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theme/theme3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4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charts/chart10.xml" ContentType="application/vnd.openxmlformats-officedocument.drawingml.chart+xml"/>
  <Override PartName="/ppt/charts/chart11.xml" ContentType="application/vnd.openxmlformats-officedocument.drawingml.chart+xml"/>
  <Override PartName="/ppt/charts/chart12.xml" ContentType="application/vnd.openxmlformats-officedocument.drawingml.chart+xml"/>
  <Override PartName="/ppt/charts/chart13.xml" ContentType="application/vnd.openxmlformats-officedocument.drawingml.char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  <p:sldMasterId id="2147483673" r:id="rId3"/>
    <p:sldMasterId id="2147483692" r:id="rId4"/>
    <p:sldMasterId id="2147483695" r:id="rId5"/>
  </p:sldMasterIdLst>
  <p:notesMasterIdLst>
    <p:notesMasterId r:id="rId111"/>
  </p:notesMasterIdLst>
  <p:sldIdLst>
    <p:sldId id="271" r:id="rId6"/>
    <p:sldId id="380" r:id="rId7"/>
    <p:sldId id="282" r:id="rId8"/>
    <p:sldId id="385" r:id="rId9"/>
    <p:sldId id="381" r:id="rId10"/>
    <p:sldId id="382" r:id="rId11"/>
    <p:sldId id="383" r:id="rId12"/>
    <p:sldId id="386" r:id="rId13"/>
    <p:sldId id="384" r:id="rId14"/>
    <p:sldId id="313" r:id="rId15"/>
    <p:sldId id="352" r:id="rId16"/>
    <p:sldId id="356" r:id="rId17"/>
    <p:sldId id="347" r:id="rId18"/>
    <p:sldId id="259" r:id="rId19"/>
    <p:sldId id="260" r:id="rId20"/>
    <p:sldId id="298" r:id="rId21"/>
    <p:sldId id="307" r:id="rId22"/>
    <p:sldId id="308" r:id="rId23"/>
    <p:sldId id="309" r:id="rId24"/>
    <p:sldId id="353" r:id="rId25"/>
    <p:sldId id="311" r:id="rId26"/>
    <p:sldId id="354" r:id="rId27"/>
    <p:sldId id="314" r:id="rId28"/>
    <p:sldId id="315" r:id="rId29"/>
    <p:sldId id="316" r:id="rId30"/>
    <p:sldId id="317" r:id="rId31"/>
    <p:sldId id="318" r:id="rId32"/>
    <p:sldId id="319" r:id="rId33"/>
    <p:sldId id="320" r:id="rId34"/>
    <p:sldId id="321" r:id="rId35"/>
    <p:sldId id="322" r:id="rId36"/>
    <p:sldId id="323" r:id="rId37"/>
    <p:sldId id="324" r:id="rId38"/>
    <p:sldId id="325" r:id="rId39"/>
    <p:sldId id="326" r:id="rId40"/>
    <p:sldId id="327" r:id="rId41"/>
    <p:sldId id="328" r:id="rId42"/>
    <p:sldId id="329" r:id="rId43"/>
    <p:sldId id="330" r:id="rId44"/>
    <p:sldId id="331" r:id="rId45"/>
    <p:sldId id="332" r:id="rId46"/>
    <p:sldId id="333" r:id="rId47"/>
    <p:sldId id="334" r:id="rId48"/>
    <p:sldId id="335" r:id="rId49"/>
    <p:sldId id="336" r:id="rId50"/>
    <p:sldId id="337" r:id="rId51"/>
    <p:sldId id="338" r:id="rId52"/>
    <p:sldId id="339" r:id="rId53"/>
    <p:sldId id="340" r:id="rId54"/>
    <p:sldId id="299" r:id="rId55"/>
    <p:sldId id="300" r:id="rId56"/>
    <p:sldId id="346" r:id="rId57"/>
    <p:sldId id="302" r:id="rId58"/>
    <p:sldId id="303" r:id="rId59"/>
    <p:sldId id="304" r:id="rId60"/>
    <p:sldId id="305" r:id="rId61"/>
    <p:sldId id="306" r:id="rId62"/>
    <p:sldId id="357" r:id="rId63"/>
    <p:sldId id="358" r:id="rId64"/>
    <p:sldId id="274" r:id="rId65"/>
    <p:sldId id="359" r:id="rId66"/>
    <p:sldId id="360" r:id="rId67"/>
    <p:sldId id="279" r:id="rId68"/>
    <p:sldId id="361" r:id="rId69"/>
    <p:sldId id="362" r:id="rId70"/>
    <p:sldId id="280" r:id="rId71"/>
    <p:sldId id="285" r:id="rId72"/>
    <p:sldId id="281" r:id="rId73"/>
    <p:sldId id="283" r:id="rId74"/>
    <p:sldId id="284" r:id="rId75"/>
    <p:sldId id="287" r:id="rId76"/>
    <p:sldId id="291" r:id="rId77"/>
    <p:sldId id="301" r:id="rId78"/>
    <p:sldId id="290" r:id="rId79"/>
    <p:sldId id="289" r:id="rId80"/>
    <p:sldId id="292" r:id="rId81"/>
    <p:sldId id="293" r:id="rId82"/>
    <p:sldId id="297" r:id="rId83"/>
    <p:sldId id="295" r:id="rId84"/>
    <p:sldId id="363" r:id="rId85"/>
    <p:sldId id="294" r:id="rId86"/>
    <p:sldId id="364" r:id="rId87"/>
    <p:sldId id="365" r:id="rId88"/>
    <p:sldId id="366" r:id="rId89"/>
    <p:sldId id="288" r:id="rId90"/>
    <p:sldId id="296" r:id="rId91"/>
    <p:sldId id="367" r:id="rId92"/>
    <p:sldId id="368" r:id="rId93"/>
    <p:sldId id="369" r:id="rId94"/>
    <p:sldId id="370" r:id="rId95"/>
    <p:sldId id="371" r:id="rId96"/>
    <p:sldId id="372" r:id="rId97"/>
    <p:sldId id="310" r:id="rId98"/>
    <p:sldId id="312" r:id="rId99"/>
    <p:sldId id="373" r:id="rId100"/>
    <p:sldId id="374" r:id="rId101"/>
    <p:sldId id="375" r:id="rId102"/>
    <p:sldId id="376" r:id="rId103"/>
    <p:sldId id="377" r:id="rId104"/>
    <p:sldId id="378" r:id="rId105"/>
    <p:sldId id="275" r:id="rId106"/>
    <p:sldId id="276" r:id="rId107"/>
    <p:sldId id="257" r:id="rId108"/>
    <p:sldId id="258" r:id="rId109"/>
    <p:sldId id="379" r:id="rId1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91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835EECC-8631-F64B-B32F-47521ECF7328}" v="100" dt="2023-03-24T11:23:06.137"/>
    <p1510:client id="{EFF3281F-87CE-4F4C-8966-394D8042DD15}" v="23" dt="2023-03-24T13:55:48.08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97" autoAdjust="0"/>
    <p:restoredTop sz="85811"/>
  </p:normalViewPr>
  <p:slideViewPr>
    <p:cSldViewPr snapToGrid="0" showGuides="1">
      <p:cViewPr varScale="1">
        <p:scale>
          <a:sx n="107" d="100"/>
          <a:sy n="107" d="100"/>
        </p:scale>
        <p:origin x="176" y="384"/>
      </p:cViewPr>
      <p:guideLst>
        <p:guide orient="horz" pos="2591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117" Type="http://schemas.microsoft.com/office/2015/10/relationships/revisionInfo" Target="revisionInfo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slide" Target="slides/slide79.xml"/><Relationship Id="rId89" Type="http://schemas.openxmlformats.org/officeDocument/2006/relationships/slide" Target="slides/slide84.xml"/><Relationship Id="rId112" Type="http://schemas.openxmlformats.org/officeDocument/2006/relationships/presProps" Target="presProps.xml"/><Relationship Id="rId16" Type="http://schemas.openxmlformats.org/officeDocument/2006/relationships/slide" Target="slides/slide11.xml"/><Relationship Id="rId107" Type="http://schemas.openxmlformats.org/officeDocument/2006/relationships/slide" Target="slides/slide102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102" Type="http://schemas.openxmlformats.org/officeDocument/2006/relationships/slide" Target="slides/slide97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85.xml"/><Relationship Id="rId95" Type="http://schemas.openxmlformats.org/officeDocument/2006/relationships/slide" Target="slides/slide90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113" Type="http://schemas.openxmlformats.org/officeDocument/2006/relationships/viewProps" Target="viewProps.xml"/><Relationship Id="rId80" Type="http://schemas.openxmlformats.org/officeDocument/2006/relationships/slide" Target="slides/slide75.xml"/><Relationship Id="rId85" Type="http://schemas.openxmlformats.org/officeDocument/2006/relationships/slide" Target="slides/slide80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59" Type="http://schemas.openxmlformats.org/officeDocument/2006/relationships/slide" Target="slides/slide54.xml"/><Relationship Id="rId103" Type="http://schemas.openxmlformats.org/officeDocument/2006/relationships/slide" Target="slides/slide98.xml"/><Relationship Id="rId108" Type="http://schemas.openxmlformats.org/officeDocument/2006/relationships/slide" Target="slides/slide103.xml"/><Relationship Id="rId54" Type="http://schemas.openxmlformats.org/officeDocument/2006/relationships/slide" Target="slides/slide49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91" Type="http://schemas.openxmlformats.org/officeDocument/2006/relationships/slide" Target="slides/slide86.xml"/><Relationship Id="rId96" Type="http://schemas.openxmlformats.org/officeDocument/2006/relationships/slide" Target="slides/slide9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49" Type="http://schemas.openxmlformats.org/officeDocument/2006/relationships/slide" Target="slides/slide44.xml"/><Relationship Id="rId114" Type="http://schemas.openxmlformats.org/officeDocument/2006/relationships/theme" Target="theme/theme1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94" Type="http://schemas.openxmlformats.org/officeDocument/2006/relationships/slide" Target="slides/slide89.xml"/><Relationship Id="rId99" Type="http://schemas.openxmlformats.org/officeDocument/2006/relationships/slide" Target="slides/slide94.xml"/><Relationship Id="rId101" Type="http://schemas.openxmlformats.org/officeDocument/2006/relationships/slide" Target="slides/slide96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109" Type="http://schemas.openxmlformats.org/officeDocument/2006/relationships/slide" Target="slides/slide10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97" Type="http://schemas.openxmlformats.org/officeDocument/2006/relationships/slide" Target="slides/slide92.xml"/><Relationship Id="rId104" Type="http://schemas.openxmlformats.org/officeDocument/2006/relationships/slide" Target="slides/slide99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slide" Target="slides/slide87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slide" Target="slides/slide82.xml"/><Relationship Id="rId110" Type="http://schemas.openxmlformats.org/officeDocument/2006/relationships/slide" Target="slides/slide105.xml"/><Relationship Id="rId115" Type="http://schemas.openxmlformats.org/officeDocument/2006/relationships/tableStyles" Target="tableStyles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slide" Target="slides/slide72.xml"/><Relationship Id="rId100" Type="http://schemas.openxmlformats.org/officeDocument/2006/relationships/slide" Target="slides/slide95.xml"/><Relationship Id="rId105" Type="http://schemas.openxmlformats.org/officeDocument/2006/relationships/slide" Target="slides/slide100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93" Type="http://schemas.openxmlformats.org/officeDocument/2006/relationships/slide" Target="slides/slide88.xml"/><Relationship Id="rId98" Type="http://schemas.openxmlformats.org/officeDocument/2006/relationships/slide" Target="slides/slide93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0.xml"/><Relationship Id="rId46" Type="http://schemas.openxmlformats.org/officeDocument/2006/relationships/slide" Target="slides/slide41.xml"/><Relationship Id="rId67" Type="http://schemas.openxmlformats.org/officeDocument/2006/relationships/slide" Target="slides/slide62.xml"/><Relationship Id="rId116" Type="http://schemas.microsoft.com/office/2016/11/relationships/changesInfo" Target="changesInfos/changesInfo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62" Type="http://schemas.openxmlformats.org/officeDocument/2006/relationships/slide" Target="slides/slide57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111" Type="http://schemas.openxmlformats.org/officeDocument/2006/relationships/notesMaster" Target="notesMasters/notesMaster1.xml"/><Relationship Id="rId15" Type="http://schemas.openxmlformats.org/officeDocument/2006/relationships/slide" Target="slides/slide10.xml"/><Relationship Id="rId36" Type="http://schemas.openxmlformats.org/officeDocument/2006/relationships/slide" Target="slides/slide31.xml"/><Relationship Id="rId57" Type="http://schemas.openxmlformats.org/officeDocument/2006/relationships/slide" Target="slides/slide52.xml"/><Relationship Id="rId106" Type="http://schemas.openxmlformats.org/officeDocument/2006/relationships/slide" Target="slides/slide10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eter Janes" userId="b41b2496-4e31-4387-a8f2-063ef008e02d" providerId="ADAL" clId="{EFF3281F-87CE-4F4C-8966-394D8042DD15}"/>
    <pc:docChg chg="custSel addSld modSld">
      <pc:chgData name="Peter Janes" userId="b41b2496-4e31-4387-a8f2-063ef008e02d" providerId="ADAL" clId="{EFF3281F-87CE-4F4C-8966-394D8042DD15}" dt="2023-03-24T13:55:48.081" v="132" actId="166"/>
      <pc:docMkLst>
        <pc:docMk/>
      </pc:docMkLst>
      <pc:sldChg chg="addSp delSp modSp mod">
        <pc:chgData name="Peter Janes" userId="b41b2496-4e31-4387-a8f2-063ef008e02d" providerId="ADAL" clId="{EFF3281F-87CE-4F4C-8966-394D8042DD15}" dt="2023-03-24T13:55:48.081" v="132" actId="166"/>
        <pc:sldMkLst>
          <pc:docMk/>
          <pc:sldMk cId="2213197712" sldId="381"/>
        </pc:sldMkLst>
        <pc:spChg chg="add del mod">
          <ac:chgData name="Peter Janes" userId="b41b2496-4e31-4387-a8f2-063ef008e02d" providerId="ADAL" clId="{EFF3281F-87CE-4F4C-8966-394D8042DD15}" dt="2023-03-24T13:46:32.554" v="13" actId="478"/>
          <ac:spMkLst>
            <pc:docMk/>
            <pc:sldMk cId="2213197712" sldId="381"/>
            <ac:spMk id="3" creationId="{C1BD5888-D11D-297A-1423-9D11B2248B9B}"/>
          </ac:spMkLst>
        </pc:spChg>
        <pc:spChg chg="add mod">
          <ac:chgData name="Peter Janes" userId="b41b2496-4e31-4387-a8f2-063ef008e02d" providerId="ADAL" clId="{EFF3281F-87CE-4F4C-8966-394D8042DD15}" dt="2023-03-24T13:48:52.861" v="58" actId="14100"/>
          <ac:spMkLst>
            <pc:docMk/>
            <pc:sldMk cId="2213197712" sldId="381"/>
            <ac:spMk id="4" creationId="{47CF41E4-B429-B4FC-02AD-DCD9AF7E013E}"/>
          </ac:spMkLst>
        </pc:spChg>
        <pc:spChg chg="mod">
          <ac:chgData name="Peter Janes" userId="b41b2496-4e31-4387-a8f2-063ef008e02d" providerId="ADAL" clId="{EFF3281F-87CE-4F4C-8966-394D8042DD15}" dt="2023-03-24T13:49:10.376" v="61" actId="1076"/>
          <ac:spMkLst>
            <pc:docMk/>
            <pc:sldMk cId="2213197712" sldId="381"/>
            <ac:spMk id="10" creationId="{F9B71C4D-2158-74A1-AC81-71C9334AFB03}"/>
          </ac:spMkLst>
        </pc:spChg>
        <pc:spChg chg="add mod">
          <ac:chgData name="Peter Janes" userId="b41b2496-4e31-4387-a8f2-063ef008e02d" providerId="ADAL" clId="{EFF3281F-87CE-4F4C-8966-394D8042DD15}" dt="2023-03-24T13:55:30.746" v="131" actId="20577"/>
          <ac:spMkLst>
            <pc:docMk/>
            <pc:sldMk cId="2213197712" sldId="381"/>
            <ac:spMk id="11" creationId="{5E444532-A837-9E3A-A1FF-E2255DCF943B}"/>
          </ac:spMkLst>
        </pc:spChg>
        <pc:spChg chg="add mod">
          <ac:chgData name="Peter Janes" userId="b41b2496-4e31-4387-a8f2-063ef008e02d" providerId="ADAL" clId="{EFF3281F-87CE-4F4C-8966-394D8042DD15}" dt="2023-03-24T13:49:28.304" v="72" actId="14100"/>
          <ac:spMkLst>
            <pc:docMk/>
            <pc:sldMk cId="2213197712" sldId="381"/>
            <ac:spMk id="12" creationId="{121200DC-7FFA-9244-FE6B-A8DC64B974E3}"/>
          </ac:spMkLst>
        </pc:spChg>
        <pc:picChg chg="add mod">
          <ac:chgData name="Peter Janes" userId="b41b2496-4e31-4387-a8f2-063ef008e02d" providerId="ADAL" clId="{EFF3281F-87CE-4F4C-8966-394D8042DD15}" dt="2023-03-24T13:45:57.720" v="4" actId="1076"/>
          <ac:picMkLst>
            <pc:docMk/>
            <pc:sldMk cId="2213197712" sldId="381"/>
            <ac:picMk id="2" creationId="{FF94A51F-7C66-EC07-39D0-E10F57B58CB1}"/>
          </ac:picMkLst>
        </pc:picChg>
        <pc:picChg chg="mod">
          <ac:chgData name="Peter Janes" userId="b41b2496-4e31-4387-a8f2-063ef008e02d" providerId="ADAL" clId="{EFF3281F-87CE-4F4C-8966-394D8042DD15}" dt="2023-03-24T13:55:48.081" v="132" actId="166"/>
          <ac:picMkLst>
            <pc:docMk/>
            <pc:sldMk cId="2213197712" sldId="381"/>
            <ac:picMk id="8" creationId="{7BEB7168-452B-E4E9-D3E6-E282B257ADEB}"/>
          </ac:picMkLst>
        </pc:picChg>
        <pc:picChg chg="mod">
          <ac:chgData name="Peter Janes" userId="b41b2496-4e31-4387-a8f2-063ef008e02d" providerId="ADAL" clId="{EFF3281F-87CE-4F4C-8966-394D8042DD15}" dt="2023-03-24T13:44:37.982" v="0" actId="1076"/>
          <ac:picMkLst>
            <pc:docMk/>
            <pc:sldMk cId="2213197712" sldId="381"/>
            <ac:picMk id="9" creationId="{D74BC91D-9465-361C-8E2D-F9E7B56D3D29}"/>
          </ac:picMkLst>
        </pc:picChg>
      </pc:sldChg>
      <pc:sldChg chg="addSp modSp mod">
        <pc:chgData name="Peter Janes" userId="b41b2496-4e31-4387-a8f2-063ef008e02d" providerId="ADAL" clId="{EFF3281F-87CE-4F4C-8966-394D8042DD15}" dt="2023-03-24T13:54:51.217" v="129" actId="1076"/>
        <pc:sldMkLst>
          <pc:docMk/>
          <pc:sldMk cId="1391479442" sldId="384"/>
        </pc:sldMkLst>
        <pc:spChg chg="mod">
          <ac:chgData name="Peter Janes" userId="b41b2496-4e31-4387-a8f2-063ef008e02d" providerId="ADAL" clId="{EFF3281F-87CE-4F4C-8966-394D8042DD15}" dt="2023-03-24T13:50:32.973" v="100" actId="1035"/>
          <ac:spMkLst>
            <pc:docMk/>
            <pc:sldMk cId="1391479442" sldId="384"/>
            <ac:spMk id="6" creationId="{1E124FB0-2EAA-4FE1-9092-800018AD852C}"/>
          </ac:spMkLst>
        </pc:spChg>
        <pc:spChg chg="mod">
          <ac:chgData name="Peter Janes" userId="b41b2496-4e31-4387-a8f2-063ef008e02d" providerId="ADAL" clId="{EFF3281F-87CE-4F4C-8966-394D8042DD15}" dt="2023-03-24T13:50:32.973" v="100" actId="1035"/>
          <ac:spMkLst>
            <pc:docMk/>
            <pc:sldMk cId="1391479442" sldId="384"/>
            <ac:spMk id="7" creationId="{269BB395-A669-C900-8250-BA3624ABECBB}"/>
          </ac:spMkLst>
        </pc:spChg>
        <pc:spChg chg="mod">
          <ac:chgData name="Peter Janes" userId="b41b2496-4e31-4387-a8f2-063ef008e02d" providerId="ADAL" clId="{EFF3281F-87CE-4F4C-8966-394D8042DD15}" dt="2023-03-24T13:50:32.973" v="100" actId="1035"/>
          <ac:spMkLst>
            <pc:docMk/>
            <pc:sldMk cId="1391479442" sldId="384"/>
            <ac:spMk id="8" creationId="{EFB59EB6-5876-B495-7BF7-6CEBE49C6070}"/>
          </ac:spMkLst>
        </pc:spChg>
        <pc:graphicFrameChg chg="mod">
          <ac:chgData name="Peter Janes" userId="b41b2496-4e31-4387-a8f2-063ef008e02d" providerId="ADAL" clId="{EFF3281F-87CE-4F4C-8966-394D8042DD15}" dt="2023-03-24T13:53:22.235" v="119" actId="20577"/>
          <ac:graphicFrameMkLst>
            <pc:docMk/>
            <pc:sldMk cId="1391479442" sldId="384"/>
            <ac:graphicFrameMk id="4" creationId="{0A606B86-B730-D4FF-9F9A-7C2C7583B036}"/>
          </ac:graphicFrameMkLst>
        </pc:graphicFrameChg>
        <pc:picChg chg="add mod">
          <ac:chgData name="Peter Janes" userId="b41b2496-4e31-4387-a8f2-063ef008e02d" providerId="ADAL" clId="{EFF3281F-87CE-4F4C-8966-394D8042DD15}" dt="2023-03-24T13:50:40.138" v="103" actId="1076"/>
          <ac:picMkLst>
            <pc:docMk/>
            <pc:sldMk cId="1391479442" sldId="384"/>
            <ac:picMk id="3" creationId="{73ED8172-4329-D1DF-CB47-85DD5C2EB310}"/>
          </ac:picMkLst>
        </pc:picChg>
        <pc:picChg chg="add mod">
          <ac:chgData name="Peter Janes" userId="b41b2496-4e31-4387-a8f2-063ef008e02d" providerId="ADAL" clId="{EFF3281F-87CE-4F4C-8966-394D8042DD15}" dt="2023-03-24T13:53:11.554" v="112" actId="1076"/>
          <ac:picMkLst>
            <pc:docMk/>
            <pc:sldMk cId="1391479442" sldId="384"/>
            <ac:picMk id="5" creationId="{6471AC09-20DB-CC4E-F575-A72E9DDAB31A}"/>
          </ac:picMkLst>
        </pc:picChg>
        <pc:picChg chg="add mod">
          <ac:chgData name="Peter Janes" userId="b41b2496-4e31-4387-a8f2-063ef008e02d" providerId="ADAL" clId="{EFF3281F-87CE-4F4C-8966-394D8042DD15}" dt="2023-03-24T13:53:29.530" v="121" actId="1076"/>
          <ac:picMkLst>
            <pc:docMk/>
            <pc:sldMk cId="1391479442" sldId="384"/>
            <ac:picMk id="9" creationId="{C6362D8B-E458-04FB-D203-8CBC8383A831}"/>
          </ac:picMkLst>
        </pc:picChg>
        <pc:picChg chg="add mod">
          <ac:chgData name="Peter Janes" userId="b41b2496-4e31-4387-a8f2-063ef008e02d" providerId="ADAL" clId="{EFF3281F-87CE-4F4C-8966-394D8042DD15}" dt="2023-03-24T13:54:51.217" v="129" actId="1076"/>
          <ac:picMkLst>
            <pc:docMk/>
            <pc:sldMk cId="1391479442" sldId="384"/>
            <ac:picMk id="1026" creationId="{C354D59F-0DE2-4E17-B6B4-C58EFF041390}"/>
          </ac:picMkLst>
        </pc:picChg>
      </pc:sldChg>
      <pc:sldChg chg="delSp add mod">
        <pc:chgData name="Peter Janes" userId="b41b2496-4e31-4387-a8f2-063ef008e02d" providerId="ADAL" clId="{EFF3281F-87CE-4F4C-8966-394D8042DD15}" dt="2023-03-24T13:50:09.847" v="76" actId="478"/>
        <pc:sldMkLst>
          <pc:docMk/>
          <pc:sldMk cId="900892457" sldId="386"/>
        </pc:sldMkLst>
        <pc:spChg chg="del">
          <ac:chgData name="Peter Janes" userId="b41b2496-4e31-4387-a8f2-063ef008e02d" providerId="ADAL" clId="{EFF3281F-87CE-4F4C-8966-394D8042DD15}" dt="2023-03-24T13:50:09.847" v="76" actId="478"/>
          <ac:spMkLst>
            <pc:docMk/>
            <pc:sldMk cId="900892457" sldId="386"/>
            <ac:spMk id="79" creationId="{B33E0D2F-9256-4672-6FAF-5A04A9415128}"/>
          </ac:spMkLst>
        </pc:spChg>
        <pc:spChg chg="del">
          <ac:chgData name="Peter Janes" userId="b41b2496-4e31-4387-a8f2-063ef008e02d" providerId="ADAL" clId="{EFF3281F-87CE-4F4C-8966-394D8042DD15}" dt="2023-03-24T13:50:03.328" v="74" actId="478"/>
          <ac:spMkLst>
            <pc:docMk/>
            <pc:sldMk cId="900892457" sldId="386"/>
            <ac:spMk id="84" creationId="{1D5EFA39-C086-8306-E09D-A5F84ED1B6DE}"/>
          </ac:spMkLst>
        </pc:spChg>
        <pc:picChg chg="del">
          <ac:chgData name="Peter Janes" userId="b41b2496-4e31-4387-a8f2-063ef008e02d" providerId="ADAL" clId="{EFF3281F-87CE-4F4C-8966-394D8042DD15}" dt="2023-03-24T13:50:05.551" v="75" actId="478"/>
          <ac:picMkLst>
            <pc:docMk/>
            <pc:sldMk cId="900892457" sldId="386"/>
            <ac:picMk id="83" creationId="{8A43AAF5-9401-F8CF-F9D4-46E09ED93FA9}"/>
          </ac:picMkLst>
        </pc:picChg>
      </pc:sldChg>
    </pc:docChg>
  </pc:docChgLst>
  <pc:docChgLst>
    <pc:chgData name="Peter Janes" userId="b41b2496-4e31-4387-a8f2-063ef008e02d" providerId="ADAL" clId="{B835EECC-8631-F64B-B32F-47521ECF7328}"/>
    <pc:docChg chg="undo custSel addSld delSld modSld sldOrd">
      <pc:chgData name="Peter Janes" userId="b41b2496-4e31-4387-a8f2-063ef008e02d" providerId="ADAL" clId="{B835EECC-8631-F64B-B32F-47521ECF7328}" dt="2023-03-24T11:23:40.026" v="845" actId="1035"/>
      <pc:docMkLst>
        <pc:docMk/>
      </pc:docMkLst>
      <pc:sldChg chg="modSp mod">
        <pc:chgData name="Peter Janes" userId="b41b2496-4e31-4387-a8f2-063ef008e02d" providerId="ADAL" clId="{B835EECC-8631-F64B-B32F-47521ECF7328}" dt="2023-03-24T10:48:13.498" v="18" actId="20577"/>
        <pc:sldMkLst>
          <pc:docMk/>
          <pc:sldMk cId="4169082968" sldId="282"/>
        </pc:sldMkLst>
        <pc:spChg chg="mod">
          <ac:chgData name="Peter Janes" userId="b41b2496-4e31-4387-a8f2-063ef008e02d" providerId="ADAL" clId="{B835EECC-8631-F64B-B32F-47521ECF7328}" dt="2023-03-24T10:47:53.397" v="6" actId="20577"/>
          <ac:spMkLst>
            <pc:docMk/>
            <pc:sldMk cId="4169082968" sldId="282"/>
            <ac:spMk id="2" creationId="{206381AD-4C2B-4745-99B1-0BBCE6131A71}"/>
          </ac:spMkLst>
        </pc:spChg>
        <pc:spChg chg="mod">
          <ac:chgData name="Peter Janes" userId="b41b2496-4e31-4387-a8f2-063ef008e02d" providerId="ADAL" clId="{B835EECC-8631-F64B-B32F-47521ECF7328}" dt="2023-03-24T10:48:13.498" v="18" actId="20577"/>
          <ac:spMkLst>
            <pc:docMk/>
            <pc:sldMk cId="4169082968" sldId="282"/>
            <ac:spMk id="11" creationId="{F1DF0554-A73E-4E04-A557-BB550CECDC00}"/>
          </ac:spMkLst>
        </pc:spChg>
        <pc:spChg chg="mod">
          <ac:chgData name="Peter Janes" userId="b41b2496-4e31-4387-a8f2-063ef008e02d" providerId="ADAL" clId="{B835EECC-8631-F64B-B32F-47521ECF7328}" dt="2023-03-24T10:48:04.924" v="12" actId="20577"/>
          <ac:spMkLst>
            <pc:docMk/>
            <pc:sldMk cId="4169082968" sldId="282"/>
            <ac:spMk id="14" creationId="{7EB729D8-28D9-4ADC-9810-E076E517B813}"/>
          </ac:spMkLst>
        </pc:spChg>
      </pc:sldChg>
      <pc:sldChg chg="new">
        <pc:chgData name="Peter Janes" userId="b41b2496-4e31-4387-a8f2-063ef008e02d" providerId="ADAL" clId="{B835EECC-8631-F64B-B32F-47521ECF7328}" dt="2023-03-24T10:48:23.447" v="19" actId="680"/>
        <pc:sldMkLst>
          <pc:docMk/>
          <pc:sldMk cId="1887568684" sldId="380"/>
        </pc:sldMkLst>
      </pc:sldChg>
      <pc:sldChg chg="addSp delSp modSp new mod modClrScheme chgLayout modNotesTx">
        <pc:chgData name="Peter Janes" userId="b41b2496-4e31-4387-a8f2-063ef008e02d" providerId="ADAL" clId="{B835EECC-8631-F64B-B32F-47521ECF7328}" dt="2023-03-24T11:00:29.159" v="347" actId="20577"/>
        <pc:sldMkLst>
          <pc:docMk/>
          <pc:sldMk cId="2213197712" sldId="381"/>
        </pc:sldMkLst>
        <pc:spChg chg="del">
          <ac:chgData name="Peter Janes" userId="b41b2496-4e31-4387-a8f2-063ef008e02d" providerId="ADAL" clId="{B835EECC-8631-F64B-B32F-47521ECF7328}" dt="2023-03-24T10:52:03.823" v="21" actId="700"/>
          <ac:spMkLst>
            <pc:docMk/>
            <pc:sldMk cId="2213197712" sldId="381"/>
            <ac:spMk id="2" creationId="{9649163E-282E-2A2C-0330-50EC73ADCE65}"/>
          </ac:spMkLst>
        </pc:spChg>
        <pc:spChg chg="add del mod">
          <ac:chgData name="Peter Janes" userId="b41b2496-4e31-4387-a8f2-063ef008e02d" providerId="ADAL" clId="{B835EECC-8631-F64B-B32F-47521ECF7328}" dt="2023-03-24T10:52:45.676" v="25" actId="700"/>
          <ac:spMkLst>
            <pc:docMk/>
            <pc:sldMk cId="2213197712" sldId="381"/>
            <ac:spMk id="3" creationId="{32CC09FC-BCFE-9395-EBD9-3F5D71D3603D}"/>
          </ac:spMkLst>
        </pc:spChg>
        <pc:spChg chg="add del mod ord">
          <ac:chgData name="Peter Janes" userId="b41b2496-4e31-4387-a8f2-063ef008e02d" providerId="ADAL" clId="{B835EECC-8631-F64B-B32F-47521ECF7328}" dt="2023-03-24T10:52:52.492" v="26" actId="700"/>
          <ac:spMkLst>
            <pc:docMk/>
            <pc:sldMk cId="2213197712" sldId="381"/>
            <ac:spMk id="4" creationId="{1F6A8435-0B33-0DF5-B97B-F62AE74DB8FC}"/>
          </ac:spMkLst>
        </pc:spChg>
        <pc:spChg chg="add mod ord">
          <ac:chgData name="Peter Janes" userId="b41b2496-4e31-4387-a8f2-063ef008e02d" providerId="ADAL" clId="{B835EECC-8631-F64B-B32F-47521ECF7328}" dt="2023-03-24T11:00:29.159" v="347" actId="20577"/>
          <ac:spMkLst>
            <pc:docMk/>
            <pc:sldMk cId="2213197712" sldId="381"/>
            <ac:spMk id="5" creationId="{90EFE7C8-1023-CC03-419F-5B2B88C12B12}"/>
          </ac:spMkLst>
        </pc:spChg>
        <pc:spChg chg="add mod">
          <ac:chgData name="Peter Janes" userId="b41b2496-4e31-4387-a8f2-063ef008e02d" providerId="ADAL" clId="{B835EECC-8631-F64B-B32F-47521ECF7328}" dt="2023-03-24T10:57:02.379" v="191" actId="1037"/>
          <ac:spMkLst>
            <pc:docMk/>
            <pc:sldMk cId="2213197712" sldId="381"/>
            <ac:spMk id="7" creationId="{9AF9183D-2609-AAE2-CCB7-17B00B25260A}"/>
          </ac:spMkLst>
        </pc:spChg>
        <pc:spChg chg="add mod">
          <ac:chgData name="Peter Janes" userId="b41b2496-4e31-4387-a8f2-063ef008e02d" providerId="ADAL" clId="{B835EECC-8631-F64B-B32F-47521ECF7328}" dt="2023-03-24T10:57:56.457" v="224" actId="1076"/>
          <ac:spMkLst>
            <pc:docMk/>
            <pc:sldMk cId="2213197712" sldId="381"/>
            <ac:spMk id="10" creationId="{F9B71C4D-2158-74A1-AC81-71C9334AFB03}"/>
          </ac:spMkLst>
        </pc:spChg>
        <pc:picChg chg="add mod">
          <ac:chgData name="Peter Janes" userId="b41b2496-4e31-4387-a8f2-063ef008e02d" providerId="ADAL" clId="{B835EECC-8631-F64B-B32F-47521ECF7328}" dt="2023-03-24T10:57:02.379" v="191" actId="1037"/>
          <ac:picMkLst>
            <pc:docMk/>
            <pc:sldMk cId="2213197712" sldId="381"/>
            <ac:picMk id="6" creationId="{36986553-D4F0-13F9-8BC8-E69B9C486C96}"/>
          </ac:picMkLst>
        </pc:picChg>
        <pc:picChg chg="add mod">
          <ac:chgData name="Peter Janes" userId="b41b2496-4e31-4387-a8f2-063ef008e02d" providerId="ADAL" clId="{B835EECC-8631-F64B-B32F-47521ECF7328}" dt="2023-03-24T10:55:55.954" v="168" actId="1076"/>
          <ac:picMkLst>
            <pc:docMk/>
            <pc:sldMk cId="2213197712" sldId="381"/>
            <ac:picMk id="8" creationId="{7BEB7168-452B-E4E9-D3E6-E282B257ADEB}"/>
          </ac:picMkLst>
        </pc:picChg>
        <pc:picChg chg="add mod">
          <ac:chgData name="Peter Janes" userId="b41b2496-4e31-4387-a8f2-063ef008e02d" providerId="ADAL" clId="{B835EECC-8631-F64B-B32F-47521ECF7328}" dt="2023-03-24T10:56:53.165" v="172" actId="108"/>
          <ac:picMkLst>
            <pc:docMk/>
            <pc:sldMk cId="2213197712" sldId="381"/>
            <ac:picMk id="9" creationId="{D74BC91D-9465-361C-8E2D-F9E7B56D3D29}"/>
          </ac:picMkLst>
        </pc:picChg>
      </pc:sldChg>
      <pc:sldChg chg="addSp modSp new mod modClrScheme chgLayout">
        <pc:chgData name="Peter Janes" userId="b41b2496-4e31-4387-a8f2-063ef008e02d" providerId="ADAL" clId="{B835EECC-8631-F64B-B32F-47521ECF7328}" dt="2023-03-24T11:13:01.364" v="605" actId="20577"/>
        <pc:sldMkLst>
          <pc:docMk/>
          <pc:sldMk cId="3726081098" sldId="382"/>
        </pc:sldMkLst>
        <pc:spChg chg="add mod">
          <ac:chgData name="Peter Janes" userId="b41b2496-4e31-4387-a8f2-063ef008e02d" providerId="ADAL" clId="{B835EECC-8631-F64B-B32F-47521ECF7328}" dt="2023-03-24T11:13:01.364" v="605" actId="20577"/>
          <ac:spMkLst>
            <pc:docMk/>
            <pc:sldMk cId="3726081098" sldId="382"/>
            <ac:spMk id="2" creationId="{D1E34BE2-4D95-92D4-94F4-58233C73AD4F}"/>
          </ac:spMkLst>
        </pc:spChg>
        <pc:spChg chg="add mod">
          <ac:chgData name="Peter Janes" userId="b41b2496-4e31-4387-a8f2-063ef008e02d" providerId="ADAL" clId="{B835EECC-8631-F64B-B32F-47521ECF7328}" dt="2023-03-24T11:01:47.896" v="389" actId="688"/>
          <ac:spMkLst>
            <pc:docMk/>
            <pc:sldMk cId="3726081098" sldId="382"/>
            <ac:spMk id="3" creationId="{49606002-6A8C-A039-3F0D-A577D6CD7FB8}"/>
          </ac:spMkLst>
        </pc:spChg>
      </pc:sldChg>
      <pc:sldChg chg="addSp delSp modSp add mod modNotesTx">
        <pc:chgData name="Peter Janes" userId="b41b2496-4e31-4387-a8f2-063ef008e02d" providerId="ADAL" clId="{B835EECC-8631-F64B-B32F-47521ECF7328}" dt="2023-03-24T11:14:25.216" v="702" actId="20577"/>
        <pc:sldMkLst>
          <pc:docMk/>
          <pc:sldMk cId="929819591" sldId="383"/>
        </pc:sldMkLst>
        <pc:spChg chg="mod">
          <ac:chgData name="Peter Janes" userId="b41b2496-4e31-4387-a8f2-063ef008e02d" providerId="ADAL" clId="{B835EECC-8631-F64B-B32F-47521ECF7328}" dt="2023-03-24T11:01:59.146" v="406" actId="20577"/>
          <ac:spMkLst>
            <pc:docMk/>
            <pc:sldMk cId="929819591" sldId="383"/>
            <ac:spMk id="2" creationId="{D1E34BE2-4D95-92D4-94F4-58233C73AD4F}"/>
          </ac:spMkLst>
        </pc:spChg>
        <pc:spChg chg="del">
          <ac:chgData name="Peter Janes" userId="b41b2496-4e31-4387-a8f2-063ef008e02d" providerId="ADAL" clId="{B835EECC-8631-F64B-B32F-47521ECF7328}" dt="2023-03-24T11:03:49.109" v="430" actId="478"/>
          <ac:spMkLst>
            <pc:docMk/>
            <pc:sldMk cId="929819591" sldId="383"/>
            <ac:spMk id="3" creationId="{49606002-6A8C-A039-3F0D-A577D6CD7FB8}"/>
          </ac:spMkLst>
        </pc:spChg>
        <pc:spChg chg="add mod">
          <ac:chgData name="Peter Janes" userId="b41b2496-4e31-4387-a8f2-063ef008e02d" providerId="ADAL" clId="{B835EECC-8631-F64B-B32F-47521ECF7328}" dt="2023-03-24T11:02:35.308" v="411" actId="692"/>
          <ac:spMkLst>
            <pc:docMk/>
            <pc:sldMk cId="929819591" sldId="383"/>
            <ac:spMk id="4" creationId="{3A04DDA7-D1B5-D325-A86A-C402422407ED}"/>
          </ac:spMkLst>
        </pc:spChg>
        <pc:spChg chg="add mod">
          <ac:chgData name="Peter Janes" userId="b41b2496-4e31-4387-a8f2-063ef008e02d" providerId="ADAL" clId="{B835EECC-8631-F64B-B32F-47521ECF7328}" dt="2023-03-24T11:03:17.690" v="414" actId="207"/>
          <ac:spMkLst>
            <pc:docMk/>
            <pc:sldMk cId="929819591" sldId="383"/>
            <ac:spMk id="5" creationId="{A75B93C8-D6D3-E782-F7FB-D3718E01A310}"/>
          </ac:spMkLst>
        </pc:spChg>
        <pc:spChg chg="add mod">
          <ac:chgData name="Peter Janes" userId="b41b2496-4e31-4387-a8f2-063ef008e02d" providerId="ADAL" clId="{B835EECC-8631-F64B-B32F-47521ECF7328}" dt="2023-03-24T11:03:25.549" v="416"/>
          <ac:spMkLst>
            <pc:docMk/>
            <pc:sldMk cId="929819591" sldId="383"/>
            <ac:spMk id="6" creationId="{BBBE7055-EB3C-F12C-487B-D85E521C12DB}"/>
          </ac:spMkLst>
        </pc:spChg>
        <pc:spChg chg="add mod">
          <ac:chgData name="Peter Janes" userId="b41b2496-4e31-4387-a8f2-063ef008e02d" providerId="ADAL" clId="{B835EECC-8631-F64B-B32F-47521ECF7328}" dt="2023-03-24T11:03:25.549" v="416"/>
          <ac:spMkLst>
            <pc:docMk/>
            <pc:sldMk cId="929819591" sldId="383"/>
            <ac:spMk id="7" creationId="{A85FD5B0-DA7F-635C-A454-9958BAE46119}"/>
          </ac:spMkLst>
        </pc:spChg>
        <pc:spChg chg="mod">
          <ac:chgData name="Peter Janes" userId="b41b2496-4e31-4387-a8f2-063ef008e02d" providerId="ADAL" clId="{B835EECC-8631-F64B-B32F-47521ECF7328}" dt="2023-03-24T11:03:34.594" v="418"/>
          <ac:spMkLst>
            <pc:docMk/>
            <pc:sldMk cId="929819591" sldId="383"/>
            <ac:spMk id="10" creationId="{B9E44F8A-A6A6-EE6F-79A3-0F5BD4BB26D0}"/>
          </ac:spMkLst>
        </pc:spChg>
        <pc:spChg chg="mod">
          <ac:chgData name="Peter Janes" userId="b41b2496-4e31-4387-a8f2-063ef008e02d" providerId="ADAL" clId="{B835EECC-8631-F64B-B32F-47521ECF7328}" dt="2023-03-24T11:03:34.594" v="418"/>
          <ac:spMkLst>
            <pc:docMk/>
            <pc:sldMk cId="929819591" sldId="383"/>
            <ac:spMk id="11" creationId="{F355627A-A336-A277-4755-395B7437921C}"/>
          </ac:spMkLst>
        </pc:spChg>
        <pc:spChg chg="mod">
          <ac:chgData name="Peter Janes" userId="b41b2496-4e31-4387-a8f2-063ef008e02d" providerId="ADAL" clId="{B835EECC-8631-F64B-B32F-47521ECF7328}" dt="2023-03-24T11:03:34.986" v="419"/>
          <ac:spMkLst>
            <pc:docMk/>
            <pc:sldMk cId="929819591" sldId="383"/>
            <ac:spMk id="13" creationId="{CE26F7B7-654F-AEB7-37F7-E9A3B4D06110}"/>
          </ac:spMkLst>
        </pc:spChg>
        <pc:spChg chg="mod">
          <ac:chgData name="Peter Janes" userId="b41b2496-4e31-4387-a8f2-063ef008e02d" providerId="ADAL" clId="{B835EECC-8631-F64B-B32F-47521ECF7328}" dt="2023-03-24T11:03:34.986" v="419"/>
          <ac:spMkLst>
            <pc:docMk/>
            <pc:sldMk cId="929819591" sldId="383"/>
            <ac:spMk id="14" creationId="{775062DB-C682-B6E1-93F6-8E422E96F61E}"/>
          </ac:spMkLst>
        </pc:spChg>
        <pc:spChg chg="mod">
          <ac:chgData name="Peter Janes" userId="b41b2496-4e31-4387-a8f2-063ef008e02d" providerId="ADAL" clId="{B835EECC-8631-F64B-B32F-47521ECF7328}" dt="2023-03-24T11:03:35.162" v="420"/>
          <ac:spMkLst>
            <pc:docMk/>
            <pc:sldMk cId="929819591" sldId="383"/>
            <ac:spMk id="16" creationId="{EC194BBA-D043-EB66-920C-BEF1A71757D9}"/>
          </ac:spMkLst>
        </pc:spChg>
        <pc:spChg chg="mod">
          <ac:chgData name="Peter Janes" userId="b41b2496-4e31-4387-a8f2-063ef008e02d" providerId="ADAL" clId="{B835EECC-8631-F64B-B32F-47521ECF7328}" dt="2023-03-24T11:03:35.162" v="420"/>
          <ac:spMkLst>
            <pc:docMk/>
            <pc:sldMk cId="929819591" sldId="383"/>
            <ac:spMk id="17" creationId="{6E5541C0-6864-2C24-0400-561BDE75568B}"/>
          </ac:spMkLst>
        </pc:spChg>
        <pc:spChg chg="mod">
          <ac:chgData name="Peter Janes" userId="b41b2496-4e31-4387-a8f2-063ef008e02d" providerId="ADAL" clId="{B835EECC-8631-F64B-B32F-47521ECF7328}" dt="2023-03-24T11:03:35.366" v="421"/>
          <ac:spMkLst>
            <pc:docMk/>
            <pc:sldMk cId="929819591" sldId="383"/>
            <ac:spMk id="19" creationId="{0293DC85-DF8B-E3D4-AB78-2124A67FE1FA}"/>
          </ac:spMkLst>
        </pc:spChg>
        <pc:spChg chg="mod">
          <ac:chgData name="Peter Janes" userId="b41b2496-4e31-4387-a8f2-063ef008e02d" providerId="ADAL" clId="{B835EECC-8631-F64B-B32F-47521ECF7328}" dt="2023-03-24T11:03:35.366" v="421"/>
          <ac:spMkLst>
            <pc:docMk/>
            <pc:sldMk cId="929819591" sldId="383"/>
            <ac:spMk id="20" creationId="{A09F4090-8DAC-D661-3F5E-2A69C045321A}"/>
          </ac:spMkLst>
        </pc:spChg>
        <pc:spChg chg="mod">
          <ac:chgData name="Peter Janes" userId="b41b2496-4e31-4387-a8f2-063ef008e02d" providerId="ADAL" clId="{B835EECC-8631-F64B-B32F-47521ECF7328}" dt="2023-03-24T11:03:35.555" v="422"/>
          <ac:spMkLst>
            <pc:docMk/>
            <pc:sldMk cId="929819591" sldId="383"/>
            <ac:spMk id="22" creationId="{79425B64-8F64-37BF-52E0-156B733F4783}"/>
          </ac:spMkLst>
        </pc:spChg>
        <pc:spChg chg="mod">
          <ac:chgData name="Peter Janes" userId="b41b2496-4e31-4387-a8f2-063ef008e02d" providerId="ADAL" clId="{B835EECC-8631-F64B-B32F-47521ECF7328}" dt="2023-03-24T11:03:35.555" v="422"/>
          <ac:spMkLst>
            <pc:docMk/>
            <pc:sldMk cId="929819591" sldId="383"/>
            <ac:spMk id="23" creationId="{27A65F38-3FEF-9025-F2B2-E0E29FC2DBDE}"/>
          </ac:spMkLst>
        </pc:spChg>
        <pc:spChg chg="mod">
          <ac:chgData name="Peter Janes" userId="b41b2496-4e31-4387-a8f2-063ef008e02d" providerId="ADAL" clId="{B835EECC-8631-F64B-B32F-47521ECF7328}" dt="2023-03-24T11:03:35.733" v="423"/>
          <ac:spMkLst>
            <pc:docMk/>
            <pc:sldMk cId="929819591" sldId="383"/>
            <ac:spMk id="25" creationId="{6992A40F-236A-2761-E956-00F122AAD6EC}"/>
          </ac:spMkLst>
        </pc:spChg>
        <pc:spChg chg="mod">
          <ac:chgData name="Peter Janes" userId="b41b2496-4e31-4387-a8f2-063ef008e02d" providerId="ADAL" clId="{B835EECC-8631-F64B-B32F-47521ECF7328}" dt="2023-03-24T11:03:35.733" v="423"/>
          <ac:spMkLst>
            <pc:docMk/>
            <pc:sldMk cId="929819591" sldId="383"/>
            <ac:spMk id="26" creationId="{433091AD-C325-A6AC-2137-B8C51A68D2A8}"/>
          </ac:spMkLst>
        </pc:spChg>
        <pc:spChg chg="mod">
          <ac:chgData name="Peter Janes" userId="b41b2496-4e31-4387-a8f2-063ef008e02d" providerId="ADAL" clId="{B835EECC-8631-F64B-B32F-47521ECF7328}" dt="2023-03-24T11:07:04.925" v="497" actId="20577"/>
          <ac:spMkLst>
            <pc:docMk/>
            <pc:sldMk cId="929819591" sldId="383"/>
            <ac:spMk id="28" creationId="{73387FAC-77FB-0282-A9C5-E01DFF339532}"/>
          </ac:spMkLst>
        </pc:spChg>
        <pc:spChg chg="mod">
          <ac:chgData name="Peter Janes" userId="b41b2496-4e31-4387-a8f2-063ef008e02d" providerId="ADAL" clId="{B835EECC-8631-F64B-B32F-47521ECF7328}" dt="2023-03-24T11:03:52.677" v="431"/>
          <ac:spMkLst>
            <pc:docMk/>
            <pc:sldMk cId="929819591" sldId="383"/>
            <ac:spMk id="29" creationId="{B086D1A6-D255-F8D9-2734-F5DC063C87E0}"/>
          </ac:spMkLst>
        </pc:spChg>
        <pc:spChg chg="mod">
          <ac:chgData name="Peter Janes" userId="b41b2496-4e31-4387-a8f2-063ef008e02d" providerId="ADAL" clId="{B835EECC-8631-F64B-B32F-47521ECF7328}" dt="2023-03-24T11:04:06.216" v="435"/>
          <ac:spMkLst>
            <pc:docMk/>
            <pc:sldMk cId="929819591" sldId="383"/>
            <ac:spMk id="31" creationId="{AA267DD5-CC6B-ED54-F065-A774E57FC1B7}"/>
          </ac:spMkLst>
        </pc:spChg>
        <pc:spChg chg="mod">
          <ac:chgData name="Peter Janes" userId="b41b2496-4e31-4387-a8f2-063ef008e02d" providerId="ADAL" clId="{B835EECC-8631-F64B-B32F-47521ECF7328}" dt="2023-03-24T11:04:06.216" v="435"/>
          <ac:spMkLst>
            <pc:docMk/>
            <pc:sldMk cId="929819591" sldId="383"/>
            <ac:spMk id="32" creationId="{5F9BECEA-9E78-B299-A10C-F3E95D173927}"/>
          </ac:spMkLst>
        </pc:spChg>
        <pc:spChg chg="mod">
          <ac:chgData name="Peter Janes" userId="b41b2496-4e31-4387-a8f2-063ef008e02d" providerId="ADAL" clId="{B835EECC-8631-F64B-B32F-47521ECF7328}" dt="2023-03-24T11:04:06.216" v="435"/>
          <ac:spMkLst>
            <pc:docMk/>
            <pc:sldMk cId="929819591" sldId="383"/>
            <ac:spMk id="34" creationId="{413D6630-D2EF-6F2A-FC0C-4CA20D4941D0}"/>
          </ac:spMkLst>
        </pc:spChg>
        <pc:spChg chg="mod">
          <ac:chgData name="Peter Janes" userId="b41b2496-4e31-4387-a8f2-063ef008e02d" providerId="ADAL" clId="{B835EECC-8631-F64B-B32F-47521ECF7328}" dt="2023-03-24T11:04:06.216" v="435"/>
          <ac:spMkLst>
            <pc:docMk/>
            <pc:sldMk cId="929819591" sldId="383"/>
            <ac:spMk id="35" creationId="{C2153092-4AC2-5849-D76A-D307A994354D}"/>
          </ac:spMkLst>
        </pc:spChg>
        <pc:spChg chg="mod">
          <ac:chgData name="Peter Janes" userId="b41b2496-4e31-4387-a8f2-063ef008e02d" providerId="ADAL" clId="{B835EECC-8631-F64B-B32F-47521ECF7328}" dt="2023-03-24T11:04:06.216" v="435"/>
          <ac:spMkLst>
            <pc:docMk/>
            <pc:sldMk cId="929819591" sldId="383"/>
            <ac:spMk id="37" creationId="{850A909E-36A1-1B5B-A06D-875F1BB0EEF8}"/>
          </ac:spMkLst>
        </pc:spChg>
        <pc:spChg chg="mod">
          <ac:chgData name="Peter Janes" userId="b41b2496-4e31-4387-a8f2-063ef008e02d" providerId="ADAL" clId="{B835EECC-8631-F64B-B32F-47521ECF7328}" dt="2023-03-24T11:04:06.216" v="435"/>
          <ac:spMkLst>
            <pc:docMk/>
            <pc:sldMk cId="929819591" sldId="383"/>
            <ac:spMk id="38" creationId="{C1E3D23F-260F-4C23-9A2B-D881335C0231}"/>
          </ac:spMkLst>
        </pc:spChg>
        <pc:spChg chg="mod">
          <ac:chgData name="Peter Janes" userId="b41b2496-4e31-4387-a8f2-063ef008e02d" providerId="ADAL" clId="{B835EECC-8631-F64B-B32F-47521ECF7328}" dt="2023-03-24T11:04:06.216" v="435"/>
          <ac:spMkLst>
            <pc:docMk/>
            <pc:sldMk cId="929819591" sldId="383"/>
            <ac:spMk id="40" creationId="{D14FC7F0-956C-354B-D1D9-A7F010B10834}"/>
          </ac:spMkLst>
        </pc:spChg>
        <pc:spChg chg="mod">
          <ac:chgData name="Peter Janes" userId="b41b2496-4e31-4387-a8f2-063ef008e02d" providerId="ADAL" clId="{B835EECC-8631-F64B-B32F-47521ECF7328}" dt="2023-03-24T11:04:06.216" v="435"/>
          <ac:spMkLst>
            <pc:docMk/>
            <pc:sldMk cId="929819591" sldId="383"/>
            <ac:spMk id="41" creationId="{BA6E0BE1-5690-670A-9958-ADB8D4AED20E}"/>
          </ac:spMkLst>
        </pc:spChg>
        <pc:spChg chg="mod">
          <ac:chgData name="Peter Janes" userId="b41b2496-4e31-4387-a8f2-063ef008e02d" providerId="ADAL" clId="{B835EECC-8631-F64B-B32F-47521ECF7328}" dt="2023-03-24T11:04:06.216" v="435"/>
          <ac:spMkLst>
            <pc:docMk/>
            <pc:sldMk cId="929819591" sldId="383"/>
            <ac:spMk id="43" creationId="{E269A093-62EF-505C-68C1-AA56010ABDEE}"/>
          </ac:spMkLst>
        </pc:spChg>
        <pc:spChg chg="mod">
          <ac:chgData name="Peter Janes" userId="b41b2496-4e31-4387-a8f2-063ef008e02d" providerId="ADAL" clId="{B835EECC-8631-F64B-B32F-47521ECF7328}" dt="2023-03-24T11:04:06.216" v="435"/>
          <ac:spMkLst>
            <pc:docMk/>
            <pc:sldMk cId="929819591" sldId="383"/>
            <ac:spMk id="44" creationId="{2533CF8D-F13E-72E6-8BC3-E8B87AA54A0E}"/>
          </ac:spMkLst>
        </pc:spChg>
        <pc:spChg chg="mod">
          <ac:chgData name="Peter Janes" userId="b41b2496-4e31-4387-a8f2-063ef008e02d" providerId="ADAL" clId="{B835EECC-8631-F64B-B32F-47521ECF7328}" dt="2023-03-24T11:04:06.216" v="435"/>
          <ac:spMkLst>
            <pc:docMk/>
            <pc:sldMk cId="929819591" sldId="383"/>
            <ac:spMk id="46" creationId="{7F645D6C-375F-7889-4575-A25F6C277F00}"/>
          </ac:spMkLst>
        </pc:spChg>
        <pc:spChg chg="mod">
          <ac:chgData name="Peter Janes" userId="b41b2496-4e31-4387-a8f2-063ef008e02d" providerId="ADAL" clId="{B835EECC-8631-F64B-B32F-47521ECF7328}" dt="2023-03-24T11:04:06.216" v="435"/>
          <ac:spMkLst>
            <pc:docMk/>
            <pc:sldMk cId="929819591" sldId="383"/>
            <ac:spMk id="47" creationId="{2D533870-F8F7-EE23-CF60-566CD87D5FF9}"/>
          </ac:spMkLst>
        </pc:spChg>
        <pc:spChg chg="mod">
          <ac:chgData name="Peter Janes" userId="b41b2496-4e31-4387-a8f2-063ef008e02d" providerId="ADAL" clId="{B835EECC-8631-F64B-B32F-47521ECF7328}" dt="2023-03-24T11:04:06.216" v="435"/>
          <ac:spMkLst>
            <pc:docMk/>
            <pc:sldMk cId="929819591" sldId="383"/>
            <ac:spMk id="49" creationId="{1E8CB0C0-5BB4-CF57-6A3D-A67533201568}"/>
          </ac:spMkLst>
        </pc:spChg>
        <pc:spChg chg="mod">
          <ac:chgData name="Peter Janes" userId="b41b2496-4e31-4387-a8f2-063ef008e02d" providerId="ADAL" clId="{B835EECC-8631-F64B-B32F-47521ECF7328}" dt="2023-03-24T11:04:06.216" v="435"/>
          <ac:spMkLst>
            <pc:docMk/>
            <pc:sldMk cId="929819591" sldId="383"/>
            <ac:spMk id="50" creationId="{2B4301CA-D800-4C07-8C95-B06CB9A35132}"/>
          </ac:spMkLst>
        </pc:spChg>
        <pc:spChg chg="del mod topLvl">
          <ac:chgData name="Peter Janes" userId="b41b2496-4e31-4387-a8f2-063ef008e02d" providerId="ADAL" clId="{B835EECC-8631-F64B-B32F-47521ECF7328}" dt="2023-03-24T11:06:09.527" v="471" actId="478"/>
          <ac:spMkLst>
            <pc:docMk/>
            <pc:sldMk cId="929819591" sldId="383"/>
            <ac:spMk id="73" creationId="{E5E92788-60F6-6EC4-EE8C-9F6BA5D2E411}"/>
          </ac:spMkLst>
        </pc:spChg>
        <pc:spChg chg="mod topLvl">
          <ac:chgData name="Peter Janes" userId="b41b2496-4e31-4387-a8f2-063ef008e02d" providerId="ADAL" clId="{B835EECC-8631-F64B-B32F-47521ECF7328}" dt="2023-03-24T11:10:53.814" v="531" actId="1035"/>
          <ac:spMkLst>
            <pc:docMk/>
            <pc:sldMk cId="929819591" sldId="383"/>
            <ac:spMk id="74" creationId="{27519968-C5C2-CF9D-8F4E-62157493F0F0}"/>
          </ac:spMkLst>
        </pc:spChg>
        <pc:spChg chg="add mod">
          <ac:chgData name="Peter Janes" userId="b41b2496-4e31-4387-a8f2-063ef008e02d" providerId="ADAL" clId="{B835EECC-8631-F64B-B32F-47521ECF7328}" dt="2023-03-24T11:11:07.587" v="533" actId="1076"/>
          <ac:spMkLst>
            <pc:docMk/>
            <pc:sldMk cId="929819591" sldId="383"/>
            <ac:spMk id="79" creationId="{B33E0D2F-9256-4672-6FAF-5A04A9415128}"/>
          </ac:spMkLst>
        </pc:spChg>
        <pc:spChg chg="add mod">
          <ac:chgData name="Peter Janes" userId="b41b2496-4e31-4387-a8f2-063ef008e02d" providerId="ADAL" clId="{B835EECC-8631-F64B-B32F-47521ECF7328}" dt="2023-03-24T11:11:01.272" v="532" actId="1076"/>
          <ac:spMkLst>
            <pc:docMk/>
            <pc:sldMk cId="929819591" sldId="383"/>
            <ac:spMk id="80" creationId="{207433F7-DEFC-7FB7-9132-3A6638ACE6D9}"/>
          </ac:spMkLst>
        </pc:spChg>
        <pc:spChg chg="add mod">
          <ac:chgData name="Peter Janes" userId="b41b2496-4e31-4387-a8f2-063ef008e02d" providerId="ADAL" clId="{B835EECC-8631-F64B-B32F-47521ECF7328}" dt="2023-03-24T11:09:36.293" v="513" actId="207"/>
          <ac:spMkLst>
            <pc:docMk/>
            <pc:sldMk cId="929819591" sldId="383"/>
            <ac:spMk id="81" creationId="{45530111-BFD9-0712-E281-CC339F0B14F9}"/>
          </ac:spMkLst>
        </pc:spChg>
        <pc:spChg chg="add mod">
          <ac:chgData name="Peter Janes" userId="b41b2496-4e31-4387-a8f2-063ef008e02d" providerId="ADAL" clId="{B835EECC-8631-F64B-B32F-47521ECF7328}" dt="2023-03-24T11:12:08.238" v="584" actId="20577"/>
          <ac:spMkLst>
            <pc:docMk/>
            <pc:sldMk cId="929819591" sldId="383"/>
            <ac:spMk id="84" creationId="{1D5EFA39-C086-8306-E09D-A5F84ED1B6DE}"/>
          </ac:spMkLst>
        </pc:spChg>
        <pc:grpChg chg="add">
          <ac:chgData name="Peter Janes" userId="b41b2496-4e31-4387-a8f2-063ef008e02d" providerId="ADAL" clId="{B835EECC-8631-F64B-B32F-47521ECF7328}" dt="2023-03-24T11:03:31.956" v="417" actId="164"/>
          <ac:grpSpMkLst>
            <pc:docMk/>
            <pc:sldMk cId="929819591" sldId="383"/>
            <ac:grpSpMk id="8" creationId="{0D51FDD6-FE4F-5917-E54B-835153A5A2A9}"/>
          </ac:grpSpMkLst>
        </pc:grpChg>
        <pc:grpChg chg="add mod">
          <ac:chgData name="Peter Janes" userId="b41b2496-4e31-4387-a8f2-063ef008e02d" providerId="ADAL" clId="{B835EECC-8631-F64B-B32F-47521ECF7328}" dt="2023-03-24T11:03:44.951" v="429" actId="1076"/>
          <ac:grpSpMkLst>
            <pc:docMk/>
            <pc:sldMk cId="929819591" sldId="383"/>
            <ac:grpSpMk id="9" creationId="{4117F59C-96E4-F22B-CAA5-B844AA6E242F}"/>
          </ac:grpSpMkLst>
        </pc:grpChg>
        <pc:grpChg chg="add mod">
          <ac:chgData name="Peter Janes" userId="b41b2496-4e31-4387-a8f2-063ef008e02d" providerId="ADAL" clId="{B835EECC-8631-F64B-B32F-47521ECF7328}" dt="2023-03-24T11:03:43.623" v="428" actId="1076"/>
          <ac:grpSpMkLst>
            <pc:docMk/>
            <pc:sldMk cId="929819591" sldId="383"/>
            <ac:grpSpMk id="12" creationId="{B0D3CA92-085B-AFAA-D1EC-75378E144871}"/>
          </ac:grpSpMkLst>
        </pc:grpChg>
        <pc:grpChg chg="add mod">
          <ac:chgData name="Peter Janes" userId="b41b2496-4e31-4387-a8f2-063ef008e02d" providerId="ADAL" clId="{B835EECC-8631-F64B-B32F-47521ECF7328}" dt="2023-03-24T11:03:41.807" v="427" actId="1076"/>
          <ac:grpSpMkLst>
            <pc:docMk/>
            <pc:sldMk cId="929819591" sldId="383"/>
            <ac:grpSpMk id="15" creationId="{B3DD20C5-8AAC-D9FE-344A-64877225AA4F}"/>
          </ac:grpSpMkLst>
        </pc:grpChg>
        <pc:grpChg chg="add mod">
          <ac:chgData name="Peter Janes" userId="b41b2496-4e31-4387-a8f2-063ef008e02d" providerId="ADAL" clId="{B835EECC-8631-F64B-B32F-47521ECF7328}" dt="2023-03-24T11:03:40.251" v="426" actId="1076"/>
          <ac:grpSpMkLst>
            <pc:docMk/>
            <pc:sldMk cId="929819591" sldId="383"/>
            <ac:grpSpMk id="18" creationId="{C0ADA1EB-8E12-294A-DB27-D2ECFA56FF38}"/>
          </ac:grpSpMkLst>
        </pc:grpChg>
        <pc:grpChg chg="add mod">
          <ac:chgData name="Peter Janes" userId="b41b2496-4e31-4387-a8f2-063ef008e02d" providerId="ADAL" clId="{B835EECC-8631-F64B-B32F-47521ECF7328}" dt="2023-03-24T11:03:38.121" v="425" actId="1076"/>
          <ac:grpSpMkLst>
            <pc:docMk/>
            <pc:sldMk cId="929819591" sldId="383"/>
            <ac:grpSpMk id="21" creationId="{E4DBA8E5-2087-DDE0-6A52-C8ED0D5629DA}"/>
          </ac:grpSpMkLst>
        </pc:grpChg>
        <pc:grpChg chg="add mod">
          <ac:chgData name="Peter Janes" userId="b41b2496-4e31-4387-a8f2-063ef008e02d" providerId="ADAL" clId="{B835EECC-8631-F64B-B32F-47521ECF7328}" dt="2023-03-24T11:03:37.041" v="424" actId="1076"/>
          <ac:grpSpMkLst>
            <pc:docMk/>
            <pc:sldMk cId="929819591" sldId="383"/>
            <ac:grpSpMk id="24" creationId="{88F206B1-C5A7-8131-BE17-2F6F715375C9}"/>
          </ac:grpSpMkLst>
        </pc:grpChg>
        <pc:grpChg chg="add mod">
          <ac:chgData name="Peter Janes" userId="b41b2496-4e31-4387-a8f2-063ef008e02d" providerId="ADAL" clId="{B835EECC-8631-F64B-B32F-47521ECF7328}" dt="2023-03-24T11:10:53.814" v="531" actId="1035"/>
          <ac:grpSpMkLst>
            <pc:docMk/>
            <pc:sldMk cId="929819591" sldId="383"/>
            <ac:grpSpMk id="27" creationId="{D6C2CF1B-A44D-F4A7-87A1-6E0BDDBADAF2}"/>
          </ac:grpSpMkLst>
        </pc:grpChg>
        <pc:grpChg chg="add mod">
          <ac:chgData name="Peter Janes" userId="b41b2496-4e31-4387-a8f2-063ef008e02d" providerId="ADAL" clId="{B835EECC-8631-F64B-B32F-47521ECF7328}" dt="2023-03-24T11:10:53.814" v="531" actId="1035"/>
          <ac:grpSpMkLst>
            <pc:docMk/>
            <pc:sldMk cId="929819591" sldId="383"/>
            <ac:grpSpMk id="30" creationId="{7AF61FE7-1F92-24A2-8D59-C67789398B4F}"/>
          </ac:grpSpMkLst>
        </pc:grpChg>
        <pc:grpChg chg="add mod">
          <ac:chgData name="Peter Janes" userId="b41b2496-4e31-4387-a8f2-063ef008e02d" providerId="ADAL" clId="{B835EECC-8631-F64B-B32F-47521ECF7328}" dt="2023-03-24T11:10:53.814" v="531" actId="1035"/>
          <ac:grpSpMkLst>
            <pc:docMk/>
            <pc:sldMk cId="929819591" sldId="383"/>
            <ac:grpSpMk id="33" creationId="{117AA3E2-2AF1-D22B-5912-25A29B2BA745}"/>
          </ac:grpSpMkLst>
        </pc:grpChg>
        <pc:grpChg chg="add mod">
          <ac:chgData name="Peter Janes" userId="b41b2496-4e31-4387-a8f2-063ef008e02d" providerId="ADAL" clId="{B835EECC-8631-F64B-B32F-47521ECF7328}" dt="2023-03-24T11:10:53.814" v="531" actId="1035"/>
          <ac:grpSpMkLst>
            <pc:docMk/>
            <pc:sldMk cId="929819591" sldId="383"/>
            <ac:grpSpMk id="36" creationId="{CD51F0C6-87A4-177E-38F9-1A290B14C107}"/>
          </ac:grpSpMkLst>
        </pc:grpChg>
        <pc:grpChg chg="add mod">
          <ac:chgData name="Peter Janes" userId="b41b2496-4e31-4387-a8f2-063ef008e02d" providerId="ADAL" clId="{B835EECC-8631-F64B-B32F-47521ECF7328}" dt="2023-03-24T11:10:53.814" v="531" actId="1035"/>
          <ac:grpSpMkLst>
            <pc:docMk/>
            <pc:sldMk cId="929819591" sldId="383"/>
            <ac:grpSpMk id="39" creationId="{289A09F2-A2A3-7DDB-C513-8C75EA81E93C}"/>
          </ac:grpSpMkLst>
        </pc:grpChg>
        <pc:grpChg chg="add mod">
          <ac:chgData name="Peter Janes" userId="b41b2496-4e31-4387-a8f2-063ef008e02d" providerId="ADAL" clId="{B835EECC-8631-F64B-B32F-47521ECF7328}" dt="2023-03-24T11:10:53.814" v="531" actId="1035"/>
          <ac:grpSpMkLst>
            <pc:docMk/>
            <pc:sldMk cId="929819591" sldId="383"/>
            <ac:grpSpMk id="42" creationId="{F2B19A85-6D1F-ACD0-2FF4-4B89C4DD9741}"/>
          </ac:grpSpMkLst>
        </pc:grpChg>
        <pc:grpChg chg="add mod">
          <ac:chgData name="Peter Janes" userId="b41b2496-4e31-4387-a8f2-063ef008e02d" providerId="ADAL" clId="{B835EECC-8631-F64B-B32F-47521ECF7328}" dt="2023-03-24T11:10:53.814" v="531" actId="1035"/>
          <ac:grpSpMkLst>
            <pc:docMk/>
            <pc:sldMk cId="929819591" sldId="383"/>
            <ac:grpSpMk id="45" creationId="{EF1AA383-2ABA-F3F2-0EC1-BA544AEFAC5D}"/>
          </ac:grpSpMkLst>
        </pc:grpChg>
        <pc:grpChg chg="add mod">
          <ac:chgData name="Peter Janes" userId="b41b2496-4e31-4387-a8f2-063ef008e02d" providerId="ADAL" clId="{B835EECC-8631-F64B-B32F-47521ECF7328}" dt="2023-03-24T11:10:53.814" v="531" actId="1035"/>
          <ac:grpSpMkLst>
            <pc:docMk/>
            <pc:sldMk cId="929819591" sldId="383"/>
            <ac:grpSpMk id="48" creationId="{F028DC7B-B938-7AD0-DB9C-EB4985A2CA1E}"/>
          </ac:grpSpMkLst>
        </pc:grpChg>
        <pc:grpChg chg="add del mod">
          <ac:chgData name="Peter Janes" userId="b41b2496-4e31-4387-a8f2-063ef008e02d" providerId="ADAL" clId="{B835EECC-8631-F64B-B32F-47521ECF7328}" dt="2023-03-24T11:06:07.005" v="470" actId="165"/>
          <ac:grpSpMkLst>
            <pc:docMk/>
            <pc:sldMk cId="929819591" sldId="383"/>
            <ac:grpSpMk id="72" creationId="{B9BFDCB6-E157-6592-B697-D5CE0D595CAB}"/>
          </ac:grpSpMkLst>
        </pc:grpChg>
        <pc:picChg chg="add mod">
          <ac:chgData name="Peter Janes" userId="b41b2496-4e31-4387-a8f2-063ef008e02d" providerId="ADAL" clId="{B835EECC-8631-F64B-B32F-47521ECF7328}" dt="2023-03-24T11:11:41.101" v="571" actId="1076"/>
          <ac:picMkLst>
            <pc:docMk/>
            <pc:sldMk cId="929819591" sldId="383"/>
            <ac:picMk id="83" creationId="{8A43AAF5-9401-F8CF-F9D4-46E09ED93FA9}"/>
          </ac:picMkLst>
        </pc:picChg>
        <pc:cxnChg chg="add mod">
          <ac:chgData name="Peter Janes" userId="b41b2496-4e31-4387-a8f2-063ef008e02d" providerId="ADAL" clId="{B835EECC-8631-F64B-B32F-47521ECF7328}" dt="2023-03-24T11:10:53.814" v="531" actId="1035"/>
          <ac:cxnSpMkLst>
            <pc:docMk/>
            <pc:sldMk cId="929819591" sldId="383"/>
            <ac:cxnSpMk id="52" creationId="{59488971-5125-B96D-B9BB-2D19C2DDC273}"/>
          </ac:cxnSpMkLst>
        </pc:cxnChg>
        <pc:cxnChg chg="add mod">
          <ac:chgData name="Peter Janes" userId="b41b2496-4e31-4387-a8f2-063ef008e02d" providerId="ADAL" clId="{B835EECC-8631-F64B-B32F-47521ECF7328}" dt="2023-03-24T11:10:53.814" v="531" actId="1035"/>
          <ac:cxnSpMkLst>
            <pc:docMk/>
            <pc:sldMk cId="929819591" sldId="383"/>
            <ac:cxnSpMk id="54" creationId="{694086A3-DEE1-E68D-5D06-C5D0EC8EA333}"/>
          </ac:cxnSpMkLst>
        </pc:cxnChg>
        <pc:cxnChg chg="add mod">
          <ac:chgData name="Peter Janes" userId="b41b2496-4e31-4387-a8f2-063ef008e02d" providerId="ADAL" clId="{B835EECC-8631-F64B-B32F-47521ECF7328}" dt="2023-03-24T11:10:53.814" v="531" actId="1035"/>
          <ac:cxnSpMkLst>
            <pc:docMk/>
            <pc:sldMk cId="929819591" sldId="383"/>
            <ac:cxnSpMk id="57" creationId="{9FD97717-1920-8627-526C-4D08CAC834F9}"/>
          </ac:cxnSpMkLst>
        </pc:cxnChg>
        <pc:cxnChg chg="add mod">
          <ac:chgData name="Peter Janes" userId="b41b2496-4e31-4387-a8f2-063ef008e02d" providerId="ADAL" clId="{B835EECC-8631-F64B-B32F-47521ECF7328}" dt="2023-03-24T11:10:53.814" v="531" actId="1035"/>
          <ac:cxnSpMkLst>
            <pc:docMk/>
            <pc:sldMk cId="929819591" sldId="383"/>
            <ac:cxnSpMk id="60" creationId="{C86C8E7D-F592-6B4C-95D4-32A37E0BC450}"/>
          </ac:cxnSpMkLst>
        </pc:cxnChg>
        <pc:cxnChg chg="add mod">
          <ac:chgData name="Peter Janes" userId="b41b2496-4e31-4387-a8f2-063ef008e02d" providerId="ADAL" clId="{B835EECC-8631-F64B-B32F-47521ECF7328}" dt="2023-03-24T11:10:53.814" v="531" actId="1035"/>
          <ac:cxnSpMkLst>
            <pc:docMk/>
            <pc:sldMk cId="929819591" sldId="383"/>
            <ac:cxnSpMk id="63" creationId="{308CB82A-7F38-D10B-0A98-83BBA4130B1A}"/>
          </ac:cxnSpMkLst>
        </pc:cxnChg>
        <pc:cxnChg chg="add mod">
          <ac:chgData name="Peter Janes" userId="b41b2496-4e31-4387-a8f2-063ef008e02d" providerId="ADAL" clId="{B835EECC-8631-F64B-B32F-47521ECF7328}" dt="2023-03-24T11:10:53.814" v="531" actId="1035"/>
          <ac:cxnSpMkLst>
            <pc:docMk/>
            <pc:sldMk cId="929819591" sldId="383"/>
            <ac:cxnSpMk id="66" creationId="{99AB22D4-9821-1DF0-B6DE-8FDB4125898C}"/>
          </ac:cxnSpMkLst>
        </pc:cxnChg>
        <pc:cxnChg chg="add mod">
          <ac:chgData name="Peter Janes" userId="b41b2496-4e31-4387-a8f2-063ef008e02d" providerId="ADAL" clId="{B835EECC-8631-F64B-B32F-47521ECF7328}" dt="2023-03-24T11:10:53.814" v="531" actId="1035"/>
          <ac:cxnSpMkLst>
            <pc:docMk/>
            <pc:sldMk cId="929819591" sldId="383"/>
            <ac:cxnSpMk id="69" creationId="{DEBEA544-27CF-2D60-A057-7BFAF5815DC4}"/>
          </ac:cxnSpMkLst>
        </pc:cxnChg>
        <pc:cxnChg chg="add mod">
          <ac:chgData name="Peter Janes" userId="b41b2496-4e31-4387-a8f2-063ef008e02d" providerId="ADAL" clId="{B835EECC-8631-F64B-B32F-47521ECF7328}" dt="2023-03-24T11:10:53.814" v="531" actId="1035"/>
          <ac:cxnSpMkLst>
            <pc:docMk/>
            <pc:sldMk cId="929819591" sldId="383"/>
            <ac:cxnSpMk id="75" creationId="{EC005E9C-6C7F-7F6D-E19B-56EB8CFC917D}"/>
          </ac:cxnSpMkLst>
        </pc:cxnChg>
      </pc:sldChg>
      <pc:sldChg chg="new del">
        <pc:chgData name="Peter Janes" userId="b41b2496-4e31-4387-a8f2-063ef008e02d" providerId="ADAL" clId="{B835EECC-8631-F64B-B32F-47521ECF7328}" dt="2023-03-24T11:14:52.103" v="704" actId="2696"/>
        <pc:sldMkLst>
          <pc:docMk/>
          <pc:sldMk cId="863137499" sldId="384"/>
        </pc:sldMkLst>
      </pc:sldChg>
      <pc:sldChg chg="addSp delSp modSp add mod ord">
        <pc:chgData name="Peter Janes" userId="b41b2496-4e31-4387-a8f2-063ef008e02d" providerId="ADAL" clId="{B835EECC-8631-F64B-B32F-47521ECF7328}" dt="2023-03-24T11:23:40.026" v="845" actId="1035"/>
        <pc:sldMkLst>
          <pc:docMk/>
          <pc:sldMk cId="1391479442" sldId="384"/>
        </pc:sldMkLst>
        <pc:spChg chg="mod">
          <ac:chgData name="Peter Janes" userId="b41b2496-4e31-4387-a8f2-063ef008e02d" providerId="ADAL" clId="{B835EECC-8631-F64B-B32F-47521ECF7328}" dt="2023-03-24T11:15:01.461" v="724" actId="20577"/>
          <ac:spMkLst>
            <pc:docMk/>
            <pc:sldMk cId="1391479442" sldId="384"/>
            <ac:spMk id="2" creationId="{D1E34BE2-4D95-92D4-94F4-58233C73AD4F}"/>
          </ac:spMkLst>
        </pc:spChg>
        <pc:spChg chg="del">
          <ac:chgData name="Peter Janes" userId="b41b2496-4e31-4387-a8f2-063ef008e02d" providerId="ADAL" clId="{B835EECC-8631-F64B-B32F-47521ECF7328}" dt="2023-03-24T11:15:04.542" v="725" actId="478"/>
          <ac:spMkLst>
            <pc:docMk/>
            <pc:sldMk cId="1391479442" sldId="384"/>
            <ac:spMk id="3" creationId="{49606002-6A8C-A039-3F0D-A577D6CD7FB8}"/>
          </ac:spMkLst>
        </pc:spChg>
        <pc:spChg chg="add del mod">
          <ac:chgData name="Peter Janes" userId="b41b2496-4e31-4387-a8f2-063ef008e02d" providerId="ADAL" clId="{B835EECC-8631-F64B-B32F-47521ECF7328}" dt="2023-03-24T11:22:55.460" v="827" actId="478"/>
          <ac:spMkLst>
            <pc:docMk/>
            <pc:sldMk cId="1391479442" sldId="384"/>
            <ac:spMk id="5" creationId="{8A95AA9F-5A6C-18A4-E084-0C0499CB2395}"/>
          </ac:spMkLst>
        </pc:spChg>
        <pc:spChg chg="add mod">
          <ac:chgData name="Peter Janes" userId="b41b2496-4e31-4387-a8f2-063ef008e02d" providerId="ADAL" clId="{B835EECC-8631-F64B-B32F-47521ECF7328}" dt="2023-03-24T11:23:40.026" v="845" actId="1035"/>
          <ac:spMkLst>
            <pc:docMk/>
            <pc:sldMk cId="1391479442" sldId="384"/>
            <ac:spMk id="6" creationId="{1E124FB0-2EAA-4FE1-9092-800018AD852C}"/>
          </ac:spMkLst>
        </pc:spChg>
        <pc:spChg chg="add mod">
          <ac:chgData name="Peter Janes" userId="b41b2496-4e31-4387-a8f2-063ef008e02d" providerId="ADAL" clId="{B835EECC-8631-F64B-B32F-47521ECF7328}" dt="2023-03-24T11:23:40.026" v="845" actId="1035"/>
          <ac:spMkLst>
            <pc:docMk/>
            <pc:sldMk cId="1391479442" sldId="384"/>
            <ac:spMk id="7" creationId="{269BB395-A669-C900-8250-BA3624ABECBB}"/>
          </ac:spMkLst>
        </pc:spChg>
        <pc:spChg chg="add mod">
          <ac:chgData name="Peter Janes" userId="b41b2496-4e31-4387-a8f2-063ef008e02d" providerId="ADAL" clId="{B835EECC-8631-F64B-B32F-47521ECF7328}" dt="2023-03-24T11:23:40.026" v="845" actId="1035"/>
          <ac:spMkLst>
            <pc:docMk/>
            <pc:sldMk cId="1391479442" sldId="384"/>
            <ac:spMk id="8" creationId="{EFB59EB6-5876-B495-7BF7-6CEBE49C6070}"/>
          </ac:spMkLst>
        </pc:spChg>
        <pc:graphicFrameChg chg="add mod modGraphic">
          <ac:chgData name="Peter Janes" userId="b41b2496-4e31-4387-a8f2-063ef008e02d" providerId="ADAL" clId="{B835EECC-8631-F64B-B32F-47521ECF7328}" dt="2023-03-24T11:23:05.153" v="832"/>
          <ac:graphicFrameMkLst>
            <pc:docMk/>
            <pc:sldMk cId="1391479442" sldId="384"/>
            <ac:graphicFrameMk id="4" creationId="{0A606B86-B730-D4FF-9F9A-7C2C7583B036}"/>
          </ac:graphicFrameMkLst>
        </pc:graphicFrameChg>
      </pc:sldChg>
      <pc:sldChg chg="addSp delSp modSp new mod modClrScheme chgLayout">
        <pc:chgData name="Peter Janes" userId="b41b2496-4e31-4387-a8f2-063ef008e02d" providerId="ADAL" clId="{B835EECC-8631-F64B-B32F-47521ECF7328}" dt="2023-03-24T11:20:48.036" v="814" actId="20577"/>
        <pc:sldMkLst>
          <pc:docMk/>
          <pc:sldMk cId="974541477" sldId="385"/>
        </pc:sldMkLst>
        <pc:spChg chg="del mod ord">
          <ac:chgData name="Peter Janes" userId="b41b2496-4e31-4387-a8f2-063ef008e02d" providerId="ADAL" clId="{B835EECC-8631-F64B-B32F-47521ECF7328}" dt="2023-03-24T11:20:34.234" v="796" actId="700"/>
          <ac:spMkLst>
            <pc:docMk/>
            <pc:sldMk cId="974541477" sldId="385"/>
            <ac:spMk id="2" creationId="{45E2A5E9-DB07-2033-BFDD-0953F53454A3}"/>
          </ac:spMkLst>
        </pc:spChg>
        <pc:spChg chg="add mod ord">
          <ac:chgData name="Peter Janes" userId="b41b2496-4e31-4387-a8f2-063ef008e02d" providerId="ADAL" clId="{B835EECC-8631-F64B-B32F-47521ECF7328}" dt="2023-03-24T11:20:48.036" v="814" actId="20577"/>
          <ac:spMkLst>
            <pc:docMk/>
            <pc:sldMk cId="974541477" sldId="385"/>
            <ac:spMk id="3" creationId="{E64E5CF5-27D0-DB01-AC89-ED2FA10C9F27}"/>
          </ac:spMkLst>
        </pc:s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10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9.xlsx"/></Relationships>
</file>

<file path=ppt/charts/_rels/chart1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0.xlsx"/></Relationships>
</file>

<file path=ppt/charts/_rels/chart1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1.xlsx"/></Relationships>
</file>

<file path=ppt/charts/_rels/chart1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2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.xlsx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5.xlsx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6.xlsx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7.xlsx"/></Relationships>
</file>

<file path=ppt/charts/_rels/chart9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8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281510416666666"/>
          <c:y val="7.6435185185185189E-2"/>
          <c:w val="0.81655121527777774"/>
          <c:h val="0.8161930555555555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</c:spPr>
          <c:invertIfNegative val="0"/>
          <c:cat>
            <c:strRef>
              <c:f>Sheet1!$A$2:$A$5</c:f>
              <c:strCache>
                <c:ptCount val="4"/>
                <c:pt idx="0">
                  <c:v>A1</c:v>
                </c:pt>
                <c:pt idx="1">
                  <c:v>A2</c:v>
                </c:pt>
                <c:pt idx="2">
                  <c:v>A3</c:v>
                </c:pt>
                <c:pt idx="3">
                  <c:v>A4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60</c:v>
                </c:pt>
                <c:pt idx="1">
                  <c:v>25</c:v>
                </c:pt>
                <c:pt idx="2">
                  <c:v>55</c:v>
                </c:pt>
                <c:pt idx="3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7B6-4022-818C-6065997907B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07849216"/>
        <c:axId val="107850752"/>
      </c:barChart>
      <c:catAx>
        <c:axId val="10784921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spPr>
          <a:ln>
            <a:solidFill>
              <a:schemeClr val="tx1">
                <a:lumMod val="75000"/>
                <a:lumOff val="25000"/>
              </a:schemeClr>
            </a:solidFill>
          </a:ln>
        </c:spPr>
        <c:txPr>
          <a:bodyPr/>
          <a:lstStyle/>
          <a:p>
            <a: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pPr>
            <a:endParaRPr lang="en-CH"/>
          </a:p>
        </c:txPr>
        <c:crossAx val="107850752"/>
        <c:crosses val="autoZero"/>
        <c:auto val="1"/>
        <c:lblAlgn val="ctr"/>
        <c:lblOffset val="100"/>
        <c:noMultiLvlLbl val="0"/>
      </c:catAx>
      <c:valAx>
        <c:axId val="107850752"/>
        <c:scaling>
          <c:orientation val="minMax"/>
          <c:max val="100"/>
        </c:scaling>
        <c:delete val="0"/>
        <c:axPos val="l"/>
        <c:majorGridlines>
          <c:spPr>
            <a:ln>
              <a:solidFill>
                <a:schemeClr val="tx1">
                  <a:lumMod val="75000"/>
                  <a:lumOff val="25000"/>
                </a:schemeClr>
              </a:solidFill>
            </a:ln>
          </c:spPr>
        </c:majorGridlines>
        <c:numFmt formatCode="General" sourceLinked="1"/>
        <c:majorTickMark val="out"/>
        <c:minorTickMark val="none"/>
        <c:tickLblPos val="nextTo"/>
        <c:spPr>
          <a:ln>
            <a:solidFill>
              <a:schemeClr val="tx1">
                <a:lumMod val="75000"/>
                <a:lumOff val="25000"/>
              </a:schemeClr>
            </a:solidFill>
          </a:ln>
        </c:spPr>
        <c:txPr>
          <a:bodyPr/>
          <a:lstStyle/>
          <a:p>
            <a: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pPr>
            <a:endParaRPr lang="en-CH"/>
          </a:p>
        </c:txPr>
        <c:crossAx val="107849216"/>
        <c:crosses val="autoZero"/>
        <c:crossBetween val="between"/>
      </c:valAx>
      <c:spPr>
        <a:ln>
          <a:solidFill>
            <a:schemeClr val="tx1">
              <a:lumMod val="75000"/>
              <a:lumOff val="25000"/>
            </a:schemeClr>
          </a:solidFill>
        </a:ln>
      </c:spPr>
    </c:plotArea>
    <c:plotVisOnly val="1"/>
    <c:dispBlanksAs val="gap"/>
    <c:showDLblsOverMax val="0"/>
  </c:chart>
  <c:txPr>
    <a:bodyPr/>
    <a:lstStyle/>
    <a:p>
      <a:pPr>
        <a:defRPr sz="800"/>
      </a:pPr>
      <a:endParaRPr lang="en-CH"/>
    </a:p>
  </c:txPr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333009666146416E-2"/>
          <c:y val="0"/>
          <c:w val="0.90152633558416406"/>
          <c:h val="0.9978366707337496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</c:spPr>
            <c:extLst>
              <c:ext xmlns:c16="http://schemas.microsoft.com/office/drawing/2014/chart" uri="{C3380CC4-5D6E-409C-BE32-E72D297353CC}">
                <c16:uniqueId val="{00000001-E8C0-4254-89F9-4485B295E6C2}"/>
              </c:ext>
            </c:extLst>
          </c:dPt>
          <c:dPt>
            <c:idx val="1"/>
            <c:bubble3D val="0"/>
            <c:spPr>
              <a:noFill/>
            </c:spPr>
            <c:extLst>
              <c:ext xmlns:c16="http://schemas.microsoft.com/office/drawing/2014/chart" uri="{C3380CC4-5D6E-409C-BE32-E72D297353CC}">
                <c16:uniqueId val="{00000003-E8C0-4254-89F9-4485B295E6C2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55</c:v>
                </c:pt>
                <c:pt idx="1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E8C0-4254-89F9-4485B295E6C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CH"/>
    </a:p>
  </c:txPr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534339008162201E-2"/>
          <c:y val="7.368366409043578E-2"/>
          <c:w val="0.95140283863776975"/>
          <c:h val="0.91468207315844274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B0D740"/>
            </a:solidFill>
          </c:spPr>
          <c:invertIfNegative val="0"/>
          <c:dPt>
            <c:idx val="0"/>
            <c:invertIfNegative val="0"/>
            <c:bubble3D val="0"/>
            <c:spPr>
              <a:solidFill>
                <a:schemeClr val="accent1"/>
              </a:solidFill>
            </c:spPr>
            <c:extLst>
              <c:ext xmlns:c16="http://schemas.microsoft.com/office/drawing/2014/chart" uri="{C3380CC4-5D6E-409C-BE32-E72D297353CC}">
                <c16:uniqueId val="{00000001-C907-4AE1-9391-8D2CB4D1A764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2"/>
              </a:solidFill>
            </c:spPr>
            <c:extLst>
              <c:ext xmlns:c16="http://schemas.microsoft.com/office/drawing/2014/chart" uri="{C3380CC4-5D6E-409C-BE32-E72D297353CC}">
                <c16:uniqueId val="{00000003-C907-4AE1-9391-8D2CB4D1A764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3"/>
              </a:solidFill>
            </c:spPr>
            <c:extLst>
              <c:ext xmlns:c16="http://schemas.microsoft.com/office/drawing/2014/chart" uri="{C3380CC4-5D6E-409C-BE32-E72D297353CC}">
                <c16:uniqueId val="{00000005-C907-4AE1-9391-8D2CB4D1A764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4"/>
              </a:solidFill>
            </c:spPr>
            <c:extLst>
              <c:ext xmlns:c16="http://schemas.microsoft.com/office/drawing/2014/chart" uri="{C3380CC4-5D6E-409C-BE32-E72D297353CC}">
                <c16:uniqueId val="{00000007-C907-4AE1-9391-8D2CB4D1A764}"/>
              </c:ext>
            </c:extLst>
          </c:dPt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68</c:v>
                </c:pt>
                <c:pt idx="1">
                  <c:v>55</c:v>
                </c:pt>
                <c:pt idx="2">
                  <c:v>77</c:v>
                </c:pt>
                <c:pt idx="3">
                  <c:v>92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C907-4AE1-9391-8D2CB4D1A76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46"/>
        <c:overlap val="100"/>
        <c:axId val="248449280"/>
        <c:axId val="248467456"/>
      </c:barChart>
      <c:catAx>
        <c:axId val="248449280"/>
        <c:scaling>
          <c:orientation val="minMax"/>
        </c:scaling>
        <c:delete val="1"/>
        <c:axPos val="b"/>
        <c:numFmt formatCode="General" sourceLinked="0"/>
        <c:majorTickMark val="out"/>
        <c:minorTickMark val="none"/>
        <c:tickLblPos val="nextTo"/>
        <c:crossAx val="248467456"/>
        <c:crosses val="autoZero"/>
        <c:auto val="1"/>
        <c:lblAlgn val="ctr"/>
        <c:lblOffset val="100"/>
        <c:noMultiLvlLbl val="0"/>
      </c:catAx>
      <c:valAx>
        <c:axId val="248467456"/>
        <c:scaling>
          <c:orientation val="minMax"/>
        </c:scaling>
        <c:delete val="1"/>
        <c:axPos val="l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crossAx val="248449280"/>
        <c:crosses val="autoZero"/>
        <c:crossBetween val="between"/>
      </c:valAx>
      <c:spPr>
        <a:noFill/>
        <a:ln>
          <a:noFill/>
        </a:ln>
      </c:spPr>
    </c:plotArea>
    <c:plotVisOnly val="1"/>
    <c:dispBlanksAs val="gap"/>
    <c:showDLblsOverMax val="0"/>
  </c:chart>
  <c:spPr>
    <a:noFill/>
    <a:ln>
      <a:noFill/>
    </a:ln>
  </c:spPr>
  <c:txPr>
    <a:bodyPr/>
    <a:lstStyle/>
    <a:p>
      <a:pPr>
        <a:defRPr sz="1800"/>
      </a:pPr>
      <a:endParaRPr lang="en-CH"/>
    </a:p>
  </c:txPr>
  <c:externalData r:id="rId1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3890617091928057E-2"/>
          <c:y val="5.2434113927281353E-2"/>
          <c:w val="0.81873156069078745"/>
          <c:h val="0.79900281350120261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2"/>
            </a:solidFill>
          </c:spPr>
          <c:invertIfNegative val="0"/>
          <c:cat>
            <c:strRef>
              <c:f>Sheet1!$A$2:$A$6</c:f>
              <c:strCache>
                <c:ptCount val="5"/>
                <c:pt idx="0">
                  <c:v>text1</c:v>
                </c:pt>
                <c:pt idx="1">
                  <c:v>text2</c:v>
                </c:pt>
                <c:pt idx="2">
                  <c:v>text3</c:v>
                </c:pt>
                <c:pt idx="3">
                  <c:v>text4</c:v>
                </c:pt>
                <c:pt idx="4">
                  <c:v>text5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  <c:pt idx="4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3D5-478A-9A46-28ED53678A1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8"/>
        <c:overlap val="100"/>
        <c:axId val="292537088"/>
        <c:axId val="292538624"/>
      </c:barChart>
      <c:catAx>
        <c:axId val="292537088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000" baseline="0"/>
            </a:pPr>
            <a:endParaRPr lang="en-CH"/>
          </a:p>
        </c:txPr>
        <c:crossAx val="292538624"/>
        <c:crosses val="autoZero"/>
        <c:auto val="1"/>
        <c:lblAlgn val="ctr"/>
        <c:lblOffset val="100"/>
        <c:noMultiLvlLbl val="0"/>
      </c:catAx>
      <c:valAx>
        <c:axId val="292538624"/>
        <c:scaling>
          <c:orientation val="minMax"/>
        </c:scaling>
        <c:delete val="1"/>
        <c:axPos val="l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crossAx val="292537088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CH"/>
    </a:p>
  </c:txPr>
  <c:externalData r:id="rId1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3890617091928057E-2"/>
          <c:y val="5.2434113927281353E-2"/>
          <c:w val="0.81873156069078745"/>
          <c:h val="0.79900281350120261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</c:spPr>
          <c:invertIfNegative val="0"/>
          <c:cat>
            <c:strRef>
              <c:f>Sheet1!$A$2:$A$6</c:f>
              <c:strCache>
                <c:ptCount val="5"/>
                <c:pt idx="0">
                  <c:v>text1</c:v>
                </c:pt>
                <c:pt idx="1">
                  <c:v>text2</c:v>
                </c:pt>
                <c:pt idx="2">
                  <c:v>text3</c:v>
                </c:pt>
                <c:pt idx="3">
                  <c:v>text4</c:v>
                </c:pt>
                <c:pt idx="4">
                  <c:v>text5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2.5</c:v>
                </c:pt>
                <c:pt idx="1">
                  <c:v>3.4</c:v>
                </c:pt>
                <c:pt idx="2">
                  <c:v>4.5999999999999996</c:v>
                </c:pt>
                <c:pt idx="3">
                  <c:v>3.5</c:v>
                </c:pt>
                <c:pt idx="4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AAC-4967-A23D-C5978289726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8"/>
        <c:overlap val="100"/>
        <c:axId val="289269248"/>
        <c:axId val="289270784"/>
      </c:barChart>
      <c:catAx>
        <c:axId val="289269248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000" baseline="0"/>
            </a:pPr>
            <a:endParaRPr lang="en-CH"/>
          </a:p>
        </c:txPr>
        <c:crossAx val="289270784"/>
        <c:crosses val="autoZero"/>
        <c:auto val="1"/>
        <c:lblAlgn val="ctr"/>
        <c:lblOffset val="100"/>
        <c:noMultiLvlLbl val="0"/>
      </c:catAx>
      <c:valAx>
        <c:axId val="289270784"/>
        <c:scaling>
          <c:orientation val="minMax"/>
        </c:scaling>
        <c:delete val="1"/>
        <c:axPos val="l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crossAx val="289269248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CH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281510416666666"/>
          <c:y val="7.6435185185185189E-2"/>
          <c:w val="0.81655121527777774"/>
          <c:h val="0.8161930555555555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2"/>
            </a:solidFill>
          </c:spPr>
          <c:invertIfNegative val="0"/>
          <c:cat>
            <c:strRef>
              <c:f>Sheet1!$A$2:$A$5</c:f>
              <c:strCache>
                <c:ptCount val="4"/>
                <c:pt idx="0">
                  <c:v>A1</c:v>
                </c:pt>
                <c:pt idx="1">
                  <c:v>A2</c:v>
                </c:pt>
                <c:pt idx="2">
                  <c:v>A3</c:v>
                </c:pt>
                <c:pt idx="3">
                  <c:v>A4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60</c:v>
                </c:pt>
                <c:pt idx="1">
                  <c:v>25</c:v>
                </c:pt>
                <c:pt idx="2">
                  <c:v>55</c:v>
                </c:pt>
                <c:pt idx="3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3F7-4EE2-9F4F-ACD2435E390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08275968"/>
        <c:axId val="108285952"/>
      </c:barChart>
      <c:catAx>
        <c:axId val="108275968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spPr>
          <a:ln>
            <a:solidFill>
              <a:schemeClr val="tx1">
                <a:lumMod val="75000"/>
                <a:lumOff val="25000"/>
              </a:schemeClr>
            </a:solidFill>
          </a:ln>
        </c:spPr>
        <c:crossAx val="108285952"/>
        <c:crosses val="autoZero"/>
        <c:auto val="1"/>
        <c:lblAlgn val="ctr"/>
        <c:lblOffset val="100"/>
        <c:noMultiLvlLbl val="0"/>
      </c:catAx>
      <c:valAx>
        <c:axId val="108285952"/>
        <c:scaling>
          <c:orientation val="minMax"/>
          <c:max val="100"/>
        </c:scaling>
        <c:delete val="0"/>
        <c:axPos val="l"/>
        <c:majorGridlines>
          <c:spPr>
            <a:ln>
              <a:solidFill>
                <a:schemeClr val="tx1">
                  <a:lumMod val="75000"/>
                  <a:lumOff val="25000"/>
                </a:schemeClr>
              </a:solidFill>
            </a:ln>
          </c:spPr>
        </c:majorGridlines>
        <c:numFmt formatCode="General" sourceLinked="1"/>
        <c:majorTickMark val="out"/>
        <c:minorTickMark val="none"/>
        <c:tickLblPos val="nextTo"/>
        <c:spPr>
          <a:ln>
            <a:solidFill>
              <a:schemeClr val="tx1">
                <a:lumMod val="75000"/>
                <a:lumOff val="25000"/>
              </a:schemeClr>
            </a:solidFill>
          </a:ln>
        </c:spPr>
        <c:crossAx val="108275968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800">
          <a:solidFill>
            <a:schemeClr val="tx1">
              <a:lumMod val="75000"/>
              <a:lumOff val="25000"/>
            </a:schemeClr>
          </a:solidFill>
        </a:defRPr>
      </a:pPr>
      <a:endParaRPr lang="en-CH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0"/>
          <c:w val="1"/>
          <c:h val="0.96483951277187252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%</c:v>
                </c:pt>
              </c:strCache>
            </c:strRef>
          </c:tx>
          <c:dPt>
            <c:idx val="0"/>
            <c:bubble3D val="0"/>
            <c:spPr>
              <a:solidFill>
                <a:schemeClr val="accent4"/>
              </a:solidFill>
            </c:spPr>
            <c:extLst>
              <c:ext xmlns:c16="http://schemas.microsoft.com/office/drawing/2014/chart" uri="{C3380CC4-5D6E-409C-BE32-E72D297353CC}">
                <c16:uniqueId val="{00000001-6C44-4C73-A7C4-1C576066FFD3}"/>
              </c:ext>
            </c:extLst>
          </c:dPt>
          <c:dPt>
            <c:idx val="1"/>
            <c:bubble3D val="0"/>
            <c:spPr>
              <a:solidFill>
                <a:schemeClr val="bg1">
                  <a:lumMod val="85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3-6C44-4C73-A7C4-1C576066FFD3}"/>
              </c:ext>
            </c:extLst>
          </c:dPt>
          <c:cat>
            <c:strRef>
              <c:f>Sheet1!$A$2:$A$3</c:f>
              <c:strCache>
                <c:ptCount val="2"/>
                <c:pt idx="0">
                  <c:v>colored</c:v>
                </c:pt>
                <c:pt idx="1">
                  <c:v>blank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40</c:v>
                </c:pt>
                <c:pt idx="1">
                  <c:v>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6C44-4C73-A7C4-1C576066FFD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CH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0"/>
          <c:w val="1"/>
          <c:h val="0.96483951277187252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%</c:v>
                </c:pt>
              </c:strCache>
            </c:strRef>
          </c:tx>
          <c:dPt>
            <c:idx val="0"/>
            <c:bubble3D val="0"/>
            <c:spPr>
              <a:solidFill>
                <a:schemeClr val="accent3"/>
              </a:solidFill>
            </c:spPr>
            <c:extLst>
              <c:ext xmlns:c16="http://schemas.microsoft.com/office/drawing/2014/chart" uri="{C3380CC4-5D6E-409C-BE32-E72D297353CC}">
                <c16:uniqueId val="{00000001-14C7-4846-965B-79CB5CA196EE}"/>
              </c:ext>
            </c:extLst>
          </c:dPt>
          <c:dPt>
            <c:idx val="1"/>
            <c:bubble3D val="0"/>
            <c:spPr>
              <a:solidFill>
                <a:schemeClr val="bg1">
                  <a:lumMod val="85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3-14C7-4846-965B-79CB5CA196EE}"/>
              </c:ext>
            </c:extLst>
          </c:dPt>
          <c:cat>
            <c:strRef>
              <c:f>Sheet1!$A$2:$A$3</c:f>
              <c:strCache>
                <c:ptCount val="2"/>
                <c:pt idx="0">
                  <c:v>colored</c:v>
                </c:pt>
                <c:pt idx="1">
                  <c:v>blank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80</c:v>
                </c:pt>
                <c:pt idx="1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14C7-4846-965B-79CB5CA196E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CH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0"/>
          <c:w val="1"/>
          <c:h val="0.96483951277187252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%</c:v>
                </c:pt>
              </c:strCache>
            </c:strRef>
          </c:tx>
          <c:dPt>
            <c:idx val="0"/>
            <c:bubble3D val="0"/>
            <c:spPr>
              <a:solidFill>
                <a:schemeClr val="accent2"/>
              </a:solidFill>
            </c:spPr>
            <c:extLst>
              <c:ext xmlns:c16="http://schemas.microsoft.com/office/drawing/2014/chart" uri="{C3380CC4-5D6E-409C-BE32-E72D297353CC}">
                <c16:uniqueId val="{00000001-D280-4059-B70C-A8E69D9114F2}"/>
              </c:ext>
            </c:extLst>
          </c:dPt>
          <c:dPt>
            <c:idx val="1"/>
            <c:bubble3D val="0"/>
            <c:spPr>
              <a:solidFill>
                <a:schemeClr val="bg1">
                  <a:lumMod val="85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3-D280-4059-B70C-A8E69D9114F2}"/>
              </c:ext>
            </c:extLst>
          </c:dPt>
          <c:cat>
            <c:strRef>
              <c:f>Sheet1!$A$2:$A$3</c:f>
              <c:strCache>
                <c:ptCount val="2"/>
                <c:pt idx="0">
                  <c:v>colored</c:v>
                </c:pt>
                <c:pt idx="1">
                  <c:v>blank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50</c:v>
                </c:pt>
                <c:pt idx="1">
                  <c:v>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280-4059-B70C-A8E69D9114F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CH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0"/>
          <c:w val="1"/>
          <c:h val="0.96483951277187252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%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</c:spPr>
            <c:extLst>
              <c:ext xmlns:c16="http://schemas.microsoft.com/office/drawing/2014/chart" uri="{C3380CC4-5D6E-409C-BE32-E72D297353CC}">
                <c16:uniqueId val="{00000001-2BE9-4D4D-9C64-DE876D0049A2}"/>
              </c:ext>
            </c:extLst>
          </c:dPt>
          <c:dPt>
            <c:idx val="1"/>
            <c:bubble3D val="0"/>
            <c:spPr>
              <a:solidFill>
                <a:schemeClr val="bg1">
                  <a:lumMod val="85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3-2BE9-4D4D-9C64-DE876D0049A2}"/>
              </c:ext>
            </c:extLst>
          </c:dPt>
          <c:cat>
            <c:strRef>
              <c:f>Sheet1!$A$2:$A$3</c:f>
              <c:strCache>
                <c:ptCount val="2"/>
                <c:pt idx="0">
                  <c:v>colored</c:v>
                </c:pt>
                <c:pt idx="1">
                  <c:v>blank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60</c:v>
                </c:pt>
                <c:pt idx="1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2BE9-4D4D-9C64-DE876D0049A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CH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333009666146416E-2"/>
          <c:y val="0"/>
          <c:w val="0.90152633558416406"/>
          <c:h val="0.9978366707337496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3"/>
              </a:solidFill>
            </c:spPr>
            <c:extLst>
              <c:ext xmlns:c16="http://schemas.microsoft.com/office/drawing/2014/chart" uri="{C3380CC4-5D6E-409C-BE32-E72D297353CC}">
                <c16:uniqueId val="{00000001-4DD5-436F-9874-97EB57C63B7E}"/>
              </c:ext>
            </c:extLst>
          </c:dPt>
          <c:dPt>
            <c:idx val="1"/>
            <c:bubble3D val="0"/>
            <c:spPr>
              <a:noFill/>
            </c:spPr>
            <c:extLst>
              <c:ext xmlns:c16="http://schemas.microsoft.com/office/drawing/2014/chart" uri="{C3380CC4-5D6E-409C-BE32-E72D297353CC}">
                <c16:uniqueId val="{00000003-4DD5-436F-9874-97EB57C63B7E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70</c:v>
                </c:pt>
                <c:pt idx="1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4DD5-436F-9874-97EB57C63B7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CH"/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333009666146416E-2"/>
          <c:y val="0"/>
          <c:w val="0.90152633558416406"/>
          <c:h val="0.9978366707337496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2"/>
              </a:solidFill>
            </c:spPr>
            <c:extLst>
              <c:ext xmlns:c16="http://schemas.microsoft.com/office/drawing/2014/chart" uri="{C3380CC4-5D6E-409C-BE32-E72D297353CC}">
                <c16:uniqueId val="{00000001-DC6F-41B4-B1C8-E13D8262DC96}"/>
              </c:ext>
            </c:extLst>
          </c:dPt>
          <c:dPt>
            <c:idx val="1"/>
            <c:bubble3D val="0"/>
            <c:spPr>
              <a:noFill/>
            </c:spPr>
            <c:extLst>
              <c:ext xmlns:c16="http://schemas.microsoft.com/office/drawing/2014/chart" uri="{C3380CC4-5D6E-409C-BE32-E72D297353CC}">
                <c16:uniqueId val="{00000003-DC6F-41B4-B1C8-E13D8262DC96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35</c:v>
                </c:pt>
                <c:pt idx="1">
                  <c:v>65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C6F-41B4-B1C8-E13D8262DC9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CH"/>
    </a:p>
  </c:tx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333009666146416E-2"/>
          <c:y val="0"/>
          <c:w val="0.90152633558416406"/>
          <c:h val="0.9978366707337496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4"/>
              </a:solidFill>
            </c:spPr>
            <c:extLst>
              <c:ext xmlns:c16="http://schemas.microsoft.com/office/drawing/2014/chart" uri="{C3380CC4-5D6E-409C-BE32-E72D297353CC}">
                <c16:uniqueId val="{00000001-C4E1-4EB5-B7BB-02B25AA7FAA5}"/>
              </c:ext>
            </c:extLst>
          </c:dPt>
          <c:dPt>
            <c:idx val="1"/>
            <c:bubble3D val="0"/>
            <c:spPr>
              <a:noFill/>
            </c:spPr>
            <c:extLst>
              <c:ext xmlns:c16="http://schemas.microsoft.com/office/drawing/2014/chart" uri="{C3380CC4-5D6E-409C-BE32-E72D297353CC}">
                <c16:uniqueId val="{00000003-C4E1-4EB5-B7BB-02B25AA7FAA5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60</c:v>
                </c:pt>
                <c:pt idx="1">
                  <c:v>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C4E1-4EB5-B7BB-02B25AA7FAA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CH"/>
    </a:p>
  </c:txPr>
  <c:externalData r:id="rId1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3">
  <dgm:title val=""/>
  <dgm:desc val=""/>
  <dgm:catLst>
    <dgm:cat type="accent3" pri="11300"/>
  </dgm:catLst>
  <dgm:styleLbl name="node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shade val="80000"/>
      </a:schemeClr>
      <a:schemeClr val="accent3">
        <a:tint val="7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/>
    <dgm:txEffectClrLst/>
  </dgm:styleLbl>
  <dgm:styleLbl name="ln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9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8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C5D1339-AD6D-FA4A-BFAC-8BCA1B32E22D}" type="doc">
      <dgm:prSet loTypeId="urn:microsoft.com/office/officeart/2005/8/layout/hChevron3" loCatId="process" qsTypeId="urn:microsoft.com/office/officeart/2005/8/quickstyle/simple1" qsCatId="simple" csTypeId="urn:microsoft.com/office/officeart/2005/8/colors/accent3_3" csCatId="accent3" phldr="1"/>
      <dgm:spPr/>
    </dgm:pt>
    <dgm:pt modelId="{C8A117FA-0421-8D43-951E-5F533EE7A48B}">
      <dgm:prSet phldrT="[Text]"/>
      <dgm:spPr/>
      <dgm:t>
        <a:bodyPr/>
        <a:lstStyle/>
        <a:p>
          <a:r>
            <a:rPr lang="en-GB" dirty="0"/>
            <a:t>Toolbox</a:t>
          </a:r>
        </a:p>
      </dgm:t>
    </dgm:pt>
    <dgm:pt modelId="{80C85DC7-0BD6-B54E-A637-E260A16212BC}" type="parTrans" cxnId="{FDD409CE-AB61-4542-AF4D-E9A721A39B38}">
      <dgm:prSet/>
      <dgm:spPr/>
      <dgm:t>
        <a:bodyPr/>
        <a:lstStyle/>
        <a:p>
          <a:endParaRPr lang="en-GB"/>
        </a:p>
      </dgm:t>
    </dgm:pt>
    <dgm:pt modelId="{6E39D09B-E9AA-F545-8626-95F4DBAE967E}" type="sibTrans" cxnId="{FDD409CE-AB61-4542-AF4D-E9A721A39B38}">
      <dgm:prSet/>
      <dgm:spPr/>
      <dgm:t>
        <a:bodyPr/>
        <a:lstStyle/>
        <a:p>
          <a:endParaRPr lang="en-GB"/>
        </a:p>
      </dgm:t>
    </dgm:pt>
    <dgm:pt modelId="{C1D41DD8-6352-0642-9395-C058B6AFA2B0}">
      <dgm:prSet phldrT="[Text]"/>
      <dgm:spPr/>
      <dgm:t>
        <a:bodyPr/>
        <a:lstStyle/>
        <a:p>
          <a:r>
            <a:rPr lang="en-GB" dirty="0"/>
            <a:t>Standardized schema</a:t>
          </a:r>
        </a:p>
      </dgm:t>
    </dgm:pt>
    <dgm:pt modelId="{14A87F23-94DE-214C-8705-45C29AC4267D}" type="parTrans" cxnId="{E0AD9133-03BC-BB49-9AF3-122264CC4D0C}">
      <dgm:prSet/>
      <dgm:spPr/>
      <dgm:t>
        <a:bodyPr/>
        <a:lstStyle/>
        <a:p>
          <a:endParaRPr lang="en-GB"/>
        </a:p>
      </dgm:t>
    </dgm:pt>
    <dgm:pt modelId="{05C5A673-E9EC-DD44-A90F-FA3A60D94D5C}" type="sibTrans" cxnId="{E0AD9133-03BC-BB49-9AF3-122264CC4D0C}">
      <dgm:prSet/>
      <dgm:spPr/>
      <dgm:t>
        <a:bodyPr/>
        <a:lstStyle/>
        <a:p>
          <a:endParaRPr lang="en-GB"/>
        </a:p>
      </dgm:t>
    </dgm:pt>
    <dgm:pt modelId="{6BBDFE2F-B20F-6E46-B729-CC2E667F4BF9}">
      <dgm:prSet phldrT="[Text]"/>
      <dgm:spPr/>
      <dgm:t>
        <a:bodyPr/>
        <a:lstStyle/>
        <a:p>
          <a:r>
            <a:rPr lang="en-GB" dirty="0"/>
            <a:t>Dashboard builder</a:t>
          </a:r>
        </a:p>
      </dgm:t>
    </dgm:pt>
    <dgm:pt modelId="{ECD0B7C3-41CD-484A-B0DA-E71592B8D907}" type="parTrans" cxnId="{8BDF6D38-114B-124C-87EE-141C80CFD93F}">
      <dgm:prSet/>
      <dgm:spPr/>
      <dgm:t>
        <a:bodyPr/>
        <a:lstStyle/>
        <a:p>
          <a:endParaRPr lang="en-GB"/>
        </a:p>
      </dgm:t>
    </dgm:pt>
    <dgm:pt modelId="{F9AD8A1E-9F69-7248-AE95-8CC63A4415A6}" type="sibTrans" cxnId="{8BDF6D38-114B-124C-87EE-141C80CFD93F}">
      <dgm:prSet/>
      <dgm:spPr/>
      <dgm:t>
        <a:bodyPr/>
        <a:lstStyle/>
        <a:p>
          <a:endParaRPr lang="en-GB"/>
        </a:p>
      </dgm:t>
    </dgm:pt>
    <dgm:pt modelId="{7401CF8B-BA1B-824C-978C-68F25C27E74D}" type="pres">
      <dgm:prSet presAssocID="{EC5D1339-AD6D-FA4A-BFAC-8BCA1B32E22D}" presName="Name0" presStyleCnt="0">
        <dgm:presLayoutVars>
          <dgm:dir/>
          <dgm:resizeHandles val="exact"/>
        </dgm:presLayoutVars>
      </dgm:prSet>
      <dgm:spPr/>
    </dgm:pt>
    <dgm:pt modelId="{5167C919-6A99-3F48-A50F-1D83F4791C8F}" type="pres">
      <dgm:prSet presAssocID="{C8A117FA-0421-8D43-951E-5F533EE7A48B}" presName="parTxOnly" presStyleLbl="node1" presStyleIdx="0" presStyleCnt="3">
        <dgm:presLayoutVars>
          <dgm:bulletEnabled val="1"/>
        </dgm:presLayoutVars>
      </dgm:prSet>
      <dgm:spPr/>
    </dgm:pt>
    <dgm:pt modelId="{B916ADE6-0D7C-E84C-936B-B46B0B5CE802}" type="pres">
      <dgm:prSet presAssocID="{6E39D09B-E9AA-F545-8626-95F4DBAE967E}" presName="parSpace" presStyleCnt="0"/>
      <dgm:spPr/>
    </dgm:pt>
    <dgm:pt modelId="{626A0310-A16D-2741-A997-0DC73CBBC058}" type="pres">
      <dgm:prSet presAssocID="{C1D41DD8-6352-0642-9395-C058B6AFA2B0}" presName="parTxOnly" presStyleLbl="node1" presStyleIdx="1" presStyleCnt="3">
        <dgm:presLayoutVars>
          <dgm:bulletEnabled val="1"/>
        </dgm:presLayoutVars>
      </dgm:prSet>
      <dgm:spPr/>
    </dgm:pt>
    <dgm:pt modelId="{E115410D-3D5F-024F-87C4-922E63BD51E7}" type="pres">
      <dgm:prSet presAssocID="{05C5A673-E9EC-DD44-A90F-FA3A60D94D5C}" presName="parSpace" presStyleCnt="0"/>
      <dgm:spPr/>
    </dgm:pt>
    <dgm:pt modelId="{D74A9FEA-14FC-A64C-BB54-8FCF3AB513EB}" type="pres">
      <dgm:prSet presAssocID="{6BBDFE2F-B20F-6E46-B729-CC2E667F4BF9}" presName="parTxOnly" presStyleLbl="node1" presStyleIdx="2" presStyleCnt="3">
        <dgm:presLayoutVars>
          <dgm:bulletEnabled val="1"/>
        </dgm:presLayoutVars>
      </dgm:prSet>
      <dgm:spPr/>
    </dgm:pt>
  </dgm:ptLst>
  <dgm:cxnLst>
    <dgm:cxn modelId="{8289852A-EBF4-EB47-AC70-4472F06E1639}" type="presOf" srcId="{EC5D1339-AD6D-FA4A-BFAC-8BCA1B32E22D}" destId="{7401CF8B-BA1B-824C-978C-68F25C27E74D}" srcOrd="0" destOrd="0" presId="urn:microsoft.com/office/officeart/2005/8/layout/hChevron3"/>
    <dgm:cxn modelId="{F463D02E-DD64-814D-AD39-5678A14AEFA4}" type="presOf" srcId="{C8A117FA-0421-8D43-951E-5F533EE7A48B}" destId="{5167C919-6A99-3F48-A50F-1D83F4791C8F}" srcOrd="0" destOrd="0" presId="urn:microsoft.com/office/officeart/2005/8/layout/hChevron3"/>
    <dgm:cxn modelId="{E0AD9133-03BC-BB49-9AF3-122264CC4D0C}" srcId="{EC5D1339-AD6D-FA4A-BFAC-8BCA1B32E22D}" destId="{C1D41DD8-6352-0642-9395-C058B6AFA2B0}" srcOrd="1" destOrd="0" parTransId="{14A87F23-94DE-214C-8705-45C29AC4267D}" sibTransId="{05C5A673-E9EC-DD44-A90F-FA3A60D94D5C}"/>
    <dgm:cxn modelId="{8BDF6D38-114B-124C-87EE-141C80CFD93F}" srcId="{EC5D1339-AD6D-FA4A-BFAC-8BCA1B32E22D}" destId="{6BBDFE2F-B20F-6E46-B729-CC2E667F4BF9}" srcOrd="2" destOrd="0" parTransId="{ECD0B7C3-41CD-484A-B0DA-E71592B8D907}" sibTransId="{F9AD8A1E-9F69-7248-AE95-8CC63A4415A6}"/>
    <dgm:cxn modelId="{372B40A6-D43C-0641-9306-7439ECDC029A}" type="presOf" srcId="{6BBDFE2F-B20F-6E46-B729-CC2E667F4BF9}" destId="{D74A9FEA-14FC-A64C-BB54-8FCF3AB513EB}" srcOrd="0" destOrd="0" presId="urn:microsoft.com/office/officeart/2005/8/layout/hChevron3"/>
    <dgm:cxn modelId="{FDD409CE-AB61-4542-AF4D-E9A721A39B38}" srcId="{EC5D1339-AD6D-FA4A-BFAC-8BCA1B32E22D}" destId="{C8A117FA-0421-8D43-951E-5F533EE7A48B}" srcOrd="0" destOrd="0" parTransId="{80C85DC7-0BD6-B54E-A637-E260A16212BC}" sibTransId="{6E39D09B-E9AA-F545-8626-95F4DBAE967E}"/>
    <dgm:cxn modelId="{7ACE77D6-3DF6-F546-B410-1AE68858B340}" type="presOf" srcId="{C1D41DD8-6352-0642-9395-C058B6AFA2B0}" destId="{626A0310-A16D-2741-A997-0DC73CBBC058}" srcOrd="0" destOrd="0" presId="urn:microsoft.com/office/officeart/2005/8/layout/hChevron3"/>
    <dgm:cxn modelId="{292A5C28-862C-024E-96DB-2F1A77AD14F2}" type="presParOf" srcId="{7401CF8B-BA1B-824C-978C-68F25C27E74D}" destId="{5167C919-6A99-3F48-A50F-1D83F4791C8F}" srcOrd="0" destOrd="0" presId="urn:microsoft.com/office/officeart/2005/8/layout/hChevron3"/>
    <dgm:cxn modelId="{974023BD-E894-6346-B5DE-F3C9224A4642}" type="presParOf" srcId="{7401CF8B-BA1B-824C-978C-68F25C27E74D}" destId="{B916ADE6-0D7C-E84C-936B-B46B0B5CE802}" srcOrd="1" destOrd="0" presId="urn:microsoft.com/office/officeart/2005/8/layout/hChevron3"/>
    <dgm:cxn modelId="{4EEC3855-6D5A-D744-863A-BED071116056}" type="presParOf" srcId="{7401CF8B-BA1B-824C-978C-68F25C27E74D}" destId="{626A0310-A16D-2741-A997-0DC73CBBC058}" srcOrd="2" destOrd="0" presId="urn:microsoft.com/office/officeart/2005/8/layout/hChevron3"/>
    <dgm:cxn modelId="{22329178-5DDF-754A-B9F4-1AB0956BA6C4}" type="presParOf" srcId="{7401CF8B-BA1B-824C-978C-68F25C27E74D}" destId="{E115410D-3D5F-024F-87C4-922E63BD51E7}" srcOrd="3" destOrd="0" presId="urn:microsoft.com/office/officeart/2005/8/layout/hChevron3"/>
    <dgm:cxn modelId="{06F2E3F4-E5A1-F24F-8D1C-FBEAE18DB463}" type="presParOf" srcId="{7401CF8B-BA1B-824C-978C-68F25C27E74D}" destId="{D74A9FEA-14FC-A64C-BB54-8FCF3AB513EB}" srcOrd="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67C919-6A99-3F48-A50F-1D83F4791C8F}">
      <dsp:nvSpPr>
        <dsp:cNvPr id="0" name=""/>
        <dsp:cNvSpPr/>
      </dsp:nvSpPr>
      <dsp:spPr>
        <a:xfrm>
          <a:off x="4781" y="1416044"/>
          <a:ext cx="4181015" cy="1672406"/>
        </a:xfrm>
        <a:prstGeom prst="homePlate">
          <a:avLst/>
        </a:prstGeom>
        <a:solidFill>
          <a:schemeClr val="accent3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354" tIns="82677" rIns="41339" bIns="82677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100" kern="1200" dirty="0"/>
            <a:t>Toolbox</a:t>
          </a:r>
        </a:p>
      </dsp:txBody>
      <dsp:txXfrm>
        <a:off x="4781" y="1416044"/>
        <a:ext cx="3762914" cy="1672406"/>
      </dsp:txXfrm>
    </dsp:sp>
    <dsp:sp modelId="{626A0310-A16D-2741-A997-0DC73CBBC058}">
      <dsp:nvSpPr>
        <dsp:cNvPr id="0" name=""/>
        <dsp:cNvSpPr/>
      </dsp:nvSpPr>
      <dsp:spPr>
        <a:xfrm>
          <a:off x="3349593" y="1416044"/>
          <a:ext cx="4181015" cy="1672406"/>
        </a:xfrm>
        <a:prstGeom prst="chevron">
          <a:avLst/>
        </a:prstGeom>
        <a:solidFill>
          <a:schemeClr val="accent3">
            <a:shade val="80000"/>
            <a:hueOff val="303634"/>
            <a:satOff val="9381"/>
            <a:lumOff val="1473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4016" tIns="82677" rIns="41339" bIns="82677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100" kern="1200" dirty="0"/>
            <a:t>Standardized schema</a:t>
          </a:r>
        </a:p>
      </dsp:txBody>
      <dsp:txXfrm>
        <a:off x="4185796" y="1416044"/>
        <a:ext cx="2508609" cy="1672406"/>
      </dsp:txXfrm>
    </dsp:sp>
    <dsp:sp modelId="{D74A9FEA-14FC-A64C-BB54-8FCF3AB513EB}">
      <dsp:nvSpPr>
        <dsp:cNvPr id="0" name=""/>
        <dsp:cNvSpPr/>
      </dsp:nvSpPr>
      <dsp:spPr>
        <a:xfrm>
          <a:off x="6694405" y="1416044"/>
          <a:ext cx="4181015" cy="1672406"/>
        </a:xfrm>
        <a:prstGeom prst="chevron">
          <a:avLst/>
        </a:prstGeom>
        <a:solidFill>
          <a:schemeClr val="accent3">
            <a:shade val="80000"/>
            <a:hueOff val="607268"/>
            <a:satOff val="18762"/>
            <a:lumOff val="2947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4016" tIns="82677" rIns="41339" bIns="82677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100" kern="1200" dirty="0"/>
            <a:t>Dashboard builder</a:t>
          </a:r>
        </a:p>
      </dsp:txBody>
      <dsp:txXfrm>
        <a:off x="7530608" y="1416044"/>
        <a:ext cx="2508609" cy="167240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AAF045-FEF6-43EA-9CDC-C84FC3F85E9C}" type="datetimeFigureOut">
              <a:rPr lang="en-US" smtClean="0"/>
              <a:t>3/24/23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2F1279-6CE4-4169-83D3-4483097B69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589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CH" dirty="0"/>
              <a:t>Need to download full files for analysis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CH" dirty="0"/>
              <a:t>Causes handling and storage issues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D</a:t>
            </a:r>
            <a:r>
              <a:rPr lang="en-CH" dirty="0"/>
              <a:t>ifficult to find relevant information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F1279-6CE4-4169-83D3-4483097B690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93826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H" dirty="0"/>
              <a:t>Approach: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H" dirty="0"/>
              <a:t>Load csv files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H" dirty="0"/>
              <a:t>Automatically analyze structure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H" dirty="0"/>
              <a:t>Build scalable platform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F1279-6CE4-4169-83D3-4483097B690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6116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H" dirty="0"/>
              <a:t>Approach: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H" dirty="0"/>
              <a:t>Load csv files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H" dirty="0"/>
              <a:t>Automatically analyze structure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H" dirty="0"/>
              <a:t>Build scalable platform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F1279-6CE4-4169-83D3-4483097B690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1989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5.xml"/><Relationship Id="rId4" Type="http://schemas.microsoft.com/office/2007/relationships/hdphoto" Target="../media/hdphoto1.wdp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76917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04451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3">
            <a:extLst>
              <a:ext uri="{FF2B5EF4-FFF2-40B4-BE49-F238E27FC236}">
                <a16:creationId xmlns:a16="http://schemas.microsoft.com/office/drawing/2014/main" id="{E7B8CC01-B908-43C1-923F-D50CBD291B6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6504010" cy="6858000"/>
          </a:xfrm>
          <a:custGeom>
            <a:avLst/>
            <a:gdLst>
              <a:gd name="connsiteX0" fmla="*/ 2612170 w 6504010"/>
              <a:gd name="connsiteY0" fmla="*/ 0 h 6858000"/>
              <a:gd name="connsiteX1" fmla="*/ 4486354 w 6504010"/>
              <a:gd name="connsiteY1" fmla="*/ 0 h 6858000"/>
              <a:gd name="connsiteX2" fmla="*/ 6504010 w 6504010"/>
              <a:gd name="connsiteY2" fmla="*/ 4666806 h 6858000"/>
              <a:gd name="connsiteX3" fmla="*/ 1435812 w 6504010"/>
              <a:gd name="connsiteY3" fmla="*/ 6858000 h 6858000"/>
              <a:gd name="connsiteX4" fmla="*/ 1101944 w 6504010"/>
              <a:gd name="connsiteY4" fmla="*/ 6858000 h 6858000"/>
              <a:gd name="connsiteX5" fmla="*/ 0 w 6504010"/>
              <a:gd name="connsiteY5" fmla="*/ 4309223 h 6858000"/>
              <a:gd name="connsiteX6" fmla="*/ 0 w 6504010"/>
              <a:gd name="connsiteY6" fmla="*/ 112935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504010" h="6858000">
                <a:moveTo>
                  <a:pt x="2612170" y="0"/>
                </a:moveTo>
                <a:lnTo>
                  <a:pt x="4486354" y="0"/>
                </a:lnTo>
                <a:lnTo>
                  <a:pt x="6504010" y="4666806"/>
                </a:lnTo>
                <a:lnTo>
                  <a:pt x="1435812" y="6858000"/>
                </a:lnTo>
                <a:lnTo>
                  <a:pt x="1101944" y="6858000"/>
                </a:lnTo>
                <a:lnTo>
                  <a:pt x="0" y="4309223"/>
                </a:lnTo>
                <a:lnTo>
                  <a:pt x="0" y="112935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995856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926674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액자 12">
            <a:extLst>
              <a:ext uri="{FF2B5EF4-FFF2-40B4-BE49-F238E27FC236}">
                <a16:creationId xmlns:a16="http://schemas.microsoft.com/office/drawing/2014/main" id="{BB349F8A-D3D6-4420-A053-2F749AF60E06}"/>
              </a:ext>
            </a:extLst>
          </p:cNvPr>
          <p:cNvSpPr/>
          <p:nvPr userDrawn="1"/>
        </p:nvSpPr>
        <p:spPr>
          <a:xfrm>
            <a:off x="547181" y="1761846"/>
            <a:ext cx="11097638" cy="3334311"/>
          </a:xfrm>
          <a:prstGeom prst="frame">
            <a:avLst>
              <a:gd name="adj1" fmla="val 241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691762B-49EB-48A3-A86B-198F2A9709B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10352" y="569068"/>
            <a:ext cx="3661647" cy="5719864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52834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86846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>
            <a:extLst>
              <a:ext uri="{FF2B5EF4-FFF2-40B4-BE49-F238E27FC236}">
                <a16:creationId xmlns:a16="http://schemas.microsoft.com/office/drawing/2014/main" id="{014370B4-3C13-45C0-A952-B00548121584}"/>
              </a:ext>
            </a:extLst>
          </p:cNvPr>
          <p:cNvSpPr/>
          <p:nvPr userDrawn="1"/>
        </p:nvSpPr>
        <p:spPr>
          <a:xfrm>
            <a:off x="1" y="0"/>
            <a:ext cx="3884023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grpSp>
        <p:nvGrpSpPr>
          <p:cNvPr id="3" name="Group 5">
            <a:extLst>
              <a:ext uri="{FF2B5EF4-FFF2-40B4-BE49-F238E27FC236}">
                <a16:creationId xmlns:a16="http://schemas.microsoft.com/office/drawing/2014/main" id="{9E4B51B4-EE18-4819-8088-68502663D7B7}"/>
              </a:ext>
            </a:extLst>
          </p:cNvPr>
          <p:cNvGrpSpPr/>
          <p:nvPr userDrawn="1"/>
        </p:nvGrpSpPr>
        <p:grpSpPr>
          <a:xfrm>
            <a:off x="4484680" y="2679371"/>
            <a:ext cx="2029599" cy="3505672"/>
            <a:chOff x="1438761" y="2033015"/>
            <a:chExt cx="1980000" cy="3420000"/>
          </a:xfrm>
        </p:grpSpPr>
        <p:sp>
          <p:nvSpPr>
            <p:cNvPr id="4" name="Rounded Rectangle 41">
              <a:extLst>
                <a:ext uri="{FF2B5EF4-FFF2-40B4-BE49-F238E27FC236}">
                  <a16:creationId xmlns:a16="http://schemas.microsoft.com/office/drawing/2014/main" id="{C9356105-17CA-4587-B47D-ABD55F0030F2}"/>
                </a:ext>
              </a:extLst>
            </p:cNvPr>
            <p:cNvSpPr/>
            <p:nvPr userDrawn="1"/>
          </p:nvSpPr>
          <p:spPr>
            <a:xfrm>
              <a:off x="1438761" y="2033015"/>
              <a:ext cx="1980000" cy="3420000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5" name="Rectangle 42">
              <a:extLst>
                <a:ext uri="{FF2B5EF4-FFF2-40B4-BE49-F238E27FC236}">
                  <a16:creationId xmlns:a16="http://schemas.microsoft.com/office/drawing/2014/main" id="{98DE00C6-A201-4607-947A-9B6A7FB91E56}"/>
                </a:ext>
              </a:extLst>
            </p:cNvPr>
            <p:cNvSpPr/>
            <p:nvPr userDrawn="1"/>
          </p:nvSpPr>
          <p:spPr>
            <a:xfrm>
              <a:off x="2310398" y="2205587"/>
              <a:ext cx="236725" cy="45719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grpSp>
          <p:nvGrpSpPr>
            <p:cNvPr id="6" name="Group 6">
              <a:extLst>
                <a:ext uri="{FF2B5EF4-FFF2-40B4-BE49-F238E27FC236}">
                  <a16:creationId xmlns:a16="http://schemas.microsoft.com/office/drawing/2014/main" id="{02E1FF0A-C482-45AA-BBA3-9B4078609158}"/>
                </a:ext>
              </a:extLst>
            </p:cNvPr>
            <p:cNvGrpSpPr/>
            <p:nvPr userDrawn="1"/>
          </p:nvGrpSpPr>
          <p:grpSpPr>
            <a:xfrm>
              <a:off x="2332851" y="5138854"/>
              <a:ext cx="191820" cy="211002"/>
              <a:chOff x="2453209" y="5151638"/>
              <a:chExt cx="191820" cy="211002"/>
            </a:xfrm>
          </p:grpSpPr>
          <p:sp>
            <p:nvSpPr>
              <p:cNvPr id="7" name="Oval 44">
                <a:extLst>
                  <a:ext uri="{FF2B5EF4-FFF2-40B4-BE49-F238E27FC236}">
                    <a16:creationId xmlns:a16="http://schemas.microsoft.com/office/drawing/2014/main" id="{A02E90A4-46B5-4BA7-9477-F169F8CD3F13}"/>
                  </a:ext>
                </a:extLst>
              </p:cNvPr>
              <p:cNvSpPr/>
              <p:nvPr userDrawn="1"/>
            </p:nvSpPr>
            <p:spPr>
              <a:xfrm>
                <a:off x="2453209" y="5151638"/>
                <a:ext cx="191820" cy="211002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8" name="Rounded Rectangle 45">
                <a:extLst>
                  <a:ext uri="{FF2B5EF4-FFF2-40B4-BE49-F238E27FC236}">
                    <a16:creationId xmlns:a16="http://schemas.microsoft.com/office/drawing/2014/main" id="{ED43A757-B80F-4F70-B31F-9A2BEB28CAD4}"/>
                  </a:ext>
                </a:extLst>
              </p:cNvPr>
              <p:cNvSpPr/>
              <p:nvPr userDrawn="1"/>
            </p:nvSpPr>
            <p:spPr>
              <a:xfrm>
                <a:off x="2505251" y="5208531"/>
                <a:ext cx="87734" cy="97215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</p:grpSp>
      <p:grpSp>
        <p:nvGrpSpPr>
          <p:cNvPr id="9" name="Group 5">
            <a:extLst>
              <a:ext uri="{FF2B5EF4-FFF2-40B4-BE49-F238E27FC236}">
                <a16:creationId xmlns:a16="http://schemas.microsoft.com/office/drawing/2014/main" id="{C8576216-C640-4674-AC56-2890C67BD9E5}"/>
              </a:ext>
            </a:extLst>
          </p:cNvPr>
          <p:cNvGrpSpPr/>
          <p:nvPr userDrawn="1"/>
        </p:nvGrpSpPr>
        <p:grpSpPr>
          <a:xfrm>
            <a:off x="6976147" y="2717584"/>
            <a:ext cx="2029599" cy="3505672"/>
            <a:chOff x="1438761" y="2033015"/>
            <a:chExt cx="1980000" cy="3420000"/>
          </a:xfrm>
        </p:grpSpPr>
        <p:sp>
          <p:nvSpPr>
            <p:cNvPr id="10" name="Rounded Rectangle 41">
              <a:extLst>
                <a:ext uri="{FF2B5EF4-FFF2-40B4-BE49-F238E27FC236}">
                  <a16:creationId xmlns:a16="http://schemas.microsoft.com/office/drawing/2014/main" id="{4F04F9F0-E35F-4AC4-8AEB-5B346C93BDE8}"/>
                </a:ext>
              </a:extLst>
            </p:cNvPr>
            <p:cNvSpPr/>
            <p:nvPr userDrawn="1"/>
          </p:nvSpPr>
          <p:spPr>
            <a:xfrm>
              <a:off x="1438761" y="2033015"/>
              <a:ext cx="1980000" cy="3420000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1" name="Rectangle 42">
              <a:extLst>
                <a:ext uri="{FF2B5EF4-FFF2-40B4-BE49-F238E27FC236}">
                  <a16:creationId xmlns:a16="http://schemas.microsoft.com/office/drawing/2014/main" id="{A0F1F4A1-65E1-495C-B229-251EFD3FB253}"/>
                </a:ext>
              </a:extLst>
            </p:cNvPr>
            <p:cNvSpPr/>
            <p:nvPr userDrawn="1"/>
          </p:nvSpPr>
          <p:spPr>
            <a:xfrm>
              <a:off x="2310398" y="2205587"/>
              <a:ext cx="236725" cy="45719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grpSp>
          <p:nvGrpSpPr>
            <p:cNvPr id="12" name="Group 6">
              <a:extLst>
                <a:ext uri="{FF2B5EF4-FFF2-40B4-BE49-F238E27FC236}">
                  <a16:creationId xmlns:a16="http://schemas.microsoft.com/office/drawing/2014/main" id="{02AB1FDC-BB35-4273-948F-D269A59ED959}"/>
                </a:ext>
              </a:extLst>
            </p:cNvPr>
            <p:cNvGrpSpPr/>
            <p:nvPr userDrawn="1"/>
          </p:nvGrpSpPr>
          <p:grpSpPr>
            <a:xfrm>
              <a:off x="2332851" y="5138854"/>
              <a:ext cx="191820" cy="211002"/>
              <a:chOff x="2453209" y="5151638"/>
              <a:chExt cx="191820" cy="211002"/>
            </a:xfrm>
          </p:grpSpPr>
          <p:sp>
            <p:nvSpPr>
              <p:cNvPr id="13" name="Oval 44">
                <a:extLst>
                  <a:ext uri="{FF2B5EF4-FFF2-40B4-BE49-F238E27FC236}">
                    <a16:creationId xmlns:a16="http://schemas.microsoft.com/office/drawing/2014/main" id="{00BBB89C-B084-4AC1-BED6-BC1DC17D5220}"/>
                  </a:ext>
                </a:extLst>
              </p:cNvPr>
              <p:cNvSpPr/>
              <p:nvPr userDrawn="1"/>
            </p:nvSpPr>
            <p:spPr>
              <a:xfrm>
                <a:off x="2453209" y="5151638"/>
                <a:ext cx="191820" cy="211002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4" name="Rounded Rectangle 45">
                <a:extLst>
                  <a:ext uri="{FF2B5EF4-FFF2-40B4-BE49-F238E27FC236}">
                    <a16:creationId xmlns:a16="http://schemas.microsoft.com/office/drawing/2014/main" id="{5982A1AE-2C2E-448E-9F4B-BC9CCDEA1A4E}"/>
                  </a:ext>
                </a:extLst>
              </p:cNvPr>
              <p:cNvSpPr/>
              <p:nvPr userDrawn="1"/>
            </p:nvSpPr>
            <p:spPr>
              <a:xfrm>
                <a:off x="2505251" y="5208531"/>
                <a:ext cx="87734" cy="97215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</p:grpSp>
      <p:grpSp>
        <p:nvGrpSpPr>
          <p:cNvPr id="15" name="Group 5">
            <a:extLst>
              <a:ext uri="{FF2B5EF4-FFF2-40B4-BE49-F238E27FC236}">
                <a16:creationId xmlns:a16="http://schemas.microsoft.com/office/drawing/2014/main" id="{3A368425-7072-4F51-8EE5-01E1BFEB50EB}"/>
              </a:ext>
            </a:extLst>
          </p:cNvPr>
          <p:cNvGrpSpPr/>
          <p:nvPr userDrawn="1"/>
        </p:nvGrpSpPr>
        <p:grpSpPr>
          <a:xfrm>
            <a:off x="9467615" y="2727858"/>
            <a:ext cx="2029599" cy="3505672"/>
            <a:chOff x="1438761" y="2033015"/>
            <a:chExt cx="1980000" cy="3420000"/>
          </a:xfrm>
        </p:grpSpPr>
        <p:sp>
          <p:nvSpPr>
            <p:cNvPr id="16" name="Rounded Rectangle 41">
              <a:extLst>
                <a:ext uri="{FF2B5EF4-FFF2-40B4-BE49-F238E27FC236}">
                  <a16:creationId xmlns:a16="http://schemas.microsoft.com/office/drawing/2014/main" id="{54A602E3-D4AC-44ED-A99F-190A1CDB8BD5}"/>
                </a:ext>
              </a:extLst>
            </p:cNvPr>
            <p:cNvSpPr/>
            <p:nvPr userDrawn="1"/>
          </p:nvSpPr>
          <p:spPr>
            <a:xfrm>
              <a:off x="1438761" y="2033015"/>
              <a:ext cx="1980000" cy="3420000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7" name="Rectangle 42">
              <a:extLst>
                <a:ext uri="{FF2B5EF4-FFF2-40B4-BE49-F238E27FC236}">
                  <a16:creationId xmlns:a16="http://schemas.microsoft.com/office/drawing/2014/main" id="{F63D52AB-F36A-46A1-848A-8D7692D3CC68}"/>
                </a:ext>
              </a:extLst>
            </p:cNvPr>
            <p:cNvSpPr/>
            <p:nvPr userDrawn="1"/>
          </p:nvSpPr>
          <p:spPr>
            <a:xfrm>
              <a:off x="2310398" y="2205587"/>
              <a:ext cx="236725" cy="45719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grpSp>
          <p:nvGrpSpPr>
            <p:cNvPr id="18" name="Group 6">
              <a:extLst>
                <a:ext uri="{FF2B5EF4-FFF2-40B4-BE49-F238E27FC236}">
                  <a16:creationId xmlns:a16="http://schemas.microsoft.com/office/drawing/2014/main" id="{04D310C5-4BF6-4703-AB41-9C3406E92015}"/>
                </a:ext>
              </a:extLst>
            </p:cNvPr>
            <p:cNvGrpSpPr/>
            <p:nvPr userDrawn="1"/>
          </p:nvGrpSpPr>
          <p:grpSpPr>
            <a:xfrm>
              <a:off x="2332851" y="5138854"/>
              <a:ext cx="191820" cy="211002"/>
              <a:chOff x="2453209" y="5151638"/>
              <a:chExt cx="191820" cy="211002"/>
            </a:xfrm>
          </p:grpSpPr>
          <p:sp>
            <p:nvSpPr>
              <p:cNvPr id="19" name="Oval 44">
                <a:extLst>
                  <a:ext uri="{FF2B5EF4-FFF2-40B4-BE49-F238E27FC236}">
                    <a16:creationId xmlns:a16="http://schemas.microsoft.com/office/drawing/2014/main" id="{30DA0AB5-96D5-49C1-9953-DD88116AAD83}"/>
                  </a:ext>
                </a:extLst>
              </p:cNvPr>
              <p:cNvSpPr/>
              <p:nvPr userDrawn="1"/>
            </p:nvSpPr>
            <p:spPr>
              <a:xfrm>
                <a:off x="2453209" y="5151638"/>
                <a:ext cx="191820" cy="211002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0" name="Rounded Rectangle 45">
                <a:extLst>
                  <a:ext uri="{FF2B5EF4-FFF2-40B4-BE49-F238E27FC236}">
                    <a16:creationId xmlns:a16="http://schemas.microsoft.com/office/drawing/2014/main" id="{763C3B04-1D32-454A-9E00-E56FD5E22D27}"/>
                  </a:ext>
                </a:extLst>
              </p:cNvPr>
              <p:cNvSpPr/>
              <p:nvPr userDrawn="1"/>
            </p:nvSpPr>
            <p:spPr>
              <a:xfrm>
                <a:off x="2505251" y="5208531"/>
                <a:ext cx="87734" cy="97215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</p:grp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88422095-435B-47AA-9CCA-322F366DB3C8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4602823" y="3009935"/>
            <a:ext cx="1797978" cy="279475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id="{4E14DFC6-4271-494B-82A9-1FCC7226F65C}"/>
              </a:ext>
            </a:extLst>
          </p:cNvPr>
          <p:cNvSpPr>
            <a:spLocks noGrp="1"/>
          </p:cNvSpPr>
          <p:nvPr>
            <p:ph type="pic" idx="17" hasCustomPrompt="1"/>
          </p:nvPr>
        </p:nvSpPr>
        <p:spPr>
          <a:xfrm>
            <a:off x="7094290" y="3009935"/>
            <a:ext cx="1797978" cy="279475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id="{A3772017-7DA7-4FE0-A85B-FD49517CE8C0}"/>
              </a:ext>
            </a:extLst>
          </p:cNvPr>
          <p:cNvSpPr>
            <a:spLocks noGrp="1"/>
          </p:cNvSpPr>
          <p:nvPr>
            <p:ph type="pic" idx="18" hasCustomPrompt="1"/>
          </p:nvPr>
        </p:nvSpPr>
        <p:spPr>
          <a:xfrm>
            <a:off x="9585758" y="3009935"/>
            <a:ext cx="1797978" cy="279475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4" name="Oval 11">
            <a:extLst>
              <a:ext uri="{FF2B5EF4-FFF2-40B4-BE49-F238E27FC236}">
                <a16:creationId xmlns:a16="http://schemas.microsoft.com/office/drawing/2014/main" id="{99F1FA95-725F-4570-B40D-43A61D68A90A}"/>
              </a:ext>
            </a:extLst>
          </p:cNvPr>
          <p:cNvSpPr/>
          <p:nvPr userDrawn="1"/>
        </p:nvSpPr>
        <p:spPr>
          <a:xfrm>
            <a:off x="6000620" y="5764092"/>
            <a:ext cx="6959602" cy="50405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</p:spTree>
    <p:extLst>
      <p:ext uri="{BB962C8B-B14F-4D97-AF65-F5344CB8AC3E}">
        <p14:creationId xmlns:p14="http://schemas.microsoft.com/office/powerpoint/2010/main" val="39188379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557430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27E9E532-B52F-4195-9769-854E30154B55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4092000" y="0"/>
            <a:ext cx="8100000" cy="39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A4B0386-33B4-4AE2-946E-6347B22040BB}"/>
              </a:ext>
            </a:extLst>
          </p:cNvPr>
          <p:cNvSpPr>
            <a:spLocks noGrp="1"/>
          </p:cNvSpPr>
          <p:nvPr>
            <p:ph type="pic" idx="10" hasCustomPrompt="1"/>
          </p:nvPr>
        </p:nvSpPr>
        <p:spPr>
          <a:xfrm>
            <a:off x="0" y="3960000"/>
            <a:ext cx="4092000" cy="289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42F70AE-AA28-47B8-ADF1-78729B8D0C2E}"/>
              </a:ext>
            </a:extLst>
          </p:cNvPr>
          <p:cNvSpPr/>
          <p:nvPr userDrawn="1"/>
        </p:nvSpPr>
        <p:spPr>
          <a:xfrm>
            <a:off x="4200000" y="4050000"/>
            <a:ext cx="7992000" cy="2808000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5097400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636620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1">
            <a:extLst>
              <a:ext uri="{FF2B5EF4-FFF2-40B4-BE49-F238E27FC236}">
                <a16:creationId xmlns:a16="http://schemas.microsoft.com/office/drawing/2014/main" id="{D984738B-46DB-4E68-8584-37E420407CAF}"/>
              </a:ext>
            </a:extLst>
          </p:cNvPr>
          <p:cNvSpPr/>
          <p:nvPr userDrawn="1"/>
        </p:nvSpPr>
        <p:spPr>
          <a:xfrm>
            <a:off x="6000620" y="5764092"/>
            <a:ext cx="6959602" cy="50405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3" name="Oval 11">
            <a:extLst>
              <a:ext uri="{FF2B5EF4-FFF2-40B4-BE49-F238E27FC236}">
                <a16:creationId xmlns:a16="http://schemas.microsoft.com/office/drawing/2014/main" id="{1EF47FAD-E9FE-4655-9C18-2281F00609C6}"/>
              </a:ext>
            </a:extLst>
          </p:cNvPr>
          <p:cNvSpPr/>
          <p:nvPr userDrawn="1"/>
        </p:nvSpPr>
        <p:spPr>
          <a:xfrm>
            <a:off x="6000620" y="2958188"/>
            <a:ext cx="6959602" cy="50405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grpSp>
        <p:nvGrpSpPr>
          <p:cNvPr id="4" name="Group 12">
            <a:extLst>
              <a:ext uri="{FF2B5EF4-FFF2-40B4-BE49-F238E27FC236}">
                <a16:creationId xmlns:a16="http://schemas.microsoft.com/office/drawing/2014/main" id="{69D03589-94E1-4EF8-85A4-3C81F0DA1CBB}"/>
              </a:ext>
            </a:extLst>
          </p:cNvPr>
          <p:cNvGrpSpPr/>
          <p:nvPr userDrawn="1"/>
        </p:nvGrpSpPr>
        <p:grpSpPr>
          <a:xfrm>
            <a:off x="7397562" y="792688"/>
            <a:ext cx="4157729" cy="2426868"/>
            <a:chOff x="-548507" y="477868"/>
            <a:chExt cx="11570449" cy="6357177"/>
          </a:xfrm>
        </p:grpSpPr>
        <p:sp>
          <p:nvSpPr>
            <p:cNvPr id="5" name="Freeform: Shape 21">
              <a:extLst>
                <a:ext uri="{FF2B5EF4-FFF2-40B4-BE49-F238E27FC236}">
                  <a16:creationId xmlns:a16="http://schemas.microsoft.com/office/drawing/2014/main" id="{B8912ED9-1F51-4F24-86AA-66A8A2FAC133}"/>
                </a:ext>
              </a:extLst>
            </p:cNvPr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22">
              <a:extLst>
                <a:ext uri="{FF2B5EF4-FFF2-40B4-BE49-F238E27FC236}">
                  <a16:creationId xmlns:a16="http://schemas.microsoft.com/office/drawing/2014/main" id="{39CCC3E3-83BF-4615-B176-D600377138AB}"/>
                </a:ext>
              </a:extLst>
            </p:cNvPr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23">
              <a:extLst>
                <a:ext uri="{FF2B5EF4-FFF2-40B4-BE49-F238E27FC236}">
                  <a16:creationId xmlns:a16="http://schemas.microsoft.com/office/drawing/2014/main" id="{1BB4B631-0793-4EC4-948F-DBB77F89F32E}"/>
                </a:ext>
              </a:extLst>
            </p:cNvPr>
            <p:cNvSpPr/>
            <p:nvPr/>
          </p:nvSpPr>
          <p:spPr>
            <a:xfrm>
              <a:off x="1088451" y="839448"/>
              <a:ext cx="8283390" cy="5062073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24">
              <a:extLst>
                <a:ext uri="{FF2B5EF4-FFF2-40B4-BE49-F238E27FC236}">
                  <a16:creationId xmlns:a16="http://schemas.microsoft.com/office/drawing/2014/main" id="{46901BAE-5177-4F15-8882-8A866D8919C6}"/>
                </a:ext>
              </a:extLst>
            </p:cNvPr>
            <p:cNvSpPr/>
            <p:nvPr/>
          </p:nvSpPr>
          <p:spPr>
            <a:xfrm>
              <a:off x="-548507" y="6164484"/>
              <a:ext cx="11570449" cy="460187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" name="Freeform: Shape 25">
              <a:extLst>
                <a:ext uri="{FF2B5EF4-FFF2-40B4-BE49-F238E27FC236}">
                  <a16:creationId xmlns:a16="http://schemas.microsoft.com/office/drawing/2014/main" id="{EF305665-F54D-429D-A14B-170A9B1B6E24}"/>
                </a:ext>
              </a:extLst>
            </p:cNvPr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0" name="Group 26">
              <a:extLst>
                <a:ext uri="{FF2B5EF4-FFF2-40B4-BE49-F238E27FC236}">
                  <a16:creationId xmlns:a16="http://schemas.microsoft.com/office/drawing/2014/main" id="{4D1C3DB9-35EC-4484-B208-3868E5CD398B}"/>
                </a:ext>
              </a:extLst>
            </p:cNvPr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15" name="Rectangle: Rounded Corners 31">
                <a:extLst>
                  <a:ext uri="{FF2B5EF4-FFF2-40B4-BE49-F238E27FC236}">
                    <a16:creationId xmlns:a16="http://schemas.microsoft.com/office/drawing/2014/main" id="{D15A82CB-BC0F-459D-B41B-8A1BFCA8060F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: Rounded Corners 32">
                <a:extLst>
                  <a:ext uri="{FF2B5EF4-FFF2-40B4-BE49-F238E27FC236}">
                    <a16:creationId xmlns:a16="http://schemas.microsoft.com/office/drawing/2014/main" id="{BE22D75E-CD88-4E0B-9C14-762EBFC7231A}"/>
                  </a:ext>
                </a:extLst>
              </p:cNvPr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" name="Group 27">
              <a:extLst>
                <a:ext uri="{FF2B5EF4-FFF2-40B4-BE49-F238E27FC236}">
                  <a16:creationId xmlns:a16="http://schemas.microsoft.com/office/drawing/2014/main" id="{572FD46C-CB8F-4974-B0C2-810E3C9A8418}"/>
                </a:ext>
              </a:extLst>
            </p:cNvPr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13" name="Rectangle: Rounded Corners 29">
                <a:extLst>
                  <a:ext uri="{FF2B5EF4-FFF2-40B4-BE49-F238E27FC236}">
                    <a16:creationId xmlns:a16="http://schemas.microsoft.com/office/drawing/2014/main" id="{7672D1E1-BFB8-4023-BB75-A4F701F1093E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: Rounded Corners 30">
                <a:extLst>
                  <a:ext uri="{FF2B5EF4-FFF2-40B4-BE49-F238E27FC236}">
                    <a16:creationId xmlns:a16="http://schemas.microsoft.com/office/drawing/2014/main" id="{8DDB581F-7D4E-45C3-9A6C-92C141A2ACB1}"/>
                  </a:ext>
                </a:extLst>
              </p:cNvPr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2" name="Freeform: Shape 28">
              <a:extLst>
                <a:ext uri="{FF2B5EF4-FFF2-40B4-BE49-F238E27FC236}">
                  <a16:creationId xmlns:a16="http://schemas.microsoft.com/office/drawing/2014/main" id="{BEFC7E2A-B774-4752-AACD-0911CCE5FBCA}"/>
                </a:ext>
              </a:extLst>
            </p:cNvPr>
            <p:cNvSpPr/>
            <p:nvPr/>
          </p:nvSpPr>
          <p:spPr>
            <a:xfrm>
              <a:off x="3892805" y="496953"/>
              <a:ext cx="5479036" cy="5431217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17" name="Group 12">
            <a:extLst>
              <a:ext uri="{FF2B5EF4-FFF2-40B4-BE49-F238E27FC236}">
                <a16:creationId xmlns:a16="http://schemas.microsoft.com/office/drawing/2014/main" id="{CBCAAE18-DC02-4BAB-A31F-FB0F77C5EB8F}"/>
              </a:ext>
            </a:extLst>
          </p:cNvPr>
          <p:cNvGrpSpPr/>
          <p:nvPr userDrawn="1"/>
        </p:nvGrpSpPr>
        <p:grpSpPr>
          <a:xfrm>
            <a:off x="7397562" y="3619369"/>
            <a:ext cx="4157729" cy="2426868"/>
            <a:chOff x="-548507" y="477868"/>
            <a:chExt cx="11570449" cy="6357177"/>
          </a:xfrm>
        </p:grpSpPr>
        <p:sp>
          <p:nvSpPr>
            <p:cNvPr id="18" name="Freeform: Shape 21">
              <a:extLst>
                <a:ext uri="{FF2B5EF4-FFF2-40B4-BE49-F238E27FC236}">
                  <a16:creationId xmlns:a16="http://schemas.microsoft.com/office/drawing/2014/main" id="{55BDDAA0-6882-4B7F-9F51-479405880209}"/>
                </a:ext>
              </a:extLst>
            </p:cNvPr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22">
              <a:extLst>
                <a:ext uri="{FF2B5EF4-FFF2-40B4-BE49-F238E27FC236}">
                  <a16:creationId xmlns:a16="http://schemas.microsoft.com/office/drawing/2014/main" id="{32CEF7DE-E805-4F48-8F87-F86553A0A1B0}"/>
                </a:ext>
              </a:extLst>
            </p:cNvPr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23">
              <a:extLst>
                <a:ext uri="{FF2B5EF4-FFF2-40B4-BE49-F238E27FC236}">
                  <a16:creationId xmlns:a16="http://schemas.microsoft.com/office/drawing/2014/main" id="{E3104BB3-45A0-42A7-9B66-73473F9789F5}"/>
                </a:ext>
              </a:extLst>
            </p:cNvPr>
            <p:cNvSpPr/>
            <p:nvPr/>
          </p:nvSpPr>
          <p:spPr>
            <a:xfrm>
              <a:off x="1088451" y="839448"/>
              <a:ext cx="8283390" cy="5062073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4">
              <a:extLst>
                <a:ext uri="{FF2B5EF4-FFF2-40B4-BE49-F238E27FC236}">
                  <a16:creationId xmlns:a16="http://schemas.microsoft.com/office/drawing/2014/main" id="{2916E959-0FE4-4F7A-AA5A-08CE113BD11E}"/>
                </a:ext>
              </a:extLst>
            </p:cNvPr>
            <p:cNvSpPr/>
            <p:nvPr/>
          </p:nvSpPr>
          <p:spPr>
            <a:xfrm>
              <a:off x="-548507" y="6164484"/>
              <a:ext cx="11570449" cy="460187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" name="Freeform: Shape 25">
              <a:extLst>
                <a:ext uri="{FF2B5EF4-FFF2-40B4-BE49-F238E27FC236}">
                  <a16:creationId xmlns:a16="http://schemas.microsoft.com/office/drawing/2014/main" id="{7FAB6DCA-2E73-4B66-AC8F-065EBB67F22D}"/>
                </a:ext>
              </a:extLst>
            </p:cNvPr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3" name="Group 26">
              <a:extLst>
                <a:ext uri="{FF2B5EF4-FFF2-40B4-BE49-F238E27FC236}">
                  <a16:creationId xmlns:a16="http://schemas.microsoft.com/office/drawing/2014/main" id="{A05A6A03-4FCE-4EEB-97E6-EDF24C40B283}"/>
                </a:ext>
              </a:extLst>
            </p:cNvPr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28" name="Rectangle: Rounded Corners 31">
                <a:extLst>
                  <a:ext uri="{FF2B5EF4-FFF2-40B4-BE49-F238E27FC236}">
                    <a16:creationId xmlns:a16="http://schemas.microsoft.com/office/drawing/2014/main" id="{623E5D8D-D903-46AB-9A18-D321FBFAAB91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: Rounded Corners 32">
                <a:extLst>
                  <a:ext uri="{FF2B5EF4-FFF2-40B4-BE49-F238E27FC236}">
                    <a16:creationId xmlns:a16="http://schemas.microsoft.com/office/drawing/2014/main" id="{6D8C28F1-E5D8-4AD4-9B4B-0C4E1153377C}"/>
                  </a:ext>
                </a:extLst>
              </p:cNvPr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" name="Group 27">
              <a:extLst>
                <a:ext uri="{FF2B5EF4-FFF2-40B4-BE49-F238E27FC236}">
                  <a16:creationId xmlns:a16="http://schemas.microsoft.com/office/drawing/2014/main" id="{FC2E83F7-7058-4885-8E50-6F034C626C2E}"/>
                </a:ext>
              </a:extLst>
            </p:cNvPr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26" name="Rectangle: Rounded Corners 29">
                <a:extLst>
                  <a:ext uri="{FF2B5EF4-FFF2-40B4-BE49-F238E27FC236}">
                    <a16:creationId xmlns:a16="http://schemas.microsoft.com/office/drawing/2014/main" id="{5235E700-1028-4DBF-9621-D7B197B804BE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: Rounded Corners 30">
                <a:extLst>
                  <a:ext uri="{FF2B5EF4-FFF2-40B4-BE49-F238E27FC236}">
                    <a16:creationId xmlns:a16="http://schemas.microsoft.com/office/drawing/2014/main" id="{886D99FE-DB04-42AB-A9A6-0F85D3ABD63D}"/>
                  </a:ext>
                </a:extLst>
              </p:cNvPr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5" name="Freeform: Shape 28">
              <a:extLst>
                <a:ext uri="{FF2B5EF4-FFF2-40B4-BE49-F238E27FC236}">
                  <a16:creationId xmlns:a16="http://schemas.microsoft.com/office/drawing/2014/main" id="{CA3EF5C2-CFEE-4DD1-B3E2-7B7811C98864}"/>
                </a:ext>
              </a:extLst>
            </p:cNvPr>
            <p:cNvSpPr/>
            <p:nvPr/>
          </p:nvSpPr>
          <p:spPr>
            <a:xfrm>
              <a:off x="3892805" y="496953"/>
              <a:ext cx="5479036" cy="5431217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30" name="Picture Placeholder 2">
            <a:extLst>
              <a:ext uri="{FF2B5EF4-FFF2-40B4-BE49-F238E27FC236}">
                <a16:creationId xmlns:a16="http://schemas.microsoft.com/office/drawing/2014/main" id="{6AB6C515-FEFB-413A-8CDA-B20F305507DE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7997791" y="898584"/>
            <a:ext cx="2976555" cy="203702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1" name="Picture Placeholder 2">
            <a:extLst>
              <a:ext uri="{FF2B5EF4-FFF2-40B4-BE49-F238E27FC236}">
                <a16:creationId xmlns:a16="http://schemas.microsoft.com/office/drawing/2014/main" id="{16DD4884-A7A8-42BD-944C-F3D414CF00CB}"/>
              </a:ext>
            </a:extLst>
          </p:cNvPr>
          <p:cNvSpPr>
            <a:spLocks noGrp="1"/>
          </p:cNvSpPr>
          <p:nvPr>
            <p:ph type="pic" idx="10" hasCustomPrompt="1"/>
          </p:nvPr>
        </p:nvSpPr>
        <p:spPr>
          <a:xfrm>
            <a:off x="7997791" y="3732552"/>
            <a:ext cx="2976555" cy="203702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649280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066714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960406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483091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244639275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31367658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472024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5886387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7884257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90455869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98437197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A80D6EB4-6316-4BD4-9779-1C793C88EF1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F7516D1-CC67-491A-A475-E2E321DE7470}"/>
              </a:ext>
            </a:extLst>
          </p:cNvPr>
          <p:cNvSpPr/>
          <p:nvPr userDrawn="1"/>
        </p:nvSpPr>
        <p:spPr>
          <a:xfrm>
            <a:off x="0" y="3667328"/>
            <a:ext cx="12192000" cy="3190671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4171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3622372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0446344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2408535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1222197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3202729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0972713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3691934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3177034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2048160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3">
            <a:extLst>
              <a:ext uri="{FF2B5EF4-FFF2-40B4-BE49-F238E27FC236}">
                <a16:creationId xmlns:a16="http://schemas.microsoft.com/office/drawing/2014/main" id="{0A96AEFE-2DB4-4800-BD04-10498C186E29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0" y="0"/>
            <a:ext cx="6206149" cy="6858000"/>
          </a:xfrm>
          <a:custGeom>
            <a:avLst/>
            <a:gdLst>
              <a:gd name="connsiteX0" fmla="*/ 5280530 w 6206149"/>
              <a:gd name="connsiteY0" fmla="*/ 3429000 h 6858000"/>
              <a:gd name="connsiteX1" fmla="*/ 6206149 w 6206149"/>
              <a:gd name="connsiteY1" fmla="*/ 3429000 h 6858000"/>
              <a:gd name="connsiteX2" fmla="*/ 4207499 w 6206149"/>
              <a:gd name="connsiteY2" fmla="*/ 6858000 h 6858000"/>
              <a:gd name="connsiteX3" fmla="*/ 3281880 w 6206149"/>
              <a:gd name="connsiteY3" fmla="*/ 6858000 h 6858000"/>
              <a:gd name="connsiteX4" fmla="*/ 4173746 w 6206149"/>
              <a:gd name="connsiteY4" fmla="*/ 3429000 h 6858000"/>
              <a:gd name="connsiteX5" fmla="*/ 5099365 w 6206149"/>
              <a:gd name="connsiteY5" fmla="*/ 3429000 h 6858000"/>
              <a:gd name="connsiteX6" fmla="*/ 3100715 w 6206149"/>
              <a:gd name="connsiteY6" fmla="*/ 6858000 h 6858000"/>
              <a:gd name="connsiteX7" fmla="*/ 2175096 w 6206149"/>
              <a:gd name="connsiteY7" fmla="*/ 6858000 h 6858000"/>
              <a:gd name="connsiteX8" fmla="*/ 5075842 w 6206149"/>
              <a:gd name="connsiteY8" fmla="*/ 0 h 6858000"/>
              <a:gd name="connsiteX9" fmla="*/ 5993394 w 6206149"/>
              <a:gd name="connsiteY9" fmla="*/ 0 h 6858000"/>
              <a:gd name="connsiteX10" fmla="*/ 1976808 w 6206149"/>
              <a:gd name="connsiteY10" fmla="*/ 6858000 h 6858000"/>
              <a:gd name="connsiteX11" fmla="*/ 1059256 w 6206149"/>
              <a:gd name="connsiteY11" fmla="*/ 6858000 h 6858000"/>
              <a:gd name="connsiteX12" fmla="*/ 3931564 w 6206149"/>
              <a:gd name="connsiteY12" fmla="*/ 0 h 6858000"/>
              <a:gd name="connsiteX13" fmla="*/ 4857183 w 6206149"/>
              <a:gd name="connsiteY13" fmla="*/ 0 h 6858000"/>
              <a:gd name="connsiteX14" fmla="*/ 2858533 w 6206149"/>
              <a:gd name="connsiteY14" fmla="*/ 3429000 h 6858000"/>
              <a:gd name="connsiteX15" fmla="*/ 1932914 w 6206149"/>
              <a:gd name="connsiteY15" fmla="*/ 3429000 h 6858000"/>
              <a:gd name="connsiteX16" fmla="*/ 2008640 w 6206149"/>
              <a:gd name="connsiteY16" fmla="*/ 0 h 6858000"/>
              <a:gd name="connsiteX17" fmla="*/ 3684759 w 6206149"/>
              <a:gd name="connsiteY17" fmla="*/ 0 h 6858000"/>
              <a:gd name="connsiteX18" fmla="*/ 1676119 w 6206149"/>
              <a:gd name="connsiteY18" fmla="*/ 3429000 h 6858000"/>
              <a:gd name="connsiteX19" fmla="*/ 0 w 6206149"/>
              <a:gd name="connsiteY19" fmla="*/ 3429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206149" h="6858000">
                <a:moveTo>
                  <a:pt x="5280530" y="3429000"/>
                </a:moveTo>
                <a:lnTo>
                  <a:pt x="6206149" y="3429000"/>
                </a:lnTo>
                <a:lnTo>
                  <a:pt x="4207499" y="6858000"/>
                </a:lnTo>
                <a:lnTo>
                  <a:pt x="3281880" y="6858000"/>
                </a:lnTo>
                <a:close/>
                <a:moveTo>
                  <a:pt x="4173746" y="3429000"/>
                </a:moveTo>
                <a:lnTo>
                  <a:pt x="5099365" y="3429000"/>
                </a:lnTo>
                <a:lnTo>
                  <a:pt x="3100715" y="6858000"/>
                </a:lnTo>
                <a:lnTo>
                  <a:pt x="2175096" y="6858000"/>
                </a:lnTo>
                <a:close/>
                <a:moveTo>
                  <a:pt x="5075842" y="0"/>
                </a:moveTo>
                <a:lnTo>
                  <a:pt x="5993394" y="0"/>
                </a:lnTo>
                <a:lnTo>
                  <a:pt x="1976808" y="6858000"/>
                </a:lnTo>
                <a:lnTo>
                  <a:pt x="1059256" y="6858000"/>
                </a:lnTo>
                <a:close/>
                <a:moveTo>
                  <a:pt x="3931564" y="0"/>
                </a:moveTo>
                <a:lnTo>
                  <a:pt x="4857183" y="0"/>
                </a:lnTo>
                <a:lnTo>
                  <a:pt x="2858533" y="3429000"/>
                </a:lnTo>
                <a:lnTo>
                  <a:pt x="1932914" y="3429000"/>
                </a:lnTo>
                <a:close/>
                <a:moveTo>
                  <a:pt x="2008640" y="0"/>
                </a:moveTo>
                <a:lnTo>
                  <a:pt x="3684759" y="0"/>
                </a:lnTo>
                <a:lnTo>
                  <a:pt x="1676119" y="3429000"/>
                </a:lnTo>
                <a:lnTo>
                  <a:pt x="0" y="3429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0177899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Image slide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97A4111-AC59-4D68-8289-087F5555D1FB}"/>
              </a:ext>
            </a:extLst>
          </p:cNvPr>
          <p:cNvSpPr/>
          <p:nvPr userDrawn="1"/>
        </p:nvSpPr>
        <p:spPr>
          <a:xfrm>
            <a:off x="-3" y="0"/>
            <a:ext cx="12192003" cy="3990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5" name="그림 개체 틀 2">
            <a:extLst>
              <a:ext uri="{FF2B5EF4-FFF2-40B4-BE49-F238E27FC236}">
                <a16:creationId xmlns:a16="http://schemas.microsoft.com/office/drawing/2014/main" id="{529213A9-205F-4B47-85D1-86A4CF8B41E3}"/>
              </a:ext>
            </a:extLst>
          </p:cNvPr>
          <p:cNvSpPr>
            <a:spLocks noGrp="1"/>
          </p:cNvSpPr>
          <p:nvPr>
            <p:ph type="pic" sz="quarter" idx="65" hasCustomPrompt="1"/>
          </p:nvPr>
        </p:nvSpPr>
        <p:spPr>
          <a:xfrm>
            <a:off x="2900571" y="1934706"/>
            <a:ext cx="2997472" cy="410718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5C91274C-B4D1-4A27-943A-E94264203275}"/>
              </a:ext>
            </a:extLst>
          </p:cNvPr>
          <p:cNvSpPr>
            <a:spLocks noGrp="1"/>
          </p:cNvSpPr>
          <p:nvPr>
            <p:ph type="pic" sz="quarter" idx="66" hasCustomPrompt="1"/>
          </p:nvPr>
        </p:nvSpPr>
        <p:spPr>
          <a:xfrm>
            <a:off x="6280150" y="1934706"/>
            <a:ext cx="2997472" cy="410718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4111A57B-317A-41FC-8D5B-458B4DA86DA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413135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s slide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64355730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Image slide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4111A57B-317A-41FC-8D5B-458B4DA86DA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9" name="Group 3">
            <a:extLst>
              <a:ext uri="{FF2B5EF4-FFF2-40B4-BE49-F238E27FC236}">
                <a16:creationId xmlns:a16="http://schemas.microsoft.com/office/drawing/2014/main" id="{3416C541-C19F-450D-88B8-31264A63C057}"/>
              </a:ext>
            </a:extLst>
          </p:cNvPr>
          <p:cNvGrpSpPr/>
          <p:nvPr userDrawn="1"/>
        </p:nvGrpSpPr>
        <p:grpSpPr>
          <a:xfrm>
            <a:off x="3413850" y="1727960"/>
            <a:ext cx="2134178" cy="3686307"/>
            <a:chOff x="2188487" y="1844824"/>
            <a:chExt cx="1980000" cy="3420000"/>
          </a:xfrm>
        </p:grpSpPr>
        <p:sp>
          <p:nvSpPr>
            <p:cNvPr id="10" name="Rounded Rectangle 13">
              <a:extLst>
                <a:ext uri="{FF2B5EF4-FFF2-40B4-BE49-F238E27FC236}">
                  <a16:creationId xmlns:a16="http://schemas.microsoft.com/office/drawing/2014/main" id="{F28ADE49-EABF-4A45-8AFD-D583872D5EF7}"/>
                </a:ext>
              </a:extLst>
            </p:cNvPr>
            <p:cNvSpPr/>
            <p:nvPr userDrawn="1"/>
          </p:nvSpPr>
          <p:spPr>
            <a:xfrm>
              <a:off x="2188487" y="1844824"/>
              <a:ext cx="1980000" cy="3420000"/>
            </a:xfrm>
            <a:prstGeom prst="roundRect">
              <a:avLst>
                <a:gd name="adj" fmla="val 13580"/>
              </a:avLst>
            </a:prstGeom>
            <a:solidFill>
              <a:schemeClr val="bg1"/>
            </a:solidFill>
            <a:ln w="88900">
              <a:noFill/>
            </a:ln>
            <a:effectLst>
              <a:outerShdw blurRad="63500" dist="520700" dir="13680000" sx="200000" sy="200000" algn="t" rotWithShape="0">
                <a:prstClr val="black">
                  <a:alpha val="0"/>
                </a:prstClr>
              </a:outerShdw>
              <a:reflection stA="0" dist="1270000" dir="5400000" sy="-100000" algn="bl" rotWithShape="0"/>
            </a:effectLst>
            <a:scene3d>
              <a:camera prst="perspectiveFront"/>
              <a:lightRig rig="soft" dir="t"/>
            </a:scene3d>
            <a:sp3d prstMaterial="matte">
              <a:bevelT w="139700" h="139700" prst="divo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1" name="Rectangle 14">
              <a:extLst>
                <a:ext uri="{FF2B5EF4-FFF2-40B4-BE49-F238E27FC236}">
                  <a16:creationId xmlns:a16="http://schemas.microsoft.com/office/drawing/2014/main" id="{0EE66AE6-BD54-46FF-BFF8-F4F5052A0336}"/>
                </a:ext>
              </a:extLst>
            </p:cNvPr>
            <p:cNvSpPr/>
            <p:nvPr userDrawn="1"/>
          </p:nvSpPr>
          <p:spPr>
            <a:xfrm>
              <a:off x="3034725" y="2043113"/>
              <a:ext cx="287523" cy="45719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  <a:scene3d>
              <a:camera prst="orthographicFront"/>
              <a:lightRig rig="threePt" dir="t"/>
            </a:scene3d>
            <a:sp3d>
              <a:bevelT w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grpSp>
          <p:nvGrpSpPr>
            <p:cNvPr id="12" name="Group 1">
              <a:extLst>
                <a:ext uri="{FF2B5EF4-FFF2-40B4-BE49-F238E27FC236}">
                  <a16:creationId xmlns:a16="http://schemas.microsoft.com/office/drawing/2014/main" id="{16B2E278-7F12-411C-A66B-4E8311A0AA6B}"/>
                </a:ext>
              </a:extLst>
            </p:cNvPr>
            <p:cNvGrpSpPr/>
            <p:nvPr userDrawn="1"/>
          </p:nvGrpSpPr>
          <p:grpSpPr>
            <a:xfrm>
              <a:off x="3068483" y="4873005"/>
              <a:ext cx="228516" cy="228516"/>
              <a:chOff x="1522350" y="5810889"/>
              <a:chExt cx="228516" cy="228516"/>
            </a:xfrm>
            <a:solidFill>
              <a:schemeClr val="bg1">
                <a:lumMod val="75000"/>
              </a:schemeClr>
            </a:solidFill>
          </p:grpSpPr>
          <p:sp>
            <p:nvSpPr>
              <p:cNvPr id="13" name="Oval 15">
                <a:extLst>
                  <a:ext uri="{FF2B5EF4-FFF2-40B4-BE49-F238E27FC236}">
                    <a16:creationId xmlns:a16="http://schemas.microsoft.com/office/drawing/2014/main" id="{880912B7-BAFE-4530-B3E2-658A4CC93EA5}"/>
                  </a:ext>
                </a:extLst>
              </p:cNvPr>
              <p:cNvSpPr/>
              <p:nvPr userDrawn="1"/>
            </p:nvSpPr>
            <p:spPr>
              <a:xfrm>
                <a:off x="1522350" y="5810889"/>
                <a:ext cx="228516" cy="228516"/>
              </a:xfrm>
              <a:prstGeom prst="ellipse">
                <a:avLst/>
              </a:prstGeom>
              <a:grpFill/>
              <a:ln w="0">
                <a:noFill/>
              </a:ln>
              <a:scene3d>
                <a:camera prst="perspectiveFront"/>
                <a:lightRig rig="threePt" dir="t"/>
              </a:scene3d>
              <a:sp3d>
                <a:bevelT/>
                <a:bevelB w="1651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4" name="Rounded Rectangle 16">
                <a:extLst>
                  <a:ext uri="{FF2B5EF4-FFF2-40B4-BE49-F238E27FC236}">
                    <a16:creationId xmlns:a16="http://schemas.microsoft.com/office/drawing/2014/main" id="{D4E578DE-6FBB-45BA-AA90-B7C5BFB60FD8}"/>
                  </a:ext>
                </a:extLst>
              </p:cNvPr>
              <p:cNvSpPr/>
              <p:nvPr userDrawn="1"/>
            </p:nvSpPr>
            <p:spPr>
              <a:xfrm>
                <a:off x="1599696" y="5872505"/>
                <a:ext cx="104519" cy="105284"/>
              </a:xfrm>
              <a:prstGeom prst="roundRect">
                <a:avLst/>
              </a:prstGeom>
              <a:solidFill>
                <a:schemeClr val="bg1">
                  <a:lumMod val="65000"/>
                </a:schemeClr>
              </a:solidFill>
              <a:ln w="6350">
                <a:noFill/>
              </a:ln>
              <a:scene3d>
                <a:camera prst="orthographicFront"/>
                <a:lightRig rig="threePt" dir="t"/>
              </a:scene3d>
              <a:sp3d>
                <a:bevelT w="139700" prst="cross"/>
                <a:bevelB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</p:grpSp>
      <p:sp>
        <p:nvSpPr>
          <p:cNvPr id="15" name="Picture Placeholder 9">
            <a:extLst>
              <a:ext uri="{FF2B5EF4-FFF2-40B4-BE49-F238E27FC236}">
                <a16:creationId xmlns:a16="http://schemas.microsoft.com/office/drawing/2014/main" id="{EB8BC53A-6DA7-4829-9A2F-14557FE1D7E4}"/>
              </a:ext>
            </a:extLst>
          </p:cNvPr>
          <p:cNvSpPr>
            <a:spLocks noGrp="1"/>
          </p:cNvSpPr>
          <p:nvPr userDrawn="1">
            <p:ph type="pic" sz="quarter" idx="11" hasCustomPrompt="1"/>
          </p:nvPr>
        </p:nvSpPr>
        <p:spPr>
          <a:xfrm>
            <a:off x="3586877" y="2115101"/>
            <a:ext cx="1816447" cy="283230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46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grpSp>
        <p:nvGrpSpPr>
          <p:cNvPr id="16" name="Group 2">
            <a:extLst>
              <a:ext uri="{FF2B5EF4-FFF2-40B4-BE49-F238E27FC236}">
                <a16:creationId xmlns:a16="http://schemas.microsoft.com/office/drawing/2014/main" id="{4C198FF6-4BAB-454F-B36D-BFC618E02928}"/>
              </a:ext>
            </a:extLst>
          </p:cNvPr>
          <p:cNvGrpSpPr/>
          <p:nvPr userDrawn="1"/>
        </p:nvGrpSpPr>
        <p:grpSpPr>
          <a:xfrm>
            <a:off x="6643974" y="1727960"/>
            <a:ext cx="2134178" cy="3686307"/>
            <a:chOff x="4897447" y="1844824"/>
            <a:chExt cx="1980000" cy="3420000"/>
          </a:xfrm>
        </p:grpSpPr>
        <p:sp>
          <p:nvSpPr>
            <p:cNvPr id="17" name="Rounded Rectangle 30">
              <a:extLst>
                <a:ext uri="{FF2B5EF4-FFF2-40B4-BE49-F238E27FC236}">
                  <a16:creationId xmlns:a16="http://schemas.microsoft.com/office/drawing/2014/main" id="{327C6189-5814-41F6-8E57-B52ED4BAD615}"/>
                </a:ext>
              </a:extLst>
            </p:cNvPr>
            <p:cNvSpPr/>
            <p:nvPr userDrawn="1"/>
          </p:nvSpPr>
          <p:spPr>
            <a:xfrm>
              <a:off x="4897447" y="1844824"/>
              <a:ext cx="1980000" cy="3420000"/>
            </a:xfrm>
            <a:prstGeom prst="roundRect">
              <a:avLst>
                <a:gd name="adj" fmla="val 13580"/>
              </a:avLst>
            </a:prstGeom>
            <a:solidFill>
              <a:schemeClr val="bg1"/>
            </a:solidFill>
            <a:ln w="88900">
              <a:noFill/>
            </a:ln>
            <a:effectLst>
              <a:outerShdw blurRad="63500" dist="520700" dir="13680000" sx="200000" sy="200000" algn="t" rotWithShape="0">
                <a:prstClr val="black">
                  <a:alpha val="0"/>
                </a:prstClr>
              </a:outerShdw>
              <a:reflection stA="0" dist="1270000" dir="5400000" sy="-100000" algn="bl" rotWithShape="0"/>
            </a:effectLst>
            <a:scene3d>
              <a:camera prst="perspectiveFront"/>
              <a:lightRig rig="soft" dir="t"/>
            </a:scene3d>
            <a:sp3d prstMaterial="matte">
              <a:bevelT w="139700" h="139700" prst="divo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8" name="Rectangle 31">
              <a:extLst>
                <a:ext uri="{FF2B5EF4-FFF2-40B4-BE49-F238E27FC236}">
                  <a16:creationId xmlns:a16="http://schemas.microsoft.com/office/drawing/2014/main" id="{6BB7F0A7-CC2D-4583-914D-D6C31A57CD04}"/>
                </a:ext>
              </a:extLst>
            </p:cNvPr>
            <p:cNvSpPr/>
            <p:nvPr userDrawn="1"/>
          </p:nvSpPr>
          <p:spPr>
            <a:xfrm>
              <a:off x="5739521" y="2043113"/>
              <a:ext cx="287523" cy="45719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  <a:scene3d>
              <a:camera prst="orthographicFront"/>
              <a:lightRig rig="threePt" dir="t"/>
            </a:scene3d>
            <a:sp3d>
              <a:bevelT w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grpSp>
          <p:nvGrpSpPr>
            <p:cNvPr id="19" name="Group 32">
              <a:extLst>
                <a:ext uri="{FF2B5EF4-FFF2-40B4-BE49-F238E27FC236}">
                  <a16:creationId xmlns:a16="http://schemas.microsoft.com/office/drawing/2014/main" id="{C9FC167E-F954-46E7-90DD-9CFE5810AAD7}"/>
                </a:ext>
              </a:extLst>
            </p:cNvPr>
            <p:cNvGrpSpPr/>
            <p:nvPr userDrawn="1"/>
          </p:nvGrpSpPr>
          <p:grpSpPr>
            <a:xfrm>
              <a:off x="5753678" y="4862119"/>
              <a:ext cx="228516" cy="228516"/>
              <a:chOff x="1522350" y="5810889"/>
              <a:chExt cx="228516" cy="228516"/>
            </a:xfrm>
            <a:solidFill>
              <a:schemeClr val="bg1">
                <a:lumMod val="75000"/>
              </a:schemeClr>
            </a:solidFill>
          </p:grpSpPr>
          <p:sp>
            <p:nvSpPr>
              <p:cNvPr id="20" name="Oval 33">
                <a:extLst>
                  <a:ext uri="{FF2B5EF4-FFF2-40B4-BE49-F238E27FC236}">
                    <a16:creationId xmlns:a16="http://schemas.microsoft.com/office/drawing/2014/main" id="{437FD994-E6E6-4E11-A918-9DE141FE1761}"/>
                  </a:ext>
                </a:extLst>
              </p:cNvPr>
              <p:cNvSpPr/>
              <p:nvPr userDrawn="1"/>
            </p:nvSpPr>
            <p:spPr>
              <a:xfrm>
                <a:off x="1522350" y="5810889"/>
                <a:ext cx="228516" cy="228516"/>
              </a:xfrm>
              <a:prstGeom prst="ellipse">
                <a:avLst/>
              </a:prstGeom>
              <a:grpFill/>
              <a:ln w="0">
                <a:noFill/>
              </a:ln>
              <a:scene3d>
                <a:camera prst="perspectiveFront"/>
                <a:lightRig rig="threePt" dir="t"/>
              </a:scene3d>
              <a:sp3d>
                <a:bevelT/>
                <a:bevelB w="1651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1" name="Rounded Rectangle 34">
                <a:extLst>
                  <a:ext uri="{FF2B5EF4-FFF2-40B4-BE49-F238E27FC236}">
                    <a16:creationId xmlns:a16="http://schemas.microsoft.com/office/drawing/2014/main" id="{8CE63A71-4087-4780-9C43-230A8930C48E}"/>
                  </a:ext>
                </a:extLst>
              </p:cNvPr>
              <p:cNvSpPr/>
              <p:nvPr userDrawn="1"/>
            </p:nvSpPr>
            <p:spPr>
              <a:xfrm>
                <a:off x="1599696" y="5872505"/>
                <a:ext cx="104519" cy="105284"/>
              </a:xfrm>
              <a:prstGeom prst="roundRect">
                <a:avLst/>
              </a:prstGeom>
              <a:solidFill>
                <a:schemeClr val="bg1">
                  <a:lumMod val="65000"/>
                </a:schemeClr>
              </a:solidFill>
              <a:ln w="6350">
                <a:noFill/>
              </a:ln>
              <a:scene3d>
                <a:camera prst="orthographicFront"/>
                <a:lightRig rig="threePt" dir="t"/>
              </a:scene3d>
              <a:sp3d>
                <a:bevelT w="139700" prst="cross"/>
                <a:bevelB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</p:grpSp>
      <p:sp>
        <p:nvSpPr>
          <p:cNvPr id="23" name="Picture Placeholder 9">
            <a:extLst>
              <a:ext uri="{FF2B5EF4-FFF2-40B4-BE49-F238E27FC236}">
                <a16:creationId xmlns:a16="http://schemas.microsoft.com/office/drawing/2014/main" id="{2F232C40-D3F8-4CDD-AF94-D276AEA2E488}"/>
              </a:ext>
            </a:extLst>
          </p:cNvPr>
          <p:cNvSpPr>
            <a:spLocks noGrp="1"/>
          </p:cNvSpPr>
          <p:nvPr userDrawn="1">
            <p:ph type="pic" sz="quarter" idx="12" hasCustomPrompt="1"/>
          </p:nvPr>
        </p:nvSpPr>
        <p:spPr>
          <a:xfrm>
            <a:off x="6816063" y="2096155"/>
            <a:ext cx="1816447" cy="283230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46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5B0E5326-A18A-427C-A9B5-AE03EEAFB683}"/>
              </a:ext>
            </a:extLst>
          </p:cNvPr>
          <p:cNvSpPr/>
          <p:nvPr userDrawn="1"/>
        </p:nvSpPr>
        <p:spPr>
          <a:xfrm>
            <a:off x="0" y="5855038"/>
            <a:ext cx="12210216" cy="1002962"/>
          </a:xfrm>
          <a:custGeom>
            <a:avLst/>
            <a:gdLst>
              <a:gd name="connsiteX0" fmla="*/ 8459813 w 12210216"/>
              <a:gd name="connsiteY0" fmla="*/ 0 h 1002962"/>
              <a:gd name="connsiteX1" fmla="*/ 8462516 w 12210216"/>
              <a:gd name="connsiteY1" fmla="*/ 246442 h 1002962"/>
              <a:gd name="connsiteX2" fmla="*/ 8513858 w 12210216"/>
              <a:gd name="connsiteY2" fmla="*/ 326428 h 1002962"/>
              <a:gd name="connsiteX3" fmla="*/ 8535476 w 12210216"/>
              <a:gd name="connsiteY3" fmla="*/ 326428 h 1002962"/>
              <a:gd name="connsiteX4" fmla="*/ 8535476 w 12210216"/>
              <a:gd name="connsiteY4" fmla="*/ 350208 h 1002962"/>
              <a:gd name="connsiteX5" fmla="*/ 8540881 w 12210216"/>
              <a:gd name="connsiteY5" fmla="*/ 356693 h 1002962"/>
              <a:gd name="connsiteX6" fmla="*/ 8540881 w 12210216"/>
              <a:gd name="connsiteY6" fmla="*/ 471267 h 1002962"/>
              <a:gd name="connsiteX7" fmla="*/ 8565201 w 12210216"/>
              <a:gd name="connsiteY7" fmla="*/ 471267 h 1002962"/>
              <a:gd name="connsiteX8" fmla="*/ 8565201 w 12210216"/>
              <a:gd name="connsiteY8" fmla="*/ 611783 h 1002962"/>
              <a:gd name="connsiteX9" fmla="*/ 8581415 w 12210216"/>
              <a:gd name="connsiteY9" fmla="*/ 609621 h 1002962"/>
              <a:gd name="connsiteX10" fmla="*/ 8578712 w 12210216"/>
              <a:gd name="connsiteY10" fmla="*/ 698254 h 1002962"/>
              <a:gd name="connsiteX11" fmla="*/ 8594926 w 12210216"/>
              <a:gd name="connsiteY11" fmla="*/ 700416 h 1002962"/>
              <a:gd name="connsiteX12" fmla="*/ 8597628 w 12210216"/>
              <a:gd name="connsiteY12" fmla="*/ 706901 h 1002962"/>
              <a:gd name="connsiteX13" fmla="*/ 8605735 w 12210216"/>
              <a:gd name="connsiteY13" fmla="*/ 687445 h 1002962"/>
              <a:gd name="connsiteX14" fmla="*/ 8624651 w 12210216"/>
              <a:gd name="connsiteY14" fmla="*/ 687445 h 1002962"/>
              <a:gd name="connsiteX15" fmla="*/ 8624651 w 12210216"/>
              <a:gd name="connsiteY15" fmla="*/ 719872 h 1002962"/>
              <a:gd name="connsiteX16" fmla="*/ 8635460 w 12210216"/>
              <a:gd name="connsiteY16" fmla="*/ 724195 h 1002962"/>
              <a:gd name="connsiteX17" fmla="*/ 8635460 w 12210216"/>
              <a:gd name="connsiteY17" fmla="*/ 735004 h 1002962"/>
              <a:gd name="connsiteX18" fmla="*/ 8694910 w 12210216"/>
              <a:gd name="connsiteY18" fmla="*/ 735004 h 1002962"/>
              <a:gd name="connsiteX19" fmla="*/ 8694910 w 12210216"/>
              <a:gd name="connsiteY19" fmla="*/ 743651 h 1002962"/>
              <a:gd name="connsiteX20" fmla="*/ 8716528 w 12210216"/>
              <a:gd name="connsiteY20" fmla="*/ 743651 h 1002962"/>
              <a:gd name="connsiteX21" fmla="*/ 8716528 w 12210216"/>
              <a:gd name="connsiteY21" fmla="*/ 713387 h 1002962"/>
              <a:gd name="connsiteX22" fmla="*/ 8775977 w 12210216"/>
              <a:gd name="connsiteY22" fmla="*/ 713387 h 1002962"/>
              <a:gd name="connsiteX23" fmla="*/ 8775977 w 12210216"/>
              <a:gd name="connsiteY23" fmla="*/ 702578 h 1002962"/>
              <a:gd name="connsiteX24" fmla="*/ 8786786 w 12210216"/>
              <a:gd name="connsiteY24" fmla="*/ 702578 h 1002962"/>
              <a:gd name="connsiteX25" fmla="*/ 8786786 w 12210216"/>
              <a:gd name="connsiteY25" fmla="*/ 687445 h 1002962"/>
              <a:gd name="connsiteX26" fmla="*/ 8794893 w 12210216"/>
              <a:gd name="connsiteY26" fmla="*/ 687445 h 1002962"/>
              <a:gd name="connsiteX27" fmla="*/ 8794893 w 12210216"/>
              <a:gd name="connsiteY27" fmla="*/ 678798 h 1002962"/>
              <a:gd name="connsiteX28" fmla="*/ 8816511 w 12210216"/>
              <a:gd name="connsiteY28" fmla="*/ 678798 h 1002962"/>
              <a:gd name="connsiteX29" fmla="*/ 8816511 w 12210216"/>
              <a:gd name="connsiteY29" fmla="*/ 687445 h 1002962"/>
              <a:gd name="connsiteX30" fmla="*/ 8846236 w 12210216"/>
              <a:gd name="connsiteY30" fmla="*/ 687445 h 1002962"/>
              <a:gd name="connsiteX31" fmla="*/ 8846236 w 12210216"/>
              <a:gd name="connsiteY31" fmla="*/ 672313 h 1002962"/>
              <a:gd name="connsiteX32" fmla="*/ 8865152 w 12210216"/>
              <a:gd name="connsiteY32" fmla="*/ 672313 h 1002962"/>
              <a:gd name="connsiteX33" fmla="*/ 8865152 w 12210216"/>
              <a:gd name="connsiteY33" fmla="*/ 696092 h 1002962"/>
              <a:gd name="connsiteX34" fmla="*/ 8875960 w 12210216"/>
              <a:gd name="connsiteY34" fmla="*/ 696092 h 1002962"/>
              <a:gd name="connsiteX35" fmla="*/ 8875960 w 12210216"/>
              <a:gd name="connsiteY35" fmla="*/ 687445 h 1002962"/>
              <a:gd name="connsiteX36" fmla="*/ 8894876 w 12210216"/>
              <a:gd name="connsiteY36" fmla="*/ 687445 h 1002962"/>
              <a:gd name="connsiteX37" fmla="*/ 8894876 w 12210216"/>
              <a:gd name="connsiteY37" fmla="*/ 713387 h 1002962"/>
              <a:gd name="connsiteX38" fmla="*/ 8916494 w 12210216"/>
              <a:gd name="connsiteY38" fmla="*/ 713387 h 1002962"/>
              <a:gd name="connsiteX39" fmla="*/ 8916494 w 12210216"/>
              <a:gd name="connsiteY39" fmla="*/ 726357 h 1002962"/>
              <a:gd name="connsiteX40" fmla="*/ 8924601 w 12210216"/>
              <a:gd name="connsiteY40" fmla="*/ 726357 h 1002962"/>
              <a:gd name="connsiteX41" fmla="*/ 8924601 w 12210216"/>
              <a:gd name="connsiteY41" fmla="*/ 719872 h 1002962"/>
              <a:gd name="connsiteX42" fmla="*/ 8965135 w 12210216"/>
              <a:gd name="connsiteY42" fmla="*/ 719872 h 1002962"/>
              <a:gd name="connsiteX43" fmla="*/ 8965135 w 12210216"/>
              <a:gd name="connsiteY43" fmla="*/ 743651 h 1002962"/>
              <a:gd name="connsiteX44" fmla="*/ 8975944 w 12210216"/>
              <a:gd name="connsiteY44" fmla="*/ 743651 h 1002962"/>
              <a:gd name="connsiteX45" fmla="*/ 8975944 w 12210216"/>
              <a:gd name="connsiteY45" fmla="*/ 752299 h 1002962"/>
              <a:gd name="connsiteX46" fmla="*/ 8984051 w 12210216"/>
              <a:gd name="connsiteY46" fmla="*/ 752299 h 1002962"/>
              <a:gd name="connsiteX47" fmla="*/ 8984051 w 12210216"/>
              <a:gd name="connsiteY47" fmla="*/ 735004 h 1002962"/>
              <a:gd name="connsiteX48" fmla="*/ 8994860 w 12210216"/>
              <a:gd name="connsiteY48" fmla="*/ 735004 h 1002962"/>
              <a:gd name="connsiteX49" fmla="*/ 8994860 w 12210216"/>
              <a:gd name="connsiteY49" fmla="*/ 743651 h 1002962"/>
              <a:gd name="connsiteX50" fmla="*/ 8997562 w 12210216"/>
              <a:gd name="connsiteY50" fmla="*/ 743651 h 1002962"/>
              <a:gd name="connsiteX51" fmla="*/ 8997562 w 12210216"/>
              <a:gd name="connsiteY51" fmla="*/ 741490 h 1002962"/>
              <a:gd name="connsiteX52" fmla="*/ 9002966 w 12210216"/>
              <a:gd name="connsiteY52" fmla="*/ 741490 h 1002962"/>
              <a:gd name="connsiteX53" fmla="*/ 9002966 w 12210216"/>
              <a:gd name="connsiteY53" fmla="*/ 735004 h 1002962"/>
              <a:gd name="connsiteX54" fmla="*/ 9054310 w 12210216"/>
              <a:gd name="connsiteY54" fmla="*/ 735004 h 1002962"/>
              <a:gd name="connsiteX55" fmla="*/ 9054310 w 12210216"/>
              <a:gd name="connsiteY55" fmla="*/ 758784 h 1002962"/>
              <a:gd name="connsiteX56" fmla="*/ 9075928 w 12210216"/>
              <a:gd name="connsiteY56" fmla="*/ 758784 h 1002962"/>
              <a:gd name="connsiteX57" fmla="*/ 9075928 w 12210216"/>
              <a:gd name="connsiteY57" fmla="*/ 767431 h 1002962"/>
              <a:gd name="connsiteX58" fmla="*/ 9094843 w 12210216"/>
              <a:gd name="connsiteY58" fmla="*/ 767431 h 1002962"/>
              <a:gd name="connsiteX59" fmla="*/ 9094843 w 12210216"/>
              <a:gd name="connsiteY59" fmla="*/ 743651 h 1002962"/>
              <a:gd name="connsiteX60" fmla="*/ 9105652 w 12210216"/>
              <a:gd name="connsiteY60" fmla="*/ 743651 h 1002962"/>
              <a:gd name="connsiteX61" fmla="*/ 9105652 w 12210216"/>
              <a:gd name="connsiteY61" fmla="*/ 711225 h 1002962"/>
              <a:gd name="connsiteX62" fmla="*/ 9116461 w 12210216"/>
              <a:gd name="connsiteY62" fmla="*/ 711225 h 1002962"/>
              <a:gd name="connsiteX63" fmla="*/ 9116461 w 12210216"/>
              <a:gd name="connsiteY63" fmla="*/ 696092 h 1002962"/>
              <a:gd name="connsiteX64" fmla="*/ 9113759 w 12210216"/>
              <a:gd name="connsiteY64" fmla="*/ 696092 h 1002962"/>
              <a:gd name="connsiteX65" fmla="*/ 9121866 w 12210216"/>
              <a:gd name="connsiteY65" fmla="*/ 683122 h 1002962"/>
              <a:gd name="connsiteX66" fmla="*/ 9132675 w 12210216"/>
              <a:gd name="connsiteY66" fmla="*/ 711225 h 1002962"/>
              <a:gd name="connsiteX67" fmla="*/ 9140782 w 12210216"/>
              <a:gd name="connsiteY67" fmla="*/ 711225 h 1002962"/>
              <a:gd name="connsiteX68" fmla="*/ 9140782 w 12210216"/>
              <a:gd name="connsiteY68" fmla="*/ 605298 h 1002962"/>
              <a:gd name="connsiteX69" fmla="*/ 9156995 w 12210216"/>
              <a:gd name="connsiteY69" fmla="*/ 605298 h 1002962"/>
              <a:gd name="connsiteX70" fmla="*/ 9156995 w 12210216"/>
              <a:gd name="connsiteY70" fmla="*/ 557739 h 1002962"/>
              <a:gd name="connsiteX71" fmla="*/ 9192124 w 12210216"/>
              <a:gd name="connsiteY71" fmla="*/ 557739 h 1002962"/>
              <a:gd name="connsiteX72" fmla="*/ 9192124 w 12210216"/>
              <a:gd name="connsiteY72" fmla="*/ 536121 h 1002962"/>
              <a:gd name="connsiteX73" fmla="*/ 9238063 w 12210216"/>
              <a:gd name="connsiteY73" fmla="*/ 536121 h 1002962"/>
              <a:gd name="connsiteX74" fmla="*/ 9238063 w 12210216"/>
              <a:gd name="connsiteY74" fmla="*/ 555577 h 1002962"/>
              <a:gd name="connsiteX75" fmla="*/ 9262383 w 12210216"/>
              <a:gd name="connsiteY75" fmla="*/ 555577 h 1002962"/>
              <a:gd name="connsiteX76" fmla="*/ 9262383 w 12210216"/>
              <a:gd name="connsiteY76" fmla="*/ 603136 h 1002962"/>
              <a:gd name="connsiteX77" fmla="*/ 9273192 w 12210216"/>
              <a:gd name="connsiteY77" fmla="*/ 603136 h 1002962"/>
              <a:gd name="connsiteX78" fmla="*/ 9273192 w 12210216"/>
              <a:gd name="connsiteY78" fmla="*/ 607459 h 1002962"/>
              <a:gd name="connsiteX79" fmla="*/ 9292108 w 12210216"/>
              <a:gd name="connsiteY79" fmla="*/ 607459 h 1002962"/>
              <a:gd name="connsiteX80" fmla="*/ 9292108 w 12210216"/>
              <a:gd name="connsiteY80" fmla="*/ 646371 h 1002962"/>
              <a:gd name="connsiteX81" fmla="*/ 9302917 w 12210216"/>
              <a:gd name="connsiteY81" fmla="*/ 646371 h 1002962"/>
              <a:gd name="connsiteX82" fmla="*/ 9302917 w 12210216"/>
              <a:gd name="connsiteY82" fmla="*/ 659342 h 1002962"/>
              <a:gd name="connsiteX83" fmla="*/ 9324535 w 12210216"/>
              <a:gd name="connsiteY83" fmla="*/ 659342 h 1002962"/>
              <a:gd name="connsiteX84" fmla="*/ 9324535 w 12210216"/>
              <a:gd name="connsiteY84" fmla="*/ 663666 h 1002962"/>
              <a:gd name="connsiteX85" fmla="*/ 9332642 w 12210216"/>
              <a:gd name="connsiteY85" fmla="*/ 665827 h 1002962"/>
              <a:gd name="connsiteX86" fmla="*/ 9332642 w 12210216"/>
              <a:gd name="connsiteY86" fmla="*/ 687445 h 1002962"/>
              <a:gd name="connsiteX87" fmla="*/ 9356962 w 12210216"/>
              <a:gd name="connsiteY87" fmla="*/ 687445 h 1002962"/>
              <a:gd name="connsiteX88" fmla="*/ 9356962 w 12210216"/>
              <a:gd name="connsiteY88" fmla="*/ 696092 h 1002962"/>
              <a:gd name="connsiteX89" fmla="*/ 9370473 w 12210216"/>
              <a:gd name="connsiteY89" fmla="*/ 696092 h 1002962"/>
              <a:gd name="connsiteX90" fmla="*/ 9370473 w 12210216"/>
              <a:gd name="connsiteY90" fmla="*/ 713387 h 1002962"/>
              <a:gd name="connsiteX91" fmla="*/ 9375878 w 12210216"/>
              <a:gd name="connsiteY91" fmla="*/ 713387 h 1002962"/>
              <a:gd name="connsiteX92" fmla="*/ 9375878 w 12210216"/>
              <a:gd name="connsiteY92" fmla="*/ 698254 h 1002962"/>
              <a:gd name="connsiteX93" fmla="*/ 9386687 w 12210216"/>
              <a:gd name="connsiteY93" fmla="*/ 698254 h 1002962"/>
              <a:gd name="connsiteX94" fmla="*/ 9386687 w 12210216"/>
              <a:gd name="connsiteY94" fmla="*/ 711225 h 1002962"/>
              <a:gd name="connsiteX95" fmla="*/ 9394794 w 12210216"/>
              <a:gd name="connsiteY95" fmla="*/ 711225 h 1002962"/>
              <a:gd name="connsiteX96" fmla="*/ 9394794 w 12210216"/>
              <a:gd name="connsiteY96" fmla="*/ 706901 h 1002962"/>
              <a:gd name="connsiteX97" fmla="*/ 9459648 w 12210216"/>
              <a:gd name="connsiteY97" fmla="*/ 706901 h 1002962"/>
              <a:gd name="connsiteX98" fmla="*/ 9459648 w 12210216"/>
              <a:gd name="connsiteY98" fmla="*/ 717710 h 1002962"/>
              <a:gd name="connsiteX99" fmla="*/ 9467754 w 12210216"/>
              <a:gd name="connsiteY99" fmla="*/ 717710 h 1002962"/>
              <a:gd name="connsiteX100" fmla="*/ 9467754 w 12210216"/>
              <a:gd name="connsiteY100" fmla="*/ 735004 h 1002962"/>
              <a:gd name="connsiteX101" fmla="*/ 9489372 w 12210216"/>
              <a:gd name="connsiteY101" fmla="*/ 724195 h 1002962"/>
              <a:gd name="connsiteX102" fmla="*/ 9497479 w 12210216"/>
              <a:gd name="connsiteY102" fmla="*/ 683122 h 1002962"/>
              <a:gd name="connsiteX103" fmla="*/ 9505586 w 12210216"/>
              <a:gd name="connsiteY103" fmla="*/ 680960 h 1002962"/>
              <a:gd name="connsiteX104" fmla="*/ 9508288 w 12210216"/>
              <a:gd name="connsiteY104" fmla="*/ 611783 h 1002962"/>
              <a:gd name="connsiteX105" fmla="*/ 9510990 w 12210216"/>
              <a:gd name="connsiteY105" fmla="*/ 680960 h 1002962"/>
              <a:gd name="connsiteX106" fmla="*/ 9519097 w 12210216"/>
              <a:gd name="connsiteY106" fmla="*/ 683122 h 1002962"/>
              <a:gd name="connsiteX107" fmla="*/ 9519097 w 12210216"/>
              <a:gd name="connsiteY107" fmla="*/ 596651 h 1002962"/>
              <a:gd name="connsiteX108" fmla="*/ 9524502 w 12210216"/>
              <a:gd name="connsiteY108" fmla="*/ 596651 h 1002962"/>
              <a:gd name="connsiteX109" fmla="*/ 9524502 w 12210216"/>
              <a:gd name="connsiteY109" fmla="*/ 564224 h 1002962"/>
              <a:gd name="connsiteX110" fmla="*/ 9575845 w 12210216"/>
              <a:gd name="connsiteY110" fmla="*/ 564224 h 1002962"/>
              <a:gd name="connsiteX111" fmla="*/ 9575845 w 12210216"/>
              <a:gd name="connsiteY111" fmla="*/ 596651 h 1002962"/>
              <a:gd name="connsiteX112" fmla="*/ 9583952 w 12210216"/>
              <a:gd name="connsiteY112" fmla="*/ 596651 h 1002962"/>
              <a:gd name="connsiteX113" fmla="*/ 9583952 w 12210216"/>
              <a:gd name="connsiteY113" fmla="*/ 514503 h 1002962"/>
              <a:gd name="connsiteX114" fmla="*/ 9602867 w 12210216"/>
              <a:gd name="connsiteY114" fmla="*/ 514503 h 1002962"/>
              <a:gd name="connsiteX115" fmla="*/ 9602867 w 12210216"/>
              <a:gd name="connsiteY115" fmla="*/ 499370 h 1002962"/>
              <a:gd name="connsiteX116" fmla="*/ 9632592 w 12210216"/>
              <a:gd name="connsiteY116" fmla="*/ 499370 h 1002962"/>
              <a:gd name="connsiteX117" fmla="*/ 9632592 w 12210216"/>
              <a:gd name="connsiteY117" fmla="*/ 490723 h 1002962"/>
              <a:gd name="connsiteX118" fmla="*/ 9651508 w 12210216"/>
              <a:gd name="connsiteY118" fmla="*/ 490723 h 1002962"/>
              <a:gd name="connsiteX119" fmla="*/ 9651508 w 12210216"/>
              <a:gd name="connsiteY119" fmla="*/ 499370 h 1002962"/>
              <a:gd name="connsiteX120" fmla="*/ 9659614 w 12210216"/>
              <a:gd name="connsiteY120" fmla="*/ 499370 h 1002962"/>
              <a:gd name="connsiteX121" fmla="*/ 9659614 w 12210216"/>
              <a:gd name="connsiteY121" fmla="*/ 495047 h 1002962"/>
              <a:gd name="connsiteX122" fmla="*/ 9673126 w 12210216"/>
              <a:gd name="connsiteY122" fmla="*/ 495047 h 1002962"/>
              <a:gd name="connsiteX123" fmla="*/ 9673126 w 12210216"/>
              <a:gd name="connsiteY123" fmla="*/ 499370 h 1002962"/>
              <a:gd name="connsiteX124" fmla="*/ 9678530 w 12210216"/>
              <a:gd name="connsiteY124" fmla="*/ 499370 h 1002962"/>
              <a:gd name="connsiteX125" fmla="*/ 9678530 w 12210216"/>
              <a:gd name="connsiteY125" fmla="*/ 490723 h 1002962"/>
              <a:gd name="connsiteX126" fmla="*/ 9702851 w 12210216"/>
              <a:gd name="connsiteY126" fmla="*/ 490723 h 1002962"/>
              <a:gd name="connsiteX127" fmla="*/ 9702851 w 12210216"/>
              <a:gd name="connsiteY127" fmla="*/ 499370 h 1002962"/>
              <a:gd name="connsiteX128" fmla="*/ 9743384 w 12210216"/>
              <a:gd name="connsiteY128" fmla="*/ 499370 h 1002962"/>
              <a:gd name="connsiteX129" fmla="*/ 9743384 w 12210216"/>
              <a:gd name="connsiteY129" fmla="*/ 512341 h 1002962"/>
              <a:gd name="connsiteX130" fmla="*/ 9778514 w 12210216"/>
              <a:gd name="connsiteY130" fmla="*/ 512341 h 1002962"/>
              <a:gd name="connsiteX131" fmla="*/ 9778514 w 12210216"/>
              <a:gd name="connsiteY131" fmla="*/ 542606 h 1002962"/>
              <a:gd name="connsiteX132" fmla="*/ 9786620 w 12210216"/>
              <a:gd name="connsiteY132" fmla="*/ 542606 h 1002962"/>
              <a:gd name="connsiteX133" fmla="*/ 9786620 w 12210216"/>
              <a:gd name="connsiteY133" fmla="*/ 551253 h 1002962"/>
              <a:gd name="connsiteX134" fmla="*/ 9792025 w 12210216"/>
              <a:gd name="connsiteY134" fmla="*/ 551253 h 1002962"/>
              <a:gd name="connsiteX135" fmla="*/ 9792025 w 12210216"/>
              <a:gd name="connsiteY135" fmla="*/ 581518 h 1002962"/>
              <a:gd name="connsiteX136" fmla="*/ 9800132 w 12210216"/>
              <a:gd name="connsiteY136" fmla="*/ 581518 h 1002962"/>
              <a:gd name="connsiteX137" fmla="*/ 9800132 w 12210216"/>
              <a:gd name="connsiteY137" fmla="*/ 588003 h 1002962"/>
              <a:gd name="connsiteX138" fmla="*/ 9810941 w 12210216"/>
              <a:gd name="connsiteY138" fmla="*/ 588003 h 1002962"/>
              <a:gd name="connsiteX139" fmla="*/ 9810941 w 12210216"/>
              <a:gd name="connsiteY139" fmla="*/ 618268 h 1002962"/>
              <a:gd name="connsiteX140" fmla="*/ 9832559 w 12210216"/>
              <a:gd name="connsiteY140" fmla="*/ 618268 h 1002962"/>
              <a:gd name="connsiteX141" fmla="*/ 9832559 w 12210216"/>
              <a:gd name="connsiteY141" fmla="*/ 642048 h 1002962"/>
              <a:gd name="connsiteX142" fmla="*/ 9835261 w 12210216"/>
              <a:gd name="connsiteY142" fmla="*/ 642048 h 1002962"/>
              <a:gd name="connsiteX143" fmla="*/ 9835261 w 12210216"/>
              <a:gd name="connsiteY143" fmla="*/ 655019 h 1002962"/>
              <a:gd name="connsiteX144" fmla="*/ 9843368 w 12210216"/>
              <a:gd name="connsiteY144" fmla="*/ 655019 h 1002962"/>
              <a:gd name="connsiteX145" fmla="*/ 9843368 w 12210216"/>
              <a:gd name="connsiteY145" fmla="*/ 678798 h 1002962"/>
              <a:gd name="connsiteX146" fmla="*/ 9856879 w 12210216"/>
              <a:gd name="connsiteY146" fmla="*/ 678798 h 1002962"/>
              <a:gd name="connsiteX147" fmla="*/ 9856879 w 12210216"/>
              <a:gd name="connsiteY147" fmla="*/ 680960 h 1002962"/>
              <a:gd name="connsiteX148" fmla="*/ 9859582 w 12210216"/>
              <a:gd name="connsiteY148" fmla="*/ 680960 h 1002962"/>
              <a:gd name="connsiteX149" fmla="*/ 9859582 w 12210216"/>
              <a:gd name="connsiteY149" fmla="*/ 696092 h 1002962"/>
              <a:gd name="connsiteX150" fmla="*/ 9875795 w 12210216"/>
              <a:gd name="connsiteY150" fmla="*/ 680960 h 1002962"/>
              <a:gd name="connsiteX151" fmla="*/ 9913627 w 12210216"/>
              <a:gd name="connsiteY151" fmla="*/ 680960 h 1002962"/>
              <a:gd name="connsiteX152" fmla="*/ 9913627 w 12210216"/>
              <a:gd name="connsiteY152" fmla="*/ 767431 h 1002962"/>
              <a:gd name="connsiteX153" fmla="*/ 9921734 w 12210216"/>
              <a:gd name="connsiteY153" fmla="*/ 767431 h 1002962"/>
              <a:gd name="connsiteX154" fmla="*/ 9929840 w 12210216"/>
              <a:gd name="connsiteY154" fmla="*/ 756622 h 1002962"/>
              <a:gd name="connsiteX155" fmla="*/ 9929840 w 12210216"/>
              <a:gd name="connsiteY155" fmla="*/ 771755 h 1002962"/>
              <a:gd name="connsiteX156" fmla="*/ 9935245 w 12210216"/>
              <a:gd name="connsiteY156" fmla="*/ 771755 h 1002962"/>
              <a:gd name="connsiteX157" fmla="*/ 9935245 w 12210216"/>
              <a:gd name="connsiteY157" fmla="*/ 726357 h 1002962"/>
              <a:gd name="connsiteX158" fmla="*/ 9943352 w 12210216"/>
              <a:gd name="connsiteY158" fmla="*/ 726357 h 1002962"/>
              <a:gd name="connsiteX159" fmla="*/ 9943352 w 12210216"/>
              <a:gd name="connsiteY159" fmla="*/ 661504 h 1002962"/>
              <a:gd name="connsiteX160" fmla="*/ 9954160 w 12210216"/>
              <a:gd name="connsiteY160" fmla="*/ 661504 h 1002962"/>
              <a:gd name="connsiteX161" fmla="*/ 9970374 w 12210216"/>
              <a:gd name="connsiteY161" fmla="*/ 618268 h 1002962"/>
              <a:gd name="connsiteX162" fmla="*/ 9983885 w 12210216"/>
              <a:gd name="connsiteY162" fmla="*/ 618268 h 1002962"/>
              <a:gd name="connsiteX163" fmla="*/ 9997396 w 12210216"/>
              <a:gd name="connsiteY163" fmla="*/ 661504 h 1002962"/>
              <a:gd name="connsiteX164" fmla="*/ 10008206 w 12210216"/>
              <a:gd name="connsiteY164" fmla="*/ 661504 h 1002962"/>
              <a:gd name="connsiteX165" fmla="*/ 10008206 w 12210216"/>
              <a:gd name="connsiteY165" fmla="*/ 700416 h 1002962"/>
              <a:gd name="connsiteX166" fmla="*/ 10027121 w 12210216"/>
              <a:gd name="connsiteY166" fmla="*/ 700416 h 1002962"/>
              <a:gd name="connsiteX167" fmla="*/ 10027121 w 12210216"/>
              <a:gd name="connsiteY167" fmla="*/ 717710 h 1002962"/>
              <a:gd name="connsiteX168" fmla="*/ 10032526 w 12210216"/>
              <a:gd name="connsiteY168" fmla="*/ 717710 h 1002962"/>
              <a:gd name="connsiteX169" fmla="*/ 10032526 w 12210216"/>
              <a:gd name="connsiteY169" fmla="*/ 700416 h 1002962"/>
              <a:gd name="connsiteX170" fmla="*/ 10048740 w 12210216"/>
              <a:gd name="connsiteY170" fmla="*/ 700416 h 1002962"/>
              <a:gd name="connsiteX171" fmla="*/ 10048740 w 12210216"/>
              <a:gd name="connsiteY171" fmla="*/ 713387 h 1002962"/>
              <a:gd name="connsiteX172" fmla="*/ 10089273 w 12210216"/>
              <a:gd name="connsiteY172" fmla="*/ 713387 h 1002962"/>
              <a:gd name="connsiteX173" fmla="*/ 10089273 w 12210216"/>
              <a:gd name="connsiteY173" fmla="*/ 676636 h 1002962"/>
              <a:gd name="connsiteX174" fmla="*/ 10102784 w 12210216"/>
              <a:gd name="connsiteY174" fmla="*/ 676636 h 1002962"/>
              <a:gd name="connsiteX175" fmla="*/ 10102784 w 12210216"/>
              <a:gd name="connsiteY175" fmla="*/ 698254 h 1002962"/>
              <a:gd name="connsiteX176" fmla="*/ 10105487 w 12210216"/>
              <a:gd name="connsiteY176" fmla="*/ 698254 h 1002962"/>
              <a:gd name="connsiteX177" fmla="*/ 10105487 w 12210216"/>
              <a:gd name="connsiteY177" fmla="*/ 665827 h 1002962"/>
              <a:gd name="connsiteX178" fmla="*/ 10135212 w 12210216"/>
              <a:gd name="connsiteY178" fmla="*/ 665827 h 1002962"/>
              <a:gd name="connsiteX179" fmla="*/ 10135212 w 12210216"/>
              <a:gd name="connsiteY179" fmla="*/ 652857 h 1002962"/>
              <a:gd name="connsiteX180" fmla="*/ 10143318 w 12210216"/>
              <a:gd name="connsiteY180" fmla="*/ 652857 h 1002962"/>
              <a:gd name="connsiteX181" fmla="*/ 10143318 w 12210216"/>
              <a:gd name="connsiteY181" fmla="*/ 637724 h 1002962"/>
              <a:gd name="connsiteX182" fmla="*/ 10148723 w 12210216"/>
              <a:gd name="connsiteY182" fmla="*/ 637724 h 1002962"/>
              <a:gd name="connsiteX183" fmla="*/ 10148723 w 12210216"/>
              <a:gd name="connsiteY183" fmla="*/ 644210 h 1002962"/>
              <a:gd name="connsiteX184" fmla="*/ 10173043 w 12210216"/>
              <a:gd name="connsiteY184" fmla="*/ 644210 h 1002962"/>
              <a:gd name="connsiteX185" fmla="*/ 10173043 w 12210216"/>
              <a:gd name="connsiteY185" fmla="*/ 637724 h 1002962"/>
              <a:gd name="connsiteX186" fmla="*/ 10181150 w 12210216"/>
              <a:gd name="connsiteY186" fmla="*/ 637724 h 1002962"/>
              <a:gd name="connsiteX187" fmla="*/ 10181150 w 12210216"/>
              <a:gd name="connsiteY187" fmla="*/ 648533 h 1002962"/>
              <a:gd name="connsiteX188" fmla="*/ 10232493 w 12210216"/>
              <a:gd name="connsiteY188" fmla="*/ 648533 h 1002962"/>
              <a:gd name="connsiteX189" fmla="*/ 10232493 w 12210216"/>
              <a:gd name="connsiteY189" fmla="*/ 786887 h 1002962"/>
              <a:gd name="connsiteX190" fmla="*/ 10248706 w 12210216"/>
              <a:gd name="connsiteY190" fmla="*/ 786887 h 1002962"/>
              <a:gd name="connsiteX191" fmla="*/ 10248706 w 12210216"/>
              <a:gd name="connsiteY191" fmla="*/ 773916 h 1002962"/>
              <a:gd name="connsiteX192" fmla="*/ 10254111 w 12210216"/>
              <a:gd name="connsiteY192" fmla="*/ 773916 h 1002962"/>
              <a:gd name="connsiteX193" fmla="*/ 10254111 w 12210216"/>
              <a:gd name="connsiteY193" fmla="*/ 786887 h 1002962"/>
              <a:gd name="connsiteX194" fmla="*/ 10294645 w 12210216"/>
              <a:gd name="connsiteY194" fmla="*/ 786887 h 1002962"/>
              <a:gd name="connsiteX195" fmla="*/ 10294645 w 12210216"/>
              <a:gd name="connsiteY195" fmla="*/ 756622 h 1002962"/>
              <a:gd name="connsiteX196" fmla="*/ 10310858 w 12210216"/>
              <a:gd name="connsiteY196" fmla="*/ 756622 h 1002962"/>
              <a:gd name="connsiteX197" fmla="*/ 10313560 w 12210216"/>
              <a:gd name="connsiteY197" fmla="*/ 754460 h 1002962"/>
              <a:gd name="connsiteX198" fmla="*/ 10327072 w 12210216"/>
              <a:gd name="connsiteY198" fmla="*/ 754460 h 1002962"/>
              <a:gd name="connsiteX199" fmla="*/ 10332476 w 12210216"/>
              <a:gd name="connsiteY199" fmla="*/ 756622 h 1002962"/>
              <a:gd name="connsiteX200" fmla="*/ 10345988 w 12210216"/>
              <a:gd name="connsiteY200" fmla="*/ 756622 h 1002962"/>
              <a:gd name="connsiteX201" fmla="*/ 10345988 w 12210216"/>
              <a:gd name="connsiteY201" fmla="*/ 786887 h 1002962"/>
              <a:gd name="connsiteX202" fmla="*/ 10356796 w 12210216"/>
              <a:gd name="connsiteY202" fmla="*/ 786887 h 1002962"/>
              <a:gd name="connsiteX203" fmla="*/ 10356796 w 12210216"/>
              <a:gd name="connsiteY203" fmla="*/ 804181 h 1002962"/>
              <a:gd name="connsiteX204" fmla="*/ 10386521 w 12210216"/>
              <a:gd name="connsiteY204" fmla="*/ 806343 h 1002962"/>
              <a:gd name="connsiteX205" fmla="*/ 10386521 w 12210216"/>
              <a:gd name="connsiteY205" fmla="*/ 789049 h 1002962"/>
              <a:gd name="connsiteX206" fmla="*/ 10489207 w 12210216"/>
              <a:gd name="connsiteY206" fmla="*/ 789049 h 1002962"/>
              <a:gd name="connsiteX207" fmla="*/ 10489207 w 12210216"/>
              <a:gd name="connsiteY207" fmla="*/ 806343 h 1002962"/>
              <a:gd name="connsiteX208" fmla="*/ 10502718 w 12210216"/>
              <a:gd name="connsiteY208" fmla="*/ 806343 h 1002962"/>
              <a:gd name="connsiteX209" fmla="*/ 10502718 w 12210216"/>
              <a:gd name="connsiteY209" fmla="*/ 810667 h 1002962"/>
              <a:gd name="connsiteX210" fmla="*/ 10494612 w 12210216"/>
              <a:gd name="connsiteY210" fmla="*/ 810667 h 1002962"/>
              <a:gd name="connsiteX211" fmla="*/ 10494612 w 12210216"/>
              <a:gd name="connsiteY211" fmla="*/ 814322 h 1002962"/>
              <a:gd name="connsiteX212" fmla="*/ 10564926 w 12210216"/>
              <a:gd name="connsiteY212" fmla="*/ 814322 h 1002962"/>
              <a:gd name="connsiteX213" fmla="*/ 10567572 w 12210216"/>
              <a:gd name="connsiteY213" fmla="*/ 782563 h 1002962"/>
              <a:gd name="connsiteX214" fmla="*/ 10575679 w 12210216"/>
              <a:gd name="connsiteY214" fmla="*/ 782563 h 1002962"/>
              <a:gd name="connsiteX215" fmla="*/ 10578015 w 12210216"/>
              <a:gd name="connsiteY215" fmla="*/ 814322 h 1002962"/>
              <a:gd name="connsiteX216" fmla="*/ 10589557 w 12210216"/>
              <a:gd name="connsiteY216" fmla="*/ 814322 h 1002962"/>
              <a:gd name="connsiteX217" fmla="*/ 10591893 w 12210216"/>
              <a:gd name="connsiteY217" fmla="*/ 782563 h 1002962"/>
              <a:gd name="connsiteX218" fmla="*/ 10600000 w 12210216"/>
              <a:gd name="connsiteY218" fmla="*/ 782563 h 1002962"/>
              <a:gd name="connsiteX219" fmla="*/ 10602335 w 12210216"/>
              <a:gd name="connsiteY219" fmla="*/ 814322 h 1002962"/>
              <a:gd name="connsiteX220" fmla="*/ 10672960 w 12210216"/>
              <a:gd name="connsiteY220" fmla="*/ 814322 h 1002962"/>
              <a:gd name="connsiteX221" fmla="*/ 10672960 w 12210216"/>
              <a:gd name="connsiteY221" fmla="*/ 808505 h 1002962"/>
              <a:gd name="connsiteX222" fmla="*/ 10689174 w 12210216"/>
              <a:gd name="connsiteY222" fmla="*/ 808505 h 1002962"/>
              <a:gd name="connsiteX223" fmla="*/ 10689174 w 12210216"/>
              <a:gd name="connsiteY223" fmla="*/ 814322 h 1002962"/>
              <a:gd name="connsiteX224" fmla="*/ 10713494 w 12210216"/>
              <a:gd name="connsiteY224" fmla="*/ 814322 h 1002962"/>
              <a:gd name="connsiteX225" fmla="*/ 10713494 w 12210216"/>
              <a:gd name="connsiteY225" fmla="*/ 810667 h 1002962"/>
              <a:gd name="connsiteX226" fmla="*/ 10721601 w 12210216"/>
              <a:gd name="connsiteY226" fmla="*/ 810667 h 1002962"/>
              <a:gd name="connsiteX227" fmla="*/ 10721601 w 12210216"/>
              <a:gd name="connsiteY227" fmla="*/ 814322 h 1002962"/>
              <a:gd name="connsiteX228" fmla="*/ 10729708 w 12210216"/>
              <a:gd name="connsiteY228" fmla="*/ 814322 h 1002962"/>
              <a:gd name="connsiteX229" fmla="*/ 10729708 w 12210216"/>
              <a:gd name="connsiteY229" fmla="*/ 806343 h 1002962"/>
              <a:gd name="connsiteX230" fmla="*/ 10740517 w 12210216"/>
              <a:gd name="connsiteY230" fmla="*/ 806343 h 1002962"/>
              <a:gd name="connsiteX231" fmla="*/ 10740517 w 12210216"/>
              <a:gd name="connsiteY231" fmla="*/ 799858 h 1002962"/>
              <a:gd name="connsiteX232" fmla="*/ 10751326 w 12210216"/>
              <a:gd name="connsiteY232" fmla="*/ 799858 h 1002962"/>
              <a:gd name="connsiteX233" fmla="*/ 10751326 w 12210216"/>
              <a:gd name="connsiteY233" fmla="*/ 806343 h 1002962"/>
              <a:gd name="connsiteX234" fmla="*/ 10897248 w 12210216"/>
              <a:gd name="connsiteY234" fmla="*/ 806343 h 1002962"/>
              <a:gd name="connsiteX235" fmla="*/ 10897248 w 12210216"/>
              <a:gd name="connsiteY235" fmla="*/ 810667 h 1002962"/>
              <a:gd name="connsiteX236" fmla="*/ 10913461 w 12210216"/>
              <a:gd name="connsiteY236" fmla="*/ 810667 h 1002962"/>
              <a:gd name="connsiteX237" fmla="*/ 10913461 w 12210216"/>
              <a:gd name="connsiteY237" fmla="*/ 806343 h 1002962"/>
              <a:gd name="connsiteX238" fmla="*/ 10935079 w 12210216"/>
              <a:gd name="connsiteY238" fmla="*/ 806343 h 1002962"/>
              <a:gd name="connsiteX239" fmla="*/ 10935079 w 12210216"/>
              <a:gd name="connsiteY239" fmla="*/ 812828 h 1002962"/>
              <a:gd name="connsiteX240" fmla="*/ 10953995 w 12210216"/>
              <a:gd name="connsiteY240" fmla="*/ 812828 h 1002962"/>
              <a:gd name="connsiteX241" fmla="*/ 10953995 w 12210216"/>
              <a:gd name="connsiteY241" fmla="*/ 814322 h 1002962"/>
              <a:gd name="connsiteX242" fmla="*/ 10997231 w 12210216"/>
              <a:gd name="connsiteY242" fmla="*/ 814322 h 1002962"/>
              <a:gd name="connsiteX243" fmla="*/ 10997231 w 12210216"/>
              <a:gd name="connsiteY243" fmla="*/ 797696 h 1002962"/>
              <a:gd name="connsiteX244" fmla="*/ 11005338 w 12210216"/>
              <a:gd name="connsiteY244" fmla="*/ 797696 h 1002962"/>
              <a:gd name="connsiteX245" fmla="*/ 11005338 w 12210216"/>
              <a:gd name="connsiteY245" fmla="*/ 814322 h 1002962"/>
              <a:gd name="connsiteX246" fmla="*/ 11013445 w 12210216"/>
              <a:gd name="connsiteY246" fmla="*/ 814322 h 1002962"/>
              <a:gd name="connsiteX247" fmla="*/ 11013445 w 12210216"/>
              <a:gd name="connsiteY247" fmla="*/ 810667 h 1002962"/>
              <a:gd name="connsiteX248" fmla="*/ 11064788 w 12210216"/>
              <a:gd name="connsiteY248" fmla="*/ 810667 h 1002962"/>
              <a:gd name="connsiteX249" fmla="*/ 11064788 w 12210216"/>
              <a:gd name="connsiteY249" fmla="*/ 814322 h 1002962"/>
              <a:gd name="connsiteX250" fmla="*/ 11079413 w 12210216"/>
              <a:gd name="connsiteY250" fmla="*/ 814322 h 1002962"/>
              <a:gd name="connsiteX251" fmla="*/ 11099917 w 12210216"/>
              <a:gd name="connsiteY251" fmla="*/ 404252 h 1002962"/>
              <a:gd name="connsiteX252" fmla="*/ 11083703 w 12210216"/>
              <a:gd name="connsiteY252" fmla="*/ 382634 h 1002962"/>
              <a:gd name="connsiteX253" fmla="*/ 11075596 w 12210216"/>
              <a:gd name="connsiteY253" fmla="*/ 378311 h 1002962"/>
              <a:gd name="connsiteX254" fmla="*/ 11086406 w 12210216"/>
              <a:gd name="connsiteY254" fmla="*/ 354531 h 1002962"/>
              <a:gd name="connsiteX255" fmla="*/ 11086406 w 12210216"/>
              <a:gd name="connsiteY255" fmla="*/ 337237 h 1002962"/>
              <a:gd name="connsiteX256" fmla="*/ 11105321 w 12210216"/>
              <a:gd name="connsiteY256" fmla="*/ 337237 h 1002962"/>
              <a:gd name="connsiteX257" fmla="*/ 11105321 w 12210216"/>
              <a:gd name="connsiteY257" fmla="*/ 315619 h 1002962"/>
              <a:gd name="connsiteX258" fmla="*/ 11108024 w 12210216"/>
              <a:gd name="connsiteY258" fmla="*/ 311296 h 1002962"/>
              <a:gd name="connsiteX259" fmla="*/ 11108024 w 12210216"/>
              <a:gd name="connsiteY259" fmla="*/ 233472 h 1002962"/>
              <a:gd name="connsiteX260" fmla="*/ 11105321 w 12210216"/>
              <a:gd name="connsiteY260" fmla="*/ 226986 h 1002962"/>
              <a:gd name="connsiteX261" fmla="*/ 11113428 w 12210216"/>
              <a:gd name="connsiteY261" fmla="*/ 220501 h 1002962"/>
              <a:gd name="connsiteX262" fmla="*/ 11113428 w 12210216"/>
              <a:gd name="connsiteY262" fmla="*/ 162133 h 1002962"/>
              <a:gd name="connsiteX263" fmla="*/ 11116130 w 12210216"/>
              <a:gd name="connsiteY263" fmla="*/ 157810 h 1002962"/>
              <a:gd name="connsiteX264" fmla="*/ 11116130 w 12210216"/>
              <a:gd name="connsiteY264" fmla="*/ 101603 h 1002962"/>
              <a:gd name="connsiteX265" fmla="*/ 11118833 w 12210216"/>
              <a:gd name="connsiteY265" fmla="*/ 99442 h 1002962"/>
              <a:gd name="connsiteX266" fmla="*/ 11118833 w 12210216"/>
              <a:gd name="connsiteY266" fmla="*/ 82147 h 1002962"/>
              <a:gd name="connsiteX267" fmla="*/ 11121535 w 12210216"/>
              <a:gd name="connsiteY267" fmla="*/ 79986 h 1002962"/>
              <a:gd name="connsiteX268" fmla="*/ 11124237 w 12210216"/>
              <a:gd name="connsiteY268" fmla="*/ 82147 h 1002962"/>
              <a:gd name="connsiteX269" fmla="*/ 11124237 w 12210216"/>
              <a:gd name="connsiteY269" fmla="*/ 99442 h 1002962"/>
              <a:gd name="connsiteX270" fmla="*/ 11126939 w 12210216"/>
              <a:gd name="connsiteY270" fmla="*/ 101603 h 1002962"/>
              <a:gd name="connsiteX271" fmla="*/ 11126939 w 12210216"/>
              <a:gd name="connsiteY271" fmla="*/ 157810 h 1002962"/>
              <a:gd name="connsiteX272" fmla="*/ 11129642 w 12210216"/>
              <a:gd name="connsiteY272" fmla="*/ 162133 h 1002962"/>
              <a:gd name="connsiteX273" fmla="*/ 11129642 w 12210216"/>
              <a:gd name="connsiteY273" fmla="*/ 220501 h 1002962"/>
              <a:gd name="connsiteX274" fmla="*/ 11137748 w 12210216"/>
              <a:gd name="connsiteY274" fmla="*/ 226986 h 1002962"/>
              <a:gd name="connsiteX275" fmla="*/ 11135046 w 12210216"/>
              <a:gd name="connsiteY275" fmla="*/ 233472 h 1002962"/>
              <a:gd name="connsiteX276" fmla="*/ 11135046 w 12210216"/>
              <a:gd name="connsiteY276" fmla="*/ 311296 h 1002962"/>
              <a:gd name="connsiteX277" fmla="*/ 11137748 w 12210216"/>
              <a:gd name="connsiteY277" fmla="*/ 315619 h 1002962"/>
              <a:gd name="connsiteX278" fmla="*/ 11137748 w 12210216"/>
              <a:gd name="connsiteY278" fmla="*/ 337237 h 1002962"/>
              <a:gd name="connsiteX279" fmla="*/ 11156664 w 12210216"/>
              <a:gd name="connsiteY279" fmla="*/ 337237 h 1002962"/>
              <a:gd name="connsiteX280" fmla="*/ 11156664 w 12210216"/>
              <a:gd name="connsiteY280" fmla="*/ 354531 h 1002962"/>
              <a:gd name="connsiteX281" fmla="*/ 11167473 w 12210216"/>
              <a:gd name="connsiteY281" fmla="*/ 378311 h 1002962"/>
              <a:gd name="connsiteX282" fmla="*/ 11159366 w 12210216"/>
              <a:gd name="connsiteY282" fmla="*/ 382634 h 1002962"/>
              <a:gd name="connsiteX283" fmla="*/ 11143153 w 12210216"/>
              <a:gd name="connsiteY283" fmla="*/ 404252 h 1002962"/>
              <a:gd name="connsiteX284" fmla="*/ 11153962 w 12210216"/>
              <a:gd name="connsiteY284" fmla="*/ 657180 h 1002962"/>
              <a:gd name="connsiteX285" fmla="*/ 11240434 w 12210216"/>
              <a:gd name="connsiteY285" fmla="*/ 657180 h 1002962"/>
              <a:gd name="connsiteX286" fmla="*/ 11240434 w 12210216"/>
              <a:gd name="connsiteY286" fmla="*/ 732843 h 1002962"/>
              <a:gd name="connsiteX287" fmla="*/ 11251243 w 12210216"/>
              <a:gd name="connsiteY287" fmla="*/ 732843 h 1002962"/>
              <a:gd name="connsiteX288" fmla="*/ 11253945 w 12210216"/>
              <a:gd name="connsiteY288" fmla="*/ 726357 h 1002962"/>
              <a:gd name="connsiteX289" fmla="*/ 11262052 w 12210216"/>
              <a:gd name="connsiteY289" fmla="*/ 726357 h 1002962"/>
              <a:gd name="connsiteX290" fmla="*/ 11264754 w 12210216"/>
              <a:gd name="connsiteY290" fmla="*/ 735004 h 1002962"/>
              <a:gd name="connsiteX291" fmla="*/ 11280968 w 12210216"/>
              <a:gd name="connsiteY291" fmla="*/ 735004 h 1002962"/>
              <a:gd name="connsiteX292" fmla="*/ 11280968 w 12210216"/>
              <a:gd name="connsiteY292" fmla="*/ 728519 h 1002962"/>
              <a:gd name="connsiteX293" fmla="*/ 11310693 w 12210216"/>
              <a:gd name="connsiteY293" fmla="*/ 728519 h 1002962"/>
              <a:gd name="connsiteX294" fmla="*/ 11310693 w 12210216"/>
              <a:gd name="connsiteY294" fmla="*/ 735004 h 1002962"/>
              <a:gd name="connsiteX295" fmla="*/ 11337715 w 12210216"/>
              <a:gd name="connsiteY295" fmla="*/ 735004 h 1002962"/>
              <a:gd name="connsiteX296" fmla="*/ 11337715 w 12210216"/>
              <a:gd name="connsiteY296" fmla="*/ 780402 h 1002962"/>
              <a:gd name="connsiteX297" fmla="*/ 11356631 w 12210216"/>
              <a:gd name="connsiteY297" fmla="*/ 780402 h 1002962"/>
              <a:gd name="connsiteX298" fmla="*/ 11356631 w 12210216"/>
              <a:gd name="connsiteY298" fmla="*/ 767431 h 1002962"/>
              <a:gd name="connsiteX299" fmla="*/ 11378249 w 12210216"/>
              <a:gd name="connsiteY299" fmla="*/ 767431 h 1002962"/>
              <a:gd name="connsiteX300" fmla="*/ 11378249 w 12210216"/>
              <a:gd name="connsiteY300" fmla="*/ 588003 h 1002962"/>
              <a:gd name="connsiteX301" fmla="*/ 11386356 w 12210216"/>
              <a:gd name="connsiteY301" fmla="*/ 581518 h 1002962"/>
              <a:gd name="connsiteX302" fmla="*/ 11483637 w 12210216"/>
              <a:gd name="connsiteY302" fmla="*/ 581518 h 1002962"/>
              <a:gd name="connsiteX303" fmla="*/ 11483637 w 12210216"/>
              <a:gd name="connsiteY303" fmla="*/ 590165 h 1002962"/>
              <a:gd name="connsiteX304" fmla="*/ 11497148 w 12210216"/>
              <a:gd name="connsiteY304" fmla="*/ 590165 h 1002962"/>
              <a:gd name="connsiteX305" fmla="*/ 11497148 w 12210216"/>
              <a:gd name="connsiteY305" fmla="*/ 704739 h 1002962"/>
              <a:gd name="connsiteX306" fmla="*/ 11526873 w 12210216"/>
              <a:gd name="connsiteY306" fmla="*/ 704739 h 1002962"/>
              <a:gd name="connsiteX307" fmla="*/ 11526873 w 12210216"/>
              <a:gd name="connsiteY307" fmla="*/ 637724 h 1002962"/>
              <a:gd name="connsiteX308" fmla="*/ 11562002 w 12210216"/>
              <a:gd name="connsiteY308" fmla="*/ 637724 h 1002962"/>
              <a:gd name="connsiteX309" fmla="*/ 11567407 w 12210216"/>
              <a:gd name="connsiteY309" fmla="*/ 633401 h 1002962"/>
              <a:gd name="connsiteX310" fmla="*/ 11578216 w 12210216"/>
              <a:gd name="connsiteY310" fmla="*/ 633401 h 1002962"/>
              <a:gd name="connsiteX311" fmla="*/ 11583620 w 12210216"/>
              <a:gd name="connsiteY311" fmla="*/ 637724 h 1002962"/>
              <a:gd name="connsiteX312" fmla="*/ 11613345 w 12210216"/>
              <a:gd name="connsiteY312" fmla="*/ 637724 h 1002962"/>
              <a:gd name="connsiteX313" fmla="*/ 11613345 w 12210216"/>
              <a:gd name="connsiteY313" fmla="*/ 520988 h 1002962"/>
              <a:gd name="connsiteX314" fmla="*/ 11689008 w 12210216"/>
              <a:gd name="connsiteY314" fmla="*/ 510179 h 1002962"/>
              <a:gd name="connsiteX315" fmla="*/ 11689008 w 12210216"/>
              <a:gd name="connsiteY315" fmla="*/ 518826 h 1002962"/>
              <a:gd name="connsiteX316" fmla="*/ 11724138 w 12210216"/>
              <a:gd name="connsiteY316" fmla="*/ 518826 h 1002962"/>
              <a:gd name="connsiteX317" fmla="*/ 11724138 w 12210216"/>
              <a:gd name="connsiteY317" fmla="*/ 773916 h 1002962"/>
              <a:gd name="connsiteX318" fmla="*/ 11753863 w 12210216"/>
              <a:gd name="connsiteY318" fmla="*/ 773916 h 1002962"/>
              <a:gd name="connsiteX319" fmla="*/ 11753863 w 12210216"/>
              <a:gd name="connsiteY319" fmla="*/ 769593 h 1002962"/>
              <a:gd name="connsiteX320" fmla="*/ 11770076 w 12210216"/>
              <a:gd name="connsiteY320" fmla="*/ 769593 h 1002962"/>
              <a:gd name="connsiteX321" fmla="*/ 11770076 w 12210216"/>
              <a:gd name="connsiteY321" fmla="*/ 773916 h 1002962"/>
              <a:gd name="connsiteX322" fmla="*/ 11802503 w 12210216"/>
              <a:gd name="connsiteY322" fmla="*/ 773916 h 1002962"/>
              <a:gd name="connsiteX323" fmla="*/ 11802503 w 12210216"/>
              <a:gd name="connsiteY323" fmla="*/ 760946 h 1002962"/>
              <a:gd name="connsiteX324" fmla="*/ 11840335 w 12210216"/>
              <a:gd name="connsiteY324" fmla="*/ 760946 h 1002962"/>
              <a:gd name="connsiteX325" fmla="*/ 11840335 w 12210216"/>
              <a:gd name="connsiteY325" fmla="*/ 756622 h 1002962"/>
              <a:gd name="connsiteX326" fmla="*/ 11856548 w 12210216"/>
              <a:gd name="connsiteY326" fmla="*/ 756622 h 1002962"/>
              <a:gd name="connsiteX327" fmla="*/ 11856548 w 12210216"/>
              <a:gd name="connsiteY327" fmla="*/ 760946 h 1002962"/>
              <a:gd name="connsiteX328" fmla="*/ 11883571 w 12210216"/>
              <a:gd name="connsiteY328" fmla="*/ 760946 h 1002962"/>
              <a:gd name="connsiteX329" fmla="*/ 11883571 w 12210216"/>
              <a:gd name="connsiteY329" fmla="*/ 743651 h 1002962"/>
              <a:gd name="connsiteX330" fmla="*/ 11894380 w 12210216"/>
              <a:gd name="connsiteY330" fmla="*/ 743651 h 1002962"/>
              <a:gd name="connsiteX331" fmla="*/ 11894380 w 12210216"/>
              <a:gd name="connsiteY331" fmla="*/ 730681 h 1002962"/>
              <a:gd name="connsiteX332" fmla="*/ 11970043 w 12210216"/>
              <a:gd name="connsiteY332" fmla="*/ 730681 h 1002962"/>
              <a:gd name="connsiteX333" fmla="*/ 11970043 w 12210216"/>
              <a:gd name="connsiteY333" fmla="*/ 700416 h 1002962"/>
              <a:gd name="connsiteX334" fmla="*/ 11994363 w 12210216"/>
              <a:gd name="connsiteY334" fmla="*/ 700416 h 1002962"/>
              <a:gd name="connsiteX335" fmla="*/ 11994363 w 12210216"/>
              <a:gd name="connsiteY335" fmla="*/ 693931 h 1002962"/>
              <a:gd name="connsiteX336" fmla="*/ 12010577 w 12210216"/>
              <a:gd name="connsiteY336" fmla="*/ 693931 h 1002962"/>
              <a:gd name="connsiteX337" fmla="*/ 12010577 w 12210216"/>
              <a:gd name="connsiteY337" fmla="*/ 700416 h 1002962"/>
              <a:gd name="connsiteX338" fmla="*/ 12032195 w 12210216"/>
              <a:gd name="connsiteY338" fmla="*/ 700416 h 1002962"/>
              <a:gd name="connsiteX339" fmla="*/ 12032195 w 12210216"/>
              <a:gd name="connsiteY339" fmla="*/ 750137 h 1002962"/>
              <a:gd name="connsiteX340" fmla="*/ 12075431 w 12210216"/>
              <a:gd name="connsiteY340" fmla="*/ 750137 h 1002962"/>
              <a:gd name="connsiteX341" fmla="*/ 12075431 w 12210216"/>
              <a:gd name="connsiteY341" fmla="*/ 724195 h 1002962"/>
              <a:gd name="connsiteX342" fmla="*/ 12126774 w 12210216"/>
              <a:gd name="connsiteY342" fmla="*/ 724195 h 1002962"/>
              <a:gd name="connsiteX343" fmla="*/ 12126774 w 12210216"/>
              <a:gd name="connsiteY343" fmla="*/ 693931 h 1002962"/>
              <a:gd name="connsiteX344" fmla="*/ 12191628 w 12210216"/>
              <a:gd name="connsiteY344" fmla="*/ 693931 h 1002962"/>
              <a:gd name="connsiteX345" fmla="*/ 12191628 w 12210216"/>
              <a:gd name="connsiteY345" fmla="*/ 775099 h 1002962"/>
              <a:gd name="connsiteX346" fmla="*/ 12191628 w 12210216"/>
              <a:gd name="connsiteY346" fmla="*/ 814322 h 1002962"/>
              <a:gd name="connsiteX347" fmla="*/ 12210216 w 12210216"/>
              <a:gd name="connsiteY347" fmla="*/ 814322 h 1002962"/>
              <a:gd name="connsiteX348" fmla="*/ 12210216 w 12210216"/>
              <a:gd name="connsiteY348" fmla="*/ 1002962 h 1002962"/>
              <a:gd name="connsiteX349" fmla="*/ 1 w 12210216"/>
              <a:gd name="connsiteY349" fmla="*/ 1002962 h 1002962"/>
              <a:gd name="connsiteX350" fmla="*/ 0 w 12210216"/>
              <a:gd name="connsiteY350" fmla="*/ 1002962 h 1002962"/>
              <a:gd name="connsiteX351" fmla="*/ 0 w 12210216"/>
              <a:gd name="connsiteY351" fmla="*/ 814322 h 1002962"/>
              <a:gd name="connsiteX352" fmla="*/ 1 w 12210216"/>
              <a:gd name="connsiteY352" fmla="*/ 814322 h 1002962"/>
              <a:gd name="connsiteX353" fmla="*/ 1 w 12210216"/>
              <a:gd name="connsiteY353" fmla="*/ 814322 h 1002962"/>
              <a:gd name="connsiteX354" fmla="*/ 1 w 12210216"/>
              <a:gd name="connsiteY354" fmla="*/ 775100 h 1002962"/>
              <a:gd name="connsiteX355" fmla="*/ 1 w 12210216"/>
              <a:gd name="connsiteY355" fmla="*/ 693932 h 1002962"/>
              <a:gd name="connsiteX356" fmla="*/ 69127 w 12210216"/>
              <a:gd name="connsiteY356" fmla="*/ 693932 h 1002962"/>
              <a:gd name="connsiteX357" fmla="*/ 69127 w 12210216"/>
              <a:gd name="connsiteY357" fmla="*/ 724196 h 1002962"/>
              <a:gd name="connsiteX358" fmla="*/ 123851 w 12210216"/>
              <a:gd name="connsiteY358" fmla="*/ 724196 h 1002962"/>
              <a:gd name="connsiteX359" fmla="*/ 123851 w 12210216"/>
              <a:gd name="connsiteY359" fmla="*/ 750138 h 1002962"/>
              <a:gd name="connsiteX360" fmla="*/ 169934 w 12210216"/>
              <a:gd name="connsiteY360" fmla="*/ 750138 h 1002962"/>
              <a:gd name="connsiteX361" fmla="*/ 169934 w 12210216"/>
              <a:gd name="connsiteY361" fmla="*/ 700417 h 1002962"/>
              <a:gd name="connsiteX362" fmla="*/ 192976 w 12210216"/>
              <a:gd name="connsiteY362" fmla="*/ 700417 h 1002962"/>
              <a:gd name="connsiteX363" fmla="*/ 192976 w 12210216"/>
              <a:gd name="connsiteY363" fmla="*/ 693932 h 1002962"/>
              <a:gd name="connsiteX364" fmla="*/ 210257 w 12210216"/>
              <a:gd name="connsiteY364" fmla="*/ 693932 h 1002962"/>
              <a:gd name="connsiteX365" fmla="*/ 210257 w 12210216"/>
              <a:gd name="connsiteY365" fmla="*/ 700417 h 1002962"/>
              <a:gd name="connsiteX366" fmla="*/ 236179 w 12210216"/>
              <a:gd name="connsiteY366" fmla="*/ 700417 h 1002962"/>
              <a:gd name="connsiteX367" fmla="*/ 236179 w 12210216"/>
              <a:gd name="connsiteY367" fmla="*/ 730682 h 1002962"/>
              <a:gd name="connsiteX368" fmla="*/ 316825 w 12210216"/>
              <a:gd name="connsiteY368" fmla="*/ 730682 h 1002962"/>
              <a:gd name="connsiteX369" fmla="*/ 316825 w 12210216"/>
              <a:gd name="connsiteY369" fmla="*/ 743652 h 1002962"/>
              <a:gd name="connsiteX370" fmla="*/ 328346 w 12210216"/>
              <a:gd name="connsiteY370" fmla="*/ 743652 h 1002962"/>
              <a:gd name="connsiteX371" fmla="*/ 328346 w 12210216"/>
              <a:gd name="connsiteY371" fmla="*/ 760947 h 1002962"/>
              <a:gd name="connsiteX372" fmla="*/ 357148 w 12210216"/>
              <a:gd name="connsiteY372" fmla="*/ 760947 h 1002962"/>
              <a:gd name="connsiteX373" fmla="*/ 357148 w 12210216"/>
              <a:gd name="connsiteY373" fmla="*/ 756623 h 1002962"/>
              <a:gd name="connsiteX374" fmla="*/ 374429 w 12210216"/>
              <a:gd name="connsiteY374" fmla="*/ 756623 h 1002962"/>
              <a:gd name="connsiteX375" fmla="*/ 374429 w 12210216"/>
              <a:gd name="connsiteY375" fmla="*/ 760947 h 1002962"/>
              <a:gd name="connsiteX376" fmla="*/ 414752 w 12210216"/>
              <a:gd name="connsiteY376" fmla="*/ 760947 h 1002962"/>
              <a:gd name="connsiteX377" fmla="*/ 414752 w 12210216"/>
              <a:gd name="connsiteY377" fmla="*/ 773917 h 1002962"/>
              <a:gd name="connsiteX378" fmla="*/ 449315 w 12210216"/>
              <a:gd name="connsiteY378" fmla="*/ 773917 h 1002962"/>
              <a:gd name="connsiteX379" fmla="*/ 449315 w 12210216"/>
              <a:gd name="connsiteY379" fmla="*/ 769594 h 1002962"/>
              <a:gd name="connsiteX380" fmla="*/ 466596 w 12210216"/>
              <a:gd name="connsiteY380" fmla="*/ 769594 h 1002962"/>
              <a:gd name="connsiteX381" fmla="*/ 466596 w 12210216"/>
              <a:gd name="connsiteY381" fmla="*/ 773917 h 1002962"/>
              <a:gd name="connsiteX382" fmla="*/ 498278 w 12210216"/>
              <a:gd name="connsiteY382" fmla="*/ 773917 h 1002962"/>
              <a:gd name="connsiteX383" fmla="*/ 498278 w 12210216"/>
              <a:gd name="connsiteY383" fmla="*/ 518827 h 1002962"/>
              <a:gd name="connsiteX384" fmla="*/ 535721 w 12210216"/>
              <a:gd name="connsiteY384" fmla="*/ 518827 h 1002962"/>
              <a:gd name="connsiteX385" fmla="*/ 535721 w 12210216"/>
              <a:gd name="connsiteY385" fmla="*/ 510180 h 1002962"/>
              <a:gd name="connsiteX386" fmla="*/ 616367 w 12210216"/>
              <a:gd name="connsiteY386" fmla="*/ 520989 h 1002962"/>
              <a:gd name="connsiteX387" fmla="*/ 616367 w 12210216"/>
              <a:gd name="connsiteY387" fmla="*/ 637725 h 1002962"/>
              <a:gd name="connsiteX388" fmla="*/ 648049 w 12210216"/>
              <a:gd name="connsiteY388" fmla="*/ 637725 h 1002962"/>
              <a:gd name="connsiteX389" fmla="*/ 653810 w 12210216"/>
              <a:gd name="connsiteY389" fmla="*/ 633402 h 1002962"/>
              <a:gd name="connsiteX390" fmla="*/ 665330 w 12210216"/>
              <a:gd name="connsiteY390" fmla="*/ 633402 h 1002962"/>
              <a:gd name="connsiteX391" fmla="*/ 671091 w 12210216"/>
              <a:gd name="connsiteY391" fmla="*/ 637725 h 1002962"/>
              <a:gd name="connsiteX392" fmla="*/ 708534 w 12210216"/>
              <a:gd name="connsiteY392" fmla="*/ 637725 h 1002962"/>
              <a:gd name="connsiteX393" fmla="*/ 708534 w 12210216"/>
              <a:gd name="connsiteY393" fmla="*/ 704740 h 1002962"/>
              <a:gd name="connsiteX394" fmla="*/ 740216 w 12210216"/>
              <a:gd name="connsiteY394" fmla="*/ 704740 h 1002962"/>
              <a:gd name="connsiteX395" fmla="*/ 740216 w 12210216"/>
              <a:gd name="connsiteY395" fmla="*/ 590166 h 1002962"/>
              <a:gd name="connsiteX396" fmla="*/ 754617 w 12210216"/>
              <a:gd name="connsiteY396" fmla="*/ 590166 h 1002962"/>
              <a:gd name="connsiteX397" fmla="*/ 754617 w 12210216"/>
              <a:gd name="connsiteY397" fmla="*/ 581519 h 1002962"/>
              <a:gd name="connsiteX398" fmla="*/ 858305 w 12210216"/>
              <a:gd name="connsiteY398" fmla="*/ 581519 h 1002962"/>
              <a:gd name="connsiteX399" fmla="*/ 866945 w 12210216"/>
              <a:gd name="connsiteY399" fmla="*/ 588004 h 1002962"/>
              <a:gd name="connsiteX400" fmla="*/ 866945 w 12210216"/>
              <a:gd name="connsiteY400" fmla="*/ 767432 h 1002962"/>
              <a:gd name="connsiteX401" fmla="*/ 889987 w 12210216"/>
              <a:gd name="connsiteY401" fmla="*/ 767432 h 1002962"/>
              <a:gd name="connsiteX402" fmla="*/ 889987 w 12210216"/>
              <a:gd name="connsiteY402" fmla="*/ 780403 h 1002962"/>
              <a:gd name="connsiteX403" fmla="*/ 910148 w 12210216"/>
              <a:gd name="connsiteY403" fmla="*/ 780403 h 1002962"/>
              <a:gd name="connsiteX404" fmla="*/ 910148 w 12210216"/>
              <a:gd name="connsiteY404" fmla="*/ 735005 h 1002962"/>
              <a:gd name="connsiteX405" fmla="*/ 938951 w 12210216"/>
              <a:gd name="connsiteY405" fmla="*/ 735005 h 1002962"/>
              <a:gd name="connsiteX406" fmla="*/ 938951 w 12210216"/>
              <a:gd name="connsiteY406" fmla="*/ 728520 h 1002962"/>
              <a:gd name="connsiteX407" fmla="*/ 970633 w 12210216"/>
              <a:gd name="connsiteY407" fmla="*/ 728520 h 1002962"/>
              <a:gd name="connsiteX408" fmla="*/ 970633 w 12210216"/>
              <a:gd name="connsiteY408" fmla="*/ 735005 h 1002962"/>
              <a:gd name="connsiteX409" fmla="*/ 987914 w 12210216"/>
              <a:gd name="connsiteY409" fmla="*/ 735005 h 1002962"/>
              <a:gd name="connsiteX410" fmla="*/ 990794 w 12210216"/>
              <a:gd name="connsiteY410" fmla="*/ 726358 h 1002962"/>
              <a:gd name="connsiteX411" fmla="*/ 999435 w 12210216"/>
              <a:gd name="connsiteY411" fmla="*/ 726358 h 1002962"/>
              <a:gd name="connsiteX412" fmla="*/ 1002315 w 12210216"/>
              <a:gd name="connsiteY412" fmla="*/ 732844 h 1002962"/>
              <a:gd name="connsiteX413" fmla="*/ 1013836 w 12210216"/>
              <a:gd name="connsiteY413" fmla="*/ 732844 h 1002962"/>
              <a:gd name="connsiteX414" fmla="*/ 1013836 w 12210216"/>
              <a:gd name="connsiteY414" fmla="*/ 657181 h 1002962"/>
              <a:gd name="connsiteX415" fmla="*/ 1106003 w 12210216"/>
              <a:gd name="connsiteY415" fmla="*/ 657181 h 1002962"/>
              <a:gd name="connsiteX416" fmla="*/ 1117524 w 12210216"/>
              <a:gd name="connsiteY416" fmla="*/ 404253 h 1002962"/>
              <a:gd name="connsiteX417" fmla="*/ 1100243 w 12210216"/>
              <a:gd name="connsiteY417" fmla="*/ 382635 h 1002962"/>
              <a:gd name="connsiteX418" fmla="*/ 1091602 w 12210216"/>
              <a:gd name="connsiteY418" fmla="*/ 378312 h 1002962"/>
              <a:gd name="connsiteX419" fmla="*/ 1103123 w 12210216"/>
              <a:gd name="connsiteY419" fmla="*/ 354532 h 1002962"/>
              <a:gd name="connsiteX420" fmla="*/ 1103123 w 12210216"/>
              <a:gd name="connsiteY420" fmla="*/ 337238 h 1002962"/>
              <a:gd name="connsiteX421" fmla="*/ 1123284 w 12210216"/>
              <a:gd name="connsiteY421" fmla="*/ 337238 h 1002962"/>
              <a:gd name="connsiteX422" fmla="*/ 1123284 w 12210216"/>
              <a:gd name="connsiteY422" fmla="*/ 315620 h 1002962"/>
              <a:gd name="connsiteX423" fmla="*/ 1126164 w 12210216"/>
              <a:gd name="connsiteY423" fmla="*/ 311297 h 1002962"/>
              <a:gd name="connsiteX424" fmla="*/ 1126164 w 12210216"/>
              <a:gd name="connsiteY424" fmla="*/ 233473 h 1002962"/>
              <a:gd name="connsiteX425" fmla="*/ 1123284 w 12210216"/>
              <a:gd name="connsiteY425" fmla="*/ 226987 h 1002962"/>
              <a:gd name="connsiteX426" fmla="*/ 1131925 w 12210216"/>
              <a:gd name="connsiteY426" fmla="*/ 220502 h 1002962"/>
              <a:gd name="connsiteX427" fmla="*/ 1131925 w 12210216"/>
              <a:gd name="connsiteY427" fmla="*/ 162134 h 1002962"/>
              <a:gd name="connsiteX428" fmla="*/ 1134805 w 12210216"/>
              <a:gd name="connsiteY428" fmla="*/ 157811 h 1002962"/>
              <a:gd name="connsiteX429" fmla="*/ 1134805 w 12210216"/>
              <a:gd name="connsiteY429" fmla="*/ 101604 h 1002962"/>
              <a:gd name="connsiteX430" fmla="*/ 1137685 w 12210216"/>
              <a:gd name="connsiteY430" fmla="*/ 99443 h 1002962"/>
              <a:gd name="connsiteX431" fmla="*/ 1137685 w 12210216"/>
              <a:gd name="connsiteY431" fmla="*/ 82148 h 1002962"/>
              <a:gd name="connsiteX432" fmla="*/ 1140565 w 12210216"/>
              <a:gd name="connsiteY432" fmla="*/ 79987 h 1002962"/>
              <a:gd name="connsiteX433" fmla="*/ 1143446 w 12210216"/>
              <a:gd name="connsiteY433" fmla="*/ 82148 h 1002962"/>
              <a:gd name="connsiteX434" fmla="*/ 1143446 w 12210216"/>
              <a:gd name="connsiteY434" fmla="*/ 99443 h 1002962"/>
              <a:gd name="connsiteX435" fmla="*/ 1146326 w 12210216"/>
              <a:gd name="connsiteY435" fmla="*/ 101604 h 1002962"/>
              <a:gd name="connsiteX436" fmla="*/ 1146326 w 12210216"/>
              <a:gd name="connsiteY436" fmla="*/ 157811 h 1002962"/>
              <a:gd name="connsiteX437" fmla="*/ 1149206 w 12210216"/>
              <a:gd name="connsiteY437" fmla="*/ 162134 h 1002962"/>
              <a:gd name="connsiteX438" fmla="*/ 1149206 w 12210216"/>
              <a:gd name="connsiteY438" fmla="*/ 220502 h 1002962"/>
              <a:gd name="connsiteX439" fmla="*/ 1157847 w 12210216"/>
              <a:gd name="connsiteY439" fmla="*/ 226987 h 1002962"/>
              <a:gd name="connsiteX440" fmla="*/ 1154967 w 12210216"/>
              <a:gd name="connsiteY440" fmla="*/ 233473 h 1002962"/>
              <a:gd name="connsiteX441" fmla="*/ 1154967 w 12210216"/>
              <a:gd name="connsiteY441" fmla="*/ 311297 h 1002962"/>
              <a:gd name="connsiteX442" fmla="*/ 1157847 w 12210216"/>
              <a:gd name="connsiteY442" fmla="*/ 315620 h 1002962"/>
              <a:gd name="connsiteX443" fmla="*/ 1157847 w 12210216"/>
              <a:gd name="connsiteY443" fmla="*/ 337238 h 1002962"/>
              <a:gd name="connsiteX444" fmla="*/ 1178008 w 12210216"/>
              <a:gd name="connsiteY444" fmla="*/ 337238 h 1002962"/>
              <a:gd name="connsiteX445" fmla="*/ 1178008 w 12210216"/>
              <a:gd name="connsiteY445" fmla="*/ 354532 h 1002962"/>
              <a:gd name="connsiteX446" fmla="*/ 1189529 w 12210216"/>
              <a:gd name="connsiteY446" fmla="*/ 378312 h 1002962"/>
              <a:gd name="connsiteX447" fmla="*/ 1180888 w 12210216"/>
              <a:gd name="connsiteY447" fmla="*/ 382635 h 1002962"/>
              <a:gd name="connsiteX448" fmla="*/ 1163607 w 12210216"/>
              <a:gd name="connsiteY448" fmla="*/ 404253 h 1002962"/>
              <a:gd name="connsiteX449" fmla="*/ 1185461 w 12210216"/>
              <a:gd name="connsiteY449" fmla="*/ 814322 h 1002962"/>
              <a:gd name="connsiteX450" fmla="*/ 1201050 w 12210216"/>
              <a:gd name="connsiteY450" fmla="*/ 814322 h 1002962"/>
              <a:gd name="connsiteX451" fmla="*/ 1201050 w 12210216"/>
              <a:gd name="connsiteY451" fmla="*/ 810668 h 1002962"/>
              <a:gd name="connsiteX452" fmla="*/ 1255774 w 12210216"/>
              <a:gd name="connsiteY452" fmla="*/ 810668 h 1002962"/>
              <a:gd name="connsiteX453" fmla="*/ 1255774 w 12210216"/>
              <a:gd name="connsiteY453" fmla="*/ 814322 h 1002962"/>
              <a:gd name="connsiteX454" fmla="*/ 1264414 w 12210216"/>
              <a:gd name="connsiteY454" fmla="*/ 814322 h 1002962"/>
              <a:gd name="connsiteX455" fmla="*/ 1264414 w 12210216"/>
              <a:gd name="connsiteY455" fmla="*/ 797697 h 1002962"/>
              <a:gd name="connsiteX456" fmla="*/ 1273055 w 12210216"/>
              <a:gd name="connsiteY456" fmla="*/ 797697 h 1002962"/>
              <a:gd name="connsiteX457" fmla="*/ 1273055 w 12210216"/>
              <a:gd name="connsiteY457" fmla="*/ 814322 h 1002962"/>
              <a:gd name="connsiteX458" fmla="*/ 1319138 w 12210216"/>
              <a:gd name="connsiteY458" fmla="*/ 814322 h 1002962"/>
              <a:gd name="connsiteX459" fmla="*/ 1319138 w 12210216"/>
              <a:gd name="connsiteY459" fmla="*/ 812829 h 1002962"/>
              <a:gd name="connsiteX460" fmla="*/ 1339300 w 12210216"/>
              <a:gd name="connsiteY460" fmla="*/ 812829 h 1002962"/>
              <a:gd name="connsiteX461" fmla="*/ 1339300 w 12210216"/>
              <a:gd name="connsiteY461" fmla="*/ 806344 h 1002962"/>
              <a:gd name="connsiteX462" fmla="*/ 1362342 w 12210216"/>
              <a:gd name="connsiteY462" fmla="*/ 806344 h 1002962"/>
              <a:gd name="connsiteX463" fmla="*/ 1362342 w 12210216"/>
              <a:gd name="connsiteY463" fmla="*/ 810668 h 1002962"/>
              <a:gd name="connsiteX464" fmla="*/ 1379623 w 12210216"/>
              <a:gd name="connsiteY464" fmla="*/ 810668 h 1002962"/>
              <a:gd name="connsiteX465" fmla="*/ 1379623 w 12210216"/>
              <a:gd name="connsiteY465" fmla="*/ 806344 h 1002962"/>
              <a:gd name="connsiteX466" fmla="*/ 1535154 w 12210216"/>
              <a:gd name="connsiteY466" fmla="*/ 806344 h 1002962"/>
              <a:gd name="connsiteX467" fmla="*/ 1535154 w 12210216"/>
              <a:gd name="connsiteY467" fmla="*/ 799859 h 1002962"/>
              <a:gd name="connsiteX468" fmla="*/ 1546675 w 12210216"/>
              <a:gd name="connsiteY468" fmla="*/ 799859 h 1002962"/>
              <a:gd name="connsiteX469" fmla="*/ 1546675 w 12210216"/>
              <a:gd name="connsiteY469" fmla="*/ 806344 h 1002962"/>
              <a:gd name="connsiteX470" fmla="*/ 1558196 w 12210216"/>
              <a:gd name="connsiteY470" fmla="*/ 806344 h 1002962"/>
              <a:gd name="connsiteX471" fmla="*/ 1558196 w 12210216"/>
              <a:gd name="connsiteY471" fmla="*/ 814322 h 1002962"/>
              <a:gd name="connsiteX472" fmla="*/ 1566837 w 12210216"/>
              <a:gd name="connsiteY472" fmla="*/ 814322 h 1002962"/>
              <a:gd name="connsiteX473" fmla="*/ 1566837 w 12210216"/>
              <a:gd name="connsiteY473" fmla="*/ 810668 h 1002962"/>
              <a:gd name="connsiteX474" fmla="*/ 1575477 w 12210216"/>
              <a:gd name="connsiteY474" fmla="*/ 810668 h 1002962"/>
              <a:gd name="connsiteX475" fmla="*/ 1575477 w 12210216"/>
              <a:gd name="connsiteY475" fmla="*/ 814322 h 1002962"/>
              <a:gd name="connsiteX476" fmla="*/ 1601399 w 12210216"/>
              <a:gd name="connsiteY476" fmla="*/ 814322 h 1002962"/>
              <a:gd name="connsiteX477" fmla="*/ 1601399 w 12210216"/>
              <a:gd name="connsiteY477" fmla="*/ 808506 h 1002962"/>
              <a:gd name="connsiteX478" fmla="*/ 1618681 w 12210216"/>
              <a:gd name="connsiteY478" fmla="*/ 808506 h 1002962"/>
              <a:gd name="connsiteX479" fmla="*/ 1618681 w 12210216"/>
              <a:gd name="connsiteY479" fmla="*/ 814322 h 1002962"/>
              <a:gd name="connsiteX480" fmla="*/ 1693957 w 12210216"/>
              <a:gd name="connsiteY480" fmla="*/ 814322 h 1002962"/>
              <a:gd name="connsiteX481" fmla="*/ 1696446 w 12210216"/>
              <a:gd name="connsiteY481" fmla="*/ 782564 h 1002962"/>
              <a:gd name="connsiteX482" fmla="*/ 1705087 w 12210216"/>
              <a:gd name="connsiteY482" fmla="*/ 782564 h 1002962"/>
              <a:gd name="connsiteX483" fmla="*/ 1707576 w 12210216"/>
              <a:gd name="connsiteY483" fmla="*/ 814322 h 1002962"/>
              <a:gd name="connsiteX484" fmla="*/ 1719879 w 12210216"/>
              <a:gd name="connsiteY484" fmla="*/ 814322 h 1002962"/>
              <a:gd name="connsiteX485" fmla="*/ 1722368 w 12210216"/>
              <a:gd name="connsiteY485" fmla="*/ 782564 h 1002962"/>
              <a:gd name="connsiteX486" fmla="*/ 1731009 w 12210216"/>
              <a:gd name="connsiteY486" fmla="*/ 782564 h 1002962"/>
              <a:gd name="connsiteX487" fmla="*/ 1733829 w 12210216"/>
              <a:gd name="connsiteY487" fmla="*/ 814322 h 1002962"/>
              <a:gd name="connsiteX488" fmla="*/ 1808774 w 12210216"/>
              <a:gd name="connsiteY488" fmla="*/ 814322 h 1002962"/>
              <a:gd name="connsiteX489" fmla="*/ 1808774 w 12210216"/>
              <a:gd name="connsiteY489" fmla="*/ 810668 h 1002962"/>
              <a:gd name="connsiteX490" fmla="*/ 1800134 w 12210216"/>
              <a:gd name="connsiteY490" fmla="*/ 810668 h 1002962"/>
              <a:gd name="connsiteX491" fmla="*/ 1800134 w 12210216"/>
              <a:gd name="connsiteY491" fmla="*/ 806344 h 1002962"/>
              <a:gd name="connsiteX492" fmla="*/ 1814535 w 12210216"/>
              <a:gd name="connsiteY492" fmla="*/ 806344 h 1002962"/>
              <a:gd name="connsiteX493" fmla="*/ 1814535 w 12210216"/>
              <a:gd name="connsiteY493" fmla="*/ 789050 h 1002962"/>
              <a:gd name="connsiteX494" fmla="*/ 1923983 w 12210216"/>
              <a:gd name="connsiteY494" fmla="*/ 789050 h 1002962"/>
              <a:gd name="connsiteX495" fmla="*/ 1923983 w 12210216"/>
              <a:gd name="connsiteY495" fmla="*/ 806344 h 1002962"/>
              <a:gd name="connsiteX496" fmla="*/ 1955665 w 12210216"/>
              <a:gd name="connsiteY496" fmla="*/ 804182 h 1002962"/>
              <a:gd name="connsiteX497" fmla="*/ 1955665 w 12210216"/>
              <a:gd name="connsiteY497" fmla="*/ 786888 h 1002962"/>
              <a:gd name="connsiteX498" fmla="*/ 1967186 w 12210216"/>
              <a:gd name="connsiteY498" fmla="*/ 786888 h 1002962"/>
              <a:gd name="connsiteX499" fmla="*/ 1967186 w 12210216"/>
              <a:gd name="connsiteY499" fmla="*/ 756623 h 1002962"/>
              <a:gd name="connsiteX500" fmla="*/ 1981587 w 12210216"/>
              <a:gd name="connsiteY500" fmla="*/ 756623 h 1002962"/>
              <a:gd name="connsiteX501" fmla="*/ 1987347 w 12210216"/>
              <a:gd name="connsiteY501" fmla="*/ 754461 h 1002962"/>
              <a:gd name="connsiteX502" fmla="*/ 2001749 w 12210216"/>
              <a:gd name="connsiteY502" fmla="*/ 754461 h 1002962"/>
              <a:gd name="connsiteX503" fmla="*/ 2004629 w 12210216"/>
              <a:gd name="connsiteY503" fmla="*/ 756623 h 1002962"/>
              <a:gd name="connsiteX504" fmla="*/ 2021910 w 12210216"/>
              <a:gd name="connsiteY504" fmla="*/ 756623 h 1002962"/>
              <a:gd name="connsiteX505" fmla="*/ 2021910 w 12210216"/>
              <a:gd name="connsiteY505" fmla="*/ 786888 h 1002962"/>
              <a:gd name="connsiteX506" fmla="*/ 2065113 w 12210216"/>
              <a:gd name="connsiteY506" fmla="*/ 786888 h 1002962"/>
              <a:gd name="connsiteX507" fmla="*/ 2065113 w 12210216"/>
              <a:gd name="connsiteY507" fmla="*/ 773917 h 1002962"/>
              <a:gd name="connsiteX508" fmla="*/ 2070874 w 12210216"/>
              <a:gd name="connsiteY508" fmla="*/ 773917 h 1002962"/>
              <a:gd name="connsiteX509" fmla="*/ 2070874 w 12210216"/>
              <a:gd name="connsiteY509" fmla="*/ 786888 h 1002962"/>
              <a:gd name="connsiteX510" fmla="*/ 2088155 w 12210216"/>
              <a:gd name="connsiteY510" fmla="*/ 786888 h 1002962"/>
              <a:gd name="connsiteX511" fmla="*/ 2088155 w 12210216"/>
              <a:gd name="connsiteY511" fmla="*/ 648534 h 1002962"/>
              <a:gd name="connsiteX512" fmla="*/ 2142879 w 12210216"/>
              <a:gd name="connsiteY512" fmla="*/ 648534 h 1002962"/>
              <a:gd name="connsiteX513" fmla="*/ 2142879 w 12210216"/>
              <a:gd name="connsiteY513" fmla="*/ 637725 h 1002962"/>
              <a:gd name="connsiteX514" fmla="*/ 2151520 w 12210216"/>
              <a:gd name="connsiteY514" fmla="*/ 637725 h 1002962"/>
              <a:gd name="connsiteX515" fmla="*/ 2151520 w 12210216"/>
              <a:gd name="connsiteY515" fmla="*/ 644211 h 1002962"/>
              <a:gd name="connsiteX516" fmla="*/ 2177442 w 12210216"/>
              <a:gd name="connsiteY516" fmla="*/ 644211 h 1002962"/>
              <a:gd name="connsiteX517" fmla="*/ 2177442 w 12210216"/>
              <a:gd name="connsiteY517" fmla="*/ 637725 h 1002962"/>
              <a:gd name="connsiteX518" fmla="*/ 2183202 w 12210216"/>
              <a:gd name="connsiteY518" fmla="*/ 637725 h 1002962"/>
              <a:gd name="connsiteX519" fmla="*/ 2183202 w 12210216"/>
              <a:gd name="connsiteY519" fmla="*/ 652858 h 1002962"/>
              <a:gd name="connsiteX520" fmla="*/ 2191843 w 12210216"/>
              <a:gd name="connsiteY520" fmla="*/ 652858 h 1002962"/>
              <a:gd name="connsiteX521" fmla="*/ 2191843 w 12210216"/>
              <a:gd name="connsiteY521" fmla="*/ 665828 h 1002962"/>
              <a:gd name="connsiteX522" fmla="*/ 2223525 w 12210216"/>
              <a:gd name="connsiteY522" fmla="*/ 665828 h 1002962"/>
              <a:gd name="connsiteX523" fmla="*/ 2223525 w 12210216"/>
              <a:gd name="connsiteY523" fmla="*/ 698255 h 1002962"/>
              <a:gd name="connsiteX524" fmla="*/ 2226405 w 12210216"/>
              <a:gd name="connsiteY524" fmla="*/ 698255 h 1002962"/>
              <a:gd name="connsiteX525" fmla="*/ 2226405 w 12210216"/>
              <a:gd name="connsiteY525" fmla="*/ 676637 h 1002962"/>
              <a:gd name="connsiteX526" fmla="*/ 2240807 w 12210216"/>
              <a:gd name="connsiteY526" fmla="*/ 676637 h 1002962"/>
              <a:gd name="connsiteX527" fmla="*/ 2240807 w 12210216"/>
              <a:gd name="connsiteY527" fmla="*/ 713388 h 1002962"/>
              <a:gd name="connsiteX528" fmla="*/ 2284010 w 12210216"/>
              <a:gd name="connsiteY528" fmla="*/ 713388 h 1002962"/>
              <a:gd name="connsiteX529" fmla="*/ 2284010 w 12210216"/>
              <a:gd name="connsiteY529" fmla="*/ 700417 h 1002962"/>
              <a:gd name="connsiteX530" fmla="*/ 2301291 w 12210216"/>
              <a:gd name="connsiteY530" fmla="*/ 700417 h 1002962"/>
              <a:gd name="connsiteX531" fmla="*/ 2301291 w 12210216"/>
              <a:gd name="connsiteY531" fmla="*/ 717711 h 1002962"/>
              <a:gd name="connsiteX532" fmla="*/ 2307051 w 12210216"/>
              <a:gd name="connsiteY532" fmla="*/ 717711 h 1002962"/>
              <a:gd name="connsiteX533" fmla="*/ 2307051 w 12210216"/>
              <a:gd name="connsiteY533" fmla="*/ 700417 h 1002962"/>
              <a:gd name="connsiteX534" fmla="*/ 2327213 w 12210216"/>
              <a:gd name="connsiteY534" fmla="*/ 700417 h 1002962"/>
              <a:gd name="connsiteX535" fmla="*/ 2327213 w 12210216"/>
              <a:gd name="connsiteY535" fmla="*/ 661505 h 1002962"/>
              <a:gd name="connsiteX536" fmla="*/ 2338734 w 12210216"/>
              <a:gd name="connsiteY536" fmla="*/ 661505 h 1002962"/>
              <a:gd name="connsiteX537" fmla="*/ 2353135 w 12210216"/>
              <a:gd name="connsiteY537" fmla="*/ 618269 h 1002962"/>
              <a:gd name="connsiteX538" fmla="*/ 2367536 w 12210216"/>
              <a:gd name="connsiteY538" fmla="*/ 618269 h 1002962"/>
              <a:gd name="connsiteX539" fmla="*/ 2384817 w 12210216"/>
              <a:gd name="connsiteY539" fmla="*/ 661505 h 1002962"/>
              <a:gd name="connsiteX540" fmla="*/ 2396338 w 12210216"/>
              <a:gd name="connsiteY540" fmla="*/ 661505 h 1002962"/>
              <a:gd name="connsiteX541" fmla="*/ 2396338 w 12210216"/>
              <a:gd name="connsiteY541" fmla="*/ 726358 h 1002962"/>
              <a:gd name="connsiteX542" fmla="*/ 2404979 w 12210216"/>
              <a:gd name="connsiteY542" fmla="*/ 726358 h 1002962"/>
              <a:gd name="connsiteX543" fmla="*/ 2404979 w 12210216"/>
              <a:gd name="connsiteY543" fmla="*/ 771756 h 1002962"/>
              <a:gd name="connsiteX544" fmla="*/ 2410739 w 12210216"/>
              <a:gd name="connsiteY544" fmla="*/ 771756 h 1002962"/>
              <a:gd name="connsiteX545" fmla="*/ 2410739 w 12210216"/>
              <a:gd name="connsiteY545" fmla="*/ 756623 h 1002962"/>
              <a:gd name="connsiteX546" fmla="*/ 2419379 w 12210216"/>
              <a:gd name="connsiteY546" fmla="*/ 767432 h 1002962"/>
              <a:gd name="connsiteX547" fmla="*/ 2428020 w 12210216"/>
              <a:gd name="connsiteY547" fmla="*/ 767432 h 1002962"/>
              <a:gd name="connsiteX548" fmla="*/ 2428020 w 12210216"/>
              <a:gd name="connsiteY548" fmla="*/ 680961 h 1002962"/>
              <a:gd name="connsiteX549" fmla="*/ 2468343 w 12210216"/>
              <a:gd name="connsiteY549" fmla="*/ 680961 h 1002962"/>
              <a:gd name="connsiteX550" fmla="*/ 2485625 w 12210216"/>
              <a:gd name="connsiteY550" fmla="*/ 696093 h 1002962"/>
              <a:gd name="connsiteX551" fmla="*/ 2485625 w 12210216"/>
              <a:gd name="connsiteY551" fmla="*/ 680961 h 1002962"/>
              <a:gd name="connsiteX552" fmla="*/ 2488505 w 12210216"/>
              <a:gd name="connsiteY552" fmla="*/ 680961 h 1002962"/>
              <a:gd name="connsiteX553" fmla="*/ 2488505 w 12210216"/>
              <a:gd name="connsiteY553" fmla="*/ 678799 h 1002962"/>
              <a:gd name="connsiteX554" fmla="*/ 2502906 w 12210216"/>
              <a:gd name="connsiteY554" fmla="*/ 678799 h 1002962"/>
              <a:gd name="connsiteX555" fmla="*/ 2502906 w 12210216"/>
              <a:gd name="connsiteY555" fmla="*/ 655020 h 1002962"/>
              <a:gd name="connsiteX556" fmla="*/ 2511546 w 12210216"/>
              <a:gd name="connsiteY556" fmla="*/ 655020 h 1002962"/>
              <a:gd name="connsiteX557" fmla="*/ 2511546 w 12210216"/>
              <a:gd name="connsiteY557" fmla="*/ 642049 h 1002962"/>
              <a:gd name="connsiteX558" fmla="*/ 2514426 w 12210216"/>
              <a:gd name="connsiteY558" fmla="*/ 642049 h 1002962"/>
              <a:gd name="connsiteX559" fmla="*/ 2514426 w 12210216"/>
              <a:gd name="connsiteY559" fmla="*/ 618269 h 1002962"/>
              <a:gd name="connsiteX560" fmla="*/ 2537468 w 12210216"/>
              <a:gd name="connsiteY560" fmla="*/ 618269 h 1002962"/>
              <a:gd name="connsiteX561" fmla="*/ 2537468 w 12210216"/>
              <a:gd name="connsiteY561" fmla="*/ 588004 h 1002962"/>
              <a:gd name="connsiteX562" fmla="*/ 2548989 w 12210216"/>
              <a:gd name="connsiteY562" fmla="*/ 588004 h 1002962"/>
              <a:gd name="connsiteX563" fmla="*/ 2548989 w 12210216"/>
              <a:gd name="connsiteY563" fmla="*/ 581519 h 1002962"/>
              <a:gd name="connsiteX564" fmla="*/ 2557630 w 12210216"/>
              <a:gd name="connsiteY564" fmla="*/ 581519 h 1002962"/>
              <a:gd name="connsiteX565" fmla="*/ 2557630 w 12210216"/>
              <a:gd name="connsiteY565" fmla="*/ 551254 h 1002962"/>
              <a:gd name="connsiteX566" fmla="*/ 2563390 w 12210216"/>
              <a:gd name="connsiteY566" fmla="*/ 551254 h 1002962"/>
              <a:gd name="connsiteX567" fmla="*/ 2563390 w 12210216"/>
              <a:gd name="connsiteY567" fmla="*/ 542607 h 1002962"/>
              <a:gd name="connsiteX568" fmla="*/ 2572031 w 12210216"/>
              <a:gd name="connsiteY568" fmla="*/ 542607 h 1002962"/>
              <a:gd name="connsiteX569" fmla="*/ 2572031 w 12210216"/>
              <a:gd name="connsiteY569" fmla="*/ 512342 h 1002962"/>
              <a:gd name="connsiteX570" fmla="*/ 2609474 w 12210216"/>
              <a:gd name="connsiteY570" fmla="*/ 512342 h 1002962"/>
              <a:gd name="connsiteX571" fmla="*/ 2609474 w 12210216"/>
              <a:gd name="connsiteY571" fmla="*/ 499371 h 1002962"/>
              <a:gd name="connsiteX572" fmla="*/ 2652677 w 12210216"/>
              <a:gd name="connsiteY572" fmla="*/ 499371 h 1002962"/>
              <a:gd name="connsiteX573" fmla="*/ 2652677 w 12210216"/>
              <a:gd name="connsiteY573" fmla="*/ 490724 h 1002962"/>
              <a:gd name="connsiteX574" fmla="*/ 2678599 w 12210216"/>
              <a:gd name="connsiteY574" fmla="*/ 490724 h 1002962"/>
              <a:gd name="connsiteX575" fmla="*/ 2678599 w 12210216"/>
              <a:gd name="connsiteY575" fmla="*/ 499371 h 1002962"/>
              <a:gd name="connsiteX576" fmla="*/ 2684359 w 12210216"/>
              <a:gd name="connsiteY576" fmla="*/ 499371 h 1002962"/>
              <a:gd name="connsiteX577" fmla="*/ 2684359 w 12210216"/>
              <a:gd name="connsiteY577" fmla="*/ 495048 h 1002962"/>
              <a:gd name="connsiteX578" fmla="*/ 2698760 w 12210216"/>
              <a:gd name="connsiteY578" fmla="*/ 495048 h 1002962"/>
              <a:gd name="connsiteX579" fmla="*/ 2698760 w 12210216"/>
              <a:gd name="connsiteY579" fmla="*/ 499371 h 1002962"/>
              <a:gd name="connsiteX580" fmla="*/ 2707401 w 12210216"/>
              <a:gd name="connsiteY580" fmla="*/ 499371 h 1002962"/>
              <a:gd name="connsiteX581" fmla="*/ 2707401 w 12210216"/>
              <a:gd name="connsiteY581" fmla="*/ 490724 h 1002962"/>
              <a:gd name="connsiteX582" fmla="*/ 2727562 w 12210216"/>
              <a:gd name="connsiteY582" fmla="*/ 490724 h 1002962"/>
              <a:gd name="connsiteX583" fmla="*/ 2727562 w 12210216"/>
              <a:gd name="connsiteY583" fmla="*/ 499371 h 1002962"/>
              <a:gd name="connsiteX584" fmla="*/ 2759245 w 12210216"/>
              <a:gd name="connsiteY584" fmla="*/ 499371 h 1002962"/>
              <a:gd name="connsiteX585" fmla="*/ 2759245 w 12210216"/>
              <a:gd name="connsiteY585" fmla="*/ 514504 h 1002962"/>
              <a:gd name="connsiteX586" fmla="*/ 2779406 w 12210216"/>
              <a:gd name="connsiteY586" fmla="*/ 514504 h 1002962"/>
              <a:gd name="connsiteX587" fmla="*/ 2779406 w 12210216"/>
              <a:gd name="connsiteY587" fmla="*/ 596652 h 1002962"/>
              <a:gd name="connsiteX588" fmla="*/ 2788046 w 12210216"/>
              <a:gd name="connsiteY588" fmla="*/ 596652 h 1002962"/>
              <a:gd name="connsiteX589" fmla="*/ 2788046 w 12210216"/>
              <a:gd name="connsiteY589" fmla="*/ 564225 h 1002962"/>
              <a:gd name="connsiteX590" fmla="*/ 2842771 w 12210216"/>
              <a:gd name="connsiteY590" fmla="*/ 564225 h 1002962"/>
              <a:gd name="connsiteX591" fmla="*/ 2842771 w 12210216"/>
              <a:gd name="connsiteY591" fmla="*/ 596652 h 1002962"/>
              <a:gd name="connsiteX592" fmla="*/ 2848531 w 12210216"/>
              <a:gd name="connsiteY592" fmla="*/ 596652 h 1002962"/>
              <a:gd name="connsiteX593" fmla="*/ 2848531 w 12210216"/>
              <a:gd name="connsiteY593" fmla="*/ 683123 h 1002962"/>
              <a:gd name="connsiteX594" fmla="*/ 2857172 w 12210216"/>
              <a:gd name="connsiteY594" fmla="*/ 680961 h 1002962"/>
              <a:gd name="connsiteX595" fmla="*/ 2860052 w 12210216"/>
              <a:gd name="connsiteY595" fmla="*/ 611784 h 1002962"/>
              <a:gd name="connsiteX596" fmla="*/ 2862932 w 12210216"/>
              <a:gd name="connsiteY596" fmla="*/ 680961 h 1002962"/>
              <a:gd name="connsiteX597" fmla="*/ 2871573 w 12210216"/>
              <a:gd name="connsiteY597" fmla="*/ 683123 h 1002962"/>
              <a:gd name="connsiteX598" fmla="*/ 2880213 w 12210216"/>
              <a:gd name="connsiteY598" fmla="*/ 724196 h 1002962"/>
              <a:gd name="connsiteX599" fmla="*/ 2903255 w 12210216"/>
              <a:gd name="connsiteY599" fmla="*/ 735005 h 1002962"/>
              <a:gd name="connsiteX600" fmla="*/ 2903255 w 12210216"/>
              <a:gd name="connsiteY600" fmla="*/ 717711 h 1002962"/>
              <a:gd name="connsiteX601" fmla="*/ 2911896 w 12210216"/>
              <a:gd name="connsiteY601" fmla="*/ 717711 h 1002962"/>
              <a:gd name="connsiteX602" fmla="*/ 2911896 w 12210216"/>
              <a:gd name="connsiteY602" fmla="*/ 706902 h 1002962"/>
              <a:gd name="connsiteX603" fmla="*/ 2981021 w 12210216"/>
              <a:gd name="connsiteY603" fmla="*/ 706902 h 1002962"/>
              <a:gd name="connsiteX604" fmla="*/ 2981021 w 12210216"/>
              <a:gd name="connsiteY604" fmla="*/ 711226 h 1002962"/>
              <a:gd name="connsiteX605" fmla="*/ 2989662 w 12210216"/>
              <a:gd name="connsiteY605" fmla="*/ 711226 h 1002962"/>
              <a:gd name="connsiteX606" fmla="*/ 2989662 w 12210216"/>
              <a:gd name="connsiteY606" fmla="*/ 698255 h 1002962"/>
              <a:gd name="connsiteX607" fmla="*/ 3001182 w 12210216"/>
              <a:gd name="connsiteY607" fmla="*/ 698255 h 1002962"/>
              <a:gd name="connsiteX608" fmla="*/ 3001182 w 12210216"/>
              <a:gd name="connsiteY608" fmla="*/ 713388 h 1002962"/>
              <a:gd name="connsiteX609" fmla="*/ 3006943 w 12210216"/>
              <a:gd name="connsiteY609" fmla="*/ 713388 h 1002962"/>
              <a:gd name="connsiteX610" fmla="*/ 3006943 w 12210216"/>
              <a:gd name="connsiteY610" fmla="*/ 696093 h 1002962"/>
              <a:gd name="connsiteX611" fmla="*/ 3021343 w 12210216"/>
              <a:gd name="connsiteY611" fmla="*/ 696093 h 1002962"/>
              <a:gd name="connsiteX612" fmla="*/ 3021343 w 12210216"/>
              <a:gd name="connsiteY612" fmla="*/ 687446 h 1002962"/>
              <a:gd name="connsiteX613" fmla="*/ 3047266 w 12210216"/>
              <a:gd name="connsiteY613" fmla="*/ 687446 h 1002962"/>
              <a:gd name="connsiteX614" fmla="*/ 3047266 w 12210216"/>
              <a:gd name="connsiteY614" fmla="*/ 665828 h 1002962"/>
              <a:gd name="connsiteX615" fmla="*/ 3055906 w 12210216"/>
              <a:gd name="connsiteY615" fmla="*/ 663667 h 1002962"/>
              <a:gd name="connsiteX616" fmla="*/ 3055906 w 12210216"/>
              <a:gd name="connsiteY616" fmla="*/ 659343 h 1002962"/>
              <a:gd name="connsiteX617" fmla="*/ 3078948 w 12210216"/>
              <a:gd name="connsiteY617" fmla="*/ 659343 h 1002962"/>
              <a:gd name="connsiteX618" fmla="*/ 3078948 w 12210216"/>
              <a:gd name="connsiteY618" fmla="*/ 646372 h 1002962"/>
              <a:gd name="connsiteX619" fmla="*/ 3090469 w 12210216"/>
              <a:gd name="connsiteY619" fmla="*/ 646372 h 1002962"/>
              <a:gd name="connsiteX620" fmla="*/ 3090469 w 12210216"/>
              <a:gd name="connsiteY620" fmla="*/ 607460 h 1002962"/>
              <a:gd name="connsiteX621" fmla="*/ 3110630 w 12210216"/>
              <a:gd name="connsiteY621" fmla="*/ 607460 h 1002962"/>
              <a:gd name="connsiteX622" fmla="*/ 3110630 w 12210216"/>
              <a:gd name="connsiteY622" fmla="*/ 603137 h 1002962"/>
              <a:gd name="connsiteX623" fmla="*/ 3122151 w 12210216"/>
              <a:gd name="connsiteY623" fmla="*/ 603137 h 1002962"/>
              <a:gd name="connsiteX624" fmla="*/ 3122151 w 12210216"/>
              <a:gd name="connsiteY624" fmla="*/ 555578 h 1002962"/>
              <a:gd name="connsiteX625" fmla="*/ 3148073 w 12210216"/>
              <a:gd name="connsiteY625" fmla="*/ 555578 h 1002962"/>
              <a:gd name="connsiteX626" fmla="*/ 3148073 w 12210216"/>
              <a:gd name="connsiteY626" fmla="*/ 536122 h 1002962"/>
              <a:gd name="connsiteX627" fmla="*/ 3197037 w 12210216"/>
              <a:gd name="connsiteY627" fmla="*/ 536122 h 1002962"/>
              <a:gd name="connsiteX628" fmla="*/ 3197037 w 12210216"/>
              <a:gd name="connsiteY628" fmla="*/ 557740 h 1002962"/>
              <a:gd name="connsiteX629" fmla="*/ 3234480 w 12210216"/>
              <a:gd name="connsiteY629" fmla="*/ 557740 h 1002962"/>
              <a:gd name="connsiteX630" fmla="*/ 3234480 w 12210216"/>
              <a:gd name="connsiteY630" fmla="*/ 605299 h 1002962"/>
              <a:gd name="connsiteX631" fmla="*/ 3251761 w 12210216"/>
              <a:gd name="connsiteY631" fmla="*/ 605299 h 1002962"/>
              <a:gd name="connsiteX632" fmla="*/ 3251761 w 12210216"/>
              <a:gd name="connsiteY632" fmla="*/ 711226 h 1002962"/>
              <a:gd name="connsiteX633" fmla="*/ 3260401 w 12210216"/>
              <a:gd name="connsiteY633" fmla="*/ 711226 h 1002962"/>
              <a:gd name="connsiteX634" fmla="*/ 3271922 w 12210216"/>
              <a:gd name="connsiteY634" fmla="*/ 683123 h 1002962"/>
              <a:gd name="connsiteX635" fmla="*/ 3280563 w 12210216"/>
              <a:gd name="connsiteY635" fmla="*/ 696093 h 1002962"/>
              <a:gd name="connsiteX636" fmla="*/ 3277683 w 12210216"/>
              <a:gd name="connsiteY636" fmla="*/ 696093 h 1002962"/>
              <a:gd name="connsiteX637" fmla="*/ 3277683 w 12210216"/>
              <a:gd name="connsiteY637" fmla="*/ 711226 h 1002962"/>
              <a:gd name="connsiteX638" fmla="*/ 3289203 w 12210216"/>
              <a:gd name="connsiteY638" fmla="*/ 711226 h 1002962"/>
              <a:gd name="connsiteX639" fmla="*/ 3289203 w 12210216"/>
              <a:gd name="connsiteY639" fmla="*/ 743652 h 1002962"/>
              <a:gd name="connsiteX640" fmla="*/ 3300724 w 12210216"/>
              <a:gd name="connsiteY640" fmla="*/ 743652 h 1002962"/>
              <a:gd name="connsiteX641" fmla="*/ 3300724 w 12210216"/>
              <a:gd name="connsiteY641" fmla="*/ 767432 h 1002962"/>
              <a:gd name="connsiteX642" fmla="*/ 3320885 w 12210216"/>
              <a:gd name="connsiteY642" fmla="*/ 767432 h 1002962"/>
              <a:gd name="connsiteX643" fmla="*/ 3320885 w 12210216"/>
              <a:gd name="connsiteY643" fmla="*/ 758785 h 1002962"/>
              <a:gd name="connsiteX644" fmla="*/ 3343927 w 12210216"/>
              <a:gd name="connsiteY644" fmla="*/ 758785 h 1002962"/>
              <a:gd name="connsiteX645" fmla="*/ 3343927 w 12210216"/>
              <a:gd name="connsiteY645" fmla="*/ 735005 h 1002962"/>
              <a:gd name="connsiteX646" fmla="*/ 3398652 w 12210216"/>
              <a:gd name="connsiteY646" fmla="*/ 735005 h 1002962"/>
              <a:gd name="connsiteX647" fmla="*/ 3398652 w 12210216"/>
              <a:gd name="connsiteY647" fmla="*/ 741491 h 1002962"/>
              <a:gd name="connsiteX648" fmla="*/ 3404412 w 12210216"/>
              <a:gd name="connsiteY648" fmla="*/ 741491 h 1002962"/>
              <a:gd name="connsiteX649" fmla="*/ 3404412 w 12210216"/>
              <a:gd name="connsiteY649" fmla="*/ 743652 h 1002962"/>
              <a:gd name="connsiteX650" fmla="*/ 3407292 w 12210216"/>
              <a:gd name="connsiteY650" fmla="*/ 743652 h 1002962"/>
              <a:gd name="connsiteX651" fmla="*/ 3407292 w 12210216"/>
              <a:gd name="connsiteY651" fmla="*/ 735005 h 1002962"/>
              <a:gd name="connsiteX652" fmla="*/ 3418813 w 12210216"/>
              <a:gd name="connsiteY652" fmla="*/ 735005 h 1002962"/>
              <a:gd name="connsiteX653" fmla="*/ 3418813 w 12210216"/>
              <a:gd name="connsiteY653" fmla="*/ 752300 h 1002962"/>
              <a:gd name="connsiteX654" fmla="*/ 3427454 w 12210216"/>
              <a:gd name="connsiteY654" fmla="*/ 752300 h 1002962"/>
              <a:gd name="connsiteX655" fmla="*/ 3427454 w 12210216"/>
              <a:gd name="connsiteY655" fmla="*/ 743652 h 1002962"/>
              <a:gd name="connsiteX656" fmla="*/ 3438974 w 12210216"/>
              <a:gd name="connsiteY656" fmla="*/ 743652 h 1002962"/>
              <a:gd name="connsiteX657" fmla="*/ 3438974 w 12210216"/>
              <a:gd name="connsiteY657" fmla="*/ 719873 h 1002962"/>
              <a:gd name="connsiteX658" fmla="*/ 3482178 w 12210216"/>
              <a:gd name="connsiteY658" fmla="*/ 719873 h 1002962"/>
              <a:gd name="connsiteX659" fmla="*/ 3482178 w 12210216"/>
              <a:gd name="connsiteY659" fmla="*/ 726358 h 1002962"/>
              <a:gd name="connsiteX660" fmla="*/ 3490818 w 12210216"/>
              <a:gd name="connsiteY660" fmla="*/ 726358 h 1002962"/>
              <a:gd name="connsiteX661" fmla="*/ 3490818 w 12210216"/>
              <a:gd name="connsiteY661" fmla="*/ 713388 h 1002962"/>
              <a:gd name="connsiteX662" fmla="*/ 3513860 w 12210216"/>
              <a:gd name="connsiteY662" fmla="*/ 713388 h 1002962"/>
              <a:gd name="connsiteX663" fmla="*/ 3513860 w 12210216"/>
              <a:gd name="connsiteY663" fmla="*/ 687446 h 1002962"/>
              <a:gd name="connsiteX664" fmla="*/ 3534022 w 12210216"/>
              <a:gd name="connsiteY664" fmla="*/ 687446 h 1002962"/>
              <a:gd name="connsiteX665" fmla="*/ 3534022 w 12210216"/>
              <a:gd name="connsiteY665" fmla="*/ 696093 h 1002962"/>
              <a:gd name="connsiteX666" fmla="*/ 3545542 w 12210216"/>
              <a:gd name="connsiteY666" fmla="*/ 696093 h 1002962"/>
              <a:gd name="connsiteX667" fmla="*/ 3545542 w 12210216"/>
              <a:gd name="connsiteY667" fmla="*/ 672314 h 1002962"/>
              <a:gd name="connsiteX668" fmla="*/ 3565703 w 12210216"/>
              <a:gd name="connsiteY668" fmla="*/ 672314 h 1002962"/>
              <a:gd name="connsiteX669" fmla="*/ 3565703 w 12210216"/>
              <a:gd name="connsiteY669" fmla="*/ 687446 h 1002962"/>
              <a:gd name="connsiteX670" fmla="*/ 3597386 w 12210216"/>
              <a:gd name="connsiteY670" fmla="*/ 687446 h 1002962"/>
              <a:gd name="connsiteX671" fmla="*/ 3597386 w 12210216"/>
              <a:gd name="connsiteY671" fmla="*/ 678799 h 1002962"/>
              <a:gd name="connsiteX672" fmla="*/ 3620427 w 12210216"/>
              <a:gd name="connsiteY672" fmla="*/ 678799 h 1002962"/>
              <a:gd name="connsiteX673" fmla="*/ 3620427 w 12210216"/>
              <a:gd name="connsiteY673" fmla="*/ 687446 h 1002962"/>
              <a:gd name="connsiteX674" fmla="*/ 3629068 w 12210216"/>
              <a:gd name="connsiteY674" fmla="*/ 687446 h 1002962"/>
              <a:gd name="connsiteX675" fmla="*/ 3629068 w 12210216"/>
              <a:gd name="connsiteY675" fmla="*/ 702579 h 1002962"/>
              <a:gd name="connsiteX676" fmla="*/ 3640589 w 12210216"/>
              <a:gd name="connsiteY676" fmla="*/ 702579 h 1002962"/>
              <a:gd name="connsiteX677" fmla="*/ 3640589 w 12210216"/>
              <a:gd name="connsiteY677" fmla="*/ 713388 h 1002962"/>
              <a:gd name="connsiteX678" fmla="*/ 3703954 w 12210216"/>
              <a:gd name="connsiteY678" fmla="*/ 713388 h 1002962"/>
              <a:gd name="connsiteX679" fmla="*/ 3703954 w 12210216"/>
              <a:gd name="connsiteY679" fmla="*/ 743652 h 1002962"/>
              <a:gd name="connsiteX680" fmla="*/ 3726996 w 12210216"/>
              <a:gd name="connsiteY680" fmla="*/ 743652 h 1002962"/>
              <a:gd name="connsiteX681" fmla="*/ 3726996 w 12210216"/>
              <a:gd name="connsiteY681" fmla="*/ 735005 h 1002962"/>
              <a:gd name="connsiteX682" fmla="*/ 3790360 w 12210216"/>
              <a:gd name="connsiteY682" fmla="*/ 735005 h 1002962"/>
              <a:gd name="connsiteX683" fmla="*/ 3790360 w 12210216"/>
              <a:gd name="connsiteY683" fmla="*/ 724196 h 1002962"/>
              <a:gd name="connsiteX684" fmla="*/ 3801881 w 12210216"/>
              <a:gd name="connsiteY684" fmla="*/ 719873 h 1002962"/>
              <a:gd name="connsiteX685" fmla="*/ 3801881 w 12210216"/>
              <a:gd name="connsiteY685" fmla="*/ 687446 h 1002962"/>
              <a:gd name="connsiteX686" fmla="*/ 3822042 w 12210216"/>
              <a:gd name="connsiteY686" fmla="*/ 687446 h 1002962"/>
              <a:gd name="connsiteX687" fmla="*/ 3830683 w 12210216"/>
              <a:gd name="connsiteY687" fmla="*/ 706902 h 1002962"/>
              <a:gd name="connsiteX688" fmla="*/ 3833564 w 12210216"/>
              <a:gd name="connsiteY688" fmla="*/ 700417 h 1002962"/>
              <a:gd name="connsiteX689" fmla="*/ 3850845 w 12210216"/>
              <a:gd name="connsiteY689" fmla="*/ 698255 h 1002962"/>
              <a:gd name="connsiteX690" fmla="*/ 3847965 w 12210216"/>
              <a:gd name="connsiteY690" fmla="*/ 609622 h 1002962"/>
              <a:gd name="connsiteX691" fmla="*/ 3865245 w 12210216"/>
              <a:gd name="connsiteY691" fmla="*/ 611784 h 1002962"/>
              <a:gd name="connsiteX692" fmla="*/ 3865245 w 12210216"/>
              <a:gd name="connsiteY692" fmla="*/ 471268 h 1002962"/>
              <a:gd name="connsiteX693" fmla="*/ 3891168 w 12210216"/>
              <a:gd name="connsiteY693" fmla="*/ 471268 h 1002962"/>
              <a:gd name="connsiteX694" fmla="*/ 3891168 w 12210216"/>
              <a:gd name="connsiteY694" fmla="*/ 356694 h 1002962"/>
              <a:gd name="connsiteX695" fmla="*/ 3896928 w 12210216"/>
              <a:gd name="connsiteY695" fmla="*/ 350209 h 1002962"/>
              <a:gd name="connsiteX696" fmla="*/ 3896928 w 12210216"/>
              <a:gd name="connsiteY696" fmla="*/ 326429 h 1002962"/>
              <a:gd name="connsiteX697" fmla="*/ 3919969 w 12210216"/>
              <a:gd name="connsiteY697" fmla="*/ 326429 h 1002962"/>
              <a:gd name="connsiteX698" fmla="*/ 3974694 w 12210216"/>
              <a:gd name="connsiteY698" fmla="*/ 246443 h 1002962"/>
              <a:gd name="connsiteX699" fmla="*/ 3977574 w 12210216"/>
              <a:gd name="connsiteY699" fmla="*/ 1 h 1002962"/>
              <a:gd name="connsiteX700" fmla="*/ 3983335 w 12210216"/>
              <a:gd name="connsiteY700" fmla="*/ 246443 h 1002962"/>
              <a:gd name="connsiteX701" fmla="*/ 4035178 w 12210216"/>
              <a:gd name="connsiteY701" fmla="*/ 328591 h 1002962"/>
              <a:gd name="connsiteX702" fmla="*/ 4058220 w 12210216"/>
              <a:gd name="connsiteY702" fmla="*/ 328591 h 1002962"/>
              <a:gd name="connsiteX703" fmla="*/ 4058220 w 12210216"/>
              <a:gd name="connsiteY703" fmla="*/ 354532 h 1002962"/>
              <a:gd name="connsiteX704" fmla="*/ 4063981 w 12210216"/>
              <a:gd name="connsiteY704" fmla="*/ 356694 h 1002962"/>
              <a:gd name="connsiteX705" fmla="*/ 4063981 w 12210216"/>
              <a:gd name="connsiteY705" fmla="*/ 471268 h 1002962"/>
              <a:gd name="connsiteX706" fmla="*/ 4084142 w 12210216"/>
              <a:gd name="connsiteY706" fmla="*/ 471268 h 1002962"/>
              <a:gd name="connsiteX707" fmla="*/ 4084142 w 12210216"/>
              <a:gd name="connsiteY707" fmla="*/ 607460 h 1002962"/>
              <a:gd name="connsiteX708" fmla="*/ 4107184 w 12210216"/>
              <a:gd name="connsiteY708" fmla="*/ 607460 h 1002962"/>
              <a:gd name="connsiteX709" fmla="*/ 4107184 w 12210216"/>
              <a:gd name="connsiteY709" fmla="*/ 730682 h 1002962"/>
              <a:gd name="connsiteX710" fmla="*/ 4144626 w 12210216"/>
              <a:gd name="connsiteY710" fmla="*/ 728520 h 1002962"/>
              <a:gd name="connsiteX711" fmla="*/ 4150387 w 12210216"/>
              <a:gd name="connsiteY711" fmla="*/ 717711 h 1002962"/>
              <a:gd name="connsiteX712" fmla="*/ 4170548 w 12210216"/>
              <a:gd name="connsiteY712" fmla="*/ 715549 h 1002962"/>
              <a:gd name="connsiteX713" fmla="*/ 4176309 w 12210216"/>
              <a:gd name="connsiteY713" fmla="*/ 724196 h 1002962"/>
              <a:gd name="connsiteX714" fmla="*/ 4205111 w 12210216"/>
              <a:gd name="connsiteY714" fmla="*/ 724196 h 1002962"/>
              <a:gd name="connsiteX715" fmla="*/ 4205111 w 12210216"/>
              <a:gd name="connsiteY715" fmla="*/ 726591 h 1002962"/>
              <a:gd name="connsiteX716" fmla="*/ 4207550 w 12210216"/>
              <a:gd name="connsiteY716" fmla="*/ 712285 h 1002962"/>
              <a:gd name="connsiteX717" fmla="*/ 4214422 w 12210216"/>
              <a:gd name="connsiteY717" fmla="*/ 671967 h 1002962"/>
              <a:gd name="connsiteX718" fmla="*/ 4208478 w 12210216"/>
              <a:gd name="connsiteY718" fmla="*/ 667318 h 1002962"/>
              <a:gd name="connsiteX719" fmla="*/ 4208478 w 12210216"/>
              <a:gd name="connsiteY719" fmla="*/ 660344 h 1002962"/>
              <a:gd name="connsiteX720" fmla="*/ 4217394 w 12210216"/>
              <a:gd name="connsiteY720" fmla="*/ 655694 h 1002962"/>
              <a:gd name="connsiteX721" fmla="*/ 4220366 w 12210216"/>
              <a:gd name="connsiteY721" fmla="*/ 641747 h 1002962"/>
              <a:gd name="connsiteX722" fmla="*/ 4226312 w 12210216"/>
              <a:gd name="connsiteY722" fmla="*/ 655694 h 1002962"/>
              <a:gd name="connsiteX723" fmla="*/ 4232255 w 12210216"/>
              <a:gd name="connsiteY723" fmla="*/ 660344 h 1002962"/>
              <a:gd name="connsiteX724" fmla="*/ 4232255 w 12210216"/>
              <a:gd name="connsiteY724" fmla="*/ 669642 h 1002962"/>
              <a:gd name="connsiteX725" fmla="*/ 4226312 w 12210216"/>
              <a:gd name="connsiteY725" fmla="*/ 671967 h 1002962"/>
              <a:gd name="connsiteX726" fmla="*/ 4241171 w 12210216"/>
              <a:gd name="connsiteY726" fmla="*/ 739382 h 1002962"/>
              <a:gd name="connsiteX727" fmla="*/ 4253059 w 12210216"/>
              <a:gd name="connsiteY727" fmla="*/ 739382 h 1002962"/>
              <a:gd name="connsiteX728" fmla="*/ 4261975 w 12210216"/>
              <a:gd name="connsiteY728" fmla="*/ 771927 h 1002962"/>
              <a:gd name="connsiteX729" fmla="*/ 4306555 w 12210216"/>
              <a:gd name="connsiteY729" fmla="*/ 778901 h 1002962"/>
              <a:gd name="connsiteX730" fmla="*/ 4306555 w 12210216"/>
              <a:gd name="connsiteY730" fmla="*/ 739382 h 1002962"/>
              <a:gd name="connsiteX731" fmla="*/ 4380856 w 12210216"/>
              <a:gd name="connsiteY731" fmla="*/ 739382 h 1002962"/>
              <a:gd name="connsiteX732" fmla="*/ 4410576 w 12210216"/>
              <a:gd name="connsiteY732" fmla="*/ 755654 h 1002962"/>
              <a:gd name="connsiteX733" fmla="*/ 4425436 w 12210216"/>
              <a:gd name="connsiteY733" fmla="*/ 755654 h 1002962"/>
              <a:gd name="connsiteX734" fmla="*/ 4440296 w 12210216"/>
              <a:gd name="connsiteY734" fmla="*/ 739382 h 1002962"/>
              <a:gd name="connsiteX735" fmla="*/ 4461100 w 12210216"/>
              <a:gd name="connsiteY735" fmla="*/ 739382 h 1002962"/>
              <a:gd name="connsiteX736" fmla="*/ 4461100 w 12210216"/>
              <a:gd name="connsiteY736" fmla="*/ 804472 h 1002962"/>
              <a:gd name="connsiteX737" fmla="*/ 4472988 w 12210216"/>
              <a:gd name="connsiteY737" fmla="*/ 806797 h 1002962"/>
              <a:gd name="connsiteX738" fmla="*/ 4472988 w 12210216"/>
              <a:gd name="connsiteY738" fmla="*/ 797498 h 1002962"/>
              <a:gd name="connsiteX739" fmla="*/ 4505680 w 12210216"/>
              <a:gd name="connsiteY739" fmla="*/ 797498 h 1002962"/>
              <a:gd name="connsiteX740" fmla="*/ 4505680 w 12210216"/>
              <a:gd name="connsiteY740" fmla="*/ 699863 h 1002962"/>
              <a:gd name="connsiteX741" fmla="*/ 4508652 w 12210216"/>
              <a:gd name="connsiteY741" fmla="*/ 697538 h 1002962"/>
              <a:gd name="connsiteX742" fmla="*/ 4577008 w 12210216"/>
              <a:gd name="connsiteY742" fmla="*/ 697538 h 1002962"/>
              <a:gd name="connsiteX743" fmla="*/ 4577008 w 12210216"/>
              <a:gd name="connsiteY743" fmla="*/ 685915 h 1002962"/>
              <a:gd name="connsiteX744" fmla="*/ 4606729 w 12210216"/>
              <a:gd name="connsiteY744" fmla="*/ 685915 h 1002962"/>
              <a:gd name="connsiteX745" fmla="*/ 4606729 w 12210216"/>
              <a:gd name="connsiteY745" fmla="*/ 676616 h 1002962"/>
              <a:gd name="connsiteX746" fmla="*/ 4666169 w 12210216"/>
              <a:gd name="connsiteY746" fmla="*/ 676616 h 1002962"/>
              <a:gd name="connsiteX747" fmla="*/ 4666169 w 12210216"/>
              <a:gd name="connsiteY747" fmla="*/ 697538 h 1002962"/>
              <a:gd name="connsiteX748" fmla="*/ 4689946 w 12210216"/>
              <a:gd name="connsiteY748" fmla="*/ 706837 h 1002962"/>
              <a:gd name="connsiteX749" fmla="*/ 4689946 w 12210216"/>
              <a:gd name="connsiteY749" fmla="*/ 737057 h 1002962"/>
              <a:gd name="connsiteX750" fmla="*/ 4704806 w 12210216"/>
              <a:gd name="connsiteY750" fmla="*/ 741706 h 1002962"/>
              <a:gd name="connsiteX751" fmla="*/ 4704806 w 12210216"/>
              <a:gd name="connsiteY751" fmla="*/ 732408 h 1002962"/>
              <a:gd name="connsiteX752" fmla="*/ 4716694 w 12210216"/>
              <a:gd name="connsiteY752" fmla="*/ 732408 h 1002962"/>
              <a:gd name="connsiteX753" fmla="*/ 4716694 w 12210216"/>
              <a:gd name="connsiteY753" fmla="*/ 725434 h 1002962"/>
              <a:gd name="connsiteX754" fmla="*/ 4704806 w 12210216"/>
              <a:gd name="connsiteY754" fmla="*/ 725434 h 1002962"/>
              <a:gd name="connsiteX755" fmla="*/ 4704806 w 12210216"/>
              <a:gd name="connsiteY755" fmla="*/ 716135 h 1002962"/>
              <a:gd name="connsiteX756" fmla="*/ 4716694 w 12210216"/>
              <a:gd name="connsiteY756" fmla="*/ 716135 h 1002962"/>
              <a:gd name="connsiteX757" fmla="*/ 4716694 w 12210216"/>
              <a:gd name="connsiteY757" fmla="*/ 706837 h 1002962"/>
              <a:gd name="connsiteX758" fmla="*/ 4704806 w 12210216"/>
              <a:gd name="connsiteY758" fmla="*/ 706837 h 1002962"/>
              <a:gd name="connsiteX759" fmla="*/ 4704806 w 12210216"/>
              <a:gd name="connsiteY759" fmla="*/ 697538 h 1002962"/>
              <a:gd name="connsiteX760" fmla="*/ 4716694 w 12210216"/>
              <a:gd name="connsiteY760" fmla="*/ 697538 h 1002962"/>
              <a:gd name="connsiteX761" fmla="*/ 4716694 w 12210216"/>
              <a:gd name="connsiteY761" fmla="*/ 690564 h 1002962"/>
              <a:gd name="connsiteX762" fmla="*/ 4704806 w 12210216"/>
              <a:gd name="connsiteY762" fmla="*/ 690564 h 1002962"/>
              <a:gd name="connsiteX763" fmla="*/ 4704806 w 12210216"/>
              <a:gd name="connsiteY763" fmla="*/ 681266 h 1002962"/>
              <a:gd name="connsiteX764" fmla="*/ 4716694 w 12210216"/>
              <a:gd name="connsiteY764" fmla="*/ 681266 h 1002962"/>
              <a:gd name="connsiteX765" fmla="*/ 4716694 w 12210216"/>
              <a:gd name="connsiteY765" fmla="*/ 671967 h 1002962"/>
              <a:gd name="connsiteX766" fmla="*/ 4704806 w 12210216"/>
              <a:gd name="connsiteY766" fmla="*/ 671967 h 1002962"/>
              <a:gd name="connsiteX767" fmla="*/ 4704806 w 12210216"/>
              <a:gd name="connsiteY767" fmla="*/ 664993 h 1002962"/>
              <a:gd name="connsiteX768" fmla="*/ 4716694 w 12210216"/>
              <a:gd name="connsiteY768" fmla="*/ 664993 h 1002962"/>
              <a:gd name="connsiteX769" fmla="*/ 4716694 w 12210216"/>
              <a:gd name="connsiteY769" fmla="*/ 655694 h 1002962"/>
              <a:gd name="connsiteX770" fmla="*/ 4704806 w 12210216"/>
              <a:gd name="connsiteY770" fmla="*/ 655694 h 1002962"/>
              <a:gd name="connsiteX771" fmla="*/ 4704806 w 12210216"/>
              <a:gd name="connsiteY771" fmla="*/ 646396 h 1002962"/>
              <a:gd name="connsiteX772" fmla="*/ 4716694 w 12210216"/>
              <a:gd name="connsiteY772" fmla="*/ 646396 h 1002962"/>
              <a:gd name="connsiteX773" fmla="*/ 4716694 w 12210216"/>
              <a:gd name="connsiteY773" fmla="*/ 637097 h 1002962"/>
              <a:gd name="connsiteX774" fmla="*/ 4704806 w 12210216"/>
              <a:gd name="connsiteY774" fmla="*/ 637097 h 1002962"/>
              <a:gd name="connsiteX775" fmla="*/ 4704806 w 12210216"/>
              <a:gd name="connsiteY775" fmla="*/ 630123 h 1002962"/>
              <a:gd name="connsiteX776" fmla="*/ 4716694 w 12210216"/>
              <a:gd name="connsiteY776" fmla="*/ 630123 h 1002962"/>
              <a:gd name="connsiteX777" fmla="*/ 4716694 w 12210216"/>
              <a:gd name="connsiteY777" fmla="*/ 620825 h 1002962"/>
              <a:gd name="connsiteX778" fmla="*/ 4704806 w 12210216"/>
              <a:gd name="connsiteY778" fmla="*/ 620825 h 1002962"/>
              <a:gd name="connsiteX779" fmla="*/ 4704806 w 12210216"/>
              <a:gd name="connsiteY779" fmla="*/ 611526 h 1002962"/>
              <a:gd name="connsiteX780" fmla="*/ 4716694 w 12210216"/>
              <a:gd name="connsiteY780" fmla="*/ 611526 h 1002962"/>
              <a:gd name="connsiteX781" fmla="*/ 4716694 w 12210216"/>
              <a:gd name="connsiteY781" fmla="*/ 604552 h 1002962"/>
              <a:gd name="connsiteX782" fmla="*/ 4704806 w 12210216"/>
              <a:gd name="connsiteY782" fmla="*/ 604552 h 1002962"/>
              <a:gd name="connsiteX783" fmla="*/ 4704806 w 12210216"/>
              <a:gd name="connsiteY783" fmla="*/ 595254 h 1002962"/>
              <a:gd name="connsiteX784" fmla="*/ 4716694 w 12210216"/>
              <a:gd name="connsiteY784" fmla="*/ 595254 h 1002962"/>
              <a:gd name="connsiteX785" fmla="*/ 4716694 w 12210216"/>
              <a:gd name="connsiteY785" fmla="*/ 585955 h 1002962"/>
              <a:gd name="connsiteX786" fmla="*/ 4704806 w 12210216"/>
              <a:gd name="connsiteY786" fmla="*/ 585955 h 1002962"/>
              <a:gd name="connsiteX787" fmla="*/ 4704806 w 12210216"/>
              <a:gd name="connsiteY787" fmla="*/ 576656 h 1002962"/>
              <a:gd name="connsiteX788" fmla="*/ 4716694 w 12210216"/>
              <a:gd name="connsiteY788" fmla="*/ 576656 h 1002962"/>
              <a:gd name="connsiteX789" fmla="*/ 4716694 w 12210216"/>
              <a:gd name="connsiteY789" fmla="*/ 569682 h 1002962"/>
              <a:gd name="connsiteX790" fmla="*/ 4704806 w 12210216"/>
              <a:gd name="connsiteY790" fmla="*/ 569682 h 1002962"/>
              <a:gd name="connsiteX791" fmla="*/ 4704806 w 12210216"/>
              <a:gd name="connsiteY791" fmla="*/ 560384 h 1002962"/>
              <a:gd name="connsiteX792" fmla="*/ 4716694 w 12210216"/>
              <a:gd name="connsiteY792" fmla="*/ 560384 h 1002962"/>
              <a:gd name="connsiteX793" fmla="*/ 4716694 w 12210216"/>
              <a:gd name="connsiteY793" fmla="*/ 551085 h 1002962"/>
              <a:gd name="connsiteX794" fmla="*/ 4704806 w 12210216"/>
              <a:gd name="connsiteY794" fmla="*/ 551085 h 1002962"/>
              <a:gd name="connsiteX795" fmla="*/ 4704806 w 12210216"/>
              <a:gd name="connsiteY795" fmla="*/ 541787 h 1002962"/>
              <a:gd name="connsiteX796" fmla="*/ 4716694 w 12210216"/>
              <a:gd name="connsiteY796" fmla="*/ 541787 h 1002962"/>
              <a:gd name="connsiteX797" fmla="*/ 4716694 w 12210216"/>
              <a:gd name="connsiteY797" fmla="*/ 534813 h 1002962"/>
              <a:gd name="connsiteX798" fmla="*/ 4704806 w 12210216"/>
              <a:gd name="connsiteY798" fmla="*/ 534813 h 1002962"/>
              <a:gd name="connsiteX799" fmla="*/ 4704806 w 12210216"/>
              <a:gd name="connsiteY799" fmla="*/ 525514 h 1002962"/>
              <a:gd name="connsiteX800" fmla="*/ 4716694 w 12210216"/>
              <a:gd name="connsiteY800" fmla="*/ 525514 h 1002962"/>
              <a:gd name="connsiteX801" fmla="*/ 4704806 w 12210216"/>
              <a:gd name="connsiteY801" fmla="*/ 511566 h 1002962"/>
              <a:gd name="connsiteX802" fmla="*/ 4704806 w 12210216"/>
              <a:gd name="connsiteY802" fmla="*/ 474372 h 1002962"/>
              <a:gd name="connsiteX803" fmla="*/ 4903930 w 12210216"/>
              <a:gd name="connsiteY803" fmla="*/ 474372 h 1002962"/>
              <a:gd name="connsiteX804" fmla="*/ 4921763 w 12210216"/>
              <a:gd name="connsiteY804" fmla="*/ 495294 h 1002962"/>
              <a:gd name="connsiteX805" fmla="*/ 4921763 w 12210216"/>
              <a:gd name="connsiteY805" fmla="*/ 541787 h 1002962"/>
              <a:gd name="connsiteX806" fmla="*/ 4909874 w 12210216"/>
              <a:gd name="connsiteY806" fmla="*/ 541787 h 1002962"/>
              <a:gd name="connsiteX807" fmla="*/ 4909874 w 12210216"/>
              <a:gd name="connsiteY807" fmla="*/ 551085 h 1002962"/>
              <a:gd name="connsiteX808" fmla="*/ 4921763 w 12210216"/>
              <a:gd name="connsiteY808" fmla="*/ 551085 h 1002962"/>
              <a:gd name="connsiteX809" fmla="*/ 4921763 w 12210216"/>
              <a:gd name="connsiteY809" fmla="*/ 560384 h 1002962"/>
              <a:gd name="connsiteX810" fmla="*/ 4909874 w 12210216"/>
              <a:gd name="connsiteY810" fmla="*/ 560384 h 1002962"/>
              <a:gd name="connsiteX811" fmla="*/ 4909874 w 12210216"/>
              <a:gd name="connsiteY811" fmla="*/ 569682 h 1002962"/>
              <a:gd name="connsiteX812" fmla="*/ 4921763 w 12210216"/>
              <a:gd name="connsiteY812" fmla="*/ 569682 h 1002962"/>
              <a:gd name="connsiteX813" fmla="*/ 4921763 w 12210216"/>
              <a:gd name="connsiteY813" fmla="*/ 576656 h 1002962"/>
              <a:gd name="connsiteX814" fmla="*/ 4909874 w 12210216"/>
              <a:gd name="connsiteY814" fmla="*/ 576656 h 1002962"/>
              <a:gd name="connsiteX815" fmla="*/ 4909874 w 12210216"/>
              <a:gd name="connsiteY815" fmla="*/ 585955 h 1002962"/>
              <a:gd name="connsiteX816" fmla="*/ 4921763 w 12210216"/>
              <a:gd name="connsiteY816" fmla="*/ 585955 h 1002962"/>
              <a:gd name="connsiteX817" fmla="*/ 4921763 w 12210216"/>
              <a:gd name="connsiteY817" fmla="*/ 595254 h 1002962"/>
              <a:gd name="connsiteX818" fmla="*/ 4909874 w 12210216"/>
              <a:gd name="connsiteY818" fmla="*/ 595254 h 1002962"/>
              <a:gd name="connsiteX819" fmla="*/ 4909874 w 12210216"/>
              <a:gd name="connsiteY819" fmla="*/ 604552 h 1002962"/>
              <a:gd name="connsiteX820" fmla="*/ 4921763 w 12210216"/>
              <a:gd name="connsiteY820" fmla="*/ 604552 h 1002962"/>
              <a:gd name="connsiteX821" fmla="*/ 4921763 w 12210216"/>
              <a:gd name="connsiteY821" fmla="*/ 611526 h 1002962"/>
              <a:gd name="connsiteX822" fmla="*/ 4909874 w 12210216"/>
              <a:gd name="connsiteY822" fmla="*/ 611526 h 1002962"/>
              <a:gd name="connsiteX823" fmla="*/ 4909874 w 12210216"/>
              <a:gd name="connsiteY823" fmla="*/ 620825 h 1002962"/>
              <a:gd name="connsiteX824" fmla="*/ 4921763 w 12210216"/>
              <a:gd name="connsiteY824" fmla="*/ 620825 h 1002962"/>
              <a:gd name="connsiteX825" fmla="*/ 4921763 w 12210216"/>
              <a:gd name="connsiteY825" fmla="*/ 630123 h 1002962"/>
              <a:gd name="connsiteX826" fmla="*/ 4909874 w 12210216"/>
              <a:gd name="connsiteY826" fmla="*/ 630123 h 1002962"/>
              <a:gd name="connsiteX827" fmla="*/ 4909874 w 12210216"/>
              <a:gd name="connsiteY827" fmla="*/ 637097 h 1002962"/>
              <a:gd name="connsiteX828" fmla="*/ 4921763 w 12210216"/>
              <a:gd name="connsiteY828" fmla="*/ 637097 h 1002962"/>
              <a:gd name="connsiteX829" fmla="*/ 4921763 w 12210216"/>
              <a:gd name="connsiteY829" fmla="*/ 646396 h 1002962"/>
              <a:gd name="connsiteX830" fmla="*/ 4909874 w 12210216"/>
              <a:gd name="connsiteY830" fmla="*/ 646396 h 1002962"/>
              <a:gd name="connsiteX831" fmla="*/ 4909874 w 12210216"/>
              <a:gd name="connsiteY831" fmla="*/ 655694 h 1002962"/>
              <a:gd name="connsiteX832" fmla="*/ 4921763 w 12210216"/>
              <a:gd name="connsiteY832" fmla="*/ 655694 h 1002962"/>
              <a:gd name="connsiteX833" fmla="*/ 4921763 w 12210216"/>
              <a:gd name="connsiteY833" fmla="*/ 664993 h 1002962"/>
              <a:gd name="connsiteX834" fmla="*/ 4909874 w 12210216"/>
              <a:gd name="connsiteY834" fmla="*/ 664993 h 1002962"/>
              <a:gd name="connsiteX835" fmla="*/ 4909874 w 12210216"/>
              <a:gd name="connsiteY835" fmla="*/ 671967 h 1002962"/>
              <a:gd name="connsiteX836" fmla="*/ 4921763 w 12210216"/>
              <a:gd name="connsiteY836" fmla="*/ 671967 h 1002962"/>
              <a:gd name="connsiteX837" fmla="*/ 4921763 w 12210216"/>
              <a:gd name="connsiteY837" fmla="*/ 681266 h 1002962"/>
              <a:gd name="connsiteX838" fmla="*/ 4909874 w 12210216"/>
              <a:gd name="connsiteY838" fmla="*/ 681266 h 1002962"/>
              <a:gd name="connsiteX839" fmla="*/ 4909874 w 12210216"/>
              <a:gd name="connsiteY839" fmla="*/ 690564 h 1002962"/>
              <a:gd name="connsiteX840" fmla="*/ 4921763 w 12210216"/>
              <a:gd name="connsiteY840" fmla="*/ 690564 h 1002962"/>
              <a:gd name="connsiteX841" fmla="*/ 4921763 w 12210216"/>
              <a:gd name="connsiteY841" fmla="*/ 697538 h 1002962"/>
              <a:gd name="connsiteX842" fmla="*/ 4909874 w 12210216"/>
              <a:gd name="connsiteY842" fmla="*/ 697538 h 1002962"/>
              <a:gd name="connsiteX843" fmla="*/ 4909874 w 12210216"/>
              <a:gd name="connsiteY843" fmla="*/ 706837 h 1002962"/>
              <a:gd name="connsiteX844" fmla="*/ 4921763 w 12210216"/>
              <a:gd name="connsiteY844" fmla="*/ 706837 h 1002962"/>
              <a:gd name="connsiteX845" fmla="*/ 4921763 w 12210216"/>
              <a:gd name="connsiteY845" fmla="*/ 716135 h 1002962"/>
              <a:gd name="connsiteX846" fmla="*/ 4909874 w 12210216"/>
              <a:gd name="connsiteY846" fmla="*/ 716135 h 1002962"/>
              <a:gd name="connsiteX847" fmla="*/ 4909874 w 12210216"/>
              <a:gd name="connsiteY847" fmla="*/ 725434 h 1002962"/>
              <a:gd name="connsiteX848" fmla="*/ 4921763 w 12210216"/>
              <a:gd name="connsiteY848" fmla="*/ 725434 h 1002962"/>
              <a:gd name="connsiteX849" fmla="*/ 4921763 w 12210216"/>
              <a:gd name="connsiteY849" fmla="*/ 732408 h 1002962"/>
              <a:gd name="connsiteX850" fmla="*/ 4909874 w 12210216"/>
              <a:gd name="connsiteY850" fmla="*/ 732408 h 1002962"/>
              <a:gd name="connsiteX851" fmla="*/ 4909874 w 12210216"/>
              <a:gd name="connsiteY851" fmla="*/ 741706 h 1002962"/>
              <a:gd name="connsiteX852" fmla="*/ 4942567 w 12210216"/>
              <a:gd name="connsiteY852" fmla="*/ 762628 h 1002962"/>
              <a:gd name="connsiteX853" fmla="*/ 4942567 w 12210216"/>
              <a:gd name="connsiteY853" fmla="*/ 767278 h 1002962"/>
              <a:gd name="connsiteX854" fmla="*/ 4930679 w 12210216"/>
              <a:gd name="connsiteY854" fmla="*/ 767278 h 1002962"/>
              <a:gd name="connsiteX855" fmla="*/ 4930679 w 12210216"/>
              <a:gd name="connsiteY855" fmla="*/ 792849 h 1002962"/>
              <a:gd name="connsiteX856" fmla="*/ 4942567 w 12210216"/>
              <a:gd name="connsiteY856" fmla="*/ 792849 h 1002962"/>
              <a:gd name="connsiteX857" fmla="*/ 4942567 w 12210216"/>
              <a:gd name="connsiteY857" fmla="*/ 781225 h 1002962"/>
              <a:gd name="connsiteX858" fmla="*/ 4954455 w 12210216"/>
              <a:gd name="connsiteY858" fmla="*/ 776576 h 1002962"/>
              <a:gd name="connsiteX859" fmla="*/ 4975259 w 12210216"/>
              <a:gd name="connsiteY859" fmla="*/ 776576 h 1002962"/>
              <a:gd name="connsiteX860" fmla="*/ 4975259 w 12210216"/>
              <a:gd name="connsiteY860" fmla="*/ 785875 h 1002962"/>
              <a:gd name="connsiteX861" fmla="*/ 4993091 w 12210216"/>
              <a:gd name="connsiteY861" fmla="*/ 785875 h 1002962"/>
              <a:gd name="connsiteX862" fmla="*/ 4993091 w 12210216"/>
              <a:gd name="connsiteY862" fmla="*/ 790524 h 1002962"/>
              <a:gd name="connsiteX863" fmla="*/ 5004979 w 12210216"/>
              <a:gd name="connsiteY863" fmla="*/ 790524 h 1002962"/>
              <a:gd name="connsiteX864" fmla="*/ 5018771 w 12210216"/>
              <a:gd name="connsiteY864" fmla="*/ 804254 h 1002962"/>
              <a:gd name="connsiteX865" fmla="*/ 5028884 w 12210216"/>
              <a:gd name="connsiteY865" fmla="*/ 814322 h 1002962"/>
              <a:gd name="connsiteX866" fmla="*/ 5070363 w 12210216"/>
              <a:gd name="connsiteY866" fmla="*/ 814322 h 1002962"/>
              <a:gd name="connsiteX867" fmla="*/ 5070363 w 12210216"/>
              <a:gd name="connsiteY867" fmla="*/ 802147 h 1002962"/>
              <a:gd name="connsiteX868" fmla="*/ 5120887 w 12210216"/>
              <a:gd name="connsiteY868" fmla="*/ 802147 h 1002962"/>
              <a:gd name="connsiteX869" fmla="*/ 5120887 w 12210216"/>
              <a:gd name="connsiteY869" fmla="*/ 727759 h 1002962"/>
              <a:gd name="connsiteX870" fmla="*/ 5168440 w 12210216"/>
              <a:gd name="connsiteY870" fmla="*/ 727759 h 1002962"/>
              <a:gd name="connsiteX871" fmla="*/ 5168440 w 12210216"/>
              <a:gd name="connsiteY871" fmla="*/ 720785 h 1002962"/>
              <a:gd name="connsiteX872" fmla="*/ 5198160 w 12210216"/>
              <a:gd name="connsiteY872" fmla="*/ 720785 h 1002962"/>
              <a:gd name="connsiteX873" fmla="*/ 5198160 w 12210216"/>
              <a:gd name="connsiteY873" fmla="*/ 681266 h 1002962"/>
              <a:gd name="connsiteX874" fmla="*/ 5192216 w 12210216"/>
              <a:gd name="connsiteY874" fmla="*/ 681266 h 1002962"/>
              <a:gd name="connsiteX875" fmla="*/ 5192216 w 12210216"/>
              <a:gd name="connsiteY875" fmla="*/ 667318 h 1002962"/>
              <a:gd name="connsiteX876" fmla="*/ 5198160 w 12210216"/>
              <a:gd name="connsiteY876" fmla="*/ 669642 h 1002962"/>
              <a:gd name="connsiteX877" fmla="*/ 5204104 w 12210216"/>
              <a:gd name="connsiteY877" fmla="*/ 646396 h 1002962"/>
              <a:gd name="connsiteX878" fmla="*/ 5210048 w 12210216"/>
              <a:gd name="connsiteY878" fmla="*/ 669642 h 1002962"/>
              <a:gd name="connsiteX879" fmla="*/ 5213020 w 12210216"/>
              <a:gd name="connsiteY879" fmla="*/ 667318 h 1002962"/>
              <a:gd name="connsiteX880" fmla="*/ 5215992 w 12210216"/>
              <a:gd name="connsiteY880" fmla="*/ 660344 h 1002962"/>
              <a:gd name="connsiteX881" fmla="*/ 5221936 w 12210216"/>
              <a:gd name="connsiteY881" fmla="*/ 651045 h 1002962"/>
              <a:gd name="connsiteX882" fmla="*/ 5227880 w 12210216"/>
              <a:gd name="connsiteY882" fmla="*/ 641747 h 1002962"/>
              <a:gd name="connsiteX883" fmla="*/ 5242740 w 12210216"/>
              <a:gd name="connsiteY883" fmla="*/ 634773 h 1002962"/>
              <a:gd name="connsiteX884" fmla="*/ 5260572 w 12210216"/>
              <a:gd name="connsiteY884" fmla="*/ 625474 h 1002962"/>
              <a:gd name="connsiteX885" fmla="*/ 5269488 w 12210216"/>
              <a:gd name="connsiteY885" fmla="*/ 616175 h 1002962"/>
              <a:gd name="connsiteX886" fmla="*/ 5275432 w 12210216"/>
              <a:gd name="connsiteY886" fmla="*/ 599903 h 1002962"/>
              <a:gd name="connsiteX887" fmla="*/ 5281376 w 12210216"/>
              <a:gd name="connsiteY887" fmla="*/ 616175 h 1002962"/>
              <a:gd name="connsiteX888" fmla="*/ 5287320 w 12210216"/>
              <a:gd name="connsiteY888" fmla="*/ 623149 h 1002962"/>
              <a:gd name="connsiteX889" fmla="*/ 5302180 w 12210216"/>
              <a:gd name="connsiteY889" fmla="*/ 632448 h 1002962"/>
              <a:gd name="connsiteX890" fmla="*/ 5314069 w 12210216"/>
              <a:gd name="connsiteY890" fmla="*/ 641747 h 1002962"/>
              <a:gd name="connsiteX891" fmla="*/ 5325957 w 12210216"/>
              <a:gd name="connsiteY891" fmla="*/ 651045 h 1002962"/>
              <a:gd name="connsiteX892" fmla="*/ 5328929 w 12210216"/>
              <a:gd name="connsiteY892" fmla="*/ 660344 h 1002962"/>
              <a:gd name="connsiteX893" fmla="*/ 5331901 w 12210216"/>
              <a:gd name="connsiteY893" fmla="*/ 669642 h 1002962"/>
              <a:gd name="connsiteX894" fmla="*/ 5337845 w 12210216"/>
              <a:gd name="connsiteY894" fmla="*/ 669642 h 1002962"/>
              <a:gd name="connsiteX895" fmla="*/ 5340817 w 12210216"/>
              <a:gd name="connsiteY895" fmla="*/ 646396 h 1002962"/>
              <a:gd name="connsiteX896" fmla="*/ 5346761 w 12210216"/>
              <a:gd name="connsiteY896" fmla="*/ 669642 h 1002962"/>
              <a:gd name="connsiteX897" fmla="*/ 5352705 w 12210216"/>
              <a:gd name="connsiteY897" fmla="*/ 669642 h 1002962"/>
              <a:gd name="connsiteX898" fmla="*/ 5352705 w 12210216"/>
              <a:gd name="connsiteY898" fmla="*/ 683590 h 1002962"/>
              <a:gd name="connsiteX899" fmla="*/ 5346761 w 12210216"/>
              <a:gd name="connsiteY899" fmla="*/ 683590 h 1002962"/>
              <a:gd name="connsiteX900" fmla="*/ 5346761 w 12210216"/>
              <a:gd name="connsiteY900" fmla="*/ 716135 h 1002962"/>
              <a:gd name="connsiteX901" fmla="*/ 5358649 w 12210216"/>
              <a:gd name="connsiteY901" fmla="*/ 716135 h 1002962"/>
              <a:gd name="connsiteX902" fmla="*/ 5358649 w 12210216"/>
              <a:gd name="connsiteY902" fmla="*/ 720785 h 1002962"/>
              <a:gd name="connsiteX903" fmla="*/ 5367565 w 12210216"/>
              <a:gd name="connsiteY903" fmla="*/ 720785 h 1002962"/>
              <a:gd name="connsiteX904" fmla="*/ 5367565 w 12210216"/>
              <a:gd name="connsiteY904" fmla="*/ 711486 h 1002962"/>
              <a:gd name="connsiteX905" fmla="*/ 5391342 w 12210216"/>
              <a:gd name="connsiteY905" fmla="*/ 711486 h 1002962"/>
              <a:gd name="connsiteX906" fmla="*/ 5391342 w 12210216"/>
              <a:gd name="connsiteY906" fmla="*/ 695213 h 1002962"/>
              <a:gd name="connsiteX907" fmla="*/ 5441865 w 12210216"/>
              <a:gd name="connsiteY907" fmla="*/ 695213 h 1002962"/>
              <a:gd name="connsiteX908" fmla="*/ 5441865 w 12210216"/>
              <a:gd name="connsiteY908" fmla="*/ 706837 h 1002962"/>
              <a:gd name="connsiteX909" fmla="*/ 5468614 w 12210216"/>
              <a:gd name="connsiteY909" fmla="*/ 706837 h 1002962"/>
              <a:gd name="connsiteX910" fmla="*/ 5468614 w 12210216"/>
              <a:gd name="connsiteY910" fmla="*/ 725434 h 1002962"/>
              <a:gd name="connsiteX911" fmla="*/ 5462670 w 12210216"/>
              <a:gd name="connsiteY911" fmla="*/ 725434 h 1002962"/>
              <a:gd name="connsiteX912" fmla="*/ 5462670 w 12210216"/>
              <a:gd name="connsiteY912" fmla="*/ 732408 h 1002962"/>
              <a:gd name="connsiteX913" fmla="*/ 5468614 w 12210216"/>
              <a:gd name="connsiteY913" fmla="*/ 732408 h 1002962"/>
              <a:gd name="connsiteX914" fmla="*/ 5468614 w 12210216"/>
              <a:gd name="connsiteY914" fmla="*/ 746356 h 1002962"/>
              <a:gd name="connsiteX915" fmla="*/ 5462670 w 12210216"/>
              <a:gd name="connsiteY915" fmla="*/ 751005 h 1002962"/>
              <a:gd name="connsiteX916" fmla="*/ 5462670 w 12210216"/>
              <a:gd name="connsiteY916" fmla="*/ 806797 h 1002962"/>
              <a:gd name="connsiteX917" fmla="*/ 5483473 w 12210216"/>
              <a:gd name="connsiteY917" fmla="*/ 806797 h 1002962"/>
              <a:gd name="connsiteX918" fmla="*/ 5483473 w 12210216"/>
              <a:gd name="connsiteY918" fmla="*/ 811446 h 1002962"/>
              <a:gd name="connsiteX919" fmla="*/ 5501306 w 12210216"/>
              <a:gd name="connsiteY919" fmla="*/ 811446 h 1002962"/>
              <a:gd name="connsiteX920" fmla="*/ 5501306 w 12210216"/>
              <a:gd name="connsiteY920" fmla="*/ 813480 h 1002962"/>
              <a:gd name="connsiteX921" fmla="*/ 5501306 w 12210216"/>
              <a:gd name="connsiteY921" fmla="*/ 814322 h 1002962"/>
              <a:gd name="connsiteX922" fmla="*/ 5519138 w 12210216"/>
              <a:gd name="connsiteY922" fmla="*/ 814322 h 1002962"/>
              <a:gd name="connsiteX923" fmla="*/ 5519138 w 12210216"/>
              <a:gd name="connsiteY923" fmla="*/ 811446 h 1002962"/>
              <a:gd name="connsiteX924" fmla="*/ 5539942 w 12210216"/>
              <a:gd name="connsiteY924" fmla="*/ 802147 h 1002962"/>
              <a:gd name="connsiteX925" fmla="*/ 5539942 w 12210216"/>
              <a:gd name="connsiteY925" fmla="*/ 781225 h 1002962"/>
              <a:gd name="connsiteX926" fmla="*/ 5533998 w 12210216"/>
              <a:gd name="connsiteY926" fmla="*/ 781225 h 1002962"/>
              <a:gd name="connsiteX927" fmla="*/ 5533998 w 12210216"/>
              <a:gd name="connsiteY927" fmla="*/ 757979 h 1002962"/>
              <a:gd name="connsiteX928" fmla="*/ 5545886 w 12210216"/>
              <a:gd name="connsiteY928" fmla="*/ 757979 h 1002962"/>
              <a:gd name="connsiteX929" fmla="*/ 5545886 w 12210216"/>
              <a:gd name="connsiteY929" fmla="*/ 755654 h 1002962"/>
              <a:gd name="connsiteX930" fmla="*/ 5572634 w 12210216"/>
              <a:gd name="connsiteY930" fmla="*/ 755654 h 1002962"/>
              <a:gd name="connsiteX931" fmla="*/ 5572634 w 12210216"/>
              <a:gd name="connsiteY931" fmla="*/ 746356 h 1002962"/>
              <a:gd name="connsiteX932" fmla="*/ 5590466 w 12210216"/>
              <a:gd name="connsiteY932" fmla="*/ 746356 h 1002962"/>
              <a:gd name="connsiteX933" fmla="*/ 5590466 w 12210216"/>
              <a:gd name="connsiteY933" fmla="*/ 630123 h 1002962"/>
              <a:gd name="connsiteX934" fmla="*/ 5602354 w 12210216"/>
              <a:gd name="connsiteY934" fmla="*/ 630123 h 1002962"/>
              <a:gd name="connsiteX935" fmla="*/ 5602354 w 12210216"/>
              <a:gd name="connsiteY935" fmla="*/ 611526 h 1002962"/>
              <a:gd name="connsiteX936" fmla="*/ 5605326 w 12210216"/>
              <a:gd name="connsiteY936" fmla="*/ 611526 h 1002962"/>
              <a:gd name="connsiteX937" fmla="*/ 5605326 w 12210216"/>
              <a:gd name="connsiteY937" fmla="*/ 565033 h 1002962"/>
              <a:gd name="connsiteX938" fmla="*/ 5617215 w 12210216"/>
              <a:gd name="connsiteY938" fmla="*/ 565033 h 1002962"/>
              <a:gd name="connsiteX939" fmla="*/ 5617215 w 12210216"/>
              <a:gd name="connsiteY939" fmla="*/ 574332 h 1002962"/>
              <a:gd name="connsiteX940" fmla="*/ 5623159 w 12210216"/>
              <a:gd name="connsiteY940" fmla="*/ 574332 h 1002962"/>
              <a:gd name="connsiteX941" fmla="*/ 5623159 w 12210216"/>
              <a:gd name="connsiteY941" fmla="*/ 555735 h 1002962"/>
              <a:gd name="connsiteX942" fmla="*/ 5638018 w 12210216"/>
              <a:gd name="connsiteY942" fmla="*/ 551085 h 1002962"/>
              <a:gd name="connsiteX943" fmla="*/ 5649906 w 12210216"/>
              <a:gd name="connsiteY943" fmla="*/ 555735 h 1002962"/>
              <a:gd name="connsiteX944" fmla="*/ 5667738 w 12210216"/>
              <a:gd name="connsiteY944" fmla="*/ 555735 h 1002962"/>
              <a:gd name="connsiteX945" fmla="*/ 5667738 w 12210216"/>
              <a:gd name="connsiteY945" fmla="*/ 525514 h 1002962"/>
              <a:gd name="connsiteX946" fmla="*/ 5679627 w 12210216"/>
              <a:gd name="connsiteY946" fmla="*/ 525514 h 1002962"/>
              <a:gd name="connsiteX947" fmla="*/ 5679627 w 12210216"/>
              <a:gd name="connsiteY947" fmla="*/ 530163 h 1002962"/>
              <a:gd name="connsiteX948" fmla="*/ 5694487 w 12210216"/>
              <a:gd name="connsiteY948" fmla="*/ 530163 h 1002962"/>
              <a:gd name="connsiteX949" fmla="*/ 5694487 w 12210216"/>
              <a:gd name="connsiteY949" fmla="*/ 525514 h 1002962"/>
              <a:gd name="connsiteX950" fmla="*/ 5706375 w 12210216"/>
              <a:gd name="connsiteY950" fmla="*/ 525514 h 1002962"/>
              <a:gd name="connsiteX951" fmla="*/ 5706375 w 12210216"/>
              <a:gd name="connsiteY951" fmla="*/ 560384 h 1002962"/>
              <a:gd name="connsiteX952" fmla="*/ 5721235 w 12210216"/>
              <a:gd name="connsiteY952" fmla="*/ 569682 h 1002962"/>
              <a:gd name="connsiteX953" fmla="*/ 5721235 w 12210216"/>
              <a:gd name="connsiteY953" fmla="*/ 574332 h 1002962"/>
              <a:gd name="connsiteX954" fmla="*/ 5718263 w 12210216"/>
              <a:gd name="connsiteY954" fmla="*/ 574332 h 1002962"/>
              <a:gd name="connsiteX955" fmla="*/ 5718263 w 12210216"/>
              <a:gd name="connsiteY955" fmla="*/ 576656 h 1002962"/>
              <a:gd name="connsiteX956" fmla="*/ 5750955 w 12210216"/>
              <a:gd name="connsiteY956" fmla="*/ 576656 h 1002962"/>
              <a:gd name="connsiteX957" fmla="*/ 5750955 w 12210216"/>
              <a:gd name="connsiteY957" fmla="*/ 565033 h 1002962"/>
              <a:gd name="connsiteX958" fmla="*/ 5789591 w 12210216"/>
              <a:gd name="connsiteY958" fmla="*/ 555735 h 1002962"/>
              <a:gd name="connsiteX959" fmla="*/ 5789591 w 12210216"/>
              <a:gd name="connsiteY959" fmla="*/ 546436 h 1002962"/>
              <a:gd name="connsiteX960" fmla="*/ 5798507 w 12210216"/>
              <a:gd name="connsiteY960" fmla="*/ 546436 h 1002962"/>
              <a:gd name="connsiteX961" fmla="*/ 5798507 w 12210216"/>
              <a:gd name="connsiteY961" fmla="*/ 539462 h 1002962"/>
              <a:gd name="connsiteX962" fmla="*/ 5822283 w 12210216"/>
              <a:gd name="connsiteY962" fmla="*/ 539462 h 1002962"/>
              <a:gd name="connsiteX963" fmla="*/ 5822283 w 12210216"/>
              <a:gd name="connsiteY963" fmla="*/ 546436 h 1002962"/>
              <a:gd name="connsiteX964" fmla="*/ 5840116 w 12210216"/>
              <a:gd name="connsiteY964" fmla="*/ 546436 h 1002962"/>
              <a:gd name="connsiteX965" fmla="*/ 5840116 w 12210216"/>
              <a:gd name="connsiteY965" fmla="*/ 560384 h 1002962"/>
              <a:gd name="connsiteX966" fmla="*/ 5872808 w 12210216"/>
              <a:gd name="connsiteY966" fmla="*/ 560384 h 1002962"/>
              <a:gd name="connsiteX967" fmla="*/ 5872808 w 12210216"/>
              <a:gd name="connsiteY967" fmla="*/ 551085 h 1002962"/>
              <a:gd name="connsiteX968" fmla="*/ 5887668 w 12210216"/>
              <a:gd name="connsiteY968" fmla="*/ 551085 h 1002962"/>
              <a:gd name="connsiteX969" fmla="*/ 5887668 w 12210216"/>
              <a:gd name="connsiteY969" fmla="*/ 541787 h 1002962"/>
              <a:gd name="connsiteX970" fmla="*/ 5905500 w 12210216"/>
              <a:gd name="connsiteY970" fmla="*/ 541787 h 1002962"/>
              <a:gd name="connsiteX971" fmla="*/ 5905500 w 12210216"/>
              <a:gd name="connsiteY971" fmla="*/ 551085 h 1002962"/>
              <a:gd name="connsiteX972" fmla="*/ 5911444 w 12210216"/>
              <a:gd name="connsiteY972" fmla="*/ 551085 h 1002962"/>
              <a:gd name="connsiteX973" fmla="*/ 5911444 w 12210216"/>
              <a:gd name="connsiteY973" fmla="*/ 495294 h 1002962"/>
              <a:gd name="connsiteX974" fmla="*/ 6045185 w 12210216"/>
              <a:gd name="connsiteY974" fmla="*/ 495294 h 1002962"/>
              <a:gd name="connsiteX975" fmla="*/ 6045185 w 12210216"/>
              <a:gd name="connsiteY975" fmla="*/ 569682 h 1002962"/>
              <a:gd name="connsiteX976" fmla="*/ 6068961 w 12210216"/>
              <a:gd name="connsiteY976" fmla="*/ 569682 h 1002962"/>
              <a:gd name="connsiteX977" fmla="*/ 6068961 w 12210216"/>
              <a:gd name="connsiteY977" fmla="*/ 485995 h 1002962"/>
              <a:gd name="connsiteX978" fmla="*/ 6098681 w 12210216"/>
              <a:gd name="connsiteY978" fmla="*/ 474372 h 1002962"/>
              <a:gd name="connsiteX979" fmla="*/ 6137317 w 12210216"/>
              <a:gd name="connsiteY979" fmla="*/ 474372 h 1002962"/>
              <a:gd name="connsiteX980" fmla="*/ 6158121 w 12210216"/>
              <a:gd name="connsiteY980" fmla="*/ 460424 h 1002962"/>
              <a:gd name="connsiteX981" fmla="*/ 6208645 w 12210216"/>
              <a:gd name="connsiteY981" fmla="*/ 460424 h 1002962"/>
              <a:gd name="connsiteX982" fmla="*/ 6208645 w 12210216"/>
              <a:gd name="connsiteY982" fmla="*/ 474372 h 1002962"/>
              <a:gd name="connsiteX983" fmla="*/ 6259170 w 12210216"/>
              <a:gd name="connsiteY983" fmla="*/ 474372 h 1002962"/>
              <a:gd name="connsiteX984" fmla="*/ 6259170 w 12210216"/>
              <a:gd name="connsiteY984" fmla="*/ 565033 h 1002962"/>
              <a:gd name="connsiteX985" fmla="*/ 6274030 w 12210216"/>
              <a:gd name="connsiteY985" fmla="*/ 565033 h 1002962"/>
              <a:gd name="connsiteX986" fmla="*/ 6274030 w 12210216"/>
              <a:gd name="connsiteY986" fmla="*/ 697538 h 1002962"/>
              <a:gd name="connsiteX987" fmla="*/ 6297806 w 12210216"/>
              <a:gd name="connsiteY987" fmla="*/ 697538 h 1002962"/>
              <a:gd name="connsiteX988" fmla="*/ 6297806 w 12210216"/>
              <a:gd name="connsiteY988" fmla="*/ 611526 h 1002962"/>
              <a:gd name="connsiteX989" fmla="*/ 6306722 w 12210216"/>
              <a:gd name="connsiteY989" fmla="*/ 606877 h 1002962"/>
              <a:gd name="connsiteX990" fmla="*/ 6312666 w 12210216"/>
              <a:gd name="connsiteY990" fmla="*/ 606877 h 1002962"/>
              <a:gd name="connsiteX991" fmla="*/ 6312666 w 12210216"/>
              <a:gd name="connsiteY991" fmla="*/ 616175 h 1002962"/>
              <a:gd name="connsiteX992" fmla="*/ 6336442 w 12210216"/>
              <a:gd name="connsiteY992" fmla="*/ 606877 h 1002962"/>
              <a:gd name="connsiteX993" fmla="*/ 6357246 w 12210216"/>
              <a:gd name="connsiteY993" fmla="*/ 606877 h 1002962"/>
              <a:gd name="connsiteX994" fmla="*/ 6357246 w 12210216"/>
              <a:gd name="connsiteY994" fmla="*/ 764953 h 1002962"/>
              <a:gd name="connsiteX995" fmla="*/ 6398854 w 12210216"/>
              <a:gd name="connsiteY995" fmla="*/ 769602 h 1002962"/>
              <a:gd name="connsiteX996" fmla="*/ 6398854 w 12210216"/>
              <a:gd name="connsiteY996" fmla="*/ 762628 h 1002962"/>
              <a:gd name="connsiteX997" fmla="*/ 6443435 w 12210216"/>
              <a:gd name="connsiteY997" fmla="*/ 762628 h 1002962"/>
              <a:gd name="connsiteX998" fmla="*/ 6443435 w 12210216"/>
              <a:gd name="connsiteY998" fmla="*/ 732408 h 1002962"/>
              <a:gd name="connsiteX999" fmla="*/ 6455323 w 12210216"/>
              <a:gd name="connsiteY999" fmla="*/ 732408 h 1002962"/>
              <a:gd name="connsiteX1000" fmla="*/ 6455323 w 12210216"/>
              <a:gd name="connsiteY1000" fmla="*/ 692889 h 1002962"/>
              <a:gd name="connsiteX1001" fmla="*/ 6464239 w 12210216"/>
              <a:gd name="connsiteY1001" fmla="*/ 692889 h 1002962"/>
              <a:gd name="connsiteX1002" fmla="*/ 6464239 w 12210216"/>
              <a:gd name="connsiteY1002" fmla="*/ 653370 h 1002962"/>
              <a:gd name="connsiteX1003" fmla="*/ 6485043 w 12210216"/>
              <a:gd name="connsiteY1003" fmla="*/ 653370 h 1002962"/>
              <a:gd name="connsiteX1004" fmla="*/ 6485043 w 12210216"/>
              <a:gd name="connsiteY1004" fmla="*/ 655694 h 1002962"/>
              <a:gd name="connsiteX1005" fmla="*/ 6550427 w 12210216"/>
              <a:gd name="connsiteY1005" fmla="*/ 632448 h 1002962"/>
              <a:gd name="connsiteX1006" fmla="*/ 6553399 w 12210216"/>
              <a:gd name="connsiteY1006" fmla="*/ 611526 h 1002962"/>
              <a:gd name="connsiteX1007" fmla="*/ 6559343 w 12210216"/>
              <a:gd name="connsiteY1007" fmla="*/ 632448 h 1002962"/>
              <a:gd name="connsiteX1008" fmla="*/ 6627700 w 12210216"/>
              <a:gd name="connsiteY1008" fmla="*/ 660344 h 1002962"/>
              <a:gd name="connsiteX1009" fmla="*/ 6627700 w 12210216"/>
              <a:gd name="connsiteY1009" fmla="*/ 655694 h 1002962"/>
              <a:gd name="connsiteX1010" fmla="*/ 6645532 w 12210216"/>
              <a:gd name="connsiteY1010" fmla="*/ 655694 h 1002962"/>
              <a:gd name="connsiteX1011" fmla="*/ 6645532 w 12210216"/>
              <a:gd name="connsiteY1011" fmla="*/ 692889 h 1002962"/>
              <a:gd name="connsiteX1012" fmla="*/ 6654448 w 12210216"/>
              <a:gd name="connsiteY1012" fmla="*/ 692889 h 1002962"/>
              <a:gd name="connsiteX1013" fmla="*/ 6654448 w 12210216"/>
              <a:gd name="connsiteY1013" fmla="*/ 737057 h 1002962"/>
              <a:gd name="connsiteX1014" fmla="*/ 6663364 w 12210216"/>
              <a:gd name="connsiteY1014" fmla="*/ 737057 h 1002962"/>
              <a:gd name="connsiteX1015" fmla="*/ 6663364 w 12210216"/>
              <a:gd name="connsiteY1015" fmla="*/ 757979 h 1002962"/>
              <a:gd name="connsiteX1016" fmla="*/ 6681196 w 12210216"/>
              <a:gd name="connsiteY1016" fmla="*/ 757979 h 1002962"/>
              <a:gd name="connsiteX1017" fmla="*/ 6681196 w 12210216"/>
              <a:gd name="connsiteY1017" fmla="*/ 790524 h 1002962"/>
              <a:gd name="connsiteX1018" fmla="*/ 6794133 w 12210216"/>
              <a:gd name="connsiteY1018" fmla="*/ 783550 h 1002962"/>
              <a:gd name="connsiteX1019" fmla="*/ 6794133 w 12210216"/>
              <a:gd name="connsiteY1019" fmla="*/ 751005 h 1002962"/>
              <a:gd name="connsiteX1020" fmla="*/ 6853573 w 12210216"/>
              <a:gd name="connsiteY1020" fmla="*/ 751005 h 1002962"/>
              <a:gd name="connsiteX1021" fmla="*/ 6853573 w 12210216"/>
              <a:gd name="connsiteY1021" fmla="*/ 732408 h 1002962"/>
              <a:gd name="connsiteX1022" fmla="*/ 6978398 w 12210216"/>
              <a:gd name="connsiteY1022" fmla="*/ 732408 h 1002962"/>
              <a:gd name="connsiteX1023" fmla="*/ 6978398 w 12210216"/>
              <a:gd name="connsiteY1023" fmla="*/ 744031 h 1002962"/>
              <a:gd name="connsiteX1024" fmla="*/ 7058642 w 12210216"/>
              <a:gd name="connsiteY1024" fmla="*/ 744031 h 1002962"/>
              <a:gd name="connsiteX1025" fmla="*/ 7058642 w 12210216"/>
              <a:gd name="connsiteY1025" fmla="*/ 751005 h 1002962"/>
              <a:gd name="connsiteX1026" fmla="*/ 7082418 w 12210216"/>
              <a:gd name="connsiteY1026" fmla="*/ 751005 h 1002962"/>
              <a:gd name="connsiteX1027" fmla="*/ 7082418 w 12210216"/>
              <a:gd name="connsiteY1027" fmla="*/ 757979 h 1002962"/>
              <a:gd name="connsiteX1028" fmla="*/ 7103222 w 12210216"/>
              <a:gd name="connsiteY1028" fmla="*/ 757979 h 1002962"/>
              <a:gd name="connsiteX1029" fmla="*/ 7103222 w 12210216"/>
              <a:gd name="connsiteY1029" fmla="*/ 653370 h 1002962"/>
              <a:gd name="connsiteX1030" fmla="*/ 7165635 w 12210216"/>
              <a:gd name="connsiteY1030" fmla="*/ 639422 h 1002962"/>
              <a:gd name="connsiteX1031" fmla="*/ 7281543 w 12210216"/>
              <a:gd name="connsiteY1031" fmla="*/ 639422 h 1002962"/>
              <a:gd name="connsiteX1032" fmla="*/ 7281543 w 12210216"/>
              <a:gd name="connsiteY1032" fmla="*/ 472047 h 1002962"/>
              <a:gd name="connsiteX1033" fmla="*/ 7314235 w 12210216"/>
              <a:gd name="connsiteY1033" fmla="*/ 460424 h 1002962"/>
              <a:gd name="connsiteX1034" fmla="*/ 7456892 w 12210216"/>
              <a:gd name="connsiteY1034" fmla="*/ 441827 h 1002962"/>
              <a:gd name="connsiteX1035" fmla="*/ 7507417 w 12210216"/>
              <a:gd name="connsiteY1035" fmla="*/ 453450 h 1002962"/>
              <a:gd name="connsiteX1036" fmla="*/ 7516333 w 12210216"/>
              <a:gd name="connsiteY1036" fmla="*/ 460424 h 1002962"/>
              <a:gd name="connsiteX1037" fmla="*/ 7516333 w 12210216"/>
              <a:gd name="connsiteY1037" fmla="*/ 771927 h 1002962"/>
              <a:gd name="connsiteX1038" fmla="*/ 7537137 w 12210216"/>
              <a:gd name="connsiteY1038" fmla="*/ 771927 h 1002962"/>
              <a:gd name="connsiteX1039" fmla="*/ 7537137 w 12210216"/>
              <a:gd name="connsiteY1039" fmla="*/ 646396 h 1002962"/>
              <a:gd name="connsiteX1040" fmla="*/ 7554969 w 12210216"/>
              <a:gd name="connsiteY1040" fmla="*/ 646396 h 1002962"/>
              <a:gd name="connsiteX1041" fmla="*/ 7554969 w 12210216"/>
              <a:gd name="connsiteY1041" fmla="*/ 634773 h 1002962"/>
              <a:gd name="connsiteX1042" fmla="*/ 7572801 w 12210216"/>
              <a:gd name="connsiteY1042" fmla="*/ 627799 h 1002962"/>
              <a:gd name="connsiteX1043" fmla="*/ 7587661 w 12210216"/>
              <a:gd name="connsiteY1043" fmla="*/ 627799 h 1002962"/>
              <a:gd name="connsiteX1044" fmla="*/ 7587661 w 12210216"/>
              <a:gd name="connsiteY1044" fmla="*/ 616175 h 1002962"/>
              <a:gd name="connsiteX1045" fmla="*/ 7599549 w 12210216"/>
              <a:gd name="connsiteY1045" fmla="*/ 609201 h 1002962"/>
              <a:gd name="connsiteX1046" fmla="*/ 7629269 w 12210216"/>
              <a:gd name="connsiteY1046" fmla="*/ 609201 h 1002962"/>
              <a:gd name="connsiteX1047" fmla="*/ 7629269 w 12210216"/>
              <a:gd name="connsiteY1047" fmla="*/ 646396 h 1002962"/>
              <a:gd name="connsiteX1048" fmla="*/ 7691682 w 12210216"/>
              <a:gd name="connsiteY1048" fmla="*/ 646396 h 1002962"/>
              <a:gd name="connsiteX1049" fmla="*/ 7691682 w 12210216"/>
              <a:gd name="connsiteY1049" fmla="*/ 776576 h 1002962"/>
              <a:gd name="connsiteX1050" fmla="*/ 7715458 w 12210216"/>
              <a:gd name="connsiteY1050" fmla="*/ 776576 h 1002962"/>
              <a:gd name="connsiteX1051" fmla="*/ 7739234 w 12210216"/>
              <a:gd name="connsiteY1051" fmla="*/ 769602 h 1002962"/>
              <a:gd name="connsiteX1052" fmla="*/ 7739234 w 12210216"/>
              <a:gd name="connsiteY1052" fmla="*/ 760304 h 1002962"/>
              <a:gd name="connsiteX1053" fmla="*/ 7730318 w 12210216"/>
              <a:gd name="connsiteY1053" fmla="*/ 757979 h 1002962"/>
              <a:gd name="connsiteX1054" fmla="*/ 7730318 w 12210216"/>
              <a:gd name="connsiteY1054" fmla="*/ 751005 h 1002962"/>
              <a:gd name="connsiteX1055" fmla="*/ 7739234 w 12210216"/>
              <a:gd name="connsiteY1055" fmla="*/ 746356 h 1002962"/>
              <a:gd name="connsiteX1056" fmla="*/ 7739234 w 12210216"/>
              <a:gd name="connsiteY1056" fmla="*/ 695213 h 1002962"/>
              <a:gd name="connsiteX1057" fmla="*/ 7730318 w 12210216"/>
              <a:gd name="connsiteY1057" fmla="*/ 692889 h 1002962"/>
              <a:gd name="connsiteX1058" fmla="*/ 7730318 w 12210216"/>
              <a:gd name="connsiteY1058" fmla="*/ 685915 h 1002962"/>
              <a:gd name="connsiteX1059" fmla="*/ 7739234 w 12210216"/>
              <a:gd name="connsiteY1059" fmla="*/ 681266 h 1002962"/>
              <a:gd name="connsiteX1060" fmla="*/ 7739234 w 12210216"/>
              <a:gd name="connsiteY1060" fmla="*/ 676616 h 1002962"/>
              <a:gd name="connsiteX1061" fmla="*/ 7745178 w 12210216"/>
              <a:gd name="connsiteY1061" fmla="*/ 676616 h 1002962"/>
              <a:gd name="connsiteX1062" fmla="*/ 7745178 w 12210216"/>
              <a:gd name="connsiteY1062" fmla="*/ 667318 h 1002962"/>
              <a:gd name="connsiteX1063" fmla="*/ 7739234 w 12210216"/>
              <a:gd name="connsiteY1063" fmla="*/ 667318 h 1002962"/>
              <a:gd name="connsiteX1064" fmla="*/ 7739234 w 12210216"/>
              <a:gd name="connsiteY1064" fmla="*/ 660344 h 1002962"/>
              <a:gd name="connsiteX1065" fmla="*/ 7748150 w 12210216"/>
              <a:gd name="connsiteY1065" fmla="*/ 655694 h 1002962"/>
              <a:gd name="connsiteX1066" fmla="*/ 7795702 w 12210216"/>
              <a:gd name="connsiteY1066" fmla="*/ 590604 h 1002962"/>
              <a:gd name="connsiteX1067" fmla="*/ 7789758 w 12210216"/>
              <a:gd name="connsiteY1067" fmla="*/ 588280 h 1002962"/>
              <a:gd name="connsiteX1068" fmla="*/ 7789758 w 12210216"/>
              <a:gd name="connsiteY1068" fmla="*/ 581306 h 1002962"/>
              <a:gd name="connsiteX1069" fmla="*/ 7798674 w 12210216"/>
              <a:gd name="connsiteY1069" fmla="*/ 578981 h 1002962"/>
              <a:gd name="connsiteX1070" fmla="*/ 7798674 w 12210216"/>
              <a:gd name="connsiteY1070" fmla="*/ 569682 h 1002962"/>
              <a:gd name="connsiteX1071" fmla="*/ 7804618 w 12210216"/>
              <a:gd name="connsiteY1071" fmla="*/ 569682 h 1002962"/>
              <a:gd name="connsiteX1072" fmla="*/ 7804618 w 12210216"/>
              <a:gd name="connsiteY1072" fmla="*/ 548761 h 1002962"/>
              <a:gd name="connsiteX1073" fmla="*/ 7798674 w 12210216"/>
              <a:gd name="connsiteY1073" fmla="*/ 548761 h 1002962"/>
              <a:gd name="connsiteX1074" fmla="*/ 7798674 w 12210216"/>
              <a:gd name="connsiteY1074" fmla="*/ 544111 h 1002962"/>
              <a:gd name="connsiteX1075" fmla="*/ 7804618 w 12210216"/>
              <a:gd name="connsiteY1075" fmla="*/ 541787 h 1002962"/>
              <a:gd name="connsiteX1076" fmla="*/ 7819478 w 12210216"/>
              <a:gd name="connsiteY1076" fmla="*/ 525514 h 1002962"/>
              <a:gd name="connsiteX1077" fmla="*/ 7819478 w 12210216"/>
              <a:gd name="connsiteY1077" fmla="*/ 523189 h 1002962"/>
              <a:gd name="connsiteX1078" fmla="*/ 7822450 w 12210216"/>
              <a:gd name="connsiteY1078" fmla="*/ 523189 h 1002962"/>
              <a:gd name="connsiteX1079" fmla="*/ 7822450 w 12210216"/>
              <a:gd name="connsiteY1079" fmla="*/ 516216 h 1002962"/>
              <a:gd name="connsiteX1080" fmla="*/ 7822450 w 12210216"/>
              <a:gd name="connsiteY1080" fmla="*/ 490644 h 1002962"/>
              <a:gd name="connsiteX1081" fmla="*/ 7825422 w 12210216"/>
              <a:gd name="connsiteY1081" fmla="*/ 483670 h 1002962"/>
              <a:gd name="connsiteX1082" fmla="*/ 7828394 w 12210216"/>
              <a:gd name="connsiteY1082" fmla="*/ 490644 h 1002962"/>
              <a:gd name="connsiteX1083" fmla="*/ 7831366 w 12210216"/>
              <a:gd name="connsiteY1083" fmla="*/ 516216 h 1002962"/>
              <a:gd name="connsiteX1084" fmla="*/ 7831366 w 12210216"/>
              <a:gd name="connsiteY1084" fmla="*/ 523189 h 1002962"/>
              <a:gd name="connsiteX1085" fmla="*/ 7834338 w 12210216"/>
              <a:gd name="connsiteY1085" fmla="*/ 523189 h 1002962"/>
              <a:gd name="connsiteX1086" fmla="*/ 7834338 w 12210216"/>
              <a:gd name="connsiteY1086" fmla="*/ 525514 h 1002962"/>
              <a:gd name="connsiteX1087" fmla="*/ 7846226 w 12210216"/>
              <a:gd name="connsiteY1087" fmla="*/ 541787 h 1002962"/>
              <a:gd name="connsiteX1088" fmla="*/ 7852170 w 12210216"/>
              <a:gd name="connsiteY1088" fmla="*/ 544111 h 1002962"/>
              <a:gd name="connsiteX1089" fmla="*/ 7852170 w 12210216"/>
              <a:gd name="connsiteY1089" fmla="*/ 548761 h 1002962"/>
              <a:gd name="connsiteX1090" fmla="*/ 7849198 w 12210216"/>
              <a:gd name="connsiteY1090" fmla="*/ 548761 h 1002962"/>
              <a:gd name="connsiteX1091" fmla="*/ 7849198 w 12210216"/>
              <a:gd name="connsiteY1091" fmla="*/ 569682 h 1002962"/>
              <a:gd name="connsiteX1092" fmla="*/ 7855142 w 12210216"/>
              <a:gd name="connsiteY1092" fmla="*/ 569682 h 1002962"/>
              <a:gd name="connsiteX1093" fmla="*/ 7855142 w 12210216"/>
              <a:gd name="connsiteY1093" fmla="*/ 578981 h 1002962"/>
              <a:gd name="connsiteX1094" fmla="*/ 7861087 w 12210216"/>
              <a:gd name="connsiteY1094" fmla="*/ 581306 h 1002962"/>
              <a:gd name="connsiteX1095" fmla="*/ 7861087 w 12210216"/>
              <a:gd name="connsiteY1095" fmla="*/ 588280 h 1002962"/>
              <a:gd name="connsiteX1096" fmla="*/ 7855142 w 12210216"/>
              <a:gd name="connsiteY1096" fmla="*/ 590604 h 1002962"/>
              <a:gd name="connsiteX1097" fmla="*/ 7902695 w 12210216"/>
              <a:gd name="connsiteY1097" fmla="*/ 655694 h 1002962"/>
              <a:gd name="connsiteX1098" fmla="*/ 7911611 w 12210216"/>
              <a:gd name="connsiteY1098" fmla="*/ 660344 h 1002962"/>
              <a:gd name="connsiteX1099" fmla="*/ 7911611 w 12210216"/>
              <a:gd name="connsiteY1099" fmla="*/ 667318 h 1002962"/>
              <a:gd name="connsiteX1100" fmla="*/ 7905667 w 12210216"/>
              <a:gd name="connsiteY1100" fmla="*/ 667318 h 1002962"/>
              <a:gd name="connsiteX1101" fmla="*/ 7905667 w 12210216"/>
              <a:gd name="connsiteY1101" fmla="*/ 676616 h 1002962"/>
              <a:gd name="connsiteX1102" fmla="*/ 7911611 w 12210216"/>
              <a:gd name="connsiteY1102" fmla="*/ 676616 h 1002962"/>
              <a:gd name="connsiteX1103" fmla="*/ 7911611 w 12210216"/>
              <a:gd name="connsiteY1103" fmla="*/ 681266 h 1002962"/>
              <a:gd name="connsiteX1104" fmla="*/ 7920527 w 12210216"/>
              <a:gd name="connsiteY1104" fmla="*/ 685915 h 1002962"/>
              <a:gd name="connsiteX1105" fmla="*/ 7920527 w 12210216"/>
              <a:gd name="connsiteY1105" fmla="*/ 692889 h 1002962"/>
              <a:gd name="connsiteX1106" fmla="*/ 7911611 w 12210216"/>
              <a:gd name="connsiteY1106" fmla="*/ 695213 h 1002962"/>
              <a:gd name="connsiteX1107" fmla="*/ 7911611 w 12210216"/>
              <a:gd name="connsiteY1107" fmla="*/ 746356 h 1002962"/>
              <a:gd name="connsiteX1108" fmla="*/ 7920527 w 12210216"/>
              <a:gd name="connsiteY1108" fmla="*/ 751005 h 1002962"/>
              <a:gd name="connsiteX1109" fmla="*/ 7920527 w 12210216"/>
              <a:gd name="connsiteY1109" fmla="*/ 757979 h 1002962"/>
              <a:gd name="connsiteX1110" fmla="*/ 7911611 w 12210216"/>
              <a:gd name="connsiteY1110" fmla="*/ 760304 h 1002962"/>
              <a:gd name="connsiteX1111" fmla="*/ 7911611 w 12210216"/>
              <a:gd name="connsiteY1111" fmla="*/ 767278 h 1002962"/>
              <a:gd name="connsiteX1112" fmla="*/ 7923499 w 12210216"/>
              <a:gd name="connsiteY1112" fmla="*/ 767278 h 1002962"/>
              <a:gd name="connsiteX1113" fmla="*/ 7923499 w 12210216"/>
              <a:gd name="connsiteY1113" fmla="*/ 776576 h 1002962"/>
              <a:gd name="connsiteX1114" fmla="*/ 7944303 w 12210216"/>
              <a:gd name="connsiteY1114" fmla="*/ 776576 h 1002962"/>
              <a:gd name="connsiteX1115" fmla="*/ 7944303 w 12210216"/>
              <a:gd name="connsiteY1115" fmla="*/ 620825 h 1002962"/>
              <a:gd name="connsiteX1116" fmla="*/ 8021575 w 12210216"/>
              <a:gd name="connsiteY1116" fmla="*/ 609201 h 1002962"/>
              <a:gd name="connsiteX1117" fmla="*/ 8063184 w 12210216"/>
              <a:gd name="connsiteY1117" fmla="*/ 609201 h 1002962"/>
              <a:gd name="connsiteX1118" fmla="*/ 8063184 w 12210216"/>
              <a:gd name="connsiteY1118" fmla="*/ 516216 h 1002962"/>
              <a:gd name="connsiteX1119" fmla="*/ 8179092 w 12210216"/>
              <a:gd name="connsiteY1119" fmla="*/ 516216 h 1002962"/>
              <a:gd name="connsiteX1120" fmla="*/ 8179092 w 12210216"/>
              <a:gd name="connsiteY1120" fmla="*/ 755654 h 1002962"/>
              <a:gd name="connsiteX1121" fmla="*/ 8220701 w 12210216"/>
              <a:gd name="connsiteY1121" fmla="*/ 755654 h 1002962"/>
              <a:gd name="connsiteX1122" fmla="*/ 8220701 w 12210216"/>
              <a:gd name="connsiteY1122" fmla="*/ 634773 h 1002962"/>
              <a:gd name="connsiteX1123" fmla="*/ 8318777 w 12210216"/>
              <a:gd name="connsiteY1123" fmla="*/ 634773 h 1002962"/>
              <a:gd name="connsiteX1124" fmla="*/ 8336609 w 12210216"/>
              <a:gd name="connsiteY1124" fmla="*/ 655694 h 1002962"/>
              <a:gd name="connsiteX1125" fmla="*/ 8336609 w 12210216"/>
              <a:gd name="connsiteY1125" fmla="*/ 730582 h 1002962"/>
              <a:gd name="connsiteX1126" fmla="*/ 8338212 w 12210216"/>
              <a:gd name="connsiteY1126" fmla="*/ 730681 h 1002962"/>
              <a:gd name="connsiteX1127" fmla="*/ 8338212 w 12210216"/>
              <a:gd name="connsiteY1127" fmla="*/ 607459 h 1002962"/>
              <a:gd name="connsiteX1128" fmla="*/ 8359830 w 12210216"/>
              <a:gd name="connsiteY1128" fmla="*/ 607459 h 1002962"/>
              <a:gd name="connsiteX1129" fmla="*/ 8359830 w 12210216"/>
              <a:gd name="connsiteY1129" fmla="*/ 471267 h 1002962"/>
              <a:gd name="connsiteX1130" fmla="*/ 8378746 w 12210216"/>
              <a:gd name="connsiteY1130" fmla="*/ 471267 h 1002962"/>
              <a:gd name="connsiteX1131" fmla="*/ 8378746 w 12210216"/>
              <a:gd name="connsiteY1131" fmla="*/ 356693 h 1002962"/>
              <a:gd name="connsiteX1132" fmla="*/ 8384150 w 12210216"/>
              <a:gd name="connsiteY1132" fmla="*/ 354531 h 1002962"/>
              <a:gd name="connsiteX1133" fmla="*/ 8384150 w 12210216"/>
              <a:gd name="connsiteY1133" fmla="*/ 328590 h 1002962"/>
              <a:gd name="connsiteX1134" fmla="*/ 8405768 w 12210216"/>
              <a:gd name="connsiteY1134" fmla="*/ 328590 h 1002962"/>
              <a:gd name="connsiteX1135" fmla="*/ 8454409 w 12210216"/>
              <a:gd name="connsiteY1135" fmla="*/ 246442 h 1002962"/>
              <a:gd name="connsiteX1136" fmla="*/ 8459813 w 12210216"/>
              <a:gd name="connsiteY1136" fmla="*/ 0 h 100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</a:cxnLst>
            <a:rect l="l" t="t" r="r" b="b"/>
            <a:pathLst>
              <a:path w="12210216" h="1002962">
                <a:moveTo>
                  <a:pt x="8459813" y="0"/>
                </a:moveTo>
                <a:cubicBezTo>
                  <a:pt x="8459813" y="0"/>
                  <a:pt x="8459813" y="0"/>
                  <a:pt x="8462516" y="246442"/>
                </a:cubicBezTo>
                <a:cubicBezTo>
                  <a:pt x="8462516" y="246442"/>
                  <a:pt x="8462516" y="246442"/>
                  <a:pt x="8513858" y="326428"/>
                </a:cubicBezTo>
                <a:cubicBezTo>
                  <a:pt x="8513858" y="326428"/>
                  <a:pt x="8513858" y="326428"/>
                  <a:pt x="8535476" y="326428"/>
                </a:cubicBezTo>
                <a:cubicBezTo>
                  <a:pt x="8535476" y="326428"/>
                  <a:pt x="8535476" y="326428"/>
                  <a:pt x="8535476" y="350208"/>
                </a:cubicBezTo>
                <a:cubicBezTo>
                  <a:pt x="8535476" y="350208"/>
                  <a:pt x="8535476" y="350208"/>
                  <a:pt x="8540881" y="356693"/>
                </a:cubicBezTo>
                <a:cubicBezTo>
                  <a:pt x="8540881" y="356693"/>
                  <a:pt x="8540881" y="356693"/>
                  <a:pt x="8540881" y="471267"/>
                </a:cubicBezTo>
                <a:cubicBezTo>
                  <a:pt x="8540881" y="471267"/>
                  <a:pt x="8540881" y="471267"/>
                  <a:pt x="8565201" y="471267"/>
                </a:cubicBezTo>
                <a:cubicBezTo>
                  <a:pt x="8565201" y="471267"/>
                  <a:pt x="8565201" y="471267"/>
                  <a:pt x="8565201" y="611783"/>
                </a:cubicBezTo>
                <a:cubicBezTo>
                  <a:pt x="8565201" y="611783"/>
                  <a:pt x="8565201" y="611783"/>
                  <a:pt x="8581415" y="609621"/>
                </a:cubicBezTo>
                <a:cubicBezTo>
                  <a:pt x="8581415" y="609621"/>
                  <a:pt x="8581415" y="609621"/>
                  <a:pt x="8578712" y="698254"/>
                </a:cubicBezTo>
                <a:cubicBezTo>
                  <a:pt x="8578712" y="698254"/>
                  <a:pt x="8578712" y="698254"/>
                  <a:pt x="8594926" y="700416"/>
                </a:cubicBezTo>
                <a:cubicBezTo>
                  <a:pt x="8594926" y="700416"/>
                  <a:pt x="8594926" y="700416"/>
                  <a:pt x="8597628" y="706901"/>
                </a:cubicBezTo>
                <a:cubicBezTo>
                  <a:pt x="8597628" y="706901"/>
                  <a:pt x="8597628" y="706901"/>
                  <a:pt x="8605735" y="687445"/>
                </a:cubicBezTo>
                <a:cubicBezTo>
                  <a:pt x="8605735" y="687445"/>
                  <a:pt x="8605735" y="687445"/>
                  <a:pt x="8624651" y="687445"/>
                </a:cubicBezTo>
                <a:cubicBezTo>
                  <a:pt x="8624651" y="687445"/>
                  <a:pt x="8624651" y="687445"/>
                  <a:pt x="8624651" y="719872"/>
                </a:cubicBezTo>
                <a:cubicBezTo>
                  <a:pt x="8624651" y="719872"/>
                  <a:pt x="8624651" y="719872"/>
                  <a:pt x="8635460" y="724195"/>
                </a:cubicBezTo>
                <a:cubicBezTo>
                  <a:pt x="8635460" y="724195"/>
                  <a:pt x="8635460" y="724195"/>
                  <a:pt x="8635460" y="735004"/>
                </a:cubicBezTo>
                <a:cubicBezTo>
                  <a:pt x="8635460" y="735004"/>
                  <a:pt x="8635460" y="735004"/>
                  <a:pt x="8694910" y="735004"/>
                </a:cubicBezTo>
                <a:cubicBezTo>
                  <a:pt x="8694910" y="735004"/>
                  <a:pt x="8694910" y="735004"/>
                  <a:pt x="8694910" y="743651"/>
                </a:cubicBezTo>
                <a:cubicBezTo>
                  <a:pt x="8694910" y="743651"/>
                  <a:pt x="8694910" y="743651"/>
                  <a:pt x="8716528" y="743651"/>
                </a:cubicBezTo>
                <a:cubicBezTo>
                  <a:pt x="8716528" y="743651"/>
                  <a:pt x="8716528" y="743651"/>
                  <a:pt x="8716528" y="713387"/>
                </a:cubicBezTo>
                <a:cubicBezTo>
                  <a:pt x="8716528" y="713387"/>
                  <a:pt x="8716528" y="713387"/>
                  <a:pt x="8775977" y="713387"/>
                </a:cubicBezTo>
                <a:cubicBezTo>
                  <a:pt x="8775977" y="713387"/>
                  <a:pt x="8775977" y="713387"/>
                  <a:pt x="8775977" y="702578"/>
                </a:cubicBezTo>
                <a:cubicBezTo>
                  <a:pt x="8775977" y="702578"/>
                  <a:pt x="8775977" y="702578"/>
                  <a:pt x="8786786" y="702578"/>
                </a:cubicBezTo>
                <a:cubicBezTo>
                  <a:pt x="8786786" y="702578"/>
                  <a:pt x="8786786" y="702578"/>
                  <a:pt x="8786786" y="687445"/>
                </a:cubicBezTo>
                <a:cubicBezTo>
                  <a:pt x="8786786" y="687445"/>
                  <a:pt x="8786786" y="687445"/>
                  <a:pt x="8794893" y="687445"/>
                </a:cubicBezTo>
                <a:cubicBezTo>
                  <a:pt x="8794893" y="687445"/>
                  <a:pt x="8794893" y="687445"/>
                  <a:pt x="8794893" y="678798"/>
                </a:cubicBezTo>
                <a:cubicBezTo>
                  <a:pt x="8794893" y="678798"/>
                  <a:pt x="8794893" y="678798"/>
                  <a:pt x="8816511" y="678798"/>
                </a:cubicBezTo>
                <a:cubicBezTo>
                  <a:pt x="8816511" y="678798"/>
                  <a:pt x="8816511" y="678798"/>
                  <a:pt x="8816511" y="687445"/>
                </a:cubicBezTo>
                <a:cubicBezTo>
                  <a:pt x="8816511" y="687445"/>
                  <a:pt x="8816511" y="687445"/>
                  <a:pt x="8846236" y="687445"/>
                </a:cubicBezTo>
                <a:cubicBezTo>
                  <a:pt x="8846236" y="687445"/>
                  <a:pt x="8846236" y="687445"/>
                  <a:pt x="8846236" y="672313"/>
                </a:cubicBezTo>
                <a:cubicBezTo>
                  <a:pt x="8846236" y="672313"/>
                  <a:pt x="8846236" y="672313"/>
                  <a:pt x="8865152" y="672313"/>
                </a:cubicBezTo>
                <a:cubicBezTo>
                  <a:pt x="8865152" y="672313"/>
                  <a:pt x="8865152" y="672313"/>
                  <a:pt x="8865152" y="696092"/>
                </a:cubicBezTo>
                <a:cubicBezTo>
                  <a:pt x="8865152" y="696092"/>
                  <a:pt x="8865152" y="696092"/>
                  <a:pt x="8875960" y="696092"/>
                </a:cubicBezTo>
                <a:cubicBezTo>
                  <a:pt x="8875960" y="696092"/>
                  <a:pt x="8875960" y="696092"/>
                  <a:pt x="8875960" y="687445"/>
                </a:cubicBezTo>
                <a:cubicBezTo>
                  <a:pt x="8875960" y="687445"/>
                  <a:pt x="8875960" y="687445"/>
                  <a:pt x="8894876" y="687445"/>
                </a:cubicBezTo>
                <a:cubicBezTo>
                  <a:pt x="8894876" y="687445"/>
                  <a:pt x="8894876" y="687445"/>
                  <a:pt x="8894876" y="713387"/>
                </a:cubicBezTo>
                <a:cubicBezTo>
                  <a:pt x="8894876" y="713387"/>
                  <a:pt x="8894876" y="713387"/>
                  <a:pt x="8916494" y="713387"/>
                </a:cubicBezTo>
                <a:cubicBezTo>
                  <a:pt x="8916494" y="713387"/>
                  <a:pt x="8916494" y="713387"/>
                  <a:pt x="8916494" y="726357"/>
                </a:cubicBezTo>
                <a:cubicBezTo>
                  <a:pt x="8916494" y="726357"/>
                  <a:pt x="8916494" y="726357"/>
                  <a:pt x="8924601" y="726357"/>
                </a:cubicBezTo>
                <a:cubicBezTo>
                  <a:pt x="8924601" y="726357"/>
                  <a:pt x="8924601" y="726357"/>
                  <a:pt x="8924601" y="719872"/>
                </a:cubicBezTo>
                <a:cubicBezTo>
                  <a:pt x="8924601" y="719872"/>
                  <a:pt x="8924601" y="719872"/>
                  <a:pt x="8965135" y="719872"/>
                </a:cubicBezTo>
                <a:cubicBezTo>
                  <a:pt x="8965135" y="719872"/>
                  <a:pt x="8965135" y="719872"/>
                  <a:pt x="8965135" y="743651"/>
                </a:cubicBezTo>
                <a:cubicBezTo>
                  <a:pt x="8965135" y="743651"/>
                  <a:pt x="8965135" y="743651"/>
                  <a:pt x="8975944" y="743651"/>
                </a:cubicBezTo>
                <a:cubicBezTo>
                  <a:pt x="8975944" y="743651"/>
                  <a:pt x="8975944" y="743651"/>
                  <a:pt x="8975944" y="752299"/>
                </a:cubicBezTo>
                <a:cubicBezTo>
                  <a:pt x="8975944" y="752299"/>
                  <a:pt x="8975944" y="752299"/>
                  <a:pt x="8984051" y="752299"/>
                </a:cubicBezTo>
                <a:cubicBezTo>
                  <a:pt x="8984051" y="752299"/>
                  <a:pt x="8984051" y="752299"/>
                  <a:pt x="8984051" y="735004"/>
                </a:cubicBezTo>
                <a:cubicBezTo>
                  <a:pt x="8984051" y="735004"/>
                  <a:pt x="8984051" y="735004"/>
                  <a:pt x="8994860" y="735004"/>
                </a:cubicBezTo>
                <a:cubicBezTo>
                  <a:pt x="8994860" y="735004"/>
                  <a:pt x="8994860" y="735004"/>
                  <a:pt x="8994860" y="743651"/>
                </a:cubicBezTo>
                <a:cubicBezTo>
                  <a:pt x="8994860" y="743651"/>
                  <a:pt x="8994860" y="743651"/>
                  <a:pt x="8997562" y="743651"/>
                </a:cubicBezTo>
                <a:cubicBezTo>
                  <a:pt x="8997562" y="743651"/>
                  <a:pt x="8997562" y="743651"/>
                  <a:pt x="8997562" y="741490"/>
                </a:cubicBezTo>
                <a:cubicBezTo>
                  <a:pt x="8997562" y="741490"/>
                  <a:pt x="8997562" y="741490"/>
                  <a:pt x="9002966" y="741490"/>
                </a:cubicBezTo>
                <a:cubicBezTo>
                  <a:pt x="9002966" y="741490"/>
                  <a:pt x="9002966" y="741490"/>
                  <a:pt x="9002966" y="735004"/>
                </a:cubicBezTo>
                <a:cubicBezTo>
                  <a:pt x="9002966" y="735004"/>
                  <a:pt x="9002966" y="735004"/>
                  <a:pt x="9054310" y="735004"/>
                </a:cubicBezTo>
                <a:cubicBezTo>
                  <a:pt x="9054310" y="735004"/>
                  <a:pt x="9054310" y="735004"/>
                  <a:pt x="9054310" y="758784"/>
                </a:cubicBezTo>
                <a:cubicBezTo>
                  <a:pt x="9054310" y="758784"/>
                  <a:pt x="9054310" y="758784"/>
                  <a:pt x="9075928" y="758784"/>
                </a:cubicBezTo>
                <a:cubicBezTo>
                  <a:pt x="9075928" y="758784"/>
                  <a:pt x="9075928" y="758784"/>
                  <a:pt x="9075928" y="767431"/>
                </a:cubicBezTo>
                <a:cubicBezTo>
                  <a:pt x="9075928" y="767431"/>
                  <a:pt x="9075928" y="767431"/>
                  <a:pt x="9094843" y="767431"/>
                </a:cubicBezTo>
                <a:cubicBezTo>
                  <a:pt x="9094843" y="767431"/>
                  <a:pt x="9094843" y="767431"/>
                  <a:pt x="9094843" y="743651"/>
                </a:cubicBezTo>
                <a:cubicBezTo>
                  <a:pt x="9094843" y="743651"/>
                  <a:pt x="9094843" y="743651"/>
                  <a:pt x="9105652" y="743651"/>
                </a:cubicBezTo>
                <a:cubicBezTo>
                  <a:pt x="9105652" y="743651"/>
                  <a:pt x="9105652" y="743651"/>
                  <a:pt x="9105652" y="711225"/>
                </a:cubicBezTo>
                <a:cubicBezTo>
                  <a:pt x="9105652" y="711225"/>
                  <a:pt x="9105652" y="711225"/>
                  <a:pt x="9116461" y="711225"/>
                </a:cubicBezTo>
                <a:cubicBezTo>
                  <a:pt x="9116461" y="711225"/>
                  <a:pt x="9116461" y="711225"/>
                  <a:pt x="9116461" y="696092"/>
                </a:cubicBezTo>
                <a:cubicBezTo>
                  <a:pt x="9116461" y="696092"/>
                  <a:pt x="9116461" y="696092"/>
                  <a:pt x="9113759" y="696092"/>
                </a:cubicBezTo>
                <a:cubicBezTo>
                  <a:pt x="9113759" y="696092"/>
                  <a:pt x="9113759" y="696092"/>
                  <a:pt x="9121866" y="683122"/>
                </a:cubicBezTo>
                <a:cubicBezTo>
                  <a:pt x="9121866" y="683122"/>
                  <a:pt x="9121866" y="683122"/>
                  <a:pt x="9132675" y="711225"/>
                </a:cubicBezTo>
                <a:cubicBezTo>
                  <a:pt x="9132675" y="711225"/>
                  <a:pt x="9132675" y="711225"/>
                  <a:pt x="9140782" y="711225"/>
                </a:cubicBezTo>
                <a:cubicBezTo>
                  <a:pt x="9140782" y="711225"/>
                  <a:pt x="9140782" y="711225"/>
                  <a:pt x="9140782" y="605298"/>
                </a:cubicBezTo>
                <a:cubicBezTo>
                  <a:pt x="9140782" y="605298"/>
                  <a:pt x="9140782" y="605298"/>
                  <a:pt x="9156995" y="605298"/>
                </a:cubicBezTo>
                <a:cubicBezTo>
                  <a:pt x="9156995" y="605298"/>
                  <a:pt x="9156995" y="605298"/>
                  <a:pt x="9156995" y="557739"/>
                </a:cubicBezTo>
                <a:cubicBezTo>
                  <a:pt x="9156995" y="557739"/>
                  <a:pt x="9156995" y="557739"/>
                  <a:pt x="9192124" y="557739"/>
                </a:cubicBezTo>
                <a:cubicBezTo>
                  <a:pt x="9192124" y="557739"/>
                  <a:pt x="9192124" y="557739"/>
                  <a:pt x="9192124" y="536121"/>
                </a:cubicBezTo>
                <a:cubicBezTo>
                  <a:pt x="9192124" y="536121"/>
                  <a:pt x="9192124" y="536121"/>
                  <a:pt x="9238063" y="536121"/>
                </a:cubicBezTo>
                <a:cubicBezTo>
                  <a:pt x="9238063" y="536121"/>
                  <a:pt x="9238063" y="536121"/>
                  <a:pt x="9238063" y="555577"/>
                </a:cubicBezTo>
                <a:cubicBezTo>
                  <a:pt x="9238063" y="555577"/>
                  <a:pt x="9238063" y="555577"/>
                  <a:pt x="9262383" y="555577"/>
                </a:cubicBezTo>
                <a:cubicBezTo>
                  <a:pt x="9262383" y="555577"/>
                  <a:pt x="9262383" y="555577"/>
                  <a:pt x="9262383" y="603136"/>
                </a:cubicBezTo>
                <a:cubicBezTo>
                  <a:pt x="9262383" y="603136"/>
                  <a:pt x="9262383" y="603136"/>
                  <a:pt x="9273192" y="603136"/>
                </a:cubicBezTo>
                <a:cubicBezTo>
                  <a:pt x="9273192" y="603136"/>
                  <a:pt x="9273192" y="603136"/>
                  <a:pt x="9273192" y="607459"/>
                </a:cubicBezTo>
                <a:cubicBezTo>
                  <a:pt x="9273192" y="607459"/>
                  <a:pt x="9273192" y="607459"/>
                  <a:pt x="9292108" y="607459"/>
                </a:cubicBezTo>
                <a:cubicBezTo>
                  <a:pt x="9292108" y="607459"/>
                  <a:pt x="9292108" y="607459"/>
                  <a:pt x="9292108" y="646371"/>
                </a:cubicBezTo>
                <a:cubicBezTo>
                  <a:pt x="9292108" y="646371"/>
                  <a:pt x="9292108" y="646371"/>
                  <a:pt x="9302917" y="646371"/>
                </a:cubicBezTo>
                <a:cubicBezTo>
                  <a:pt x="9302917" y="646371"/>
                  <a:pt x="9302917" y="646371"/>
                  <a:pt x="9302917" y="659342"/>
                </a:cubicBezTo>
                <a:cubicBezTo>
                  <a:pt x="9302917" y="659342"/>
                  <a:pt x="9302917" y="659342"/>
                  <a:pt x="9324535" y="659342"/>
                </a:cubicBezTo>
                <a:cubicBezTo>
                  <a:pt x="9324535" y="659342"/>
                  <a:pt x="9324535" y="659342"/>
                  <a:pt x="9324535" y="663666"/>
                </a:cubicBezTo>
                <a:cubicBezTo>
                  <a:pt x="9324535" y="663666"/>
                  <a:pt x="9324535" y="663666"/>
                  <a:pt x="9332642" y="665827"/>
                </a:cubicBezTo>
                <a:cubicBezTo>
                  <a:pt x="9332642" y="665827"/>
                  <a:pt x="9332642" y="665827"/>
                  <a:pt x="9332642" y="687445"/>
                </a:cubicBezTo>
                <a:cubicBezTo>
                  <a:pt x="9332642" y="687445"/>
                  <a:pt x="9332642" y="687445"/>
                  <a:pt x="9356962" y="687445"/>
                </a:cubicBezTo>
                <a:cubicBezTo>
                  <a:pt x="9356962" y="687445"/>
                  <a:pt x="9356962" y="687445"/>
                  <a:pt x="9356962" y="696092"/>
                </a:cubicBezTo>
                <a:cubicBezTo>
                  <a:pt x="9356962" y="696092"/>
                  <a:pt x="9356962" y="696092"/>
                  <a:pt x="9370473" y="696092"/>
                </a:cubicBezTo>
                <a:cubicBezTo>
                  <a:pt x="9370473" y="696092"/>
                  <a:pt x="9370473" y="696092"/>
                  <a:pt x="9370473" y="713387"/>
                </a:cubicBezTo>
                <a:cubicBezTo>
                  <a:pt x="9370473" y="713387"/>
                  <a:pt x="9370473" y="713387"/>
                  <a:pt x="9375878" y="713387"/>
                </a:cubicBezTo>
                <a:cubicBezTo>
                  <a:pt x="9375878" y="713387"/>
                  <a:pt x="9375878" y="713387"/>
                  <a:pt x="9375878" y="698254"/>
                </a:cubicBezTo>
                <a:cubicBezTo>
                  <a:pt x="9375878" y="698254"/>
                  <a:pt x="9375878" y="698254"/>
                  <a:pt x="9386687" y="698254"/>
                </a:cubicBezTo>
                <a:cubicBezTo>
                  <a:pt x="9386687" y="698254"/>
                  <a:pt x="9386687" y="698254"/>
                  <a:pt x="9386687" y="711225"/>
                </a:cubicBezTo>
                <a:cubicBezTo>
                  <a:pt x="9386687" y="711225"/>
                  <a:pt x="9386687" y="711225"/>
                  <a:pt x="9394794" y="711225"/>
                </a:cubicBezTo>
                <a:cubicBezTo>
                  <a:pt x="9394794" y="711225"/>
                  <a:pt x="9394794" y="711225"/>
                  <a:pt x="9394794" y="706901"/>
                </a:cubicBezTo>
                <a:cubicBezTo>
                  <a:pt x="9394794" y="706901"/>
                  <a:pt x="9394794" y="706901"/>
                  <a:pt x="9459648" y="706901"/>
                </a:cubicBezTo>
                <a:cubicBezTo>
                  <a:pt x="9459648" y="706901"/>
                  <a:pt x="9459648" y="706901"/>
                  <a:pt x="9459648" y="717710"/>
                </a:cubicBezTo>
                <a:cubicBezTo>
                  <a:pt x="9459648" y="717710"/>
                  <a:pt x="9459648" y="717710"/>
                  <a:pt x="9467754" y="717710"/>
                </a:cubicBezTo>
                <a:cubicBezTo>
                  <a:pt x="9467754" y="717710"/>
                  <a:pt x="9467754" y="717710"/>
                  <a:pt x="9467754" y="735004"/>
                </a:cubicBezTo>
                <a:cubicBezTo>
                  <a:pt x="9467754" y="735004"/>
                  <a:pt x="9467754" y="735004"/>
                  <a:pt x="9489372" y="724195"/>
                </a:cubicBezTo>
                <a:cubicBezTo>
                  <a:pt x="9489372" y="724195"/>
                  <a:pt x="9489372" y="724195"/>
                  <a:pt x="9497479" y="683122"/>
                </a:cubicBezTo>
                <a:cubicBezTo>
                  <a:pt x="9497479" y="683122"/>
                  <a:pt x="9497479" y="683122"/>
                  <a:pt x="9505586" y="680960"/>
                </a:cubicBezTo>
                <a:cubicBezTo>
                  <a:pt x="9505586" y="680960"/>
                  <a:pt x="9505586" y="680960"/>
                  <a:pt x="9508288" y="611783"/>
                </a:cubicBezTo>
                <a:cubicBezTo>
                  <a:pt x="9508288" y="611783"/>
                  <a:pt x="9508288" y="611783"/>
                  <a:pt x="9510990" y="680960"/>
                </a:cubicBezTo>
                <a:cubicBezTo>
                  <a:pt x="9510990" y="680960"/>
                  <a:pt x="9510990" y="680960"/>
                  <a:pt x="9519097" y="683122"/>
                </a:cubicBezTo>
                <a:cubicBezTo>
                  <a:pt x="9519097" y="683122"/>
                  <a:pt x="9519097" y="683122"/>
                  <a:pt x="9519097" y="596651"/>
                </a:cubicBezTo>
                <a:cubicBezTo>
                  <a:pt x="9519097" y="596651"/>
                  <a:pt x="9519097" y="596651"/>
                  <a:pt x="9524502" y="596651"/>
                </a:cubicBezTo>
                <a:cubicBezTo>
                  <a:pt x="9524502" y="596651"/>
                  <a:pt x="9524502" y="596651"/>
                  <a:pt x="9524502" y="564224"/>
                </a:cubicBezTo>
                <a:cubicBezTo>
                  <a:pt x="9524502" y="564224"/>
                  <a:pt x="9524502" y="564224"/>
                  <a:pt x="9575845" y="564224"/>
                </a:cubicBezTo>
                <a:cubicBezTo>
                  <a:pt x="9575845" y="564224"/>
                  <a:pt x="9575845" y="564224"/>
                  <a:pt x="9575845" y="596651"/>
                </a:cubicBezTo>
                <a:cubicBezTo>
                  <a:pt x="9575845" y="596651"/>
                  <a:pt x="9575845" y="596651"/>
                  <a:pt x="9583952" y="596651"/>
                </a:cubicBezTo>
                <a:cubicBezTo>
                  <a:pt x="9583952" y="596651"/>
                  <a:pt x="9583952" y="596651"/>
                  <a:pt x="9583952" y="514503"/>
                </a:cubicBezTo>
                <a:cubicBezTo>
                  <a:pt x="9583952" y="514503"/>
                  <a:pt x="9583952" y="514503"/>
                  <a:pt x="9602867" y="514503"/>
                </a:cubicBezTo>
                <a:cubicBezTo>
                  <a:pt x="9602867" y="514503"/>
                  <a:pt x="9602867" y="514503"/>
                  <a:pt x="9602867" y="499370"/>
                </a:cubicBezTo>
                <a:cubicBezTo>
                  <a:pt x="9602867" y="499370"/>
                  <a:pt x="9602867" y="499370"/>
                  <a:pt x="9632592" y="499370"/>
                </a:cubicBezTo>
                <a:cubicBezTo>
                  <a:pt x="9632592" y="499370"/>
                  <a:pt x="9632592" y="499370"/>
                  <a:pt x="9632592" y="490723"/>
                </a:cubicBezTo>
                <a:cubicBezTo>
                  <a:pt x="9632592" y="490723"/>
                  <a:pt x="9632592" y="490723"/>
                  <a:pt x="9651508" y="490723"/>
                </a:cubicBezTo>
                <a:cubicBezTo>
                  <a:pt x="9651508" y="490723"/>
                  <a:pt x="9651508" y="490723"/>
                  <a:pt x="9651508" y="499370"/>
                </a:cubicBezTo>
                <a:cubicBezTo>
                  <a:pt x="9651508" y="499370"/>
                  <a:pt x="9651508" y="499370"/>
                  <a:pt x="9659614" y="499370"/>
                </a:cubicBezTo>
                <a:cubicBezTo>
                  <a:pt x="9659614" y="499370"/>
                  <a:pt x="9659614" y="499370"/>
                  <a:pt x="9659614" y="495047"/>
                </a:cubicBezTo>
                <a:cubicBezTo>
                  <a:pt x="9659614" y="495047"/>
                  <a:pt x="9659614" y="495047"/>
                  <a:pt x="9673126" y="495047"/>
                </a:cubicBezTo>
                <a:cubicBezTo>
                  <a:pt x="9673126" y="495047"/>
                  <a:pt x="9673126" y="495047"/>
                  <a:pt x="9673126" y="499370"/>
                </a:cubicBezTo>
                <a:cubicBezTo>
                  <a:pt x="9673126" y="499370"/>
                  <a:pt x="9673126" y="499370"/>
                  <a:pt x="9678530" y="499370"/>
                </a:cubicBezTo>
                <a:cubicBezTo>
                  <a:pt x="9678530" y="499370"/>
                  <a:pt x="9678530" y="499370"/>
                  <a:pt x="9678530" y="490723"/>
                </a:cubicBezTo>
                <a:cubicBezTo>
                  <a:pt x="9678530" y="490723"/>
                  <a:pt x="9678530" y="490723"/>
                  <a:pt x="9702851" y="490723"/>
                </a:cubicBezTo>
                <a:cubicBezTo>
                  <a:pt x="9702851" y="490723"/>
                  <a:pt x="9702851" y="490723"/>
                  <a:pt x="9702851" y="499370"/>
                </a:cubicBezTo>
                <a:cubicBezTo>
                  <a:pt x="9702851" y="499370"/>
                  <a:pt x="9702851" y="499370"/>
                  <a:pt x="9743384" y="499370"/>
                </a:cubicBezTo>
                <a:cubicBezTo>
                  <a:pt x="9743384" y="499370"/>
                  <a:pt x="9743384" y="499370"/>
                  <a:pt x="9743384" y="512341"/>
                </a:cubicBezTo>
                <a:cubicBezTo>
                  <a:pt x="9743384" y="512341"/>
                  <a:pt x="9743384" y="512341"/>
                  <a:pt x="9778514" y="512341"/>
                </a:cubicBezTo>
                <a:cubicBezTo>
                  <a:pt x="9778514" y="512341"/>
                  <a:pt x="9778514" y="512341"/>
                  <a:pt x="9778514" y="542606"/>
                </a:cubicBezTo>
                <a:cubicBezTo>
                  <a:pt x="9778514" y="542606"/>
                  <a:pt x="9778514" y="542606"/>
                  <a:pt x="9786620" y="542606"/>
                </a:cubicBezTo>
                <a:cubicBezTo>
                  <a:pt x="9786620" y="542606"/>
                  <a:pt x="9786620" y="542606"/>
                  <a:pt x="9786620" y="551253"/>
                </a:cubicBezTo>
                <a:cubicBezTo>
                  <a:pt x="9786620" y="551253"/>
                  <a:pt x="9786620" y="551253"/>
                  <a:pt x="9792025" y="551253"/>
                </a:cubicBezTo>
                <a:cubicBezTo>
                  <a:pt x="9792025" y="551253"/>
                  <a:pt x="9792025" y="551253"/>
                  <a:pt x="9792025" y="581518"/>
                </a:cubicBezTo>
                <a:cubicBezTo>
                  <a:pt x="9792025" y="581518"/>
                  <a:pt x="9792025" y="581518"/>
                  <a:pt x="9800132" y="581518"/>
                </a:cubicBezTo>
                <a:cubicBezTo>
                  <a:pt x="9800132" y="581518"/>
                  <a:pt x="9800132" y="581518"/>
                  <a:pt x="9800132" y="588003"/>
                </a:cubicBezTo>
                <a:cubicBezTo>
                  <a:pt x="9800132" y="588003"/>
                  <a:pt x="9800132" y="588003"/>
                  <a:pt x="9810941" y="588003"/>
                </a:cubicBezTo>
                <a:cubicBezTo>
                  <a:pt x="9810941" y="588003"/>
                  <a:pt x="9810941" y="588003"/>
                  <a:pt x="9810941" y="618268"/>
                </a:cubicBezTo>
                <a:cubicBezTo>
                  <a:pt x="9810941" y="618268"/>
                  <a:pt x="9810941" y="618268"/>
                  <a:pt x="9832559" y="618268"/>
                </a:cubicBezTo>
                <a:cubicBezTo>
                  <a:pt x="9832559" y="618268"/>
                  <a:pt x="9832559" y="618268"/>
                  <a:pt x="9832559" y="642048"/>
                </a:cubicBezTo>
                <a:cubicBezTo>
                  <a:pt x="9832559" y="642048"/>
                  <a:pt x="9832559" y="642048"/>
                  <a:pt x="9835261" y="642048"/>
                </a:cubicBezTo>
                <a:cubicBezTo>
                  <a:pt x="9835261" y="642048"/>
                  <a:pt x="9835261" y="642048"/>
                  <a:pt x="9835261" y="655019"/>
                </a:cubicBezTo>
                <a:cubicBezTo>
                  <a:pt x="9835261" y="655019"/>
                  <a:pt x="9835261" y="655019"/>
                  <a:pt x="9843368" y="655019"/>
                </a:cubicBezTo>
                <a:cubicBezTo>
                  <a:pt x="9843368" y="655019"/>
                  <a:pt x="9843368" y="655019"/>
                  <a:pt x="9843368" y="678798"/>
                </a:cubicBezTo>
                <a:cubicBezTo>
                  <a:pt x="9843368" y="678798"/>
                  <a:pt x="9843368" y="678798"/>
                  <a:pt x="9856879" y="678798"/>
                </a:cubicBezTo>
                <a:cubicBezTo>
                  <a:pt x="9856879" y="678798"/>
                  <a:pt x="9856879" y="678798"/>
                  <a:pt x="9856879" y="680960"/>
                </a:cubicBezTo>
                <a:cubicBezTo>
                  <a:pt x="9856879" y="680960"/>
                  <a:pt x="9856879" y="680960"/>
                  <a:pt x="9859582" y="680960"/>
                </a:cubicBezTo>
                <a:cubicBezTo>
                  <a:pt x="9859582" y="680960"/>
                  <a:pt x="9859582" y="680960"/>
                  <a:pt x="9859582" y="696092"/>
                </a:cubicBezTo>
                <a:cubicBezTo>
                  <a:pt x="9859582" y="696092"/>
                  <a:pt x="9859582" y="696092"/>
                  <a:pt x="9875795" y="680960"/>
                </a:cubicBezTo>
                <a:cubicBezTo>
                  <a:pt x="9875795" y="680960"/>
                  <a:pt x="9875795" y="680960"/>
                  <a:pt x="9913627" y="680960"/>
                </a:cubicBezTo>
                <a:cubicBezTo>
                  <a:pt x="9913627" y="680960"/>
                  <a:pt x="9913627" y="680960"/>
                  <a:pt x="9913627" y="767431"/>
                </a:cubicBezTo>
                <a:cubicBezTo>
                  <a:pt x="9913627" y="767431"/>
                  <a:pt x="9913627" y="767431"/>
                  <a:pt x="9921734" y="767431"/>
                </a:cubicBezTo>
                <a:cubicBezTo>
                  <a:pt x="9921734" y="767431"/>
                  <a:pt x="9921734" y="767431"/>
                  <a:pt x="9929840" y="756622"/>
                </a:cubicBezTo>
                <a:cubicBezTo>
                  <a:pt x="9929840" y="756622"/>
                  <a:pt x="9929840" y="756622"/>
                  <a:pt x="9929840" y="771755"/>
                </a:cubicBezTo>
                <a:cubicBezTo>
                  <a:pt x="9929840" y="771755"/>
                  <a:pt x="9929840" y="771755"/>
                  <a:pt x="9935245" y="771755"/>
                </a:cubicBezTo>
                <a:cubicBezTo>
                  <a:pt x="9935245" y="771755"/>
                  <a:pt x="9935245" y="771755"/>
                  <a:pt x="9935245" y="726357"/>
                </a:cubicBezTo>
                <a:cubicBezTo>
                  <a:pt x="9935245" y="726357"/>
                  <a:pt x="9935245" y="726357"/>
                  <a:pt x="9943352" y="726357"/>
                </a:cubicBezTo>
                <a:cubicBezTo>
                  <a:pt x="9943352" y="726357"/>
                  <a:pt x="9943352" y="726357"/>
                  <a:pt x="9943352" y="661504"/>
                </a:cubicBezTo>
                <a:cubicBezTo>
                  <a:pt x="9943352" y="661504"/>
                  <a:pt x="9943352" y="661504"/>
                  <a:pt x="9954160" y="661504"/>
                </a:cubicBezTo>
                <a:cubicBezTo>
                  <a:pt x="9954160" y="661504"/>
                  <a:pt x="9954160" y="661504"/>
                  <a:pt x="9970374" y="618268"/>
                </a:cubicBezTo>
                <a:cubicBezTo>
                  <a:pt x="9970374" y="618268"/>
                  <a:pt x="9970374" y="618268"/>
                  <a:pt x="9983885" y="618268"/>
                </a:cubicBezTo>
                <a:cubicBezTo>
                  <a:pt x="9983885" y="618268"/>
                  <a:pt x="9983885" y="618268"/>
                  <a:pt x="9997396" y="661504"/>
                </a:cubicBezTo>
                <a:cubicBezTo>
                  <a:pt x="9997396" y="661504"/>
                  <a:pt x="9997396" y="661504"/>
                  <a:pt x="10008206" y="661504"/>
                </a:cubicBezTo>
                <a:cubicBezTo>
                  <a:pt x="10008206" y="661504"/>
                  <a:pt x="10008206" y="661504"/>
                  <a:pt x="10008206" y="700416"/>
                </a:cubicBezTo>
                <a:cubicBezTo>
                  <a:pt x="10008206" y="700416"/>
                  <a:pt x="10008206" y="700416"/>
                  <a:pt x="10027121" y="700416"/>
                </a:cubicBezTo>
                <a:cubicBezTo>
                  <a:pt x="10027121" y="700416"/>
                  <a:pt x="10027121" y="700416"/>
                  <a:pt x="10027121" y="717710"/>
                </a:cubicBezTo>
                <a:cubicBezTo>
                  <a:pt x="10027121" y="717710"/>
                  <a:pt x="10027121" y="717710"/>
                  <a:pt x="10032526" y="717710"/>
                </a:cubicBezTo>
                <a:cubicBezTo>
                  <a:pt x="10032526" y="717710"/>
                  <a:pt x="10032526" y="717710"/>
                  <a:pt x="10032526" y="700416"/>
                </a:cubicBezTo>
                <a:cubicBezTo>
                  <a:pt x="10032526" y="700416"/>
                  <a:pt x="10032526" y="700416"/>
                  <a:pt x="10048740" y="700416"/>
                </a:cubicBezTo>
                <a:cubicBezTo>
                  <a:pt x="10048740" y="700416"/>
                  <a:pt x="10048740" y="700416"/>
                  <a:pt x="10048740" y="713387"/>
                </a:cubicBezTo>
                <a:cubicBezTo>
                  <a:pt x="10048740" y="713387"/>
                  <a:pt x="10048740" y="713387"/>
                  <a:pt x="10089273" y="713387"/>
                </a:cubicBezTo>
                <a:cubicBezTo>
                  <a:pt x="10089273" y="713387"/>
                  <a:pt x="10089273" y="713387"/>
                  <a:pt x="10089273" y="676636"/>
                </a:cubicBezTo>
                <a:cubicBezTo>
                  <a:pt x="10089273" y="676636"/>
                  <a:pt x="10089273" y="676636"/>
                  <a:pt x="10102784" y="676636"/>
                </a:cubicBezTo>
                <a:cubicBezTo>
                  <a:pt x="10102784" y="676636"/>
                  <a:pt x="10102784" y="676636"/>
                  <a:pt x="10102784" y="698254"/>
                </a:cubicBezTo>
                <a:cubicBezTo>
                  <a:pt x="10102784" y="698254"/>
                  <a:pt x="10102784" y="698254"/>
                  <a:pt x="10105487" y="698254"/>
                </a:cubicBezTo>
                <a:cubicBezTo>
                  <a:pt x="10105487" y="698254"/>
                  <a:pt x="10105487" y="698254"/>
                  <a:pt x="10105487" y="665827"/>
                </a:cubicBezTo>
                <a:cubicBezTo>
                  <a:pt x="10105487" y="665827"/>
                  <a:pt x="10105487" y="665827"/>
                  <a:pt x="10135212" y="665827"/>
                </a:cubicBezTo>
                <a:cubicBezTo>
                  <a:pt x="10135212" y="665827"/>
                  <a:pt x="10135212" y="665827"/>
                  <a:pt x="10135212" y="652857"/>
                </a:cubicBezTo>
                <a:cubicBezTo>
                  <a:pt x="10135212" y="652857"/>
                  <a:pt x="10135212" y="652857"/>
                  <a:pt x="10143318" y="652857"/>
                </a:cubicBezTo>
                <a:cubicBezTo>
                  <a:pt x="10143318" y="652857"/>
                  <a:pt x="10143318" y="652857"/>
                  <a:pt x="10143318" y="637724"/>
                </a:cubicBezTo>
                <a:cubicBezTo>
                  <a:pt x="10143318" y="637724"/>
                  <a:pt x="10143318" y="637724"/>
                  <a:pt x="10148723" y="637724"/>
                </a:cubicBezTo>
                <a:cubicBezTo>
                  <a:pt x="10148723" y="637724"/>
                  <a:pt x="10148723" y="637724"/>
                  <a:pt x="10148723" y="644210"/>
                </a:cubicBezTo>
                <a:cubicBezTo>
                  <a:pt x="10148723" y="644210"/>
                  <a:pt x="10148723" y="644210"/>
                  <a:pt x="10173043" y="644210"/>
                </a:cubicBezTo>
                <a:cubicBezTo>
                  <a:pt x="10173043" y="644210"/>
                  <a:pt x="10173043" y="644210"/>
                  <a:pt x="10173043" y="637724"/>
                </a:cubicBezTo>
                <a:cubicBezTo>
                  <a:pt x="10173043" y="637724"/>
                  <a:pt x="10173043" y="637724"/>
                  <a:pt x="10181150" y="637724"/>
                </a:cubicBezTo>
                <a:cubicBezTo>
                  <a:pt x="10181150" y="637724"/>
                  <a:pt x="10181150" y="637724"/>
                  <a:pt x="10181150" y="648533"/>
                </a:cubicBezTo>
                <a:cubicBezTo>
                  <a:pt x="10181150" y="648533"/>
                  <a:pt x="10181150" y="648533"/>
                  <a:pt x="10232493" y="648533"/>
                </a:cubicBezTo>
                <a:cubicBezTo>
                  <a:pt x="10232493" y="648533"/>
                  <a:pt x="10232493" y="648533"/>
                  <a:pt x="10232493" y="786887"/>
                </a:cubicBezTo>
                <a:cubicBezTo>
                  <a:pt x="10232493" y="786887"/>
                  <a:pt x="10232493" y="786887"/>
                  <a:pt x="10248706" y="786887"/>
                </a:cubicBezTo>
                <a:cubicBezTo>
                  <a:pt x="10248706" y="782563"/>
                  <a:pt x="10248706" y="778240"/>
                  <a:pt x="10248706" y="773916"/>
                </a:cubicBezTo>
                <a:cubicBezTo>
                  <a:pt x="10251409" y="773916"/>
                  <a:pt x="10251409" y="773916"/>
                  <a:pt x="10254111" y="773916"/>
                </a:cubicBezTo>
                <a:cubicBezTo>
                  <a:pt x="10254111" y="778240"/>
                  <a:pt x="10254111" y="782563"/>
                  <a:pt x="10254111" y="786887"/>
                </a:cubicBezTo>
                <a:cubicBezTo>
                  <a:pt x="10267622" y="786887"/>
                  <a:pt x="10281133" y="786887"/>
                  <a:pt x="10294645" y="786887"/>
                </a:cubicBezTo>
                <a:cubicBezTo>
                  <a:pt x="10294645" y="776078"/>
                  <a:pt x="10294645" y="767431"/>
                  <a:pt x="10294645" y="756622"/>
                </a:cubicBezTo>
                <a:cubicBezTo>
                  <a:pt x="10300049" y="756622"/>
                  <a:pt x="10305454" y="756622"/>
                  <a:pt x="10310858" y="756622"/>
                </a:cubicBezTo>
                <a:cubicBezTo>
                  <a:pt x="10310858" y="756622"/>
                  <a:pt x="10313560" y="754460"/>
                  <a:pt x="10313560" y="754460"/>
                </a:cubicBezTo>
                <a:cubicBezTo>
                  <a:pt x="10318965" y="754460"/>
                  <a:pt x="10324370" y="754460"/>
                  <a:pt x="10327072" y="754460"/>
                </a:cubicBezTo>
                <a:cubicBezTo>
                  <a:pt x="10329774" y="754460"/>
                  <a:pt x="10329774" y="756622"/>
                  <a:pt x="10332476" y="756622"/>
                </a:cubicBezTo>
                <a:cubicBezTo>
                  <a:pt x="10335178" y="756622"/>
                  <a:pt x="10340583" y="756622"/>
                  <a:pt x="10345988" y="756622"/>
                </a:cubicBezTo>
                <a:cubicBezTo>
                  <a:pt x="10345988" y="767431"/>
                  <a:pt x="10345988" y="778240"/>
                  <a:pt x="10345988" y="786887"/>
                </a:cubicBezTo>
                <a:cubicBezTo>
                  <a:pt x="10348690" y="786887"/>
                  <a:pt x="10351392" y="786887"/>
                  <a:pt x="10356796" y="786887"/>
                </a:cubicBezTo>
                <a:cubicBezTo>
                  <a:pt x="10356796" y="793372"/>
                  <a:pt x="10356796" y="799858"/>
                  <a:pt x="10356796" y="804181"/>
                </a:cubicBezTo>
                <a:cubicBezTo>
                  <a:pt x="10364903" y="806343"/>
                  <a:pt x="10375712" y="806343"/>
                  <a:pt x="10386521" y="806343"/>
                </a:cubicBezTo>
                <a:cubicBezTo>
                  <a:pt x="10386521" y="799858"/>
                  <a:pt x="10386521" y="795534"/>
                  <a:pt x="10386521" y="789049"/>
                </a:cubicBezTo>
                <a:cubicBezTo>
                  <a:pt x="10418948" y="789049"/>
                  <a:pt x="10454078" y="789049"/>
                  <a:pt x="10489207" y="789049"/>
                </a:cubicBezTo>
                <a:cubicBezTo>
                  <a:pt x="10489207" y="795534"/>
                  <a:pt x="10489207" y="799858"/>
                  <a:pt x="10489207" y="806343"/>
                </a:cubicBezTo>
                <a:cubicBezTo>
                  <a:pt x="10491909" y="806343"/>
                  <a:pt x="10497314" y="806343"/>
                  <a:pt x="10502718" y="806343"/>
                </a:cubicBezTo>
                <a:cubicBezTo>
                  <a:pt x="10502718" y="808505"/>
                  <a:pt x="10502718" y="808505"/>
                  <a:pt x="10502718" y="810667"/>
                </a:cubicBezTo>
                <a:cubicBezTo>
                  <a:pt x="10500016" y="810667"/>
                  <a:pt x="10497314" y="810667"/>
                  <a:pt x="10494612" y="810667"/>
                </a:cubicBezTo>
                <a:lnTo>
                  <a:pt x="10494612" y="814322"/>
                </a:lnTo>
                <a:lnTo>
                  <a:pt x="10564926" y="814322"/>
                </a:lnTo>
                <a:lnTo>
                  <a:pt x="10567572" y="782563"/>
                </a:lnTo>
                <a:cubicBezTo>
                  <a:pt x="10570275" y="782563"/>
                  <a:pt x="10572977" y="782563"/>
                  <a:pt x="10575679" y="782563"/>
                </a:cubicBezTo>
                <a:lnTo>
                  <a:pt x="10578015" y="814322"/>
                </a:lnTo>
                <a:lnTo>
                  <a:pt x="10589557" y="814322"/>
                </a:lnTo>
                <a:lnTo>
                  <a:pt x="10591893" y="782563"/>
                </a:lnTo>
                <a:cubicBezTo>
                  <a:pt x="10594595" y="782563"/>
                  <a:pt x="10597297" y="782563"/>
                  <a:pt x="10600000" y="782563"/>
                </a:cubicBezTo>
                <a:lnTo>
                  <a:pt x="10602335" y="814322"/>
                </a:lnTo>
                <a:lnTo>
                  <a:pt x="10672960" y="814322"/>
                </a:lnTo>
                <a:lnTo>
                  <a:pt x="10672960" y="808505"/>
                </a:lnTo>
                <a:cubicBezTo>
                  <a:pt x="10678365" y="808505"/>
                  <a:pt x="10683770" y="808505"/>
                  <a:pt x="10689174" y="808505"/>
                </a:cubicBezTo>
                <a:lnTo>
                  <a:pt x="10689174" y="814322"/>
                </a:lnTo>
                <a:lnTo>
                  <a:pt x="10713494" y="814322"/>
                </a:lnTo>
                <a:lnTo>
                  <a:pt x="10713494" y="810667"/>
                </a:lnTo>
                <a:cubicBezTo>
                  <a:pt x="10716196" y="810667"/>
                  <a:pt x="10718899" y="810667"/>
                  <a:pt x="10721601" y="810667"/>
                </a:cubicBezTo>
                <a:lnTo>
                  <a:pt x="10721601" y="814322"/>
                </a:lnTo>
                <a:lnTo>
                  <a:pt x="10729708" y="814322"/>
                </a:lnTo>
                <a:lnTo>
                  <a:pt x="10729708" y="806343"/>
                </a:lnTo>
                <a:cubicBezTo>
                  <a:pt x="10732410" y="806343"/>
                  <a:pt x="10737814" y="806343"/>
                  <a:pt x="10740517" y="806343"/>
                </a:cubicBezTo>
                <a:cubicBezTo>
                  <a:pt x="10740517" y="804181"/>
                  <a:pt x="10740517" y="802019"/>
                  <a:pt x="10740517" y="799858"/>
                </a:cubicBezTo>
                <a:cubicBezTo>
                  <a:pt x="10743219" y="799858"/>
                  <a:pt x="10748624" y="799858"/>
                  <a:pt x="10751326" y="799858"/>
                </a:cubicBezTo>
                <a:cubicBezTo>
                  <a:pt x="10751326" y="802019"/>
                  <a:pt x="10751326" y="804181"/>
                  <a:pt x="10751326" y="806343"/>
                </a:cubicBezTo>
                <a:cubicBezTo>
                  <a:pt x="10799966" y="806343"/>
                  <a:pt x="10848607" y="806343"/>
                  <a:pt x="10897248" y="806343"/>
                </a:cubicBezTo>
                <a:cubicBezTo>
                  <a:pt x="10897248" y="808505"/>
                  <a:pt x="10897248" y="808505"/>
                  <a:pt x="10897248" y="810667"/>
                </a:cubicBezTo>
                <a:cubicBezTo>
                  <a:pt x="10902652" y="810667"/>
                  <a:pt x="10908057" y="810667"/>
                  <a:pt x="10913461" y="810667"/>
                </a:cubicBezTo>
                <a:cubicBezTo>
                  <a:pt x="10913461" y="808505"/>
                  <a:pt x="10913461" y="808505"/>
                  <a:pt x="10913461" y="806343"/>
                </a:cubicBezTo>
                <a:cubicBezTo>
                  <a:pt x="10918866" y="806343"/>
                  <a:pt x="10926972" y="806343"/>
                  <a:pt x="10935079" y="806343"/>
                </a:cubicBezTo>
                <a:cubicBezTo>
                  <a:pt x="10935079" y="808505"/>
                  <a:pt x="10935079" y="810667"/>
                  <a:pt x="10935079" y="812828"/>
                </a:cubicBezTo>
                <a:cubicBezTo>
                  <a:pt x="10940484" y="812828"/>
                  <a:pt x="10948590" y="812828"/>
                  <a:pt x="10953995" y="812828"/>
                </a:cubicBezTo>
                <a:lnTo>
                  <a:pt x="10953995" y="814322"/>
                </a:lnTo>
                <a:lnTo>
                  <a:pt x="10997231" y="814322"/>
                </a:lnTo>
                <a:lnTo>
                  <a:pt x="10997231" y="797696"/>
                </a:lnTo>
                <a:cubicBezTo>
                  <a:pt x="10999933" y="797696"/>
                  <a:pt x="11002636" y="797696"/>
                  <a:pt x="11005338" y="797696"/>
                </a:cubicBezTo>
                <a:lnTo>
                  <a:pt x="11005338" y="814322"/>
                </a:lnTo>
                <a:lnTo>
                  <a:pt x="11013445" y="814322"/>
                </a:lnTo>
                <a:lnTo>
                  <a:pt x="11013445" y="810667"/>
                </a:lnTo>
                <a:cubicBezTo>
                  <a:pt x="11029658" y="810667"/>
                  <a:pt x="11048574" y="810667"/>
                  <a:pt x="11064788" y="810667"/>
                </a:cubicBezTo>
                <a:lnTo>
                  <a:pt x="11064788" y="814322"/>
                </a:lnTo>
                <a:lnTo>
                  <a:pt x="11079413" y="814322"/>
                </a:lnTo>
                <a:lnTo>
                  <a:pt x="11099917" y="404252"/>
                </a:lnTo>
                <a:cubicBezTo>
                  <a:pt x="11086406" y="404252"/>
                  <a:pt x="11053978" y="391282"/>
                  <a:pt x="11083703" y="382634"/>
                </a:cubicBezTo>
                <a:cubicBezTo>
                  <a:pt x="11081001" y="380473"/>
                  <a:pt x="11078299" y="378311"/>
                  <a:pt x="11075596" y="378311"/>
                </a:cubicBezTo>
                <a:cubicBezTo>
                  <a:pt x="11075596" y="365340"/>
                  <a:pt x="11072894" y="363178"/>
                  <a:pt x="11086406" y="354531"/>
                </a:cubicBezTo>
                <a:cubicBezTo>
                  <a:pt x="11086406" y="350208"/>
                  <a:pt x="11086406" y="343722"/>
                  <a:pt x="11086406" y="337237"/>
                </a:cubicBezTo>
                <a:cubicBezTo>
                  <a:pt x="11091810" y="337237"/>
                  <a:pt x="11097214" y="337237"/>
                  <a:pt x="11105321" y="337237"/>
                </a:cubicBezTo>
                <a:cubicBezTo>
                  <a:pt x="11105321" y="328590"/>
                  <a:pt x="11105321" y="322105"/>
                  <a:pt x="11105321" y="315619"/>
                </a:cubicBezTo>
                <a:cubicBezTo>
                  <a:pt x="11105321" y="313458"/>
                  <a:pt x="11108024" y="313458"/>
                  <a:pt x="11108024" y="311296"/>
                </a:cubicBezTo>
                <a:cubicBezTo>
                  <a:pt x="11108024" y="285354"/>
                  <a:pt x="11108024" y="259413"/>
                  <a:pt x="11108024" y="233472"/>
                </a:cubicBezTo>
                <a:cubicBezTo>
                  <a:pt x="11108024" y="231310"/>
                  <a:pt x="11105321" y="229148"/>
                  <a:pt x="11105321" y="226986"/>
                </a:cubicBezTo>
                <a:cubicBezTo>
                  <a:pt x="11108024" y="224825"/>
                  <a:pt x="11110726" y="222663"/>
                  <a:pt x="11113428" y="220501"/>
                </a:cubicBezTo>
                <a:cubicBezTo>
                  <a:pt x="11113428" y="201045"/>
                  <a:pt x="11113428" y="181589"/>
                  <a:pt x="11113428" y="162133"/>
                </a:cubicBezTo>
                <a:cubicBezTo>
                  <a:pt x="11113428" y="159971"/>
                  <a:pt x="11113428" y="159971"/>
                  <a:pt x="11116130" y="157810"/>
                </a:cubicBezTo>
                <a:cubicBezTo>
                  <a:pt x="11116130" y="140515"/>
                  <a:pt x="11116130" y="121059"/>
                  <a:pt x="11116130" y="101603"/>
                </a:cubicBezTo>
                <a:cubicBezTo>
                  <a:pt x="11116130" y="101603"/>
                  <a:pt x="11116130" y="99442"/>
                  <a:pt x="11118833" y="99442"/>
                </a:cubicBezTo>
                <a:cubicBezTo>
                  <a:pt x="11118833" y="92956"/>
                  <a:pt x="11118833" y="88633"/>
                  <a:pt x="11118833" y="82147"/>
                </a:cubicBezTo>
                <a:cubicBezTo>
                  <a:pt x="11118833" y="82147"/>
                  <a:pt x="11118833" y="79986"/>
                  <a:pt x="11121535" y="79986"/>
                </a:cubicBezTo>
                <a:cubicBezTo>
                  <a:pt x="11124237" y="79986"/>
                  <a:pt x="11124237" y="82147"/>
                  <a:pt x="11124237" y="82147"/>
                </a:cubicBezTo>
                <a:cubicBezTo>
                  <a:pt x="11124237" y="88633"/>
                  <a:pt x="11124237" y="92956"/>
                  <a:pt x="11124237" y="99442"/>
                </a:cubicBezTo>
                <a:cubicBezTo>
                  <a:pt x="11124237" y="99442"/>
                  <a:pt x="11126939" y="101603"/>
                  <a:pt x="11126939" y="101603"/>
                </a:cubicBezTo>
                <a:cubicBezTo>
                  <a:pt x="11126939" y="121059"/>
                  <a:pt x="11126939" y="140515"/>
                  <a:pt x="11126939" y="157810"/>
                </a:cubicBezTo>
                <a:cubicBezTo>
                  <a:pt x="11126939" y="159971"/>
                  <a:pt x="11129642" y="162133"/>
                  <a:pt x="11129642" y="162133"/>
                </a:cubicBezTo>
                <a:cubicBezTo>
                  <a:pt x="11129642" y="181589"/>
                  <a:pt x="11129642" y="201045"/>
                  <a:pt x="11129642" y="220501"/>
                </a:cubicBezTo>
                <a:cubicBezTo>
                  <a:pt x="11132344" y="222663"/>
                  <a:pt x="11135046" y="224825"/>
                  <a:pt x="11137748" y="226986"/>
                </a:cubicBezTo>
                <a:cubicBezTo>
                  <a:pt x="11137748" y="229148"/>
                  <a:pt x="11135046" y="231310"/>
                  <a:pt x="11135046" y="233472"/>
                </a:cubicBezTo>
                <a:cubicBezTo>
                  <a:pt x="11135046" y="259413"/>
                  <a:pt x="11135046" y="285354"/>
                  <a:pt x="11135046" y="311296"/>
                </a:cubicBezTo>
                <a:cubicBezTo>
                  <a:pt x="11135046" y="313458"/>
                  <a:pt x="11137748" y="313458"/>
                  <a:pt x="11137748" y="315619"/>
                </a:cubicBezTo>
                <a:cubicBezTo>
                  <a:pt x="11137748" y="322105"/>
                  <a:pt x="11137748" y="328590"/>
                  <a:pt x="11137748" y="337237"/>
                </a:cubicBezTo>
                <a:cubicBezTo>
                  <a:pt x="11143153" y="337237"/>
                  <a:pt x="11151260" y="337237"/>
                  <a:pt x="11156664" y="337237"/>
                </a:cubicBezTo>
                <a:cubicBezTo>
                  <a:pt x="11156664" y="343722"/>
                  <a:pt x="11156664" y="350208"/>
                  <a:pt x="11156664" y="354531"/>
                </a:cubicBezTo>
                <a:cubicBezTo>
                  <a:pt x="11167473" y="363178"/>
                  <a:pt x="11167473" y="363178"/>
                  <a:pt x="11167473" y="378311"/>
                </a:cubicBezTo>
                <a:cubicBezTo>
                  <a:pt x="11164771" y="378311"/>
                  <a:pt x="11162069" y="380473"/>
                  <a:pt x="11159366" y="382634"/>
                </a:cubicBezTo>
                <a:cubicBezTo>
                  <a:pt x="11186389" y="393443"/>
                  <a:pt x="11153962" y="402090"/>
                  <a:pt x="11143153" y="404252"/>
                </a:cubicBezTo>
                <a:cubicBezTo>
                  <a:pt x="11145855" y="488562"/>
                  <a:pt x="11151260" y="572871"/>
                  <a:pt x="11153962" y="657180"/>
                </a:cubicBezTo>
                <a:cubicBezTo>
                  <a:pt x="11183687" y="657180"/>
                  <a:pt x="11213412" y="657180"/>
                  <a:pt x="11240434" y="657180"/>
                </a:cubicBezTo>
                <a:cubicBezTo>
                  <a:pt x="11240434" y="683122"/>
                  <a:pt x="11240434" y="709063"/>
                  <a:pt x="11240434" y="732843"/>
                </a:cubicBezTo>
                <a:cubicBezTo>
                  <a:pt x="11245839" y="732843"/>
                  <a:pt x="11248541" y="732843"/>
                  <a:pt x="11251243" y="732843"/>
                </a:cubicBezTo>
                <a:cubicBezTo>
                  <a:pt x="11251243" y="730681"/>
                  <a:pt x="11253945" y="728519"/>
                  <a:pt x="11253945" y="726357"/>
                </a:cubicBezTo>
                <a:cubicBezTo>
                  <a:pt x="11256648" y="726357"/>
                  <a:pt x="11259350" y="726357"/>
                  <a:pt x="11262052" y="726357"/>
                </a:cubicBezTo>
                <a:cubicBezTo>
                  <a:pt x="11262052" y="728519"/>
                  <a:pt x="11262052" y="730681"/>
                  <a:pt x="11264754" y="735004"/>
                </a:cubicBezTo>
                <a:cubicBezTo>
                  <a:pt x="11270159" y="735004"/>
                  <a:pt x="11275563" y="735004"/>
                  <a:pt x="11280968" y="735004"/>
                </a:cubicBezTo>
                <a:cubicBezTo>
                  <a:pt x="11280968" y="732843"/>
                  <a:pt x="11280968" y="730681"/>
                  <a:pt x="11280968" y="728519"/>
                </a:cubicBezTo>
                <a:cubicBezTo>
                  <a:pt x="11291777" y="728519"/>
                  <a:pt x="11299884" y="728519"/>
                  <a:pt x="11310693" y="728519"/>
                </a:cubicBezTo>
                <a:cubicBezTo>
                  <a:pt x="11310693" y="730681"/>
                  <a:pt x="11310693" y="732843"/>
                  <a:pt x="11310693" y="735004"/>
                </a:cubicBezTo>
                <a:cubicBezTo>
                  <a:pt x="11318800" y="735004"/>
                  <a:pt x="11329608" y="735004"/>
                  <a:pt x="11337715" y="735004"/>
                </a:cubicBezTo>
                <a:cubicBezTo>
                  <a:pt x="11337715" y="750137"/>
                  <a:pt x="11337715" y="765269"/>
                  <a:pt x="11337715" y="780402"/>
                </a:cubicBezTo>
                <a:cubicBezTo>
                  <a:pt x="11343120" y="780402"/>
                  <a:pt x="11351227" y="780402"/>
                  <a:pt x="11356631" y="780402"/>
                </a:cubicBezTo>
                <a:cubicBezTo>
                  <a:pt x="11356631" y="776078"/>
                  <a:pt x="11356631" y="771755"/>
                  <a:pt x="11356631" y="767431"/>
                </a:cubicBezTo>
                <a:cubicBezTo>
                  <a:pt x="11364738" y="767431"/>
                  <a:pt x="11372845" y="767431"/>
                  <a:pt x="11378249" y="767431"/>
                </a:cubicBezTo>
                <a:cubicBezTo>
                  <a:pt x="11378249" y="706901"/>
                  <a:pt x="11378249" y="648533"/>
                  <a:pt x="11378249" y="588003"/>
                </a:cubicBezTo>
                <a:cubicBezTo>
                  <a:pt x="11380951" y="585842"/>
                  <a:pt x="11383654" y="583680"/>
                  <a:pt x="11386356" y="581518"/>
                </a:cubicBezTo>
                <a:cubicBezTo>
                  <a:pt x="11418783" y="581518"/>
                  <a:pt x="11451210" y="581518"/>
                  <a:pt x="11483637" y="581518"/>
                </a:cubicBezTo>
                <a:cubicBezTo>
                  <a:pt x="11483637" y="583680"/>
                  <a:pt x="11483637" y="588003"/>
                  <a:pt x="11483637" y="590165"/>
                </a:cubicBezTo>
                <a:cubicBezTo>
                  <a:pt x="11486339" y="590165"/>
                  <a:pt x="11491744" y="590165"/>
                  <a:pt x="11497148" y="590165"/>
                </a:cubicBezTo>
                <a:cubicBezTo>
                  <a:pt x="11497148" y="629077"/>
                  <a:pt x="11497148" y="667989"/>
                  <a:pt x="11497148" y="704739"/>
                </a:cubicBezTo>
                <a:cubicBezTo>
                  <a:pt x="11507957" y="704739"/>
                  <a:pt x="11516064" y="704739"/>
                  <a:pt x="11526873" y="704739"/>
                </a:cubicBezTo>
                <a:cubicBezTo>
                  <a:pt x="11526873" y="683122"/>
                  <a:pt x="11526873" y="661504"/>
                  <a:pt x="11526873" y="637724"/>
                </a:cubicBezTo>
                <a:cubicBezTo>
                  <a:pt x="11537682" y="637724"/>
                  <a:pt x="11551193" y="637724"/>
                  <a:pt x="11562002" y="637724"/>
                </a:cubicBezTo>
                <a:cubicBezTo>
                  <a:pt x="11564705" y="637724"/>
                  <a:pt x="11564705" y="635563"/>
                  <a:pt x="11567407" y="633401"/>
                </a:cubicBezTo>
                <a:cubicBezTo>
                  <a:pt x="11570109" y="633401"/>
                  <a:pt x="11575514" y="633401"/>
                  <a:pt x="11578216" y="633401"/>
                </a:cubicBezTo>
                <a:cubicBezTo>
                  <a:pt x="11580918" y="635563"/>
                  <a:pt x="11580918" y="637724"/>
                  <a:pt x="11583620" y="637724"/>
                </a:cubicBezTo>
                <a:cubicBezTo>
                  <a:pt x="11591727" y="637724"/>
                  <a:pt x="11602536" y="637724"/>
                  <a:pt x="11613345" y="637724"/>
                </a:cubicBezTo>
                <a:cubicBezTo>
                  <a:pt x="11613345" y="598812"/>
                  <a:pt x="11613345" y="559900"/>
                  <a:pt x="11613345" y="520988"/>
                </a:cubicBezTo>
                <a:cubicBezTo>
                  <a:pt x="11613345" y="520988"/>
                  <a:pt x="11613345" y="520988"/>
                  <a:pt x="11689008" y="510179"/>
                </a:cubicBezTo>
                <a:cubicBezTo>
                  <a:pt x="11689008" y="510179"/>
                  <a:pt x="11689008" y="510179"/>
                  <a:pt x="11689008" y="518826"/>
                </a:cubicBezTo>
                <a:cubicBezTo>
                  <a:pt x="11689008" y="518826"/>
                  <a:pt x="11689008" y="518826"/>
                  <a:pt x="11724138" y="518826"/>
                </a:cubicBezTo>
                <a:cubicBezTo>
                  <a:pt x="11724138" y="518826"/>
                  <a:pt x="11724138" y="518826"/>
                  <a:pt x="11724138" y="773916"/>
                </a:cubicBezTo>
                <a:cubicBezTo>
                  <a:pt x="11732245" y="773916"/>
                  <a:pt x="11743054" y="773916"/>
                  <a:pt x="11753863" y="773916"/>
                </a:cubicBezTo>
                <a:cubicBezTo>
                  <a:pt x="11753863" y="771755"/>
                  <a:pt x="11753863" y="771755"/>
                  <a:pt x="11753863" y="769593"/>
                </a:cubicBezTo>
                <a:cubicBezTo>
                  <a:pt x="11759267" y="769593"/>
                  <a:pt x="11764672" y="769593"/>
                  <a:pt x="11770076" y="769593"/>
                </a:cubicBezTo>
                <a:cubicBezTo>
                  <a:pt x="11770076" y="771755"/>
                  <a:pt x="11770076" y="771755"/>
                  <a:pt x="11770076" y="773916"/>
                </a:cubicBezTo>
                <a:cubicBezTo>
                  <a:pt x="11780885" y="773916"/>
                  <a:pt x="11791694" y="773916"/>
                  <a:pt x="11802503" y="773916"/>
                </a:cubicBezTo>
                <a:cubicBezTo>
                  <a:pt x="11802503" y="769593"/>
                  <a:pt x="11802503" y="765269"/>
                  <a:pt x="11802503" y="760946"/>
                </a:cubicBezTo>
                <a:cubicBezTo>
                  <a:pt x="11816014" y="760946"/>
                  <a:pt x="11829526" y="760946"/>
                  <a:pt x="11840335" y="760946"/>
                </a:cubicBezTo>
                <a:cubicBezTo>
                  <a:pt x="11840335" y="758784"/>
                  <a:pt x="11840335" y="756622"/>
                  <a:pt x="11840335" y="756622"/>
                </a:cubicBezTo>
                <a:cubicBezTo>
                  <a:pt x="11845739" y="756622"/>
                  <a:pt x="11851144" y="756622"/>
                  <a:pt x="11856548" y="756622"/>
                </a:cubicBezTo>
                <a:cubicBezTo>
                  <a:pt x="11856548" y="756622"/>
                  <a:pt x="11856548" y="758784"/>
                  <a:pt x="11856548" y="760946"/>
                </a:cubicBezTo>
                <a:cubicBezTo>
                  <a:pt x="11864655" y="760946"/>
                  <a:pt x="11875464" y="760946"/>
                  <a:pt x="11883571" y="760946"/>
                </a:cubicBezTo>
                <a:cubicBezTo>
                  <a:pt x="11883571" y="754460"/>
                  <a:pt x="11883571" y="750137"/>
                  <a:pt x="11883571" y="743651"/>
                </a:cubicBezTo>
                <a:cubicBezTo>
                  <a:pt x="11886273" y="743651"/>
                  <a:pt x="11891678" y="743651"/>
                  <a:pt x="11894380" y="743651"/>
                </a:cubicBezTo>
                <a:cubicBezTo>
                  <a:pt x="11894380" y="739328"/>
                  <a:pt x="11894380" y="735004"/>
                  <a:pt x="11894380" y="730681"/>
                </a:cubicBezTo>
                <a:cubicBezTo>
                  <a:pt x="11918700" y="730681"/>
                  <a:pt x="11945723" y="730681"/>
                  <a:pt x="11970043" y="730681"/>
                </a:cubicBezTo>
                <a:cubicBezTo>
                  <a:pt x="11970043" y="719872"/>
                  <a:pt x="11970043" y="711225"/>
                  <a:pt x="11970043" y="700416"/>
                </a:cubicBezTo>
                <a:cubicBezTo>
                  <a:pt x="11978150" y="700416"/>
                  <a:pt x="11986257" y="700416"/>
                  <a:pt x="11994363" y="700416"/>
                </a:cubicBezTo>
                <a:cubicBezTo>
                  <a:pt x="11994363" y="698254"/>
                  <a:pt x="11994363" y="696092"/>
                  <a:pt x="11994363" y="693931"/>
                </a:cubicBezTo>
                <a:cubicBezTo>
                  <a:pt x="11999768" y="693931"/>
                  <a:pt x="12005172" y="693931"/>
                  <a:pt x="12010577" y="693931"/>
                </a:cubicBezTo>
                <a:cubicBezTo>
                  <a:pt x="12010577" y="696092"/>
                  <a:pt x="12010577" y="698254"/>
                  <a:pt x="12010577" y="700416"/>
                </a:cubicBezTo>
                <a:cubicBezTo>
                  <a:pt x="12018684" y="700416"/>
                  <a:pt x="12024088" y="700416"/>
                  <a:pt x="12032195" y="700416"/>
                </a:cubicBezTo>
                <a:cubicBezTo>
                  <a:pt x="12032195" y="715548"/>
                  <a:pt x="12032195" y="732843"/>
                  <a:pt x="12032195" y="750137"/>
                </a:cubicBezTo>
                <a:cubicBezTo>
                  <a:pt x="12045706" y="750137"/>
                  <a:pt x="12061920" y="750137"/>
                  <a:pt x="12075431" y="750137"/>
                </a:cubicBezTo>
                <a:cubicBezTo>
                  <a:pt x="12075431" y="741490"/>
                  <a:pt x="12075431" y="732843"/>
                  <a:pt x="12075431" y="724195"/>
                </a:cubicBezTo>
                <a:cubicBezTo>
                  <a:pt x="12091645" y="724195"/>
                  <a:pt x="12110560" y="724195"/>
                  <a:pt x="12126774" y="724195"/>
                </a:cubicBezTo>
                <a:cubicBezTo>
                  <a:pt x="12126774" y="713387"/>
                  <a:pt x="12126774" y="704739"/>
                  <a:pt x="12126774" y="693931"/>
                </a:cubicBezTo>
                <a:cubicBezTo>
                  <a:pt x="12148392" y="693931"/>
                  <a:pt x="12170010" y="693931"/>
                  <a:pt x="12191628" y="693931"/>
                </a:cubicBezTo>
                <a:cubicBezTo>
                  <a:pt x="12191628" y="693931"/>
                  <a:pt x="12191628" y="693931"/>
                  <a:pt x="12191628" y="775099"/>
                </a:cubicBezTo>
                <a:lnTo>
                  <a:pt x="12191628" y="814322"/>
                </a:lnTo>
                <a:lnTo>
                  <a:pt x="12210216" y="814322"/>
                </a:lnTo>
                <a:lnTo>
                  <a:pt x="12210216" y="1002962"/>
                </a:lnTo>
                <a:lnTo>
                  <a:pt x="1" y="1002962"/>
                </a:lnTo>
                <a:lnTo>
                  <a:pt x="0" y="1002962"/>
                </a:lnTo>
                <a:lnTo>
                  <a:pt x="0" y="814322"/>
                </a:lnTo>
                <a:lnTo>
                  <a:pt x="1" y="814322"/>
                </a:lnTo>
                <a:lnTo>
                  <a:pt x="1" y="814322"/>
                </a:lnTo>
                <a:lnTo>
                  <a:pt x="1" y="775100"/>
                </a:lnTo>
                <a:cubicBezTo>
                  <a:pt x="1" y="693932"/>
                  <a:pt x="1" y="693932"/>
                  <a:pt x="1" y="693932"/>
                </a:cubicBezTo>
                <a:cubicBezTo>
                  <a:pt x="23043" y="693932"/>
                  <a:pt x="46085" y="693932"/>
                  <a:pt x="69127" y="693932"/>
                </a:cubicBezTo>
                <a:cubicBezTo>
                  <a:pt x="69127" y="704740"/>
                  <a:pt x="69127" y="713388"/>
                  <a:pt x="69127" y="724196"/>
                </a:cubicBezTo>
                <a:cubicBezTo>
                  <a:pt x="86408" y="724196"/>
                  <a:pt x="106569" y="724196"/>
                  <a:pt x="123851" y="724196"/>
                </a:cubicBezTo>
                <a:cubicBezTo>
                  <a:pt x="123851" y="732844"/>
                  <a:pt x="123851" y="741491"/>
                  <a:pt x="123851" y="750138"/>
                </a:cubicBezTo>
                <a:cubicBezTo>
                  <a:pt x="138252" y="750138"/>
                  <a:pt x="155533" y="750138"/>
                  <a:pt x="169934" y="750138"/>
                </a:cubicBezTo>
                <a:cubicBezTo>
                  <a:pt x="169934" y="732844"/>
                  <a:pt x="169934" y="715549"/>
                  <a:pt x="169934" y="700417"/>
                </a:cubicBezTo>
                <a:cubicBezTo>
                  <a:pt x="178575" y="700417"/>
                  <a:pt x="184335" y="700417"/>
                  <a:pt x="192976" y="700417"/>
                </a:cubicBezTo>
                <a:cubicBezTo>
                  <a:pt x="192976" y="698255"/>
                  <a:pt x="192976" y="696093"/>
                  <a:pt x="192976" y="693932"/>
                </a:cubicBezTo>
                <a:cubicBezTo>
                  <a:pt x="198736" y="693932"/>
                  <a:pt x="204497" y="693932"/>
                  <a:pt x="210257" y="693932"/>
                </a:cubicBezTo>
                <a:cubicBezTo>
                  <a:pt x="210257" y="696093"/>
                  <a:pt x="210257" y="698255"/>
                  <a:pt x="210257" y="700417"/>
                </a:cubicBezTo>
                <a:cubicBezTo>
                  <a:pt x="218898" y="700417"/>
                  <a:pt x="227538" y="700417"/>
                  <a:pt x="236179" y="700417"/>
                </a:cubicBezTo>
                <a:cubicBezTo>
                  <a:pt x="236179" y="711226"/>
                  <a:pt x="236179" y="719873"/>
                  <a:pt x="236179" y="730682"/>
                </a:cubicBezTo>
                <a:cubicBezTo>
                  <a:pt x="262101" y="730682"/>
                  <a:pt x="290903" y="730682"/>
                  <a:pt x="316825" y="730682"/>
                </a:cubicBezTo>
                <a:cubicBezTo>
                  <a:pt x="316825" y="735005"/>
                  <a:pt x="316825" y="739329"/>
                  <a:pt x="316825" y="743652"/>
                </a:cubicBezTo>
                <a:cubicBezTo>
                  <a:pt x="319705" y="743652"/>
                  <a:pt x="325465" y="743652"/>
                  <a:pt x="328346" y="743652"/>
                </a:cubicBezTo>
                <a:cubicBezTo>
                  <a:pt x="328346" y="750138"/>
                  <a:pt x="328346" y="754461"/>
                  <a:pt x="328346" y="760947"/>
                </a:cubicBezTo>
                <a:cubicBezTo>
                  <a:pt x="336986" y="760947"/>
                  <a:pt x="348507" y="760947"/>
                  <a:pt x="357148" y="760947"/>
                </a:cubicBezTo>
                <a:cubicBezTo>
                  <a:pt x="357148" y="758785"/>
                  <a:pt x="357148" y="756623"/>
                  <a:pt x="357148" y="756623"/>
                </a:cubicBezTo>
                <a:cubicBezTo>
                  <a:pt x="362908" y="756623"/>
                  <a:pt x="368669" y="756623"/>
                  <a:pt x="374429" y="756623"/>
                </a:cubicBezTo>
                <a:cubicBezTo>
                  <a:pt x="374429" y="756623"/>
                  <a:pt x="374429" y="758785"/>
                  <a:pt x="374429" y="760947"/>
                </a:cubicBezTo>
                <a:cubicBezTo>
                  <a:pt x="385950" y="760947"/>
                  <a:pt x="400351" y="760947"/>
                  <a:pt x="414752" y="760947"/>
                </a:cubicBezTo>
                <a:cubicBezTo>
                  <a:pt x="414752" y="765270"/>
                  <a:pt x="414752" y="769594"/>
                  <a:pt x="414752" y="773917"/>
                </a:cubicBezTo>
                <a:cubicBezTo>
                  <a:pt x="426273" y="773917"/>
                  <a:pt x="437794" y="773917"/>
                  <a:pt x="449315" y="773917"/>
                </a:cubicBezTo>
                <a:cubicBezTo>
                  <a:pt x="449315" y="771756"/>
                  <a:pt x="449315" y="771756"/>
                  <a:pt x="449315" y="769594"/>
                </a:cubicBezTo>
                <a:cubicBezTo>
                  <a:pt x="455075" y="769594"/>
                  <a:pt x="460836" y="769594"/>
                  <a:pt x="466596" y="769594"/>
                </a:cubicBezTo>
                <a:cubicBezTo>
                  <a:pt x="466596" y="771756"/>
                  <a:pt x="466596" y="771756"/>
                  <a:pt x="466596" y="773917"/>
                </a:cubicBezTo>
                <a:cubicBezTo>
                  <a:pt x="478117" y="773917"/>
                  <a:pt x="489637" y="773917"/>
                  <a:pt x="498278" y="773917"/>
                </a:cubicBezTo>
                <a:cubicBezTo>
                  <a:pt x="498278" y="518827"/>
                  <a:pt x="498278" y="518827"/>
                  <a:pt x="498278" y="518827"/>
                </a:cubicBezTo>
                <a:cubicBezTo>
                  <a:pt x="535721" y="518827"/>
                  <a:pt x="535721" y="518827"/>
                  <a:pt x="535721" y="518827"/>
                </a:cubicBezTo>
                <a:cubicBezTo>
                  <a:pt x="535721" y="510180"/>
                  <a:pt x="535721" y="510180"/>
                  <a:pt x="535721" y="510180"/>
                </a:cubicBezTo>
                <a:cubicBezTo>
                  <a:pt x="616367" y="520989"/>
                  <a:pt x="616367" y="520989"/>
                  <a:pt x="616367" y="520989"/>
                </a:cubicBezTo>
                <a:cubicBezTo>
                  <a:pt x="616367" y="559901"/>
                  <a:pt x="616367" y="598813"/>
                  <a:pt x="616367" y="637725"/>
                </a:cubicBezTo>
                <a:cubicBezTo>
                  <a:pt x="627888" y="637725"/>
                  <a:pt x="639409" y="637725"/>
                  <a:pt x="648049" y="637725"/>
                </a:cubicBezTo>
                <a:cubicBezTo>
                  <a:pt x="650929" y="637725"/>
                  <a:pt x="650929" y="635564"/>
                  <a:pt x="653810" y="633402"/>
                </a:cubicBezTo>
                <a:cubicBezTo>
                  <a:pt x="656690" y="633402"/>
                  <a:pt x="662450" y="633402"/>
                  <a:pt x="665330" y="633402"/>
                </a:cubicBezTo>
                <a:cubicBezTo>
                  <a:pt x="668211" y="635564"/>
                  <a:pt x="668211" y="637725"/>
                  <a:pt x="671091" y="637725"/>
                </a:cubicBezTo>
                <a:cubicBezTo>
                  <a:pt x="682612" y="637725"/>
                  <a:pt x="697013" y="637725"/>
                  <a:pt x="708534" y="637725"/>
                </a:cubicBezTo>
                <a:cubicBezTo>
                  <a:pt x="708534" y="661505"/>
                  <a:pt x="708534" y="683123"/>
                  <a:pt x="708534" y="704740"/>
                </a:cubicBezTo>
                <a:cubicBezTo>
                  <a:pt x="720055" y="704740"/>
                  <a:pt x="728695" y="704740"/>
                  <a:pt x="740216" y="704740"/>
                </a:cubicBezTo>
                <a:cubicBezTo>
                  <a:pt x="740216" y="667990"/>
                  <a:pt x="740216" y="629078"/>
                  <a:pt x="740216" y="590166"/>
                </a:cubicBezTo>
                <a:cubicBezTo>
                  <a:pt x="745976" y="590166"/>
                  <a:pt x="751737" y="590166"/>
                  <a:pt x="754617" y="590166"/>
                </a:cubicBezTo>
                <a:cubicBezTo>
                  <a:pt x="754617" y="588004"/>
                  <a:pt x="754617" y="583681"/>
                  <a:pt x="754617" y="581519"/>
                </a:cubicBezTo>
                <a:cubicBezTo>
                  <a:pt x="789180" y="581519"/>
                  <a:pt x="823742" y="581519"/>
                  <a:pt x="858305" y="581519"/>
                </a:cubicBezTo>
                <a:cubicBezTo>
                  <a:pt x="861185" y="583681"/>
                  <a:pt x="864065" y="585843"/>
                  <a:pt x="866945" y="588004"/>
                </a:cubicBezTo>
                <a:cubicBezTo>
                  <a:pt x="866945" y="648534"/>
                  <a:pt x="866945" y="706902"/>
                  <a:pt x="866945" y="767432"/>
                </a:cubicBezTo>
                <a:cubicBezTo>
                  <a:pt x="872706" y="767432"/>
                  <a:pt x="881346" y="767432"/>
                  <a:pt x="889987" y="767432"/>
                </a:cubicBezTo>
                <a:cubicBezTo>
                  <a:pt x="889987" y="771756"/>
                  <a:pt x="889987" y="776079"/>
                  <a:pt x="889987" y="780403"/>
                </a:cubicBezTo>
                <a:cubicBezTo>
                  <a:pt x="895747" y="780403"/>
                  <a:pt x="904388" y="780403"/>
                  <a:pt x="910148" y="780403"/>
                </a:cubicBezTo>
                <a:cubicBezTo>
                  <a:pt x="910148" y="765270"/>
                  <a:pt x="910148" y="750138"/>
                  <a:pt x="910148" y="735005"/>
                </a:cubicBezTo>
                <a:cubicBezTo>
                  <a:pt x="918789" y="735005"/>
                  <a:pt x="930310" y="735005"/>
                  <a:pt x="938951" y="735005"/>
                </a:cubicBezTo>
                <a:cubicBezTo>
                  <a:pt x="938951" y="732844"/>
                  <a:pt x="938951" y="730682"/>
                  <a:pt x="938951" y="728520"/>
                </a:cubicBezTo>
                <a:cubicBezTo>
                  <a:pt x="950471" y="728520"/>
                  <a:pt x="959112" y="728520"/>
                  <a:pt x="970633" y="728520"/>
                </a:cubicBezTo>
                <a:cubicBezTo>
                  <a:pt x="970633" y="730682"/>
                  <a:pt x="970633" y="732844"/>
                  <a:pt x="970633" y="735005"/>
                </a:cubicBezTo>
                <a:cubicBezTo>
                  <a:pt x="976393" y="735005"/>
                  <a:pt x="982154" y="735005"/>
                  <a:pt x="987914" y="735005"/>
                </a:cubicBezTo>
                <a:cubicBezTo>
                  <a:pt x="990794" y="730682"/>
                  <a:pt x="990794" y="728520"/>
                  <a:pt x="990794" y="726358"/>
                </a:cubicBezTo>
                <a:cubicBezTo>
                  <a:pt x="993674" y="726358"/>
                  <a:pt x="996555" y="726358"/>
                  <a:pt x="999435" y="726358"/>
                </a:cubicBezTo>
                <a:cubicBezTo>
                  <a:pt x="999435" y="728520"/>
                  <a:pt x="1002315" y="730682"/>
                  <a:pt x="1002315" y="732844"/>
                </a:cubicBezTo>
                <a:cubicBezTo>
                  <a:pt x="1005195" y="732844"/>
                  <a:pt x="1008076" y="732844"/>
                  <a:pt x="1013836" y="732844"/>
                </a:cubicBezTo>
                <a:cubicBezTo>
                  <a:pt x="1013836" y="709064"/>
                  <a:pt x="1013836" y="683123"/>
                  <a:pt x="1013836" y="657181"/>
                </a:cubicBezTo>
                <a:cubicBezTo>
                  <a:pt x="1042638" y="657181"/>
                  <a:pt x="1074321" y="657181"/>
                  <a:pt x="1106003" y="657181"/>
                </a:cubicBezTo>
                <a:cubicBezTo>
                  <a:pt x="1108883" y="572872"/>
                  <a:pt x="1114643" y="488563"/>
                  <a:pt x="1117524" y="404253"/>
                </a:cubicBezTo>
                <a:cubicBezTo>
                  <a:pt x="1106003" y="402091"/>
                  <a:pt x="1071440" y="393444"/>
                  <a:pt x="1100243" y="382635"/>
                </a:cubicBezTo>
                <a:cubicBezTo>
                  <a:pt x="1097362" y="380474"/>
                  <a:pt x="1094482" y="378312"/>
                  <a:pt x="1091602" y="378312"/>
                </a:cubicBezTo>
                <a:cubicBezTo>
                  <a:pt x="1091602" y="363179"/>
                  <a:pt x="1091602" y="363179"/>
                  <a:pt x="1103123" y="354532"/>
                </a:cubicBezTo>
                <a:cubicBezTo>
                  <a:pt x="1103123" y="350209"/>
                  <a:pt x="1103123" y="343723"/>
                  <a:pt x="1103123" y="337238"/>
                </a:cubicBezTo>
                <a:cubicBezTo>
                  <a:pt x="1108883" y="337238"/>
                  <a:pt x="1117524" y="337238"/>
                  <a:pt x="1123284" y="337238"/>
                </a:cubicBezTo>
                <a:cubicBezTo>
                  <a:pt x="1123284" y="328591"/>
                  <a:pt x="1123284" y="322106"/>
                  <a:pt x="1123284" y="315620"/>
                </a:cubicBezTo>
                <a:cubicBezTo>
                  <a:pt x="1123284" y="313459"/>
                  <a:pt x="1126164" y="313459"/>
                  <a:pt x="1126164" y="311297"/>
                </a:cubicBezTo>
                <a:cubicBezTo>
                  <a:pt x="1126164" y="285355"/>
                  <a:pt x="1126164" y="259414"/>
                  <a:pt x="1126164" y="233473"/>
                </a:cubicBezTo>
                <a:cubicBezTo>
                  <a:pt x="1126164" y="231311"/>
                  <a:pt x="1123284" y="229149"/>
                  <a:pt x="1123284" y="226987"/>
                </a:cubicBezTo>
                <a:cubicBezTo>
                  <a:pt x="1126164" y="224826"/>
                  <a:pt x="1129045" y="222664"/>
                  <a:pt x="1131925" y="220502"/>
                </a:cubicBezTo>
                <a:cubicBezTo>
                  <a:pt x="1131925" y="201046"/>
                  <a:pt x="1131925" y="181590"/>
                  <a:pt x="1131925" y="162134"/>
                </a:cubicBezTo>
                <a:cubicBezTo>
                  <a:pt x="1131925" y="162134"/>
                  <a:pt x="1134805" y="159972"/>
                  <a:pt x="1134805" y="157811"/>
                </a:cubicBezTo>
                <a:cubicBezTo>
                  <a:pt x="1134805" y="140516"/>
                  <a:pt x="1134805" y="121060"/>
                  <a:pt x="1134805" y="101604"/>
                </a:cubicBezTo>
                <a:cubicBezTo>
                  <a:pt x="1134805" y="101604"/>
                  <a:pt x="1137685" y="99443"/>
                  <a:pt x="1137685" y="99443"/>
                </a:cubicBezTo>
                <a:cubicBezTo>
                  <a:pt x="1137685" y="92957"/>
                  <a:pt x="1137685" y="88634"/>
                  <a:pt x="1137685" y="82148"/>
                </a:cubicBezTo>
                <a:cubicBezTo>
                  <a:pt x="1137685" y="82148"/>
                  <a:pt x="1137685" y="79987"/>
                  <a:pt x="1140565" y="79987"/>
                </a:cubicBezTo>
                <a:cubicBezTo>
                  <a:pt x="1143446" y="79987"/>
                  <a:pt x="1143446" y="82148"/>
                  <a:pt x="1143446" y="82148"/>
                </a:cubicBezTo>
                <a:cubicBezTo>
                  <a:pt x="1143446" y="88634"/>
                  <a:pt x="1143446" y="92957"/>
                  <a:pt x="1143446" y="99443"/>
                </a:cubicBezTo>
                <a:cubicBezTo>
                  <a:pt x="1146326" y="99443"/>
                  <a:pt x="1146326" y="101604"/>
                  <a:pt x="1146326" y="101604"/>
                </a:cubicBezTo>
                <a:cubicBezTo>
                  <a:pt x="1146326" y="121060"/>
                  <a:pt x="1146326" y="140516"/>
                  <a:pt x="1146326" y="157811"/>
                </a:cubicBezTo>
                <a:cubicBezTo>
                  <a:pt x="1149206" y="159972"/>
                  <a:pt x="1149206" y="159972"/>
                  <a:pt x="1149206" y="162134"/>
                </a:cubicBezTo>
                <a:cubicBezTo>
                  <a:pt x="1149206" y="181590"/>
                  <a:pt x="1149206" y="201046"/>
                  <a:pt x="1149206" y="220502"/>
                </a:cubicBezTo>
                <a:cubicBezTo>
                  <a:pt x="1152086" y="222664"/>
                  <a:pt x="1154967" y="224826"/>
                  <a:pt x="1157847" y="226987"/>
                </a:cubicBezTo>
                <a:cubicBezTo>
                  <a:pt x="1157847" y="229149"/>
                  <a:pt x="1154967" y="231311"/>
                  <a:pt x="1154967" y="233473"/>
                </a:cubicBezTo>
                <a:cubicBezTo>
                  <a:pt x="1154967" y="259414"/>
                  <a:pt x="1154967" y="285355"/>
                  <a:pt x="1154967" y="311297"/>
                </a:cubicBezTo>
                <a:cubicBezTo>
                  <a:pt x="1154967" y="313459"/>
                  <a:pt x="1157847" y="313459"/>
                  <a:pt x="1157847" y="315620"/>
                </a:cubicBezTo>
                <a:cubicBezTo>
                  <a:pt x="1157847" y="322106"/>
                  <a:pt x="1157847" y="328591"/>
                  <a:pt x="1157847" y="337238"/>
                </a:cubicBezTo>
                <a:cubicBezTo>
                  <a:pt x="1166487" y="337238"/>
                  <a:pt x="1172248" y="337238"/>
                  <a:pt x="1178008" y="337238"/>
                </a:cubicBezTo>
                <a:cubicBezTo>
                  <a:pt x="1178008" y="343723"/>
                  <a:pt x="1178008" y="350209"/>
                  <a:pt x="1178008" y="354532"/>
                </a:cubicBezTo>
                <a:cubicBezTo>
                  <a:pt x="1192409" y="363179"/>
                  <a:pt x="1189529" y="365341"/>
                  <a:pt x="1189529" y="378312"/>
                </a:cubicBezTo>
                <a:cubicBezTo>
                  <a:pt x="1186649" y="378312"/>
                  <a:pt x="1183769" y="380474"/>
                  <a:pt x="1180888" y="382635"/>
                </a:cubicBezTo>
                <a:cubicBezTo>
                  <a:pt x="1212571" y="391283"/>
                  <a:pt x="1178008" y="404253"/>
                  <a:pt x="1163607" y="404253"/>
                </a:cubicBezTo>
                <a:lnTo>
                  <a:pt x="1185461" y="814322"/>
                </a:lnTo>
                <a:lnTo>
                  <a:pt x="1201050" y="814322"/>
                </a:lnTo>
                <a:lnTo>
                  <a:pt x="1201050" y="810668"/>
                </a:lnTo>
                <a:cubicBezTo>
                  <a:pt x="1218331" y="810668"/>
                  <a:pt x="1238492" y="810668"/>
                  <a:pt x="1255774" y="810668"/>
                </a:cubicBezTo>
                <a:lnTo>
                  <a:pt x="1255774" y="814322"/>
                </a:lnTo>
                <a:lnTo>
                  <a:pt x="1264414" y="814322"/>
                </a:lnTo>
                <a:lnTo>
                  <a:pt x="1264414" y="797697"/>
                </a:lnTo>
                <a:cubicBezTo>
                  <a:pt x="1267295" y="797697"/>
                  <a:pt x="1270175" y="797697"/>
                  <a:pt x="1273055" y="797697"/>
                </a:cubicBezTo>
                <a:lnTo>
                  <a:pt x="1273055" y="814322"/>
                </a:lnTo>
                <a:lnTo>
                  <a:pt x="1319138" y="814322"/>
                </a:lnTo>
                <a:lnTo>
                  <a:pt x="1319138" y="812829"/>
                </a:lnTo>
                <a:cubicBezTo>
                  <a:pt x="1324899" y="812829"/>
                  <a:pt x="1333540" y="812829"/>
                  <a:pt x="1339300" y="812829"/>
                </a:cubicBezTo>
                <a:cubicBezTo>
                  <a:pt x="1339300" y="810668"/>
                  <a:pt x="1339300" y="808506"/>
                  <a:pt x="1339300" y="806344"/>
                </a:cubicBezTo>
                <a:cubicBezTo>
                  <a:pt x="1347941" y="806344"/>
                  <a:pt x="1356581" y="806344"/>
                  <a:pt x="1362342" y="806344"/>
                </a:cubicBezTo>
                <a:cubicBezTo>
                  <a:pt x="1362342" y="808506"/>
                  <a:pt x="1362342" y="808506"/>
                  <a:pt x="1362342" y="810668"/>
                </a:cubicBezTo>
                <a:cubicBezTo>
                  <a:pt x="1368102" y="810668"/>
                  <a:pt x="1373863" y="810668"/>
                  <a:pt x="1379623" y="810668"/>
                </a:cubicBezTo>
                <a:cubicBezTo>
                  <a:pt x="1379623" y="808506"/>
                  <a:pt x="1379623" y="808506"/>
                  <a:pt x="1379623" y="806344"/>
                </a:cubicBezTo>
                <a:cubicBezTo>
                  <a:pt x="1431467" y="806344"/>
                  <a:pt x="1483311" y="806344"/>
                  <a:pt x="1535154" y="806344"/>
                </a:cubicBezTo>
                <a:cubicBezTo>
                  <a:pt x="1535154" y="804182"/>
                  <a:pt x="1535154" y="802020"/>
                  <a:pt x="1535154" y="799859"/>
                </a:cubicBezTo>
                <a:cubicBezTo>
                  <a:pt x="1538034" y="799859"/>
                  <a:pt x="1543795" y="799859"/>
                  <a:pt x="1546675" y="799859"/>
                </a:cubicBezTo>
                <a:cubicBezTo>
                  <a:pt x="1546675" y="802020"/>
                  <a:pt x="1546675" y="804182"/>
                  <a:pt x="1546675" y="806344"/>
                </a:cubicBezTo>
                <a:cubicBezTo>
                  <a:pt x="1549556" y="806344"/>
                  <a:pt x="1555316" y="806344"/>
                  <a:pt x="1558196" y="806344"/>
                </a:cubicBezTo>
                <a:lnTo>
                  <a:pt x="1558196" y="814322"/>
                </a:lnTo>
                <a:lnTo>
                  <a:pt x="1566837" y="814322"/>
                </a:lnTo>
                <a:lnTo>
                  <a:pt x="1566837" y="810668"/>
                </a:lnTo>
                <a:cubicBezTo>
                  <a:pt x="1569717" y="810668"/>
                  <a:pt x="1572597" y="810668"/>
                  <a:pt x="1575477" y="810668"/>
                </a:cubicBezTo>
                <a:lnTo>
                  <a:pt x="1575477" y="814322"/>
                </a:lnTo>
                <a:lnTo>
                  <a:pt x="1601399" y="814322"/>
                </a:lnTo>
                <a:lnTo>
                  <a:pt x="1601399" y="808506"/>
                </a:lnTo>
                <a:cubicBezTo>
                  <a:pt x="1607160" y="808506"/>
                  <a:pt x="1612920" y="808506"/>
                  <a:pt x="1618681" y="808506"/>
                </a:cubicBezTo>
                <a:lnTo>
                  <a:pt x="1618681" y="814322"/>
                </a:lnTo>
                <a:lnTo>
                  <a:pt x="1693957" y="814322"/>
                </a:lnTo>
                <a:lnTo>
                  <a:pt x="1696446" y="782564"/>
                </a:lnTo>
                <a:cubicBezTo>
                  <a:pt x="1699327" y="782564"/>
                  <a:pt x="1702207" y="782564"/>
                  <a:pt x="1705087" y="782564"/>
                </a:cubicBezTo>
                <a:lnTo>
                  <a:pt x="1707576" y="814322"/>
                </a:lnTo>
                <a:lnTo>
                  <a:pt x="1719879" y="814322"/>
                </a:lnTo>
                <a:lnTo>
                  <a:pt x="1722368" y="782564"/>
                </a:lnTo>
                <a:cubicBezTo>
                  <a:pt x="1725248" y="782564"/>
                  <a:pt x="1728129" y="782564"/>
                  <a:pt x="1731009" y="782564"/>
                </a:cubicBezTo>
                <a:lnTo>
                  <a:pt x="1733829" y="814322"/>
                </a:lnTo>
                <a:lnTo>
                  <a:pt x="1808774" y="814322"/>
                </a:lnTo>
                <a:lnTo>
                  <a:pt x="1808774" y="810668"/>
                </a:lnTo>
                <a:cubicBezTo>
                  <a:pt x="1805894" y="810668"/>
                  <a:pt x="1803014" y="810668"/>
                  <a:pt x="1800134" y="810668"/>
                </a:cubicBezTo>
                <a:cubicBezTo>
                  <a:pt x="1800134" y="808506"/>
                  <a:pt x="1800134" y="808506"/>
                  <a:pt x="1800134" y="806344"/>
                </a:cubicBezTo>
                <a:cubicBezTo>
                  <a:pt x="1805894" y="806344"/>
                  <a:pt x="1811655" y="806344"/>
                  <a:pt x="1814535" y="806344"/>
                </a:cubicBezTo>
                <a:cubicBezTo>
                  <a:pt x="1814535" y="799859"/>
                  <a:pt x="1814535" y="795535"/>
                  <a:pt x="1814535" y="789050"/>
                </a:cubicBezTo>
                <a:cubicBezTo>
                  <a:pt x="1851978" y="789050"/>
                  <a:pt x="1889420" y="789050"/>
                  <a:pt x="1923983" y="789050"/>
                </a:cubicBezTo>
                <a:cubicBezTo>
                  <a:pt x="1923983" y="795535"/>
                  <a:pt x="1923983" y="799859"/>
                  <a:pt x="1923983" y="806344"/>
                </a:cubicBezTo>
                <a:cubicBezTo>
                  <a:pt x="1935504" y="806344"/>
                  <a:pt x="1947025" y="806344"/>
                  <a:pt x="1955665" y="804182"/>
                </a:cubicBezTo>
                <a:cubicBezTo>
                  <a:pt x="1955665" y="799859"/>
                  <a:pt x="1955665" y="793373"/>
                  <a:pt x="1955665" y="786888"/>
                </a:cubicBezTo>
                <a:cubicBezTo>
                  <a:pt x="1961426" y="786888"/>
                  <a:pt x="1964306" y="786888"/>
                  <a:pt x="1967186" y="786888"/>
                </a:cubicBezTo>
                <a:cubicBezTo>
                  <a:pt x="1967186" y="778241"/>
                  <a:pt x="1967186" y="767432"/>
                  <a:pt x="1967186" y="756623"/>
                </a:cubicBezTo>
                <a:cubicBezTo>
                  <a:pt x="1972947" y="756623"/>
                  <a:pt x="1978707" y="756623"/>
                  <a:pt x="1981587" y="756623"/>
                </a:cubicBezTo>
                <a:cubicBezTo>
                  <a:pt x="1984467" y="756623"/>
                  <a:pt x="1984467" y="754461"/>
                  <a:pt x="1987347" y="754461"/>
                </a:cubicBezTo>
                <a:cubicBezTo>
                  <a:pt x="1990228" y="754461"/>
                  <a:pt x="1995988" y="754461"/>
                  <a:pt x="2001749" y="754461"/>
                </a:cubicBezTo>
                <a:cubicBezTo>
                  <a:pt x="2001749" y="754461"/>
                  <a:pt x="2004629" y="756623"/>
                  <a:pt x="2004629" y="756623"/>
                </a:cubicBezTo>
                <a:cubicBezTo>
                  <a:pt x="2010389" y="756623"/>
                  <a:pt x="2016150" y="756623"/>
                  <a:pt x="2021910" y="756623"/>
                </a:cubicBezTo>
                <a:cubicBezTo>
                  <a:pt x="2021910" y="767432"/>
                  <a:pt x="2021910" y="776079"/>
                  <a:pt x="2021910" y="786888"/>
                </a:cubicBezTo>
                <a:cubicBezTo>
                  <a:pt x="2036311" y="786888"/>
                  <a:pt x="2050712" y="786888"/>
                  <a:pt x="2065113" y="786888"/>
                </a:cubicBezTo>
                <a:cubicBezTo>
                  <a:pt x="2065113" y="782564"/>
                  <a:pt x="2065113" y="778241"/>
                  <a:pt x="2065113" y="773917"/>
                </a:cubicBezTo>
                <a:cubicBezTo>
                  <a:pt x="2067994" y="773917"/>
                  <a:pt x="2067994" y="773917"/>
                  <a:pt x="2070874" y="773917"/>
                </a:cubicBezTo>
                <a:cubicBezTo>
                  <a:pt x="2070874" y="778241"/>
                  <a:pt x="2070874" y="782564"/>
                  <a:pt x="2070874" y="786888"/>
                </a:cubicBezTo>
                <a:cubicBezTo>
                  <a:pt x="2088155" y="786888"/>
                  <a:pt x="2088155" y="786888"/>
                  <a:pt x="2088155" y="786888"/>
                </a:cubicBezTo>
                <a:cubicBezTo>
                  <a:pt x="2088155" y="648534"/>
                  <a:pt x="2088155" y="648534"/>
                  <a:pt x="2088155" y="648534"/>
                </a:cubicBezTo>
                <a:cubicBezTo>
                  <a:pt x="2142879" y="648534"/>
                  <a:pt x="2142879" y="648534"/>
                  <a:pt x="2142879" y="648534"/>
                </a:cubicBezTo>
                <a:cubicBezTo>
                  <a:pt x="2142879" y="637725"/>
                  <a:pt x="2142879" y="637725"/>
                  <a:pt x="2142879" y="637725"/>
                </a:cubicBezTo>
                <a:cubicBezTo>
                  <a:pt x="2151520" y="637725"/>
                  <a:pt x="2151520" y="637725"/>
                  <a:pt x="2151520" y="637725"/>
                </a:cubicBezTo>
                <a:cubicBezTo>
                  <a:pt x="2151520" y="644211"/>
                  <a:pt x="2151520" y="644211"/>
                  <a:pt x="2151520" y="644211"/>
                </a:cubicBezTo>
                <a:cubicBezTo>
                  <a:pt x="2177442" y="644211"/>
                  <a:pt x="2177442" y="644211"/>
                  <a:pt x="2177442" y="644211"/>
                </a:cubicBezTo>
                <a:cubicBezTo>
                  <a:pt x="2177442" y="637725"/>
                  <a:pt x="2177442" y="637725"/>
                  <a:pt x="2177442" y="637725"/>
                </a:cubicBezTo>
                <a:cubicBezTo>
                  <a:pt x="2183202" y="637725"/>
                  <a:pt x="2183202" y="637725"/>
                  <a:pt x="2183202" y="637725"/>
                </a:cubicBezTo>
                <a:cubicBezTo>
                  <a:pt x="2183202" y="652858"/>
                  <a:pt x="2183202" y="652858"/>
                  <a:pt x="2183202" y="652858"/>
                </a:cubicBezTo>
                <a:cubicBezTo>
                  <a:pt x="2191843" y="652858"/>
                  <a:pt x="2191843" y="652858"/>
                  <a:pt x="2191843" y="652858"/>
                </a:cubicBezTo>
                <a:cubicBezTo>
                  <a:pt x="2191843" y="665828"/>
                  <a:pt x="2191843" y="665828"/>
                  <a:pt x="2191843" y="665828"/>
                </a:cubicBezTo>
                <a:cubicBezTo>
                  <a:pt x="2223525" y="665828"/>
                  <a:pt x="2223525" y="665828"/>
                  <a:pt x="2223525" y="665828"/>
                </a:cubicBezTo>
                <a:cubicBezTo>
                  <a:pt x="2223525" y="698255"/>
                  <a:pt x="2223525" y="698255"/>
                  <a:pt x="2223525" y="698255"/>
                </a:cubicBezTo>
                <a:cubicBezTo>
                  <a:pt x="2226405" y="698255"/>
                  <a:pt x="2226405" y="698255"/>
                  <a:pt x="2226405" y="698255"/>
                </a:cubicBezTo>
                <a:cubicBezTo>
                  <a:pt x="2226405" y="676637"/>
                  <a:pt x="2226405" y="676637"/>
                  <a:pt x="2226405" y="676637"/>
                </a:cubicBezTo>
                <a:cubicBezTo>
                  <a:pt x="2240807" y="676637"/>
                  <a:pt x="2240807" y="676637"/>
                  <a:pt x="2240807" y="676637"/>
                </a:cubicBezTo>
                <a:cubicBezTo>
                  <a:pt x="2240807" y="713388"/>
                  <a:pt x="2240807" y="713388"/>
                  <a:pt x="2240807" y="713388"/>
                </a:cubicBezTo>
                <a:cubicBezTo>
                  <a:pt x="2284010" y="713388"/>
                  <a:pt x="2284010" y="713388"/>
                  <a:pt x="2284010" y="713388"/>
                </a:cubicBezTo>
                <a:cubicBezTo>
                  <a:pt x="2284010" y="700417"/>
                  <a:pt x="2284010" y="700417"/>
                  <a:pt x="2284010" y="700417"/>
                </a:cubicBezTo>
                <a:cubicBezTo>
                  <a:pt x="2301291" y="700417"/>
                  <a:pt x="2301291" y="700417"/>
                  <a:pt x="2301291" y="700417"/>
                </a:cubicBezTo>
                <a:cubicBezTo>
                  <a:pt x="2301291" y="717711"/>
                  <a:pt x="2301291" y="717711"/>
                  <a:pt x="2301291" y="717711"/>
                </a:cubicBezTo>
                <a:cubicBezTo>
                  <a:pt x="2307051" y="717711"/>
                  <a:pt x="2307051" y="717711"/>
                  <a:pt x="2307051" y="717711"/>
                </a:cubicBezTo>
                <a:cubicBezTo>
                  <a:pt x="2307051" y="700417"/>
                  <a:pt x="2307051" y="700417"/>
                  <a:pt x="2307051" y="700417"/>
                </a:cubicBezTo>
                <a:cubicBezTo>
                  <a:pt x="2327213" y="700417"/>
                  <a:pt x="2327213" y="700417"/>
                  <a:pt x="2327213" y="700417"/>
                </a:cubicBezTo>
                <a:cubicBezTo>
                  <a:pt x="2327213" y="661505"/>
                  <a:pt x="2327213" y="661505"/>
                  <a:pt x="2327213" y="661505"/>
                </a:cubicBezTo>
                <a:cubicBezTo>
                  <a:pt x="2338734" y="661505"/>
                  <a:pt x="2338734" y="661505"/>
                  <a:pt x="2338734" y="661505"/>
                </a:cubicBezTo>
                <a:cubicBezTo>
                  <a:pt x="2353135" y="618269"/>
                  <a:pt x="2353135" y="618269"/>
                  <a:pt x="2353135" y="618269"/>
                </a:cubicBezTo>
                <a:cubicBezTo>
                  <a:pt x="2367536" y="618269"/>
                  <a:pt x="2367536" y="618269"/>
                  <a:pt x="2367536" y="618269"/>
                </a:cubicBezTo>
                <a:cubicBezTo>
                  <a:pt x="2384817" y="661505"/>
                  <a:pt x="2384817" y="661505"/>
                  <a:pt x="2384817" y="661505"/>
                </a:cubicBezTo>
                <a:cubicBezTo>
                  <a:pt x="2396338" y="661505"/>
                  <a:pt x="2396338" y="661505"/>
                  <a:pt x="2396338" y="661505"/>
                </a:cubicBezTo>
                <a:cubicBezTo>
                  <a:pt x="2396338" y="726358"/>
                  <a:pt x="2396338" y="726358"/>
                  <a:pt x="2396338" y="726358"/>
                </a:cubicBezTo>
                <a:cubicBezTo>
                  <a:pt x="2404979" y="726358"/>
                  <a:pt x="2404979" y="726358"/>
                  <a:pt x="2404979" y="726358"/>
                </a:cubicBezTo>
                <a:cubicBezTo>
                  <a:pt x="2404979" y="771756"/>
                  <a:pt x="2404979" y="771756"/>
                  <a:pt x="2404979" y="771756"/>
                </a:cubicBezTo>
                <a:cubicBezTo>
                  <a:pt x="2410739" y="771756"/>
                  <a:pt x="2410739" y="771756"/>
                  <a:pt x="2410739" y="771756"/>
                </a:cubicBezTo>
                <a:cubicBezTo>
                  <a:pt x="2410739" y="756623"/>
                  <a:pt x="2410739" y="756623"/>
                  <a:pt x="2410739" y="756623"/>
                </a:cubicBezTo>
                <a:cubicBezTo>
                  <a:pt x="2419379" y="767432"/>
                  <a:pt x="2419379" y="767432"/>
                  <a:pt x="2419379" y="767432"/>
                </a:cubicBezTo>
                <a:cubicBezTo>
                  <a:pt x="2428020" y="767432"/>
                  <a:pt x="2428020" y="767432"/>
                  <a:pt x="2428020" y="767432"/>
                </a:cubicBezTo>
                <a:cubicBezTo>
                  <a:pt x="2428020" y="680961"/>
                  <a:pt x="2428020" y="680961"/>
                  <a:pt x="2428020" y="680961"/>
                </a:cubicBezTo>
                <a:cubicBezTo>
                  <a:pt x="2468343" y="680961"/>
                  <a:pt x="2468343" y="680961"/>
                  <a:pt x="2468343" y="680961"/>
                </a:cubicBezTo>
                <a:cubicBezTo>
                  <a:pt x="2485625" y="696093"/>
                  <a:pt x="2485625" y="696093"/>
                  <a:pt x="2485625" y="696093"/>
                </a:cubicBezTo>
                <a:cubicBezTo>
                  <a:pt x="2485625" y="680961"/>
                  <a:pt x="2485625" y="680961"/>
                  <a:pt x="2485625" y="680961"/>
                </a:cubicBezTo>
                <a:cubicBezTo>
                  <a:pt x="2488505" y="680961"/>
                  <a:pt x="2488505" y="680961"/>
                  <a:pt x="2488505" y="680961"/>
                </a:cubicBezTo>
                <a:cubicBezTo>
                  <a:pt x="2488505" y="678799"/>
                  <a:pt x="2488505" y="678799"/>
                  <a:pt x="2488505" y="678799"/>
                </a:cubicBezTo>
                <a:cubicBezTo>
                  <a:pt x="2502906" y="678799"/>
                  <a:pt x="2502906" y="678799"/>
                  <a:pt x="2502906" y="678799"/>
                </a:cubicBezTo>
                <a:cubicBezTo>
                  <a:pt x="2502906" y="655020"/>
                  <a:pt x="2502906" y="655020"/>
                  <a:pt x="2502906" y="655020"/>
                </a:cubicBezTo>
                <a:cubicBezTo>
                  <a:pt x="2511546" y="655020"/>
                  <a:pt x="2511546" y="655020"/>
                  <a:pt x="2511546" y="655020"/>
                </a:cubicBezTo>
                <a:cubicBezTo>
                  <a:pt x="2511546" y="642049"/>
                  <a:pt x="2511546" y="642049"/>
                  <a:pt x="2511546" y="642049"/>
                </a:cubicBezTo>
                <a:cubicBezTo>
                  <a:pt x="2514426" y="642049"/>
                  <a:pt x="2514426" y="642049"/>
                  <a:pt x="2514426" y="642049"/>
                </a:cubicBezTo>
                <a:cubicBezTo>
                  <a:pt x="2514426" y="618269"/>
                  <a:pt x="2514426" y="618269"/>
                  <a:pt x="2514426" y="618269"/>
                </a:cubicBezTo>
                <a:cubicBezTo>
                  <a:pt x="2537468" y="618269"/>
                  <a:pt x="2537468" y="618269"/>
                  <a:pt x="2537468" y="618269"/>
                </a:cubicBezTo>
                <a:cubicBezTo>
                  <a:pt x="2537468" y="588004"/>
                  <a:pt x="2537468" y="588004"/>
                  <a:pt x="2537468" y="588004"/>
                </a:cubicBezTo>
                <a:cubicBezTo>
                  <a:pt x="2548989" y="588004"/>
                  <a:pt x="2548989" y="588004"/>
                  <a:pt x="2548989" y="588004"/>
                </a:cubicBezTo>
                <a:cubicBezTo>
                  <a:pt x="2548989" y="581519"/>
                  <a:pt x="2548989" y="581519"/>
                  <a:pt x="2548989" y="581519"/>
                </a:cubicBezTo>
                <a:cubicBezTo>
                  <a:pt x="2557630" y="581519"/>
                  <a:pt x="2557630" y="581519"/>
                  <a:pt x="2557630" y="581519"/>
                </a:cubicBezTo>
                <a:cubicBezTo>
                  <a:pt x="2557630" y="551254"/>
                  <a:pt x="2557630" y="551254"/>
                  <a:pt x="2557630" y="551254"/>
                </a:cubicBezTo>
                <a:cubicBezTo>
                  <a:pt x="2563390" y="551254"/>
                  <a:pt x="2563390" y="551254"/>
                  <a:pt x="2563390" y="551254"/>
                </a:cubicBezTo>
                <a:cubicBezTo>
                  <a:pt x="2563390" y="542607"/>
                  <a:pt x="2563390" y="542607"/>
                  <a:pt x="2563390" y="542607"/>
                </a:cubicBezTo>
                <a:cubicBezTo>
                  <a:pt x="2572031" y="542607"/>
                  <a:pt x="2572031" y="542607"/>
                  <a:pt x="2572031" y="542607"/>
                </a:cubicBezTo>
                <a:cubicBezTo>
                  <a:pt x="2572031" y="512342"/>
                  <a:pt x="2572031" y="512342"/>
                  <a:pt x="2572031" y="512342"/>
                </a:cubicBezTo>
                <a:cubicBezTo>
                  <a:pt x="2609474" y="512342"/>
                  <a:pt x="2609474" y="512342"/>
                  <a:pt x="2609474" y="512342"/>
                </a:cubicBezTo>
                <a:cubicBezTo>
                  <a:pt x="2609474" y="499371"/>
                  <a:pt x="2609474" y="499371"/>
                  <a:pt x="2609474" y="499371"/>
                </a:cubicBezTo>
                <a:cubicBezTo>
                  <a:pt x="2652677" y="499371"/>
                  <a:pt x="2652677" y="499371"/>
                  <a:pt x="2652677" y="499371"/>
                </a:cubicBezTo>
                <a:cubicBezTo>
                  <a:pt x="2652677" y="490724"/>
                  <a:pt x="2652677" y="490724"/>
                  <a:pt x="2652677" y="490724"/>
                </a:cubicBezTo>
                <a:cubicBezTo>
                  <a:pt x="2678599" y="490724"/>
                  <a:pt x="2678599" y="490724"/>
                  <a:pt x="2678599" y="490724"/>
                </a:cubicBezTo>
                <a:cubicBezTo>
                  <a:pt x="2678599" y="499371"/>
                  <a:pt x="2678599" y="499371"/>
                  <a:pt x="2678599" y="499371"/>
                </a:cubicBezTo>
                <a:cubicBezTo>
                  <a:pt x="2684359" y="499371"/>
                  <a:pt x="2684359" y="499371"/>
                  <a:pt x="2684359" y="499371"/>
                </a:cubicBezTo>
                <a:cubicBezTo>
                  <a:pt x="2684359" y="495048"/>
                  <a:pt x="2684359" y="495048"/>
                  <a:pt x="2684359" y="495048"/>
                </a:cubicBezTo>
                <a:cubicBezTo>
                  <a:pt x="2698760" y="495048"/>
                  <a:pt x="2698760" y="495048"/>
                  <a:pt x="2698760" y="495048"/>
                </a:cubicBezTo>
                <a:cubicBezTo>
                  <a:pt x="2698760" y="499371"/>
                  <a:pt x="2698760" y="499371"/>
                  <a:pt x="2698760" y="499371"/>
                </a:cubicBezTo>
                <a:cubicBezTo>
                  <a:pt x="2707401" y="499371"/>
                  <a:pt x="2707401" y="499371"/>
                  <a:pt x="2707401" y="499371"/>
                </a:cubicBezTo>
                <a:cubicBezTo>
                  <a:pt x="2707401" y="490724"/>
                  <a:pt x="2707401" y="490724"/>
                  <a:pt x="2707401" y="490724"/>
                </a:cubicBezTo>
                <a:cubicBezTo>
                  <a:pt x="2727562" y="490724"/>
                  <a:pt x="2727562" y="490724"/>
                  <a:pt x="2727562" y="490724"/>
                </a:cubicBezTo>
                <a:cubicBezTo>
                  <a:pt x="2727562" y="499371"/>
                  <a:pt x="2727562" y="499371"/>
                  <a:pt x="2727562" y="499371"/>
                </a:cubicBezTo>
                <a:cubicBezTo>
                  <a:pt x="2759245" y="499371"/>
                  <a:pt x="2759245" y="499371"/>
                  <a:pt x="2759245" y="499371"/>
                </a:cubicBezTo>
                <a:cubicBezTo>
                  <a:pt x="2759245" y="514504"/>
                  <a:pt x="2759245" y="514504"/>
                  <a:pt x="2759245" y="514504"/>
                </a:cubicBezTo>
                <a:cubicBezTo>
                  <a:pt x="2779406" y="514504"/>
                  <a:pt x="2779406" y="514504"/>
                  <a:pt x="2779406" y="514504"/>
                </a:cubicBezTo>
                <a:cubicBezTo>
                  <a:pt x="2779406" y="596652"/>
                  <a:pt x="2779406" y="596652"/>
                  <a:pt x="2779406" y="596652"/>
                </a:cubicBezTo>
                <a:cubicBezTo>
                  <a:pt x="2788046" y="596652"/>
                  <a:pt x="2788046" y="596652"/>
                  <a:pt x="2788046" y="596652"/>
                </a:cubicBezTo>
                <a:cubicBezTo>
                  <a:pt x="2788046" y="564225"/>
                  <a:pt x="2788046" y="564225"/>
                  <a:pt x="2788046" y="564225"/>
                </a:cubicBezTo>
                <a:cubicBezTo>
                  <a:pt x="2842771" y="564225"/>
                  <a:pt x="2842771" y="564225"/>
                  <a:pt x="2842771" y="564225"/>
                </a:cubicBezTo>
                <a:cubicBezTo>
                  <a:pt x="2842771" y="596652"/>
                  <a:pt x="2842771" y="596652"/>
                  <a:pt x="2842771" y="596652"/>
                </a:cubicBezTo>
                <a:cubicBezTo>
                  <a:pt x="2848531" y="596652"/>
                  <a:pt x="2848531" y="596652"/>
                  <a:pt x="2848531" y="596652"/>
                </a:cubicBezTo>
                <a:cubicBezTo>
                  <a:pt x="2848531" y="683123"/>
                  <a:pt x="2848531" y="683123"/>
                  <a:pt x="2848531" y="683123"/>
                </a:cubicBezTo>
                <a:cubicBezTo>
                  <a:pt x="2857172" y="680961"/>
                  <a:pt x="2857172" y="680961"/>
                  <a:pt x="2857172" y="680961"/>
                </a:cubicBezTo>
                <a:cubicBezTo>
                  <a:pt x="2860052" y="611784"/>
                  <a:pt x="2860052" y="611784"/>
                  <a:pt x="2860052" y="611784"/>
                </a:cubicBezTo>
                <a:cubicBezTo>
                  <a:pt x="2862932" y="680961"/>
                  <a:pt x="2862932" y="680961"/>
                  <a:pt x="2862932" y="680961"/>
                </a:cubicBezTo>
                <a:cubicBezTo>
                  <a:pt x="2871573" y="683123"/>
                  <a:pt x="2871573" y="683123"/>
                  <a:pt x="2871573" y="683123"/>
                </a:cubicBezTo>
                <a:cubicBezTo>
                  <a:pt x="2880213" y="724196"/>
                  <a:pt x="2880213" y="724196"/>
                  <a:pt x="2880213" y="724196"/>
                </a:cubicBezTo>
                <a:cubicBezTo>
                  <a:pt x="2903255" y="735005"/>
                  <a:pt x="2903255" y="735005"/>
                  <a:pt x="2903255" y="735005"/>
                </a:cubicBezTo>
                <a:cubicBezTo>
                  <a:pt x="2903255" y="717711"/>
                  <a:pt x="2903255" y="717711"/>
                  <a:pt x="2903255" y="717711"/>
                </a:cubicBezTo>
                <a:cubicBezTo>
                  <a:pt x="2911896" y="717711"/>
                  <a:pt x="2911896" y="717711"/>
                  <a:pt x="2911896" y="717711"/>
                </a:cubicBezTo>
                <a:cubicBezTo>
                  <a:pt x="2911896" y="706902"/>
                  <a:pt x="2911896" y="706902"/>
                  <a:pt x="2911896" y="706902"/>
                </a:cubicBezTo>
                <a:cubicBezTo>
                  <a:pt x="2981021" y="706902"/>
                  <a:pt x="2981021" y="706902"/>
                  <a:pt x="2981021" y="706902"/>
                </a:cubicBezTo>
                <a:cubicBezTo>
                  <a:pt x="2981021" y="711226"/>
                  <a:pt x="2981021" y="711226"/>
                  <a:pt x="2981021" y="711226"/>
                </a:cubicBezTo>
                <a:cubicBezTo>
                  <a:pt x="2989662" y="711226"/>
                  <a:pt x="2989662" y="711226"/>
                  <a:pt x="2989662" y="711226"/>
                </a:cubicBezTo>
                <a:cubicBezTo>
                  <a:pt x="2989662" y="698255"/>
                  <a:pt x="2989662" y="698255"/>
                  <a:pt x="2989662" y="698255"/>
                </a:cubicBezTo>
                <a:cubicBezTo>
                  <a:pt x="3001182" y="698255"/>
                  <a:pt x="3001182" y="698255"/>
                  <a:pt x="3001182" y="698255"/>
                </a:cubicBezTo>
                <a:cubicBezTo>
                  <a:pt x="3001182" y="713388"/>
                  <a:pt x="3001182" y="713388"/>
                  <a:pt x="3001182" y="713388"/>
                </a:cubicBezTo>
                <a:cubicBezTo>
                  <a:pt x="3006943" y="713388"/>
                  <a:pt x="3006943" y="713388"/>
                  <a:pt x="3006943" y="713388"/>
                </a:cubicBezTo>
                <a:cubicBezTo>
                  <a:pt x="3006943" y="696093"/>
                  <a:pt x="3006943" y="696093"/>
                  <a:pt x="3006943" y="696093"/>
                </a:cubicBezTo>
                <a:cubicBezTo>
                  <a:pt x="3021343" y="696093"/>
                  <a:pt x="3021343" y="696093"/>
                  <a:pt x="3021343" y="696093"/>
                </a:cubicBezTo>
                <a:cubicBezTo>
                  <a:pt x="3021343" y="687446"/>
                  <a:pt x="3021343" y="687446"/>
                  <a:pt x="3021343" y="687446"/>
                </a:cubicBezTo>
                <a:cubicBezTo>
                  <a:pt x="3047266" y="687446"/>
                  <a:pt x="3047266" y="687446"/>
                  <a:pt x="3047266" y="687446"/>
                </a:cubicBezTo>
                <a:cubicBezTo>
                  <a:pt x="3047266" y="665828"/>
                  <a:pt x="3047266" y="665828"/>
                  <a:pt x="3047266" y="665828"/>
                </a:cubicBezTo>
                <a:cubicBezTo>
                  <a:pt x="3055906" y="663667"/>
                  <a:pt x="3055906" y="663667"/>
                  <a:pt x="3055906" y="663667"/>
                </a:cubicBezTo>
                <a:cubicBezTo>
                  <a:pt x="3055906" y="659343"/>
                  <a:pt x="3055906" y="659343"/>
                  <a:pt x="3055906" y="659343"/>
                </a:cubicBezTo>
                <a:cubicBezTo>
                  <a:pt x="3078948" y="659343"/>
                  <a:pt x="3078948" y="659343"/>
                  <a:pt x="3078948" y="659343"/>
                </a:cubicBezTo>
                <a:cubicBezTo>
                  <a:pt x="3078948" y="646372"/>
                  <a:pt x="3078948" y="646372"/>
                  <a:pt x="3078948" y="646372"/>
                </a:cubicBezTo>
                <a:cubicBezTo>
                  <a:pt x="3090469" y="646372"/>
                  <a:pt x="3090469" y="646372"/>
                  <a:pt x="3090469" y="646372"/>
                </a:cubicBezTo>
                <a:cubicBezTo>
                  <a:pt x="3090469" y="607460"/>
                  <a:pt x="3090469" y="607460"/>
                  <a:pt x="3090469" y="607460"/>
                </a:cubicBezTo>
                <a:cubicBezTo>
                  <a:pt x="3110630" y="607460"/>
                  <a:pt x="3110630" y="607460"/>
                  <a:pt x="3110630" y="607460"/>
                </a:cubicBezTo>
                <a:cubicBezTo>
                  <a:pt x="3110630" y="603137"/>
                  <a:pt x="3110630" y="603137"/>
                  <a:pt x="3110630" y="603137"/>
                </a:cubicBezTo>
                <a:cubicBezTo>
                  <a:pt x="3122151" y="603137"/>
                  <a:pt x="3122151" y="603137"/>
                  <a:pt x="3122151" y="603137"/>
                </a:cubicBezTo>
                <a:cubicBezTo>
                  <a:pt x="3122151" y="555578"/>
                  <a:pt x="3122151" y="555578"/>
                  <a:pt x="3122151" y="555578"/>
                </a:cubicBezTo>
                <a:cubicBezTo>
                  <a:pt x="3148073" y="555578"/>
                  <a:pt x="3148073" y="555578"/>
                  <a:pt x="3148073" y="555578"/>
                </a:cubicBezTo>
                <a:cubicBezTo>
                  <a:pt x="3148073" y="536122"/>
                  <a:pt x="3148073" y="536122"/>
                  <a:pt x="3148073" y="536122"/>
                </a:cubicBezTo>
                <a:cubicBezTo>
                  <a:pt x="3197037" y="536122"/>
                  <a:pt x="3197037" y="536122"/>
                  <a:pt x="3197037" y="536122"/>
                </a:cubicBezTo>
                <a:cubicBezTo>
                  <a:pt x="3197037" y="557740"/>
                  <a:pt x="3197037" y="557740"/>
                  <a:pt x="3197037" y="557740"/>
                </a:cubicBezTo>
                <a:cubicBezTo>
                  <a:pt x="3234480" y="557740"/>
                  <a:pt x="3234480" y="557740"/>
                  <a:pt x="3234480" y="557740"/>
                </a:cubicBezTo>
                <a:cubicBezTo>
                  <a:pt x="3234480" y="605299"/>
                  <a:pt x="3234480" y="605299"/>
                  <a:pt x="3234480" y="605299"/>
                </a:cubicBezTo>
                <a:cubicBezTo>
                  <a:pt x="3251761" y="605299"/>
                  <a:pt x="3251761" y="605299"/>
                  <a:pt x="3251761" y="605299"/>
                </a:cubicBezTo>
                <a:cubicBezTo>
                  <a:pt x="3251761" y="711226"/>
                  <a:pt x="3251761" y="711226"/>
                  <a:pt x="3251761" y="711226"/>
                </a:cubicBezTo>
                <a:cubicBezTo>
                  <a:pt x="3260401" y="711226"/>
                  <a:pt x="3260401" y="711226"/>
                  <a:pt x="3260401" y="711226"/>
                </a:cubicBezTo>
                <a:cubicBezTo>
                  <a:pt x="3271922" y="683123"/>
                  <a:pt x="3271922" y="683123"/>
                  <a:pt x="3271922" y="683123"/>
                </a:cubicBezTo>
                <a:cubicBezTo>
                  <a:pt x="3280563" y="696093"/>
                  <a:pt x="3280563" y="696093"/>
                  <a:pt x="3280563" y="696093"/>
                </a:cubicBezTo>
                <a:cubicBezTo>
                  <a:pt x="3277683" y="696093"/>
                  <a:pt x="3277683" y="696093"/>
                  <a:pt x="3277683" y="696093"/>
                </a:cubicBezTo>
                <a:cubicBezTo>
                  <a:pt x="3277683" y="711226"/>
                  <a:pt x="3277683" y="711226"/>
                  <a:pt x="3277683" y="711226"/>
                </a:cubicBezTo>
                <a:cubicBezTo>
                  <a:pt x="3289203" y="711226"/>
                  <a:pt x="3289203" y="711226"/>
                  <a:pt x="3289203" y="711226"/>
                </a:cubicBezTo>
                <a:cubicBezTo>
                  <a:pt x="3289203" y="743652"/>
                  <a:pt x="3289203" y="743652"/>
                  <a:pt x="3289203" y="743652"/>
                </a:cubicBezTo>
                <a:cubicBezTo>
                  <a:pt x="3300724" y="743652"/>
                  <a:pt x="3300724" y="743652"/>
                  <a:pt x="3300724" y="743652"/>
                </a:cubicBezTo>
                <a:cubicBezTo>
                  <a:pt x="3300724" y="767432"/>
                  <a:pt x="3300724" y="767432"/>
                  <a:pt x="3300724" y="767432"/>
                </a:cubicBezTo>
                <a:cubicBezTo>
                  <a:pt x="3320885" y="767432"/>
                  <a:pt x="3320885" y="767432"/>
                  <a:pt x="3320885" y="767432"/>
                </a:cubicBezTo>
                <a:cubicBezTo>
                  <a:pt x="3320885" y="758785"/>
                  <a:pt x="3320885" y="758785"/>
                  <a:pt x="3320885" y="758785"/>
                </a:cubicBezTo>
                <a:cubicBezTo>
                  <a:pt x="3343927" y="758785"/>
                  <a:pt x="3343927" y="758785"/>
                  <a:pt x="3343927" y="758785"/>
                </a:cubicBezTo>
                <a:cubicBezTo>
                  <a:pt x="3343927" y="735005"/>
                  <a:pt x="3343927" y="735005"/>
                  <a:pt x="3343927" y="735005"/>
                </a:cubicBezTo>
                <a:cubicBezTo>
                  <a:pt x="3398652" y="735005"/>
                  <a:pt x="3398652" y="735005"/>
                  <a:pt x="3398652" y="735005"/>
                </a:cubicBezTo>
                <a:cubicBezTo>
                  <a:pt x="3398652" y="741491"/>
                  <a:pt x="3398652" y="741491"/>
                  <a:pt x="3398652" y="741491"/>
                </a:cubicBezTo>
                <a:cubicBezTo>
                  <a:pt x="3404412" y="741491"/>
                  <a:pt x="3404412" y="741491"/>
                  <a:pt x="3404412" y="741491"/>
                </a:cubicBezTo>
                <a:cubicBezTo>
                  <a:pt x="3404412" y="743652"/>
                  <a:pt x="3404412" y="743652"/>
                  <a:pt x="3404412" y="743652"/>
                </a:cubicBezTo>
                <a:cubicBezTo>
                  <a:pt x="3407292" y="743652"/>
                  <a:pt x="3407292" y="743652"/>
                  <a:pt x="3407292" y="743652"/>
                </a:cubicBezTo>
                <a:cubicBezTo>
                  <a:pt x="3407292" y="735005"/>
                  <a:pt x="3407292" y="735005"/>
                  <a:pt x="3407292" y="735005"/>
                </a:cubicBezTo>
                <a:cubicBezTo>
                  <a:pt x="3418813" y="735005"/>
                  <a:pt x="3418813" y="735005"/>
                  <a:pt x="3418813" y="735005"/>
                </a:cubicBezTo>
                <a:cubicBezTo>
                  <a:pt x="3418813" y="752300"/>
                  <a:pt x="3418813" y="752300"/>
                  <a:pt x="3418813" y="752300"/>
                </a:cubicBezTo>
                <a:cubicBezTo>
                  <a:pt x="3427454" y="752300"/>
                  <a:pt x="3427454" y="752300"/>
                  <a:pt x="3427454" y="752300"/>
                </a:cubicBezTo>
                <a:cubicBezTo>
                  <a:pt x="3427454" y="743652"/>
                  <a:pt x="3427454" y="743652"/>
                  <a:pt x="3427454" y="743652"/>
                </a:cubicBezTo>
                <a:cubicBezTo>
                  <a:pt x="3438974" y="743652"/>
                  <a:pt x="3438974" y="743652"/>
                  <a:pt x="3438974" y="743652"/>
                </a:cubicBezTo>
                <a:cubicBezTo>
                  <a:pt x="3438974" y="719873"/>
                  <a:pt x="3438974" y="719873"/>
                  <a:pt x="3438974" y="719873"/>
                </a:cubicBezTo>
                <a:cubicBezTo>
                  <a:pt x="3482178" y="719873"/>
                  <a:pt x="3482178" y="719873"/>
                  <a:pt x="3482178" y="719873"/>
                </a:cubicBezTo>
                <a:cubicBezTo>
                  <a:pt x="3482178" y="726358"/>
                  <a:pt x="3482178" y="726358"/>
                  <a:pt x="3482178" y="726358"/>
                </a:cubicBezTo>
                <a:cubicBezTo>
                  <a:pt x="3490818" y="726358"/>
                  <a:pt x="3490818" y="726358"/>
                  <a:pt x="3490818" y="726358"/>
                </a:cubicBezTo>
                <a:cubicBezTo>
                  <a:pt x="3490818" y="713388"/>
                  <a:pt x="3490818" y="713388"/>
                  <a:pt x="3490818" y="713388"/>
                </a:cubicBezTo>
                <a:cubicBezTo>
                  <a:pt x="3513860" y="713388"/>
                  <a:pt x="3513860" y="713388"/>
                  <a:pt x="3513860" y="713388"/>
                </a:cubicBezTo>
                <a:cubicBezTo>
                  <a:pt x="3513860" y="687446"/>
                  <a:pt x="3513860" y="687446"/>
                  <a:pt x="3513860" y="687446"/>
                </a:cubicBezTo>
                <a:cubicBezTo>
                  <a:pt x="3534022" y="687446"/>
                  <a:pt x="3534022" y="687446"/>
                  <a:pt x="3534022" y="687446"/>
                </a:cubicBezTo>
                <a:cubicBezTo>
                  <a:pt x="3534022" y="696093"/>
                  <a:pt x="3534022" y="696093"/>
                  <a:pt x="3534022" y="696093"/>
                </a:cubicBezTo>
                <a:cubicBezTo>
                  <a:pt x="3545542" y="696093"/>
                  <a:pt x="3545542" y="696093"/>
                  <a:pt x="3545542" y="696093"/>
                </a:cubicBezTo>
                <a:cubicBezTo>
                  <a:pt x="3545542" y="672314"/>
                  <a:pt x="3545542" y="672314"/>
                  <a:pt x="3545542" y="672314"/>
                </a:cubicBezTo>
                <a:cubicBezTo>
                  <a:pt x="3565703" y="672314"/>
                  <a:pt x="3565703" y="672314"/>
                  <a:pt x="3565703" y="672314"/>
                </a:cubicBezTo>
                <a:cubicBezTo>
                  <a:pt x="3565703" y="687446"/>
                  <a:pt x="3565703" y="687446"/>
                  <a:pt x="3565703" y="687446"/>
                </a:cubicBezTo>
                <a:cubicBezTo>
                  <a:pt x="3597386" y="687446"/>
                  <a:pt x="3597386" y="687446"/>
                  <a:pt x="3597386" y="687446"/>
                </a:cubicBezTo>
                <a:cubicBezTo>
                  <a:pt x="3597386" y="678799"/>
                  <a:pt x="3597386" y="678799"/>
                  <a:pt x="3597386" y="678799"/>
                </a:cubicBezTo>
                <a:cubicBezTo>
                  <a:pt x="3620427" y="678799"/>
                  <a:pt x="3620427" y="678799"/>
                  <a:pt x="3620427" y="678799"/>
                </a:cubicBezTo>
                <a:cubicBezTo>
                  <a:pt x="3620427" y="687446"/>
                  <a:pt x="3620427" y="687446"/>
                  <a:pt x="3620427" y="687446"/>
                </a:cubicBezTo>
                <a:cubicBezTo>
                  <a:pt x="3629068" y="687446"/>
                  <a:pt x="3629068" y="687446"/>
                  <a:pt x="3629068" y="687446"/>
                </a:cubicBezTo>
                <a:cubicBezTo>
                  <a:pt x="3629068" y="702579"/>
                  <a:pt x="3629068" y="702579"/>
                  <a:pt x="3629068" y="702579"/>
                </a:cubicBezTo>
                <a:cubicBezTo>
                  <a:pt x="3640589" y="702579"/>
                  <a:pt x="3640589" y="702579"/>
                  <a:pt x="3640589" y="702579"/>
                </a:cubicBezTo>
                <a:cubicBezTo>
                  <a:pt x="3640589" y="713388"/>
                  <a:pt x="3640589" y="713388"/>
                  <a:pt x="3640589" y="713388"/>
                </a:cubicBezTo>
                <a:cubicBezTo>
                  <a:pt x="3703954" y="713388"/>
                  <a:pt x="3703954" y="713388"/>
                  <a:pt x="3703954" y="713388"/>
                </a:cubicBezTo>
                <a:cubicBezTo>
                  <a:pt x="3703954" y="743652"/>
                  <a:pt x="3703954" y="743652"/>
                  <a:pt x="3703954" y="743652"/>
                </a:cubicBezTo>
                <a:cubicBezTo>
                  <a:pt x="3726996" y="743652"/>
                  <a:pt x="3726996" y="743652"/>
                  <a:pt x="3726996" y="743652"/>
                </a:cubicBezTo>
                <a:cubicBezTo>
                  <a:pt x="3726996" y="735005"/>
                  <a:pt x="3726996" y="735005"/>
                  <a:pt x="3726996" y="735005"/>
                </a:cubicBezTo>
                <a:cubicBezTo>
                  <a:pt x="3790360" y="735005"/>
                  <a:pt x="3790360" y="735005"/>
                  <a:pt x="3790360" y="735005"/>
                </a:cubicBezTo>
                <a:cubicBezTo>
                  <a:pt x="3790360" y="724196"/>
                  <a:pt x="3790360" y="724196"/>
                  <a:pt x="3790360" y="724196"/>
                </a:cubicBezTo>
                <a:cubicBezTo>
                  <a:pt x="3801881" y="719873"/>
                  <a:pt x="3801881" y="719873"/>
                  <a:pt x="3801881" y="719873"/>
                </a:cubicBezTo>
                <a:cubicBezTo>
                  <a:pt x="3801881" y="687446"/>
                  <a:pt x="3801881" y="687446"/>
                  <a:pt x="3801881" y="687446"/>
                </a:cubicBezTo>
                <a:cubicBezTo>
                  <a:pt x="3822042" y="687446"/>
                  <a:pt x="3822042" y="687446"/>
                  <a:pt x="3822042" y="687446"/>
                </a:cubicBezTo>
                <a:cubicBezTo>
                  <a:pt x="3830683" y="706902"/>
                  <a:pt x="3830683" y="706902"/>
                  <a:pt x="3830683" y="706902"/>
                </a:cubicBezTo>
                <a:cubicBezTo>
                  <a:pt x="3833564" y="700417"/>
                  <a:pt x="3833564" y="700417"/>
                  <a:pt x="3833564" y="700417"/>
                </a:cubicBezTo>
                <a:cubicBezTo>
                  <a:pt x="3850845" y="698255"/>
                  <a:pt x="3850845" y="698255"/>
                  <a:pt x="3850845" y="698255"/>
                </a:cubicBezTo>
                <a:cubicBezTo>
                  <a:pt x="3847965" y="609622"/>
                  <a:pt x="3847965" y="609622"/>
                  <a:pt x="3847965" y="609622"/>
                </a:cubicBezTo>
                <a:cubicBezTo>
                  <a:pt x="3865245" y="611784"/>
                  <a:pt x="3865245" y="611784"/>
                  <a:pt x="3865245" y="611784"/>
                </a:cubicBezTo>
                <a:cubicBezTo>
                  <a:pt x="3865245" y="471268"/>
                  <a:pt x="3865245" y="471268"/>
                  <a:pt x="3865245" y="471268"/>
                </a:cubicBezTo>
                <a:cubicBezTo>
                  <a:pt x="3891168" y="471268"/>
                  <a:pt x="3891168" y="471268"/>
                  <a:pt x="3891168" y="471268"/>
                </a:cubicBezTo>
                <a:cubicBezTo>
                  <a:pt x="3891168" y="356694"/>
                  <a:pt x="3891168" y="356694"/>
                  <a:pt x="3891168" y="356694"/>
                </a:cubicBezTo>
                <a:cubicBezTo>
                  <a:pt x="3896928" y="350209"/>
                  <a:pt x="3896928" y="350209"/>
                  <a:pt x="3896928" y="350209"/>
                </a:cubicBezTo>
                <a:cubicBezTo>
                  <a:pt x="3896928" y="326429"/>
                  <a:pt x="3896928" y="326429"/>
                  <a:pt x="3896928" y="326429"/>
                </a:cubicBezTo>
                <a:cubicBezTo>
                  <a:pt x="3919969" y="326429"/>
                  <a:pt x="3919969" y="326429"/>
                  <a:pt x="3919969" y="326429"/>
                </a:cubicBezTo>
                <a:cubicBezTo>
                  <a:pt x="3974694" y="246443"/>
                  <a:pt x="3974694" y="246443"/>
                  <a:pt x="3974694" y="246443"/>
                </a:cubicBezTo>
                <a:cubicBezTo>
                  <a:pt x="3977574" y="1"/>
                  <a:pt x="3977574" y="1"/>
                  <a:pt x="3977574" y="1"/>
                </a:cubicBezTo>
                <a:cubicBezTo>
                  <a:pt x="3983335" y="246443"/>
                  <a:pt x="3983335" y="246443"/>
                  <a:pt x="3983335" y="246443"/>
                </a:cubicBezTo>
                <a:cubicBezTo>
                  <a:pt x="4035178" y="328591"/>
                  <a:pt x="4035178" y="328591"/>
                  <a:pt x="4035178" y="328591"/>
                </a:cubicBezTo>
                <a:cubicBezTo>
                  <a:pt x="4058220" y="328591"/>
                  <a:pt x="4058220" y="328591"/>
                  <a:pt x="4058220" y="328591"/>
                </a:cubicBezTo>
                <a:cubicBezTo>
                  <a:pt x="4058220" y="354532"/>
                  <a:pt x="4058220" y="354532"/>
                  <a:pt x="4058220" y="354532"/>
                </a:cubicBezTo>
                <a:cubicBezTo>
                  <a:pt x="4063981" y="356694"/>
                  <a:pt x="4063981" y="356694"/>
                  <a:pt x="4063981" y="356694"/>
                </a:cubicBezTo>
                <a:cubicBezTo>
                  <a:pt x="4063981" y="471268"/>
                  <a:pt x="4063981" y="471268"/>
                  <a:pt x="4063981" y="471268"/>
                </a:cubicBezTo>
                <a:cubicBezTo>
                  <a:pt x="4084142" y="471268"/>
                  <a:pt x="4084142" y="471268"/>
                  <a:pt x="4084142" y="471268"/>
                </a:cubicBezTo>
                <a:cubicBezTo>
                  <a:pt x="4084142" y="607460"/>
                  <a:pt x="4084142" y="607460"/>
                  <a:pt x="4084142" y="607460"/>
                </a:cubicBezTo>
                <a:cubicBezTo>
                  <a:pt x="4107184" y="607460"/>
                  <a:pt x="4107184" y="607460"/>
                  <a:pt x="4107184" y="607460"/>
                </a:cubicBezTo>
                <a:cubicBezTo>
                  <a:pt x="4107184" y="730682"/>
                  <a:pt x="4107184" y="730682"/>
                  <a:pt x="4107184" y="730682"/>
                </a:cubicBezTo>
                <a:cubicBezTo>
                  <a:pt x="4144626" y="728520"/>
                  <a:pt x="4144626" y="728520"/>
                  <a:pt x="4144626" y="728520"/>
                </a:cubicBezTo>
                <a:cubicBezTo>
                  <a:pt x="4150387" y="717711"/>
                  <a:pt x="4150387" y="717711"/>
                  <a:pt x="4150387" y="717711"/>
                </a:cubicBezTo>
                <a:cubicBezTo>
                  <a:pt x="4170548" y="715549"/>
                  <a:pt x="4170548" y="715549"/>
                  <a:pt x="4170548" y="715549"/>
                </a:cubicBezTo>
                <a:cubicBezTo>
                  <a:pt x="4176309" y="724196"/>
                  <a:pt x="4176309" y="724196"/>
                  <a:pt x="4176309" y="724196"/>
                </a:cubicBezTo>
                <a:cubicBezTo>
                  <a:pt x="4205111" y="724196"/>
                  <a:pt x="4205111" y="724196"/>
                  <a:pt x="4205111" y="724196"/>
                </a:cubicBezTo>
                <a:lnTo>
                  <a:pt x="4205111" y="726591"/>
                </a:lnTo>
                <a:lnTo>
                  <a:pt x="4207550" y="712285"/>
                </a:lnTo>
                <a:cubicBezTo>
                  <a:pt x="4209221" y="702478"/>
                  <a:pt x="4211450" y="689402"/>
                  <a:pt x="4214422" y="671967"/>
                </a:cubicBezTo>
                <a:cubicBezTo>
                  <a:pt x="4214422" y="671967"/>
                  <a:pt x="4214422" y="671967"/>
                  <a:pt x="4208478" y="667318"/>
                </a:cubicBezTo>
                <a:cubicBezTo>
                  <a:pt x="4208478" y="667318"/>
                  <a:pt x="4208478" y="667318"/>
                  <a:pt x="4208478" y="660344"/>
                </a:cubicBezTo>
                <a:cubicBezTo>
                  <a:pt x="4208478" y="660344"/>
                  <a:pt x="4208478" y="660344"/>
                  <a:pt x="4217394" y="655694"/>
                </a:cubicBezTo>
                <a:cubicBezTo>
                  <a:pt x="4217394" y="655694"/>
                  <a:pt x="4217394" y="655694"/>
                  <a:pt x="4220366" y="641747"/>
                </a:cubicBezTo>
                <a:cubicBezTo>
                  <a:pt x="4220366" y="641747"/>
                  <a:pt x="4220366" y="641747"/>
                  <a:pt x="4226312" y="655694"/>
                </a:cubicBezTo>
                <a:cubicBezTo>
                  <a:pt x="4226312" y="655694"/>
                  <a:pt x="4226312" y="655694"/>
                  <a:pt x="4232255" y="660344"/>
                </a:cubicBezTo>
                <a:cubicBezTo>
                  <a:pt x="4232255" y="660344"/>
                  <a:pt x="4232255" y="660344"/>
                  <a:pt x="4232255" y="669642"/>
                </a:cubicBezTo>
                <a:cubicBezTo>
                  <a:pt x="4232255" y="669642"/>
                  <a:pt x="4232255" y="669642"/>
                  <a:pt x="4226312" y="671967"/>
                </a:cubicBezTo>
                <a:cubicBezTo>
                  <a:pt x="4226312" y="671967"/>
                  <a:pt x="4226312" y="671967"/>
                  <a:pt x="4241171" y="739382"/>
                </a:cubicBezTo>
                <a:cubicBezTo>
                  <a:pt x="4241171" y="739382"/>
                  <a:pt x="4241171" y="739382"/>
                  <a:pt x="4253059" y="739382"/>
                </a:cubicBezTo>
                <a:cubicBezTo>
                  <a:pt x="4253059" y="739382"/>
                  <a:pt x="4253059" y="739382"/>
                  <a:pt x="4261975" y="771927"/>
                </a:cubicBezTo>
                <a:cubicBezTo>
                  <a:pt x="4261975" y="771927"/>
                  <a:pt x="4261975" y="771927"/>
                  <a:pt x="4306555" y="778901"/>
                </a:cubicBezTo>
                <a:cubicBezTo>
                  <a:pt x="4306555" y="778901"/>
                  <a:pt x="4306555" y="778901"/>
                  <a:pt x="4306555" y="739382"/>
                </a:cubicBezTo>
                <a:cubicBezTo>
                  <a:pt x="4306555" y="739382"/>
                  <a:pt x="4306555" y="739382"/>
                  <a:pt x="4380856" y="739382"/>
                </a:cubicBezTo>
                <a:cubicBezTo>
                  <a:pt x="4380856" y="739382"/>
                  <a:pt x="4380856" y="739382"/>
                  <a:pt x="4410576" y="755654"/>
                </a:cubicBezTo>
                <a:cubicBezTo>
                  <a:pt x="4410576" y="755654"/>
                  <a:pt x="4410576" y="755654"/>
                  <a:pt x="4425436" y="755654"/>
                </a:cubicBezTo>
                <a:cubicBezTo>
                  <a:pt x="4425436" y="755654"/>
                  <a:pt x="4425436" y="755654"/>
                  <a:pt x="4440296" y="739382"/>
                </a:cubicBezTo>
                <a:cubicBezTo>
                  <a:pt x="4440296" y="739382"/>
                  <a:pt x="4440296" y="739382"/>
                  <a:pt x="4461100" y="739382"/>
                </a:cubicBezTo>
                <a:cubicBezTo>
                  <a:pt x="4461100" y="739382"/>
                  <a:pt x="4461100" y="739382"/>
                  <a:pt x="4461100" y="804472"/>
                </a:cubicBezTo>
                <a:cubicBezTo>
                  <a:pt x="4461100" y="804472"/>
                  <a:pt x="4461100" y="804472"/>
                  <a:pt x="4472988" y="806797"/>
                </a:cubicBezTo>
                <a:cubicBezTo>
                  <a:pt x="4472988" y="806797"/>
                  <a:pt x="4472988" y="806797"/>
                  <a:pt x="4472988" y="797498"/>
                </a:cubicBezTo>
                <a:cubicBezTo>
                  <a:pt x="4472988" y="797498"/>
                  <a:pt x="4472988" y="797498"/>
                  <a:pt x="4505680" y="797498"/>
                </a:cubicBezTo>
                <a:cubicBezTo>
                  <a:pt x="4505680" y="797498"/>
                  <a:pt x="4505680" y="797498"/>
                  <a:pt x="4505680" y="699863"/>
                </a:cubicBezTo>
                <a:cubicBezTo>
                  <a:pt x="4505680" y="699863"/>
                  <a:pt x="4505680" y="699863"/>
                  <a:pt x="4508652" y="697538"/>
                </a:cubicBezTo>
                <a:cubicBezTo>
                  <a:pt x="4508652" y="697538"/>
                  <a:pt x="4508652" y="697538"/>
                  <a:pt x="4577008" y="697538"/>
                </a:cubicBezTo>
                <a:cubicBezTo>
                  <a:pt x="4577008" y="697538"/>
                  <a:pt x="4577008" y="697538"/>
                  <a:pt x="4577008" y="685915"/>
                </a:cubicBezTo>
                <a:cubicBezTo>
                  <a:pt x="4577008" y="685915"/>
                  <a:pt x="4577008" y="685915"/>
                  <a:pt x="4606729" y="685915"/>
                </a:cubicBezTo>
                <a:cubicBezTo>
                  <a:pt x="4606729" y="685915"/>
                  <a:pt x="4606729" y="685915"/>
                  <a:pt x="4606729" y="676616"/>
                </a:cubicBezTo>
                <a:cubicBezTo>
                  <a:pt x="4606729" y="676616"/>
                  <a:pt x="4606729" y="676616"/>
                  <a:pt x="4666169" y="676616"/>
                </a:cubicBezTo>
                <a:cubicBezTo>
                  <a:pt x="4666169" y="676616"/>
                  <a:pt x="4666169" y="676616"/>
                  <a:pt x="4666169" y="697538"/>
                </a:cubicBezTo>
                <a:cubicBezTo>
                  <a:pt x="4666169" y="697538"/>
                  <a:pt x="4666169" y="697538"/>
                  <a:pt x="4689946" y="706837"/>
                </a:cubicBezTo>
                <a:cubicBezTo>
                  <a:pt x="4689946" y="706837"/>
                  <a:pt x="4689946" y="706837"/>
                  <a:pt x="4689946" y="737057"/>
                </a:cubicBezTo>
                <a:cubicBezTo>
                  <a:pt x="4689946" y="737057"/>
                  <a:pt x="4689946" y="737057"/>
                  <a:pt x="4704806" y="741706"/>
                </a:cubicBezTo>
                <a:cubicBezTo>
                  <a:pt x="4704806" y="741706"/>
                  <a:pt x="4704806" y="741706"/>
                  <a:pt x="4704806" y="732408"/>
                </a:cubicBezTo>
                <a:cubicBezTo>
                  <a:pt x="4704806" y="732408"/>
                  <a:pt x="4704806" y="732408"/>
                  <a:pt x="4716694" y="732408"/>
                </a:cubicBezTo>
                <a:cubicBezTo>
                  <a:pt x="4716694" y="732408"/>
                  <a:pt x="4716694" y="732408"/>
                  <a:pt x="4716694" y="725434"/>
                </a:cubicBezTo>
                <a:cubicBezTo>
                  <a:pt x="4716694" y="725434"/>
                  <a:pt x="4716694" y="725434"/>
                  <a:pt x="4704806" y="725434"/>
                </a:cubicBezTo>
                <a:cubicBezTo>
                  <a:pt x="4704806" y="725434"/>
                  <a:pt x="4704806" y="725434"/>
                  <a:pt x="4704806" y="716135"/>
                </a:cubicBezTo>
                <a:cubicBezTo>
                  <a:pt x="4704806" y="716135"/>
                  <a:pt x="4704806" y="716135"/>
                  <a:pt x="4716694" y="716135"/>
                </a:cubicBezTo>
                <a:cubicBezTo>
                  <a:pt x="4716694" y="716135"/>
                  <a:pt x="4716694" y="716135"/>
                  <a:pt x="4716694" y="706837"/>
                </a:cubicBezTo>
                <a:cubicBezTo>
                  <a:pt x="4716694" y="706837"/>
                  <a:pt x="4716694" y="706837"/>
                  <a:pt x="4704806" y="706837"/>
                </a:cubicBezTo>
                <a:cubicBezTo>
                  <a:pt x="4704806" y="706837"/>
                  <a:pt x="4704806" y="706837"/>
                  <a:pt x="4704806" y="697538"/>
                </a:cubicBezTo>
                <a:cubicBezTo>
                  <a:pt x="4704806" y="697538"/>
                  <a:pt x="4704806" y="697538"/>
                  <a:pt x="4716694" y="697538"/>
                </a:cubicBezTo>
                <a:cubicBezTo>
                  <a:pt x="4716694" y="697538"/>
                  <a:pt x="4716694" y="697538"/>
                  <a:pt x="4716694" y="690564"/>
                </a:cubicBezTo>
                <a:cubicBezTo>
                  <a:pt x="4716694" y="690564"/>
                  <a:pt x="4716694" y="690564"/>
                  <a:pt x="4704806" y="690564"/>
                </a:cubicBezTo>
                <a:cubicBezTo>
                  <a:pt x="4704806" y="690564"/>
                  <a:pt x="4704806" y="690564"/>
                  <a:pt x="4704806" y="681266"/>
                </a:cubicBezTo>
                <a:cubicBezTo>
                  <a:pt x="4704806" y="681266"/>
                  <a:pt x="4704806" y="681266"/>
                  <a:pt x="4716694" y="681266"/>
                </a:cubicBezTo>
                <a:cubicBezTo>
                  <a:pt x="4716694" y="681266"/>
                  <a:pt x="4716694" y="681266"/>
                  <a:pt x="4716694" y="671967"/>
                </a:cubicBezTo>
                <a:cubicBezTo>
                  <a:pt x="4716694" y="671967"/>
                  <a:pt x="4716694" y="671967"/>
                  <a:pt x="4704806" y="671967"/>
                </a:cubicBezTo>
                <a:cubicBezTo>
                  <a:pt x="4704806" y="671967"/>
                  <a:pt x="4704806" y="671967"/>
                  <a:pt x="4704806" y="664993"/>
                </a:cubicBezTo>
                <a:cubicBezTo>
                  <a:pt x="4704806" y="664993"/>
                  <a:pt x="4704806" y="664993"/>
                  <a:pt x="4716694" y="664993"/>
                </a:cubicBezTo>
                <a:cubicBezTo>
                  <a:pt x="4716694" y="664993"/>
                  <a:pt x="4716694" y="664993"/>
                  <a:pt x="4716694" y="655694"/>
                </a:cubicBezTo>
                <a:cubicBezTo>
                  <a:pt x="4716694" y="655694"/>
                  <a:pt x="4716694" y="655694"/>
                  <a:pt x="4704806" y="655694"/>
                </a:cubicBezTo>
                <a:cubicBezTo>
                  <a:pt x="4704806" y="655694"/>
                  <a:pt x="4704806" y="655694"/>
                  <a:pt x="4704806" y="646396"/>
                </a:cubicBezTo>
                <a:cubicBezTo>
                  <a:pt x="4704806" y="646396"/>
                  <a:pt x="4704806" y="646396"/>
                  <a:pt x="4716694" y="646396"/>
                </a:cubicBezTo>
                <a:cubicBezTo>
                  <a:pt x="4716694" y="646396"/>
                  <a:pt x="4716694" y="646396"/>
                  <a:pt x="4716694" y="637097"/>
                </a:cubicBezTo>
                <a:cubicBezTo>
                  <a:pt x="4716694" y="637097"/>
                  <a:pt x="4716694" y="637097"/>
                  <a:pt x="4704806" y="637097"/>
                </a:cubicBezTo>
                <a:cubicBezTo>
                  <a:pt x="4704806" y="637097"/>
                  <a:pt x="4704806" y="637097"/>
                  <a:pt x="4704806" y="630123"/>
                </a:cubicBezTo>
                <a:cubicBezTo>
                  <a:pt x="4704806" y="630123"/>
                  <a:pt x="4704806" y="630123"/>
                  <a:pt x="4716694" y="630123"/>
                </a:cubicBezTo>
                <a:cubicBezTo>
                  <a:pt x="4716694" y="630123"/>
                  <a:pt x="4716694" y="630123"/>
                  <a:pt x="4716694" y="620825"/>
                </a:cubicBezTo>
                <a:cubicBezTo>
                  <a:pt x="4716694" y="620825"/>
                  <a:pt x="4716694" y="620825"/>
                  <a:pt x="4704806" y="620825"/>
                </a:cubicBezTo>
                <a:cubicBezTo>
                  <a:pt x="4704806" y="620825"/>
                  <a:pt x="4704806" y="620825"/>
                  <a:pt x="4704806" y="611526"/>
                </a:cubicBezTo>
                <a:cubicBezTo>
                  <a:pt x="4704806" y="611526"/>
                  <a:pt x="4704806" y="611526"/>
                  <a:pt x="4716694" y="611526"/>
                </a:cubicBezTo>
                <a:cubicBezTo>
                  <a:pt x="4716694" y="611526"/>
                  <a:pt x="4716694" y="611526"/>
                  <a:pt x="4716694" y="604552"/>
                </a:cubicBezTo>
                <a:cubicBezTo>
                  <a:pt x="4716694" y="604552"/>
                  <a:pt x="4716694" y="604552"/>
                  <a:pt x="4704806" y="604552"/>
                </a:cubicBezTo>
                <a:cubicBezTo>
                  <a:pt x="4704806" y="604552"/>
                  <a:pt x="4704806" y="604552"/>
                  <a:pt x="4704806" y="595254"/>
                </a:cubicBezTo>
                <a:cubicBezTo>
                  <a:pt x="4704806" y="595254"/>
                  <a:pt x="4704806" y="595254"/>
                  <a:pt x="4716694" y="595254"/>
                </a:cubicBezTo>
                <a:cubicBezTo>
                  <a:pt x="4716694" y="595254"/>
                  <a:pt x="4716694" y="595254"/>
                  <a:pt x="4716694" y="585955"/>
                </a:cubicBezTo>
                <a:cubicBezTo>
                  <a:pt x="4716694" y="585955"/>
                  <a:pt x="4716694" y="585955"/>
                  <a:pt x="4704806" y="585955"/>
                </a:cubicBezTo>
                <a:cubicBezTo>
                  <a:pt x="4704806" y="585955"/>
                  <a:pt x="4704806" y="585955"/>
                  <a:pt x="4704806" y="576656"/>
                </a:cubicBezTo>
                <a:cubicBezTo>
                  <a:pt x="4704806" y="576656"/>
                  <a:pt x="4704806" y="576656"/>
                  <a:pt x="4716694" y="576656"/>
                </a:cubicBezTo>
                <a:cubicBezTo>
                  <a:pt x="4716694" y="576656"/>
                  <a:pt x="4716694" y="576656"/>
                  <a:pt x="4716694" y="569682"/>
                </a:cubicBezTo>
                <a:cubicBezTo>
                  <a:pt x="4716694" y="569682"/>
                  <a:pt x="4716694" y="569682"/>
                  <a:pt x="4704806" y="569682"/>
                </a:cubicBezTo>
                <a:cubicBezTo>
                  <a:pt x="4704806" y="569682"/>
                  <a:pt x="4704806" y="569682"/>
                  <a:pt x="4704806" y="560384"/>
                </a:cubicBezTo>
                <a:cubicBezTo>
                  <a:pt x="4704806" y="560384"/>
                  <a:pt x="4704806" y="560384"/>
                  <a:pt x="4716694" y="560384"/>
                </a:cubicBezTo>
                <a:cubicBezTo>
                  <a:pt x="4716694" y="560384"/>
                  <a:pt x="4716694" y="560384"/>
                  <a:pt x="4716694" y="551085"/>
                </a:cubicBezTo>
                <a:cubicBezTo>
                  <a:pt x="4716694" y="551085"/>
                  <a:pt x="4716694" y="551085"/>
                  <a:pt x="4704806" y="551085"/>
                </a:cubicBezTo>
                <a:cubicBezTo>
                  <a:pt x="4704806" y="551085"/>
                  <a:pt x="4704806" y="551085"/>
                  <a:pt x="4704806" y="541787"/>
                </a:cubicBezTo>
                <a:cubicBezTo>
                  <a:pt x="4704806" y="541787"/>
                  <a:pt x="4704806" y="541787"/>
                  <a:pt x="4716694" y="541787"/>
                </a:cubicBezTo>
                <a:cubicBezTo>
                  <a:pt x="4716694" y="541787"/>
                  <a:pt x="4716694" y="541787"/>
                  <a:pt x="4716694" y="534813"/>
                </a:cubicBezTo>
                <a:cubicBezTo>
                  <a:pt x="4716694" y="534813"/>
                  <a:pt x="4716694" y="534813"/>
                  <a:pt x="4704806" y="534813"/>
                </a:cubicBezTo>
                <a:cubicBezTo>
                  <a:pt x="4704806" y="534813"/>
                  <a:pt x="4704806" y="534813"/>
                  <a:pt x="4704806" y="525514"/>
                </a:cubicBezTo>
                <a:cubicBezTo>
                  <a:pt x="4704806" y="525514"/>
                  <a:pt x="4704806" y="525514"/>
                  <a:pt x="4716694" y="525514"/>
                </a:cubicBezTo>
                <a:cubicBezTo>
                  <a:pt x="4716694" y="525514"/>
                  <a:pt x="4716694" y="525514"/>
                  <a:pt x="4704806" y="511566"/>
                </a:cubicBezTo>
                <a:cubicBezTo>
                  <a:pt x="4704806" y="511566"/>
                  <a:pt x="4704806" y="511566"/>
                  <a:pt x="4704806" y="474372"/>
                </a:cubicBezTo>
                <a:cubicBezTo>
                  <a:pt x="4704806" y="474372"/>
                  <a:pt x="4704806" y="474372"/>
                  <a:pt x="4903930" y="474372"/>
                </a:cubicBezTo>
                <a:cubicBezTo>
                  <a:pt x="4903930" y="474372"/>
                  <a:pt x="4903930" y="474372"/>
                  <a:pt x="4921763" y="495294"/>
                </a:cubicBezTo>
                <a:cubicBezTo>
                  <a:pt x="4921763" y="495294"/>
                  <a:pt x="4921763" y="495294"/>
                  <a:pt x="4921763" y="541787"/>
                </a:cubicBezTo>
                <a:cubicBezTo>
                  <a:pt x="4921763" y="541787"/>
                  <a:pt x="4921763" y="541787"/>
                  <a:pt x="4909874" y="541787"/>
                </a:cubicBezTo>
                <a:cubicBezTo>
                  <a:pt x="4909874" y="541787"/>
                  <a:pt x="4909874" y="541787"/>
                  <a:pt x="4909874" y="551085"/>
                </a:cubicBezTo>
                <a:cubicBezTo>
                  <a:pt x="4909874" y="551085"/>
                  <a:pt x="4909874" y="551085"/>
                  <a:pt x="4921763" y="551085"/>
                </a:cubicBezTo>
                <a:cubicBezTo>
                  <a:pt x="4921763" y="551085"/>
                  <a:pt x="4921763" y="551085"/>
                  <a:pt x="4921763" y="560384"/>
                </a:cubicBezTo>
                <a:cubicBezTo>
                  <a:pt x="4921763" y="560384"/>
                  <a:pt x="4921763" y="560384"/>
                  <a:pt x="4909874" y="560384"/>
                </a:cubicBezTo>
                <a:cubicBezTo>
                  <a:pt x="4909874" y="560384"/>
                  <a:pt x="4909874" y="560384"/>
                  <a:pt x="4909874" y="569682"/>
                </a:cubicBezTo>
                <a:cubicBezTo>
                  <a:pt x="4909874" y="569682"/>
                  <a:pt x="4909874" y="569682"/>
                  <a:pt x="4921763" y="569682"/>
                </a:cubicBezTo>
                <a:cubicBezTo>
                  <a:pt x="4921763" y="569682"/>
                  <a:pt x="4921763" y="569682"/>
                  <a:pt x="4921763" y="576656"/>
                </a:cubicBezTo>
                <a:cubicBezTo>
                  <a:pt x="4921763" y="576656"/>
                  <a:pt x="4921763" y="576656"/>
                  <a:pt x="4909874" y="576656"/>
                </a:cubicBezTo>
                <a:cubicBezTo>
                  <a:pt x="4909874" y="576656"/>
                  <a:pt x="4909874" y="576656"/>
                  <a:pt x="4909874" y="585955"/>
                </a:cubicBezTo>
                <a:cubicBezTo>
                  <a:pt x="4909874" y="585955"/>
                  <a:pt x="4909874" y="585955"/>
                  <a:pt x="4921763" y="585955"/>
                </a:cubicBezTo>
                <a:cubicBezTo>
                  <a:pt x="4921763" y="585955"/>
                  <a:pt x="4921763" y="585955"/>
                  <a:pt x="4921763" y="595254"/>
                </a:cubicBezTo>
                <a:cubicBezTo>
                  <a:pt x="4921763" y="595254"/>
                  <a:pt x="4921763" y="595254"/>
                  <a:pt x="4909874" y="595254"/>
                </a:cubicBezTo>
                <a:cubicBezTo>
                  <a:pt x="4909874" y="595254"/>
                  <a:pt x="4909874" y="595254"/>
                  <a:pt x="4909874" y="604552"/>
                </a:cubicBezTo>
                <a:cubicBezTo>
                  <a:pt x="4909874" y="604552"/>
                  <a:pt x="4909874" y="604552"/>
                  <a:pt x="4921763" y="604552"/>
                </a:cubicBezTo>
                <a:cubicBezTo>
                  <a:pt x="4921763" y="604552"/>
                  <a:pt x="4921763" y="604552"/>
                  <a:pt x="4921763" y="611526"/>
                </a:cubicBezTo>
                <a:cubicBezTo>
                  <a:pt x="4921763" y="611526"/>
                  <a:pt x="4921763" y="611526"/>
                  <a:pt x="4909874" y="611526"/>
                </a:cubicBezTo>
                <a:cubicBezTo>
                  <a:pt x="4909874" y="611526"/>
                  <a:pt x="4909874" y="611526"/>
                  <a:pt x="4909874" y="620825"/>
                </a:cubicBezTo>
                <a:cubicBezTo>
                  <a:pt x="4909874" y="620825"/>
                  <a:pt x="4909874" y="620825"/>
                  <a:pt x="4921763" y="620825"/>
                </a:cubicBezTo>
                <a:cubicBezTo>
                  <a:pt x="4921763" y="620825"/>
                  <a:pt x="4921763" y="620825"/>
                  <a:pt x="4921763" y="630123"/>
                </a:cubicBezTo>
                <a:cubicBezTo>
                  <a:pt x="4921763" y="630123"/>
                  <a:pt x="4921763" y="630123"/>
                  <a:pt x="4909874" y="630123"/>
                </a:cubicBezTo>
                <a:cubicBezTo>
                  <a:pt x="4909874" y="630123"/>
                  <a:pt x="4909874" y="630123"/>
                  <a:pt x="4909874" y="637097"/>
                </a:cubicBezTo>
                <a:cubicBezTo>
                  <a:pt x="4909874" y="637097"/>
                  <a:pt x="4909874" y="637097"/>
                  <a:pt x="4921763" y="637097"/>
                </a:cubicBezTo>
                <a:cubicBezTo>
                  <a:pt x="4921763" y="637097"/>
                  <a:pt x="4921763" y="637097"/>
                  <a:pt x="4921763" y="646396"/>
                </a:cubicBezTo>
                <a:cubicBezTo>
                  <a:pt x="4921763" y="646396"/>
                  <a:pt x="4921763" y="646396"/>
                  <a:pt x="4909874" y="646396"/>
                </a:cubicBezTo>
                <a:cubicBezTo>
                  <a:pt x="4909874" y="646396"/>
                  <a:pt x="4909874" y="646396"/>
                  <a:pt x="4909874" y="655694"/>
                </a:cubicBezTo>
                <a:cubicBezTo>
                  <a:pt x="4909874" y="655694"/>
                  <a:pt x="4909874" y="655694"/>
                  <a:pt x="4921763" y="655694"/>
                </a:cubicBezTo>
                <a:cubicBezTo>
                  <a:pt x="4921763" y="655694"/>
                  <a:pt x="4921763" y="655694"/>
                  <a:pt x="4921763" y="664993"/>
                </a:cubicBezTo>
                <a:cubicBezTo>
                  <a:pt x="4921763" y="664993"/>
                  <a:pt x="4921763" y="664993"/>
                  <a:pt x="4909874" y="664993"/>
                </a:cubicBezTo>
                <a:cubicBezTo>
                  <a:pt x="4909874" y="664993"/>
                  <a:pt x="4909874" y="664993"/>
                  <a:pt x="4909874" y="671967"/>
                </a:cubicBezTo>
                <a:cubicBezTo>
                  <a:pt x="4909874" y="671967"/>
                  <a:pt x="4909874" y="671967"/>
                  <a:pt x="4921763" y="671967"/>
                </a:cubicBezTo>
                <a:cubicBezTo>
                  <a:pt x="4921763" y="671967"/>
                  <a:pt x="4921763" y="671967"/>
                  <a:pt x="4921763" y="681266"/>
                </a:cubicBezTo>
                <a:cubicBezTo>
                  <a:pt x="4921763" y="681266"/>
                  <a:pt x="4921763" y="681266"/>
                  <a:pt x="4909874" y="681266"/>
                </a:cubicBezTo>
                <a:cubicBezTo>
                  <a:pt x="4909874" y="681266"/>
                  <a:pt x="4909874" y="681266"/>
                  <a:pt x="4909874" y="690564"/>
                </a:cubicBezTo>
                <a:cubicBezTo>
                  <a:pt x="4909874" y="690564"/>
                  <a:pt x="4909874" y="690564"/>
                  <a:pt x="4921763" y="690564"/>
                </a:cubicBezTo>
                <a:cubicBezTo>
                  <a:pt x="4921763" y="690564"/>
                  <a:pt x="4921763" y="690564"/>
                  <a:pt x="4921763" y="697538"/>
                </a:cubicBezTo>
                <a:cubicBezTo>
                  <a:pt x="4921763" y="697538"/>
                  <a:pt x="4921763" y="697538"/>
                  <a:pt x="4909874" y="697538"/>
                </a:cubicBezTo>
                <a:cubicBezTo>
                  <a:pt x="4909874" y="697538"/>
                  <a:pt x="4909874" y="697538"/>
                  <a:pt x="4909874" y="706837"/>
                </a:cubicBezTo>
                <a:cubicBezTo>
                  <a:pt x="4909874" y="706837"/>
                  <a:pt x="4909874" y="706837"/>
                  <a:pt x="4921763" y="706837"/>
                </a:cubicBezTo>
                <a:cubicBezTo>
                  <a:pt x="4921763" y="706837"/>
                  <a:pt x="4921763" y="706837"/>
                  <a:pt x="4921763" y="716135"/>
                </a:cubicBezTo>
                <a:cubicBezTo>
                  <a:pt x="4921763" y="716135"/>
                  <a:pt x="4921763" y="716135"/>
                  <a:pt x="4909874" y="716135"/>
                </a:cubicBezTo>
                <a:cubicBezTo>
                  <a:pt x="4909874" y="716135"/>
                  <a:pt x="4909874" y="716135"/>
                  <a:pt x="4909874" y="725434"/>
                </a:cubicBezTo>
                <a:cubicBezTo>
                  <a:pt x="4909874" y="725434"/>
                  <a:pt x="4909874" y="725434"/>
                  <a:pt x="4921763" y="725434"/>
                </a:cubicBezTo>
                <a:cubicBezTo>
                  <a:pt x="4921763" y="725434"/>
                  <a:pt x="4921763" y="725434"/>
                  <a:pt x="4921763" y="732408"/>
                </a:cubicBezTo>
                <a:cubicBezTo>
                  <a:pt x="4921763" y="732408"/>
                  <a:pt x="4921763" y="732408"/>
                  <a:pt x="4909874" y="732408"/>
                </a:cubicBezTo>
                <a:cubicBezTo>
                  <a:pt x="4909874" y="732408"/>
                  <a:pt x="4909874" y="732408"/>
                  <a:pt x="4909874" y="741706"/>
                </a:cubicBezTo>
                <a:cubicBezTo>
                  <a:pt x="4909874" y="741706"/>
                  <a:pt x="4909874" y="741706"/>
                  <a:pt x="4942567" y="762628"/>
                </a:cubicBezTo>
                <a:cubicBezTo>
                  <a:pt x="4942567" y="762628"/>
                  <a:pt x="4942567" y="762628"/>
                  <a:pt x="4942567" y="767278"/>
                </a:cubicBezTo>
                <a:cubicBezTo>
                  <a:pt x="4942567" y="767278"/>
                  <a:pt x="4942567" y="767278"/>
                  <a:pt x="4930679" y="767278"/>
                </a:cubicBezTo>
                <a:cubicBezTo>
                  <a:pt x="4930679" y="767278"/>
                  <a:pt x="4930679" y="767278"/>
                  <a:pt x="4930679" y="792849"/>
                </a:cubicBezTo>
                <a:cubicBezTo>
                  <a:pt x="4930679" y="792849"/>
                  <a:pt x="4930679" y="792849"/>
                  <a:pt x="4942567" y="792849"/>
                </a:cubicBezTo>
                <a:cubicBezTo>
                  <a:pt x="4942567" y="792849"/>
                  <a:pt x="4942567" y="792849"/>
                  <a:pt x="4942567" y="781225"/>
                </a:cubicBezTo>
                <a:cubicBezTo>
                  <a:pt x="4942567" y="781225"/>
                  <a:pt x="4942567" y="781225"/>
                  <a:pt x="4954455" y="776576"/>
                </a:cubicBezTo>
                <a:cubicBezTo>
                  <a:pt x="4954455" y="776576"/>
                  <a:pt x="4954455" y="776576"/>
                  <a:pt x="4975259" y="776576"/>
                </a:cubicBezTo>
                <a:cubicBezTo>
                  <a:pt x="4975259" y="776576"/>
                  <a:pt x="4975259" y="776576"/>
                  <a:pt x="4975259" y="785875"/>
                </a:cubicBezTo>
                <a:cubicBezTo>
                  <a:pt x="4975259" y="785875"/>
                  <a:pt x="4975259" y="785875"/>
                  <a:pt x="4993091" y="785875"/>
                </a:cubicBezTo>
                <a:cubicBezTo>
                  <a:pt x="4993091" y="785875"/>
                  <a:pt x="4993091" y="785875"/>
                  <a:pt x="4993091" y="790524"/>
                </a:cubicBezTo>
                <a:cubicBezTo>
                  <a:pt x="4993091" y="790524"/>
                  <a:pt x="4993091" y="790524"/>
                  <a:pt x="5004979" y="790524"/>
                </a:cubicBezTo>
                <a:cubicBezTo>
                  <a:pt x="5004979" y="790524"/>
                  <a:pt x="5004979" y="790524"/>
                  <a:pt x="5018771" y="804254"/>
                </a:cubicBezTo>
                <a:lnTo>
                  <a:pt x="5028884" y="814322"/>
                </a:lnTo>
                <a:lnTo>
                  <a:pt x="5070363" y="814322"/>
                </a:lnTo>
                <a:lnTo>
                  <a:pt x="5070363" y="802147"/>
                </a:lnTo>
                <a:cubicBezTo>
                  <a:pt x="5070363" y="802147"/>
                  <a:pt x="5070363" y="802147"/>
                  <a:pt x="5120887" y="802147"/>
                </a:cubicBezTo>
                <a:cubicBezTo>
                  <a:pt x="5120887" y="802147"/>
                  <a:pt x="5120887" y="802147"/>
                  <a:pt x="5120887" y="727759"/>
                </a:cubicBezTo>
                <a:cubicBezTo>
                  <a:pt x="5120887" y="727759"/>
                  <a:pt x="5120887" y="727759"/>
                  <a:pt x="5168440" y="727759"/>
                </a:cubicBezTo>
                <a:cubicBezTo>
                  <a:pt x="5168440" y="727759"/>
                  <a:pt x="5168440" y="727759"/>
                  <a:pt x="5168440" y="720785"/>
                </a:cubicBezTo>
                <a:cubicBezTo>
                  <a:pt x="5168440" y="720785"/>
                  <a:pt x="5168440" y="720785"/>
                  <a:pt x="5198160" y="720785"/>
                </a:cubicBezTo>
                <a:cubicBezTo>
                  <a:pt x="5198160" y="720785"/>
                  <a:pt x="5198160" y="720785"/>
                  <a:pt x="5198160" y="681266"/>
                </a:cubicBezTo>
                <a:cubicBezTo>
                  <a:pt x="5198160" y="681266"/>
                  <a:pt x="5198160" y="681266"/>
                  <a:pt x="5192216" y="681266"/>
                </a:cubicBezTo>
                <a:cubicBezTo>
                  <a:pt x="5192216" y="681266"/>
                  <a:pt x="5192216" y="681266"/>
                  <a:pt x="5192216" y="667318"/>
                </a:cubicBezTo>
                <a:cubicBezTo>
                  <a:pt x="5192216" y="667318"/>
                  <a:pt x="5192216" y="667318"/>
                  <a:pt x="5198160" y="669642"/>
                </a:cubicBezTo>
                <a:cubicBezTo>
                  <a:pt x="5198160" y="669642"/>
                  <a:pt x="5198160" y="669642"/>
                  <a:pt x="5204104" y="646396"/>
                </a:cubicBezTo>
                <a:cubicBezTo>
                  <a:pt x="5204104" y="646396"/>
                  <a:pt x="5204104" y="646396"/>
                  <a:pt x="5210048" y="669642"/>
                </a:cubicBezTo>
                <a:cubicBezTo>
                  <a:pt x="5210048" y="669642"/>
                  <a:pt x="5210048" y="669642"/>
                  <a:pt x="5213020" y="667318"/>
                </a:cubicBezTo>
                <a:cubicBezTo>
                  <a:pt x="5213020" y="667318"/>
                  <a:pt x="5213020" y="667318"/>
                  <a:pt x="5215992" y="660344"/>
                </a:cubicBezTo>
                <a:cubicBezTo>
                  <a:pt x="5215992" y="660344"/>
                  <a:pt x="5215992" y="660344"/>
                  <a:pt x="5221936" y="651045"/>
                </a:cubicBezTo>
                <a:cubicBezTo>
                  <a:pt x="5221936" y="651045"/>
                  <a:pt x="5221936" y="651045"/>
                  <a:pt x="5227880" y="641747"/>
                </a:cubicBezTo>
                <a:cubicBezTo>
                  <a:pt x="5227880" y="641747"/>
                  <a:pt x="5227880" y="641747"/>
                  <a:pt x="5242740" y="634773"/>
                </a:cubicBezTo>
                <a:cubicBezTo>
                  <a:pt x="5242740" y="634773"/>
                  <a:pt x="5242740" y="634773"/>
                  <a:pt x="5260572" y="625474"/>
                </a:cubicBezTo>
                <a:cubicBezTo>
                  <a:pt x="5260572" y="625474"/>
                  <a:pt x="5260572" y="625474"/>
                  <a:pt x="5269488" y="616175"/>
                </a:cubicBezTo>
                <a:cubicBezTo>
                  <a:pt x="5269488" y="616175"/>
                  <a:pt x="5269488" y="616175"/>
                  <a:pt x="5275432" y="599903"/>
                </a:cubicBezTo>
                <a:cubicBezTo>
                  <a:pt x="5275432" y="599903"/>
                  <a:pt x="5275432" y="599903"/>
                  <a:pt x="5281376" y="616175"/>
                </a:cubicBezTo>
                <a:cubicBezTo>
                  <a:pt x="5281376" y="616175"/>
                  <a:pt x="5281376" y="616175"/>
                  <a:pt x="5287320" y="623149"/>
                </a:cubicBezTo>
                <a:cubicBezTo>
                  <a:pt x="5287320" y="623149"/>
                  <a:pt x="5287320" y="623149"/>
                  <a:pt x="5302180" y="632448"/>
                </a:cubicBezTo>
                <a:cubicBezTo>
                  <a:pt x="5302180" y="632448"/>
                  <a:pt x="5302180" y="632448"/>
                  <a:pt x="5314069" y="641747"/>
                </a:cubicBezTo>
                <a:cubicBezTo>
                  <a:pt x="5314069" y="641747"/>
                  <a:pt x="5314069" y="641747"/>
                  <a:pt x="5325957" y="651045"/>
                </a:cubicBezTo>
                <a:cubicBezTo>
                  <a:pt x="5325957" y="651045"/>
                  <a:pt x="5325957" y="651045"/>
                  <a:pt x="5328929" y="660344"/>
                </a:cubicBezTo>
                <a:cubicBezTo>
                  <a:pt x="5328929" y="660344"/>
                  <a:pt x="5328929" y="660344"/>
                  <a:pt x="5331901" y="669642"/>
                </a:cubicBezTo>
                <a:cubicBezTo>
                  <a:pt x="5331901" y="669642"/>
                  <a:pt x="5331901" y="669642"/>
                  <a:pt x="5337845" y="669642"/>
                </a:cubicBezTo>
                <a:cubicBezTo>
                  <a:pt x="5337845" y="669642"/>
                  <a:pt x="5337845" y="669642"/>
                  <a:pt x="5340817" y="646396"/>
                </a:cubicBezTo>
                <a:cubicBezTo>
                  <a:pt x="5340817" y="646396"/>
                  <a:pt x="5340817" y="646396"/>
                  <a:pt x="5346761" y="669642"/>
                </a:cubicBezTo>
                <a:cubicBezTo>
                  <a:pt x="5346761" y="669642"/>
                  <a:pt x="5346761" y="669642"/>
                  <a:pt x="5352705" y="669642"/>
                </a:cubicBezTo>
                <a:cubicBezTo>
                  <a:pt x="5352705" y="669642"/>
                  <a:pt x="5352705" y="669642"/>
                  <a:pt x="5352705" y="683590"/>
                </a:cubicBezTo>
                <a:cubicBezTo>
                  <a:pt x="5352705" y="683590"/>
                  <a:pt x="5352705" y="683590"/>
                  <a:pt x="5346761" y="683590"/>
                </a:cubicBezTo>
                <a:cubicBezTo>
                  <a:pt x="5346761" y="683590"/>
                  <a:pt x="5346761" y="683590"/>
                  <a:pt x="5346761" y="716135"/>
                </a:cubicBezTo>
                <a:cubicBezTo>
                  <a:pt x="5346761" y="716135"/>
                  <a:pt x="5346761" y="716135"/>
                  <a:pt x="5358649" y="716135"/>
                </a:cubicBezTo>
                <a:cubicBezTo>
                  <a:pt x="5358649" y="716135"/>
                  <a:pt x="5358649" y="716135"/>
                  <a:pt x="5358649" y="720785"/>
                </a:cubicBezTo>
                <a:cubicBezTo>
                  <a:pt x="5358649" y="720785"/>
                  <a:pt x="5358649" y="720785"/>
                  <a:pt x="5367565" y="720785"/>
                </a:cubicBezTo>
                <a:cubicBezTo>
                  <a:pt x="5367565" y="720785"/>
                  <a:pt x="5367565" y="720785"/>
                  <a:pt x="5367565" y="711486"/>
                </a:cubicBezTo>
                <a:cubicBezTo>
                  <a:pt x="5367565" y="711486"/>
                  <a:pt x="5367565" y="711486"/>
                  <a:pt x="5391342" y="711486"/>
                </a:cubicBezTo>
                <a:cubicBezTo>
                  <a:pt x="5391342" y="711486"/>
                  <a:pt x="5391342" y="711486"/>
                  <a:pt x="5391342" y="695213"/>
                </a:cubicBezTo>
                <a:cubicBezTo>
                  <a:pt x="5391342" y="695213"/>
                  <a:pt x="5391342" y="695213"/>
                  <a:pt x="5441865" y="695213"/>
                </a:cubicBezTo>
                <a:cubicBezTo>
                  <a:pt x="5441865" y="695213"/>
                  <a:pt x="5441865" y="695213"/>
                  <a:pt x="5441865" y="706837"/>
                </a:cubicBezTo>
                <a:cubicBezTo>
                  <a:pt x="5441865" y="706837"/>
                  <a:pt x="5441865" y="706837"/>
                  <a:pt x="5468614" y="706837"/>
                </a:cubicBezTo>
                <a:cubicBezTo>
                  <a:pt x="5468614" y="706837"/>
                  <a:pt x="5468614" y="706837"/>
                  <a:pt x="5468614" y="725434"/>
                </a:cubicBezTo>
                <a:cubicBezTo>
                  <a:pt x="5468614" y="725434"/>
                  <a:pt x="5468614" y="725434"/>
                  <a:pt x="5462670" y="725434"/>
                </a:cubicBezTo>
                <a:cubicBezTo>
                  <a:pt x="5462670" y="725434"/>
                  <a:pt x="5462670" y="725434"/>
                  <a:pt x="5462670" y="732408"/>
                </a:cubicBezTo>
                <a:cubicBezTo>
                  <a:pt x="5462670" y="732408"/>
                  <a:pt x="5462670" y="732408"/>
                  <a:pt x="5468614" y="732408"/>
                </a:cubicBezTo>
                <a:cubicBezTo>
                  <a:pt x="5468614" y="732408"/>
                  <a:pt x="5468614" y="732408"/>
                  <a:pt x="5468614" y="746356"/>
                </a:cubicBezTo>
                <a:cubicBezTo>
                  <a:pt x="5468614" y="746356"/>
                  <a:pt x="5468614" y="746356"/>
                  <a:pt x="5462670" y="751005"/>
                </a:cubicBezTo>
                <a:cubicBezTo>
                  <a:pt x="5462670" y="751005"/>
                  <a:pt x="5462670" y="751005"/>
                  <a:pt x="5462670" y="806797"/>
                </a:cubicBezTo>
                <a:cubicBezTo>
                  <a:pt x="5462670" y="806797"/>
                  <a:pt x="5462670" y="806797"/>
                  <a:pt x="5483473" y="806797"/>
                </a:cubicBezTo>
                <a:cubicBezTo>
                  <a:pt x="5483473" y="806797"/>
                  <a:pt x="5483473" y="806797"/>
                  <a:pt x="5483473" y="811446"/>
                </a:cubicBezTo>
                <a:cubicBezTo>
                  <a:pt x="5483473" y="811446"/>
                  <a:pt x="5483473" y="811446"/>
                  <a:pt x="5501306" y="811446"/>
                </a:cubicBezTo>
                <a:cubicBezTo>
                  <a:pt x="5501306" y="811446"/>
                  <a:pt x="5501306" y="811446"/>
                  <a:pt x="5501306" y="813480"/>
                </a:cubicBezTo>
                <a:lnTo>
                  <a:pt x="5501306" y="814322"/>
                </a:lnTo>
                <a:lnTo>
                  <a:pt x="5519138" y="814322"/>
                </a:lnTo>
                <a:lnTo>
                  <a:pt x="5519138" y="811446"/>
                </a:lnTo>
                <a:cubicBezTo>
                  <a:pt x="5519138" y="811446"/>
                  <a:pt x="5519138" y="811446"/>
                  <a:pt x="5539942" y="802147"/>
                </a:cubicBezTo>
                <a:cubicBezTo>
                  <a:pt x="5539942" y="802147"/>
                  <a:pt x="5539942" y="802147"/>
                  <a:pt x="5539942" y="781225"/>
                </a:cubicBezTo>
                <a:cubicBezTo>
                  <a:pt x="5539942" y="781225"/>
                  <a:pt x="5539942" y="781225"/>
                  <a:pt x="5533998" y="781225"/>
                </a:cubicBezTo>
                <a:cubicBezTo>
                  <a:pt x="5533998" y="781225"/>
                  <a:pt x="5533998" y="781225"/>
                  <a:pt x="5533998" y="757979"/>
                </a:cubicBezTo>
                <a:cubicBezTo>
                  <a:pt x="5533998" y="757979"/>
                  <a:pt x="5533998" y="757979"/>
                  <a:pt x="5545886" y="757979"/>
                </a:cubicBezTo>
                <a:cubicBezTo>
                  <a:pt x="5545886" y="757979"/>
                  <a:pt x="5545886" y="757979"/>
                  <a:pt x="5545886" y="755654"/>
                </a:cubicBezTo>
                <a:cubicBezTo>
                  <a:pt x="5545886" y="755654"/>
                  <a:pt x="5545886" y="755654"/>
                  <a:pt x="5572634" y="755654"/>
                </a:cubicBezTo>
                <a:cubicBezTo>
                  <a:pt x="5572634" y="755654"/>
                  <a:pt x="5572634" y="755654"/>
                  <a:pt x="5572634" y="746356"/>
                </a:cubicBezTo>
                <a:cubicBezTo>
                  <a:pt x="5572634" y="746356"/>
                  <a:pt x="5572634" y="746356"/>
                  <a:pt x="5590466" y="746356"/>
                </a:cubicBezTo>
                <a:cubicBezTo>
                  <a:pt x="5590466" y="746356"/>
                  <a:pt x="5590466" y="746356"/>
                  <a:pt x="5590466" y="630123"/>
                </a:cubicBezTo>
                <a:cubicBezTo>
                  <a:pt x="5590466" y="630123"/>
                  <a:pt x="5590466" y="630123"/>
                  <a:pt x="5602354" y="630123"/>
                </a:cubicBezTo>
                <a:cubicBezTo>
                  <a:pt x="5602354" y="630123"/>
                  <a:pt x="5602354" y="630123"/>
                  <a:pt x="5602354" y="611526"/>
                </a:cubicBezTo>
                <a:cubicBezTo>
                  <a:pt x="5602354" y="611526"/>
                  <a:pt x="5602354" y="611526"/>
                  <a:pt x="5605326" y="611526"/>
                </a:cubicBezTo>
                <a:cubicBezTo>
                  <a:pt x="5605326" y="611526"/>
                  <a:pt x="5605326" y="611526"/>
                  <a:pt x="5605326" y="565033"/>
                </a:cubicBezTo>
                <a:cubicBezTo>
                  <a:pt x="5605326" y="565033"/>
                  <a:pt x="5605326" y="565033"/>
                  <a:pt x="5617215" y="565033"/>
                </a:cubicBezTo>
                <a:cubicBezTo>
                  <a:pt x="5617215" y="565033"/>
                  <a:pt x="5617215" y="565033"/>
                  <a:pt x="5617215" y="574332"/>
                </a:cubicBezTo>
                <a:cubicBezTo>
                  <a:pt x="5617215" y="574332"/>
                  <a:pt x="5617215" y="574332"/>
                  <a:pt x="5623159" y="574332"/>
                </a:cubicBezTo>
                <a:cubicBezTo>
                  <a:pt x="5623159" y="574332"/>
                  <a:pt x="5623159" y="574332"/>
                  <a:pt x="5623159" y="555735"/>
                </a:cubicBezTo>
                <a:cubicBezTo>
                  <a:pt x="5623159" y="555735"/>
                  <a:pt x="5623159" y="555735"/>
                  <a:pt x="5638018" y="551085"/>
                </a:cubicBezTo>
                <a:cubicBezTo>
                  <a:pt x="5638018" y="551085"/>
                  <a:pt x="5638018" y="551085"/>
                  <a:pt x="5649906" y="555735"/>
                </a:cubicBezTo>
                <a:cubicBezTo>
                  <a:pt x="5649906" y="555735"/>
                  <a:pt x="5649906" y="555735"/>
                  <a:pt x="5667738" y="555735"/>
                </a:cubicBezTo>
                <a:cubicBezTo>
                  <a:pt x="5667738" y="555735"/>
                  <a:pt x="5667738" y="555735"/>
                  <a:pt x="5667738" y="525514"/>
                </a:cubicBezTo>
                <a:cubicBezTo>
                  <a:pt x="5667738" y="525514"/>
                  <a:pt x="5667738" y="525514"/>
                  <a:pt x="5679627" y="525514"/>
                </a:cubicBezTo>
                <a:cubicBezTo>
                  <a:pt x="5679627" y="525514"/>
                  <a:pt x="5679627" y="525514"/>
                  <a:pt x="5679627" y="530163"/>
                </a:cubicBezTo>
                <a:cubicBezTo>
                  <a:pt x="5679627" y="530163"/>
                  <a:pt x="5679627" y="530163"/>
                  <a:pt x="5694487" y="530163"/>
                </a:cubicBezTo>
                <a:cubicBezTo>
                  <a:pt x="5694487" y="530163"/>
                  <a:pt x="5694487" y="530163"/>
                  <a:pt x="5694487" y="525514"/>
                </a:cubicBezTo>
                <a:cubicBezTo>
                  <a:pt x="5694487" y="525514"/>
                  <a:pt x="5694487" y="525514"/>
                  <a:pt x="5706375" y="525514"/>
                </a:cubicBezTo>
                <a:cubicBezTo>
                  <a:pt x="5706375" y="525514"/>
                  <a:pt x="5706375" y="525514"/>
                  <a:pt x="5706375" y="560384"/>
                </a:cubicBezTo>
                <a:cubicBezTo>
                  <a:pt x="5706375" y="560384"/>
                  <a:pt x="5706375" y="560384"/>
                  <a:pt x="5721235" y="569682"/>
                </a:cubicBezTo>
                <a:cubicBezTo>
                  <a:pt x="5721235" y="569682"/>
                  <a:pt x="5721235" y="569682"/>
                  <a:pt x="5721235" y="574332"/>
                </a:cubicBezTo>
                <a:cubicBezTo>
                  <a:pt x="5721235" y="574332"/>
                  <a:pt x="5721235" y="574332"/>
                  <a:pt x="5718263" y="574332"/>
                </a:cubicBezTo>
                <a:cubicBezTo>
                  <a:pt x="5718263" y="574332"/>
                  <a:pt x="5718263" y="574332"/>
                  <a:pt x="5718263" y="576656"/>
                </a:cubicBezTo>
                <a:cubicBezTo>
                  <a:pt x="5718263" y="576656"/>
                  <a:pt x="5718263" y="576656"/>
                  <a:pt x="5750955" y="576656"/>
                </a:cubicBezTo>
                <a:cubicBezTo>
                  <a:pt x="5750955" y="576656"/>
                  <a:pt x="5750955" y="576656"/>
                  <a:pt x="5750955" y="565033"/>
                </a:cubicBezTo>
                <a:cubicBezTo>
                  <a:pt x="5750955" y="565033"/>
                  <a:pt x="5750955" y="565033"/>
                  <a:pt x="5789591" y="555735"/>
                </a:cubicBezTo>
                <a:cubicBezTo>
                  <a:pt x="5789591" y="555735"/>
                  <a:pt x="5789591" y="555735"/>
                  <a:pt x="5789591" y="546436"/>
                </a:cubicBezTo>
                <a:cubicBezTo>
                  <a:pt x="5789591" y="546436"/>
                  <a:pt x="5789591" y="546436"/>
                  <a:pt x="5798507" y="546436"/>
                </a:cubicBezTo>
                <a:cubicBezTo>
                  <a:pt x="5798507" y="546436"/>
                  <a:pt x="5798507" y="546436"/>
                  <a:pt x="5798507" y="539462"/>
                </a:cubicBezTo>
                <a:cubicBezTo>
                  <a:pt x="5798507" y="539462"/>
                  <a:pt x="5798507" y="539462"/>
                  <a:pt x="5822283" y="539462"/>
                </a:cubicBezTo>
                <a:cubicBezTo>
                  <a:pt x="5822283" y="539462"/>
                  <a:pt x="5822283" y="539462"/>
                  <a:pt x="5822283" y="546436"/>
                </a:cubicBezTo>
                <a:cubicBezTo>
                  <a:pt x="5822283" y="546436"/>
                  <a:pt x="5822283" y="546436"/>
                  <a:pt x="5840116" y="546436"/>
                </a:cubicBezTo>
                <a:cubicBezTo>
                  <a:pt x="5840116" y="546436"/>
                  <a:pt x="5840116" y="546436"/>
                  <a:pt x="5840116" y="560384"/>
                </a:cubicBezTo>
                <a:cubicBezTo>
                  <a:pt x="5840116" y="560384"/>
                  <a:pt x="5840116" y="560384"/>
                  <a:pt x="5872808" y="560384"/>
                </a:cubicBezTo>
                <a:cubicBezTo>
                  <a:pt x="5872808" y="560384"/>
                  <a:pt x="5872808" y="560384"/>
                  <a:pt x="5872808" y="551085"/>
                </a:cubicBezTo>
                <a:cubicBezTo>
                  <a:pt x="5872808" y="551085"/>
                  <a:pt x="5872808" y="551085"/>
                  <a:pt x="5887668" y="551085"/>
                </a:cubicBezTo>
                <a:cubicBezTo>
                  <a:pt x="5887668" y="551085"/>
                  <a:pt x="5887668" y="551085"/>
                  <a:pt x="5887668" y="541787"/>
                </a:cubicBezTo>
                <a:cubicBezTo>
                  <a:pt x="5887668" y="541787"/>
                  <a:pt x="5887668" y="541787"/>
                  <a:pt x="5905500" y="541787"/>
                </a:cubicBezTo>
                <a:cubicBezTo>
                  <a:pt x="5905500" y="541787"/>
                  <a:pt x="5905500" y="541787"/>
                  <a:pt x="5905500" y="551085"/>
                </a:cubicBezTo>
                <a:cubicBezTo>
                  <a:pt x="5905500" y="551085"/>
                  <a:pt x="5905500" y="551085"/>
                  <a:pt x="5911444" y="551085"/>
                </a:cubicBezTo>
                <a:cubicBezTo>
                  <a:pt x="5911444" y="551085"/>
                  <a:pt x="5911444" y="551085"/>
                  <a:pt x="5911444" y="495294"/>
                </a:cubicBezTo>
                <a:cubicBezTo>
                  <a:pt x="5911444" y="495294"/>
                  <a:pt x="5911444" y="495294"/>
                  <a:pt x="6045185" y="495294"/>
                </a:cubicBezTo>
                <a:cubicBezTo>
                  <a:pt x="6045185" y="495294"/>
                  <a:pt x="6045185" y="495294"/>
                  <a:pt x="6045185" y="569682"/>
                </a:cubicBezTo>
                <a:cubicBezTo>
                  <a:pt x="6045185" y="569682"/>
                  <a:pt x="6045185" y="569682"/>
                  <a:pt x="6068961" y="569682"/>
                </a:cubicBezTo>
                <a:cubicBezTo>
                  <a:pt x="6068961" y="569682"/>
                  <a:pt x="6068961" y="569682"/>
                  <a:pt x="6068961" y="485995"/>
                </a:cubicBezTo>
                <a:cubicBezTo>
                  <a:pt x="6068961" y="485995"/>
                  <a:pt x="6068961" y="485995"/>
                  <a:pt x="6098681" y="474372"/>
                </a:cubicBezTo>
                <a:cubicBezTo>
                  <a:pt x="6098681" y="474372"/>
                  <a:pt x="6098681" y="474372"/>
                  <a:pt x="6137317" y="474372"/>
                </a:cubicBezTo>
                <a:cubicBezTo>
                  <a:pt x="6137317" y="474372"/>
                  <a:pt x="6137317" y="474372"/>
                  <a:pt x="6158121" y="460424"/>
                </a:cubicBezTo>
                <a:cubicBezTo>
                  <a:pt x="6158121" y="460424"/>
                  <a:pt x="6158121" y="460424"/>
                  <a:pt x="6208645" y="460424"/>
                </a:cubicBezTo>
                <a:cubicBezTo>
                  <a:pt x="6208645" y="460424"/>
                  <a:pt x="6208645" y="460424"/>
                  <a:pt x="6208645" y="474372"/>
                </a:cubicBezTo>
                <a:cubicBezTo>
                  <a:pt x="6208645" y="474372"/>
                  <a:pt x="6208645" y="474372"/>
                  <a:pt x="6259170" y="474372"/>
                </a:cubicBezTo>
                <a:cubicBezTo>
                  <a:pt x="6259170" y="474372"/>
                  <a:pt x="6259170" y="474372"/>
                  <a:pt x="6259170" y="565033"/>
                </a:cubicBezTo>
                <a:cubicBezTo>
                  <a:pt x="6259170" y="565033"/>
                  <a:pt x="6259170" y="565033"/>
                  <a:pt x="6274030" y="565033"/>
                </a:cubicBezTo>
                <a:cubicBezTo>
                  <a:pt x="6274030" y="565033"/>
                  <a:pt x="6274030" y="565033"/>
                  <a:pt x="6274030" y="697538"/>
                </a:cubicBezTo>
                <a:cubicBezTo>
                  <a:pt x="6274030" y="697538"/>
                  <a:pt x="6274030" y="697538"/>
                  <a:pt x="6297806" y="697538"/>
                </a:cubicBezTo>
                <a:cubicBezTo>
                  <a:pt x="6297806" y="697538"/>
                  <a:pt x="6297806" y="697538"/>
                  <a:pt x="6297806" y="611526"/>
                </a:cubicBezTo>
                <a:cubicBezTo>
                  <a:pt x="6297806" y="611526"/>
                  <a:pt x="6297806" y="611526"/>
                  <a:pt x="6306722" y="606877"/>
                </a:cubicBezTo>
                <a:cubicBezTo>
                  <a:pt x="6306722" y="606877"/>
                  <a:pt x="6306722" y="606877"/>
                  <a:pt x="6312666" y="606877"/>
                </a:cubicBezTo>
                <a:cubicBezTo>
                  <a:pt x="6312666" y="606877"/>
                  <a:pt x="6312666" y="606877"/>
                  <a:pt x="6312666" y="616175"/>
                </a:cubicBezTo>
                <a:cubicBezTo>
                  <a:pt x="6312666" y="616175"/>
                  <a:pt x="6312666" y="616175"/>
                  <a:pt x="6336442" y="606877"/>
                </a:cubicBezTo>
                <a:cubicBezTo>
                  <a:pt x="6336442" y="606877"/>
                  <a:pt x="6336442" y="606877"/>
                  <a:pt x="6357246" y="606877"/>
                </a:cubicBezTo>
                <a:cubicBezTo>
                  <a:pt x="6357246" y="606877"/>
                  <a:pt x="6357246" y="606877"/>
                  <a:pt x="6357246" y="764953"/>
                </a:cubicBezTo>
                <a:cubicBezTo>
                  <a:pt x="6357246" y="764953"/>
                  <a:pt x="6357246" y="764953"/>
                  <a:pt x="6398854" y="769602"/>
                </a:cubicBezTo>
                <a:cubicBezTo>
                  <a:pt x="6398854" y="767278"/>
                  <a:pt x="6398854" y="764953"/>
                  <a:pt x="6398854" y="762628"/>
                </a:cubicBezTo>
                <a:cubicBezTo>
                  <a:pt x="6413715" y="762628"/>
                  <a:pt x="6428575" y="762628"/>
                  <a:pt x="6443435" y="762628"/>
                </a:cubicBezTo>
                <a:cubicBezTo>
                  <a:pt x="6443435" y="751005"/>
                  <a:pt x="6443435" y="741706"/>
                  <a:pt x="6443435" y="732408"/>
                </a:cubicBezTo>
                <a:cubicBezTo>
                  <a:pt x="6446407" y="732408"/>
                  <a:pt x="6452351" y="732408"/>
                  <a:pt x="6455323" y="732408"/>
                </a:cubicBezTo>
                <a:cubicBezTo>
                  <a:pt x="6455323" y="718460"/>
                  <a:pt x="6455323" y="706837"/>
                  <a:pt x="6455323" y="692889"/>
                </a:cubicBezTo>
                <a:cubicBezTo>
                  <a:pt x="6458295" y="692889"/>
                  <a:pt x="6461267" y="692889"/>
                  <a:pt x="6464239" y="692889"/>
                </a:cubicBezTo>
                <a:cubicBezTo>
                  <a:pt x="6464239" y="678941"/>
                  <a:pt x="6464239" y="667318"/>
                  <a:pt x="6464239" y="653370"/>
                </a:cubicBezTo>
                <a:cubicBezTo>
                  <a:pt x="6470183" y="653370"/>
                  <a:pt x="6476127" y="653370"/>
                  <a:pt x="6485043" y="653370"/>
                </a:cubicBezTo>
                <a:cubicBezTo>
                  <a:pt x="6485043" y="653370"/>
                  <a:pt x="6485043" y="655694"/>
                  <a:pt x="6485043" y="655694"/>
                </a:cubicBezTo>
                <a:cubicBezTo>
                  <a:pt x="6505847" y="648720"/>
                  <a:pt x="6529623" y="639422"/>
                  <a:pt x="6550427" y="632448"/>
                </a:cubicBezTo>
                <a:cubicBezTo>
                  <a:pt x="6553399" y="625474"/>
                  <a:pt x="6553399" y="618500"/>
                  <a:pt x="6553399" y="611526"/>
                </a:cubicBezTo>
                <a:cubicBezTo>
                  <a:pt x="6556371" y="618500"/>
                  <a:pt x="6556371" y="625474"/>
                  <a:pt x="6559343" y="632448"/>
                </a:cubicBezTo>
                <a:cubicBezTo>
                  <a:pt x="6583119" y="641747"/>
                  <a:pt x="6603924" y="651045"/>
                  <a:pt x="6627700" y="660344"/>
                </a:cubicBezTo>
                <a:cubicBezTo>
                  <a:pt x="6627700" y="658019"/>
                  <a:pt x="6627700" y="655694"/>
                  <a:pt x="6627700" y="655694"/>
                </a:cubicBezTo>
                <a:cubicBezTo>
                  <a:pt x="6633644" y="655694"/>
                  <a:pt x="6639588" y="655694"/>
                  <a:pt x="6645532" y="655694"/>
                </a:cubicBezTo>
                <a:cubicBezTo>
                  <a:pt x="6645532" y="667318"/>
                  <a:pt x="6645532" y="681266"/>
                  <a:pt x="6645532" y="692889"/>
                </a:cubicBezTo>
                <a:cubicBezTo>
                  <a:pt x="6648504" y="692889"/>
                  <a:pt x="6651476" y="692889"/>
                  <a:pt x="6654448" y="692889"/>
                </a:cubicBezTo>
                <a:cubicBezTo>
                  <a:pt x="6654448" y="706837"/>
                  <a:pt x="6654448" y="720785"/>
                  <a:pt x="6654448" y="737057"/>
                </a:cubicBezTo>
                <a:cubicBezTo>
                  <a:pt x="6657420" y="737057"/>
                  <a:pt x="6660392" y="737057"/>
                  <a:pt x="6663364" y="737057"/>
                </a:cubicBezTo>
                <a:cubicBezTo>
                  <a:pt x="6663364" y="744031"/>
                  <a:pt x="6663364" y="751005"/>
                  <a:pt x="6663364" y="757979"/>
                </a:cubicBezTo>
                <a:cubicBezTo>
                  <a:pt x="6669308" y="757979"/>
                  <a:pt x="6675252" y="757979"/>
                  <a:pt x="6681196" y="757979"/>
                </a:cubicBezTo>
                <a:cubicBezTo>
                  <a:pt x="6681196" y="769602"/>
                  <a:pt x="6681196" y="778901"/>
                  <a:pt x="6681196" y="790524"/>
                </a:cubicBezTo>
                <a:cubicBezTo>
                  <a:pt x="6719832" y="788199"/>
                  <a:pt x="6755496" y="785875"/>
                  <a:pt x="6794133" y="783550"/>
                </a:cubicBezTo>
                <a:cubicBezTo>
                  <a:pt x="6794133" y="771927"/>
                  <a:pt x="6794133" y="762628"/>
                  <a:pt x="6794133" y="751005"/>
                </a:cubicBezTo>
                <a:cubicBezTo>
                  <a:pt x="6814937" y="751005"/>
                  <a:pt x="6835741" y="751005"/>
                  <a:pt x="6853573" y="751005"/>
                </a:cubicBezTo>
                <a:cubicBezTo>
                  <a:pt x="6853573" y="744031"/>
                  <a:pt x="6853573" y="739382"/>
                  <a:pt x="6853573" y="732408"/>
                </a:cubicBezTo>
                <a:cubicBezTo>
                  <a:pt x="6895181" y="732408"/>
                  <a:pt x="6936789" y="732408"/>
                  <a:pt x="6978398" y="732408"/>
                </a:cubicBezTo>
                <a:cubicBezTo>
                  <a:pt x="6978398" y="737057"/>
                  <a:pt x="6978398" y="739382"/>
                  <a:pt x="6978398" y="744031"/>
                </a:cubicBezTo>
                <a:cubicBezTo>
                  <a:pt x="7005146" y="744031"/>
                  <a:pt x="7031894" y="744031"/>
                  <a:pt x="7058642" y="744031"/>
                </a:cubicBezTo>
                <a:cubicBezTo>
                  <a:pt x="7058642" y="746356"/>
                  <a:pt x="7058642" y="748680"/>
                  <a:pt x="7058642" y="751005"/>
                </a:cubicBezTo>
                <a:cubicBezTo>
                  <a:pt x="7064586" y="751005"/>
                  <a:pt x="7073502" y="751005"/>
                  <a:pt x="7082418" y="751005"/>
                </a:cubicBezTo>
                <a:cubicBezTo>
                  <a:pt x="7082418" y="753330"/>
                  <a:pt x="7082418" y="755654"/>
                  <a:pt x="7082418" y="757979"/>
                </a:cubicBezTo>
                <a:cubicBezTo>
                  <a:pt x="7088362" y="757979"/>
                  <a:pt x="7097278" y="757979"/>
                  <a:pt x="7103222" y="757979"/>
                </a:cubicBezTo>
                <a:cubicBezTo>
                  <a:pt x="7103222" y="723109"/>
                  <a:pt x="7103222" y="688239"/>
                  <a:pt x="7103222" y="653370"/>
                </a:cubicBezTo>
                <a:cubicBezTo>
                  <a:pt x="7124026" y="648720"/>
                  <a:pt x="7144831" y="644071"/>
                  <a:pt x="7165635" y="639422"/>
                </a:cubicBezTo>
                <a:cubicBezTo>
                  <a:pt x="7204271" y="639422"/>
                  <a:pt x="7242907" y="639422"/>
                  <a:pt x="7281543" y="639422"/>
                </a:cubicBezTo>
                <a:cubicBezTo>
                  <a:pt x="7281543" y="583630"/>
                  <a:pt x="7281543" y="527839"/>
                  <a:pt x="7281543" y="472047"/>
                </a:cubicBezTo>
                <a:cubicBezTo>
                  <a:pt x="7290459" y="467398"/>
                  <a:pt x="7302347" y="465073"/>
                  <a:pt x="7314235" y="460424"/>
                </a:cubicBezTo>
                <a:cubicBezTo>
                  <a:pt x="7361788" y="455775"/>
                  <a:pt x="7409340" y="448801"/>
                  <a:pt x="7456892" y="441827"/>
                </a:cubicBezTo>
                <a:cubicBezTo>
                  <a:pt x="7474724" y="446476"/>
                  <a:pt x="7489584" y="451125"/>
                  <a:pt x="7507417" y="453450"/>
                </a:cubicBezTo>
                <a:cubicBezTo>
                  <a:pt x="7510389" y="455775"/>
                  <a:pt x="7513361" y="458099"/>
                  <a:pt x="7516333" y="460424"/>
                </a:cubicBezTo>
                <a:cubicBezTo>
                  <a:pt x="7516333" y="565033"/>
                  <a:pt x="7516333" y="669642"/>
                  <a:pt x="7516333" y="771927"/>
                </a:cubicBezTo>
                <a:cubicBezTo>
                  <a:pt x="7522277" y="771927"/>
                  <a:pt x="7528221" y="771927"/>
                  <a:pt x="7537137" y="771927"/>
                </a:cubicBezTo>
                <a:cubicBezTo>
                  <a:pt x="7537137" y="730083"/>
                  <a:pt x="7537137" y="688239"/>
                  <a:pt x="7537137" y="646396"/>
                </a:cubicBezTo>
                <a:cubicBezTo>
                  <a:pt x="7543081" y="646396"/>
                  <a:pt x="7549025" y="646396"/>
                  <a:pt x="7554969" y="646396"/>
                </a:cubicBezTo>
                <a:cubicBezTo>
                  <a:pt x="7554969" y="641747"/>
                  <a:pt x="7554969" y="639422"/>
                  <a:pt x="7554969" y="634773"/>
                </a:cubicBezTo>
                <a:cubicBezTo>
                  <a:pt x="7560913" y="632448"/>
                  <a:pt x="7566857" y="630123"/>
                  <a:pt x="7572801" y="627799"/>
                </a:cubicBezTo>
                <a:cubicBezTo>
                  <a:pt x="7575773" y="627799"/>
                  <a:pt x="7581717" y="627799"/>
                  <a:pt x="7587661" y="627799"/>
                </a:cubicBezTo>
                <a:cubicBezTo>
                  <a:pt x="7587661" y="623149"/>
                  <a:pt x="7587661" y="620825"/>
                  <a:pt x="7587661" y="616175"/>
                </a:cubicBezTo>
                <a:cubicBezTo>
                  <a:pt x="7590633" y="613851"/>
                  <a:pt x="7596577" y="611526"/>
                  <a:pt x="7599549" y="609201"/>
                </a:cubicBezTo>
                <a:cubicBezTo>
                  <a:pt x="7608465" y="609201"/>
                  <a:pt x="7620353" y="609201"/>
                  <a:pt x="7629269" y="609201"/>
                </a:cubicBezTo>
                <a:cubicBezTo>
                  <a:pt x="7629269" y="620825"/>
                  <a:pt x="7629269" y="634773"/>
                  <a:pt x="7629269" y="646396"/>
                </a:cubicBezTo>
                <a:cubicBezTo>
                  <a:pt x="7650073" y="646396"/>
                  <a:pt x="7670877" y="646396"/>
                  <a:pt x="7691682" y="646396"/>
                </a:cubicBezTo>
                <a:cubicBezTo>
                  <a:pt x="7691682" y="690564"/>
                  <a:pt x="7691682" y="732408"/>
                  <a:pt x="7691682" y="776576"/>
                </a:cubicBezTo>
                <a:cubicBezTo>
                  <a:pt x="7700598" y="776576"/>
                  <a:pt x="7709514" y="776576"/>
                  <a:pt x="7715458" y="776576"/>
                </a:cubicBezTo>
                <a:cubicBezTo>
                  <a:pt x="7724374" y="774251"/>
                  <a:pt x="7730318" y="771927"/>
                  <a:pt x="7739234" y="769602"/>
                </a:cubicBezTo>
                <a:cubicBezTo>
                  <a:pt x="7739234" y="764953"/>
                  <a:pt x="7739234" y="762628"/>
                  <a:pt x="7739234" y="760304"/>
                </a:cubicBezTo>
                <a:cubicBezTo>
                  <a:pt x="7736262" y="760304"/>
                  <a:pt x="7733290" y="757979"/>
                  <a:pt x="7730318" y="757979"/>
                </a:cubicBezTo>
                <a:cubicBezTo>
                  <a:pt x="7730318" y="755654"/>
                  <a:pt x="7730318" y="753330"/>
                  <a:pt x="7730318" y="751005"/>
                </a:cubicBezTo>
                <a:cubicBezTo>
                  <a:pt x="7733290" y="748680"/>
                  <a:pt x="7736262" y="748680"/>
                  <a:pt x="7739234" y="746356"/>
                </a:cubicBezTo>
                <a:cubicBezTo>
                  <a:pt x="7739234" y="730083"/>
                  <a:pt x="7739234" y="711486"/>
                  <a:pt x="7739234" y="695213"/>
                </a:cubicBezTo>
                <a:cubicBezTo>
                  <a:pt x="7736262" y="695213"/>
                  <a:pt x="7733290" y="692889"/>
                  <a:pt x="7730318" y="692889"/>
                </a:cubicBezTo>
                <a:cubicBezTo>
                  <a:pt x="7730318" y="690564"/>
                  <a:pt x="7730318" y="688239"/>
                  <a:pt x="7730318" y="685915"/>
                </a:cubicBezTo>
                <a:cubicBezTo>
                  <a:pt x="7733290" y="683590"/>
                  <a:pt x="7736262" y="683590"/>
                  <a:pt x="7739234" y="681266"/>
                </a:cubicBezTo>
                <a:cubicBezTo>
                  <a:pt x="7739234" y="681266"/>
                  <a:pt x="7739234" y="678941"/>
                  <a:pt x="7739234" y="676616"/>
                </a:cubicBezTo>
                <a:cubicBezTo>
                  <a:pt x="7742206" y="676616"/>
                  <a:pt x="7742206" y="676616"/>
                  <a:pt x="7745178" y="676616"/>
                </a:cubicBezTo>
                <a:cubicBezTo>
                  <a:pt x="7745178" y="674292"/>
                  <a:pt x="7745178" y="669642"/>
                  <a:pt x="7745178" y="667318"/>
                </a:cubicBezTo>
                <a:cubicBezTo>
                  <a:pt x="7742206" y="667318"/>
                  <a:pt x="7742206" y="667318"/>
                  <a:pt x="7739234" y="667318"/>
                </a:cubicBezTo>
                <a:cubicBezTo>
                  <a:pt x="7739234" y="664993"/>
                  <a:pt x="7739234" y="662668"/>
                  <a:pt x="7739234" y="660344"/>
                </a:cubicBezTo>
                <a:cubicBezTo>
                  <a:pt x="7742206" y="660344"/>
                  <a:pt x="7745178" y="658019"/>
                  <a:pt x="7748150" y="655694"/>
                </a:cubicBezTo>
                <a:cubicBezTo>
                  <a:pt x="7751122" y="627799"/>
                  <a:pt x="7760038" y="604552"/>
                  <a:pt x="7795702" y="590604"/>
                </a:cubicBezTo>
                <a:cubicBezTo>
                  <a:pt x="7792730" y="590604"/>
                  <a:pt x="7792730" y="588280"/>
                  <a:pt x="7789758" y="588280"/>
                </a:cubicBezTo>
                <a:cubicBezTo>
                  <a:pt x="7789758" y="585955"/>
                  <a:pt x="7789758" y="583630"/>
                  <a:pt x="7789758" y="581306"/>
                </a:cubicBezTo>
                <a:cubicBezTo>
                  <a:pt x="7792730" y="581306"/>
                  <a:pt x="7795702" y="578981"/>
                  <a:pt x="7798674" y="578981"/>
                </a:cubicBezTo>
                <a:cubicBezTo>
                  <a:pt x="7798674" y="574332"/>
                  <a:pt x="7798674" y="572007"/>
                  <a:pt x="7798674" y="569682"/>
                </a:cubicBezTo>
                <a:cubicBezTo>
                  <a:pt x="7801646" y="569682"/>
                  <a:pt x="7801646" y="569682"/>
                  <a:pt x="7804618" y="569682"/>
                </a:cubicBezTo>
                <a:cubicBezTo>
                  <a:pt x="7804618" y="562708"/>
                  <a:pt x="7804618" y="555735"/>
                  <a:pt x="7804618" y="548761"/>
                </a:cubicBezTo>
                <a:cubicBezTo>
                  <a:pt x="7801646" y="548761"/>
                  <a:pt x="7801646" y="548761"/>
                  <a:pt x="7798674" y="548761"/>
                </a:cubicBezTo>
                <a:cubicBezTo>
                  <a:pt x="7798674" y="546436"/>
                  <a:pt x="7798674" y="546436"/>
                  <a:pt x="7798674" y="544111"/>
                </a:cubicBezTo>
                <a:cubicBezTo>
                  <a:pt x="7801646" y="544111"/>
                  <a:pt x="7804618" y="541787"/>
                  <a:pt x="7804618" y="541787"/>
                </a:cubicBezTo>
                <a:cubicBezTo>
                  <a:pt x="7810562" y="537137"/>
                  <a:pt x="7813534" y="532488"/>
                  <a:pt x="7819478" y="525514"/>
                </a:cubicBezTo>
                <a:cubicBezTo>
                  <a:pt x="7819478" y="525514"/>
                  <a:pt x="7819478" y="523189"/>
                  <a:pt x="7819478" y="523189"/>
                </a:cubicBezTo>
                <a:cubicBezTo>
                  <a:pt x="7819478" y="523189"/>
                  <a:pt x="7822450" y="523189"/>
                  <a:pt x="7822450" y="523189"/>
                </a:cubicBezTo>
                <a:cubicBezTo>
                  <a:pt x="7822450" y="520865"/>
                  <a:pt x="7822450" y="518540"/>
                  <a:pt x="7822450" y="516216"/>
                </a:cubicBezTo>
                <a:cubicBezTo>
                  <a:pt x="7816506" y="509242"/>
                  <a:pt x="7816506" y="497618"/>
                  <a:pt x="7822450" y="490644"/>
                </a:cubicBezTo>
                <a:cubicBezTo>
                  <a:pt x="7822450" y="490644"/>
                  <a:pt x="7822450" y="490644"/>
                  <a:pt x="7825422" y="483670"/>
                </a:cubicBezTo>
                <a:cubicBezTo>
                  <a:pt x="7825422" y="483670"/>
                  <a:pt x="7825422" y="483670"/>
                  <a:pt x="7828394" y="490644"/>
                </a:cubicBezTo>
                <a:cubicBezTo>
                  <a:pt x="7834338" y="497618"/>
                  <a:pt x="7837310" y="509242"/>
                  <a:pt x="7831366" y="516216"/>
                </a:cubicBezTo>
                <a:cubicBezTo>
                  <a:pt x="7831366" y="518540"/>
                  <a:pt x="7831366" y="520865"/>
                  <a:pt x="7831366" y="523189"/>
                </a:cubicBezTo>
                <a:cubicBezTo>
                  <a:pt x="7831366" y="523189"/>
                  <a:pt x="7834338" y="523189"/>
                  <a:pt x="7834338" y="523189"/>
                </a:cubicBezTo>
                <a:cubicBezTo>
                  <a:pt x="7834338" y="523189"/>
                  <a:pt x="7834338" y="525514"/>
                  <a:pt x="7834338" y="525514"/>
                </a:cubicBezTo>
                <a:cubicBezTo>
                  <a:pt x="7837310" y="530163"/>
                  <a:pt x="7843254" y="537137"/>
                  <a:pt x="7846226" y="541787"/>
                </a:cubicBezTo>
                <a:cubicBezTo>
                  <a:pt x="7849198" y="541787"/>
                  <a:pt x="7849198" y="544111"/>
                  <a:pt x="7852170" y="544111"/>
                </a:cubicBezTo>
                <a:cubicBezTo>
                  <a:pt x="7852170" y="546436"/>
                  <a:pt x="7852170" y="546436"/>
                  <a:pt x="7852170" y="548761"/>
                </a:cubicBezTo>
                <a:cubicBezTo>
                  <a:pt x="7852170" y="548761"/>
                  <a:pt x="7849198" y="548761"/>
                  <a:pt x="7849198" y="548761"/>
                </a:cubicBezTo>
                <a:cubicBezTo>
                  <a:pt x="7849198" y="555735"/>
                  <a:pt x="7849198" y="562708"/>
                  <a:pt x="7849198" y="569682"/>
                </a:cubicBezTo>
                <a:cubicBezTo>
                  <a:pt x="7849198" y="569682"/>
                  <a:pt x="7852170" y="569682"/>
                  <a:pt x="7855142" y="569682"/>
                </a:cubicBezTo>
                <a:cubicBezTo>
                  <a:pt x="7855142" y="572007"/>
                  <a:pt x="7855142" y="574332"/>
                  <a:pt x="7855142" y="578981"/>
                </a:cubicBezTo>
                <a:cubicBezTo>
                  <a:pt x="7855142" y="578981"/>
                  <a:pt x="7858115" y="581306"/>
                  <a:pt x="7861087" y="581306"/>
                </a:cubicBezTo>
                <a:cubicBezTo>
                  <a:pt x="7861087" y="583630"/>
                  <a:pt x="7861087" y="585955"/>
                  <a:pt x="7861087" y="588280"/>
                </a:cubicBezTo>
                <a:cubicBezTo>
                  <a:pt x="7858115" y="590604"/>
                  <a:pt x="7858115" y="590604"/>
                  <a:pt x="7855142" y="590604"/>
                </a:cubicBezTo>
                <a:cubicBezTo>
                  <a:pt x="7890807" y="604552"/>
                  <a:pt x="7896751" y="627799"/>
                  <a:pt x="7902695" y="655694"/>
                </a:cubicBezTo>
                <a:cubicBezTo>
                  <a:pt x="7905667" y="658019"/>
                  <a:pt x="7908639" y="658019"/>
                  <a:pt x="7911611" y="660344"/>
                </a:cubicBezTo>
                <a:cubicBezTo>
                  <a:pt x="7911611" y="662668"/>
                  <a:pt x="7911611" y="664993"/>
                  <a:pt x="7911611" y="667318"/>
                </a:cubicBezTo>
                <a:cubicBezTo>
                  <a:pt x="7908639" y="667318"/>
                  <a:pt x="7908639" y="667318"/>
                  <a:pt x="7905667" y="667318"/>
                </a:cubicBezTo>
                <a:cubicBezTo>
                  <a:pt x="7905667" y="671967"/>
                  <a:pt x="7905667" y="674292"/>
                  <a:pt x="7905667" y="676616"/>
                </a:cubicBezTo>
                <a:cubicBezTo>
                  <a:pt x="7908639" y="676616"/>
                  <a:pt x="7908639" y="676616"/>
                  <a:pt x="7911611" y="676616"/>
                </a:cubicBezTo>
                <a:cubicBezTo>
                  <a:pt x="7911611" y="678941"/>
                  <a:pt x="7911611" y="681266"/>
                  <a:pt x="7911611" y="681266"/>
                </a:cubicBezTo>
                <a:cubicBezTo>
                  <a:pt x="7914583" y="683590"/>
                  <a:pt x="7917555" y="685915"/>
                  <a:pt x="7920527" y="685915"/>
                </a:cubicBezTo>
                <a:cubicBezTo>
                  <a:pt x="7920527" y="688239"/>
                  <a:pt x="7920527" y="690564"/>
                  <a:pt x="7920527" y="692889"/>
                </a:cubicBezTo>
                <a:cubicBezTo>
                  <a:pt x="7917555" y="692889"/>
                  <a:pt x="7914583" y="695213"/>
                  <a:pt x="7911611" y="695213"/>
                </a:cubicBezTo>
                <a:cubicBezTo>
                  <a:pt x="7911611" y="713811"/>
                  <a:pt x="7911611" y="730083"/>
                  <a:pt x="7911611" y="746356"/>
                </a:cubicBezTo>
                <a:cubicBezTo>
                  <a:pt x="7914583" y="748680"/>
                  <a:pt x="7917555" y="748680"/>
                  <a:pt x="7920527" y="751005"/>
                </a:cubicBezTo>
                <a:cubicBezTo>
                  <a:pt x="7920527" y="753330"/>
                  <a:pt x="7920527" y="755654"/>
                  <a:pt x="7920527" y="757979"/>
                </a:cubicBezTo>
                <a:cubicBezTo>
                  <a:pt x="7917555" y="757979"/>
                  <a:pt x="7914583" y="760304"/>
                  <a:pt x="7911611" y="760304"/>
                </a:cubicBezTo>
                <a:cubicBezTo>
                  <a:pt x="7911611" y="762628"/>
                  <a:pt x="7911611" y="764953"/>
                  <a:pt x="7911611" y="767278"/>
                </a:cubicBezTo>
                <a:cubicBezTo>
                  <a:pt x="7914583" y="767278"/>
                  <a:pt x="7920527" y="767278"/>
                  <a:pt x="7923499" y="767278"/>
                </a:cubicBezTo>
                <a:cubicBezTo>
                  <a:pt x="7923499" y="771927"/>
                  <a:pt x="7923499" y="774251"/>
                  <a:pt x="7923499" y="776576"/>
                </a:cubicBezTo>
                <a:cubicBezTo>
                  <a:pt x="7932415" y="776576"/>
                  <a:pt x="7938359" y="776576"/>
                  <a:pt x="7944303" y="776576"/>
                </a:cubicBezTo>
                <a:cubicBezTo>
                  <a:pt x="7944303" y="725434"/>
                  <a:pt x="7944303" y="671967"/>
                  <a:pt x="7944303" y="620825"/>
                </a:cubicBezTo>
                <a:cubicBezTo>
                  <a:pt x="7971051" y="616175"/>
                  <a:pt x="7994827" y="613851"/>
                  <a:pt x="8021575" y="609201"/>
                </a:cubicBezTo>
                <a:cubicBezTo>
                  <a:pt x="8036435" y="609201"/>
                  <a:pt x="8051296" y="609201"/>
                  <a:pt x="8063184" y="609201"/>
                </a:cubicBezTo>
                <a:cubicBezTo>
                  <a:pt x="8063184" y="578981"/>
                  <a:pt x="8063184" y="546436"/>
                  <a:pt x="8063184" y="516216"/>
                </a:cubicBezTo>
                <a:cubicBezTo>
                  <a:pt x="8092904" y="495294"/>
                  <a:pt x="8152344" y="495294"/>
                  <a:pt x="8179092" y="516216"/>
                </a:cubicBezTo>
                <a:cubicBezTo>
                  <a:pt x="8179092" y="595254"/>
                  <a:pt x="8179092" y="674292"/>
                  <a:pt x="8179092" y="755654"/>
                </a:cubicBezTo>
                <a:cubicBezTo>
                  <a:pt x="8193952" y="755654"/>
                  <a:pt x="8208812" y="755654"/>
                  <a:pt x="8220701" y="755654"/>
                </a:cubicBezTo>
                <a:cubicBezTo>
                  <a:pt x="8220701" y="713811"/>
                  <a:pt x="8220701" y="674292"/>
                  <a:pt x="8220701" y="634773"/>
                </a:cubicBezTo>
                <a:cubicBezTo>
                  <a:pt x="8253393" y="634773"/>
                  <a:pt x="8286085" y="634773"/>
                  <a:pt x="8318777" y="634773"/>
                </a:cubicBezTo>
                <a:cubicBezTo>
                  <a:pt x="8324721" y="641747"/>
                  <a:pt x="8330665" y="648720"/>
                  <a:pt x="8336609" y="655694"/>
                </a:cubicBezTo>
                <a:lnTo>
                  <a:pt x="8336609" y="730582"/>
                </a:lnTo>
                <a:lnTo>
                  <a:pt x="8338212" y="730681"/>
                </a:lnTo>
                <a:cubicBezTo>
                  <a:pt x="8338212" y="730681"/>
                  <a:pt x="8338212" y="730681"/>
                  <a:pt x="8338212" y="607459"/>
                </a:cubicBezTo>
                <a:cubicBezTo>
                  <a:pt x="8338212" y="607459"/>
                  <a:pt x="8338212" y="607459"/>
                  <a:pt x="8359830" y="607459"/>
                </a:cubicBezTo>
                <a:cubicBezTo>
                  <a:pt x="8359830" y="607459"/>
                  <a:pt x="8359830" y="607459"/>
                  <a:pt x="8359830" y="471267"/>
                </a:cubicBezTo>
                <a:cubicBezTo>
                  <a:pt x="8359830" y="471267"/>
                  <a:pt x="8359830" y="471267"/>
                  <a:pt x="8378746" y="471267"/>
                </a:cubicBezTo>
                <a:cubicBezTo>
                  <a:pt x="8378746" y="471267"/>
                  <a:pt x="8378746" y="471267"/>
                  <a:pt x="8378746" y="356693"/>
                </a:cubicBezTo>
                <a:cubicBezTo>
                  <a:pt x="8378746" y="356693"/>
                  <a:pt x="8378746" y="356693"/>
                  <a:pt x="8384150" y="354531"/>
                </a:cubicBezTo>
                <a:cubicBezTo>
                  <a:pt x="8384150" y="354531"/>
                  <a:pt x="8384150" y="354531"/>
                  <a:pt x="8384150" y="328590"/>
                </a:cubicBezTo>
                <a:cubicBezTo>
                  <a:pt x="8384150" y="328590"/>
                  <a:pt x="8384150" y="328590"/>
                  <a:pt x="8405768" y="328590"/>
                </a:cubicBezTo>
                <a:cubicBezTo>
                  <a:pt x="8405768" y="328590"/>
                  <a:pt x="8405768" y="328590"/>
                  <a:pt x="8454409" y="246442"/>
                </a:cubicBezTo>
                <a:cubicBezTo>
                  <a:pt x="8454409" y="246442"/>
                  <a:pt x="8454409" y="246442"/>
                  <a:pt x="8459813" y="0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98015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Image slide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1">
            <a:extLst>
              <a:ext uri="{FF2B5EF4-FFF2-40B4-BE49-F238E27FC236}">
                <a16:creationId xmlns:a16="http://schemas.microsoft.com/office/drawing/2014/main" id="{E26ECD6E-9DEE-4A2B-B5DD-A1228882C9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51939"/>
            <a:ext cx="10229738" cy="1006061"/>
          </a:xfrm>
          <a:prstGeom prst="rect">
            <a:avLst/>
          </a:prstGeom>
        </p:spPr>
      </p:pic>
      <p:pic>
        <p:nvPicPr>
          <p:cNvPr id="5" name="Picture 3" descr="E:\002-KIMS BUSINESS\007-02-MaxPPT-Contents\150902-com-Global-Laptop\mo900.png">
            <a:extLst>
              <a:ext uri="{FF2B5EF4-FFF2-40B4-BE49-F238E27FC236}">
                <a16:creationId xmlns:a16="http://schemas.microsoft.com/office/drawing/2014/main" id="{ED3DE11E-BD5D-4B9D-948E-59777A4C49D4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253"/>
          <a:stretch/>
        </p:blipFill>
        <p:spPr bwMode="auto">
          <a:xfrm flipH="1">
            <a:off x="8093413" y="1839636"/>
            <a:ext cx="4099849" cy="5018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F65EA7C3-C127-4FEF-998A-380766830A98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8524415" y="2255476"/>
            <a:ext cx="1861405" cy="2908225"/>
          </a:xfrm>
          <a:custGeom>
            <a:avLst/>
            <a:gdLst>
              <a:gd name="connsiteX0" fmla="*/ 0 w 1296000"/>
              <a:gd name="connsiteY0" fmla="*/ 0 h 2700000"/>
              <a:gd name="connsiteX1" fmla="*/ 1296000 w 1296000"/>
              <a:gd name="connsiteY1" fmla="*/ 0 h 2700000"/>
              <a:gd name="connsiteX2" fmla="*/ 1296000 w 1296000"/>
              <a:gd name="connsiteY2" fmla="*/ 2700000 h 2700000"/>
              <a:gd name="connsiteX3" fmla="*/ 0 w 1296000"/>
              <a:gd name="connsiteY3" fmla="*/ 2700000 h 2700000"/>
              <a:gd name="connsiteX4" fmla="*/ 0 w 1296000"/>
              <a:gd name="connsiteY4" fmla="*/ 0 h 2700000"/>
              <a:gd name="connsiteX0" fmla="*/ 0 w 1436677"/>
              <a:gd name="connsiteY0" fmla="*/ 0 h 2745513"/>
              <a:gd name="connsiteX1" fmla="*/ 1436677 w 1436677"/>
              <a:gd name="connsiteY1" fmla="*/ 45513 h 2745513"/>
              <a:gd name="connsiteX2" fmla="*/ 1436677 w 1436677"/>
              <a:gd name="connsiteY2" fmla="*/ 2745513 h 2745513"/>
              <a:gd name="connsiteX3" fmla="*/ 140677 w 1436677"/>
              <a:gd name="connsiteY3" fmla="*/ 2745513 h 2745513"/>
              <a:gd name="connsiteX4" fmla="*/ 0 w 1436677"/>
              <a:gd name="connsiteY4" fmla="*/ 0 h 2745513"/>
              <a:gd name="connsiteX0" fmla="*/ 0 w 1453227"/>
              <a:gd name="connsiteY0" fmla="*/ 0 h 2745513"/>
              <a:gd name="connsiteX1" fmla="*/ 1453227 w 1453227"/>
              <a:gd name="connsiteY1" fmla="*/ 45513 h 2745513"/>
              <a:gd name="connsiteX2" fmla="*/ 1453227 w 1453227"/>
              <a:gd name="connsiteY2" fmla="*/ 2745513 h 2745513"/>
              <a:gd name="connsiteX3" fmla="*/ 157227 w 1453227"/>
              <a:gd name="connsiteY3" fmla="*/ 2745513 h 2745513"/>
              <a:gd name="connsiteX4" fmla="*/ 0 w 1453227"/>
              <a:gd name="connsiteY4" fmla="*/ 0 h 2745513"/>
              <a:gd name="connsiteX0" fmla="*/ 0 w 1523565"/>
              <a:gd name="connsiteY0" fmla="*/ 0 h 2745513"/>
              <a:gd name="connsiteX1" fmla="*/ 1523565 w 1523565"/>
              <a:gd name="connsiteY1" fmla="*/ 16550 h 2745513"/>
              <a:gd name="connsiteX2" fmla="*/ 1453227 w 1523565"/>
              <a:gd name="connsiteY2" fmla="*/ 2745513 h 2745513"/>
              <a:gd name="connsiteX3" fmla="*/ 157227 w 1523565"/>
              <a:gd name="connsiteY3" fmla="*/ 2745513 h 2745513"/>
              <a:gd name="connsiteX4" fmla="*/ 0 w 1523565"/>
              <a:gd name="connsiteY4" fmla="*/ 0 h 2745513"/>
              <a:gd name="connsiteX0" fmla="*/ 0 w 1672517"/>
              <a:gd name="connsiteY0" fmla="*/ 0 h 2745513"/>
              <a:gd name="connsiteX1" fmla="*/ 1523565 w 1672517"/>
              <a:gd name="connsiteY1" fmla="*/ 16550 h 2745513"/>
              <a:gd name="connsiteX2" fmla="*/ 1672517 w 1672517"/>
              <a:gd name="connsiteY2" fmla="*/ 2580011 h 2745513"/>
              <a:gd name="connsiteX3" fmla="*/ 157227 w 1672517"/>
              <a:gd name="connsiteY3" fmla="*/ 2745513 h 2745513"/>
              <a:gd name="connsiteX4" fmla="*/ 0 w 1672517"/>
              <a:gd name="connsiteY4" fmla="*/ 0 h 2745513"/>
              <a:gd name="connsiteX0" fmla="*/ 0 w 1672517"/>
              <a:gd name="connsiteY0" fmla="*/ 0 h 2580011"/>
              <a:gd name="connsiteX1" fmla="*/ 1523565 w 1672517"/>
              <a:gd name="connsiteY1" fmla="*/ 16550 h 2580011"/>
              <a:gd name="connsiteX2" fmla="*/ 1672517 w 1672517"/>
              <a:gd name="connsiteY2" fmla="*/ 2580011 h 2580011"/>
              <a:gd name="connsiteX3" fmla="*/ 165502 w 1672517"/>
              <a:gd name="connsiteY3" fmla="*/ 2563460 h 2580011"/>
              <a:gd name="connsiteX4" fmla="*/ 0 w 1672517"/>
              <a:gd name="connsiteY4" fmla="*/ 0 h 2580011"/>
              <a:gd name="connsiteX0" fmla="*/ 0 w 1672517"/>
              <a:gd name="connsiteY0" fmla="*/ 0 h 2604835"/>
              <a:gd name="connsiteX1" fmla="*/ 1523565 w 1672517"/>
              <a:gd name="connsiteY1" fmla="*/ 16550 h 2604835"/>
              <a:gd name="connsiteX2" fmla="*/ 1672517 w 1672517"/>
              <a:gd name="connsiteY2" fmla="*/ 2580011 h 2604835"/>
              <a:gd name="connsiteX3" fmla="*/ 161364 w 1672517"/>
              <a:gd name="connsiteY3" fmla="*/ 2604835 h 2604835"/>
              <a:gd name="connsiteX4" fmla="*/ 0 w 1672517"/>
              <a:gd name="connsiteY4" fmla="*/ 0 h 2604835"/>
              <a:gd name="connsiteX0" fmla="*/ 0 w 1672517"/>
              <a:gd name="connsiteY0" fmla="*/ 0 h 2613110"/>
              <a:gd name="connsiteX1" fmla="*/ 1523565 w 1672517"/>
              <a:gd name="connsiteY1" fmla="*/ 16550 h 2613110"/>
              <a:gd name="connsiteX2" fmla="*/ 1672517 w 1672517"/>
              <a:gd name="connsiteY2" fmla="*/ 2580011 h 2613110"/>
              <a:gd name="connsiteX3" fmla="*/ 161364 w 1672517"/>
              <a:gd name="connsiteY3" fmla="*/ 2613110 h 2613110"/>
              <a:gd name="connsiteX4" fmla="*/ 0 w 1672517"/>
              <a:gd name="connsiteY4" fmla="*/ 0 h 2613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72517" h="2613110">
                <a:moveTo>
                  <a:pt x="0" y="0"/>
                </a:moveTo>
                <a:lnTo>
                  <a:pt x="1523565" y="16550"/>
                </a:lnTo>
                <a:lnTo>
                  <a:pt x="1672517" y="2580011"/>
                </a:lnTo>
                <a:lnTo>
                  <a:pt x="161364" y="261311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>
                <a:latin typeface="Arial" pitchFamily="34" charset="0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44AC1258-BCFC-4466-A293-80A95F8CF27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50333929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 slide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256CF63-2A59-478C-8FAC-4D0742B8896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924927" y="0"/>
            <a:ext cx="7267073" cy="6858000"/>
          </a:xfrm>
          <a:custGeom>
            <a:avLst/>
            <a:gdLst>
              <a:gd name="connsiteX0" fmla="*/ 3064609 w 7267073"/>
              <a:gd name="connsiteY0" fmla="*/ 0 h 6858000"/>
              <a:gd name="connsiteX1" fmla="*/ 7267073 w 7267073"/>
              <a:gd name="connsiteY1" fmla="*/ 0 h 6858000"/>
              <a:gd name="connsiteX2" fmla="*/ 7267073 w 7267073"/>
              <a:gd name="connsiteY2" fmla="*/ 6858000 h 6858000"/>
              <a:gd name="connsiteX3" fmla="*/ 0 w 7267073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67073" h="6858000">
                <a:moveTo>
                  <a:pt x="3064609" y="0"/>
                </a:moveTo>
                <a:lnTo>
                  <a:pt x="7267073" y="0"/>
                </a:lnTo>
                <a:lnTo>
                  <a:pt x="726707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2607384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 slide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D3245653-BD79-43BE-9416-81B7DEA6FDE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" y="0"/>
            <a:ext cx="12191999" cy="6858000"/>
          </a:xfrm>
          <a:custGeom>
            <a:avLst/>
            <a:gdLst>
              <a:gd name="connsiteX0" fmla="*/ 6400777 w 12191999"/>
              <a:gd name="connsiteY0" fmla="*/ 0 h 6858000"/>
              <a:gd name="connsiteX1" fmla="*/ 12191999 w 12191999"/>
              <a:gd name="connsiteY1" fmla="*/ 0 h 6858000"/>
              <a:gd name="connsiteX2" fmla="*/ 12191999 w 12191999"/>
              <a:gd name="connsiteY2" fmla="*/ 1 h 6858000"/>
              <a:gd name="connsiteX3" fmla="*/ 5791223 w 12191999"/>
              <a:gd name="connsiteY3" fmla="*/ 6858000 h 6858000"/>
              <a:gd name="connsiteX4" fmla="*/ 0 w 12191999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1999" h="6858000">
                <a:moveTo>
                  <a:pt x="6400777" y="0"/>
                </a:moveTo>
                <a:lnTo>
                  <a:pt x="12191999" y="0"/>
                </a:lnTo>
                <a:lnTo>
                  <a:pt x="12191999" y="1"/>
                </a:lnTo>
                <a:lnTo>
                  <a:pt x="579122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8395445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slide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9">
            <a:extLst>
              <a:ext uri="{FF2B5EF4-FFF2-40B4-BE49-F238E27FC236}">
                <a16:creationId xmlns:a16="http://schemas.microsoft.com/office/drawing/2014/main" id="{721FF661-E1BF-44AB-AE42-30299A0C2808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0" y="0"/>
            <a:ext cx="7155850" cy="6858000"/>
          </a:xfrm>
          <a:custGeom>
            <a:avLst/>
            <a:gdLst>
              <a:gd name="connsiteX0" fmla="*/ 0 w 7155850"/>
              <a:gd name="connsiteY0" fmla="*/ 3024930 h 6858000"/>
              <a:gd name="connsiteX1" fmla="*/ 2358530 w 7155850"/>
              <a:gd name="connsiteY1" fmla="*/ 6858000 h 6858000"/>
              <a:gd name="connsiteX2" fmla="*/ 1329860 w 7155850"/>
              <a:gd name="connsiteY2" fmla="*/ 6858000 h 6858000"/>
              <a:gd name="connsiteX3" fmla="*/ 0 w 7155850"/>
              <a:gd name="connsiteY3" fmla="*/ 4691859 h 6858000"/>
              <a:gd name="connsiteX4" fmla="*/ 1 w 7155850"/>
              <a:gd name="connsiteY4" fmla="*/ 397145 h 6858000"/>
              <a:gd name="connsiteX5" fmla="*/ 3459898 w 7155850"/>
              <a:gd name="connsiteY5" fmla="*/ 6020152 h 6858000"/>
              <a:gd name="connsiteX6" fmla="*/ 2945517 w 7155850"/>
              <a:gd name="connsiteY6" fmla="*/ 6858000 h 6858000"/>
              <a:gd name="connsiteX7" fmla="*/ 1 w 7155850"/>
              <a:gd name="connsiteY7" fmla="*/ 2060197 h 6858000"/>
              <a:gd name="connsiteX8" fmla="*/ 396861 w 7155850"/>
              <a:gd name="connsiteY8" fmla="*/ 0 h 6858000"/>
              <a:gd name="connsiteX9" fmla="*/ 7155850 w 7155850"/>
              <a:gd name="connsiteY9" fmla="*/ 0 h 6858000"/>
              <a:gd name="connsiteX10" fmla="*/ 3780151 w 7155850"/>
              <a:gd name="connsiteY10" fmla="*/ 549850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155850" h="6858000">
                <a:moveTo>
                  <a:pt x="0" y="3024930"/>
                </a:moveTo>
                <a:lnTo>
                  <a:pt x="2358530" y="6858000"/>
                </a:lnTo>
                <a:lnTo>
                  <a:pt x="1329860" y="6858000"/>
                </a:lnTo>
                <a:lnTo>
                  <a:pt x="0" y="4691859"/>
                </a:lnTo>
                <a:close/>
                <a:moveTo>
                  <a:pt x="1" y="397145"/>
                </a:moveTo>
                <a:lnTo>
                  <a:pt x="3459898" y="6020152"/>
                </a:lnTo>
                <a:lnTo>
                  <a:pt x="2945517" y="6858000"/>
                </a:lnTo>
                <a:lnTo>
                  <a:pt x="1" y="2060197"/>
                </a:lnTo>
                <a:close/>
                <a:moveTo>
                  <a:pt x="396861" y="0"/>
                </a:moveTo>
                <a:lnTo>
                  <a:pt x="7155850" y="0"/>
                </a:lnTo>
                <a:lnTo>
                  <a:pt x="3780151" y="549850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1097280" anchor="t">
            <a:noAutofit/>
          </a:bodyPr>
          <a:lstStyle>
            <a:lvl1pPr marL="0" indent="0" algn="ctr">
              <a:buNone/>
              <a:defRPr sz="14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5951191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slide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C70177A7-4E03-44B8-A2CB-D0A1D472671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149362" y="389541"/>
            <a:ext cx="6078918" cy="6078918"/>
          </a:xfrm>
          <a:prstGeom prst="diamond">
            <a:avLst/>
          </a:prstGeom>
          <a:solidFill>
            <a:schemeClr val="bg1">
              <a:lumMod val="95000"/>
            </a:schemeClr>
          </a:solidFill>
          <a:ln w="5080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5843929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slide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4111A57B-317A-41FC-8D5B-458B4DA86DA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B248F514-64E6-478F-BD5B-2F5FF8194E9D}"/>
              </a:ext>
            </a:extLst>
          </p:cNvPr>
          <p:cNvSpPr>
            <a:spLocks noGrp="1"/>
          </p:cNvSpPr>
          <p:nvPr>
            <p:ph type="pic" idx="18" hasCustomPrompt="1"/>
          </p:nvPr>
        </p:nvSpPr>
        <p:spPr>
          <a:xfrm>
            <a:off x="904680" y="2301255"/>
            <a:ext cx="2268786" cy="18524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AD9F10B1-4908-4FDA-BFB4-BCD570CDCB90}"/>
              </a:ext>
            </a:extLst>
          </p:cNvPr>
          <p:cNvSpPr>
            <a:spLocks noGrp="1"/>
          </p:cNvSpPr>
          <p:nvPr>
            <p:ph type="pic" idx="19" hasCustomPrompt="1"/>
          </p:nvPr>
        </p:nvSpPr>
        <p:spPr>
          <a:xfrm>
            <a:off x="3611864" y="2301255"/>
            <a:ext cx="2268786" cy="18524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7A18808D-4787-4529-A142-029C02C56371}"/>
              </a:ext>
            </a:extLst>
          </p:cNvPr>
          <p:cNvSpPr>
            <a:spLocks noGrp="1"/>
          </p:cNvSpPr>
          <p:nvPr>
            <p:ph type="pic" idx="20" hasCustomPrompt="1"/>
          </p:nvPr>
        </p:nvSpPr>
        <p:spPr>
          <a:xfrm>
            <a:off x="6319048" y="2301255"/>
            <a:ext cx="2268786" cy="18524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D5106DBC-8A8E-4A2C-9FCB-D57D9E77722B}"/>
              </a:ext>
            </a:extLst>
          </p:cNvPr>
          <p:cNvSpPr>
            <a:spLocks noGrp="1"/>
          </p:cNvSpPr>
          <p:nvPr>
            <p:ph type="pic" idx="21" hasCustomPrompt="1"/>
          </p:nvPr>
        </p:nvSpPr>
        <p:spPr>
          <a:xfrm>
            <a:off x="9026232" y="2301255"/>
            <a:ext cx="2268786" cy="18524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0937735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156334854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con sets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38308661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8993242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8394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genda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23200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aam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EF70765A-4598-4D75-8EBE-B820808F65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Our Team LAYOUT</a:t>
            </a:r>
          </a:p>
        </p:txBody>
      </p:sp>
      <p:sp>
        <p:nvSpPr>
          <p:cNvPr id="4" name="Rounded Rectangle 4">
            <a:extLst>
              <a:ext uri="{FF2B5EF4-FFF2-40B4-BE49-F238E27FC236}">
                <a16:creationId xmlns:a16="http://schemas.microsoft.com/office/drawing/2014/main" id="{13950174-3026-49A7-9425-B00B2A3E9EA6}"/>
              </a:ext>
            </a:extLst>
          </p:cNvPr>
          <p:cNvSpPr/>
          <p:nvPr userDrawn="1"/>
        </p:nvSpPr>
        <p:spPr>
          <a:xfrm>
            <a:off x="714000" y="1560384"/>
            <a:ext cx="10764000" cy="3276000"/>
          </a:xfrm>
          <a:prstGeom prst="roundRect">
            <a:avLst>
              <a:gd name="adj" fmla="val 899"/>
            </a:avLst>
          </a:prstGeom>
          <a:solidFill>
            <a:schemeClr val="accent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dirty="0">
              <a:solidFill>
                <a:schemeClr val="lt1"/>
              </a:solidFill>
            </a:endParaRPr>
          </a:p>
        </p:txBody>
      </p:sp>
      <p:sp>
        <p:nvSpPr>
          <p:cNvPr id="5" name="그림 개체 틀 6">
            <a:extLst>
              <a:ext uri="{FF2B5EF4-FFF2-40B4-BE49-F238E27FC236}">
                <a16:creationId xmlns:a16="http://schemas.microsoft.com/office/drawing/2014/main" id="{161C13C6-8983-4005-A3D9-1A368D3D4E94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893359" y="1741253"/>
            <a:ext cx="1908000" cy="252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tIns="576000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ko-KR" altLang="en-US" sz="1200" baseline="0">
                <a:latin typeface="+mn-lt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altLang="ko-KR" dirty="0"/>
              <a:t>Insert Your Image</a:t>
            </a:r>
            <a:endParaRPr lang="ko-KR" altLang="en-US" dirty="0"/>
          </a:p>
          <a:p>
            <a:pPr marL="0" lvl="0" indent="0" algn="ctr">
              <a:buNone/>
            </a:pPr>
            <a:endParaRPr lang="ko-KR" altLang="en-US" dirty="0"/>
          </a:p>
        </p:txBody>
      </p:sp>
      <p:sp>
        <p:nvSpPr>
          <p:cNvPr id="6" name="그림 개체 틀 6">
            <a:extLst>
              <a:ext uri="{FF2B5EF4-FFF2-40B4-BE49-F238E27FC236}">
                <a16:creationId xmlns:a16="http://schemas.microsoft.com/office/drawing/2014/main" id="{E8CDE116-1F40-4043-9530-E9DD99C3C72C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018201" y="1741253"/>
            <a:ext cx="1908000" cy="252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tIns="576000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ko-KR" altLang="en-US" sz="1200" baseline="0">
                <a:latin typeface="+mn-lt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altLang="ko-KR" dirty="0"/>
              <a:t>Insert Your Image</a:t>
            </a:r>
            <a:endParaRPr lang="ko-KR" altLang="en-US" dirty="0"/>
          </a:p>
          <a:p>
            <a:pPr marL="0" lvl="0" indent="0" algn="ctr">
              <a:buNone/>
            </a:pPr>
            <a:endParaRPr lang="ko-KR" altLang="en-US" dirty="0"/>
          </a:p>
        </p:txBody>
      </p:sp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6EEE52ED-6ED8-4B16-9DC4-7322E037AE9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143043" y="1741253"/>
            <a:ext cx="1908000" cy="252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tIns="576000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ko-KR" altLang="en-US" sz="1200" baseline="0">
                <a:latin typeface="+mn-lt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altLang="ko-KR" dirty="0"/>
              <a:t>Insert Your Image</a:t>
            </a:r>
            <a:endParaRPr lang="ko-KR" altLang="en-US" dirty="0"/>
          </a:p>
          <a:p>
            <a:pPr marL="0" lvl="0" indent="0" algn="ctr">
              <a:buNone/>
            </a:pPr>
            <a:endParaRPr lang="ko-KR" altLang="en-US" dirty="0"/>
          </a:p>
        </p:txBody>
      </p:sp>
      <p:sp>
        <p:nvSpPr>
          <p:cNvPr id="8" name="그림 개체 틀 6">
            <a:extLst>
              <a:ext uri="{FF2B5EF4-FFF2-40B4-BE49-F238E27FC236}">
                <a16:creationId xmlns:a16="http://schemas.microsoft.com/office/drawing/2014/main" id="{8D1EE6CC-5B39-473C-97F8-518EC78B6835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267884" y="1741253"/>
            <a:ext cx="1908000" cy="252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tIns="576000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ko-KR" altLang="en-US" sz="1200" baseline="0">
                <a:latin typeface="+mn-lt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altLang="ko-KR" dirty="0"/>
              <a:t>Insert Your Image</a:t>
            </a:r>
            <a:endParaRPr lang="ko-KR" altLang="en-US" dirty="0"/>
          </a:p>
          <a:p>
            <a:pPr marL="0" lvl="0" indent="0" algn="ctr">
              <a:buNone/>
            </a:pPr>
            <a:endParaRPr lang="ko-KR" altLang="en-US" dirty="0"/>
          </a:p>
        </p:txBody>
      </p:sp>
      <p:sp>
        <p:nvSpPr>
          <p:cNvPr id="9" name="그림 개체 틀 6">
            <a:extLst>
              <a:ext uri="{FF2B5EF4-FFF2-40B4-BE49-F238E27FC236}">
                <a16:creationId xmlns:a16="http://schemas.microsoft.com/office/drawing/2014/main" id="{8E02732D-3B55-422D-9996-957FAF0AA63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9392725" y="1741253"/>
            <a:ext cx="1908000" cy="252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tIns="576000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ko-KR" altLang="en-US" sz="1200" baseline="0">
                <a:latin typeface="+mn-lt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altLang="ko-KR" dirty="0"/>
              <a:t>Insert Your Image</a:t>
            </a:r>
            <a:endParaRPr lang="ko-KR" altLang="en-US" dirty="0"/>
          </a:p>
          <a:p>
            <a:pPr marL="0" lvl="0" indent="0" algn="ctr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86641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6A44D55-097E-422E-A0B3-604835A6742A}"/>
              </a:ext>
            </a:extLst>
          </p:cNvPr>
          <p:cNvSpPr/>
          <p:nvPr userDrawn="1"/>
        </p:nvSpPr>
        <p:spPr>
          <a:xfrm>
            <a:off x="0" y="2303253"/>
            <a:ext cx="12192000" cy="2251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>
              <a:cs typeface="Arial" pitchFamily="34" charset="0"/>
            </a:endParaRPr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1C925C01-FEE1-492E-8512-B10BDB521E39}"/>
              </a:ext>
            </a:extLst>
          </p:cNvPr>
          <p:cNvSpPr/>
          <p:nvPr userDrawn="1"/>
        </p:nvSpPr>
        <p:spPr>
          <a:xfrm>
            <a:off x="0" y="4592128"/>
            <a:ext cx="12192000" cy="1035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B9FAACAB-F737-49F9-BFB3-F3E4D0C18877}"/>
              </a:ext>
            </a:extLst>
          </p:cNvPr>
          <p:cNvSpPr/>
          <p:nvPr userDrawn="1"/>
        </p:nvSpPr>
        <p:spPr>
          <a:xfrm>
            <a:off x="0" y="2162355"/>
            <a:ext cx="12192000" cy="1035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icture Placeholder 11">
            <a:extLst>
              <a:ext uri="{FF2B5EF4-FFF2-40B4-BE49-F238E27FC236}">
                <a16:creationId xmlns:a16="http://schemas.microsoft.com/office/drawing/2014/main" id="{744B90A8-112D-45DE-B6E9-528ECD4703F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961516" y="573702"/>
            <a:ext cx="4468483" cy="5710596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lvl1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332950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7.xml"/><Relationship Id="rId7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21.xml"/><Relationship Id="rId2" Type="http://schemas.openxmlformats.org/officeDocument/2006/relationships/slideLayout" Target="../slideLayouts/slideLayout6.xml"/><Relationship Id="rId16" Type="http://schemas.openxmlformats.org/officeDocument/2006/relationships/slideLayout" Target="../slideLayouts/slideLayout20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5.xml"/><Relationship Id="rId5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14.xml"/><Relationship Id="rId19" Type="http://schemas.openxmlformats.org/officeDocument/2006/relationships/slideLayout" Target="../slideLayouts/slideLayout23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8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4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9.xml"/><Relationship Id="rId18" Type="http://schemas.openxmlformats.org/officeDocument/2006/relationships/slideLayout" Target="../slideLayouts/slideLayout44.xml"/><Relationship Id="rId3" Type="http://schemas.openxmlformats.org/officeDocument/2006/relationships/slideLayout" Target="../slideLayouts/slideLayout29.xml"/><Relationship Id="rId21" Type="http://schemas.openxmlformats.org/officeDocument/2006/relationships/slideLayout" Target="../slideLayouts/slideLayout47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17" Type="http://schemas.openxmlformats.org/officeDocument/2006/relationships/slideLayout" Target="../slideLayouts/slideLayout43.xml"/><Relationship Id="rId2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42.xml"/><Relationship Id="rId20" Type="http://schemas.openxmlformats.org/officeDocument/2006/relationships/slideLayout" Target="../slideLayouts/slideLayout46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5" Type="http://schemas.openxmlformats.org/officeDocument/2006/relationships/slideLayout" Target="../slideLayouts/slideLayout41.xml"/><Relationship Id="rId23" Type="http://schemas.openxmlformats.org/officeDocument/2006/relationships/theme" Target="../theme/theme5.xml"/><Relationship Id="rId10" Type="http://schemas.openxmlformats.org/officeDocument/2006/relationships/slideLayout" Target="../slideLayouts/slideLayout36.xml"/><Relationship Id="rId19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40.xml"/><Relationship Id="rId22" Type="http://schemas.openxmlformats.org/officeDocument/2006/relationships/slideLayout" Target="../slideLayouts/slideLayout4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59903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90" r:id="rId3"/>
    <p:sldLayoutId id="2147483691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5311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9" r:id="rId15"/>
    <p:sldLayoutId id="2147483688" r:id="rId16"/>
    <p:sldLayoutId id="2147483687" r:id="rId17"/>
    <p:sldLayoutId id="2147483671" r:id="rId18"/>
    <p:sldLayoutId id="2147483672" r:id="rId1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8408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11276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11340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  <p:sldLayoutId id="2147483707" r:id="rId12"/>
    <p:sldLayoutId id="2147483708" r:id="rId13"/>
    <p:sldLayoutId id="2147483709" r:id="rId14"/>
    <p:sldLayoutId id="2147483710" r:id="rId15"/>
    <p:sldLayoutId id="2147483711" r:id="rId16"/>
    <p:sldLayoutId id="2147483712" r:id="rId17"/>
    <p:sldLayoutId id="2147483713" r:id="rId18"/>
    <p:sldLayoutId id="2147483714" r:id="rId19"/>
    <p:sldLayoutId id="2147483715" r:id="rId20"/>
    <p:sldLayoutId id="2147483716" r:id="rId21"/>
    <p:sldLayoutId id="2147483717" r:id="rId2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7.xml"/><Relationship Id="rId4" Type="http://schemas.microsoft.com/office/2007/relationships/hdphoto" Target="../media/hdphoto1.wdp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free-powerpoint-templates-design.com/" TargetMode="Externa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3" Type="http://schemas.openxmlformats.org/officeDocument/2006/relationships/image" Target="../media/image34.sv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7.svg"/><Relationship Id="rId11" Type="http://schemas.openxmlformats.org/officeDocument/2006/relationships/image" Target="../media/image42.svg"/><Relationship Id="rId5" Type="http://schemas.openxmlformats.org/officeDocument/2006/relationships/image" Target="../media/image36.svg"/><Relationship Id="rId10" Type="http://schemas.openxmlformats.org/officeDocument/2006/relationships/image" Target="../media/image41.sv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7" Type="http://schemas.openxmlformats.org/officeDocument/2006/relationships/image" Target="../media/image48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7.png"/><Relationship Id="rId5" Type="http://schemas.openxmlformats.org/officeDocument/2006/relationships/image" Target="../media/image46.svg"/><Relationship Id="rId4" Type="http://schemas.openxmlformats.org/officeDocument/2006/relationships/image" Target="../media/image4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5.xml"/><Relationship Id="rId5" Type="http://schemas.openxmlformats.org/officeDocument/2006/relationships/chart" Target="../charts/chart6.xml"/><Relationship Id="rId4" Type="http://schemas.openxmlformats.org/officeDocument/2006/relationships/chart" Target="../charts/chart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7" Type="http://schemas.openxmlformats.org/officeDocument/2006/relationships/image" Target="../media/image48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47.png"/><Relationship Id="rId5" Type="http://schemas.openxmlformats.org/officeDocument/2006/relationships/image" Target="../media/image46.svg"/><Relationship Id="rId4" Type="http://schemas.openxmlformats.org/officeDocument/2006/relationships/image" Target="../media/image45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free-powerpoint-templates-design.com/" TargetMode="External"/><Relationship Id="rId1" Type="http://schemas.openxmlformats.org/officeDocument/2006/relationships/slideLayout" Target="../slideLayouts/slideLayout25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8.sv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27.xml"/><Relationship Id="rId5" Type="http://schemas.openxmlformats.org/officeDocument/2006/relationships/chart" Target="../charts/chart10.xml"/><Relationship Id="rId4" Type="http://schemas.openxmlformats.org/officeDocument/2006/relationships/chart" Target="../charts/chart9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1.xml"/><Relationship Id="rId1" Type="http://schemas.openxmlformats.org/officeDocument/2006/relationships/slideLayout" Target="../slideLayouts/slideLayout27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29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10" Type="http://schemas.openxmlformats.org/officeDocument/2006/relationships/image" Target="../media/image32.pn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31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3.xml"/><Relationship Id="rId2" Type="http://schemas.openxmlformats.org/officeDocument/2006/relationships/chart" Target="../charts/chart12.xml"/><Relationship Id="rId1" Type="http://schemas.openxmlformats.org/officeDocument/2006/relationships/slideLayout" Target="../slideLayouts/slideLayout40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4CFCEA34-2B2B-47DF-A969-4A12CD1BADAD}"/>
              </a:ext>
            </a:extLst>
          </p:cNvPr>
          <p:cNvSpPr/>
          <p:nvPr/>
        </p:nvSpPr>
        <p:spPr>
          <a:xfrm>
            <a:off x="4440872" y="520174"/>
            <a:ext cx="3310257" cy="5817652"/>
          </a:xfrm>
          <a:custGeom>
            <a:avLst/>
            <a:gdLst>
              <a:gd name="connsiteX0" fmla="*/ 0 w 3310257"/>
              <a:gd name="connsiteY0" fmla="*/ 0 h 5817652"/>
              <a:gd name="connsiteX1" fmla="*/ 3310257 w 3310257"/>
              <a:gd name="connsiteY1" fmla="*/ 0 h 5817652"/>
              <a:gd name="connsiteX2" fmla="*/ 3310257 w 3310257"/>
              <a:gd name="connsiteY2" fmla="*/ 836248 h 5817652"/>
              <a:gd name="connsiteX3" fmla="*/ 3213002 w 3310257"/>
              <a:gd name="connsiteY3" fmla="*/ 846650 h 5817652"/>
              <a:gd name="connsiteX4" fmla="*/ 3213002 w 3310257"/>
              <a:gd name="connsiteY4" fmla="*/ 97255 h 5817652"/>
              <a:gd name="connsiteX5" fmla="*/ 97255 w 3310257"/>
              <a:gd name="connsiteY5" fmla="*/ 97255 h 5817652"/>
              <a:gd name="connsiteX6" fmla="*/ 97255 w 3310257"/>
              <a:gd name="connsiteY6" fmla="*/ 5720397 h 5817652"/>
              <a:gd name="connsiteX7" fmla="*/ 3213002 w 3310257"/>
              <a:gd name="connsiteY7" fmla="*/ 5720397 h 5817652"/>
              <a:gd name="connsiteX8" fmla="*/ 3213002 w 3310257"/>
              <a:gd name="connsiteY8" fmla="*/ 1814862 h 5817652"/>
              <a:gd name="connsiteX9" fmla="*/ 3310257 w 3310257"/>
              <a:gd name="connsiteY9" fmla="*/ 1769061 h 5817652"/>
              <a:gd name="connsiteX10" fmla="*/ 3310257 w 3310257"/>
              <a:gd name="connsiteY10" fmla="*/ 5817652 h 5817652"/>
              <a:gd name="connsiteX11" fmla="*/ 0 w 3310257"/>
              <a:gd name="connsiteY11" fmla="*/ 5817652 h 5817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310257" h="5817652">
                <a:moveTo>
                  <a:pt x="0" y="0"/>
                </a:moveTo>
                <a:lnTo>
                  <a:pt x="3310257" y="0"/>
                </a:lnTo>
                <a:lnTo>
                  <a:pt x="3310257" y="836248"/>
                </a:lnTo>
                <a:lnTo>
                  <a:pt x="3213002" y="846650"/>
                </a:lnTo>
                <a:lnTo>
                  <a:pt x="3213002" y="97255"/>
                </a:lnTo>
                <a:lnTo>
                  <a:pt x="97255" y="97255"/>
                </a:lnTo>
                <a:lnTo>
                  <a:pt x="97255" y="5720397"/>
                </a:lnTo>
                <a:lnTo>
                  <a:pt x="3213002" y="5720397"/>
                </a:lnTo>
                <a:lnTo>
                  <a:pt x="3213002" y="1814862"/>
                </a:lnTo>
                <a:lnTo>
                  <a:pt x="3310257" y="1769061"/>
                </a:lnTo>
                <a:lnTo>
                  <a:pt x="3310257" y="5817652"/>
                </a:lnTo>
                <a:lnTo>
                  <a:pt x="0" y="581765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2EACE2C-F0BB-4B26-BDA0-E1B66FC049A7}"/>
              </a:ext>
            </a:extLst>
          </p:cNvPr>
          <p:cNvSpPr txBox="1"/>
          <p:nvPr/>
        </p:nvSpPr>
        <p:spPr>
          <a:xfrm>
            <a:off x="6166338" y="3525737"/>
            <a:ext cx="4777152" cy="2308324"/>
          </a:xfrm>
          <a:prstGeom prst="rect">
            <a:avLst/>
          </a:prstGeom>
          <a:solidFill>
            <a:schemeClr val="tx1"/>
          </a:solidFill>
        </p:spPr>
        <p:txBody>
          <a:bodyPr wrap="square" rtlCol="0" anchor="ctr">
            <a:spAutoFit/>
          </a:bodyPr>
          <a:lstStyle/>
          <a:p>
            <a:r>
              <a:rPr lang="en-US" altLang="ko-KR" sz="48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Enabling Energy Data for Applications</a:t>
            </a:r>
            <a:endParaRPr lang="ko-KR" altLang="en-US" sz="4800" b="1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sp>
        <p:nvSpPr>
          <p:cNvPr id="20" name="Diamond 19">
            <a:extLst>
              <a:ext uri="{FF2B5EF4-FFF2-40B4-BE49-F238E27FC236}">
                <a16:creationId xmlns:a16="http://schemas.microsoft.com/office/drawing/2014/main" id="{A5EE27D8-95BC-4C2B-A5E4-871ED71E0E6B}"/>
              </a:ext>
            </a:extLst>
          </p:cNvPr>
          <p:cNvSpPr/>
          <p:nvPr/>
        </p:nvSpPr>
        <p:spPr>
          <a:xfrm>
            <a:off x="10434449" y="4809191"/>
            <a:ext cx="436586" cy="436586"/>
          </a:xfrm>
          <a:prstGeom prst="diamond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Diamond 20">
            <a:extLst>
              <a:ext uri="{FF2B5EF4-FFF2-40B4-BE49-F238E27FC236}">
                <a16:creationId xmlns:a16="http://schemas.microsoft.com/office/drawing/2014/main" id="{BC534616-0BCD-4067-8087-DE544782CB21}"/>
              </a:ext>
            </a:extLst>
          </p:cNvPr>
          <p:cNvSpPr/>
          <p:nvPr/>
        </p:nvSpPr>
        <p:spPr>
          <a:xfrm>
            <a:off x="5777148" y="4529363"/>
            <a:ext cx="436586" cy="436586"/>
          </a:xfrm>
          <a:prstGeom prst="diamond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Diamond 21">
            <a:extLst>
              <a:ext uri="{FF2B5EF4-FFF2-40B4-BE49-F238E27FC236}">
                <a16:creationId xmlns:a16="http://schemas.microsoft.com/office/drawing/2014/main" id="{C171DE97-77C5-4A0B-BEA9-833C9EFB78A8}"/>
              </a:ext>
            </a:extLst>
          </p:cNvPr>
          <p:cNvSpPr/>
          <p:nvPr/>
        </p:nvSpPr>
        <p:spPr>
          <a:xfrm>
            <a:off x="8796675" y="3704744"/>
            <a:ext cx="436586" cy="436586"/>
          </a:xfrm>
          <a:prstGeom prst="diamond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Diamond 22">
            <a:extLst>
              <a:ext uri="{FF2B5EF4-FFF2-40B4-BE49-F238E27FC236}">
                <a16:creationId xmlns:a16="http://schemas.microsoft.com/office/drawing/2014/main" id="{79A68489-6042-4357-813B-5263918D63B0}"/>
              </a:ext>
            </a:extLst>
          </p:cNvPr>
          <p:cNvSpPr/>
          <p:nvPr/>
        </p:nvSpPr>
        <p:spPr>
          <a:xfrm>
            <a:off x="1622410" y="3490545"/>
            <a:ext cx="432491" cy="432491"/>
          </a:xfrm>
          <a:prstGeom prst="diamond">
            <a:avLst/>
          </a:prstGeom>
          <a:noFill/>
          <a:ln w="254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Diamond 23">
            <a:extLst>
              <a:ext uri="{FF2B5EF4-FFF2-40B4-BE49-F238E27FC236}">
                <a16:creationId xmlns:a16="http://schemas.microsoft.com/office/drawing/2014/main" id="{2AB2AC16-42AE-4DD6-B958-37D751F8BBAF}"/>
              </a:ext>
            </a:extLst>
          </p:cNvPr>
          <p:cNvSpPr/>
          <p:nvPr/>
        </p:nvSpPr>
        <p:spPr>
          <a:xfrm>
            <a:off x="4664894" y="1380238"/>
            <a:ext cx="436586" cy="436586"/>
          </a:xfrm>
          <a:prstGeom prst="diamond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DB644EFE-AF32-4444-BDAE-6DB0D5402C27}"/>
              </a:ext>
            </a:extLst>
          </p:cNvPr>
          <p:cNvGrpSpPr/>
          <p:nvPr/>
        </p:nvGrpSpPr>
        <p:grpSpPr>
          <a:xfrm>
            <a:off x="4903574" y="5518743"/>
            <a:ext cx="2620319" cy="525185"/>
            <a:chOff x="1612709" y="1258934"/>
            <a:chExt cx="2620319" cy="525185"/>
          </a:xfrm>
        </p:grpSpPr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7B14F5DF-7995-4171-92AD-CCA126DC3297}"/>
                </a:ext>
              </a:extLst>
            </p:cNvPr>
            <p:cNvSpPr/>
            <p:nvPr/>
          </p:nvSpPr>
          <p:spPr>
            <a:xfrm>
              <a:off x="1933814" y="1259577"/>
              <a:ext cx="140381" cy="140381"/>
            </a:xfrm>
            <a:custGeom>
              <a:avLst/>
              <a:gdLst>
                <a:gd name="connsiteX0" fmla="*/ 53340 w 76200"/>
                <a:gd name="connsiteY0" fmla="*/ 11081 h 76200"/>
                <a:gd name="connsiteX1" fmla="*/ 42863 w 76200"/>
                <a:gd name="connsiteY1" fmla="*/ 22511 h 76200"/>
                <a:gd name="connsiteX2" fmla="*/ 32385 w 76200"/>
                <a:gd name="connsiteY2" fmla="*/ 11081 h 76200"/>
                <a:gd name="connsiteX3" fmla="*/ 11430 w 76200"/>
                <a:gd name="connsiteY3" fmla="*/ 11081 h 76200"/>
                <a:gd name="connsiteX4" fmla="*/ 11430 w 76200"/>
                <a:gd name="connsiteY4" fmla="*/ 31083 h 76200"/>
                <a:gd name="connsiteX5" fmla="*/ 21908 w 76200"/>
                <a:gd name="connsiteY5" fmla="*/ 41561 h 76200"/>
                <a:gd name="connsiteX6" fmla="*/ 11430 w 76200"/>
                <a:gd name="connsiteY6" fmla="*/ 52991 h 76200"/>
                <a:gd name="connsiteX7" fmla="*/ 11430 w 76200"/>
                <a:gd name="connsiteY7" fmla="*/ 72993 h 76200"/>
                <a:gd name="connsiteX8" fmla="*/ 32385 w 76200"/>
                <a:gd name="connsiteY8" fmla="*/ 73946 h 76200"/>
                <a:gd name="connsiteX9" fmla="*/ 42863 w 76200"/>
                <a:gd name="connsiteY9" fmla="*/ 63468 h 76200"/>
                <a:gd name="connsiteX10" fmla="*/ 53340 w 76200"/>
                <a:gd name="connsiteY10" fmla="*/ 73946 h 76200"/>
                <a:gd name="connsiteX11" fmla="*/ 74295 w 76200"/>
                <a:gd name="connsiteY11" fmla="*/ 73946 h 76200"/>
                <a:gd name="connsiteX12" fmla="*/ 74295 w 76200"/>
                <a:gd name="connsiteY12" fmla="*/ 53943 h 76200"/>
                <a:gd name="connsiteX13" fmla="*/ 63818 w 76200"/>
                <a:gd name="connsiteY13" fmla="*/ 42513 h 76200"/>
                <a:gd name="connsiteX14" fmla="*/ 74295 w 76200"/>
                <a:gd name="connsiteY14" fmla="*/ 32036 h 76200"/>
                <a:gd name="connsiteX15" fmla="*/ 74295 w 76200"/>
                <a:gd name="connsiteY15" fmla="*/ 11081 h 76200"/>
                <a:gd name="connsiteX16" fmla="*/ 53340 w 76200"/>
                <a:gd name="connsiteY16" fmla="*/ 110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3340" y="11081"/>
                  </a:moveTo>
                  <a:lnTo>
                    <a:pt x="42863" y="22511"/>
                  </a:lnTo>
                  <a:lnTo>
                    <a:pt x="32385" y="11081"/>
                  </a:lnTo>
                  <a:cubicBezTo>
                    <a:pt x="26670" y="6318"/>
                    <a:pt x="17145" y="6318"/>
                    <a:pt x="11430" y="11081"/>
                  </a:cubicBezTo>
                  <a:cubicBezTo>
                    <a:pt x="5715" y="15843"/>
                    <a:pt x="5715" y="26321"/>
                    <a:pt x="11430" y="31083"/>
                  </a:cubicBezTo>
                  <a:lnTo>
                    <a:pt x="21908" y="41561"/>
                  </a:lnTo>
                  <a:lnTo>
                    <a:pt x="11430" y="52991"/>
                  </a:lnTo>
                  <a:cubicBezTo>
                    <a:pt x="5715" y="58706"/>
                    <a:pt x="5715" y="68231"/>
                    <a:pt x="11430" y="72993"/>
                  </a:cubicBezTo>
                  <a:cubicBezTo>
                    <a:pt x="17145" y="77756"/>
                    <a:pt x="26670" y="79661"/>
                    <a:pt x="32385" y="73946"/>
                  </a:cubicBezTo>
                  <a:lnTo>
                    <a:pt x="42863" y="63468"/>
                  </a:lnTo>
                  <a:lnTo>
                    <a:pt x="53340" y="73946"/>
                  </a:lnTo>
                  <a:cubicBezTo>
                    <a:pt x="59055" y="79661"/>
                    <a:pt x="68580" y="79661"/>
                    <a:pt x="74295" y="73946"/>
                  </a:cubicBezTo>
                  <a:cubicBezTo>
                    <a:pt x="80010" y="68231"/>
                    <a:pt x="80010" y="58706"/>
                    <a:pt x="74295" y="53943"/>
                  </a:cubicBezTo>
                  <a:lnTo>
                    <a:pt x="63818" y="42513"/>
                  </a:lnTo>
                  <a:lnTo>
                    <a:pt x="74295" y="32036"/>
                  </a:lnTo>
                  <a:cubicBezTo>
                    <a:pt x="80010" y="26321"/>
                    <a:pt x="80010" y="16796"/>
                    <a:pt x="74295" y="11081"/>
                  </a:cubicBezTo>
                  <a:cubicBezTo>
                    <a:pt x="68580" y="5366"/>
                    <a:pt x="59055" y="6318"/>
                    <a:pt x="53340" y="1108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6B0E23EA-5CBC-4DA5-875C-C12A5FF5DE00}"/>
                </a:ext>
              </a:extLst>
            </p:cNvPr>
            <p:cNvSpPr/>
            <p:nvPr/>
          </p:nvSpPr>
          <p:spPr>
            <a:xfrm>
              <a:off x="2265942" y="125893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000AF6C3-73CD-4D8F-BBB6-3D4B9884FA04}"/>
                </a:ext>
              </a:extLst>
            </p:cNvPr>
            <p:cNvSpPr/>
            <p:nvPr/>
          </p:nvSpPr>
          <p:spPr>
            <a:xfrm>
              <a:off x="2598070" y="125893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3342 w 76200"/>
                <a:gd name="connsiteY11" fmla="*/ 74295 h 76200"/>
                <a:gd name="connsiteX12" fmla="*/ 73342 w 76200"/>
                <a:gd name="connsiteY12" fmla="*/ 54293 h 76200"/>
                <a:gd name="connsiteX13" fmla="*/ 62865 w 76200"/>
                <a:gd name="connsiteY13" fmla="*/ 43815 h 76200"/>
                <a:gd name="connsiteX14" fmla="*/ 73342 w 76200"/>
                <a:gd name="connsiteY14" fmla="*/ 33338 h 76200"/>
                <a:gd name="connsiteX15" fmla="*/ 73342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7153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3342" y="74295"/>
                  </a:cubicBezTo>
                  <a:cubicBezTo>
                    <a:pt x="79058" y="68580"/>
                    <a:pt x="79058" y="59055"/>
                    <a:pt x="73342" y="54293"/>
                  </a:cubicBezTo>
                  <a:lnTo>
                    <a:pt x="62865" y="43815"/>
                  </a:lnTo>
                  <a:lnTo>
                    <a:pt x="73342" y="33338"/>
                  </a:lnTo>
                  <a:cubicBezTo>
                    <a:pt x="79058" y="27623"/>
                    <a:pt x="79058" y="18098"/>
                    <a:pt x="73342" y="13335"/>
                  </a:cubicBezTo>
                  <a:cubicBezTo>
                    <a:pt x="67628" y="6668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9188DE90-673F-4A21-8AF8-CF516EA07AA7}"/>
                </a:ext>
              </a:extLst>
            </p:cNvPr>
            <p:cNvSpPr/>
            <p:nvPr/>
          </p:nvSpPr>
          <p:spPr>
            <a:xfrm>
              <a:off x="2930198" y="125893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2863 h 76200"/>
                <a:gd name="connsiteX6" fmla="*/ 11430 w 76200"/>
                <a:gd name="connsiteY6" fmla="*/ 53340 h 76200"/>
                <a:gd name="connsiteX7" fmla="*/ 11430 w 76200"/>
                <a:gd name="connsiteY7" fmla="*/ 73343 h 76200"/>
                <a:gd name="connsiteX8" fmla="*/ 31433 w 76200"/>
                <a:gd name="connsiteY8" fmla="*/ 73343 h 76200"/>
                <a:gd name="connsiteX9" fmla="*/ 41910 w 76200"/>
                <a:gd name="connsiteY9" fmla="*/ 62865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3343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8" y="5715"/>
                    <a:pt x="16193" y="5715"/>
                    <a:pt x="11430" y="11430"/>
                  </a:cubicBezTo>
                  <a:cubicBezTo>
                    <a:pt x="6668" y="17145"/>
                    <a:pt x="5715" y="26670"/>
                    <a:pt x="11430" y="31433"/>
                  </a:cubicBezTo>
                  <a:lnTo>
                    <a:pt x="21908" y="42863"/>
                  </a:lnTo>
                  <a:lnTo>
                    <a:pt x="11430" y="53340"/>
                  </a:lnTo>
                  <a:cubicBezTo>
                    <a:pt x="5715" y="59055"/>
                    <a:pt x="5715" y="68580"/>
                    <a:pt x="11430" y="73343"/>
                  </a:cubicBezTo>
                  <a:cubicBezTo>
                    <a:pt x="17145" y="78105"/>
                    <a:pt x="26670" y="79058"/>
                    <a:pt x="31433" y="73343"/>
                  </a:cubicBezTo>
                  <a:lnTo>
                    <a:pt x="41910" y="62865"/>
                  </a:lnTo>
                  <a:lnTo>
                    <a:pt x="52388" y="74295"/>
                  </a:lnTo>
                  <a:cubicBezTo>
                    <a:pt x="58102" y="80010"/>
                    <a:pt x="67627" y="80010"/>
                    <a:pt x="72390" y="74295"/>
                  </a:cubicBezTo>
                  <a:cubicBezTo>
                    <a:pt x="78105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9058" y="26670"/>
                    <a:pt x="79058" y="17145"/>
                    <a:pt x="73343" y="11430"/>
                  </a:cubicBezTo>
                  <a:cubicBezTo>
                    <a:pt x="67627" y="6668"/>
                    <a:pt x="58102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4D834BC7-4AF0-47E2-BA33-97D656B140ED}"/>
                </a:ext>
              </a:extLst>
            </p:cNvPr>
            <p:cNvSpPr/>
            <p:nvPr/>
          </p:nvSpPr>
          <p:spPr>
            <a:xfrm>
              <a:off x="3262326" y="125893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46F8CA51-3E91-4801-AB3A-298961DAB127}"/>
                </a:ext>
              </a:extLst>
            </p:cNvPr>
            <p:cNvSpPr/>
            <p:nvPr/>
          </p:nvSpPr>
          <p:spPr>
            <a:xfrm>
              <a:off x="3594454" y="125893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7150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FC26A5AE-0363-4168-8B93-99221BA32068}"/>
                </a:ext>
              </a:extLst>
            </p:cNvPr>
            <p:cNvSpPr/>
            <p:nvPr/>
          </p:nvSpPr>
          <p:spPr>
            <a:xfrm>
              <a:off x="3926582" y="1258934"/>
              <a:ext cx="140381" cy="140381"/>
            </a:xfrm>
            <a:custGeom>
              <a:avLst/>
              <a:gdLst>
                <a:gd name="connsiteX0" fmla="*/ 52387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7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8 h 76200"/>
                <a:gd name="connsiteX13" fmla="*/ 61912 w 76200"/>
                <a:gd name="connsiteY13" fmla="*/ 41910 h 76200"/>
                <a:gd name="connsiteX14" fmla="*/ 72390 w 76200"/>
                <a:gd name="connsiteY14" fmla="*/ 31433 h 76200"/>
                <a:gd name="connsiteX15" fmla="*/ 72390 w 76200"/>
                <a:gd name="connsiteY15" fmla="*/ 11430 h 76200"/>
                <a:gd name="connsiteX16" fmla="*/ 52387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7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7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8105" y="66675"/>
                    <a:pt x="78105" y="57150"/>
                    <a:pt x="72390" y="52388"/>
                  </a:cubicBezTo>
                  <a:lnTo>
                    <a:pt x="61912" y="41910"/>
                  </a:lnTo>
                  <a:lnTo>
                    <a:pt x="72390" y="31433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6675" y="6668"/>
                    <a:pt x="58103" y="6668"/>
                    <a:pt x="52387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51584E0B-43FE-41C2-900C-1AD69BD92E33}"/>
                </a:ext>
              </a:extLst>
            </p:cNvPr>
            <p:cNvSpPr/>
            <p:nvPr/>
          </p:nvSpPr>
          <p:spPr>
            <a:xfrm>
              <a:off x="2099878" y="1451657"/>
              <a:ext cx="140381" cy="140381"/>
            </a:xfrm>
            <a:custGeom>
              <a:avLst/>
              <a:gdLst>
                <a:gd name="connsiteX0" fmla="*/ 53340 w 76200"/>
                <a:gd name="connsiteY0" fmla="*/ 11081 h 76200"/>
                <a:gd name="connsiteX1" fmla="*/ 42863 w 76200"/>
                <a:gd name="connsiteY1" fmla="*/ 22511 h 76200"/>
                <a:gd name="connsiteX2" fmla="*/ 32385 w 76200"/>
                <a:gd name="connsiteY2" fmla="*/ 11081 h 76200"/>
                <a:gd name="connsiteX3" fmla="*/ 11430 w 76200"/>
                <a:gd name="connsiteY3" fmla="*/ 11081 h 76200"/>
                <a:gd name="connsiteX4" fmla="*/ 11430 w 76200"/>
                <a:gd name="connsiteY4" fmla="*/ 31083 h 76200"/>
                <a:gd name="connsiteX5" fmla="*/ 21908 w 76200"/>
                <a:gd name="connsiteY5" fmla="*/ 41561 h 76200"/>
                <a:gd name="connsiteX6" fmla="*/ 11430 w 76200"/>
                <a:gd name="connsiteY6" fmla="*/ 52991 h 76200"/>
                <a:gd name="connsiteX7" fmla="*/ 11430 w 76200"/>
                <a:gd name="connsiteY7" fmla="*/ 72993 h 76200"/>
                <a:gd name="connsiteX8" fmla="*/ 32385 w 76200"/>
                <a:gd name="connsiteY8" fmla="*/ 73946 h 76200"/>
                <a:gd name="connsiteX9" fmla="*/ 42863 w 76200"/>
                <a:gd name="connsiteY9" fmla="*/ 63468 h 76200"/>
                <a:gd name="connsiteX10" fmla="*/ 53340 w 76200"/>
                <a:gd name="connsiteY10" fmla="*/ 73946 h 76200"/>
                <a:gd name="connsiteX11" fmla="*/ 74295 w 76200"/>
                <a:gd name="connsiteY11" fmla="*/ 73946 h 76200"/>
                <a:gd name="connsiteX12" fmla="*/ 74295 w 76200"/>
                <a:gd name="connsiteY12" fmla="*/ 53943 h 76200"/>
                <a:gd name="connsiteX13" fmla="*/ 63818 w 76200"/>
                <a:gd name="connsiteY13" fmla="*/ 42513 h 76200"/>
                <a:gd name="connsiteX14" fmla="*/ 74295 w 76200"/>
                <a:gd name="connsiteY14" fmla="*/ 32036 h 76200"/>
                <a:gd name="connsiteX15" fmla="*/ 74295 w 76200"/>
                <a:gd name="connsiteY15" fmla="*/ 11081 h 76200"/>
                <a:gd name="connsiteX16" fmla="*/ 53340 w 76200"/>
                <a:gd name="connsiteY16" fmla="*/ 110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3340" y="11081"/>
                  </a:moveTo>
                  <a:lnTo>
                    <a:pt x="42863" y="22511"/>
                  </a:lnTo>
                  <a:lnTo>
                    <a:pt x="32385" y="11081"/>
                  </a:lnTo>
                  <a:cubicBezTo>
                    <a:pt x="26670" y="6318"/>
                    <a:pt x="17145" y="6318"/>
                    <a:pt x="11430" y="11081"/>
                  </a:cubicBezTo>
                  <a:cubicBezTo>
                    <a:pt x="5715" y="15843"/>
                    <a:pt x="5715" y="26321"/>
                    <a:pt x="11430" y="31083"/>
                  </a:cubicBezTo>
                  <a:lnTo>
                    <a:pt x="21908" y="41561"/>
                  </a:lnTo>
                  <a:lnTo>
                    <a:pt x="11430" y="52991"/>
                  </a:lnTo>
                  <a:cubicBezTo>
                    <a:pt x="5715" y="58706"/>
                    <a:pt x="5715" y="68231"/>
                    <a:pt x="11430" y="72993"/>
                  </a:cubicBezTo>
                  <a:cubicBezTo>
                    <a:pt x="17145" y="77756"/>
                    <a:pt x="26670" y="79661"/>
                    <a:pt x="32385" y="73946"/>
                  </a:cubicBezTo>
                  <a:lnTo>
                    <a:pt x="42863" y="63468"/>
                  </a:lnTo>
                  <a:lnTo>
                    <a:pt x="53340" y="73946"/>
                  </a:lnTo>
                  <a:cubicBezTo>
                    <a:pt x="59055" y="79661"/>
                    <a:pt x="68580" y="79661"/>
                    <a:pt x="74295" y="73946"/>
                  </a:cubicBezTo>
                  <a:cubicBezTo>
                    <a:pt x="80010" y="68231"/>
                    <a:pt x="80010" y="58706"/>
                    <a:pt x="74295" y="53943"/>
                  </a:cubicBezTo>
                  <a:lnTo>
                    <a:pt x="63818" y="42513"/>
                  </a:lnTo>
                  <a:lnTo>
                    <a:pt x="74295" y="32036"/>
                  </a:lnTo>
                  <a:cubicBezTo>
                    <a:pt x="80010" y="26321"/>
                    <a:pt x="80010" y="16796"/>
                    <a:pt x="74295" y="11081"/>
                  </a:cubicBezTo>
                  <a:cubicBezTo>
                    <a:pt x="68580" y="5366"/>
                    <a:pt x="59055" y="6318"/>
                    <a:pt x="53340" y="1108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D8E7FCE5-62A8-4A31-8A9D-9AEE22DEBFD4}"/>
                </a:ext>
              </a:extLst>
            </p:cNvPr>
            <p:cNvSpPr/>
            <p:nvPr/>
          </p:nvSpPr>
          <p:spPr>
            <a:xfrm>
              <a:off x="2432006" y="145101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7F302706-3D85-4F2E-A2E9-7CAA5328EBD5}"/>
                </a:ext>
              </a:extLst>
            </p:cNvPr>
            <p:cNvSpPr/>
            <p:nvPr/>
          </p:nvSpPr>
          <p:spPr>
            <a:xfrm>
              <a:off x="2764134" y="145101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3342 w 76200"/>
                <a:gd name="connsiteY11" fmla="*/ 74295 h 76200"/>
                <a:gd name="connsiteX12" fmla="*/ 73342 w 76200"/>
                <a:gd name="connsiteY12" fmla="*/ 54293 h 76200"/>
                <a:gd name="connsiteX13" fmla="*/ 62865 w 76200"/>
                <a:gd name="connsiteY13" fmla="*/ 43815 h 76200"/>
                <a:gd name="connsiteX14" fmla="*/ 73342 w 76200"/>
                <a:gd name="connsiteY14" fmla="*/ 33338 h 76200"/>
                <a:gd name="connsiteX15" fmla="*/ 73342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7153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3342" y="74295"/>
                  </a:cubicBezTo>
                  <a:cubicBezTo>
                    <a:pt x="79058" y="68580"/>
                    <a:pt x="79058" y="59055"/>
                    <a:pt x="73342" y="54293"/>
                  </a:cubicBezTo>
                  <a:lnTo>
                    <a:pt x="62865" y="43815"/>
                  </a:lnTo>
                  <a:lnTo>
                    <a:pt x="73342" y="33338"/>
                  </a:lnTo>
                  <a:cubicBezTo>
                    <a:pt x="79058" y="27623"/>
                    <a:pt x="79058" y="18098"/>
                    <a:pt x="73342" y="13335"/>
                  </a:cubicBezTo>
                  <a:cubicBezTo>
                    <a:pt x="67628" y="6668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C5E97B52-A1ED-4B3E-A0FE-16B228A41995}"/>
                </a:ext>
              </a:extLst>
            </p:cNvPr>
            <p:cNvSpPr/>
            <p:nvPr/>
          </p:nvSpPr>
          <p:spPr>
            <a:xfrm>
              <a:off x="3096262" y="145101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2863 h 76200"/>
                <a:gd name="connsiteX6" fmla="*/ 11430 w 76200"/>
                <a:gd name="connsiteY6" fmla="*/ 53340 h 76200"/>
                <a:gd name="connsiteX7" fmla="*/ 11430 w 76200"/>
                <a:gd name="connsiteY7" fmla="*/ 73343 h 76200"/>
                <a:gd name="connsiteX8" fmla="*/ 31433 w 76200"/>
                <a:gd name="connsiteY8" fmla="*/ 73343 h 76200"/>
                <a:gd name="connsiteX9" fmla="*/ 41910 w 76200"/>
                <a:gd name="connsiteY9" fmla="*/ 62865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3343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8" y="5715"/>
                    <a:pt x="16193" y="5715"/>
                    <a:pt x="11430" y="11430"/>
                  </a:cubicBezTo>
                  <a:cubicBezTo>
                    <a:pt x="6668" y="17145"/>
                    <a:pt x="5715" y="26670"/>
                    <a:pt x="11430" y="31433"/>
                  </a:cubicBezTo>
                  <a:lnTo>
                    <a:pt x="21908" y="42863"/>
                  </a:lnTo>
                  <a:lnTo>
                    <a:pt x="11430" y="53340"/>
                  </a:lnTo>
                  <a:cubicBezTo>
                    <a:pt x="5715" y="59055"/>
                    <a:pt x="5715" y="68580"/>
                    <a:pt x="11430" y="73343"/>
                  </a:cubicBezTo>
                  <a:cubicBezTo>
                    <a:pt x="17145" y="78105"/>
                    <a:pt x="26670" y="79058"/>
                    <a:pt x="31433" y="73343"/>
                  </a:cubicBezTo>
                  <a:lnTo>
                    <a:pt x="41910" y="62865"/>
                  </a:lnTo>
                  <a:lnTo>
                    <a:pt x="52388" y="74295"/>
                  </a:lnTo>
                  <a:cubicBezTo>
                    <a:pt x="58102" y="80010"/>
                    <a:pt x="67627" y="80010"/>
                    <a:pt x="72390" y="74295"/>
                  </a:cubicBezTo>
                  <a:cubicBezTo>
                    <a:pt x="78105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9058" y="26670"/>
                    <a:pt x="79058" y="17145"/>
                    <a:pt x="73343" y="11430"/>
                  </a:cubicBezTo>
                  <a:cubicBezTo>
                    <a:pt x="67627" y="6668"/>
                    <a:pt x="58102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85DD4B20-76E9-4FAA-9776-F763D0F5BF3B}"/>
                </a:ext>
              </a:extLst>
            </p:cNvPr>
            <p:cNvSpPr/>
            <p:nvPr/>
          </p:nvSpPr>
          <p:spPr>
            <a:xfrm>
              <a:off x="3428390" y="145101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A0D08D1F-425E-4F5F-8970-47355DE6CE5F}"/>
                </a:ext>
              </a:extLst>
            </p:cNvPr>
            <p:cNvSpPr/>
            <p:nvPr/>
          </p:nvSpPr>
          <p:spPr>
            <a:xfrm>
              <a:off x="3760518" y="145101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7150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1350203F-3F8E-4996-9294-210EB3FC58D1}"/>
                </a:ext>
              </a:extLst>
            </p:cNvPr>
            <p:cNvSpPr/>
            <p:nvPr/>
          </p:nvSpPr>
          <p:spPr>
            <a:xfrm>
              <a:off x="4092647" y="1451014"/>
              <a:ext cx="140381" cy="140381"/>
            </a:xfrm>
            <a:custGeom>
              <a:avLst/>
              <a:gdLst>
                <a:gd name="connsiteX0" fmla="*/ 52387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7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8 h 76200"/>
                <a:gd name="connsiteX13" fmla="*/ 61912 w 76200"/>
                <a:gd name="connsiteY13" fmla="*/ 41910 h 76200"/>
                <a:gd name="connsiteX14" fmla="*/ 72390 w 76200"/>
                <a:gd name="connsiteY14" fmla="*/ 31433 h 76200"/>
                <a:gd name="connsiteX15" fmla="*/ 72390 w 76200"/>
                <a:gd name="connsiteY15" fmla="*/ 11430 h 76200"/>
                <a:gd name="connsiteX16" fmla="*/ 52387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7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7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8105" y="66675"/>
                    <a:pt x="78105" y="57150"/>
                    <a:pt x="72390" y="52388"/>
                  </a:cubicBezTo>
                  <a:lnTo>
                    <a:pt x="61912" y="41910"/>
                  </a:lnTo>
                  <a:lnTo>
                    <a:pt x="72390" y="31433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6675" y="6668"/>
                    <a:pt x="58103" y="6668"/>
                    <a:pt x="52387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2335F41C-880E-43EC-AF4B-CBAA6D5F8978}"/>
                </a:ext>
              </a:extLst>
            </p:cNvPr>
            <p:cNvSpPr/>
            <p:nvPr/>
          </p:nvSpPr>
          <p:spPr>
            <a:xfrm>
              <a:off x="1612709" y="1643738"/>
              <a:ext cx="140381" cy="140381"/>
            </a:xfrm>
            <a:custGeom>
              <a:avLst/>
              <a:gdLst>
                <a:gd name="connsiteX0" fmla="*/ 53340 w 76200"/>
                <a:gd name="connsiteY0" fmla="*/ 11081 h 76200"/>
                <a:gd name="connsiteX1" fmla="*/ 42863 w 76200"/>
                <a:gd name="connsiteY1" fmla="*/ 22511 h 76200"/>
                <a:gd name="connsiteX2" fmla="*/ 32385 w 76200"/>
                <a:gd name="connsiteY2" fmla="*/ 11081 h 76200"/>
                <a:gd name="connsiteX3" fmla="*/ 11430 w 76200"/>
                <a:gd name="connsiteY3" fmla="*/ 11081 h 76200"/>
                <a:gd name="connsiteX4" fmla="*/ 11430 w 76200"/>
                <a:gd name="connsiteY4" fmla="*/ 31083 h 76200"/>
                <a:gd name="connsiteX5" fmla="*/ 21908 w 76200"/>
                <a:gd name="connsiteY5" fmla="*/ 41561 h 76200"/>
                <a:gd name="connsiteX6" fmla="*/ 11430 w 76200"/>
                <a:gd name="connsiteY6" fmla="*/ 52991 h 76200"/>
                <a:gd name="connsiteX7" fmla="*/ 11430 w 76200"/>
                <a:gd name="connsiteY7" fmla="*/ 72993 h 76200"/>
                <a:gd name="connsiteX8" fmla="*/ 32385 w 76200"/>
                <a:gd name="connsiteY8" fmla="*/ 73946 h 76200"/>
                <a:gd name="connsiteX9" fmla="*/ 42863 w 76200"/>
                <a:gd name="connsiteY9" fmla="*/ 63468 h 76200"/>
                <a:gd name="connsiteX10" fmla="*/ 53340 w 76200"/>
                <a:gd name="connsiteY10" fmla="*/ 73946 h 76200"/>
                <a:gd name="connsiteX11" fmla="*/ 74295 w 76200"/>
                <a:gd name="connsiteY11" fmla="*/ 73946 h 76200"/>
                <a:gd name="connsiteX12" fmla="*/ 74295 w 76200"/>
                <a:gd name="connsiteY12" fmla="*/ 53943 h 76200"/>
                <a:gd name="connsiteX13" fmla="*/ 63818 w 76200"/>
                <a:gd name="connsiteY13" fmla="*/ 42513 h 76200"/>
                <a:gd name="connsiteX14" fmla="*/ 74295 w 76200"/>
                <a:gd name="connsiteY14" fmla="*/ 32036 h 76200"/>
                <a:gd name="connsiteX15" fmla="*/ 74295 w 76200"/>
                <a:gd name="connsiteY15" fmla="*/ 11081 h 76200"/>
                <a:gd name="connsiteX16" fmla="*/ 53340 w 76200"/>
                <a:gd name="connsiteY16" fmla="*/ 110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3340" y="11081"/>
                  </a:moveTo>
                  <a:lnTo>
                    <a:pt x="42863" y="22511"/>
                  </a:lnTo>
                  <a:lnTo>
                    <a:pt x="32385" y="11081"/>
                  </a:lnTo>
                  <a:cubicBezTo>
                    <a:pt x="26670" y="6318"/>
                    <a:pt x="17145" y="6318"/>
                    <a:pt x="11430" y="11081"/>
                  </a:cubicBezTo>
                  <a:cubicBezTo>
                    <a:pt x="5715" y="15843"/>
                    <a:pt x="5715" y="26321"/>
                    <a:pt x="11430" y="31083"/>
                  </a:cubicBezTo>
                  <a:lnTo>
                    <a:pt x="21908" y="41561"/>
                  </a:lnTo>
                  <a:lnTo>
                    <a:pt x="11430" y="52991"/>
                  </a:lnTo>
                  <a:cubicBezTo>
                    <a:pt x="5715" y="58706"/>
                    <a:pt x="5715" y="68231"/>
                    <a:pt x="11430" y="72993"/>
                  </a:cubicBezTo>
                  <a:cubicBezTo>
                    <a:pt x="17145" y="77756"/>
                    <a:pt x="26670" y="79661"/>
                    <a:pt x="32385" y="73946"/>
                  </a:cubicBezTo>
                  <a:lnTo>
                    <a:pt x="42863" y="63468"/>
                  </a:lnTo>
                  <a:lnTo>
                    <a:pt x="53340" y="73946"/>
                  </a:lnTo>
                  <a:cubicBezTo>
                    <a:pt x="59055" y="79661"/>
                    <a:pt x="68580" y="79661"/>
                    <a:pt x="74295" y="73946"/>
                  </a:cubicBezTo>
                  <a:cubicBezTo>
                    <a:pt x="80010" y="68231"/>
                    <a:pt x="80010" y="58706"/>
                    <a:pt x="74295" y="53943"/>
                  </a:cubicBezTo>
                  <a:lnTo>
                    <a:pt x="63818" y="42513"/>
                  </a:lnTo>
                  <a:lnTo>
                    <a:pt x="74295" y="32036"/>
                  </a:lnTo>
                  <a:cubicBezTo>
                    <a:pt x="80010" y="26321"/>
                    <a:pt x="80010" y="16796"/>
                    <a:pt x="74295" y="11081"/>
                  </a:cubicBezTo>
                  <a:cubicBezTo>
                    <a:pt x="68580" y="5366"/>
                    <a:pt x="59055" y="6318"/>
                    <a:pt x="53340" y="1108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C21E8FB5-8472-4D6C-B6C3-FE7CB93BE751}"/>
                </a:ext>
              </a:extLst>
            </p:cNvPr>
            <p:cNvSpPr/>
            <p:nvPr/>
          </p:nvSpPr>
          <p:spPr>
            <a:xfrm>
              <a:off x="1933814" y="1643095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E0D52D86-DD4F-40B5-89DF-3B2CE6A930B6}"/>
                </a:ext>
              </a:extLst>
            </p:cNvPr>
            <p:cNvSpPr/>
            <p:nvPr/>
          </p:nvSpPr>
          <p:spPr>
            <a:xfrm>
              <a:off x="2265942" y="1643095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3342 w 76200"/>
                <a:gd name="connsiteY11" fmla="*/ 74295 h 76200"/>
                <a:gd name="connsiteX12" fmla="*/ 73342 w 76200"/>
                <a:gd name="connsiteY12" fmla="*/ 54293 h 76200"/>
                <a:gd name="connsiteX13" fmla="*/ 62865 w 76200"/>
                <a:gd name="connsiteY13" fmla="*/ 43815 h 76200"/>
                <a:gd name="connsiteX14" fmla="*/ 73342 w 76200"/>
                <a:gd name="connsiteY14" fmla="*/ 33338 h 76200"/>
                <a:gd name="connsiteX15" fmla="*/ 73342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7153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3342" y="74295"/>
                  </a:cubicBezTo>
                  <a:cubicBezTo>
                    <a:pt x="79058" y="68580"/>
                    <a:pt x="79058" y="59055"/>
                    <a:pt x="73342" y="54293"/>
                  </a:cubicBezTo>
                  <a:lnTo>
                    <a:pt x="62865" y="43815"/>
                  </a:lnTo>
                  <a:lnTo>
                    <a:pt x="73342" y="33338"/>
                  </a:lnTo>
                  <a:cubicBezTo>
                    <a:pt x="79058" y="27623"/>
                    <a:pt x="79058" y="18098"/>
                    <a:pt x="73342" y="13335"/>
                  </a:cubicBezTo>
                  <a:cubicBezTo>
                    <a:pt x="67628" y="6668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7EA65FD0-A8CE-4B05-A90E-83F34F26A8DD}"/>
                </a:ext>
              </a:extLst>
            </p:cNvPr>
            <p:cNvSpPr/>
            <p:nvPr/>
          </p:nvSpPr>
          <p:spPr>
            <a:xfrm>
              <a:off x="2598070" y="1643095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2863 h 76200"/>
                <a:gd name="connsiteX6" fmla="*/ 11430 w 76200"/>
                <a:gd name="connsiteY6" fmla="*/ 53340 h 76200"/>
                <a:gd name="connsiteX7" fmla="*/ 11430 w 76200"/>
                <a:gd name="connsiteY7" fmla="*/ 73343 h 76200"/>
                <a:gd name="connsiteX8" fmla="*/ 31433 w 76200"/>
                <a:gd name="connsiteY8" fmla="*/ 73343 h 76200"/>
                <a:gd name="connsiteX9" fmla="*/ 41910 w 76200"/>
                <a:gd name="connsiteY9" fmla="*/ 62865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3343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8" y="5715"/>
                    <a:pt x="16193" y="5715"/>
                    <a:pt x="11430" y="11430"/>
                  </a:cubicBezTo>
                  <a:cubicBezTo>
                    <a:pt x="6668" y="17145"/>
                    <a:pt x="5715" y="26670"/>
                    <a:pt x="11430" y="31433"/>
                  </a:cubicBezTo>
                  <a:lnTo>
                    <a:pt x="21908" y="42863"/>
                  </a:lnTo>
                  <a:lnTo>
                    <a:pt x="11430" y="53340"/>
                  </a:lnTo>
                  <a:cubicBezTo>
                    <a:pt x="5715" y="59055"/>
                    <a:pt x="5715" y="68580"/>
                    <a:pt x="11430" y="73343"/>
                  </a:cubicBezTo>
                  <a:cubicBezTo>
                    <a:pt x="17145" y="78105"/>
                    <a:pt x="26670" y="79058"/>
                    <a:pt x="31433" y="73343"/>
                  </a:cubicBezTo>
                  <a:lnTo>
                    <a:pt x="41910" y="62865"/>
                  </a:lnTo>
                  <a:lnTo>
                    <a:pt x="52388" y="74295"/>
                  </a:lnTo>
                  <a:cubicBezTo>
                    <a:pt x="58102" y="80010"/>
                    <a:pt x="67627" y="80010"/>
                    <a:pt x="72390" y="74295"/>
                  </a:cubicBezTo>
                  <a:cubicBezTo>
                    <a:pt x="78105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9058" y="26670"/>
                    <a:pt x="79058" y="17145"/>
                    <a:pt x="73343" y="11430"/>
                  </a:cubicBezTo>
                  <a:cubicBezTo>
                    <a:pt x="67627" y="6668"/>
                    <a:pt x="58102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B2987643-7AC5-4B22-B49D-24CDB36034FE}"/>
                </a:ext>
              </a:extLst>
            </p:cNvPr>
            <p:cNvSpPr/>
            <p:nvPr/>
          </p:nvSpPr>
          <p:spPr>
            <a:xfrm>
              <a:off x="2930198" y="1643095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875F81B6-D99F-46CE-972F-388202BFB0E5}"/>
                </a:ext>
              </a:extLst>
            </p:cNvPr>
            <p:cNvSpPr/>
            <p:nvPr/>
          </p:nvSpPr>
          <p:spPr>
            <a:xfrm>
              <a:off x="3262326" y="1643095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7150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9A6C9CA5-9088-4DE3-BC99-D58FE9DC6180}"/>
                </a:ext>
              </a:extLst>
            </p:cNvPr>
            <p:cNvSpPr/>
            <p:nvPr/>
          </p:nvSpPr>
          <p:spPr>
            <a:xfrm>
              <a:off x="3594454" y="1643095"/>
              <a:ext cx="140381" cy="140381"/>
            </a:xfrm>
            <a:custGeom>
              <a:avLst/>
              <a:gdLst>
                <a:gd name="connsiteX0" fmla="*/ 52387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7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8 h 76200"/>
                <a:gd name="connsiteX13" fmla="*/ 61912 w 76200"/>
                <a:gd name="connsiteY13" fmla="*/ 41910 h 76200"/>
                <a:gd name="connsiteX14" fmla="*/ 72390 w 76200"/>
                <a:gd name="connsiteY14" fmla="*/ 31433 h 76200"/>
                <a:gd name="connsiteX15" fmla="*/ 72390 w 76200"/>
                <a:gd name="connsiteY15" fmla="*/ 11430 h 76200"/>
                <a:gd name="connsiteX16" fmla="*/ 52387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7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7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8105" y="66675"/>
                    <a:pt x="78105" y="57150"/>
                    <a:pt x="72390" y="52388"/>
                  </a:cubicBezTo>
                  <a:lnTo>
                    <a:pt x="61912" y="41910"/>
                  </a:lnTo>
                  <a:lnTo>
                    <a:pt x="72390" y="31433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6675" y="6668"/>
                    <a:pt x="58103" y="6668"/>
                    <a:pt x="52387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2BD7DF76-8A8C-435C-9322-C4D45F235A4A}"/>
              </a:ext>
            </a:extLst>
          </p:cNvPr>
          <p:cNvGrpSpPr/>
          <p:nvPr/>
        </p:nvGrpSpPr>
        <p:grpSpPr>
          <a:xfrm>
            <a:off x="9342582" y="3878505"/>
            <a:ext cx="2620319" cy="525185"/>
            <a:chOff x="1612709" y="1258934"/>
            <a:chExt cx="2620319" cy="525185"/>
          </a:xfrm>
        </p:grpSpPr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E63F3B82-E9B9-46E8-AF4A-DA4A5364C56D}"/>
                </a:ext>
              </a:extLst>
            </p:cNvPr>
            <p:cNvSpPr/>
            <p:nvPr/>
          </p:nvSpPr>
          <p:spPr>
            <a:xfrm>
              <a:off x="1933814" y="1259577"/>
              <a:ext cx="140381" cy="140381"/>
            </a:xfrm>
            <a:custGeom>
              <a:avLst/>
              <a:gdLst>
                <a:gd name="connsiteX0" fmla="*/ 53340 w 76200"/>
                <a:gd name="connsiteY0" fmla="*/ 11081 h 76200"/>
                <a:gd name="connsiteX1" fmla="*/ 42863 w 76200"/>
                <a:gd name="connsiteY1" fmla="*/ 22511 h 76200"/>
                <a:gd name="connsiteX2" fmla="*/ 32385 w 76200"/>
                <a:gd name="connsiteY2" fmla="*/ 11081 h 76200"/>
                <a:gd name="connsiteX3" fmla="*/ 11430 w 76200"/>
                <a:gd name="connsiteY3" fmla="*/ 11081 h 76200"/>
                <a:gd name="connsiteX4" fmla="*/ 11430 w 76200"/>
                <a:gd name="connsiteY4" fmla="*/ 31083 h 76200"/>
                <a:gd name="connsiteX5" fmla="*/ 21908 w 76200"/>
                <a:gd name="connsiteY5" fmla="*/ 41561 h 76200"/>
                <a:gd name="connsiteX6" fmla="*/ 11430 w 76200"/>
                <a:gd name="connsiteY6" fmla="*/ 52991 h 76200"/>
                <a:gd name="connsiteX7" fmla="*/ 11430 w 76200"/>
                <a:gd name="connsiteY7" fmla="*/ 72993 h 76200"/>
                <a:gd name="connsiteX8" fmla="*/ 32385 w 76200"/>
                <a:gd name="connsiteY8" fmla="*/ 73946 h 76200"/>
                <a:gd name="connsiteX9" fmla="*/ 42863 w 76200"/>
                <a:gd name="connsiteY9" fmla="*/ 63468 h 76200"/>
                <a:gd name="connsiteX10" fmla="*/ 53340 w 76200"/>
                <a:gd name="connsiteY10" fmla="*/ 73946 h 76200"/>
                <a:gd name="connsiteX11" fmla="*/ 74295 w 76200"/>
                <a:gd name="connsiteY11" fmla="*/ 73946 h 76200"/>
                <a:gd name="connsiteX12" fmla="*/ 74295 w 76200"/>
                <a:gd name="connsiteY12" fmla="*/ 53943 h 76200"/>
                <a:gd name="connsiteX13" fmla="*/ 63818 w 76200"/>
                <a:gd name="connsiteY13" fmla="*/ 42513 h 76200"/>
                <a:gd name="connsiteX14" fmla="*/ 74295 w 76200"/>
                <a:gd name="connsiteY14" fmla="*/ 32036 h 76200"/>
                <a:gd name="connsiteX15" fmla="*/ 74295 w 76200"/>
                <a:gd name="connsiteY15" fmla="*/ 11081 h 76200"/>
                <a:gd name="connsiteX16" fmla="*/ 53340 w 76200"/>
                <a:gd name="connsiteY16" fmla="*/ 110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3340" y="11081"/>
                  </a:moveTo>
                  <a:lnTo>
                    <a:pt x="42863" y="22511"/>
                  </a:lnTo>
                  <a:lnTo>
                    <a:pt x="32385" y="11081"/>
                  </a:lnTo>
                  <a:cubicBezTo>
                    <a:pt x="26670" y="6318"/>
                    <a:pt x="17145" y="6318"/>
                    <a:pt x="11430" y="11081"/>
                  </a:cubicBezTo>
                  <a:cubicBezTo>
                    <a:pt x="5715" y="15843"/>
                    <a:pt x="5715" y="26321"/>
                    <a:pt x="11430" y="31083"/>
                  </a:cubicBezTo>
                  <a:lnTo>
                    <a:pt x="21908" y="41561"/>
                  </a:lnTo>
                  <a:lnTo>
                    <a:pt x="11430" y="52991"/>
                  </a:lnTo>
                  <a:cubicBezTo>
                    <a:pt x="5715" y="58706"/>
                    <a:pt x="5715" y="68231"/>
                    <a:pt x="11430" y="72993"/>
                  </a:cubicBezTo>
                  <a:cubicBezTo>
                    <a:pt x="17145" y="77756"/>
                    <a:pt x="26670" y="79661"/>
                    <a:pt x="32385" y="73946"/>
                  </a:cubicBezTo>
                  <a:lnTo>
                    <a:pt x="42863" y="63468"/>
                  </a:lnTo>
                  <a:lnTo>
                    <a:pt x="53340" y="73946"/>
                  </a:lnTo>
                  <a:cubicBezTo>
                    <a:pt x="59055" y="79661"/>
                    <a:pt x="68580" y="79661"/>
                    <a:pt x="74295" y="73946"/>
                  </a:cubicBezTo>
                  <a:cubicBezTo>
                    <a:pt x="80010" y="68231"/>
                    <a:pt x="80010" y="58706"/>
                    <a:pt x="74295" y="53943"/>
                  </a:cubicBezTo>
                  <a:lnTo>
                    <a:pt x="63818" y="42513"/>
                  </a:lnTo>
                  <a:lnTo>
                    <a:pt x="74295" y="32036"/>
                  </a:lnTo>
                  <a:cubicBezTo>
                    <a:pt x="80010" y="26321"/>
                    <a:pt x="80010" y="16796"/>
                    <a:pt x="74295" y="11081"/>
                  </a:cubicBezTo>
                  <a:cubicBezTo>
                    <a:pt x="68580" y="5366"/>
                    <a:pt x="59055" y="6318"/>
                    <a:pt x="53340" y="1108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6201B875-16EC-45A3-B065-ECCBB2C796BD}"/>
                </a:ext>
              </a:extLst>
            </p:cNvPr>
            <p:cNvSpPr/>
            <p:nvPr/>
          </p:nvSpPr>
          <p:spPr>
            <a:xfrm>
              <a:off x="2265942" y="125893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0465EC2F-3AA2-4687-9751-437843F40A99}"/>
                </a:ext>
              </a:extLst>
            </p:cNvPr>
            <p:cNvSpPr/>
            <p:nvPr/>
          </p:nvSpPr>
          <p:spPr>
            <a:xfrm>
              <a:off x="2598070" y="125893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3342 w 76200"/>
                <a:gd name="connsiteY11" fmla="*/ 74295 h 76200"/>
                <a:gd name="connsiteX12" fmla="*/ 73342 w 76200"/>
                <a:gd name="connsiteY12" fmla="*/ 54293 h 76200"/>
                <a:gd name="connsiteX13" fmla="*/ 62865 w 76200"/>
                <a:gd name="connsiteY13" fmla="*/ 43815 h 76200"/>
                <a:gd name="connsiteX14" fmla="*/ 73342 w 76200"/>
                <a:gd name="connsiteY14" fmla="*/ 33338 h 76200"/>
                <a:gd name="connsiteX15" fmla="*/ 73342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7153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3342" y="74295"/>
                  </a:cubicBezTo>
                  <a:cubicBezTo>
                    <a:pt x="79058" y="68580"/>
                    <a:pt x="79058" y="59055"/>
                    <a:pt x="73342" y="54293"/>
                  </a:cubicBezTo>
                  <a:lnTo>
                    <a:pt x="62865" y="43815"/>
                  </a:lnTo>
                  <a:lnTo>
                    <a:pt x="73342" y="33338"/>
                  </a:lnTo>
                  <a:cubicBezTo>
                    <a:pt x="79058" y="27623"/>
                    <a:pt x="79058" y="18098"/>
                    <a:pt x="73342" y="13335"/>
                  </a:cubicBezTo>
                  <a:cubicBezTo>
                    <a:pt x="67628" y="6668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BF0C8A82-8818-4164-B11E-8C7F7A1D0F21}"/>
                </a:ext>
              </a:extLst>
            </p:cNvPr>
            <p:cNvSpPr/>
            <p:nvPr/>
          </p:nvSpPr>
          <p:spPr>
            <a:xfrm>
              <a:off x="2930198" y="125893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2863 h 76200"/>
                <a:gd name="connsiteX6" fmla="*/ 11430 w 76200"/>
                <a:gd name="connsiteY6" fmla="*/ 53340 h 76200"/>
                <a:gd name="connsiteX7" fmla="*/ 11430 w 76200"/>
                <a:gd name="connsiteY7" fmla="*/ 73343 h 76200"/>
                <a:gd name="connsiteX8" fmla="*/ 31433 w 76200"/>
                <a:gd name="connsiteY8" fmla="*/ 73343 h 76200"/>
                <a:gd name="connsiteX9" fmla="*/ 41910 w 76200"/>
                <a:gd name="connsiteY9" fmla="*/ 62865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3343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8" y="5715"/>
                    <a:pt x="16193" y="5715"/>
                    <a:pt x="11430" y="11430"/>
                  </a:cubicBezTo>
                  <a:cubicBezTo>
                    <a:pt x="6668" y="17145"/>
                    <a:pt x="5715" y="26670"/>
                    <a:pt x="11430" y="31433"/>
                  </a:cubicBezTo>
                  <a:lnTo>
                    <a:pt x="21908" y="42863"/>
                  </a:lnTo>
                  <a:lnTo>
                    <a:pt x="11430" y="53340"/>
                  </a:lnTo>
                  <a:cubicBezTo>
                    <a:pt x="5715" y="59055"/>
                    <a:pt x="5715" y="68580"/>
                    <a:pt x="11430" y="73343"/>
                  </a:cubicBezTo>
                  <a:cubicBezTo>
                    <a:pt x="17145" y="78105"/>
                    <a:pt x="26670" y="79058"/>
                    <a:pt x="31433" y="73343"/>
                  </a:cubicBezTo>
                  <a:lnTo>
                    <a:pt x="41910" y="62865"/>
                  </a:lnTo>
                  <a:lnTo>
                    <a:pt x="52388" y="74295"/>
                  </a:lnTo>
                  <a:cubicBezTo>
                    <a:pt x="58102" y="80010"/>
                    <a:pt x="67627" y="80010"/>
                    <a:pt x="72390" y="74295"/>
                  </a:cubicBezTo>
                  <a:cubicBezTo>
                    <a:pt x="78105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9058" y="26670"/>
                    <a:pt x="79058" y="17145"/>
                    <a:pt x="73343" y="11430"/>
                  </a:cubicBezTo>
                  <a:cubicBezTo>
                    <a:pt x="67627" y="6668"/>
                    <a:pt x="58102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EEE81A2F-29E6-46A4-A2FD-56C1466D8F2F}"/>
                </a:ext>
              </a:extLst>
            </p:cNvPr>
            <p:cNvSpPr/>
            <p:nvPr/>
          </p:nvSpPr>
          <p:spPr>
            <a:xfrm>
              <a:off x="3262326" y="125893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36A7457F-CF14-42E4-85D0-8CBB2FCF1EB8}"/>
                </a:ext>
              </a:extLst>
            </p:cNvPr>
            <p:cNvSpPr/>
            <p:nvPr/>
          </p:nvSpPr>
          <p:spPr>
            <a:xfrm>
              <a:off x="3594454" y="125893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7150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01A64BCC-E8C2-418E-ACD0-FDE3B01580F9}"/>
                </a:ext>
              </a:extLst>
            </p:cNvPr>
            <p:cNvSpPr/>
            <p:nvPr/>
          </p:nvSpPr>
          <p:spPr>
            <a:xfrm>
              <a:off x="3926582" y="1258934"/>
              <a:ext cx="140381" cy="140381"/>
            </a:xfrm>
            <a:custGeom>
              <a:avLst/>
              <a:gdLst>
                <a:gd name="connsiteX0" fmla="*/ 52387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7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8 h 76200"/>
                <a:gd name="connsiteX13" fmla="*/ 61912 w 76200"/>
                <a:gd name="connsiteY13" fmla="*/ 41910 h 76200"/>
                <a:gd name="connsiteX14" fmla="*/ 72390 w 76200"/>
                <a:gd name="connsiteY14" fmla="*/ 31433 h 76200"/>
                <a:gd name="connsiteX15" fmla="*/ 72390 w 76200"/>
                <a:gd name="connsiteY15" fmla="*/ 11430 h 76200"/>
                <a:gd name="connsiteX16" fmla="*/ 52387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7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7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8105" y="66675"/>
                    <a:pt x="78105" y="57150"/>
                    <a:pt x="72390" y="52388"/>
                  </a:cubicBezTo>
                  <a:lnTo>
                    <a:pt x="61912" y="41910"/>
                  </a:lnTo>
                  <a:lnTo>
                    <a:pt x="72390" y="31433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6675" y="6668"/>
                    <a:pt x="58103" y="6668"/>
                    <a:pt x="52387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7E45B1D6-9E73-44AF-9E66-EB14D893BF84}"/>
                </a:ext>
              </a:extLst>
            </p:cNvPr>
            <p:cNvSpPr/>
            <p:nvPr/>
          </p:nvSpPr>
          <p:spPr>
            <a:xfrm>
              <a:off x="2099878" y="1451657"/>
              <a:ext cx="140381" cy="140381"/>
            </a:xfrm>
            <a:custGeom>
              <a:avLst/>
              <a:gdLst>
                <a:gd name="connsiteX0" fmla="*/ 53340 w 76200"/>
                <a:gd name="connsiteY0" fmla="*/ 11081 h 76200"/>
                <a:gd name="connsiteX1" fmla="*/ 42863 w 76200"/>
                <a:gd name="connsiteY1" fmla="*/ 22511 h 76200"/>
                <a:gd name="connsiteX2" fmla="*/ 32385 w 76200"/>
                <a:gd name="connsiteY2" fmla="*/ 11081 h 76200"/>
                <a:gd name="connsiteX3" fmla="*/ 11430 w 76200"/>
                <a:gd name="connsiteY3" fmla="*/ 11081 h 76200"/>
                <a:gd name="connsiteX4" fmla="*/ 11430 w 76200"/>
                <a:gd name="connsiteY4" fmla="*/ 31083 h 76200"/>
                <a:gd name="connsiteX5" fmla="*/ 21908 w 76200"/>
                <a:gd name="connsiteY5" fmla="*/ 41561 h 76200"/>
                <a:gd name="connsiteX6" fmla="*/ 11430 w 76200"/>
                <a:gd name="connsiteY6" fmla="*/ 52991 h 76200"/>
                <a:gd name="connsiteX7" fmla="*/ 11430 w 76200"/>
                <a:gd name="connsiteY7" fmla="*/ 72993 h 76200"/>
                <a:gd name="connsiteX8" fmla="*/ 32385 w 76200"/>
                <a:gd name="connsiteY8" fmla="*/ 73946 h 76200"/>
                <a:gd name="connsiteX9" fmla="*/ 42863 w 76200"/>
                <a:gd name="connsiteY9" fmla="*/ 63468 h 76200"/>
                <a:gd name="connsiteX10" fmla="*/ 53340 w 76200"/>
                <a:gd name="connsiteY10" fmla="*/ 73946 h 76200"/>
                <a:gd name="connsiteX11" fmla="*/ 74295 w 76200"/>
                <a:gd name="connsiteY11" fmla="*/ 73946 h 76200"/>
                <a:gd name="connsiteX12" fmla="*/ 74295 w 76200"/>
                <a:gd name="connsiteY12" fmla="*/ 53943 h 76200"/>
                <a:gd name="connsiteX13" fmla="*/ 63818 w 76200"/>
                <a:gd name="connsiteY13" fmla="*/ 42513 h 76200"/>
                <a:gd name="connsiteX14" fmla="*/ 74295 w 76200"/>
                <a:gd name="connsiteY14" fmla="*/ 32036 h 76200"/>
                <a:gd name="connsiteX15" fmla="*/ 74295 w 76200"/>
                <a:gd name="connsiteY15" fmla="*/ 11081 h 76200"/>
                <a:gd name="connsiteX16" fmla="*/ 53340 w 76200"/>
                <a:gd name="connsiteY16" fmla="*/ 110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3340" y="11081"/>
                  </a:moveTo>
                  <a:lnTo>
                    <a:pt x="42863" y="22511"/>
                  </a:lnTo>
                  <a:lnTo>
                    <a:pt x="32385" y="11081"/>
                  </a:lnTo>
                  <a:cubicBezTo>
                    <a:pt x="26670" y="6318"/>
                    <a:pt x="17145" y="6318"/>
                    <a:pt x="11430" y="11081"/>
                  </a:cubicBezTo>
                  <a:cubicBezTo>
                    <a:pt x="5715" y="15843"/>
                    <a:pt x="5715" y="26321"/>
                    <a:pt x="11430" y="31083"/>
                  </a:cubicBezTo>
                  <a:lnTo>
                    <a:pt x="21908" y="41561"/>
                  </a:lnTo>
                  <a:lnTo>
                    <a:pt x="11430" y="52991"/>
                  </a:lnTo>
                  <a:cubicBezTo>
                    <a:pt x="5715" y="58706"/>
                    <a:pt x="5715" y="68231"/>
                    <a:pt x="11430" y="72993"/>
                  </a:cubicBezTo>
                  <a:cubicBezTo>
                    <a:pt x="17145" y="77756"/>
                    <a:pt x="26670" y="79661"/>
                    <a:pt x="32385" y="73946"/>
                  </a:cubicBezTo>
                  <a:lnTo>
                    <a:pt x="42863" y="63468"/>
                  </a:lnTo>
                  <a:lnTo>
                    <a:pt x="53340" y="73946"/>
                  </a:lnTo>
                  <a:cubicBezTo>
                    <a:pt x="59055" y="79661"/>
                    <a:pt x="68580" y="79661"/>
                    <a:pt x="74295" y="73946"/>
                  </a:cubicBezTo>
                  <a:cubicBezTo>
                    <a:pt x="80010" y="68231"/>
                    <a:pt x="80010" y="58706"/>
                    <a:pt x="74295" y="53943"/>
                  </a:cubicBezTo>
                  <a:lnTo>
                    <a:pt x="63818" y="42513"/>
                  </a:lnTo>
                  <a:lnTo>
                    <a:pt x="74295" y="32036"/>
                  </a:lnTo>
                  <a:cubicBezTo>
                    <a:pt x="80010" y="26321"/>
                    <a:pt x="80010" y="16796"/>
                    <a:pt x="74295" y="11081"/>
                  </a:cubicBezTo>
                  <a:cubicBezTo>
                    <a:pt x="68580" y="5366"/>
                    <a:pt x="59055" y="6318"/>
                    <a:pt x="53340" y="1108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A2F6712C-F68E-42BF-A473-2DC404D366DE}"/>
                </a:ext>
              </a:extLst>
            </p:cNvPr>
            <p:cNvSpPr/>
            <p:nvPr/>
          </p:nvSpPr>
          <p:spPr>
            <a:xfrm>
              <a:off x="2432006" y="145101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A980FEF4-33DE-4A55-8BA7-8011B68523DB}"/>
                </a:ext>
              </a:extLst>
            </p:cNvPr>
            <p:cNvSpPr/>
            <p:nvPr/>
          </p:nvSpPr>
          <p:spPr>
            <a:xfrm>
              <a:off x="2764134" y="145101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3342 w 76200"/>
                <a:gd name="connsiteY11" fmla="*/ 74295 h 76200"/>
                <a:gd name="connsiteX12" fmla="*/ 73342 w 76200"/>
                <a:gd name="connsiteY12" fmla="*/ 54293 h 76200"/>
                <a:gd name="connsiteX13" fmla="*/ 62865 w 76200"/>
                <a:gd name="connsiteY13" fmla="*/ 43815 h 76200"/>
                <a:gd name="connsiteX14" fmla="*/ 73342 w 76200"/>
                <a:gd name="connsiteY14" fmla="*/ 33338 h 76200"/>
                <a:gd name="connsiteX15" fmla="*/ 73342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7153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3342" y="74295"/>
                  </a:cubicBezTo>
                  <a:cubicBezTo>
                    <a:pt x="79058" y="68580"/>
                    <a:pt x="79058" y="59055"/>
                    <a:pt x="73342" y="54293"/>
                  </a:cubicBezTo>
                  <a:lnTo>
                    <a:pt x="62865" y="43815"/>
                  </a:lnTo>
                  <a:lnTo>
                    <a:pt x="73342" y="33338"/>
                  </a:lnTo>
                  <a:cubicBezTo>
                    <a:pt x="79058" y="27623"/>
                    <a:pt x="79058" y="18098"/>
                    <a:pt x="73342" y="13335"/>
                  </a:cubicBezTo>
                  <a:cubicBezTo>
                    <a:pt x="67628" y="6668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FE8DF918-3E8A-4503-8F7B-FC89DCA2A1EA}"/>
                </a:ext>
              </a:extLst>
            </p:cNvPr>
            <p:cNvSpPr/>
            <p:nvPr/>
          </p:nvSpPr>
          <p:spPr>
            <a:xfrm>
              <a:off x="3096262" y="145101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2863 h 76200"/>
                <a:gd name="connsiteX6" fmla="*/ 11430 w 76200"/>
                <a:gd name="connsiteY6" fmla="*/ 53340 h 76200"/>
                <a:gd name="connsiteX7" fmla="*/ 11430 w 76200"/>
                <a:gd name="connsiteY7" fmla="*/ 73343 h 76200"/>
                <a:gd name="connsiteX8" fmla="*/ 31433 w 76200"/>
                <a:gd name="connsiteY8" fmla="*/ 73343 h 76200"/>
                <a:gd name="connsiteX9" fmla="*/ 41910 w 76200"/>
                <a:gd name="connsiteY9" fmla="*/ 62865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3343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8" y="5715"/>
                    <a:pt x="16193" y="5715"/>
                    <a:pt x="11430" y="11430"/>
                  </a:cubicBezTo>
                  <a:cubicBezTo>
                    <a:pt x="6668" y="17145"/>
                    <a:pt x="5715" y="26670"/>
                    <a:pt x="11430" y="31433"/>
                  </a:cubicBezTo>
                  <a:lnTo>
                    <a:pt x="21908" y="42863"/>
                  </a:lnTo>
                  <a:lnTo>
                    <a:pt x="11430" y="53340"/>
                  </a:lnTo>
                  <a:cubicBezTo>
                    <a:pt x="5715" y="59055"/>
                    <a:pt x="5715" y="68580"/>
                    <a:pt x="11430" y="73343"/>
                  </a:cubicBezTo>
                  <a:cubicBezTo>
                    <a:pt x="17145" y="78105"/>
                    <a:pt x="26670" y="79058"/>
                    <a:pt x="31433" y="73343"/>
                  </a:cubicBezTo>
                  <a:lnTo>
                    <a:pt x="41910" y="62865"/>
                  </a:lnTo>
                  <a:lnTo>
                    <a:pt x="52388" y="74295"/>
                  </a:lnTo>
                  <a:cubicBezTo>
                    <a:pt x="58102" y="80010"/>
                    <a:pt x="67627" y="80010"/>
                    <a:pt x="72390" y="74295"/>
                  </a:cubicBezTo>
                  <a:cubicBezTo>
                    <a:pt x="78105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9058" y="26670"/>
                    <a:pt x="79058" y="17145"/>
                    <a:pt x="73343" y="11430"/>
                  </a:cubicBezTo>
                  <a:cubicBezTo>
                    <a:pt x="67627" y="6668"/>
                    <a:pt x="58102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C49141FE-8514-4130-928A-7DFDCE981E75}"/>
                </a:ext>
              </a:extLst>
            </p:cNvPr>
            <p:cNvSpPr/>
            <p:nvPr/>
          </p:nvSpPr>
          <p:spPr>
            <a:xfrm>
              <a:off x="3428390" y="145101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046F5413-8944-4B35-93E5-65A8DE6E9970}"/>
                </a:ext>
              </a:extLst>
            </p:cNvPr>
            <p:cNvSpPr/>
            <p:nvPr/>
          </p:nvSpPr>
          <p:spPr>
            <a:xfrm>
              <a:off x="3760518" y="145101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7150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9EC62632-64F0-40A1-9EC2-DA1EE253730C}"/>
                </a:ext>
              </a:extLst>
            </p:cNvPr>
            <p:cNvSpPr/>
            <p:nvPr/>
          </p:nvSpPr>
          <p:spPr>
            <a:xfrm>
              <a:off x="4092647" y="1451014"/>
              <a:ext cx="140381" cy="140381"/>
            </a:xfrm>
            <a:custGeom>
              <a:avLst/>
              <a:gdLst>
                <a:gd name="connsiteX0" fmla="*/ 52387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7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8 h 76200"/>
                <a:gd name="connsiteX13" fmla="*/ 61912 w 76200"/>
                <a:gd name="connsiteY13" fmla="*/ 41910 h 76200"/>
                <a:gd name="connsiteX14" fmla="*/ 72390 w 76200"/>
                <a:gd name="connsiteY14" fmla="*/ 31433 h 76200"/>
                <a:gd name="connsiteX15" fmla="*/ 72390 w 76200"/>
                <a:gd name="connsiteY15" fmla="*/ 11430 h 76200"/>
                <a:gd name="connsiteX16" fmla="*/ 52387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7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7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8105" y="66675"/>
                    <a:pt x="78105" y="57150"/>
                    <a:pt x="72390" y="52388"/>
                  </a:cubicBezTo>
                  <a:lnTo>
                    <a:pt x="61912" y="41910"/>
                  </a:lnTo>
                  <a:lnTo>
                    <a:pt x="72390" y="31433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6675" y="6668"/>
                    <a:pt x="58103" y="6668"/>
                    <a:pt x="52387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B0525EEC-4C5B-4963-86DC-ADCE7C31C1F5}"/>
                </a:ext>
              </a:extLst>
            </p:cNvPr>
            <p:cNvSpPr/>
            <p:nvPr/>
          </p:nvSpPr>
          <p:spPr>
            <a:xfrm>
              <a:off x="1612709" y="1643738"/>
              <a:ext cx="140381" cy="140381"/>
            </a:xfrm>
            <a:custGeom>
              <a:avLst/>
              <a:gdLst>
                <a:gd name="connsiteX0" fmla="*/ 53340 w 76200"/>
                <a:gd name="connsiteY0" fmla="*/ 11081 h 76200"/>
                <a:gd name="connsiteX1" fmla="*/ 42863 w 76200"/>
                <a:gd name="connsiteY1" fmla="*/ 22511 h 76200"/>
                <a:gd name="connsiteX2" fmla="*/ 32385 w 76200"/>
                <a:gd name="connsiteY2" fmla="*/ 11081 h 76200"/>
                <a:gd name="connsiteX3" fmla="*/ 11430 w 76200"/>
                <a:gd name="connsiteY3" fmla="*/ 11081 h 76200"/>
                <a:gd name="connsiteX4" fmla="*/ 11430 w 76200"/>
                <a:gd name="connsiteY4" fmla="*/ 31083 h 76200"/>
                <a:gd name="connsiteX5" fmla="*/ 21908 w 76200"/>
                <a:gd name="connsiteY5" fmla="*/ 41561 h 76200"/>
                <a:gd name="connsiteX6" fmla="*/ 11430 w 76200"/>
                <a:gd name="connsiteY6" fmla="*/ 52991 h 76200"/>
                <a:gd name="connsiteX7" fmla="*/ 11430 w 76200"/>
                <a:gd name="connsiteY7" fmla="*/ 72993 h 76200"/>
                <a:gd name="connsiteX8" fmla="*/ 32385 w 76200"/>
                <a:gd name="connsiteY8" fmla="*/ 73946 h 76200"/>
                <a:gd name="connsiteX9" fmla="*/ 42863 w 76200"/>
                <a:gd name="connsiteY9" fmla="*/ 63468 h 76200"/>
                <a:gd name="connsiteX10" fmla="*/ 53340 w 76200"/>
                <a:gd name="connsiteY10" fmla="*/ 73946 h 76200"/>
                <a:gd name="connsiteX11" fmla="*/ 74295 w 76200"/>
                <a:gd name="connsiteY11" fmla="*/ 73946 h 76200"/>
                <a:gd name="connsiteX12" fmla="*/ 74295 w 76200"/>
                <a:gd name="connsiteY12" fmla="*/ 53943 h 76200"/>
                <a:gd name="connsiteX13" fmla="*/ 63818 w 76200"/>
                <a:gd name="connsiteY13" fmla="*/ 42513 h 76200"/>
                <a:gd name="connsiteX14" fmla="*/ 74295 w 76200"/>
                <a:gd name="connsiteY14" fmla="*/ 32036 h 76200"/>
                <a:gd name="connsiteX15" fmla="*/ 74295 w 76200"/>
                <a:gd name="connsiteY15" fmla="*/ 11081 h 76200"/>
                <a:gd name="connsiteX16" fmla="*/ 53340 w 76200"/>
                <a:gd name="connsiteY16" fmla="*/ 110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3340" y="11081"/>
                  </a:moveTo>
                  <a:lnTo>
                    <a:pt x="42863" y="22511"/>
                  </a:lnTo>
                  <a:lnTo>
                    <a:pt x="32385" y="11081"/>
                  </a:lnTo>
                  <a:cubicBezTo>
                    <a:pt x="26670" y="6318"/>
                    <a:pt x="17145" y="6318"/>
                    <a:pt x="11430" y="11081"/>
                  </a:cubicBezTo>
                  <a:cubicBezTo>
                    <a:pt x="5715" y="15843"/>
                    <a:pt x="5715" y="26321"/>
                    <a:pt x="11430" y="31083"/>
                  </a:cubicBezTo>
                  <a:lnTo>
                    <a:pt x="21908" y="41561"/>
                  </a:lnTo>
                  <a:lnTo>
                    <a:pt x="11430" y="52991"/>
                  </a:lnTo>
                  <a:cubicBezTo>
                    <a:pt x="5715" y="58706"/>
                    <a:pt x="5715" y="68231"/>
                    <a:pt x="11430" y="72993"/>
                  </a:cubicBezTo>
                  <a:cubicBezTo>
                    <a:pt x="17145" y="77756"/>
                    <a:pt x="26670" y="79661"/>
                    <a:pt x="32385" y="73946"/>
                  </a:cubicBezTo>
                  <a:lnTo>
                    <a:pt x="42863" y="63468"/>
                  </a:lnTo>
                  <a:lnTo>
                    <a:pt x="53340" y="73946"/>
                  </a:lnTo>
                  <a:cubicBezTo>
                    <a:pt x="59055" y="79661"/>
                    <a:pt x="68580" y="79661"/>
                    <a:pt x="74295" y="73946"/>
                  </a:cubicBezTo>
                  <a:cubicBezTo>
                    <a:pt x="80010" y="68231"/>
                    <a:pt x="80010" y="58706"/>
                    <a:pt x="74295" y="53943"/>
                  </a:cubicBezTo>
                  <a:lnTo>
                    <a:pt x="63818" y="42513"/>
                  </a:lnTo>
                  <a:lnTo>
                    <a:pt x="74295" y="32036"/>
                  </a:lnTo>
                  <a:cubicBezTo>
                    <a:pt x="80010" y="26321"/>
                    <a:pt x="80010" y="16796"/>
                    <a:pt x="74295" y="11081"/>
                  </a:cubicBezTo>
                  <a:cubicBezTo>
                    <a:pt x="68580" y="5366"/>
                    <a:pt x="59055" y="6318"/>
                    <a:pt x="53340" y="1108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2FBF2F38-F681-41C8-95D2-334FC1381CC0}"/>
                </a:ext>
              </a:extLst>
            </p:cNvPr>
            <p:cNvSpPr/>
            <p:nvPr/>
          </p:nvSpPr>
          <p:spPr>
            <a:xfrm>
              <a:off x="1933814" y="1643095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88DECC19-4B2F-4E31-B261-4D53FDEF8A3A}"/>
                </a:ext>
              </a:extLst>
            </p:cNvPr>
            <p:cNvSpPr/>
            <p:nvPr/>
          </p:nvSpPr>
          <p:spPr>
            <a:xfrm>
              <a:off x="2265942" y="1643095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3342 w 76200"/>
                <a:gd name="connsiteY11" fmla="*/ 74295 h 76200"/>
                <a:gd name="connsiteX12" fmla="*/ 73342 w 76200"/>
                <a:gd name="connsiteY12" fmla="*/ 54293 h 76200"/>
                <a:gd name="connsiteX13" fmla="*/ 62865 w 76200"/>
                <a:gd name="connsiteY13" fmla="*/ 43815 h 76200"/>
                <a:gd name="connsiteX14" fmla="*/ 73342 w 76200"/>
                <a:gd name="connsiteY14" fmla="*/ 33338 h 76200"/>
                <a:gd name="connsiteX15" fmla="*/ 73342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7153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3342" y="74295"/>
                  </a:cubicBezTo>
                  <a:cubicBezTo>
                    <a:pt x="79058" y="68580"/>
                    <a:pt x="79058" y="59055"/>
                    <a:pt x="73342" y="54293"/>
                  </a:cubicBezTo>
                  <a:lnTo>
                    <a:pt x="62865" y="43815"/>
                  </a:lnTo>
                  <a:lnTo>
                    <a:pt x="73342" y="33338"/>
                  </a:lnTo>
                  <a:cubicBezTo>
                    <a:pt x="79058" y="27623"/>
                    <a:pt x="79058" y="18098"/>
                    <a:pt x="73342" y="13335"/>
                  </a:cubicBezTo>
                  <a:cubicBezTo>
                    <a:pt x="67628" y="6668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1D36AEF0-D8BA-4376-ADEA-D39921029BA4}"/>
                </a:ext>
              </a:extLst>
            </p:cNvPr>
            <p:cNvSpPr/>
            <p:nvPr/>
          </p:nvSpPr>
          <p:spPr>
            <a:xfrm>
              <a:off x="2598070" y="1643095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2863 h 76200"/>
                <a:gd name="connsiteX6" fmla="*/ 11430 w 76200"/>
                <a:gd name="connsiteY6" fmla="*/ 53340 h 76200"/>
                <a:gd name="connsiteX7" fmla="*/ 11430 w 76200"/>
                <a:gd name="connsiteY7" fmla="*/ 73343 h 76200"/>
                <a:gd name="connsiteX8" fmla="*/ 31433 w 76200"/>
                <a:gd name="connsiteY8" fmla="*/ 73343 h 76200"/>
                <a:gd name="connsiteX9" fmla="*/ 41910 w 76200"/>
                <a:gd name="connsiteY9" fmla="*/ 62865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3343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8" y="5715"/>
                    <a:pt x="16193" y="5715"/>
                    <a:pt x="11430" y="11430"/>
                  </a:cubicBezTo>
                  <a:cubicBezTo>
                    <a:pt x="6668" y="17145"/>
                    <a:pt x="5715" y="26670"/>
                    <a:pt x="11430" y="31433"/>
                  </a:cubicBezTo>
                  <a:lnTo>
                    <a:pt x="21908" y="42863"/>
                  </a:lnTo>
                  <a:lnTo>
                    <a:pt x="11430" y="53340"/>
                  </a:lnTo>
                  <a:cubicBezTo>
                    <a:pt x="5715" y="59055"/>
                    <a:pt x="5715" y="68580"/>
                    <a:pt x="11430" y="73343"/>
                  </a:cubicBezTo>
                  <a:cubicBezTo>
                    <a:pt x="17145" y="78105"/>
                    <a:pt x="26670" y="79058"/>
                    <a:pt x="31433" y="73343"/>
                  </a:cubicBezTo>
                  <a:lnTo>
                    <a:pt x="41910" y="62865"/>
                  </a:lnTo>
                  <a:lnTo>
                    <a:pt x="52388" y="74295"/>
                  </a:lnTo>
                  <a:cubicBezTo>
                    <a:pt x="58102" y="80010"/>
                    <a:pt x="67627" y="80010"/>
                    <a:pt x="72390" y="74295"/>
                  </a:cubicBezTo>
                  <a:cubicBezTo>
                    <a:pt x="78105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9058" y="26670"/>
                    <a:pt x="79058" y="17145"/>
                    <a:pt x="73343" y="11430"/>
                  </a:cubicBezTo>
                  <a:cubicBezTo>
                    <a:pt x="67627" y="6668"/>
                    <a:pt x="58102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50D61FE7-2F89-410F-A750-A523ACCA44F3}"/>
                </a:ext>
              </a:extLst>
            </p:cNvPr>
            <p:cNvSpPr/>
            <p:nvPr/>
          </p:nvSpPr>
          <p:spPr>
            <a:xfrm>
              <a:off x="2930198" y="1643095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ABBFEFCE-04AE-4434-8B82-3FD351F6105F}"/>
                </a:ext>
              </a:extLst>
            </p:cNvPr>
            <p:cNvSpPr/>
            <p:nvPr/>
          </p:nvSpPr>
          <p:spPr>
            <a:xfrm>
              <a:off x="3262326" y="1643095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7150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96A2239B-A2A4-4817-B24C-1A3EEF36DA64}"/>
                </a:ext>
              </a:extLst>
            </p:cNvPr>
            <p:cNvSpPr/>
            <p:nvPr/>
          </p:nvSpPr>
          <p:spPr>
            <a:xfrm>
              <a:off x="3594454" y="1643095"/>
              <a:ext cx="140381" cy="140381"/>
            </a:xfrm>
            <a:custGeom>
              <a:avLst/>
              <a:gdLst>
                <a:gd name="connsiteX0" fmla="*/ 52387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7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8 h 76200"/>
                <a:gd name="connsiteX13" fmla="*/ 61912 w 76200"/>
                <a:gd name="connsiteY13" fmla="*/ 41910 h 76200"/>
                <a:gd name="connsiteX14" fmla="*/ 72390 w 76200"/>
                <a:gd name="connsiteY14" fmla="*/ 31433 h 76200"/>
                <a:gd name="connsiteX15" fmla="*/ 72390 w 76200"/>
                <a:gd name="connsiteY15" fmla="*/ 11430 h 76200"/>
                <a:gd name="connsiteX16" fmla="*/ 52387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7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7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8105" y="66675"/>
                    <a:pt x="78105" y="57150"/>
                    <a:pt x="72390" y="52388"/>
                  </a:cubicBezTo>
                  <a:lnTo>
                    <a:pt x="61912" y="41910"/>
                  </a:lnTo>
                  <a:lnTo>
                    <a:pt x="72390" y="31433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6675" y="6668"/>
                    <a:pt x="58103" y="6668"/>
                    <a:pt x="52387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4" name="TextBox 9">
            <a:extLst>
              <a:ext uri="{FF2B5EF4-FFF2-40B4-BE49-F238E27FC236}">
                <a16:creationId xmlns:a16="http://schemas.microsoft.com/office/drawing/2014/main" id="{418197FD-9494-4052-817B-7B13C0EA9866}"/>
              </a:ext>
            </a:extLst>
          </p:cNvPr>
          <p:cNvSpPr txBox="1"/>
          <p:nvPr/>
        </p:nvSpPr>
        <p:spPr>
          <a:xfrm>
            <a:off x="67386" y="104675"/>
            <a:ext cx="2362250" cy="830997"/>
          </a:xfrm>
          <a:prstGeom prst="rect">
            <a:avLst/>
          </a:prstGeom>
          <a:solidFill>
            <a:schemeClr val="tx1"/>
          </a:solidFill>
        </p:spPr>
        <p:txBody>
          <a:bodyPr wrap="square" rtlCol="0" anchor="ctr">
            <a:spAutoFit/>
          </a:bodyPr>
          <a:lstStyle/>
          <a:p>
            <a:r>
              <a:rPr lang="en-US" altLang="ko-KR" sz="48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#53</a:t>
            </a:r>
            <a:endParaRPr lang="ko-KR" altLang="en-US" sz="4800" b="1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63028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73" name="Oval 30">
            <a:extLst>
              <a:ext uri="{FF2B5EF4-FFF2-40B4-BE49-F238E27FC236}">
                <a16:creationId xmlns:a16="http://schemas.microsoft.com/office/drawing/2014/main" id="{A28BDFC9-C0D6-48D9-B8EA-B99AB674E5F6}"/>
              </a:ext>
            </a:extLst>
          </p:cNvPr>
          <p:cNvSpPr/>
          <p:nvPr/>
        </p:nvSpPr>
        <p:spPr>
          <a:xfrm>
            <a:off x="5611836" y="2854919"/>
            <a:ext cx="985195" cy="985195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31">
            <a:extLst>
              <a:ext uri="{FF2B5EF4-FFF2-40B4-BE49-F238E27FC236}">
                <a16:creationId xmlns:a16="http://schemas.microsoft.com/office/drawing/2014/main" id="{8AFF0EAD-5AED-4D2F-BBA2-2D4E6BC7B8E2}"/>
              </a:ext>
            </a:extLst>
          </p:cNvPr>
          <p:cNvSpPr/>
          <p:nvPr/>
        </p:nvSpPr>
        <p:spPr>
          <a:xfrm>
            <a:off x="3896699" y="3477113"/>
            <a:ext cx="985195" cy="985195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32">
            <a:extLst>
              <a:ext uri="{FF2B5EF4-FFF2-40B4-BE49-F238E27FC236}">
                <a16:creationId xmlns:a16="http://schemas.microsoft.com/office/drawing/2014/main" id="{17A8BC02-FA7D-49E3-B2AF-7EE226DD6701}"/>
              </a:ext>
            </a:extLst>
          </p:cNvPr>
          <p:cNvSpPr/>
          <p:nvPr/>
        </p:nvSpPr>
        <p:spPr>
          <a:xfrm>
            <a:off x="3017631" y="5035715"/>
            <a:ext cx="985195" cy="985195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33">
            <a:extLst>
              <a:ext uri="{FF2B5EF4-FFF2-40B4-BE49-F238E27FC236}">
                <a16:creationId xmlns:a16="http://schemas.microsoft.com/office/drawing/2014/main" id="{C59602D8-F2EE-47FE-A5D8-427980FF740C}"/>
              </a:ext>
            </a:extLst>
          </p:cNvPr>
          <p:cNvSpPr/>
          <p:nvPr/>
        </p:nvSpPr>
        <p:spPr>
          <a:xfrm>
            <a:off x="8206041" y="5035715"/>
            <a:ext cx="985195" cy="985195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</a:p>
        </p:txBody>
      </p:sp>
      <p:sp>
        <p:nvSpPr>
          <p:cNvPr id="77" name="Oval 34">
            <a:extLst>
              <a:ext uri="{FF2B5EF4-FFF2-40B4-BE49-F238E27FC236}">
                <a16:creationId xmlns:a16="http://schemas.microsoft.com/office/drawing/2014/main" id="{82C9BAE1-F480-48FB-9FAE-E95E518907DE}"/>
              </a:ext>
            </a:extLst>
          </p:cNvPr>
          <p:cNvSpPr/>
          <p:nvPr/>
        </p:nvSpPr>
        <p:spPr>
          <a:xfrm>
            <a:off x="7316857" y="3477113"/>
            <a:ext cx="985195" cy="985195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</a:p>
        </p:txBody>
      </p:sp>
      <p:sp>
        <p:nvSpPr>
          <p:cNvPr id="80" name="Freeform: Shape 37">
            <a:extLst>
              <a:ext uri="{FF2B5EF4-FFF2-40B4-BE49-F238E27FC236}">
                <a16:creationId xmlns:a16="http://schemas.microsoft.com/office/drawing/2014/main" id="{4E1B1B7C-9BD2-42BF-A4FC-B45230845D7D}"/>
              </a:ext>
            </a:extLst>
          </p:cNvPr>
          <p:cNvSpPr/>
          <p:nvPr/>
        </p:nvSpPr>
        <p:spPr>
          <a:xfrm>
            <a:off x="3299674" y="5295144"/>
            <a:ext cx="421108" cy="501178"/>
          </a:xfrm>
          <a:custGeom>
            <a:avLst/>
            <a:gdLst>
              <a:gd name="connsiteX0" fmla="*/ 836241 w 836628"/>
              <a:gd name="connsiteY0" fmla="*/ 119841 h 995706"/>
              <a:gd name="connsiteX1" fmla="*/ 792642 w 836628"/>
              <a:gd name="connsiteY1" fmla="*/ 83312 h 995706"/>
              <a:gd name="connsiteX2" fmla="*/ 435013 w 836628"/>
              <a:gd name="connsiteY2" fmla="*/ 6130 h 995706"/>
              <a:gd name="connsiteX3" fmla="*/ 403198 w 836628"/>
              <a:gd name="connsiteY3" fmla="*/ 6719 h 995706"/>
              <a:gd name="connsiteX4" fmla="*/ 47925 w 836628"/>
              <a:gd name="connsiteY4" fmla="*/ 83901 h 995706"/>
              <a:gd name="connsiteX5" fmla="*/ 1969 w 836628"/>
              <a:gd name="connsiteY5" fmla="*/ 121019 h 995706"/>
              <a:gd name="connsiteX6" fmla="*/ 19644 w 836628"/>
              <a:gd name="connsiteY6" fmla="*/ 476292 h 995706"/>
              <a:gd name="connsiteX7" fmla="*/ 103896 w 836628"/>
              <a:gd name="connsiteY7" fmla="*/ 716086 h 995706"/>
              <a:gd name="connsiteX8" fmla="*/ 391414 w 836628"/>
              <a:gd name="connsiteY8" fmla="*/ 987107 h 995706"/>
              <a:gd name="connsiteX9" fmla="*/ 447975 w 836628"/>
              <a:gd name="connsiteY9" fmla="*/ 987107 h 995706"/>
              <a:gd name="connsiteX10" fmla="*/ 705445 w 836628"/>
              <a:gd name="connsiteY10" fmla="*/ 756150 h 995706"/>
              <a:gd name="connsiteX11" fmla="*/ 786751 w 836628"/>
              <a:gd name="connsiteY11" fmla="*/ 607089 h 995706"/>
              <a:gd name="connsiteX12" fmla="*/ 836831 w 836628"/>
              <a:gd name="connsiteY12" fmla="*/ 220589 h 995706"/>
              <a:gd name="connsiteX13" fmla="*/ 836241 w 836628"/>
              <a:gd name="connsiteY13" fmla="*/ 119841 h 995706"/>
              <a:gd name="connsiteX14" fmla="*/ 637100 w 836628"/>
              <a:gd name="connsiteY14" fmla="*/ 405002 h 995706"/>
              <a:gd name="connsiteX15" fmla="*/ 396127 w 836628"/>
              <a:gd name="connsiteY15" fmla="*/ 671898 h 995706"/>
              <a:gd name="connsiteX16" fmla="*/ 323070 w 836628"/>
              <a:gd name="connsiteY16" fmla="*/ 679557 h 995706"/>
              <a:gd name="connsiteX17" fmla="*/ 232926 w 836628"/>
              <a:gd name="connsiteY17" fmla="*/ 612980 h 995706"/>
              <a:gd name="connsiteX18" fmla="*/ 219964 w 836628"/>
              <a:gd name="connsiteY18" fmla="*/ 542868 h 995706"/>
              <a:gd name="connsiteX19" fmla="*/ 293022 w 836628"/>
              <a:gd name="connsiteY19" fmla="*/ 532852 h 995706"/>
              <a:gd name="connsiteX20" fmla="*/ 295378 w 836628"/>
              <a:gd name="connsiteY20" fmla="*/ 534620 h 995706"/>
              <a:gd name="connsiteX21" fmla="*/ 396717 w 836628"/>
              <a:gd name="connsiteY21" fmla="*/ 522247 h 995706"/>
              <a:gd name="connsiteX22" fmla="*/ 564632 w 836628"/>
              <a:gd name="connsiteY22" fmla="*/ 336657 h 995706"/>
              <a:gd name="connsiteX23" fmla="*/ 622960 w 836628"/>
              <a:gd name="connsiteY23" fmla="*/ 320749 h 995706"/>
              <a:gd name="connsiteX24" fmla="*/ 654775 w 836628"/>
              <a:gd name="connsiteY24" fmla="*/ 360224 h 995706"/>
              <a:gd name="connsiteX25" fmla="*/ 637100 w 836628"/>
              <a:gd name="connsiteY25" fmla="*/ 405002 h 9957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836628" h="995706">
                <a:moveTo>
                  <a:pt x="836241" y="119841"/>
                </a:moveTo>
                <a:cubicBezTo>
                  <a:pt x="835063" y="80366"/>
                  <a:pt x="830939" y="77420"/>
                  <a:pt x="792642" y="83312"/>
                </a:cubicBezTo>
                <a:cubicBezTo>
                  <a:pt x="663613" y="102165"/>
                  <a:pt x="541654" y="87436"/>
                  <a:pt x="435013" y="6130"/>
                </a:cubicBezTo>
                <a:cubicBezTo>
                  <a:pt x="423229" y="-2708"/>
                  <a:pt x="414392" y="-1530"/>
                  <a:pt x="403198" y="6719"/>
                </a:cubicBezTo>
                <a:cubicBezTo>
                  <a:pt x="296557" y="87436"/>
                  <a:pt x="175776" y="102165"/>
                  <a:pt x="47925" y="83901"/>
                </a:cubicBezTo>
                <a:cubicBezTo>
                  <a:pt x="6683" y="78009"/>
                  <a:pt x="3737" y="79777"/>
                  <a:pt x="1969" y="121019"/>
                </a:cubicBezTo>
                <a:cubicBezTo>
                  <a:pt x="-2744" y="240032"/>
                  <a:pt x="202" y="358457"/>
                  <a:pt x="19644" y="476292"/>
                </a:cubicBezTo>
                <a:cubicBezTo>
                  <a:pt x="33785" y="561133"/>
                  <a:pt x="52638" y="645385"/>
                  <a:pt x="103896" y="716086"/>
                </a:cubicBezTo>
                <a:cubicBezTo>
                  <a:pt x="182257" y="823905"/>
                  <a:pt x="277114" y="916406"/>
                  <a:pt x="391414" y="987107"/>
                </a:cubicBezTo>
                <a:cubicBezTo>
                  <a:pt x="411446" y="999479"/>
                  <a:pt x="427943" y="998890"/>
                  <a:pt x="447975" y="987107"/>
                </a:cubicBezTo>
                <a:cubicBezTo>
                  <a:pt x="548724" y="926422"/>
                  <a:pt x="630030" y="845115"/>
                  <a:pt x="705445" y="756150"/>
                </a:cubicBezTo>
                <a:cubicBezTo>
                  <a:pt x="742562" y="711962"/>
                  <a:pt x="769075" y="661882"/>
                  <a:pt x="786751" y="607089"/>
                </a:cubicBezTo>
                <a:cubicBezTo>
                  <a:pt x="827404" y="481594"/>
                  <a:pt x="836831" y="351386"/>
                  <a:pt x="836831" y="220589"/>
                </a:cubicBezTo>
                <a:cubicBezTo>
                  <a:pt x="836831" y="186417"/>
                  <a:pt x="837420" y="153424"/>
                  <a:pt x="836241" y="119841"/>
                </a:cubicBezTo>
                <a:close/>
                <a:moveTo>
                  <a:pt x="637100" y="405002"/>
                </a:moveTo>
                <a:cubicBezTo>
                  <a:pt x="556972" y="493967"/>
                  <a:pt x="476844" y="582932"/>
                  <a:pt x="396127" y="671898"/>
                </a:cubicBezTo>
                <a:cubicBezTo>
                  <a:pt x="373739" y="696643"/>
                  <a:pt x="350172" y="699000"/>
                  <a:pt x="323070" y="679557"/>
                </a:cubicBezTo>
                <a:cubicBezTo>
                  <a:pt x="292433" y="658347"/>
                  <a:pt x="262385" y="635958"/>
                  <a:pt x="232926" y="612980"/>
                </a:cubicBezTo>
                <a:cubicBezTo>
                  <a:pt x="208770" y="594127"/>
                  <a:pt x="204056" y="564668"/>
                  <a:pt x="219964" y="542868"/>
                </a:cubicBezTo>
                <a:cubicBezTo>
                  <a:pt x="236461" y="519301"/>
                  <a:pt x="265331" y="515177"/>
                  <a:pt x="293022" y="532852"/>
                </a:cubicBezTo>
                <a:cubicBezTo>
                  <a:pt x="293611" y="533442"/>
                  <a:pt x="294789" y="534031"/>
                  <a:pt x="295378" y="534620"/>
                </a:cubicBezTo>
                <a:cubicBezTo>
                  <a:pt x="351939" y="572327"/>
                  <a:pt x="351939" y="571738"/>
                  <a:pt x="396717" y="522247"/>
                </a:cubicBezTo>
                <a:cubicBezTo>
                  <a:pt x="452688" y="460384"/>
                  <a:pt x="508660" y="398520"/>
                  <a:pt x="564632" y="336657"/>
                </a:cubicBezTo>
                <a:cubicBezTo>
                  <a:pt x="580539" y="318982"/>
                  <a:pt x="599393" y="311323"/>
                  <a:pt x="622960" y="320749"/>
                </a:cubicBezTo>
                <a:cubicBezTo>
                  <a:pt x="642992" y="328998"/>
                  <a:pt x="653597" y="344316"/>
                  <a:pt x="654775" y="360224"/>
                </a:cubicBezTo>
                <a:cubicBezTo>
                  <a:pt x="654775" y="381435"/>
                  <a:pt x="647116" y="393807"/>
                  <a:pt x="637100" y="405002"/>
                </a:cubicBezTo>
                <a:close/>
              </a:path>
            </a:pathLst>
          </a:custGeom>
          <a:solidFill>
            <a:schemeClr val="accent5"/>
          </a:solidFill>
          <a:ln w="587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1" name="Block Arc 25">
            <a:extLst>
              <a:ext uri="{FF2B5EF4-FFF2-40B4-BE49-F238E27FC236}">
                <a16:creationId xmlns:a16="http://schemas.microsoft.com/office/drawing/2014/main" id="{E18D62D0-AFF7-4ECD-A807-0D5AF29856BE}"/>
              </a:ext>
            </a:extLst>
          </p:cNvPr>
          <p:cNvSpPr/>
          <p:nvPr/>
        </p:nvSpPr>
        <p:spPr>
          <a:xfrm>
            <a:off x="4218526" y="3722999"/>
            <a:ext cx="341539" cy="493422"/>
          </a:xfrm>
          <a:custGeom>
            <a:avLst/>
            <a:gdLst/>
            <a:ahLst/>
            <a:cxnLst/>
            <a:rect l="l" t="t" r="r" b="b"/>
            <a:pathLst>
              <a:path w="2215656" h="3200962">
                <a:moveTo>
                  <a:pt x="1107829" y="2097026"/>
                </a:moveTo>
                <a:cubicBezTo>
                  <a:pt x="1025315" y="2097026"/>
                  <a:pt x="958423" y="2163918"/>
                  <a:pt x="958423" y="2246432"/>
                </a:cubicBezTo>
                <a:cubicBezTo>
                  <a:pt x="958423" y="2302715"/>
                  <a:pt x="989546" y="2351730"/>
                  <a:pt x="1036590" y="2375275"/>
                </a:cubicBezTo>
                <a:lnTo>
                  <a:pt x="985422" y="2684898"/>
                </a:lnTo>
                <a:lnTo>
                  <a:pt x="1230236" y="2684898"/>
                </a:lnTo>
                <a:lnTo>
                  <a:pt x="1179068" y="2375275"/>
                </a:lnTo>
                <a:cubicBezTo>
                  <a:pt x="1226112" y="2351730"/>
                  <a:pt x="1257234" y="2302715"/>
                  <a:pt x="1257234" y="2246432"/>
                </a:cubicBezTo>
                <a:cubicBezTo>
                  <a:pt x="1257234" y="2163918"/>
                  <a:pt x="1190343" y="2097026"/>
                  <a:pt x="1107829" y="2097026"/>
                </a:cubicBezTo>
                <a:close/>
                <a:moveTo>
                  <a:pt x="1102513" y="266871"/>
                </a:moveTo>
                <a:cubicBezTo>
                  <a:pt x="874876" y="269781"/>
                  <a:pt x="691868" y="455143"/>
                  <a:pt x="691868" y="682798"/>
                </a:cubicBezTo>
                <a:lnTo>
                  <a:pt x="690469" y="682798"/>
                </a:lnTo>
                <a:lnTo>
                  <a:pt x="690469" y="1580962"/>
                </a:lnTo>
                <a:lnTo>
                  <a:pt x="1525188" y="1580962"/>
                </a:lnTo>
                <a:lnTo>
                  <a:pt x="1525188" y="672127"/>
                </a:lnTo>
                <a:lnTo>
                  <a:pt x="1523654" y="672166"/>
                </a:lnTo>
                <a:cubicBezTo>
                  <a:pt x="1517835" y="444585"/>
                  <a:pt x="1330149" y="263961"/>
                  <a:pt x="1102513" y="266871"/>
                </a:cubicBezTo>
                <a:close/>
                <a:moveTo>
                  <a:pt x="1099102" y="56"/>
                </a:moveTo>
                <a:cubicBezTo>
                  <a:pt x="1472767" y="-4720"/>
                  <a:pt x="1780852" y="291773"/>
                  <a:pt x="1790404" y="665346"/>
                </a:cubicBezTo>
                <a:lnTo>
                  <a:pt x="1742843" y="666562"/>
                </a:lnTo>
                <a:lnTo>
                  <a:pt x="1790627" y="666562"/>
                </a:lnTo>
                <a:lnTo>
                  <a:pt x="1790627" y="1580962"/>
                </a:lnTo>
                <a:lnTo>
                  <a:pt x="2041344" y="1580962"/>
                </a:lnTo>
                <a:cubicBezTo>
                  <a:pt x="2137614" y="1580962"/>
                  <a:pt x="2215656" y="1659004"/>
                  <a:pt x="2215656" y="1755274"/>
                </a:cubicBezTo>
                <a:lnTo>
                  <a:pt x="2215656" y="3026650"/>
                </a:lnTo>
                <a:cubicBezTo>
                  <a:pt x="2215656" y="3122920"/>
                  <a:pt x="2137614" y="3200962"/>
                  <a:pt x="2041344" y="3200962"/>
                </a:cubicBezTo>
                <a:lnTo>
                  <a:pt x="174312" y="3200962"/>
                </a:lnTo>
                <a:cubicBezTo>
                  <a:pt x="78042" y="3200962"/>
                  <a:pt x="0" y="3122920"/>
                  <a:pt x="0" y="3026650"/>
                </a:cubicBezTo>
                <a:lnTo>
                  <a:pt x="0" y="1755274"/>
                </a:lnTo>
                <a:cubicBezTo>
                  <a:pt x="0" y="1659004"/>
                  <a:pt x="78042" y="1580962"/>
                  <a:pt x="174312" y="1580962"/>
                </a:cubicBezTo>
                <a:lnTo>
                  <a:pt x="425030" y="1580962"/>
                </a:lnTo>
                <a:lnTo>
                  <a:pt x="425030" y="676764"/>
                </a:lnTo>
                <a:lnTo>
                  <a:pt x="425634" y="676764"/>
                </a:lnTo>
                <a:cubicBezTo>
                  <a:pt x="428273" y="305830"/>
                  <a:pt x="727452" y="4806"/>
                  <a:pt x="1099102" y="5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82" name="Freeform: Shape 39">
            <a:extLst>
              <a:ext uri="{FF2B5EF4-FFF2-40B4-BE49-F238E27FC236}">
                <a16:creationId xmlns:a16="http://schemas.microsoft.com/office/drawing/2014/main" id="{8FC9E4AA-7A4D-47FC-A141-D23B14A45C33}"/>
              </a:ext>
            </a:extLst>
          </p:cNvPr>
          <p:cNvSpPr>
            <a:spLocks/>
          </p:cNvSpPr>
          <p:nvPr/>
        </p:nvSpPr>
        <p:spPr bwMode="auto">
          <a:xfrm>
            <a:off x="8541384" y="5274509"/>
            <a:ext cx="341539" cy="549801"/>
          </a:xfrm>
          <a:custGeom>
            <a:avLst/>
            <a:gdLst>
              <a:gd name="connsiteX0" fmla="*/ 196850 w 485776"/>
              <a:gd name="connsiteY0" fmla="*/ 554978 h 781991"/>
              <a:gd name="connsiteX1" fmla="*/ 205332 w 485776"/>
              <a:gd name="connsiteY1" fmla="*/ 554978 h 781991"/>
              <a:gd name="connsiteX2" fmla="*/ 241572 w 485776"/>
              <a:gd name="connsiteY2" fmla="*/ 554978 h 781991"/>
              <a:gd name="connsiteX3" fmla="*/ 250825 w 485776"/>
              <a:gd name="connsiteY3" fmla="*/ 554978 h 781991"/>
              <a:gd name="connsiteX4" fmla="*/ 250825 w 485776"/>
              <a:gd name="connsiteY4" fmla="*/ 564089 h 781991"/>
              <a:gd name="connsiteX5" fmla="*/ 250825 w 485776"/>
              <a:gd name="connsiteY5" fmla="*/ 750862 h 781991"/>
              <a:gd name="connsiteX6" fmla="*/ 243886 w 485776"/>
              <a:gd name="connsiteY6" fmla="*/ 771362 h 781991"/>
              <a:gd name="connsiteX7" fmla="*/ 223838 w 485776"/>
              <a:gd name="connsiteY7" fmla="*/ 781991 h 781991"/>
              <a:gd name="connsiteX8" fmla="*/ 203790 w 485776"/>
              <a:gd name="connsiteY8" fmla="*/ 771362 h 781991"/>
              <a:gd name="connsiteX9" fmla="*/ 196850 w 485776"/>
              <a:gd name="connsiteY9" fmla="*/ 750862 h 781991"/>
              <a:gd name="connsiteX10" fmla="*/ 196850 w 485776"/>
              <a:gd name="connsiteY10" fmla="*/ 564089 h 781991"/>
              <a:gd name="connsiteX11" fmla="*/ 88546 w 485776"/>
              <a:gd name="connsiteY11" fmla="*/ 366066 h 781991"/>
              <a:gd name="connsiteX12" fmla="*/ 469975 w 485776"/>
              <a:gd name="connsiteY12" fmla="*/ 366066 h 781991"/>
              <a:gd name="connsiteX13" fmla="*/ 471488 w 485776"/>
              <a:gd name="connsiteY13" fmla="*/ 366066 h 781991"/>
              <a:gd name="connsiteX14" fmla="*/ 471488 w 485776"/>
              <a:gd name="connsiteY14" fmla="*/ 367592 h 781991"/>
              <a:gd name="connsiteX15" fmla="*/ 383699 w 485776"/>
              <a:gd name="connsiteY15" fmla="*/ 455348 h 781991"/>
              <a:gd name="connsiteX16" fmla="*/ 471488 w 485776"/>
              <a:gd name="connsiteY16" fmla="*/ 542340 h 781991"/>
              <a:gd name="connsiteX17" fmla="*/ 471488 w 485776"/>
              <a:gd name="connsiteY17" fmla="*/ 543866 h 781991"/>
              <a:gd name="connsiteX18" fmla="*/ 88546 w 485776"/>
              <a:gd name="connsiteY18" fmla="*/ 543866 h 781991"/>
              <a:gd name="connsiteX19" fmla="*/ 0 w 485776"/>
              <a:gd name="connsiteY19" fmla="*/ 455348 h 781991"/>
              <a:gd name="connsiteX20" fmla="*/ 196850 w 485776"/>
              <a:gd name="connsiteY20" fmla="*/ 277166 h 781991"/>
              <a:gd name="connsiteX21" fmla="*/ 205332 w 485776"/>
              <a:gd name="connsiteY21" fmla="*/ 277166 h 781991"/>
              <a:gd name="connsiteX22" fmla="*/ 241572 w 485776"/>
              <a:gd name="connsiteY22" fmla="*/ 277166 h 781991"/>
              <a:gd name="connsiteX23" fmla="*/ 250825 w 485776"/>
              <a:gd name="connsiteY23" fmla="*/ 277166 h 781991"/>
              <a:gd name="connsiteX24" fmla="*/ 250825 w 485776"/>
              <a:gd name="connsiteY24" fmla="*/ 285394 h 781991"/>
              <a:gd name="connsiteX25" fmla="*/ 250825 w 485776"/>
              <a:gd name="connsiteY25" fmla="*/ 345231 h 781991"/>
              <a:gd name="connsiteX26" fmla="*/ 250825 w 485776"/>
              <a:gd name="connsiteY26" fmla="*/ 354954 h 781991"/>
              <a:gd name="connsiteX27" fmla="*/ 241572 w 485776"/>
              <a:gd name="connsiteY27" fmla="*/ 354954 h 781991"/>
              <a:gd name="connsiteX28" fmla="*/ 205332 w 485776"/>
              <a:gd name="connsiteY28" fmla="*/ 354954 h 781991"/>
              <a:gd name="connsiteX29" fmla="*/ 196850 w 485776"/>
              <a:gd name="connsiteY29" fmla="*/ 354954 h 781991"/>
              <a:gd name="connsiteX30" fmla="*/ 196850 w 485776"/>
              <a:gd name="connsiteY30" fmla="*/ 345231 h 781991"/>
              <a:gd name="connsiteX31" fmla="*/ 196850 w 485776"/>
              <a:gd name="connsiteY31" fmla="*/ 285394 h 781991"/>
              <a:gd name="connsiteX32" fmla="*/ 14288 w 485776"/>
              <a:gd name="connsiteY32" fmla="*/ 86666 h 781991"/>
              <a:gd name="connsiteX33" fmla="*/ 397846 w 485776"/>
              <a:gd name="connsiteY33" fmla="*/ 86666 h 781991"/>
              <a:gd name="connsiteX34" fmla="*/ 485776 w 485776"/>
              <a:gd name="connsiteY34" fmla="*/ 173979 h 781991"/>
              <a:gd name="connsiteX35" fmla="*/ 397846 w 485776"/>
              <a:gd name="connsiteY35" fmla="*/ 261291 h 781991"/>
              <a:gd name="connsiteX36" fmla="*/ 15804 w 485776"/>
              <a:gd name="connsiteY36" fmla="*/ 261291 h 781991"/>
              <a:gd name="connsiteX37" fmla="*/ 14288 w 485776"/>
              <a:gd name="connsiteY37" fmla="*/ 261291 h 781991"/>
              <a:gd name="connsiteX38" fmla="*/ 14288 w 485776"/>
              <a:gd name="connsiteY38" fmla="*/ 260539 h 781991"/>
              <a:gd name="connsiteX39" fmla="*/ 102218 w 485776"/>
              <a:gd name="connsiteY39" fmla="*/ 173979 h 781991"/>
              <a:gd name="connsiteX40" fmla="*/ 14288 w 485776"/>
              <a:gd name="connsiteY40" fmla="*/ 88172 h 781991"/>
              <a:gd name="connsiteX41" fmla="*/ 223838 w 485776"/>
              <a:gd name="connsiteY41" fmla="*/ 115 h 781991"/>
              <a:gd name="connsiteX42" fmla="*/ 243886 w 485776"/>
              <a:gd name="connsiteY42" fmla="*/ 9259 h 781991"/>
              <a:gd name="connsiteX43" fmla="*/ 250825 w 485776"/>
              <a:gd name="connsiteY43" fmla="*/ 30595 h 781991"/>
              <a:gd name="connsiteX44" fmla="*/ 250825 w 485776"/>
              <a:gd name="connsiteY44" fmla="*/ 67933 h 781991"/>
              <a:gd name="connsiteX45" fmla="*/ 250825 w 485776"/>
              <a:gd name="connsiteY45" fmla="*/ 75553 h 781991"/>
              <a:gd name="connsiteX46" fmla="*/ 241572 w 485776"/>
              <a:gd name="connsiteY46" fmla="*/ 75553 h 781991"/>
              <a:gd name="connsiteX47" fmla="*/ 205332 w 485776"/>
              <a:gd name="connsiteY47" fmla="*/ 75553 h 781991"/>
              <a:gd name="connsiteX48" fmla="*/ 196850 w 485776"/>
              <a:gd name="connsiteY48" fmla="*/ 75553 h 781991"/>
              <a:gd name="connsiteX49" fmla="*/ 196850 w 485776"/>
              <a:gd name="connsiteY49" fmla="*/ 67933 h 781991"/>
              <a:gd name="connsiteX50" fmla="*/ 196850 w 485776"/>
              <a:gd name="connsiteY50" fmla="*/ 30595 h 781991"/>
              <a:gd name="connsiteX51" fmla="*/ 203790 w 485776"/>
              <a:gd name="connsiteY51" fmla="*/ 9259 h 781991"/>
              <a:gd name="connsiteX52" fmla="*/ 223838 w 485776"/>
              <a:gd name="connsiteY52" fmla="*/ 115 h 781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485776" h="781991">
                <a:moveTo>
                  <a:pt x="196850" y="554978"/>
                </a:moveTo>
                <a:lnTo>
                  <a:pt x="205332" y="554978"/>
                </a:lnTo>
                <a:lnTo>
                  <a:pt x="241572" y="554978"/>
                </a:lnTo>
                <a:lnTo>
                  <a:pt x="250825" y="554978"/>
                </a:lnTo>
                <a:lnTo>
                  <a:pt x="250825" y="564089"/>
                </a:lnTo>
                <a:lnTo>
                  <a:pt x="250825" y="750862"/>
                </a:lnTo>
                <a:cubicBezTo>
                  <a:pt x="250825" y="758455"/>
                  <a:pt x="248512" y="765288"/>
                  <a:pt x="243886" y="771362"/>
                </a:cubicBezTo>
                <a:cubicBezTo>
                  <a:pt x="239259" y="777436"/>
                  <a:pt x="232320" y="781991"/>
                  <a:pt x="223838" y="781991"/>
                </a:cubicBezTo>
                <a:cubicBezTo>
                  <a:pt x="216127" y="781991"/>
                  <a:pt x="208416" y="777436"/>
                  <a:pt x="203790" y="771362"/>
                </a:cubicBezTo>
                <a:cubicBezTo>
                  <a:pt x="199163" y="765288"/>
                  <a:pt x="196850" y="758455"/>
                  <a:pt x="196850" y="750862"/>
                </a:cubicBezTo>
                <a:lnTo>
                  <a:pt x="196850" y="564089"/>
                </a:lnTo>
                <a:close/>
                <a:moveTo>
                  <a:pt x="88546" y="366066"/>
                </a:moveTo>
                <a:lnTo>
                  <a:pt x="469975" y="366066"/>
                </a:lnTo>
                <a:lnTo>
                  <a:pt x="471488" y="366066"/>
                </a:lnTo>
                <a:lnTo>
                  <a:pt x="471488" y="367592"/>
                </a:lnTo>
                <a:lnTo>
                  <a:pt x="383699" y="455348"/>
                </a:lnTo>
                <a:lnTo>
                  <a:pt x="471488" y="542340"/>
                </a:lnTo>
                <a:lnTo>
                  <a:pt x="471488" y="543866"/>
                </a:lnTo>
                <a:lnTo>
                  <a:pt x="88546" y="543866"/>
                </a:lnTo>
                <a:lnTo>
                  <a:pt x="0" y="455348"/>
                </a:lnTo>
                <a:close/>
                <a:moveTo>
                  <a:pt x="196850" y="277166"/>
                </a:moveTo>
                <a:lnTo>
                  <a:pt x="205332" y="277166"/>
                </a:lnTo>
                <a:lnTo>
                  <a:pt x="241572" y="277166"/>
                </a:lnTo>
                <a:lnTo>
                  <a:pt x="250825" y="277166"/>
                </a:lnTo>
                <a:lnTo>
                  <a:pt x="250825" y="285394"/>
                </a:lnTo>
                <a:lnTo>
                  <a:pt x="250825" y="345231"/>
                </a:lnTo>
                <a:lnTo>
                  <a:pt x="250825" y="354954"/>
                </a:lnTo>
                <a:lnTo>
                  <a:pt x="241572" y="354954"/>
                </a:lnTo>
                <a:lnTo>
                  <a:pt x="205332" y="354954"/>
                </a:lnTo>
                <a:lnTo>
                  <a:pt x="196850" y="354954"/>
                </a:lnTo>
                <a:lnTo>
                  <a:pt x="196850" y="345231"/>
                </a:lnTo>
                <a:lnTo>
                  <a:pt x="196850" y="285394"/>
                </a:lnTo>
                <a:close/>
                <a:moveTo>
                  <a:pt x="14288" y="86666"/>
                </a:moveTo>
                <a:lnTo>
                  <a:pt x="397846" y="86666"/>
                </a:lnTo>
                <a:lnTo>
                  <a:pt x="485776" y="173979"/>
                </a:lnTo>
                <a:lnTo>
                  <a:pt x="397846" y="261291"/>
                </a:lnTo>
                <a:lnTo>
                  <a:pt x="15804" y="261291"/>
                </a:lnTo>
                <a:lnTo>
                  <a:pt x="14288" y="261291"/>
                </a:lnTo>
                <a:lnTo>
                  <a:pt x="14288" y="260539"/>
                </a:lnTo>
                <a:lnTo>
                  <a:pt x="102218" y="173979"/>
                </a:lnTo>
                <a:lnTo>
                  <a:pt x="14288" y="88172"/>
                </a:lnTo>
                <a:close/>
                <a:moveTo>
                  <a:pt x="223838" y="115"/>
                </a:moveTo>
                <a:cubicBezTo>
                  <a:pt x="232320" y="-647"/>
                  <a:pt x="239259" y="2401"/>
                  <a:pt x="243886" y="9259"/>
                </a:cubicBezTo>
                <a:cubicBezTo>
                  <a:pt x="248512" y="15355"/>
                  <a:pt x="250825" y="22213"/>
                  <a:pt x="250825" y="30595"/>
                </a:cubicBezTo>
                <a:lnTo>
                  <a:pt x="250825" y="67933"/>
                </a:lnTo>
                <a:lnTo>
                  <a:pt x="250825" y="75553"/>
                </a:lnTo>
                <a:lnTo>
                  <a:pt x="241572" y="75553"/>
                </a:lnTo>
                <a:lnTo>
                  <a:pt x="205332" y="75553"/>
                </a:lnTo>
                <a:lnTo>
                  <a:pt x="196850" y="75553"/>
                </a:lnTo>
                <a:lnTo>
                  <a:pt x="196850" y="67933"/>
                </a:lnTo>
                <a:lnTo>
                  <a:pt x="196850" y="30595"/>
                </a:lnTo>
                <a:cubicBezTo>
                  <a:pt x="196850" y="22213"/>
                  <a:pt x="199163" y="15355"/>
                  <a:pt x="203790" y="9259"/>
                </a:cubicBezTo>
                <a:cubicBezTo>
                  <a:pt x="208416" y="2401"/>
                  <a:pt x="216127" y="115"/>
                  <a:pt x="223838" y="11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ko-KR" altLang="en-US"/>
          </a:p>
        </p:txBody>
      </p:sp>
      <p:grpSp>
        <p:nvGrpSpPr>
          <p:cNvPr id="83" name="Group 40">
            <a:extLst>
              <a:ext uri="{FF2B5EF4-FFF2-40B4-BE49-F238E27FC236}">
                <a16:creationId xmlns:a16="http://schemas.microsoft.com/office/drawing/2014/main" id="{C26FFD0A-B350-4968-8A3D-E1471ADCFD34}"/>
              </a:ext>
            </a:extLst>
          </p:cNvPr>
          <p:cNvGrpSpPr/>
          <p:nvPr/>
        </p:nvGrpSpPr>
        <p:grpSpPr>
          <a:xfrm>
            <a:off x="4953425" y="1647574"/>
            <a:ext cx="2285150" cy="1078798"/>
            <a:chOff x="7026501" y="4509120"/>
            <a:chExt cx="1499710" cy="1078798"/>
          </a:xfrm>
          <a:noFill/>
        </p:grpSpPr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DCE58F5E-DC62-4A97-A625-7402DDB1F6F9}"/>
                </a:ext>
              </a:extLst>
            </p:cNvPr>
            <p:cNvSpPr txBox="1"/>
            <p:nvPr/>
          </p:nvSpPr>
          <p:spPr>
            <a:xfrm>
              <a:off x="7026501" y="4509120"/>
              <a:ext cx="1499710" cy="307777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Add Text</a:t>
              </a:r>
              <a:endPara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94D9CB3B-D8B5-4AAB-B991-739A21443866}"/>
                </a:ext>
              </a:extLst>
            </p:cNvPr>
            <p:cNvSpPr txBox="1"/>
            <p:nvPr/>
          </p:nvSpPr>
          <p:spPr>
            <a:xfrm>
              <a:off x="7026501" y="4756921"/>
              <a:ext cx="1499710" cy="830997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Get a modern PowerPoint  Presentation that is beautifully designed. Easy to change colors, photos and Text. </a:t>
              </a:r>
              <a:endPara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86" name="Group 43">
            <a:extLst>
              <a:ext uri="{FF2B5EF4-FFF2-40B4-BE49-F238E27FC236}">
                <a16:creationId xmlns:a16="http://schemas.microsoft.com/office/drawing/2014/main" id="{E43B0BE5-FD89-44FB-95FB-15602D184CD1}"/>
              </a:ext>
            </a:extLst>
          </p:cNvPr>
          <p:cNvGrpSpPr/>
          <p:nvPr/>
        </p:nvGrpSpPr>
        <p:grpSpPr>
          <a:xfrm>
            <a:off x="8451865" y="3430311"/>
            <a:ext cx="2285150" cy="1078798"/>
            <a:chOff x="7026501" y="4509120"/>
            <a:chExt cx="1499710" cy="1078798"/>
          </a:xfrm>
          <a:noFill/>
        </p:grpSpPr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30C29BD9-DB15-4E17-AAC4-DD6D53A69170}"/>
                </a:ext>
              </a:extLst>
            </p:cNvPr>
            <p:cNvSpPr txBox="1"/>
            <p:nvPr/>
          </p:nvSpPr>
          <p:spPr>
            <a:xfrm>
              <a:off x="7026501" y="4509120"/>
              <a:ext cx="1499710" cy="307777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Add Text</a:t>
              </a:r>
              <a:endPara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003A3D9D-DEF7-4C80-8109-67355B741D94}"/>
                </a:ext>
              </a:extLst>
            </p:cNvPr>
            <p:cNvSpPr txBox="1"/>
            <p:nvPr/>
          </p:nvSpPr>
          <p:spPr>
            <a:xfrm>
              <a:off x="7026501" y="4756921"/>
              <a:ext cx="1499710" cy="830997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Get a modern PowerPoint  Presentation that is beautifully designed. Easy to change colors, photos and Text. </a:t>
              </a:r>
              <a:endPara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89" name="Group 46">
            <a:extLst>
              <a:ext uri="{FF2B5EF4-FFF2-40B4-BE49-F238E27FC236}">
                <a16:creationId xmlns:a16="http://schemas.microsoft.com/office/drawing/2014/main" id="{A27A9288-94B8-4C8C-B908-81B3D9970C0F}"/>
              </a:ext>
            </a:extLst>
          </p:cNvPr>
          <p:cNvGrpSpPr/>
          <p:nvPr/>
        </p:nvGrpSpPr>
        <p:grpSpPr>
          <a:xfrm>
            <a:off x="9352298" y="4988913"/>
            <a:ext cx="2285150" cy="1078798"/>
            <a:chOff x="7026501" y="4509120"/>
            <a:chExt cx="1499710" cy="1078798"/>
          </a:xfrm>
          <a:noFill/>
        </p:grpSpPr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23BD1D3D-3D98-4132-B5DA-A702157E826B}"/>
                </a:ext>
              </a:extLst>
            </p:cNvPr>
            <p:cNvSpPr txBox="1"/>
            <p:nvPr/>
          </p:nvSpPr>
          <p:spPr>
            <a:xfrm>
              <a:off x="7026501" y="4509120"/>
              <a:ext cx="1499710" cy="307777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Add Text</a:t>
              </a:r>
              <a:endPara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AF70351E-E9F8-425F-BD62-73C0E9A68D2D}"/>
                </a:ext>
              </a:extLst>
            </p:cNvPr>
            <p:cNvSpPr txBox="1"/>
            <p:nvPr/>
          </p:nvSpPr>
          <p:spPr>
            <a:xfrm>
              <a:off x="7026501" y="4756921"/>
              <a:ext cx="1499710" cy="830997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Get a modern PowerPoint  Presentation that is beautifully designed. Easy to change colors, photos and Text. </a:t>
              </a:r>
              <a:endPara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92" name="Group 49">
            <a:extLst>
              <a:ext uri="{FF2B5EF4-FFF2-40B4-BE49-F238E27FC236}">
                <a16:creationId xmlns:a16="http://schemas.microsoft.com/office/drawing/2014/main" id="{979C2B52-9EF2-438E-9F6F-274BC0FDBFFA}"/>
              </a:ext>
            </a:extLst>
          </p:cNvPr>
          <p:cNvGrpSpPr/>
          <p:nvPr/>
        </p:nvGrpSpPr>
        <p:grpSpPr>
          <a:xfrm>
            <a:off x="1416372" y="3430311"/>
            <a:ext cx="2285150" cy="1078798"/>
            <a:chOff x="7026501" y="4509120"/>
            <a:chExt cx="1499710" cy="1078798"/>
          </a:xfrm>
          <a:noFill/>
        </p:grpSpPr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1F24C4A0-B1B9-4330-A716-5A2EF3BE1818}"/>
                </a:ext>
              </a:extLst>
            </p:cNvPr>
            <p:cNvSpPr txBox="1"/>
            <p:nvPr/>
          </p:nvSpPr>
          <p:spPr>
            <a:xfrm>
              <a:off x="7026501" y="4509120"/>
              <a:ext cx="1499710" cy="307777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Add Text</a:t>
              </a:r>
              <a:endPara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E3E97907-D5EA-413D-9979-5FFC42DA3FA5}"/>
                </a:ext>
              </a:extLst>
            </p:cNvPr>
            <p:cNvSpPr txBox="1"/>
            <p:nvPr/>
          </p:nvSpPr>
          <p:spPr>
            <a:xfrm>
              <a:off x="7026501" y="4756921"/>
              <a:ext cx="1499710" cy="830997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Get a modern PowerPoint  Presentation that is beautifully designed. Easy to change colors, photos and Text. </a:t>
              </a:r>
              <a:endPara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95" name="Group 52">
            <a:extLst>
              <a:ext uri="{FF2B5EF4-FFF2-40B4-BE49-F238E27FC236}">
                <a16:creationId xmlns:a16="http://schemas.microsoft.com/office/drawing/2014/main" id="{1C5C36D6-E428-48E2-8E89-8077BD4275A8}"/>
              </a:ext>
            </a:extLst>
          </p:cNvPr>
          <p:cNvGrpSpPr/>
          <p:nvPr/>
        </p:nvGrpSpPr>
        <p:grpSpPr>
          <a:xfrm>
            <a:off x="578317" y="4988913"/>
            <a:ext cx="2285150" cy="1078798"/>
            <a:chOff x="7026501" y="4509120"/>
            <a:chExt cx="1499710" cy="1078798"/>
          </a:xfrm>
          <a:noFill/>
        </p:grpSpPr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A62C4A12-D875-4C96-997E-5D6F57FA9472}"/>
                </a:ext>
              </a:extLst>
            </p:cNvPr>
            <p:cNvSpPr txBox="1"/>
            <p:nvPr/>
          </p:nvSpPr>
          <p:spPr>
            <a:xfrm>
              <a:off x="7026501" y="4509120"/>
              <a:ext cx="1499710" cy="307777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Add Text</a:t>
              </a:r>
              <a:endPara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A765ADD9-E1CC-45C4-84E4-9F188CAB20E7}"/>
                </a:ext>
              </a:extLst>
            </p:cNvPr>
            <p:cNvSpPr txBox="1"/>
            <p:nvPr/>
          </p:nvSpPr>
          <p:spPr>
            <a:xfrm>
              <a:off x="7026501" y="4756921"/>
              <a:ext cx="1499710" cy="830997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Get a modern PowerPoint  Presentation that is beautifully designed. Easy to change colors, photos and Text. </a:t>
              </a:r>
              <a:endPara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endParaRPr>
            </a:p>
          </p:txBody>
        </p:sp>
      </p:grpSp>
      <p:cxnSp>
        <p:nvCxnSpPr>
          <p:cNvPr id="98" name="Straight Connector 55">
            <a:extLst>
              <a:ext uri="{FF2B5EF4-FFF2-40B4-BE49-F238E27FC236}">
                <a16:creationId xmlns:a16="http://schemas.microsoft.com/office/drawing/2014/main" id="{E73F0F85-828C-4220-B4A4-A3FD35F26616}"/>
              </a:ext>
            </a:extLst>
          </p:cNvPr>
          <p:cNvCxnSpPr>
            <a:cxnSpLocks/>
            <a:stCxn id="75" idx="6"/>
          </p:cNvCxnSpPr>
          <p:nvPr/>
        </p:nvCxnSpPr>
        <p:spPr>
          <a:xfrm flipV="1">
            <a:off x="4002826" y="5516662"/>
            <a:ext cx="998742" cy="11651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56">
            <a:extLst>
              <a:ext uri="{FF2B5EF4-FFF2-40B4-BE49-F238E27FC236}">
                <a16:creationId xmlns:a16="http://schemas.microsoft.com/office/drawing/2014/main" id="{421A336D-3EDD-4511-9F08-2129EFF2BF48}"/>
              </a:ext>
            </a:extLst>
          </p:cNvPr>
          <p:cNvCxnSpPr>
            <a:cxnSpLocks/>
            <a:stCxn id="73" idx="4"/>
          </p:cNvCxnSpPr>
          <p:nvPr/>
        </p:nvCxnSpPr>
        <p:spPr>
          <a:xfrm flipH="1">
            <a:off x="6096754" y="3840114"/>
            <a:ext cx="7680" cy="618358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58">
            <a:extLst>
              <a:ext uri="{FF2B5EF4-FFF2-40B4-BE49-F238E27FC236}">
                <a16:creationId xmlns:a16="http://schemas.microsoft.com/office/drawing/2014/main" id="{C629B99B-8094-4F23-BC5C-C41B66CCE0DC}"/>
              </a:ext>
            </a:extLst>
          </p:cNvPr>
          <p:cNvCxnSpPr>
            <a:cxnSpLocks/>
            <a:stCxn id="76" idx="2"/>
          </p:cNvCxnSpPr>
          <p:nvPr/>
        </p:nvCxnSpPr>
        <p:spPr>
          <a:xfrm flipH="1">
            <a:off x="7218758" y="5528313"/>
            <a:ext cx="987283" cy="13748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2">
            <a:extLst>
              <a:ext uri="{FF2B5EF4-FFF2-40B4-BE49-F238E27FC236}">
                <a16:creationId xmlns:a16="http://schemas.microsoft.com/office/drawing/2014/main" id="{126F0691-CA08-4BF9-9328-3F26E6FDFE53}"/>
              </a:ext>
            </a:extLst>
          </p:cNvPr>
          <p:cNvCxnSpPr>
            <a:cxnSpLocks/>
            <a:stCxn id="74" idx="5"/>
          </p:cNvCxnSpPr>
          <p:nvPr/>
        </p:nvCxnSpPr>
        <p:spPr>
          <a:xfrm>
            <a:off x="4737616" y="4318030"/>
            <a:ext cx="745175" cy="526903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57">
            <a:extLst>
              <a:ext uri="{FF2B5EF4-FFF2-40B4-BE49-F238E27FC236}">
                <a16:creationId xmlns:a16="http://schemas.microsoft.com/office/drawing/2014/main" id="{21A7CA26-52BD-485C-8186-5B06BEA07CA3}"/>
              </a:ext>
            </a:extLst>
          </p:cNvPr>
          <p:cNvCxnSpPr>
            <a:cxnSpLocks/>
            <a:stCxn id="77" idx="3"/>
          </p:cNvCxnSpPr>
          <p:nvPr/>
        </p:nvCxnSpPr>
        <p:spPr>
          <a:xfrm flipH="1">
            <a:off x="6792209" y="4318030"/>
            <a:ext cx="668926" cy="602388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4" name="그룹 133">
            <a:extLst>
              <a:ext uri="{FF2B5EF4-FFF2-40B4-BE49-F238E27FC236}">
                <a16:creationId xmlns:a16="http://schemas.microsoft.com/office/drawing/2014/main" id="{F54B0113-A9FD-4B7A-9632-56EB443190FB}"/>
              </a:ext>
            </a:extLst>
          </p:cNvPr>
          <p:cNvGrpSpPr/>
          <p:nvPr/>
        </p:nvGrpSpPr>
        <p:grpSpPr>
          <a:xfrm>
            <a:off x="5231722" y="4581481"/>
            <a:ext cx="2258930" cy="1697597"/>
            <a:chOff x="5328029" y="4574338"/>
            <a:chExt cx="1958195" cy="1471592"/>
          </a:xfrm>
        </p:grpSpPr>
        <p:sp>
          <p:nvSpPr>
            <p:cNvPr id="104" name="Freeform: Shape 175">
              <a:extLst>
                <a:ext uri="{FF2B5EF4-FFF2-40B4-BE49-F238E27FC236}">
                  <a16:creationId xmlns:a16="http://schemas.microsoft.com/office/drawing/2014/main" id="{69E9E872-9F7C-4F14-AA9A-E1EBC6577C0A}"/>
                </a:ext>
              </a:extLst>
            </p:cNvPr>
            <p:cNvSpPr/>
            <p:nvPr/>
          </p:nvSpPr>
          <p:spPr>
            <a:xfrm>
              <a:off x="5763867" y="4823689"/>
              <a:ext cx="376550" cy="570653"/>
            </a:xfrm>
            <a:custGeom>
              <a:avLst/>
              <a:gdLst>
                <a:gd name="connsiteX0" fmla="*/ 732044 w 732602"/>
                <a:gd name="connsiteY0" fmla="*/ 364363 h 1110244"/>
                <a:gd name="connsiteX1" fmla="*/ 725377 w 732602"/>
                <a:gd name="connsiteY1" fmla="*/ 53848 h 1110244"/>
                <a:gd name="connsiteX2" fmla="*/ 664416 w 732602"/>
                <a:gd name="connsiteY2" fmla="*/ 7176 h 1110244"/>
                <a:gd name="connsiteX3" fmla="*/ 81486 w 732602"/>
                <a:gd name="connsiteY3" fmla="*/ 220536 h 1110244"/>
                <a:gd name="connsiteX4" fmla="*/ 8144 w 732602"/>
                <a:gd name="connsiteY4" fmla="*/ 278638 h 1110244"/>
                <a:gd name="connsiteX5" fmla="*/ 78629 w 732602"/>
                <a:gd name="connsiteY5" fmla="*/ 410083 h 1110244"/>
                <a:gd name="connsiteX6" fmla="*/ 80534 w 732602"/>
                <a:gd name="connsiteY6" fmla="*/ 944436 h 1110244"/>
                <a:gd name="connsiteX7" fmla="*/ 86249 w 732602"/>
                <a:gd name="connsiteY7" fmla="*/ 1015873 h 1110244"/>
                <a:gd name="connsiteX8" fmla="*/ 182452 w 732602"/>
                <a:gd name="connsiteY8" fmla="*/ 1098741 h 1110244"/>
                <a:gd name="connsiteX9" fmla="*/ 322469 w 732602"/>
                <a:gd name="connsiteY9" fmla="*/ 1094931 h 1110244"/>
                <a:gd name="connsiteX10" fmla="*/ 321516 w 732602"/>
                <a:gd name="connsiteY10" fmla="*/ 1092073 h 1110244"/>
                <a:gd name="connsiteX11" fmla="*/ 323421 w 732602"/>
                <a:gd name="connsiteY11" fmla="*/ 1092073 h 1110244"/>
                <a:gd name="connsiteX12" fmla="*/ 459629 w 732602"/>
                <a:gd name="connsiteY12" fmla="*/ 926338 h 1110244"/>
                <a:gd name="connsiteX13" fmla="*/ 456771 w 732602"/>
                <a:gd name="connsiteY13" fmla="*/ 775843 h 1110244"/>
                <a:gd name="connsiteX14" fmla="*/ 511064 w 732602"/>
                <a:gd name="connsiteY14" fmla="*/ 709168 h 1110244"/>
                <a:gd name="connsiteX15" fmla="*/ 709184 w 732602"/>
                <a:gd name="connsiteY15" fmla="*/ 546291 h 1110244"/>
                <a:gd name="connsiteX16" fmla="*/ 732044 w 732602"/>
                <a:gd name="connsiteY16" fmla="*/ 364363 h 1110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32602" h="1110244">
                  <a:moveTo>
                    <a:pt x="732044" y="364363"/>
                  </a:moveTo>
                  <a:cubicBezTo>
                    <a:pt x="718709" y="351981"/>
                    <a:pt x="725377" y="143383"/>
                    <a:pt x="725377" y="53848"/>
                  </a:cubicBezTo>
                  <a:cubicBezTo>
                    <a:pt x="725377" y="-6159"/>
                    <a:pt x="724424" y="-6159"/>
                    <a:pt x="664416" y="7176"/>
                  </a:cubicBezTo>
                  <a:cubicBezTo>
                    <a:pt x="573929" y="26226"/>
                    <a:pt x="117681" y="219583"/>
                    <a:pt x="81486" y="220536"/>
                  </a:cubicBezTo>
                  <a:cubicBezTo>
                    <a:pt x="42434" y="221488"/>
                    <a:pt x="18621" y="241491"/>
                    <a:pt x="8144" y="278638"/>
                  </a:cubicBezTo>
                  <a:cubicBezTo>
                    <a:pt x="-12811" y="350076"/>
                    <a:pt x="5286" y="387223"/>
                    <a:pt x="78629" y="410083"/>
                  </a:cubicBezTo>
                  <a:cubicBezTo>
                    <a:pt x="81486" y="588201"/>
                    <a:pt x="78629" y="767271"/>
                    <a:pt x="80534" y="944436"/>
                  </a:cubicBezTo>
                  <a:cubicBezTo>
                    <a:pt x="80534" y="961581"/>
                    <a:pt x="74819" y="999681"/>
                    <a:pt x="86249" y="1015873"/>
                  </a:cubicBezTo>
                  <a:cubicBezTo>
                    <a:pt x="103394" y="1061593"/>
                    <a:pt x="138636" y="1080643"/>
                    <a:pt x="182452" y="1098741"/>
                  </a:cubicBezTo>
                  <a:cubicBezTo>
                    <a:pt x="228171" y="1116838"/>
                    <a:pt x="274844" y="1112076"/>
                    <a:pt x="322469" y="1094931"/>
                  </a:cubicBezTo>
                  <a:cubicBezTo>
                    <a:pt x="322469" y="1094931"/>
                    <a:pt x="322469" y="1093978"/>
                    <a:pt x="321516" y="1092073"/>
                  </a:cubicBezTo>
                  <a:cubicBezTo>
                    <a:pt x="322469" y="1092073"/>
                    <a:pt x="322469" y="1092073"/>
                    <a:pt x="323421" y="1092073"/>
                  </a:cubicBezTo>
                  <a:cubicBezTo>
                    <a:pt x="412004" y="1069213"/>
                    <a:pt x="452009" y="1020636"/>
                    <a:pt x="459629" y="926338"/>
                  </a:cubicBezTo>
                  <a:cubicBezTo>
                    <a:pt x="458677" y="875856"/>
                    <a:pt x="462486" y="825373"/>
                    <a:pt x="456771" y="775843"/>
                  </a:cubicBezTo>
                  <a:cubicBezTo>
                    <a:pt x="452009" y="731076"/>
                    <a:pt x="472011" y="716788"/>
                    <a:pt x="511064" y="709168"/>
                  </a:cubicBezTo>
                  <a:cubicBezTo>
                    <a:pt x="605361" y="691071"/>
                    <a:pt x="672989" y="634873"/>
                    <a:pt x="709184" y="546291"/>
                  </a:cubicBezTo>
                  <a:cubicBezTo>
                    <a:pt x="732044" y="489141"/>
                    <a:pt x="733949" y="426276"/>
                    <a:pt x="732044" y="364363"/>
                  </a:cubicBezTo>
                  <a:close/>
                </a:path>
              </a:pathLst>
            </a:custGeom>
            <a:solidFill>
              <a:srgbClr val="F9D6BA"/>
            </a:solidFill>
            <a:ln w="44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자유형: 도형 129">
              <a:extLst>
                <a:ext uri="{FF2B5EF4-FFF2-40B4-BE49-F238E27FC236}">
                  <a16:creationId xmlns:a16="http://schemas.microsoft.com/office/drawing/2014/main" id="{45665435-A88F-4E14-81F6-E03A95B38D10}"/>
                </a:ext>
              </a:extLst>
            </p:cNvPr>
            <p:cNvSpPr/>
            <p:nvPr/>
          </p:nvSpPr>
          <p:spPr>
            <a:xfrm>
              <a:off x="5328029" y="5298839"/>
              <a:ext cx="1027605" cy="733873"/>
            </a:xfrm>
            <a:custGeom>
              <a:avLst/>
              <a:gdLst>
                <a:gd name="connsiteX0" fmla="*/ 284829 w 1027605"/>
                <a:gd name="connsiteY0" fmla="*/ 356411 h 733873"/>
                <a:gd name="connsiteX1" fmla="*/ 202580 w 1027605"/>
                <a:gd name="connsiteY1" fmla="*/ 570355 h 733873"/>
                <a:gd name="connsiteX2" fmla="*/ 216288 w 1027605"/>
                <a:gd name="connsiteY2" fmla="*/ 591896 h 733873"/>
                <a:gd name="connsiteX3" fmla="*/ 288745 w 1027605"/>
                <a:gd name="connsiteY3" fmla="*/ 599730 h 733873"/>
                <a:gd name="connsiteX4" fmla="*/ 312734 w 1027605"/>
                <a:gd name="connsiteY4" fmla="*/ 575740 h 733873"/>
                <a:gd name="connsiteX5" fmla="*/ 284829 w 1027605"/>
                <a:gd name="connsiteY5" fmla="*/ 356411 h 733873"/>
                <a:gd name="connsiteX6" fmla="*/ 449815 w 1027605"/>
                <a:gd name="connsiteY6" fmla="*/ 0 h 733873"/>
                <a:gd name="connsiteX7" fmla="*/ 477231 w 1027605"/>
                <a:gd name="connsiteY7" fmla="*/ 37208 h 733873"/>
                <a:gd name="connsiteX8" fmla="*/ 599136 w 1027605"/>
                <a:gd name="connsiteY8" fmla="*/ 87145 h 733873"/>
                <a:gd name="connsiteX9" fmla="*/ 665228 w 1027605"/>
                <a:gd name="connsiteY9" fmla="*/ 33291 h 733873"/>
                <a:gd name="connsiteX10" fmla="*/ 672572 w 1027605"/>
                <a:gd name="connsiteY10" fmla="*/ 1469 h 733873"/>
                <a:gd name="connsiteX11" fmla="*/ 757758 w 1027605"/>
                <a:gd name="connsiteY11" fmla="*/ 2448 h 733873"/>
                <a:gd name="connsiteX12" fmla="*/ 942328 w 1027605"/>
                <a:gd name="connsiteY12" fmla="*/ 106238 h 733873"/>
                <a:gd name="connsiteX13" fmla="*/ 1027514 w 1027605"/>
                <a:gd name="connsiteY13" fmla="*/ 218351 h 733873"/>
                <a:gd name="connsiteX14" fmla="*/ 977578 w 1027605"/>
                <a:gd name="connsiteY14" fmla="*/ 462159 h 733873"/>
                <a:gd name="connsiteX15" fmla="*/ 886027 w 1027605"/>
                <a:gd name="connsiteY15" fmla="*/ 347108 h 733873"/>
                <a:gd name="connsiteX16" fmla="*/ 845637 w 1027605"/>
                <a:gd name="connsiteY16" fmla="*/ 638039 h 733873"/>
                <a:gd name="connsiteX17" fmla="*/ 840936 w 1027605"/>
                <a:gd name="connsiteY17" fmla="*/ 733873 h 733873"/>
                <a:gd name="connsiteX18" fmla="*/ 50122 w 1027605"/>
                <a:gd name="connsiteY18" fmla="*/ 733873 h 733873"/>
                <a:gd name="connsiteX19" fmla="*/ 25537 w 1027605"/>
                <a:gd name="connsiteY19" fmla="*/ 716799 h 733873"/>
                <a:gd name="connsiteX20" fmla="*/ 875 w 1027605"/>
                <a:gd name="connsiteY20" fmla="*/ 652603 h 733873"/>
                <a:gd name="connsiteX21" fmla="*/ 53259 w 1027605"/>
                <a:gd name="connsiteY21" fmla="*/ 415160 h 733873"/>
                <a:gd name="connsiteX22" fmla="*/ 135508 w 1027605"/>
                <a:gd name="connsiteY22" fmla="*/ 185549 h 733873"/>
                <a:gd name="connsiteX23" fmla="*/ 248600 w 1027605"/>
                <a:gd name="connsiteY23" fmla="*/ 27906 h 733873"/>
                <a:gd name="connsiteX24" fmla="*/ 449815 w 1027605"/>
                <a:gd name="connsiteY24" fmla="*/ 0 h 733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27605" h="733873">
                  <a:moveTo>
                    <a:pt x="284829" y="356411"/>
                  </a:moveTo>
                  <a:cubicBezTo>
                    <a:pt x="276995" y="374035"/>
                    <a:pt x="221673" y="523845"/>
                    <a:pt x="202580" y="570355"/>
                  </a:cubicBezTo>
                  <a:cubicBezTo>
                    <a:pt x="196215" y="586511"/>
                    <a:pt x="200132" y="589448"/>
                    <a:pt x="216288" y="591896"/>
                  </a:cubicBezTo>
                  <a:cubicBezTo>
                    <a:pt x="246642" y="595813"/>
                    <a:pt x="265246" y="601198"/>
                    <a:pt x="288745" y="599730"/>
                  </a:cubicBezTo>
                  <a:cubicBezTo>
                    <a:pt x="311266" y="598261"/>
                    <a:pt x="316161" y="598261"/>
                    <a:pt x="312734" y="575740"/>
                  </a:cubicBezTo>
                  <a:cubicBezTo>
                    <a:pt x="304901" y="515523"/>
                    <a:pt x="287766" y="372567"/>
                    <a:pt x="284829" y="356411"/>
                  </a:cubicBezTo>
                  <a:close/>
                  <a:moveTo>
                    <a:pt x="449815" y="0"/>
                  </a:moveTo>
                  <a:cubicBezTo>
                    <a:pt x="456180" y="3917"/>
                    <a:pt x="460096" y="8323"/>
                    <a:pt x="477231" y="37208"/>
                  </a:cubicBezTo>
                  <a:cubicBezTo>
                    <a:pt x="504158" y="88614"/>
                    <a:pt x="557032" y="94978"/>
                    <a:pt x="599136" y="87145"/>
                  </a:cubicBezTo>
                  <a:cubicBezTo>
                    <a:pt x="630958" y="78332"/>
                    <a:pt x="656416" y="66093"/>
                    <a:pt x="665228" y="33291"/>
                  </a:cubicBezTo>
                  <a:cubicBezTo>
                    <a:pt x="667186" y="26437"/>
                    <a:pt x="671103" y="12729"/>
                    <a:pt x="672572" y="1469"/>
                  </a:cubicBezTo>
                  <a:cubicBezTo>
                    <a:pt x="700967" y="1959"/>
                    <a:pt x="729363" y="979"/>
                    <a:pt x="757758" y="2448"/>
                  </a:cubicBezTo>
                  <a:cubicBezTo>
                    <a:pt x="835111" y="7344"/>
                    <a:pt x="894839" y="46999"/>
                    <a:pt x="942328" y="106238"/>
                  </a:cubicBezTo>
                  <a:cubicBezTo>
                    <a:pt x="971702" y="142956"/>
                    <a:pt x="999118" y="181143"/>
                    <a:pt x="1027514" y="218351"/>
                  </a:cubicBezTo>
                  <a:cubicBezTo>
                    <a:pt x="1029472" y="227163"/>
                    <a:pt x="999608" y="413201"/>
                    <a:pt x="977578" y="462159"/>
                  </a:cubicBezTo>
                  <a:cubicBezTo>
                    <a:pt x="947713" y="424462"/>
                    <a:pt x="917849" y="387743"/>
                    <a:pt x="886027" y="347108"/>
                  </a:cubicBezTo>
                  <a:cubicBezTo>
                    <a:pt x="866933" y="450654"/>
                    <a:pt x="853225" y="545876"/>
                    <a:pt x="845637" y="638039"/>
                  </a:cubicBezTo>
                  <a:lnTo>
                    <a:pt x="840936" y="733873"/>
                  </a:lnTo>
                  <a:lnTo>
                    <a:pt x="50122" y="733873"/>
                  </a:lnTo>
                  <a:lnTo>
                    <a:pt x="25537" y="716799"/>
                  </a:lnTo>
                  <a:cubicBezTo>
                    <a:pt x="13237" y="702540"/>
                    <a:pt x="7974" y="682223"/>
                    <a:pt x="875" y="652603"/>
                  </a:cubicBezTo>
                  <a:cubicBezTo>
                    <a:pt x="-6959" y="606094"/>
                    <a:pt x="40041" y="449430"/>
                    <a:pt x="53259" y="415160"/>
                  </a:cubicBezTo>
                  <a:cubicBezTo>
                    <a:pt x="82634" y="339276"/>
                    <a:pt x="113967" y="263881"/>
                    <a:pt x="135508" y="185549"/>
                  </a:cubicBezTo>
                  <a:cubicBezTo>
                    <a:pt x="154112" y="117498"/>
                    <a:pt x="184955" y="65114"/>
                    <a:pt x="248600" y="27906"/>
                  </a:cubicBezTo>
                  <a:cubicBezTo>
                    <a:pt x="278464" y="10771"/>
                    <a:pt x="428274" y="1469"/>
                    <a:pt x="449815" y="0"/>
                  </a:cubicBezTo>
                  <a:close/>
                </a:path>
              </a:pathLst>
            </a:custGeom>
            <a:solidFill>
              <a:srgbClr val="305EB4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07" name="Freeform: Shape 178">
              <a:extLst>
                <a:ext uri="{FF2B5EF4-FFF2-40B4-BE49-F238E27FC236}">
                  <a16:creationId xmlns:a16="http://schemas.microsoft.com/office/drawing/2014/main" id="{4BFFE652-F2F0-4900-83A4-ED9C810DBA3F}"/>
                </a:ext>
              </a:extLst>
            </p:cNvPr>
            <p:cNvSpPr/>
            <p:nvPr/>
          </p:nvSpPr>
          <p:spPr>
            <a:xfrm>
              <a:off x="5960338" y="5374723"/>
              <a:ext cx="1325886" cy="671207"/>
            </a:xfrm>
            <a:custGeom>
              <a:avLst/>
              <a:gdLst>
                <a:gd name="connsiteX0" fmla="*/ 2506255 w 2579597"/>
                <a:gd name="connsiteY0" fmla="*/ 0 h 1305877"/>
                <a:gd name="connsiteX1" fmla="*/ 885100 w 2579597"/>
                <a:gd name="connsiteY1" fmla="*/ 0 h 1305877"/>
                <a:gd name="connsiteX2" fmla="*/ 811758 w 2579597"/>
                <a:gd name="connsiteY2" fmla="*/ 73342 h 1305877"/>
                <a:gd name="connsiteX3" fmla="*/ 580300 w 2579597"/>
                <a:gd name="connsiteY3" fmla="*/ 1156335 h 1305877"/>
                <a:gd name="connsiteX4" fmla="*/ 548868 w 2579597"/>
                <a:gd name="connsiteY4" fmla="*/ 1156335 h 1305877"/>
                <a:gd name="connsiteX5" fmla="*/ 351700 w 2579597"/>
                <a:gd name="connsiteY5" fmla="*/ 1156335 h 1305877"/>
                <a:gd name="connsiteX6" fmla="*/ 230733 w 2579597"/>
                <a:gd name="connsiteY6" fmla="*/ 1162050 h 1305877"/>
                <a:gd name="connsiteX7" fmla="*/ 24993 w 2579597"/>
                <a:gd name="connsiteY7" fmla="*/ 1250632 h 1305877"/>
                <a:gd name="connsiteX8" fmla="*/ 1180 w 2579597"/>
                <a:gd name="connsiteY8" fmla="*/ 1289685 h 1305877"/>
                <a:gd name="connsiteX9" fmla="*/ 30708 w 2579597"/>
                <a:gd name="connsiteY9" fmla="*/ 1304925 h 1305877"/>
                <a:gd name="connsiteX10" fmla="*/ 628878 w 2579597"/>
                <a:gd name="connsiteY10" fmla="*/ 1304925 h 1305877"/>
                <a:gd name="connsiteX11" fmla="*/ 638403 w 2579597"/>
                <a:gd name="connsiteY11" fmla="*/ 1305878 h 1305877"/>
                <a:gd name="connsiteX12" fmla="*/ 2277655 w 2579597"/>
                <a:gd name="connsiteY12" fmla="*/ 1305878 h 1305877"/>
                <a:gd name="connsiteX13" fmla="*/ 2350998 w 2579597"/>
                <a:gd name="connsiteY13" fmla="*/ 1232535 h 1305877"/>
                <a:gd name="connsiteX14" fmla="*/ 2579598 w 2579597"/>
                <a:gd name="connsiteY14" fmla="*/ 74295 h 1305877"/>
                <a:gd name="connsiteX15" fmla="*/ 2506255 w 2579597"/>
                <a:gd name="connsiteY15" fmla="*/ 0 h 1305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579597" h="1305877">
                  <a:moveTo>
                    <a:pt x="2506255" y="0"/>
                  </a:moveTo>
                  <a:lnTo>
                    <a:pt x="885100" y="0"/>
                  </a:lnTo>
                  <a:cubicBezTo>
                    <a:pt x="845095" y="0"/>
                    <a:pt x="811758" y="32385"/>
                    <a:pt x="811758" y="73342"/>
                  </a:cubicBezTo>
                  <a:lnTo>
                    <a:pt x="580300" y="1156335"/>
                  </a:lnTo>
                  <a:cubicBezTo>
                    <a:pt x="563155" y="1156335"/>
                    <a:pt x="550773" y="1156335"/>
                    <a:pt x="548868" y="1156335"/>
                  </a:cubicBezTo>
                  <a:cubicBezTo>
                    <a:pt x="500290" y="1155382"/>
                    <a:pt x="421233" y="1155382"/>
                    <a:pt x="351700" y="1156335"/>
                  </a:cubicBezTo>
                  <a:cubicBezTo>
                    <a:pt x="311695" y="1166813"/>
                    <a:pt x="270738" y="1164907"/>
                    <a:pt x="230733" y="1162050"/>
                  </a:cubicBezTo>
                  <a:cubicBezTo>
                    <a:pt x="145008" y="1155382"/>
                    <a:pt x="85000" y="1193482"/>
                    <a:pt x="24993" y="1250632"/>
                  </a:cubicBezTo>
                  <a:cubicBezTo>
                    <a:pt x="11658" y="1263968"/>
                    <a:pt x="-4535" y="1271588"/>
                    <a:pt x="1180" y="1289685"/>
                  </a:cubicBezTo>
                  <a:cubicBezTo>
                    <a:pt x="4990" y="1302068"/>
                    <a:pt x="13563" y="1304925"/>
                    <a:pt x="30708" y="1304925"/>
                  </a:cubicBezTo>
                  <a:cubicBezTo>
                    <a:pt x="212635" y="1305878"/>
                    <a:pt x="448855" y="1305878"/>
                    <a:pt x="628878" y="1304925"/>
                  </a:cubicBezTo>
                  <a:cubicBezTo>
                    <a:pt x="631735" y="1304925"/>
                    <a:pt x="635545" y="1305878"/>
                    <a:pt x="638403" y="1305878"/>
                  </a:cubicBezTo>
                  <a:lnTo>
                    <a:pt x="2277655" y="1305878"/>
                  </a:lnTo>
                  <a:cubicBezTo>
                    <a:pt x="2317660" y="1305878"/>
                    <a:pt x="2350998" y="1273493"/>
                    <a:pt x="2350998" y="1232535"/>
                  </a:cubicBezTo>
                  <a:lnTo>
                    <a:pt x="2579598" y="74295"/>
                  </a:lnTo>
                  <a:cubicBezTo>
                    <a:pt x="2578646" y="32385"/>
                    <a:pt x="2546260" y="0"/>
                    <a:pt x="2506255" y="0"/>
                  </a:cubicBezTo>
                  <a:close/>
                </a:path>
              </a:pathLst>
            </a:custGeom>
            <a:solidFill>
              <a:srgbClr val="47455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87">
              <a:extLst>
                <a:ext uri="{FF2B5EF4-FFF2-40B4-BE49-F238E27FC236}">
                  <a16:creationId xmlns:a16="http://schemas.microsoft.com/office/drawing/2014/main" id="{BFB7DFBC-B7B0-4C91-AE36-DD8BEA3A7410}"/>
                </a:ext>
              </a:extLst>
            </p:cNvPr>
            <p:cNvSpPr/>
            <p:nvPr/>
          </p:nvSpPr>
          <p:spPr>
            <a:xfrm>
              <a:off x="5823374" y="5911014"/>
              <a:ext cx="324098" cy="131564"/>
            </a:xfrm>
            <a:custGeom>
              <a:avLst/>
              <a:gdLst>
                <a:gd name="connsiteX0" fmla="*/ 0 w 630554"/>
                <a:gd name="connsiteY0" fmla="*/ 254866 h 255965"/>
                <a:gd name="connsiteX1" fmla="*/ 952 w 630554"/>
                <a:gd name="connsiteY1" fmla="*/ 195811 h 255965"/>
                <a:gd name="connsiteX2" fmla="*/ 180022 w 630554"/>
                <a:gd name="connsiteY2" fmla="*/ 9121 h 255965"/>
                <a:gd name="connsiteX3" fmla="*/ 455295 w 630554"/>
                <a:gd name="connsiteY3" fmla="*/ 22456 h 255965"/>
                <a:gd name="connsiteX4" fmla="*/ 568642 w 630554"/>
                <a:gd name="connsiteY4" fmla="*/ 46269 h 255965"/>
                <a:gd name="connsiteX5" fmla="*/ 630555 w 630554"/>
                <a:gd name="connsiteY5" fmla="*/ 115801 h 255965"/>
                <a:gd name="connsiteX6" fmla="*/ 593407 w 630554"/>
                <a:gd name="connsiteY6" fmla="*/ 135803 h 255965"/>
                <a:gd name="connsiteX7" fmla="*/ 461010 w 630554"/>
                <a:gd name="connsiteY7" fmla="*/ 135803 h 255965"/>
                <a:gd name="connsiteX8" fmla="*/ 331470 w 630554"/>
                <a:gd name="connsiteY8" fmla="*/ 189144 h 255965"/>
                <a:gd name="connsiteX9" fmla="*/ 294322 w 630554"/>
                <a:gd name="connsiteY9" fmla="*/ 254866 h 255965"/>
                <a:gd name="connsiteX10" fmla="*/ 0 w 630554"/>
                <a:gd name="connsiteY10" fmla="*/ 254866 h 255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30554" h="255965">
                  <a:moveTo>
                    <a:pt x="0" y="254866"/>
                  </a:moveTo>
                  <a:cubicBezTo>
                    <a:pt x="0" y="252009"/>
                    <a:pt x="952" y="198669"/>
                    <a:pt x="952" y="195811"/>
                  </a:cubicBezTo>
                  <a:cubicBezTo>
                    <a:pt x="26670" y="40553"/>
                    <a:pt x="27622" y="43411"/>
                    <a:pt x="180022" y="9121"/>
                  </a:cubicBezTo>
                  <a:cubicBezTo>
                    <a:pt x="273367" y="-12786"/>
                    <a:pt x="363855" y="10074"/>
                    <a:pt x="455295" y="22456"/>
                  </a:cubicBezTo>
                  <a:cubicBezTo>
                    <a:pt x="493395" y="27219"/>
                    <a:pt x="532447" y="31028"/>
                    <a:pt x="568642" y="46269"/>
                  </a:cubicBezTo>
                  <a:cubicBezTo>
                    <a:pt x="601027" y="59603"/>
                    <a:pt x="623888" y="80559"/>
                    <a:pt x="630555" y="115801"/>
                  </a:cubicBezTo>
                  <a:cubicBezTo>
                    <a:pt x="627697" y="140566"/>
                    <a:pt x="608647" y="135803"/>
                    <a:pt x="593407" y="135803"/>
                  </a:cubicBezTo>
                  <a:cubicBezTo>
                    <a:pt x="549592" y="136756"/>
                    <a:pt x="505777" y="139614"/>
                    <a:pt x="461010" y="135803"/>
                  </a:cubicBezTo>
                  <a:cubicBezTo>
                    <a:pt x="406717" y="131041"/>
                    <a:pt x="366713" y="151044"/>
                    <a:pt x="331470" y="189144"/>
                  </a:cubicBezTo>
                  <a:cubicBezTo>
                    <a:pt x="324802" y="196764"/>
                    <a:pt x="302895" y="222481"/>
                    <a:pt x="294322" y="254866"/>
                  </a:cubicBezTo>
                  <a:cubicBezTo>
                    <a:pt x="207645" y="256771"/>
                    <a:pt x="48577" y="255819"/>
                    <a:pt x="0" y="254866"/>
                  </a:cubicBezTo>
                  <a:close/>
                </a:path>
              </a:pathLst>
            </a:custGeom>
            <a:solidFill>
              <a:srgbClr val="F9D6BA"/>
            </a:solidFill>
            <a:ln w="44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88">
              <a:extLst>
                <a:ext uri="{FF2B5EF4-FFF2-40B4-BE49-F238E27FC236}">
                  <a16:creationId xmlns:a16="http://schemas.microsoft.com/office/drawing/2014/main" id="{219932F9-557C-4F64-B1D3-1831CC72AE16}"/>
                </a:ext>
              </a:extLst>
            </p:cNvPr>
            <p:cNvSpPr/>
            <p:nvPr/>
          </p:nvSpPr>
          <p:spPr>
            <a:xfrm>
              <a:off x="6722698" y="5661115"/>
              <a:ext cx="102841" cy="122402"/>
            </a:xfrm>
            <a:custGeom>
              <a:avLst/>
              <a:gdLst>
                <a:gd name="connsiteX0" fmla="*/ 200073 w 200085"/>
                <a:gd name="connsiteY0" fmla="*/ 99076 h 238141"/>
                <a:gd name="connsiteX1" fmla="*/ 85773 w 200085"/>
                <a:gd name="connsiteY1" fmla="*/ 238141 h 238141"/>
                <a:gd name="connsiteX2" fmla="*/ 48 w 200085"/>
                <a:gd name="connsiteY2" fmla="*/ 140986 h 238141"/>
                <a:gd name="connsiteX3" fmla="*/ 112443 w 200085"/>
                <a:gd name="connsiteY3" fmla="*/ 16 h 238141"/>
                <a:gd name="connsiteX4" fmla="*/ 200073 w 200085"/>
                <a:gd name="connsiteY4" fmla="*/ 99076 h 238141"/>
                <a:gd name="connsiteX5" fmla="*/ 200073 w 200085"/>
                <a:gd name="connsiteY5" fmla="*/ 99076 h 23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0085" h="238141">
                  <a:moveTo>
                    <a:pt x="200073" y="99076"/>
                  </a:moveTo>
                  <a:cubicBezTo>
                    <a:pt x="201025" y="171466"/>
                    <a:pt x="145781" y="238141"/>
                    <a:pt x="85773" y="238141"/>
                  </a:cubicBezTo>
                  <a:cubicBezTo>
                    <a:pt x="37195" y="238141"/>
                    <a:pt x="2906" y="198136"/>
                    <a:pt x="48" y="140986"/>
                  </a:cubicBezTo>
                  <a:cubicBezTo>
                    <a:pt x="-1857" y="70501"/>
                    <a:pt x="53388" y="969"/>
                    <a:pt x="112443" y="16"/>
                  </a:cubicBezTo>
                  <a:cubicBezTo>
                    <a:pt x="163878" y="-936"/>
                    <a:pt x="200073" y="40021"/>
                    <a:pt x="200073" y="99076"/>
                  </a:cubicBezTo>
                  <a:lnTo>
                    <a:pt x="200073" y="99076"/>
                  </a:lnTo>
                  <a:close/>
                </a:path>
              </a:pathLst>
            </a:custGeom>
            <a:solidFill>
              <a:srgbClr val="E8ECF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92">
              <a:extLst>
                <a:ext uri="{FF2B5EF4-FFF2-40B4-BE49-F238E27FC236}">
                  <a16:creationId xmlns:a16="http://schemas.microsoft.com/office/drawing/2014/main" id="{A99CDAEC-DF8A-4A2D-937B-B5DA5D3568D2}"/>
                </a:ext>
              </a:extLst>
            </p:cNvPr>
            <p:cNvSpPr/>
            <p:nvPr/>
          </p:nvSpPr>
          <p:spPr>
            <a:xfrm>
              <a:off x="5763377" y="4932146"/>
              <a:ext cx="165255" cy="457790"/>
            </a:xfrm>
            <a:custGeom>
              <a:avLst/>
              <a:gdLst>
                <a:gd name="connsiteX0" fmla="*/ 78629 w 321516"/>
                <a:gd name="connsiteY0" fmla="*/ 190500 h 890661"/>
                <a:gd name="connsiteX1" fmla="*/ 8144 w 321516"/>
                <a:gd name="connsiteY1" fmla="*/ 59055 h 890661"/>
                <a:gd name="connsiteX2" fmla="*/ 81486 w 321516"/>
                <a:gd name="connsiteY2" fmla="*/ 952 h 890661"/>
                <a:gd name="connsiteX3" fmla="*/ 192929 w 321516"/>
                <a:gd name="connsiteY3" fmla="*/ 0 h 890661"/>
                <a:gd name="connsiteX4" fmla="*/ 321517 w 321516"/>
                <a:gd name="connsiteY4" fmla="*/ 875348 h 890661"/>
                <a:gd name="connsiteX5" fmla="*/ 181499 w 321516"/>
                <a:gd name="connsiteY5" fmla="*/ 879157 h 890661"/>
                <a:gd name="connsiteX6" fmla="*/ 85296 w 321516"/>
                <a:gd name="connsiteY6" fmla="*/ 796290 h 890661"/>
                <a:gd name="connsiteX7" fmla="*/ 79581 w 321516"/>
                <a:gd name="connsiteY7" fmla="*/ 724853 h 890661"/>
                <a:gd name="connsiteX8" fmla="*/ 78629 w 321516"/>
                <a:gd name="connsiteY8" fmla="*/ 190500 h 890661"/>
                <a:gd name="connsiteX9" fmla="*/ 78629 w 321516"/>
                <a:gd name="connsiteY9" fmla="*/ 190500 h 890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1516" h="890661">
                  <a:moveTo>
                    <a:pt x="78629" y="190500"/>
                  </a:moveTo>
                  <a:cubicBezTo>
                    <a:pt x="5286" y="167640"/>
                    <a:pt x="-12811" y="130493"/>
                    <a:pt x="8144" y="59055"/>
                  </a:cubicBezTo>
                  <a:cubicBezTo>
                    <a:pt x="19574" y="20955"/>
                    <a:pt x="43386" y="1905"/>
                    <a:pt x="81486" y="952"/>
                  </a:cubicBezTo>
                  <a:cubicBezTo>
                    <a:pt x="118634" y="0"/>
                    <a:pt x="155781" y="0"/>
                    <a:pt x="192929" y="0"/>
                  </a:cubicBezTo>
                  <a:cubicBezTo>
                    <a:pt x="239602" y="23813"/>
                    <a:pt x="314849" y="872490"/>
                    <a:pt x="321517" y="875348"/>
                  </a:cubicBezTo>
                  <a:cubicBezTo>
                    <a:pt x="273892" y="892493"/>
                    <a:pt x="227219" y="897255"/>
                    <a:pt x="181499" y="879157"/>
                  </a:cubicBezTo>
                  <a:cubicBezTo>
                    <a:pt x="137684" y="862013"/>
                    <a:pt x="102442" y="842010"/>
                    <a:pt x="85296" y="796290"/>
                  </a:cubicBezTo>
                  <a:cubicBezTo>
                    <a:pt x="73867" y="780098"/>
                    <a:pt x="79581" y="741998"/>
                    <a:pt x="79581" y="724853"/>
                  </a:cubicBezTo>
                  <a:cubicBezTo>
                    <a:pt x="78629" y="546735"/>
                    <a:pt x="82439" y="368618"/>
                    <a:pt x="78629" y="190500"/>
                  </a:cubicBezTo>
                  <a:lnTo>
                    <a:pt x="78629" y="190500"/>
                  </a:lnTo>
                  <a:close/>
                </a:path>
              </a:pathLst>
            </a:custGeom>
            <a:solidFill>
              <a:srgbClr val="E2C2A7"/>
            </a:solidFill>
            <a:ln w="44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: Shape 198">
              <a:extLst>
                <a:ext uri="{FF2B5EF4-FFF2-40B4-BE49-F238E27FC236}">
                  <a16:creationId xmlns:a16="http://schemas.microsoft.com/office/drawing/2014/main" id="{639A47E4-03B6-4E7E-9509-30934CC91379}"/>
                </a:ext>
              </a:extLst>
            </p:cNvPr>
            <p:cNvSpPr/>
            <p:nvPr/>
          </p:nvSpPr>
          <p:spPr>
            <a:xfrm>
              <a:off x="5637510" y="4574338"/>
              <a:ext cx="556873" cy="910932"/>
            </a:xfrm>
            <a:custGeom>
              <a:avLst/>
              <a:gdLst>
                <a:gd name="connsiteX0" fmla="*/ 1056935 w 1083432"/>
                <a:gd name="connsiteY0" fmla="*/ 321808 h 1772278"/>
                <a:gd name="connsiteX1" fmla="*/ 881674 w 1083432"/>
                <a:gd name="connsiteY1" fmla="*/ 81778 h 1772278"/>
                <a:gd name="connsiteX2" fmla="*/ 38712 w 1083432"/>
                <a:gd name="connsiteY2" fmla="*/ 364670 h 1772278"/>
                <a:gd name="connsiteX3" fmla="*/ 11089 w 1083432"/>
                <a:gd name="connsiteY3" fmla="*/ 463730 h 1772278"/>
                <a:gd name="connsiteX4" fmla="*/ 11089 w 1083432"/>
                <a:gd name="connsiteY4" fmla="*/ 463730 h 1772278"/>
                <a:gd name="connsiteX5" fmla="*/ 6327 w 1083432"/>
                <a:gd name="connsiteY5" fmla="*/ 537073 h 1772278"/>
                <a:gd name="connsiteX6" fmla="*/ 5374 w 1083432"/>
                <a:gd name="connsiteY6" fmla="*/ 1377178 h 1772278"/>
                <a:gd name="connsiteX7" fmla="*/ 4422 w 1083432"/>
                <a:gd name="connsiteY7" fmla="*/ 1521958 h 1772278"/>
                <a:gd name="connsiteX8" fmla="*/ 267312 w 1083432"/>
                <a:gd name="connsiteY8" fmla="*/ 1766750 h 1772278"/>
                <a:gd name="connsiteX9" fmla="*/ 331129 w 1083432"/>
                <a:gd name="connsiteY9" fmla="*/ 1717220 h 1772278"/>
                <a:gd name="connsiteX10" fmla="*/ 334939 w 1083432"/>
                <a:gd name="connsiteY10" fmla="*/ 905690 h 1772278"/>
                <a:gd name="connsiteX11" fmla="*/ 313032 w 1083432"/>
                <a:gd name="connsiteY11" fmla="*/ 879973 h 1772278"/>
                <a:gd name="connsiteX12" fmla="*/ 272074 w 1083432"/>
                <a:gd name="connsiteY12" fmla="*/ 779008 h 1772278"/>
                <a:gd name="connsiteX13" fmla="*/ 363514 w 1083432"/>
                <a:gd name="connsiteY13" fmla="*/ 724715 h 1772278"/>
                <a:gd name="connsiteX14" fmla="*/ 425427 w 1083432"/>
                <a:gd name="connsiteY14" fmla="*/ 720905 h 1772278"/>
                <a:gd name="connsiteX15" fmla="*/ 674982 w 1083432"/>
                <a:gd name="connsiteY15" fmla="*/ 627560 h 1772278"/>
                <a:gd name="connsiteX16" fmla="*/ 892152 w 1083432"/>
                <a:gd name="connsiteY16" fmla="*/ 520880 h 1772278"/>
                <a:gd name="connsiteX17" fmla="*/ 952160 w 1083432"/>
                <a:gd name="connsiteY17" fmla="*/ 566600 h 1772278"/>
                <a:gd name="connsiteX18" fmla="*/ 974067 w 1083432"/>
                <a:gd name="connsiteY18" fmla="*/ 793295 h 1772278"/>
                <a:gd name="connsiteX19" fmla="*/ 979782 w 1083432"/>
                <a:gd name="connsiteY19" fmla="*/ 854255 h 1772278"/>
                <a:gd name="connsiteX20" fmla="*/ 1048362 w 1083432"/>
                <a:gd name="connsiteY20" fmla="*/ 737098 h 1772278"/>
                <a:gd name="connsiteX21" fmla="*/ 1056935 w 1083432"/>
                <a:gd name="connsiteY21" fmla="*/ 321808 h 1772278"/>
                <a:gd name="connsiteX22" fmla="*/ 1056935 w 1083432"/>
                <a:gd name="connsiteY22" fmla="*/ 321808 h 1772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83432" h="1772278">
                  <a:moveTo>
                    <a:pt x="1056935" y="321808"/>
                  </a:moveTo>
                  <a:cubicBezTo>
                    <a:pt x="1030264" y="220843"/>
                    <a:pt x="970257" y="139880"/>
                    <a:pt x="881674" y="81778"/>
                  </a:cubicBezTo>
                  <a:cubicBezTo>
                    <a:pt x="601639" y="-103007"/>
                    <a:pt x="174919" y="39868"/>
                    <a:pt x="38712" y="364670"/>
                  </a:cubicBezTo>
                  <a:cubicBezTo>
                    <a:pt x="27282" y="385625"/>
                    <a:pt x="11089" y="463730"/>
                    <a:pt x="11089" y="463730"/>
                  </a:cubicBezTo>
                  <a:lnTo>
                    <a:pt x="11089" y="463730"/>
                  </a:lnTo>
                  <a:cubicBezTo>
                    <a:pt x="9184" y="488495"/>
                    <a:pt x="6327" y="512308"/>
                    <a:pt x="6327" y="537073"/>
                  </a:cubicBezTo>
                  <a:cubicBezTo>
                    <a:pt x="5374" y="817108"/>
                    <a:pt x="5374" y="1097143"/>
                    <a:pt x="5374" y="1377178"/>
                  </a:cubicBezTo>
                  <a:cubicBezTo>
                    <a:pt x="5374" y="1396228"/>
                    <a:pt x="-6056" y="1496240"/>
                    <a:pt x="4422" y="1521958"/>
                  </a:cubicBezTo>
                  <a:cubicBezTo>
                    <a:pt x="55857" y="1641020"/>
                    <a:pt x="143487" y="1725793"/>
                    <a:pt x="267312" y="1766750"/>
                  </a:cubicBezTo>
                  <a:cubicBezTo>
                    <a:pt x="313032" y="1781990"/>
                    <a:pt x="330177" y="1765798"/>
                    <a:pt x="331129" y="1717220"/>
                  </a:cubicBezTo>
                  <a:cubicBezTo>
                    <a:pt x="332082" y="1657213"/>
                    <a:pt x="341607" y="1088570"/>
                    <a:pt x="334939" y="905690"/>
                  </a:cubicBezTo>
                  <a:cubicBezTo>
                    <a:pt x="331129" y="894260"/>
                    <a:pt x="321604" y="887593"/>
                    <a:pt x="313032" y="879973"/>
                  </a:cubicBezTo>
                  <a:cubicBezTo>
                    <a:pt x="265407" y="844730"/>
                    <a:pt x="257787" y="823775"/>
                    <a:pt x="272074" y="779008"/>
                  </a:cubicBezTo>
                  <a:cubicBezTo>
                    <a:pt x="286362" y="732335"/>
                    <a:pt x="321604" y="724715"/>
                    <a:pt x="363514" y="724715"/>
                  </a:cubicBezTo>
                  <a:cubicBezTo>
                    <a:pt x="390185" y="723763"/>
                    <a:pt x="406377" y="728525"/>
                    <a:pt x="425427" y="720905"/>
                  </a:cubicBezTo>
                  <a:cubicBezTo>
                    <a:pt x="463527" y="705665"/>
                    <a:pt x="584494" y="683758"/>
                    <a:pt x="674982" y="627560"/>
                  </a:cubicBezTo>
                  <a:cubicBezTo>
                    <a:pt x="744514" y="584698"/>
                    <a:pt x="812142" y="540883"/>
                    <a:pt x="892152" y="520880"/>
                  </a:cubicBezTo>
                  <a:cubicBezTo>
                    <a:pt x="945492" y="507545"/>
                    <a:pt x="952160" y="512308"/>
                    <a:pt x="952160" y="566600"/>
                  </a:cubicBezTo>
                  <a:cubicBezTo>
                    <a:pt x="953112" y="644705"/>
                    <a:pt x="971210" y="715190"/>
                    <a:pt x="974067" y="793295"/>
                  </a:cubicBezTo>
                  <a:cubicBezTo>
                    <a:pt x="975019" y="813298"/>
                    <a:pt x="978829" y="831395"/>
                    <a:pt x="979782" y="854255"/>
                  </a:cubicBezTo>
                  <a:cubicBezTo>
                    <a:pt x="980735" y="900928"/>
                    <a:pt x="1033122" y="780913"/>
                    <a:pt x="1048362" y="737098"/>
                  </a:cubicBezTo>
                  <a:cubicBezTo>
                    <a:pt x="1094082" y="598985"/>
                    <a:pt x="1093129" y="459920"/>
                    <a:pt x="1056935" y="321808"/>
                  </a:cubicBezTo>
                  <a:lnTo>
                    <a:pt x="1056935" y="321808"/>
                  </a:lnTo>
                  <a:close/>
                </a:path>
              </a:pathLst>
            </a:custGeom>
            <a:solidFill>
              <a:srgbClr val="41497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35" name="Round Same Side Corner Rectangle 11">
            <a:extLst>
              <a:ext uri="{FF2B5EF4-FFF2-40B4-BE49-F238E27FC236}">
                <a16:creationId xmlns:a16="http://schemas.microsoft.com/office/drawing/2014/main" id="{008C40DA-A343-43A9-835D-322EC5063D1B}"/>
              </a:ext>
            </a:extLst>
          </p:cNvPr>
          <p:cNvSpPr>
            <a:spLocks noChangeAspect="1"/>
          </p:cNvSpPr>
          <p:nvPr/>
        </p:nvSpPr>
        <p:spPr>
          <a:xfrm rot="9900000">
            <a:off x="7645325" y="3772884"/>
            <a:ext cx="434013" cy="368609"/>
          </a:xfrm>
          <a:custGeom>
            <a:avLst/>
            <a:gdLst/>
            <a:ahLst/>
            <a:cxnLst/>
            <a:rect l="l" t="t" r="r" b="b"/>
            <a:pathLst>
              <a:path w="2911009" h="2472345">
                <a:moveTo>
                  <a:pt x="2219598" y="1335309"/>
                </a:moveTo>
                <a:lnTo>
                  <a:pt x="2219598" y="1222573"/>
                </a:lnTo>
                <a:cubicBezTo>
                  <a:pt x="2219598" y="1176944"/>
                  <a:pt x="2241926" y="1136530"/>
                  <a:pt x="2277694" y="1113650"/>
                </a:cubicBezTo>
                <a:lnTo>
                  <a:pt x="2277694" y="137786"/>
                </a:lnTo>
                <a:cubicBezTo>
                  <a:pt x="2277694" y="61689"/>
                  <a:pt x="2339383" y="0"/>
                  <a:pt x="2415480" y="0"/>
                </a:cubicBezTo>
                <a:lnTo>
                  <a:pt x="2545196" y="0"/>
                </a:lnTo>
                <a:cubicBezTo>
                  <a:pt x="2621293" y="0"/>
                  <a:pt x="2682982" y="61689"/>
                  <a:pt x="2682982" y="137786"/>
                </a:cubicBezTo>
                <a:lnTo>
                  <a:pt x="2682982" y="1099067"/>
                </a:lnTo>
                <a:cubicBezTo>
                  <a:pt x="2730197" y="1120049"/>
                  <a:pt x="2762708" y="1167515"/>
                  <a:pt x="2762708" y="1222573"/>
                </a:cubicBezTo>
                <a:lnTo>
                  <a:pt x="2762708" y="1480834"/>
                </a:lnTo>
                <a:close/>
                <a:moveTo>
                  <a:pt x="241900" y="1676361"/>
                </a:moveTo>
                <a:cubicBezTo>
                  <a:pt x="69371" y="1631107"/>
                  <a:pt x="-34146" y="1454930"/>
                  <a:pt x="10296" y="1282189"/>
                </a:cubicBezTo>
                <a:cubicBezTo>
                  <a:pt x="54739" y="1109449"/>
                  <a:pt x="230428" y="1005105"/>
                  <a:pt x="403375" y="1048736"/>
                </a:cubicBezTo>
                <a:cubicBezTo>
                  <a:pt x="349550" y="1257945"/>
                  <a:pt x="295726" y="1467153"/>
                  <a:pt x="241900" y="1676361"/>
                </a:cubicBezTo>
                <a:close/>
                <a:moveTo>
                  <a:pt x="2578947" y="2467929"/>
                </a:moveTo>
                <a:lnTo>
                  <a:pt x="1957545" y="2301425"/>
                </a:lnTo>
                <a:lnTo>
                  <a:pt x="2194209" y="1418183"/>
                </a:lnTo>
                <a:lnTo>
                  <a:pt x="2815611" y="1584687"/>
                </a:lnTo>
                <a:cubicBezTo>
                  <a:pt x="2884250" y="1603079"/>
                  <a:pt x="2924985" y="1673632"/>
                  <a:pt x="2906593" y="1742272"/>
                </a:cubicBezTo>
                <a:lnTo>
                  <a:pt x="2736532" y="2376947"/>
                </a:lnTo>
                <a:cubicBezTo>
                  <a:pt x="2718140" y="2445587"/>
                  <a:pt x="2647586" y="2486321"/>
                  <a:pt x="2578947" y="2467929"/>
                </a:cubicBezTo>
                <a:close/>
                <a:moveTo>
                  <a:pt x="610249" y="2287120"/>
                </a:moveTo>
                <a:lnTo>
                  <a:pt x="1020264" y="756923"/>
                </a:lnTo>
                <a:lnTo>
                  <a:pt x="2107356" y="1398691"/>
                </a:lnTo>
                <a:lnTo>
                  <a:pt x="1872582" y="2274879"/>
                </a:lnTo>
                <a:close/>
                <a:moveTo>
                  <a:pt x="426016" y="2349577"/>
                </a:moveTo>
                <a:lnTo>
                  <a:pt x="243978" y="2300800"/>
                </a:lnTo>
                <a:cubicBezTo>
                  <a:pt x="205115" y="2290387"/>
                  <a:pt x="182051" y="2250439"/>
                  <a:pt x="192464" y="2211576"/>
                </a:cubicBezTo>
                <a:lnTo>
                  <a:pt x="620679" y="613455"/>
                </a:lnTo>
                <a:cubicBezTo>
                  <a:pt x="631093" y="574592"/>
                  <a:pt x="671040" y="551528"/>
                  <a:pt x="709903" y="561941"/>
                </a:cubicBezTo>
                <a:lnTo>
                  <a:pt x="891942" y="610718"/>
                </a:lnTo>
                <a:cubicBezTo>
                  <a:pt x="930805" y="621132"/>
                  <a:pt x="953869" y="661079"/>
                  <a:pt x="943455" y="699942"/>
                </a:cubicBezTo>
                <a:lnTo>
                  <a:pt x="515240" y="2298064"/>
                </a:lnTo>
                <a:cubicBezTo>
                  <a:pt x="504827" y="2336927"/>
                  <a:pt x="464879" y="2359990"/>
                  <a:pt x="426016" y="234957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36" name="Oval 21">
            <a:extLst>
              <a:ext uri="{FF2B5EF4-FFF2-40B4-BE49-F238E27FC236}">
                <a16:creationId xmlns:a16="http://schemas.microsoft.com/office/drawing/2014/main" id="{EF1110B2-8735-4954-AD70-E662089AAF0E}"/>
              </a:ext>
            </a:extLst>
          </p:cNvPr>
          <p:cNvSpPr>
            <a:spLocks noChangeAspect="1"/>
          </p:cNvSpPr>
          <p:nvPr/>
        </p:nvSpPr>
        <p:spPr>
          <a:xfrm>
            <a:off x="5866546" y="3111454"/>
            <a:ext cx="458907" cy="462739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382729606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ACCB52F-77DC-4385-9651-0CDA02C7FED1}"/>
              </a:ext>
            </a:extLst>
          </p:cNvPr>
          <p:cNvSpPr/>
          <p:nvPr/>
        </p:nvSpPr>
        <p:spPr>
          <a:xfrm>
            <a:off x="2769576" y="580292"/>
            <a:ext cx="6638191" cy="5697416"/>
          </a:xfrm>
          <a:custGeom>
            <a:avLst/>
            <a:gdLst>
              <a:gd name="connsiteX0" fmla="*/ 0 w 6638191"/>
              <a:gd name="connsiteY0" fmla="*/ 0 h 5697416"/>
              <a:gd name="connsiteX1" fmla="*/ 6638191 w 6638191"/>
              <a:gd name="connsiteY1" fmla="*/ 0 h 5697416"/>
              <a:gd name="connsiteX2" fmla="*/ 6638191 w 6638191"/>
              <a:gd name="connsiteY2" fmla="*/ 1514220 h 5697416"/>
              <a:gd name="connsiteX3" fmla="*/ 6542930 w 6638191"/>
              <a:gd name="connsiteY3" fmla="*/ 1369955 h 5697416"/>
              <a:gd name="connsiteX4" fmla="*/ 6542930 w 6638191"/>
              <a:gd name="connsiteY4" fmla="*/ 95261 h 5697416"/>
              <a:gd name="connsiteX5" fmla="*/ 95261 w 6638191"/>
              <a:gd name="connsiteY5" fmla="*/ 95261 h 5697416"/>
              <a:gd name="connsiteX6" fmla="*/ 95261 w 6638191"/>
              <a:gd name="connsiteY6" fmla="*/ 5602155 h 5697416"/>
              <a:gd name="connsiteX7" fmla="*/ 6542930 w 6638191"/>
              <a:gd name="connsiteY7" fmla="*/ 5602155 h 5697416"/>
              <a:gd name="connsiteX8" fmla="*/ 6542930 w 6638191"/>
              <a:gd name="connsiteY8" fmla="*/ 3165458 h 5697416"/>
              <a:gd name="connsiteX9" fmla="*/ 6638191 w 6638191"/>
              <a:gd name="connsiteY9" fmla="*/ 3159428 h 5697416"/>
              <a:gd name="connsiteX10" fmla="*/ 6638191 w 6638191"/>
              <a:gd name="connsiteY10" fmla="*/ 5697416 h 5697416"/>
              <a:gd name="connsiteX11" fmla="*/ 0 w 6638191"/>
              <a:gd name="connsiteY11" fmla="*/ 5697416 h 5697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638191" h="5697416">
                <a:moveTo>
                  <a:pt x="0" y="0"/>
                </a:moveTo>
                <a:lnTo>
                  <a:pt x="6638191" y="0"/>
                </a:lnTo>
                <a:lnTo>
                  <a:pt x="6638191" y="1514220"/>
                </a:lnTo>
                <a:lnTo>
                  <a:pt x="6542930" y="1369955"/>
                </a:lnTo>
                <a:lnTo>
                  <a:pt x="6542930" y="95261"/>
                </a:lnTo>
                <a:lnTo>
                  <a:pt x="95261" y="95261"/>
                </a:lnTo>
                <a:lnTo>
                  <a:pt x="95261" y="5602155"/>
                </a:lnTo>
                <a:lnTo>
                  <a:pt x="6542930" y="5602155"/>
                </a:lnTo>
                <a:lnTo>
                  <a:pt x="6542930" y="3165458"/>
                </a:lnTo>
                <a:lnTo>
                  <a:pt x="6638191" y="3159428"/>
                </a:lnTo>
                <a:lnTo>
                  <a:pt x="6638191" y="5697416"/>
                </a:lnTo>
                <a:lnTo>
                  <a:pt x="0" y="569741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C44054-FC3F-4AC6-81D5-8C46762C9428}"/>
              </a:ext>
            </a:extLst>
          </p:cNvPr>
          <p:cNvSpPr txBox="1"/>
          <p:nvPr/>
        </p:nvSpPr>
        <p:spPr>
          <a:xfrm>
            <a:off x="9643809" y="4164672"/>
            <a:ext cx="1864586" cy="19389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ALLPPT Layout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Clean Text Slide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for your Presentation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3FB7450-F949-4FC3-9372-75A3713E388A}"/>
              </a:ext>
            </a:extLst>
          </p:cNvPr>
          <p:cNvGrpSpPr/>
          <p:nvPr/>
        </p:nvGrpSpPr>
        <p:grpSpPr>
          <a:xfrm>
            <a:off x="4387344" y="4531423"/>
            <a:ext cx="4747846" cy="1205491"/>
            <a:chOff x="4387344" y="4745096"/>
            <a:chExt cx="4747846" cy="120549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5BC34FD-DEEB-45E9-8C98-A0052BB0708F}"/>
                </a:ext>
              </a:extLst>
            </p:cNvPr>
            <p:cNvSpPr txBox="1"/>
            <p:nvPr/>
          </p:nvSpPr>
          <p:spPr>
            <a:xfrm>
              <a:off x="4387344" y="4745096"/>
              <a:ext cx="4747846" cy="101566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6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THANK YOU</a:t>
              </a:r>
              <a:endParaRPr kumimoji="0" lang="ko-KR" alt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04C826D-8A55-41B0-A086-52ADE8F21542}"/>
                </a:ext>
              </a:extLst>
            </p:cNvPr>
            <p:cNvSpPr txBox="1"/>
            <p:nvPr/>
          </p:nvSpPr>
          <p:spPr>
            <a:xfrm>
              <a:off x="4387373" y="5570931"/>
              <a:ext cx="4659912" cy="37965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67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Insert the Sub Title of Your Presentation</a:t>
              </a:r>
              <a:endParaRPr kumimoji="0" lang="ko-KR" altLang="en-US" sz="1867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</p:grpSp>
      <p:sp>
        <p:nvSpPr>
          <p:cNvPr id="11" name="Diamond 10">
            <a:extLst>
              <a:ext uri="{FF2B5EF4-FFF2-40B4-BE49-F238E27FC236}">
                <a16:creationId xmlns:a16="http://schemas.microsoft.com/office/drawing/2014/main" id="{F6B98534-F27A-4335-B3CB-311A56F957F3}"/>
              </a:ext>
            </a:extLst>
          </p:cNvPr>
          <p:cNvSpPr/>
          <p:nvPr/>
        </p:nvSpPr>
        <p:spPr>
          <a:xfrm>
            <a:off x="10139516" y="1731884"/>
            <a:ext cx="436586" cy="436586"/>
          </a:xfrm>
          <a:prstGeom prst="diamond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2" name="Diamond 11">
            <a:extLst>
              <a:ext uri="{FF2B5EF4-FFF2-40B4-BE49-F238E27FC236}">
                <a16:creationId xmlns:a16="http://schemas.microsoft.com/office/drawing/2014/main" id="{DB44449B-638E-4E16-A348-DCC5737B4C5D}"/>
              </a:ext>
            </a:extLst>
          </p:cNvPr>
          <p:cNvSpPr/>
          <p:nvPr/>
        </p:nvSpPr>
        <p:spPr>
          <a:xfrm>
            <a:off x="5522171" y="4289462"/>
            <a:ext cx="436586" cy="436586"/>
          </a:xfrm>
          <a:prstGeom prst="diamond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3" name="Diamond 12">
            <a:extLst>
              <a:ext uri="{FF2B5EF4-FFF2-40B4-BE49-F238E27FC236}">
                <a16:creationId xmlns:a16="http://schemas.microsoft.com/office/drawing/2014/main" id="{5049180E-CDF9-4870-B4F1-1BC383A49384}"/>
              </a:ext>
            </a:extLst>
          </p:cNvPr>
          <p:cNvSpPr/>
          <p:nvPr/>
        </p:nvSpPr>
        <p:spPr>
          <a:xfrm>
            <a:off x="4169051" y="2046591"/>
            <a:ext cx="436586" cy="436586"/>
          </a:xfrm>
          <a:prstGeom prst="diamond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4" name="Diamond 13">
            <a:extLst>
              <a:ext uri="{FF2B5EF4-FFF2-40B4-BE49-F238E27FC236}">
                <a16:creationId xmlns:a16="http://schemas.microsoft.com/office/drawing/2014/main" id="{0573F2CA-D1E8-467E-A19F-79E2BBF1B709}"/>
              </a:ext>
            </a:extLst>
          </p:cNvPr>
          <p:cNvSpPr/>
          <p:nvPr/>
        </p:nvSpPr>
        <p:spPr>
          <a:xfrm>
            <a:off x="3810616" y="5368574"/>
            <a:ext cx="432491" cy="432491"/>
          </a:xfrm>
          <a:prstGeom prst="diamond">
            <a:avLst/>
          </a:prstGeom>
          <a:noFill/>
          <a:ln w="254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5" name="Diamond 14">
            <a:extLst>
              <a:ext uri="{FF2B5EF4-FFF2-40B4-BE49-F238E27FC236}">
                <a16:creationId xmlns:a16="http://schemas.microsoft.com/office/drawing/2014/main" id="{7FE865E2-30F2-4475-A664-063161D5EFD4}"/>
              </a:ext>
            </a:extLst>
          </p:cNvPr>
          <p:cNvSpPr/>
          <p:nvPr/>
        </p:nvSpPr>
        <p:spPr>
          <a:xfrm>
            <a:off x="7993705" y="3172607"/>
            <a:ext cx="436586" cy="436586"/>
          </a:xfrm>
          <a:prstGeom prst="diamond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9A2C8CD-2931-44CC-B767-B991B7BBB1C3}"/>
              </a:ext>
            </a:extLst>
          </p:cNvPr>
          <p:cNvGrpSpPr/>
          <p:nvPr/>
        </p:nvGrpSpPr>
        <p:grpSpPr>
          <a:xfrm>
            <a:off x="2932947" y="759876"/>
            <a:ext cx="2620319" cy="525185"/>
            <a:chOff x="1612709" y="1258934"/>
            <a:chExt cx="2620319" cy="525185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269C45AF-CF12-40E7-B3CD-66B0F6B0AA9C}"/>
                </a:ext>
              </a:extLst>
            </p:cNvPr>
            <p:cNvSpPr/>
            <p:nvPr/>
          </p:nvSpPr>
          <p:spPr>
            <a:xfrm>
              <a:off x="1933814" y="1259577"/>
              <a:ext cx="140381" cy="140381"/>
            </a:xfrm>
            <a:custGeom>
              <a:avLst/>
              <a:gdLst>
                <a:gd name="connsiteX0" fmla="*/ 53340 w 76200"/>
                <a:gd name="connsiteY0" fmla="*/ 11081 h 76200"/>
                <a:gd name="connsiteX1" fmla="*/ 42863 w 76200"/>
                <a:gd name="connsiteY1" fmla="*/ 22511 h 76200"/>
                <a:gd name="connsiteX2" fmla="*/ 32385 w 76200"/>
                <a:gd name="connsiteY2" fmla="*/ 11081 h 76200"/>
                <a:gd name="connsiteX3" fmla="*/ 11430 w 76200"/>
                <a:gd name="connsiteY3" fmla="*/ 11081 h 76200"/>
                <a:gd name="connsiteX4" fmla="*/ 11430 w 76200"/>
                <a:gd name="connsiteY4" fmla="*/ 31083 h 76200"/>
                <a:gd name="connsiteX5" fmla="*/ 21908 w 76200"/>
                <a:gd name="connsiteY5" fmla="*/ 41561 h 76200"/>
                <a:gd name="connsiteX6" fmla="*/ 11430 w 76200"/>
                <a:gd name="connsiteY6" fmla="*/ 52991 h 76200"/>
                <a:gd name="connsiteX7" fmla="*/ 11430 w 76200"/>
                <a:gd name="connsiteY7" fmla="*/ 72993 h 76200"/>
                <a:gd name="connsiteX8" fmla="*/ 32385 w 76200"/>
                <a:gd name="connsiteY8" fmla="*/ 73946 h 76200"/>
                <a:gd name="connsiteX9" fmla="*/ 42863 w 76200"/>
                <a:gd name="connsiteY9" fmla="*/ 63468 h 76200"/>
                <a:gd name="connsiteX10" fmla="*/ 53340 w 76200"/>
                <a:gd name="connsiteY10" fmla="*/ 73946 h 76200"/>
                <a:gd name="connsiteX11" fmla="*/ 74295 w 76200"/>
                <a:gd name="connsiteY11" fmla="*/ 73946 h 76200"/>
                <a:gd name="connsiteX12" fmla="*/ 74295 w 76200"/>
                <a:gd name="connsiteY12" fmla="*/ 53943 h 76200"/>
                <a:gd name="connsiteX13" fmla="*/ 63818 w 76200"/>
                <a:gd name="connsiteY13" fmla="*/ 42513 h 76200"/>
                <a:gd name="connsiteX14" fmla="*/ 74295 w 76200"/>
                <a:gd name="connsiteY14" fmla="*/ 32036 h 76200"/>
                <a:gd name="connsiteX15" fmla="*/ 74295 w 76200"/>
                <a:gd name="connsiteY15" fmla="*/ 11081 h 76200"/>
                <a:gd name="connsiteX16" fmla="*/ 53340 w 76200"/>
                <a:gd name="connsiteY16" fmla="*/ 110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3340" y="11081"/>
                  </a:moveTo>
                  <a:lnTo>
                    <a:pt x="42863" y="22511"/>
                  </a:lnTo>
                  <a:lnTo>
                    <a:pt x="32385" y="11081"/>
                  </a:lnTo>
                  <a:cubicBezTo>
                    <a:pt x="26670" y="6318"/>
                    <a:pt x="17145" y="6318"/>
                    <a:pt x="11430" y="11081"/>
                  </a:cubicBezTo>
                  <a:cubicBezTo>
                    <a:pt x="5715" y="15843"/>
                    <a:pt x="5715" y="26321"/>
                    <a:pt x="11430" y="31083"/>
                  </a:cubicBezTo>
                  <a:lnTo>
                    <a:pt x="21908" y="41561"/>
                  </a:lnTo>
                  <a:lnTo>
                    <a:pt x="11430" y="52991"/>
                  </a:lnTo>
                  <a:cubicBezTo>
                    <a:pt x="5715" y="58706"/>
                    <a:pt x="5715" y="68231"/>
                    <a:pt x="11430" y="72993"/>
                  </a:cubicBezTo>
                  <a:cubicBezTo>
                    <a:pt x="17145" y="77756"/>
                    <a:pt x="26670" y="79661"/>
                    <a:pt x="32385" y="73946"/>
                  </a:cubicBezTo>
                  <a:lnTo>
                    <a:pt x="42863" y="63468"/>
                  </a:lnTo>
                  <a:lnTo>
                    <a:pt x="53340" y="73946"/>
                  </a:lnTo>
                  <a:cubicBezTo>
                    <a:pt x="59055" y="79661"/>
                    <a:pt x="68580" y="79661"/>
                    <a:pt x="74295" y="73946"/>
                  </a:cubicBezTo>
                  <a:cubicBezTo>
                    <a:pt x="80010" y="68231"/>
                    <a:pt x="80010" y="58706"/>
                    <a:pt x="74295" y="53943"/>
                  </a:cubicBezTo>
                  <a:lnTo>
                    <a:pt x="63818" y="42513"/>
                  </a:lnTo>
                  <a:lnTo>
                    <a:pt x="74295" y="32036"/>
                  </a:lnTo>
                  <a:cubicBezTo>
                    <a:pt x="80010" y="26321"/>
                    <a:pt x="80010" y="16796"/>
                    <a:pt x="74295" y="11081"/>
                  </a:cubicBezTo>
                  <a:cubicBezTo>
                    <a:pt x="68580" y="5366"/>
                    <a:pt x="59055" y="6318"/>
                    <a:pt x="53340" y="1108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0C7ADE1-86F7-4C34-90DF-2446436B74B8}"/>
                </a:ext>
              </a:extLst>
            </p:cNvPr>
            <p:cNvSpPr/>
            <p:nvPr/>
          </p:nvSpPr>
          <p:spPr>
            <a:xfrm>
              <a:off x="2265942" y="125893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192A60B4-D753-4B67-8265-5660A6F9CE50}"/>
                </a:ext>
              </a:extLst>
            </p:cNvPr>
            <p:cNvSpPr/>
            <p:nvPr/>
          </p:nvSpPr>
          <p:spPr>
            <a:xfrm>
              <a:off x="2598070" y="125893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3342 w 76200"/>
                <a:gd name="connsiteY11" fmla="*/ 74295 h 76200"/>
                <a:gd name="connsiteX12" fmla="*/ 73342 w 76200"/>
                <a:gd name="connsiteY12" fmla="*/ 54293 h 76200"/>
                <a:gd name="connsiteX13" fmla="*/ 62865 w 76200"/>
                <a:gd name="connsiteY13" fmla="*/ 43815 h 76200"/>
                <a:gd name="connsiteX14" fmla="*/ 73342 w 76200"/>
                <a:gd name="connsiteY14" fmla="*/ 33338 h 76200"/>
                <a:gd name="connsiteX15" fmla="*/ 73342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7153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3342" y="74295"/>
                  </a:cubicBezTo>
                  <a:cubicBezTo>
                    <a:pt x="79058" y="68580"/>
                    <a:pt x="79058" y="59055"/>
                    <a:pt x="73342" y="54293"/>
                  </a:cubicBezTo>
                  <a:lnTo>
                    <a:pt x="62865" y="43815"/>
                  </a:lnTo>
                  <a:lnTo>
                    <a:pt x="73342" y="33338"/>
                  </a:lnTo>
                  <a:cubicBezTo>
                    <a:pt x="79058" y="27623"/>
                    <a:pt x="79058" y="18098"/>
                    <a:pt x="73342" y="13335"/>
                  </a:cubicBezTo>
                  <a:cubicBezTo>
                    <a:pt x="67628" y="6668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48AE95D4-501B-4FFA-963D-1EA1803F2076}"/>
                </a:ext>
              </a:extLst>
            </p:cNvPr>
            <p:cNvSpPr/>
            <p:nvPr/>
          </p:nvSpPr>
          <p:spPr>
            <a:xfrm>
              <a:off x="2930198" y="125893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2863 h 76200"/>
                <a:gd name="connsiteX6" fmla="*/ 11430 w 76200"/>
                <a:gd name="connsiteY6" fmla="*/ 53340 h 76200"/>
                <a:gd name="connsiteX7" fmla="*/ 11430 w 76200"/>
                <a:gd name="connsiteY7" fmla="*/ 73343 h 76200"/>
                <a:gd name="connsiteX8" fmla="*/ 31433 w 76200"/>
                <a:gd name="connsiteY8" fmla="*/ 73343 h 76200"/>
                <a:gd name="connsiteX9" fmla="*/ 41910 w 76200"/>
                <a:gd name="connsiteY9" fmla="*/ 62865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3343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8" y="5715"/>
                    <a:pt x="16193" y="5715"/>
                    <a:pt x="11430" y="11430"/>
                  </a:cubicBezTo>
                  <a:cubicBezTo>
                    <a:pt x="6668" y="17145"/>
                    <a:pt x="5715" y="26670"/>
                    <a:pt x="11430" y="31433"/>
                  </a:cubicBezTo>
                  <a:lnTo>
                    <a:pt x="21908" y="42863"/>
                  </a:lnTo>
                  <a:lnTo>
                    <a:pt x="11430" y="53340"/>
                  </a:lnTo>
                  <a:cubicBezTo>
                    <a:pt x="5715" y="59055"/>
                    <a:pt x="5715" y="68580"/>
                    <a:pt x="11430" y="73343"/>
                  </a:cubicBezTo>
                  <a:cubicBezTo>
                    <a:pt x="17145" y="78105"/>
                    <a:pt x="26670" y="79058"/>
                    <a:pt x="31433" y="73343"/>
                  </a:cubicBezTo>
                  <a:lnTo>
                    <a:pt x="41910" y="62865"/>
                  </a:lnTo>
                  <a:lnTo>
                    <a:pt x="52388" y="74295"/>
                  </a:lnTo>
                  <a:cubicBezTo>
                    <a:pt x="58102" y="80010"/>
                    <a:pt x="67627" y="80010"/>
                    <a:pt x="72390" y="74295"/>
                  </a:cubicBezTo>
                  <a:cubicBezTo>
                    <a:pt x="78105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9058" y="26670"/>
                    <a:pt x="79058" y="17145"/>
                    <a:pt x="73343" y="11430"/>
                  </a:cubicBezTo>
                  <a:cubicBezTo>
                    <a:pt x="67627" y="6668"/>
                    <a:pt x="58102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62C71E4A-5272-4F3B-91BE-F93989C23D56}"/>
                </a:ext>
              </a:extLst>
            </p:cNvPr>
            <p:cNvSpPr/>
            <p:nvPr/>
          </p:nvSpPr>
          <p:spPr>
            <a:xfrm>
              <a:off x="3262326" y="125893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64FD0F6-BD9B-432C-90F6-F5A7D5C66D88}"/>
                </a:ext>
              </a:extLst>
            </p:cNvPr>
            <p:cNvSpPr/>
            <p:nvPr/>
          </p:nvSpPr>
          <p:spPr>
            <a:xfrm>
              <a:off x="3594454" y="125893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7150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D84116B8-F1F6-417D-94BE-66D3E51D935A}"/>
                </a:ext>
              </a:extLst>
            </p:cNvPr>
            <p:cNvSpPr/>
            <p:nvPr/>
          </p:nvSpPr>
          <p:spPr>
            <a:xfrm>
              <a:off x="3926582" y="1258934"/>
              <a:ext cx="140381" cy="140381"/>
            </a:xfrm>
            <a:custGeom>
              <a:avLst/>
              <a:gdLst>
                <a:gd name="connsiteX0" fmla="*/ 52387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7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8 h 76200"/>
                <a:gd name="connsiteX13" fmla="*/ 61912 w 76200"/>
                <a:gd name="connsiteY13" fmla="*/ 41910 h 76200"/>
                <a:gd name="connsiteX14" fmla="*/ 72390 w 76200"/>
                <a:gd name="connsiteY14" fmla="*/ 31433 h 76200"/>
                <a:gd name="connsiteX15" fmla="*/ 72390 w 76200"/>
                <a:gd name="connsiteY15" fmla="*/ 11430 h 76200"/>
                <a:gd name="connsiteX16" fmla="*/ 52387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7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7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8105" y="66675"/>
                    <a:pt x="78105" y="57150"/>
                    <a:pt x="72390" y="52388"/>
                  </a:cubicBezTo>
                  <a:lnTo>
                    <a:pt x="61912" y="41910"/>
                  </a:lnTo>
                  <a:lnTo>
                    <a:pt x="72390" y="31433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6675" y="6668"/>
                    <a:pt x="58103" y="6668"/>
                    <a:pt x="52387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9E1DA935-74DD-4CB3-8638-17401CCADB87}"/>
                </a:ext>
              </a:extLst>
            </p:cNvPr>
            <p:cNvSpPr/>
            <p:nvPr/>
          </p:nvSpPr>
          <p:spPr>
            <a:xfrm>
              <a:off x="2099878" y="1451657"/>
              <a:ext cx="140381" cy="140381"/>
            </a:xfrm>
            <a:custGeom>
              <a:avLst/>
              <a:gdLst>
                <a:gd name="connsiteX0" fmla="*/ 53340 w 76200"/>
                <a:gd name="connsiteY0" fmla="*/ 11081 h 76200"/>
                <a:gd name="connsiteX1" fmla="*/ 42863 w 76200"/>
                <a:gd name="connsiteY1" fmla="*/ 22511 h 76200"/>
                <a:gd name="connsiteX2" fmla="*/ 32385 w 76200"/>
                <a:gd name="connsiteY2" fmla="*/ 11081 h 76200"/>
                <a:gd name="connsiteX3" fmla="*/ 11430 w 76200"/>
                <a:gd name="connsiteY3" fmla="*/ 11081 h 76200"/>
                <a:gd name="connsiteX4" fmla="*/ 11430 w 76200"/>
                <a:gd name="connsiteY4" fmla="*/ 31083 h 76200"/>
                <a:gd name="connsiteX5" fmla="*/ 21908 w 76200"/>
                <a:gd name="connsiteY5" fmla="*/ 41561 h 76200"/>
                <a:gd name="connsiteX6" fmla="*/ 11430 w 76200"/>
                <a:gd name="connsiteY6" fmla="*/ 52991 h 76200"/>
                <a:gd name="connsiteX7" fmla="*/ 11430 w 76200"/>
                <a:gd name="connsiteY7" fmla="*/ 72993 h 76200"/>
                <a:gd name="connsiteX8" fmla="*/ 32385 w 76200"/>
                <a:gd name="connsiteY8" fmla="*/ 73946 h 76200"/>
                <a:gd name="connsiteX9" fmla="*/ 42863 w 76200"/>
                <a:gd name="connsiteY9" fmla="*/ 63468 h 76200"/>
                <a:gd name="connsiteX10" fmla="*/ 53340 w 76200"/>
                <a:gd name="connsiteY10" fmla="*/ 73946 h 76200"/>
                <a:gd name="connsiteX11" fmla="*/ 74295 w 76200"/>
                <a:gd name="connsiteY11" fmla="*/ 73946 h 76200"/>
                <a:gd name="connsiteX12" fmla="*/ 74295 w 76200"/>
                <a:gd name="connsiteY12" fmla="*/ 53943 h 76200"/>
                <a:gd name="connsiteX13" fmla="*/ 63818 w 76200"/>
                <a:gd name="connsiteY13" fmla="*/ 42513 h 76200"/>
                <a:gd name="connsiteX14" fmla="*/ 74295 w 76200"/>
                <a:gd name="connsiteY14" fmla="*/ 32036 h 76200"/>
                <a:gd name="connsiteX15" fmla="*/ 74295 w 76200"/>
                <a:gd name="connsiteY15" fmla="*/ 11081 h 76200"/>
                <a:gd name="connsiteX16" fmla="*/ 53340 w 76200"/>
                <a:gd name="connsiteY16" fmla="*/ 110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3340" y="11081"/>
                  </a:moveTo>
                  <a:lnTo>
                    <a:pt x="42863" y="22511"/>
                  </a:lnTo>
                  <a:lnTo>
                    <a:pt x="32385" y="11081"/>
                  </a:lnTo>
                  <a:cubicBezTo>
                    <a:pt x="26670" y="6318"/>
                    <a:pt x="17145" y="6318"/>
                    <a:pt x="11430" y="11081"/>
                  </a:cubicBezTo>
                  <a:cubicBezTo>
                    <a:pt x="5715" y="15843"/>
                    <a:pt x="5715" y="26321"/>
                    <a:pt x="11430" y="31083"/>
                  </a:cubicBezTo>
                  <a:lnTo>
                    <a:pt x="21908" y="41561"/>
                  </a:lnTo>
                  <a:lnTo>
                    <a:pt x="11430" y="52991"/>
                  </a:lnTo>
                  <a:cubicBezTo>
                    <a:pt x="5715" y="58706"/>
                    <a:pt x="5715" y="68231"/>
                    <a:pt x="11430" y="72993"/>
                  </a:cubicBezTo>
                  <a:cubicBezTo>
                    <a:pt x="17145" y="77756"/>
                    <a:pt x="26670" y="79661"/>
                    <a:pt x="32385" y="73946"/>
                  </a:cubicBezTo>
                  <a:lnTo>
                    <a:pt x="42863" y="63468"/>
                  </a:lnTo>
                  <a:lnTo>
                    <a:pt x="53340" y="73946"/>
                  </a:lnTo>
                  <a:cubicBezTo>
                    <a:pt x="59055" y="79661"/>
                    <a:pt x="68580" y="79661"/>
                    <a:pt x="74295" y="73946"/>
                  </a:cubicBezTo>
                  <a:cubicBezTo>
                    <a:pt x="80010" y="68231"/>
                    <a:pt x="80010" y="58706"/>
                    <a:pt x="74295" y="53943"/>
                  </a:cubicBezTo>
                  <a:lnTo>
                    <a:pt x="63818" y="42513"/>
                  </a:lnTo>
                  <a:lnTo>
                    <a:pt x="74295" y="32036"/>
                  </a:lnTo>
                  <a:cubicBezTo>
                    <a:pt x="80010" y="26321"/>
                    <a:pt x="80010" y="16796"/>
                    <a:pt x="74295" y="11081"/>
                  </a:cubicBezTo>
                  <a:cubicBezTo>
                    <a:pt x="68580" y="5366"/>
                    <a:pt x="59055" y="6318"/>
                    <a:pt x="53340" y="1108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6DAE98A0-3C4C-461F-83D5-DDECC3BA2B5A}"/>
                </a:ext>
              </a:extLst>
            </p:cNvPr>
            <p:cNvSpPr/>
            <p:nvPr/>
          </p:nvSpPr>
          <p:spPr>
            <a:xfrm>
              <a:off x="2432006" y="145101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8D4684F5-2214-4DCF-AD6D-076ABE52D45B}"/>
                </a:ext>
              </a:extLst>
            </p:cNvPr>
            <p:cNvSpPr/>
            <p:nvPr/>
          </p:nvSpPr>
          <p:spPr>
            <a:xfrm>
              <a:off x="2764134" y="145101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3342 w 76200"/>
                <a:gd name="connsiteY11" fmla="*/ 74295 h 76200"/>
                <a:gd name="connsiteX12" fmla="*/ 73342 w 76200"/>
                <a:gd name="connsiteY12" fmla="*/ 54293 h 76200"/>
                <a:gd name="connsiteX13" fmla="*/ 62865 w 76200"/>
                <a:gd name="connsiteY13" fmla="*/ 43815 h 76200"/>
                <a:gd name="connsiteX14" fmla="*/ 73342 w 76200"/>
                <a:gd name="connsiteY14" fmla="*/ 33338 h 76200"/>
                <a:gd name="connsiteX15" fmla="*/ 73342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7153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3342" y="74295"/>
                  </a:cubicBezTo>
                  <a:cubicBezTo>
                    <a:pt x="79058" y="68580"/>
                    <a:pt x="79058" y="59055"/>
                    <a:pt x="73342" y="54293"/>
                  </a:cubicBezTo>
                  <a:lnTo>
                    <a:pt x="62865" y="43815"/>
                  </a:lnTo>
                  <a:lnTo>
                    <a:pt x="73342" y="33338"/>
                  </a:lnTo>
                  <a:cubicBezTo>
                    <a:pt x="79058" y="27623"/>
                    <a:pt x="79058" y="18098"/>
                    <a:pt x="73342" y="13335"/>
                  </a:cubicBezTo>
                  <a:cubicBezTo>
                    <a:pt x="67628" y="6668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7E8981B0-516B-42B4-BD0E-C8AA0C42C5FF}"/>
                </a:ext>
              </a:extLst>
            </p:cNvPr>
            <p:cNvSpPr/>
            <p:nvPr/>
          </p:nvSpPr>
          <p:spPr>
            <a:xfrm>
              <a:off x="3096262" y="145101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2863 h 76200"/>
                <a:gd name="connsiteX6" fmla="*/ 11430 w 76200"/>
                <a:gd name="connsiteY6" fmla="*/ 53340 h 76200"/>
                <a:gd name="connsiteX7" fmla="*/ 11430 w 76200"/>
                <a:gd name="connsiteY7" fmla="*/ 73343 h 76200"/>
                <a:gd name="connsiteX8" fmla="*/ 31433 w 76200"/>
                <a:gd name="connsiteY8" fmla="*/ 73343 h 76200"/>
                <a:gd name="connsiteX9" fmla="*/ 41910 w 76200"/>
                <a:gd name="connsiteY9" fmla="*/ 62865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3343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8" y="5715"/>
                    <a:pt x="16193" y="5715"/>
                    <a:pt x="11430" y="11430"/>
                  </a:cubicBezTo>
                  <a:cubicBezTo>
                    <a:pt x="6668" y="17145"/>
                    <a:pt x="5715" y="26670"/>
                    <a:pt x="11430" y="31433"/>
                  </a:cubicBezTo>
                  <a:lnTo>
                    <a:pt x="21908" y="42863"/>
                  </a:lnTo>
                  <a:lnTo>
                    <a:pt x="11430" y="53340"/>
                  </a:lnTo>
                  <a:cubicBezTo>
                    <a:pt x="5715" y="59055"/>
                    <a:pt x="5715" y="68580"/>
                    <a:pt x="11430" y="73343"/>
                  </a:cubicBezTo>
                  <a:cubicBezTo>
                    <a:pt x="17145" y="78105"/>
                    <a:pt x="26670" y="79058"/>
                    <a:pt x="31433" y="73343"/>
                  </a:cubicBezTo>
                  <a:lnTo>
                    <a:pt x="41910" y="62865"/>
                  </a:lnTo>
                  <a:lnTo>
                    <a:pt x="52388" y="74295"/>
                  </a:lnTo>
                  <a:cubicBezTo>
                    <a:pt x="58102" y="80010"/>
                    <a:pt x="67627" y="80010"/>
                    <a:pt x="72390" y="74295"/>
                  </a:cubicBezTo>
                  <a:cubicBezTo>
                    <a:pt x="78105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9058" y="26670"/>
                    <a:pt x="79058" y="17145"/>
                    <a:pt x="73343" y="11430"/>
                  </a:cubicBezTo>
                  <a:cubicBezTo>
                    <a:pt x="67627" y="6668"/>
                    <a:pt x="58102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324676DC-498F-4C24-A5C1-ED620AAF66EC}"/>
                </a:ext>
              </a:extLst>
            </p:cNvPr>
            <p:cNvSpPr/>
            <p:nvPr/>
          </p:nvSpPr>
          <p:spPr>
            <a:xfrm>
              <a:off x="3428390" y="145101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63C31AC2-71BD-4BFE-80F0-902FB9213FC6}"/>
                </a:ext>
              </a:extLst>
            </p:cNvPr>
            <p:cNvSpPr/>
            <p:nvPr/>
          </p:nvSpPr>
          <p:spPr>
            <a:xfrm>
              <a:off x="3760518" y="145101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7150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ED5196E4-98D6-4332-90C9-67518FC62428}"/>
                </a:ext>
              </a:extLst>
            </p:cNvPr>
            <p:cNvSpPr/>
            <p:nvPr/>
          </p:nvSpPr>
          <p:spPr>
            <a:xfrm>
              <a:off x="4092647" y="1451014"/>
              <a:ext cx="140381" cy="140381"/>
            </a:xfrm>
            <a:custGeom>
              <a:avLst/>
              <a:gdLst>
                <a:gd name="connsiteX0" fmla="*/ 52387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7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8 h 76200"/>
                <a:gd name="connsiteX13" fmla="*/ 61912 w 76200"/>
                <a:gd name="connsiteY13" fmla="*/ 41910 h 76200"/>
                <a:gd name="connsiteX14" fmla="*/ 72390 w 76200"/>
                <a:gd name="connsiteY14" fmla="*/ 31433 h 76200"/>
                <a:gd name="connsiteX15" fmla="*/ 72390 w 76200"/>
                <a:gd name="connsiteY15" fmla="*/ 11430 h 76200"/>
                <a:gd name="connsiteX16" fmla="*/ 52387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7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7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8105" y="66675"/>
                    <a:pt x="78105" y="57150"/>
                    <a:pt x="72390" y="52388"/>
                  </a:cubicBezTo>
                  <a:lnTo>
                    <a:pt x="61912" y="41910"/>
                  </a:lnTo>
                  <a:lnTo>
                    <a:pt x="72390" y="31433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6675" y="6668"/>
                    <a:pt x="58103" y="6668"/>
                    <a:pt x="52387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9BD4A2E1-DFF4-44E6-AFFF-ED797391ED86}"/>
                </a:ext>
              </a:extLst>
            </p:cNvPr>
            <p:cNvSpPr/>
            <p:nvPr/>
          </p:nvSpPr>
          <p:spPr>
            <a:xfrm>
              <a:off x="1612709" y="1643738"/>
              <a:ext cx="140381" cy="140381"/>
            </a:xfrm>
            <a:custGeom>
              <a:avLst/>
              <a:gdLst>
                <a:gd name="connsiteX0" fmla="*/ 53340 w 76200"/>
                <a:gd name="connsiteY0" fmla="*/ 11081 h 76200"/>
                <a:gd name="connsiteX1" fmla="*/ 42863 w 76200"/>
                <a:gd name="connsiteY1" fmla="*/ 22511 h 76200"/>
                <a:gd name="connsiteX2" fmla="*/ 32385 w 76200"/>
                <a:gd name="connsiteY2" fmla="*/ 11081 h 76200"/>
                <a:gd name="connsiteX3" fmla="*/ 11430 w 76200"/>
                <a:gd name="connsiteY3" fmla="*/ 11081 h 76200"/>
                <a:gd name="connsiteX4" fmla="*/ 11430 w 76200"/>
                <a:gd name="connsiteY4" fmla="*/ 31083 h 76200"/>
                <a:gd name="connsiteX5" fmla="*/ 21908 w 76200"/>
                <a:gd name="connsiteY5" fmla="*/ 41561 h 76200"/>
                <a:gd name="connsiteX6" fmla="*/ 11430 w 76200"/>
                <a:gd name="connsiteY6" fmla="*/ 52991 h 76200"/>
                <a:gd name="connsiteX7" fmla="*/ 11430 w 76200"/>
                <a:gd name="connsiteY7" fmla="*/ 72993 h 76200"/>
                <a:gd name="connsiteX8" fmla="*/ 32385 w 76200"/>
                <a:gd name="connsiteY8" fmla="*/ 73946 h 76200"/>
                <a:gd name="connsiteX9" fmla="*/ 42863 w 76200"/>
                <a:gd name="connsiteY9" fmla="*/ 63468 h 76200"/>
                <a:gd name="connsiteX10" fmla="*/ 53340 w 76200"/>
                <a:gd name="connsiteY10" fmla="*/ 73946 h 76200"/>
                <a:gd name="connsiteX11" fmla="*/ 74295 w 76200"/>
                <a:gd name="connsiteY11" fmla="*/ 73946 h 76200"/>
                <a:gd name="connsiteX12" fmla="*/ 74295 w 76200"/>
                <a:gd name="connsiteY12" fmla="*/ 53943 h 76200"/>
                <a:gd name="connsiteX13" fmla="*/ 63818 w 76200"/>
                <a:gd name="connsiteY13" fmla="*/ 42513 h 76200"/>
                <a:gd name="connsiteX14" fmla="*/ 74295 w 76200"/>
                <a:gd name="connsiteY14" fmla="*/ 32036 h 76200"/>
                <a:gd name="connsiteX15" fmla="*/ 74295 w 76200"/>
                <a:gd name="connsiteY15" fmla="*/ 11081 h 76200"/>
                <a:gd name="connsiteX16" fmla="*/ 53340 w 76200"/>
                <a:gd name="connsiteY16" fmla="*/ 110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3340" y="11081"/>
                  </a:moveTo>
                  <a:lnTo>
                    <a:pt x="42863" y="22511"/>
                  </a:lnTo>
                  <a:lnTo>
                    <a:pt x="32385" y="11081"/>
                  </a:lnTo>
                  <a:cubicBezTo>
                    <a:pt x="26670" y="6318"/>
                    <a:pt x="17145" y="6318"/>
                    <a:pt x="11430" y="11081"/>
                  </a:cubicBezTo>
                  <a:cubicBezTo>
                    <a:pt x="5715" y="15843"/>
                    <a:pt x="5715" y="26321"/>
                    <a:pt x="11430" y="31083"/>
                  </a:cubicBezTo>
                  <a:lnTo>
                    <a:pt x="21908" y="41561"/>
                  </a:lnTo>
                  <a:lnTo>
                    <a:pt x="11430" y="52991"/>
                  </a:lnTo>
                  <a:cubicBezTo>
                    <a:pt x="5715" y="58706"/>
                    <a:pt x="5715" y="68231"/>
                    <a:pt x="11430" y="72993"/>
                  </a:cubicBezTo>
                  <a:cubicBezTo>
                    <a:pt x="17145" y="77756"/>
                    <a:pt x="26670" y="79661"/>
                    <a:pt x="32385" y="73946"/>
                  </a:cubicBezTo>
                  <a:lnTo>
                    <a:pt x="42863" y="63468"/>
                  </a:lnTo>
                  <a:lnTo>
                    <a:pt x="53340" y="73946"/>
                  </a:lnTo>
                  <a:cubicBezTo>
                    <a:pt x="59055" y="79661"/>
                    <a:pt x="68580" y="79661"/>
                    <a:pt x="74295" y="73946"/>
                  </a:cubicBezTo>
                  <a:cubicBezTo>
                    <a:pt x="80010" y="68231"/>
                    <a:pt x="80010" y="58706"/>
                    <a:pt x="74295" y="53943"/>
                  </a:cubicBezTo>
                  <a:lnTo>
                    <a:pt x="63818" y="42513"/>
                  </a:lnTo>
                  <a:lnTo>
                    <a:pt x="74295" y="32036"/>
                  </a:lnTo>
                  <a:cubicBezTo>
                    <a:pt x="80010" y="26321"/>
                    <a:pt x="80010" y="16796"/>
                    <a:pt x="74295" y="11081"/>
                  </a:cubicBezTo>
                  <a:cubicBezTo>
                    <a:pt x="68580" y="5366"/>
                    <a:pt x="59055" y="6318"/>
                    <a:pt x="53340" y="1108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0900647-6A5F-4DB6-BB6F-3FB0E71EE397}"/>
                </a:ext>
              </a:extLst>
            </p:cNvPr>
            <p:cNvSpPr/>
            <p:nvPr/>
          </p:nvSpPr>
          <p:spPr>
            <a:xfrm>
              <a:off x="1933814" y="1643095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3BE306EE-36F9-45A8-9376-25E89C0873D1}"/>
                </a:ext>
              </a:extLst>
            </p:cNvPr>
            <p:cNvSpPr/>
            <p:nvPr/>
          </p:nvSpPr>
          <p:spPr>
            <a:xfrm>
              <a:off x="2265942" y="1643095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3342 w 76200"/>
                <a:gd name="connsiteY11" fmla="*/ 74295 h 76200"/>
                <a:gd name="connsiteX12" fmla="*/ 73342 w 76200"/>
                <a:gd name="connsiteY12" fmla="*/ 54293 h 76200"/>
                <a:gd name="connsiteX13" fmla="*/ 62865 w 76200"/>
                <a:gd name="connsiteY13" fmla="*/ 43815 h 76200"/>
                <a:gd name="connsiteX14" fmla="*/ 73342 w 76200"/>
                <a:gd name="connsiteY14" fmla="*/ 33338 h 76200"/>
                <a:gd name="connsiteX15" fmla="*/ 73342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7153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3342" y="74295"/>
                  </a:cubicBezTo>
                  <a:cubicBezTo>
                    <a:pt x="79058" y="68580"/>
                    <a:pt x="79058" y="59055"/>
                    <a:pt x="73342" y="54293"/>
                  </a:cubicBezTo>
                  <a:lnTo>
                    <a:pt x="62865" y="43815"/>
                  </a:lnTo>
                  <a:lnTo>
                    <a:pt x="73342" y="33338"/>
                  </a:lnTo>
                  <a:cubicBezTo>
                    <a:pt x="79058" y="27623"/>
                    <a:pt x="79058" y="18098"/>
                    <a:pt x="73342" y="13335"/>
                  </a:cubicBezTo>
                  <a:cubicBezTo>
                    <a:pt x="67628" y="6668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527AA53F-ED99-45B9-A324-D9A0BB7B7E4A}"/>
                </a:ext>
              </a:extLst>
            </p:cNvPr>
            <p:cNvSpPr/>
            <p:nvPr/>
          </p:nvSpPr>
          <p:spPr>
            <a:xfrm>
              <a:off x="2598070" y="1643095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2863 h 76200"/>
                <a:gd name="connsiteX6" fmla="*/ 11430 w 76200"/>
                <a:gd name="connsiteY6" fmla="*/ 53340 h 76200"/>
                <a:gd name="connsiteX7" fmla="*/ 11430 w 76200"/>
                <a:gd name="connsiteY7" fmla="*/ 73343 h 76200"/>
                <a:gd name="connsiteX8" fmla="*/ 31433 w 76200"/>
                <a:gd name="connsiteY8" fmla="*/ 73343 h 76200"/>
                <a:gd name="connsiteX9" fmla="*/ 41910 w 76200"/>
                <a:gd name="connsiteY9" fmla="*/ 62865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3343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8" y="5715"/>
                    <a:pt x="16193" y="5715"/>
                    <a:pt x="11430" y="11430"/>
                  </a:cubicBezTo>
                  <a:cubicBezTo>
                    <a:pt x="6668" y="17145"/>
                    <a:pt x="5715" y="26670"/>
                    <a:pt x="11430" y="31433"/>
                  </a:cubicBezTo>
                  <a:lnTo>
                    <a:pt x="21908" y="42863"/>
                  </a:lnTo>
                  <a:lnTo>
                    <a:pt x="11430" y="53340"/>
                  </a:lnTo>
                  <a:cubicBezTo>
                    <a:pt x="5715" y="59055"/>
                    <a:pt x="5715" y="68580"/>
                    <a:pt x="11430" y="73343"/>
                  </a:cubicBezTo>
                  <a:cubicBezTo>
                    <a:pt x="17145" y="78105"/>
                    <a:pt x="26670" y="79058"/>
                    <a:pt x="31433" y="73343"/>
                  </a:cubicBezTo>
                  <a:lnTo>
                    <a:pt x="41910" y="62865"/>
                  </a:lnTo>
                  <a:lnTo>
                    <a:pt x="52388" y="74295"/>
                  </a:lnTo>
                  <a:cubicBezTo>
                    <a:pt x="58102" y="80010"/>
                    <a:pt x="67627" y="80010"/>
                    <a:pt x="72390" y="74295"/>
                  </a:cubicBezTo>
                  <a:cubicBezTo>
                    <a:pt x="78105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9058" y="26670"/>
                    <a:pt x="79058" y="17145"/>
                    <a:pt x="73343" y="11430"/>
                  </a:cubicBezTo>
                  <a:cubicBezTo>
                    <a:pt x="67627" y="6668"/>
                    <a:pt x="58102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5C4500C2-9EBC-413C-A0C9-3FF44E5EE192}"/>
                </a:ext>
              </a:extLst>
            </p:cNvPr>
            <p:cNvSpPr/>
            <p:nvPr/>
          </p:nvSpPr>
          <p:spPr>
            <a:xfrm>
              <a:off x="2930198" y="1643095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95ABD6A7-01B2-4731-9639-D98F9CC37826}"/>
                </a:ext>
              </a:extLst>
            </p:cNvPr>
            <p:cNvSpPr/>
            <p:nvPr/>
          </p:nvSpPr>
          <p:spPr>
            <a:xfrm>
              <a:off x="3262326" y="1643095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7150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799A2B93-F577-4F45-ACFC-73CA45C9B149}"/>
                </a:ext>
              </a:extLst>
            </p:cNvPr>
            <p:cNvSpPr/>
            <p:nvPr/>
          </p:nvSpPr>
          <p:spPr>
            <a:xfrm>
              <a:off x="3594454" y="1643095"/>
              <a:ext cx="140381" cy="140381"/>
            </a:xfrm>
            <a:custGeom>
              <a:avLst/>
              <a:gdLst>
                <a:gd name="connsiteX0" fmla="*/ 52387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7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8 h 76200"/>
                <a:gd name="connsiteX13" fmla="*/ 61912 w 76200"/>
                <a:gd name="connsiteY13" fmla="*/ 41910 h 76200"/>
                <a:gd name="connsiteX14" fmla="*/ 72390 w 76200"/>
                <a:gd name="connsiteY14" fmla="*/ 31433 h 76200"/>
                <a:gd name="connsiteX15" fmla="*/ 72390 w 76200"/>
                <a:gd name="connsiteY15" fmla="*/ 11430 h 76200"/>
                <a:gd name="connsiteX16" fmla="*/ 52387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7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7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8105" y="66675"/>
                    <a:pt x="78105" y="57150"/>
                    <a:pt x="72390" y="52388"/>
                  </a:cubicBezTo>
                  <a:lnTo>
                    <a:pt x="61912" y="41910"/>
                  </a:lnTo>
                  <a:lnTo>
                    <a:pt x="72390" y="31433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6675" y="6668"/>
                    <a:pt x="58103" y="6668"/>
                    <a:pt x="52387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796FD627-232A-4E66-BD84-32C5FC56FD56}"/>
              </a:ext>
            </a:extLst>
          </p:cNvPr>
          <p:cNvGrpSpPr/>
          <p:nvPr/>
        </p:nvGrpSpPr>
        <p:grpSpPr>
          <a:xfrm>
            <a:off x="6549127" y="4006238"/>
            <a:ext cx="2620319" cy="525185"/>
            <a:chOff x="1612709" y="1258934"/>
            <a:chExt cx="2620319" cy="525185"/>
          </a:xfrm>
        </p:grpSpPr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A4C35AA7-994A-464A-98DD-4B1846F2B4B4}"/>
                </a:ext>
              </a:extLst>
            </p:cNvPr>
            <p:cNvSpPr/>
            <p:nvPr/>
          </p:nvSpPr>
          <p:spPr>
            <a:xfrm>
              <a:off x="1933814" y="1259577"/>
              <a:ext cx="140381" cy="140381"/>
            </a:xfrm>
            <a:custGeom>
              <a:avLst/>
              <a:gdLst>
                <a:gd name="connsiteX0" fmla="*/ 53340 w 76200"/>
                <a:gd name="connsiteY0" fmla="*/ 11081 h 76200"/>
                <a:gd name="connsiteX1" fmla="*/ 42863 w 76200"/>
                <a:gd name="connsiteY1" fmla="*/ 22511 h 76200"/>
                <a:gd name="connsiteX2" fmla="*/ 32385 w 76200"/>
                <a:gd name="connsiteY2" fmla="*/ 11081 h 76200"/>
                <a:gd name="connsiteX3" fmla="*/ 11430 w 76200"/>
                <a:gd name="connsiteY3" fmla="*/ 11081 h 76200"/>
                <a:gd name="connsiteX4" fmla="*/ 11430 w 76200"/>
                <a:gd name="connsiteY4" fmla="*/ 31083 h 76200"/>
                <a:gd name="connsiteX5" fmla="*/ 21908 w 76200"/>
                <a:gd name="connsiteY5" fmla="*/ 41561 h 76200"/>
                <a:gd name="connsiteX6" fmla="*/ 11430 w 76200"/>
                <a:gd name="connsiteY6" fmla="*/ 52991 h 76200"/>
                <a:gd name="connsiteX7" fmla="*/ 11430 w 76200"/>
                <a:gd name="connsiteY7" fmla="*/ 72993 h 76200"/>
                <a:gd name="connsiteX8" fmla="*/ 32385 w 76200"/>
                <a:gd name="connsiteY8" fmla="*/ 73946 h 76200"/>
                <a:gd name="connsiteX9" fmla="*/ 42863 w 76200"/>
                <a:gd name="connsiteY9" fmla="*/ 63468 h 76200"/>
                <a:gd name="connsiteX10" fmla="*/ 53340 w 76200"/>
                <a:gd name="connsiteY10" fmla="*/ 73946 h 76200"/>
                <a:gd name="connsiteX11" fmla="*/ 74295 w 76200"/>
                <a:gd name="connsiteY11" fmla="*/ 73946 h 76200"/>
                <a:gd name="connsiteX12" fmla="*/ 74295 w 76200"/>
                <a:gd name="connsiteY12" fmla="*/ 53943 h 76200"/>
                <a:gd name="connsiteX13" fmla="*/ 63818 w 76200"/>
                <a:gd name="connsiteY13" fmla="*/ 42513 h 76200"/>
                <a:gd name="connsiteX14" fmla="*/ 74295 w 76200"/>
                <a:gd name="connsiteY14" fmla="*/ 32036 h 76200"/>
                <a:gd name="connsiteX15" fmla="*/ 74295 w 76200"/>
                <a:gd name="connsiteY15" fmla="*/ 11081 h 76200"/>
                <a:gd name="connsiteX16" fmla="*/ 53340 w 76200"/>
                <a:gd name="connsiteY16" fmla="*/ 110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3340" y="11081"/>
                  </a:moveTo>
                  <a:lnTo>
                    <a:pt x="42863" y="22511"/>
                  </a:lnTo>
                  <a:lnTo>
                    <a:pt x="32385" y="11081"/>
                  </a:lnTo>
                  <a:cubicBezTo>
                    <a:pt x="26670" y="6318"/>
                    <a:pt x="17145" y="6318"/>
                    <a:pt x="11430" y="11081"/>
                  </a:cubicBezTo>
                  <a:cubicBezTo>
                    <a:pt x="5715" y="15843"/>
                    <a:pt x="5715" y="26321"/>
                    <a:pt x="11430" y="31083"/>
                  </a:cubicBezTo>
                  <a:lnTo>
                    <a:pt x="21908" y="41561"/>
                  </a:lnTo>
                  <a:lnTo>
                    <a:pt x="11430" y="52991"/>
                  </a:lnTo>
                  <a:cubicBezTo>
                    <a:pt x="5715" y="58706"/>
                    <a:pt x="5715" y="68231"/>
                    <a:pt x="11430" y="72993"/>
                  </a:cubicBezTo>
                  <a:cubicBezTo>
                    <a:pt x="17145" y="77756"/>
                    <a:pt x="26670" y="79661"/>
                    <a:pt x="32385" y="73946"/>
                  </a:cubicBezTo>
                  <a:lnTo>
                    <a:pt x="42863" y="63468"/>
                  </a:lnTo>
                  <a:lnTo>
                    <a:pt x="53340" y="73946"/>
                  </a:lnTo>
                  <a:cubicBezTo>
                    <a:pt x="59055" y="79661"/>
                    <a:pt x="68580" y="79661"/>
                    <a:pt x="74295" y="73946"/>
                  </a:cubicBezTo>
                  <a:cubicBezTo>
                    <a:pt x="80010" y="68231"/>
                    <a:pt x="80010" y="58706"/>
                    <a:pt x="74295" y="53943"/>
                  </a:cubicBezTo>
                  <a:lnTo>
                    <a:pt x="63818" y="42513"/>
                  </a:lnTo>
                  <a:lnTo>
                    <a:pt x="74295" y="32036"/>
                  </a:lnTo>
                  <a:cubicBezTo>
                    <a:pt x="80010" y="26321"/>
                    <a:pt x="80010" y="16796"/>
                    <a:pt x="74295" y="11081"/>
                  </a:cubicBezTo>
                  <a:cubicBezTo>
                    <a:pt x="68580" y="5366"/>
                    <a:pt x="59055" y="6318"/>
                    <a:pt x="53340" y="1108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885E40DA-57AB-4ED6-BFB7-B5342530267A}"/>
                </a:ext>
              </a:extLst>
            </p:cNvPr>
            <p:cNvSpPr/>
            <p:nvPr/>
          </p:nvSpPr>
          <p:spPr>
            <a:xfrm>
              <a:off x="2265942" y="125893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82D6D6E5-D84E-405B-9D06-89E5A9248E03}"/>
                </a:ext>
              </a:extLst>
            </p:cNvPr>
            <p:cNvSpPr/>
            <p:nvPr/>
          </p:nvSpPr>
          <p:spPr>
            <a:xfrm>
              <a:off x="2598070" y="125893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3342 w 76200"/>
                <a:gd name="connsiteY11" fmla="*/ 74295 h 76200"/>
                <a:gd name="connsiteX12" fmla="*/ 73342 w 76200"/>
                <a:gd name="connsiteY12" fmla="*/ 54293 h 76200"/>
                <a:gd name="connsiteX13" fmla="*/ 62865 w 76200"/>
                <a:gd name="connsiteY13" fmla="*/ 43815 h 76200"/>
                <a:gd name="connsiteX14" fmla="*/ 73342 w 76200"/>
                <a:gd name="connsiteY14" fmla="*/ 33338 h 76200"/>
                <a:gd name="connsiteX15" fmla="*/ 73342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7153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3342" y="74295"/>
                  </a:cubicBezTo>
                  <a:cubicBezTo>
                    <a:pt x="79058" y="68580"/>
                    <a:pt x="79058" y="59055"/>
                    <a:pt x="73342" y="54293"/>
                  </a:cubicBezTo>
                  <a:lnTo>
                    <a:pt x="62865" y="43815"/>
                  </a:lnTo>
                  <a:lnTo>
                    <a:pt x="73342" y="33338"/>
                  </a:lnTo>
                  <a:cubicBezTo>
                    <a:pt x="79058" y="27623"/>
                    <a:pt x="79058" y="18098"/>
                    <a:pt x="73342" y="13335"/>
                  </a:cubicBezTo>
                  <a:cubicBezTo>
                    <a:pt x="67628" y="6668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EBEC3E1D-E988-414B-9A22-E79D83A29F27}"/>
                </a:ext>
              </a:extLst>
            </p:cNvPr>
            <p:cNvSpPr/>
            <p:nvPr/>
          </p:nvSpPr>
          <p:spPr>
            <a:xfrm>
              <a:off x="2930198" y="125893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2863 h 76200"/>
                <a:gd name="connsiteX6" fmla="*/ 11430 w 76200"/>
                <a:gd name="connsiteY6" fmla="*/ 53340 h 76200"/>
                <a:gd name="connsiteX7" fmla="*/ 11430 w 76200"/>
                <a:gd name="connsiteY7" fmla="*/ 73343 h 76200"/>
                <a:gd name="connsiteX8" fmla="*/ 31433 w 76200"/>
                <a:gd name="connsiteY8" fmla="*/ 73343 h 76200"/>
                <a:gd name="connsiteX9" fmla="*/ 41910 w 76200"/>
                <a:gd name="connsiteY9" fmla="*/ 62865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3343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8" y="5715"/>
                    <a:pt x="16193" y="5715"/>
                    <a:pt x="11430" y="11430"/>
                  </a:cubicBezTo>
                  <a:cubicBezTo>
                    <a:pt x="6668" y="17145"/>
                    <a:pt x="5715" y="26670"/>
                    <a:pt x="11430" y="31433"/>
                  </a:cubicBezTo>
                  <a:lnTo>
                    <a:pt x="21908" y="42863"/>
                  </a:lnTo>
                  <a:lnTo>
                    <a:pt x="11430" y="53340"/>
                  </a:lnTo>
                  <a:cubicBezTo>
                    <a:pt x="5715" y="59055"/>
                    <a:pt x="5715" y="68580"/>
                    <a:pt x="11430" y="73343"/>
                  </a:cubicBezTo>
                  <a:cubicBezTo>
                    <a:pt x="17145" y="78105"/>
                    <a:pt x="26670" y="79058"/>
                    <a:pt x="31433" y="73343"/>
                  </a:cubicBezTo>
                  <a:lnTo>
                    <a:pt x="41910" y="62865"/>
                  </a:lnTo>
                  <a:lnTo>
                    <a:pt x="52388" y="74295"/>
                  </a:lnTo>
                  <a:cubicBezTo>
                    <a:pt x="58102" y="80010"/>
                    <a:pt x="67627" y="80010"/>
                    <a:pt x="72390" y="74295"/>
                  </a:cubicBezTo>
                  <a:cubicBezTo>
                    <a:pt x="78105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9058" y="26670"/>
                    <a:pt x="79058" y="17145"/>
                    <a:pt x="73343" y="11430"/>
                  </a:cubicBezTo>
                  <a:cubicBezTo>
                    <a:pt x="67627" y="6668"/>
                    <a:pt x="58102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FC5ADD03-16C7-47E2-BF57-12A241E04DBC}"/>
                </a:ext>
              </a:extLst>
            </p:cNvPr>
            <p:cNvSpPr/>
            <p:nvPr/>
          </p:nvSpPr>
          <p:spPr>
            <a:xfrm>
              <a:off x="3262326" y="125893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C4268223-C406-4E7F-8F37-F40042312A4B}"/>
                </a:ext>
              </a:extLst>
            </p:cNvPr>
            <p:cNvSpPr/>
            <p:nvPr/>
          </p:nvSpPr>
          <p:spPr>
            <a:xfrm>
              <a:off x="3594454" y="125893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7150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E76F9584-7F0C-4EC2-97AE-F829810C2952}"/>
                </a:ext>
              </a:extLst>
            </p:cNvPr>
            <p:cNvSpPr/>
            <p:nvPr/>
          </p:nvSpPr>
          <p:spPr>
            <a:xfrm>
              <a:off x="3926582" y="1258934"/>
              <a:ext cx="140381" cy="140381"/>
            </a:xfrm>
            <a:custGeom>
              <a:avLst/>
              <a:gdLst>
                <a:gd name="connsiteX0" fmla="*/ 52387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7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8 h 76200"/>
                <a:gd name="connsiteX13" fmla="*/ 61912 w 76200"/>
                <a:gd name="connsiteY13" fmla="*/ 41910 h 76200"/>
                <a:gd name="connsiteX14" fmla="*/ 72390 w 76200"/>
                <a:gd name="connsiteY14" fmla="*/ 31433 h 76200"/>
                <a:gd name="connsiteX15" fmla="*/ 72390 w 76200"/>
                <a:gd name="connsiteY15" fmla="*/ 11430 h 76200"/>
                <a:gd name="connsiteX16" fmla="*/ 52387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7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7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8105" y="66675"/>
                    <a:pt x="78105" y="57150"/>
                    <a:pt x="72390" y="52388"/>
                  </a:cubicBezTo>
                  <a:lnTo>
                    <a:pt x="61912" y="41910"/>
                  </a:lnTo>
                  <a:lnTo>
                    <a:pt x="72390" y="31433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6675" y="6668"/>
                    <a:pt x="58103" y="6668"/>
                    <a:pt x="52387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138C9367-F3B0-48B4-81A5-107FF5640CC6}"/>
                </a:ext>
              </a:extLst>
            </p:cNvPr>
            <p:cNvSpPr/>
            <p:nvPr/>
          </p:nvSpPr>
          <p:spPr>
            <a:xfrm>
              <a:off x="2099878" y="1451657"/>
              <a:ext cx="140381" cy="140381"/>
            </a:xfrm>
            <a:custGeom>
              <a:avLst/>
              <a:gdLst>
                <a:gd name="connsiteX0" fmla="*/ 53340 w 76200"/>
                <a:gd name="connsiteY0" fmla="*/ 11081 h 76200"/>
                <a:gd name="connsiteX1" fmla="*/ 42863 w 76200"/>
                <a:gd name="connsiteY1" fmla="*/ 22511 h 76200"/>
                <a:gd name="connsiteX2" fmla="*/ 32385 w 76200"/>
                <a:gd name="connsiteY2" fmla="*/ 11081 h 76200"/>
                <a:gd name="connsiteX3" fmla="*/ 11430 w 76200"/>
                <a:gd name="connsiteY3" fmla="*/ 11081 h 76200"/>
                <a:gd name="connsiteX4" fmla="*/ 11430 w 76200"/>
                <a:gd name="connsiteY4" fmla="*/ 31083 h 76200"/>
                <a:gd name="connsiteX5" fmla="*/ 21908 w 76200"/>
                <a:gd name="connsiteY5" fmla="*/ 41561 h 76200"/>
                <a:gd name="connsiteX6" fmla="*/ 11430 w 76200"/>
                <a:gd name="connsiteY6" fmla="*/ 52991 h 76200"/>
                <a:gd name="connsiteX7" fmla="*/ 11430 w 76200"/>
                <a:gd name="connsiteY7" fmla="*/ 72993 h 76200"/>
                <a:gd name="connsiteX8" fmla="*/ 32385 w 76200"/>
                <a:gd name="connsiteY8" fmla="*/ 73946 h 76200"/>
                <a:gd name="connsiteX9" fmla="*/ 42863 w 76200"/>
                <a:gd name="connsiteY9" fmla="*/ 63468 h 76200"/>
                <a:gd name="connsiteX10" fmla="*/ 53340 w 76200"/>
                <a:gd name="connsiteY10" fmla="*/ 73946 h 76200"/>
                <a:gd name="connsiteX11" fmla="*/ 74295 w 76200"/>
                <a:gd name="connsiteY11" fmla="*/ 73946 h 76200"/>
                <a:gd name="connsiteX12" fmla="*/ 74295 w 76200"/>
                <a:gd name="connsiteY12" fmla="*/ 53943 h 76200"/>
                <a:gd name="connsiteX13" fmla="*/ 63818 w 76200"/>
                <a:gd name="connsiteY13" fmla="*/ 42513 h 76200"/>
                <a:gd name="connsiteX14" fmla="*/ 74295 w 76200"/>
                <a:gd name="connsiteY14" fmla="*/ 32036 h 76200"/>
                <a:gd name="connsiteX15" fmla="*/ 74295 w 76200"/>
                <a:gd name="connsiteY15" fmla="*/ 11081 h 76200"/>
                <a:gd name="connsiteX16" fmla="*/ 53340 w 76200"/>
                <a:gd name="connsiteY16" fmla="*/ 110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3340" y="11081"/>
                  </a:moveTo>
                  <a:lnTo>
                    <a:pt x="42863" y="22511"/>
                  </a:lnTo>
                  <a:lnTo>
                    <a:pt x="32385" y="11081"/>
                  </a:lnTo>
                  <a:cubicBezTo>
                    <a:pt x="26670" y="6318"/>
                    <a:pt x="17145" y="6318"/>
                    <a:pt x="11430" y="11081"/>
                  </a:cubicBezTo>
                  <a:cubicBezTo>
                    <a:pt x="5715" y="15843"/>
                    <a:pt x="5715" y="26321"/>
                    <a:pt x="11430" y="31083"/>
                  </a:cubicBezTo>
                  <a:lnTo>
                    <a:pt x="21908" y="41561"/>
                  </a:lnTo>
                  <a:lnTo>
                    <a:pt x="11430" y="52991"/>
                  </a:lnTo>
                  <a:cubicBezTo>
                    <a:pt x="5715" y="58706"/>
                    <a:pt x="5715" y="68231"/>
                    <a:pt x="11430" y="72993"/>
                  </a:cubicBezTo>
                  <a:cubicBezTo>
                    <a:pt x="17145" y="77756"/>
                    <a:pt x="26670" y="79661"/>
                    <a:pt x="32385" y="73946"/>
                  </a:cubicBezTo>
                  <a:lnTo>
                    <a:pt x="42863" y="63468"/>
                  </a:lnTo>
                  <a:lnTo>
                    <a:pt x="53340" y="73946"/>
                  </a:lnTo>
                  <a:cubicBezTo>
                    <a:pt x="59055" y="79661"/>
                    <a:pt x="68580" y="79661"/>
                    <a:pt x="74295" y="73946"/>
                  </a:cubicBezTo>
                  <a:cubicBezTo>
                    <a:pt x="80010" y="68231"/>
                    <a:pt x="80010" y="58706"/>
                    <a:pt x="74295" y="53943"/>
                  </a:cubicBezTo>
                  <a:lnTo>
                    <a:pt x="63818" y="42513"/>
                  </a:lnTo>
                  <a:lnTo>
                    <a:pt x="74295" y="32036"/>
                  </a:lnTo>
                  <a:cubicBezTo>
                    <a:pt x="80010" y="26321"/>
                    <a:pt x="80010" y="16796"/>
                    <a:pt x="74295" y="11081"/>
                  </a:cubicBezTo>
                  <a:cubicBezTo>
                    <a:pt x="68580" y="5366"/>
                    <a:pt x="59055" y="6318"/>
                    <a:pt x="53340" y="1108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828576EA-13C4-4A0F-BD51-24285C639F8D}"/>
                </a:ext>
              </a:extLst>
            </p:cNvPr>
            <p:cNvSpPr/>
            <p:nvPr/>
          </p:nvSpPr>
          <p:spPr>
            <a:xfrm>
              <a:off x="2432006" y="145101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BAAB31D3-BFE2-4FE0-AB8C-642548417902}"/>
                </a:ext>
              </a:extLst>
            </p:cNvPr>
            <p:cNvSpPr/>
            <p:nvPr/>
          </p:nvSpPr>
          <p:spPr>
            <a:xfrm>
              <a:off x="2764134" y="145101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3342 w 76200"/>
                <a:gd name="connsiteY11" fmla="*/ 74295 h 76200"/>
                <a:gd name="connsiteX12" fmla="*/ 73342 w 76200"/>
                <a:gd name="connsiteY12" fmla="*/ 54293 h 76200"/>
                <a:gd name="connsiteX13" fmla="*/ 62865 w 76200"/>
                <a:gd name="connsiteY13" fmla="*/ 43815 h 76200"/>
                <a:gd name="connsiteX14" fmla="*/ 73342 w 76200"/>
                <a:gd name="connsiteY14" fmla="*/ 33338 h 76200"/>
                <a:gd name="connsiteX15" fmla="*/ 73342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7153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3342" y="74295"/>
                  </a:cubicBezTo>
                  <a:cubicBezTo>
                    <a:pt x="79058" y="68580"/>
                    <a:pt x="79058" y="59055"/>
                    <a:pt x="73342" y="54293"/>
                  </a:cubicBezTo>
                  <a:lnTo>
                    <a:pt x="62865" y="43815"/>
                  </a:lnTo>
                  <a:lnTo>
                    <a:pt x="73342" y="33338"/>
                  </a:lnTo>
                  <a:cubicBezTo>
                    <a:pt x="79058" y="27623"/>
                    <a:pt x="79058" y="18098"/>
                    <a:pt x="73342" y="13335"/>
                  </a:cubicBezTo>
                  <a:cubicBezTo>
                    <a:pt x="67628" y="6668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022BAB97-55D0-480A-A985-F4FED8107041}"/>
                </a:ext>
              </a:extLst>
            </p:cNvPr>
            <p:cNvSpPr/>
            <p:nvPr/>
          </p:nvSpPr>
          <p:spPr>
            <a:xfrm>
              <a:off x="3096262" y="145101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2863 h 76200"/>
                <a:gd name="connsiteX6" fmla="*/ 11430 w 76200"/>
                <a:gd name="connsiteY6" fmla="*/ 53340 h 76200"/>
                <a:gd name="connsiteX7" fmla="*/ 11430 w 76200"/>
                <a:gd name="connsiteY7" fmla="*/ 73343 h 76200"/>
                <a:gd name="connsiteX8" fmla="*/ 31433 w 76200"/>
                <a:gd name="connsiteY8" fmla="*/ 73343 h 76200"/>
                <a:gd name="connsiteX9" fmla="*/ 41910 w 76200"/>
                <a:gd name="connsiteY9" fmla="*/ 62865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3343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8" y="5715"/>
                    <a:pt x="16193" y="5715"/>
                    <a:pt x="11430" y="11430"/>
                  </a:cubicBezTo>
                  <a:cubicBezTo>
                    <a:pt x="6668" y="17145"/>
                    <a:pt x="5715" y="26670"/>
                    <a:pt x="11430" y="31433"/>
                  </a:cubicBezTo>
                  <a:lnTo>
                    <a:pt x="21908" y="42863"/>
                  </a:lnTo>
                  <a:lnTo>
                    <a:pt x="11430" y="53340"/>
                  </a:lnTo>
                  <a:cubicBezTo>
                    <a:pt x="5715" y="59055"/>
                    <a:pt x="5715" y="68580"/>
                    <a:pt x="11430" y="73343"/>
                  </a:cubicBezTo>
                  <a:cubicBezTo>
                    <a:pt x="17145" y="78105"/>
                    <a:pt x="26670" y="79058"/>
                    <a:pt x="31433" y="73343"/>
                  </a:cubicBezTo>
                  <a:lnTo>
                    <a:pt x="41910" y="62865"/>
                  </a:lnTo>
                  <a:lnTo>
                    <a:pt x="52388" y="74295"/>
                  </a:lnTo>
                  <a:cubicBezTo>
                    <a:pt x="58102" y="80010"/>
                    <a:pt x="67627" y="80010"/>
                    <a:pt x="72390" y="74295"/>
                  </a:cubicBezTo>
                  <a:cubicBezTo>
                    <a:pt x="78105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9058" y="26670"/>
                    <a:pt x="79058" y="17145"/>
                    <a:pt x="73343" y="11430"/>
                  </a:cubicBezTo>
                  <a:cubicBezTo>
                    <a:pt x="67627" y="6668"/>
                    <a:pt x="58102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A00320B6-3AD8-440F-9A46-063248A5950C}"/>
                </a:ext>
              </a:extLst>
            </p:cNvPr>
            <p:cNvSpPr/>
            <p:nvPr/>
          </p:nvSpPr>
          <p:spPr>
            <a:xfrm>
              <a:off x="3428390" y="145101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D1A06F38-BAD5-4A24-B69B-1E97A8F014D4}"/>
                </a:ext>
              </a:extLst>
            </p:cNvPr>
            <p:cNvSpPr/>
            <p:nvPr/>
          </p:nvSpPr>
          <p:spPr>
            <a:xfrm>
              <a:off x="3760518" y="145101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7150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22100B1E-D99D-412F-88C8-E822B489A469}"/>
                </a:ext>
              </a:extLst>
            </p:cNvPr>
            <p:cNvSpPr/>
            <p:nvPr/>
          </p:nvSpPr>
          <p:spPr>
            <a:xfrm>
              <a:off x="4092647" y="1451014"/>
              <a:ext cx="140381" cy="140381"/>
            </a:xfrm>
            <a:custGeom>
              <a:avLst/>
              <a:gdLst>
                <a:gd name="connsiteX0" fmla="*/ 52387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7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8 h 76200"/>
                <a:gd name="connsiteX13" fmla="*/ 61912 w 76200"/>
                <a:gd name="connsiteY13" fmla="*/ 41910 h 76200"/>
                <a:gd name="connsiteX14" fmla="*/ 72390 w 76200"/>
                <a:gd name="connsiteY14" fmla="*/ 31433 h 76200"/>
                <a:gd name="connsiteX15" fmla="*/ 72390 w 76200"/>
                <a:gd name="connsiteY15" fmla="*/ 11430 h 76200"/>
                <a:gd name="connsiteX16" fmla="*/ 52387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7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7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8105" y="66675"/>
                    <a:pt x="78105" y="57150"/>
                    <a:pt x="72390" y="52388"/>
                  </a:cubicBezTo>
                  <a:lnTo>
                    <a:pt x="61912" y="41910"/>
                  </a:lnTo>
                  <a:lnTo>
                    <a:pt x="72390" y="31433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6675" y="6668"/>
                    <a:pt x="58103" y="6668"/>
                    <a:pt x="52387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CBB4AEB4-1B63-4566-B2A2-85FF8CEBD02F}"/>
                </a:ext>
              </a:extLst>
            </p:cNvPr>
            <p:cNvSpPr/>
            <p:nvPr/>
          </p:nvSpPr>
          <p:spPr>
            <a:xfrm>
              <a:off x="1612709" y="1643738"/>
              <a:ext cx="140381" cy="140381"/>
            </a:xfrm>
            <a:custGeom>
              <a:avLst/>
              <a:gdLst>
                <a:gd name="connsiteX0" fmla="*/ 53340 w 76200"/>
                <a:gd name="connsiteY0" fmla="*/ 11081 h 76200"/>
                <a:gd name="connsiteX1" fmla="*/ 42863 w 76200"/>
                <a:gd name="connsiteY1" fmla="*/ 22511 h 76200"/>
                <a:gd name="connsiteX2" fmla="*/ 32385 w 76200"/>
                <a:gd name="connsiteY2" fmla="*/ 11081 h 76200"/>
                <a:gd name="connsiteX3" fmla="*/ 11430 w 76200"/>
                <a:gd name="connsiteY3" fmla="*/ 11081 h 76200"/>
                <a:gd name="connsiteX4" fmla="*/ 11430 w 76200"/>
                <a:gd name="connsiteY4" fmla="*/ 31083 h 76200"/>
                <a:gd name="connsiteX5" fmla="*/ 21908 w 76200"/>
                <a:gd name="connsiteY5" fmla="*/ 41561 h 76200"/>
                <a:gd name="connsiteX6" fmla="*/ 11430 w 76200"/>
                <a:gd name="connsiteY6" fmla="*/ 52991 h 76200"/>
                <a:gd name="connsiteX7" fmla="*/ 11430 w 76200"/>
                <a:gd name="connsiteY7" fmla="*/ 72993 h 76200"/>
                <a:gd name="connsiteX8" fmla="*/ 32385 w 76200"/>
                <a:gd name="connsiteY8" fmla="*/ 73946 h 76200"/>
                <a:gd name="connsiteX9" fmla="*/ 42863 w 76200"/>
                <a:gd name="connsiteY9" fmla="*/ 63468 h 76200"/>
                <a:gd name="connsiteX10" fmla="*/ 53340 w 76200"/>
                <a:gd name="connsiteY10" fmla="*/ 73946 h 76200"/>
                <a:gd name="connsiteX11" fmla="*/ 74295 w 76200"/>
                <a:gd name="connsiteY11" fmla="*/ 73946 h 76200"/>
                <a:gd name="connsiteX12" fmla="*/ 74295 w 76200"/>
                <a:gd name="connsiteY12" fmla="*/ 53943 h 76200"/>
                <a:gd name="connsiteX13" fmla="*/ 63818 w 76200"/>
                <a:gd name="connsiteY13" fmla="*/ 42513 h 76200"/>
                <a:gd name="connsiteX14" fmla="*/ 74295 w 76200"/>
                <a:gd name="connsiteY14" fmla="*/ 32036 h 76200"/>
                <a:gd name="connsiteX15" fmla="*/ 74295 w 76200"/>
                <a:gd name="connsiteY15" fmla="*/ 11081 h 76200"/>
                <a:gd name="connsiteX16" fmla="*/ 53340 w 76200"/>
                <a:gd name="connsiteY16" fmla="*/ 110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3340" y="11081"/>
                  </a:moveTo>
                  <a:lnTo>
                    <a:pt x="42863" y="22511"/>
                  </a:lnTo>
                  <a:lnTo>
                    <a:pt x="32385" y="11081"/>
                  </a:lnTo>
                  <a:cubicBezTo>
                    <a:pt x="26670" y="6318"/>
                    <a:pt x="17145" y="6318"/>
                    <a:pt x="11430" y="11081"/>
                  </a:cubicBezTo>
                  <a:cubicBezTo>
                    <a:pt x="5715" y="15843"/>
                    <a:pt x="5715" y="26321"/>
                    <a:pt x="11430" y="31083"/>
                  </a:cubicBezTo>
                  <a:lnTo>
                    <a:pt x="21908" y="41561"/>
                  </a:lnTo>
                  <a:lnTo>
                    <a:pt x="11430" y="52991"/>
                  </a:lnTo>
                  <a:cubicBezTo>
                    <a:pt x="5715" y="58706"/>
                    <a:pt x="5715" y="68231"/>
                    <a:pt x="11430" y="72993"/>
                  </a:cubicBezTo>
                  <a:cubicBezTo>
                    <a:pt x="17145" y="77756"/>
                    <a:pt x="26670" y="79661"/>
                    <a:pt x="32385" y="73946"/>
                  </a:cubicBezTo>
                  <a:lnTo>
                    <a:pt x="42863" y="63468"/>
                  </a:lnTo>
                  <a:lnTo>
                    <a:pt x="53340" y="73946"/>
                  </a:lnTo>
                  <a:cubicBezTo>
                    <a:pt x="59055" y="79661"/>
                    <a:pt x="68580" y="79661"/>
                    <a:pt x="74295" y="73946"/>
                  </a:cubicBezTo>
                  <a:cubicBezTo>
                    <a:pt x="80010" y="68231"/>
                    <a:pt x="80010" y="58706"/>
                    <a:pt x="74295" y="53943"/>
                  </a:cubicBezTo>
                  <a:lnTo>
                    <a:pt x="63818" y="42513"/>
                  </a:lnTo>
                  <a:lnTo>
                    <a:pt x="74295" y="32036"/>
                  </a:lnTo>
                  <a:cubicBezTo>
                    <a:pt x="80010" y="26321"/>
                    <a:pt x="80010" y="16796"/>
                    <a:pt x="74295" y="11081"/>
                  </a:cubicBezTo>
                  <a:cubicBezTo>
                    <a:pt x="68580" y="5366"/>
                    <a:pt x="59055" y="6318"/>
                    <a:pt x="53340" y="1108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98A43FB4-3170-4458-8BC9-399340117F50}"/>
                </a:ext>
              </a:extLst>
            </p:cNvPr>
            <p:cNvSpPr/>
            <p:nvPr/>
          </p:nvSpPr>
          <p:spPr>
            <a:xfrm>
              <a:off x="1933814" y="1643095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AF3370CC-8BD8-4DF4-9C58-0DFA140CBB2B}"/>
                </a:ext>
              </a:extLst>
            </p:cNvPr>
            <p:cNvSpPr/>
            <p:nvPr/>
          </p:nvSpPr>
          <p:spPr>
            <a:xfrm>
              <a:off x="2265942" y="1643095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3342 w 76200"/>
                <a:gd name="connsiteY11" fmla="*/ 74295 h 76200"/>
                <a:gd name="connsiteX12" fmla="*/ 73342 w 76200"/>
                <a:gd name="connsiteY12" fmla="*/ 54293 h 76200"/>
                <a:gd name="connsiteX13" fmla="*/ 62865 w 76200"/>
                <a:gd name="connsiteY13" fmla="*/ 43815 h 76200"/>
                <a:gd name="connsiteX14" fmla="*/ 73342 w 76200"/>
                <a:gd name="connsiteY14" fmla="*/ 33338 h 76200"/>
                <a:gd name="connsiteX15" fmla="*/ 73342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7153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3342" y="74295"/>
                  </a:cubicBezTo>
                  <a:cubicBezTo>
                    <a:pt x="79058" y="68580"/>
                    <a:pt x="79058" y="59055"/>
                    <a:pt x="73342" y="54293"/>
                  </a:cubicBezTo>
                  <a:lnTo>
                    <a:pt x="62865" y="43815"/>
                  </a:lnTo>
                  <a:lnTo>
                    <a:pt x="73342" y="33338"/>
                  </a:lnTo>
                  <a:cubicBezTo>
                    <a:pt x="79058" y="27623"/>
                    <a:pt x="79058" y="18098"/>
                    <a:pt x="73342" y="13335"/>
                  </a:cubicBezTo>
                  <a:cubicBezTo>
                    <a:pt x="67628" y="6668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281D5082-07F8-4138-8570-317B629964F7}"/>
                </a:ext>
              </a:extLst>
            </p:cNvPr>
            <p:cNvSpPr/>
            <p:nvPr/>
          </p:nvSpPr>
          <p:spPr>
            <a:xfrm>
              <a:off x="2598070" y="1643095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2863 h 76200"/>
                <a:gd name="connsiteX6" fmla="*/ 11430 w 76200"/>
                <a:gd name="connsiteY6" fmla="*/ 53340 h 76200"/>
                <a:gd name="connsiteX7" fmla="*/ 11430 w 76200"/>
                <a:gd name="connsiteY7" fmla="*/ 73343 h 76200"/>
                <a:gd name="connsiteX8" fmla="*/ 31433 w 76200"/>
                <a:gd name="connsiteY8" fmla="*/ 73343 h 76200"/>
                <a:gd name="connsiteX9" fmla="*/ 41910 w 76200"/>
                <a:gd name="connsiteY9" fmla="*/ 62865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3343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8" y="5715"/>
                    <a:pt x="16193" y="5715"/>
                    <a:pt x="11430" y="11430"/>
                  </a:cubicBezTo>
                  <a:cubicBezTo>
                    <a:pt x="6668" y="17145"/>
                    <a:pt x="5715" y="26670"/>
                    <a:pt x="11430" y="31433"/>
                  </a:cubicBezTo>
                  <a:lnTo>
                    <a:pt x="21908" y="42863"/>
                  </a:lnTo>
                  <a:lnTo>
                    <a:pt x="11430" y="53340"/>
                  </a:lnTo>
                  <a:cubicBezTo>
                    <a:pt x="5715" y="59055"/>
                    <a:pt x="5715" y="68580"/>
                    <a:pt x="11430" y="73343"/>
                  </a:cubicBezTo>
                  <a:cubicBezTo>
                    <a:pt x="17145" y="78105"/>
                    <a:pt x="26670" y="79058"/>
                    <a:pt x="31433" y="73343"/>
                  </a:cubicBezTo>
                  <a:lnTo>
                    <a:pt x="41910" y="62865"/>
                  </a:lnTo>
                  <a:lnTo>
                    <a:pt x="52388" y="74295"/>
                  </a:lnTo>
                  <a:cubicBezTo>
                    <a:pt x="58102" y="80010"/>
                    <a:pt x="67627" y="80010"/>
                    <a:pt x="72390" y="74295"/>
                  </a:cubicBezTo>
                  <a:cubicBezTo>
                    <a:pt x="78105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9058" y="26670"/>
                    <a:pt x="79058" y="17145"/>
                    <a:pt x="73343" y="11430"/>
                  </a:cubicBezTo>
                  <a:cubicBezTo>
                    <a:pt x="67627" y="6668"/>
                    <a:pt x="58102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3E68CE3A-9786-40A9-A3BF-2E3FA45485F1}"/>
                </a:ext>
              </a:extLst>
            </p:cNvPr>
            <p:cNvSpPr/>
            <p:nvPr/>
          </p:nvSpPr>
          <p:spPr>
            <a:xfrm>
              <a:off x="2930198" y="1643095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6F7D3D3F-A28F-44A0-B945-5263DE477E19}"/>
                </a:ext>
              </a:extLst>
            </p:cNvPr>
            <p:cNvSpPr/>
            <p:nvPr/>
          </p:nvSpPr>
          <p:spPr>
            <a:xfrm>
              <a:off x="3262326" y="1643095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7150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4272924B-BEC4-45DD-A357-ECA48FB37564}"/>
                </a:ext>
              </a:extLst>
            </p:cNvPr>
            <p:cNvSpPr/>
            <p:nvPr/>
          </p:nvSpPr>
          <p:spPr>
            <a:xfrm>
              <a:off x="3594454" y="1643095"/>
              <a:ext cx="140381" cy="140381"/>
            </a:xfrm>
            <a:custGeom>
              <a:avLst/>
              <a:gdLst>
                <a:gd name="connsiteX0" fmla="*/ 52387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7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8 h 76200"/>
                <a:gd name="connsiteX13" fmla="*/ 61912 w 76200"/>
                <a:gd name="connsiteY13" fmla="*/ 41910 h 76200"/>
                <a:gd name="connsiteX14" fmla="*/ 72390 w 76200"/>
                <a:gd name="connsiteY14" fmla="*/ 31433 h 76200"/>
                <a:gd name="connsiteX15" fmla="*/ 72390 w 76200"/>
                <a:gd name="connsiteY15" fmla="*/ 11430 h 76200"/>
                <a:gd name="connsiteX16" fmla="*/ 52387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7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7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8105" y="66675"/>
                    <a:pt x="78105" y="57150"/>
                    <a:pt x="72390" y="52388"/>
                  </a:cubicBezTo>
                  <a:lnTo>
                    <a:pt x="61912" y="41910"/>
                  </a:lnTo>
                  <a:lnTo>
                    <a:pt x="72390" y="31433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6675" y="6668"/>
                    <a:pt x="58103" y="6668"/>
                    <a:pt x="52387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5759522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23529" y="501545"/>
            <a:ext cx="11573197" cy="72424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Fully Editable Shapes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131CADC8-89DF-41CF-8DDD-CD05498EFF43}"/>
              </a:ext>
            </a:extLst>
          </p:cNvPr>
          <p:cNvSpPr/>
          <p:nvPr/>
        </p:nvSpPr>
        <p:spPr>
          <a:xfrm>
            <a:off x="2154699" y="1077962"/>
            <a:ext cx="1920296" cy="3056974"/>
          </a:xfrm>
          <a:custGeom>
            <a:avLst/>
            <a:gdLst>
              <a:gd name="connsiteX0" fmla="*/ 1127628 w 1136356"/>
              <a:gd name="connsiteY0" fmla="*/ 671962 h 1808998"/>
              <a:gd name="connsiteX1" fmla="*/ 1015351 w 1136356"/>
              <a:gd name="connsiteY1" fmla="*/ 617607 h 1808998"/>
              <a:gd name="connsiteX2" fmla="*/ 995308 w 1136356"/>
              <a:gd name="connsiteY2" fmla="*/ 623383 h 1808998"/>
              <a:gd name="connsiteX3" fmla="*/ 953862 w 1136356"/>
              <a:gd name="connsiteY3" fmla="*/ 695573 h 1808998"/>
              <a:gd name="connsiteX4" fmla="*/ 846341 w 1136356"/>
              <a:gd name="connsiteY4" fmla="*/ 882418 h 1808998"/>
              <a:gd name="connsiteX5" fmla="*/ 833093 w 1136356"/>
              <a:gd name="connsiteY5" fmla="*/ 885305 h 1808998"/>
              <a:gd name="connsiteX6" fmla="*/ 778228 w 1136356"/>
              <a:gd name="connsiteY6" fmla="*/ 844029 h 1808998"/>
              <a:gd name="connsiteX7" fmla="*/ 725062 w 1136356"/>
              <a:gd name="connsiteY7" fmla="*/ 830441 h 1808998"/>
              <a:gd name="connsiteX8" fmla="*/ 715041 w 1136356"/>
              <a:gd name="connsiteY8" fmla="*/ 830271 h 1808998"/>
              <a:gd name="connsiteX9" fmla="*/ 698564 w 1136356"/>
              <a:gd name="connsiteY9" fmla="*/ 831120 h 1808998"/>
              <a:gd name="connsiteX10" fmla="*/ 680559 w 1136356"/>
              <a:gd name="connsiteY10" fmla="*/ 834687 h 1808998"/>
              <a:gd name="connsiteX11" fmla="*/ 614654 w 1136356"/>
              <a:gd name="connsiteY11" fmla="*/ 823137 h 1808998"/>
              <a:gd name="connsiteX12" fmla="*/ 606671 w 1136356"/>
              <a:gd name="connsiteY12" fmla="*/ 818551 h 1808998"/>
              <a:gd name="connsiteX13" fmla="*/ 584929 w 1136356"/>
              <a:gd name="connsiteY13" fmla="*/ 808189 h 1808998"/>
              <a:gd name="connsiteX14" fmla="*/ 552146 w 1136356"/>
              <a:gd name="connsiteY14" fmla="*/ 796639 h 1808998"/>
              <a:gd name="connsiteX15" fmla="*/ 545351 w 1136356"/>
              <a:gd name="connsiteY15" fmla="*/ 790524 h 1808998"/>
              <a:gd name="connsiteX16" fmla="*/ 499490 w 1136356"/>
              <a:gd name="connsiteY16" fmla="*/ 772689 h 1808998"/>
              <a:gd name="connsiteX17" fmla="*/ 475709 w 1136356"/>
              <a:gd name="connsiteY17" fmla="*/ 765555 h 1808998"/>
              <a:gd name="connsiteX18" fmla="*/ 449381 w 1136356"/>
              <a:gd name="connsiteY18" fmla="*/ 751796 h 1808998"/>
              <a:gd name="connsiteX19" fmla="*/ 440209 w 1136356"/>
              <a:gd name="connsiteY19" fmla="*/ 741944 h 1808998"/>
              <a:gd name="connsiteX20" fmla="*/ 428319 w 1136356"/>
              <a:gd name="connsiteY20" fmla="*/ 728865 h 1808998"/>
              <a:gd name="connsiteX21" fmla="*/ 418127 w 1136356"/>
              <a:gd name="connsiteY21" fmla="*/ 727846 h 1808998"/>
              <a:gd name="connsiteX22" fmla="*/ 406916 w 1136356"/>
              <a:gd name="connsiteY22" fmla="*/ 710520 h 1808998"/>
              <a:gd name="connsiteX23" fmla="*/ 413541 w 1136356"/>
              <a:gd name="connsiteY23" fmla="*/ 692175 h 1808998"/>
              <a:gd name="connsiteX24" fmla="*/ 421354 w 1136356"/>
              <a:gd name="connsiteY24" fmla="*/ 662620 h 1808998"/>
              <a:gd name="connsiteX25" fmla="*/ 419656 w 1136356"/>
              <a:gd name="connsiteY25" fmla="*/ 616928 h 1808998"/>
              <a:gd name="connsiteX26" fmla="*/ 403349 w 1136356"/>
              <a:gd name="connsiteY26" fmla="*/ 577011 h 1808998"/>
              <a:gd name="connsiteX27" fmla="*/ 389081 w 1136356"/>
              <a:gd name="connsiteY27" fmla="*/ 534376 h 1808998"/>
              <a:gd name="connsiteX28" fmla="*/ 367849 w 1136356"/>
              <a:gd name="connsiteY28" fmla="*/ 467452 h 1808998"/>
              <a:gd name="connsiteX29" fmla="*/ 373794 w 1136356"/>
              <a:gd name="connsiteY29" fmla="*/ 432631 h 1808998"/>
              <a:gd name="connsiteX30" fmla="*/ 376681 w 1136356"/>
              <a:gd name="connsiteY30" fmla="*/ 426516 h 1808998"/>
              <a:gd name="connsiteX31" fmla="*/ 372265 w 1136356"/>
              <a:gd name="connsiteY31" fmla="*/ 406812 h 1808998"/>
              <a:gd name="connsiteX32" fmla="*/ 350693 w 1136356"/>
              <a:gd name="connsiteY32" fmla="*/ 385240 h 1808998"/>
              <a:gd name="connsiteX33" fmla="*/ 351542 w 1136356"/>
              <a:gd name="connsiteY33" fmla="*/ 370123 h 1808998"/>
              <a:gd name="connsiteX34" fmla="*/ 370736 w 1136356"/>
              <a:gd name="connsiteY34" fmla="*/ 368764 h 1808998"/>
              <a:gd name="connsiteX35" fmla="*/ 400292 w 1136356"/>
              <a:gd name="connsiteY35" fmla="*/ 383542 h 1808998"/>
              <a:gd name="connsiteX36" fmla="*/ 430697 w 1136356"/>
              <a:gd name="connsiteY36" fmla="*/ 370972 h 1808998"/>
              <a:gd name="connsiteX37" fmla="*/ 444795 w 1136356"/>
              <a:gd name="connsiteY37" fmla="*/ 357383 h 1808998"/>
              <a:gd name="connsiteX38" fmla="*/ 468915 w 1136356"/>
              <a:gd name="connsiteY38" fmla="*/ 338529 h 1808998"/>
              <a:gd name="connsiteX39" fmla="*/ 470444 w 1136356"/>
              <a:gd name="connsiteY39" fmla="*/ 334622 h 1808998"/>
              <a:gd name="connsiteX40" fmla="*/ 485901 w 1136356"/>
              <a:gd name="connsiteY40" fmla="*/ 322732 h 1808998"/>
              <a:gd name="connsiteX41" fmla="*/ 506114 w 1136356"/>
              <a:gd name="connsiteY41" fmla="*/ 302689 h 1808998"/>
              <a:gd name="connsiteX42" fmla="*/ 503566 w 1136356"/>
              <a:gd name="connsiteY42" fmla="*/ 264640 h 1808998"/>
              <a:gd name="connsiteX43" fmla="*/ 510700 w 1136356"/>
              <a:gd name="connsiteY43" fmla="*/ 231518 h 1808998"/>
              <a:gd name="connsiteX44" fmla="*/ 514607 w 1136356"/>
              <a:gd name="connsiteY44" fmla="*/ 220477 h 1808998"/>
              <a:gd name="connsiteX45" fmla="*/ 518344 w 1136356"/>
              <a:gd name="connsiteY45" fmla="*/ 188543 h 1808998"/>
              <a:gd name="connsiteX46" fmla="*/ 532782 w 1136356"/>
              <a:gd name="connsiteY46" fmla="*/ 141153 h 1808998"/>
              <a:gd name="connsiteX47" fmla="*/ 534480 w 1136356"/>
              <a:gd name="connsiteY47" fmla="*/ 131301 h 1808998"/>
              <a:gd name="connsiteX48" fmla="*/ 527686 w 1136356"/>
              <a:gd name="connsiteY48" fmla="*/ 107860 h 1808998"/>
              <a:gd name="connsiteX49" fmla="*/ 498980 w 1136356"/>
              <a:gd name="connsiteY49" fmla="*/ 61829 h 1808998"/>
              <a:gd name="connsiteX50" fmla="*/ 496772 w 1136356"/>
              <a:gd name="connsiteY50" fmla="*/ 59281 h 1808998"/>
              <a:gd name="connsiteX51" fmla="*/ 471293 w 1136356"/>
              <a:gd name="connsiteY51" fmla="*/ 38728 h 1808998"/>
              <a:gd name="connsiteX52" fmla="*/ 445644 w 1136356"/>
              <a:gd name="connsiteY52" fmla="*/ 18345 h 1808998"/>
              <a:gd name="connsiteX53" fmla="*/ 423223 w 1136356"/>
              <a:gd name="connsiteY53" fmla="*/ 5945 h 1808998"/>
              <a:gd name="connsiteX54" fmla="*/ 381777 w 1136356"/>
              <a:gd name="connsiteY54" fmla="*/ 0 h 1808998"/>
              <a:gd name="connsiteX55" fmla="*/ 373284 w 1136356"/>
              <a:gd name="connsiteY55" fmla="*/ 0 h 1808998"/>
              <a:gd name="connsiteX56" fmla="*/ 344918 w 1136356"/>
              <a:gd name="connsiteY56" fmla="*/ 9852 h 1808998"/>
              <a:gd name="connsiteX57" fmla="*/ 300075 w 1136356"/>
              <a:gd name="connsiteY57" fmla="*/ 35161 h 1808998"/>
              <a:gd name="connsiteX58" fmla="*/ 273407 w 1136356"/>
              <a:gd name="connsiteY58" fmla="*/ 71001 h 1808998"/>
              <a:gd name="connsiteX59" fmla="*/ 251156 w 1136356"/>
              <a:gd name="connsiteY59" fmla="*/ 134358 h 1808998"/>
              <a:gd name="connsiteX60" fmla="*/ 243172 w 1136356"/>
              <a:gd name="connsiteY60" fmla="*/ 183618 h 1808998"/>
              <a:gd name="connsiteX61" fmla="*/ 237907 w 1136356"/>
              <a:gd name="connsiteY61" fmla="*/ 235594 h 1808998"/>
              <a:gd name="connsiteX62" fmla="*/ 227375 w 1136356"/>
              <a:gd name="connsiteY62" fmla="*/ 272794 h 1808998"/>
              <a:gd name="connsiteX63" fmla="*/ 214636 w 1136356"/>
              <a:gd name="connsiteY63" fmla="*/ 276530 h 1808998"/>
              <a:gd name="connsiteX64" fmla="*/ 194423 w 1136356"/>
              <a:gd name="connsiteY64" fmla="*/ 286382 h 1808998"/>
              <a:gd name="connsiteX65" fmla="*/ 167925 w 1136356"/>
              <a:gd name="connsiteY65" fmla="*/ 335641 h 1808998"/>
              <a:gd name="connsiteX66" fmla="*/ 153317 w 1136356"/>
              <a:gd name="connsiteY66" fmla="*/ 353307 h 1808998"/>
              <a:gd name="connsiteX67" fmla="*/ 115948 w 1136356"/>
              <a:gd name="connsiteY67" fmla="*/ 403585 h 1808998"/>
              <a:gd name="connsiteX68" fmla="*/ 59045 w 1136356"/>
              <a:gd name="connsiteY68" fmla="*/ 481550 h 1808998"/>
              <a:gd name="connsiteX69" fmla="*/ 49193 w 1136356"/>
              <a:gd name="connsiteY69" fmla="*/ 495139 h 1808998"/>
              <a:gd name="connsiteX70" fmla="*/ 29320 w 1136356"/>
              <a:gd name="connsiteY70" fmla="*/ 577181 h 1808998"/>
              <a:gd name="connsiteX71" fmla="*/ 29320 w 1136356"/>
              <a:gd name="connsiteY71" fmla="*/ 660752 h 1808998"/>
              <a:gd name="connsiteX72" fmla="*/ 25753 w 1136356"/>
              <a:gd name="connsiteY72" fmla="*/ 670264 h 1808998"/>
              <a:gd name="connsiteX73" fmla="*/ 614 w 1136356"/>
              <a:gd name="connsiteY73" fmla="*/ 734131 h 1808998"/>
              <a:gd name="connsiteX74" fmla="*/ 17600 w 1136356"/>
              <a:gd name="connsiteY74" fmla="*/ 818041 h 1808998"/>
              <a:gd name="connsiteX75" fmla="*/ 34416 w 1136356"/>
              <a:gd name="connsiteY75" fmla="*/ 881059 h 1808998"/>
              <a:gd name="connsiteX76" fmla="*/ 53949 w 1136356"/>
              <a:gd name="connsiteY76" fmla="*/ 945435 h 1808998"/>
              <a:gd name="connsiteX77" fmla="*/ 61763 w 1136356"/>
              <a:gd name="connsiteY77" fmla="*/ 982295 h 1808998"/>
              <a:gd name="connsiteX78" fmla="*/ 59894 w 1136356"/>
              <a:gd name="connsiteY78" fmla="*/ 1014398 h 1808998"/>
              <a:gd name="connsiteX79" fmla="*/ 54289 w 1136356"/>
              <a:gd name="connsiteY79" fmla="*/ 1099837 h 1808998"/>
              <a:gd name="connsiteX80" fmla="*/ 79768 w 1136356"/>
              <a:gd name="connsiteY80" fmla="*/ 1170498 h 1808998"/>
              <a:gd name="connsiteX81" fmla="*/ 97943 w 1136356"/>
              <a:gd name="connsiteY81" fmla="*/ 1188673 h 1808998"/>
              <a:gd name="connsiteX82" fmla="*/ 115269 w 1136356"/>
              <a:gd name="connsiteY82" fmla="*/ 1200903 h 1808998"/>
              <a:gd name="connsiteX83" fmla="*/ 140408 w 1136356"/>
              <a:gd name="connsiteY83" fmla="*/ 1210755 h 1808998"/>
              <a:gd name="connsiteX84" fmla="*/ 196801 w 1136356"/>
              <a:gd name="connsiteY84" fmla="*/ 1222985 h 1808998"/>
              <a:gd name="connsiteX85" fmla="*/ 239945 w 1136356"/>
              <a:gd name="connsiteY85" fmla="*/ 1225872 h 1808998"/>
              <a:gd name="connsiteX86" fmla="*/ 259649 w 1136356"/>
              <a:gd name="connsiteY86" fmla="*/ 1242349 h 1808998"/>
              <a:gd name="connsiteX87" fmla="*/ 270690 w 1136356"/>
              <a:gd name="connsiteY87" fmla="*/ 1256787 h 1808998"/>
              <a:gd name="connsiteX88" fmla="*/ 304661 w 1136356"/>
              <a:gd name="connsiteY88" fmla="*/ 1252031 h 1808998"/>
              <a:gd name="connsiteX89" fmla="*/ 314004 w 1136356"/>
              <a:gd name="connsiteY89" fmla="*/ 1237253 h 1808998"/>
              <a:gd name="connsiteX90" fmla="*/ 327762 w 1136356"/>
              <a:gd name="connsiteY90" fmla="*/ 1223494 h 1808998"/>
              <a:gd name="connsiteX91" fmla="*/ 337954 w 1136356"/>
              <a:gd name="connsiteY91" fmla="*/ 1224174 h 1808998"/>
              <a:gd name="connsiteX92" fmla="*/ 344578 w 1136356"/>
              <a:gd name="connsiteY92" fmla="*/ 1229779 h 1808998"/>
              <a:gd name="connsiteX93" fmla="*/ 359016 w 1136356"/>
              <a:gd name="connsiteY93" fmla="*/ 1241500 h 1808998"/>
              <a:gd name="connsiteX94" fmla="*/ 365811 w 1136356"/>
              <a:gd name="connsiteY94" fmla="*/ 1251861 h 1808998"/>
              <a:gd name="connsiteX95" fmla="*/ 353241 w 1136356"/>
              <a:gd name="connsiteY95" fmla="*/ 1261543 h 1808998"/>
              <a:gd name="connsiteX96" fmla="*/ 347636 w 1136356"/>
              <a:gd name="connsiteY96" fmla="*/ 1266639 h 1808998"/>
              <a:gd name="connsiteX97" fmla="*/ 348315 w 1136356"/>
              <a:gd name="connsiteY97" fmla="*/ 1298742 h 1808998"/>
              <a:gd name="connsiteX98" fmla="*/ 348994 w 1136356"/>
              <a:gd name="connsiteY98" fmla="*/ 1315558 h 1808998"/>
              <a:gd name="connsiteX99" fmla="*/ 349504 w 1136356"/>
              <a:gd name="connsiteY99" fmla="*/ 1334582 h 1808998"/>
              <a:gd name="connsiteX100" fmla="*/ 348994 w 1136356"/>
              <a:gd name="connsiteY100" fmla="*/ 1367365 h 1808998"/>
              <a:gd name="connsiteX101" fmla="*/ 349164 w 1136356"/>
              <a:gd name="connsiteY101" fmla="*/ 1383502 h 1808998"/>
              <a:gd name="connsiteX102" fmla="*/ 347975 w 1136356"/>
              <a:gd name="connsiteY102" fmla="*/ 1410679 h 1808998"/>
              <a:gd name="connsiteX103" fmla="*/ 349164 w 1136356"/>
              <a:gd name="connsiteY103" fmla="*/ 1443802 h 1808998"/>
              <a:gd name="connsiteX104" fmla="*/ 346616 w 1136356"/>
              <a:gd name="connsiteY104" fmla="*/ 1497137 h 1808998"/>
              <a:gd name="connsiteX105" fmla="*/ 336255 w 1136356"/>
              <a:gd name="connsiteY105" fmla="*/ 1503932 h 1808998"/>
              <a:gd name="connsiteX106" fmla="*/ 292431 w 1136356"/>
              <a:gd name="connsiteY106" fmla="*/ 1486096 h 1808998"/>
              <a:gd name="connsiteX107" fmla="*/ 216335 w 1136356"/>
              <a:gd name="connsiteY107" fmla="*/ 1454842 h 1808998"/>
              <a:gd name="connsiteX108" fmla="*/ 193743 w 1136356"/>
              <a:gd name="connsiteY108" fmla="*/ 1467922 h 1808998"/>
              <a:gd name="connsiteX109" fmla="*/ 201387 w 1136356"/>
              <a:gd name="connsiteY109" fmla="*/ 1533147 h 1808998"/>
              <a:gd name="connsiteX110" fmla="*/ 203086 w 1136356"/>
              <a:gd name="connsiteY110" fmla="*/ 1537903 h 1808998"/>
              <a:gd name="connsiteX111" fmla="*/ 208012 w 1136356"/>
              <a:gd name="connsiteY111" fmla="*/ 1545037 h 1808998"/>
              <a:gd name="connsiteX112" fmla="*/ 212598 w 1136356"/>
              <a:gd name="connsiteY112" fmla="*/ 1556078 h 1808998"/>
              <a:gd name="connsiteX113" fmla="*/ 205124 w 1136356"/>
              <a:gd name="connsiteY113" fmla="*/ 1561854 h 1808998"/>
              <a:gd name="connsiteX114" fmla="*/ 138369 w 1136356"/>
              <a:gd name="connsiteY114" fmla="*/ 1577650 h 1808998"/>
              <a:gd name="connsiteX115" fmla="*/ 73653 w 1136356"/>
              <a:gd name="connsiteY115" fmla="*/ 1591579 h 1808998"/>
              <a:gd name="connsiteX116" fmla="*/ 54119 w 1136356"/>
              <a:gd name="connsiteY116" fmla="*/ 1608055 h 1808998"/>
              <a:gd name="connsiteX117" fmla="*/ 66009 w 1136356"/>
              <a:gd name="connsiteY117" fmla="*/ 1685001 h 1808998"/>
              <a:gd name="connsiteX118" fmla="*/ 81467 w 1136356"/>
              <a:gd name="connsiteY118" fmla="*/ 1699949 h 1808998"/>
              <a:gd name="connsiteX119" fmla="*/ 115608 w 1136356"/>
              <a:gd name="connsiteY119" fmla="*/ 1695193 h 1808998"/>
              <a:gd name="connsiteX120" fmla="*/ 134123 w 1136356"/>
              <a:gd name="connsiteY120" fmla="*/ 1651199 h 1808998"/>
              <a:gd name="connsiteX121" fmla="*/ 131235 w 1136356"/>
              <a:gd name="connsiteY121" fmla="*/ 1640668 h 1808998"/>
              <a:gd name="connsiteX122" fmla="*/ 137860 w 1136356"/>
              <a:gd name="connsiteY122" fmla="*/ 1626400 h 1808998"/>
              <a:gd name="connsiteX123" fmla="*/ 239775 w 1136356"/>
              <a:gd name="connsiteY123" fmla="*/ 1615529 h 1808998"/>
              <a:gd name="connsiteX124" fmla="*/ 245550 w 1136356"/>
              <a:gd name="connsiteY124" fmla="*/ 1614680 h 1808998"/>
              <a:gd name="connsiteX125" fmla="*/ 265933 w 1136356"/>
              <a:gd name="connsiteY125" fmla="*/ 1608395 h 1808998"/>
              <a:gd name="connsiteX126" fmla="*/ 316042 w 1136356"/>
              <a:gd name="connsiteY126" fmla="*/ 1599902 h 1808998"/>
              <a:gd name="connsiteX127" fmla="*/ 348994 w 1136356"/>
              <a:gd name="connsiteY127" fmla="*/ 1599053 h 1808998"/>
              <a:gd name="connsiteX128" fmla="*/ 364112 w 1136356"/>
              <a:gd name="connsiteY128" fmla="*/ 1612132 h 1808998"/>
              <a:gd name="connsiteX129" fmla="*/ 368528 w 1136356"/>
              <a:gd name="connsiteY129" fmla="*/ 1668015 h 1808998"/>
              <a:gd name="connsiteX130" fmla="*/ 353750 w 1136356"/>
              <a:gd name="connsiteY130" fmla="*/ 1679906 h 1808998"/>
              <a:gd name="connsiteX131" fmla="*/ 345427 w 1136356"/>
              <a:gd name="connsiteY131" fmla="*/ 1685171 h 1808998"/>
              <a:gd name="connsiteX132" fmla="*/ 344578 w 1136356"/>
              <a:gd name="connsiteY132" fmla="*/ 1694513 h 1808998"/>
              <a:gd name="connsiteX133" fmla="*/ 361394 w 1136356"/>
              <a:gd name="connsiteY133" fmla="*/ 1786067 h 1808998"/>
              <a:gd name="connsiteX134" fmla="*/ 372435 w 1136356"/>
              <a:gd name="connsiteY134" fmla="*/ 1798297 h 1808998"/>
              <a:gd name="connsiteX135" fmla="*/ 419995 w 1136356"/>
              <a:gd name="connsiteY135" fmla="*/ 1808998 h 1808998"/>
              <a:gd name="connsiteX136" fmla="*/ 435453 w 1136356"/>
              <a:gd name="connsiteY136" fmla="*/ 1803223 h 1808998"/>
              <a:gd name="connsiteX137" fmla="*/ 456006 w 1136356"/>
              <a:gd name="connsiteY137" fmla="*/ 1753624 h 1808998"/>
              <a:gd name="connsiteX138" fmla="*/ 441568 w 1136356"/>
              <a:gd name="connsiteY138" fmla="*/ 1732562 h 1808998"/>
              <a:gd name="connsiteX139" fmla="*/ 432056 w 1136356"/>
              <a:gd name="connsiteY139" fmla="*/ 1729165 h 1808998"/>
              <a:gd name="connsiteX140" fmla="*/ 417108 w 1136356"/>
              <a:gd name="connsiteY140" fmla="*/ 1711499 h 1808998"/>
              <a:gd name="connsiteX141" fmla="*/ 410653 w 1136356"/>
              <a:gd name="connsiteY141" fmla="*/ 1615869 h 1808998"/>
              <a:gd name="connsiteX142" fmla="*/ 425771 w 1136356"/>
              <a:gd name="connsiteY142" fmla="*/ 1597694 h 1808998"/>
              <a:gd name="connsiteX143" fmla="*/ 475709 w 1136356"/>
              <a:gd name="connsiteY143" fmla="*/ 1599053 h 1808998"/>
              <a:gd name="connsiteX144" fmla="*/ 555713 w 1136356"/>
              <a:gd name="connsiteY144" fmla="*/ 1608395 h 1808998"/>
              <a:gd name="connsiteX145" fmla="*/ 662894 w 1136356"/>
              <a:gd name="connsiteY145" fmla="*/ 1618926 h 1808998"/>
              <a:gd name="connsiteX146" fmla="*/ 671726 w 1136356"/>
              <a:gd name="connsiteY146" fmla="*/ 1630477 h 1808998"/>
              <a:gd name="connsiteX147" fmla="*/ 680389 w 1136356"/>
              <a:gd name="connsiteY147" fmla="*/ 1677188 h 1808998"/>
              <a:gd name="connsiteX148" fmla="*/ 694488 w 1136356"/>
              <a:gd name="connsiteY148" fmla="*/ 1714896 h 1808998"/>
              <a:gd name="connsiteX149" fmla="*/ 733725 w 1136356"/>
              <a:gd name="connsiteY149" fmla="*/ 1752945 h 1808998"/>
              <a:gd name="connsiteX150" fmla="*/ 800140 w 1136356"/>
              <a:gd name="connsiteY150" fmla="*/ 1760758 h 1808998"/>
              <a:gd name="connsiteX151" fmla="*/ 808463 w 1136356"/>
              <a:gd name="connsiteY151" fmla="*/ 1759739 h 1808998"/>
              <a:gd name="connsiteX152" fmla="*/ 825449 w 1136356"/>
              <a:gd name="connsiteY152" fmla="*/ 1757022 h 1808998"/>
              <a:gd name="connsiteX153" fmla="*/ 875217 w 1136356"/>
              <a:gd name="connsiteY153" fmla="*/ 1766873 h 1808998"/>
              <a:gd name="connsiteX154" fmla="*/ 972207 w 1136356"/>
              <a:gd name="connsiteY154" fmla="*/ 1778594 h 1808998"/>
              <a:gd name="connsiteX155" fmla="*/ 1054589 w 1136356"/>
              <a:gd name="connsiteY155" fmla="*/ 1768572 h 1808998"/>
              <a:gd name="connsiteX156" fmla="*/ 1096204 w 1136356"/>
              <a:gd name="connsiteY156" fmla="*/ 1747339 h 1808998"/>
              <a:gd name="connsiteX157" fmla="*/ 1099771 w 1136356"/>
              <a:gd name="connsiteY157" fmla="*/ 1719483 h 1808998"/>
              <a:gd name="connsiteX158" fmla="*/ 1043038 w 1136356"/>
              <a:gd name="connsiteY158" fmla="*/ 1684662 h 1808998"/>
              <a:gd name="connsiteX159" fmla="*/ 1022145 w 1136356"/>
              <a:gd name="connsiteY159" fmla="*/ 1682623 h 1808998"/>
              <a:gd name="connsiteX160" fmla="*/ 1001253 w 1136356"/>
              <a:gd name="connsiteY160" fmla="*/ 1681434 h 1808998"/>
              <a:gd name="connsiteX161" fmla="*/ 995308 w 1136356"/>
              <a:gd name="connsiteY161" fmla="*/ 1680755 h 1808998"/>
              <a:gd name="connsiteX162" fmla="*/ 980870 w 1136356"/>
              <a:gd name="connsiteY162" fmla="*/ 1671243 h 1808998"/>
              <a:gd name="connsiteX163" fmla="*/ 948257 w 1136356"/>
              <a:gd name="connsiteY163" fmla="*/ 1655616 h 1808998"/>
              <a:gd name="connsiteX164" fmla="*/ 945539 w 1136356"/>
              <a:gd name="connsiteY164" fmla="*/ 1651879 h 1808998"/>
              <a:gd name="connsiteX165" fmla="*/ 950295 w 1136356"/>
              <a:gd name="connsiteY165" fmla="*/ 1649331 h 1808998"/>
              <a:gd name="connsiteX166" fmla="*/ 964733 w 1136356"/>
              <a:gd name="connsiteY166" fmla="*/ 1648991 h 1808998"/>
              <a:gd name="connsiteX167" fmla="*/ 1037773 w 1136356"/>
              <a:gd name="connsiteY167" fmla="*/ 1646783 h 1808998"/>
              <a:gd name="connsiteX168" fmla="*/ 1088560 w 1136356"/>
              <a:gd name="connsiteY168" fmla="*/ 1626740 h 1808998"/>
              <a:gd name="connsiteX169" fmla="*/ 1092467 w 1136356"/>
              <a:gd name="connsiteY169" fmla="*/ 1607206 h 1808998"/>
              <a:gd name="connsiteX170" fmla="*/ 1071235 w 1136356"/>
              <a:gd name="connsiteY170" fmla="*/ 1587842 h 1808998"/>
              <a:gd name="connsiteX171" fmla="*/ 1058326 w 1136356"/>
              <a:gd name="connsiteY171" fmla="*/ 1584105 h 1808998"/>
              <a:gd name="connsiteX172" fmla="*/ 1055947 w 1136356"/>
              <a:gd name="connsiteY172" fmla="*/ 1584615 h 1808998"/>
              <a:gd name="connsiteX173" fmla="*/ 1044737 w 1136356"/>
              <a:gd name="connsiteY173" fmla="*/ 1587332 h 1808998"/>
              <a:gd name="connsiteX174" fmla="*/ 1029959 w 1136356"/>
              <a:gd name="connsiteY174" fmla="*/ 1581387 h 1808998"/>
              <a:gd name="connsiteX175" fmla="*/ 1003461 w 1136356"/>
              <a:gd name="connsiteY175" fmla="*/ 1570347 h 1808998"/>
              <a:gd name="connsiteX176" fmla="*/ 994968 w 1136356"/>
              <a:gd name="connsiteY176" fmla="*/ 1561514 h 1808998"/>
              <a:gd name="connsiteX177" fmla="*/ 995987 w 1136356"/>
              <a:gd name="connsiteY177" fmla="*/ 1489324 h 1808998"/>
              <a:gd name="connsiteX178" fmla="*/ 1001253 w 1136356"/>
              <a:gd name="connsiteY178" fmla="*/ 1482360 h 1808998"/>
              <a:gd name="connsiteX179" fmla="*/ 1008047 w 1136356"/>
              <a:gd name="connsiteY179" fmla="*/ 1468941 h 1808998"/>
              <a:gd name="connsiteX180" fmla="*/ 1006519 w 1136356"/>
              <a:gd name="connsiteY180" fmla="*/ 1457220 h 1808998"/>
              <a:gd name="connsiteX181" fmla="*/ 1002442 w 1136356"/>
              <a:gd name="connsiteY181" fmla="*/ 1390296 h 1808998"/>
              <a:gd name="connsiteX182" fmla="*/ 1006519 w 1136356"/>
              <a:gd name="connsiteY182" fmla="*/ 1229439 h 1808998"/>
              <a:gd name="connsiteX183" fmla="*/ 1015691 w 1136356"/>
              <a:gd name="connsiteY183" fmla="*/ 1100856 h 1808998"/>
              <a:gd name="connsiteX184" fmla="*/ 999724 w 1136356"/>
              <a:gd name="connsiteY184" fmla="*/ 1050238 h 1808998"/>
              <a:gd name="connsiteX185" fmla="*/ 992760 w 1136356"/>
              <a:gd name="connsiteY185" fmla="*/ 1032403 h 1808998"/>
              <a:gd name="connsiteX186" fmla="*/ 983248 w 1136356"/>
              <a:gd name="connsiteY186" fmla="*/ 1004037 h 1808998"/>
              <a:gd name="connsiteX187" fmla="*/ 981719 w 1136356"/>
              <a:gd name="connsiteY187" fmla="*/ 990957 h 1808998"/>
              <a:gd name="connsiteX188" fmla="*/ 1133403 w 1136356"/>
              <a:gd name="connsiteY188" fmla="*/ 687759 h 1808998"/>
              <a:gd name="connsiteX189" fmla="*/ 1137819 w 1136356"/>
              <a:gd name="connsiteY189" fmla="*/ 680795 h 1808998"/>
              <a:gd name="connsiteX190" fmla="*/ 1137819 w 1136356"/>
              <a:gd name="connsiteY190" fmla="*/ 679096 h 1808998"/>
              <a:gd name="connsiteX191" fmla="*/ 1127628 w 1136356"/>
              <a:gd name="connsiteY191" fmla="*/ 671962 h 1808998"/>
              <a:gd name="connsiteX192" fmla="*/ 187798 w 1136356"/>
              <a:gd name="connsiteY192" fmla="*/ 1154022 h 1808998"/>
              <a:gd name="connsiteX193" fmla="*/ 143125 w 1136356"/>
              <a:gd name="connsiteY193" fmla="*/ 1155891 h 1808998"/>
              <a:gd name="connsiteX194" fmla="*/ 125630 w 1136356"/>
              <a:gd name="connsiteY194" fmla="*/ 1144000 h 1808998"/>
              <a:gd name="connsiteX195" fmla="*/ 103548 w 1136356"/>
              <a:gd name="connsiteY195" fmla="*/ 1086079 h 1808998"/>
              <a:gd name="connsiteX196" fmla="*/ 103548 w 1136356"/>
              <a:gd name="connsiteY196" fmla="*/ 1069942 h 1808998"/>
              <a:gd name="connsiteX197" fmla="*/ 107795 w 1136356"/>
              <a:gd name="connsiteY197" fmla="*/ 997242 h 1808998"/>
              <a:gd name="connsiteX198" fmla="*/ 120364 w 1136356"/>
              <a:gd name="connsiteY198" fmla="*/ 987051 h 1808998"/>
              <a:gd name="connsiteX199" fmla="*/ 128687 w 1136356"/>
              <a:gd name="connsiteY199" fmla="*/ 997072 h 1808998"/>
              <a:gd name="connsiteX200" fmla="*/ 152128 w 1136356"/>
              <a:gd name="connsiteY200" fmla="*/ 1027817 h 1808998"/>
              <a:gd name="connsiteX201" fmla="*/ 176078 w 1136356"/>
              <a:gd name="connsiteY201" fmla="*/ 1063317 h 1808998"/>
              <a:gd name="connsiteX202" fmla="*/ 176758 w 1136356"/>
              <a:gd name="connsiteY202" fmla="*/ 1066545 h 1808998"/>
              <a:gd name="connsiteX203" fmla="*/ 192215 w 1136356"/>
              <a:gd name="connsiteY203" fmla="*/ 1124636 h 1808998"/>
              <a:gd name="connsiteX204" fmla="*/ 187798 w 1136356"/>
              <a:gd name="connsiteY204" fmla="*/ 1154022 h 1808998"/>
              <a:gd name="connsiteX205" fmla="*/ 795724 w 1136356"/>
              <a:gd name="connsiteY205" fmla="*/ 1195638 h 1808998"/>
              <a:gd name="connsiteX206" fmla="*/ 783663 w 1136356"/>
              <a:gd name="connsiteY206" fmla="*/ 1278699 h 1808998"/>
              <a:gd name="connsiteX207" fmla="*/ 782305 w 1136356"/>
              <a:gd name="connsiteY207" fmla="*/ 1330506 h 1808998"/>
              <a:gd name="connsiteX208" fmla="*/ 772962 w 1136356"/>
              <a:gd name="connsiteY208" fmla="*/ 1370422 h 1808998"/>
              <a:gd name="connsiteX209" fmla="*/ 750201 w 1136356"/>
              <a:gd name="connsiteY209" fmla="*/ 1462486 h 1808998"/>
              <a:gd name="connsiteX210" fmla="*/ 721495 w 1136356"/>
              <a:gd name="connsiteY210" fmla="*/ 1605337 h 1808998"/>
              <a:gd name="connsiteX211" fmla="*/ 720306 w 1136356"/>
              <a:gd name="connsiteY211" fmla="*/ 1606526 h 1808998"/>
              <a:gd name="connsiteX212" fmla="*/ 715041 w 1136356"/>
              <a:gd name="connsiteY212" fmla="*/ 1586313 h 1808998"/>
              <a:gd name="connsiteX213" fmla="*/ 702981 w 1136356"/>
              <a:gd name="connsiteY213" fmla="*/ 1577820 h 1808998"/>
              <a:gd name="connsiteX214" fmla="*/ 615673 w 1136356"/>
              <a:gd name="connsiteY214" fmla="*/ 1561174 h 1808998"/>
              <a:gd name="connsiteX215" fmla="*/ 590024 w 1136356"/>
              <a:gd name="connsiteY215" fmla="*/ 1555739 h 1808998"/>
              <a:gd name="connsiteX216" fmla="*/ 585778 w 1136356"/>
              <a:gd name="connsiteY216" fmla="*/ 1550643 h 1808998"/>
              <a:gd name="connsiteX217" fmla="*/ 589515 w 1136356"/>
              <a:gd name="connsiteY217" fmla="*/ 1516671 h 1808998"/>
              <a:gd name="connsiteX218" fmla="*/ 585608 w 1136356"/>
              <a:gd name="connsiteY218" fmla="*/ 1479302 h 1808998"/>
              <a:gd name="connsiteX219" fmla="*/ 579493 w 1136356"/>
              <a:gd name="connsiteY219" fmla="*/ 1475395 h 1808998"/>
              <a:gd name="connsiteX220" fmla="*/ 569471 w 1136356"/>
              <a:gd name="connsiteY220" fmla="*/ 1463675 h 1808998"/>
              <a:gd name="connsiteX221" fmla="*/ 553335 w 1136356"/>
              <a:gd name="connsiteY221" fmla="*/ 1443292 h 1808998"/>
              <a:gd name="connsiteX222" fmla="*/ 541275 w 1136356"/>
              <a:gd name="connsiteY222" fmla="*/ 1444481 h 1808998"/>
              <a:gd name="connsiteX223" fmla="*/ 442077 w 1136356"/>
              <a:gd name="connsiteY223" fmla="*/ 1492381 h 1808998"/>
              <a:gd name="connsiteX224" fmla="*/ 424072 w 1136356"/>
              <a:gd name="connsiteY224" fmla="*/ 1481340 h 1808998"/>
              <a:gd name="connsiteX225" fmla="*/ 423053 w 1136356"/>
              <a:gd name="connsiteY225" fmla="*/ 1308933 h 1808998"/>
              <a:gd name="connsiteX226" fmla="*/ 423393 w 1136356"/>
              <a:gd name="connsiteY226" fmla="*/ 1264261 h 1808998"/>
              <a:gd name="connsiteX227" fmla="*/ 419486 w 1136356"/>
              <a:gd name="connsiteY227" fmla="*/ 1258485 h 1808998"/>
              <a:gd name="connsiteX228" fmla="*/ 409294 w 1136356"/>
              <a:gd name="connsiteY228" fmla="*/ 1254239 h 1808998"/>
              <a:gd name="connsiteX229" fmla="*/ 404708 w 1136356"/>
              <a:gd name="connsiteY229" fmla="*/ 1251012 h 1808998"/>
              <a:gd name="connsiteX230" fmla="*/ 408275 w 1136356"/>
              <a:gd name="connsiteY230" fmla="*/ 1246086 h 1808998"/>
              <a:gd name="connsiteX231" fmla="*/ 413371 w 1136356"/>
              <a:gd name="connsiteY231" fmla="*/ 1241669 h 1808998"/>
              <a:gd name="connsiteX232" fmla="*/ 440039 w 1136356"/>
              <a:gd name="connsiteY232" fmla="*/ 1229439 h 1808998"/>
              <a:gd name="connsiteX233" fmla="*/ 585268 w 1136356"/>
              <a:gd name="connsiteY233" fmla="*/ 1229100 h 1808998"/>
              <a:gd name="connsiteX234" fmla="*/ 658987 w 1136356"/>
              <a:gd name="connsiteY234" fmla="*/ 1213133 h 1808998"/>
              <a:gd name="connsiteX235" fmla="*/ 680559 w 1136356"/>
              <a:gd name="connsiteY235" fmla="*/ 1196996 h 1808998"/>
              <a:gd name="connsiteX236" fmla="*/ 690241 w 1136356"/>
              <a:gd name="connsiteY236" fmla="*/ 1192580 h 1808998"/>
              <a:gd name="connsiteX237" fmla="*/ 788589 w 1136356"/>
              <a:gd name="connsiteY237" fmla="*/ 1186805 h 1808998"/>
              <a:gd name="connsiteX238" fmla="*/ 795724 w 1136356"/>
              <a:gd name="connsiteY238" fmla="*/ 1195638 h 1808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</a:cxnLst>
            <a:rect l="l" t="t" r="r" b="b"/>
            <a:pathLst>
              <a:path w="1136356" h="1808998">
                <a:moveTo>
                  <a:pt x="1127628" y="671962"/>
                </a:moveTo>
                <a:cubicBezTo>
                  <a:pt x="1090089" y="653957"/>
                  <a:pt x="1052720" y="635612"/>
                  <a:pt x="1015351" y="617607"/>
                </a:cubicBezTo>
                <a:cubicBezTo>
                  <a:pt x="1003121" y="611662"/>
                  <a:pt x="1001932" y="611832"/>
                  <a:pt x="995308" y="623383"/>
                </a:cubicBezTo>
                <a:cubicBezTo>
                  <a:pt x="981549" y="647503"/>
                  <a:pt x="967621" y="671453"/>
                  <a:pt x="953862" y="695573"/>
                </a:cubicBezTo>
                <a:cubicBezTo>
                  <a:pt x="918022" y="757911"/>
                  <a:pt x="882182" y="820079"/>
                  <a:pt x="846341" y="882418"/>
                </a:cubicBezTo>
                <a:cubicBezTo>
                  <a:pt x="841416" y="891080"/>
                  <a:pt x="840906" y="891080"/>
                  <a:pt x="833093" y="885305"/>
                </a:cubicBezTo>
                <a:cubicBezTo>
                  <a:pt x="814748" y="871547"/>
                  <a:pt x="796063" y="858128"/>
                  <a:pt x="778228" y="844029"/>
                </a:cubicBezTo>
                <a:cubicBezTo>
                  <a:pt x="762261" y="831460"/>
                  <a:pt x="744766" y="827043"/>
                  <a:pt x="725062" y="830441"/>
                </a:cubicBezTo>
                <a:cubicBezTo>
                  <a:pt x="721665" y="830950"/>
                  <a:pt x="718268" y="831630"/>
                  <a:pt x="715041" y="830271"/>
                </a:cubicBezTo>
                <a:cubicBezTo>
                  <a:pt x="709435" y="827893"/>
                  <a:pt x="704000" y="828912"/>
                  <a:pt x="698564" y="831120"/>
                </a:cubicBezTo>
                <a:cubicBezTo>
                  <a:pt x="692789" y="833328"/>
                  <a:pt x="687014" y="835536"/>
                  <a:pt x="680559" y="834687"/>
                </a:cubicBezTo>
                <a:cubicBezTo>
                  <a:pt x="658308" y="831969"/>
                  <a:pt x="636736" y="826194"/>
                  <a:pt x="614654" y="823137"/>
                </a:cubicBezTo>
                <a:cubicBezTo>
                  <a:pt x="611427" y="822627"/>
                  <a:pt x="608879" y="820929"/>
                  <a:pt x="606671" y="818551"/>
                </a:cubicBezTo>
                <a:cubicBezTo>
                  <a:pt x="600895" y="812096"/>
                  <a:pt x="593422" y="809208"/>
                  <a:pt x="584929" y="808189"/>
                </a:cubicBezTo>
                <a:cubicBezTo>
                  <a:pt x="573208" y="806830"/>
                  <a:pt x="563017" y="800715"/>
                  <a:pt x="552146" y="796639"/>
                </a:cubicBezTo>
                <a:cubicBezTo>
                  <a:pt x="549258" y="795620"/>
                  <a:pt x="546710" y="793411"/>
                  <a:pt x="545351" y="790524"/>
                </a:cubicBezTo>
                <a:cubicBezTo>
                  <a:pt x="535500" y="770990"/>
                  <a:pt x="516306" y="772349"/>
                  <a:pt x="499490" y="772689"/>
                </a:cubicBezTo>
                <a:cubicBezTo>
                  <a:pt x="489977" y="772858"/>
                  <a:pt x="482164" y="772519"/>
                  <a:pt x="475709" y="765555"/>
                </a:cubicBezTo>
                <a:cubicBezTo>
                  <a:pt x="468405" y="757571"/>
                  <a:pt x="459912" y="752815"/>
                  <a:pt x="449381" y="751796"/>
                </a:cubicBezTo>
                <a:cubicBezTo>
                  <a:pt x="443606" y="751286"/>
                  <a:pt x="439869" y="748399"/>
                  <a:pt x="440209" y="741944"/>
                </a:cubicBezTo>
                <a:cubicBezTo>
                  <a:pt x="440548" y="733961"/>
                  <a:pt x="435623" y="730394"/>
                  <a:pt x="428319" y="728865"/>
                </a:cubicBezTo>
                <a:cubicBezTo>
                  <a:pt x="424921" y="728186"/>
                  <a:pt x="421524" y="728016"/>
                  <a:pt x="418127" y="727846"/>
                </a:cubicBezTo>
                <a:cubicBezTo>
                  <a:pt x="407426" y="727336"/>
                  <a:pt x="402840" y="720542"/>
                  <a:pt x="406916" y="710520"/>
                </a:cubicBezTo>
                <a:cubicBezTo>
                  <a:pt x="409464" y="704405"/>
                  <a:pt x="411333" y="698290"/>
                  <a:pt x="413541" y="692175"/>
                </a:cubicBezTo>
                <a:cubicBezTo>
                  <a:pt x="417278" y="682663"/>
                  <a:pt x="417108" y="672132"/>
                  <a:pt x="421354" y="662620"/>
                </a:cubicBezTo>
                <a:cubicBezTo>
                  <a:pt x="428319" y="646993"/>
                  <a:pt x="427469" y="632045"/>
                  <a:pt x="419656" y="616928"/>
                </a:cubicBezTo>
                <a:cubicBezTo>
                  <a:pt x="413031" y="604189"/>
                  <a:pt x="406747" y="591109"/>
                  <a:pt x="403349" y="577011"/>
                </a:cubicBezTo>
                <a:cubicBezTo>
                  <a:pt x="399782" y="562403"/>
                  <a:pt x="394177" y="548475"/>
                  <a:pt x="389081" y="534376"/>
                </a:cubicBezTo>
                <a:cubicBezTo>
                  <a:pt x="381098" y="512295"/>
                  <a:pt x="370567" y="491062"/>
                  <a:pt x="367849" y="467452"/>
                </a:cubicBezTo>
                <a:cubicBezTo>
                  <a:pt x="366490" y="455392"/>
                  <a:pt x="364791" y="443162"/>
                  <a:pt x="373794" y="432631"/>
                </a:cubicBezTo>
                <a:cubicBezTo>
                  <a:pt x="375323" y="430932"/>
                  <a:pt x="375832" y="428554"/>
                  <a:pt x="376681" y="426516"/>
                </a:cubicBezTo>
                <a:cubicBezTo>
                  <a:pt x="379739" y="418872"/>
                  <a:pt x="379060" y="412588"/>
                  <a:pt x="372265" y="406812"/>
                </a:cubicBezTo>
                <a:cubicBezTo>
                  <a:pt x="364452" y="400188"/>
                  <a:pt x="357487" y="392884"/>
                  <a:pt x="350693" y="385240"/>
                </a:cubicBezTo>
                <a:cubicBezTo>
                  <a:pt x="345258" y="379125"/>
                  <a:pt x="345597" y="375558"/>
                  <a:pt x="351542" y="370123"/>
                </a:cubicBezTo>
                <a:cubicBezTo>
                  <a:pt x="357657" y="364517"/>
                  <a:pt x="362753" y="363838"/>
                  <a:pt x="370736" y="368764"/>
                </a:cubicBezTo>
                <a:cubicBezTo>
                  <a:pt x="380249" y="374539"/>
                  <a:pt x="389931" y="379635"/>
                  <a:pt x="400292" y="383542"/>
                </a:cubicBezTo>
                <a:cubicBezTo>
                  <a:pt x="414900" y="388977"/>
                  <a:pt x="424752" y="384901"/>
                  <a:pt x="430697" y="370972"/>
                </a:cubicBezTo>
                <a:cubicBezTo>
                  <a:pt x="433584" y="364178"/>
                  <a:pt x="438001" y="360101"/>
                  <a:pt x="444795" y="357383"/>
                </a:cubicBezTo>
                <a:cubicBezTo>
                  <a:pt x="454647" y="353646"/>
                  <a:pt x="459403" y="342945"/>
                  <a:pt x="468915" y="338529"/>
                </a:cubicBezTo>
                <a:cubicBezTo>
                  <a:pt x="469934" y="338019"/>
                  <a:pt x="470104" y="335981"/>
                  <a:pt x="470444" y="334622"/>
                </a:cubicBezTo>
                <a:cubicBezTo>
                  <a:pt x="474011" y="323921"/>
                  <a:pt x="475200" y="322902"/>
                  <a:pt x="485901" y="322732"/>
                </a:cubicBezTo>
                <a:cubicBezTo>
                  <a:pt x="500509" y="322392"/>
                  <a:pt x="505435" y="317466"/>
                  <a:pt x="506114" y="302689"/>
                </a:cubicBezTo>
                <a:cubicBezTo>
                  <a:pt x="506624" y="289949"/>
                  <a:pt x="505265" y="277210"/>
                  <a:pt x="503566" y="264640"/>
                </a:cubicBezTo>
                <a:cubicBezTo>
                  <a:pt x="501868" y="252580"/>
                  <a:pt x="503906" y="241539"/>
                  <a:pt x="510700" y="231518"/>
                </a:cubicBezTo>
                <a:cubicBezTo>
                  <a:pt x="512908" y="228121"/>
                  <a:pt x="514267" y="224554"/>
                  <a:pt x="514607" y="220477"/>
                </a:cubicBezTo>
                <a:cubicBezTo>
                  <a:pt x="515626" y="209776"/>
                  <a:pt x="516475" y="199075"/>
                  <a:pt x="518344" y="188543"/>
                </a:cubicBezTo>
                <a:cubicBezTo>
                  <a:pt x="521231" y="172237"/>
                  <a:pt x="522081" y="155251"/>
                  <a:pt x="532782" y="141153"/>
                </a:cubicBezTo>
                <a:cubicBezTo>
                  <a:pt x="534820" y="138435"/>
                  <a:pt x="535500" y="134698"/>
                  <a:pt x="534480" y="131301"/>
                </a:cubicBezTo>
                <a:cubicBezTo>
                  <a:pt x="531933" y="123487"/>
                  <a:pt x="531593" y="114655"/>
                  <a:pt x="527686" y="107860"/>
                </a:cubicBezTo>
                <a:cubicBezTo>
                  <a:pt x="518853" y="92233"/>
                  <a:pt x="514607" y="73379"/>
                  <a:pt x="498980" y="61829"/>
                </a:cubicBezTo>
                <a:cubicBezTo>
                  <a:pt x="498131" y="61149"/>
                  <a:pt x="497451" y="60130"/>
                  <a:pt x="496772" y="59281"/>
                </a:cubicBezTo>
                <a:cubicBezTo>
                  <a:pt x="490147" y="50108"/>
                  <a:pt x="481145" y="43484"/>
                  <a:pt x="471293" y="38728"/>
                </a:cubicBezTo>
                <a:cubicBezTo>
                  <a:pt x="461101" y="33802"/>
                  <a:pt x="452439" y="27008"/>
                  <a:pt x="445644" y="18345"/>
                </a:cubicBezTo>
                <a:cubicBezTo>
                  <a:pt x="439699" y="10871"/>
                  <a:pt x="432056" y="7983"/>
                  <a:pt x="423223" y="5945"/>
                </a:cubicBezTo>
                <a:cubicBezTo>
                  <a:pt x="409634" y="3397"/>
                  <a:pt x="395706" y="1868"/>
                  <a:pt x="381777" y="0"/>
                </a:cubicBezTo>
                <a:cubicBezTo>
                  <a:pt x="378890" y="0"/>
                  <a:pt x="376172" y="0"/>
                  <a:pt x="373284" y="0"/>
                </a:cubicBezTo>
                <a:cubicBezTo>
                  <a:pt x="363772" y="3227"/>
                  <a:pt x="354430" y="6964"/>
                  <a:pt x="344918" y="9852"/>
                </a:cubicBezTo>
                <a:cubicBezTo>
                  <a:pt x="327932" y="14778"/>
                  <a:pt x="313154" y="23780"/>
                  <a:pt x="300075" y="35161"/>
                </a:cubicBezTo>
                <a:cubicBezTo>
                  <a:pt x="288695" y="45013"/>
                  <a:pt x="280202" y="57412"/>
                  <a:pt x="273407" y="71001"/>
                </a:cubicBezTo>
                <a:cubicBezTo>
                  <a:pt x="263216" y="91214"/>
                  <a:pt x="253194" y="111088"/>
                  <a:pt x="251156" y="134358"/>
                </a:cubicBezTo>
                <a:cubicBezTo>
                  <a:pt x="249797" y="150835"/>
                  <a:pt x="246909" y="167311"/>
                  <a:pt x="243172" y="183618"/>
                </a:cubicBezTo>
                <a:cubicBezTo>
                  <a:pt x="239435" y="200603"/>
                  <a:pt x="234510" y="217929"/>
                  <a:pt x="237907" y="235594"/>
                </a:cubicBezTo>
                <a:cubicBezTo>
                  <a:pt x="240794" y="250202"/>
                  <a:pt x="234510" y="261583"/>
                  <a:pt x="227375" y="272794"/>
                </a:cubicBezTo>
                <a:cubicBezTo>
                  <a:pt x="224488" y="277380"/>
                  <a:pt x="221091" y="279758"/>
                  <a:pt x="214636" y="276530"/>
                </a:cubicBezTo>
                <a:cubicBezTo>
                  <a:pt x="205124" y="271605"/>
                  <a:pt x="196801" y="275681"/>
                  <a:pt x="194423" y="286382"/>
                </a:cubicBezTo>
                <a:cubicBezTo>
                  <a:pt x="190007" y="305237"/>
                  <a:pt x="181514" y="321713"/>
                  <a:pt x="167925" y="335641"/>
                </a:cubicBezTo>
                <a:cubicBezTo>
                  <a:pt x="162659" y="341077"/>
                  <a:pt x="157903" y="347192"/>
                  <a:pt x="153317" y="353307"/>
                </a:cubicBezTo>
                <a:cubicBezTo>
                  <a:pt x="140747" y="370123"/>
                  <a:pt x="126309" y="385240"/>
                  <a:pt x="115948" y="403585"/>
                </a:cubicBezTo>
                <a:cubicBezTo>
                  <a:pt x="99811" y="431612"/>
                  <a:pt x="81976" y="458449"/>
                  <a:pt x="59045" y="481550"/>
                </a:cubicBezTo>
                <a:cubicBezTo>
                  <a:pt x="55138" y="485627"/>
                  <a:pt x="51062" y="489703"/>
                  <a:pt x="49193" y="495139"/>
                </a:cubicBezTo>
                <a:cubicBezTo>
                  <a:pt x="39681" y="521807"/>
                  <a:pt x="33057" y="549494"/>
                  <a:pt x="29320" y="577181"/>
                </a:cubicBezTo>
                <a:cubicBezTo>
                  <a:pt x="25753" y="604698"/>
                  <a:pt x="23035" y="632895"/>
                  <a:pt x="29320" y="660752"/>
                </a:cubicBezTo>
                <a:cubicBezTo>
                  <a:pt x="30169" y="664658"/>
                  <a:pt x="29320" y="667546"/>
                  <a:pt x="25753" y="670264"/>
                </a:cubicBezTo>
                <a:cubicBezTo>
                  <a:pt x="3841" y="686230"/>
                  <a:pt x="-2104" y="709331"/>
                  <a:pt x="614" y="734131"/>
                </a:cubicBezTo>
                <a:cubicBezTo>
                  <a:pt x="3501" y="762497"/>
                  <a:pt x="10126" y="790354"/>
                  <a:pt x="17600" y="818041"/>
                </a:cubicBezTo>
                <a:cubicBezTo>
                  <a:pt x="23375" y="838934"/>
                  <a:pt x="30509" y="859656"/>
                  <a:pt x="34416" y="881059"/>
                </a:cubicBezTo>
                <a:cubicBezTo>
                  <a:pt x="38492" y="903480"/>
                  <a:pt x="44098" y="925052"/>
                  <a:pt x="53949" y="945435"/>
                </a:cubicBezTo>
                <a:cubicBezTo>
                  <a:pt x="59725" y="957325"/>
                  <a:pt x="61763" y="969555"/>
                  <a:pt x="61763" y="982295"/>
                </a:cubicBezTo>
                <a:cubicBezTo>
                  <a:pt x="61763" y="992996"/>
                  <a:pt x="60574" y="1003697"/>
                  <a:pt x="59894" y="1014398"/>
                </a:cubicBezTo>
                <a:cubicBezTo>
                  <a:pt x="57856" y="1042934"/>
                  <a:pt x="53440" y="1071131"/>
                  <a:pt x="54289" y="1099837"/>
                </a:cubicBezTo>
                <a:cubicBezTo>
                  <a:pt x="55138" y="1126335"/>
                  <a:pt x="63801" y="1149436"/>
                  <a:pt x="79768" y="1170498"/>
                </a:cubicBezTo>
                <a:cubicBezTo>
                  <a:pt x="85204" y="1177632"/>
                  <a:pt x="92847" y="1181709"/>
                  <a:pt x="97943" y="1188673"/>
                </a:cubicBezTo>
                <a:cubicBezTo>
                  <a:pt x="102189" y="1194449"/>
                  <a:pt x="108814" y="1197676"/>
                  <a:pt x="115269" y="1200903"/>
                </a:cubicBezTo>
                <a:cubicBezTo>
                  <a:pt x="123252" y="1205150"/>
                  <a:pt x="131575" y="1208377"/>
                  <a:pt x="140408" y="1210755"/>
                </a:cubicBezTo>
                <a:cubicBezTo>
                  <a:pt x="158922" y="1215851"/>
                  <a:pt x="177267" y="1221966"/>
                  <a:pt x="196801" y="1222985"/>
                </a:cubicBezTo>
                <a:cubicBezTo>
                  <a:pt x="211239" y="1223834"/>
                  <a:pt x="225677" y="1224514"/>
                  <a:pt x="239945" y="1225872"/>
                </a:cubicBezTo>
                <a:cubicBezTo>
                  <a:pt x="255402" y="1227401"/>
                  <a:pt x="255232" y="1227741"/>
                  <a:pt x="259649" y="1242349"/>
                </a:cubicBezTo>
                <a:cubicBezTo>
                  <a:pt x="261517" y="1248294"/>
                  <a:pt x="262536" y="1255428"/>
                  <a:pt x="270690" y="1256787"/>
                </a:cubicBezTo>
                <a:cubicBezTo>
                  <a:pt x="282410" y="1258655"/>
                  <a:pt x="293790" y="1257126"/>
                  <a:pt x="304661" y="1252031"/>
                </a:cubicBezTo>
                <a:cubicBezTo>
                  <a:pt x="310946" y="1249143"/>
                  <a:pt x="313834" y="1244387"/>
                  <a:pt x="314004" y="1237253"/>
                </a:cubicBezTo>
                <a:cubicBezTo>
                  <a:pt x="314004" y="1223834"/>
                  <a:pt x="314683" y="1223494"/>
                  <a:pt x="327762" y="1223494"/>
                </a:cubicBezTo>
                <a:cubicBezTo>
                  <a:pt x="331159" y="1223494"/>
                  <a:pt x="334556" y="1223834"/>
                  <a:pt x="337954" y="1224174"/>
                </a:cubicBezTo>
                <a:cubicBezTo>
                  <a:pt x="341351" y="1224514"/>
                  <a:pt x="344578" y="1226212"/>
                  <a:pt x="344578" y="1229779"/>
                </a:cubicBezTo>
                <a:cubicBezTo>
                  <a:pt x="344408" y="1240141"/>
                  <a:pt x="351203" y="1241160"/>
                  <a:pt x="359016" y="1241500"/>
                </a:cubicBezTo>
                <a:cubicBezTo>
                  <a:pt x="365980" y="1241839"/>
                  <a:pt x="367509" y="1245576"/>
                  <a:pt x="365811" y="1251861"/>
                </a:cubicBezTo>
                <a:cubicBezTo>
                  <a:pt x="364112" y="1258485"/>
                  <a:pt x="358846" y="1260184"/>
                  <a:pt x="353241" y="1261543"/>
                </a:cubicBezTo>
                <a:cubicBezTo>
                  <a:pt x="350693" y="1262222"/>
                  <a:pt x="346447" y="1261883"/>
                  <a:pt x="347636" y="1266639"/>
                </a:cubicBezTo>
                <a:cubicBezTo>
                  <a:pt x="350014" y="1277340"/>
                  <a:pt x="348655" y="1288041"/>
                  <a:pt x="348315" y="1298742"/>
                </a:cubicBezTo>
                <a:cubicBezTo>
                  <a:pt x="348145" y="1304347"/>
                  <a:pt x="346447" y="1310462"/>
                  <a:pt x="348994" y="1315558"/>
                </a:cubicBezTo>
                <a:cubicBezTo>
                  <a:pt x="352222" y="1322013"/>
                  <a:pt x="350014" y="1328807"/>
                  <a:pt x="349504" y="1334582"/>
                </a:cubicBezTo>
                <a:cubicBezTo>
                  <a:pt x="348485" y="1345623"/>
                  <a:pt x="347975" y="1356324"/>
                  <a:pt x="348994" y="1367365"/>
                </a:cubicBezTo>
                <a:cubicBezTo>
                  <a:pt x="349504" y="1372801"/>
                  <a:pt x="349504" y="1378236"/>
                  <a:pt x="349164" y="1383502"/>
                </a:cubicBezTo>
                <a:cubicBezTo>
                  <a:pt x="348825" y="1392504"/>
                  <a:pt x="346616" y="1401846"/>
                  <a:pt x="347975" y="1410679"/>
                </a:cubicBezTo>
                <a:cubicBezTo>
                  <a:pt x="349844" y="1421720"/>
                  <a:pt x="349674" y="1433100"/>
                  <a:pt x="349164" y="1443802"/>
                </a:cubicBezTo>
                <a:cubicBezTo>
                  <a:pt x="348145" y="1461637"/>
                  <a:pt x="348485" y="1479472"/>
                  <a:pt x="346616" y="1497137"/>
                </a:cubicBezTo>
                <a:cubicBezTo>
                  <a:pt x="345767" y="1505291"/>
                  <a:pt x="343559" y="1506989"/>
                  <a:pt x="336255" y="1503932"/>
                </a:cubicBezTo>
                <a:cubicBezTo>
                  <a:pt x="321647" y="1497987"/>
                  <a:pt x="306700" y="1493061"/>
                  <a:pt x="292431" y="1486096"/>
                </a:cubicBezTo>
                <a:cubicBezTo>
                  <a:pt x="267802" y="1474206"/>
                  <a:pt x="242323" y="1463845"/>
                  <a:pt x="216335" y="1454842"/>
                </a:cubicBezTo>
                <a:cubicBezTo>
                  <a:pt x="203425" y="1450426"/>
                  <a:pt x="194593" y="1454333"/>
                  <a:pt x="193743" y="1467922"/>
                </a:cubicBezTo>
                <a:cubicBezTo>
                  <a:pt x="192384" y="1489833"/>
                  <a:pt x="184911" y="1513104"/>
                  <a:pt x="201387" y="1533147"/>
                </a:cubicBezTo>
                <a:cubicBezTo>
                  <a:pt x="202406" y="1534336"/>
                  <a:pt x="202916" y="1536205"/>
                  <a:pt x="203086" y="1537903"/>
                </a:cubicBezTo>
                <a:cubicBezTo>
                  <a:pt x="203255" y="1541301"/>
                  <a:pt x="204614" y="1543509"/>
                  <a:pt x="208012" y="1545037"/>
                </a:cubicBezTo>
                <a:cubicBezTo>
                  <a:pt x="212598" y="1547076"/>
                  <a:pt x="212937" y="1551662"/>
                  <a:pt x="212598" y="1556078"/>
                </a:cubicBezTo>
                <a:cubicBezTo>
                  <a:pt x="212258" y="1560665"/>
                  <a:pt x="208181" y="1560834"/>
                  <a:pt x="205124" y="1561854"/>
                </a:cubicBezTo>
                <a:cubicBezTo>
                  <a:pt x="183212" y="1568478"/>
                  <a:pt x="160791" y="1572894"/>
                  <a:pt x="138369" y="1577650"/>
                </a:cubicBezTo>
                <a:cubicBezTo>
                  <a:pt x="116797" y="1582237"/>
                  <a:pt x="95225" y="1586653"/>
                  <a:pt x="73653" y="1591579"/>
                </a:cubicBezTo>
                <a:cubicBezTo>
                  <a:pt x="64651" y="1593617"/>
                  <a:pt x="55818" y="1597524"/>
                  <a:pt x="54119" y="1608055"/>
                </a:cubicBezTo>
                <a:cubicBezTo>
                  <a:pt x="49873" y="1634893"/>
                  <a:pt x="44098" y="1662070"/>
                  <a:pt x="66009" y="1685001"/>
                </a:cubicBezTo>
                <a:cubicBezTo>
                  <a:pt x="66009" y="1695363"/>
                  <a:pt x="74502" y="1696722"/>
                  <a:pt x="81467" y="1699949"/>
                </a:cubicBezTo>
                <a:cubicBezTo>
                  <a:pt x="91658" y="1704535"/>
                  <a:pt x="107625" y="1703006"/>
                  <a:pt x="115608" y="1695193"/>
                </a:cubicBezTo>
                <a:cubicBezTo>
                  <a:pt x="127838" y="1683303"/>
                  <a:pt x="134802" y="1668695"/>
                  <a:pt x="134123" y="1651199"/>
                </a:cubicBezTo>
                <a:cubicBezTo>
                  <a:pt x="133953" y="1647463"/>
                  <a:pt x="133274" y="1644065"/>
                  <a:pt x="131235" y="1640668"/>
                </a:cubicBezTo>
                <a:cubicBezTo>
                  <a:pt x="125290" y="1631156"/>
                  <a:pt x="126819" y="1627759"/>
                  <a:pt x="137860" y="1626400"/>
                </a:cubicBezTo>
                <a:cubicBezTo>
                  <a:pt x="171832" y="1621984"/>
                  <a:pt x="205634" y="1616548"/>
                  <a:pt x="239775" y="1615529"/>
                </a:cubicBezTo>
                <a:cubicBezTo>
                  <a:pt x="241813" y="1615529"/>
                  <a:pt x="244531" y="1615699"/>
                  <a:pt x="245550" y="1614680"/>
                </a:cubicBezTo>
                <a:cubicBezTo>
                  <a:pt x="250986" y="1608055"/>
                  <a:pt x="258969" y="1609754"/>
                  <a:pt x="265933" y="1608395"/>
                </a:cubicBezTo>
                <a:cubicBezTo>
                  <a:pt x="282580" y="1605337"/>
                  <a:pt x="299396" y="1602790"/>
                  <a:pt x="316042" y="1599902"/>
                </a:cubicBezTo>
                <a:cubicBezTo>
                  <a:pt x="327083" y="1598033"/>
                  <a:pt x="338124" y="1597694"/>
                  <a:pt x="348994" y="1599053"/>
                </a:cubicBezTo>
                <a:cubicBezTo>
                  <a:pt x="356468" y="1600072"/>
                  <a:pt x="363432" y="1602790"/>
                  <a:pt x="364112" y="1612132"/>
                </a:cubicBezTo>
                <a:cubicBezTo>
                  <a:pt x="365471" y="1630816"/>
                  <a:pt x="368698" y="1649161"/>
                  <a:pt x="368528" y="1668015"/>
                </a:cubicBezTo>
                <a:cubicBezTo>
                  <a:pt x="368358" y="1680585"/>
                  <a:pt x="366150" y="1682453"/>
                  <a:pt x="353750" y="1679906"/>
                </a:cubicBezTo>
                <a:cubicBezTo>
                  <a:pt x="348655" y="1678886"/>
                  <a:pt x="346107" y="1680075"/>
                  <a:pt x="345427" y="1685171"/>
                </a:cubicBezTo>
                <a:cubicBezTo>
                  <a:pt x="345088" y="1688229"/>
                  <a:pt x="344578" y="1691286"/>
                  <a:pt x="344578" y="1694513"/>
                </a:cubicBezTo>
                <a:cubicBezTo>
                  <a:pt x="344748" y="1726107"/>
                  <a:pt x="348825" y="1756852"/>
                  <a:pt x="361394" y="1786067"/>
                </a:cubicBezTo>
                <a:cubicBezTo>
                  <a:pt x="363772" y="1791503"/>
                  <a:pt x="367000" y="1796259"/>
                  <a:pt x="372435" y="1798297"/>
                </a:cubicBezTo>
                <a:cubicBezTo>
                  <a:pt x="387722" y="1804072"/>
                  <a:pt x="403349" y="1808829"/>
                  <a:pt x="419995" y="1808998"/>
                </a:cubicBezTo>
                <a:cubicBezTo>
                  <a:pt x="425771" y="1809168"/>
                  <a:pt x="431376" y="1807639"/>
                  <a:pt x="435453" y="1803223"/>
                </a:cubicBezTo>
                <a:cubicBezTo>
                  <a:pt x="448532" y="1789295"/>
                  <a:pt x="456006" y="1772988"/>
                  <a:pt x="456006" y="1753624"/>
                </a:cubicBezTo>
                <a:cubicBezTo>
                  <a:pt x="456006" y="1743263"/>
                  <a:pt x="450570" y="1736639"/>
                  <a:pt x="441568" y="1732562"/>
                </a:cubicBezTo>
                <a:cubicBezTo>
                  <a:pt x="438510" y="1731203"/>
                  <a:pt x="435283" y="1729844"/>
                  <a:pt x="432056" y="1729165"/>
                </a:cubicBezTo>
                <a:cubicBezTo>
                  <a:pt x="422374" y="1727126"/>
                  <a:pt x="418297" y="1721181"/>
                  <a:pt x="417108" y="1711499"/>
                </a:cubicBezTo>
                <a:cubicBezTo>
                  <a:pt x="413371" y="1679736"/>
                  <a:pt x="412692" y="1647632"/>
                  <a:pt x="410653" y="1615869"/>
                </a:cubicBezTo>
                <a:cubicBezTo>
                  <a:pt x="409804" y="1603299"/>
                  <a:pt x="413201" y="1599562"/>
                  <a:pt x="425771" y="1597694"/>
                </a:cubicBezTo>
                <a:cubicBezTo>
                  <a:pt x="442417" y="1595316"/>
                  <a:pt x="459063" y="1597524"/>
                  <a:pt x="475709" y="1599053"/>
                </a:cubicBezTo>
                <a:cubicBezTo>
                  <a:pt x="502377" y="1601770"/>
                  <a:pt x="529045" y="1605847"/>
                  <a:pt x="555713" y="1608395"/>
                </a:cubicBezTo>
                <a:cubicBezTo>
                  <a:pt x="591553" y="1611792"/>
                  <a:pt x="627223" y="1614850"/>
                  <a:pt x="662894" y="1618926"/>
                </a:cubicBezTo>
                <a:cubicBezTo>
                  <a:pt x="670537" y="1619775"/>
                  <a:pt x="674105" y="1623173"/>
                  <a:pt x="671726" y="1630477"/>
                </a:cubicBezTo>
                <a:cubicBezTo>
                  <a:pt x="665951" y="1647802"/>
                  <a:pt x="672916" y="1663259"/>
                  <a:pt x="680389" y="1677188"/>
                </a:cubicBezTo>
                <a:cubicBezTo>
                  <a:pt x="686844" y="1689418"/>
                  <a:pt x="691770" y="1701478"/>
                  <a:pt x="694488" y="1714896"/>
                </a:cubicBezTo>
                <a:cubicBezTo>
                  <a:pt x="698904" y="1736299"/>
                  <a:pt x="712493" y="1748019"/>
                  <a:pt x="733725" y="1752945"/>
                </a:cubicBezTo>
                <a:cubicBezTo>
                  <a:pt x="755637" y="1758041"/>
                  <a:pt x="777888" y="1758890"/>
                  <a:pt x="800140" y="1760758"/>
                </a:cubicBezTo>
                <a:cubicBezTo>
                  <a:pt x="802858" y="1760928"/>
                  <a:pt x="805915" y="1761438"/>
                  <a:pt x="808463" y="1759739"/>
                </a:cubicBezTo>
                <a:cubicBezTo>
                  <a:pt x="813729" y="1755832"/>
                  <a:pt x="819504" y="1756512"/>
                  <a:pt x="825449" y="1757022"/>
                </a:cubicBezTo>
                <a:cubicBezTo>
                  <a:pt x="842605" y="1758041"/>
                  <a:pt x="858911" y="1762117"/>
                  <a:pt x="875217" y="1766873"/>
                </a:cubicBezTo>
                <a:cubicBezTo>
                  <a:pt x="906981" y="1776386"/>
                  <a:pt x="939084" y="1781651"/>
                  <a:pt x="972207" y="1778594"/>
                </a:cubicBezTo>
                <a:cubicBezTo>
                  <a:pt x="999724" y="1776046"/>
                  <a:pt x="1027411" y="1773498"/>
                  <a:pt x="1054589" y="1768572"/>
                </a:cubicBezTo>
                <a:cubicBezTo>
                  <a:pt x="1070725" y="1765684"/>
                  <a:pt x="1085673" y="1761608"/>
                  <a:pt x="1096204" y="1747339"/>
                </a:cubicBezTo>
                <a:cubicBezTo>
                  <a:pt x="1101979" y="1739526"/>
                  <a:pt x="1104527" y="1727806"/>
                  <a:pt x="1099771" y="1719483"/>
                </a:cubicBezTo>
                <a:cubicBezTo>
                  <a:pt x="1087371" y="1697401"/>
                  <a:pt x="1068857" y="1685171"/>
                  <a:pt x="1043038" y="1684662"/>
                </a:cubicBezTo>
                <a:cubicBezTo>
                  <a:pt x="1036074" y="1684492"/>
                  <a:pt x="1028430" y="1685851"/>
                  <a:pt x="1022145" y="1682623"/>
                </a:cubicBezTo>
                <a:cubicBezTo>
                  <a:pt x="1015011" y="1678886"/>
                  <a:pt x="1008387" y="1677867"/>
                  <a:pt x="1001253" y="1681434"/>
                </a:cubicBezTo>
                <a:cubicBezTo>
                  <a:pt x="999215" y="1682453"/>
                  <a:pt x="995987" y="1683473"/>
                  <a:pt x="995308" y="1680755"/>
                </a:cubicBezTo>
                <a:cubicBezTo>
                  <a:pt x="993609" y="1672432"/>
                  <a:pt x="986305" y="1673111"/>
                  <a:pt x="980870" y="1671243"/>
                </a:cubicBezTo>
                <a:cubicBezTo>
                  <a:pt x="969319" y="1667336"/>
                  <a:pt x="957769" y="1663939"/>
                  <a:pt x="948257" y="1655616"/>
                </a:cubicBezTo>
                <a:cubicBezTo>
                  <a:pt x="947068" y="1654597"/>
                  <a:pt x="945029" y="1653917"/>
                  <a:pt x="945539" y="1651879"/>
                </a:cubicBezTo>
                <a:cubicBezTo>
                  <a:pt x="946049" y="1649501"/>
                  <a:pt x="948427" y="1649331"/>
                  <a:pt x="950295" y="1649331"/>
                </a:cubicBezTo>
                <a:cubicBezTo>
                  <a:pt x="955051" y="1649161"/>
                  <a:pt x="959977" y="1648991"/>
                  <a:pt x="964733" y="1648991"/>
                </a:cubicBezTo>
                <a:cubicBezTo>
                  <a:pt x="989023" y="1648991"/>
                  <a:pt x="1013483" y="1649840"/>
                  <a:pt x="1037773" y="1646783"/>
                </a:cubicBezTo>
                <a:cubicBezTo>
                  <a:pt x="1055947" y="1644575"/>
                  <a:pt x="1075821" y="1645084"/>
                  <a:pt x="1088560" y="1626740"/>
                </a:cubicBezTo>
                <a:cubicBezTo>
                  <a:pt x="1093147" y="1619945"/>
                  <a:pt x="1097053" y="1614510"/>
                  <a:pt x="1092467" y="1607206"/>
                </a:cubicBezTo>
                <a:cubicBezTo>
                  <a:pt x="1087202" y="1598883"/>
                  <a:pt x="1084144" y="1588182"/>
                  <a:pt x="1071235" y="1587842"/>
                </a:cubicBezTo>
                <a:cubicBezTo>
                  <a:pt x="1066819" y="1587842"/>
                  <a:pt x="1061383" y="1589880"/>
                  <a:pt x="1058326" y="1584105"/>
                </a:cubicBezTo>
                <a:cubicBezTo>
                  <a:pt x="1057646" y="1582916"/>
                  <a:pt x="1056627" y="1583426"/>
                  <a:pt x="1055947" y="1584615"/>
                </a:cubicBezTo>
                <a:cubicBezTo>
                  <a:pt x="1053230" y="1589880"/>
                  <a:pt x="1048474" y="1588012"/>
                  <a:pt x="1044737" y="1587332"/>
                </a:cubicBezTo>
                <a:cubicBezTo>
                  <a:pt x="1039471" y="1586483"/>
                  <a:pt x="1034715" y="1583595"/>
                  <a:pt x="1029959" y="1581387"/>
                </a:cubicBezTo>
                <a:cubicBezTo>
                  <a:pt x="1021296" y="1577650"/>
                  <a:pt x="1014332" y="1569667"/>
                  <a:pt x="1003461" y="1570347"/>
                </a:cubicBezTo>
                <a:cubicBezTo>
                  <a:pt x="998195" y="1570686"/>
                  <a:pt x="994968" y="1566610"/>
                  <a:pt x="994968" y="1561514"/>
                </a:cubicBezTo>
                <a:cubicBezTo>
                  <a:pt x="994459" y="1537394"/>
                  <a:pt x="994119" y="1513444"/>
                  <a:pt x="995987" y="1489324"/>
                </a:cubicBezTo>
                <a:cubicBezTo>
                  <a:pt x="996327" y="1485757"/>
                  <a:pt x="998026" y="1483209"/>
                  <a:pt x="1001253" y="1482360"/>
                </a:cubicBezTo>
                <a:cubicBezTo>
                  <a:pt x="1008727" y="1480321"/>
                  <a:pt x="1008727" y="1474886"/>
                  <a:pt x="1008047" y="1468941"/>
                </a:cubicBezTo>
                <a:cubicBezTo>
                  <a:pt x="1007538" y="1465034"/>
                  <a:pt x="1006688" y="1461127"/>
                  <a:pt x="1006519" y="1457220"/>
                </a:cubicBezTo>
                <a:cubicBezTo>
                  <a:pt x="1005160" y="1434969"/>
                  <a:pt x="1005329" y="1412378"/>
                  <a:pt x="1002442" y="1390296"/>
                </a:cubicBezTo>
                <a:cubicBezTo>
                  <a:pt x="995648" y="1336451"/>
                  <a:pt x="1001593" y="1282775"/>
                  <a:pt x="1006519" y="1229439"/>
                </a:cubicBezTo>
                <a:cubicBezTo>
                  <a:pt x="1010425" y="1186635"/>
                  <a:pt x="1016370" y="1144170"/>
                  <a:pt x="1015691" y="1100856"/>
                </a:cubicBezTo>
                <a:cubicBezTo>
                  <a:pt x="1015351" y="1081832"/>
                  <a:pt x="1010595" y="1065356"/>
                  <a:pt x="999724" y="1050238"/>
                </a:cubicBezTo>
                <a:cubicBezTo>
                  <a:pt x="995817" y="1044803"/>
                  <a:pt x="993609" y="1039028"/>
                  <a:pt x="992760" y="1032403"/>
                </a:cubicBezTo>
                <a:cubicBezTo>
                  <a:pt x="991231" y="1022381"/>
                  <a:pt x="990042" y="1011850"/>
                  <a:pt x="983248" y="1004037"/>
                </a:cubicBezTo>
                <a:cubicBezTo>
                  <a:pt x="979001" y="999111"/>
                  <a:pt x="979171" y="996053"/>
                  <a:pt x="981719" y="990957"/>
                </a:cubicBezTo>
                <a:cubicBezTo>
                  <a:pt x="1032337" y="889891"/>
                  <a:pt x="1082785" y="788825"/>
                  <a:pt x="1133403" y="687759"/>
                </a:cubicBezTo>
                <a:cubicBezTo>
                  <a:pt x="1134592" y="685381"/>
                  <a:pt x="1135102" y="682324"/>
                  <a:pt x="1137819" y="680795"/>
                </a:cubicBezTo>
                <a:cubicBezTo>
                  <a:pt x="1137819" y="680285"/>
                  <a:pt x="1137819" y="679606"/>
                  <a:pt x="1137819" y="679096"/>
                </a:cubicBezTo>
                <a:cubicBezTo>
                  <a:pt x="1135442" y="675359"/>
                  <a:pt x="1131365" y="673831"/>
                  <a:pt x="1127628" y="671962"/>
                </a:cubicBezTo>
                <a:close/>
                <a:moveTo>
                  <a:pt x="187798" y="1154022"/>
                </a:moveTo>
                <a:cubicBezTo>
                  <a:pt x="172851" y="1168800"/>
                  <a:pt x="159432" y="1169479"/>
                  <a:pt x="143125" y="1155891"/>
                </a:cubicBezTo>
                <a:cubicBezTo>
                  <a:pt x="137690" y="1151304"/>
                  <a:pt x="130896" y="1148926"/>
                  <a:pt x="125630" y="1144000"/>
                </a:cubicBezTo>
                <a:cubicBezTo>
                  <a:pt x="108984" y="1128204"/>
                  <a:pt x="105417" y="1107481"/>
                  <a:pt x="103548" y="1086079"/>
                </a:cubicBezTo>
                <a:cubicBezTo>
                  <a:pt x="103039" y="1080813"/>
                  <a:pt x="103548" y="1075377"/>
                  <a:pt x="103548" y="1069942"/>
                </a:cubicBezTo>
                <a:cubicBezTo>
                  <a:pt x="104228" y="1045652"/>
                  <a:pt x="107455" y="1021532"/>
                  <a:pt x="107795" y="997242"/>
                </a:cubicBezTo>
                <a:cubicBezTo>
                  <a:pt x="107965" y="989938"/>
                  <a:pt x="113740" y="985012"/>
                  <a:pt x="120364" y="987051"/>
                </a:cubicBezTo>
                <a:cubicBezTo>
                  <a:pt x="125120" y="988410"/>
                  <a:pt x="126989" y="993335"/>
                  <a:pt x="128687" y="997072"/>
                </a:cubicBezTo>
                <a:cubicBezTo>
                  <a:pt x="134463" y="1008962"/>
                  <a:pt x="143125" y="1018135"/>
                  <a:pt x="152128" y="1027817"/>
                </a:cubicBezTo>
                <a:cubicBezTo>
                  <a:pt x="161810" y="1038178"/>
                  <a:pt x="168265" y="1051427"/>
                  <a:pt x="176078" y="1063317"/>
                </a:cubicBezTo>
                <a:cubicBezTo>
                  <a:pt x="176588" y="1064167"/>
                  <a:pt x="177097" y="1065695"/>
                  <a:pt x="176758" y="1066545"/>
                </a:cubicBezTo>
                <a:cubicBezTo>
                  <a:pt x="170643" y="1088796"/>
                  <a:pt x="183892" y="1106292"/>
                  <a:pt x="192215" y="1124636"/>
                </a:cubicBezTo>
                <a:cubicBezTo>
                  <a:pt x="199858" y="1141453"/>
                  <a:pt x="201047" y="1140943"/>
                  <a:pt x="187798" y="1154022"/>
                </a:cubicBezTo>
                <a:close/>
                <a:moveTo>
                  <a:pt x="795724" y="1195638"/>
                </a:moveTo>
                <a:cubicBezTo>
                  <a:pt x="790458" y="1223155"/>
                  <a:pt x="786211" y="1250842"/>
                  <a:pt x="783663" y="1278699"/>
                </a:cubicBezTo>
                <a:cubicBezTo>
                  <a:pt x="782135" y="1295854"/>
                  <a:pt x="782305" y="1313180"/>
                  <a:pt x="782305" y="1330506"/>
                </a:cubicBezTo>
                <a:cubicBezTo>
                  <a:pt x="782305" y="1344604"/>
                  <a:pt x="780436" y="1358362"/>
                  <a:pt x="772962" y="1370422"/>
                </a:cubicBezTo>
                <a:cubicBezTo>
                  <a:pt x="755467" y="1398789"/>
                  <a:pt x="753599" y="1430553"/>
                  <a:pt x="750201" y="1462486"/>
                </a:cubicBezTo>
                <a:cubicBezTo>
                  <a:pt x="744936" y="1510896"/>
                  <a:pt x="732706" y="1558117"/>
                  <a:pt x="721495" y="1605337"/>
                </a:cubicBezTo>
                <a:cubicBezTo>
                  <a:pt x="721325" y="1605677"/>
                  <a:pt x="720816" y="1606017"/>
                  <a:pt x="720306" y="1606526"/>
                </a:cubicBezTo>
                <a:cubicBezTo>
                  <a:pt x="717418" y="1600242"/>
                  <a:pt x="720306" y="1592598"/>
                  <a:pt x="715041" y="1586313"/>
                </a:cubicBezTo>
                <a:cubicBezTo>
                  <a:pt x="711473" y="1582237"/>
                  <a:pt x="708076" y="1579179"/>
                  <a:pt x="702981" y="1577820"/>
                </a:cubicBezTo>
                <a:cubicBezTo>
                  <a:pt x="674274" y="1569837"/>
                  <a:pt x="644719" y="1567119"/>
                  <a:pt x="615673" y="1561174"/>
                </a:cubicBezTo>
                <a:cubicBezTo>
                  <a:pt x="607180" y="1559475"/>
                  <a:pt x="598517" y="1557437"/>
                  <a:pt x="590024" y="1555739"/>
                </a:cubicBezTo>
                <a:cubicBezTo>
                  <a:pt x="586967" y="1555229"/>
                  <a:pt x="585778" y="1553700"/>
                  <a:pt x="585778" y="1550643"/>
                </a:cubicBezTo>
                <a:cubicBezTo>
                  <a:pt x="585268" y="1539092"/>
                  <a:pt x="584419" y="1528221"/>
                  <a:pt x="589515" y="1516671"/>
                </a:cubicBezTo>
                <a:cubicBezTo>
                  <a:pt x="594950" y="1504611"/>
                  <a:pt x="593082" y="1491192"/>
                  <a:pt x="585608" y="1479302"/>
                </a:cubicBezTo>
                <a:cubicBezTo>
                  <a:pt x="584079" y="1476924"/>
                  <a:pt x="582041" y="1475225"/>
                  <a:pt x="579493" y="1475395"/>
                </a:cubicBezTo>
                <a:cubicBezTo>
                  <a:pt x="571170" y="1475565"/>
                  <a:pt x="569981" y="1470639"/>
                  <a:pt x="569471" y="1463675"/>
                </a:cubicBezTo>
                <a:cubicBezTo>
                  <a:pt x="568792" y="1453484"/>
                  <a:pt x="564036" y="1446349"/>
                  <a:pt x="553335" y="1443292"/>
                </a:cubicBezTo>
                <a:cubicBezTo>
                  <a:pt x="548749" y="1441933"/>
                  <a:pt x="545182" y="1442443"/>
                  <a:pt x="541275" y="1444481"/>
                </a:cubicBezTo>
                <a:cubicBezTo>
                  <a:pt x="508322" y="1460618"/>
                  <a:pt x="475200" y="1476584"/>
                  <a:pt x="442077" y="1492381"/>
                </a:cubicBezTo>
                <a:cubicBezTo>
                  <a:pt x="426110" y="1500025"/>
                  <a:pt x="424921" y="1499006"/>
                  <a:pt x="424072" y="1481340"/>
                </a:cubicBezTo>
                <a:cubicBezTo>
                  <a:pt x="421015" y="1423928"/>
                  <a:pt x="421864" y="1366346"/>
                  <a:pt x="423053" y="1308933"/>
                </a:cubicBezTo>
                <a:cubicBezTo>
                  <a:pt x="423393" y="1293986"/>
                  <a:pt x="421185" y="1279038"/>
                  <a:pt x="423393" y="1264261"/>
                </a:cubicBezTo>
                <a:cubicBezTo>
                  <a:pt x="423902" y="1261033"/>
                  <a:pt x="421864" y="1259505"/>
                  <a:pt x="419486" y="1258485"/>
                </a:cubicBezTo>
                <a:cubicBezTo>
                  <a:pt x="416259" y="1256957"/>
                  <a:pt x="412692" y="1255768"/>
                  <a:pt x="409294" y="1254239"/>
                </a:cubicBezTo>
                <a:cubicBezTo>
                  <a:pt x="407426" y="1253559"/>
                  <a:pt x="405218" y="1253220"/>
                  <a:pt x="404708" y="1251012"/>
                </a:cubicBezTo>
                <a:cubicBezTo>
                  <a:pt x="404199" y="1248294"/>
                  <a:pt x="406407" y="1247275"/>
                  <a:pt x="408275" y="1246086"/>
                </a:cubicBezTo>
                <a:cubicBezTo>
                  <a:pt x="410144" y="1244897"/>
                  <a:pt x="412522" y="1243538"/>
                  <a:pt x="413371" y="1241669"/>
                </a:cubicBezTo>
                <a:cubicBezTo>
                  <a:pt x="418807" y="1229609"/>
                  <a:pt x="428828" y="1229439"/>
                  <a:pt x="440039" y="1229439"/>
                </a:cubicBezTo>
                <a:cubicBezTo>
                  <a:pt x="488449" y="1229779"/>
                  <a:pt x="536859" y="1230459"/>
                  <a:pt x="585268" y="1229100"/>
                </a:cubicBezTo>
                <a:cubicBezTo>
                  <a:pt x="610577" y="1228420"/>
                  <a:pt x="635886" y="1224683"/>
                  <a:pt x="658987" y="1213133"/>
                </a:cubicBezTo>
                <a:cubicBezTo>
                  <a:pt x="667140" y="1209056"/>
                  <a:pt x="673935" y="1203111"/>
                  <a:pt x="680559" y="1196996"/>
                </a:cubicBezTo>
                <a:cubicBezTo>
                  <a:pt x="683447" y="1194449"/>
                  <a:pt x="686164" y="1192750"/>
                  <a:pt x="690241" y="1192580"/>
                </a:cubicBezTo>
                <a:cubicBezTo>
                  <a:pt x="723024" y="1190881"/>
                  <a:pt x="755807" y="1189183"/>
                  <a:pt x="788589" y="1186805"/>
                </a:cubicBezTo>
                <a:cubicBezTo>
                  <a:pt x="796743" y="1186295"/>
                  <a:pt x="797082" y="1189183"/>
                  <a:pt x="795724" y="1195638"/>
                </a:cubicBezTo>
                <a:close/>
              </a:path>
            </a:pathLst>
          </a:custGeom>
          <a:solidFill>
            <a:schemeClr val="accent2"/>
          </a:solidFill>
          <a:ln w="1698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58FAC970-7D5E-4561-BF25-F033349F1AFD}"/>
              </a:ext>
            </a:extLst>
          </p:cNvPr>
          <p:cNvSpPr/>
          <p:nvPr/>
        </p:nvSpPr>
        <p:spPr>
          <a:xfrm>
            <a:off x="405728" y="1124160"/>
            <a:ext cx="1707888" cy="3045493"/>
          </a:xfrm>
          <a:custGeom>
            <a:avLst/>
            <a:gdLst>
              <a:gd name="connsiteX0" fmla="*/ 1010278 w 1010660"/>
              <a:gd name="connsiteY0" fmla="*/ 1613160 h 1802203"/>
              <a:gd name="connsiteX1" fmla="*/ 998557 w 1010660"/>
              <a:gd name="connsiteY1" fmla="*/ 1603308 h 1802203"/>
              <a:gd name="connsiteX2" fmla="*/ 990404 w 1010660"/>
              <a:gd name="connsiteY2" fmla="*/ 1596344 h 1802203"/>
              <a:gd name="connsiteX3" fmla="*/ 988536 w 1010660"/>
              <a:gd name="connsiteY3" fmla="*/ 1584624 h 1802203"/>
              <a:gd name="connsiteX4" fmla="*/ 968322 w 1010660"/>
              <a:gd name="connsiteY4" fmla="*/ 1564241 h 1802203"/>
              <a:gd name="connsiteX5" fmla="*/ 871163 w 1010660"/>
              <a:gd name="connsiteY5" fmla="*/ 1548444 h 1802203"/>
              <a:gd name="connsiteX6" fmla="*/ 749714 w 1010660"/>
              <a:gd name="connsiteY6" fmla="*/ 1529589 h 1802203"/>
              <a:gd name="connsiteX7" fmla="*/ 717101 w 1010660"/>
              <a:gd name="connsiteY7" fmla="*/ 1522625 h 1802203"/>
              <a:gd name="connsiteX8" fmla="*/ 717441 w 1010660"/>
              <a:gd name="connsiteY8" fmla="*/ 1520417 h 1802203"/>
              <a:gd name="connsiteX9" fmla="*/ 740032 w 1010660"/>
              <a:gd name="connsiteY9" fmla="*/ 1517020 h 1802203"/>
              <a:gd name="connsiteX10" fmla="*/ 743769 w 1010660"/>
              <a:gd name="connsiteY10" fmla="*/ 1518379 h 1802203"/>
              <a:gd name="connsiteX11" fmla="*/ 750563 w 1010660"/>
              <a:gd name="connsiteY11" fmla="*/ 1523474 h 1802203"/>
              <a:gd name="connsiteX12" fmla="*/ 804069 w 1010660"/>
              <a:gd name="connsiteY12" fmla="*/ 1521946 h 1802203"/>
              <a:gd name="connsiteX13" fmla="*/ 813581 w 1010660"/>
              <a:gd name="connsiteY13" fmla="*/ 1509036 h 1802203"/>
              <a:gd name="connsiteX14" fmla="*/ 816129 w 1010660"/>
              <a:gd name="connsiteY14" fmla="*/ 1490522 h 1802203"/>
              <a:gd name="connsiteX15" fmla="*/ 806277 w 1010660"/>
              <a:gd name="connsiteY15" fmla="*/ 1469459 h 1802203"/>
              <a:gd name="connsiteX16" fmla="*/ 798124 w 1010660"/>
              <a:gd name="connsiteY16" fmla="*/ 1455871 h 1802203"/>
              <a:gd name="connsiteX17" fmla="*/ 797274 w 1010660"/>
              <a:gd name="connsiteY17" fmla="*/ 1445849 h 1802203"/>
              <a:gd name="connsiteX18" fmla="*/ 786064 w 1010660"/>
              <a:gd name="connsiteY18" fmla="*/ 1441772 h 1802203"/>
              <a:gd name="connsiteX19" fmla="*/ 758037 w 1010660"/>
              <a:gd name="connsiteY19" fmla="*/ 1457739 h 1802203"/>
              <a:gd name="connsiteX20" fmla="*/ 698586 w 1010660"/>
              <a:gd name="connsiteY20" fmla="*/ 1490012 h 1802203"/>
              <a:gd name="connsiteX21" fmla="*/ 685507 w 1010660"/>
              <a:gd name="connsiteY21" fmla="*/ 1481859 h 1802203"/>
              <a:gd name="connsiteX22" fmla="*/ 683299 w 1010660"/>
              <a:gd name="connsiteY22" fmla="*/ 1417313 h 1802203"/>
              <a:gd name="connsiteX23" fmla="*/ 692302 w 1010660"/>
              <a:gd name="connsiteY23" fmla="*/ 1403214 h 1802203"/>
              <a:gd name="connsiteX24" fmla="*/ 708608 w 1010660"/>
              <a:gd name="connsiteY24" fmla="*/ 1399138 h 1802203"/>
              <a:gd name="connsiteX25" fmla="*/ 784875 w 1010660"/>
              <a:gd name="connsiteY25" fmla="*/ 1387417 h 1802203"/>
              <a:gd name="connsiteX26" fmla="*/ 833794 w 1010660"/>
              <a:gd name="connsiteY26" fmla="*/ 1365675 h 1802203"/>
              <a:gd name="connsiteX27" fmla="*/ 910231 w 1010660"/>
              <a:gd name="connsiteY27" fmla="*/ 1264100 h 1802203"/>
              <a:gd name="connsiteX28" fmla="*/ 935540 w 1010660"/>
              <a:gd name="connsiteY28" fmla="*/ 1186474 h 1802203"/>
              <a:gd name="connsiteX29" fmla="*/ 939616 w 1010660"/>
              <a:gd name="connsiteY29" fmla="*/ 1178661 h 1802203"/>
              <a:gd name="connsiteX30" fmla="*/ 960679 w 1010660"/>
              <a:gd name="connsiteY30" fmla="*/ 1157768 h 1802203"/>
              <a:gd name="connsiteX31" fmla="*/ 976646 w 1010660"/>
              <a:gd name="connsiteY31" fmla="*/ 1104602 h 1802203"/>
              <a:gd name="connsiteX32" fmla="*/ 958301 w 1010660"/>
              <a:gd name="connsiteY32" fmla="*/ 973301 h 1802203"/>
              <a:gd name="connsiteX33" fmla="*/ 956942 w 1010660"/>
              <a:gd name="connsiteY33" fmla="*/ 961751 h 1802203"/>
              <a:gd name="connsiteX34" fmla="*/ 957451 w 1010660"/>
              <a:gd name="connsiteY34" fmla="*/ 937970 h 1802203"/>
              <a:gd name="connsiteX35" fmla="*/ 957961 w 1010660"/>
              <a:gd name="connsiteY35" fmla="*/ 901281 h 1802203"/>
              <a:gd name="connsiteX36" fmla="*/ 957621 w 1010660"/>
              <a:gd name="connsiteY36" fmla="*/ 891259 h 1802203"/>
              <a:gd name="connsiteX37" fmla="*/ 957112 w 1010660"/>
              <a:gd name="connsiteY37" fmla="*/ 861364 h 1802203"/>
              <a:gd name="connsiteX38" fmla="*/ 959829 w 1010660"/>
              <a:gd name="connsiteY38" fmla="*/ 813804 h 1802203"/>
              <a:gd name="connsiteX39" fmla="*/ 962547 w 1010660"/>
              <a:gd name="connsiteY39" fmla="*/ 801064 h 1802203"/>
              <a:gd name="connsiteX40" fmla="*/ 953205 w 1010660"/>
              <a:gd name="connsiteY40" fmla="*/ 776435 h 1802203"/>
              <a:gd name="connsiteX41" fmla="*/ 944882 w 1010660"/>
              <a:gd name="connsiteY41" fmla="*/ 774566 h 1802203"/>
              <a:gd name="connsiteX42" fmla="*/ 930784 w 1010660"/>
              <a:gd name="connsiteY42" fmla="*/ 756561 h 1802203"/>
              <a:gd name="connsiteX43" fmla="*/ 931463 w 1010660"/>
              <a:gd name="connsiteY43" fmla="*/ 743822 h 1802203"/>
              <a:gd name="connsiteX44" fmla="*/ 939107 w 1010660"/>
              <a:gd name="connsiteY44" fmla="*/ 650059 h 1802203"/>
              <a:gd name="connsiteX45" fmla="*/ 916685 w 1010660"/>
              <a:gd name="connsiteY45" fmla="*/ 635112 h 1802203"/>
              <a:gd name="connsiteX46" fmla="*/ 902077 w 1010660"/>
              <a:gd name="connsiteY46" fmla="*/ 624581 h 1802203"/>
              <a:gd name="connsiteX47" fmla="*/ 902417 w 1010660"/>
              <a:gd name="connsiteY47" fmla="*/ 621183 h 1802203"/>
              <a:gd name="connsiteX48" fmla="*/ 907173 w 1010660"/>
              <a:gd name="connsiteY48" fmla="*/ 545087 h 1802203"/>
              <a:gd name="connsiteX49" fmla="*/ 896132 w 1010660"/>
              <a:gd name="connsiteY49" fmla="*/ 478162 h 1802203"/>
              <a:gd name="connsiteX50" fmla="*/ 888489 w 1010660"/>
              <a:gd name="connsiteY50" fmla="*/ 462195 h 1802203"/>
              <a:gd name="connsiteX51" fmla="*/ 887300 w 1010660"/>
              <a:gd name="connsiteY51" fmla="*/ 448267 h 1802203"/>
              <a:gd name="connsiteX52" fmla="*/ 891376 w 1010660"/>
              <a:gd name="connsiteY52" fmla="*/ 426355 h 1802203"/>
              <a:gd name="connsiteX53" fmla="*/ 908702 w 1010660"/>
              <a:gd name="connsiteY53" fmla="*/ 416333 h 1802203"/>
              <a:gd name="connsiteX54" fmla="*/ 919233 w 1010660"/>
              <a:gd name="connsiteY54" fmla="*/ 418881 h 1802203"/>
              <a:gd name="connsiteX55" fmla="*/ 913798 w 1010660"/>
              <a:gd name="connsiteY55" fmla="*/ 397819 h 1802203"/>
              <a:gd name="connsiteX56" fmla="*/ 915836 w 1010660"/>
              <a:gd name="connsiteY56" fmla="*/ 361129 h 1802203"/>
              <a:gd name="connsiteX57" fmla="*/ 915157 w 1010660"/>
              <a:gd name="connsiteY57" fmla="*/ 340067 h 1802203"/>
              <a:gd name="connsiteX58" fmla="*/ 933501 w 1010660"/>
              <a:gd name="connsiteY58" fmla="*/ 275520 h 1802203"/>
              <a:gd name="connsiteX59" fmla="*/ 941315 w 1010660"/>
              <a:gd name="connsiteY59" fmla="*/ 225922 h 1802203"/>
              <a:gd name="connsiteX60" fmla="*/ 940635 w 1010660"/>
              <a:gd name="connsiteY60" fmla="*/ 202141 h 1802203"/>
              <a:gd name="connsiteX61" fmla="*/ 934521 w 1010660"/>
              <a:gd name="connsiteY61" fmla="*/ 161205 h 1802203"/>
              <a:gd name="connsiteX62" fmla="*/ 920592 w 1010660"/>
              <a:gd name="connsiteY62" fmla="*/ 124006 h 1802203"/>
              <a:gd name="connsiteX63" fmla="*/ 914477 w 1010660"/>
              <a:gd name="connsiteY63" fmla="*/ 105661 h 1802203"/>
              <a:gd name="connsiteX64" fmla="*/ 893415 w 1010660"/>
              <a:gd name="connsiteY64" fmla="*/ 67783 h 1802203"/>
              <a:gd name="connsiteX65" fmla="*/ 792858 w 1010660"/>
              <a:gd name="connsiteY65" fmla="*/ 9 h 1802203"/>
              <a:gd name="connsiteX66" fmla="*/ 773834 w 1010660"/>
              <a:gd name="connsiteY66" fmla="*/ 8332 h 1802203"/>
              <a:gd name="connsiteX67" fmla="*/ 760415 w 1010660"/>
              <a:gd name="connsiteY67" fmla="*/ 28885 h 1802203"/>
              <a:gd name="connsiteX68" fmla="*/ 741221 w 1010660"/>
              <a:gd name="connsiteY68" fmla="*/ 35849 h 1802203"/>
              <a:gd name="connsiteX69" fmla="*/ 724235 w 1010660"/>
              <a:gd name="connsiteY69" fmla="*/ 30923 h 1802203"/>
              <a:gd name="connsiteX70" fmla="*/ 656801 w 1010660"/>
              <a:gd name="connsiteY70" fmla="*/ 30074 h 1802203"/>
              <a:gd name="connsiteX71" fmla="*/ 585630 w 1010660"/>
              <a:gd name="connsiteY71" fmla="*/ 72029 h 1802203"/>
              <a:gd name="connsiteX72" fmla="*/ 566946 w 1010660"/>
              <a:gd name="connsiteY72" fmla="*/ 104812 h 1802203"/>
              <a:gd name="connsiteX73" fmla="*/ 560491 w 1010660"/>
              <a:gd name="connsiteY73" fmla="*/ 189232 h 1802203"/>
              <a:gd name="connsiteX74" fmla="*/ 563209 w 1010660"/>
              <a:gd name="connsiteY74" fmla="*/ 206558 h 1802203"/>
              <a:gd name="connsiteX75" fmla="*/ 563379 w 1010660"/>
              <a:gd name="connsiteY75" fmla="*/ 259554 h 1802203"/>
              <a:gd name="connsiteX76" fmla="*/ 561340 w 1010660"/>
              <a:gd name="connsiteY76" fmla="*/ 276370 h 1802203"/>
              <a:gd name="connsiteX77" fmla="*/ 570853 w 1010660"/>
              <a:gd name="connsiteY77" fmla="*/ 288260 h 1802203"/>
              <a:gd name="connsiteX78" fmla="*/ 584781 w 1010660"/>
              <a:gd name="connsiteY78" fmla="*/ 303887 h 1802203"/>
              <a:gd name="connsiteX79" fmla="*/ 590386 w 1010660"/>
              <a:gd name="connsiteY79" fmla="*/ 312380 h 1802203"/>
              <a:gd name="connsiteX80" fmla="*/ 601937 w 1010660"/>
              <a:gd name="connsiteY80" fmla="*/ 335311 h 1802203"/>
              <a:gd name="connsiteX81" fmla="*/ 603635 w 1010660"/>
              <a:gd name="connsiteY81" fmla="*/ 341595 h 1802203"/>
              <a:gd name="connsiteX82" fmla="*/ 616205 w 1010660"/>
              <a:gd name="connsiteY82" fmla="*/ 359940 h 1802203"/>
              <a:gd name="connsiteX83" fmla="*/ 637947 w 1010660"/>
              <a:gd name="connsiteY83" fmla="*/ 374888 h 1802203"/>
              <a:gd name="connsiteX84" fmla="*/ 660708 w 1010660"/>
              <a:gd name="connsiteY84" fmla="*/ 372510 h 1802203"/>
              <a:gd name="connsiteX85" fmla="*/ 685168 w 1010660"/>
              <a:gd name="connsiteY85" fmla="*/ 382362 h 1802203"/>
              <a:gd name="connsiteX86" fmla="*/ 698247 w 1010660"/>
              <a:gd name="connsiteY86" fmla="*/ 402065 h 1802203"/>
              <a:gd name="connsiteX87" fmla="*/ 694680 w 1010660"/>
              <a:gd name="connsiteY87" fmla="*/ 422788 h 1802203"/>
              <a:gd name="connsiteX88" fmla="*/ 690603 w 1010660"/>
              <a:gd name="connsiteY88" fmla="*/ 425846 h 1802203"/>
              <a:gd name="connsiteX89" fmla="*/ 656971 w 1010660"/>
              <a:gd name="connsiteY89" fmla="*/ 466442 h 1802203"/>
              <a:gd name="connsiteX90" fmla="*/ 637607 w 1010660"/>
              <a:gd name="connsiteY90" fmla="*/ 500414 h 1802203"/>
              <a:gd name="connsiteX91" fmla="*/ 635229 w 1010660"/>
              <a:gd name="connsiteY91" fmla="*/ 507378 h 1802203"/>
              <a:gd name="connsiteX92" fmla="*/ 628605 w 1010660"/>
              <a:gd name="connsiteY92" fmla="*/ 536084 h 1802203"/>
              <a:gd name="connsiteX93" fmla="*/ 601597 w 1010660"/>
              <a:gd name="connsiteY93" fmla="*/ 588910 h 1802203"/>
              <a:gd name="connsiteX94" fmla="*/ 576118 w 1010660"/>
              <a:gd name="connsiteY94" fmla="*/ 666876 h 1802203"/>
              <a:gd name="connsiteX95" fmla="*/ 566776 w 1010660"/>
              <a:gd name="connsiteY95" fmla="*/ 710699 h 1802203"/>
              <a:gd name="connsiteX96" fmla="*/ 552847 w 1010660"/>
              <a:gd name="connsiteY96" fmla="*/ 799535 h 1802203"/>
              <a:gd name="connsiteX97" fmla="*/ 547582 w 1010660"/>
              <a:gd name="connsiteY97" fmla="*/ 812784 h 1802203"/>
              <a:gd name="connsiteX98" fmla="*/ 532804 w 1010660"/>
              <a:gd name="connsiteY98" fmla="*/ 815332 h 1802203"/>
              <a:gd name="connsiteX99" fmla="*/ 491189 w 1010660"/>
              <a:gd name="connsiteY99" fmla="*/ 818220 h 1802203"/>
              <a:gd name="connsiteX100" fmla="*/ 458406 w 1010660"/>
              <a:gd name="connsiteY100" fmla="*/ 835885 h 1802203"/>
              <a:gd name="connsiteX101" fmla="*/ 411015 w 1010660"/>
              <a:gd name="connsiteY101" fmla="*/ 853720 h 1802203"/>
              <a:gd name="connsiteX102" fmla="*/ 394199 w 1010660"/>
              <a:gd name="connsiteY102" fmla="*/ 854400 h 1802203"/>
              <a:gd name="connsiteX103" fmla="*/ 375345 w 1010660"/>
              <a:gd name="connsiteY103" fmla="*/ 856948 h 1802203"/>
              <a:gd name="connsiteX104" fmla="*/ 367361 w 1010660"/>
              <a:gd name="connsiteY104" fmla="*/ 858646 h 1802203"/>
              <a:gd name="connsiteX105" fmla="*/ 355471 w 1010660"/>
              <a:gd name="connsiteY105" fmla="*/ 859156 h 1802203"/>
              <a:gd name="connsiteX106" fmla="*/ 346469 w 1010660"/>
              <a:gd name="connsiteY106" fmla="*/ 866800 h 1802203"/>
              <a:gd name="connsiteX107" fmla="*/ 318102 w 1010660"/>
              <a:gd name="connsiteY107" fmla="*/ 884125 h 1802203"/>
              <a:gd name="connsiteX108" fmla="*/ 274788 w 1010660"/>
              <a:gd name="connsiteY108" fmla="*/ 891259 h 1802203"/>
              <a:gd name="connsiteX109" fmla="*/ 219754 w 1010660"/>
              <a:gd name="connsiteY109" fmla="*/ 894487 h 1802203"/>
              <a:gd name="connsiteX110" fmla="*/ 211771 w 1010660"/>
              <a:gd name="connsiteY110" fmla="*/ 889391 h 1802203"/>
              <a:gd name="connsiteX111" fmla="*/ 186801 w 1010660"/>
              <a:gd name="connsiteY111" fmla="*/ 833677 h 1802203"/>
              <a:gd name="connsiteX112" fmla="*/ 87094 w 1010660"/>
              <a:gd name="connsiteY112" fmla="*/ 610992 h 1802203"/>
              <a:gd name="connsiteX113" fmla="*/ 76393 w 1010660"/>
              <a:gd name="connsiteY113" fmla="*/ 607255 h 1802203"/>
              <a:gd name="connsiteX114" fmla="*/ 5222 w 1010660"/>
              <a:gd name="connsiteY114" fmla="*/ 643095 h 1802203"/>
              <a:gd name="connsiteX115" fmla="*/ 1655 w 1010660"/>
              <a:gd name="connsiteY115" fmla="*/ 654306 h 1802203"/>
              <a:gd name="connsiteX116" fmla="*/ 35117 w 1010660"/>
              <a:gd name="connsiteY116" fmla="*/ 727515 h 1802203"/>
              <a:gd name="connsiteX117" fmla="*/ 141789 w 1010660"/>
              <a:gd name="connsiteY117" fmla="*/ 969394 h 1802203"/>
              <a:gd name="connsiteX118" fmla="*/ 138561 w 1010660"/>
              <a:gd name="connsiteY118" fmla="*/ 994194 h 1802203"/>
              <a:gd name="connsiteX119" fmla="*/ 135334 w 1010660"/>
              <a:gd name="connsiteY119" fmla="*/ 999969 h 1802203"/>
              <a:gd name="connsiteX120" fmla="*/ 125143 w 1010660"/>
              <a:gd name="connsiteY120" fmla="*/ 1013897 h 1802203"/>
              <a:gd name="connsiteX121" fmla="*/ 96436 w 1010660"/>
              <a:gd name="connsiteY121" fmla="*/ 1073178 h 1802203"/>
              <a:gd name="connsiteX122" fmla="*/ 96946 w 1010660"/>
              <a:gd name="connsiteY122" fmla="*/ 1119040 h 1802203"/>
              <a:gd name="connsiteX123" fmla="*/ 98305 w 1010660"/>
              <a:gd name="connsiteY123" fmla="*/ 1129062 h 1802203"/>
              <a:gd name="connsiteX124" fmla="*/ 105779 w 1010660"/>
              <a:gd name="connsiteY124" fmla="*/ 1168979 h 1802203"/>
              <a:gd name="connsiteX125" fmla="*/ 120726 w 1010660"/>
              <a:gd name="connsiteY125" fmla="*/ 1260872 h 1802203"/>
              <a:gd name="connsiteX126" fmla="*/ 157076 w 1010660"/>
              <a:gd name="connsiteY126" fmla="*/ 1380793 h 1802203"/>
              <a:gd name="connsiteX127" fmla="*/ 171514 w 1010660"/>
              <a:gd name="connsiteY127" fmla="*/ 1439224 h 1802203"/>
              <a:gd name="connsiteX128" fmla="*/ 162512 w 1010660"/>
              <a:gd name="connsiteY128" fmla="*/ 1504110 h 1802203"/>
              <a:gd name="connsiteX129" fmla="*/ 140430 w 1010660"/>
              <a:gd name="connsiteY129" fmla="*/ 1544197 h 1802203"/>
              <a:gd name="connsiteX130" fmla="*/ 123274 w 1010660"/>
              <a:gd name="connsiteY130" fmla="*/ 1557786 h 1802203"/>
              <a:gd name="connsiteX131" fmla="*/ 94228 w 1010660"/>
              <a:gd name="connsiteY131" fmla="*/ 1563731 h 1802203"/>
              <a:gd name="connsiteX132" fmla="*/ 85226 w 1010660"/>
              <a:gd name="connsiteY132" fmla="*/ 1569167 h 1802203"/>
              <a:gd name="connsiteX133" fmla="*/ 59917 w 1010660"/>
              <a:gd name="connsiteY133" fmla="*/ 1597533 h 1802203"/>
              <a:gd name="connsiteX134" fmla="*/ 47347 w 1010660"/>
              <a:gd name="connsiteY134" fmla="*/ 1636940 h 1802203"/>
              <a:gd name="connsiteX135" fmla="*/ 82848 w 1010660"/>
              <a:gd name="connsiteY135" fmla="*/ 1670233 h 1802203"/>
              <a:gd name="connsiteX136" fmla="*/ 168626 w 1010660"/>
              <a:gd name="connsiteY136" fmla="*/ 1675668 h 1802203"/>
              <a:gd name="connsiteX137" fmla="*/ 225699 w 1010660"/>
              <a:gd name="connsiteY137" fmla="*/ 1626239 h 1802203"/>
              <a:gd name="connsiteX138" fmla="*/ 241496 w 1010660"/>
              <a:gd name="connsiteY138" fmla="*/ 1605007 h 1802203"/>
              <a:gd name="connsiteX139" fmla="*/ 272750 w 1010660"/>
              <a:gd name="connsiteY139" fmla="*/ 1588021 h 1802203"/>
              <a:gd name="connsiteX140" fmla="*/ 282092 w 1010660"/>
              <a:gd name="connsiteY140" fmla="*/ 1593966 h 1802203"/>
              <a:gd name="connsiteX141" fmla="*/ 279884 w 1010660"/>
              <a:gd name="connsiteY141" fmla="*/ 1643055 h 1802203"/>
              <a:gd name="connsiteX142" fmla="*/ 287698 w 1010660"/>
              <a:gd name="connsiteY142" fmla="*/ 1653417 h 1802203"/>
              <a:gd name="connsiteX143" fmla="*/ 291095 w 1010660"/>
              <a:gd name="connsiteY143" fmla="*/ 1645943 h 1802203"/>
              <a:gd name="connsiteX144" fmla="*/ 292963 w 1010660"/>
              <a:gd name="connsiteY144" fmla="*/ 1604327 h 1802203"/>
              <a:gd name="connsiteX145" fmla="*/ 295681 w 1010660"/>
              <a:gd name="connsiteY145" fmla="*/ 1579188 h 1802203"/>
              <a:gd name="connsiteX146" fmla="*/ 311648 w 1010660"/>
              <a:gd name="connsiteY146" fmla="*/ 1549633 h 1802203"/>
              <a:gd name="connsiteX147" fmla="*/ 316234 w 1010660"/>
              <a:gd name="connsiteY147" fmla="*/ 1517190 h 1802203"/>
              <a:gd name="connsiteX148" fmla="*/ 316743 w 1010660"/>
              <a:gd name="connsiteY148" fmla="*/ 1507338 h 1802203"/>
              <a:gd name="connsiteX149" fmla="*/ 313686 w 1010660"/>
              <a:gd name="connsiteY149" fmla="*/ 1474385 h 1802203"/>
              <a:gd name="connsiteX150" fmla="*/ 294662 w 1010660"/>
              <a:gd name="connsiteY150" fmla="*/ 1451794 h 1802203"/>
              <a:gd name="connsiteX151" fmla="*/ 281073 w 1010660"/>
              <a:gd name="connsiteY151" fmla="*/ 1446189 h 1802203"/>
              <a:gd name="connsiteX152" fmla="*/ 272071 w 1010660"/>
              <a:gd name="connsiteY152" fmla="*/ 1439734 h 1802203"/>
              <a:gd name="connsiteX153" fmla="*/ 270542 w 1010660"/>
              <a:gd name="connsiteY153" fmla="*/ 1428863 h 1802203"/>
              <a:gd name="connsiteX154" fmla="*/ 278355 w 1010660"/>
              <a:gd name="connsiteY154" fmla="*/ 1303677 h 1802203"/>
              <a:gd name="connsiteX155" fmla="*/ 285659 w 1010660"/>
              <a:gd name="connsiteY155" fmla="*/ 1212293 h 1802203"/>
              <a:gd name="connsiteX156" fmla="*/ 280564 w 1010660"/>
              <a:gd name="connsiteY156" fmla="*/ 1182398 h 1802203"/>
              <a:gd name="connsiteX157" fmla="*/ 269862 w 1010660"/>
              <a:gd name="connsiteY157" fmla="*/ 1148596 h 1802203"/>
              <a:gd name="connsiteX158" fmla="*/ 278016 w 1010660"/>
              <a:gd name="connsiteY158" fmla="*/ 1137725 h 1802203"/>
              <a:gd name="connsiteX159" fmla="*/ 313686 w 1010660"/>
              <a:gd name="connsiteY159" fmla="*/ 1138234 h 1802203"/>
              <a:gd name="connsiteX160" fmla="*/ 323708 w 1010660"/>
              <a:gd name="connsiteY160" fmla="*/ 1148596 h 1802203"/>
              <a:gd name="connsiteX161" fmla="*/ 337296 w 1010660"/>
              <a:gd name="connsiteY161" fmla="*/ 1174414 h 1802203"/>
              <a:gd name="connsiteX162" fmla="*/ 383668 w 1010660"/>
              <a:gd name="connsiteY162" fmla="*/ 1187663 h 1802203"/>
              <a:gd name="connsiteX163" fmla="*/ 507325 w 1010660"/>
              <a:gd name="connsiteY163" fmla="*/ 1194797 h 1802203"/>
              <a:gd name="connsiteX164" fmla="*/ 517007 w 1010660"/>
              <a:gd name="connsiteY164" fmla="*/ 1204309 h 1802203"/>
              <a:gd name="connsiteX165" fmla="*/ 509194 w 1010660"/>
              <a:gd name="connsiteY165" fmla="*/ 1295524 h 1802203"/>
              <a:gd name="connsiteX166" fmla="*/ 499851 w 1010660"/>
              <a:gd name="connsiteY166" fmla="*/ 1395910 h 1802203"/>
              <a:gd name="connsiteX167" fmla="*/ 506816 w 1010660"/>
              <a:gd name="connsiteY167" fmla="*/ 1404064 h 1802203"/>
              <a:gd name="connsiteX168" fmla="*/ 593104 w 1010660"/>
              <a:gd name="connsiteY168" fmla="*/ 1408140 h 1802203"/>
              <a:gd name="connsiteX169" fmla="*/ 606693 w 1010660"/>
              <a:gd name="connsiteY169" fmla="*/ 1407970 h 1802203"/>
              <a:gd name="connsiteX170" fmla="*/ 615016 w 1010660"/>
              <a:gd name="connsiteY170" fmla="*/ 1416293 h 1802203"/>
              <a:gd name="connsiteX171" fmla="*/ 614167 w 1010660"/>
              <a:gd name="connsiteY171" fmla="*/ 1485936 h 1802203"/>
              <a:gd name="connsiteX172" fmla="*/ 610430 w 1010660"/>
              <a:gd name="connsiteY172" fmla="*/ 1490861 h 1802203"/>
              <a:gd name="connsiteX173" fmla="*/ 560831 w 1010660"/>
              <a:gd name="connsiteY173" fmla="*/ 1486105 h 1802203"/>
              <a:gd name="connsiteX174" fmla="*/ 452801 w 1010660"/>
              <a:gd name="connsiteY174" fmla="*/ 1450945 h 1802203"/>
              <a:gd name="connsiteX175" fmla="*/ 429870 w 1010660"/>
              <a:gd name="connsiteY175" fmla="*/ 1458928 h 1802203"/>
              <a:gd name="connsiteX176" fmla="*/ 428341 w 1010660"/>
              <a:gd name="connsiteY176" fmla="*/ 1467081 h 1802203"/>
              <a:gd name="connsiteX177" fmla="*/ 428171 w 1010660"/>
              <a:gd name="connsiteY177" fmla="*/ 1505300 h 1802203"/>
              <a:gd name="connsiteX178" fmla="*/ 434626 w 1010660"/>
              <a:gd name="connsiteY178" fmla="*/ 1523474 h 1802203"/>
              <a:gd name="connsiteX179" fmla="*/ 438193 w 1010660"/>
              <a:gd name="connsiteY179" fmla="*/ 1531628 h 1802203"/>
              <a:gd name="connsiteX180" fmla="*/ 448214 w 1010660"/>
              <a:gd name="connsiteY180" fmla="*/ 1551671 h 1802203"/>
              <a:gd name="connsiteX181" fmla="*/ 451611 w 1010660"/>
              <a:gd name="connsiteY181" fmla="*/ 1557956 h 1802203"/>
              <a:gd name="connsiteX182" fmla="*/ 446346 w 1010660"/>
              <a:gd name="connsiteY182" fmla="*/ 1561523 h 1802203"/>
              <a:gd name="connsiteX183" fmla="*/ 350715 w 1010660"/>
              <a:gd name="connsiteY183" fmla="*/ 1584454 h 1802203"/>
              <a:gd name="connsiteX184" fmla="*/ 327954 w 1010660"/>
              <a:gd name="connsiteY184" fmla="*/ 1610782 h 1802203"/>
              <a:gd name="connsiteX185" fmla="*/ 327954 w 1010660"/>
              <a:gd name="connsiteY185" fmla="*/ 1649850 h 1802203"/>
              <a:gd name="connsiteX186" fmla="*/ 335428 w 1010660"/>
              <a:gd name="connsiteY186" fmla="*/ 1668194 h 1802203"/>
              <a:gd name="connsiteX187" fmla="*/ 346809 w 1010660"/>
              <a:gd name="connsiteY187" fmla="*/ 1688407 h 1802203"/>
              <a:gd name="connsiteX188" fmla="*/ 351904 w 1010660"/>
              <a:gd name="connsiteY188" fmla="*/ 1693673 h 1802203"/>
              <a:gd name="connsiteX189" fmla="*/ 395558 w 1010660"/>
              <a:gd name="connsiteY189" fmla="*/ 1687219 h 1802203"/>
              <a:gd name="connsiteX190" fmla="*/ 410166 w 1010660"/>
              <a:gd name="connsiteY190" fmla="*/ 1651888 h 1802203"/>
              <a:gd name="connsiteX191" fmla="*/ 398615 w 1010660"/>
              <a:gd name="connsiteY191" fmla="*/ 1632354 h 1802203"/>
              <a:gd name="connsiteX192" fmla="*/ 395388 w 1010660"/>
              <a:gd name="connsiteY192" fmla="*/ 1623182 h 1802203"/>
              <a:gd name="connsiteX193" fmla="*/ 403032 w 1010660"/>
              <a:gd name="connsiteY193" fmla="*/ 1619445 h 1802203"/>
              <a:gd name="connsiteX194" fmla="*/ 500701 w 1010660"/>
              <a:gd name="connsiteY194" fmla="*/ 1603478 h 1802203"/>
              <a:gd name="connsiteX195" fmla="*/ 566606 w 1010660"/>
              <a:gd name="connsiteY195" fmla="*/ 1591928 h 1802203"/>
              <a:gd name="connsiteX196" fmla="*/ 616205 w 1010660"/>
              <a:gd name="connsiteY196" fmla="*/ 1587341 h 1802203"/>
              <a:gd name="connsiteX197" fmla="*/ 638626 w 1010660"/>
              <a:gd name="connsiteY197" fmla="*/ 1604667 h 1802203"/>
              <a:gd name="connsiteX198" fmla="*/ 663935 w 1010660"/>
              <a:gd name="connsiteY198" fmla="*/ 1683312 h 1802203"/>
              <a:gd name="connsiteX199" fmla="*/ 667502 w 1010660"/>
              <a:gd name="connsiteY199" fmla="*/ 1731891 h 1802203"/>
              <a:gd name="connsiteX200" fmla="*/ 665634 w 1010660"/>
              <a:gd name="connsiteY200" fmla="*/ 1757200 h 1802203"/>
              <a:gd name="connsiteX201" fmla="*/ 712345 w 1010660"/>
              <a:gd name="connsiteY201" fmla="*/ 1803402 h 1802203"/>
              <a:gd name="connsiteX202" fmla="*/ 763642 w 1010660"/>
              <a:gd name="connsiteY202" fmla="*/ 1762976 h 1802203"/>
              <a:gd name="connsiteX203" fmla="*/ 760415 w 1010660"/>
              <a:gd name="connsiteY203" fmla="*/ 1742423 h 1802203"/>
              <a:gd name="connsiteX204" fmla="*/ 730860 w 1010660"/>
              <a:gd name="connsiteY204" fmla="*/ 1710319 h 1802203"/>
              <a:gd name="connsiteX205" fmla="*/ 725934 w 1010660"/>
              <a:gd name="connsiteY205" fmla="*/ 1704204 h 1802203"/>
              <a:gd name="connsiteX206" fmla="*/ 695189 w 1010660"/>
              <a:gd name="connsiteY206" fmla="*/ 1594985 h 1802203"/>
              <a:gd name="connsiteX207" fmla="*/ 705890 w 1010660"/>
              <a:gd name="connsiteY207" fmla="*/ 1581736 h 1802203"/>
              <a:gd name="connsiteX208" fmla="*/ 711835 w 1010660"/>
              <a:gd name="connsiteY208" fmla="*/ 1582246 h 1802203"/>
              <a:gd name="connsiteX209" fmla="*/ 783516 w 1010660"/>
              <a:gd name="connsiteY209" fmla="*/ 1589719 h 1802203"/>
              <a:gd name="connsiteX210" fmla="*/ 928236 w 1010660"/>
              <a:gd name="connsiteY210" fmla="*/ 1601270 h 1802203"/>
              <a:gd name="connsiteX211" fmla="*/ 942844 w 1010660"/>
              <a:gd name="connsiteY211" fmla="*/ 1623182 h 1802203"/>
              <a:gd name="connsiteX212" fmla="*/ 943353 w 1010660"/>
              <a:gd name="connsiteY212" fmla="*/ 1639488 h 1802203"/>
              <a:gd name="connsiteX213" fmla="*/ 951506 w 1010660"/>
              <a:gd name="connsiteY213" fmla="*/ 1656984 h 1802203"/>
              <a:gd name="connsiteX214" fmla="*/ 958980 w 1010660"/>
              <a:gd name="connsiteY214" fmla="*/ 1663778 h 1802203"/>
              <a:gd name="connsiteX215" fmla="*/ 989385 w 1010660"/>
              <a:gd name="connsiteY215" fmla="*/ 1666496 h 1802203"/>
              <a:gd name="connsiteX216" fmla="*/ 1002974 w 1010660"/>
              <a:gd name="connsiteY216" fmla="*/ 1659531 h 1802203"/>
              <a:gd name="connsiteX217" fmla="*/ 1010278 w 1010660"/>
              <a:gd name="connsiteY217" fmla="*/ 1613160 h 1802203"/>
              <a:gd name="connsiteX218" fmla="*/ 893245 w 1010660"/>
              <a:gd name="connsiteY218" fmla="*/ 959203 h 1802203"/>
              <a:gd name="connsiteX219" fmla="*/ 911929 w 1010660"/>
              <a:gd name="connsiteY219" fmla="*/ 957674 h 1802203"/>
              <a:gd name="connsiteX220" fmla="*/ 923310 w 1010660"/>
              <a:gd name="connsiteY220" fmla="*/ 963110 h 1802203"/>
              <a:gd name="connsiteX221" fmla="*/ 941655 w 1010660"/>
              <a:gd name="connsiteY221" fmla="*/ 1071989 h 1802203"/>
              <a:gd name="connsiteX222" fmla="*/ 943183 w 1010660"/>
              <a:gd name="connsiteY222" fmla="*/ 1086257 h 1802203"/>
              <a:gd name="connsiteX223" fmla="*/ 942504 w 1010660"/>
              <a:gd name="connsiteY223" fmla="*/ 1086257 h 1802203"/>
              <a:gd name="connsiteX224" fmla="*/ 942504 w 1010660"/>
              <a:gd name="connsiteY224" fmla="*/ 1098147 h 1802203"/>
              <a:gd name="connsiteX225" fmla="*/ 937748 w 1010660"/>
              <a:gd name="connsiteY225" fmla="*/ 1103073 h 1802203"/>
              <a:gd name="connsiteX226" fmla="*/ 932822 w 1010660"/>
              <a:gd name="connsiteY226" fmla="*/ 1098317 h 1802203"/>
              <a:gd name="connsiteX227" fmla="*/ 912269 w 1010660"/>
              <a:gd name="connsiteY227" fmla="*/ 1033261 h 1802203"/>
              <a:gd name="connsiteX228" fmla="*/ 893245 w 1010660"/>
              <a:gd name="connsiteY228" fmla="*/ 974830 h 1802203"/>
              <a:gd name="connsiteX229" fmla="*/ 888998 w 1010660"/>
              <a:gd name="connsiteY229" fmla="*/ 962940 h 1802203"/>
              <a:gd name="connsiteX230" fmla="*/ 893245 w 1010660"/>
              <a:gd name="connsiteY230" fmla="*/ 959203 h 1802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</a:cxnLst>
            <a:rect l="l" t="t" r="r" b="b"/>
            <a:pathLst>
              <a:path w="1010660" h="1802203">
                <a:moveTo>
                  <a:pt x="1010278" y="1613160"/>
                </a:moveTo>
                <a:cubicBezTo>
                  <a:pt x="1009089" y="1607894"/>
                  <a:pt x="1006031" y="1602459"/>
                  <a:pt x="998557" y="1603308"/>
                </a:cubicBezTo>
                <a:cubicBezTo>
                  <a:pt x="993801" y="1603818"/>
                  <a:pt x="991253" y="1600760"/>
                  <a:pt x="990404" y="1596344"/>
                </a:cubicBezTo>
                <a:cubicBezTo>
                  <a:pt x="989725" y="1592437"/>
                  <a:pt x="989215" y="1588530"/>
                  <a:pt x="988536" y="1584624"/>
                </a:cubicBezTo>
                <a:cubicBezTo>
                  <a:pt x="986328" y="1571545"/>
                  <a:pt x="981232" y="1566449"/>
                  <a:pt x="968322" y="1564241"/>
                </a:cubicBezTo>
                <a:cubicBezTo>
                  <a:pt x="935879" y="1558975"/>
                  <a:pt x="903606" y="1553540"/>
                  <a:pt x="871163" y="1548444"/>
                </a:cubicBezTo>
                <a:cubicBezTo>
                  <a:pt x="830737" y="1542159"/>
                  <a:pt x="790140" y="1536214"/>
                  <a:pt x="749714" y="1529589"/>
                </a:cubicBezTo>
                <a:cubicBezTo>
                  <a:pt x="738843" y="1527721"/>
                  <a:pt x="728821" y="1521606"/>
                  <a:pt x="717101" y="1522625"/>
                </a:cubicBezTo>
                <a:cubicBezTo>
                  <a:pt x="717271" y="1521946"/>
                  <a:pt x="717441" y="1521096"/>
                  <a:pt x="717441" y="1520417"/>
                </a:cubicBezTo>
                <a:cubicBezTo>
                  <a:pt x="724915" y="1519228"/>
                  <a:pt x="732558" y="1518039"/>
                  <a:pt x="740032" y="1517020"/>
                </a:cubicBezTo>
                <a:cubicBezTo>
                  <a:pt x="741391" y="1516850"/>
                  <a:pt x="743599" y="1515491"/>
                  <a:pt x="743769" y="1518379"/>
                </a:cubicBezTo>
                <a:cubicBezTo>
                  <a:pt x="744109" y="1522795"/>
                  <a:pt x="748015" y="1522455"/>
                  <a:pt x="750563" y="1523474"/>
                </a:cubicBezTo>
                <a:cubicBezTo>
                  <a:pt x="768568" y="1530099"/>
                  <a:pt x="786404" y="1525853"/>
                  <a:pt x="804069" y="1521946"/>
                </a:cubicBezTo>
                <a:cubicBezTo>
                  <a:pt x="810354" y="1520587"/>
                  <a:pt x="812562" y="1514981"/>
                  <a:pt x="813581" y="1509036"/>
                </a:cubicBezTo>
                <a:cubicBezTo>
                  <a:pt x="814600" y="1502922"/>
                  <a:pt x="815110" y="1496637"/>
                  <a:pt x="816129" y="1490522"/>
                </a:cubicBezTo>
                <a:cubicBezTo>
                  <a:pt x="817827" y="1479821"/>
                  <a:pt x="815789" y="1474895"/>
                  <a:pt x="806277" y="1469459"/>
                </a:cubicBezTo>
                <a:cubicBezTo>
                  <a:pt x="800672" y="1466402"/>
                  <a:pt x="798124" y="1462155"/>
                  <a:pt x="798124" y="1455871"/>
                </a:cubicBezTo>
                <a:cubicBezTo>
                  <a:pt x="798124" y="1452473"/>
                  <a:pt x="798124" y="1449076"/>
                  <a:pt x="797274" y="1445849"/>
                </a:cubicBezTo>
                <a:cubicBezTo>
                  <a:pt x="795576" y="1439394"/>
                  <a:pt x="791839" y="1438375"/>
                  <a:pt x="786064" y="1441772"/>
                </a:cubicBezTo>
                <a:cubicBezTo>
                  <a:pt x="776722" y="1447208"/>
                  <a:pt x="767549" y="1452643"/>
                  <a:pt x="758037" y="1457739"/>
                </a:cubicBezTo>
                <a:cubicBezTo>
                  <a:pt x="738164" y="1468440"/>
                  <a:pt x="719649" y="1481349"/>
                  <a:pt x="698586" y="1490012"/>
                </a:cubicBezTo>
                <a:cubicBezTo>
                  <a:pt x="689584" y="1493749"/>
                  <a:pt x="685847" y="1491201"/>
                  <a:pt x="685507" y="1481859"/>
                </a:cubicBezTo>
                <a:cubicBezTo>
                  <a:pt x="684828" y="1460287"/>
                  <a:pt x="683979" y="1438885"/>
                  <a:pt x="683299" y="1417313"/>
                </a:cubicBezTo>
                <a:cubicBezTo>
                  <a:pt x="683129" y="1410688"/>
                  <a:pt x="686526" y="1405932"/>
                  <a:pt x="692302" y="1403214"/>
                </a:cubicBezTo>
                <a:cubicBezTo>
                  <a:pt x="697397" y="1400836"/>
                  <a:pt x="703003" y="1399817"/>
                  <a:pt x="708608" y="1399138"/>
                </a:cubicBezTo>
                <a:cubicBezTo>
                  <a:pt x="734087" y="1395910"/>
                  <a:pt x="759736" y="1392853"/>
                  <a:pt x="784875" y="1387417"/>
                </a:cubicBezTo>
                <a:cubicBezTo>
                  <a:pt x="802710" y="1383681"/>
                  <a:pt x="820375" y="1378755"/>
                  <a:pt x="833794" y="1365675"/>
                </a:cubicBezTo>
                <a:cubicBezTo>
                  <a:pt x="864369" y="1335780"/>
                  <a:pt x="892565" y="1303507"/>
                  <a:pt x="910231" y="1264100"/>
                </a:cubicBezTo>
                <a:cubicBezTo>
                  <a:pt x="921441" y="1239300"/>
                  <a:pt x="934011" y="1214671"/>
                  <a:pt x="935540" y="1186474"/>
                </a:cubicBezTo>
                <a:cubicBezTo>
                  <a:pt x="935710" y="1183417"/>
                  <a:pt x="936219" y="1180020"/>
                  <a:pt x="939616" y="1178661"/>
                </a:cubicBezTo>
                <a:cubicBezTo>
                  <a:pt x="949468" y="1174584"/>
                  <a:pt x="955243" y="1165582"/>
                  <a:pt x="960679" y="1157768"/>
                </a:cubicBezTo>
                <a:cubicBezTo>
                  <a:pt x="971380" y="1142141"/>
                  <a:pt x="975626" y="1123966"/>
                  <a:pt x="976646" y="1104602"/>
                </a:cubicBezTo>
                <a:cubicBezTo>
                  <a:pt x="978684" y="1059590"/>
                  <a:pt x="967473" y="1016615"/>
                  <a:pt x="958301" y="973301"/>
                </a:cubicBezTo>
                <a:cubicBezTo>
                  <a:pt x="957451" y="969564"/>
                  <a:pt x="954904" y="965318"/>
                  <a:pt x="956942" y="961751"/>
                </a:cubicBezTo>
                <a:cubicBezTo>
                  <a:pt x="961698" y="953767"/>
                  <a:pt x="959150" y="945784"/>
                  <a:pt x="957451" y="937970"/>
                </a:cubicBezTo>
                <a:cubicBezTo>
                  <a:pt x="954904" y="925571"/>
                  <a:pt x="953545" y="913511"/>
                  <a:pt x="957961" y="901281"/>
                </a:cubicBezTo>
                <a:cubicBezTo>
                  <a:pt x="959150" y="897884"/>
                  <a:pt x="958980" y="894656"/>
                  <a:pt x="957621" y="891259"/>
                </a:cubicBezTo>
                <a:cubicBezTo>
                  <a:pt x="953884" y="881407"/>
                  <a:pt x="954054" y="871046"/>
                  <a:pt x="957112" y="861364"/>
                </a:cubicBezTo>
                <a:cubicBezTo>
                  <a:pt x="961868" y="845567"/>
                  <a:pt x="962547" y="829770"/>
                  <a:pt x="959829" y="813804"/>
                </a:cubicBezTo>
                <a:cubicBezTo>
                  <a:pt x="958980" y="809047"/>
                  <a:pt x="959660" y="804971"/>
                  <a:pt x="962547" y="801064"/>
                </a:cubicBezTo>
                <a:cubicBezTo>
                  <a:pt x="971210" y="789174"/>
                  <a:pt x="967813" y="780171"/>
                  <a:pt x="953205" y="776435"/>
                </a:cubicBezTo>
                <a:cubicBezTo>
                  <a:pt x="950487" y="775755"/>
                  <a:pt x="947600" y="775246"/>
                  <a:pt x="944882" y="774566"/>
                </a:cubicBezTo>
                <a:cubicBezTo>
                  <a:pt x="930953" y="770999"/>
                  <a:pt x="930614" y="770489"/>
                  <a:pt x="930784" y="756561"/>
                </a:cubicBezTo>
                <a:cubicBezTo>
                  <a:pt x="930784" y="752315"/>
                  <a:pt x="931293" y="748068"/>
                  <a:pt x="931463" y="743822"/>
                </a:cubicBezTo>
                <a:cubicBezTo>
                  <a:pt x="932992" y="712398"/>
                  <a:pt x="939786" y="681483"/>
                  <a:pt x="939107" y="650059"/>
                </a:cubicBezTo>
                <a:cubicBezTo>
                  <a:pt x="938767" y="637490"/>
                  <a:pt x="928406" y="630526"/>
                  <a:pt x="916685" y="635112"/>
                </a:cubicBezTo>
                <a:cubicBezTo>
                  <a:pt x="902587" y="640547"/>
                  <a:pt x="901228" y="639698"/>
                  <a:pt x="902077" y="624581"/>
                </a:cubicBezTo>
                <a:cubicBezTo>
                  <a:pt x="902077" y="623392"/>
                  <a:pt x="902247" y="622372"/>
                  <a:pt x="902417" y="621183"/>
                </a:cubicBezTo>
                <a:cubicBezTo>
                  <a:pt x="908702" y="596044"/>
                  <a:pt x="906154" y="570565"/>
                  <a:pt x="907173" y="545087"/>
                </a:cubicBezTo>
                <a:cubicBezTo>
                  <a:pt x="908022" y="521816"/>
                  <a:pt x="906324" y="499395"/>
                  <a:pt x="896132" y="478162"/>
                </a:cubicBezTo>
                <a:cubicBezTo>
                  <a:pt x="893584" y="472896"/>
                  <a:pt x="890697" y="467631"/>
                  <a:pt x="888489" y="462195"/>
                </a:cubicBezTo>
                <a:cubicBezTo>
                  <a:pt x="886620" y="457779"/>
                  <a:pt x="884412" y="452344"/>
                  <a:pt x="887300" y="448267"/>
                </a:cubicBezTo>
                <a:cubicBezTo>
                  <a:pt x="892396" y="441303"/>
                  <a:pt x="891376" y="433829"/>
                  <a:pt x="891376" y="426355"/>
                </a:cubicBezTo>
                <a:cubicBezTo>
                  <a:pt x="891376" y="415484"/>
                  <a:pt x="898850" y="411238"/>
                  <a:pt x="908702" y="416333"/>
                </a:cubicBezTo>
                <a:cubicBezTo>
                  <a:pt x="911759" y="417862"/>
                  <a:pt x="914817" y="420240"/>
                  <a:pt x="919233" y="418881"/>
                </a:cubicBezTo>
                <a:cubicBezTo>
                  <a:pt x="916515" y="411747"/>
                  <a:pt x="910401" y="405462"/>
                  <a:pt x="913798" y="397819"/>
                </a:cubicBezTo>
                <a:cubicBezTo>
                  <a:pt x="919233" y="385759"/>
                  <a:pt x="916855" y="373359"/>
                  <a:pt x="915836" y="361129"/>
                </a:cubicBezTo>
                <a:cubicBezTo>
                  <a:pt x="915326" y="354165"/>
                  <a:pt x="912779" y="346861"/>
                  <a:pt x="915157" y="340067"/>
                </a:cubicBezTo>
                <a:cubicBezTo>
                  <a:pt x="922460" y="318834"/>
                  <a:pt x="918724" y="294545"/>
                  <a:pt x="933501" y="275520"/>
                </a:cubicBezTo>
                <a:cubicBezTo>
                  <a:pt x="933841" y="258704"/>
                  <a:pt x="943693" y="243417"/>
                  <a:pt x="941315" y="225922"/>
                </a:cubicBezTo>
                <a:cubicBezTo>
                  <a:pt x="940296" y="218108"/>
                  <a:pt x="940805" y="210125"/>
                  <a:pt x="940635" y="202141"/>
                </a:cubicBezTo>
                <a:cubicBezTo>
                  <a:pt x="940466" y="188213"/>
                  <a:pt x="939616" y="173945"/>
                  <a:pt x="934521" y="161205"/>
                </a:cubicBezTo>
                <a:cubicBezTo>
                  <a:pt x="929765" y="148806"/>
                  <a:pt x="933162" y="133348"/>
                  <a:pt x="920592" y="124006"/>
                </a:cubicBezTo>
                <a:cubicBezTo>
                  <a:pt x="914307" y="119250"/>
                  <a:pt x="917704" y="111437"/>
                  <a:pt x="914477" y="105661"/>
                </a:cubicBezTo>
                <a:cubicBezTo>
                  <a:pt x="907683" y="93262"/>
                  <a:pt x="900379" y="80692"/>
                  <a:pt x="893415" y="67783"/>
                </a:cubicBezTo>
                <a:cubicBezTo>
                  <a:pt x="871673" y="27696"/>
                  <a:pt x="841098" y="1028"/>
                  <a:pt x="792858" y="9"/>
                </a:cubicBezTo>
                <a:cubicBezTo>
                  <a:pt x="784535" y="-161"/>
                  <a:pt x="778420" y="2047"/>
                  <a:pt x="773834" y="8332"/>
                </a:cubicBezTo>
                <a:cubicBezTo>
                  <a:pt x="769078" y="14957"/>
                  <a:pt x="764322" y="21751"/>
                  <a:pt x="760415" y="28885"/>
                </a:cubicBezTo>
                <a:cubicBezTo>
                  <a:pt x="755659" y="37718"/>
                  <a:pt x="750393" y="40266"/>
                  <a:pt x="741221" y="35849"/>
                </a:cubicBezTo>
                <a:cubicBezTo>
                  <a:pt x="735786" y="33132"/>
                  <a:pt x="730010" y="32112"/>
                  <a:pt x="724235" y="30923"/>
                </a:cubicBezTo>
                <a:cubicBezTo>
                  <a:pt x="701814" y="26677"/>
                  <a:pt x="679053" y="25828"/>
                  <a:pt x="656801" y="30074"/>
                </a:cubicBezTo>
                <a:cubicBezTo>
                  <a:pt x="628435" y="35510"/>
                  <a:pt x="605674" y="52156"/>
                  <a:pt x="585630" y="72029"/>
                </a:cubicBezTo>
                <a:cubicBezTo>
                  <a:pt x="576628" y="81032"/>
                  <a:pt x="569833" y="91903"/>
                  <a:pt x="566946" y="104812"/>
                </a:cubicBezTo>
                <a:cubicBezTo>
                  <a:pt x="560831" y="132669"/>
                  <a:pt x="561171" y="161035"/>
                  <a:pt x="560491" y="189232"/>
                </a:cubicBezTo>
                <a:cubicBezTo>
                  <a:pt x="560321" y="195347"/>
                  <a:pt x="560831" y="200952"/>
                  <a:pt x="563209" y="206558"/>
                </a:cubicBezTo>
                <a:cubicBezTo>
                  <a:pt x="570853" y="224223"/>
                  <a:pt x="569324" y="241888"/>
                  <a:pt x="563379" y="259554"/>
                </a:cubicBezTo>
                <a:cubicBezTo>
                  <a:pt x="561510" y="264989"/>
                  <a:pt x="561680" y="270764"/>
                  <a:pt x="561340" y="276370"/>
                </a:cubicBezTo>
                <a:cubicBezTo>
                  <a:pt x="560831" y="283334"/>
                  <a:pt x="563039" y="287750"/>
                  <a:pt x="570853" y="288260"/>
                </a:cubicBezTo>
                <a:cubicBezTo>
                  <a:pt x="580534" y="288939"/>
                  <a:pt x="584951" y="294205"/>
                  <a:pt x="584781" y="303887"/>
                </a:cubicBezTo>
                <a:cubicBezTo>
                  <a:pt x="584781" y="307624"/>
                  <a:pt x="585970" y="311021"/>
                  <a:pt x="590386" y="312380"/>
                </a:cubicBezTo>
                <a:cubicBezTo>
                  <a:pt x="604654" y="317136"/>
                  <a:pt x="606353" y="320533"/>
                  <a:pt x="601937" y="335311"/>
                </a:cubicBezTo>
                <a:cubicBezTo>
                  <a:pt x="601087" y="338198"/>
                  <a:pt x="600918" y="339897"/>
                  <a:pt x="603635" y="341595"/>
                </a:cubicBezTo>
                <a:cubicBezTo>
                  <a:pt x="610599" y="345842"/>
                  <a:pt x="613827" y="352466"/>
                  <a:pt x="616205" y="359940"/>
                </a:cubicBezTo>
                <a:cubicBezTo>
                  <a:pt x="619772" y="370981"/>
                  <a:pt x="626227" y="375397"/>
                  <a:pt x="637947" y="374888"/>
                </a:cubicBezTo>
                <a:cubicBezTo>
                  <a:pt x="645590" y="374548"/>
                  <a:pt x="653234" y="373869"/>
                  <a:pt x="660708" y="372510"/>
                </a:cubicBezTo>
                <a:cubicBezTo>
                  <a:pt x="671239" y="370641"/>
                  <a:pt x="679222" y="374208"/>
                  <a:pt x="685168" y="382362"/>
                </a:cubicBezTo>
                <a:cubicBezTo>
                  <a:pt x="689924" y="388646"/>
                  <a:pt x="694000" y="395441"/>
                  <a:pt x="698247" y="402065"/>
                </a:cubicBezTo>
                <a:cubicBezTo>
                  <a:pt x="705381" y="413106"/>
                  <a:pt x="705041" y="414975"/>
                  <a:pt x="694680" y="422788"/>
                </a:cubicBezTo>
                <a:cubicBezTo>
                  <a:pt x="693321" y="423807"/>
                  <a:pt x="691962" y="424826"/>
                  <a:pt x="690603" y="425846"/>
                </a:cubicBezTo>
                <a:cubicBezTo>
                  <a:pt x="675995" y="436547"/>
                  <a:pt x="664954" y="450305"/>
                  <a:pt x="656971" y="466442"/>
                </a:cubicBezTo>
                <a:cubicBezTo>
                  <a:pt x="651196" y="478162"/>
                  <a:pt x="649327" y="492091"/>
                  <a:pt x="637607" y="500414"/>
                </a:cubicBezTo>
                <a:cubicBezTo>
                  <a:pt x="635399" y="501942"/>
                  <a:pt x="635908" y="505000"/>
                  <a:pt x="635229" y="507378"/>
                </a:cubicBezTo>
                <a:cubicBezTo>
                  <a:pt x="632851" y="516890"/>
                  <a:pt x="633021" y="527251"/>
                  <a:pt x="628605" y="536084"/>
                </a:cubicBezTo>
                <a:cubicBezTo>
                  <a:pt x="619942" y="553919"/>
                  <a:pt x="611449" y="571754"/>
                  <a:pt x="601597" y="588910"/>
                </a:cubicBezTo>
                <a:cubicBezTo>
                  <a:pt x="587499" y="613200"/>
                  <a:pt x="576798" y="638169"/>
                  <a:pt x="576118" y="666876"/>
                </a:cubicBezTo>
                <a:cubicBezTo>
                  <a:pt x="575778" y="681993"/>
                  <a:pt x="568474" y="695752"/>
                  <a:pt x="566776" y="710699"/>
                </a:cubicBezTo>
                <a:cubicBezTo>
                  <a:pt x="563209" y="740424"/>
                  <a:pt x="558453" y="769980"/>
                  <a:pt x="552847" y="799535"/>
                </a:cubicBezTo>
                <a:cubicBezTo>
                  <a:pt x="551998" y="804291"/>
                  <a:pt x="550300" y="808878"/>
                  <a:pt x="547582" y="812784"/>
                </a:cubicBezTo>
                <a:cubicBezTo>
                  <a:pt x="543505" y="818390"/>
                  <a:pt x="539768" y="819579"/>
                  <a:pt x="532804" y="815332"/>
                </a:cubicBezTo>
                <a:cubicBezTo>
                  <a:pt x="517177" y="805990"/>
                  <a:pt x="505457" y="802253"/>
                  <a:pt x="491189" y="818220"/>
                </a:cubicBezTo>
                <a:cubicBezTo>
                  <a:pt x="482866" y="827392"/>
                  <a:pt x="472334" y="835545"/>
                  <a:pt x="458406" y="835885"/>
                </a:cubicBezTo>
                <a:cubicBezTo>
                  <a:pt x="440571" y="836395"/>
                  <a:pt x="425114" y="844038"/>
                  <a:pt x="411015" y="853720"/>
                </a:cubicBezTo>
                <a:cubicBezTo>
                  <a:pt x="404391" y="858307"/>
                  <a:pt x="400654" y="861024"/>
                  <a:pt x="394199" y="854400"/>
                </a:cubicBezTo>
                <a:cubicBezTo>
                  <a:pt x="388424" y="848625"/>
                  <a:pt x="379761" y="850153"/>
                  <a:pt x="375345" y="856948"/>
                </a:cubicBezTo>
                <a:cubicBezTo>
                  <a:pt x="372967" y="860854"/>
                  <a:pt x="370249" y="861874"/>
                  <a:pt x="367361" y="858646"/>
                </a:cubicBezTo>
                <a:cubicBezTo>
                  <a:pt x="362945" y="853550"/>
                  <a:pt x="359208" y="855759"/>
                  <a:pt x="355471" y="859156"/>
                </a:cubicBezTo>
                <a:cubicBezTo>
                  <a:pt x="352414" y="861704"/>
                  <a:pt x="349526" y="864421"/>
                  <a:pt x="346469" y="866800"/>
                </a:cubicBezTo>
                <a:cubicBezTo>
                  <a:pt x="337806" y="873934"/>
                  <a:pt x="329143" y="882427"/>
                  <a:pt x="318102" y="884125"/>
                </a:cubicBezTo>
                <a:cubicBezTo>
                  <a:pt x="303664" y="886333"/>
                  <a:pt x="289566" y="890240"/>
                  <a:pt x="274788" y="891259"/>
                </a:cubicBezTo>
                <a:cubicBezTo>
                  <a:pt x="256444" y="892618"/>
                  <a:pt x="237929" y="891599"/>
                  <a:pt x="219754" y="894487"/>
                </a:cubicBezTo>
                <a:cubicBezTo>
                  <a:pt x="214998" y="895166"/>
                  <a:pt x="213469" y="893128"/>
                  <a:pt x="211771" y="889391"/>
                </a:cubicBezTo>
                <a:cubicBezTo>
                  <a:pt x="203617" y="870706"/>
                  <a:pt x="195124" y="852192"/>
                  <a:pt x="186801" y="833677"/>
                </a:cubicBezTo>
                <a:cubicBezTo>
                  <a:pt x="153509" y="759449"/>
                  <a:pt x="120047" y="685220"/>
                  <a:pt x="87094" y="610992"/>
                </a:cubicBezTo>
                <a:cubicBezTo>
                  <a:pt x="84207" y="604707"/>
                  <a:pt x="81998" y="604367"/>
                  <a:pt x="76393" y="607255"/>
                </a:cubicBezTo>
                <a:cubicBezTo>
                  <a:pt x="52783" y="619485"/>
                  <a:pt x="29172" y="631545"/>
                  <a:pt x="5222" y="643095"/>
                </a:cubicBezTo>
                <a:cubicBezTo>
                  <a:pt x="-1063" y="646153"/>
                  <a:pt x="-893" y="648701"/>
                  <a:pt x="1655" y="654306"/>
                </a:cubicBezTo>
                <a:cubicBezTo>
                  <a:pt x="13036" y="678596"/>
                  <a:pt x="23907" y="703225"/>
                  <a:pt x="35117" y="727515"/>
                </a:cubicBezTo>
                <a:cubicBezTo>
                  <a:pt x="71807" y="807689"/>
                  <a:pt x="107477" y="888202"/>
                  <a:pt x="141789" y="969394"/>
                </a:cubicBezTo>
                <a:cubicBezTo>
                  <a:pt x="145696" y="978567"/>
                  <a:pt x="147904" y="986890"/>
                  <a:pt x="138561" y="994194"/>
                </a:cubicBezTo>
                <a:cubicBezTo>
                  <a:pt x="136863" y="995553"/>
                  <a:pt x="135674" y="997931"/>
                  <a:pt x="135334" y="999969"/>
                </a:cubicBezTo>
                <a:cubicBezTo>
                  <a:pt x="133975" y="1006254"/>
                  <a:pt x="129729" y="1009991"/>
                  <a:pt x="125143" y="1013897"/>
                </a:cubicBezTo>
                <a:cubicBezTo>
                  <a:pt x="107138" y="1029524"/>
                  <a:pt x="94568" y="1047529"/>
                  <a:pt x="96436" y="1073178"/>
                </a:cubicBezTo>
                <a:cubicBezTo>
                  <a:pt x="97456" y="1088466"/>
                  <a:pt x="96776" y="1103753"/>
                  <a:pt x="96946" y="1119040"/>
                </a:cubicBezTo>
                <a:cubicBezTo>
                  <a:pt x="96946" y="1122437"/>
                  <a:pt x="97286" y="1125835"/>
                  <a:pt x="98305" y="1129062"/>
                </a:cubicBezTo>
                <a:cubicBezTo>
                  <a:pt x="102381" y="1142141"/>
                  <a:pt x="104760" y="1155390"/>
                  <a:pt x="105779" y="1168979"/>
                </a:cubicBezTo>
                <a:cubicBezTo>
                  <a:pt x="108157" y="1200063"/>
                  <a:pt x="112063" y="1230977"/>
                  <a:pt x="120726" y="1260872"/>
                </a:cubicBezTo>
                <a:cubicBezTo>
                  <a:pt x="132277" y="1300959"/>
                  <a:pt x="144676" y="1340876"/>
                  <a:pt x="157076" y="1380793"/>
                </a:cubicBezTo>
                <a:cubicBezTo>
                  <a:pt x="163021" y="1399987"/>
                  <a:pt x="167268" y="1419521"/>
                  <a:pt x="171514" y="1439224"/>
                </a:cubicBezTo>
                <a:cubicBezTo>
                  <a:pt x="176610" y="1461985"/>
                  <a:pt x="176270" y="1483727"/>
                  <a:pt x="162512" y="1504110"/>
                </a:cubicBezTo>
                <a:cubicBezTo>
                  <a:pt x="154019" y="1516680"/>
                  <a:pt x="147394" y="1530609"/>
                  <a:pt x="140430" y="1544197"/>
                </a:cubicBezTo>
                <a:cubicBezTo>
                  <a:pt x="136693" y="1551501"/>
                  <a:pt x="131597" y="1556257"/>
                  <a:pt x="123274" y="1557786"/>
                </a:cubicBezTo>
                <a:cubicBezTo>
                  <a:pt x="113592" y="1559485"/>
                  <a:pt x="103910" y="1561693"/>
                  <a:pt x="94228" y="1563731"/>
                </a:cubicBezTo>
                <a:cubicBezTo>
                  <a:pt x="90661" y="1564580"/>
                  <a:pt x="87604" y="1565599"/>
                  <a:pt x="85226" y="1569167"/>
                </a:cubicBezTo>
                <a:cubicBezTo>
                  <a:pt x="78092" y="1579698"/>
                  <a:pt x="70108" y="1589550"/>
                  <a:pt x="59917" y="1597533"/>
                </a:cubicBezTo>
                <a:cubicBezTo>
                  <a:pt x="47007" y="1607724"/>
                  <a:pt x="44120" y="1620974"/>
                  <a:pt x="47347" y="1636940"/>
                </a:cubicBezTo>
                <a:cubicBezTo>
                  <a:pt x="51424" y="1656984"/>
                  <a:pt x="66202" y="1666156"/>
                  <a:pt x="82848" y="1670233"/>
                </a:cubicBezTo>
                <a:cubicBezTo>
                  <a:pt x="110874" y="1677197"/>
                  <a:pt x="139750" y="1680764"/>
                  <a:pt x="168626" y="1675668"/>
                </a:cubicBezTo>
                <a:cubicBezTo>
                  <a:pt x="197333" y="1670572"/>
                  <a:pt x="219754" y="1658003"/>
                  <a:pt x="225699" y="1626239"/>
                </a:cubicBezTo>
                <a:cubicBezTo>
                  <a:pt x="227398" y="1616897"/>
                  <a:pt x="233343" y="1609763"/>
                  <a:pt x="241496" y="1605007"/>
                </a:cubicBezTo>
                <a:cubicBezTo>
                  <a:pt x="251687" y="1599062"/>
                  <a:pt x="262389" y="1593626"/>
                  <a:pt x="272750" y="1588021"/>
                </a:cubicBezTo>
                <a:cubicBezTo>
                  <a:pt x="280733" y="1583774"/>
                  <a:pt x="282092" y="1584284"/>
                  <a:pt x="282092" y="1593966"/>
                </a:cubicBezTo>
                <a:cubicBezTo>
                  <a:pt x="282262" y="1610272"/>
                  <a:pt x="283621" y="1626749"/>
                  <a:pt x="279884" y="1643055"/>
                </a:cubicBezTo>
                <a:cubicBezTo>
                  <a:pt x="278355" y="1649340"/>
                  <a:pt x="284300" y="1652397"/>
                  <a:pt x="287698" y="1653417"/>
                </a:cubicBezTo>
                <a:cubicBezTo>
                  <a:pt x="292114" y="1654606"/>
                  <a:pt x="290925" y="1648830"/>
                  <a:pt x="291095" y="1645943"/>
                </a:cubicBezTo>
                <a:cubicBezTo>
                  <a:pt x="291944" y="1632184"/>
                  <a:pt x="292284" y="1618256"/>
                  <a:pt x="292963" y="1604327"/>
                </a:cubicBezTo>
                <a:cubicBezTo>
                  <a:pt x="293473" y="1595834"/>
                  <a:pt x="293813" y="1587511"/>
                  <a:pt x="295681" y="1579188"/>
                </a:cubicBezTo>
                <a:cubicBezTo>
                  <a:pt x="298229" y="1567638"/>
                  <a:pt x="305363" y="1558805"/>
                  <a:pt x="311648" y="1549633"/>
                </a:cubicBezTo>
                <a:cubicBezTo>
                  <a:pt x="318612" y="1539441"/>
                  <a:pt x="322349" y="1529250"/>
                  <a:pt x="316234" y="1517190"/>
                </a:cubicBezTo>
                <a:cubicBezTo>
                  <a:pt x="314535" y="1513962"/>
                  <a:pt x="315045" y="1510395"/>
                  <a:pt x="316743" y="1507338"/>
                </a:cubicBezTo>
                <a:cubicBezTo>
                  <a:pt x="323028" y="1495618"/>
                  <a:pt x="319631" y="1484916"/>
                  <a:pt x="313686" y="1474385"/>
                </a:cubicBezTo>
                <a:cubicBezTo>
                  <a:pt x="308760" y="1465553"/>
                  <a:pt x="300947" y="1459268"/>
                  <a:pt x="294662" y="1451794"/>
                </a:cubicBezTo>
                <a:cubicBezTo>
                  <a:pt x="290755" y="1447378"/>
                  <a:pt x="287528" y="1444490"/>
                  <a:pt x="281073" y="1446189"/>
                </a:cubicBezTo>
                <a:cubicBezTo>
                  <a:pt x="276317" y="1447378"/>
                  <a:pt x="272920" y="1444830"/>
                  <a:pt x="272071" y="1439734"/>
                </a:cubicBezTo>
                <a:cubicBezTo>
                  <a:pt x="271391" y="1436167"/>
                  <a:pt x="270882" y="1432430"/>
                  <a:pt x="270542" y="1428863"/>
                </a:cubicBezTo>
                <a:cubicBezTo>
                  <a:pt x="266975" y="1386738"/>
                  <a:pt x="275298" y="1345292"/>
                  <a:pt x="278355" y="1303677"/>
                </a:cubicBezTo>
                <a:cubicBezTo>
                  <a:pt x="280564" y="1273272"/>
                  <a:pt x="285829" y="1243037"/>
                  <a:pt x="285659" y="1212293"/>
                </a:cubicBezTo>
                <a:cubicBezTo>
                  <a:pt x="285659" y="1202101"/>
                  <a:pt x="285150" y="1191230"/>
                  <a:pt x="280564" y="1182398"/>
                </a:cubicBezTo>
                <a:cubicBezTo>
                  <a:pt x="274958" y="1171527"/>
                  <a:pt x="273769" y="1159806"/>
                  <a:pt x="269862" y="1148596"/>
                </a:cubicBezTo>
                <a:cubicBezTo>
                  <a:pt x="267315" y="1141292"/>
                  <a:pt x="270372" y="1137725"/>
                  <a:pt x="278016" y="1137725"/>
                </a:cubicBezTo>
                <a:cubicBezTo>
                  <a:pt x="289906" y="1137555"/>
                  <a:pt x="301796" y="1138404"/>
                  <a:pt x="313686" y="1138234"/>
                </a:cubicBezTo>
                <a:cubicBezTo>
                  <a:pt x="321160" y="1138064"/>
                  <a:pt x="324217" y="1140952"/>
                  <a:pt x="323708" y="1148596"/>
                </a:cubicBezTo>
                <a:cubicBezTo>
                  <a:pt x="323198" y="1159636"/>
                  <a:pt x="328803" y="1167280"/>
                  <a:pt x="337296" y="1174414"/>
                </a:cubicBezTo>
                <a:cubicBezTo>
                  <a:pt x="351055" y="1185625"/>
                  <a:pt x="368041" y="1187154"/>
                  <a:pt x="383668" y="1187663"/>
                </a:cubicBezTo>
                <a:cubicBezTo>
                  <a:pt x="424944" y="1189362"/>
                  <a:pt x="466049" y="1193269"/>
                  <a:pt x="507325" y="1194797"/>
                </a:cubicBezTo>
                <a:cubicBezTo>
                  <a:pt x="514120" y="1194967"/>
                  <a:pt x="517007" y="1197345"/>
                  <a:pt x="517007" y="1204309"/>
                </a:cubicBezTo>
                <a:cubicBezTo>
                  <a:pt x="516837" y="1234884"/>
                  <a:pt x="513100" y="1265289"/>
                  <a:pt x="509194" y="1295524"/>
                </a:cubicBezTo>
                <a:cubicBezTo>
                  <a:pt x="504947" y="1328986"/>
                  <a:pt x="502229" y="1362448"/>
                  <a:pt x="499851" y="1395910"/>
                </a:cubicBezTo>
                <a:cubicBezTo>
                  <a:pt x="499512" y="1401176"/>
                  <a:pt x="501210" y="1403724"/>
                  <a:pt x="506816" y="1404064"/>
                </a:cubicBezTo>
                <a:cubicBezTo>
                  <a:pt x="535522" y="1405592"/>
                  <a:pt x="564228" y="1410688"/>
                  <a:pt x="593104" y="1408140"/>
                </a:cubicBezTo>
                <a:cubicBezTo>
                  <a:pt x="597520" y="1407801"/>
                  <a:pt x="602107" y="1407970"/>
                  <a:pt x="606693" y="1407970"/>
                </a:cubicBezTo>
                <a:cubicBezTo>
                  <a:pt x="612128" y="1407970"/>
                  <a:pt x="615016" y="1410348"/>
                  <a:pt x="615016" y="1416293"/>
                </a:cubicBezTo>
                <a:cubicBezTo>
                  <a:pt x="614676" y="1439564"/>
                  <a:pt x="614506" y="1462665"/>
                  <a:pt x="614167" y="1485936"/>
                </a:cubicBezTo>
                <a:cubicBezTo>
                  <a:pt x="614167" y="1488484"/>
                  <a:pt x="614336" y="1491201"/>
                  <a:pt x="610430" y="1490861"/>
                </a:cubicBezTo>
                <a:cubicBezTo>
                  <a:pt x="593953" y="1489672"/>
                  <a:pt x="577137" y="1491541"/>
                  <a:pt x="560831" y="1486105"/>
                </a:cubicBezTo>
                <a:cubicBezTo>
                  <a:pt x="524991" y="1474046"/>
                  <a:pt x="488980" y="1462325"/>
                  <a:pt x="452801" y="1450945"/>
                </a:cubicBezTo>
                <a:cubicBezTo>
                  <a:pt x="438363" y="1446358"/>
                  <a:pt x="436154" y="1447717"/>
                  <a:pt x="429870" y="1458928"/>
                </a:cubicBezTo>
                <a:cubicBezTo>
                  <a:pt x="428341" y="1461646"/>
                  <a:pt x="428341" y="1464194"/>
                  <a:pt x="428341" y="1467081"/>
                </a:cubicBezTo>
                <a:cubicBezTo>
                  <a:pt x="428341" y="1479821"/>
                  <a:pt x="428511" y="1492560"/>
                  <a:pt x="428171" y="1505300"/>
                </a:cubicBezTo>
                <a:cubicBezTo>
                  <a:pt x="428001" y="1512264"/>
                  <a:pt x="428341" y="1518718"/>
                  <a:pt x="434626" y="1523474"/>
                </a:cubicBezTo>
                <a:cubicBezTo>
                  <a:pt x="437004" y="1525343"/>
                  <a:pt x="439042" y="1528570"/>
                  <a:pt x="438193" y="1531628"/>
                </a:cubicBezTo>
                <a:cubicBezTo>
                  <a:pt x="435645" y="1541479"/>
                  <a:pt x="440571" y="1547085"/>
                  <a:pt x="448214" y="1551671"/>
                </a:cubicBezTo>
                <a:cubicBezTo>
                  <a:pt x="450592" y="1553030"/>
                  <a:pt x="451951" y="1555238"/>
                  <a:pt x="451611" y="1557956"/>
                </a:cubicBezTo>
                <a:cubicBezTo>
                  <a:pt x="451272" y="1560843"/>
                  <a:pt x="448554" y="1560843"/>
                  <a:pt x="446346" y="1561523"/>
                </a:cubicBezTo>
                <a:cubicBezTo>
                  <a:pt x="414582" y="1569846"/>
                  <a:pt x="382988" y="1578679"/>
                  <a:pt x="350715" y="1584454"/>
                </a:cubicBezTo>
                <a:cubicBezTo>
                  <a:pt x="336277" y="1587002"/>
                  <a:pt x="327954" y="1598722"/>
                  <a:pt x="327954" y="1610782"/>
                </a:cubicBezTo>
                <a:cubicBezTo>
                  <a:pt x="327954" y="1623861"/>
                  <a:pt x="327784" y="1636770"/>
                  <a:pt x="327954" y="1649850"/>
                </a:cubicBezTo>
                <a:cubicBezTo>
                  <a:pt x="327954" y="1656984"/>
                  <a:pt x="330332" y="1662929"/>
                  <a:pt x="335428" y="1668194"/>
                </a:cubicBezTo>
                <a:cubicBezTo>
                  <a:pt x="340863" y="1673800"/>
                  <a:pt x="346639" y="1679575"/>
                  <a:pt x="346809" y="1688407"/>
                </a:cubicBezTo>
                <a:cubicBezTo>
                  <a:pt x="346809" y="1691125"/>
                  <a:pt x="349866" y="1692314"/>
                  <a:pt x="351904" y="1693673"/>
                </a:cubicBezTo>
                <a:cubicBezTo>
                  <a:pt x="363285" y="1701317"/>
                  <a:pt x="383498" y="1698259"/>
                  <a:pt x="395558" y="1687219"/>
                </a:cubicBezTo>
                <a:cubicBezTo>
                  <a:pt x="405919" y="1677706"/>
                  <a:pt x="408637" y="1664627"/>
                  <a:pt x="410166" y="1651888"/>
                </a:cubicBezTo>
                <a:cubicBezTo>
                  <a:pt x="411015" y="1643905"/>
                  <a:pt x="405070" y="1637450"/>
                  <a:pt x="398615" y="1632354"/>
                </a:cubicBezTo>
                <a:cubicBezTo>
                  <a:pt x="395728" y="1630146"/>
                  <a:pt x="394539" y="1626919"/>
                  <a:pt x="395388" y="1623182"/>
                </a:cubicBezTo>
                <a:cubicBezTo>
                  <a:pt x="396407" y="1619105"/>
                  <a:pt x="400314" y="1619785"/>
                  <a:pt x="403032" y="1619445"/>
                </a:cubicBezTo>
                <a:cubicBezTo>
                  <a:pt x="435645" y="1614349"/>
                  <a:pt x="468597" y="1611971"/>
                  <a:pt x="500701" y="1603478"/>
                </a:cubicBezTo>
                <a:cubicBezTo>
                  <a:pt x="522103" y="1597703"/>
                  <a:pt x="544694" y="1595665"/>
                  <a:pt x="566606" y="1591928"/>
                </a:cubicBezTo>
                <a:cubicBezTo>
                  <a:pt x="583082" y="1589210"/>
                  <a:pt x="599389" y="1584963"/>
                  <a:pt x="616205" y="1587341"/>
                </a:cubicBezTo>
                <a:cubicBezTo>
                  <a:pt x="626736" y="1588870"/>
                  <a:pt x="634719" y="1592947"/>
                  <a:pt x="638626" y="1604667"/>
                </a:cubicBezTo>
                <a:cubicBezTo>
                  <a:pt x="647629" y="1630655"/>
                  <a:pt x="655952" y="1656984"/>
                  <a:pt x="663935" y="1683312"/>
                </a:cubicBezTo>
                <a:cubicBezTo>
                  <a:pt x="668861" y="1699448"/>
                  <a:pt x="672938" y="1715075"/>
                  <a:pt x="667502" y="1731891"/>
                </a:cubicBezTo>
                <a:cubicBezTo>
                  <a:pt x="664954" y="1739875"/>
                  <a:pt x="665124" y="1748707"/>
                  <a:pt x="665634" y="1757200"/>
                </a:cubicBezTo>
                <a:cubicBezTo>
                  <a:pt x="666993" y="1780471"/>
                  <a:pt x="688735" y="1802043"/>
                  <a:pt x="712345" y="1803402"/>
                </a:cubicBezTo>
                <a:cubicBezTo>
                  <a:pt x="734257" y="1804591"/>
                  <a:pt x="759905" y="1784378"/>
                  <a:pt x="763642" y="1762976"/>
                </a:cubicBezTo>
                <a:cubicBezTo>
                  <a:pt x="765001" y="1755842"/>
                  <a:pt x="763642" y="1748877"/>
                  <a:pt x="760415" y="1742423"/>
                </a:cubicBezTo>
                <a:cubicBezTo>
                  <a:pt x="753791" y="1728664"/>
                  <a:pt x="742580" y="1719152"/>
                  <a:pt x="730860" y="1710319"/>
                </a:cubicBezTo>
                <a:cubicBezTo>
                  <a:pt x="728482" y="1708451"/>
                  <a:pt x="726783" y="1707092"/>
                  <a:pt x="725934" y="1704204"/>
                </a:cubicBezTo>
                <a:cubicBezTo>
                  <a:pt x="714553" y="1668024"/>
                  <a:pt x="702663" y="1632184"/>
                  <a:pt x="695189" y="1594985"/>
                </a:cubicBezTo>
                <a:cubicBezTo>
                  <a:pt x="692811" y="1583435"/>
                  <a:pt x="694000" y="1581906"/>
                  <a:pt x="705890" y="1581736"/>
                </a:cubicBezTo>
                <a:cubicBezTo>
                  <a:pt x="707929" y="1581736"/>
                  <a:pt x="709797" y="1582076"/>
                  <a:pt x="711835" y="1582246"/>
                </a:cubicBezTo>
                <a:cubicBezTo>
                  <a:pt x="735786" y="1584793"/>
                  <a:pt x="759566" y="1587681"/>
                  <a:pt x="783516" y="1589719"/>
                </a:cubicBezTo>
                <a:cubicBezTo>
                  <a:pt x="831756" y="1593626"/>
                  <a:pt x="879996" y="1596514"/>
                  <a:pt x="928236" y="1601270"/>
                </a:cubicBezTo>
                <a:cubicBezTo>
                  <a:pt x="948449" y="1603308"/>
                  <a:pt x="948449" y="1603138"/>
                  <a:pt x="942844" y="1623182"/>
                </a:cubicBezTo>
                <a:cubicBezTo>
                  <a:pt x="941315" y="1628617"/>
                  <a:pt x="939446" y="1634732"/>
                  <a:pt x="943353" y="1639488"/>
                </a:cubicBezTo>
                <a:cubicBezTo>
                  <a:pt x="947600" y="1644754"/>
                  <a:pt x="950148" y="1650529"/>
                  <a:pt x="951506" y="1656984"/>
                </a:cubicBezTo>
                <a:cubicBezTo>
                  <a:pt x="952356" y="1661060"/>
                  <a:pt x="954734" y="1662759"/>
                  <a:pt x="958980" y="1663778"/>
                </a:cubicBezTo>
                <a:cubicBezTo>
                  <a:pt x="969002" y="1665986"/>
                  <a:pt x="979193" y="1665816"/>
                  <a:pt x="989385" y="1666496"/>
                </a:cubicBezTo>
                <a:cubicBezTo>
                  <a:pt x="996179" y="1667005"/>
                  <a:pt x="999916" y="1664118"/>
                  <a:pt x="1002974" y="1659531"/>
                </a:cubicBezTo>
                <a:cubicBezTo>
                  <a:pt x="1012656" y="1645263"/>
                  <a:pt x="1014015" y="1629297"/>
                  <a:pt x="1010278" y="1613160"/>
                </a:cubicBezTo>
                <a:close/>
                <a:moveTo>
                  <a:pt x="893245" y="959203"/>
                </a:moveTo>
                <a:cubicBezTo>
                  <a:pt x="900379" y="964808"/>
                  <a:pt x="906154" y="960732"/>
                  <a:pt x="911929" y="957674"/>
                </a:cubicBezTo>
                <a:cubicBezTo>
                  <a:pt x="921611" y="952748"/>
                  <a:pt x="921611" y="952578"/>
                  <a:pt x="923310" y="963110"/>
                </a:cubicBezTo>
                <a:cubicBezTo>
                  <a:pt x="929425" y="999459"/>
                  <a:pt x="935540" y="1035639"/>
                  <a:pt x="941655" y="1071989"/>
                </a:cubicBezTo>
                <a:cubicBezTo>
                  <a:pt x="942504" y="1076745"/>
                  <a:pt x="942674" y="1081501"/>
                  <a:pt x="943183" y="1086257"/>
                </a:cubicBezTo>
                <a:cubicBezTo>
                  <a:pt x="943013" y="1086257"/>
                  <a:pt x="942844" y="1086257"/>
                  <a:pt x="942504" y="1086257"/>
                </a:cubicBezTo>
                <a:cubicBezTo>
                  <a:pt x="942504" y="1090164"/>
                  <a:pt x="942674" y="1094241"/>
                  <a:pt x="942504" y="1098147"/>
                </a:cubicBezTo>
                <a:cubicBezTo>
                  <a:pt x="942334" y="1100865"/>
                  <a:pt x="940805" y="1103073"/>
                  <a:pt x="937748" y="1103073"/>
                </a:cubicBezTo>
                <a:cubicBezTo>
                  <a:pt x="934690" y="1103243"/>
                  <a:pt x="933501" y="1101205"/>
                  <a:pt x="932822" y="1098317"/>
                </a:cubicBezTo>
                <a:cubicBezTo>
                  <a:pt x="928066" y="1076066"/>
                  <a:pt x="919573" y="1054833"/>
                  <a:pt x="912269" y="1033261"/>
                </a:cubicBezTo>
                <a:cubicBezTo>
                  <a:pt x="905645" y="1013897"/>
                  <a:pt x="897152" y="995213"/>
                  <a:pt x="893245" y="974830"/>
                </a:cubicBezTo>
                <a:cubicBezTo>
                  <a:pt x="892565" y="970753"/>
                  <a:pt x="888828" y="967526"/>
                  <a:pt x="888998" y="962940"/>
                </a:cubicBezTo>
                <a:cubicBezTo>
                  <a:pt x="888998" y="960562"/>
                  <a:pt x="889508" y="956145"/>
                  <a:pt x="893245" y="959203"/>
                </a:cubicBezTo>
                <a:close/>
              </a:path>
            </a:pathLst>
          </a:custGeom>
          <a:solidFill>
            <a:schemeClr val="accent1"/>
          </a:solidFill>
          <a:ln w="1698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B1375AB-7A0E-4932-90C5-F7539D2F2D48}"/>
              </a:ext>
            </a:extLst>
          </p:cNvPr>
          <p:cNvGrpSpPr/>
          <p:nvPr/>
        </p:nvGrpSpPr>
        <p:grpSpPr>
          <a:xfrm>
            <a:off x="804954" y="4109003"/>
            <a:ext cx="2785606" cy="2264854"/>
            <a:chOff x="1914525" y="1276351"/>
            <a:chExt cx="5333999" cy="4336841"/>
          </a:xfrm>
        </p:grpSpPr>
        <p:sp>
          <p:nvSpPr>
            <p:cNvPr id="7" name="Freeform 3">
              <a:extLst>
                <a:ext uri="{FF2B5EF4-FFF2-40B4-BE49-F238E27FC236}">
                  <a16:creationId xmlns:a16="http://schemas.microsoft.com/office/drawing/2014/main" id="{8A1F0675-71C9-417C-8658-F2247736CE27}"/>
                </a:ext>
              </a:extLst>
            </p:cNvPr>
            <p:cNvSpPr/>
            <p:nvPr/>
          </p:nvSpPr>
          <p:spPr>
            <a:xfrm>
              <a:off x="3587126" y="1400175"/>
              <a:ext cx="3661398" cy="3028950"/>
            </a:xfrm>
            <a:custGeom>
              <a:avLst/>
              <a:gdLst>
                <a:gd name="connsiteX0" fmla="*/ 3695700 w 3695700"/>
                <a:gd name="connsiteY0" fmla="*/ 0 h 3067050"/>
                <a:gd name="connsiteX1" fmla="*/ 2667000 w 3695700"/>
                <a:gd name="connsiteY1" fmla="*/ 733425 h 3067050"/>
                <a:gd name="connsiteX2" fmla="*/ 2743200 w 3695700"/>
                <a:gd name="connsiteY2" fmla="*/ 952500 h 3067050"/>
                <a:gd name="connsiteX3" fmla="*/ 2257425 w 3695700"/>
                <a:gd name="connsiteY3" fmla="*/ 1133475 h 3067050"/>
                <a:gd name="connsiteX4" fmla="*/ 2352675 w 3695700"/>
                <a:gd name="connsiteY4" fmla="*/ 1362075 h 3067050"/>
                <a:gd name="connsiteX5" fmla="*/ 2000250 w 3695700"/>
                <a:gd name="connsiteY5" fmla="*/ 1590675 h 3067050"/>
                <a:gd name="connsiteX6" fmla="*/ 1133475 w 3695700"/>
                <a:gd name="connsiteY6" fmla="*/ 1419225 h 3067050"/>
                <a:gd name="connsiteX7" fmla="*/ 1047750 w 3695700"/>
                <a:gd name="connsiteY7" fmla="*/ 1409700 h 3067050"/>
                <a:gd name="connsiteX8" fmla="*/ 304800 w 3695700"/>
                <a:gd name="connsiteY8" fmla="*/ 1466850 h 3067050"/>
                <a:gd name="connsiteX9" fmla="*/ 0 w 3695700"/>
                <a:gd name="connsiteY9" fmla="*/ 2143125 h 3067050"/>
                <a:gd name="connsiteX10" fmla="*/ 885825 w 3695700"/>
                <a:gd name="connsiteY10" fmla="*/ 1990725 h 3067050"/>
                <a:gd name="connsiteX11" fmla="*/ 1190625 w 3695700"/>
                <a:gd name="connsiteY11" fmla="*/ 2019300 h 3067050"/>
                <a:gd name="connsiteX12" fmla="*/ 2619375 w 3695700"/>
                <a:gd name="connsiteY12" fmla="*/ 3067050 h 3067050"/>
                <a:gd name="connsiteX13" fmla="*/ 3048000 w 3695700"/>
                <a:gd name="connsiteY13" fmla="*/ 2609850 h 3067050"/>
                <a:gd name="connsiteX14" fmla="*/ 3267075 w 3695700"/>
                <a:gd name="connsiteY14" fmla="*/ 2809875 h 3067050"/>
                <a:gd name="connsiteX15" fmla="*/ 3657600 w 3695700"/>
                <a:gd name="connsiteY15" fmla="*/ 2543175 h 3067050"/>
                <a:gd name="connsiteX16" fmla="*/ 3648075 w 3695700"/>
                <a:gd name="connsiteY16" fmla="*/ 2543175 h 3067050"/>
                <a:gd name="connsiteX0" fmla="*/ 3695700 w 3695700"/>
                <a:gd name="connsiteY0" fmla="*/ 0 h 3067050"/>
                <a:gd name="connsiteX1" fmla="*/ 2724150 w 3695700"/>
                <a:gd name="connsiteY1" fmla="*/ 790575 h 3067050"/>
                <a:gd name="connsiteX2" fmla="*/ 2743200 w 3695700"/>
                <a:gd name="connsiteY2" fmla="*/ 952500 h 3067050"/>
                <a:gd name="connsiteX3" fmla="*/ 2257425 w 3695700"/>
                <a:gd name="connsiteY3" fmla="*/ 1133475 h 3067050"/>
                <a:gd name="connsiteX4" fmla="*/ 2352675 w 3695700"/>
                <a:gd name="connsiteY4" fmla="*/ 1362075 h 3067050"/>
                <a:gd name="connsiteX5" fmla="*/ 2000250 w 3695700"/>
                <a:gd name="connsiteY5" fmla="*/ 1590675 h 3067050"/>
                <a:gd name="connsiteX6" fmla="*/ 1133475 w 3695700"/>
                <a:gd name="connsiteY6" fmla="*/ 1419225 h 3067050"/>
                <a:gd name="connsiteX7" fmla="*/ 1047750 w 3695700"/>
                <a:gd name="connsiteY7" fmla="*/ 1409700 h 3067050"/>
                <a:gd name="connsiteX8" fmla="*/ 304800 w 3695700"/>
                <a:gd name="connsiteY8" fmla="*/ 1466850 h 3067050"/>
                <a:gd name="connsiteX9" fmla="*/ 0 w 3695700"/>
                <a:gd name="connsiteY9" fmla="*/ 2143125 h 3067050"/>
                <a:gd name="connsiteX10" fmla="*/ 885825 w 3695700"/>
                <a:gd name="connsiteY10" fmla="*/ 1990725 h 3067050"/>
                <a:gd name="connsiteX11" fmla="*/ 1190625 w 3695700"/>
                <a:gd name="connsiteY11" fmla="*/ 2019300 h 3067050"/>
                <a:gd name="connsiteX12" fmla="*/ 2619375 w 3695700"/>
                <a:gd name="connsiteY12" fmla="*/ 3067050 h 3067050"/>
                <a:gd name="connsiteX13" fmla="*/ 3048000 w 3695700"/>
                <a:gd name="connsiteY13" fmla="*/ 2609850 h 3067050"/>
                <a:gd name="connsiteX14" fmla="*/ 3267075 w 3695700"/>
                <a:gd name="connsiteY14" fmla="*/ 2809875 h 3067050"/>
                <a:gd name="connsiteX15" fmla="*/ 3657600 w 3695700"/>
                <a:gd name="connsiteY15" fmla="*/ 2543175 h 3067050"/>
                <a:gd name="connsiteX16" fmla="*/ 3648075 w 3695700"/>
                <a:gd name="connsiteY16" fmla="*/ 2543175 h 3067050"/>
                <a:gd name="connsiteX0" fmla="*/ 3695700 w 3695700"/>
                <a:gd name="connsiteY0" fmla="*/ 0 h 3067050"/>
                <a:gd name="connsiteX1" fmla="*/ 2657475 w 3695700"/>
                <a:gd name="connsiteY1" fmla="*/ 809625 h 3067050"/>
                <a:gd name="connsiteX2" fmla="*/ 2743200 w 3695700"/>
                <a:gd name="connsiteY2" fmla="*/ 952500 h 3067050"/>
                <a:gd name="connsiteX3" fmla="*/ 2257425 w 3695700"/>
                <a:gd name="connsiteY3" fmla="*/ 1133475 h 3067050"/>
                <a:gd name="connsiteX4" fmla="*/ 2352675 w 3695700"/>
                <a:gd name="connsiteY4" fmla="*/ 1362075 h 3067050"/>
                <a:gd name="connsiteX5" fmla="*/ 2000250 w 3695700"/>
                <a:gd name="connsiteY5" fmla="*/ 1590675 h 3067050"/>
                <a:gd name="connsiteX6" fmla="*/ 1133475 w 3695700"/>
                <a:gd name="connsiteY6" fmla="*/ 1419225 h 3067050"/>
                <a:gd name="connsiteX7" fmla="*/ 1047750 w 3695700"/>
                <a:gd name="connsiteY7" fmla="*/ 1409700 h 3067050"/>
                <a:gd name="connsiteX8" fmla="*/ 304800 w 3695700"/>
                <a:gd name="connsiteY8" fmla="*/ 1466850 h 3067050"/>
                <a:gd name="connsiteX9" fmla="*/ 0 w 3695700"/>
                <a:gd name="connsiteY9" fmla="*/ 2143125 h 3067050"/>
                <a:gd name="connsiteX10" fmla="*/ 885825 w 3695700"/>
                <a:gd name="connsiteY10" fmla="*/ 1990725 h 3067050"/>
                <a:gd name="connsiteX11" fmla="*/ 1190625 w 3695700"/>
                <a:gd name="connsiteY11" fmla="*/ 2019300 h 3067050"/>
                <a:gd name="connsiteX12" fmla="*/ 2619375 w 3695700"/>
                <a:gd name="connsiteY12" fmla="*/ 3067050 h 3067050"/>
                <a:gd name="connsiteX13" fmla="*/ 3048000 w 3695700"/>
                <a:gd name="connsiteY13" fmla="*/ 2609850 h 3067050"/>
                <a:gd name="connsiteX14" fmla="*/ 3267075 w 3695700"/>
                <a:gd name="connsiteY14" fmla="*/ 2809875 h 3067050"/>
                <a:gd name="connsiteX15" fmla="*/ 3657600 w 3695700"/>
                <a:gd name="connsiteY15" fmla="*/ 2543175 h 3067050"/>
                <a:gd name="connsiteX16" fmla="*/ 3648075 w 3695700"/>
                <a:gd name="connsiteY16" fmla="*/ 2543175 h 3067050"/>
                <a:gd name="connsiteX0" fmla="*/ 3695700 w 3695700"/>
                <a:gd name="connsiteY0" fmla="*/ 0 h 3067050"/>
                <a:gd name="connsiteX1" fmla="*/ 2657475 w 3695700"/>
                <a:gd name="connsiteY1" fmla="*/ 809625 h 3067050"/>
                <a:gd name="connsiteX2" fmla="*/ 2781300 w 3695700"/>
                <a:gd name="connsiteY2" fmla="*/ 962025 h 3067050"/>
                <a:gd name="connsiteX3" fmla="*/ 2257425 w 3695700"/>
                <a:gd name="connsiteY3" fmla="*/ 1133475 h 3067050"/>
                <a:gd name="connsiteX4" fmla="*/ 2352675 w 3695700"/>
                <a:gd name="connsiteY4" fmla="*/ 1362075 h 3067050"/>
                <a:gd name="connsiteX5" fmla="*/ 2000250 w 3695700"/>
                <a:gd name="connsiteY5" fmla="*/ 1590675 h 3067050"/>
                <a:gd name="connsiteX6" fmla="*/ 1133475 w 3695700"/>
                <a:gd name="connsiteY6" fmla="*/ 1419225 h 3067050"/>
                <a:gd name="connsiteX7" fmla="*/ 1047750 w 3695700"/>
                <a:gd name="connsiteY7" fmla="*/ 1409700 h 3067050"/>
                <a:gd name="connsiteX8" fmla="*/ 304800 w 3695700"/>
                <a:gd name="connsiteY8" fmla="*/ 1466850 h 3067050"/>
                <a:gd name="connsiteX9" fmla="*/ 0 w 3695700"/>
                <a:gd name="connsiteY9" fmla="*/ 2143125 h 3067050"/>
                <a:gd name="connsiteX10" fmla="*/ 885825 w 3695700"/>
                <a:gd name="connsiteY10" fmla="*/ 1990725 h 3067050"/>
                <a:gd name="connsiteX11" fmla="*/ 1190625 w 3695700"/>
                <a:gd name="connsiteY11" fmla="*/ 2019300 h 3067050"/>
                <a:gd name="connsiteX12" fmla="*/ 2619375 w 3695700"/>
                <a:gd name="connsiteY12" fmla="*/ 3067050 h 3067050"/>
                <a:gd name="connsiteX13" fmla="*/ 3048000 w 3695700"/>
                <a:gd name="connsiteY13" fmla="*/ 2609850 h 3067050"/>
                <a:gd name="connsiteX14" fmla="*/ 3267075 w 3695700"/>
                <a:gd name="connsiteY14" fmla="*/ 2809875 h 3067050"/>
                <a:gd name="connsiteX15" fmla="*/ 3657600 w 3695700"/>
                <a:gd name="connsiteY15" fmla="*/ 2543175 h 3067050"/>
                <a:gd name="connsiteX16" fmla="*/ 3648075 w 3695700"/>
                <a:gd name="connsiteY16" fmla="*/ 2543175 h 3067050"/>
                <a:gd name="connsiteX0" fmla="*/ 3695700 w 3695700"/>
                <a:gd name="connsiteY0" fmla="*/ 0 h 3067050"/>
                <a:gd name="connsiteX1" fmla="*/ 2657475 w 3695700"/>
                <a:gd name="connsiteY1" fmla="*/ 809625 h 3067050"/>
                <a:gd name="connsiteX2" fmla="*/ 2781300 w 3695700"/>
                <a:gd name="connsiteY2" fmla="*/ 962025 h 3067050"/>
                <a:gd name="connsiteX3" fmla="*/ 2314575 w 3695700"/>
                <a:gd name="connsiteY3" fmla="*/ 1228725 h 3067050"/>
                <a:gd name="connsiteX4" fmla="*/ 2352675 w 3695700"/>
                <a:gd name="connsiteY4" fmla="*/ 1362075 h 3067050"/>
                <a:gd name="connsiteX5" fmla="*/ 2000250 w 3695700"/>
                <a:gd name="connsiteY5" fmla="*/ 1590675 h 3067050"/>
                <a:gd name="connsiteX6" fmla="*/ 1133475 w 3695700"/>
                <a:gd name="connsiteY6" fmla="*/ 1419225 h 3067050"/>
                <a:gd name="connsiteX7" fmla="*/ 1047750 w 3695700"/>
                <a:gd name="connsiteY7" fmla="*/ 1409700 h 3067050"/>
                <a:gd name="connsiteX8" fmla="*/ 304800 w 3695700"/>
                <a:gd name="connsiteY8" fmla="*/ 1466850 h 3067050"/>
                <a:gd name="connsiteX9" fmla="*/ 0 w 3695700"/>
                <a:gd name="connsiteY9" fmla="*/ 2143125 h 3067050"/>
                <a:gd name="connsiteX10" fmla="*/ 885825 w 3695700"/>
                <a:gd name="connsiteY10" fmla="*/ 1990725 h 3067050"/>
                <a:gd name="connsiteX11" fmla="*/ 1190625 w 3695700"/>
                <a:gd name="connsiteY11" fmla="*/ 2019300 h 3067050"/>
                <a:gd name="connsiteX12" fmla="*/ 2619375 w 3695700"/>
                <a:gd name="connsiteY12" fmla="*/ 3067050 h 3067050"/>
                <a:gd name="connsiteX13" fmla="*/ 3048000 w 3695700"/>
                <a:gd name="connsiteY13" fmla="*/ 2609850 h 3067050"/>
                <a:gd name="connsiteX14" fmla="*/ 3267075 w 3695700"/>
                <a:gd name="connsiteY14" fmla="*/ 2809875 h 3067050"/>
                <a:gd name="connsiteX15" fmla="*/ 3657600 w 3695700"/>
                <a:gd name="connsiteY15" fmla="*/ 2543175 h 3067050"/>
                <a:gd name="connsiteX16" fmla="*/ 3648075 w 3695700"/>
                <a:gd name="connsiteY16" fmla="*/ 2543175 h 3067050"/>
                <a:gd name="connsiteX0" fmla="*/ 3695700 w 3695700"/>
                <a:gd name="connsiteY0" fmla="*/ 0 h 3067050"/>
                <a:gd name="connsiteX1" fmla="*/ 2438400 w 3695700"/>
                <a:gd name="connsiteY1" fmla="*/ 962025 h 3067050"/>
                <a:gd name="connsiteX2" fmla="*/ 2781300 w 3695700"/>
                <a:gd name="connsiteY2" fmla="*/ 962025 h 3067050"/>
                <a:gd name="connsiteX3" fmla="*/ 2314575 w 3695700"/>
                <a:gd name="connsiteY3" fmla="*/ 1228725 h 3067050"/>
                <a:gd name="connsiteX4" fmla="*/ 2352675 w 3695700"/>
                <a:gd name="connsiteY4" fmla="*/ 1362075 h 3067050"/>
                <a:gd name="connsiteX5" fmla="*/ 2000250 w 3695700"/>
                <a:gd name="connsiteY5" fmla="*/ 1590675 h 3067050"/>
                <a:gd name="connsiteX6" fmla="*/ 1133475 w 3695700"/>
                <a:gd name="connsiteY6" fmla="*/ 1419225 h 3067050"/>
                <a:gd name="connsiteX7" fmla="*/ 1047750 w 3695700"/>
                <a:gd name="connsiteY7" fmla="*/ 1409700 h 3067050"/>
                <a:gd name="connsiteX8" fmla="*/ 304800 w 3695700"/>
                <a:gd name="connsiteY8" fmla="*/ 1466850 h 3067050"/>
                <a:gd name="connsiteX9" fmla="*/ 0 w 3695700"/>
                <a:gd name="connsiteY9" fmla="*/ 2143125 h 3067050"/>
                <a:gd name="connsiteX10" fmla="*/ 885825 w 3695700"/>
                <a:gd name="connsiteY10" fmla="*/ 1990725 h 3067050"/>
                <a:gd name="connsiteX11" fmla="*/ 1190625 w 3695700"/>
                <a:gd name="connsiteY11" fmla="*/ 2019300 h 3067050"/>
                <a:gd name="connsiteX12" fmla="*/ 2619375 w 3695700"/>
                <a:gd name="connsiteY12" fmla="*/ 3067050 h 3067050"/>
                <a:gd name="connsiteX13" fmla="*/ 3048000 w 3695700"/>
                <a:gd name="connsiteY13" fmla="*/ 2609850 h 3067050"/>
                <a:gd name="connsiteX14" fmla="*/ 3267075 w 3695700"/>
                <a:gd name="connsiteY14" fmla="*/ 2809875 h 3067050"/>
                <a:gd name="connsiteX15" fmla="*/ 3657600 w 3695700"/>
                <a:gd name="connsiteY15" fmla="*/ 2543175 h 3067050"/>
                <a:gd name="connsiteX16" fmla="*/ 3648075 w 3695700"/>
                <a:gd name="connsiteY16" fmla="*/ 2543175 h 3067050"/>
                <a:gd name="connsiteX0" fmla="*/ 3695700 w 3695700"/>
                <a:gd name="connsiteY0" fmla="*/ 0 h 3067050"/>
                <a:gd name="connsiteX1" fmla="*/ 2438400 w 3695700"/>
                <a:gd name="connsiteY1" fmla="*/ 962025 h 3067050"/>
                <a:gd name="connsiteX2" fmla="*/ 2552700 w 3695700"/>
                <a:gd name="connsiteY2" fmla="*/ 1085850 h 3067050"/>
                <a:gd name="connsiteX3" fmla="*/ 2314575 w 3695700"/>
                <a:gd name="connsiteY3" fmla="*/ 1228725 h 3067050"/>
                <a:gd name="connsiteX4" fmla="*/ 2352675 w 3695700"/>
                <a:gd name="connsiteY4" fmla="*/ 1362075 h 3067050"/>
                <a:gd name="connsiteX5" fmla="*/ 2000250 w 3695700"/>
                <a:gd name="connsiteY5" fmla="*/ 1590675 h 3067050"/>
                <a:gd name="connsiteX6" fmla="*/ 1133475 w 3695700"/>
                <a:gd name="connsiteY6" fmla="*/ 1419225 h 3067050"/>
                <a:gd name="connsiteX7" fmla="*/ 1047750 w 3695700"/>
                <a:gd name="connsiteY7" fmla="*/ 1409700 h 3067050"/>
                <a:gd name="connsiteX8" fmla="*/ 304800 w 3695700"/>
                <a:gd name="connsiteY8" fmla="*/ 1466850 h 3067050"/>
                <a:gd name="connsiteX9" fmla="*/ 0 w 3695700"/>
                <a:gd name="connsiteY9" fmla="*/ 2143125 h 3067050"/>
                <a:gd name="connsiteX10" fmla="*/ 885825 w 3695700"/>
                <a:gd name="connsiteY10" fmla="*/ 1990725 h 3067050"/>
                <a:gd name="connsiteX11" fmla="*/ 1190625 w 3695700"/>
                <a:gd name="connsiteY11" fmla="*/ 2019300 h 3067050"/>
                <a:gd name="connsiteX12" fmla="*/ 2619375 w 3695700"/>
                <a:gd name="connsiteY12" fmla="*/ 3067050 h 3067050"/>
                <a:gd name="connsiteX13" fmla="*/ 3048000 w 3695700"/>
                <a:gd name="connsiteY13" fmla="*/ 2609850 h 3067050"/>
                <a:gd name="connsiteX14" fmla="*/ 3267075 w 3695700"/>
                <a:gd name="connsiteY14" fmla="*/ 2809875 h 3067050"/>
                <a:gd name="connsiteX15" fmla="*/ 3657600 w 3695700"/>
                <a:gd name="connsiteY15" fmla="*/ 2543175 h 3067050"/>
                <a:gd name="connsiteX16" fmla="*/ 3648075 w 3695700"/>
                <a:gd name="connsiteY16" fmla="*/ 2543175 h 3067050"/>
                <a:gd name="connsiteX0" fmla="*/ 3695700 w 3695700"/>
                <a:gd name="connsiteY0" fmla="*/ 0 h 3067050"/>
                <a:gd name="connsiteX1" fmla="*/ 2438400 w 3695700"/>
                <a:gd name="connsiteY1" fmla="*/ 962025 h 3067050"/>
                <a:gd name="connsiteX2" fmla="*/ 2552700 w 3695700"/>
                <a:gd name="connsiteY2" fmla="*/ 1085850 h 3067050"/>
                <a:gd name="connsiteX3" fmla="*/ 2286000 w 3695700"/>
                <a:gd name="connsiteY3" fmla="*/ 1247775 h 3067050"/>
                <a:gd name="connsiteX4" fmla="*/ 2352675 w 3695700"/>
                <a:gd name="connsiteY4" fmla="*/ 1362075 h 3067050"/>
                <a:gd name="connsiteX5" fmla="*/ 2000250 w 3695700"/>
                <a:gd name="connsiteY5" fmla="*/ 1590675 h 3067050"/>
                <a:gd name="connsiteX6" fmla="*/ 1133475 w 3695700"/>
                <a:gd name="connsiteY6" fmla="*/ 1419225 h 3067050"/>
                <a:gd name="connsiteX7" fmla="*/ 1047750 w 3695700"/>
                <a:gd name="connsiteY7" fmla="*/ 1409700 h 3067050"/>
                <a:gd name="connsiteX8" fmla="*/ 304800 w 3695700"/>
                <a:gd name="connsiteY8" fmla="*/ 1466850 h 3067050"/>
                <a:gd name="connsiteX9" fmla="*/ 0 w 3695700"/>
                <a:gd name="connsiteY9" fmla="*/ 2143125 h 3067050"/>
                <a:gd name="connsiteX10" fmla="*/ 885825 w 3695700"/>
                <a:gd name="connsiteY10" fmla="*/ 1990725 h 3067050"/>
                <a:gd name="connsiteX11" fmla="*/ 1190625 w 3695700"/>
                <a:gd name="connsiteY11" fmla="*/ 2019300 h 3067050"/>
                <a:gd name="connsiteX12" fmla="*/ 2619375 w 3695700"/>
                <a:gd name="connsiteY12" fmla="*/ 3067050 h 3067050"/>
                <a:gd name="connsiteX13" fmla="*/ 3048000 w 3695700"/>
                <a:gd name="connsiteY13" fmla="*/ 2609850 h 3067050"/>
                <a:gd name="connsiteX14" fmla="*/ 3267075 w 3695700"/>
                <a:gd name="connsiteY14" fmla="*/ 2809875 h 3067050"/>
                <a:gd name="connsiteX15" fmla="*/ 3657600 w 3695700"/>
                <a:gd name="connsiteY15" fmla="*/ 2543175 h 3067050"/>
                <a:gd name="connsiteX16" fmla="*/ 3648075 w 3695700"/>
                <a:gd name="connsiteY16" fmla="*/ 2543175 h 3067050"/>
                <a:gd name="connsiteX0" fmla="*/ 3695700 w 3695700"/>
                <a:gd name="connsiteY0" fmla="*/ 0 h 3067050"/>
                <a:gd name="connsiteX1" fmla="*/ 2438400 w 3695700"/>
                <a:gd name="connsiteY1" fmla="*/ 962025 h 3067050"/>
                <a:gd name="connsiteX2" fmla="*/ 2552700 w 3695700"/>
                <a:gd name="connsiteY2" fmla="*/ 1085850 h 3067050"/>
                <a:gd name="connsiteX3" fmla="*/ 2286000 w 3695700"/>
                <a:gd name="connsiteY3" fmla="*/ 1247775 h 3067050"/>
                <a:gd name="connsiteX4" fmla="*/ 2352675 w 3695700"/>
                <a:gd name="connsiteY4" fmla="*/ 1362075 h 3067050"/>
                <a:gd name="connsiteX5" fmla="*/ 2000250 w 3695700"/>
                <a:gd name="connsiteY5" fmla="*/ 1590675 h 3067050"/>
                <a:gd name="connsiteX6" fmla="*/ 1133475 w 3695700"/>
                <a:gd name="connsiteY6" fmla="*/ 1419225 h 3067050"/>
                <a:gd name="connsiteX7" fmla="*/ 1047750 w 3695700"/>
                <a:gd name="connsiteY7" fmla="*/ 1409700 h 3067050"/>
                <a:gd name="connsiteX8" fmla="*/ 304800 w 3695700"/>
                <a:gd name="connsiteY8" fmla="*/ 1466850 h 3067050"/>
                <a:gd name="connsiteX9" fmla="*/ 0 w 3695700"/>
                <a:gd name="connsiteY9" fmla="*/ 2143125 h 3067050"/>
                <a:gd name="connsiteX10" fmla="*/ 885825 w 3695700"/>
                <a:gd name="connsiteY10" fmla="*/ 1990725 h 3067050"/>
                <a:gd name="connsiteX11" fmla="*/ 1190625 w 3695700"/>
                <a:gd name="connsiteY11" fmla="*/ 2019300 h 3067050"/>
                <a:gd name="connsiteX12" fmla="*/ 2619375 w 3695700"/>
                <a:gd name="connsiteY12" fmla="*/ 3067050 h 3067050"/>
                <a:gd name="connsiteX13" fmla="*/ 3124200 w 3695700"/>
                <a:gd name="connsiteY13" fmla="*/ 2609850 h 3067050"/>
                <a:gd name="connsiteX14" fmla="*/ 3267075 w 3695700"/>
                <a:gd name="connsiteY14" fmla="*/ 2809875 h 3067050"/>
                <a:gd name="connsiteX15" fmla="*/ 3657600 w 3695700"/>
                <a:gd name="connsiteY15" fmla="*/ 2543175 h 3067050"/>
                <a:gd name="connsiteX16" fmla="*/ 3648075 w 3695700"/>
                <a:gd name="connsiteY16" fmla="*/ 2543175 h 3067050"/>
                <a:gd name="connsiteX0" fmla="*/ 3695700 w 3695700"/>
                <a:gd name="connsiteY0" fmla="*/ 0 h 3067050"/>
                <a:gd name="connsiteX1" fmla="*/ 2438400 w 3695700"/>
                <a:gd name="connsiteY1" fmla="*/ 962025 h 3067050"/>
                <a:gd name="connsiteX2" fmla="*/ 2552700 w 3695700"/>
                <a:gd name="connsiteY2" fmla="*/ 1085850 h 3067050"/>
                <a:gd name="connsiteX3" fmla="*/ 2286000 w 3695700"/>
                <a:gd name="connsiteY3" fmla="*/ 1247775 h 3067050"/>
                <a:gd name="connsiteX4" fmla="*/ 2352675 w 3695700"/>
                <a:gd name="connsiteY4" fmla="*/ 1362075 h 3067050"/>
                <a:gd name="connsiteX5" fmla="*/ 2000250 w 3695700"/>
                <a:gd name="connsiteY5" fmla="*/ 1590675 h 3067050"/>
                <a:gd name="connsiteX6" fmla="*/ 1133475 w 3695700"/>
                <a:gd name="connsiteY6" fmla="*/ 1419225 h 3067050"/>
                <a:gd name="connsiteX7" fmla="*/ 1047750 w 3695700"/>
                <a:gd name="connsiteY7" fmla="*/ 1409700 h 3067050"/>
                <a:gd name="connsiteX8" fmla="*/ 304800 w 3695700"/>
                <a:gd name="connsiteY8" fmla="*/ 1466850 h 3067050"/>
                <a:gd name="connsiteX9" fmla="*/ 0 w 3695700"/>
                <a:gd name="connsiteY9" fmla="*/ 2143125 h 3067050"/>
                <a:gd name="connsiteX10" fmla="*/ 885825 w 3695700"/>
                <a:gd name="connsiteY10" fmla="*/ 1990725 h 3067050"/>
                <a:gd name="connsiteX11" fmla="*/ 1190625 w 3695700"/>
                <a:gd name="connsiteY11" fmla="*/ 2019300 h 3067050"/>
                <a:gd name="connsiteX12" fmla="*/ 2619375 w 3695700"/>
                <a:gd name="connsiteY12" fmla="*/ 3067050 h 3067050"/>
                <a:gd name="connsiteX13" fmla="*/ 3124200 w 3695700"/>
                <a:gd name="connsiteY13" fmla="*/ 2609850 h 3067050"/>
                <a:gd name="connsiteX14" fmla="*/ 3219450 w 3695700"/>
                <a:gd name="connsiteY14" fmla="*/ 2686050 h 3067050"/>
                <a:gd name="connsiteX15" fmla="*/ 3657600 w 3695700"/>
                <a:gd name="connsiteY15" fmla="*/ 2543175 h 3067050"/>
                <a:gd name="connsiteX16" fmla="*/ 3648075 w 3695700"/>
                <a:gd name="connsiteY16" fmla="*/ 2543175 h 3067050"/>
                <a:gd name="connsiteX0" fmla="*/ 3695700 w 3695700"/>
                <a:gd name="connsiteY0" fmla="*/ 0 h 3067050"/>
                <a:gd name="connsiteX1" fmla="*/ 2438400 w 3695700"/>
                <a:gd name="connsiteY1" fmla="*/ 962025 h 3067050"/>
                <a:gd name="connsiteX2" fmla="*/ 2552700 w 3695700"/>
                <a:gd name="connsiteY2" fmla="*/ 1085850 h 3067050"/>
                <a:gd name="connsiteX3" fmla="*/ 2286000 w 3695700"/>
                <a:gd name="connsiteY3" fmla="*/ 1247775 h 3067050"/>
                <a:gd name="connsiteX4" fmla="*/ 2352675 w 3695700"/>
                <a:gd name="connsiteY4" fmla="*/ 1362075 h 3067050"/>
                <a:gd name="connsiteX5" fmla="*/ 2000250 w 3695700"/>
                <a:gd name="connsiteY5" fmla="*/ 1590675 h 3067050"/>
                <a:gd name="connsiteX6" fmla="*/ 1133475 w 3695700"/>
                <a:gd name="connsiteY6" fmla="*/ 1419225 h 3067050"/>
                <a:gd name="connsiteX7" fmla="*/ 1047750 w 3695700"/>
                <a:gd name="connsiteY7" fmla="*/ 1409700 h 3067050"/>
                <a:gd name="connsiteX8" fmla="*/ 304800 w 3695700"/>
                <a:gd name="connsiteY8" fmla="*/ 1466850 h 3067050"/>
                <a:gd name="connsiteX9" fmla="*/ 0 w 3695700"/>
                <a:gd name="connsiteY9" fmla="*/ 2143125 h 3067050"/>
                <a:gd name="connsiteX10" fmla="*/ 885825 w 3695700"/>
                <a:gd name="connsiteY10" fmla="*/ 1990725 h 3067050"/>
                <a:gd name="connsiteX11" fmla="*/ 1190625 w 3695700"/>
                <a:gd name="connsiteY11" fmla="*/ 2019300 h 3067050"/>
                <a:gd name="connsiteX12" fmla="*/ 2619375 w 3695700"/>
                <a:gd name="connsiteY12" fmla="*/ 3067050 h 3067050"/>
                <a:gd name="connsiteX13" fmla="*/ 3124200 w 3695700"/>
                <a:gd name="connsiteY13" fmla="*/ 2609850 h 3067050"/>
                <a:gd name="connsiteX14" fmla="*/ 3219450 w 3695700"/>
                <a:gd name="connsiteY14" fmla="*/ 2686050 h 3067050"/>
                <a:gd name="connsiteX15" fmla="*/ 3657600 w 3695700"/>
                <a:gd name="connsiteY15" fmla="*/ 2543175 h 3067050"/>
                <a:gd name="connsiteX16" fmla="*/ 3562350 w 3695700"/>
                <a:gd name="connsiteY16" fmla="*/ 2524125 h 3067050"/>
                <a:gd name="connsiteX0" fmla="*/ 3695700 w 3695700"/>
                <a:gd name="connsiteY0" fmla="*/ 0 h 3067050"/>
                <a:gd name="connsiteX1" fmla="*/ 2438400 w 3695700"/>
                <a:gd name="connsiteY1" fmla="*/ 962025 h 3067050"/>
                <a:gd name="connsiteX2" fmla="*/ 2552700 w 3695700"/>
                <a:gd name="connsiteY2" fmla="*/ 1085850 h 3067050"/>
                <a:gd name="connsiteX3" fmla="*/ 2286000 w 3695700"/>
                <a:gd name="connsiteY3" fmla="*/ 1247775 h 3067050"/>
                <a:gd name="connsiteX4" fmla="*/ 2352675 w 3695700"/>
                <a:gd name="connsiteY4" fmla="*/ 1362075 h 3067050"/>
                <a:gd name="connsiteX5" fmla="*/ 2000250 w 3695700"/>
                <a:gd name="connsiteY5" fmla="*/ 1590675 h 3067050"/>
                <a:gd name="connsiteX6" fmla="*/ 1133475 w 3695700"/>
                <a:gd name="connsiteY6" fmla="*/ 1419225 h 3067050"/>
                <a:gd name="connsiteX7" fmla="*/ 1047750 w 3695700"/>
                <a:gd name="connsiteY7" fmla="*/ 1409700 h 3067050"/>
                <a:gd name="connsiteX8" fmla="*/ 304800 w 3695700"/>
                <a:gd name="connsiteY8" fmla="*/ 1466850 h 3067050"/>
                <a:gd name="connsiteX9" fmla="*/ 0 w 3695700"/>
                <a:gd name="connsiteY9" fmla="*/ 2143125 h 3067050"/>
                <a:gd name="connsiteX10" fmla="*/ 885825 w 3695700"/>
                <a:gd name="connsiteY10" fmla="*/ 1990725 h 3067050"/>
                <a:gd name="connsiteX11" fmla="*/ 1190625 w 3695700"/>
                <a:gd name="connsiteY11" fmla="*/ 2019300 h 3067050"/>
                <a:gd name="connsiteX12" fmla="*/ 2619375 w 3695700"/>
                <a:gd name="connsiteY12" fmla="*/ 3067050 h 3067050"/>
                <a:gd name="connsiteX13" fmla="*/ 3124200 w 3695700"/>
                <a:gd name="connsiteY13" fmla="*/ 2609850 h 3067050"/>
                <a:gd name="connsiteX14" fmla="*/ 3219450 w 3695700"/>
                <a:gd name="connsiteY14" fmla="*/ 2686050 h 3067050"/>
                <a:gd name="connsiteX15" fmla="*/ 3657600 w 3695700"/>
                <a:gd name="connsiteY15" fmla="*/ 2543175 h 3067050"/>
                <a:gd name="connsiteX0" fmla="*/ 3695700 w 3695700"/>
                <a:gd name="connsiteY0" fmla="*/ 0 h 3067050"/>
                <a:gd name="connsiteX1" fmla="*/ 2438400 w 3695700"/>
                <a:gd name="connsiteY1" fmla="*/ 962025 h 3067050"/>
                <a:gd name="connsiteX2" fmla="*/ 2552700 w 3695700"/>
                <a:gd name="connsiteY2" fmla="*/ 1085850 h 3067050"/>
                <a:gd name="connsiteX3" fmla="*/ 2286000 w 3695700"/>
                <a:gd name="connsiteY3" fmla="*/ 1247775 h 3067050"/>
                <a:gd name="connsiteX4" fmla="*/ 2352675 w 3695700"/>
                <a:gd name="connsiteY4" fmla="*/ 1362075 h 3067050"/>
                <a:gd name="connsiteX5" fmla="*/ 2000250 w 3695700"/>
                <a:gd name="connsiteY5" fmla="*/ 1590675 h 3067050"/>
                <a:gd name="connsiteX6" fmla="*/ 1133475 w 3695700"/>
                <a:gd name="connsiteY6" fmla="*/ 1419225 h 3067050"/>
                <a:gd name="connsiteX7" fmla="*/ 1047750 w 3695700"/>
                <a:gd name="connsiteY7" fmla="*/ 1409700 h 3067050"/>
                <a:gd name="connsiteX8" fmla="*/ 304800 w 3695700"/>
                <a:gd name="connsiteY8" fmla="*/ 1466850 h 3067050"/>
                <a:gd name="connsiteX9" fmla="*/ 0 w 3695700"/>
                <a:gd name="connsiteY9" fmla="*/ 2143125 h 3067050"/>
                <a:gd name="connsiteX10" fmla="*/ 885825 w 3695700"/>
                <a:gd name="connsiteY10" fmla="*/ 1990725 h 3067050"/>
                <a:gd name="connsiteX11" fmla="*/ 1190625 w 3695700"/>
                <a:gd name="connsiteY11" fmla="*/ 2019300 h 3067050"/>
                <a:gd name="connsiteX12" fmla="*/ 2619375 w 3695700"/>
                <a:gd name="connsiteY12" fmla="*/ 3067050 h 3067050"/>
                <a:gd name="connsiteX13" fmla="*/ 3124200 w 3695700"/>
                <a:gd name="connsiteY13" fmla="*/ 2609850 h 3067050"/>
                <a:gd name="connsiteX14" fmla="*/ 3219450 w 3695700"/>
                <a:gd name="connsiteY14" fmla="*/ 2686050 h 3067050"/>
                <a:gd name="connsiteX15" fmla="*/ 3543300 w 3695700"/>
                <a:gd name="connsiteY15" fmla="*/ 2466975 h 3067050"/>
                <a:gd name="connsiteX0" fmla="*/ 3695700 w 3695700"/>
                <a:gd name="connsiteY0" fmla="*/ 0 h 3067050"/>
                <a:gd name="connsiteX1" fmla="*/ 2438400 w 3695700"/>
                <a:gd name="connsiteY1" fmla="*/ 962025 h 3067050"/>
                <a:gd name="connsiteX2" fmla="*/ 2552700 w 3695700"/>
                <a:gd name="connsiteY2" fmla="*/ 1085850 h 3067050"/>
                <a:gd name="connsiteX3" fmla="*/ 2286000 w 3695700"/>
                <a:gd name="connsiteY3" fmla="*/ 1247775 h 3067050"/>
                <a:gd name="connsiteX4" fmla="*/ 2352675 w 3695700"/>
                <a:gd name="connsiteY4" fmla="*/ 1362075 h 3067050"/>
                <a:gd name="connsiteX5" fmla="*/ 2000250 w 3695700"/>
                <a:gd name="connsiteY5" fmla="*/ 1590675 h 3067050"/>
                <a:gd name="connsiteX6" fmla="*/ 1133475 w 3695700"/>
                <a:gd name="connsiteY6" fmla="*/ 1419225 h 3067050"/>
                <a:gd name="connsiteX7" fmla="*/ 1047750 w 3695700"/>
                <a:gd name="connsiteY7" fmla="*/ 1409700 h 3067050"/>
                <a:gd name="connsiteX8" fmla="*/ 304800 w 3695700"/>
                <a:gd name="connsiteY8" fmla="*/ 1466850 h 3067050"/>
                <a:gd name="connsiteX9" fmla="*/ 0 w 3695700"/>
                <a:gd name="connsiteY9" fmla="*/ 2143125 h 3067050"/>
                <a:gd name="connsiteX10" fmla="*/ 885825 w 3695700"/>
                <a:gd name="connsiteY10" fmla="*/ 1990725 h 3067050"/>
                <a:gd name="connsiteX11" fmla="*/ 1190625 w 3695700"/>
                <a:gd name="connsiteY11" fmla="*/ 2019300 h 3067050"/>
                <a:gd name="connsiteX12" fmla="*/ 2619375 w 3695700"/>
                <a:gd name="connsiteY12" fmla="*/ 3067050 h 3067050"/>
                <a:gd name="connsiteX13" fmla="*/ 3124200 w 3695700"/>
                <a:gd name="connsiteY13" fmla="*/ 2609850 h 3067050"/>
                <a:gd name="connsiteX14" fmla="*/ 3219450 w 3695700"/>
                <a:gd name="connsiteY14" fmla="*/ 2686050 h 3067050"/>
                <a:gd name="connsiteX15" fmla="*/ 3543300 w 3695700"/>
                <a:gd name="connsiteY15" fmla="*/ 2466975 h 3067050"/>
                <a:gd name="connsiteX0" fmla="*/ 3695700 w 3695700"/>
                <a:gd name="connsiteY0" fmla="*/ 0 h 3067050"/>
                <a:gd name="connsiteX1" fmla="*/ 2438400 w 3695700"/>
                <a:gd name="connsiteY1" fmla="*/ 962025 h 3067050"/>
                <a:gd name="connsiteX2" fmla="*/ 2552700 w 3695700"/>
                <a:gd name="connsiteY2" fmla="*/ 1085850 h 3067050"/>
                <a:gd name="connsiteX3" fmla="*/ 2286000 w 3695700"/>
                <a:gd name="connsiteY3" fmla="*/ 1247775 h 3067050"/>
                <a:gd name="connsiteX4" fmla="*/ 2352675 w 3695700"/>
                <a:gd name="connsiteY4" fmla="*/ 1362075 h 3067050"/>
                <a:gd name="connsiteX5" fmla="*/ 2000250 w 3695700"/>
                <a:gd name="connsiteY5" fmla="*/ 1590675 h 3067050"/>
                <a:gd name="connsiteX6" fmla="*/ 1219200 w 3695700"/>
                <a:gd name="connsiteY6" fmla="*/ 1371600 h 3067050"/>
                <a:gd name="connsiteX7" fmla="*/ 1047750 w 3695700"/>
                <a:gd name="connsiteY7" fmla="*/ 1409700 h 3067050"/>
                <a:gd name="connsiteX8" fmla="*/ 304800 w 3695700"/>
                <a:gd name="connsiteY8" fmla="*/ 1466850 h 3067050"/>
                <a:gd name="connsiteX9" fmla="*/ 0 w 3695700"/>
                <a:gd name="connsiteY9" fmla="*/ 2143125 h 3067050"/>
                <a:gd name="connsiteX10" fmla="*/ 885825 w 3695700"/>
                <a:gd name="connsiteY10" fmla="*/ 1990725 h 3067050"/>
                <a:gd name="connsiteX11" fmla="*/ 1190625 w 3695700"/>
                <a:gd name="connsiteY11" fmla="*/ 2019300 h 3067050"/>
                <a:gd name="connsiteX12" fmla="*/ 2619375 w 3695700"/>
                <a:gd name="connsiteY12" fmla="*/ 3067050 h 3067050"/>
                <a:gd name="connsiteX13" fmla="*/ 3124200 w 3695700"/>
                <a:gd name="connsiteY13" fmla="*/ 2609850 h 3067050"/>
                <a:gd name="connsiteX14" fmla="*/ 3219450 w 3695700"/>
                <a:gd name="connsiteY14" fmla="*/ 2686050 h 3067050"/>
                <a:gd name="connsiteX15" fmla="*/ 3543300 w 3695700"/>
                <a:gd name="connsiteY15" fmla="*/ 2466975 h 3067050"/>
                <a:gd name="connsiteX0" fmla="*/ 3695700 w 3695700"/>
                <a:gd name="connsiteY0" fmla="*/ 0 h 3067050"/>
                <a:gd name="connsiteX1" fmla="*/ 2438400 w 3695700"/>
                <a:gd name="connsiteY1" fmla="*/ 962025 h 3067050"/>
                <a:gd name="connsiteX2" fmla="*/ 2552700 w 3695700"/>
                <a:gd name="connsiteY2" fmla="*/ 1085850 h 3067050"/>
                <a:gd name="connsiteX3" fmla="*/ 2286000 w 3695700"/>
                <a:gd name="connsiteY3" fmla="*/ 1247775 h 3067050"/>
                <a:gd name="connsiteX4" fmla="*/ 2352675 w 3695700"/>
                <a:gd name="connsiteY4" fmla="*/ 1362075 h 3067050"/>
                <a:gd name="connsiteX5" fmla="*/ 2000250 w 3695700"/>
                <a:gd name="connsiteY5" fmla="*/ 1590675 h 3067050"/>
                <a:gd name="connsiteX6" fmla="*/ 1219200 w 3695700"/>
                <a:gd name="connsiteY6" fmla="*/ 1371600 h 3067050"/>
                <a:gd name="connsiteX7" fmla="*/ 1047750 w 3695700"/>
                <a:gd name="connsiteY7" fmla="*/ 1409700 h 3067050"/>
                <a:gd name="connsiteX8" fmla="*/ 304800 w 3695700"/>
                <a:gd name="connsiteY8" fmla="*/ 1466850 h 3067050"/>
                <a:gd name="connsiteX9" fmla="*/ 0 w 3695700"/>
                <a:gd name="connsiteY9" fmla="*/ 2143125 h 3067050"/>
                <a:gd name="connsiteX10" fmla="*/ 885825 w 3695700"/>
                <a:gd name="connsiteY10" fmla="*/ 1990725 h 3067050"/>
                <a:gd name="connsiteX11" fmla="*/ 1190625 w 3695700"/>
                <a:gd name="connsiteY11" fmla="*/ 2019300 h 3067050"/>
                <a:gd name="connsiteX12" fmla="*/ 2619375 w 3695700"/>
                <a:gd name="connsiteY12" fmla="*/ 3067050 h 3067050"/>
                <a:gd name="connsiteX13" fmla="*/ 3124200 w 3695700"/>
                <a:gd name="connsiteY13" fmla="*/ 2609850 h 3067050"/>
                <a:gd name="connsiteX14" fmla="*/ 3219450 w 3695700"/>
                <a:gd name="connsiteY14" fmla="*/ 2686050 h 3067050"/>
                <a:gd name="connsiteX15" fmla="*/ 3543300 w 3695700"/>
                <a:gd name="connsiteY15" fmla="*/ 2466975 h 3067050"/>
                <a:gd name="connsiteX0" fmla="*/ 3695700 w 3695700"/>
                <a:gd name="connsiteY0" fmla="*/ 0 h 3067050"/>
                <a:gd name="connsiteX1" fmla="*/ 2438400 w 3695700"/>
                <a:gd name="connsiteY1" fmla="*/ 962025 h 3067050"/>
                <a:gd name="connsiteX2" fmla="*/ 2552700 w 3695700"/>
                <a:gd name="connsiteY2" fmla="*/ 1085850 h 3067050"/>
                <a:gd name="connsiteX3" fmla="*/ 2286000 w 3695700"/>
                <a:gd name="connsiteY3" fmla="*/ 1247775 h 3067050"/>
                <a:gd name="connsiteX4" fmla="*/ 2352675 w 3695700"/>
                <a:gd name="connsiteY4" fmla="*/ 1362075 h 3067050"/>
                <a:gd name="connsiteX5" fmla="*/ 2000250 w 3695700"/>
                <a:gd name="connsiteY5" fmla="*/ 1590675 h 3067050"/>
                <a:gd name="connsiteX6" fmla="*/ 1219200 w 3695700"/>
                <a:gd name="connsiteY6" fmla="*/ 1371600 h 3067050"/>
                <a:gd name="connsiteX7" fmla="*/ 304800 w 3695700"/>
                <a:gd name="connsiteY7" fmla="*/ 1466850 h 3067050"/>
                <a:gd name="connsiteX8" fmla="*/ 0 w 3695700"/>
                <a:gd name="connsiteY8" fmla="*/ 2143125 h 3067050"/>
                <a:gd name="connsiteX9" fmla="*/ 885825 w 3695700"/>
                <a:gd name="connsiteY9" fmla="*/ 1990725 h 3067050"/>
                <a:gd name="connsiteX10" fmla="*/ 1190625 w 3695700"/>
                <a:gd name="connsiteY10" fmla="*/ 2019300 h 3067050"/>
                <a:gd name="connsiteX11" fmla="*/ 2619375 w 3695700"/>
                <a:gd name="connsiteY11" fmla="*/ 3067050 h 3067050"/>
                <a:gd name="connsiteX12" fmla="*/ 3124200 w 3695700"/>
                <a:gd name="connsiteY12" fmla="*/ 2609850 h 3067050"/>
                <a:gd name="connsiteX13" fmla="*/ 3219450 w 3695700"/>
                <a:gd name="connsiteY13" fmla="*/ 2686050 h 3067050"/>
                <a:gd name="connsiteX14" fmla="*/ 3543300 w 3695700"/>
                <a:gd name="connsiteY14" fmla="*/ 2466975 h 3067050"/>
                <a:gd name="connsiteX0" fmla="*/ 3695700 w 3695700"/>
                <a:gd name="connsiteY0" fmla="*/ 0 h 3067050"/>
                <a:gd name="connsiteX1" fmla="*/ 2438400 w 3695700"/>
                <a:gd name="connsiteY1" fmla="*/ 962025 h 3067050"/>
                <a:gd name="connsiteX2" fmla="*/ 2552700 w 3695700"/>
                <a:gd name="connsiteY2" fmla="*/ 1085850 h 3067050"/>
                <a:gd name="connsiteX3" fmla="*/ 2286000 w 3695700"/>
                <a:gd name="connsiteY3" fmla="*/ 1247775 h 3067050"/>
                <a:gd name="connsiteX4" fmla="*/ 2352675 w 3695700"/>
                <a:gd name="connsiteY4" fmla="*/ 1362075 h 3067050"/>
                <a:gd name="connsiteX5" fmla="*/ 2000250 w 3695700"/>
                <a:gd name="connsiteY5" fmla="*/ 1590675 h 3067050"/>
                <a:gd name="connsiteX6" fmla="*/ 1219200 w 3695700"/>
                <a:gd name="connsiteY6" fmla="*/ 1371600 h 3067050"/>
                <a:gd name="connsiteX7" fmla="*/ 304800 w 3695700"/>
                <a:gd name="connsiteY7" fmla="*/ 1466850 h 3067050"/>
                <a:gd name="connsiteX8" fmla="*/ 0 w 3695700"/>
                <a:gd name="connsiteY8" fmla="*/ 2143125 h 3067050"/>
                <a:gd name="connsiteX9" fmla="*/ 885825 w 3695700"/>
                <a:gd name="connsiteY9" fmla="*/ 1990725 h 3067050"/>
                <a:gd name="connsiteX10" fmla="*/ 1190625 w 3695700"/>
                <a:gd name="connsiteY10" fmla="*/ 2019300 h 3067050"/>
                <a:gd name="connsiteX11" fmla="*/ 2619375 w 3695700"/>
                <a:gd name="connsiteY11" fmla="*/ 3067050 h 3067050"/>
                <a:gd name="connsiteX12" fmla="*/ 3124200 w 3695700"/>
                <a:gd name="connsiteY12" fmla="*/ 2609850 h 3067050"/>
                <a:gd name="connsiteX13" fmla="*/ 3219450 w 3695700"/>
                <a:gd name="connsiteY13" fmla="*/ 2686050 h 3067050"/>
                <a:gd name="connsiteX14" fmla="*/ 3543300 w 3695700"/>
                <a:gd name="connsiteY14" fmla="*/ 2466975 h 3067050"/>
                <a:gd name="connsiteX0" fmla="*/ 3695700 w 3695700"/>
                <a:gd name="connsiteY0" fmla="*/ 0 h 3067050"/>
                <a:gd name="connsiteX1" fmla="*/ 2438400 w 3695700"/>
                <a:gd name="connsiteY1" fmla="*/ 962025 h 3067050"/>
                <a:gd name="connsiteX2" fmla="*/ 2552700 w 3695700"/>
                <a:gd name="connsiteY2" fmla="*/ 1085850 h 3067050"/>
                <a:gd name="connsiteX3" fmla="*/ 2286000 w 3695700"/>
                <a:gd name="connsiteY3" fmla="*/ 1247775 h 3067050"/>
                <a:gd name="connsiteX4" fmla="*/ 2352675 w 3695700"/>
                <a:gd name="connsiteY4" fmla="*/ 1362075 h 3067050"/>
                <a:gd name="connsiteX5" fmla="*/ 2000250 w 3695700"/>
                <a:gd name="connsiteY5" fmla="*/ 1590675 h 3067050"/>
                <a:gd name="connsiteX6" fmla="*/ 1219200 w 3695700"/>
                <a:gd name="connsiteY6" fmla="*/ 1371600 h 3067050"/>
                <a:gd name="connsiteX7" fmla="*/ 304800 w 3695700"/>
                <a:gd name="connsiteY7" fmla="*/ 1466850 h 3067050"/>
                <a:gd name="connsiteX8" fmla="*/ 381000 w 3695700"/>
                <a:gd name="connsiteY8" fmla="*/ 1552575 h 3067050"/>
                <a:gd name="connsiteX9" fmla="*/ 0 w 3695700"/>
                <a:gd name="connsiteY9" fmla="*/ 2143125 h 3067050"/>
                <a:gd name="connsiteX10" fmla="*/ 885825 w 3695700"/>
                <a:gd name="connsiteY10" fmla="*/ 1990725 h 3067050"/>
                <a:gd name="connsiteX11" fmla="*/ 1190625 w 3695700"/>
                <a:gd name="connsiteY11" fmla="*/ 2019300 h 3067050"/>
                <a:gd name="connsiteX12" fmla="*/ 2619375 w 3695700"/>
                <a:gd name="connsiteY12" fmla="*/ 3067050 h 3067050"/>
                <a:gd name="connsiteX13" fmla="*/ 3124200 w 3695700"/>
                <a:gd name="connsiteY13" fmla="*/ 2609850 h 3067050"/>
                <a:gd name="connsiteX14" fmla="*/ 3219450 w 3695700"/>
                <a:gd name="connsiteY14" fmla="*/ 2686050 h 3067050"/>
                <a:gd name="connsiteX15" fmla="*/ 3543300 w 3695700"/>
                <a:gd name="connsiteY15" fmla="*/ 2466975 h 3067050"/>
                <a:gd name="connsiteX0" fmla="*/ 3695700 w 3695700"/>
                <a:gd name="connsiteY0" fmla="*/ 0 h 3067050"/>
                <a:gd name="connsiteX1" fmla="*/ 2438400 w 3695700"/>
                <a:gd name="connsiteY1" fmla="*/ 962025 h 3067050"/>
                <a:gd name="connsiteX2" fmla="*/ 2552700 w 3695700"/>
                <a:gd name="connsiteY2" fmla="*/ 1085850 h 3067050"/>
                <a:gd name="connsiteX3" fmla="*/ 2286000 w 3695700"/>
                <a:gd name="connsiteY3" fmla="*/ 1247775 h 3067050"/>
                <a:gd name="connsiteX4" fmla="*/ 2352675 w 3695700"/>
                <a:gd name="connsiteY4" fmla="*/ 1362075 h 3067050"/>
                <a:gd name="connsiteX5" fmla="*/ 2000250 w 3695700"/>
                <a:gd name="connsiteY5" fmla="*/ 1590675 h 3067050"/>
                <a:gd name="connsiteX6" fmla="*/ 1219200 w 3695700"/>
                <a:gd name="connsiteY6" fmla="*/ 1371600 h 3067050"/>
                <a:gd name="connsiteX7" fmla="*/ 381000 w 3695700"/>
                <a:gd name="connsiteY7" fmla="*/ 1552575 h 3067050"/>
                <a:gd name="connsiteX8" fmla="*/ 0 w 3695700"/>
                <a:gd name="connsiteY8" fmla="*/ 2143125 h 3067050"/>
                <a:gd name="connsiteX9" fmla="*/ 885825 w 3695700"/>
                <a:gd name="connsiteY9" fmla="*/ 1990725 h 3067050"/>
                <a:gd name="connsiteX10" fmla="*/ 1190625 w 3695700"/>
                <a:gd name="connsiteY10" fmla="*/ 2019300 h 3067050"/>
                <a:gd name="connsiteX11" fmla="*/ 2619375 w 3695700"/>
                <a:gd name="connsiteY11" fmla="*/ 3067050 h 3067050"/>
                <a:gd name="connsiteX12" fmla="*/ 3124200 w 3695700"/>
                <a:gd name="connsiteY12" fmla="*/ 2609850 h 3067050"/>
                <a:gd name="connsiteX13" fmla="*/ 3219450 w 3695700"/>
                <a:gd name="connsiteY13" fmla="*/ 2686050 h 3067050"/>
                <a:gd name="connsiteX14" fmla="*/ 3543300 w 3695700"/>
                <a:gd name="connsiteY14" fmla="*/ 2466975 h 3067050"/>
                <a:gd name="connsiteX0" fmla="*/ 3695700 w 3695700"/>
                <a:gd name="connsiteY0" fmla="*/ 0 h 3067050"/>
                <a:gd name="connsiteX1" fmla="*/ 2438400 w 3695700"/>
                <a:gd name="connsiteY1" fmla="*/ 962025 h 3067050"/>
                <a:gd name="connsiteX2" fmla="*/ 2552700 w 3695700"/>
                <a:gd name="connsiteY2" fmla="*/ 1085850 h 3067050"/>
                <a:gd name="connsiteX3" fmla="*/ 2286000 w 3695700"/>
                <a:gd name="connsiteY3" fmla="*/ 1247775 h 3067050"/>
                <a:gd name="connsiteX4" fmla="*/ 2352675 w 3695700"/>
                <a:gd name="connsiteY4" fmla="*/ 1362075 h 3067050"/>
                <a:gd name="connsiteX5" fmla="*/ 2000250 w 3695700"/>
                <a:gd name="connsiteY5" fmla="*/ 1590675 h 3067050"/>
                <a:gd name="connsiteX6" fmla="*/ 1219200 w 3695700"/>
                <a:gd name="connsiteY6" fmla="*/ 1371600 h 3067050"/>
                <a:gd name="connsiteX7" fmla="*/ 381000 w 3695700"/>
                <a:gd name="connsiteY7" fmla="*/ 1552575 h 3067050"/>
                <a:gd name="connsiteX8" fmla="*/ 0 w 3695700"/>
                <a:gd name="connsiteY8" fmla="*/ 2143125 h 3067050"/>
                <a:gd name="connsiteX9" fmla="*/ 885825 w 3695700"/>
                <a:gd name="connsiteY9" fmla="*/ 1990725 h 3067050"/>
                <a:gd name="connsiteX10" fmla="*/ 1190625 w 3695700"/>
                <a:gd name="connsiteY10" fmla="*/ 2019300 h 3067050"/>
                <a:gd name="connsiteX11" fmla="*/ 2619375 w 3695700"/>
                <a:gd name="connsiteY11" fmla="*/ 3067050 h 3067050"/>
                <a:gd name="connsiteX12" fmla="*/ 3124200 w 3695700"/>
                <a:gd name="connsiteY12" fmla="*/ 2609850 h 3067050"/>
                <a:gd name="connsiteX13" fmla="*/ 3219450 w 3695700"/>
                <a:gd name="connsiteY13" fmla="*/ 2686050 h 3067050"/>
                <a:gd name="connsiteX14" fmla="*/ 3543300 w 3695700"/>
                <a:gd name="connsiteY14" fmla="*/ 2466975 h 3067050"/>
                <a:gd name="connsiteX0" fmla="*/ 3695700 w 3695700"/>
                <a:gd name="connsiteY0" fmla="*/ 0 h 3067050"/>
                <a:gd name="connsiteX1" fmla="*/ 2438400 w 3695700"/>
                <a:gd name="connsiteY1" fmla="*/ 962025 h 3067050"/>
                <a:gd name="connsiteX2" fmla="*/ 2552700 w 3695700"/>
                <a:gd name="connsiteY2" fmla="*/ 1085850 h 3067050"/>
                <a:gd name="connsiteX3" fmla="*/ 2286000 w 3695700"/>
                <a:gd name="connsiteY3" fmla="*/ 1247775 h 3067050"/>
                <a:gd name="connsiteX4" fmla="*/ 2352675 w 3695700"/>
                <a:gd name="connsiteY4" fmla="*/ 1362075 h 3067050"/>
                <a:gd name="connsiteX5" fmla="*/ 2000250 w 3695700"/>
                <a:gd name="connsiteY5" fmla="*/ 1590675 h 3067050"/>
                <a:gd name="connsiteX6" fmla="*/ 1219200 w 3695700"/>
                <a:gd name="connsiteY6" fmla="*/ 1371600 h 3067050"/>
                <a:gd name="connsiteX7" fmla="*/ 381000 w 3695700"/>
                <a:gd name="connsiteY7" fmla="*/ 1552575 h 3067050"/>
                <a:gd name="connsiteX8" fmla="*/ 0 w 3695700"/>
                <a:gd name="connsiteY8" fmla="*/ 2143125 h 3067050"/>
                <a:gd name="connsiteX9" fmla="*/ 885825 w 3695700"/>
                <a:gd name="connsiteY9" fmla="*/ 1990725 h 3067050"/>
                <a:gd name="connsiteX10" fmla="*/ 1190625 w 3695700"/>
                <a:gd name="connsiteY10" fmla="*/ 2019300 h 3067050"/>
                <a:gd name="connsiteX11" fmla="*/ 2619375 w 3695700"/>
                <a:gd name="connsiteY11" fmla="*/ 3067050 h 3067050"/>
                <a:gd name="connsiteX12" fmla="*/ 3124200 w 3695700"/>
                <a:gd name="connsiteY12" fmla="*/ 2609850 h 3067050"/>
                <a:gd name="connsiteX13" fmla="*/ 3219450 w 3695700"/>
                <a:gd name="connsiteY13" fmla="*/ 2686050 h 3067050"/>
                <a:gd name="connsiteX14" fmla="*/ 3543300 w 3695700"/>
                <a:gd name="connsiteY14" fmla="*/ 2466975 h 3067050"/>
                <a:gd name="connsiteX0" fmla="*/ 3695700 w 3695700"/>
                <a:gd name="connsiteY0" fmla="*/ 0 h 3067050"/>
                <a:gd name="connsiteX1" fmla="*/ 2438400 w 3695700"/>
                <a:gd name="connsiteY1" fmla="*/ 962025 h 3067050"/>
                <a:gd name="connsiteX2" fmla="*/ 2552700 w 3695700"/>
                <a:gd name="connsiteY2" fmla="*/ 1085850 h 3067050"/>
                <a:gd name="connsiteX3" fmla="*/ 2286000 w 3695700"/>
                <a:gd name="connsiteY3" fmla="*/ 1247775 h 3067050"/>
                <a:gd name="connsiteX4" fmla="*/ 2352675 w 3695700"/>
                <a:gd name="connsiteY4" fmla="*/ 1362075 h 3067050"/>
                <a:gd name="connsiteX5" fmla="*/ 2000250 w 3695700"/>
                <a:gd name="connsiteY5" fmla="*/ 1590675 h 3067050"/>
                <a:gd name="connsiteX6" fmla="*/ 1219200 w 3695700"/>
                <a:gd name="connsiteY6" fmla="*/ 1371600 h 3067050"/>
                <a:gd name="connsiteX7" fmla="*/ 381000 w 3695700"/>
                <a:gd name="connsiteY7" fmla="*/ 1552575 h 3067050"/>
                <a:gd name="connsiteX8" fmla="*/ 0 w 3695700"/>
                <a:gd name="connsiteY8" fmla="*/ 2143125 h 3067050"/>
                <a:gd name="connsiteX9" fmla="*/ 885825 w 3695700"/>
                <a:gd name="connsiteY9" fmla="*/ 1990725 h 3067050"/>
                <a:gd name="connsiteX10" fmla="*/ 1190625 w 3695700"/>
                <a:gd name="connsiteY10" fmla="*/ 2019300 h 3067050"/>
                <a:gd name="connsiteX11" fmla="*/ 2619375 w 3695700"/>
                <a:gd name="connsiteY11" fmla="*/ 3067050 h 3067050"/>
                <a:gd name="connsiteX12" fmla="*/ 3124200 w 3695700"/>
                <a:gd name="connsiteY12" fmla="*/ 2609850 h 3067050"/>
                <a:gd name="connsiteX13" fmla="*/ 3219450 w 3695700"/>
                <a:gd name="connsiteY13" fmla="*/ 2686050 h 3067050"/>
                <a:gd name="connsiteX14" fmla="*/ 3543300 w 3695700"/>
                <a:gd name="connsiteY14" fmla="*/ 2466975 h 3067050"/>
                <a:gd name="connsiteX0" fmla="*/ 3695700 w 3695700"/>
                <a:gd name="connsiteY0" fmla="*/ 0 h 3067050"/>
                <a:gd name="connsiteX1" fmla="*/ 2438400 w 3695700"/>
                <a:gd name="connsiteY1" fmla="*/ 962025 h 3067050"/>
                <a:gd name="connsiteX2" fmla="*/ 2552700 w 3695700"/>
                <a:gd name="connsiteY2" fmla="*/ 1085850 h 3067050"/>
                <a:gd name="connsiteX3" fmla="*/ 2286000 w 3695700"/>
                <a:gd name="connsiteY3" fmla="*/ 1247775 h 3067050"/>
                <a:gd name="connsiteX4" fmla="*/ 2352675 w 3695700"/>
                <a:gd name="connsiteY4" fmla="*/ 1362075 h 3067050"/>
                <a:gd name="connsiteX5" fmla="*/ 2000250 w 3695700"/>
                <a:gd name="connsiteY5" fmla="*/ 1590675 h 3067050"/>
                <a:gd name="connsiteX6" fmla="*/ 1219200 w 3695700"/>
                <a:gd name="connsiteY6" fmla="*/ 1371600 h 3067050"/>
                <a:gd name="connsiteX7" fmla="*/ 381000 w 3695700"/>
                <a:gd name="connsiteY7" fmla="*/ 1552575 h 3067050"/>
                <a:gd name="connsiteX8" fmla="*/ 0 w 3695700"/>
                <a:gd name="connsiteY8" fmla="*/ 2143125 h 3067050"/>
                <a:gd name="connsiteX9" fmla="*/ 885825 w 3695700"/>
                <a:gd name="connsiteY9" fmla="*/ 1990725 h 3067050"/>
                <a:gd name="connsiteX10" fmla="*/ 1190625 w 3695700"/>
                <a:gd name="connsiteY10" fmla="*/ 2019300 h 3067050"/>
                <a:gd name="connsiteX11" fmla="*/ 2619375 w 3695700"/>
                <a:gd name="connsiteY11" fmla="*/ 3067050 h 3067050"/>
                <a:gd name="connsiteX12" fmla="*/ 3124200 w 3695700"/>
                <a:gd name="connsiteY12" fmla="*/ 2609850 h 3067050"/>
                <a:gd name="connsiteX13" fmla="*/ 3219450 w 3695700"/>
                <a:gd name="connsiteY13" fmla="*/ 2686050 h 3067050"/>
                <a:gd name="connsiteX14" fmla="*/ 3543300 w 3695700"/>
                <a:gd name="connsiteY14" fmla="*/ 2466975 h 3067050"/>
                <a:gd name="connsiteX0" fmla="*/ 3695700 w 3695700"/>
                <a:gd name="connsiteY0" fmla="*/ 0 h 3067050"/>
                <a:gd name="connsiteX1" fmla="*/ 2438400 w 3695700"/>
                <a:gd name="connsiteY1" fmla="*/ 962025 h 3067050"/>
                <a:gd name="connsiteX2" fmla="*/ 2552700 w 3695700"/>
                <a:gd name="connsiteY2" fmla="*/ 1085850 h 3067050"/>
                <a:gd name="connsiteX3" fmla="*/ 2286000 w 3695700"/>
                <a:gd name="connsiteY3" fmla="*/ 1247775 h 3067050"/>
                <a:gd name="connsiteX4" fmla="*/ 2352675 w 3695700"/>
                <a:gd name="connsiteY4" fmla="*/ 1362075 h 3067050"/>
                <a:gd name="connsiteX5" fmla="*/ 2000250 w 3695700"/>
                <a:gd name="connsiteY5" fmla="*/ 1590675 h 3067050"/>
                <a:gd name="connsiteX6" fmla="*/ 1219200 w 3695700"/>
                <a:gd name="connsiteY6" fmla="*/ 1371600 h 3067050"/>
                <a:gd name="connsiteX7" fmla="*/ 381000 w 3695700"/>
                <a:gd name="connsiteY7" fmla="*/ 1552575 h 3067050"/>
                <a:gd name="connsiteX8" fmla="*/ 0 w 3695700"/>
                <a:gd name="connsiteY8" fmla="*/ 2143125 h 3067050"/>
                <a:gd name="connsiteX9" fmla="*/ 885825 w 3695700"/>
                <a:gd name="connsiteY9" fmla="*/ 1990725 h 3067050"/>
                <a:gd name="connsiteX10" fmla="*/ 1190625 w 3695700"/>
                <a:gd name="connsiteY10" fmla="*/ 2019300 h 3067050"/>
                <a:gd name="connsiteX11" fmla="*/ 2619375 w 3695700"/>
                <a:gd name="connsiteY11" fmla="*/ 3067050 h 3067050"/>
                <a:gd name="connsiteX12" fmla="*/ 3124200 w 3695700"/>
                <a:gd name="connsiteY12" fmla="*/ 2609850 h 3067050"/>
                <a:gd name="connsiteX13" fmla="*/ 3219450 w 3695700"/>
                <a:gd name="connsiteY13" fmla="*/ 2686050 h 3067050"/>
                <a:gd name="connsiteX14" fmla="*/ 3543300 w 3695700"/>
                <a:gd name="connsiteY14" fmla="*/ 2466975 h 3067050"/>
                <a:gd name="connsiteX0" fmla="*/ 3695700 w 3695700"/>
                <a:gd name="connsiteY0" fmla="*/ 0 h 3067050"/>
                <a:gd name="connsiteX1" fmla="*/ 2438400 w 3695700"/>
                <a:gd name="connsiteY1" fmla="*/ 962025 h 3067050"/>
                <a:gd name="connsiteX2" fmla="*/ 2552700 w 3695700"/>
                <a:gd name="connsiteY2" fmla="*/ 1085850 h 3067050"/>
                <a:gd name="connsiteX3" fmla="*/ 2286000 w 3695700"/>
                <a:gd name="connsiteY3" fmla="*/ 1247775 h 3067050"/>
                <a:gd name="connsiteX4" fmla="*/ 2352675 w 3695700"/>
                <a:gd name="connsiteY4" fmla="*/ 1362075 h 3067050"/>
                <a:gd name="connsiteX5" fmla="*/ 2000250 w 3695700"/>
                <a:gd name="connsiteY5" fmla="*/ 1590675 h 3067050"/>
                <a:gd name="connsiteX6" fmla="*/ 1219200 w 3695700"/>
                <a:gd name="connsiteY6" fmla="*/ 1371600 h 3067050"/>
                <a:gd name="connsiteX7" fmla="*/ 381000 w 3695700"/>
                <a:gd name="connsiteY7" fmla="*/ 1552575 h 3067050"/>
                <a:gd name="connsiteX8" fmla="*/ 0 w 3695700"/>
                <a:gd name="connsiteY8" fmla="*/ 2143125 h 3067050"/>
                <a:gd name="connsiteX9" fmla="*/ 885825 w 3695700"/>
                <a:gd name="connsiteY9" fmla="*/ 1990725 h 3067050"/>
                <a:gd name="connsiteX10" fmla="*/ 1190625 w 3695700"/>
                <a:gd name="connsiteY10" fmla="*/ 2019300 h 3067050"/>
                <a:gd name="connsiteX11" fmla="*/ 2619375 w 3695700"/>
                <a:gd name="connsiteY11" fmla="*/ 3067050 h 3067050"/>
                <a:gd name="connsiteX12" fmla="*/ 3124200 w 3695700"/>
                <a:gd name="connsiteY12" fmla="*/ 2609850 h 3067050"/>
                <a:gd name="connsiteX13" fmla="*/ 3219450 w 3695700"/>
                <a:gd name="connsiteY13" fmla="*/ 2686050 h 3067050"/>
                <a:gd name="connsiteX14" fmla="*/ 3543300 w 3695700"/>
                <a:gd name="connsiteY14" fmla="*/ 2466975 h 3067050"/>
                <a:gd name="connsiteX0" fmla="*/ 3695700 w 3695700"/>
                <a:gd name="connsiteY0" fmla="*/ 0 h 3067050"/>
                <a:gd name="connsiteX1" fmla="*/ 2438400 w 3695700"/>
                <a:gd name="connsiteY1" fmla="*/ 962025 h 3067050"/>
                <a:gd name="connsiteX2" fmla="*/ 2552700 w 3695700"/>
                <a:gd name="connsiteY2" fmla="*/ 1085850 h 3067050"/>
                <a:gd name="connsiteX3" fmla="*/ 2286000 w 3695700"/>
                <a:gd name="connsiteY3" fmla="*/ 1247775 h 3067050"/>
                <a:gd name="connsiteX4" fmla="*/ 2352675 w 3695700"/>
                <a:gd name="connsiteY4" fmla="*/ 1362075 h 3067050"/>
                <a:gd name="connsiteX5" fmla="*/ 2000250 w 3695700"/>
                <a:gd name="connsiteY5" fmla="*/ 1590675 h 3067050"/>
                <a:gd name="connsiteX6" fmla="*/ 1219200 w 3695700"/>
                <a:gd name="connsiteY6" fmla="*/ 1371600 h 3067050"/>
                <a:gd name="connsiteX7" fmla="*/ 381000 w 3695700"/>
                <a:gd name="connsiteY7" fmla="*/ 1552575 h 3067050"/>
                <a:gd name="connsiteX8" fmla="*/ 0 w 3695700"/>
                <a:gd name="connsiteY8" fmla="*/ 2143125 h 3067050"/>
                <a:gd name="connsiteX9" fmla="*/ 885825 w 3695700"/>
                <a:gd name="connsiteY9" fmla="*/ 1990725 h 3067050"/>
                <a:gd name="connsiteX10" fmla="*/ 1190625 w 3695700"/>
                <a:gd name="connsiteY10" fmla="*/ 2019300 h 3067050"/>
                <a:gd name="connsiteX11" fmla="*/ 2619375 w 3695700"/>
                <a:gd name="connsiteY11" fmla="*/ 3067050 h 3067050"/>
                <a:gd name="connsiteX12" fmla="*/ 3124200 w 3695700"/>
                <a:gd name="connsiteY12" fmla="*/ 2609850 h 3067050"/>
                <a:gd name="connsiteX13" fmla="*/ 3219450 w 3695700"/>
                <a:gd name="connsiteY13" fmla="*/ 2686050 h 3067050"/>
                <a:gd name="connsiteX14" fmla="*/ 3543300 w 3695700"/>
                <a:gd name="connsiteY14" fmla="*/ 2466975 h 3067050"/>
                <a:gd name="connsiteX0" fmla="*/ 3648075 w 3648075"/>
                <a:gd name="connsiteY0" fmla="*/ 0 h 3067050"/>
                <a:gd name="connsiteX1" fmla="*/ 2390775 w 3648075"/>
                <a:gd name="connsiteY1" fmla="*/ 962025 h 3067050"/>
                <a:gd name="connsiteX2" fmla="*/ 2505075 w 3648075"/>
                <a:gd name="connsiteY2" fmla="*/ 1085850 h 3067050"/>
                <a:gd name="connsiteX3" fmla="*/ 2238375 w 3648075"/>
                <a:gd name="connsiteY3" fmla="*/ 1247775 h 3067050"/>
                <a:gd name="connsiteX4" fmla="*/ 2305050 w 3648075"/>
                <a:gd name="connsiteY4" fmla="*/ 1362075 h 3067050"/>
                <a:gd name="connsiteX5" fmla="*/ 1952625 w 3648075"/>
                <a:gd name="connsiteY5" fmla="*/ 1590675 h 3067050"/>
                <a:gd name="connsiteX6" fmla="*/ 1171575 w 3648075"/>
                <a:gd name="connsiteY6" fmla="*/ 1371600 h 3067050"/>
                <a:gd name="connsiteX7" fmla="*/ 333375 w 3648075"/>
                <a:gd name="connsiteY7" fmla="*/ 1552575 h 3067050"/>
                <a:gd name="connsiteX8" fmla="*/ 0 w 3648075"/>
                <a:gd name="connsiteY8" fmla="*/ 2162175 h 3067050"/>
                <a:gd name="connsiteX9" fmla="*/ 838200 w 3648075"/>
                <a:gd name="connsiteY9" fmla="*/ 1990725 h 3067050"/>
                <a:gd name="connsiteX10" fmla="*/ 1143000 w 3648075"/>
                <a:gd name="connsiteY10" fmla="*/ 2019300 h 3067050"/>
                <a:gd name="connsiteX11" fmla="*/ 2571750 w 3648075"/>
                <a:gd name="connsiteY11" fmla="*/ 3067050 h 3067050"/>
                <a:gd name="connsiteX12" fmla="*/ 3076575 w 3648075"/>
                <a:gd name="connsiteY12" fmla="*/ 2609850 h 3067050"/>
                <a:gd name="connsiteX13" fmla="*/ 3171825 w 3648075"/>
                <a:gd name="connsiteY13" fmla="*/ 2686050 h 3067050"/>
                <a:gd name="connsiteX14" fmla="*/ 3495675 w 3648075"/>
                <a:gd name="connsiteY14" fmla="*/ 2466975 h 3067050"/>
                <a:gd name="connsiteX0" fmla="*/ 3648075 w 3648075"/>
                <a:gd name="connsiteY0" fmla="*/ 0 h 3067050"/>
                <a:gd name="connsiteX1" fmla="*/ 2390775 w 3648075"/>
                <a:gd name="connsiteY1" fmla="*/ 962025 h 3067050"/>
                <a:gd name="connsiteX2" fmla="*/ 2505075 w 3648075"/>
                <a:gd name="connsiteY2" fmla="*/ 1085850 h 3067050"/>
                <a:gd name="connsiteX3" fmla="*/ 2238375 w 3648075"/>
                <a:gd name="connsiteY3" fmla="*/ 1247775 h 3067050"/>
                <a:gd name="connsiteX4" fmla="*/ 2305050 w 3648075"/>
                <a:gd name="connsiteY4" fmla="*/ 1362075 h 3067050"/>
                <a:gd name="connsiteX5" fmla="*/ 1952625 w 3648075"/>
                <a:gd name="connsiteY5" fmla="*/ 1590675 h 3067050"/>
                <a:gd name="connsiteX6" fmla="*/ 1171575 w 3648075"/>
                <a:gd name="connsiteY6" fmla="*/ 1371600 h 3067050"/>
                <a:gd name="connsiteX7" fmla="*/ 333375 w 3648075"/>
                <a:gd name="connsiteY7" fmla="*/ 1552575 h 3067050"/>
                <a:gd name="connsiteX8" fmla="*/ 0 w 3648075"/>
                <a:gd name="connsiteY8" fmla="*/ 2162175 h 3067050"/>
                <a:gd name="connsiteX9" fmla="*/ 838200 w 3648075"/>
                <a:gd name="connsiteY9" fmla="*/ 1990725 h 3067050"/>
                <a:gd name="connsiteX10" fmla="*/ 1143000 w 3648075"/>
                <a:gd name="connsiteY10" fmla="*/ 2019300 h 3067050"/>
                <a:gd name="connsiteX11" fmla="*/ 2571750 w 3648075"/>
                <a:gd name="connsiteY11" fmla="*/ 3067050 h 3067050"/>
                <a:gd name="connsiteX12" fmla="*/ 3076575 w 3648075"/>
                <a:gd name="connsiteY12" fmla="*/ 2609850 h 3067050"/>
                <a:gd name="connsiteX13" fmla="*/ 3171825 w 3648075"/>
                <a:gd name="connsiteY13" fmla="*/ 2686050 h 3067050"/>
                <a:gd name="connsiteX14" fmla="*/ 3495675 w 3648075"/>
                <a:gd name="connsiteY14" fmla="*/ 2466975 h 3067050"/>
                <a:gd name="connsiteX0" fmla="*/ 3660392 w 3660392"/>
                <a:gd name="connsiteY0" fmla="*/ 0 h 3067050"/>
                <a:gd name="connsiteX1" fmla="*/ 2403092 w 3660392"/>
                <a:gd name="connsiteY1" fmla="*/ 962025 h 3067050"/>
                <a:gd name="connsiteX2" fmla="*/ 2517392 w 3660392"/>
                <a:gd name="connsiteY2" fmla="*/ 1085850 h 3067050"/>
                <a:gd name="connsiteX3" fmla="*/ 2250692 w 3660392"/>
                <a:gd name="connsiteY3" fmla="*/ 1247775 h 3067050"/>
                <a:gd name="connsiteX4" fmla="*/ 2317367 w 3660392"/>
                <a:gd name="connsiteY4" fmla="*/ 1362075 h 3067050"/>
                <a:gd name="connsiteX5" fmla="*/ 1964942 w 3660392"/>
                <a:gd name="connsiteY5" fmla="*/ 1590675 h 3067050"/>
                <a:gd name="connsiteX6" fmla="*/ 1183892 w 3660392"/>
                <a:gd name="connsiteY6" fmla="*/ 1371600 h 3067050"/>
                <a:gd name="connsiteX7" fmla="*/ 345692 w 3660392"/>
                <a:gd name="connsiteY7" fmla="*/ 1552575 h 3067050"/>
                <a:gd name="connsiteX8" fmla="*/ 12317 w 3660392"/>
                <a:gd name="connsiteY8" fmla="*/ 2162175 h 3067050"/>
                <a:gd name="connsiteX9" fmla="*/ 850517 w 3660392"/>
                <a:gd name="connsiteY9" fmla="*/ 1990725 h 3067050"/>
                <a:gd name="connsiteX10" fmla="*/ 1155317 w 3660392"/>
                <a:gd name="connsiteY10" fmla="*/ 2019300 h 3067050"/>
                <a:gd name="connsiteX11" fmla="*/ 2584067 w 3660392"/>
                <a:gd name="connsiteY11" fmla="*/ 3067050 h 3067050"/>
                <a:gd name="connsiteX12" fmla="*/ 3088892 w 3660392"/>
                <a:gd name="connsiteY12" fmla="*/ 2609850 h 3067050"/>
                <a:gd name="connsiteX13" fmla="*/ 3184142 w 3660392"/>
                <a:gd name="connsiteY13" fmla="*/ 2686050 h 3067050"/>
                <a:gd name="connsiteX14" fmla="*/ 3507992 w 3660392"/>
                <a:gd name="connsiteY14" fmla="*/ 2466975 h 3067050"/>
                <a:gd name="connsiteX0" fmla="*/ 3661041 w 3661041"/>
                <a:gd name="connsiteY0" fmla="*/ 0 h 3067050"/>
                <a:gd name="connsiteX1" fmla="*/ 2403741 w 3661041"/>
                <a:gd name="connsiteY1" fmla="*/ 962025 h 3067050"/>
                <a:gd name="connsiteX2" fmla="*/ 2518041 w 3661041"/>
                <a:gd name="connsiteY2" fmla="*/ 1085850 h 3067050"/>
                <a:gd name="connsiteX3" fmla="*/ 2251341 w 3661041"/>
                <a:gd name="connsiteY3" fmla="*/ 1247775 h 3067050"/>
                <a:gd name="connsiteX4" fmla="*/ 2318016 w 3661041"/>
                <a:gd name="connsiteY4" fmla="*/ 1362075 h 3067050"/>
                <a:gd name="connsiteX5" fmla="*/ 1965591 w 3661041"/>
                <a:gd name="connsiteY5" fmla="*/ 1590675 h 3067050"/>
                <a:gd name="connsiteX6" fmla="*/ 1184541 w 3661041"/>
                <a:gd name="connsiteY6" fmla="*/ 1371600 h 3067050"/>
                <a:gd name="connsiteX7" fmla="*/ 346341 w 3661041"/>
                <a:gd name="connsiteY7" fmla="*/ 1552575 h 3067050"/>
                <a:gd name="connsiteX8" fmla="*/ 12966 w 3661041"/>
                <a:gd name="connsiteY8" fmla="*/ 2162175 h 3067050"/>
                <a:gd name="connsiteX9" fmla="*/ 813066 w 3661041"/>
                <a:gd name="connsiteY9" fmla="*/ 1905000 h 3067050"/>
                <a:gd name="connsiteX10" fmla="*/ 1155966 w 3661041"/>
                <a:gd name="connsiteY10" fmla="*/ 2019300 h 3067050"/>
                <a:gd name="connsiteX11" fmla="*/ 2584716 w 3661041"/>
                <a:gd name="connsiteY11" fmla="*/ 3067050 h 3067050"/>
                <a:gd name="connsiteX12" fmla="*/ 3089541 w 3661041"/>
                <a:gd name="connsiteY12" fmla="*/ 2609850 h 3067050"/>
                <a:gd name="connsiteX13" fmla="*/ 3184791 w 3661041"/>
                <a:gd name="connsiteY13" fmla="*/ 2686050 h 3067050"/>
                <a:gd name="connsiteX14" fmla="*/ 3508641 w 3661041"/>
                <a:gd name="connsiteY14" fmla="*/ 2466975 h 3067050"/>
                <a:gd name="connsiteX0" fmla="*/ 3662719 w 3662719"/>
                <a:gd name="connsiteY0" fmla="*/ 0 h 3067050"/>
                <a:gd name="connsiteX1" fmla="*/ 2405419 w 3662719"/>
                <a:gd name="connsiteY1" fmla="*/ 962025 h 3067050"/>
                <a:gd name="connsiteX2" fmla="*/ 2519719 w 3662719"/>
                <a:gd name="connsiteY2" fmla="*/ 1085850 h 3067050"/>
                <a:gd name="connsiteX3" fmla="*/ 2253019 w 3662719"/>
                <a:gd name="connsiteY3" fmla="*/ 1247775 h 3067050"/>
                <a:gd name="connsiteX4" fmla="*/ 2319694 w 3662719"/>
                <a:gd name="connsiteY4" fmla="*/ 1362075 h 3067050"/>
                <a:gd name="connsiteX5" fmla="*/ 1967269 w 3662719"/>
                <a:gd name="connsiteY5" fmla="*/ 1590675 h 3067050"/>
                <a:gd name="connsiteX6" fmla="*/ 1186219 w 3662719"/>
                <a:gd name="connsiteY6" fmla="*/ 1371600 h 3067050"/>
                <a:gd name="connsiteX7" fmla="*/ 348019 w 3662719"/>
                <a:gd name="connsiteY7" fmla="*/ 1552575 h 3067050"/>
                <a:gd name="connsiteX8" fmla="*/ 14644 w 3662719"/>
                <a:gd name="connsiteY8" fmla="*/ 2162175 h 3067050"/>
                <a:gd name="connsiteX9" fmla="*/ 814744 w 3662719"/>
                <a:gd name="connsiteY9" fmla="*/ 1905000 h 3067050"/>
                <a:gd name="connsiteX10" fmla="*/ 1157644 w 3662719"/>
                <a:gd name="connsiteY10" fmla="*/ 2019300 h 3067050"/>
                <a:gd name="connsiteX11" fmla="*/ 2586394 w 3662719"/>
                <a:gd name="connsiteY11" fmla="*/ 3067050 h 3067050"/>
                <a:gd name="connsiteX12" fmla="*/ 3091219 w 3662719"/>
                <a:gd name="connsiteY12" fmla="*/ 2609850 h 3067050"/>
                <a:gd name="connsiteX13" fmla="*/ 3186469 w 3662719"/>
                <a:gd name="connsiteY13" fmla="*/ 2686050 h 3067050"/>
                <a:gd name="connsiteX14" fmla="*/ 3510319 w 3662719"/>
                <a:gd name="connsiteY14" fmla="*/ 2466975 h 3067050"/>
                <a:gd name="connsiteX0" fmla="*/ 3663396 w 3663396"/>
                <a:gd name="connsiteY0" fmla="*/ 0 h 3067050"/>
                <a:gd name="connsiteX1" fmla="*/ 2406096 w 3663396"/>
                <a:gd name="connsiteY1" fmla="*/ 962025 h 3067050"/>
                <a:gd name="connsiteX2" fmla="*/ 2520396 w 3663396"/>
                <a:gd name="connsiteY2" fmla="*/ 1085850 h 3067050"/>
                <a:gd name="connsiteX3" fmla="*/ 2253696 w 3663396"/>
                <a:gd name="connsiteY3" fmla="*/ 1247775 h 3067050"/>
                <a:gd name="connsiteX4" fmla="*/ 2320371 w 3663396"/>
                <a:gd name="connsiteY4" fmla="*/ 1362075 h 3067050"/>
                <a:gd name="connsiteX5" fmla="*/ 1967946 w 3663396"/>
                <a:gd name="connsiteY5" fmla="*/ 1590675 h 3067050"/>
                <a:gd name="connsiteX6" fmla="*/ 1186896 w 3663396"/>
                <a:gd name="connsiteY6" fmla="*/ 1371600 h 3067050"/>
                <a:gd name="connsiteX7" fmla="*/ 348696 w 3663396"/>
                <a:gd name="connsiteY7" fmla="*/ 1552575 h 3067050"/>
                <a:gd name="connsiteX8" fmla="*/ 15321 w 3663396"/>
                <a:gd name="connsiteY8" fmla="*/ 2162175 h 3067050"/>
                <a:gd name="connsiteX9" fmla="*/ 786846 w 3663396"/>
                <a:gd name="connsiteY9" fmla="*/ 1905000 h 3067050"/>
                <a:gd name="connsiteX10" fmla="*/ 1158321 w 3663396"/>
                <a:gd name="connsiteY10" fmla="*/ 2019300 h 3067050"/>
                <a:gd name="connsiteX11" fmla="*/ 2587071 w 3663396"/>
                <a:gd name="connsiteY11" fmla="*/ 3067050 h 3067050"/>
                <a:gd name="connsiteX12" fmla="*/ 3091896 w 3663396"/>
                <a:gd name="connsiteY12" fmla="*/ 2609850 h 3067050"/>
                <a:gd name="connsiteX13" fmla="*/ 3187146 w 3663396"/>
                <a:gd name="connsiteY13" fmla="*/ 2686050 h 3067050"/>
                <a:gd name="connsiteX14" fmla="*/ 3510996 w 3663396"/>
                <a:gd name="connsiteY14" fmla="*/ 2466975 h 3067050"/>
                <a:gd name="connsiteX0" fmla="*/ 3661398 w 3661398"/>
                <a:gd name="connsiteY0" fmla="*/ 0 h 3067050"/>
                <a:gd name="connsiteX1" fmla="*/ 2404098 w 3661398"/>
                <a:gd name="connsiteY1" fmla="*/ 962025 h 3067050"/>
                <a:gd name="connsiteX2" fmla="*/ 2518398 w 3661398"/>
                <a:gd name="connsiteY2" fmla="*/ 1085850 h 3067050"/>
                <a:gd name="connsiteX3" fmla="*/ 2251698 w 3661398"/>
                <a:gd name="connsiteY3" fmla="*/ 1247775 h 3067050"/>
                <a:gd name="connsiteX4" fmla="*/ 2318373 w 3661398"/>
                <a:gd name="connsiteY4" fmla="*/ 1362075 h 3067050"/>
                <a:gd name="connsiteX5" fmla="*/ 1965948 w 3661398"/>
                <a:gd name="connsiteY5" fmla="*/ 1590675 h 3067050"/>
                <a:gd name="connsiteX6" fmla="*/ 1184898 w 3661398"/>
                <a:gd name="connsiteY6" fmla="*/ 1371600 h 3067050"/>
                <a:gd name="connsiteX7" fmla="*/ 346698 w 3661398"/>
                <a:gd name="connsiteY7" fmla="*/ 1552575 h 3067050"/>
                <a:gd name="connsiteX8" fmla="*/ 13323 w 3661398"/>
                <a:gd name="connsiteY8" fmla="*/ 2162175 h 3067050"/>
                <a:gd name="connsiteX9" fmla="*/ 784848 w 3661398"/>
                <a:gd name="connsiteY9" fmla="*/ 1905000 h 3067050"/>
                <a:gd name="connsiteX10" fmla="*/ 1156323 w 3661398"/>
                <a:gd name="connsiteY10" fmla="*/ 2019300 h 3067050"/>
                <a:gd name="connsiteX11" fmla="*/ 2585073 w 3661398"/>
                <a:gd name="connsiteY11" fmla="*/ 3067050 h 3067050"/>
                <a:gd name="connsiteX12" fmla="*/ 3089898 w 3661398"/>
                <a:gd name="connsiteY12" fmla="*/ 2609850 h 3067050"/>
                <a:gd name="connsiteX13" fmla="*/ 3185148 w 3661398"/>
                <a:gd name="connsiteY13" fmla="*/ 2686050 h 3067050"/>
                <a:gd name="connsiteX14" fmla="*/ 3508998 w 3661398"/>
                <a:gd name="connsiteY14" fmla="*/ 2466975 h 3067050"/>
                <a:gd name="connsiteX0" fmla="*/ 3661398 w 3661398"/>
                <a:gd name="connsiteY0" fmla="*/ 0 h 3067050"/>
                <a:gd name="connsiteX1" fmla="*/ 2404098 w 3661398"/>
                <a:gd name="connsiteY1" fmla="*/ 962025 h 3067050"/>
                <a:gd name="connsiteX2" fmla="*/ 2518398 w 3661398"/>
                <a:gd name="connsiteY2" fmla="*/ 1085850 h 3067050"/>
                <a:gd name="connsiteX3" fmla="*/ 2251698 w 3661398"/>
                <a:gd name="connsiteY3" fmla="*/ 1247775 h 3067050"/>
                <a:gd name="connsiteX4" fmla="*/ 2318373 w 3661398"/>
                <a:gd name="connsiteY4" fmla="*/ 1362075 h 3067050"/>
                <a:gd name="connsiteX5" fmla="*/ 1965948 w 3661398"/>
                <a:gd name="connsiteY5" fmla="*/ 1590675 h 3067050"/>
                <a:gd name="connsiteX6" fmla="*/ 1184898 w 3661398"/>
                <a:gd name="connsiteY6" fmla="*/ 1371600 h 3067050"/>
                <a:gd name="connsiteX7" fmla="*/ 346698 w 3661398"/>
                <a:gd name="connsiteY7" fmla="*/ 1552575 h 3067050"/>
                <a:gd name="connsiteX8" fmla="*/ 13323 w 3661398"/>
                <a:gd name="connsiteY8" fmla="*/ 2162175 h 3067050"/>
                <a:gd name="connsiteX9" fmla="*/ 784848 w 3661398"/>
                <a:gd name="connsiteY9" fmla="*/ 1905000 h 3067050"/>
                <a:gd name="connsiteX10" fmla="*/ 1156323 w 3661398"/>
                <a:gd name="connsiteY10" fmla="*/ 2019300 h 3067050"/>
                <a:gd name="connsiteX11" fmla="*/ 2585073 w 3661398"/>
                <a:gd name="connsiteY11" fmla="*/ 3067050 h 3067050"/>
                <a:gd name="connsiteX12" fmla="*/ 3089898 w 3661398"/>
                <a:gd name="connsiteY12" fmla="*/ 2609850 h 3067050"/>
                <a:gd name="connsiteX13" fmla="*/ 3185148 w 3661398"/>
                <a:gd name="connsiteY13" fmla="*/ 2686050 h 3067050"/>
                <a:gd name="connsiteX14" fmla="*/ 3508998 w 3661398"/>
                <a:gd name="connsiteY14" fmla="*/ 2466975 h 3067050"/>
                <a:gd name="connsiteX0" fmla="*/ 3661398 w 3661398"/>
                <a:gd name="connsiteY0" fmla="*/ 0 h 3028950"/>
                <a:gd name="connsiteX1" fmla="*/ 2404098 w 3661398"/>
                <a:gd name="connsiteY1" fmla="*/ 962025 h 3028950"/>
                <a:gd name="connsiteX2" fmla="*/ 2518398 w 3661398"/>
                <a:gd name="connsiteY2" fmla="*/ 1085850 h 3028950"/>
                <a:gd name="connsiteX3" fmla="*/ 2251698 w 3661398"/>
                <a:gd name="connsiteY3" fmla="*/ 1247775 h 3028950"/>
                <a:gd name="connsiteX4" fmla="*/ 2318373 w 3661398"/>
                <a:gd name="connsiteY4" fmla="*/ 1362075 h 3028950"/>
                <a:gd name="connsiteX5" fmla="*/ 1965948 w 3661398"/>
                <a:gd name="connsiteY5" fmla="*/ 1590675 h 3028950"/>
                <a:gd name="connsiteX6" fmla="*/ 1184898 w 3661398"/>
                <a:gd name="connsiteY6" fmla="*/ 1371600 h 3028950"/>
                <a:gd name="connsiteX7" fmla="*/ 346698 w 3661398"/>
                <a:gd name="connsiteY7" fmla="*/ 1552575 h 3028950"/>
                <a:gd name="connsiteX8" fmla="*/ 13323 w 3661398"/>
                <a:gd name="connsiteY8" fmla="*/ 2162175 h 3028950"/>
                <a:gd name="connsiteX9" fmla="*/ 784848 w 3661398"/>
                <a:gd name="connsiteY9" fmla="*/ 1905000 h 3028950"/>
                <a:gd name="connsiteX10" fmla="*/ 1156323 w 3661398"/>
                <a:gd name="connsiteY10" fmla="*/ 2019300 h 3028950"/>
                <a:gd name="connsiteX11" fmla="*/ 2613648 w 3661398"/>
                <a:gd name="connsiteY11" fmla="*/ 3028950 h 3028950"/>
                <a:gd name="connsiteX12" fmla="*/ 3089898 w 3661398"/>
                <a:gd name="connsiteY12" fmla="*/ 2609850 h 3028950"/>
                <a:gd name="connsiteX13" fmla="*/ 3185148 w 3661398"/>
                <a:gd name="connsiteY13" fmla="*/ 2686050 h 3028950"/>
                <a:gd name="connsiteX14" fmla="*/ 3508998 w 3661398"/>
                <a:gd name="connsiteY14" fmla="*/ 2466975 h 3028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661398" h="3028950">
                  <a:moveTo>
                    <a:pt x="3661398" y="0"/>
                  </a:moveTo>
                  <a:lnTo>
                    <a:pt x="2404098" y="962025"/>
                  </a:lnTo>
                  <a:lnTo>
                    <a:pt x="2518398" y="1085850"/>
                  </a:lnTo>
                  <a:lnTo>
                    <a:pt x="2251698" y="1247775"/>
                  </a:lnTo>
                  <a:lnTo>
                    <a:pt x="2318373" y="1362075"/>
                  </a:lnTo>
                  <a:lnTo>
                    <a:pt x="1965948" y="1590675"/>
                  </a:lnTo>
                  <a:cubicBezTo>
                    <a:pt x="1838948" y="1676400"/>
                    <a:pt x="1273798" y="1371600"/>
                    <a:pt x="1184898" y="1371600"/>
                  </a:cubicBezTo>
                  <a:cubicBezTo>
                    <a:pt x="905498" y="1431925"/>
                    <a:pt x="473698" y="1395413"/>
                    <a:pt x="346698" y="1552575"/>
                  </a:cubicBezTo>
                  <a:cubicBezTo>
                    <a:pt x="219698" y="1787525"/>
                    <a:pt x="130798" y="1917700"/>
                    <a:pt x="13323" y="2162175"/>
                  </a:cubicBezTo>
                  <a:cubicBezTo>
                    <a:pt x="-97802" y="2400300"/>
                    <a:pt x="514973" y="2390775"/>
                    <a:pt x="784848" y="1905000"/>
                  </a:cubicBezTo>
                  <a:lnTo>
                    <a:pt x="1156323" y="2019300"/>
                  </a:lnTo>
                  <a:cubicBezTo>
                    <a:pt x="1689723" y="2330450"/>
                    <a:pt x="2137398" y="2679700"/>
                    <a:pt x="2613648" y="3028950"/>
                  </a:cubicBezTo>
                  <a:lnTo>
                    <a:pt x="3089898" y="2609850"/>
                  </a:lnTo>
                  <a:lnTo>
                    <a:pt x="3185148" y="2686050"/>
                  </a:lnTo>
                  <a:lnTo>
                    <a:pt x="3508998" y="2466975"/>
                  </a:lnTo>
                </a:path>
              </a:pathLst>
            </a:cu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1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8" name="Freeform 4">
              <a:extLst>
                <a:ext uri="{FF2B5EF4-FFF2-40B4-BE49-F238E27FC236}">
                  <a16:creationId xmlns:a16="http://schemas.microsoft.com/office/drawing/2014/main" id="{54ABE66C-3820-4ACB-BA3A-66300BE2C093}"/>
                </a:ext>
              </a:extLst>
            </p:cNvPr>
            <p:cNvSpPr/>
            <p:nvPr/>
          </p:nvSpPr>
          <p:spPr>
            <a:xfrm>
              <a:off x="1914525" y="1276351"/>
              <a:ext cx="4300729" cy="4336841"/>
            </a:xfrm>
            <a:custGeom>
              <a:avLst/>
              <a:gdLst>
                <a:gd name="connsiteX0" fmla="*/ 0 w 4276725"/>
                <a:gd name="connsiteY0" fmla="*/ 0 h 4114800"/>
                <a:gd name="connsiteX1" fmla="*/ 1028700 w 4276725"/>
                <a:gd name="connsiteY1" fmla="*/ 866775 h 4114800"/>
                <a:gd name="connsiteX2" fmla="*/ 952500 w 4276725"/>
                <a:gd name="connsiteY2" fmla="*/ 990600 h 4114800"/>
                <a:gd name="connsiteX3" fmla="*/ 1333500 w 4276725"/>
                <a:gd name="connsiteY3" fmla="*/ 1285875 h 4114800"/>
                <a:gd name="connsiteX4" fmla="*/ 1247775 w 4276725"/>
                <a:gd name="connsiteY4" fmla="*/ 1552575 h 4114800"/>
                <a:gd name="connsiteX5" fmla="*/ 1590675 w 4276725"/>
                <a:gd name="connsiteY5" fmla="*/ 1762125 h 4114800"/>
                <a:gd name="connsiteX6" fmla="*/ 1885950 w 4276725"/>
                <a:gd name="connsiteY6" fmla="*/ 1743075 h 4114800"/>
                <a:gd name="connsiteX7" fmla="*/ 2857500 w 4276725"/>
                <a:gd name="connsiteY7" fmla="*/ 2219325 h 4114800"/>
                <a:gd name="connsiteX8" fmla="*/ 4276725 w 4276725"/>
                <a:gd name="connsiteY8" fmla="*/ 3314700 h 4114800"/>
                <a:gd name="connsiteX9" fmla="*/ 3952875 w 4276725"/>
                <a:gd name="connsiteY9" fmla="*/ 3590925 h 4114800"/>
                <a:gd name="connsiteX10" fmla="*/ 3524250 w 4276725"/>
                <a:gd name="connsiteY10" fmla="*/ 3914775 h 4114800"/>
                <a:gd name="connsiteX11" fmla="*/ 3124200 w 4276725"/>
                <a:gd name="connsiteY11" fmla="*/ 4114800 h 4114800"/>
                <a:gd name="connsiteX12" fmla="*/ 2514600 w 4276725"/>
                <a:gd name="connsiteY12" fmla="*/ 4114800 h 4114800"/>
                <a:gd name="connsiteX13" fmla="*/ 2257425 w 4276725"/>
                <a:gd name="connsiteY13" fmla="*/ 3695700 h 4114800"/>
                <a:gd name="connsiteX14" fmla="*/ 1828800 w 4276725"/>
                <a:gd name="connsiteY14" fmla="*/ 3409950 h 4114800"/>
                <a:gd name="connsiteX15" fmla="*/ 1476375 w 4276725"/>
                <a:gd name="connsiteY15" fmla="*/ 3171825 h 4114800"/>
                <a:gd name="connsiteX16" fmla="*/ 1114425 w 4276725"/>
                <a:gd name="connsiteY16" fmla="*/ 3019425 h 4114800"/>
                <a:gd name="connsiteX17" fmla="*/ 933450 w 4276725"/>
                <a:gd name="connsiteY17" fmla="*/ 2733675 h 4114800"/>
                <a:gd name="connsiteX18" fmla="*/ 619125 w 4276725"/>
                <a:gd name="connsiteY18" fmla="*/ 2476500 h 4114800"/>
                <a:gd name="connsiteX19" fmla="*/ 447675 w 4276725"/>
                <a:gd name="connsiteY19" fmla="*/ 2571750 h 4114800"/>
                <a:gd name="connsiteX20" fmla="*/ 152400 w 4276725"/>
                <a:gd name="connsiteY20" fmla="*/ 2333625 h 4114800"/>
                <a:gd name="connsiteX21" fmla="*/ 142875 w 4276725"/>
                <a:gd name="connsiteY21" fmla="*/ 2305050 h 4114800"/>
                <a:gd name="connsiteX0" fmla="*/ 0 w 4276725"/>
                <a:gd name="connsiteY0" fmla="*/ 0 h 4114800"/>
                <a:gd name="connsiteX1" fmla="*/ 1190625 w 4276725"/>
                <a:gd name="connsiteY1" fmla="*/ 990600 h 4114800"/>
                <a:gd name="connsiteX2" fmla="*/ 952500 w 4276725"/>
                <a:gd name="connsiteY2" fmla="*/ 990600 h 4114800"/>
                <a:gd name="connsiteX3" fmla="*/ 1333500 w 4276725"/>
                <a:gd name="connsiteY3" fmla="*/ 1285875 h 4114800"/>
                <a:gd name="connsiteX4" fmla="*/ 1247775 w 4276725"/>
                <a:gd name="connsiteY4" fmla="*/ 1552575 h 4114800"/>
                <a:gd name="connsiteX5" fmla="*/ 1590675 w 4276725"/>
                <a:gd name="connsiteY5" fmla="*/ 1762125 h 4114800"/>
                <a:gd name="connsiteX6" fmla="*/ 1885950 w 4276725"/>
                <a:gd name="connsiteY6" fmla="*/ 1743075 h 4114800"/>
                <a:gd name="connsiteX7" fmla="*/ 2857500 w 4276725"/>
                <a:gd name="connsiteY7" fmla="*/ 2219325 h 4114800"/>
                <a:gd name="connsiteX8" fmla="*/ 4276725 w 4276725"/>
                <a:gd name="connsiteY8" fmla="*/ 3314700 h 4114800"/>
                <a:gd name="connsiteX9" fmla="*/ 3952875 w 4276725"/>
                <a:gd name="connsiteY9" fmla="*/ 3590925 h 4114800"/>
                <a:gd name="connsiteX10" fmla="*/ 3524250 w 4276725"/>
                <a:gd name="connsiteY10" fmla="*/ 3914775 h 4114800"/>
                <a:gd name="connsiteX11" fmla="*/ 3124200 w 4276725"/>
                <a:gd name="connsiteY11" fmla="*/ 4114800 h 4114800"/>
                <a:gd name="connsiteX12" fmla="*/ 2514600 w 4276725"/>
                <a:gd name="connsiteY12" fmla="*/ 4114800 h 4114800"/>
                <a:gd name="connsiteX13" fmla="*/ 2257425 w 4276725"/>
                <a:gd name="connsiteY13" fmla="*/ 3695700 h 4114800"/>
                <a:gd name="connsiteX14" fmla="*/ 1828800 w 4276725"/>
                <a:gd name="connsiteY14" fmla="*/ 3409950 h 4114800"/>
                <a:gd name="connsiteX15" fmla="*/ 1476375 w 4276725"/>
                <a:gd name="connsiteY15" fmla="*/ 3171825 h 4114800"/>
                <a:gd name="connsiteX16" fmla="*/ 1114425 w 4276725"/>
                <a:gd name="connsiteY16" fmla="*/ 3019425 h 4114800"/>
                <a:gd name="connsiteX17" fmla="*/ 933450 w 4276725"/>
                <a:gd name="connsiteY17" fmla="*/ 2733675 h 4114800"/>
                <a:gd name="connsiteX18" fmla="*/ 619125 w 4276725"/>
                <a:gd name="connsiteY18" fmla="*/ 2476500 h 4114800"/>
                <a:gd name="connsiteX19" fmla="*/ 447675 w 4276725"/>
                <a:gd name="connsiteY19" fmla="*/ 2571750 h 4114800"/>
                <a:gd name="connsiteX20" fmla="*/ 152400 w 4276725"/>
                <a:gd name="connsiteY20" fmla="*/ 2333625 h 4114800"/>
                <a:gd name="connsiteX21" fmla="*/ 142875 w 4276725"/>
                <a:gd name="connsiteY21" fmla="*/ 2305050 h 4114800"/>
                <a:gd name="connsiteX0" fmla="*/ 0 w 4276725"/>
                <a:gd name="connsiteY0" fmla="*/ 0 h 4114800"/>
                <a:gd name="connsiteX1" fmla="*/ 1190625 w 4276725"/>
                <a:gd name="connsiteY1" fmla="*/ 990600 h 4114800"/>
                <a:gd name="connsiteX2" fmla="*/ 1095375 w 4276725"/>
                <a:gd name="connsiteY2" fmla="*/ 1152525 h 4114800"/>
                <a:gd name="connsiteX3" fmla="*/ 1333500 w 4276725"/>
                <a:gd name="connsiteY3" fmla="*/ 1285875 h 4114800"/>
                <a:gd name="connsiteX4" fmla="*/ 1247775 w 4276725"/>
                <a:gd name="connsiteY4" fmla="*/ 1552575 h 4114800"/>
                <a:gd name="connsiteX5" fmla="*/ 1590675 w 4276725"/>
                <a:gd name="connsiteY5" fmla="*/ 1762125 h 4114800"/>
                <a:gd name="connsiteX6" fmla="*/ 1885950 w 4276725"/>
                <a:gd name="connsiteY6" fmla="*/ 1743075 h 4114800"/>
                <a:gd name="connsiteX7" fmla="*/ 2857500 w 4276725"/>
                <a:gd name="connsiteY7" fmla="*/ 2219325 h 4114800"/>
                <a:gd name="connsiteX8" fmla="*/ 4276725 w 4276725"/>
                <a:gd name="connsiteY8" fmla="*/ 3314700 h 4114800"/>
                <a:gd name="connsiteX9" fmla="*/ 3952875 w 4276725"/>
                <a:gd name="connsiteY9" fmla="*/ 3590925 h 4114800"/>
                <a:gd name="connsiteX10" fmla="*/ 3524250 w 4276725"/>
                <a:gd name="connsiteY10" fmla="*/ 3914775 h 4114800"/>
                <a:gd name="connsiteX11" fmla="*/ 3124200 w 4276725"/>
                <a:gd name="connsiteY11" fmla="*/ 4114800 h 4114800"/>
                <a:gd name="connsiteX12" fmla="*/ 2514600 w 4276725"/>
                <a:gd name="connsiteY12" fmla="*/ 4114800 h 4114800"/>
                <a:gd name="connsiteX13" fmla="*/ 2257425 w 4276725"/>
                <a:gd name="connsiteY13" fmla="*/ 3695700 h 4114800"/>
                <a:gd name="connsiteX14" fmla="*/ 1828800 w 4276725"/>
                <a:gd name="connsiteY14" fmla="*/ 3409950 h 4114800"/>
                <a:gd name="connsiteX15" fmla="*/ 1476375 w 4276725"/>
                <a:gd name="connsiteY15" fmla="*/ 3171825 h 4114800"/>
                <a:gd name="connsiteX16" fmla="*/ 1114425 w 4276725"/>
                <a:gd name="connsiteY16" fmla="*/ 3019425 h 4114800"/>
                <a:gd name="connsiteX17" fmla="*/ 933450 w 4276725"/>
                <a:gd name="connsiteY17" fmla="*/ 2733675 h 4114800"/>
                <a:gd name="connsiteX18" fmla="*/ 619125 w 4276725"/>
                <a:gd name="connsiteY18" fmla="*/ 2476500 h 4114800"/>
                <a:gd name="connsiteX19" fmla="*/ 447675 w 4276725"/>
                <a:gd name="connsiteY19" fmla="*/ 2571750 h 4114800"/>
                <a:gd name="connsiteX20" fmla="*/ 152400 w 4276725"/>
                <a:gd name="connsiteY20" fmla="*/ 2333625 h 4114800"/>
                <a:gd name="connsiteX21" fmla="*/ 142875 w 4276725"/>
                <a:gd name="connsiteY21" fmla="*/ 2305050 h 4114800"/>
                <a:gd name="connsiteX0" fmla="*/ 0 w 4276725"/>
                <a:gd name="connsiteY0" fmla="*/ 0 h 4114800"/>
                <a:gd name="connsiteX1" fmla="*/ 1190625 w 4276725"/>
                <a:gd name="connsiteY1" fmla="*/ 990600 h 4114800"/>
                <a:gd name="connsiteX2" fmla="*/ 1095375 w 4276725"/>
                <a:gd name="connsiteY2" fmla="*/ 1152525 h 4114800"/>
                <a:gd name="connsiteX3" fmla="*/ 1343025 w 4276725"/>
                <a:gd name="connsiteY3" fmla="*/ 1323975 h 4114800"/>
                <a:gd name="connsiteX4" fmla="*/ 1247775 w 4276725"/>
                <a:gd name="connsiteY4" fmla="*/ 1552575 h 4114800"/>
                <a:gd name="connsiteX5" fmla="*/ 1590675 w 4276725"/>
                <a:gd name="connsiteY5" fmla="*/ 1762125 h 4114800"/>
                <a:gd name="connsiteX6" fmla="*/ 1885950 w 4276725"/>
                <a:gd name="connsiteY6" fmla="*/ 1743075 h 4114800"/>
                <a:gd name="connsiteX7" fmla="*/ 2857500 w 4276725"/>
                <a:gd name="connsiteY7" fmla="*/ 2219325 h 4114800"/>
                <a:gd name="connsiteX8" fmla="*/ 4276725 w 4276725"/>
                <a:gd name="connsiteY8" fmla="*/ 3314700 h 4114800"/>
                <a:gd name="connsiteX9" fmla="*/ 3952875 w 4276725"/>
                <a:gd name="connsiteY9" fmla="*/ 3590925 h 4114800"/>
                <a:gd name="connsiteX10" fmla="*/ 3524250 w 4276725"/>
                <a:gd name="connsiteY10" fmla="*/ 3914775 h 4114800"/>
                <a:gd name="connsiteX11" fmla="*/ 3124200 w 4276725"/>
                <a:gd name="connsiteY11" fmla="*/ 4114800 h 4114800"/>
                <a:gd name="connsiteX12" fmla="*/ 2514600 w 4276725"/>
                <a:gd name="connsiteY12" fmla="*/ 4114800 h 4114800"/>
                <a:gd name="connsiteX13" fmla="*/ 2257425 w 4276725"/>
                <a:gd name="connsiteY13" fmla="*/ 3695700 h 4114800"/>
                <a:gd name="connsiteX14" fmla="*/ 1828800 w 4276725"/>
                <a:gd name="connsiteY14" fmla="*/ 3409950 h 4114800"/>
                <a:gd name="connsiteX15" fmla="*/ 1476375 w 4276725"/>
                <a:gd name="connsiteY15" fmla="*/ 3171825 h 4114800"/>
                <a:gd name="connsiteX16" fmla="*/ 1114425 w 4276725"/>
                <a:gd name="connsiteY16" fmla="*/ 3019425 h 4114800"/>
                <a:gd name="connsiteX17" fmla="*/ 933450 w 4276725"/>
                <a:gd name="connsiteY17" fmla="*/ 2733675 h 4114800"/>
                <a:gd name="connsiteX18" fmla="*/ 619125 w 4276725"/>
                <a:gd name="connsiteY18" fmla="*/ 2476500 h 4114800"/>
                <a:gd name="connsiteX19" fmla="*/ 447675 w 4276725"/>
                <a:gd name="connsiteY19" fmla="*/ 2571750 h 4114800"/>
                <a:gd name="connsiteX20" fmla="*/ 152400 w 4276725"/>
                <a:gd name="connsiteY20" fmla="*/ 2333625 h 4114800"/>
                <a:gd name="connsiteX21" fmla="*/ 142875 w 4276725"/>
                <a:gd name="connsiteY21" fmla="*/ 2305050 h 4114800"/>
                <a:gd name="connsiteX0" fmla="*/ 0 w 4276725"/>
                <a:gd name="connsiteY0" fmla="*/ 0 h 4114800"/>
                <a:gd name="connsiteX1" fmla="*/ 1190625 w 4276725"/>
                <a:gd name="connsiteY1" fmla="*/ 990600 h 4114800"/>
                <a:gd name="connsiteX2" fmla="*/ 1095375 w 4276725"/>
                <a:gd name="connsiteY2" fmla="*/ 1152525 h 4114800"/>
                <a:gd name="connsiteX3" fmla="*/ 1343025 w 4276725"/>
                <a:gd name="connsiteY3" fmla="*/ 1323975 h 4114800"/>
                <a:gd name="connsiteX4" fmla="*/ 1247775 w 4276725"/>
                <a:gd name="connsiteY4" fmla="*/ 1552575 h 4114800"/>
                <a:gd name="connsiteX5" fmla="*/ 1590675 w 4276725"/>
                <a:gd name="connsiteY5" fmla="*/ 1762125 h 4114800"/>
                <a:gd name="connsiteX6" fmla="*/ 1885950 w 4276725"/>
                <a:gd name="connsiteY6" fmla="*/ 1743075 h 4114800"/>
                <a:gd name="connsiteX7" fmla="*/ 2857500 w 4276725"/>
                <a:gd name="connsiteY7" fmla="*/ 2219325 h 4114800"/>
                <a:gd name="connsiteX8" fmla="*/ 4276725 w 4276725"/>
                <a:gd name="connsiteY8" fmla="*/ 3314700 h 4114800"/>
                <a:gd name="connsiteX9" fmla="*/ 3952875 w 4276725"/>
                <a:gd name="connsiteY9" fmla="*/ 3590925 h 4114800"/>
                <a:gd name="connsiteX10" fmla="*/ 3524250 w 4276725"/>
                <a:gd name="connsiteY10" fmla="*/ 3914775 h 4114800"/>
                <a:gd name="connsiteX11" fmla="*/ 3124200 w 4276725"/>
                <a:gd name="connsiteY11" fmla="*/ 4114800 h 4114800"/>
                <a:gd name="connsiteX12" fmla="*/ 2514600 w 4276725"/>
                <a:gd name="connsiteY12" fmla="*/ 4114800 h 4114800"/>
                <a:gd name="connsiteX13" fmla="*/ 2257425 w 4276725"/>
                <a:gd name="connsiteY13" fmla="*/ 3695700 h 4114800"/>
                <a:gd name="connsiteX14" fmla="*/ 1828800 w 4276725"/>
                <a:gd name="connsiteY14" fmla="*/ 3409950 h 4114800"/>
                <a:gd name="connsiteX15" fmla="*/ 1476375 w 4276725"/>
                <a:gd name="connsiteY15" fmla="*/ 3171825 h 4114800"/>
                <a:gd name="connsiteX16" fmla="*/ 1114425 w 4276725"/>
                <a:gd name="connsiteY16" fmla="*/ 3019425 h 4114800"/>
                <a:gd name="connsiteX17" fmla="*/ 933450 w 4276725"/>
                <a:gd name="connsiteY17" fmla="*/ 2733675 h 4114800"/>
                <a:gd name="connsiteX18" fmla="*/ 619125 w 4276725"/>
                <a:gd name="connsiteY18" fmla="*/ 2476500 h 4114800"/>
                <a:gd name="connsiteX19" fmla="*/ 447675 w 4276725"/>
                <a:gd name="connsiteY19" fmla="*/ 2571750 h 4114800"/>
                <a:gd name="connsiteX20" fmla="*/ 152400 w 4276725"/>
                <a:gd name="connsiteY20" fmla="*/ 2333625 h 4114800"/>
                <a:gd name="connsiteX21" fmla="*/ 142875 w 4276725"/>
                <a:gd name="connsiteY21" fmla="*/ 2305050 h 4114800"/>
                <a:gd name="connsiteX0" fmla="*/ 0 w 4276725"/>
                <a:gd name="connsiteY0" fmla="*/ 0 h 4114800"/>
                <a:gd name="connsiteX1" fmla="*/ 1190625 w 4276725"/>
                <a:gd name="connsiteY1" fmla="*/ 990600 h 4114800"/>
                <a:gd name="connsiteX2" fmla="*/ 1095375 w 4276725"/>
                <a:gd name="connsiteY2" fmla="*/ 1152525 h 4114800"/>
                <a:gd name="connsiteX3" fmla="*/ 1343025 w 4276725"/>
                <a:gd name="connsiteY3" fmla="*/ 1323975 h 4114800"/>
                <a:gd name="connsiteX4" fmla="*/ 1276350 w 4276725"/>
                <a:gd name="connsiteY4" fmla="*/ 1552575 h 4114800"/>
                <a:gd name="connsiteX5" fmla="*/ 1590675 w 4276725"/>
                <a:gd name="connsiteY5" fmla="*/ 1762125 h 4114800"/>
                <a:gd name="connsiteX6" fmla="*/ 1885950 w 4276725"/>
                <a:gd name="connsiteY6" fmla="*/ 1743075 h 4114800"/>
                <a:gd name="connsiteX7" fmla="*/ 2857500 w 4276725"/>
                <a:gd name="connsiteY7" fmla="*/ 2219325 h 4114800"/>
                <a:gd name="connsiteX8" fmla="*/ 4276725 w 4276725"/>
                <a:gd name="connsiteY8" fmla="*/ 3314700 h 4114800"/>
                <a:gd name="connsiteX9" fmla="*/ 3952875 w 4276725"/>
                <a:gd name="connsiteY9" fmla="*/ 3590925 h 4114800"/>
                <a:gd name="connsiteX10" fmla="*/ 3524250 w 4276725"/>
                <a:gd name="connsiteY10" fmla="*/ 3914775 h 4114800"/>
                <a:gd name="connsiteX11" fmla="*/ 3124200 w 4276725"/>
                <a:gd name="connsiteY11" fmla="*/ 4114800 h 4114800"/>
                <a:gd name="connsiteX12" fmla="*/ 2514600 w 4276725"/>
                <a:gd name="connsiteY12" fmla="*/ 4114800 h 4114800"/>
                <a:gd name="connsiteX13" fmla="*/ 2257425 w 4276725"/>
                <a:gd name="connsiteY13" fmla="*/ 3695700 h 4114800"/>
                <a:gd name="connsiteX14" fmla="*/ 1828800 w 4276725"/>
                <a:gd name="connsiteY14" fmla="*/ 3409950 h 4114800"/>
                <a:gd name="connsiteX15" fmla="*/ 1476375 w 4276725"/>
                <a:gd name="connsiteY15" fmla="*/ 3171825 h 4114800"/>
                <a:gd name="connsiteX16" fmla="*/ 1114425 w 4276725"/>
                <a:gd name="connsiteY16" fmla="*/ 3019425 h 4114800"/>
                <a:gd name="connsiteX17" fmla="*/ 933450 w 4276725"/>
                <a:gd name="connsiteY17" fmla="*/ 2733675 h 4114800"/>
                <a:gd name="connsiteX18" fmla="*/ 619125 w 4276725"/>
                <a:gd name="connsiteY18" fmla="*/ 2476500 h 4114800"/>
                <a:gd name="connsiteX19" fmla="*/ 447675 w 4276725"/>
                <a:gd name="connsiteY19" fmla="*/ 2571750 h 4114800"/>
                <a:gd name="connsiteX20" fmla="*/ 152400 w 4276725"/>
                <a:gd name="connsiteY20" fmla="*/ 2333625 h 4114800"/>
                <a:gd name="connsiteX21" fmla="*/ 142875 w 4276725"/>
                <a:gd name="connsiteY21" fmla="*/ 2305050 h 4114800"/>
                <a:gd name="connsiteX0" fmla="*/ 0 w 4276725"/>
                <a:gd name="connsiteY0" fmla="*/ 0 h 4114800"/>
                <a:gd name="connsiteX1" fmla="*/ 1190625 w 4276725"/>
                <a:gd name="connsiteY1" fmla="*/ 990600 h 4114800"/>
                <a:gd name="connsiteX2" fmla="*/ 1095375 w 4276725"/>
                <a:gd name="connsiteY2" fmla="*/ 1152525 h 4114800"/>
                <a:gd name="connsiteX3" fmla="*/ 1447800 w 4276725"/>
                <a:gd name="connsiteY3" fmla="*/ 1390650 h 4114800"/>
                <a:gd name="connsiteX4" fmla="*/ 1276350 w 4276725"/>
                <a:gd name="connsiteY4" fmla="*/ 1552575 h 4114800"/>
                <a:gd name="connsiteX5" fmla="*/ 1590675 w 4276725"/>
                <a:gd name="connsiteY5" fmla="*/ 1762125 h 4114800"/>
                <a:gd name="connsiteX6" fmla="*/ 1885950 w 4276725"/>
                <a:gd name="connsiteY6" fmla="*/ 1743075 h 4114800"/>
                <a:gd name="connsiteX7" fmla="*/ 2857500 w 4276725"/>
                <a:gd name="connsiteY7" fmla="*/ 2219325 h 4114800"/>
                <a:gd name="connsiteX8" fmla="*/ 4276725 w 4276725"/>
                <a:gd name="connsiteY8" fmla="*/ 3314700 h 4114800"/>
                <a:gd name="connsiteX9" fmla="*/ 3952875 w 4276725"/>
                <a:gd name="connsiteY9" fmla="*/ 3590925 h 4114800"/>
                <a:gd name="connsiteX10" fmla="*/ 3524250 w 4276725"/>
                <a:gd name="connsiteY10" fmla="*/ 3914775 h 4114800"/>
                <a:gd name="connsiteX11" fmla="*/ 3124200 w 4276725"/>
                <a:gd name="connsiteY11" fmla="*/ 4114800 h 4114800"/>
                <a:gd name="connsiteX12" fmla="*/ 2514600 w 4276725"/>
                <a:gd name="connsiteY12" fmla="*/ 4114800 h 4114800"/>
                <a:gd name="connsiteX13" fmla="*/ 2257425 w 4276725"/>
                <a:gd name="connsiteY13" fmla="*/ 3695700 h 4114800"/>
                <a:gd name="connsiteX14" fmla="*/ 1828800 w 4276725"/>
                <a:gd name="connsiteY14" fmla="*/ 3409950 h 4114800"/>
                <a:gd name="connsiteX15" fmla="*/ 1476375 w 4276725"/>
                <a:gd name="connsiteY15" fmla="*/ 3171825 h 4114800"/>
                <a:gd name="connsiteX16" fmla="*/ 1114425 w 4276725"/>
                <a:gd name="connsiteY16" fmla="*/ 3019425 h 4114800"/>
                <a:gd name="connsiteX17" fmla="*/ 933450 w 4276725"/>
                <a:gd name="connsiteY17" fmla="*/ 2733675 h 4114800"/>
                <a:gd name="connsiteX18" fmla="*/ 619125 w 4276725"/>
                <a:gd name="connsiteY18" fmla="*/ 2476500 h 4114800"/>
                <a:gd name="connsiteX19" fmla="*/ 447675 w 4276725"/>
                <a:gd name="connsiteY19" fmla="*/ 2571750 h 4114800"/>
                <a:gd name="connsiteX20" fmla="*/ 152400 w 4276725"/>
                <a:gd name="connsiteY20" fmla="*/ 2333625 h 4114800"/>
                <a:gd name="connsiteX21" fmla="*/ 142875 w 4276725"/>
                <a:gd name="connsiteY21" fmla="*/ 2305050 h 4114800"/>
                <a:gd name="connsiteX0" fmla="*/ 0 w 4276725"/>
                <a:gd name="connsiteY0" fmla="*/ 0 h 4114800"/>
                <a:gd name="connsiteX1" fmla="*/ 1190625 w 4276725"/>
                <a:gd name="connsiteY1" fmla="*/ 990600 h 4114800"/>
                <a:gd name="connsiteX2" fmla="*/ 1095375 w 4276725"/>
                <a:gd name="connsiteY2" fmla="*/ 1152525 h 4114800"/>
                <a:gd name="connsiteX3" fmla="*/ 1371600 w 4276725"/>
                <a:gd name="connsiteY3" fmla="*/ 1390650 h 4114800"/>
                <a:gd name="connsiteX4" fmla="*/ 1276350 w 4276725"/>
                <a:gd name="connsiteY4" fmla="*/ 1552575 h 4114800"/>
                <a:gd name="connsiteX5" fmla="*/ 1590675 w 4276725"/>
                <a:gd name="connsiteY5" fmla="*/ 1762125 h 4114800"/>
                <a:gd name="connsiteX6" fmla="*/ 1885950 w 4276725"/>
                <a:gd name="connsiteY6" fmla="*/ 1743075 h 4114800"/>
                <a:gd name="connsiteX7" fmla="*/ 2857500 w 4276725"/>
                <a:gd name="connsiteY7" fmla="*/ 2219325 h 4114800"/>
                <a:gd name="connsiteX8" fmla="*/ 4276725 w 4276725"/>
                <a:gd name="connsiteY8" fmla="*/ 3314700 h 4114800"/>
                <a:gd name="connsiteX9" fmla="*/ 3952875 w 4276725"/>
                <a:gd name="connsiteY9" fmla="*/ 3590925 h 4114800"/>
                <a:gd name="connsiteX10" fmla="*/ 3524250 w 4276725"/>
                <a:gd name="connsiteY10" fmla="*/ 3914775 h 4114800"/>
                <a:gd name="connsiteX11" fmla="*/ 3124200 w 4276725"/>
                <a:gd name="connsiteY11" fmla="*/ 4114800 h 4114800"/>
                <a:gd name="connsiteX12" fmla="*/ 2514600 w 4276725"/>
                <a:gd name="connsiteY12" fmla="*/ 4114800 h 4114800"/>
                <a:gd name="connsiteX13" fmla="*/ 2257425 w 4276725"/>
                <a:gd name="connsiteY13" fmla="*/ 3695700 h 4114800"/>
                <a:gd name="connsiteX14" fmla="*/ 1828800 w 4276725"/>
                <a:gd name="connsiteY14" fmla="*/ 3409950 h 4114800"/>
                <a:gd name="connsiteX15" fmla="*/ 1476375 w 4276725"/>
                <a:gd name="connsiteY15" fmla="*/ 3171825 h 4114800"/>
                <a:gd name="connsiteX16" fmla="*/ 1114425 w 4276725"/>
                <a:gd name="connsiteY16" fmla="*/ 3019425 h 4114800"/>
                <a:gd name="connsiteX17" fmla="*/ 933450 w 4276725"/>
                <a:gd name="connsiteY17" fmla="*/ 2733675 h 4114800"/>
                <a:gd name="connsiteX18" fmla="*/ 619125 w 4276725"/>
                <a:gd name="connsiteY18" fmla="*/ 2476500 h 4114800"/>
                <a:gd name="connsiteX19" fmla="*/ 447675 w 4276725"/>
                <a:gd name="connsiteY19" fmla="*/ 2571750 h 4114800"/>
                <a:gd name="connsiteX20" fmla="*/ 152400 w 4276725"/>
                <a:gd name="connsiteY20" fmla="*/ 2333625 h 4114800"/>
                <a:gd name="connsiteX21" fmla="*/ 142875 w 4276725"/>
                <a:gd name="connsiteY21" fmla="*/ 2305050 h 4114800"/>
                <a:gd name="connsiteX0" fmla="*/ 0 w 4276725"/>
                <a:gd name="connsiteY0" fmla="*/ 0 h 4114800"/>
                <a:gd name="connsiteX1" fmla="*/ 1190625 w 4276725"/>
                <a:gd name="connsiteY1" fmla="*/ 990600 h 4114800"/>
                <a:gd name="connsiteX2" fmla="*/ 1095375 w 4276725"/>
                <a:gd name="connsiteY2" fmla="*/ 1152525 h 4114800"/>
                <a:gd name="connsiteX3" fmla="*/ 1371600 w 4276725"/>
                <a:gd name="connsiteY3" fmla="*/ 1390650 h 4114800"/>
                <a:gd name="connsiteX4" fmla="*/ 1276350 w 4276725"/>
                <a:gd name="connsiteY4" fmla="*/ 1552575 h 4114800"/>
                <a:gd name="connsiteX5" fmla="*/ 1590675 w 4276725"/>
                <a:gd name="connsiteY5" fmla="*/ 1762125 h 4114800"/>
                <a:gd name="connsiteX6" fmla="*/ 1885950 w 4276725"/>
                <a:gd name="connsiteY6" fmla="*/ 1743075 h 4114800"/>
                <a:gd name="connsiteX7" fmla="*/ 2857500 w 4276725"/>
                <a:gd name="connsiteY7" fmla="*/ 2219325 h 4114800"/>
                <a:gd name="connsiteX8" fmla="*/ 4276725 w 4276725"/>
                <a:gd name="connsiteY8" fmla="*/ 3314700 h 4114800"/>
                <a:gd name="connsiteX9" fmla="*/ 3952875 w 4276725"/>
                <a:gd name="connsiteY9" fmla="*/ 3590925 h 4114800"/>
                <a:gd name="connsiteX10" fmla="*/ 3524250 w 4276725"/>
                <a:gd name="connsiteY10" fmla="*/ 3914775 h 4114800"/>
                <a:gd name="connsiteX11" fmla="*/ 3124200 w 4276725"/>
                <a:gd name="connsiteY11" fmla="*/ 4114800 h 4114800"/>
                <a:gd name="connsiteX12" fmla="*/ 2514600 w 4276725"/>
                <a:gd name="connsiteY12" fmla="*/ 4114800 h 4114800"/>
                <a:gd name="connsiteX13" fmla="*/ 2257425 w 4276725"/>
                <a:gd name="connsiteY13" fmla="*/ 3695700 h 4114800"/>
                <a:gd name="connsiteX14" fmla="*/ 1828800 w 4276725"/>
                <a:gd name="connsiteY14" fmla="*/ 3409950 h 4114800"/>
                <a:gd name="connsiteX15" fmla="*/ 1476375 w 4276725"/>
                <a:gd name="connsiteY15" fmla="*/ 3171825 h 4114800"/>
                <a:gd name="connsiteX16" fmla="*/ 1114425 w 4276725"/>
                <a:gd name="connsiteY16" fmla="*/ 3019425 h 4114800"/>
                <a:gd name="connsiteX17" fmla="*/ 933450 w 4276725"/>
                <a:gd name="connsiteY17" fmla="*/ 2733675 h 4114800"/>
                <a:gd name="connsiteX18" fmla="*/ 619125 w 4276725"/>
                <a:gd name="connsiteY18" fmla="*/ 2476500 h 4114800"/>
                <a:gd name="connsiteX19" fmla="*/ 447675 w 4276725"/>
                <a:gd name="connsiteY19" fmla="*/ 2571750 h 4114800"/>
                <a:gd name="connsiteX20" fmla="*/ 152400 w 4276725"/>
                <a:gd name="connsiteY20" fmla="*/ 2333625 h 4114800"/>
                <a:gd name="connsiteX21" fmla="*/ 142875 w 4276725"/>
                <a:gd name="connsiteY21" fmla="*/ 2305050 h 4114800"/>
                <a:gd name="connsiteX0" fmla="*/ 0 w 4276725"/>
                <a:gd name="connsiteY0" fmla="*/ 0 h 4114800"/>
                <a:gd name="connsiteX1" fmla="*/ 1190625 w 4276725"/>
                <a:gd name="connsiteY1" fmla="*/ 990600 h 4114800"/>
                <a:gd name="connsiteX2" fmla="*/ 1095375 w 4276725"/>
                <a:gd name="connsiteY2" fmla="*/ 1152525 h 4114800"/>
                <a:gd name="connsiteX3" fmla="*/ 1371600 w 4276725"/>
                <a:gd name="connsiteY3" fmla="*/ 1390650 h 4114800"/>
                <a:gd name="connsiteX4" fmla="*/ 1276350 w 4276725"/>
                <a:gd name="connsiteY4" fmla="*/ 1552575 h 4114800"/>
                <a:gd name="connsiteX5" fmla="*/ 1590675 w 4276725"/>
                <a:gd name="connsiteY5" fmla="*/ 1762125 h 4114800"/>
                <a:gd name="connsiteX6" fmla="*/ 1885950 w 4276725"/>
                <a:gd name="connsiteY6" fmla="*/ 1743075 h 4114800"/>
                <a:gd name="connsiteX7" fmla="*/ 1562100 w 4276725"/>
                <a:gd name="connsiteY7" fmla="*/ 2362200 h 4114800"/>
                <a:gd name="connsiteX8" fmla="*/ 2857500 w 4276725"/>
                <a:gd name="connsiteY8" fmla="*/ 2219325 h 4114800"/>
                <a:gd name="connsiteX9" fmla="*/ 4276725 w 4276725"/>
                <a:gd name="connsiteY9" fmla="*/ 3314700 h 4114800"/>
                <a:gd name="connsiteX10" fmla="*/ 3952875 w 4276725"/>
                <a:gd name="connsiteY10" fmla="*/ 3590925 h 4114800"/>
                <a:gd name="connsiteX11" fmla="*/ 3524250 w 4276725"/>
                <a:gd name="connsiteY11" fmla="*/ 3914775 h 4114800"/>
                <a:gd name="connsiteX12" fmla="*/ 3124200 w 4276725"/>
                <a:gd name="connsiteY12" fmla="*/ 4114800 h 4114800"/>
                <a:gd name="connsiteX13" fmla="*/ 2514600 w 4276725"/>
                <a:gd name="connsiteY13" fmla="*/ 4114800 h 4114800"/>
                <a:gd name="connsiteX14" fmla="*/ 2257425 w 4276725"/>
                <a:gd name="connsiteY14" fmla="*/ 3695700 h 4114800"/>
                <a:gd name="connsiteX15" fmla="*/ 1828800 w 4276725"/>
                <a:gd name="connsiteY15" fmla="*/ 3409950 h 4114800"/>
                <a:gd name="connsiteX16" fmla="*/ 1476375 w 4276725"/>
                <a:gd name="connsiteY16" fmla="*/ 3171825 h 4114800"/>
                <a:gd name="connsiteX17" fmla="*/ 1114425 w 4276725"/>
                <a:gd name="connsiteY17" fmla="*/ 3019425 h 4114800"/>
                <a:gd name="connsiteX18" fmla="*/ 933450 w 4276725"/>
                <a:gd name="connsiteY18" fmla="*/ 2733675 h 4114800"/>
                <a:gd name="connsiteX19" fmla="*/ 619125 w 4276725"/>
                <a:gd name="connsiteY19" fmla="*/ 2476500 h 4114800"/>
                <a:gd name="connsiteX20" fmla="*/ 447675 w 4276725"/>
                <a:gd name="connsiteY20" fmla="*/ 2571750 h 4114800"/>
                <a:gd name="connsiteX21" fmla="*/ 152400 w 4276725"/>
                <a:gd name="connsiteY21" fmla="*/ 2333625 h 4114800"/>
                <a:gd name="connsiteX22" fmla="*/ 142875 w 4276725"/>
                <a:gd name="connsiteY22" fmla="*/ 2305050 h 4114800"/>
                <a:gd name="connsiteX0" fmla="*/ 0 w 4276725"/>
                <a:gd name="connsiteY0" fmla="*/ 0 h 4114800"/>
                <a:gd name="connsiteX1" fmla="*/ 1190625 w 4276725"/>
                <a:gd name="connsiteY1" fmla="*/ 990600 h 4114800"/>
                <a:gd name="connsiteX2" fmla="*/ 1095375 w 4276725"/>
                <a:gd name="connsiteY2" fmla="*/ 1152525 h 4114800"/>
                <a:gd name="connsiteX3" fmla="*/ 1371600 w 4276725"/>
                <a:gd name="connsiteY3" fmla="*/ 1390650 h 4114800"/>
                <a:gd name="connsiteX4" fmla="*/ 1276350 w 4276725"/>
                <a:gd name="connsiteY4" fmla="*/ 1552575 h 4114800"/>
                <a:gd name="connsiteX5" fmla="*/ 1590675 w 4276725"/>
                <a:gd name="connsiteY5" fmla="*/ 1762125 h 4114800"/>
                <a:gd name="connsiteX6" fmla="*/ 1885950 w 4276725"/>
                <a:gd name="connsiteY6" fmla="*/ 1743075 h 4114800"/>
                <a:gd name="connsiteX7" fmla="*/ 1562100 w 4276725"/>
                <a:gd name="connsiteY7" fmla="*/ 2362200 h 4114800"/>
                <a:gd name="connsiteX8" fmla="*/ 2524125 w 4276725"/>
                <a:gd name="connsiteY8" fmla="*/ 2162175 h 4114800"/>
                <a:gd name="connsiteX9" fmla="*/ 4276725 w 4276725"/>
                <a:gd name="connsiteY9" fmla="*/ 3314700 h 4114800"/>
                <a:gd name="connsiteX10" fmla="*/ 3952875 w 4276725"/>
                <a:gd name="connsiteY10" fmla="*/ 3590925 h 4114800"/>
                <a:gd name="connsiteX11" fmla="*/ 3524250 w 4276725"/>
                <a:gd name="connsiteY11" fmla="*/ 3914775 h 4114800"/>
                <a:gd name="connsiteX12" fmla="*/ 3124200 w 4276725"/>
                <a:gd name="connsiteY12" fmla="*/ 4114800 h 4114800"/>
                <a:gd name="connsiteX13" fmla="*/ 2514600 w 4276725"/>
                <a:gd name="connsiteY13" fmla="*/ 4114800 h 4114800"/>
                <a:gd name="connsiteX14" fmla="*/ 2257425 w 4276725"/>
                <a:gd name="connsiteY14" fmla="*/ 3695700 h 4114800"/>
                <a:gd name="connsiteX15" fmla="*/ 1828800 w 4276725"/>
                <a:gd name="connsiteY15" fmla="*/ 3409950 h 4114800"/>
                <a:gd name="connsiteX16" fmla="*/ 1476375 w 4276725"/>
                <a:gd name="connsiteY16" fmla="*/ 3171825 h 4114800"/>
                <a:gd name="connsiteX17" fmla="*/ 1114425 w 4276725"/>
                <a:gd name="connsiteY17" fmla="*/ 3019425 h 4114800"/>
                <a:gd name="connsiteX18" fmla="*/ 933450 w 4276725"/>
                <a:gd name="connsiteY18" fmla="*/ 2733675 h 4114800"/>
                <a:gd name="connsiteX19" fmla="*/ 619125 w 4276725"/>
                <a:gd name="connsiteY19" fmla="*/ 2476500 h 4114800"/>
                <a:gd name="connsiteX20" fmla="*/ 447675 w 4276725"/>
                <a:gd name="connsiteY20" fmla="*/ 2571750 h 4114800"/>
                <a:gd name="connsiteX21" fmla="*/ 152400 w 4276725"/>
                <a:gd name="connsiteY21" fmla="*/ 2333625 h 4114800"/>
                <a:gd name="connsiteX22" fmla="*/ 142875 w 4276725"/>
                <a:gd name="connsiteY22" fmla="*/ 2305050 h 4114800"/>
                <a:gd name="connsiteX0" fmla="*/ 0 w 4276725"/>
                <a:gd name="connsiteY0" fmla="*/ 0 h 4114800"/>
                <a:gd name="connsiteX1" fmla="*/ 1190625 w 4276725"/>
                <a:gd name="connsiteY1" fmla="*/ 990600 h 4114800"/>
                <a:gd name="connsiteX2" fmla="*/ 1095375 w 4276725"/>
                <a:gd name="connsiteY2" fmla="*/ 1152525 h 4114800"/>
                <a:gd name="connsiteX3" fmla="*/ 1371600 w 4276725"/>
                <a:gd name="connsiteY3" fmla="*/ 1390650 h 4114800"/>
                <a:gd name="connsiteX4" fmla="*/ 1276350 w 4276725"/>
                <a:gd name="connsiteY4" fmla="*/ 1552575 h 4114800"/>
                <a:gd name="connsiteX5" fmla="*/ 1590675 w 4276725"/>
                <a:gd name="connsiteY5" fmla="*/ 1762125 h 4114800"/>
                <a:gd name="connsiteX6" fmla="*/ 1885950 w 4276725"/>
                <a:gd name="connsiteY6" fmla="*/ 1743075 h 4114800"/>
                <a:gd name="connsiteX7" fmla="*/ 1562100 w 4276725"/>
                <a:gd name="connsiteY7" fmla="*/ 2362200 h 4114800"/>
                <a:gd name="connsiteX8" fmla="*/ 2524125 w 4276725"/>
                <a:gd name="connsiteY8" fmla="*/ 2162175 h 4114800"/>
                <a:gd name="connsiteX9" fmla="*/ 4276725 w 4276725"/>
                <a:gd name="connsiteY9" fmla="*/ 3314700 h 4114800"/>
                <a:gd name="connsiteX10" fmla="*/ 3952875 w 4276725"/>
                <a:gd name="connsiteY10" fmla="*/ 3590925 h 4114800"/>
                <a:gd name="connsiteX11" fmla="*/ 3524250 w 4276725"/>
                <a:gd name="connsiteY11" fmla="*/ 3914775 h 4114800"/>
                <a:gd name="connsiteX12" fmla="*/ 3124200 w 4276725"/>
                <a:gd name="connsiteY12" fmla="*/ 4114800 h 4114800"/>
                <a:gd name="connsiteX13" fmla="*/ 2514600 w 4276725"/>
                <a:gd name="connsiteY13" fmla="*/ 4114800 h 4114800"/>
                <a:gd name="connsiteX14" fmla="*/ 2257425 w 4276725"/>
                <a:gd name="connsiteY14" fmla="*/ 3695700 h 4114800"/>
                <a:gd name="connsiteX15" fmla="*/ 1828800 w 4276725"/>
                <a:gd name="connsiteY15" fmla="*/ 3409950 h 4114800"/>
                <a:gd name="connsiteX16" fmla="*/ 1476375 w 4276725"/>
                <a:gd name="connsiteY16" fmla="*/ 3171825 h 4114800"/>
                <a:gd name="connsiteX17" fmla="*/ 1114425 w 4276725"/>
                <a:gd name="connsiteY17" fmla="*/ 3019425 h 4114800"/>
                <a:gd name="connsiteX18" fmla="*/ 933450 w 4276725"/>
                <a:gd name="connsiteY18" fmla="*/ 2733675 h 4114800"/>
                <a:gd name="connsiteX19" fmla="*/ 619125 w 4276725"/>
                <a:gd name="connsiteY19" fmla="*/ 2476500 h 4114800"/>
                <a:gd name="connsiteX20" fmla="*/ 447675 w 4276725"/>
                <a:gd name="connsiteY20" fmla="*/ 2571750 h 4114800"/>
                <a:gd name="connsiteX21" fmla="*/ 152400 w 4276725"/>
                <a:gd name="connsiteY21" fmla="*/ 2333625 h 4114800"/>
                <a:gd name="connsiteX22" fmla="*/ 142875 w 4276725"/>
                <a:gd name="connsiteY22" fmla="*/ 2305050 h 4114800"/>
                <a:gd name="connsiteX0" fmla="*/ 0 w 4276725"/>
                <a:gd name="connsiteY0" fmla="*/ 0 h 4114800"/>
                <a:gd name="connsiteX1" fmla="*/ 1190625 w 4276725"/>
                <a:gd name="connsiteY1" fmla="*/ 990600 h 4114800"/>
                <a:gd name="connsiteX2" fmla="*/ 1095375 w 4276725"/>
                <a:gd name="connsiteY2" fmla="*/ 1152525 h 4114800"/>
                <a:gd name="connsiteX3" fmla="*/ 1371600 w 4276725"/>
                <a:gd name="connsiteY3" fmla="*/ 1390650 h 4114800"/>
                <a:gd name="connsiteX4" fmla="*/ 1276350 w 4276725"/>
                <a:gd name="connsiteY4" fmla="*/ 1552575 h 4114800"/>
                <a:gd name="connsiteX5" fmla="*/ 1590675 w 4276725"/>
                <a:gd name="connsiteY5" fmla="*/ 1762125 h 4114800"/>
                <a:gd name="connsiteX6" fmla="*/ 1885950 w 4276725"/>
                <a:gd name="connsiteY6" fmla="*/ 1743075 h 4114800"/>
                <a:gd name="connsiteX7" fmla="*/ 1562100 w 4276725"/>
                <a:gd name="connsiteY7" fmla="*/ 2362200 h 4114800"/>
                <a:gd name="connsiteX8" fmla="*/ 2524125 w 4276725"/>
                <a:gd name="connsiteY8" fmla="*/ 2162175 h 4114800"/>
                <a:gd name="connsiteX9" fmla="*/ 4276725 w 4276725"/>
                <a:gd name="connsiteY9" fmla="*/ 3314700 h 4114800"/>
                <a:gd name="connsiteX10" fmla="*/ 3952875 w 4276725"/>
                <a:gd name="connsiteY10" fmla="*/ 3590925 h 4114800"/>
                <a:gd name="connsiteX11" fmla="*/ 3524250 w 4276725"/>
                <a:gd name="connsiteY11" fmla="*/ 3914775 h 4114800"/>
                <a:gd name="connsiteX12" fmla="*/ 3124200 w 4276725"/>
                <a:gd name="connsiteY12" fmla="*/ 4114800 h 4114800"/>
                <a:gd name="connsiteX13" fmla="*/ 2514600 w 4276725"/>
                <a:gd name="connsiteY13" fmla="*/ 4114800 h 4114800"/>
                <a:gd name="connsiteX14" fmla="*/ 2257425 w 4276725"/>
                <a:gd name="connsiteY14" fmla="*/ 3695700 h 4114800"/>
                <a:gd name="connsiteX15" fmla="*/ 1828800 w 4276725"/>
                <a:gd name="connsiteY15" fmla="*/ 3409950 h 4114800"/>
                <a:gd name="connsiteX16" fmla="*/ 1476375 w 4276725"/>
                <a:gd name="connsiteY16" fmla="*/ 3171825 h 4114800"/>
                <a:gd name="connsiteX17" fmla="*/ 1114425 w 4276725"/>
                <a:gd name="connsiteY17" fmla="*/ 3019425 h 4114800"/>
                <a:gd name="connsiteX18" fmla="*/ 933450 w 4276725"/>
                <a:gd name="connsiteY18" fmla="*/ 2733675 h 4114800"/>
                <a:gd name="connsiteX19" fmla="*/ 619125 w 4276725"/>
                <a:gd name="connsiteY19" fmla="*/ 2476500 h 4114800"/>
                <a:gd name="connsiteX20" fmla="*/ 447675 w 4276725"/>
                <a:gd name="connsiteY20" fmla="*/ 2571750 h 4114800"/>
                <a:gd name="connsiteX21" fmla="*/ 152400 w 4276725"/>
                <a:gd name="connsiteY21" fmla="*/ 2333625 h 4114800"/>
                <a:gd name="connsiteX22" fmla="*/ 142875 w 4276725"/>
                <a:gd name="connsiteY22" fmla="*/ 2305050 h 4114800"/>
                <a:gd name="connsiteX0" fmla="*/ 0 w 4276725"/>
                <a:gd name="connsiteY0" fmla="*/ 0 h 4114800"/>
                <a:gd name="connsiteX1" fmla="*/ 1190625 w 4276725"/>
                <a:gd name="connsiteY1" fmla="*/ 990600 h 4114800"/>
                <a:gd name="connsiteX2" fmla="*/ 1095375 w 4276725"/>
                <a:gd name="connsiteY2" fmla="*/ 1152525 h 4114800"/>
                <a:gd name="connsiteX3" fmla="*/ 1371600 w 4276725"/>
                <a:gd name="connsiteY3" fmla="*/ 1390650 h 4114800"/>
                <a:gd name="connsiteX4" fmla="*/ 1276350 w 4276725"/>
                <a:gd name="connsiteY4" fmla="*/ 1552575 h 4114800"/>
                <a:gd name="connsiteX5" fmla="*/ 1590675 w 4276725"/>
                <a:gd name="connsiteY5" fmla="*/ 1762125 h 4114800"/>
                <a:gd name="connsiteX6" fmla="*/ 1885950 w 4276725"/>
                <a:gd name="connsiteY6" fmla="*/ 1743075 h 4114800"/>
                <a:gd name="connsiteX7" fmla="*/ 1562100 w 4276725"/>
                <a:gd name="connsiteY7" fmla="*/ 2362200 h 4114800"/>
                <a:gd name="connsiteX8" fmla="*/ 2524125 w 4276725"/>
                <a:gd name="connsiteY8" fmla="*/ 2162175 h 4114800"/>
                <a:gd name="connsiteX9" fmla="*/ 2838450 w 4276725"/>
                <a:gd name="connsiteY9" fmla="*/ 2228850 h 4114800"/>
                <a:gd name="connsiteX10" fmla="*/ 4276725 w 4276725"/>
                <a:gd name="connsiteY10" fmla="*/ 3314700 h 4114800"/>
                <a:gd name="connsiteX11" fmla="*/ 3952875 w 4276725"/>
                <a:gd name="connsiteY11" fmla="*/ 3590925 h 4114800"/>
                <a:gd name="connsiteX12" fmla="*/ 3524250 w 4276725"/>
                <a:gd name="connsiteY12" fmla="*/ 3914775 h 4114800"/>
                <a:gd name="connsiteX13" fmla="*/ 3124200 w 4276725"/>
                <a:gd name="connsiteY13" fmla="*/ 4114800 h 4114800"/>
                <a:gd name="connsiteX14" fmla="*/ 2514600 w 4276725"/>
                <a:gd name="connsiteY14" fmla="*/ 4114800 h 4114800"/>
                <a:gd name="connsiteX15" fmla="*/ 2257425 w 4276725"/>
                <a:gd name="connsiteY15" fmla="*/ 3695700 h 4114800"/>
                <a:gd name="connsiteX16" fmla="*/ 1828800 w 4276725"/>
                <a:gd name="connsiteY16" fmla="*/ 3409950 h 4114800"/>
                <a:gd name="connsiteX17" fmla="*/ 1476375 w 4276725"/>
                <a:gd name="connsiteY17" fmla="*/ 3171825 h 4114800"/>
                <a:gd name="connsiteX18" fmla="*/ 1114425 w 4276725"/>
                <a:gd name="connsiteY18" fmla="*/ 3019425 h 4114800"/>
                <a:gd name="connsiteX19" fmla="*/ 933450 w 4276725"/>
                <a:gd name="connsiteY19" fmla="*/ 2733675 h 4114800"/>
                <a:gd name="connsiteX20" fmla="*/ 619125 w 4276725"/>
                <a:gd name="connsiteY20" fmla="*/ 2476500 h 4114800"/>
                <a:gd name="connsiteX21" fmla="*/ 447675 w 4276725"/>
                <a:gd name="connsiteY21" fmla="*/ 2571750 h 4114800"/>
                <a:gd name="connsiteX22" fmla="*/ 152400 w 4276725"/>
                <a:gd name="connsiteY22" fmla="*/ 2333625 h 4114800"/>
                <a:gd name="connsiteX23" fmla="*/ 142875 w 4276725"/>
                <a:gd name="connsiteY23" fmla="*/ 2305050 h 4114800"/>
                <a:gd name="connsiteX0" fmla="*/ 0 w 4276725"/>
                <a:gd name="connsiteY0" fmla="*/ 0 h 4114800"/>
                <a:gd name="connsiteX1" fmla="*/ 1190625 w 4276725"/>
                <a:gd name="connsiteY1" fmla="*/ 990600 h 4114800"/>
                <a:gd name="connsiteX2" fmla="*/ 1095375 w 4276725"/>
                <a:gd name="connsiteY2" fmla="*/ 1152525 h 4114800"/>
                <a:gd name="connsiteX3" fmla="*/ 1371600 w 4276725"/>
                <a:gd name="connsiteY3" fmla="*/ 1390650 h 4114800"/>
                <a:gd name="connsiteX4" fmla="*/ 1276350 w 4276725"/>
                <a:gd name="connsiteY4" fmla="*/ 1552575 h 4114800"/>
                <a:gd name="connsiteX5" fmla="*/ 1590675 w 4276725"/>
                <a:gd name="connsiteY5" fmla="*/ 1762125 h 4114800"/>
                <a:gd name="connsiteX6" fmla="*/ 1885950 w 4276725"/>
                <a:gd name="connsiteY6" fmla="*/ 1743075 h 4114800"/>
                <a:gd name="connsiteX7" fmla="*/ 1562100 w 4276725"/>
                <a:gd name="connsiteY7" fmla="*/ 2362200 h 4114800"/>
                <a:gd name="connsiteX8" fmla="*/ 2524125 w 4276725"/>
                <a:gd name="connsiteY8" fmla="*/ 2162175 h 4114800"/>
                <a:gd name="connsiteX9" fmla="*/ 2838450 w 4276725"/>
                <a:gd name="connsiteY9" fmla="*/ 2228850 h 4114800"/>
                <a:gd name="connsiteX10" fmla="*/ 4276725 w 4276725"/>
                <a:gd name="connsiteY10" fmla="*/ 3314700 h 4114800"/>
                <a:gd name="connsiteX11" fmla="*/ 3952875 w 4276725"/>
                <a:gd name="connsiteY11" fmla="*/ 3590925 h 4114800"/>
                <a:gd name="connsiteX12" fmla="*/ 3524250 w 4276725"/>
                <a:gd name="connsiteY12" fmla="*/ 3914775 h 4114800"/>
                <a:gd name="connsiteX13" fmla="*/ 3124200 w 4276725"/>
                <a:gd name="connsiteY13" fmla="*/ 4114800 h 4114800"/>
                <a:gd name="connsiteX14" fmla="*/ 2514600 w 4276725"/>
                <a:gd name="connsiteY14" fmla="*/ 4114800 h 4114800"/>
                <a:gd name="connsiteX15" fmla="*/ 2257425 w 4276725"/>
                <a:gd name="connsiteY15" fmla="*/ 3695700 h 4114800"/>
                <a:gd name="connsiteX16" fmla="*/ 1828800 w 4276725"/>
                <a:gd name="connsiteY16" fmla="*/ 3409950 h 4114800"/>
                <a:gd name="connsiteX17" fmla="*/ 1476375 w 4276725"/>
                <a:gd name="connsiteY17" fmla="*/ 3171825 h 4114800"/>
                <a:gd name="connsiteX18" fmla="*/ 1114425 w 4276725"/>
                <a:gd name="connsiteY18" fmla="*/ 3019425 h 4114800"/>
                <a:gd name="connsiteX19" fmla="*/ 933450 w 4276725"/>
                <a:gd name="connsiteY19" fmla="*/ 2733675 h 4114800"/>
                <a:gd name="connsiteX20" fmla="*/ 619125 w 4276725"/>
                <a:gd name="connsiteY20" fmla="*/ 2476500 h 4114800"/>
                <a:gd name="connsiteX21" fmla="*/ 447675 w 4276725"/>
                <a:gd name="connsiteY21" fmla="*/ 2571750 h 4114800"/>
                <a:gd name="connsiteX22" fmla="*/ 152400 w 4276725"/>
                <a:gd name="connsiteY22" fmla="*/ 2333625 h 4114800"/>
                <a:gd name="connsiteX23" fmla="*/ 142875 w 4276725"/>
                <a:gd name="connsiteY23" fmla="*/ 2305050 h 4114800"/>
                <a:gd name="connsiteX0" fmla="*/ 0 w 4276725"/>
                <a:gd name="connsiteY0" fmla="*/ 0 h 4114800"/>
                <a:gd name="connsiteX1" fmla="*/ 1190625 w 4276725"/>
                <a:gd name="connsiteY1" fmla="*/ 990600 h 4114800"/>
                <a:gd name="connsiteX2" fmla="*/ 1095375 w 4276725"/>
                <a:gd name="connsiteY2" fmla="*/ 1152525 h 4114800"/>
                <a:gd name="connsiteX3" fmla="*/ 1371600 w 4276725"/>
                <a:gd name="connsiteY3" fmla="*/ 1390650 h 4114800"/>
                <a:gd name="connsiteX4" fmla="*/ 1276350 w 4276725"/>
                <a:gd name="connsiteY4" fmla="*/ 1552575 h 4114800"/>
                <a:gd name="connsiteX5" fmla="*/ 1590675 w 4276725"/>
                <a:gd name="connsiteY5" fmla="*/ 1762125 h 4114800"/>
                <a:gd name="connsiteX6" fmla="*/ 1885950 w 4276725"/>
                <a:gd name="connsiteY6" fmla="*/ 1743075 h 4114800"/>
                <a:gd name="connsiteX7" fmla="*/ 1562100 w 4276725"/>
                <a:gd name="connsiteY7" fmla="*/ 2362200 h 4114800"/>
                <a:gd name="connsiteX8" fmla="*/ 2524125 w 4276725"/>
                <a:gd name="connsiteY8" fmla="*/ 2162175 h 4114800"/>
                <a:gd name="connsiteX9" fmla="*/ 2838450 w 4276725"/>
                <a:gd name="connsiteY9" fmla="*/ 2228850 h 4114800"/>
                <a:gd name="connsiteX10" fmla="*/ 4276725 w 4276725"/>
                <a:gd name="connsiteY10" fmla="*/ 3314700 h 4114800"/>
                <a:gd name="connsiteX11" fmla="*/ 3952875 w 4276725"/>
                <a:gd name="connsiteY11" fmla="*/ 3590925 h 4114800"/>
                <a:gd name="connsiteX12" fmla="*/ 3524250 w 4276725"/>
                <a:gd name="connsiteY12" fmla="*/ 3914775 h 4114800"/>
                <a:gd name="connsiteX13" fmla="*/ 3124200 w 4276725"/>
                <a:gd name="connsiteY13" fmla="*/ 4114800 h 4114800"/>
                <a:gd name="connsiteX14" fmla="*/ 2514600 w 4276725"/>
                <a:gd name="connsiteY14" fmla="*/ 4114800 h 4114800"/>
                <a:gd name="connsiteX15" fmla="*/ 2257425 w 4276725"/>
                <a:gd name="connsiteY15" fmla="*/ 3695700 h 4114800"/>
                <a:gd name="connsiteX16" fmla="*/ 1828800 w 4276725"/>
                <a:gd name="connsiteY16" fmla="*/ 3409950 h 4114800"/>
                <a:gd name="connsiteX17" fmla="*/ 1476375 w 4276725"/>
                <a:gd name="connsiteY17" fmla="*/ 3171825 h 4114800"/>
                <a:gd name="connsiteX18" fmla="*/ 1114425 w 4276725"/>
                <a:gd name="connsiteY18" fmla="*/ 3019425 h 4114800"/>
                <a:gd name="connsiteX19" fmla="*/ 933450 w 4276725"/>
                <a:gd name="connsiteY19" fmla="*/ 2733675 h 4114800"/>
                <a:gd name="connsiteX20" fmla="*/ 619125 w 4276725"/>
                <a:gd name="connsiteY20" fmla="*/ 2476500 h 4114800"/>
                <a:gd name="connsiteX21" fmla="*/ 447675 w 4276725"/>
                <a:gd name="connsiteY21" fmla="*/ 2571750 h 4114800"/>
                <a:gd name="connsiteX22" fmla="*/ 152400 w 4276725"/>
                <a:gd name="connsiteY22" fmla="*/ 2333625 h 4114800"/>
                <a:gd name="connsiteX23" fmla="*/ 142875 w 4276725"/>
                <a:gd name="connsiteY23" fmla="*/ 2305050 h 4114800"/>
                <a:gd name="connsiteX0" fmla="*/ 0 w 4276725"/>
                <a:gd name="connsiteY0" fmla="*/ 0 h 4114800"/>
                <a:gd name="connsiteX1" fmla="*/ 1190625 w 4276725"/>
                <a:gd name="connsiteY1" fmla="*/ 990600 h 4114800"/>
                <a:gd name="connsiteX2" fmla="*/ 1095375 w 4276725"/>
                <a:gd name="connsiteY2" fmla="*/ 1152525 h 4114800"/>
                <a:gd name="connsiteX3" fmla="*/ 1371600 w 4276725"/>
                <a:gd name="connsiteY3" fmla="*/ 1390650 h 4114800"/>
                <a:gd name="connsiteX4" fmla="*/ 1276350 w 4276725"/>
                <a:gd name="connsiteY4" fmla="*/ 1552575 h 4114800"/>
                <a:gd name="connsiteX5" fmla="*/ 1590675 w 4276725"/>
                <a:gd name="connsiteY5" fmla="*/ 1762125 h 4114800"/>
                <a:gd name="connsiteX6" fmla="*/ 1885950 w 4276725"/>
                <a:gd name="connsiteY6" fmla="*/ 1743075 h 4114800"/>
                <a:gd name="connsiteX7" fmla="*/ 1562100 w 4276725"/>
                <a:gd name="connsiteY7" fmla="*/ 2362200 h 4114800"/>
                <a:gd name="connsiteX8" fmla="*/ 2524125 w 4276725"/>
                <a:gd name="connsiteY8" fmla="*/ 2162175 h 4114800"/>
                <a:gd name="connsiteX9" fmla="*/ 2838450 w 4276725"/>
                <a:gd name="connsiteY9" fmla="*/ 2228850 h 4114800"/>
                <a:gd name="connsiteX10" fmla="*/ 4276725 w 4276725"/>
                <a:gd name="connsiteY10" fmla="*/ 3314700 h 4114800"/>
                <a:gd name="connsiteX11" fmla="*/ 3952875 w 4276725"/>
                <a:gd name="connsiteY11" fmla="*/ 3590925 h 4114800"/>
                <a:gd name="connsiteX12" fmla="*/ 3524250 w 4276725"/>
                <a:gd name="connsiteY12" fmla="*/ 3914775 h 4114800"/>
                <a:gd name="connsiteX13" fmla="*/ 3124200 w 4276725"/>
                <a:gd name="connsiteY13" fmla="*/ 4114800 h 4114800"/>
                <a:gd name="connsiteX14" fmla="*/ 2514600 w 4276725"/>
                <a:gd name="connsiteY14" fmla="*/ 4114800 h 4114800"/>
                <a:gd name="connsiteX15" fmla="*/ 2257425 w 4276725"/>
                <a:gd name="connsiteY15" fmla="*/ 3695700 h 4114800"/>
                <a:gd name="connsiteX16" fmla="*/ 1828800 w 4276725"/>
                <a:gd name="connsiteY16" fmla="*/ 3409950 h 4114800"/>
                <a:gd name="connsiteX17" fmla="*/ 1476375 w 4276725"/>
                <a:gd name="connsiteY17" fmla="*/ 3171825 h 4114800"/>
                <a:gd name="connsiteX18" fmla="*/ 1114425 w 4276725"/>
                <a:gd name="connsiteY18" fmla="*/ 3019425 h 4114800"/>
                <a:gd name="connsiteX19" fmla="*/ 933450 w 4276725"/>
                <a:gd name="connsiteY19" fmla="*/ 2733675 h 4114800"/>
                <a:gd name="connsiteX20" fmla="*/ 619125 w 4276725"/>
                <a:gd name="connsiteY20" fmla="*/ 2476500 h 4114800"/>
                <a:gd name="connsiteX21" fmla="*/ 447675 w 4276725"/>
                <a:gd name="connsiteY21" fmla="*/ 2571750 h 4114800"/>
                <a:gd name="connsiteX22" fmla="*/ 152400 w 4276725"/>
                <a:gd name="connsiteY22" fmla="*/ 2333625 h 4114800"/>
                <a:gd name="connsiteX23" fmla="*/ 142875 w 4276725"/>
                <a:gd name="connsiteY23" fmla="*/ 2305050 h 4114800"/>
                <a:gd name="connsiteX0" fmla="*/ 0 w 4302473"/>
                <a:gd name="connsiteY0" fmla="*/ 0 h 4114800"/>
                <a:gd name="connsiteX1" fmla="*/ 1190625 w 4302473"/>
                <a:gd name="connsiteY1" fmla="*/ 990600 h 4114800"/>
                <a:gd name="connsiteX2" fmla="*/ 1095375 w 4302473"/>
                <a:gd name="connsiteY2" fmla="*/ 1152525 h 4114800"/>
                <a:gd name="connsiteX3" fmla="*/ 1371600 w 4302473"/>
                <a:gd name="connsiteY3" fmla="*/ 1390650 h 4114800"/>
                <a:gd name="connsiteX4" fmla="*/ 1276350 w 4302473"/>
                <a:gd name="connsiteY4" fmla="*/ 1552575 h 4114800"/>
                <a:gd name="connsiteX5" fmla="*/ 1590675 w 4302473"/>
                <a:gd name="connsiteY5" fmla="*/ 1762125 h 4114800"/>
                <a:gd name="connsiteX6" fmla="*/ 1885950 w 4302473"/>
                <a:gd name="connsiteY6" fmla="*/ 1743075 h 4114800"/>
                <a:gd name="connsiteX7" fmla="*/ 1562100 w 4302473"/>
                <a:gd name="connsiteY7" fmla="*/ 2362200 h 4114800"/>
                <a:gd name="connsiteX8" fmla="*/ 2524125 w 4302473"/>
                <a:gd name="connsiteY8" fmla="*/ 2162175 h 4114800"/>
                <a:gd name="connsiteX9" fmla="*/ 2838450 w 4302473"/>
                <a:gd name="connsiteY9" fmla="*/ 2228850 h 4114800"/>
                <a:gd name="connsiteX10" fmla="*/ 4276725 w 4302473"/>
                <a:gd name="connsiteY10" fmla="*/ 3314700 h 4114800"/>
                <a:gd name="connsiteX11" fmla="*/ 3952875 w 4302473"/>
                <a:gd name="connsiteY11" fmla="*/ 3590925 h 4114800"/>
                <a:gd name="connsiteX12" fmla="*/ 3524250 w 4302473"/>
                <a:gd name="connsiteY12" fmla="*/ 3914775 h 4114800"/>
                <a:gd name="connsiteX13" fmla="*/ 3124200 w 4302473"/>
                <a:gd name="connsiteY13" fmla="*/ 4114800 h 4114800"/>
                <a:gd name="connsiteX14" fmla="*/ 2514600 w 4302473"/>
                <a:gd name="connsiteY14" fmla="*/ 4114800 h 4114800"/>
                <a:gd name="connsiteX15" fmla="*/ 2257425 w 4302473"/>
                <a:gd name="connsiteY15" fmla="*/ 3695700 h 4114800"/>
                <a:gd name="connsiteX16" fmla="*/ 1828800 w 4302473"/>
                <a:gd name="connsiteY16" fmla="*/ 3409950 h 4114800"/>
                <a:gd name="connsiteX17" fmla="*/ 1476375 w 4302473"/>
                <a:gd name="connsiteY17" fmla="*/ 3171825 h 4114800"/>
                <a:gd name="connsiteX18" fmla="*/ 1114425 w 4302473"/>
                <a:gd name="connsiteY18" fmla="*/ 3019425 h 4114800"/>
                <a:gd name="connsiteX19" fmla="*/ 933450 w 4302473"/>
                <a:gd name="connsiteY19" fmla="*/ 2733675 h 4114800"/>
                <a:gd name="connsiteX20" fmla="*/ 619125 w 4302473"/>
                <a:gd name="connsiteY20" fmla="*/ 2476500 h 4114800"/>
                <a:gd name="connsiteX21" fmla="*/ 447675 w 4302473"/>
                <a:gd name="connsiteY21" fmla="*/ 2571750 h 4114800"/>
                <a:gd name="connsiteX22" fmla="*/ 152400 w 4302473"/>
                <a:gd name="connsiteY22" fmla="*/ 2333625 h 4114800"/>
                <a:gd name="connsiteX23" fmla="*/ 142875 w 4302473"/>
                <a:gd name="connsiteY23" fmla="*/ 2305050 h 4114800"/>
                <a:gd name="connsiteX0" fmla="*/ 0 w 4315610"/>
                <a:gd name="connsiteY0" fmla="*/ 0 h 4114800"/>
                <a:gd name="connsiteX1" fmla="*/ 1190625 w 4315610"/>
                <a:gd name="connsiteY1" fmla="*/ 990600 h 4114800"/>
                <a:gd name="connsiteX2" fmla="*/ 1095375 w 4315610"/>
                <a:gd name="connsiteY2" fmla="*/ 1152525 h 4114800"/>
                <a:gd name="connsiteX3" fmla="*/ 1371600 w 4315610"/>
                <a:gd name="connsiteY3" fmla="*/ 1390650 h 4114800"/>
                <a:gd name="connsiteX4" fmla="*/ 1276350 w 4315610"/>
                <a:gd name="connsiteY4" fmla="*/ 1552575 h 4114800"/>
                <a:gd name="connsiteX5" fmla="*/ 1590675 w 4315610"/>
                <a:gd name="connsiteY5" fmla="*/ 1762125 h 4114800"/>
                <a:gd name="connsiteX6" fmla="*/ 1885950 w 4315610"/>
                <a:gd name="connsiteY6" fmla="*/ 1743075 h 4114800"/>
                <a:gd name="connsiteX7" fmla="*/ 1562100 w 4315610"/>
                <a:gd name="connsiteY7" fmla="*/ 2362200 h 4114800"/>
                <a:gd name="connsiteX8" fmla="*/ 2524125 w 4315610"/>
                <a:gd name="connsiteY8" fmla="*/ 2162175 h 4114800"/>
                <a:gd name="connsiteX9" fmla="*/ 2838450 w 4315610"/>
                <a:gd name="connsiteY9" fmla="*/ 2228850 h 4114800"/>
                <a:gd name="connsiteX10" fmla="*/ 4276725 w 4315610"/>
                <a:gd name="connsiteY10" fmla="*/ 3314700 h 4114800"/>
                <a:gd name="connsiteX11" fmla="*/ 3952875 w 4315610"/>
                <a:gd name="connsiteY11" fmla="*/ 3590925 h 4114800"/>
                <a:gd name="connsiteX12" fmla="*/ 3524250 w 4315610"/>
                <a:gd name="connsiteY12" fmla="*/ 3914775 h 4114800"/>
                <a:gd name="connsiteX13" fmla="*/ 3124200 w 4315610"/>
                <a:gd name="connsiteY13" fmla="*/ 4114800 h 4114800"/>
                <a:gd name="connsiteX14" fmla="*/ 2514600 w 4315610"/>
                <a:gd name="connsiteY14" fmla="*/ 4114800 h 4114800"/>
                <a:gd name="connsiteX15" fmla="*/ 2257425 w 4315610"/>
                <a:gd name="connsiteY15" fmla="*/ 3695700 h 4114800"/>
                <a:gd name="connsiteX16" fmla="*/ 1828800 w 4315610"/>
                <a:gd name="connsiteY16" fmla="*/ 3409950 h 4114800"/>
                <a:gd name="connsiteX17" fmla="*/ 1476375 w 4315610"/>
                <a:gd name="connsiteY17" fmla="*/ 3171825 h 4114800"/>
                <a:gd name="connsiteX18" fmla="*/ 1114425 w 4315610"/>
                <a:gd name="connsiteY18" fmla="*/ 3019425 h 4114800"/>
                <a:gd name="connsiteX19" fmla="*/ 933450 w 4315610"/>
                <a:gd name="connsiteY19" fmla="*/ 2733675 h 4114800"/>
                <a:gd name="connsiteX20" fmla="*/ 619125 w 4315610"/>
                <a:gd name="connsiteY20" fmla="*/ 2476500 h 4114800"/>
                <a:gd name="connsiteX21" fmla="*/ 447675 w 4315610"/>
                <a:gd name="connsiteY21" fmla="*/ 2571750 h 4114800"/>
                <a:gd name="connsiteX22" fmla="*/ 152400 w 4315610"/>
                <a:gd name="connsiteY22" fmla="*/ 2333625 h 4114800"/>
                <a:gd name="connsiteX23" fmla="*/ 142875 w 4315610"/>
                <a:gd name="connsiteY23" fmla="*/ 2305050 h 4114800"/>
                <a:gd name="connsiteX0" fmla="*/ 0 w 4251400"/>
                <a:gd name="connsiteY0" fmla="*/ 0 h 4114800"/>
                <a:gd name="connsiteX1" fmla="*/ 1190625 w 4251400"/>
                <a:gd name="connsiteY1" fmla="*/ 990600 h 4114800"/>
                <a:gd name="connsiteX2" fmla="*/ 1095375 w 4251400"/>
                <a:gd name="connsiteY2" fmla="*/ 1152525 h 4114800"/>
                <a:gd name="connsiteX3" fmla="*/ 1371600 w 4251400"/>
                <a:gd name="connsiteY3" fmla="*/ 1390650 h 4114800"/>
                <a:gd name="connsiteX4" fmla="*/ 1276350 w 4251400"/>
                <a:gd name="connsiteY4" fmla="*/ 1552575 h 4114800"/>
                <a:gd name="connsiteX5" fmla="*/ 1590675 w 4251400"/>
                <a:gd name="connsiteY5" fmla="*/ 1762125 h 4114800"/>
                <a:gd name="connsiteX6" fmla="*/ 1885950 w 4251400"/>
                <a:gd name="connsiteY6" fmla="*/ 1743075 h 4114800"/>
                <a:gd name="connsiteX7" fmla="*/ 1562100 w 4251400"/>
                <a:gd name="connsiteY7" fmla="*/ 2362200 h 4114800"/>
                <a:gd name="connsiteX8" fmla="*/ 2524125 w 4251400"/>
                <a:gd name="connsiteY8" fmla="*/ 2162175 h 4114800"/>
                <a:gd name="connsiteX9" fmla="*/ 2838450 w 4251400"/>
                <a:gd name="connsiteY9" fmla="*/ 2228850 h 4114800"/>
                <a:gd name="connsiteX10" fmla="*/ 4200525 w 4251400"/>
                <a:gd name="connsiteY10" fmla="*/ 3267075 h 4114800"/>
                <a:gd name="connsiteX11" fmla="*/ 3952875 w 4251400"/>
                <a:gd name="connsiteY11" fmla="*/ 3590925 h 4114800"/>
                <a:gd name="connsiteX12" fmla="*/ 3524250 w 4251400"/>
                <a:gd name="connsiteY12" fmla="*/ 3914775 h 4114800"/>
                <a:gd name="connsiteX13" fmla="*/ 3124200 w 4251400"/>
                <a:gd name="connsiteY13" fmla="*/ 4114800 h 4114800"/>
                <a:gd name="connsiteX14" fmla="*/ 2514600 w 4251400"/>
                <a:gd name="connsiteY14" fmla="*/ 4114800 h 4114800"/>
                <a:gd name="connsiteX15" fmla="*/ 2257425 w 4251400"/>
                <a:gd name="connsiteY15" fmla="*/ 3695700 h 4114800"/>
                <a:gd name="connsiteX16" fmla="*/ 1828800 w 4251400"/>
                <a:gd name="connsiteY16" fmla="*/ 3409950 h 4114800"/>
                <a:gd name="connsiteX17" fmla="*/ 1476375 w 4251400"/>
                <a:gd name="connsiteY17" fmla="*/ 3171825 h 4114800"/>
                <a:gd name="connsiteX18" fmla="*/ 1114425 w 4251400"/>
                <a:gd name="connsiteY18" fmla="*/ 3019425 h 4114800"/>
                <a:gd name="connsiteX19" fmla="*/ 933450 w 4251400"/>
                <a:gd name="connsiteY19" fmla="*/ 2733675 h 4114800"/>
                <a:gd name="connsiteX20" fmla="*/ 619125 w 4251400"/>
                <a:gd name="connsiteY20" fmla="*/ 2476500 h 4114800"/>
                <a:gd name="connsiteX21" fmla="*/ 447675 w 4251400"/>
                <a:gd name="connsiteY21" fmla="*/ 2571750 h 4114800"/>
                <a:gd name="connsiteX22" fmla="*/ 152400 w 4251400"/>
                <a:gd name="connsiteY22" fmla="*/ 2333625 h 4114800"/>
                <a:gd name="connsiteX23" fmla="*/ 142875 w 4251400"/>
                <a:gd name="connsiteY23" fmla="*/ 2305050 h 4114800"/>
                <a:gd name="connsiteX0" fmla="*/ 0 w 4305862"/>
                <a:gd name="connsiteY0" fmla="*/ 0 h 4114800"/>
                <a:gd name="connsiteX1" fmla="*/ 1190625 w 4305862"/>
                <a:gd name="connsiteY1" fmla="*/ 990600 h 4114800"/>
                <a:gd name="connsiteX2" fmla="*/ 1095375 w 4305862"/>
                <a:gd name="connsiteY2" fmla="*/ 1152525 h 4114800"/>
                <a:gd name="connsiteX3" fmla="*/ 1371600 w 4305862"/>
                <a:gd name="connsiteY3" fmla="*/ 1390650 h 4114800"/>
                <a:gd name="connsiteX4" fmla="*/ 1276350 w 4305862"/>
                <a:gd name="connsiteY4" fmla="*/ 1552575 h 4114800"/>
                <a:gd name="connsiteX5" fmla="*/ 1590675 w 4305862"/>
                <a:gd name="connsiteY5" fmla="*/ 1762125 h 4114800"/>
                <a:gd name="connsiteX6" fmla="*/ 1885950 w 4305862"/>
                <a:gd name="connsiteY6" fmla="*/ 1743075 h 4114800"/>
                <a:gd name="connsiteX7" fmla="*/ 1562100 w 4305862"/>
                <a:gd name="connsiteY7" fmla="*/ 2362200 h 4114800"/>
                <a:gd name="connsiteX8" fmla="*/ 2524125 w 4305862"/>
                <a:gd name="connsiteY8" fmla="*/ 2162175 h 4114800"/>
                <a:gd name="connsiteX9" fmla="*/ 2838450 w 4305862"/>
                <a:gd name="connsiteY9" fmla="*/ 2228850 h 4114800"/>
                <a:gd name="connsiteX10" fmla="*/ 4200525 w 4305862"/>
                <a:gd name="connsiteY10" fmla="*/ 3267075 h 4114800"/>
                <a:gd name="connsiteX11" fmla="*/ 3952875 w 4305862"/>
                <a:gd name="connsiteY11" fmla="*/ 3590925 h 4114800"/>
                <a:gd name="connsiteX12" fmla="*/ 3524250 w 4305862"/>
                <a:gd name="connsiteY12" fmla="*/ 3914775 h 4114800"/>
                <a:gd name="connsiteX13" fmla="*/ 3124200 w 4305862"/>
                <a:gd name="connsiteY13" fmla="*/ 4114800 h 4114800"/>
                <a:gd name="connsiteX14" fmla="*/ 2514600 w 4305862"/>
                <a:gd name="connsiteY14" fmla="*/ 4114800 h 4114800"/>
                <a:gd name="connsiteX15" fmla="*/ 2257425 w 4305862"/>
                <a:gd name="connsiteY15" fmla="*/ 3695700 h 4114800"/>
                <a:gd name="connsiteX16" fmla="*/ 1828800 w 4305862"/>
                <a:gd name="connsiteY16" fmla="*/ 3409950 h 4114800"/>
                <a:gd name="connsiteX17" fmla="*/ 1476375 w 4305862"/>
                <a:gd name="connsiteY17" fmla="*/ 3171825 h 4114800"/>
                <a:gd name="connsiteX18" fmla="*/ 1114425 w 4305862"/>
                <a:gd name="connsiteY18" fmla="*/ 3019425 h 4114800"/>
                <a:gd name="connsiteX19" fmla="*/ 933450 w 4305862"/>
                <a:gd name="connsiteY19" fmla="*/ 2733675 h 4114800"/>
                <a:gd name="connsiteX20" fmla="*/ 619125 w 4305862"/>
                <a:gd name="connsiteY20" fmla="*/ 2476500 h 4114800"/>
                <a:gd name="connsiteX21" fmla="*/ 447675 w 4305862"/>
                <a:gd name="connsiteY21" fmla="*/ 2571750 h 4114800"/>
                <a:gd name="connsiteX22" fmla="*/ 152400 w 4305862"/>
                <a:gd name="connsiteY22" fmla="*/ 2333625 h 4114800"/>
                <a:gd name="connsiteX23" fmla="*/ 142875 w 4305862"/>
                <a:gd name="connsiteY23" fmla="*/ 2305050 h 4114800"/>
                <a:gd name="connsiteX0" fmla="*/ 0 w 4296221"/>
                <a:gd name="connsiteY0" fmla="*/ 0 h 4114800"/>
                <a:gd name="connsiteX1" fmla="*/ 1190625 w 4296221"/>
                <a:gd name="connsiteY1" fmla="*/ 990600 h 4114800"/>
                <a:gd name="connsiteX2" fmla="*/ 1095375 w 4296221"/>
                <a:gd name="connsiteY2" fmla="*/ 1152525 h 4114800"/>
                <a:gd name="connsiteX3" fmla="*/ 1371600 w 4296221"/>
                <a:gd name="connsiteY3" fmla="*/ 1390650 h 4114800"/>
                <a:gd name="connsiteX4" fmla="*/ 1276350 w 4296221"/>
                <a:gd name="connsiteY4" fmla="*/ 1552575 h 4114800"/>
                <a:gd name="connsiteX5" fmla="*/ 1590675 w 4296221"/>
                <a:gd name="connsiteY5" fmla="*/ 1762125 h 4114800"/>
                <a:gd name="connsiteX6" fmla="*/ 1885950 w 4296221"/>
                <a:gd name="connsiteY6" fmla="*/ 1743075 h 4114800"/>
                <a:gd name="connsiteX7" fmla="*/ 1562100 w 4296221"/>
                <a:gd name="connsiteY7" fmla="*/ 2362200 h 4114800"/>
                <a:gd name="connsiteX8" fmla="*/ 2524125 w 4296221"/>
                <a:gd name="connsiteY8" fmla="*/ 2162175 h 4114800"/>
                <a:gd name="connsiteX9" fmla="*/ 2838450 w 4296221"/>
                <a:gd name="connsiteY9" fmla="*/ 2228850 h 4114800"/>
                <a:gd name="connsiteX10" fmla="*/ 4200525 w 4296221"/>
                <a:gd name="connsiteY10" fmla="*/ 3267075 h 4114800"/>
                <a:gd name="connsiteX11" fmla="*/ 3905250 w 4296221"/>
                <a:gd name="connsiteY11" fmla="*/ 3552825 h 4114800"/>
                <a:gd name="connsiteX12" fmla="*/ 3524250 w 4296221"/>
                <a:gd name="connsiteY12" fmla="*/ 3914775 h 4114800"/>
                <a:gd name="connsiteX13" fmla="*/ 3124200 w 4296221"/>
                <a:gd name="connsiteY13" fmla="*/ 4114800 h 4114800"/>
                <a:gd name="connsiteX14" fmla="*/ 2514600 w 4296221"/>
                <a:gd name="connsiteY14" fmla="*/ 4114800 h 4114800"/>
                <a:gd name="connsiteX15" fmla="*/ 2257425 w 4296221"/>
                <a:gd name="connsiteY15" fmla="*/ 3695700 h 4114800"/>
                <a:gd name="connsiteX16" fmla="*/ 1828800 w 4296221"/>
                <a:gd name="connsiteY16" fmla="*/ 3409950 h 4114800"/>
                <a:gd name="connsiteX17" fmla="*/ 1476375 w 4296221"/>
                <a:gd name="connsiteY17" fmla="*/ 3171825 h 4114800"/>
                <a:gd name="connsiteX18" fmla="*/ 1114425 w 4296221"/>
                <a:gd name="connsiteY18" fmla="*/ 3019425 h 4114800"/>
                <a:gd name="connsiteX19" fmla="*/ 933450 w 4296221"/>
                <a:gd name="connsiteY19" fmla="*/ 2733675 h 4114800"/>
                <a:gd name="connsiteX20" fmla="*/ 619125 w 4296221"/>
                <a:gd name="connsiteY20" fmla="*/ 2476500 h 4114800"/>
                <a:gd name="connsiteX21" fmla="*/ 447675 w 4296221"/>
                <a:gd name="connsiteY21" fmla="*/ 2571750 h 4114800"/>
                <a:gd name="connsiteX22" fmla="*/ 152400 w 4296221"/>
                <a:gd name="connsiteY22" fmla="*/ 2333625 h 4114800"/>
                <a:gd name="connsiteX23" fmla="*/ 142875 w 4296221"/>
                <a:gd name="connsiteY23" fmla="*/ 2305050 h 4114800"/>
                <a:gd name="connsiteX0" fmla="*/ 0 w 4243525"/>
                <a:gd name="connsiteY0" fmla="*/ 0 h 4114800"/>
                <a:gd name="connsiteX1" fmla="*/ 1190625 w 4243525"/>
                <a:gd name="connsiteY1" fmla="*/ 990600 h 4114800"/>
                <a:gd name="connsiteX2" fmla="*/ 1095375 w 4243525"/>
                <a:gd name="connsiteY2" fmla="*/ 1152525 h 4114800"/>
                <a:gd name="connsiteX3" fmla="*/ 1371600 w 4243525"/>
                <a:gd name="connsiteY3" fmla="*/ 1390650 h 4114800"/>
                <a:gd name="connsiteX4" fmla="*/ 1276350 w 4243525"/>
                <a:gd name="connsiteY4" fmla="*/ 1552575 h 4114800"/>
                <a:gd name="connsiteX5" fmla="*/ 1590675 w 4243525"/>
                <a:gd name="connsiteY5" fmla="*/ 1762125 h 4114800"/>
                <a:gd name="connsiteX6" fmla="*/ 1885950 w 4243525"/>
                <a:gd name="connsiteY6" fmla="*/ 1743075 h 4114800"/>
                <a:gd name="connsiteX7" fmla="*/ 1562100 w 4243525"/>
                <a:gd name="connsiteY7" fmla="*/ 2362200 h 4114800"/>
                <a:gd name="connsiteX8" fmla="*/ 2524125 w 4243525"/>
                <a:gd name="connsiteY8" fmla="*/ 2162175 h 4114800"/>
                <a:gd name="connsiteX9" fmla="*/ 2838450 w 4243525"/>
                <a:gd name="connsiteY9" fmla="*/ 2228850 h 4114800"/>
                <a:gd name="connsiteX10" fmla="*/ 4133850 w 4243525"/>
                <a:gd name="connsiteY10" fmla="*/ 3181350 h 4114800"/>
                <a:gd name="connsiteX11" fmla="*/ 3905250 w 4243525"/>
                <a:gd name="connsiteY11" fmla="*/ 3552825 h 4114800"/>
                <a:gd name="connsiteX12" fmla="*/ 3524250 w 4243525"/>
                <a:gd name="connsiteY12" fmla="*/ 3914775 h 4114800"/>
                <a:gd name="connsiteX13" fmla="*/ 3124200 w 4243525"/>
                <a:gd name="connsiteY13" fmla="*/ 4114800 h 4114800"/>
                <a:gd name="connsiteX14" fmla="*/ 2514600 w 4243525"/>
                <a:gd name="connsiteY14" fmla="*/ 4114800 h 4114800"/>
                <a:gd name="connsiteX15" fmla="*/ 2257425 w 4243525"/>
                <a:gd name="connsiteY15" fmla="*/ 3695700 h 4114800"/>
                <a:gd name="connsiteX16" fmla="*/ 1828800 w 4243525"/>
                <a:gd name="connsiteY16" fmla="*/ 3409950 h 4114800"/>
                <a:gd name="connsiteX17" fmla="*/ 1476375 w 4243525"/>
                <a:gd name="connsiteY17" fmla="*/ 3171825 h 4114800"/>
                <a:gd name="connsiteX18" fmla="*/ 1114425 w 4243525"/>
                <a:gd name="connsiteY18" fmla="*/ 3019425 h 4114800"/>
                <a:gd name="connsiteX19" fmla="*/ 933450 w 4243525"/>
                <a:gd name="connsiteY19" fmla="*/ 2733675 h 4114800"/>
                <a:gd name="connsiteX20" fmla="*/ 619125 w 4243525"/>
                <a:gd name="connsiteY20" fmla="*/ 2476500 h 4114800"/>
                <a:gd name="connsiteX21" fmla="*/ 447675 w 4243525"/>
                <a:gd name="connsiteY21" fmla="*/ 2571750 h 4114800"/>
                <a:gd name="connsiteX22" fmla="*/ 152400 w 4243525"/>
                <a:gd name="connsiteY22" fmla="*/ 2333625 h 4114800"/>
                <a:gd name="connsiteX23" fmla="*/ 142875 w 4243525"/>
                <a:gd name="connsiteY23" fmla="*/ 2305050 h 4114800"/>
                <a:gd name="connsiteX0" fmla="*/ 0 w 4268878"/>
                <a:gd name="connsiteY0" fmla="*/ 0 h 4114800"/>
                <a:gd name="connsiteX1" fmla="*/ 1190625 w 4268878"/>
                <a:gd name="connsiteY1" fmla="*/ 990600 h 4114800"/>
                <a:gd name="connsiteX2" fmla="*/ 1095375 w 4268878"/>
                <a:gd name="connsiteY2" fmla="*/ 1152525 h 4114800"/>
                <a:gd name="connsiteX3" fmla="*/ 1371600 w 4268878"/>
                <a:gd name="connsiteY3" fmla="*/ 1390650 h 4114800"/>
                <a:gd name="connsiteX4" fmla="*/ 1276350 w 4268878"/>
                <a:gd name="connsiteY4" fmla="*/ 1552575 h 4114800"/>
                <a:gd name="connsiteX5" fmla="*/ 1590675 w 4268878"/>
                <a:gd name="connsiteY5" fmla="*/ 1762125 h 4114800"/>
                <a:gd name="connsiteX6" fmla="*/ 1885950 w 4268878"/>
                <a:gd name="connsiteY6" fmla="*/ 1743075 h 4114800"/>
                <a:gd name="connsiteX7" fmla="*/ 1562100 w 4268878"/>
                <a:gd name="connsiteY7" fmla="*/ 2362200 h 4114800"/>
                <a:gd name="connsiteX8" fmla="*/ 2524125 w 4268878"/>
                <a:gd name="connsiteY8" fmla="*/ 2162175 h 4114800"/>
                <a:gd name="connsiteX9" fmla="*/ 2838450 w 4268878"/>
                <a:gd name="connsiteY9" fmla="*/ 2228850 h 4114800"/>
                <a:gd name="connsiteX10" fmla="*/ 4133850 w 4268878"/>
                <a:gd name="connsiteY10" fmla="*/ 3181350 h 4114800"/>
                <a:gd name="connsiteX11" fmla="*/ 3905250 w 4268878"/>
                <a:gd name="connsiteY11" fmla="*/ 3552825 h 4114800"/>
                <a:gd name="connsiteX12" fmla="*/ 3524250 w 4268878"/>
                <a:gd name="connsiteY12" fmla="*/ 3914775 h 4114800"/>
                <a:gd name="connsiteX13" fmla="*/ 3124200 w 4268878"/>
                <a:gd name="connsiteY13" fmla="*/ 4114800 h 4114800"/>
                <a:gd name="connsiteX14" fmla="*/ 2514600 w 4268878"/>
                <a:gd name="connsiteY14" fmla="*/ 4114800 h 4114800"/>
                <a:gd name="connsiteX15" fmla="*/ 2257425 w 4268878"/>
                <a:gd name="connsiteY15" fmla="*/ 3695700 h 4114800"/>
                <a:gd name="connsiteX16" fmla="*/ 1828800 w 4268878"/>
                <a:gd name="connsiteY16" fmla="*/ 3409950 h 4114800"/>
                <a:gd name="connsiteX17" fmla="*/ 1476375 w 4268878"/>
                <a:gd name="connsiteY17" fmla="*/ 3171825 h 4114800"/>
                <a:gd name="connsiteX18" fmla="*/ 1114425 w 4268878"/>
                <a:gd name="connsiteY18" fmla="*/ 3019425 h 4114800"/>
                <a:gd name="connsiteX19" fmla="*/ 933450 w 4268878"/>
                <a:gd name="connsiteY19" fmla="*/ 2733675 h 4114800"/>
                <a:gd name="connsiteX20" fmla="*/ 619125 w 4268878"/>
                <a:gd name="connsiteY20" fmla="*/ 2476500 h 4114800"/>
                <a:gd name="connsiteX21" fmla="*/ 447675 w 4268878"/>
                <a:gd name="connsiteY21" fmla="*/ 2571750 h 4114800"/>
                <a:gd name="connsiteX22" fmla="*/ 152400 w 4268878"/>
                <a:gd name="connsiteY22" fmla="*/ 2333625 h 4114800"/>
                <a:gd name="connsiteX23" fmla="*/ 142875 w 4268878"/>
                <a:gd name="connsiteY23" fmla="*/ 2305050 h 4114800"/>
                <a:gd name="connsiteX0" fmla="*/ 0 w 4268878"/>
                <a:gd name="connsiteY0" fmla="*/ 0 h 4114800"/>
                <a:gd name="connsiteX1" fmla="*/ 1190625 w 4268878"/>
                <a:gd name="connsiteY1" fmla="*/ 990600 h 4114800"/>
                <a:gd name="connsiteX2" fmla="*/ 1095375 w 4268878"/>
                <a:gd name="connsiteY2" fmla="*/ 1152525 h 4114800"/>
                <a:gd name="connsiteX3" fmla="*/ 1371600 w 4268878"/>
                <a:gd name="connsiteY3" fmla="*/ 1390650 h 4114800"/>
                <a:gd name="connsiteX4" fmla="*/ 1276350 w 4268878"/>
                <a:gd name="connsiteY4" fmla="*/ 1552575 h 4114800"/>
                <a:gd name="connsiteX5" fmla="*/ 1590675 w 4268878"/>
                <a:gd name="connsiteY5" fmla="*/ 1762125 h 4114800"/>
                <a:gd name="connsiteX6" fmla="*/ 1885950 w 4268878"/>
                <a:gd name="connsiteY6" fmla="*/ 1743075 h 4114800"/>
                <a:gd name="connsiteX7" fmla="*/ 1562100 w 4268878"/>
                <a:gd name="connsiteY7" fmla="*/ 2362200 h 4114800"/>
                <a:gd name="connsiteX8" fmla="*/ 2524125 w 4268878"/>
                <a:gd name="connsiteY8" fmla="*/ 2162175 h 4114800"/>
                <a:gd name="connsiteX9" fmla="*/ 2838450 w 4268878"/>
                <a:gd name="connsiteY9" fmla="*/ 2228850 h 4114800"/>
                <a:gd name="connsiteX10" fmla="*/ 4133850 w 4268878"/>
                <a:gd name="connsiteY10" fmla="*/ 3181350 h 4114800"/>
                <a:gd name="connsiteX11" fmla="*/ 3905250 w 4268878"/>
                <a:gd name="connsiteY11" fmla="*/ 3552825 h 4114800"/>
                <a:gd name="connsiteX12" fmla="*/ 3524250 w 4268878"/>
                <a:gd name="connsiteY12" fmla="*/ 3914775 h 4114800"/>
                <a:gd name="connsiteX13" fmla="*/ 3124200 w 4268878"/>
                <a:gd name="connsiteY13" fmla="*/ 4114800 h 4114800"/>
                <a:gd name="connsiteX14" fmla="*/ 2514600 w 4268878"/>
                <a:gd name="connsiteY14" fmla="*/ 4114800 h 4114800"/>
                <a:gd name="connsiteX15" fmla="*/ 2257425 w 4268878"/>
                <a:gd name="connsiteY15" fmla="*/ 3695700 h 4114800"/>
                <a:gd name="connsiteX16" fmla="*/ 1828800 w 4268878"/>
                <a:gd name="connsiteY16" fmla="*/ 3409950 h 4114800"/>
                <a:gd name="connsiteX17" fmla="*/ 1476375 w 4268878"/>
                <a:gd name="connsiteY17" fmla="*/ 3171825 h 4114800"/>
                <a:gd name="connsiteX18" fmla="*/ 1114425 w 4268878"/>
                <a:gd name="connsiteY18" fmla="*/ 3019425 h 4114800"/>
                <a:gd name="connsiteX19" fmla="*/ 933450 w 4268878"/>
                <a:gd name="connsiteY19" fmla="*/ 2733675 h 4114800"/>
                <a:gd name="connsiteX20" fmla="*/ 619125 w 4268878"/>
                <a:gd name="connsiteY20" fmla="*/ 2476500 h 4114800"/>
                <a:gd name="connsiteX21" fmla="*/ 447675 w 4268878"/>
                <a:gd name="connsiteY21" fmla="*/ 2571750 h 4114800"/>
                <a:gd name="connsiteX22" fmla="*/ 152400 w 4268878"/>
                <a:gd name="connsiteY22" fmla="*/ 2333625 h 4114800"/>
                <a:gd name="connsiteX23" fmla="*/ 142875 w 4268878"/>
                <a:gd name="connsiteY23" fmla="*/ 2305050 h 4114800"/>
                <a:gd name="connsiteX0" fmla="*/ 0 w 4268878"/>
                <a:gd name="connsiteY0" fmla="*/ 0 h 4114800"/>
                <a:gd name="connsiteX1" fmla="*/ 1190625 w 4268878"/>
                <a:gd name="connsiteY1" fmla="*/ 990600 h 4114800"/>
                <a:gd name="connsiteX2" fmla="*/ 1095375 w 4268878"/>
                <a:gd name="connsiteY2" fmla="*/ 1152525 h 4114800"/>
                <a:gd name="connsiteX3" fmla="*/ 1371600 w 4268878"/>
                <a:gd name="connsiteY3" fmla="*/ 1390650 h 4114800"/>
                <a:gd name="connsiteX4" fmla="*/ 1276350 w 4268878"/>
                <a:gd name="connsiteY4" fmla="*/ 1552575 h 4114800"/>
                <a:gd name="connsiteX5" fmla="*/ 1590675 w 4268878"/>
                <a:gd name="connsiteY5" fmla="*/ 1762125 h 4114800"/>
                <a:gd name="connsiteX6" fmla="*/ 1885950 w 4268878"/>
                <a:gd name="connsiteY6" fmla="*/ 1743075 h 4114800"/>
                <a:gd name="connsiteX7" fmla="*/ 1562100 w 4268878"/>
                <a:gd name="connsiteY7" fmla="*/ 2362200 h 4114800"/>
                <a:gd name="connsiteX8" fmla="*/ 2524125 w 4268878"/>
                <a:gd name="connsiteY8" fmla="*/ 2162175 h 4114800"/>
                <a:gd name="connsiteX9" fmla="*/ 2838450 w 4268878"/>
                <a:gd name="connsiteY9" fmla="*/ 2228850 h 4114800"/>
                <a:gd name="connsiteX10" fmla="*/ 4133850 w 4268878"/>
                <a:gd name="connsiteY10" fmla="*/ 3181350 h 4114800"/>
                <a:gd name="connsiteX11" fmla="*/ 3905250 w 4268878"/>
                <a:gd name="connsiteY11" fmla="*/ 3552825 h 4114800"/>
                <a:gd name="connsiteX12" fmla="*/ 3524250 w 4268878"/>
                <a:gd name="connsiteY12" fmla="*/ 3886200 h 4114800"/>
                <a:gd name="connsiteX13" fmla="*/ 3124200 w 4268878"/>
                <a:gd name="connsiteY13" fmla="*/ 4114800 h 4114800"/>
                <a:gd name="connsiteX14" fmla="*/ 2514600 w 4268878"/>
                <a:gd name="connsiteY14" fmla="*/ 4114800 h 4114800"/>
                <a:gd name="connsiteX15" fmla="*/ 2257425 w 4268878"/>
                <a:gd name="connsiteY15" fmla="*/ 3695700 h 4114800"/>
                <a:gd name="connsiteX16" fmla="*/ 1828800 w 4268878"/>
                <a:gd name="connsiteY16" fmla="*/ 3409950 h 4114800"/>
                <a:gd name="connsiteX17" fmla="*/ 1476375 w 4268878"/>
                <a:gd name="connsiteY17" fmla="*/ 3171825 h 4114800"/>
                <a:gd name="connsiteX18" fmla="*/ 1114425 w 4268878"/>
                <a:gd name="connsiteY18" fmla="*/ 3019425 h 4114800"/>
                <a:gd name="connsiteX19" fmla="*/ 933450 w 4268878"/>
                <a:gd name="connsiteY19" fmla="*/ 2733675 h 4114800"/>
                <a:gd name="connsiteX20" fmla="*/ 619125 w 4268878"/>
                <a:gd name="connsiteY20" fmla="*/ 2476500 h 4114800"/>
                <a:gd name="connsiteX21" fmla="*/ 447675 w 4268878"/>
                <a:gd name="connsiteY21" fmla="*/ 2571750 h 4114800"/>
                <a:gd name="connsiteX22" fmla="*/ 152400 w 4268878"/>
                <a:gd name="connsiteY22" fmla="*/ 2333625 h 4114800"/>
                <a:gd name="connsiteX23" fmla="*/ 142875 w 4268878"/>
                <a:gd name="connsiteY23" fmla="*/ 2305050 h 4114800"/>
                <a:gd name="connsiteX0" fmla="*/ 0 w 4268878"/>
                <a:gd name="connsiteY0" fmla="*/ 0 h 4114800"/>
                <a:gd name="connsiteX1" fmla="*/ 1190625 w 4268878"/>
                <a:gd name="connsiteY1" fmla="*/ 990600 h 4114800"/>
                <a:gd name="connsiteX2" fmla="*/ 1095375 w 4268878"/>
                <a:gd name="connsiteY2" fmla="*/ 1152525 h 4114800"/>
                <a:gd name="connsiteX3" fmla="*/ 1371600 w 4268878"/>
                <a:gd name="connsiteY3" fmla="*/ 1390650 h 4114800"/>
                <a:gd name="connsiteX4" fmla="*/ 1276350 w 4268878"/>
                <a:gd name="connsiteY4" fmla="*/ 1552575 h 4114800"/>
                <a:gd name="connsiteX5" fmla="*/ 1590675 w 4268878"/>
                <a:gd name="connsiteY5" fmla="*/ 1762125 h 4114800"/>
                <a:gd name="connsiteX6" fmla="*/ 1885950 w 4268878"/>
                <a:gd name="connsiteY6" fmla="*/ 1743075 h 4114800"/>
                <a:gd name="connsiteX7" fmla="*/ 1562100 w 4268878"/>
                <a:gd name="connsiteY7" fmla="*/ 2362200 h 4114800"/>
                <a:gd name="connsiteX8" fmla="*/ 2524125 w 4268878"/>
                <a:gd name="connsiteY8" fmla="*/ 2162175 h 4114800"/>
                <a:gd name="connsiteX9" fmla="*/ 2838450 w 4268878"/>
                <a:gd name="connsiteY9" fmla="*/ 2228850 h 4114800"/>
                <a:gd name="connsiteX10" fmla="*/ 4133850 w 4268878"/>
                <a:gd name="connsiteY10" fmla="*/ 3181350 h 4114800"/>
                <a:gd name="connsiteX11" fmla="*/ 3905250 w 4268878"/>
                <a:gd name="connsiteY11" fmla="*/ 3552825 h 4114800"/>
                <a:gd name="connsiteX12" fmla="*/ 3524250 w 4268878"/>
                <a:gd name="connsiteY12" fmla="*/ 3886200 h 4114800"/>
                <a:gd name="connsiteX13" fmla="*/ 3124200 w 4268878"/>
                <a:gd name="connsiteY13" fmla="*/ 4114800 h 4114800"/>
                <a:gd name="connsiteX14" fmla="*/ 2514600 w 4268878"/>
                <a:gd name="connsiteY14" fmla="*/ 4114800 h 4114800"/>
                <a:gd name="connsiteX15" fmla="*/ 2257425 w 4268878"/>
                <a:gd name="connsiteY15" fmla="*/ 3695700 h 4114800"/>
                <a:gd name="connsiteX16" fmla="*/ 1828800 w 4268878"/>
                <a:gd name="connsiteY16" fmla="*/ 3409950 h 4114800"/>
                <a:gd name="connsiteX17" fmla="*/ 1476375 w 4268878"/>
                <a:gd name="connsiteY17" fmla="*/ 3171825 h 4114800"/>
                <a:gd name="connsiteX18" fmla="*/ 1114425 w 4268878"/>
                <a:gd name="connsiteY18" fmla="*/ 3019425 h 4114800"/>
                <a:gd name="connsiteX19" fmla="*/ 933450 w 4268878"/>
                <a:gd name="connsiteY19" fmla="*/ 2733675 h 4114800"/>
                <a:gd name="connsiteX20" fmla="*/ 619125 w 4268878"/>
                <a:gd name="connsiteY20" fmla="*/ 2476500 h 4114800"/>
                <a:gd name="connsiteX21" fmla="*/ 447675 w 4268878"/>
                <a:gd name="connsiteY21" fmla="*/ 2571750 h 4114800"/>
                <a:gd name="connsiteX22" fmla="*/ 152400 w 4268878"/>
                <a:gd name="connsiteY22" fmla="*/ 2333625 h 4114800"/>
                <a:gd name="connsiteX23" fmla="*/ 142875 w 4268878"/>
                <a:gd name="connsiteY23" fmla="*/ 2305050 h 4114800"/>
                <a:gd name="connsiteX0" fmla="*/ 0 w 4256323"/>
                <a:gd name="connsiteY0" fmla="*/ 0 h 4114800"/>
                <a:gd name="connsiteX1" fmla="*/ 1190625 w 4256323"/>
                <a:gd name="connsiteY1" fmla="*/ 990600 h 4114800"/>
                <a:gd name="connsiteX2" fmla="*/ 1095375 w 4256323"/>
                <a:gd name="connsiteY2" fmla="*/ 1152525 h 4114800"/>
                <a:gd name="connsiteX3" fmla="*/ 1371600 w 4256323"/>
                <a:gd name="connsiteY3" fmla="*/ 1390650 h 4114800"/>
                <a:gd name="connsiteX4" fmla="*/ 1276350 w 4256323"/>
                <a:gd name="connsiteY4" fmla="*/ 1552575 h 4114800"/>
                <a:gd name="connsiteX5" fmla="*/ 1590675 w 4256323"/>
                <a:gd name="connsiteY5" fmla="*/ 1762125 h 4114800"/>
                <a:gd name="connsiteX6" fmla="*/ 1885950 w 4256323"/>
                <a:gd name="connsiteY6" fmla="*/ 1743075 h 4114800"/>
                <a:gd name="connsiteX7" fmla="*/ 1562100 w 4256323"/>
                <a:gd name="connsiteY7" fmla="*/ 2362200 h 4114800"/>
                <a:gd name="connsiteX8" fmla="*/ 2524125 w 4256323"/>
                <a:gd name="connsiteY8" fmla="*/ 2162175 h 4114800"/>
                <a:gd name="connsiteX9" fmla="*/ 2838450 w 4256323"/>
                <a:gd name="connsiteY9" fmla="*/ 2228850 h 4114800"/>
                <a:gd name="connsiteX10" fmla="*/ 4133850 w 4256323"/>
                <a:gd name="connsiteY10" fmla="*/ 3181350 h 4114800"/>
                <a:gd name="connsiteX11" fmla="*/ 3848100 w 4256323"/>
                <a:gd name="connsiteY11" fmla="*/ 3562350 h 4114800"/>
                <a:gd name="connsiteX12" fmla="*/ 3524250 w 4256323"/>
                <a:gd name="connsiteY12" fmla="*/ 3886200 h 4114800"/>
                <a:gd name="connsiteX13" fmla="*/ 3124200 w 4256323"/>
                <a:gd name="connsiteY13" fmla="*/ 4114800 h 4114800"/>
                <a:gd name="connsiteX14" fmla="*/ 2514600 w 4256323"/>
                <a:gd name="connsiteY14" fmla="*/ 4114800 h 4114800"/>
                <a:gd name="connsiteX15" fmla="*/ 2257425 w 4256323"/>
                <a:gd name="connsiteY15" fmla="*/ 3695700 h 4114800"/>
                <a:gd name="connsiteX16" fmla="*/ 1828800 w 4256323"/>
                <a:gd name="connsiteY16" fmla="*/ 3409950 h 4114800"/>
                <a:gd name="connsiteX17" fmla="*/ 1476375 w 4256323"/>
                <a:gd name="connsiteY17" fmla="*/ 3171825 h 4114800"/>
                <a:gd name="connsiteX18" fmla="*/ 1114425 w 4256323"/>
                <a:gd name="connsiteY18" fmla="*/ 3019425 h 4114800"/>
                <a:gd name="connsiteX19" fmla="*/ 933450 w 4256323"/>
                <a:gd name="connsiteY19" fmla="*/ 2733675 h 4114800"/>
                <a:gd name="connsiteX20" fmla="*/ 619125 w 4256323"/>
                <a:gd name="connsiteY20" fmla="*/ 2476500 h 4114800"/>
                <a:gd name="connsiteX21" fmla="*/ 447675 w 4256323"/>
                <a:gd name="connsiteY21" fmla="*/ 2571750 h 4114800"/>
                <a:gd name="connsiteX22" fmla="*/ 152400 w 4256323"/>
                <a:gd name="connsiteY22" fmla="*/ 2333625 h 4114800"/>
                <a:gd name="connsiteX23" fmla="*/ 142875 w 4256323"/>
                <a:gd name="connsiteY23" fmla="*/ 2305050 h 4114800"/>
                <a:gd name="connsiteX0" fmla="*/ 0 w 4265214"/>
                <a:gd name="connsiteY0" fmla="*/ 0 h 4114800"/>
                <a:gd name="connsiteX1" fmla="*/ 1190625 w 4265214"/>
                <a:gd name="connsiteY1" fmla="*/ 990600 h 4114800"/>
                <a:gd name="connsiteX2" fmla="*/ 1095375 w 4265214"/>
                <a:gd name="connsiteY2" fmla="*/ 1152525 h 4114800"/>
                <a:gd name="connsiteX3" fmla="*/ 1371600 w 4265214"/>
                <a:gd name="connsiteY3" fmla="*/ 1390650 h 4114800"/>
                <a:gd name="connsiteX4" fmla="*/ 1276350 w 4265214"/>
                <a:gd name="connsiteY4" fmla="*/ 1552575 h 4114800"/>
                <a:gd name="connsiteX5" fmla="*/ 1590675 w 4265214"/>
                <a:gd name="connsiteY5" fmla="*/ 1762125 h 4114800"/>
                <a:gd name="connsiteX6" fmla="*/ 1885950 w 4265214"/>
                <a:gd name="connsiteY6" fmla="*/ 1743075 h 4114800"/>
                <a:gd name="connsiteX7" fmla="*/ 1562100 w 4265214"/>
                <a:gd name="connsiteY7" fmla="*/ 2362200 h 4114800"/>
                <a:gd name="connsiteX8" fmla="*/ 2524125 w 4265214"/>
                <a:gd name="connsiteY8" fmla="*/ 2162175 h 4114800"/>
                <a:gd name="connsiteX9" fmla="*/ 2838450 w 4265214"/>
                <a:gd name="connsiteY9" fmla="*/ 2228850 h 4114800"/>
                <a:gd name="connsiteX10" fmla="*/ 4133850 w 4265214"/>
                <a:gd name="connsiteY10" fmla="*/ 3181350 h 4114800"/>
                <a:gd name="connsiteX11" fmla="*/ 3848100 w 4265214"/>
                <a:gd name="connsiteY11" fmla="*/ 3562350 h 4114800"/>
                <a:gd name="connsiteX12" fmla="*/ 3524250 w 4265214"/>
                <a:gd name="connsiteY12" fmla="*/ 3886200 h 4114800"/>
                <a:gd name="connsiteX13" fmla="*/ 3124200 w 4265214"/>
                <a:gd name="connsiteY13" fmla="*/ 4114800 h 4114800"/>
                <a:gd name="connsiteX14" fmla="*/ 2514600 w 4265214"/>
                <a:gd name="connsiteY14" fmla="*/ 4114800 h 4114800"/>
                <a:gd name="connsiteX15" fmla="*/ 2257425 w 4265214"/>
                <a:gd name="connsiteY15" fmla="*/ 3695700 h 4114800"/>
                <a:gd name="connsiteX16" fmla="*/ 1828800 w 4265214"/>
                <a:gd name="connsiteY16" fmla="*/ 3409950 h 4114800"/>
                <a:gd name="connsiteX17" fmla="*/ 1476375 w 4265214"/>
                <a:gd name="connsiteY17" fmla="*/ 3171825 h 4114800"/>
                <a:gd name="connsiteX18" fmla="*/ 1114425 w 4265214"/>
                <a:gd name="connsiteY18" fmla="*/ 3019425 h 4114800"/>
                <a:gd name="connsiteX19" fmla="*/ 933450 w 4265214"/>
                <a:gd name="connsiteY19" fmla="*/ 2733675 h 4114800"/>
                <a:gd name="connsiteX20" fmla="*/ 619125 w 4265214"/>
                <a:gd name="connsiteY20" fmla="*/ 2476500 h 4114800"/>
                <a:gd name="connsiteX21" fmla="*/ 447675 w 4265214"/>
                <a:gd name="connsiteY21" fmla="*/ 2571750 h 4114800"/>
                <a:gd name="connsiteX22" fmla="*/ 152400 w 4265214"/>
                <a:gd name="connsiteY22" fmla="*/ 2333625 h 4114800"/>
                <a:gd name="connsiteX23" fmla="*/ 142875 w 4265214"/>
                <a:gd name="connsiteY23" fmla="*/ 2305050 h 4114800"/>
                <a:gd name="connsiteX0" fmla="*/ 0 w 4265214"/>
                <a:gd name="connsiteY0" fmla="*/ 0 h 4114800"/>
                <a:gd name="connsiteX1" fmla="*/ 1190625 w 4265214"/>
                <a:gd name="connsiteY1" fmla="*/ 990600 h 4114800"/>
                <a:gd name="connsiteX2" fmla="*/ 1095375 w 4265214"/>
                <a:gd name="connsiteY2" fmla="*/ 1152525 h 4114800"/>
                <a:gd name="connsiteX3" fmla="*/ 1371600 w 4265214"/>
                <a:gd name="connsiteY3" fmla="*/ 1390650 h 4114800"/>
                <a:gd name="connsiteX4" fmla="*/ 1276350 w 4265214"/>
                <a:gd name="connsiteY4" fmla="*/ 1552575 h 4114800"/>
                <a:gd name="connsiteX5" fmla="*/ 1590675 w 4265214"/>
                <a:gd name="connsiteY5" fmla="*/ 1762125 h 4114800"/>
                <a:gd name="connsiteX6" fmla="*/ 1885950 w 4265214"/>
                <a:gd name="connsiteY6" fmla="*/ 1743075 h 4114800"/>
                <a:gd name="connsiteX7" fmla="*/ 1562100 w 4265214"/>
                <a:gd name="connsiteY7" fmla="*/ 2362200 h 4114800"/>
                <a:gd name="connsiteX8" fmla="*/ 2524125 w 4265214"/>
                <a:gd name="connsiteY8" fmla="*/ 2162175 h 4114800"/>
                <a:gd name="connsiteX9" fmla="*/ 2838450 w 4265214"/>
                <a:gd name="connsiteY9" fmla="*/ 2228850 h 4114800"/>
                <a:gd name="connsiteX10" fmla="*/ 4133850 w 4265214"/>
                <a:gd name="connsiteY10" fmla="*/ 3181350 h 4114800"/>
                <a:gd name="connsiteX11" fmla="*/ 3848100 w 4265214"/>
                <a:gd name="connsiteY11" fmla="*/ 3562350 h 4114800"/>
                <a:gd name="connsiteX12" fmla="*/ 3524250 w 4265214"/>
                <a:gd name="connsiteY12" fmla="*/ 3886200 h 4114800"/>
                <a:gd name="connsiteX13" fmla="*/ 3124200 w 4265214"/>
                <a:gd name="connsiteY13" fmla="*/ 4114800 h 4114800"/>
                <a:gd name="connsiteX14" fmla="*/ 2514600 w 4265214"/>
                <a:gd name="connsiteY14" fmla="*/ 4114800 h 4114800"/>
                <a:gd name="connsiteX15" fmla="*/ 2257425 w 4265214"/>
                <a:gd name="connsiteY15" fmla="*/ 3695700 h 4114800"/>
                <a:gd name="connsiteX16" fmla="*/ 1828800 w 4265214"/>
                <a:gd name="connsiteY16" fmla="*/ 3409950 h 4114800"/>
                <a:gd name="connsiteX17" fmla="*/ 1476375 w 4265214"/>
                <a:gd name="connsiteY17" fmla="*/ 3171825 h 4114800"/>
                <a:gd name="connsiteX18" fmla="*/ 1114425 w 4265214"/>
                <a:gd name="connsiteY18" fmla="*/ 3019425 h 4114800"/>
                <a:gd name="connsiteX19" fmla="*/ 933450 w 4265214"/>
                <a:gd name="connsiteY19" fmla="*/ 2733675 h 4114800"/>
                <a:gd name="connsiteX20" fmla="*/ 619125 w 4265214"/>
                <a:gd name="connsiteY20" fmla="*/ 2476500 h 4114800"/>
                <a:gd name="connsiteX21" fmla="*/ 447675 w 4265214"/>
                <a:gd name="connsiteY21" fmla="*/ 2571750 h 4114800"/>
                <a:gd name="connsiteX22" fmla="*/ 152400 w 4265214"/>
                <a:gd name="connsiteY22" fmla="*/ 2333625 h 4114800"/>
                <a:gd name="connsiteX23" fmla="*/ 142875 w 4265214"/>
                <a:gd name="connsiteY23" fmla="*/ 2305050 h 4114800"/>
                <a:gd name="connsiteX0" fmla="*/ 0 w 4265214"/>
                <a:gd name="connsiteY0" fmla="*/ 0 h 4114800"/>
                <a:gd name="connsiteX1" fmla="*/ 1190625 w 4265214"/>
                <a:gd name="connsiteY1" fmla="*/ 990600 h 4114800"/>
                <a:gd name="connsiteX2" fmla="*/ 1095375 w 4265214"/>
                <a:gd name="connsiteY2" fmla="*/ 1152525 h 4114800"/>
                <a:gd name="connsiteX3" fmla="*/ 1371600 w 4265214"/>
                <a:gd name="connsiteY3" fmla="*/ 1390650 h 4114800"/>
                <a:gd name="connsiteX4" fmla="*/ 1276350 w 4265214"/>
                <a:gd name="connsiteY4" fmla="*/ 1552575 h 4114800"/>
                <a:gd name="connsiteX5" fmla="*/ 1590675 w 4265214"/>
                <a:gd name="connsiteY5" fmla="*/ 1762125 h 4114800"/>
                <a:gd name="connsiteX6" fmla="*/ 1885950 w 4265214"/>
                <a:gd name="connsiteY6" fmla="*/ 1743075 h 4114800"/>
                <a:gd name="connsiteX7" fmla="*/ 1562100 w 4265214"/>
                <a:gd name="connsiteY7" fmla="*/ 2362200 h 4114800"/>
                <a:gd name="connsiteX8" fmla="*/ 2524125 w 4265214"/>
                <a:gd name="connsiteY8" fmla="*/ 2162175 h 4114800"/>
                <a:gd name="connsiteX9" fmla="*/ 2838450 w 4265214"/>
                <a:gd name="connsiteY9" fmla="*/ 2228850 h 4114800"/>
                <a:gd name="connsiteX10" fmla="*/ 4133850 w 4265214"/>
                <a:gd name="connsiteY10" fmla="*/ 3181350 h 4114800"/>
                <a:gd name="connsiteX11" fmla="*/ 3848100 w 4265214"/>
                <a:gd name="connsiteY11" fmla="*/ 3562350 h 4114800"/>
                <a:gd name="connsiteX12" fmla="*/ 3438525 w 4265214"/>
                <a:gd name="connsiteY12" fmla="*/ 3829050 h 4114800"/>
                <a:gd name="connsiteX13" fmla="*/ 3124200 w 4265214"/>
                <a:gd name="connsiteY13" fmla="*/ 4114800 h 4114800"/>
                <a:gd name="connsiteX14" fmla="*/ 2514600 w 4265214"/>
                <a:gd name="connsiteY14" fmla="*/ 4114800 h 4114800"/>
                <a:gd name="connsiteX15" fmla="*/ 2257425 w 4265214"/>
                <a:gd name="connsiteY15" fmla="*/ 3695700 h 4114800"/>
                <a:gd name="connsiteX16" fmla="*/ 1828800 w 4265214"/>
                <a:gd name="connsiteY16" fmla="*/ 3409950 h 4114800"/>
                <a:gd name="connsiteX17" fmla="*/ 1476375 w 4265214"/>
                <a:gd name="connsiteY17" fmla="*/ 3171825 h 4114800"/>
                <a:gd name="connsiteX18" fmla="*/ 1114425 w 4265214"/>
                <a:gd name="connsiteY18" fmla="*/ 3019425 h 4114800"/>
                <a:gd name="connsiteX19" fmla="*/ 933450 w 4265214"/>
                <a:gd name="connsiteY19" fmla="*/ 2733675 h 4114800"/>
                <a:gd name="connsiteX20" fmla="*/ 619125 w 4265214"/>
                <a:gd name="connsiteY20" fmla="*/ 2476500 h 4114800"/>
                <a:gd name="connsiteX21" fmla="*/ 447675 w 4265214"/>
                <a:gd name="connsiteY21" fmla="*/ 2571750 h 4114800"/>
                <a:gd name="connsiteX22" fmla="*/ 152400 w 4265214"/>
                <a:gd name="connsiteY22" fmla="*/ 2333625 h 4114800"/>
                <a:gd name="connsiteX23" fmla="*/ 142875 w 4265214"/>
                <a:gd name="connsiteY23" fmla="*/ 2305050 h 4114800"/>
                <a:gd name="connsiteX0" fmla="*/ 0 w 4257100"/>
                <a:gd name="connsiteY0" fmla="*/ 0 h 4114800"/>
                <a:gd name="connsiteX1" fmla="*/ 1190625 w 4257100"/>
                <a:gd name="connsiteY1" fmla="*/ 990600 h 4114800"/>
                <a:gd name="connsiteX2" fmla="*/ 1095375 w 4257100"/>
                <a:gd name="connsiteY2" fmla="*/ 1152525 h 4114800"/>
                <a:gd name="connsiteX3" fmla="*/ 1371600 w 4257100"/>
                <a:gd name="connsiteY3" fmla="*/ 1390650 h 4114800"/>
                <a:gd name="connsiteX4" fmla="*/ 1276350 w 4257100"/>
                <a:gd name="connsiteY4" fmla="*/ 1552575 h 4114800"/>
                <a:gd name="connsiteX5" fmla="*/ 1590675 w 4257100"/>
                <a:gd name="connsiteY5" fmla="*/ 1762125 h 4114800"/>
                <a:gd name="connsiteX6" fmla="*/ 1885950 w 4257100"/>
                <a:gd name="connsiteY6" fmla="*/ 1743075 h 4114800"/>
                <a:gd name="connsiteX7" fmla="*/ 1562100 w 4257100"/>
                <a:gd name="connsiteY7" fmla="*/ 2362200 h 4114800"/>
                <a:gd name="connsiteX8" fmla="*/ 2524125 w 4257100"/>
                <a:gd name="connsiteY8" fmla="*/ 2162175 h 4114800"/>
                <a:gd name="connsiteX9" fmla="*/ 2838450 w 4257100"/>
                <a:gd name="connsiteY9" fmla="*/ 2228850 h 4114800"/>
                <a:gd name="connsiteX10" fmla="*/ 4133850 w 4257100"/>
                <a:gd name="connsiteY10" fmla="*/ 3181350 h 4114800"/>
                <a:gd name="connsiteX11" fmla="*/ 3810000 w 4257100"/>
                <a:gd name="connsiteY11" fmla="*/ 3562350 h 4114800"/>
                <a:gd name="connsiteX12" fmla="*/ 3438525 w 4257100"/>
                <a:gd name="connsiteY12" fmla="*/ 3829050 h 4114800"/>
                <a:gd name="connsiteX13" fmla="*/ 3124200 w 4257100"/>
                <a:gd name="connsiteY13" fmla="*/ 4114800 h 4114800"/>
                <a:gd name="connsiteX14" fmla="*/ 2514600 w 4257100"/>
                <a:gd name="connsiteY14" fmla="*/ 4114800 h 4114800"/>
                <a:gd name="connsiteX15" fmla="*/ 2257425 w 4257100"/>
                <a:gd name="connsiteY15" fmla="*/ 3695700 h 4114800"/>
                <a:gd name="connsiteX16" fmla="*/ 1828800 w 4257100"/>
                <a:gd name="connsiteY16" fmla="*/ 3409950 h 4114800"/>
                <a:gd name="connsiteX17" fmla="*/ 1476375 w 4257100"/>
                <a:gd name="connsiteY17" fmla="*/ 3171825 h 4114800"/>
                <a:gd name="connsiteX18" fmla="*/ 1114425 w 4257100"/>
                <a:gd name="connsiteY18" fmla="*/ 3019425 h 4114800"/>
                <a:gd name="connsiteX19" fmla="*/ 933450 w 4257100"/>
                <a:gd name="connsiteY19" fmla="*/ 2733675 h 4114800"/>
                <a:gd name="connsiteX20" fmla="*/ 619125 w 4257100"/>
                <a:gd name="connsiteY20" fmla="*/ 2476500 h 4114800"/>
                <a:gd name="connsiteX21" fmla="*/ 447675 w 4257100"/>
                <a:gd name="connsiteY21" fmla="*/ 2571750 h 4114800"/>
                <a:gd name="connsiteX22" fmla="*/ 152400 w 4257100"/>
                <a:gd name="connsiteY22" fmla="*/ 2333625 h 4114800"/>
                <a:gd name="connsiteX23" fmla="*/ 142875 w 4257100"/>
                <a:gd name="connsiteY23" fmla="*/ 2305050 h 4114800"/>
                <a:gd name="connsiteX0" fmla="*/ 0 w 4257100"/>
                <a:gd name="connsiteY0" fmla="*/ 0 h 4114800"/>
                <a:gd name="connsiteX1" fmla="*/ 1190625 w 4257100"/>
                <a:gd name="connsiteY1" fmla="*/ 990600 h 4114800"/>
                <a:gd name="connsiteX2" fmla="*/ 1095375 w 4257100"/>
                <a:gd name="connsiteY2" fmla="*/ 1152525 h 4114800"/>
                <a:gd name="connsiteX3" fmla="*/ 1371600 w 4257100"/>
                <a:gd name="connsiteY3" fmla="*/ 1390650 h 4114800"/>
                <a:gd name="connsiteX4" fmla="*/ 1276350 w 4257100"/>
                <a:gd name="connsiteY4" fmla="*/ 1552575 h 4114800"/>
                <a:gd name="connsiteX5" fmla="*/ 1590675 w 4257100"/>
                <a:gd name="connsiteY5" fmla="*/ 1762125 h 4114800"/>
                <a:gd name="connsiteX6" fmla="*/ 1885950 w 4257100"/>
                <a:gd name="connsiteY6" fmla="*/ 1743075 h 4114800"/>
                <a:gd name="connsiteX7" fmla="*/ 1562100 w 4257100"/>
                <a:gd name="connsiteY7" fmla="*/ 2362200 h 4114800"/>
                <a:gd name="connsiteX8" fmla="*/ 2524125 w 4257100"/>
                <a:gd name="connsiteY8" fmla="*/ 2162175 h 4114800"/>
                <a:gd name="connsiteX9" fmla="*/ 2838450 w 4257100"/>
                <a:gd name="connsiteY9" fmla="*/ 2228850 h 4114800"/>
                <a:gd name="connsiteX10" fmla="*/ 4133850 w 4257100"/>
                <a:gd name="connsiteY10" fmla="*/ 3181350 h 4114800"/>
                <a:gd name="connsiteX11" fmla="*/ 3810000 w 4257100"/>
                <a:gd name="connsiteY11" fmla="*/ 3562350 h 4114800"/>
                <a:gd name="connsiteX12" fmla="*/ 3438525 w 4257100"/>
                <a:gd name="connsiteY12" fmla="*/ 3829050 h 4114800"/>
                <a:gd name="connsiteX13" fmla="*/ 3124200 w 4257100"/>
                <a:gd name="connsiteY13" fmla="*/ 4114800 h 4114800"/>
                <a:gd name="connsiteX14" fmla="*/ 2514600 w 4257100"/>
                <a:gd name="connsiteY14" fmla="*/ 4114800 h 4114800"/>
                <a:gd name="connsiteX15" fmla="*/ 2257425 w 4257100"/>
                <a:gd name="connsiteY15" fmla="*/ 3695700 h 4114800"/>
                <a:gd name="connsiteX16" fmla="*/ 1828800 w 4257100"/>
                <a:gd name="connsiteY16" fmla="*/ 3409950 h 4114800"/>
                <a:gd name="connsiteX17" fmla="*/ 1476375 w 4257100"/>
                <a:gd name="connsiteY17" fmla="*/ 3171825 h 4114800"/>
                <a:gd name="connsiteX18" fmla="*/ 1114425 w 4257100"/>
                <a:gd name="connsiteY18" fmla="*/ 3019425 h 4114800"/>
                <a:gd name="connsiteX19" fmla="*/ 933450 w 4257100"/>
                <a:gd name="connsiteY19" fmla="*/ 2733675 h 4114800"/>
                <a:gd name="connsiteX20" fmla="*/ 619125 w 4257100"/>
                <a:gd name="connsiteY20" fmla="*/ 2476500 h 4114800"/>
                <a:gd name="connsiteX21" fmla="*/ 447675 w 4257100"/>
                <a:gd name="connsiteY21" fmla="*/ 2571750 h 4114800"/>
                <a:gd name="connsiteX22" fmla="*/ 152400 w 4257100"/>
                <a:gd name="connsiteY22" fmla="*/ 2333625 h 4114800"/>
                <a:gd name="connsiteX23" fmla="*/ 142875 w 4257100"/>
                <a:gd name="connsiteY23" fmla="*/ 2305050 h 4114800"/>
                <a:gd name="connsiteX0" fmla="*/ 0 w 4257100"/>
                <a:gd name="connsiteY0" fmla="*/ 0 h 4138481"/>
                <a:gd name="connsiteX1" fmla="*/ 1190625 w 4257100"/>
                <a:gd name="connsiteY1" fmla="*/ 990600 h 4138481"/>
                <a:gd name="connsiteX2" fmla="*/ 1095375 w 4257100"/>
                <a:gd name="connsiteY2" fmla="*/ 1152525 h 4138481"/>
                <a:gd name="connsiteX3" fmla="*/ 1371600 w 4257100"/>
                <a:gd name="connsiteY3" fmla="*/ 1390650 h 4138481"/>
                <a:gd name="connsiteX4" fmla="*/ 1276350 w 4257100"/>
                <a:gd name="connsiteY4" fmla="*/ 1552575 h 4138481"/>
                <a:gd name="connsiteX5" fmla="*/ 1590675 w 4257100"/>
                <a:gd name="connsiteY5" fmla="*/ 1762125 h 4138481"/>
                <a:gd name="connsiteX6" fmla="*/ 1885950 w 4257100"/>
                <a:gd name="connsiteY6" fmla="*/ 1743075 h 4138481"/>
                <a:gd name="connsiteX7" fmla="*/ 1562100 w 4257100"/>
                <a:gd name="connsiteY7" fmla="*/ 2362200 h 4138481"/>
                <a:gd name="connsiteX8" fmla="*/ 2524125 w 4257100"/>
                <a:gd name="connsiteY8" fmla="*/ 2162175 h 4138481"/>
                <a:gd name="connsiteX9" fmla="*/ 2838450 w 4257100"/>
                <a:gd name="connsiteY9" fmla="*/ 2228850 h 4138481"/>
                <a:gd name="connsiteX10" fmla="*/ 4133850 w 4257100"/>
                <a:gd name="connsiteY10" fmla="*/ 3181350 h 4138481"/>
                <a:gd name="connsiteX11" fmla="*/ 3810000 w 4257100"/>
                <a:gd name="connsiteY11" fmla="*/ 3562350 h 4138481"/>
                <a:gd name="connsiteX12" fmla="*/ 3438525 w 4257100"/>
                <a:gd name="connsiteY12" fmla="*/ 3829050 h 4138481"/>
                <a:gd name="connsiteX13" fmla="*/ 3124200 w 4257100"/>
                <a:gd name="connsiteY13" fmla="*/ 4114800 h 4138481"/>
                <a:gd name="connsiteX14" fmla="*/ 2514600 w 4257100"/>
                <a:gd name="connsiteY14" fmla="*/ 4114800 h 4138481"/>
                <a:gd name="connsiteX15" fmla="*/ 2257425 w 4257100"/>
                <a:gd name="connsiteY15" fmla="*/ 3695700 h 4138481"/>
                <a:gd name="connsiteX16" fmla="*/ 1828800 w 4257100"/>
                <a:gd name="connsiteY16" fmla="*/ 3409950 h 4138481"/>
                <a:gd name="connsiteX17" fmla="*/ 1476375 w 4257100"/>
                <a:gd name="connsiteY17" fmla="*/ 3171825 h 4138481"/>
                <a:gd name="connsiteX18" fmla="*/ 1114425 w 4257100"/>
                <a:gd name="connsiteY18" fmla="*/ 3019425 h 4138481"/>
                <a:gd name="connsiteX19" fmla="*/ 933450 w 4257100"/>
                <a:gd name="connsiteY19" fmla="*/ 2733675 h 4138481"/>
                <a:gd name="connsiteX20" fmla="*/ 619125 w 4257100"/>
                <a:gd name="connsiteY20" fmla="*/ 2476500 h 4138481"/>
                <a:gd name="connsiteX21" fmla="*/ 447675 w 4257100"/>
                <a:gd name="connsiteY21" fmla="*/ 2571750 h 4138481"/>
                <a:gd name="connsiteX22" fmla="*/ 152400 w 4257100"/>
                <a:gd name="connsiteY22" fmla="*/ 2333625 h 4138481"/>
                <a:gd name="connsiteX23" fmla="*/ 142875 w 4257100"/>
                <a:gd name="connsiteY23" fmla="*/ 2305050 h 4138481"/>
                <a:gd name="connsiteX0" fmla="*/ 0 w 4257100"/>
                <a:gd name="connsiteY0" fmla="*/ 0 h 4199466"/>
                <a:gd name="connsiteX1" fmla="*/ 1190625 w 4257100"/>
                <a:gd name="connsiteY1" fmla="*/ 990600 h 4199466"/>
                <a:gd name="connsiteX2" fmla="*/ 1095375 w 4257100"/>
                <a:gd name="connsiteY2" fmla="*/ 1152525 h 4199466"/>
                <a:gd name="connsiteX3" fmla="*/ 1371600 w 4257100"/>
                <a:gd name="connsiteY3" fmla="*/ 1390650 h 4199466"/>
                <a:gd name="connsiteX4" fmla="*/ 1276350 w 4257100"/>
                <a:gd name="connsiteY4" fmla="*/ 1552575 h 4199466"/>
                <a:gd name="connsiteX5" fmla="*/ 1590675 w 4257100"/>
                <a:gd name="connsiteY5" fmla="*/ 1762125 h 4199466"/>
                <a:gd name="connsiteX6" fmla="*/ 1885950 w 4257100"/>
                <a:gd name="connsiteY6" fmla="*/ 1743075 h 4199466"/>
                <a:gd name="connsiteX7" fmla="*/ 1562100 w 4257100"/>
                <a:gd name="connsiteY7" fmla="*/ 2362200 h 4199466"/>
                <a:gd name="connsiteX8" fmla="*/ 2524125 w 4257100"/>
                <a:gd name="connsiteY8" fmla="*/ 2162175 h 4199466"/>
                <a:gd name="connsiteX9" fmla="*/ 2838450 w 4257100"/>
                <a:gd name="connsiteY9" fmla="*/ 2228850 h 4199466"/>
                <a:gd name="connsiteX10" fmla="*/ 4133850 w 4257100"/>
                <a:gd name="connsiteY10" fmla="*/ 3181350 h 4199466"/>
                <a:gd name="connsiteX11" fmla="*/ 3810000 w 4257100"/>
                <a:gd name="connsiteY11" fmla="*/ 3562350 h 4199466"/>
                <a:gd name="connsiteX12" fmla="*/ 3438525 w 4257100"/>
                <a:gd name="connsiteY12" fmla="*/ 3829050 h 4199466"/>
                <a:gd name="connsiteX13" fmla="*/ 3124200 w 4257100"/>
                <a:gd name="connsiteY13" fmla="*/ 4114800 h 4199466"/>
                <a:gd name="connsiteX14" fmla="*/ 2514600 w 4257100"/>
                <a:gd name="connsiteY14" fmla="*/ 4114800 h 4199466"/>
                <a:gd name="connsiteX15" fmla="*/ 2257425 w 4257100"/>
                <a:gd name="connsiteY15" fmla="*/ 3695700 h 4199466"/>
                <a:gd name="connsiteX16" fmla="*/ 1828800 w 4257100"/>
                <a:gd name="connsiteY16" fmla="*/ 3409950 h 4199466"/>
                <a:gd name="connsiteX17" fmla="*/ 1476375 w 4257100"/>
                <a:gd name="connsiteY17" fmla="*/ 3171825 h 4199466"/>
                <a:gd name="connsiteX18" fmla="*/ 1114425 w 4257100"/>
                <a:gd name="connsiteY18" fmla="*/ 3019425 h 4199466"/>
                <a:gd name="connsiteX19" fmla="*/ 933450 w 4257100"/>
                <a:gd name="connsiteY19" fmla="*/ 2733675 h 4199466"/>
                <a:gd name="connsiteX20" fmla="*/ 619125 w 4257100"/>
                <a:gd name="connsiteY20" fmla="*/ 2476500 h 4199466"/>
                <a:gd name="connsiteX21" fmla="*/ 447675 w 4257100"/>
                <a:gd name="connsiteY21" fmla="*/ 2571750 h 4199466"/>
                <a:gd name="connsiteX22" fmla="*/ 152400 w 4257100"/>
                <a:gd name="connsiteY22" fmla="*/ 2333625 h 4199466"/>
                <a:gd name="connsiteX23" fmla="*/ 142875 w 4257100"/>
                <a:gd name="connsiteY23" fmla="*/ 2305050 h 4199466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828800 w 4257100"/>
                <a:gd name="connsiteY16" fmla="*/ 3409950 h 4250625"/>
                <a:gd name="connsiteX17" fmla="*/ 1476375 w 4257100"/>
                <a:gd name="connsiteY17" fmla="*/ 3171825 h 4250625"/>
                <a:gd name="connsiteX18" fmla="*/ 1114425 w 4257100"/>
                <a:gd name="connsiteY18" fmla="*/ 3019425 h 4250625"/>
                <a:gd name="connsiteX19" fmla="*/ 933450 w 4257100"/>
                <a:gd name="connsiteY19" fmla="*/ 2733675 h 4250625"/>
                <a:gd name="connsiteX20" fmla="*/ 619125 w 4257100"/>
                <a:gd name="connsiteY20" fmla="*/ 2476500 h 4250625"/>
                <a:gd name="connsiteX21" fmla="*/ 447675 w 4257100"/>
                <a:gd name="connsiteY21" fmla="*/ 2571750 h 4250625"/>
                <a:gd name="connsiteX22" fmla="*/ 152400 w 4257100"/>
                <a:gd name="connsiteY22" fmla="*/ 2333625 h 4250625"/>
                <a:gd name="connsiteX23" fmla="*/ 142875 w 4257100"/>
                <a:gd name="connsiteY23" fmla="*/ 23050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828800 w 4257100"/>
                <a:gd name="connsiteY16" fmla="*/ 3409950 h 4250625"/>
                <a:gd name="connsiteX17" fmla="*/ 1476375 w 4257100"/>
                <a:gd name="connsiteY17" fmla="*/ 3171825 h 4250625"/>
                <a:gd name="connsiteX18" fmla="*/ 1114425 w 4257100"/>
                <a:gd name="connsiteY18" fmla="*/ 3019425 h 4250625"/>
                <a:gd name="connsiteX19" fmla="*/ 933450 w 4257100"/>
                <a:gd name="connsiteY19" fmla="*/ 2733675 h 4250625"/>
                <a:gd name="connsiteX20" fmla="*/ 619125 w 4257100"/>
                <a:gd name="connsiteY20" fmla="*/ 2476500 h 4250625"/>
                <a:gd name="connsiteX21" fmla="*/ 581025 w 4257100"/>
                <a:gd name="connsiteY21" fmla="*/ 2676525 h 4250625"/>
                <a:gd name="connsiteX22" fmla="*/ 152400 w 4257100"/>
                <a:gd name="connsiteY22" fmla="*/ 2333625 h 4250625"/>
                <a:gd name="connsiteX23" fmla="*/ 142875 w 4257100"/>
                <a:gd name="connsiteY23" fmla="*/ 23050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828800 w 4257100"/>
                <a:gd name="connsiteY16" fmla="*/ 3409950 h 4250625"/>
                <a:gd name="connsiteX17" fmla="*/ 1476375 w 4257100"/>
                <a:gd name="connsiteY17" fmla="*/ 3171825 h 4250625"/>
                <a:gd name="connsiteX18" fmla="*/ 1114425 w 4257100"/>
                <a:gd name="connsiteY18" fmla="*/ 301942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152400 w 4257100"/>
                <a:gd name="connsiteY22" fmla="*/ 2333625 h 4250625"/>
                <a:gd name="connsiteX23" fmla="*/ 142875 w 4257100"/>
                <a:gd name="connsiteY23" fmla="*/ 23050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828800 w 4257100"/>
                <a:gd name="connsiteY16" fmla="*/ 3409950 h 4250625"/>
                <a:gd name="connsiteX17" fmla="*/ 1476375 w 4257100"/>
                <a:gd name="connsiteY17" fmla="*/ 3171825 h 4250625"/>
                <a:gd name="connsiteX18" fmla="*/ 1114425 w 4257100"/>
                <a:gd name="connsiteY18" fmla="*/ 301942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142875 w 4257100"/>
                <a:gd name="connsiteY22" fmla="*/ 23050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828800 w 4257100"/>
                <a:gd name="connsiteY16" fmla="*/ 3409950 h 4250625"/>
                <a:gd name="connsiteX17" fmla="*/ 1476375 w 4257100"/>
                <a:gd name="connsiteY17" fmla="*/ 3171825 h 4250625"/>
                <a:gd name="connsiteX18" fmla="*/ 1114425 w 4257100"/>
                <a:gd name="connsiteY18" fmla="*/ 301942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828800 w 4257100"/>
                <a:gd name="connsiteY16" fmla="*/ 3409950 h 4250625"/>
                <a:gd name="connsiteX17" fmla="*/ 1476375 w 4257100"/>
                <a:gd name="connsiteY17" fmla="*/ 3171825 h 4250625"/>
                <a:gd name="connsiteX18" fmla="*/ 1114425 w 4257100"/>
                <a:gd name="connsiteY18" fmla="*/ 301942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828800 w 4257100"/>
                <a:gd name="connsiteY16" fmla="*/ 3409950 h 4250625"/>
                <a:gd name="connsiteX17" fmla="*/ 1476375 w 4257100"/>
                <a:gd name="connsiteY17" fmla="*/ 3171825 h 4250625"/>
                <a:gd name="connsiteX18" fmla="*/ 1114425 w 4257100"/>
                <a:gd name="connsiteY18" fmla="*/ 301942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828800 w 4257100"/>
                <a:gd name="connsiteY16" fmla="*/ 3409950 h 4250625"/>
                <a:gd name="connsiteX17" fmla="*/ 1476375 w 4257100"/>
                <a:gd name="connsiteY17" fmla="*/ 3171825 h 4250625"/>
                <a:gd name="connsiteX18" fmla="*/ 1114425 w 4257100"/>
                <a:gd name="connsiteY18" fmla="*/ 301942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828800 w 4257100"/>
                <a:gd name="connsiteY16" fmla="*/ 3409950 h 4250625"/>
                <a:gd name="connsiteX17" fmla="*/ 1476375 w 4257100"/>
                <a:gd name="connsiteY17" fmla="*/ 3171825 h 4250625"/>
                <a:gd name="connsiteX18" fmla="*/ 1114425 w 4257100"/>
                <a:gd name="connsiteY18" fmla="*/ 301942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828800 w 4257100"/>
                <a:gd name="connsiteY16" fmla="*/ 3409950 h 4250625"/>
                <a:gd name="connsiteX17" fmla="*/ 1476375 w 4257100"/>
                <a:gd name="connsiteY17" fmla="*/ 3171825 h 4250625"/>
                <a:gd name="connsiteX18" fmla="*/ 1114425 w 4257100"/>
                <a:gd name="connsiteY18" fmla="*/ 301942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828800 w 4257100"/>
                <a:gd name="connsiteY16" fmla="*/ 3409950 h 4250625"/>
                <a:gd name="connsiteX17" fmla="*/ 1476375 w 4257100"/>
                <a:gd name="connsiteY17" fmla="*/ 3171825 h 4250625"/>
                <a:gd name="connsiteX18" fmla="*/ 1114425 w 4257100"/>
                <a:gd name="connsiteY18" fmla="*/ 301942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828800 w 4257100"/>
                <a:gd name="connsiteY16" fmla="*/ 3409950 h 4250625"/>
                <a:gd name="connsiteX17" fmla="*/ 1476375 w 4257100"/>
                <a:gd name="connsiteY17" fmla="*/ 3171825 h 4250625"/>
                <a:gd name="connsiteX18" fmla="*/ 1114425 w 4257100"/>
                <a:gd name="connsiteY18" fmla="*/ 301942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828800 w 4257100"/>
                <a:gd name="connsiteY16" fmla="*/ 3409950 h 4250625"/>
                <a:gd name="connsiteX17" fmla="*/ 1476375 w 4257100"/>
                <a:gd name="connsiteY17" fmla="*/ 3171825 h 4250625"/>
                <a:gd name="connsiteX18" fmla="*/ 1114425 w 4257100"/>
                <a:gd name="connsiteY18" fmla="*/ 301942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828800 w 4257100"/>
                <a:gd name="connsiteY16" fmla="*/ 3409950 h 4250625"/>
                <a:gd name="connsiteX17" fmla="*/ 1476375 w 4257100"/>
                <a:gd name="connsiteY17" fmla="*/ 3171825 h 4250625"/>
                <a:gd name="connsiteX18" fmla="*/ 1114425 w 4257100"/>
                <a:gd name="connsiteY18" fmla="*/ 301942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828800 w 4257100"/>
                <a:gd name="connsiteY16" fmla="*/ 3409950 h 4250625"/>
                <a:gd name="connsiteX17" fmla="*/ 1476375 w 4257100"/>
                <a:gd name="connsiteY17" fmla="*/ 3171825 h 4250625"/>
                <a:gd name="connsiteX18" fmla="*/ 1114425 w 4257100"/>
                <a:gd name="connsiteY18" fmla="*/ 301942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828800 w 4257100"/>
                <a:gd name="connsiteY16" fmla="*/ 3409950 h 4250625"/>
                <a:gd name="connsiteX17" fmla="*/ 1476375 w 4257100"/>
                <a:gd name="connsiteY17" fmla="*/ 3171825 h 4250625"/>
                <a:gd name="connsiteX18" fmla="*/ 1114425 w 4257100"/>
                <a:gd name="connsiteY18" fmla="*/ 301942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828800 w 4257100"/>
                <a:gd name="connsiteY16" fmla="*/ 3409950 h 4250625"/>
                <a:gd name="connsiteX17" fmla="*/ 1476375 w 4257100"/>
                <a:gd name="connsiteY17" fmla="*/ 3171825 h 4250625"/>
                <a:gd name="connsiteX18" fmla="*/ 1114425 w 4257100"/>
                <a:gd name="connsiteY18" fmla="*/ 301942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828800 w 4257100"/>
                <a:gd name="connsiteY16" fmla="*/ 3409950 h 4250625"/>
                <a:gd name="connsiteX17" fmla="*/ 1476375 w 4257100"/>
                <a:gd name="connsiteY17" fmla="*/ 3171825 h 4250625"/>
                <a:gd name="connsiteX18" fmla="*/ 1114425 w 4257100"/>
                <a:gd name="connsiteY18" fmla="*/ 301942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828800 w 4257100"/>
                <a:gd name="connsiteY16" fmla="*/ 3409950 h 4250625"/>
                <a:gd name="connsiteX17" fmla="*/ 1476375 w 4257100"/>
                <a:gd name="connsiteY17" fmla="*/ 3171825 h 4250625"/>
                <a:gd name="connsiteX18" fmla="*/ 1114425 w 4257100"/>
                <a:gd name="connsiteY18" fmla="*/ 301942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828800 w 4257100"/>
                <a:gd name="connsiteY16" fmla="*/ 3409950 h 4250625"/>
                <a:gd name="connsiteX17" fmla="*/ 1476375 w 4257100"/>
                <a:gd name="connsiteY17" fmla="*/ 3171825 h 4250625"/>
                <a:gd name="connsiteX18" fmla="*/ 1114425 w 4257100"/>
                <a:gd name="connsiteY18" fmla="*/ 301942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828800 w 4257100"/>
                <a:gd name="connsiteY16" fmla="*/ 3409950 h 4250625"/>
                <a:gd name="connsiteX17" fmla="*/ 1503045 w 4257100"/>
                <a:gd name="connsiteY17" fmla="*/ 3175635 h 4250625"/>
                <a:gd name="connsiteX18" fmla="*/ 1114425 w 4257100"/>
                <a:gd name="connsiteY18" fmla="*/ 301942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847850 w 4257100"/>
                <a:gd name="connsiteY16" fmla="*/ 3406140 h 4250625"/>
                <a:gd name="connsiteX17" fmla="*/ 1503045 w 4257100"/>
                <a:gd name="connsiteY17" fmla="*/ 3175635 h 4250625"/>
                <a:gd name="connsiteX18" fmla="*/ 1114425 w 4257100"/>
                <a:gd name="connsiteY18" fmla="*/ 301942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847850 w 4257100"/>
                <a:gd name="connsiteY16" fmla="*/ 3406140 h 4250625"/>
                <a:gd name="connsiteX17" fmla="*/ 1491615 w 4257100"/>
                <a:gd name="connsiteY17" fmla="*/ 3175635 h 4250625"/>
                <a:gd name="connsiteX18" fmla="*/ 1114425 w 4257100"/>
                <a:gd name="connsiteY18" fmla="*/ 301942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847850 w 4257100"/>
                <a:gd name="connsiteY16" fmla="*/ 3406140 h 4250625"/>
                <a:gd name="connsiteX17" fmla="*/ 1491615 w 4257100"/>
                <a:gd name="connsiteY17" fmla="*/ 3133725 h 4250625"/>
                <a:gd name="connsiteX18" fmla="*/ 1114425 w 4257100"/>
                <a:gd name="connsiteY18" fmla="*/ 301942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847850 w 4257100"/>
                <a:gd name="connsiteY16" fmla="*/ 3406140 h 4250625"/>
                <a:gd name="connsiteX17" fmla="*/ 1491615 w 4257100"/>
                <a:gd name="connsiteY17" fmla="*/ 3133725 h 4250625"/>
                <a:gd name="connsiteX18" fmla="*/ 1114425 w 4257100"/>
                <a:gd name="connsiteY18" fmla="*/ 301942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905000 w 4257100"/>
                <a:gd name="connsiteY16" fmla="*/ 3421380 h 4250625"/>
                <a:gd name="connsiteX17" fmla="*/ 1491615 w 4257100"/>
                <a:gd name="connsiteY17" fmla="*/ 3133725 h 4250625"/>
                <a:gd name="connsiteX18" fmla="*/ 1114425 w 4257100"/>
                <a:gd name="connsiteY18" fmla="*/ 301942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905000 w 4257100"/>
                <a:gd name="connsiteY16" fmla="*/ 3421380 h 4250625"/>
                <a:gd name="connsiteX17" fmla="*/ 1491615 w 4257100"/>
                <a:gd name="connsiteY17" fmla="*/ 3133725 h 4250625"/>
                <a:gd name="connsiteX18" fmla="*/ 1114425 w 4257100"/>
                <a:gd name="connsiteY18" fmla="*/ 301942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905000 w 4257100"/>
                <a:gd name="connsiteY16" fmla="*/ 3421380 h 4250625"/>
                <a:gd name="connsiteX17" fmla="*/ 1491615 w 4257100"/>
                <a:gd name="connsiteY17" fmla="*/ 3133725 h 4250625"/>
                <a:gd name="connsiteX18" fmla="*/ 1114425 w 4257100"/>
                <a:gd name="connsiteY18" fmla="*/ 301942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905000 w 4257100"/>
                <a:gd name="connsiteY16" fmla="*/ 3421380 h 4250625"/>
                <a:gd name="connsiteX17" fmla="*/ 1491615 w 4257100"/>
                <a:gd name="connsiteY17" fmla="*/ 3133725 h 4250625"/>
                <a:gd name="connsiteX18" fmla="*/ 1099185 w 4257100"/>
                <a:gd name="connsiteY18" fmla="*/ 301180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84960 w 4257100"/>
                <a:gd name="connsiteY7" fmla="*/ 241935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905000 w 4257100"/>
                <a:gd name="connsiteY16" fmla="*/ 3421380 h 4250625"/>
                <a:gd name="connsiteX17" fmla="*/ 1491615 w 4257100"/>
                <a:gd name="connsiteY17" fmla="*/ 3133725 h 4250625"/>
                <a:gd name="connsiteX18" fmla="*/ 1099185 w 4257100"/>
                <a:gd name="connsiteY18" fmla="*/ 301180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63090 w 4257100"/>
                <a:gd name="connsiteY6" fmla="*/ 1735455 h 4250625"/>
                <a:gd name="connsiteX7" fmla="*/ 1584960 w 4257100"/>
                <a:gd name="connsiteY7" fmla="*/ 241935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905000 w 4257100"/>
                <a:gd name="connsiteY16" fmla="*/ 3421380 h 4250625"/>
                <a:gd name="connsiteX17" fmla="*/ 1491615 w 4257100"/>
                <a:gd name="connsiteY17" fmla="*/ 3133725 h 4250625"/>
                <a:gd name="connsiteX18" fmla="*/ 1099185 w 4257100"/>
                <a:gd name="connsiteY18" fmla="*/ 301180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63090 w 4257100"/>
                <a:gd name="connsiteY6" fmla="*/ 1735455 h 4250625"/>
                <a:gd name="connsiteX7" fmla="*/ 1584960 w 4257100"/>
                <a:gd name="connsiteY7" fmla="*/ 241935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905000 w 4257100"/>
                <a:gd name="connsiteY16" fmla="*/ 3421380 h 4250625"/>
                <a:gd name="connsiteX17" fmla="*/ 1491615 w 4257100"/>
                <a:gd name="connsiteY17" fmla="*/ 3133725 h 4250625"/>
                <a:gd name="connsiteX18" fmla="*/ 1099185 w 4257100"/>
                <a:gd name="connsiteY18" fmla="*/ 301180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63090 w 4257100"/>
                <a:gd name="connsiteY6" fmla="*/ 1735455 h 4250625"/>
                <a:gd name="connsiteX7" fmla="*/ 1584960 w 4257100"/>
                <a:gd name="connsiteY7" fmla="*/ 241935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905000 w 4257100"/>
                <a:gd name="connsiteY16" fmla="*/ 3421380 h 4250625"/>
                <a:gd name="connsiteX17" fmla="*/ 1491615 w 4257100"/>
                <a:gd name="connsiteY17" fmla="*/ 3133725 h 4250625"/>
                <a:gd name="connsiteX18" fmla="*/ 1099185 w 4257100"/>
                <a:gd name="connsiteY18" fmla="*/ 301180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63090 w 4257100"/>
                <a:gd name="connsiteY6" fmla="*/ 1735455 h 4250625"/>
                <a:gd name="connsiteX7" fmla="*/ 1584960 w 4257100"/>
                <a:gd name="connsiteY7" fmla="*/ 241935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905000 w 4257100"/>
                <a:gd name="connsiteY16" fmla="*/ 3421380 h 4250625"/>
                <a:gd name="connsiteX17" fmla="*/ 1491615 w 4257100"/>
                <a:gd name="connsiteY17" fmla="*/ 3133725 h 4250625"/>
                <a:gd name="connsiteX18" fmla="*/ 1099185 w 4257100"/>
                <a:gd name="connsiteY18" fmla="*/ 301180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63090 w 4257100"/>
                <a:gd name="connsiteY6" fmla="*/ 1735455 h 4250625"/>
                <a:gd name="connsiteX7" fmla="*/ 1584960 w 4257100"/>
                <a:gd name="connsiteY7" fmla="*/ 2419350 h 4250625"/>
                <a:gd name="connsiteX8" fmla="*/ 2493645 w 4257100"/>
                <a:gd name="connsiteY8" fmla="*/ 215074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905000 w 4257100"/>
                <a:gd name="connsiteY16" fmla="*/ 3421380 h 4250625"/>
                <a:gd name="connsiteX17" fmla="*/ 1491615 w 4257100"/>
                <a:gd name="connsiteY17" fmla="*/ 3133725 h 4250625"/>
                <a:gd name="connsiteX18" fmla="*/ 1099185 w 4257100"/>
                <a:gd name="connsiteY18" fmla="*/ 301180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63090 w 4257100"/>
                <a:gd name="connsiteY6" fmla="*/ 1735455 h 4250625"/>
                <a:gd name="connsiteX7" fmla="*/ 1584960 w 4257100"/>
                <a:gd name="connsiteY7" fmla="*/ 2419350 h 4250625"/>
                <a:gd name="connsiteX8" fmla="*/ 2493645 w 4257100"/>
                <a:gd name="connsiteY8" fmla="*/ 215074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905000 w 4257100"/>
                <a:gd name="connsiteY16" fmla="*/ 3421380 h 4250625"/>
                <a:gd name="connsiteX17" fmla="*/ 1491615 w 4257100"/>
                <a:gd name="connsiteY17" fmla="*/ 3133725 h 4250625"/>
                <a:gd name="connsiteX18" fmla="*/ 1099185 w 4257100"/>
                <a:gd name="connsiteY18" fmla="*/ 301180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63090 w 4257100"/>
                <a:gd name="connsiteY6" fmla="*/ 1735455 h 4250625"/>
                <a:gd name="connsiteX7" fmla="*/ 1584960 w 4257100"/>
                <a:gd name="connsiteY7" fmla="*/ 2419350 h 4250625"/>
                <a:gd name="connsiteX8" fmla="*/ 2493645 w 4257100"/>
                <a:gd name="connsiteY8" fmla="*/ 215074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905000 w 4257100"/>
                <a:gd name="connsiteY16" fmla="*/ 3421380 h 4250625"/>
                <a:gd name="connsiteX17" fmla="*/ 1491615 w 4257100"/>
                <a:gd name="connsiteY17" fmla="*/ 3133725 h 4250625"/>
                <a:gd name="connsiteX18" fmla="*/ 1099185 w 4257100"/>
                <a:gd name="connsiteY18" fmla="*/ 301180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63090 w 4257100"/>
                <a:gd name="connsiteY6" fmla="*/ 1735455 h 4250625"/>
                <a:gd name="connsiteX7" fmla="*/ 1584960 w 4257100"/>
                <a:gd name="connsiteY7" fmla="*/ 2419350 h 4250625"/>
                <a:gd name="connsiteX8" fmla="*/ 2493645 w 4257100"/>
                <a:gd name="connsiteY8" fmla="*/ 215074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905000 w 4257100"/>
                <a:gd name="connsiteY16" fmla="*/ 3421380 h 4250625"/>
                <a:gd name="connsiteX17" fmla="*/ 1491615 w 4257100"/>
                <a:gd name="connsiteY17" fmla="*/ 3133725 h 4250625"/>
                <a:gd name="connsiteX18" fmla="*/ 1099185 w 4257100"/>
                <a:gd name="connsiteY18" fmla="*/ 301180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319488"/>
                <a:gd name="connsiteY0" fmla="*/ 0 h 4250625"/>
                <a:gd name="connsiteX1" fmla="*/ 1190625 w 4319488"/>
                <a:gd name="connsiteY1" fmla="*/ 990600 h 4250625"/>
                <a:gd name="connsiteX2" fmla="*/ 1095375 w 4319488"/>
                <a:gd name="connsiteY2" fmla="*/ 1152525 h 4250625"/>
                <a:gd name="connsiteX3" fmla="*/ 1371600 w 4319488"/>
                <a:gd name="connsiteY3" fmla="*/ 1390650 h 4250625"/>
                <a:gd name="connsiteX4" fmla="*/ 1276350 w 4319488"/>
                <a:gd name="connsiteY4" fmla="*/ 1552575 h 4250625"/>
                <a:gd name="connsiteX5" fmla="*/ 1590675 w 4319488"/>
                <a:gd name="connsiteY5" fmla="*/ 1762125 h 4250625"/>
                <a:gd name="connsiteX6" fmla="*/ 1863090 w 4319488"/>
                <a:gd name="connsiteY6" fmla="*/ 1735455 h 4250625"/>
                <a:gd name="connsiteX7" fmla="*/ 1584960 w 4319488"/>
                <a:gd name="connsiteY7" fmla="*/ 2419350 h 4250625"/>
                <a:gd name="connsiteX8" fmla="*/ 2493645 w 4319488"/>
                <a:gd name="connsiteY8" fmla="*/ 2150745 h 4250625"/>
                <a:gd name="connsiteX9" fmla="*/ 2838450 w 4319488"/>
                <a:gd name="connsiteY9" fmla="*/ 2228850 h 4250625"/>
                <a:gd name="connsiteX10" fmla="*/ 4210050 w 4319488"/>
                <a:gd name="connsiteY10" fmla="*/ 3192780 h 4250625"/>
                <a:gd name="connsiteX11" fmla="*/ 3810000 w 4319488"/>
                <a:gd name="connsiteY11" fmla="*/ 3562350 h 4250625"/>
                <a:gd name="connsiteX12" fmla="*/ 3438525 w 4319488"/>
                <a:gd name="connsiteY12" fmla="*/ 3829050 h 4250625"/>
                <a:gd name="connsiteX13" fmla="*/ 3124200 w 4319488"/>
                <a:gd name="connsiteY13" fmla="*/ 4114800 h 4250625"/>
                <a:gd name="connsiteX14" fmla="*/ 2514600 w 4319488"/>
                <a:gd name="connsiteY14" fmla="*/ 4114800 h 4250625"/>
                <a:gd name="connsiteX15" fmla="*/ 2257425 w 4319488"/>
                <a:gd name="connsiteY15" fmla="*/ 3695700 h 4250625"/>
                <a:gd name="connsiteX16" fmla="*/ 1905000 w 4319488"/>
                <a:gd name="connsiteY16" fmla="*/ 3421380 h 4250625"/>
                <a:gd name="connsiteX17" fmla="*/ 1491615 w 4319488"/>
                <a:gd name="connsiteY17" fmla="*/ 3133725 h 4250625"/>
                <a:gd name="connsiteX18" fmla="*/ 1099185 w 4319488"/>
                <a:gd name="connsiteY18" fmla="*/ 3011805 h 4250625"/>
                <a:gd name="connsiteX19" fmla="*/ 933450 w 4319488"/>
                <a:gd name="connsiteY19" fmla="*/ 2733675 h 4250625"/>
                <a:gd name="connsiteX20" fmla="*/ 666750 w 4319488"/>
                <a:gd name="connsiteY20" fmla="*/ 2543175 h 4250625"/>
                <a:gd name="connsiteX21" fmla="*/ 581025 w 4319488"/>
                <a:gd name="connsiteY21" fmla="*/ 2676525 h 4250625"/>
                <a:gd name="connsiteX22" fmla="*/ 200025 w 4319488"/>
                <a:gd name="connsiteY22" fmla="*/ 2457450 h 4250625"/>
                <a:gd name="connsiteX0" fmla="*/ 0 w 4319488"/>
                <a:gd name="connsiteY0" fmla="*/ 0 h 4250625"/>
                <a:gd name="connsiteX1" fmla="*/ 1190625 w 4319488"/>
                <a:gd name="connsiteY1" fmla="*/ 990600 h 4250625"/>
                <a:gd name="connsiteX2" fmla="*/ 1095375 w 4319488"/>
                <a:gd name="connsiteY2" fmla="*/ 1152525 h 4250625"/>
                <a:gd name="connsiteX3" fmla="*/ 1371600 w 4319488"/>
                <a:gd name="connsiteY3" fmla="*/ 1390650 h 4250625"/>
                <a:gd name="connsiteX4" fmla="*/ 1276350 w 4319488"/>
                <a:gd name="connsiteY4" fmla="*/ 1552575 h 4250625"/>
                <a:gd name="connsiteX5" fmla="*/ 1590675 w 4319488"/>
                <a:gd name="connsiteY5" fmla="*/ 1762125 h 4250625"/>
                <a:gd name="connsiteX6" fmla="*/ 1863090 w 4319488"/>
                <a:gd name="connsiteY6" fmla="*/ 1735455 h 4250625"/>
                <a:gd name="connsiteX7" fmla="*/ 1584960 w 4319488"/>
                <a:gd name="connsiteY7" fmla="*/ 2419350 h 4250625"/>
                <a:gd name="connsiteX8" fmla="*/ 2493645 w 4319488"/>
                <a:gd name="connsiteY8" fmla="*/ 2150745 h 4250625"/>
                <a:gd name="connsiteX9" fmla="*/ 2838450 w 4319488"/>
                <a:gd name="connsiteY9" fmla="*/ 2228850 h 4250625"/>
                <a:gd name="connsiteX10" fmla="*/ 4210050 w 4319488"/>
                <a:gd name="connsiteY10" fmla="*/ 3192780 h 4250625"/>
                <a:gd name="connsiteX11" fmla="*/ 3810000 w 4319488"/>
                <a:gd name="connsiteY11" fmla="*/ 3562350 h 4250625"/>
                <a:gd name="connsiteX12" fmla="*/ 3438525 w 4319488"/>
                <a:gd name="connsiteY12" fmla="*/ 3829050 h 4250625"/>
                <a:gd name="connsiteX13" fmla="*/ 3124200 w 4319488"/>
                <a:gd name="connsiteY13" fmla="*/ 4114800 h 4250625"/>
                <a:gd name="connsiteX14" fmla="*/ 2514600 w 4319488"/>
                <a:gd name="connsiteY14" fmla="*/ 4114800 h 4250625"/>
                <a:gd name="connsiteX15" fmla="*/ 2257425 w 4319488"/>
                <a:gd name="connsiteY15" fmla="*/ 3695700 h 4250625"/>
                <a:gd name="connsiteX16" fmla="*/ 1905000 w 4319488"/>
                <a:gd name="connsiteY16" fmla="*/ 3421380 h 4250625"/>
                <a:gd name="connsiteX17" fmla="*/ 1491615 w 4319488"/>
                <a:gd name="connsiteY17" fmla="*/ 3133725 h 4250625"/>
                <a:gd name="connsiteX18" fmla="*/ 1099185 w 4319488"/>
                <a:gd name="connsiteY18" fmla="*/ 3011805 h 4250625"/>
                <a:gd name="connsiteX19" fmla="*/ 933450 w 4319488"/>
                <a:gd name="connsiteY19" fmla="*/ 2733675 h 4250625"/>
                <a:gd name="connsiteX20" fmla="*/ 666750 w 4319488"/>
                <a:gd name="connsiteY20" fmla="*/ 2543175 h 4250625"/>
                <a:gd name="connsiteX21" fmla="*/ 581025 w 4319488"/>
                <a:gd name="connsiteY21" fmla="*/ 2676525 h 4250625"/>
                <a:gd name="connsiteX22" fmla="*/ 200025 w 4319488"/>
                <a:gd name="connsiteY22" fmla="*/ 2457450 h 4250625"/>
                <a:gd name="connsiteX0" fmla="*/ 0 w 4274847"/>
                <a:gd name="connsiteY0" fmla="*/ 0 h 4250625"/>
                <a:gd name="connsiteX1" fmla="*/ 1190625 w 4274847"/>
                <a:gd name="connsiteY1" fmla="*/ 990600 h 4250625"/>
                <a:gd name="connsiteX2" fmla="*/ 1095375 w 4274847"/>
                <a:gd name="connsiteY2" fmla="*/ 1152525 h 4250625"/>
                <a:gd name="connsiteX3" fmla="*/ 1371600 w 4274847"/>
                <a:gd name="connsiteY3" fmla="*/ 1390650 h 4250625"/>
                <a:gd name="connsiteX4" fmla="*/ 1276350 w 4274847"/>
                <a:gd name="connsiteY4" fmla="*/ 1552575 h 4250625"/>
                <a:gd name="connsiteX5" fmla="*/ 1590675 w 4274847"/>
                <a:gd name="connsiteY5" fmla="*/ 1762125 h 4250625"/>
                <a:gd name="connsiteX6" fmla="*/ 1863090 w 4274847"/>
                <a:gd name="connsiteY6" fmla="*/ 1735455 h 4250625"/>
                <a:gd name="connsiteX7" fmla="*/ 1584960 w 4274847"/>
                <a:gd name="connsiteY7" fmla="*/ 2419350 h 4250625"/>
                <a:gd name="connsiteX8" fmla="*/ 2493645 w 4274847"/>
                <a:gd name="connsiteY8" fmla="*/ 2150745 h 4250625"/>
                <a:gd name="connsiteX9" fmla="*/ 2838450 w 4274847"/>
                <a:gd name="connsiteY9" fmla="*/ 2228850 h 4250625"/>
                <a:gd name="connsiteX10" fmla="*/ 4210050 w 4274847"/>
                <a:gd name="connsiteY10" fmla="*/ 3192780 h 4250625"/>
                <a:gd name="connsiteX11" fmla="*/ 3810000 w 4274847"/>
                <a:gd name="connsiteY11" fmla="*/ 3562350 h 4250625"/>
                <a:gd name="connsiteX12" fmla="*/ 3438525 w 4274847"/>
                <a:gd name="connsiteY12" fmla="*/ 3829050 h 4250625"/>
                <a:gd name="connsiteX13" fmla="*/ 3124200 w 4274847"/>
                <a:gd name="connsiteY13" fmla="*/ 4114800 h 4250625"/>
                <a:gd name="connsiteX14" fmla="*/ 2514600 w 4274847"/>
                <a:gd name="connsiteY14" fmla="*/ 4114800 h 4250625"/>
                <a:gd name="connsiteX15" fmla="*/ 2257425 w 4274847"/>
                <a:gd name="connsiteY15" fmla="*/ 3695700 h 4250625"/>
                <a:gd name="connsiteX16" fmla="*/ 1905000 w 4274847"/>
                <a:gd name="connsiteY16" fmla="*/ 3421380 h 4250625"/>
                <a:gd name="connsiteX17" fmla="*/ 1491615 w 4274847"/>
                <a:gd name="connsiteY17" fmla="*/ 3133725 h 4250625"/>
                <a:gd name="connsiteX18" fmla="*/ 1099185 w 4274847"/>
                <a:gd name="connsiteY18" fmla="*/ 3011805 h 4250625"/>
                <a:gd name="connsiteX19" fmla="*/ 933450 w 4274847"/>
                <a:gd name="connsiteY19" fmla="*/ 2733675 h 4250625"/>
                <a:gd name="connsiteX20" fmla="*/ 666750 w 4274847"/>
                <a:gd name="connsiteY20" fmla="*/ 2543175 h 4250625"/>
                <a:gd name="connsiteX21" fmla="*/ 581025 w 4274847"/>
                <a:gd name="connsiteY21" fmla="*/ 2676525 h 4250625"/>
                <a:gd name="connsiteX22" fmla="*/ 200025 w 4274847"/>
                <a:gd name="connsiteY22" fmla="*/ 2457450 h 4250625"/>
                <a:gd name="connsiteX0" fmla="*/ 0 w 4283478"/>
                <a:gd name="connsiteY0" fmla="*/ 0 h 4250625"/>
                <a:gd name="connsiteX1" fmla="*/ 1190625 w 4283478"/>
                <a:gd name="connsiteY1" fmla="*/ 990600 h 4250625"/>
                <a:gd name="connsiteX2" fmla="*/ 1095375 w 4283478"/>
                <a:gd name="connsiteY2" fmla="*/ 1152525 h 4250625"/>
                <a:gd name="connsiteX3" fmla="*/ 1371600 w 4283478"/>
                <a:gd name="connsiteY3" fmla="*/ 1390650 h 4250625"/>
                <a:gd name="connsiteX4" fmla="*/ 1276350 w 4283478"/>
                <a:gd name="connsiteY4" fmla="*/ 1552575 h 4250625"/>
                <a:gd name="connsiteX5" fmla="*/ 1590675 w 4283478"/>
                <a:gd name="connsiteY5" fmla="*/ 1762125 h 4250625"/>
                <a:gd name="connsiteX6" fmla="*/ 1863090 w 4283478"/>
                <a:gd name="connsiteY6" fmla="*/ 1735455 h 4250625"/>
                <a:gd name="connsiteX7" fmla="*/ 1584960 w 4283478"/>
                <a:gd name="connsiteY7" fmla="*/ 2419350 h 4250625"/>
                <a:gd name="connsiteX8" fmla="*/ 2493645 w 4283478"/>
                <a:gd name="connsiteY8" fmla="*/ 2150745 h 4250625"/>
                <a:gd name="connsiteX9" fmla="*/ 2838450 w 4283478"/>
                <a:gd name="connsiteY9" fmla="*/ 2228850 h 4250625"/>
                <a:gd name="connsiteX10" fmla="*/ 4210050 w 4283478"/>
                <a:gd name="connsiteY10" fmla="*/ 3192780 h 4250625"/>
                <a:gd name="connsiteX11" fmla="*/ 3867150 w 4283478"/>
                <a:gd name="connsiteY11" fmla="*/ 3558540 h 4250625"/>
                <a:gd name="connsiteX12" fmla="*/ 3438525 w 4283478"/>
                <a:gd name="connsiteY12" fmla="*/ 3829050 h 4250625"/>
                <a:gd name="connsiteX13" fmla="*/ 3124200 w 4283478"/>
                <a:gd name="connsiteY13" fmla="*/ 4114800 h 4250625"/>
                <a:gd name="connsiteX14" fmla="*/ 2514600 w 4283478"/>
                <a:gd name="connsiteY14" fmla="*/ 4114800 h 4250625"/>
                <a:gd name="connsiteX15" fmla="*/ 2257425 w 4283478"/>
                <a:gd name="connsiteY15" fmla="*/ 3695700 h 4250625"/>
                <a:gd name="connsiteX16" fmla="*/ 1905000 w 4283478"/>
                <a:gd name="connsiteY16" fmla="*/ 3421380 h 4250625"/>
                <a:gd name="connsiteX17" fmla="*/ 1491615 w 4283478"/>
                <a:gd name="connsiteY17" fmla="*/ 3133725 h 4250625"/>
                <a:gd name="connsiteX18" fmla="*/ 1099185 w 4283478"/>
                <a:gd name="connsiteY18" fmla="*/ 3011805 h 4250625"/>
                <a:gd name="connsiteX19" fmla="*/ 933450 w 4283478"/>
                <a:gd name="connsiteY19" fmla="*/ 2733675 h 4250625"/>
                <a:gd name="connsiteX20" fmla="*/ 666750 w 4283478"/>
                <a:gd name="connsiteY20" fmla="*/ 2543175 h 4250625"/>
                <a:gd name="connsiteX21" fmla="*/ 581025 w 4283478"/>
                <a:gd name="connsiteY21" fmla="*/ 2676525 h 4250625"/>
                <a:gd name="connsiteX22" fmla="*/ 200025 w 4283478"/>
                <a:gd name="connsiteY22" fmla="*/ 2457450 h 4250625"/>
                <a:gd name="connsiteX0" fmla="*/ 0 w 4277041"/>
                <a:gd name="connsiteY0" fmla="*/ 0 h 4250625"/>
                <a:gd name="connsiteX1" fmla="*/ 1190625 w 4277041"/>
                <a:gd name="connsiteY1" fmla="*/ 990600 h 4250625"/>
                <a:gd name="connsiteX2" fmla="*/ 1095375 w 4277041"/>
                <a:gd name="connsiteY2" fmla="*/ 1152525 h 4250625"/>
                <a:gd name="connsiteX3" fmla="*/ 1371600 w 4277041"/>
                <a:gd name="connsiteY3" fmla="*/ 1390650 h 4250625"/>
                <a:gd name="connsiteX4" fmla="*/ 1276350 w 4277041"/>
                <a:gd name="connsiteY4" fmla="*/ 1552575 h 4250625"/>
                <a:gd name="connsiteX5" fmla="*/ 1590675 w 4277041"/>
                <a:gd name="connsiteY5" fmla="*/ 1762125 h 4250625"/>
                <a:gd name="connsiteX6" fmla="*/ 1863090 w 4277041"/>
                <a:gd name="connsiteY6" fmla="*/ 1735455 h 4250625"/>
                <a:gd name="connsiteX7" fmla="*/ 1584960 w 4277041"/>
                <a:gd name="connsiteY7" fmla="*/ 2419350 h 4250625"/>
                <a:gd name="connsiteX8" fmla="*/ 2493645 w 4277041"/>
                <a:gd name="connsiteY8" fmla="*/ 2150745 h 4250625"/>
                <a:gd name="connsiteX9" fmla="*/ 2838450 w 4277041"/>
                <a:gd name="connsiteY9" fmla="*/ 2228850 h 4250625"/>
                <a:gd name="connsiteX10" fmla="*/ 4210050 w 4277041"/>
                <a:gd name="connsiteY10" fmla="*/ 3192780 h 4250625"/>
                <a:gd name="connsiteX11" fmla="*/ 3867150 w 4277041"/>
                <a:gd name="connsiteY11" fmla="*/ 3558540 h 4250625"/>
                <a:gd name="connsiteX12" fmla="*/ 3438525 w 4277041"/>
                <a:gd name="connsiteY12" fmla="*/ 3829050 h 4250625"/>
                <a:gd name="connsiteX13" fmla="*/ 3124200 w 4277041"/>
                <a:gd name="connsiteY13" fmla="*/ 4114800 h 4250625"/>
                <a:gd name="connsiteX14" fmla="*/ 2514600 w 4277041"/>
                <a:gd name="connsiteY14" fmla="*/ 4114800 h 4250625"/>
                <a:gd name="connsiteX15" fmla="*/ 2257425 w 4277041"/>
                <a:gd name="connsiteY15" fmla="*/ 3695700 h 4250625"/>
                <a:gd name="connsiteX16" fmla="*/ 1905000 w 4277041"/>
                <a:gd name="connsiteY16" fmla="*/ 3421380 h 4250625"/>
                <a:gd name="connsiteX17" fmla="*/ 1491615 w 4277041"/>
                <a:gd name="connsiteY17" fmla="*/ 3133725 h 4250625"/>
                <a:gd name="connsiteX18" fmla="*/ 1099185 w 4277041"/>
                <a:gd name="connsiteY18" fmla="*/ 3011805 h 4250625"/>
                <a:gd name="connsiteX19" fmla="*/ 933450 w 4277041"/>
                <a:gd name="connsiteY19" fmla="*/ 2733675 h 4250625"/>
                <a:gd name="connsiteX20" fmla="*/ 666750 w 4277041"/>
                <a:gd name="connsiteY20" fmla="*/ 2543175 h 4250625"/>
                <a:gd name="connsiteX21" fmla="*/ 581025 w 4277041"/>
                <a:gd name="connsiteY21" fmla="*/ 2676525 h 4250625"/>
                <a:gd name="connsiteX22" fmla="*/ 200025 w 4277041"/>
                <a:gd name="connsiteY22" fmla="*/ 2457450 h 4250625"/>
                <a:gd name="connsiteX0" fmla="*/ 0 w 4248076"/>
                <a:gd name="connsiteY0" fmla="*/ 0 h 4250625"/>
                <a:gd name="connsiteX1" fmla="*/ 1190625 w 4248076"/>
                <a:gd name="connsiteY1" fmla="*/ 990600 h 4250625"/>
                <a:gd name="connsiteX2" fmla="*/ 1095375 w 4248076"/>
                <a:gd name="connsiteY2" fmla="*/ 1152525 h 4250625"/>
                <a:gd name="connsiteX3" fmla="*/ 1371600 w 4248076"/>
                <a:gd name="connsiteY3" fmla="*/ 1390650 h 4250625"/>
                <a:gd name="connsiteX4" fmla="*/ 1276350 w 4248076"/>
                <a:gd name="connsiteY4" fmla="*/ 1552575 h 4250625"/>
                <a:gd name="connsiteX5" fmla="*/ 1590675 w 4248076"/>
                <a:gd name="connsiteY5" fmla="*/ 1762125 h 4250625"/>
                <a:gd name="connsiteX6" fmla="*/ 1863090 w 4248076"/>
                <a:gd name="connsiteY6" fmla="*/ 1735455 h 4250625"/>
                <a:gd name="connsiteX7" fmla="*/ 1584960 w 4248076"/>
                <a:gd name="connsiteY7" fmla="*/ 2419350 h 4250625"/>
                <a:gd name="connsiteX8" fmla="*/ 2493645 w 4248076"/>
                <a:gd name="connsiteY8" fmla="*/ 2150745 h 4250625"/>
                <a:gd name="connsiteX9" fmla="*/ 2838450 w 4248076"/>
                <a:gd name="connsiteY9" fmla="*/ 2228850 h 4250625"/>
                <a:gd name="connsiteX10" fmla="*/ 4175760 w 4248076"/>
                <a:gd name="connsiteY10" fmla="*/ 3162300 h 4250625"/>
                <a:gd name="connsiteX11" fmla="*/ 3867150 w 4248076"/>
                <a:gd name="connsiteY11" fmla="*/ 3558540 h 4250625"/>
                <a:gd name="connsiteX12" fmla="*/ 3438525 w 4248076"/>
                <a:gd name="connsiteY12" fmla="*/ 3829050 h 4250625"/>
                <a:gd name="connsiteX13" fmla="*/ 3124200 w 4248076"/>
                <a:gd name="connsiteY13" fmla="*/ 4114800 h 4250625"/>
                <a:gd name="connsiteX14" fmla="*/ 2514600 w 4248076"/>
                <a:gd name="connsiteY14" fmla="*/ 4114800 h 4250625"/>
                <a:gd name="connsiteX15" fmla="*/ 2257425 w 4248076"/>
                <a:gd name="connsiteY15" fmla="*/ 3695700 h 4250625"/>
                <a:gd name="connsiteX16" fmla="*/ 1905000 w 4248076"/>
                <a:gd name="connsiteY16" fmla="*/ 3421380 h 4250625"/>
                <a:gd name="connsiteX17" fmla="*/ 1491615 w 4248076"/>
                <a:gd name="connsiteY17" fmla="*/ 3133725 h 4250625"/>
                <a:gd name="connsiteX18" fmla="*/ 1099185 w 4248076"/>
                <a:gd name="connsiteY18" fmla="*/ 3011805 h 4250625"/>
                <a:gd name="connsiteX19" fmla="*/ 933450 w 4248076"/>
                <a:gd name="connsiteY19" fmla="*/ 2733675 h 4250625"/>
                <a:gd name="connsiteX20" fmla="*/ 666750 w 4248076"/>
                <a:gd name="connsiteY20" fmla="*/ 2543175 h 4250625"/>
                <a:gd name="connsiteX21" fmla="*/ 581025 w 4248076"/>
                <a:gd name="connsiteY21" fmla="*/ 2676525 h 4250625"/>
                <a:gd name="connsiteX22" fmla="*/ 200025 w 4248076"/>
                <a:gd name="connsiteY22" fmla="*/ 2457450 h 4250625"/>
                <a:gd name="connsiteX0" fmla="*/ 0 w 4300729"/>
                <a:gd name="connsiteY0" fmla="*/ 0 h 4250625"/>
                <a:gd name="connsiteX1" fmla="*/ 1190625 w 4300729"/>
                <a:gd name="connsiteY1" fmla="*/ 990600 h 4250625"/>
                <a:gd name="connsiteX2" fmla="*/ 1095375 w 4300729"/>
                <a:gd name="connsiteY2" fmla="*/ 1152525 h 4250625"/>
                <a:gd name="connsiteX3" fmla="*/ 1371600 w 4300729"/>
                <a:gd name="connsiteY3" fmla="*/ 1390650 h 4250625"/>
                <a:gd name="connsiteX4" fmla="*/ 1276350 w 4300729"/>
                <a:gd name="connsiteY4" fmla="*/ 1552575 h 4250625"/>
                <a:gd name="connsiteX5" fmla="*/ 1590675 w 4300729"/>
                <a:gd name="connsiteY5" fmla="*/ 1762125 h 4250625"/>
                <a:gd name="connsiteX6" fmla="*/ 1863090 w 4300729"/>
                <a:gd name="connsiteY6" fmla="*/ 1735455 h 4250625"/>
                <a:gd name="connsiteX7" fmla="*/ 1584960 w 4300729"/>
                <a:gd name="connsiteY7" fmla="*/ 2419350 h 4250625"/>
                <a:gd name="connsiteX8" fmla="*/ 2493645 w 4300729"/>
                <a:gd name="connsiteY8" fmla="*/ 2150745 h 4250625"/>
                <a:gd name="connsiteX9" fmla="*/ 2838450 w 4300729"/>
                <a:gd name="connsiteY9" fmla="*/ 2228850 h 4250625"/>
                <a:gd name="connsiteX10" fmla="*/ 4175760 w 4300729"/>
                <a:gd name="connsiteY10" fmla="*/ 3162300 h 4250625"/>
                <a:gd name="connsiteX11" fmla="*/ 3867150 w 4300729"/>
                <a:gd name="connsiteY11" fmla="*/ 3558540 h 4250625"/>
                <a:gd name="connsiteX12" fmla="*/ 3438525 w 4300729"/>
                <a:gd name="connsiteY12" fmla="*/ 3829050 h 4250625"/>
                <a:gd name="connsiteX13" fmla="*/ 3124200 w 4300729"/>
                <a:gd name="connsiteY13" fmla="*/ 4114800 h 4250625"/>
                <a:gd name="connsiteX14" fmla="*/ 2514600 w 4300729"/>
                <a:gd name="connsiteY14" fmla="*/ 4114800 h 4250625"/>
                <a:gd name="connsiteX15" fmla="*/ 2257425 w 4300729"/>
                <a:gd name="connsiteY15" fmla="*/ 3695700 h 4250625"/>
                <a:gd name="connsiteX16" fmla="*/ 1905000 w 4300729"/>
                <a:gd name="connsiteY16" fmla="*/ 3421380 h 4250625"/>
                <a:gd name="connsiteX17" fmla="*/ 1491615 w 4300729"/>
                <a:gd name="connsiteY17" fmla="*/ 3133725 h 4250625"/>
                <a:gd name="connsiteX18" fmla="*/ 1099185 w 4300729"/>
                <a:gd name="connsiteY18" fmla="*/ 3011805 h 4250625"/>
                <a:gd name="connsiteX19" fmla="*/ 933450 w 4300729"/>
                <a:gd name="connsiteY19" fmla="*/ 2733675 h 4250625"/>
                <a:gd name="connsiteX20" fmla="*/ 666750 w 4300729"/>
                <a:gd name="connsiteY20" fmla="*/ 2543175 h 4250625"/>
                <a:gd name="connsiteX21" fmla="*/ 581025 w 4300729"/>
                <a:gd name="connsiteY21" fmla="*/ 2676525 h 4250625"/>
                <a:gd name="connsiteX22" fmla="*/ 200025 w 4300729"/>
                <a:gd name="connsiteY22" fmla="*/ 2457450 h 4250625"/>
                <a:gd name="connsiteX0" fmla="*/ 0 w 4300729"/>
                <a:gd name="connsiteY0" fmla="*/ 0 h 4250625"/>
                <a:gd name="connsiteX1" fmla="*/ 1190625 w 4300729"/>
                <a:gd name="connsiteY1" fmla="*/ 990600 h 4250625"/>
                <a:gd name="connsiteX2" fmla="*/ 1095375 w 4300729"/>
                <a:gd name="connsiteY2" fmla="*/ 1152525 h 4250625"/>
                <a:gd name="connsiteX3" fmla="*/ 1371600 w 4300729"/>
                <a:gd name="connsiteY3" fmla="*/ 1390650 h 4250625"/>
                <a:gd name="connsiteX4" fmla="*/ 1276350 w 4300729"/>
                <a:gd name="connsiteY4" fmla="*/ 1552575 h 4250625"/>
                <a:gd name="connsiteX5" fmla="*/ 1590675 w 4300729"/>
                <a:gd name="connsiteY5" fmla="*/ 1762125 h 4250625"/>
                <a:gd name="connsiteX6" fmla="*/ 1863090 w 4300729"/>
                <a:gd name="connsiteY6" fmla="*/ 1735455 h 4250625"/>
                <a:gd name="connsiteX7" fmla="*/ 1584960 w 4300729"/>
                <a:gd name="connsiteY7" fmla="*/ 2419350 h 4250625"/>
                <a:gd name="connsiteX8" fmla="*/ 2493645 w 4300729"/>
                <a:gd name="connsiteY8" fmla="*/ 2150745 h 4250625"/>
                <a:gd name="connsiteX9" fmla="*/ 2838450 w 4300729"/>
                <a:gd name="connsiteY9" fmla="*/ 2228850 h 4250625"/>
                <a:gd name="connsiteX10" fmla="*/ 4175760 w 4300729"/>
                <a:gd name="connsiteY10" fmla="*/ 3162300 h 4250625"/>
                <a:gd name="connsiteX11" fmla="*/ 3867150 w 4300729"/>
                <a:gd name="connsiteY11" fmla="*/ 3558540 h 4250625"/>
                <a:gd name="connsiteX12" fmla="*/ 3438525 w 4300729"/>
                <a:gd name="connsiteY12" fmla="*/ 3829050 h 4250625"/>
                <a:gd name="connsiteX13" fmla="*/ 3124200 w 4300729"/>
                <a:gd name="connsiteY13" fmla="*/ 4114800 h 4250625"/>
                <a:gd name="connsiteX14" fmla="*/ 2514600 w 4300729"/>
                <a:gd name="connsiteY14" fmla="*/ 4114800 h 4250625"/>
                <a:gd name="connsiteX15" fmla="*/ 2257425 w 4300729"/>
                <a:gd name="connsiteY15" fmla="*/ 3695700 h 4250625"/>
                <a:gd name="connsiteX16" fmla="*/ 1905000 w 4300729"/>
                <a:gd name="connsiteY16" fmla="*/ 3421380 h 4250625"/>
                <a:gd name="connsiteX17" fmla="*/ 1491615 w 4300729"/>
                <a:gd name="connsiteY17" fmla="*/ 3133725 h 4250625"/>
                <a:gd name="connsiteX18" fmla="*/ 1099185 w 4300729"/>
                <a:gd name="connsiteY18" fmla="*/ 3011805 h 4250625"/>
                <a:gd name="connsiteX19" fmla="*/ 933450 w 4300729"/>
                <a:gd name="connsiteY19" fmla="*/ 2733675 h 4250625"/>
                <a:gd name="connsiteX20" fmla="*/ 666750 w 4300729"/>
                <a:gd name="connsiteY20" fmla="*/ 2543175 h 4250625"/>
                <a:gd name="connsiteX21" fmla="*/ 581025 w 4300729"/>
                <a:gd name="connsiteY21" fmla="*/ 2676525 h 4250625"/>
                <a:gd name="connsiteX22" fmla="*/ 200025 w 4300729"/>
                <a:gd name="connsiteY22" fmla="*/ 2457450 h 4250625"/>
                <a:gd name="connsiteX0" fmla="*/ 0 w 4300729"/>
                <a:gd name="connsiteY0" fmla="*/ 0 h 4250625"/>
                <a:gd name="connsiteX1" fmla="*/ 1190625 w 4300729"/>
                <a:gd name="connsiteY1" fmla="*/ 990600 h 4250625"/>
                <a:gd name="connsiteX2" fmla="*/ 1095375 w 4300729"/>
                <a:gd name="connsiteY2" fmla="*/ 1152525 h 4250625"/>
                <a:gd name="connsiteX3" fmla="*/ 1371600 w 4300729"/>
                <a:gd name="connsiteY3" fmla="*/ 1390650 h 4250625"/>
                <a:gd name="connsiteX4" fmla="*/ 1276350 w 4300729"/>
                <a:gd name="connsiteY4" fmla="*/ 1552575 h 4250625"/>
                <a:gd name="connsiteX5" fmla="*/ 1590675 w 4300729"/>
                <a:gd name="connsiteY5" fmla="*/ 1762125 h 4250625"/>
                <a:gd name="connsiteX6" fmla="*/ 1863090 w 4300729"/>
                <a:gd name="connsiteY6" fmla="*/ 1735455 h 4250625"/>
                <a:gd name="connsiteX7" fmla="*/ 1584960 w 4300729"/>
                <a:gd name="connsiteY7" fmla="*/ 2419350 h 4250625"/>
                <a:gd name="connsiteX8" fmla="*/ 2493645 w 4300729"/>
                <a:gd name="connsiteY8" fmla="*/ 2150745 h 4250625"/>
                <a:gd name="connsiteX9" fmla="*/ 2838450 w 4300729"/>
                <a:gd name="connsiteY9" fmla="*/ 2228850 h 4250625"/>
                <a:gd name="connsiteX10" fmla="*/ 4175760 w 4300729"/>
                <a:gd name="connsiteY10" fmla="*/ 3162300 h 4250625"/>
                <a:gd name="connsiteX11" fmla="*/ 3867150 w 4300729"/>
                <a:gd name="connsiteY11" fmla="*/ 3558540 h 4250625"/>
                <a:gd name="connsiteX12" fmla="*/ 3499485 w 4300729"/>
                <a:gd name="connsiteY12" fmla="*/ 3825240 h 4250625"/>
                <a:gd name="connsiteX13" fmla="*/ 3124200 w 4300729"/>
                <a:gd name="connsiteY13" fmla="*/ 4114800 h 4250625"/>
                <a:gd name="connsiteX14" fmla="*/ 2514600 w 4300729"/>
                <a:gd name="connsiteY14" fmla="*/ 4114800 h 4250625"/>
                <a:gd name="connsiteX15" fmla="*/ 2257425 w 4300729"/>
                <a:gd name="connsiteY15" fmla="*/ 3695700 h 4250625"/>
                <a:gd name="connsiteX16" fmla="*/ 1905000 w 4300729"/>
                <a:gd name="connsiteY16" fmla="*/ 3421380 h 4250625"/>
                <a:gd name="connsiteX17" fmla="*/ 1491615 w 4300729"/>
                <a:gd name="connsiteY17" fmla="*/ 3133725 h 4250625"/>
                <a:gd name="connsiteX18" fmla="*/ 1099185 w 4300729"/>
                <a:gd name="connsiteY18" fmla="*/ 3011805 h 4250625"/>
                <a:gd name="connsiteX19" fmla="*/ 933450 w 4300729"/>
                <a:gd name="connsiteY19" fmla="*/ 2733675 h 4250625"/>
                <a:gd name="connsiteX20" fmla="*/ 666750 w 4300729"/>
                <a:gd name="connsiteY20" fmla="*/ 2543175 h 4250625"/>
                <a:gd name="connsiteX21" fmla="*/ 581025 w 4300729"/>
                <a:gd name="connsiteY21" fmla="*/ 2676525 h 4250625"/>
                <a:gd name="connsiteX22" fmla="*/ 200025 w 4300729"/>
                <a:gd name="connsiteY22" fmla="*/ 2457450 h 4250625"/>
                <a:gd name="connsiteX0" fmla="*/ 0 w 4300729"/>
                <a:gd name="connsiteY0" fmla="*/ 0 h 4250625"/>
                <a:gd name="connsiteX1" fmla="*/ 1190625 w 4300729"/>
                <a:gd name="connsiteY1" fmla="*/ 990600 h 4250625"/>
                <a:gd name="connsiteX2" fmla="*/ 1095375 w 4300729"/>
                <a:gd name="connsiteY2" fmla="*/ 1152525 h 4250625"/>
                <a:gd name="connsiteX3" fmla="*/ 1371600 w 4300729"/>
                <a:gd name="connsiteY3" fmla="*/ 1390650 h 4250625"/>
                <a:gd name="connsiteX4" fmla="*/ 1276350 w 4300729"/>
                <a:gd name="connsiteY4" fmla="*/ 1552575 h 4250625"/>
                <a:gd name="connsiteX5" fmla="*/ 1590675 w 4300729"/>
                <a:gd name="connsiteY5" fmla="*/ 1762125 h 4250625"/>
                <a:gd name="connsiteX6" fmla="*/ 1863090 w 4300729"/>
                <a:gd name="connsiteY6" fmla="*/ 1735455 h 4250625"/>
                <a:gd name="connsiteX7" fmla="*/ 1584960 w 4300729"/>
                <a:gd name="connsiteY7" fmla="*/ 2419350 h 4250625"/>
                <a:gd name="connsiteX8" fmla="*/ 2493645 w 4300729"/>
                <a:gd name="connsiteY8" fmla="*/ 2150745 h 4250625"/>
                <a:gd name="connsiteX9" fmla="*/ 2838450 w 4300729"/>
                <a:gd name="connsiteY9" fmla="*/ 2228850 h 4250625"/>
                <a:gd name="connsiteX10" fmla="*/ 4175760 w 4300729"/>
                <a:gd name="connsiteY10" fmla="*/ 3162300 h 4250625"/>
                <a:gd name="connsiteX11" fmla="*/ 3867150 w 4300729"/>
                <a:gd name="connsiteY11" fmla="*/ 3558540 h 4250625"/>
                <a:gd name="connsiteX12" fmla="*/ 3499485 w 4300729"/>
                <a:gd name="connsiteY12" fmla="*/ 3825240 h 4250625"/>
                <a:gd name="connsiteX13" fmla="*/ 3124200 w 4300729"/>
                <a:gd name="connsiteY13" fmla="*/ 4114800 h 4250625"/>
                <a:gd name="connsiteX14" fmla="*/ 2514600 w 4300729"/>
                <a:gd name="connsiteY14" fmla="*/ 4114800 h 4250625"/>
                <a:gd name="connsiteX15" fmla="*/ 2257425 w 4300729"/>
                <a:gd name="connsiteY15" fmla="*/ 3695700 h 4250625"/>
                <a:gd name="connsiteX16" fmla="*/ 1905000 w 4300729"/>
                <a:gd name="connsiteY16" fmla="*/ 3421380 h 4250625"/>
                <a:gd name="connsiteX17" fmla="*/ 1491615 w 4300729"/>
                <a:gd name="connsiteY17" fmla="*/ 3133725 h 4250625"/>
                <a:gd name="connsiteX18" fmla="*/ 1099185 w 4300729"/>
                <a:gd name="connsiteY18" fmla="*/ 3011805 h 4250625"/>
                <a:gd name="connsiteX19" fmla="*/ 933450 w 4300729"/>
                <a:gd name="connsiteY19" fmla="*/ 2733675 h 4250625"/>
                <a:gd name="connsiteX20" fmla="*/ 666750 w 4300729"/>
                <a:gd name="connsiteY20" fmla="*/ 2543175 h 4250625"/>
                <a:gd name="connsiteX21" fmla="*/ 581025 w 4300729"/>
                <a:gd name="connsiteY21" fmla="*/ 2676525 h 4250625"/>
                <a:gd name="connsiteX22" fmla="*/ 200025 w 4300729"/>
                <a:gd name="connsiteY22" fmla="*/ 2457450 h 4250625"/>
                <a:gd name="connsiteX0" fmla="*/ 0 w 4300729"/>
                <a:gd name="connsiteY0" fmla="*/ 0 h 4250625"/>
                <a:gd name="connsiteX1" fmla="*/ 1190625 w 4300729"/>
                <a:gd name="connsiteY1" fmla="*/ 990600 h 4250625"/>
                <a:gd name="connsiteX2" fmla="*/ 1095375 w 4300729"/>
                <a:gd name="connsiteY2" fmla="*/ 1152525 h 4250625"/>
                <a:gd name="connsiteX3" fmla="*/ 1371600 w 4300729"/>
                <a:gd name="connsiteY3" fmla="*/ 1390650 h 4250625"/>
                <a:gd name="connsiteX4" fmla="*/ 1276350 w 4300729"/>
                <a:gd name="connsiteY4" fmla="*/ 1552575 h 4250625"/>
                <a:gd name="connsiteX5" fmla="*/ 1590675 w 4300729"/>
                <a:gd name="connsiteY5" fmla="*/ 1762125 h 4250625"/>
                <a:gd name="connsiteX6" fmla="*/ 1863090 w 4300729"/>
                <a:gd name="connsiteY6" fmla="*/ 1735455 h 4250625"/>
                <a:gd name="connsiteX7" fmla="*/ 1584960 w 4300729"/>
                <a:gd name="connsiteY7" fmla="*/ 2419350 h 4250625"/>
                <a:gd name="connsiteX8" fmla="*/ 2493645 w 4300729"/>
                <a:gd name="connsiteY8" fmla="*/ 2150745 h 4250625"/>
                <a:gd name="connsiteX9" fmla="*/ 2838450 w 4300729"/>
                <a:gd name="connsiteY9" fmla="*/ 2228850 h 4250625"/>
                <a:gd name="connsiteX10" fmla="*/ 4175760 w 4300729"/>
                <a:gd name="connsiteY10" fmla="*/ 3162300 h 4250625"/>
                <a:gd name="connsiteX11" fmla="*/ 3867150 w 4300729"/>
                <a:gd name="connsiteY11" fmla="*/ 3558540 h 4250625"/>
                <a:gd name="connsiteX12" fmla="*/ 3499485 w 4300729"/>
                <a:gd name="connsiteY12" fmla="*/ 3825240 h 4250625"/>
                <a:gd name="connsiteX13" fmla="*/ 3124200 w 4300729"/>
                <a:gd name="connsiteY13" fmla="*/ 4114800 h 4250625"/>
                <a:gd name="connsiteX14" fmla="*/ 2514600 w 4300729"/>
                <a:gd name="connsiteY14" fmla="*/ 4114800 h 4250625"/>
                <a:gd name="connsiteX15" fmla="*/ 2257425 w 4300729"/>
                <a:gd name="connsiteY15" fmla="*/ 3695700 h 4250625"/>
                <a:gd name="connsiteX16" fmla="*/ 1905000 w 4300729"/>
                <a:gd name="connsiteY16" fmla="*/ 3421380 h 4250625"/>
                <a:gd name="connsiteX17" fmla="*/ 1491615 w 4300729"/>
                <a:gd name="connsiteY17" fmla="*/ 3133725 h 4250625"/>
                <a:gd name="connsiteX18" fmla="*/ 1099185 w 4300729"/>
                <a:gd name="connsiteY18" fmla="*/ 3011805 h 4250625"/>
                <a:gd name="connsiteX19" fmla="*/ 933450 w 4300729"/>
                <a:gd name="connsiteY19" fmla="*/ 2733675 h 4250625"/>
                <a:gd name="connsiteX20" fmla="*/ 666750 w 4300729"/>
                <a:gd name="connsiteY20" fmla="*/ 2543175 h 4250625"/>
                <a:gd name="connsiteX21" fmla="*/ 581025 w 4300729"/>
                <a:gd name="connsiteY21" fmla="*/ 2676525 h 4250625"/>
                <a:gd name="connsiteX22" fmla="*/ 200025 w 4300729"/>
                <a:gd name="connsiteY22" fmla="*/ 2457450 h 4250625"/>
                <a:gd name="connsiteX0" fmla="*/ 0 w 4300729"/>
                <a:gd name="connsiteY0" fmla="*/ 0 h 4250625"/>
                <a:gd name="connsiteX1" fmla="*/ 1190625 w 4300729"/>
                <a:gd name="connsiteY1" fmla="*/ 990600 h 4250625"/>
                <a:gd name="connsiteX2" fmla="*/ 1095375 w 4300729"/>
                <a:gd name="connsiteY2" fmla="*/ 1152525 h 4250625"/>
                <a:gd name="connsiteX3" fmla="*/ 1371600 w 4300729"/>
                <a:gd name="connsiteY3" fmla="*/ 1390650 h 4250625"/>
                <a:gd name="connsiteX4" fmla="*/ 1276350 w 4300729"/>
                <a:gd name="connsiteY4" fmla="*/ 1552575 h 4250625"/>
                <a:gd name="connsiteX5" fmla="*/ 1590675 w 4300729"/>
                <a:gd name="connsiteY5" fmla="*/ 1762125 h 4250625"/>
                <a:gd name="connsiteX6" fmla="*/ 1863090 w 4300729"/>
                <a:gd name="connsiteY6" fmla="*/ 1735455 h 4250625"/>
                <a:gd name="connsiteX7" fmla="*/ 1584960 w 4300729"/>
                <a:gd name="connsiteY7" fmla="*/ 2419350 h 4250625"/>
                <a:gd name="connsiteX8" fmla="*/ 2493645 w 4300729"/>
                <a:gd name="connsiteY8" fmla="*/ 2150745 h 4250625"/>
                <a:gd name="connsiteX9" fmla="*/ 2838450 w 4300729"/>
                <a:gd name="connsiteY9" fmla="*/ 2228850 h 4250625"/>
                <a:gd name="connsiteX10" fmla="*/ 4175760 w 4300729"/>
                <a:gd name="connsiteY10" fmla="*/ 3162300 h 4250625"/>
                <a:gd name="connsiteX11" fmla="*/ 3867150 w 4300729"/>
                <a:gd name="connsiteY11" fmla="*/ 3558540 h 4250625"/>
                <a:gd name="connsiteX12" fmla="*/ 3499485 w 4300729"/>
                <a:gd name="connsiteY12" fmla="*/ 3825240 h 4250625"/>
                <a:gd name="connsiteX13" fmla="*/ 3124200 w 4300729"/>
                <a:gd name="connsiteY13" fmla="*/ 4114800 h 4250625"/>
                <a:gd name="connsiteX14" fmla="*/ 2514600 w 4300729"/>
                <a:gd name="connsiteY14" fmla="*/ 4114800 h 4250625"/>
                <a:gd name="connsiteX15" fmla="*/ 2257425 w 4300729"/>
                <a:gd name="connsiteY15" fmla="*/ 3695700 h 4250625"/>
                <a:gd name="connsiteX16" fmla="*/ 1905000 w 4300729"/>
                <a:gd name="connsiteY16" fmla="*/ 3421380 h 4250625"/>
                <a:gd name="connsiteX17" fmla="*/ 1491615 w 4300729"/>
                <a:gd name="connsiteY17" fmla="*/ 3133725 h 4250625"/>
                <a:gd name="connsiteX18" fmla="*/ 1099185 w 4300729"/>
                <a:gd name="connsiteY18" fmla="*/ 3011805 h 4250625"/>
                <a:gd name="connsiteX19" fmla="*/ 933450 w 4300729"/>
                <a:gd name="connsiteY19" fmla="*/ 2733675 h 4250625"/>
                <a:gd name="connsiteX20" fmla="*/ 666750 w 4300729"/>
                <a:gd name="connsiteY20" fmla="*/ 2543175 h 4250625"/>
                <a:gd name="connsiteX21" fmla="*/ 581025 w 4300729"/>
                <a:gd name="connsiteY21" fmla="*/ 2676525 h 4250625"/>
                <a:gd name="connsiteX22" fmla="*/ 200025 w 4300729"/>
                <a:gd name="connsiteY22" fmla="*/ 2457450 h 4250625"/>
                <a:gd name="connsiteX0" fmla="*/ 0 w 4300729"/>
                <a:gd name="connsiteY0" fmla="*/ 0 h 4261033"/>
                <a:gd name="connsiteX1" fmla="*/ 1190625 w 4300729"/>
                <a:gd name="connsiteY1" fmla="*/ 990600 h 4261033"/>
                <a:gd name="connsiteX2" fmla="*/ 1095375 w 4300729"/>
                <a:gd name="connsiteY2" fmla="*/ 1152525 h 4261033"/>
                <a:gd name="connsiteX3" fmla="*/ 1371600 w 4300729"/>
                <a:gd name="connsiteY3" fmla="*/ 1390650 h 4261033"/>
                <a:gd name="connsiteX4" fmla="*/ 1276350 w 4300729"/>
                <a:gd name="connsiteY4" fmla="*/ 1552575 h 4261033"/>
                <a:gd name="connsiteX5" fmla="*/ 1590675 w 4300729"/>
                <a:gd name="connsiteY5" fmla="*/ 1762125 h 4261033"/>
                <a:gd name="connsiteX6" fmla="*/ 1863090 w 4300729"/>
                <a:gd name="connsiteY6" fmla="*/ 1735455 h 4261033"/>
                <a:gd name="connsiteX7" fmla="*/ 1584960 w 4300729"/>
                <a:gd name="connsiteY7" fmla="*/ 2419350 h 4261033"/>
                <a:gd name="connsiteX8" fmla="*/ 2493645 w 4300729"/>
                <a:gd name="connsiteY8" fmla="*/ 2150745 h 4261033"/>
                <a:gd name="connsiteX9" fmla="*/ 2838450 w 4300729"/>
                <a:gd name="connsiteY9" fmla="*/ 2228850 h 4261033"/>
                <a:gd name="connsiteX10" fmla="*/ 4175760 w 4300729"/>
                <a:gd name="connsiteY10" fmla="*/ 3162300 h 4261033"/>
                <a:gd name="connsiteX11" fmla="*/ 3867150 w 4300729"/>
                <a:gd name="connsiteY11" fmla="*/ 3558540 h 4261033"/>
                <a:gd name="connsiteX12" fmla="*/ 3499485 w 4300729"/>
                <a:gd name="connsiteY12" fmla="*/ 3825240 h 4261033"/>
                <a:gd name="connsiteX13" fmla="*/ 3124200 w 4300729"/>
                <a:gd name="connsiteY13" fmla="*/ 4114800 h 4261033"/>
                <a:gd name="connsiteX14" fmla="*/ 2514600 w 4300729"/>
                <a:gd name="connsiteY14" fmla="*/ 4114800 h 4261033"/>
                <a:gd name="connsiteX15" fmla="*/ 2257425 w 4300729"/>
                <a:gd name="connsiteY15" fmla="*/ 3695700 h 4261033"/>
                <a:gd name="connsiteX16" fmla="*/ 1905000 w 4300729"/>
                <a:gd name="connsiteY16" fmla="*/ 3421380 h 4261033"/>
                <a:gd name="connsiteX17" fmla="*/ 1491615 w 4300729"/>
                <a:gd name="connsiteY17" fmla="*/ 3133725 h 4261033"/>
                <a:gd name="connsiteX18" fmla="*/ 1099185 w 4300729"/>
                <a:gd name="connsiteY18" fmla="*/ 3011805 h 4261033"/>
                <a:gd name="connsiteX19" fmla="*/ 933450 w 4300729"/>
                <a:gd name="connsiteY19" fmla="*/ 2733675 h 4261033"/>
                <a:gd name="connsiteX20" fmla="*/ 666750 w 4300729"/>
                <a:gd name="connsiteY20" fmla="*/ 2543175 h 4261033"/>
                <a:gd name="connsiteX21" fmla="*/ 581025 w 4300729"/>
                <a:gd name="connsiteY21" fmla="*/ 2676525 h 4261033"/>
                <a:gd name="connsiteX22" fmla="*/ 200025 w 4300729"/>
                <a:gd name="connsiteY22" fmla="*/ 2457450 h 4261033"/>
                <a:gd name="connsiteX0" fmla="*/ 0 w 4300729"/>
                <a:gd name="connsiteY0" fmla="*/ 0 h 4314977"/>
                <a:gd name="connsiteX1" fmla="*/ 1190625 w 4300729"/>
                <a:gd name="connsiteY1" fmla="*/ 990600 h 4314977"/>
                <a:gd name="connsiteX2" fmla="*/ 1095375 w 4300729"/>
                <a:gd name="connsiteY2" fmla="*/ 1152525 h 4314977"/>
                <a:gd name="connsiteX3" fmla="*/ 1371600 w 4300729"/>
                <a:gd name="connsiteY3" fmla="*/ 1390650 h 4314977"/>
                <a:gd name="connsiteX4" fmla="*/ 1276350 w 4300729"/>
                <a:gd name="connsiteY4" fmla="*/ 1552575 h 4314977"/>
                <a:gd name="connsiteX5" fmla="*/ 1590675 w 4300729"/>
                <a:gd name="connsiteY5" fmla="*/ 1762125 h 4314977"/>
                <a:gd name="connsiteX6" fmla="*/ 1863090 w 4300729"/>
                <a:gd name="connsiteY6" fmla="*/ 1735455 h 4314977"/>
                <a:gd name="connsiteX7" fmla="*/ 1584960 w 4300729"/>
                <a:gd name="connsiteY7" fmla="*/ 2419350 h 4314977"/>
                <a:gd name="connsiteX8" fmla="*/ 2493645 w 4300729"/>
                <a:gd name="connsiteY8" fmla="*/ 2150745 h 4314977"/>
                <a:gd name="connsiteX9" fmla="*/ 2838450 w 4300729"/>
                <a:gd name="connsiteY9" fmla="*/ 2228850 h 4314977"/>
                <a:gd name="connsiteX10" fmla="*/ 4175760 w 4300729"/>
                <a:gd name="connsiteY10" fmla="*/ 3162300 h 4314977"/>
                <a:gd name="connsiteX11" fmla="*/ 3867150 w 4300729"/>
                <a:gd name="connsiteY11" fmla="*/ 3558540 h 4314977"/>
                <a:gd name="connsiteX12" fmla="*/ 3499485 w 4300729"/>
                <a:gd name="connsiteY12" fmla="*/ 3825240 h 4314977"/>
                <a:gd name="connsiteX13" fmla="*/ 3124200 w 4300729"/>
                <a:gd name="connsiteY13" fmla="*/ 4114800 h 4314977"/>
                <a:gd name="connsiteX14" fmla="*/ 2514600 w 4300729"/>
                <a:gd name="connsiteY14" fmla="*/ 4114800 h 4314977"/>
                <a:gd name="connsiteX15" fmla="*/ 2257425 w 4300729"/>
                <a:gd name="connsiteY15" fmla="*/ 3695700 h 4314977"/>
                <a:gd name="connsiteX16" fmla="*/ 1905000 w 4300729"/>
                <a:gd name="connsiteY16" fmla="*/ 3421380 h 4314977"/>
                <a:gd name="connsiteX17" fmla="*/ 1491615 w 4300729"/>
                <a:gd name="connsiteY17" fmla="*/ 3133725 h 4314977"/>
                <a:gd name="connsiteX18" fmla="*/ 1099185 w 4300729"/>
                <a:gd name="connsiteY18" fmla="*/ 3011805 h 4314977"/>
                <a:gd name="connsiteX19" fmla="*/ 933450 w 4300729"/>
                <a:gd name="connsiteY19" fmla="*/ 2733675 h 4314977"/>
                <a:gd name="connsiteX20" fmla="*/ 666750 w 4300729"/>
                <a:gd name="connsiteY20" fmla="*/ 2543175 h 4314977"/>
                <a:gd name="connsiteX21" fmla="*/ 581025 w 4300729"/>
                <a:gd name="connsiteY21" fmla="*/ 2676525 h 4314977"/>
                <a:gd name="connsiteX22" fmla="*/ 200025 w 4300729"/>
                <a:gd name="connsiteY22" fmla="*/ 2457450 h 4314977"/>
                <a:gd name="connsiteX0" fmla="*/ 0 w 4300729"/>
                <a:gd name="connsiteY0" fmla="*/ 0 h 4336841"/>
                <a:gd name="connsiteX1" fmla="*/ 1190625 w 4300729"/>
                <a:gd name="connsiteY1" fmla="*/ 990600 h 4336841"/>
                <a:gd name="connsiteX2" fmla="*/ 1095375 w 4300729"/>
                <a:gd name="connsiteY2" fmla="*/ 1152525 h 4336841"/>
                <a:gd name="connsiteX3" fmla="*/ 1371600 w 4300729"/>
                <a:gd name="connsiteY3" fmla="*/ 1390650 h 4336841"/>
                <a:gd name="connsiteX4" fmla="*/ 1276350 w 4300729"/>
                <a:gd name="connsiteY4" fmla="*/ 1552575 h 4336841"/>
                <a:gd name="connsiteX5" fmla="*/ 1590675 w 4300729"/>
                <a:gd name="connsiteY5" fmla="*/ 1762125 h 4336841"/>
                <a:gd name="connsiteX6" fmla="*/ 1863090 w 4300729"/>
                <a:gd name="connsiteY6" fmla="*/ 1735455 h 4336841"/>
                <a:gd name="connsiteX7" fmla="*/ 1584960 w 4300729"/>
                <a:gd name="connsiteY7" fmla="*/ 2419350 h 4336841"/>
                <a:gd name="connsiteX8" fmla="*/ 2493645 w 4300729"/>
                <a:gd name="connsiteY8" fmla="*/ 2150745 h 4336841"/>
                <a:gd name="connsiteX9" fmla="*/ 2838450 w 4300729"/>
                <a:gd name="connsiteY9" fmla="*/ 2228850 h 4336841"/>
                <a:gd name="connsiteX10" fmla="*/ 4175760 w 4300729"/>
                <a:gd name="connsiteY10" fmla="*/ 3162300 h 4336841"/>
                <a:gd name="connsiteX11" fmla="*/ 3867150 w 4300729"/>
                <a:gd name="connsiteY11" fmla="*/ 3558540 h 4336841"/>
                <a:gd name="connsiteX12" fmla="*/ 3499485 w 4300729"/>
                <a:gd name="connsiteY12" fmla="*/ 3825240 h 4336841"/>
                <a:gd name="connsiteX13" fmla="*/ 3124200 w 4300729"/>
                <a:gd name="connsiteY13" fmla="*/ 4114800 h 4336841"/>
                <a:gd name="connsiteX14" fmla="*/ 2514600 w 4300729"/>
                <a:gd name="connsiteY14" fmla="*/ 4114800 h 4336841"/>
                <a:gd name="connsiteX15" fmla="*/ 2257425 w 4300729"/>
                <a:gd name="connsiteY15" fmla="*/ 3695700 h 4336841"/>
                <a:gd name="connsiteX16" fmla="*/ 1905000 w 4300729"/>
                <a:gd name="connsiteY16" fmla="*/ 3421380 h 4336841"/>
                <a:gd name="connsiteX17" fmla="*/ 1491615 w 4300729"/>
                <a:gd name="connsiteY17" fmla="*/ 3133725 h 4336841"/>
                <a:gd name="connsiteX18" fmla="*/ 1099185 w 4300729"/>
                <a:gd name="connsiteY18" fmla="*/ 3011805 h 4336841"/>
                <a:gd name="connsiteX19" fmla="*/ 933450 w 4300729"/>
                <a:gd name="connsiteY19" fmla="*/ 2733675 h 4336841"/>
                <a:gd name="connsiteX20" fmla="*/ 666750 w 4300729"/>
                <a:gd name="connsiteY20" fmla="*/ 2543175 h 4336841"/>
                <a:gd name="connsiteX21" fmla="*/ 581025 w 4300729"/>
                <a:gd name="connsiteY21" fmla="*/ 2676525 h 4336841"/>
                <a:gd name="connsiteX22" fmla="*/ 200025 w 4300729"/>
                <a:gd name="connsiteY22" fmla="*/ 2457450 h 4336841"/>
                <a:gd name="connsiteX0" fmla="*/ 0 w 4300729"/>
                <a:gd name="connsiteY0" fmla="*/ 0 h 4336841"/>
                <a:gd name="connsiteX1" fmla="*/ 1190625 w 4300729"/>
                <a:gd name="connsiteY1" fmla="*/ 990600 h 4336841"/>
                <a:gd name="connsiteX2" fmla="*/ 1095375 w 4300729"/>
                <a:gd name="connsiteY2" fmla="*/ 1152525 h 4336841"/>
                <a:gd name="connsiteX3" fmla="*/ 1371600 w 4300729"/>
                <a:gd name="connsiteY3" fmla="*/ 1390650 h 4336841"/>
                <a:gd name="connsiteX4" fmla="*/ 1276350 w 4300729"/>
                <a:gd name="connsiteY4" fmla="*/ 1552575 h 4336841"/>
                <a:gd name="connsiteX5" fmla="*/ 1590675 w 4300729"/>
                <a:gd name="connsiteY5" fmla="*/ 1762125 h 4336841"/>
                <a:gd name="connsiteX6" fmla="*/ 1863090 w 4300729"/>
                <a:gd name="connsiteY6" fmla="*/ 1735455 h 4336841"/>
                <a:gd name="connsiteX7" fmla="*/ 1584960 w 4300729"/>
                <a:gd name="connsiteY7" fmla="*/ 2419350 h 4336841"/>
                <a:gd name="connsiteX8" fmla="*/ 2493645 w 4300729"/>
                <a:gd name="connsiteY8" fmla="*/ 2150745 h 4336841"/>
                <a:gd name="connsiteX9" fmla="*/ 2838450 w 4300729"/>
                <a:gd name="connsiteY9" fmla="*/ 2228850 h 4336841"/>
                <a:gd name="connsiteX10" fmla="*/ 4175760 w 4300729"/>
                <a:gd name="connsiteY10" fmla="*/ 3162300 h 4336841"/>
                <a:gd name="connsiteX11" fmla="*/ 3867150 w 4300729"/>
                <a:gd name="connsiteY11" fmla="*/ 3558540 h 4336841"/>
                <a:gd name="connsiteX12" fmla="*/ 3499485 w 4300729"/>
                <a:gd name="connsiteY12" fmla="*/ 3825240 h 4336841"/>
                <a:gd name="connsiteX13" fmla="*/ 3124200 w 4300729"/>
                <a:gd name="connsiteY13" fmla="*/ 4114800 h 4336841"/>
                <a:gd name="connsiteX14" fmla="*/ 2514600 w 4300729"/>
                <a:gd name="connsiteY14" fmla="*/ 4114800 h 4336841"/>
                <a:gd name="connsiteX15" fmla="*/ 2257425 w 4300729"/>
                <a:gd name="connsiteY15" fmla="*/ 3695700 h 4336841"/>
                <a:gd name="connsiteX16" fmla="*/ 1905000 w 4300729"/>
                <a:gd name="connsiteY16" fmla="*/ 3421380 h 4336841"/>
                <a:gd name="connsiteX17" fmla="*/ 1491615 w 4300729"/>
                <a:gd name="connsiteY17" fmla="*/ 3133725 h 4336841"/>
                <a:gd name="connsiteX18" fmla="*/ 1099185 w 4300729"/>
                <a:gd name="connsiteY18" fmla="*/ 3011805 h 4336841"/>
                <a:gd name="connsiteX19" fmla="*/ 933450 w 4300729"/>
                <a:gd name="connsiteY19" fmla="*/ 2733675 h 4336841"/>
                <a:gd name="connsiteX20" fmla="*/ 666750 w 4300729"/>
                <a:gd name="connsiteY20" fmla="*/ 2543175 h 4336841"/>
                <a:gd name="connsiteX21" fmla="*/ 581025 w 4300729"/>
                <a:gd name="connsiteY21" fmla="*/ 2676525 h 4336841"/>
                <a:gd name="connsiteX22" fmla="*/ 200025 w 4300729"/>
                <a:gd name="connsiteY22" fmla="*/ 2457450 h 4336841"/>
                <a:gd name="connsiteX0" fmla="*/ 0 w 4300729"/>
                <a:gd name="connsiteY0" fmla="*/ 0 h 4336841"/>
                <a:gd name="connsiteX1" fmla="*/ 1190625 w 4300729"/>
                <a:gd name="connsiteY1" fmla="*/ 990600 h 4336841"/>
                <a:gd name="connsiteX2" fmla="*/ 1095375 w 4300729"/>
                <a:gd name="connsiteY2" fmla="*/ 1152525 h 4336841"/>
                <a:gd name="connsiteX3" fmla="*/ 1371600 w 4300729"/>
                <a:gd name="connsiteY3" fmla="*/ 1390650 h 4336841"/>
                <a:gd name="connsiteX4" fmla="*/ 1276350 w 4300729"/>
                <a:gd name="connsiteY4" fmla="*/ 1552575 h 4336841"/>
                <a:gd name="connsiteX5" fmla="*/ 1590675 w 4300729"/>
                <a:gd name="connsiteY5" fmla="*/ 1762125 h 4336841"/>
                <a:gd name="connsiteX6" fmla="*/ 1863090 w 4300729"/>
                <a:gd name="connsiteY6" fmla="*/ 1735455 h 4336841"/>
                <a:gd name="connsiteX7" fmla="*/ 1584960 w 4300729"/>
                <a:gd name="connsiteY7" fmla="*/ 2419350 h 4336841"/>
                <a:gd name="connsiteX8" fmla="*/ 2493645 w 4300729"/>
                <a:gd name="connsiteY8" fmla="*/ 2150745 h 4336841"/>
                <a:gd name="connsiteX9" fmla="*/ 2838450 w 4300729"/>
                <a:gd name="connsiteY9" fmla="*/ 2228850 h 4336841"/>
                <a:gd name="connsiteX10" fmla="*/ 4175760 w 4300729"/>
                <a:gd name="connsiteY10" fmla="*/ 3162300 h 4336841"/>
                <a:gd name="connsiteX11" fmla="*/ 3867150 w 4300729"/>
                <a:gd name="connsiteY11" fmla="*/ 3558540 h 4336841"/>
                <a:gd name="connsiteX12" fmla="*/ 3499485 w 4300729"/>
                <a:gd name="connsiteY12" fmla="*/ 3825240 h 4336841"/>
                <a:gd name="connsiteX13" fmla="*/ 3124200 w 4300729"/>
                <a:gd name="connsiteY13" fmla="*/ 4114800 h 4336841"/>
                <a:gd name="connsiteX14" fmla="*/ 2514600 w 4300729"/>
                <a:gd name="connsiteY14" fmla="*/ 4114800 h 4336841"/>
                <a:gd name="connsiteX15" fmla="*/ 2257425 w 4300729"/>
                <a:gd name="connsiteY15" fmla="*/ 3695700 h 4336841"/>
                <a:gd name="connsiteX16" fmla="*/ 1905000 w 4300729"/>
                <a:gd name="connsiteY16" fmla="*/ 3421380 h 4336841"/>
                <a:gd name="connsiteX17" fmla="*/ 1491615 w 4300729"/>
                <a:gd name="connsiteY17" fmla="*/ 3133725 h 4336841"/>
                <a:gd name="connsiteX18" fmla="*/ 1099185 w 4300729"/>
                <a:gd name="connsiteY18" fmla="*/ 3011805 h 4336841"/>
                <a:gd name="connsiteX19" fmla="*/ 933450 w 4300729"/>
                <a:gd name="connsiteY19" fmla="*/ 2733675 h 4336841"/>
                <a:gd name="connsiteX20" fmla="*/ 666750 w 4300729"/>
                <a:gd name="connsiteY20" fmla="*/ 2543175 h 4336841"/>
                <a:gd name="connsiteX21" fmla="*/ 581025 w 4300729"/>
                <a:gd name="connsiteY21" fmla="*/ 2676525 h 4336841"/>
                <a:gd name="connsiteX22" fmla="*/ 200025 w 4300729"/>
                <a:gd name="connsiteY22" fmla="*/ 2457450 h 4336841"/>
                <a:gd name="connsiteX0" fmla="*/ 0 w 4300729"/>
                <a:gd name="connsiteY0" fmla="*/ 0 h 4336841"/>
                <a:gd name="connsiteX1" fmla="*/ 1190625 w 4300729"/>
                <a:gd name="connsiteY1" fmla="*/ 990600 h 4336841"/>
                <a:gd name="connsiteX2" fmla="*/ 1095375 w 4300729"/>
                <a:gd name="connsiteY2" fmla="*/ 1152525 h 4336841"/>
                <a:gd name="connsiteX3" fmla="*/ 1371600 w 4300729"/>
                <a:gd name="connsiteY3" fmla="*/ 1390650 h 4336841"/>
                <a:gd name="connsiteX4" fmla="*/ 1276350 w 4300729"/>
                <a:gd name="connsiteY4" fmla="*/ 1552575 h 4336841"/>
                <a:gd name="connsiteX5" fmla="*/ 1590675 w 4300729"/>
                <a:gd name="connsiteY5" fmla="*/ 1762125 h 4336841"/>
                <a:gd name="connsiteX6" fmla="*/ 1863090 w 4300729"/>
                <a:gd name="connsiteY6" fmla="*/ 1735455 h 4336841"/>
                <a:gd name="connsiteX7" fmla="*/ 1584960 w 4300729"/>
                <a:gd name="connsiteY7" fmla="*/ 2419350 h 4336841"/>
                <a:gd name="connsiteX8" fmla="*/ 2493645 w 4300729"/>
                <a:gd name="connsiteY8" fmla="*/ 2150745 h 4336841"/>
                <a:gd name="connsiteX9" fmla="*/ 2838450 w 4300729"/>
                <a:gd name="connsiteY9" fmla="*/ 2228850 h 4336841"/>
                <a:gd name="connsiteX10" fmla="*/ 4175760 w 4300729"/>
                <a:gd name="connsiteY10" fmla="*/ 3162300 h 4336841"/>
                <a:gd name="connsiteX11" fmla="*/ 3867150 w 4300729"/>
                <a:gd name="connsiteY11" fmla="*/ 3558540 h 4336841"/>
                <a:gd name="connsiteX12" fmla="*/ 3499485 w 4300729"/>
                <a:gd name="connsiteY12" fmla="*/ 3825240 h 4336841"/>
                <a:gd name="connsiteX13" fmla="*/ 3124200 w 4300729"/>
                <a:gd name="connsiteY13" fmla="*/ 4114800 h 4336841"/>
                <a:gd name="connsiteX14" fmla="*/ 2514600 w 4300729"/>
                <a:gd name="connsiteY14" fmla="*/ 4114800 h 4336841"/>
                <a:gd name="connsiteX15" fmla="*/ 2257425 w 4300729"/>
                <a:gd name="connsiteY15" fmla="*/ 3695700 h 4336841"/>
                <a:gd name="connsiteX16" fmla="*/ 1905000 w 4300729"/>
                <a:gd name="connsiteY16" fmla="*/ 3421380 h 4336841"/>
                <a:gd name="connsiteX17" fmla="*/ 1491615 w 4300729"/>
                <a:gd name="connsiteY17" fmla="*/ 3133725 h 4336841"/>
                <a:gd name="connsiteX18" fmla="*/ 1099185 w 4300729"/>
                <a:gd name="connsiteY18" fmla="*/ 3011805 h 4336841"/>
                <a:gd name="connsiteX19" fmla="*/ 933450 w 4300729"/>
                <a:gd name="connsiteY19" fmla="*/ 2733675 h 4336841"/>
                <a:gd name="connsiteX20" fmla="*/ 666750 w 4300729"/>
                <a:gd name="connsiteY20" fmla="*/ 2543175 h 4336841"/>
                <a:gd name="connsiteX21" fmla="*/ 581025 w 4300729"/>
                <a:gd name="connsiteY21" fmla="*/ 2676525 h 4336841"/>
                <a:gd name="connsiteX22" fmla="*/ 200025 w 4300729"/>
                <a:gd name="connsiteY22" fmla="*/ 2457450 h 4336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300729" h="4336841">
                  <a:moveTo>
                    <a:pt x="0" y="0"/>
                  </a:moveTo>
                  <a:lnTo>
                    <a:pt x="1190625" y="990600"/>
                  </a:lnTo>
                  <a:lnTo>
                    <a:pt x="1095375" y="1152525"/>
                  </a:lnTo>
                  <a:lnTo>
                    <a:pt x="1371600" y="1390650"/>
                  </a:lnTo>
                  <a:cubicBezTo>
                    <a:pt x="1343660" y="1424940"/>
                    <a:pt x="1330960" y="1468755"/>
                    <a:pt x="1276350" y="1552575"/>
                  </a:cubicBezTo>
                  <a:lnTo>
                    <a:pt x="1590675" y="1762125"/>
                  </a:lnTo>
                  <a:lnTo>
                    <a:pt x="1863090" y="1735455"/>
                  </a:lnTo>
                  <a:cubicBezTo>
                    <a:pt x="1779905" y="1943100"/>
                    <a:pt x="1500505" y="2352675"/>
                    <a:pt x="1584960" y="2419350"/>
                  </a:cubicBezTo>
                  <a:cubicBezTo>
                    <a:pt x="1848485" y="2598420"/>
                    <a:pt x="2131060" y="2545080"/>
                    <a:pt x="2493645" y="2150745"/>
                  </a:cubicBezTo>
                  <a:cubicBezTo>
                    <a:pt x="2632710" y="2167890"/>
                    <a:pt x="2667000" y="2194560"/>
                    <a:pt x="2838450" y="2228850"/>
                  </a:cubicBezTo>
                  <a:cubicBezTo>
                    <a:pt x="3365500" y="2581275"/>
                    <a:pt x="3705860" y="2830830"/>
                    <a:pt x="4175760" y="3162300"/>
                  </a:cubicBezTo>
                  <a:cubicBezTo>
                    <a:pt x="4492625" y="3402965"/>
                    <a:pt x="4138930" y="3763645"/>
                    <a:pt x="3867150" y="3558540"/>
                  </a:cubicBezTo>
                  <a:cubicBezTo>
                    <a:pt x="4075430" y="3846830"/>
                    <a:pt x="3731260" y="4053205"/>
                    <a:pt x="3499485" y="3825240"/>
                  </a:cubicBezTo>
                  <a:cubicBezTo>
                    <a:pt x="3655695" y="4135755"/>
                    <a:pt x="3339465" y="4251960"/>
                    <a:pt x="3124200" y="4114800"/>
                  </a:cubicBezTo>
                  <a:cubicBezTo>
                    <a:pt x="3195320" y="4331970"/>
                    <a:pt x="2860675" y="4480560"/>
                    <a:pt x="2514600" y="4114800"/>
                  </a:cubicBezTo>
                  <a:cubicBezTo>
                    <a:pt x="2600325" y="3889375"/>
                    <a:pt x="2466975" y="3663950"/>
                    <a:pt x="2257425" y="3695700"/>
                  </a:cubicBezTo>
                  <a:cubicBezTo>
                    <a:pt x="2286000" y="3454400"/>
                    <a:pt x="2052637" y="3331845"/>
                    <a:pt x="1905000" y="3421380"/>
                  </a:cubicBezTo>
                  <a:cubicBezTo>
                    <a:pt x="1963925" y="3231958"/>
                    <a:pt x="1637665" y="3032125"/>
                    <a:pt x="1491615" y="3133725"/>
                  </a:cubicBezTo>
                  <a:cubicBezTo>
                    <a:pt x="1548130" y="2995295"/>
                    <a:pt x="1286510" y="2834005"/>
                    <a:pt x="1099185" y="3011805"/>
                  </a:cubicBezTo>
                  <a:lnTo>
                    <a:pt x="933450" y="2733675"/>
                  </a:lnTo>
                  <a:lnTo>
                    <a:pt x="666750" y="2543175"/>
                  </a:lnTo>
                  <a:lnTo>
                    <a:pt x="581025" y="2676525"/>
                  </a:lnTo>
                  <a:lnTo>
                    <a:pt x="200025" y="2457450"/>
                  </a:lnTo>
                </a:path>
              </a:pathLst>
            </a:cu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1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9300D5D0-21F4-4CFE-BF6A-11CDCC10C6EC}"/>
                </a:ext>
              </a:extLst>
            </p:cNvPr>
            <p:cNvSpPr/>
            <p:nvPr/>
          </p:nvSpPr>
          <p:spPr>
            <a:xfrm>
              <a:off x="2979453" y="4301052"/>
              <a:ext cx="1379276" cy="1206796"/>
            </a:xfrm>
            <a:custGeom>
              <a:avLst/>
              <a:gdLst>
                <a:gd name="connsiteX0" fmla="*/ 0 w 1381125"/>
                <a:gd name="connsiteY0" fmla="*/ 228600 h 1209675"/>
                <a:gd name="connsiteX1" fmla="*/ 285750 w 1381125"/>
                <a:gd name="connsiteY1" fmla="*/ 381000 h 1209675"/>
                <a:gd name="connsiteX2" fmla="*/ 581025 w 1381125"/>
                <a:gd name="connsiteY2" fmla="*/ 676275 h 1209675"/>
                <a:gd name="connsiteX3" fmla="*/ 847725 w 1381125"/>
                <a:gd name="connsiteY3" fmla="*/ 952500 h 1209675"/>
                <a:gd name="connsiteX4" fmla="*/ 1257300 w 1381125"/>
                <a:gd name="connsiteY4" fmla="*/ 1209675 h 1209675"/>
                <a:gd name="connsiteX5" fmla="*/ 1381125 w 1381125"/>
                <a:gd name="connsiteY5" fmla="*/ 828675 h 1209675"/>
                <a:gd name="connsiteX6" fmla="*/ 1123950 w 1381125"/>
                <a:gd name="connsiteY6" fmla="*/ 676275 h 1209675"/>
                <a:gd name="connsiteX7" fmla="*/ 838200 w 1381125"/>
                <a:gd name="connsiteY7" fmla="*/ 400050 h 1209675"/>
                <a:gd name="connsiteX8" fmla="*/ 447675 w 1381125"/>
                <a:gd name="connsiteY8" fmla="*/ 219075 h 1209675"/>
                <a:gd name="connsiteX9" fmla="*/ 114300 w 1381125"/>
                <a:gd name="connsiteY9" fmla="*/ 0 h 1209675"/>
                <a:gd name="connsiteX10" fmla="*/ 57150 w 1381125"/>
                <a:gd name="connsiteY10" fmla="*/ 247650 h 1209675"/>
                <a:gd name="connsiteX0" fmla="*/ 0 w 1381125"/>
                <a:gd name="connsiteY0" fmla="*/ 228600 h 1209675"/>
                <a:gd name="connsiteX1" fmla="*/ 285750 w 1381125"/>
                <a:gd name="connsiteY1" fmla="*/ 381000 h 1209675"/>
                <a:gd name="connsiteX2" fmla="*/ 581025 w 1381125"/>
                <a:gd name="connsiteY2" fmla="*/ 676275 h 1209675"/>
                <a:gd name="connsiteX3" fmla="*/ 847725 w 1381125"/>
                <a:gd name="connsiteY3" fmla="*/ 952500 h 1209675"/>
                <a:gd name="connsiteX4" fmla="*/ 1257300 w 1381125"/>
                <a:gd name="connsiteY4" fmla="*/ 1209675 h 1209675"/>
                <a:gd name="connsiteX5" fmla="*/ 1381125 w 1381125"/>
                <a:gd name="connsiteY5" fmla="*/ 828675 h 1209675"/>
                <a:gd name="connsiteX6" fmla="*/ 1123950 w 1381125"/>
                <a:gd name="connsiteY6" fmla="*/ 676275 h 1209675"/>
                <a:gd name="connsiteX7" fmla="*/ 838200 w 1381125"/>
                <a:gd name="connsiteY7" fmla="*/ 400050 h 1209675"/>
                <a:gd name="connsiteX8" fmla="*/ 447675 w 1381125"/>
                <a:gd name="connsiteY8" fmla="*/ 219075 h 1209675"/>
                <a:gd name="connsiteX9" fmla="*/ 114300 w 1381125"/>
                <a:gd name="connsiteY9" fmla="*/ 0 h 1209675"/>
                <a:gd name="connsiteX10" fmla="*/ 7620 w 1381125"/>
                <a:gd name="connsiteY10" fmla="*/ 224790 h 1209675"/>
                <a:gd name="connsiteX0" fmla="*/ 0 w 1381125"/>
                <a:gd name="connsiteY0" fmla="*/ 228600 h 1209675"/>
                <a:gd name="connsiteX1" fmla="*/ 285750 w 1381125"/>
                <a:gd name="connsiteY1" fmla="*/ 381000 h 1209675"/>
                <a:gd name="connsiteX2" fmla="*/ 581025 w 1381125"/>
                <a:gd name="connsiteY2" fmla="*/ 676275 h 1209675"/>
                <a:gd name="connsiteX3" fmla="*/ 847725 w 1381125"/>
                <a:gd name="connsiteY3" fmla="*/ 952500 h 1209675"/>
                <a:gd name="connsiteX4" fmla="*/ 1257300 w 1381125"/>
                <a:gd name="connsiteY4" fmla="*/ 1209675 h 1209675"/>
                <a:gd name="connsiteX5" fmla="*/ 1381125 w 1381125"/>
                <a:gd name="connsiteY5" fmla="*/ 828675 h 1209675"/>
                <a:gd name="connsiteX6" fmla="*/ 1123950 w 1381125"/>
                <a:gd name="connsiteY6" fmla="*/ 676275 h 1209675"/>
                <a:gd name="connsiteX7" fmla="*/ 838200 w 1381125"/>
                <a:gd name="connsiteY7" fmla="*/ 400050 h 1209675"/>
                <a:gd name="connsiteX8" fmla="*/ 447675 w 1381125"/>
                <a:gd name="connsiteY8" fmla="*/ 219075 h 1209675"/>
                <a:gd name="connsiteX9" fmla="*/ 114300 w 1381125"/>
                <a:gd name="connsiteY9" fmla="*/ 0 h 1209675"/>
                <a:gd name="connsiteX10" fmla="*/ 7620 w 1381125"/>
                <a:gd name="connsiteY10" fmla="*/ 194310 h 1209675"/>
                <a:gd name="connsiteX0" fmla="*/ 3810 w 1384935"/>
                <a:gd name="connsiteY0" fmla="*/ 228600 h 1209675"/>
                <a:gd name="connsiteX1" fmla="*/ 289560 w 1384935"/>
                <a:gd name="connsiteY1" fmla="*/ 381000 h 1209675"/>
                <a:gd name="connsiteX2" fmla="*/ 584835 w 1384935"/>
                <a:gd name="connsiteY2" fmla="*/ 676275 h 1209675"/>
                <a:gd name="connsiteX3" fmla="*/ 851535 w 1384935"/>
                <a:gd name="connsiteY3" fmla="*/ 952500 h 1209675"/>
                <a:gd name="connsiteX4" fmla="*/ 1261110 w 1384935"/>
                <a:gd name="connsiteY4" fmla="*/ 1209675 h 1209675"/>
                <a:gd name="connsiteX5" fmla="*/ 1384935 w 1384935"/>
                <a:gd name="connsiteY5" fmla="*/ 828675 h 1209675"/>
                <a:gd name="connsiteX6" fmla="*/ 1127760 w 1384935"/>
                <a:gd name="connsiteY6" fmla="*/ 676275 h 1209675"/>
                <a:gd name="connsiteX7" fmla="*/ 842010 w 1384935"/>
                <a:gd name="connsiteY7" fmla="*/ 400050 h 1209675"/>
                <a:gd name="connsiteX8" fmla="*/ 451485 w 1384935"/>
                <a:gd name="connsiteY8" fmla="*/ 219075 h 1209675"/>
                <a:gd name="connsiteX9" fmla="*/ 118110 w 1384935"/>
                <a:gd name="connsiteY9" fmla="*/ 0 h 1209675"/>
                <a:gd name="connsiteX10" fmla="*/ 0 w 1384935"/>
                <a:gd name="connsiteY10" fmla="*/ 236220 h 1209675"/>
                <a:gd name="connsiteX0" fmla="*/ 7620 w 1388745"/>
                <a:gd name="connsiteY0" fmla="*/ 228600 h 1209675"/>
                <a:gd name="connsiteX1" fmla="*/ 293370 w 1388745"/>
                <a:gd name="connsiteY1" fmla="*/ 381000 h 1209675"/>
                <a:gd name="connsiteX2" fmla="*/ 588645 w 1388745"/>
                <a:gd name="connsiteY2" fmla="*/ 676275 h 1209675"/>
                <a:gd name="connsiteX3" fmla="*/ 855345 w 1388745"/>
                <a:gd name="connsiteY3" fmla="*/ 952500 h 1209675"/>
                <a:gd name="connsiteX4" fmla="*/ 1264920 w 1388745"/>
                <a:gd name="connsiteY4" fmla="*/ 1209675 h 1209675"/>
                <a:gd name="connsiteX5" fmla="*/ 1388745 w 1388745"/>
                <a:gd name="connsiteY5" fmla="*/ 828675 h 1209675"/>
                <a:gd name="connsiteX6" fmla="*/ 1131570 w 1388745"/>
                <a:gd name="connsiteY6" fmla="*/ 676275 h 1209675"/>
                <a:gd name="connsiteX7" fmla="*/ 845820 w 1388745"/>
                <a:gd name="connsiteY7" fmla="*/ 400050 h 1209675"/>
                <a:gd name="connsiteX8" fmla="*/ 455295 w 1388745"/>
                <a:gd name="connsiteY8" fmla="*/ 219075 h 1209675"/>
                <a:gd name="connsiteX9" fmla="*/ 121920 w 1388745"/>
                <a:gd name="connsiteY9" fmla="*/ 0 h 1209675"/>
                <a:gd name="connsiteX10" fmla="*/ 0 w 1388745"/>
                <a:gd name="connsiteY10" fmla="*/ 201930 h 1209675"/>
                <a:gd name="connsiteX0" fmla="*/ 7620 w 1388745"/>
                <a:gd name="connsiteY0" fmla="*/ 228600 h 1209675"/>
                <a:gd name="connsiteX1" fmla="*/ 293370 w 1388745"/>
                <a:gd name="connsiteY1" fmla="*/ 381000 h 1209675"/>
                <a:gd name="connsiteX2" fmla="*/ 588645 w 1388745"/>
                <a:gd name="connsiteY2" fmla="*/ 676275 h 1209675"/>
                <a:gd name="connsiteX3" fmla="*/ 855345 w 1388745"/>
                <a:gd name="connsiteY3" fmla="*/ 952500 h 1209675"/>
                <a:gd name="connsiteX4" fmla="*/ 1264920 w 1388745"/>
                <a:gd name="connsiteY4" fmla="*/ 1209675 h 1209675"/>
                <a:gd name="connsiteX5" fmla="*/ 1388745 w 1388745"/>
                <a:gd name="connsiteY5" fmla="*/ 828675 h 1209675"/>
                <a:gd name="connsiteX6" fmla="*/ 1131570 w 1388745"/>
                <a:gd name="connsiteY6" fmla="*/ 676275 h 1209675"/>
                <a:gd name="connsiteX7" fmla="*/ 845820 w 1388745"/>
                <a:gd name="connsiteY7" fmla="*/ 400050 h 1209675"/>
                <a:gd name="connsiteX8" fmla="*/ 455295 w 1388745"/>
                <a:gd name="connsiteY8" fmla="*/ 219075 h 1209675"/>
                <a:gd name="connsiteX9" fmla="*/ 121920 w 1388745"/>
                <a:gd name="connsiteY9" fmla="*/ 0 h 1209675"/>
                <a:gd name="connsiteX10" fmla="*/ 0 w 1388745"/>
                <a:gd name="connsiteY10" fmla="*/ 201930 h 1209675"/>
                <a:gd name="connsiteX0" fmla="*/ 7620 w 1388745"/>
                <a:gd name="connsiteY0" fmla="*/ 228600 h 1209675"/>
                <a:gd name="connsiteX1" fmla="*/ 243840 w 1388745"/>
                <a:gd name="connsiteY1" fmla="*/ 377190 h 1209675"/>
                <a:gd name="connsiteX2" fmla="*/ 588645 w 1388745"/>
                <a:gd name="connsiteY2" fmla="*/ 676275 h 1209675"/>
                <a:gd name="connsiteX3" fmla="*/ 855345 w 1388745"/>
                <a:gd name="connsiteY3" fmla="*/ 952500 h 1209675"/>
                <a:gd name="connsiteX4" fmla="*/ 1264920 w 1388745"/>
                <a:gd name="connsiteY4" fmla="*/ 1209675 h 1209675"/>
                <a:gd name="connsiteX5" fmla="*/ 1388745 w 1388745"/>
                <a:gd name="connsiteY5" fmla="*/ 828675 h 1209675"/>
                <a:gd name="connsiteX6" fmla="*/ 1131570 w 1388745"/>
                <a:gd name="connsiteY6" fmla="*/ 676275 h 1209675"/>
                <a:gd name="connsiteX7" fmla="*/ 845820 w 1388745"/>
                <a:gd name="connsiteY7" fmla="*/ 400050 h 1209675"/>
                <a:gd name="connsiteX8" fmla="*/ 455295 w 1388745"/>
                <a:gd name="connsiteY8" fmla="*/ 219075 h 1209675"/>
                <a:gd name="connsiteX9" fmla="*/ 121920 w 1388745"/>
                <a:gd name="connsiteY9" fmla="*/ 0 h 1209675"/>
                <a:gd name="connsiteX10" fmla="*/ 0 w 1388745"/>
                <a:gd name="connsiteY10" fmla="*/ 201930 h 1209675"/>
                <a:gd name="connsiteX0" fmla="*/ 7620 w 1388745"/>
                <a:gd name="connsiteY0" fmla="*/ 228600 h 1209675"/>
                <a:gd name="connsiteX1" fmla="*/ 243840 w 1388745"/>
                <a:gd name="connsiteY1" fmla="*/ 377190 h 1209675"/>
                <a:gd name="connsiteX2" fmla="*/ 588645 w 1388745"/>
                <a:gd name="connsiteY2" fmla="*/ 676275 h 1209675"/>
                <a:gd name="connsiteX3" fmla="*/ 855345 w 1388745"/>
                <a:gd name="connsiteY3" fmla="*/ 952500 h 1209675"/>
                <a:gd name="connsiteX4" fmla="*/ 1264920 w 1388745"/>
                <a:gd name="connsiteY4" fmla="*/ 1209675 h 1209675"/>
                <a:gd name="connsiteX5" fmla="*/ 1388745 w 1388745"/>
                <a:gd name="connsiteY5" fmla="*/ 828675 h 1209675"/>
                <a:gd name="connsiteX6" fmla="*/ 1131570 w 1388745"/>
                <a:gd name="connsiteY6" fmla="*/ 676275 h 1209675"/>
                <a:gd name="connsiteX7" fmla="*/ 845820 w 1388745"/>
                <a:gd name="connsiteY7" fmla="*/ 400050 h 1209675"/>
                <a:gd name="connsiteX8" fmla="*/ 455295 w 1388745"/>
                <a:gd name="connsiteY8" fmla="*/ 219075 h 1209675"/>
                <a:gd name="connsiteX9" fmla="*/ 121920 w 1388745"/>
                <a:gd name="connsiteY9" fmla="*/ 0 h 1209675"/>
                <a:gd name="connsiteX10" fmla="*/ 0 w 1388745"/>
                <a:gd name="connsiteY10" fmla="*/ 201930 h 1209675"/>
                <a:gd name="connsiteX0" fmla="*/ 7620 w 1388745"/>
                <a:gd name="connsiteY0" fmla="*/ 228600 h 1209675"/>
                <a:gd name="connsiteX1" fmla="*/ 243840 w 1388745"/>
                <a:gd name="connsiteY1" fmla="*/ 377190 h 1209675"/>
                <a:gd name="connsiteX2" fmla="*/ 588645 w 1388745"/>
                <a:gd name="connsiteY2" fmla="*/ 676275 h 1209675"/>
                <a:gd name="connsiteX3" fmla="*/ 855345 w 1388745"/>
                <a:gd name="connsiteY3" fmla="*/ 952500 h 1209675"/>
                <a:gd name="connsiteX4" fmla="*/ 1264920 w 1388745"/>
                <a:gd name="connsiteY4" fmla="*/ 1209675 h 1209675"/>
                <a:gd name="connsiteX5" fmla="*/ 1388745 w 1388745"/>
                <a:gd name="connsiteY5" fmla="*/ 828675 h 1209675"/>
                <a:gd name="connsiteX6" fmla="*/ 1131570 w 1388745"/>
                <a:gd name="connsiteY6" fmla="*/ 676275 h 1209675"/>
                <a:gd name="connsiteX7" fmla="*/ 845820 w 1388745"/>
                <a:gd name="connsiteY7" fmla="*/ 400050 h 1209675"/>
                <a:gd name="connsiteX8" fmla="*/ 455295 w 1388745"/>
                <a:gd name="connsiteY8" fmla="*/ 219075 h 1209675"/>
                <a:gd name="connsiteX9" fmla="*/ 121920 w 1388745"/>
                <a:gd name="connsiteY9" fmla="*/ 0 h 1209675"/>
                <a:gd name="connsiteX10" fmla="*/ 0 w 1388745"/>
                <a:gd name="connsiteY10" fmla="*/ 201930 h 1209675"/>
                <a:gd name="connsiteX0" fmla="*/ 7620 w 1388745"/>
                <a:gd name="connsiteY0" fmla="*/ 228600 h 1209675"/>
                <a:gd name="connsiteX1" fmla="*/ 243840 w 1388745"/>
                <a:gd name="connsiteY1" fmla="*/ 377190 h 1209675"/>
                <a:gd name="connsiteX2" fmla="*/ 588645 w 1388745"/>
                <a:gd name="connsiteY2" fmla="*/ 676275 h 1209675"/>
                <a:gd name="connsiteX3" fmla="*/ 855345 w 1388745"/>
                <a:gd name="connsiteY3" fmla="*/ 952500 h 1209675"/>
                <a:gd name="connsiteX4" fmla="*/ 1264920 w 1388745"/>
                <a:gd name="connsiteY4" fmla="*/ 1209675 h 1209675"/>
                <a:gd name="connsiteX5" fmla="*/ 1388745 w 1388745"/>
                <a:gd name="connsiteY5" fmla="*/ 828675 h 1209675"/>
                <a:gd name="connsiteX6" fmla="*/ 1131570 w 1388745"/>
                <a:gd name="connsiteY6" fmla="*/ 676275 h 1209675"/>
                <a:gd name="connsiteX7" fmla="*/ 845820 w 1388745"/>
                <a:gd name="connsiteY7" fmla="*/ 400050 h 1209675"/>
                <a:gd name="connsiteX8" fmla="*/ 455295 w 1388745"/>
                <a:gd name="connsiteY8" fmla="*/ 219075 h 1209675"/>
                <a:gd name="connsiteX9" fmla="*/ 121920 w 1388745"/>
                <a:gd name="connsiteY9" fmla="*/ 0 h 1209675"/>
                <a:gd name="connsiteX10" fmla="*/ 0 w 1388745"/>
                <a:gd name="connsiteY10" fmla="*/ 201930 h 1209675"/>
                <a:gd name="connsiteX0" fmla="*/ 7620 w 1388745"/>
                <a:gd name="connsiteY0" fmla="*/ 228600 h 1209675"/>
                <a:gd name="connsiteX1" fmla="*/ 243840 w 1388745"/>
                <a:gd name="connsiteY1" fmla="*/ 377190 h 1209675"/>
                <a:gd name="connsiteX2" fmla="*/ 588645 w 1388745"/>
                <a:gd name="connsiteY2" fmla="*/ 676275 h 1209675"/>
                <a:gd name="connsiteX3" fmla="*/ 855345 w 1388745"/>
                <a:gd name="connsiteY3" fmla="*/ 952500 h 1209675"/>
                <a:gd name="connsiteX4" fmla="*/ 1264920 w 1388745"/>
                <a:gd name="connsiteY4" fmla="*/ 1209675 h 1209675"/>
                <a:gd name="connsiteX5" fmla="*/ 1388745 w 1388745"/>
                <a:gd name="connsiteY5" fmla="*/ 828675 h 1209675"/>
                <a:gd name="connsiteX6" fmla="*/ 1131570 w 1388745"/>
                <a:gd name="connsiteY6" fmla="*/ 676275 h 1209675"/>
                <a:gd name="connsiteX7" fmla="*/ 845820 w 1388745"/>
                <a:gd name="connsiteY7" fmla="*/ 400050 h 1209675"/>
                <a:gd name="connsiteX8" fmla="*/ 455295 w 1388745"/>
                <a:gd name="connsiteY8" fmla="*/ 219075 h 1209675"/>
                <a:gd name="connsiteX9" fmla="*/ 121920 w 1388745"/>
                <a:gd name="connsiteY9" fmla="*/ 0 h 1209675"/>
                <a:gd name="connsiteX10" fmla="*/ 0 w 1388745"/>
                <a:gd name="connsiteY10" fmla="*/ 201930 h 1209675"/>
                <a:gd name="connsiteX0" fmla="*/ 7620 w 1388745"/>
                <a:gd name="connsiteY0" fmla="*/ 228600 h 1209675"/>
                <a:gd name="connsiteX1" fmla="*/ 243840 w 1388745"/>
                <a:gd name="connsiteY1" fmla="*/ 377190 h 1209675"/>
                <a:gd name="connsiteX2" fmla="*/ 588645 w 1388745"/>
                <a:gd name="connsiteY2" fmla="*/ 676275 h 1209675"/>
                <a:gd name="connsiteX3" fmla="*/ 855345 w 1388745"/>
                <a:gd name="connsiteY3" fmla="*/ 952500 h 1209675"/>
                <a:gd name="connsiteX4" fmla="*/ 1264920 w 1388745"/>
                <a:gd name="connsiteY4" fmla="*/ 1209675 h 1209675"/>
                <a:gd name="connsiteX5" fmla="*/ 1388745 w 1388745"/>
                <a:gd name="connsiteY5" fmla="*/ 828675 h 1209675"/>
                <a:gd name="connsiteX6" fmla="*/ 1131570 w 1388745"/>
                <a:gd name="connsiteY6" fmla="*/ 676275 h 1209675"/>
                <a:gd name="connsiteX7" fmla="*/ 845820 w 1388745"/>
                <a:gd name="connsiteY7" fmla="*/ 400050 h 1209675"/>
                <a:gd name="connsiteX8" fmla="*/ 455295 w 1388745"/>
                <a:gd name="connsiteY8" fmla="*/ 219075 h 1209675"/>
                <a:gd name="connsiteX9" fmla="*/ 121920 w 1388745"/>
                <a:gd name="connsiteY9" fmla="*/ 0 h 1209675"/>
                <a:gd name="connsiteX10" fmla="*/ 0 w 1388745"/>
                <a:gd name="connsiteY10" fmla="*/ 201930 h 1209675"/>
                <a:gd name="connsiteX0" fmla="*/ 7620 w 1388745"/>
                <a:gd name="connsiteY0" fmla="*/ 228600 h 1209675"/>
                <a:gd name="connsiteX1" fmla="*/ 243840 w 1388745"/>
                <a:gd name="connsiteY1" fmla="*/ 377190 h 1209675"/>
                <a:gd name="connsiteX2" fmla="*/ 588645 w 1388745"/>
                <a:gd name="connsiteY2" fmla="*/ 676275 h 1209675"/>
                <a:gd name="connsiteX3" fmla="*/ 855345 w 1388745"/>
                <a:gd name="connsiteY3" fmla="*/ 952500 h 1209675"/>
                <a:gd name="connsiteX4" fmla="*/ 1264920 w 1388745"/>
                <a:gd name="connsiteY4" fmla="*/ 1209675 h 1209675"/>
                <a:gd name="connsiteX5" fmla="*/ 1388745 w 1388745"/>
                <a:gd name="connsiteY5" fmla="*/ 828675 h 1209675"/>
                <a:gd name="connsiteX6" fmla="*/ 1131570 w 1388745"/>
                <a:gd name="connsiteY6" fmla="*/ 676275 h 1209675"/>
                <a:gd name="connsiteX7" fmla="*/ 845820 w 1388745"/>
                <a:gd name="connsiteY7" fmla="*/ 400050 h 1209675"/>
                <a:gd name="connsiteX8" fmla="*/ 455295 w 1388745"/>
                <a:gd name="connsiteY8" fmla="*/ 219075 h 1209675"/>
                <a:gd name="connsiteX9" fmla="*/ 121920 w 1388745"/>
                <a:gd name="connsiteY9" fmla="*/ 0 h 1209675"/>
                <a:gd name="connsiteX10" fmla="*/ 0 w 1388745"/>
                <a:gd name="connsiteY10" fmla="*/ 201930 h 1209675"/>
                <a:gd name="connsiteX0" fmla="*/ 7620 w 1388745"/>
                <a:gd name="connsiteY0" fmla="*/ 228600 h 1209675"/>
                <a:gd name="connsiteX1" fmla="*/ 243840 w 1388745"/>
                <a:gd name="connsiteY1" fmla="*/ 377190 h 1209675"/>
                <a:gd name="connsiteX2" fmla="*/ 588645 w 1388745"/>
                <a:gd name="connsiteY2" fmla="*/ 676275 h 1209675"/>
                <a:gd name="connsiteX3" fmla="*/ 855345 w 1388745"/>
                <a:gd name="connsiteY3" fmla="*/ 952500 h 1209675"/>
                <a:gd name="connsiteX4" fmla="*/ 1264920 w 1388745"/>
                <a:gd name="connsiteY4" fmla="*/ 1209675 h 1209675"/>
                <a:gd name="connsiteX5" fmla="*/ 1388745 w 1388745"/>
                <a:gd name="connsiteY5" fmla="*/ 828675 h 1209675"/>
                <a:gd name="connsiteX6" fmla="*/ 1131570 w 1388745"/>
                <a:gd name="connsiteY6" fmla="*/ 676275 h 1209675"/>
                <a:gd name="connsiteX7" fmla="*/ 845820 w 1388745"/>
                <a:gd name="connsiteY7" fmla="*/ 400050 h 1209675"/>
                <a:gd name="connsiteX8" fmla="*/ 455295 w 1388745"/>
                <a:gd name="connsiteY8" fmla="*/ 219075 h 1209675"/>
                <a:gd name="connsiteX9" fmla="*/ 121920 w 1388745"/>
                <a:gd name="connsiteY9" fmla="*/ 0 h 1209675"/>
                <a:gd name="connsiteX10" fmla="*/ 0 w 1388745"/>
                <a:gd name="connsiteY10" fmla="*/ 201930 h 1209675"/>
                <a:gd name="connsiteX0" fmla="*/ 7620 w 1388745"/>
                <a:gd name="connsiteY0" fmla="*/ 228600 h 1106805"/>
                <a:gd name="connsiteX1" fmla="*/ 243840 w 1388745"/>
                <a:gd name="connsiteY1" fmla="*/ 377190 h 1106805"/>
                <a:gd name="connsiteX2" fmla="*/ 588645 w 1388745"/>
                <a:gd name="connsiteY2" fmla="*/ 676275 h 1106805"/>
                <a:gd name="connsiteX3" fmla="*/ 855345 w 1388745"/>
                <a:gd name="connsiteY3" fmla="*/ 952500 h 1106805"/>
                <a:gd name="connsiteX4" fmla="*/ 1268730 w 1388745"/>
                <a:gd name="connsiteY4" fmla="*/ 1106805 h 1106805"/>
                <a:gd name="connsiteX5" fmla="*/ 1388745 w 1388745"/>
                <a:gd name="connsiteY5" fmla="*/ 828675 h 1106805"/>
                <a:gd name="connsiteX6" fmla="*/ 1131570 w 1388745"/>
                <a:gd name="connsiteY6" fmla="*/ 676275 h 1106805"/>
                <a:gd name="connsiteX7" fmla="*/ 845820 w 1388745"/>
                <a:gd name="connsiteY7" fmla="*/ 400050 h 1106805"/>
                <a:gd name="connsiteX8" fmla="*/ 455295 w 1388745"/>
                <a:gd name="connsiteY8" fmla="*/ 219075 h 1106805"/>
                <a:gd name="connsiteX9" fmla="*/ 121920 w 1388745"/>
                <a:gd name="connsiteY9" fmla="*/ 0 h 1106805"/>
                <a:gd name="connsiteX10" fmla="*/ 0 w 1388745"/>
                <a:gd name="connsiteY10" fmla="*/ 201930 h 1106805"/>
                <a:gd name="connsiteX0" fmla="*/ 7620 w 1388745"/>
                <a:gd name="connsiteY0" fmla="*/ 228600 h 1161688"/>
                <a:gd name="connsiteX1" fmla="*/ 243840 w 1388745"/>
                <a:gd name="connsiteY1" fmla="*/ 377190 h 1161688"/>
                <a:gd name="connsiteX2" fmla="*/ 588645 w 1388745"/>
                <a:gd name="connsiteY2" fmla="*/ 676275 h 1161688"/>
                <a:gd name="connsiteX3" fmla="*/ 855345 w 1388745"/>
                <a:gd name="connsiteY3" fmla="*/ 952500 h 1161688"/>
                <a:gd name="connsiteX4" fmla="*/ 1268730 w 1388745"/>
                <a:gd name="connsiteY4" fmla="*/ 1106805 h 1161688"/>
                <a:gd name="connsiteX5" fmla="*/ 1388745 w 1388745"/>
                <a:gd name="connsiteY5" fmla="*/ 828675 h 1161688"/>
                <a:gd name="connsiteX6" fmla="*/ 1131570 w 1388745"/>
                <a:gd name="connsiteY6" fmla="*/ 676275 h 1161688"/>
                <a:gd name="connsiteX7" fmla="*/ 845820 w 1388745"/>
                <a:gd name="connsiteY7" fmla="*/ 400050 h 1161688"/>
                <a:gd name="connsiteX8" fmla="*/ 455295 w 1388745"/>
                <a:gd name="connsiteY8" fmla="*/ 219075 h 1161688"/>
                <a:gd name="connsiteX9" fmla="*/ 121920 w 1388745"/>
                <a:gd name="connsiteY9" fmla="*/ 0 h 1161688"/>
                <a:gd name="connsiteX10" fmla="*/ 0 w 1388745"/>
                <a:gd name="connsiteY10" fmla="*/ 201930 h 1161688"/>
                <a:gd name="connsiteX0" fmla="*/ 7620 w 1388745"/>
                <a:gd name="connsiteY0" fmla="*/ 228600 h 1161688"/>
                <a:gd name="connsiteX1" fmla="*/ 243840 w 1388745"/>
                <a:gd name="connsiteY1" fmla="*/ 377190 h 1161688"/>
                <a:gd name="connsiteX2" fmla="*/ 588645 w 1388745"/>
                <a:gd name="connsiteY2" fmla="*/ 676275 h 1161688"/>
                <a:gd name="connsiteX3" fmla="*/ 855345 w 1388745"/>
                <a:gd name="connsiteY3" fmla="*/ 952500 h 1161688"/>
                <a:gd name="connsiteX4" fmla="*/ 1268730 w 1388745"/>
                <a:gd name="connsiteY4" fmla="*/ 1106805 h 1161688"/>
                <a:gd name="connsiteX5" fmla="*/ 1388745 w 1388745"/>
                <a:gd name="connsiteY5" fmla="*/ 828675 h 1161688"/>
                <a:gd name="connsiteX6" fmla="*/ 1131570 w 1388745"/>
                <a:gd name="connsiteY6" fmla="*/ 676275 h 1161688"/>
                <a:gd name="connsiteX7" fmla="*/ 845820 w 1388745"/>
                <a:gd name="connsiteY7" fmla="*/ 400050 h 1161688"/>
                <a:gd name="connsiteX8" fmla="*/ 455295 w 1388745"/>
                <a:gd name="connsiteY8" fmla="*/ 219075 h 1161688"/>
                <a:gd name="connsiteX9" fmla="*/ 121920 w 1388745"/>
                <a:gd name="connsiteY9" fmla="*/ 0 h 1161688"/>
                <a:gd name="connsiteX10" fmla="*/ 0 w 1388745"/>
                <a:gd name="connsiteY10" fmla="*/ 201930 h 1161688"/>
                <a:gd name="connsiteX0" fmla="*/ 7620 w 1397320"/>
                <a:gd name="connsiteY0" fmla="*/ 228600 h 1161688"/>
                <a:gd name="connsiteX1" fmla="*/ 243840 w 1397320"/>
                <a:gd name="connsiteY1" fmla="*/ 377190 h 1161688"/>
                <a:gd name="connsiteX2" fmla="*/ 588645 w 1397320"/>
                <a:gd name="connsiteY2" fmla="*/ 676275 h 1161688"/>
                <a:gd name="connsiteX3" fmla="*/ 855345 w 1397320"/>
                <a:gd name="connsiteY3" fmla="*/ 952500 h 1161688"/>
                <a:gd name="connsiteX4" fmla="*/ 1268730 w 1397320"/>
                <a:gd name="connsiteY4" fmla="*/ 1106805 h 1161688"/>
                <a:gd name="connsiteX5" fmla="*/ 1388745 w 1397320"/>
                <a:gd name="connsiteY5" fmla="*/ 828675 h 1161688"/>
                <a:gd name="connsiteX6" fmla="*/ 1131570 w 1397320"/>
                <a:gd name="connsiteY6" fmla="*/ 676275 h 1161688"/>
                <a:gd name="connsiteX7" fmla="*/ 845820 w 1397320"/>
                <a:gd name="connsiteY7" fmla="*/ 400050 h 1161688"/>
                <a:gd name="connsiteX8" fmla="*/ 455295 w 1397320"/>
                <a:gd name="connsiteY8" fmla="*/ 219075 h 1161688"/>
                <a:gd name="connsiteX9" fmla="*/ 121920 w 1397320"/>
                <a:gd name="connsiteY9" fmla="*/ 0 h 1161688"/>
                <a:gd name="connsiteX10" fmla="*/ 0 w 1397320"/>
                <a:gd name="connsiteY10" fmla="*/ 201930 h 1161688"/>
                <a:gd name="connsiteX0" fmla="*/ 7620 w 1397320"/>
                <a:gd name="connsiteY0" fmla="*/ 228600 h 1161688"/>
                <a:gd name="connsiteX1" fmla="*/ 243840 w 1397320"/>
                <a:gd name="connsiteY1" fmla="*/ 377190 h 1161688"/>
                <a:gd name="connsiteX2" fmla="*/ 588645 w 1397320"/>
                <a:gd name="connsiteY2" fmla="*/ 676275 h 1161688"/>
                <a:gd name="connsiteX3" fmla="*/ 855345 w 1397320"/>
                <a:gd name="connsiteY3" fmla="*/ 952500 h 1161688"/>
                <a:gd name="connsiteX4" fmla="*/ 1268730 w 1397320"/>
                <a:gd name="connsiteY4" fmla="*/ 1106805 h 1161688"/>
                <a:gd name="connsiteX5" fmla="*/ 1388745 w 1397320"/>
                <a:gd name="connsiteY5" fmla="*/ 828675 h 1161688"/>
                <a:gd name="connsiteX6" fmla="*/ 1131570 w 1397320"/>
                <a:gd name="connsiteY6" fmla="*/ 676275 h 1161688"/>
                <a:gd name="connsiteX7" fmla="*/ 845820 w 1397320"/>
                <a:gd name="connsiteY7" fmla="*/ 400050 h 1161688"/>
                <a:gd name="connsiteX8" fmla="*/ 455295 w 1397320"/>
                <a:gd name="connsiteY8" fmla="*/ 219075 h 1161688"/>
                <a:gd name="connsiteX9" fmla="*/ 121920 w 1397320"/>
                <a:gd name="connsiteY9" fmla="*/ 0 h 1161688"/>
                <a:gd name="connsiteX10" fmla="*/ 0 w 1397320"/>
                <a:gd name="connsiteY10" fmla="*/ 201930 h 1161688"/>
                <a:gd name="connsiteX0" fmla="*/ 7620 w 1397320"/>
                <a:gd name="connsiteY0" fmla="*/ 228600 h 1161688"/>
                <a:gd name="connsiteX1" fmla="*/ 243840 w 1397320"/>
                <a:gd name="connsiteY1" fmla="*/ 377190 h 1161688"/>
                <a:gd name="connsiteX2" fmla="*/ 588645 w 1397320"/>
                <a:gd name="connsiteY2" fmla="*/ 676275 h 1161688"/>
                <a:gd name="connsiteX3" fmla="*/ 855345 w 1397320"/>
                <a:gd name="connsiteY3" fmla="*/ 952500 h 1161688"/>
                <a:gd name="connsiteX4" fmla="*/ 1268730 w 1397320"/>
                <a:gd name="connsiteY4" fmla="*/ 1106805 h 1161688"/>
                <a:gd name="connsiteX5" fmla="*/ 1388745 w 1397320"/>
                <a:gd name="connsiteY5" fmla="*/ 828675 h 1161688"/>
                <a:gd name="connsiteX6" fmla="*/ 1131570 w 1397320"/>
                <a:gd name="connsiteY6" fmla="*/ 676275 h 1161688"/>
                <a:gd name="connsiteX7" fmla="*/ 845820 w 1397320"/>
                <a:gd name="connsiteY7" fmla="*/ 400050 h 1161688"/>
                <a:gd name="connsiteX8" fmla="*/ 455295 w 1397320"/>
                <a:gd name="connsiteY8" fmla="*/ 219075 h 1161688"/>
                <a:gd name="connsiteX9" fmla="*/ 121920 w 1397320"/>
                <a:gd name="connsiteY9" fmla="*/ 0 h 1161688"/>
                <a:gd name="connsiteX10" fmla="*/ 0 w 1397320"/>
                <a:gd name="connsiteY10" fmla="*/ 201930 h 1161688"/>
                <a:gd name="connsiteX0" fmla="*/ 7620 w 1376446"/>
                <a:gd name="connsiteY0" fmla="*/ 228600 h 1161688"/>
                <a:gd name="connsiteX1" fmla="*/ 243840 w 1376446"/>
                <a:gd name="connsiteY1" fmla="*/ 377190 h 1161688"/>
                <a:gd name="connsiteX2" fmla="*/ 588645 w 1376446"/>
                <a:gd name="connsiteY2" fmla="*/ 676275 h 1161688"/>
                <a:gd name="connsiteX3" fmla="*/ 855345 w 1376446"/>
                <a:gd name="connsiteY3" fmla="*/ 952500 h 1161688"/>
                <a:gd name="connsiteX4" fmla="*/ 1268730 w 1376446"/>
                <a:gd name="connsiteY4" fmla="*/ 1106805 h 1161688"/>
                <a:gd name="connsiteX5" fmla="*/ 1365885 w 1376446"/>
                <a:gd name="connsiteY5" fmla="*/ 859155 h 1161688"/>
                <a:gd name="connsiteX6" fmla="*/ 1131570 w 1376446"/>
                <a:gd name="connsiteY6" fmla="*/ 676275 h 1161688"/>
                <a:gd name="connsiteX7" fmla="*/ 845820 w 1376446"/>
                <a:gd name="connsiteY7" fmla="*/ 400050 h 1161688"/>
                <a:gd name="connsiteX8" fmla="*/ 455295 w 1376446"/>
                <a:gd name="connsiteY8" fmla="*/ 219075 h 1161688"/>
                <a:gd name="connsiteX9" fmla="*/ 121920 w 1376446"/>
                <a:gd name="connsiteY9" fmla="*/ 0 h 1161688"/>
                <a:gd name="connsiteX10" fmla="*/ 0 w 1376446"/>
                <a:gd name="connsiteY10" fmla="*/ 201930 h 1161688"/>
                <a:gd name="connsiteX0" fmla="*/ 7620 w 1365973"/>
                <a:gd name="connsiteY0" fmla="*/ 228600 h 1161688"/>
                <a:gd name="connsiteX1" fmla="*/ 243840 w 1365973"/>
                <a:gd name="connsiteY1" fmla="*/ 377190 h 1161688"/>
                <a:gd name="connsiteX2" fmla="*/ 588645 w 1365973"/>
                <a:gd name="connsiteY2" fmla="*/ 676275 h 1161688"/>
                <a:gd name="connsiteX3" fmla="*/ 855345 w 1365973"/>
                <a:gd name="connsiteY3" fmla="*/ 952500 h 1161688"/>
                <a:gd name="connsiteX4" fmla="*/ 1268730 w 1365973"/>
                <a:gd name="connsiteY4" fmla="*/ 1106805 h 1161688"/>
                <a:gd name="connsiteX5" fmla="*/ 1365885 w 1365973"/>
                <a:gd name="connsiteY5" fmla="*/ 859155 h 1161688"/>
                <a:gd name="connsiteX6" fmla="*/ 1131570 w 1365973"/>
                <a:gd name="connsiteY6" fmla="*/ 676275 h 1161688"/>
                <a:gd name="connsiteX7" fmla="*/ 845820 w 1365973"/>
                <a:gd name="connsiteY7" fmla="*/ 400050 h 1161688"/>
                <a:gd name="connsiteX8" fmla="*/ 455295 w 1365973"/>
                <a:gd name="connsiteY8" fmla="*/ 219075 h 1161688"/>
                <a:gd name="connsiteX9" fmla="*/ 121920 w 1365973"/>
                <a:gd name="connsiteY9" fmla="*/ 0 h 1161688"/>
                <a:gd name="connsiteX10" fmla="*/ 0 w 1365973"/>
                <a:gd name="connsiteY10" fmla="*/ 201930 h 1161688"/>
                <a:gd name="connsiteX0" fmla="*/ 7620 w 1365973"/>
                <a:gd name="connsiteY0" fmla="*/ 228600 h 1161688"/>
                <a:gd name="connsiteX1" fmla="*/ 243840 w 1365973"/>
                <a:gd name="connsiteY1" fmla="*/ 377190 h 1161688"/>
                <a:gd name="connsiteX2" fmla="*/ 588645 w 1365973"/>
                <a:gd name="connsiteY2" fmla="*/ 676275 h 1161688"/>
                <a:gd name="connsiteX3" fmla="*/ 855345 w 1365973"/>
                <a:gd name="connsiteY3" fmla="*/ 952500 h 1161688"/>
                <a:gd name="connsiteX4" fmla="*/ 1268730 w 1365973"/>
                <a:gd name="connsiteY4" fmla="*/ 1106805 h 1161688"/>
                <a:gd name="connsiteX5" fmla="*/ 1365885 w 1365973"/>
                <a:gd name="connsiteY5" fmla="*/ 859155 h 1161688"/>
                <a:gd name="connsiteX6" fmla="*/ 1131570 w 1365973"/>
                <a:gd name="connsiteY6" fmla="*/ 676275 h 1161688"/>
                <a:gd name="connsiteX7" fmla="*/ 845820 w 1365973"/>
                <a:gd name="connsiteY7" fmla="*/ 400050 h 1161688"/>
                <a:gd name="connsiteX8" fmla="*/ 455295 w 1365973"/>
                <a:gd name="connsiteY8" fmla="*/ 219075 h 1161688"/>
                <a:gd name="connsiteX9" fmla="*/ 121920 w 1365973"/>
                <a:gd name="connsiteY9" fmla="*/ 0 h 1161688"/>
                <a:gd name="connsiteX10" fmla="*/ 0 w 1365973"/>
                <a:gd name="connsiteY10" fmla="*/ 201930 h 1161688"/>
                <a:gd name="connsiteX0" fmla="*/ 7620 w 1365973"/>
                <a:gd name="connsiteY0" fmla="*/ 228600 h 1161688"/>
                <a:gd name="connsiteX1" fmla="*/ 243840 w 1365973"/>
                <a:gd name="connsiteY1" fmla="*/ 377190 h 1161688"/>
                <a:gd name="connsiteX2" fmla="*/ 588645 w 1365973"/>
                <a:gd name="connsiteY2" fmla="*/ 676275 h 1161688"/>
                <a:gd name="connsiteX3" fmla="*/ 855345 w 1365973"/>
                <a:gd name="connsiteY3" fmla="*/ 952500 h 1161688"/>
                <a:gd name="connsiteX4" fmla="*/ 1268730 w 1365973"/>
                <a:gd name="connsiteY4" fmla="*/ 1106805 h 1161688"/>
                <a:gd name="connsiteX5" fmla="*/ 1365885 w 1365973"/>
                <a:gd name="connsiteY5" fmla="*/ 859155 h 1161688"/>
                <a:gd name="connsiteX6" fmla="*/ 1131570 w 1365973"/>
                <a:gd name="connsiteY6" fmla="*/ 676275 h 1161688"/>
                <a:gd name="connsiteX7" fmla="*/ 845820 w 1365973"/>
                <a:gd name="connsiteY7" fmla="*/ 400050 h 1161688"/>
                <a:gd name="connsiteX8" fmla="*/ 455295 w 1365973"/>
                <a:gd name="connsiteY8" fmla="*/ 219075 h 1161688"/>
                <a:gd name="connsiteX9" fmla="*/ 121920 w 1365973"/>
                <a:gd name="connsiteY9" fmla="*/ 0 h 1161688"/>
                <a:gd name="connsiteX10" fmla="*/ 0 w 1365973"/>
                <a:gd name="connsiteY10" fmla="*/ 201930 h 1161688"/>
                <a:gd name="connsiteX0" fmla="*/ 7620 w 1365973"/>
                <a:gd name="connsiteY0" fmla="*/ 228600 h 1161688"/>
                <a:gd name="connsiteX1" fmla="*/ 243840 w 1365973"/>
                <a:gd name="connsiteY1" fmla="*/ 377190 h 1161688"/>
                <a:gd name="connsiteX2" fmla="*/ 588645 w 1365973"/>
                <a:gd name="connsiteY2" fmla="*/ 676275 h 1161688"/>
                <a:gd name="connsiteX3" fmla="*/ 855345 w 1365973"/>
                <a:gd name="connsiteY3" fmla="*/ 952500 h 1161688"/>
                <a:gd name="connsiteX4" fmla="*/ 1268730 w 1365973"/>
                <a:gd name="connsiteY4" fmla="*/ 1106805 h 1161688"/>
                <a:gd name="connsiteX5" fmla="*/ 1365885 w 1365973"/>
                <a:gd name="connsiteY5" fmla="*/ 859155 h 1161688"/>
                <a:gd name="connsiteX6" fmla="*/ 1131570 w 1365973"/>
                <a:gd name="connsiteY6" fmla="*/ 718185 h 1161688"/>
                <a:gd name="connsiteX7" fmla="*/ 845820 w 1365973"/>
                <a:gd name="connsiteY7" fmla="*/ 400050 h 1161688"/>
                <a:gd name="connsiteX8" fmla="*/ 455295 w 1365973"/>
                <a:gd name="connsiteY8" fmla="*/ 219075 h 1161688"/>
                <a:gd name="connsiteX9" fmla="*/ 121920 w 1365973"/>
                <a:gd name="connsiteY9" fmla="*/ 0 h 1161688"/>
                <a:gd name="connsiteX10" fmla="*/ 0 w 1365973"/>
                <a:gd name="connsiteY10" fmla="*/ 201930 h 1161688"/>
                <a:gd name="connsiteX0" fmla="*/ 7620 w 1365973"/>
                <a:gd name="connsiteY0" fmla="*/ 228600 h 1161688"/>
                <a:gd name="connsiteX1" fmla="*/ 243840 w 1365973"/>
                <a:gd name="connsiteY1" fmla="*/ 377190 h 1161688"/>
                <a:gd name="connsiteX2" fmla="*/ 588645 w 1365973"/>
                <a:gd name="connsiteY2" fmla="*/ 676275 h 1161688"/>
                <a:gd name="connsiteX3" fmla="*/ 855345 w 1365973"/>
                <a:gd name="connsiteY3" fmla="*/ 952500 h 1161688"/>
                <a:gd name="connsiteX4" fmla="*/ 1268730 w 1365973"/>
                <a:gd name="connsiteY4" fmla="*/ 1106805 h 1161688"/>
                <a:gd name="connsiteX5" fmla="*/ 1365885 w 1365973"/>
                <a:gd name="connsiteY5" fmla="*/ 859155 h 1161688"/>
                <a:gd name="connsiteX6" fmla="*/ 1131570 w 1365973"/>
                <a:gd name="connsiteY6" fmla="*/ 718185 h 1161688"/>
                <a:gd name="connsiteX7" fmla="*/ 845820 w 1365973"/>
                <a:gd name="connsiteY7" fmla="*/ 400050 h 1161688"/>
                <a:gd name="connsiteX8" fmla="*/ 455295 w 1365973"/>
                <a:gd name="connsiteY8" fmla="*/ 219075 h 1161688"/>
                <a:gd name="connsiteX9" fmla="*/ 121920 w 1365973"/>
                <a:gd name="connsiteY9" fmla="*/ 0 h 1161688"/>
                <a:gd name="connsiteX10" fmla="*/ 0 w 1365973"/>
                <a:gd name="connsiteY10" fmla="*/ 201930 h 1161688"/>
                <a:gd name="connsiteX0" fmla="*/ 7620 w 1365973"/>
                <a:gd name="connsiteY0" fmla="*/ 228600 h 1161688"/>
                <a:gd name="connsiteX1" fmla="*/ 243840 w 1365973"/>
                <a:gd name="connsiteY1" fmla="*/ 377190 h 1161688"/>
                <a:gd name="connsiteX2" fmla="*/ 588645 w 1365973"/>
                <a:gd name="connsiteY2" fmla="*/ 676275 h 1161688"/>
                <a:gd name="connsiteX3" fmla="*/ 855345 w 1365973"/>
                <a:gd name="connsiteY3" fmla="*/ 952500 h 1161688"/>
                <a:gd name="connsiteX4" fmla="*/ 1268730 w 1365973"/>
                <a:gd name="connsiteY4" fmla="*/ 1106805 h 1161688"/>
                <a:gd name="connsiteX5" fmla="*/ 1365885 w 1365973"/>
                <a:gd name="connsiteY5" fmla="*/ 859155 h 1161688"/>
                <a:gd name="connsiteX6" fmla="*/ 1131570 w 1365973"/>
                <a:gd name="connsiteY6" fmla="*/ 718185 h 1161688"/>
                <a:gd name="connsiteX7" fmla="*/ 845820 w 1365973"/>
                <a:gd name="connsiteY7" fmla="*/ 400050 h 1161688"/>
                <a:gd name="connsiteX8" fmla="*/ 455295 w 1365973"/>
                <a:gd name="connsiteY8" fmla="*/ 219075 h 1161688"/>
                <a:gd name="connsiteX9" fmla="*/ 121920 w 1365973"/>
                <a:gd name="connsiteY9" fmla="*/ 0 h 1161688"/>
                <a:gd name="connsiteX10" fmla="*/ 0 w 1365973"/>
                <a:gd name="connsiteY10" fmla="*/ 201930 h 1161688"/>
                <a:gd name="connsiteX0" fmla="*/ 7620 w 1365973"/>
                <a:gd name="connsiteY0" fmla="*/ 228600 h 1161688"/>
                <a:gd name="connsiteX1" fmla="*/ 243840 w 1365973"/>
                <a:gd name="connsiteY1" fmla="*/ 377190 h 1161688"/>
                <a:gd name="connsiteX2" fmla="*/ 588645 w 1365973"/>
                <a:gd name="connsiteY2" fmla="*/ 676275 h 1161688"/>
                <a:gd name="connsiteX3" fmla="*/ 855345 w 1365973"/>
                <a:gd name="connsiteY3" fmla="*/ 952500 h 1161688"/>
                <a:gd name="connsiteX4" fmla="*/ 1268730 w 1365973"/>
                <a:gd name="connsiteY4" fmla="*/ 1106805 h 1161688"/>
                <a:gd name="connsiteX5" fmla="*/ 1365885 w 1365973"/>
                <a:gd name="connsiteY5" fmla="*/ 859155 h 1161688"/>
                <a:gd name="connsiteX6" fmla="*/ 1112520 w 1365973"/>
                <a:gd name="connsiteY6" fmla="*/ 702945 h 1161688"/>
                <a:gd name="connsiteX7" fmla="*/ 845820 w 1365973"/>
                <a:gd name="connsiteY7" fmla="*/ 400050 h 1161688"/>
                <a:gd name="connsiteX8" fmla="*/ 455295 w 1365973"/>
                <a:gd name="connsiteY8" fmla="*/ 219075 h 1161688"/>
                <a:gd name="connsiteX9" fmla="*/ 121920 w 1365973"/>
                <a:gd name="connsiteY9" fmla="*/ 0 h 1161688"/>
                <a:gd name="connsiteX10" fmla="*/ 0 w 1365973"/>
                <a:gd name="connsiteY10" fmla="*/ 201930 h 1161688"/>
                <a:gd name="connsiteX0" fmla="*/ 7620 w 1365973"/>
                <a:gd name="connsiteY0" fmla="*/ 228600 h 1161688"/>
                <a:gd name="connsiteX1" fmla="*/ 243840 w 1365973"/>
                <a:gd name="connsiteY1" fmla="*/ 377190 h 1161688"/>
                <a:gd name="connsiteX2" fmla="*/ 588645 w 1365973"/>
                <a:gd name="connsiteY2" fmla="*/ 676275 h 1161688"/>
                <a:gd name="connsiteX3" fmla="*/ 855345 w 1365973"/>
                <a:gd name="connsiteY3" fmla="*/ 952500 h 1161688"/>
                <a:gd name="connsiteX4" fmla="*/ 1268730 w 1365973"/>
                <a:gd name="connsiteY4" fmla="*/ 1106805 h 1161688"/>
                <a:gd name="connsiteX5" fmla="*/ 1365885 w 1365973"/>
                <a:gd name="connsiteY5" fmla="*/ 859155 h 1161688"/>
                <a:gd name="connsiteX6" fmla="*/ 1112520 w 1365973"/>
                <a:gd name="connsiteY6" fmla="*/ 702945 h 1161688"/>
                <a:gd name="connsiteX7" fmla="*/ 845820 w 1365973"/>
                <a:gd name="connsiteY7" fmla="*/ 400050 h 1161688"/>
                <a:gd name="connsiteX8" fmla="*/ 455295 w 1365973"/>
                <a:gd name="connsiteY8" fmla="*/ 219075 h 1161688"/>
                <a:gd name="connsiteX9" fmla="*/ 121920 w 1365973"/>
                <a:gd name="connsiteY9" fmla="*/ 0 h 1161688"/>
                <a:gd name="connsiteX10" fmla="*/ 0 w 1365973"/>
                <a:gd name="connsiteY10" fmla="*/ 201930 h 1161688"/>
                <a:gd name="connsiteX0" fmla="*/ 7620 w 1365973"/>
                <a:gd name="connsiteY0" fmla="*/ 228600 h 1161688"/>
                <a:gd name="connsiteX1" fmla="*/ 243840 w 1365973"/>
                <a:gd name="connsiteY1" fmla="*/ 377190 h 1161688"/>
                <a:gd name="connsiteX2" fmla="*/ 588645 w 1365973"/>
                <a:gd name="connsiteY2" fmla="*/ 676275 h 1161688"/>
                <a:gd name="connsiteX3" fmla="*/ 855345 w 1365973"/>
                <a:gd name="connsiteY3" fmla="*/ 952500 h 1161688"/>
                <a:gd name="connsiteX4" fmla="*/ 1268730 w 1365973"/>
                <a:gd name="connsiteY4" fmla="*/ 1106805 h 1161688"/>
                <a:gd name="connsiteX5" fmla="*/ 1365885 w 1365973"/>
                <a:gd name="connsiteY5" fmla="*/ 859155 h 1161688"/>
                <a:gd name="connsiteX6" fmla="*/ 1112520 w 1365973"/>
                <a:gd name="connsiteY6" fmla="*/ 702945 h 1161688"/>
                <a:gd name="connsiteX7" fmla="*/ 815340 w 1365973"/>
                <a:gd name="connsiteY7" fmla="*/ 407670 h 1161688"/>
                <a:gd name="connsiteX8" fmla="*/ 455295 w 1365973"/>
                <a:gd name="connsiteY8" fmla="*/ 219075 h 1161688"/>
                <a:gd name="connsiteX9" fmla="*/ 121920 w 1365973"/>
                <a:gd name="connsiteY9" fmla="*/ 0 h 1161688"/>
                <a:gd name="connsiteX10" fmla="*/ 0 w 1365973"/>
                <a:gd name="connsiteY10" fmla="*/ 201930 h 1161688"/>
                <a:gd name="connsiteX0" fmla="*/ 7620 w 1365973"/>
                <a:gd name="connsiteY0" fmla="*/ 228600 h 1161688"/>
                <a:gd name="connsiteX1" fmla="*/ 243840 w 1365973"/>
                <a:gd name="connsiteY1" fmla="*/ 377190 h 1161688"/>
                <a:gd name="connsiteX2" fmla="*/ 588645 w 1365973"/>
                <a:gd name="connsiteY2" fmla="*/ 676275 h 1161688"/>
                <a:gd name="connsiteX3" fmla="*/ 855345 w 1365973"/>
                <a:gd name="connsiteY3" fmla="*/ 952500 h 1161688"/>
                <a:gd name="connsiteX4" fmla="*/ 1268730 w 1365973"/>
                <a:gd name="connsiteY4" fmla="*/ 1106805 h 1161688"/>
                <a:gd name="connsiteX5" fmla="*/ 1365885 w 1365973"/>
                <a:gd name="connsiteY5" fmla="*/ 859155 h 1161688"/>
                <a:gd name="connsiteX6" fmla="*/ 1112520 w 1365973"/>
                <a:gd name="connsiteY6" fmla="*/ 702945 h 1161688"/>
                <a:gd name="connsiteX7" fmla="*/ 815340 w 1365973"/>
                <a:gd name="connsiteY7" fmla="*/ 407670 h 1161688"/>
                <a:gd name="connsiteX8" fmla="*/ 455295 w 1365973"/>
                <a:gd name="connsiteY8" fmla="*/ 219075 h 1161688"/>
                <a:gd name="connsiteX9" fmla="*/ 121920 w 1365973"/>
                <a:gd name="connsiteY9" fmla="*/ 0 h 1161688"/>
                <a:gd name="connsiteX10" fmla="*/ 0 w 1365973"/>
                <a:gd name="connsiteY10" fmla="*/ 201930 h 1161688"/>
                <a:gd name="connsiteX0" fmla="*/ 7620 w 1365973"/>
                <a:gd name="connsiteY0" fmla="*/ 228600 h 1161688"/>
                <a:gd name="connsiteX1" fmla="*/ 243840 w 1365973"/>
                <a:gd name="connsiteY1" fmla="*/ 377190 h 1161688"/>
                <a:gd name="connsiteX2" fmla="*/ 588645 w 1365973"/>
                <a:gd name="connsiteY2" fmla="*/ 676275 h 1161688"/>
                <a:gd name="connsiteX3" fmla="*/ 855345 w 1365973"/>
                <a:gd name="connsiteY3" fmla="*/ 952500 h 1161688"/>
                <a:gd name="connsiteX4" fmla="*/ 1268730 w 1365973"/>
                <a:gd name="connsiteY4" fmla="*/ 1106805 h 1161688"/>
                <a:gd name="connsiteX5" fmla="*/ 1365885 w 1365973"/>
                <a:gd name="connsiteY5" fmla="*/ 859155 h 1161688"/>
                <a:gd name="connsiteX6" fmla="*/ 1112520 w 1365973"/>
                <a:gd name="connsiteY6" fmla="*/ 702945 h 1161688"/>
                <a:gd name="connsiteX7" fmla="*/ 762000 w 1365973"/>
                <a:gd name="connsiteY7" fmla="*/ 419100 h 1161688"/>
                <a:gd name="connsiteX8" fmla="*/ 455295 w 1365973"/>
                <a:gd name="connsiteY8" fmla="*/ 219075 h 1161688"/>
                <a:gd name="connsiteX9" fmla="*/ 121920 w 1365973"/>
                <a:gd name="connsiteY9" fmla="*/ 0 h 1161688"/>
                <a:gd name="connsiteX10" fmla="*/ 0 w 1365973"/>
                <a:gd name="connsiteY10" fmla="*/ 201930 h 1161688"/>
                <a:gd name="connsiteX0" fmla="*/ 7620 w 1365973"/>
                <a:gd name="connsiteY0" fmla="*/ 228600 h 1161688"/>
                <a:gd name="connsiteX1" fmla="*/ 243840 w 1365973"/>
                <a:gd name="connsiteY1" fmla="*/ 377190 h 1161688"/>
                <a:gd name="connsiteX2" fmla="*/ 588645 w 1365973"/>
                <a:gd name="connsiteY2" fmla="*/ 676275 h 1161688"/>
                <a:gd name="connsiteX3" fmla="*/ 855345 w 1365973"/>
                <a:gd name="connsiteY3" fmla="*/ 952500 h 1161688"/>
                <a:gd name="connsiteX4" fmla="*/ 1268730 w 1365973"/>
                <a:gd name="connsiteY4" fmla="*/ 1106805 h 1161688"/>
                <a:gd name="connsiteX5" fmla="*/ 1365885 w 1365973"/>
                <a:gd name="connsiteY5" fmla="*/ 859155 h 1161688"/>
                <a:gd name="connsiteX6" fmla="*/ 1112520 w 1365973"/>
                <a:gd name="connsiteY6" fmla="*/ 702945 h 1161688"/>
                <a:gd name="connsiteX7" fmla="*/ 762000 w 1365973"/>
                <a:gd name="connsiteY7" fmla="*/ 419100 h 1161688"/>
                <a:gd name="connsiteX8" fmla="*/ 455295 w 1365973"/>
                <a:gd name="connsiteY8" fmla="*/ 219075 h 1161688"/>
                <a:gd name="connsiteX9" fmla="*/ 121920 w 1365973"/>
                <a:gd name="connsiteY9" fmla="*/ 0 h 1161688"/>
                <a:gd name="connsiteX10" fmla="*/ 0 w 1365973"/>
                <a:gd name="connsiteY10" fmla="*/ 201930 h 1161688"/>
                <a:gd name="connsiteX0" fmla="*/ 7620 w 1365973"/>
                <a:gd name="connsiteY0" fmla="*/ 228600 h 1161688"/>
                <a:gd name="connsiteX1" fmla="*/ 243840 w 1365973"/>
                <a:gd name="connsiteY1" fmla="*/ 377190 h 1161688"/>
                <a:gd name="connsiteX2" fmla="*/ 588645 w 1365973"/>
                <a:gd name="connsiteY2" fmla="*/ 676275 h 1161688"/>
                <a:gd name="connsiteX3" fmla="*/ 855345 w 1365973"/>
                <a:gd name="connsiteY3" fmla="*/ 952500 h 1161688"/>
                <a:gd name="connsiteX4" fmla="*/ 1268730 w 1365973"/>
                <a:gd name="connsiteY4" fmla="*/ 1106805 h 1161688"/>
                <a:gd name="connsiteX5" fmla="*/ 1365885 w 1365973"/>
                <a:gd name="connsiteY5" fmla="*/ 859155 h 1161688"/>
                <a:gd name="connsiteX6" fmla="*/ 1112520 w 1365973"/>
                <a:gd name="connsiteY6" fmla="*/ 702945 h 1161688"/>
                <a:gd name="connsiteX7" fmla="*/ 762000 w 1365973"/>
                <a:gd name="connsiteY7" fmla="*/ 419100 h 1161688"/>
                <a:gd name="connsiteX8" fmla="*/ 455295 w 1365973"/>
                <a:gd name="connsiteY8" fmla="*/ 219075 h 1161688"/>
                <a:gd name="connsiteX9" fmla="*/ 121920 w 1365973"/>
                <a:gd name="connsiteY9" fmla="*/ 0 h 1161688"/>
                <a:gd name="connsiteX10" fmla="*/ 0 w 1365973"/>
                <a:gd name="connsiteY10" fmla="*/ 201930 h 1161688"/>
                <a:gd name="connsiteX0" fmla="*/ 7620 w 1365973"/>
                <a:gd name="connsiteY0" fmla="*/ 228600 h 1161688"/>
                <a:gd name="connsiteX1" fmla="*/ 243840 w 1365973"/>
                <a:gd name="connsiteY1" fmla="*/ 377190 h 1161688"/>
                <a:gd name="connsiteX2" fmla="*/ 588645 w 1365973"/>
                <a:gd name="connsiteY2" fmla="*/ 676275 h 1161688"/>
                <a:gd name="connsiteX3" fmla="*/ 855345 w 1365973"/>
                <a:gd name="connsiteY3" fmla="*/ 952500 h 1161688"/>
                <a:gd name="connsiteX4" fmla="*/ 1268730 w 1365973"/>
                <a:gd name="connsiteY4" fmla="*/ 1106805 h 1161688"/>
                <a:gd name="connsiteX5" fmla="*/ 1365885 w 1365973"/>
                <a:gd name="connsiteY5" fmla="*/ 859155 h 1161688"/>
                <a:gd name="connsiteX6" fmla="*/ 1112520 w 1365973"/>
                <a:gd name="connsiteY6" fmla="*/ 702945 h 1161688"/>
                <a:gd name="connsiteX7" fmla="*/ 762000 w 1365973"/>
                <a:gd name="connsiteY7" fmla="*/ 419100 h 1161688"/>
                <a:gd name="connsiteX8" fmla="*/ 455295 w 1365973"/>
                <a:gd name="connsiteY8" fmla="*/ 219075 h 1161688"/>
                <a:gd name="connsiteX9" fmla="*/ 121920 w 1365973"/>
                <a:gd name="connsiteY9" fmla="*/ 0 h 1161688"/>
                <a:gd name="connsiteX10" fmla="*/ 0 w 1365973"/>
                <a:gd name="connsiteY10" fmla="*/ 201930 h 1161688"/>
                <a:gd name="connsiteX0" fmla="*/ 7620 w 1365973"/>
                <a:gd name="connsiteY0" fmla="*/ 228600 h 1161688"/>
                <a:gd name="connsiteX1" fmla="*/ 243840 w 1365973"/>
                <a:gd name="connsiteY1" fmla="*/ 377190 h 1161688"/>
                <a:gd name="connsiteX2" fmla="*/ 588645 w 1365973"/>
                <a:gd name="connsiteY2" fmla="*/ 676275 h 1161688"/>
                <a:gd name="connsiteX3" fmla="*/ 855345 w 1365973"/>
                <a:gd name="connsiteY3" fmla="*/ 952500 h 1161688"/>
                <a:gd name="connsiteX4" fmla="*/ 1268730 w 1365973"/>
                <a:gd name="connsiteY4" fmla="*/ 1106805 h 1161688"/>
                <a:gd name="connsiteX5" fmla="*/ 1365885 w 1365973"/>
                <a:gd name="connsiteY5" fmla="*/ 859155 h 1161688"/>
                <a:gd name="connsiteX6" fmla="*/ 1112520 w 1365973"/>
                <a:gd name="connsiteY6" fmla="*/ 702945 h 1161688"/>
                <a:gd name="connsiteX7" fmla="*/ 762000 w 1365973"/>
                <a:gd name="connsiteY7" fmla="*/ 419100 h 1161688"/>
                <a:gd name="connsiteX8" fmla="*/ 455295 w 1365973"/>
                <a:gd name="connsiteY8" fmla="*/ 219075 h 1161688"/>
                <a:gd name="connsiteX9" fmla="*/ 121920 w 1365973"/>
                <a:gd name="connsiteY9" fmla="*/ 0 h 1161688"/>
                <a:gd name="connsiteX10" fmla="*/ 0 w 1365973"/>
                <a:gd name="connsiteY10" fmla="*/ 201930 h 1161688"/>
                <a:gd name="connsiteX0" fmla="*/ 7620 w 1365973"/>
                <a:gd name="connsiteY0" fmla="*/ 228600 h 1161688"/>
                <a:gd name="connsiteX1" fmla="*/ 243840 w 1365973"/>
                <a:gd name="connsiteY1" fmla="*/ 377190 h 1161688"/>
                <a:gd name="connsiteX2" fmla="*/ 588645 w 1365973"/>
                <a:gd name="connsiteY2" fmla="*/ 676275 h 1161688"/>
                <a:gd name="connsiteX3" fmla="*/ 855345 w 1365973"/>
                <a:gd name="connsiteY3" fmla="*/ 952500 h 1161688"/>
                <a:gd name="connsiteX4" fmla="*/ 1268730 w 1365973"/>
                <a:gd name="connsiteY4" fmla="*/ 1106805 h 1161688"/>
                <a:gd name="connsiteX5" fmla="*/ 1365885 w 1365973"/>
                <a:gd name="connsiteY5" fmla="*/ 859155 h 1161688"/>
                <a:gd name="connsiteX6" fmla="*/ 1112520 w 1365973"/>
                <a:gd name="connsiteY6" fmla="*/ 702945 h 1161688"/>
                <a:gd name="connsiteX7" fmla="*/ 762000 w 1365973"/>
                <a:gd name="connsiteY7" fmla="*/ 419100 h 1161688"/>
                <a:gd name="connsiteX8" fmla="*/ 440055 w 1365973"/>
                <a:gd name="connsiteY8" fmla="*/ 203835 h 1161688"/>
                <a:gd name="connsiteX9" fmla="*/ 121920 w 1365973"/>
                <a:gd name="connsiteY9" fmla="*/ 0 h 1161688"/>
                <a:gd name="connsiteX10" fmla="*/ 0 w 1365973"/>
                <a:gd name="connsiteY10" fmla="*/ 201930 h 1161688"/>
                <a:gd name="connsiteX0" fmla="*/ 7620 w 1365973"/>
                <a:gd name="connsiteY0" fmla="*/ 228600 h 1161688"/>
                <a:gd name="connsiteX1" fmla="*/ 243840 w 1365973"/>
                <a:gd name="connsiteY1" fmla="*/ 377190 h 1161688"/>
                <a:gd name="connsiteX2" fmla="*/ 588645 w 1365973"/>
                <a:gd name="connsiteY2" fmla="*/ 676275 h 1161688"/>
                <a:gd name="connsiteX3" fmla="*/ 855345 w 1365973"/>
                <a:gd name="connsiteY3" fmla="*/ 952500 h 1161688"/>
                <a:gd name="connsiteX4" fmla="*/ 1268730 w 1365973"/>
                <a:gd name="connsiteY4" fmla="*/ 1106805 h 1161688"/>
                <a:gd name="connsiteX5" fmla="*/ 1365885 w 1365973"/>
                <a:gd name="connsiteY5" fmla="*/ 859155 h 1161688"/>
                <a:gd name="connsiteX6" fmla="*/ 1112520 w 1365973"/>
                <a:gd name="connsiteY6" fmla="*/ 702945 h 1161688"/>
                <a:gd name="connsiteX7" fmla="*/ 704850 w 1365973"/>
                <a:gd name="connsiteY7" fmla="*/ 419100 h 1161688"/>
                <a:gd name="connsiteX8" fmla="*/ 440055 w 1365973"/>
                <a:gd name="connsiteY8" fmla="*/ 203835 h 1161688"/>
                <a:gd name="connsiteX9" fmla="*/ 121920 w 1365973"/>
                <a:gd name="connsiteY9" fmla="*/ 0 h 1161688"/>
                <a:gd name="connsiteX10" fmla="*/ 0 w 1365973"/>
                <a:gd name="connsiteY10" fmla="*/ 201930 h 1161688"/>
                <a:gd name="connsiteX0" fmla="*/ 7620 w 1365973"/>
                <a:gd name="connsiteY0" fmla="*/ 228600 h 1161688"/>
                <a:gd name="connsiteX1" fmla="*/ 243840 w 1365973"/>
                <a:gd name="connsiteY1" fmla="*/ 377190 h 1161688"/>
                <a:gd name="connsiteX2" fmla="*/ 588645 w 1365973"/>
                <a:gd name="connsiteY2" fmla="*/ 676275 h 1161688"/>
                <a:gd name="connsiteX3" fmla="*/ 855345 w 1365973"/>
                <a:gd name="connsiteY3" fmla="*/ 952500 h 1161688"/>
                <a:gd name="connsiteX4" fmla="*/ 1268730 w 1365973"/>
                <a:gd name="connsiteY4" fmla="*/ 1106805 h 1161688"/>
                <a:gd name="connsiteX5" fmla="*/ 1365885 w 1365973"/>
                <a:gd name="connsiteY5" fmla="*/ 859155 h 1161688"/>
                <a:gd name="connsiteX6" fmla="*/ 1112520 w 1365973"/>
                <a:gd name="connsiteY6" fmla="*/ 702945 h 1161688"/>
                <a:gd name="connsiteX7" fmla="*/ 704850 w 1365973"/>
                <a:gd name="connsiteY7" fmla="*/ 419100 h 1161688"/>
                <a:gd name="connsiteX8" fmla="*/ 440055 w 1365973"/>
                <a:gd name="connsiteY8" fmla="*/ 203835 h 1161688"/>
                <a:gd name="connsiteX9" fmla="*/ 121920 w 1365973"/>
                <a:gd name="connsiteY9" fmla="*/ 0 h 1161688"/>
                <a:gd name="connsiteX10" fmla="*/ 0 w 1365973"/>
                <a:gd name="connsiteY10" fmla="*/ 201930 h 1161688"/>
                <a:gd name="connsiteX0" fmla="*/ 7620 w 1365973"/>
                <a:gd name="connsiteY0" fmla="*/ 228600 h 1161688"/>
                <a:gd name="connsiteX1" fmla="*/ 243840 w 1365973"/>
                <a:gd name="connsiteY1" fmla="*/ 377190 h 1161688"/>
                <a:gd name="connsiteX2" fmla="*/ 588645 w 1365973"/>
                <a:gd name="connsiteY2" fmla="*/ 676275 h 1161688"/>
                <a:gd name="connsiteX3" fmla="*/ 855345 w 1365973"/>
                <a:gd name="connsiteY3" fmla="*/ 952500 h 1161688"/>
                <a:gd name="connsiteX4" fmla="*/ 1268730 w 1365973"/>
                <a:gd name="connsiteY4" fmla="*/ 1106805 h 1161688"/>
                <a:gd name="connsiteX5" fmla="*/ 1365885 w 1365973"/>
                <a:gd name="connsiteY5" fmla="*/ 859155 h 1161688"/>
                <a:gd name="connsiteX6" fmla="*/ 1112520 w 1365973"/>
                <a:gd name="connsiteY6" fmla="*/ 702945 h 1161688"/>
                <a:gd name="connsiteX7" fmla="*/ 704850 w 1365973"/>
                <a:gd name="connsiteY7" fmla="*/ 419100 h 1161688"/>
                <a:gd name="connsiteX8" fmla="*/ 421005 w 1365973"/>
                <a:gd name="connsiteY8" fmla="*/ 196215 h 1161688"/>
                <a:gd name="connsiteX9" fmla="*/ 121920 w 1365973"/>
                <a:gd name="connsiteY9" fmla="*/ 0 h 1161688"/>
                <a:gd name="connsiteX10" fmla="*/ 0 w 1365973"/>
                <a:gd name="connsiteY10" fmla="*/ 201930 h 1161688"/>
                <a:gd name="connsiteX0" fmla="*/ 7620 w 1365973"/>
                <a:gd name="connsiteY0" fmla="*/ 228600 h 1161688"/>
                <a:gd name="connsiteX1" fmla="*/ 243840 w 1365973"/>
                <a:gd name="connsiteY1" fmla="*/ 377190 h 1161688"/>
                <a:gd name="connsiteX2" fmla="*/ 588645 w 1365973"/>
                <a:gd name="connsiteY2" fmla="*/ 676275 h 1161688"/>
                <a:gd name="connsiteX3" fmla="*/ 855345 w 1365973"/>
                <a:gd name="connsiteY3" fmla="*/ 952500 h 1161688"/>
                <a:gd name="connsiteX4" fmla="*/ 1268730 w 1365973"/>
                <a:gd name="connsiteY4" fmla="*/ 1106805 h 1161688"/>
                <a:gd name="connsiteX5" fmla="*/ 1365885 w 1365973"/>
                <a:gd name="connsiteY5" fmla="*/ 859155 h 1161688"/>
                <a:gd name="connsiteX6" fmla="*/ 1112520 w 1365973"/>
                <a:gd name="connsiteY6" fmla="*/ 702945 h 1161688"/>
                <a:gd name="connsiteX7" fmla="*/ 704850 w 1365973"/>
                <a:gd name="connsiteY7" fmla="*/ 419100 h 1161688"/>
                <a:gd name="connsiteX8" fmla="*/ 421005 w 1365973"/>
                <a:gd name="connsiteY8" fmla="*/ 196215 h 1161688"/>
                <a:gd name="connsiteX9" fmla="*/ 121920 w 1365973"/>
                <a:gd name="connsiteY9" fmla="*/ 0 h 1161688"/>
                <a:gd name="connsiteX10" fmla="*/ 0 w 1365973"/>
                <a:gd name="connsiteY10" fmla="*/ 201930 h 1161688"/>
                <a:gd name="connsiteX0" fmla="*/ 7620 w 1365973"/>
                <a:gd name="connsiteY0" fmla="*/ 228600 h 1161688"/>
                <a:gd name="connsiteX1" fmla="*/ 243840 w 1365973"/>
                <a:gd name="connsiteY1" fmla="*/ 377190 h 1161688"/>
                <a:gd name="connsiteX2" fmla="*/ 588645 w 1365973"/>
                <a:gd name="connsiteY2" fmla="*/ 676275 h 1161688"/>
                <a:gd name="connsiteX3" fmla="*/ 855345 w 1365973"/>
                <a:gd name="connsiteY3" fmla="*/ 952500 h 1161688"/>
                <a:gd name="connsiteX4" fmla="*/ 1268730 w 1365973"/>
                <a:gd name="connsiteY4" fmla="*/ 1106805 h 1161688"/>
                <a:gd name="connsiteX5" fmla="*/ 1365885 w 1365973"/>
                <a:gd name="connsiteY5" fmla="*/ 859155 h 1161688"/>
                <a:gd name="connsiteX6" fmla="*/ 1112520 w 1365973"/>
                <a:gd name="connsiteY6" fmla="*/ 702945 h 1161688"/>
                <a:gd name="connsiteX7" fmla="*/ 704850 w 1365973"/>
                <a:gd name="connsiteY7" fmla="*/ 419100 h 1161688"/>
                <a:gd name="connsiteX8" fmla="*/ 421005 w 1365973"/>
                <a:gd name="connsiteY8" fmla="*/ 196215 h 1161688"/>
                <a:gd name="connsiteX9" fmla="*/ 121920 w 1365973"/>
                <a:gd name="connsiteY9" fmla="*/ 0 h 1161688"/>
                <a:gd name="connsiteX10" fmla="*/ 0 w 1365973"/>
                <a:gd name="connsiteY10" fmla="*/ 201930 h 1161688"/>
                <a:gd name="connsiteX0" fmla="*/ 7620 w 1365973"/>
                <a:gd name="connsiteY0" fmla="*/ 228600 h 1161688"/>
                <a:gd name="connsiteX1" fmla="*/ 243840 w 1365973"/>
                <a:gd name="connsiteY1" fmla="*/ 377190 h 1161688"/>
                <a:gd name="connsiteX2" fmla="*/ 588645 w 1365973"/>
                <a:gd name="connsiteY2" fmla="*/ 676275 h 1161688"/>
                <a:gd name="connsiteX3" fmla="*/ 855345 w 1365973"/>
                <a:gd name="connsiteY3" fmla="*/ 952500 h 1161688"/>
                <a:gd name="connsiteX4" fmla="*/ 1268730 w 1365973"/>
                <a:gd name="connsiteY4" fmla="*/ 1106805 h 1161688"/>
                <a:gd name="connsiteX5" fmla="*/ 1365885 w 1365973"/>
                <a:gd name="connsiteY5" fmla="*/ 859155 h 1161688"/>
                <a:gd name="connsiteX6" fmla="*/ 1112520 w 1365973"/>
                <a:gd name="connsiteY6" fmla="*/ 702945 h 1161688"/>
                <a:gd name="connsiteX7" fmla="*/ 704850 w 1365973"/>
                <a:gd name="connsiteY7" fmla="*/ 419100 h 1161688"/>
                <a:gd name="connsiteX8" fmla="*/ 371475 w 1365973"/>
                <a:gd name="connsiteY8" fmla="*/ 177165 h 1161688"/>
                <a:gd name="connsiteX9" fmla="*/ 121920 w 1365973"/>
                <a:gd name="connsiteY9" fmla="*/ 0 h 1161688"/>
                <a:gd name="connsiteX10" fmla="*/ 0 w 1365973"/>
                <a:gd name="connsiteY10" fmla="*/ 201930 h 1161688"/>
                <a:gd name="connsiteX0" fmla="*/ 7620 w 1365973"/>
                <a:gd name="connsiteY0" fmla="*/ 228600 h 1161688"/>
                <a:gd name="connsiteX1" fmla="*/ 243840 w 1365973"/>
                <a:gd name="connsiteY1" fmla="*/ 377190 h 1161688"/>
                <a:gd name="connsiteX2" fmla="*/ 588645 w 1365973"/>
                <a:gd name="connsiteY2" fmla="*/ 676275 h 1161688"/>
                <a:gd name="connsiteX3" fmla="*/ 855345 w 1365973"/>
                <a:gd name="connsiteY3" fmla="*/ 952500 h 1161688"/>
                <a:gd name="connsiteX4" fmla="*/ 1268730 w 1365973"/>
                <a:gd name="connsiteY4" fmla="*/ 1106805 h 1161688"/>
                <a:gd name="connsiteX5" fmla="*/ 1365885 w 1365973"/>
                <a:gd name="connsiteY5" fmla="*/ 859155 h 1161688"/>
                <a:gd name="connsiteX6" fmla="*/ 1112520 w 1365973"/>
                <a:gd name="connsiteY6" fmla="*/ 702945 h 1161688"/>
                <a:gd name="connsiteX7" fmla="*/ 704850 w 1365973"/>
                <a:gd name="connsiteY7" fmla="*/ 419100 h 1161688"/>
                <a:gd name="connsiteX8" fmla="*/ 371475 w 1365973"/>
                <a:gd name="connsiteY8" fmla="*/ 177165 h 1161688"/>
                <a:gd name="connsiteX9" fmla="*/ 121920 w 1365973"/>
                <a:gd name="connsiteY9" fmla="*/ 0 h 1161688"/>
                <a:gd name="connsiteX10" fmla="*/ 0 w 1365973"/>
                <a:gd name="connsiteY10" fmla="*/ 201930 h 1161688"/>
                <a:gd name="connsiteX0" fmla="*/ 7620 w 1365973"/>
                <a:gd name="connsiteY0" fmla="*/ 251322 h 1184410"/>
                <a:gd name="connsiteX1" fmla="*/ 243840 w 1365973"/>
                <a:gd name="connsiteY1" fmla="*/ 399912 h 1184410"/>
                <a:gd name="connsiteX2" fmla="*/ 588645 w 1365973"/>
                <a:gd name="connsiteY2" fmla="*/ 698997 h 1184410"/>
                <a:gd name="connsiteX3" fmla="*/ 855345 w 1365973"/>
                <a:gd name="connsiteY3" fmla="*/ 975222 h 1184410"/>
                <a:gd name="connsiteX4" fmla="*/ 1268730 w 1365973"/>
                <a:gd name="connsiteY4" fmla="*/ 1129527 h 1184410"/>
                <a:gd name="connsiteX5" fmla="*/ 1365885 w 1365973"/>
                <a:gd name="connsiteY5" fmla="*/ 881877 h 1184410"/>
                <a:gd name="connsiteX6" fmla="*/ 1112520 w 1365973"/>
                <a:gd name="connsiteY6" fmla="*/ 725667 h 1184410"/>
                <a:gd name="connsiteX7" fmla="*/ 704850 w 1365973"/>
                <a:gd name="connsiteY7" fmla="*/ 441822 h 1184410"/>
                <a:gd name="connsiteX8" fmla="*/ 371475 w 1365973"/>
                <a:gd name="connsiteY8" fmla="*/ 199887 h 1184410"/>
                <a:gd name="connsiteX9" fmla="*/ 121920 w 1365973"/>
                <a:gd name="connsiteY9" fmla="*/ 22722 h 1184410"/>
                <a:gd name="connsiteX10" fmla="*/ 0 w 1365973"/>
                <a:gd name="connsiteY10" fmla="*/ 224652 h 1184410"/>
                <a:gd name="connsiteX0" fmla="*/ 7620 w 1365973"/>
                <a:gd name="connsiteY0" fmla="*/ 263643 h 1196731"/>
                <a:gd name="connsiteX1" fmla="*/ 243840 w 1365973"/>
                <a:gd name="connsiteY1" fmla="*/ 412233 h 1196731"/>
                <a:gd name="connsiteX2" fmla="*/ 588645 w 1365973"/>
                <a:gd name="connsiteY2" fmla="*/ 711318 h 1196731"/>
                <a:gd name="connsiteX3" fmla="*/ 855345 w 1365973"/>
                <a:gd name="connsiteY3" fmla="*/ 987543 h 1196731"/>
                <a:gd name="connsiteX4" fmla="*/ 1268730 w 1365973"/>
                <a:gd name="connsiteY4" fmla="*/ 1141848 h 1196731"/>
                <a:gd name="connsiteX5" fmla="*/ 1365885 w 1365973"/>
                <a:gd name="connsiteY5" fmla="*/ 894198 h 1196731"/>
                <a:gd name="connsiteX6" fmla="*/ 1112520 w 1365973"/>
                <a:gd name="connsiteY6" fmla="*/ 737988 h 1196731"/>
                <a:gd name="connsiteX7" fmla="*/ 704850 w 1365973"/>
                <a:gd name="connsiteY7" fmla="*/ 454143 h 1196731"/>
                <a:gd name="connsiteX8" fmla="*/ 371475 w 1365973"/>
                <a:gd name="connsiteY8" fmla="*/ 212208 h 1196731"/>
                <a:gd name="connsiteX9" fmla="*/ 121920 w 1365973"/>
                <a:gd name="connsiteY9" fmla="*/ 35043 h 1196731"/>
                <a:gd name="connsiteX10" fmla="*/ 0 w 1365973"/>
                <a:gd name="connsiteY10" fmla="*/ 236973 h 1196731"/>
                <a:gd name="connsiteX0" fmla="*/ 7620 w 1365973"/>
                <a:gd name="connsiteY0" fmla="*/ 263643 h 1196731"/>
                <a:gd name="connsiteX1" fmla="*/ 243840 w 1365973"/>
                <a:gd name="connsiteY1" fmla="*/ 412233 h 1196731"/>
                <a:gd name="connsiteX2" fmla="*/ 588645 w 1365973"/>
                <a:gd name="connsiteY2" fmla="*/ 711318 h 1196731"/>
                <a:gd name="connsiteX3" fmla="*/ 855345 w 1365973"/>
                <a:gd name="connsiteY3" fmla="*/ 987543 h 1196731"/>
                <a:gd name="connsiteX4" fmla="*/ 1268730 w 1365973"/>
                <a:gd name="connsiteY4" fmla="*/ 1141848 h 1196731"/>
                <a:gd name="connsiteX5" fmla="*/ 1365885 w 1365973"/>
                <a:gd name="connsiteY5" fmla="*/ 894198 h 1196731"/>
                <a:gd name="connsiteX6" fmla="*/ 1112520 w 1365973"/>
                <a:gd name="connsiteY6" fmla="*/ 737988 h 1196731"/>
                <a:gd name="connsiteX7" fmla="*/ 704850 w 1365973"/>
                <a:gd name="connsiteY7" fmla="*/ 454143 h 1196731"/>
                <a:gd name="connsiteX8" fmla="*/ 352425 w 1365973"/>
                <a:gd name="connsiteY8" fmla="*/ 212208 h 1196731"/>
                <a:gd name="connsiteX9" fmla="*/ 121920 w 1365973"/>
                <a:gd name="connsiteY9" fmla="*/ 35043 h 1196731"/>
                <a:gd name="connsiteX10" fmla="*/ 0 w 1365973"/>
                <a:gd name="connsiteY10" fmla="*/ 236973 h 1196731"/>
                <a:gd name="connsiteX0" fmla="*/ 1639 w 1379042"/>
                <a:gd name="connsiteY0" fmla="*/ 236973 h 1196731"/>
                <a:gd name="connsiteX1" fmla="*/ 256909 w 1379042"/>
                <a:gd name="connsiteY1" fmla="*/ 412233 h 1196731"/>
                <a:gd name="connsiteX2" fmla="*/ 601714 w 1379042"/>
                <a:gd name="connsiteY2" fmla="*/ 711318 h 1196731"/>
                <a:gd name="connsiteX3" fmla="*/ 868414 w 1379042"/>
                <a:gd name="connsiteY3" fmla="*/ 987543 h 1196731"/>
                <a:gd name="connsiteX4" fmla="*/ 1281799 w 1379042"/>
                <a:gd name="connsiteY4" fmla="*/ 1141848 h 1196731"/>
                <a:gd name="connsiteX5" fmla="*/ 1378954 w 1379042"/>
                <a:gd name="connsiteY5" fmla="*/ 894198 h 1196731"/>
                <a:gd name="connsiteX6" fmla="*/ 1125589 w 1379042"/>
                <a:gd name="connsiteY6" fmla="*/ 737988 h 1196731"/>
                <a:gd name="connsiteX7" fmla="*/ 717919 w 1379042"/>
                <a:gd name="connsiteY7" fmla="*/ 454143 h 1196731"/>
                <a:gd name="connsiteX8" fmla="*/ 365494 w 1379042"/>
                <a:gd name="connsiteY8" fmla="*/ 212208 h 1196731"/>
                <a:gd name="connsiteX9" fmla="*/ 134989 w 1379042"/>
                <a:gd name="connsiteY9" fmla="*/ 35043 h 1196731"/>
                <a:gd name="connsiteX10" fmla="*/ 13069 w 1379042"/>
                <a:gd name="connsiteY10" fmla="*/ 236973 h 1196731"/>
                <a:gd name="connsiteX0" fmla="*/ 1639 w 1379042"/>
                <a:gd name="connsiteY0" fmla="*/ 236973 h 1196731"/>
                <a:gd name="connsiteX1" fmla="*/ 256909 w 1379042"/>
                <a:gd name="connsiteY1" fmla="*/ 412233 h 1196731"/>
                <a:gd name="connsiteX2" fmla="*/ 601714 w 1379042"/>
                <a:gd name="connsiteY2" fmla="*/ 711318 h 1196731"/>
                <a:gd name="connsiteX3" fmla="*/ 868414 w 1379042"/>
                <a:gd name="connsiteY3" fmla="*/ 987543 h 1196731"/>
                <a:gd name="connsiteX4" fmla="*/ 1281799 w 1379042"/>
                <a:gd name="connsiteY4" fmla="*/ 1141848 h 1196731"/>
                <a:gd name="connsiteX5" fmla="*/ 1378954 w 1379042"/>
                <a:gd name="connsiteY5" fmla="*/ 894198 h 1196731"/>
                <a:gd name="connsiteX6" fmla="*/ 1125589 w 1379042"/>
                <a:gd name="connsiteY6" fmla="*/ 737988 h 1196731"/>
                <a:gd name="connsiteX7" fmla="*/ 717919 w 1379042"/>
                <a:gd name="connsiteY7" fmla="*/ 454143 h 1196731"/>
                <a:gd name="connsiteX8" fmla="*/ 365494 w 1379042"/>
                <a:gd name="connsiteY8" fmla="*/ 212208 h 1196731"/>
                <a:gd name="connsiteX9" fmla="*/ 134989 w 1379042"/>
                <a:gd name="connsiteY9" fmla="*/ 35043 h 1196731"/>
                <a:gd name="connsiteX10" fmla="*/ 1639 w 1379042"/>
                <a:gd name="connsiteY10" fmla="*/ 229353 h 1196731"/>
                <a:gd name="connsiteX0" fmla="*/ 1639 w 1379042"/>
                <a:gd name="connsiteY0" fmla="*/ 236973 h 1196731"/>
                <a:gd name="connsiteX1" fmla="*/ 256909 w 1379042"/>
                <a:gd name="connsiteY1" fmla="*/ 412233 h 1196731"/>
                <a:gd name="connsiteX2" fmla="*/ 601714 w 1379042"/>
                <a:gd name="connsiteY2" fmla="*/ 711318 h 1196731"/>
                <a:gd name="connsiteX3" fmla="*/ 868414 w 1379042"/>
                <a:gd name="connsiteY3" fmla="*/ 987543 h 1196731"/>
                <a:gd name="connsiteX4" fmla="*/ 1281799 w 1379042"/>
                <a:gd name="connsiteY4" fmla="*/ 1141848 h 1196731"/>
                <a:gd name="connsiteX5" fmla="*/ 1378954 w 1379042"/>
                <a:gd name="connsiteY5" fmla="*/ 894198 h 1196731"/>
                <a:gd name="connsiteX6" fmla="*/ 1125589 w 1379042"/>
                <a:gd name="connsiteY6" fmla="*/ 737988 h 1196731"/>
                <a:gd name="connsiteX7" fmla="*/ 717919 w 1379042"/>
                <a:gd name="connsiteY7" fmla="*/ 454143 h 1196731"/>
                <a:gd name="connsiteX8" fmla="*/ 365494 w 1379042"/>
                <a:gd name="connsiteY8" fmla="*/ 212208 h 1196731"/>
                <a:gd name="connsiteX9" fmla="*/ 134989 w 1379042"/>
                <a:gd name="connsiteY9" fmla="*/ 35043 h 1196731"/>
                <a:gd name="connsiteX10" fmla="*/ 1639 w 1379042"/>
                <a:gd name="connsiteY10" fmla="*/ 229353 h 1196731"/>
                <a:gd name="connsiteX0" fmla="*/ 1639 w 1379042"/>
                <a:gd name="connsiteY0" fmla="*/ 236973 h 1196731"/>
                <a:gd name="connsiteX1" fmla="*/ 256909 w 1379042"/>
                <a:gd name="connsiteY1" fmla="*/ 412233 h 1196731"/>
                <a:gd name="connsiteX2" fmla="*/ 601714 w 1379042"/>
                <a:gd name="connsiteY2" fmla="*/ 711318 h 1196731"/>
                <a:gd name="connsiteX3" fmla="*/ 868414 w 1379042"/>
                <a:gd name="connsiteY3" fmla="*/ 987543 h 1196731"/>
                <a:gd name="connsiteX4" fmla="*/ 1281799 w 1379042"/>
                <a:gd name="connsiteY4" fmla="*/ 1141848 h 1196731"/>
                <a:gd name="connsiteX5" fmla="*/ 1378954 w 1379042"/>
                <a:gd name="connsiteY5" fmla="*/ 894198 h 1196731"/>
                <a:gd name="connsiteX6" fmla="*/ 1125589 w 1379042"/>
                <a:gd name="connsiteY6" fmla="*/ 737988 h 1196731"/>
                <a:gd name="connsiteX7" fmla="*/ 717919 w 1379042"/>
                <a:gd name="connsiteY7" fmla="*/ 454143 h 1196731"/>
                <a:gd name="connsiteX8" fmla="*/ 365494 w 1379042"/>
                <a:gd name="connsiteY8" fmla="*/ 212208 h 1196731"/>
                <a:gd name="connsiteX9" fmla="*/ 134989 w 1379042"/>
                <a:gd name="connsiteY9" fmla="*/ 35043 h 1196731"/>
                <a:gd name="connsiteX10" fmla="*/ 1639 w 1379042"/>
                <a:gd name="connsiteY10" fmla="*/ 229353 h 1196731"/>
                <a:gd name="connsiteX11" fmla="*/ 1639 w 1379042"/>
                <a:gd name="connsiteY11" fmla="*/ 236973 h 1196731"/>
                <a:gd name="connsiteX0" fmla="*/ 2847 w 1380250"/>
                <a:gd name="connsiteY0" fmla="*/ 236973 h 1196731"/>
                <a:gd name="connsiteX1" fmla="*/ 258117 w 1380250"/>
                <a:gd name="connsiteY1" fmla="*/ 412233 h 1196731"/>
                <a:gd name="connsiteX2" fmla="*/ 602922 w 1380250"/>
                <a:gd name="connsiteY2" fmla="*/ 711318 h 1196731"/>
                <a:gd name="connsiteX3" fmla="*/ 869622 w 1380250"/>
                <a:gd name="connsiteY3" fmla="*/ 987543 h 1196731"/>
                <a:gd name="connsiteX4" fmla="*/ 1283007 w 1380250"/>
                <a:gd name="connsiteY4" fmla="*/ 1141848 h 1196731"/>
                <a:gd name="connsiteX5" fmla="*/ 1380162 w 1380250"/>
                <a:gd name="connsiteY5" fmla="*/ 894198 h 1196731"/>
                <a:gd name="connsiteX6" fmla="*/ 1126797 w 1380250"/>
                <a:gd name="connsiteY6" fmla="*/ 737988 h 1196731"/>
                <a:gd name="connsiteX7" fmla="*/ 719127 w 1380250"/>
                <a:gd name="connsiteY7" fmla="*/ 454143 h 1196731"/>
                <a:gd name="connsiteX8" fmla="*/ 366702 w 1380250"/>
                <a:gd name="connsiteY8" fmla="*/ 212208 h 1196731"/>
                <a:gd name="connsiteX9" fmla="*/ 136197 w 1380250"/>
                <a:gd name="connsiteY9" fmla="*/ 35043 h 1196731"/>
                <a:gd name="connsiteX10" fmla="*/ 2847 w 1380250"/>
                <a:gd name="connsiteY10" fmla="*/ 236973 h 1196731"/>
                <a:gd name="connsiteX0" fmla="*/ 1640 w 1379043"/>
                <a:gd name="connsiteY0" fmla="*/ 236973 h 1196731"/>
                <a:gd name="connsiteX1" fmla="*/ 256910 w 1379043"/>
                <a:gd name="connsiteY1" fmla="*/ 412233 h 1196731"/>
                <a:gd name="connsiteX2" fmla="*/ 601715 w 1379043"/>
                <a:gd name="connsiteY2" fmla="*/ 711318 h 1196731"/>
                <a:gd name="connsiteX3" fmla="*/ 868415 w 1379043"/>
                <a:gd name="connsiteY3" fmla="*/ 987543 h 1196731"/>
                <a:gd name="connsiteX4" fmla="*/ 1281800 w 1379043"/>
                <a:gd name="connsiteY4" fmla="*/ 1141848 h 1196731"/>
                <a:gd name="connsiteX5" fmla="*/ 1378955 w 1379043"/>
                <a:gd name="connsiteY5" fmla="*/ 894198 h 1196731"/>
                <a:gd name="connsiteX6" fmla="*/ 1125590 w 1379043"/>
                <a:gd name="connsiteY6" fmla="*/ 737988 h 1196731"/>
                <a:gd name="connsiteX7" fmla="*/ 717920 w 1379043"/>
                <a:gd name="connsiteY7" fmla="*/ 454143 h 1196731"/>
                <a:gd name="connsiteX8" fmla="*/ 365495 w 1379043"/>
                <a:gd name="connsiteY8" fmla="*/ 212208 h 1196731"/>
                <a:gd name="connsiteX9" fmla="*/ 134990 w 1379043"/>
                <a:gd name="connsiteY9" fmla="*/ 35043 h 1196731"/>
                <a:gd name="connsiteX10" fmla="*/ 1640 w 1379043"/>
                <a:gd name="connsiteY10" fmla="*/ 236973 h 1196731"/>
                <a:gd name="connsiteX0" fmla="*/ 17 w 1377420"/>
                <a:gd name="connsiteY0" fmla="*/ 236973 h 1196731"/>
                <a:gd name="connsiteX1" fmla="*/ 255287 w 1377420"/>
                <a:gd name="connsiteY1" fmla="*/ 412233 h 1196731"/>
                <a:gd name="connsiteX2" fmla="*/ 600092 w 1377420"/>
                <a:gd name="connsiteY2" fmla="*/ 711318 h 1196731"/>
                <a:gd name="connsiteX3" fmla="*/ 866792 w 1377420"/>
                <a:gd name="connsiteY3" fmla="*/ 987543 h 1196731"/>
                <a:gd name="connsiteX4" fmla="*/ 1280177 w 1377420"/>
                <a:gd name="connsiteY4" fmla="*/ 1141848 h 1196731"/>
                <a:gd name="connsiteX5" fmla="*/ 1377332 w 1377420"/>
                <a:gd name="connsiteY5" fmla="*/ 894198 h 1196731"/>
                <a:gd name="connsiteX6" fmla="*/ 1123967 w 1377420"/>
                <a:gd name="connsiteY6" fmla="*/ 737988 h 1196731"/>
                <a:gd name="connsiteX7" fmla="*/ 716297 w 1377420"/>
                <a:gd name="connsiteY7" fmla="*/ 454143 h 1196731"/>
                <a:gd name="connsiteX8" fmla="*/ 363872 w 1377420"/>
                <a:gd name="connsiteY8" fmla="*/ 212208 h 1196731"/>
                <a:gd name="connsiteX9" fmla="*/ 133367 w 1377420"/>
                <a:gd name="connsiteY9" fmla="*/ 35043 h 1196731"/>
                <a:gd name="connsiteX10" fmla="*/ 17 w 1377420"/>
                <a:gd name="connsiteY10" fmla="*/ 236973 h 1196731"/>
                <a:gd name="connsiteX0" fmla="*/ 3783 w 1381186"/>
                <a:gd name="connsiteY0" fmla="*/ 236973 h 1196731"/>
                <a:gd name="connsiteX1" fmla="*/ 259053 w 1381186"/>
                <a:gd name="connsiteY1" fmla="*/ 412233 h 1196731"/>
                <a:gd name="connsiteX2" fmla="*/ 603858 w 1381186"/>
                <a:gd name="connsiteY2" fmla="*/ 711318 h 1196731"/>
                <a:gd name="connsiteX3" fmla="*/ 870558 w 1381186"/>
                <a:gd name="connsiteY3" fmla="*/ 987543 h 1196731"/>
                <a:gd name="connsiteX4" fmla="*/ 1283943 w 1381186"/>
                <a:gd name="connsiteY4" fmla="*/ 1141848 h 1196731"/>
                <a:gd name="connsiteX5" fmla="*/ 1381098 w 1381186"/>
                <a:gd name="connsiteY5" fmla="*/ 894198 h 1196731"/>
                <a:gd name="connsiteX6" fmla="*/ 1127733 w 1381186"/>
                <a:gd name="connsiteY6" fmla="*/ 737988 h 1196731"/>
                <a:gd name="connsiteX7" fmla="*/ 720063 w 1381186"/>
                <a:gd name="connsiteY7" fmla="*/ 454143 h 1196731"/>
                <a:gd name="connsiteX8" fmla="*/ 367638 w 1381186"/>
                <a:gd name="connsiteY8" fmla="*/ 212208 h 1196731"/>
                <a:gd name="connsiteX9" fmla="*/ 137133 w 1381186"/>
                <a:gd name="connsiteY9" fmla="*/ 35043 h 1196731"/>
                <a:gd name="connsiteX10" fmla="*/ 3783 w 1381186"/>
                <a:gd name="connsiteY10" fmla="*/ 236973 h 1196731"/>
                <a:gd name="connsiteX0" fmla="*/ 4467 w 1381870"/>
                <a:gd name="connsiteY0" fmla="*/ 236973 h 1196731"/>
                <a:gd name="connsiteX1" fmla="*/ 259737 w 1381870"/>
                <a:gd name="connsiteY1" fmla="*/ 412233 h 1196731"/>
                <a:gd name="connsiteX2" fmla="*/ 604542 w 1381870"/>
                <a:gd name="connsiteY2" fmla="*/ 711318 h 1196731"/>
                <a:gd name="connsiteX3" fmla="*/ 871242 w 1381870"/>
                <a:gd name="connsiteY3" fmla="*/ 987543 h 1196731"/>
                <a:gd name="connsiteX4" fmla="*/ 1284627 w 1381870"/>
                <a:gd name="connsiteY4" fmla="*/ 1141848 h 1196731"/>
                <a:gd name="connsiteX5" fmla="*/ 1381782 w 1381870"/>
                <a:gd name="connsiteY5" fmla="*/ 894198 h 1196731"/>
                <a:gd name="connsiteX6" fmla="*/ 1128417 w 1381870"/>
                <a:gd name="connsiteY6" fmla="*/ 737988 h 1196731"/>
                <a:gd name="connsiteX7" fmla="*/ 720747 w 1381870"/>
                <a:gd name="connsiteY7" fmla="*/ 454143 h 1196731"/>
                <a:gd name="connsiteX8" fmla="*/ 368322 w 1381870"/>
                <a:gd name="connsiteY8" fmla="*/ 212208 h 1196731"/>
                <a:gd name="connsiteX9" fmla="*/ 137817 w 1381870"/>
                <a:gd name="connsiteY9" fmla="*/ 35043 h 1196731"/>
                <a:gd name="connsiteX10" fmla="*/ 4467 w 1381870"/>
                <a:gd name="connsiteY10" fmla="*/ 236973 h 1196731"/>
                <a:gd name="connsiteX0" fmla="*/ 4467 w 1381870"/>
                <a:gd name="connsiteY0" fmla="*/ 217026 h 1176784"/>
                <a:gd name="connsiteX1" fmla="*/ 259737 w 1381870"/>
                <a:gd name="connsiteY1" fmla="*/ 392286 h 1176784"/>
                <a:gd name="connsiteX2" fmla="*/ 604542 w 1381870"/>
                <a:gd name="connsiteY2" fmla="*/ 691371 h 1176784"/>
                <a:gd name="connsiteX3" fmla="*/ 871242 w 1381870"/>
                <a:gd name="connsiteY3" fmla="*/ 967596 h 1176784"/>
                <a:gd name="connsiteX4" fmla="*/ 1284627 w 1381870"/>
                <a:gd name="connsiteY4" fmla="*/ 1121901 h 1176784"/>
                <a:gd name="connsiteX5" fmla="*/ 1381782 w 1381870"/>
                <a:gd name="connsiteY5" fmla="*/ 874251 h 1176784"/>
                <a:gd name="connsiteX6" fmla="*/ 1128417 w 1381870"/>
                <a:gd name="connsiteY6" fmla="*/ 718041 h 1176784"/>
                <a:gd name="connsiteX7" fmla="*/ 720747 w 1381870"/>
                <a:gd name="connsiteY7" fmla="*/ 434196 h 1176784"/>
                <a:gd name="connsiteX8" fmla="*/ 368322 w 1381870"/>
                <a:gd name="connsiteY8" fmla="*/ 192261 h 1176784"/>
                <a:gd name="connsiteX9" fmla="*/ 137817 w 1381870"/>
                <a:gd name="connsiteY9" fmla="*/ 15096 h 1176784"/>
                <a:gd name="connsiteX10" fmla="*/ 4467 w 1381870"/>
                <a:gd name="connsiteY10" fmla="*/ 217026 h 1176784"/>
                <a:gd name="connsiteX0" fmla="*/ 4825 w 1382228"/>
                <a:gd name="connsiteY0" fmla="*/ 236461 h 1196219"/>
                <a:gd name="connsiteX1" fmla="*/ 260095 w 1382228"/>
                <a:gd name="connsiteY1" fmla="*/ 411721 h 1196219"/>
                <a:gd name="connsiteX2" fmla="*/ 604900 w 1382228"/>
                <a:gd name="connsiteY2" fmla="*/ 710806 h 1196219"/>
                <a:gd name="connsiteX3" fmla="*/ 871600 w 1382228"/>
                <a:gd name="connsiteY3" fmla="*/ 987031 h 1196219"/>
                <a:gd name="connsiteX4" fmla="*/ 1284985 w 1382228"/>
                <a:gd name="connsiteY4" fmla="*/ 1141336 h 1196219"/>
                <a:gd name="connsiteX5" fmla="*/ 1382140 w 1382228"/>
                <a:gd name="connsiteY5" fmla="*/ 893686 h 1196219"/>
                <a:gd name="connsiteX6" fmla="*/ 1128775 w 1382228"/>
                <a:gd name="connsiteY6" fmla="*/ 737476 h 1196219"/>
                <a:gd name="connsiteX7" fmla="*/ 721105 w 1382228"/>
                <a:gd name="connsiteY7" fmla="*/ 453631 h 1196219"/>
                <a:gd name="connsiteX8" fmla="*/ 368680 w 1382228"/>
                <a:gd name="connsiteY8" fmla="*/ 211696 h 1196219"/>
                <a:gd name="connsiteX9" fmla="*/ 130555 w 1382228"/>
                <a:gd name="connsiteY9" fmla="*/ 11671 h 1196219"/>
                <a:gd name="connsiteX10" fmla="*/ 4825 w 1382228"/>
                <a:gd name="connsiteY10" fmla="*/ 236461 h 1196219"/>
                <a:gd name="connsiteX0" fmla="*/ 5218 w 1382621"/>
                <a:gd name="connsiteY0" fmla="*/ 236461 h 1196219"/>
                <a:gd name="connsiteX1" fmla="*/ 260488 w 1382621"/>
                <a:gd name="connsiteY1" fmla="*/ 411721 h 1196219"/>
                <a:gd name="connsiteX2" fmla="*/ 605293 w 1382621"/>
                <a:gd name="connsiteY2" fmla="*/ 710806 h 1196219"/>
                <a:gd name="connsiteX3" fmla="*/ 871993 w 1382621"/>
                <a:gd name="connsiteY3" fmla="*/ 987031 h 1196219"/>
                <a:gd name="connsiteX4" fmla="*/ 1285378 w 1382621"/>
                <a:gd name="connsiteY4" fmla="*/ 1141336 h 1196219"/>
                <a:gd name="connsiteX5" fmla="*/ 1382533 w 1382621"/>
                <a:gd name="connsiteY5" fmla="*/ 893686 h 1196219"/>
                <a:gd name="connsiteX6" fmla="*/ 1129168 w 1382621"/>
                <a:gd name="connsiteY6" fmla="*/ 737476 h 1196219"/>
                <a:gd name="connsiteX7" fmla="*/ 721498 w 1382621"/>
                <a:gd name="connsiteY7" fmla="*/ 453631 h 1196219"/>
                <a:gd name="connsiteX8" fmla="*/ 369073 w 1382621"/>
                <a:gd name="connsiteY8" fmla="*/ 211696 h 1196219"/>
                <a:gd name="connsiteX9" fmla="*/ 130948 w 1382621"/>
                <a:gd name="connsiteY9" fmla="*/ 11671 h 1196219"/>
                <a:gd name="connsiteX10" fmla="*/ 5218 w 1382621"/>
                <a:gd name="connsiteY10" fmla="*/ 236461 h 1196219"/>
                <a:gd name="connsiteX0" fmla="*/ 5218 w 1382621"/>
                <a:gd name="connsiteY0" fmla="*/ 244278 h 1204036"/>
                <a:gd name="connsiteX1" fmla="*/ 260488 w 1382621"/>
                <a:gd name="connsiteY1" fmla="*/ 419538 h 1204036"/>
                <a:gd name="connsiteX2" fmla="*/ 605293 w 1382621"/>
                <a:gd name="connsiteY2" fmla="*/ 718623 h 1204036"/>
                <a:gd name="connsiteX3" fmla="*/ 871993 w 1382621"/>
                <a:gd name="connsiteY3" fmla="*/ 994848 h 1204036"/>
                <a:gd name="connsiteX4" fmla="*/ 1285378 w 1382621"/>
                <a:gd name="connsiteY4" fmla="*/ 1149153 h 1204036"/>
                <a:gd name="connsiteX5" fmla="*/ 1382533 w 1382621"/>
                <a:gd name="connsiteY5" fmla="*/ 901503 h 1204036"/>
                <a:gd name="connsiteX6" fmla="*/ 1129168 w 1382621"/>
                <a:gd name="connsiteY6" fmla="*/ 745293 h 1204036"/>
                <a:gd name="connsiteX7" fmla="*/ 721498 w 1382621"/>
                <a:gd name="connsiteY7" fmla="*/ 461448 h 1204036"/>
                <a:gd name="connsiteX8" fmla="*/ 369073 w 1382621"/>
                <a:gd name="connsiteY8" fmla="*/ 219513 h 1204036"/>
                <a:gd name="connsiteX9" fmla="*/ 130948 w 1382621"/>
                <a:gd name="connsiteY9" fmla="*/ 19488 h 1204036"/>
                <a:gd name="connsiteX10" fmla="*/ 5218 w 1382621"/>
                <a:gd name="connsiteY10" fmla="*/ 244278 h 1204036"/>
                <a:gd name="connsiteX0" fmla="*/ 2926 w 1380329"/>
                <a:gd name="connsiteY0" fmla="*/ 244278 h 1204036"/>
                <a:gd name="connsiteX1" fmla="*/ 258196 w 1380329"/>
                <a:gd name="connsiteY1" fmla="*/ 419538 h 1204036"/>
                <a:gd name="connsiteX2" fmla="*/ 603001 w 1380329"/>
                <a:gd name="connsiteY2" fmla="*/ 718623 h 1204036"/>
                <a:gd name="connsiteX3" fmla="*/ 869701 w 1380329"/>
                <a:gd name="connsiteY3" fmla="*/ 994848 h 1204036"/>
                <a:gd name="connsiteX4" fmla="*/ 1283086 w 1380329"/>
                <a:gd name="connsiteY4" fmla="*/ 1149153 h 1204036"/>
                <a:gd name="connsiteX5" fmla="*/ 1380241 w 1380329"/>
                <a:gd name="connsiteY5" fmla="*/ 901503 h 1204036"/>
                <a:gd name="connsiteX6" fmla="*/ 1126876 w 1380329"/>
                <a:gd name="connsiteY6" fmla="*/ 745293 h 1204036"/>
                <a:gd name="connsiteX7" fmla="*/ 719206 w 1380329"/>
                <a:gd name="connsiteY7" fmla="*/ 461448 h 1204036"/>
                <a:gd name="connsiteX8" fmla="*/ 366781 w 1380329"/>
                <a:gd name="connsiteY8" fmla="*/ 219513 h 1204036"/>
                <a:gd name="connsiteX9" fmla="*/ 128656 w 1380329"/>
                <a:gd name="connsiteY9" fmla="*/ 19488 h 1204036"/>
                <a:gd name="connsiteX10" fmla="*/ 2926 w 1380329"/>
                <a:gd name="connsiteY10" fmla="*/ 244278 h 1204036"/>
                <a:gd name="connsiteX0" fmla="*/ 2926 w 1380329"/>
                <a:gd name="connsiteY0" fmla="*/ 244278 h 1204036"/>
                <a:gd name="connsiteX1" fmla="*/ 258196 w 1380329"/>
                <a:gd name="connsiteY1" fmla="*/ 419538 h 1204036"/>
                <a:gd name="connsiteX2" fmla="*/ 603001 w 1380329"/>
                <a:gd name="connsiteY2" fmla="*/ 718623 h 1204036"/>
                <a:gd name="connsiteX3" fmla="*/ 869701 w 1380329"/>
                <a:gd name="connsiteY3" fmla="*/ 994848 h 1204036"/>
                <a:gd name="connsiteX4" fmla="*/ 1283086 w 1380329"/>
                <a:gd name="connsiteY4" fmla="*/ 1149153 h 1204036"/>
                <a:gd name="connsiteX5" fmla="*/ 1380241 w 1380329"/>
                <a:gd name="connsiteY5" fmla="*/ 901503 h 1204036"/>
                <a:gd name="connsiteX6" fmla="*/ 1126876 w 1380329"/>
                <a:gd name="connsiteY6" fmla="*/ 745293 h 1204036"/>
                <a:gd name="connsiteX7" fmla="*/ 719206 w 1380329"/>
                <a:gd name="connsiteY7" fmla="*/ 461448 h 1204036"/>
                <a:gd name="connsiteX8" fmla="*/ 366781 w 1380329"/>
                <a:gd name="connsiteY8" fmla="*/ 219513 h 1204036"/>
                <a:gd name="connsiteX9" fmla="*/ 128656 w 1380329"/>
                <a:gd name="connsiteY9" fmla="*/ 19488 h 1204036"/>
                <a:gd name="connsiteX10" fmla="*/ 2926 w 1380329"/>
                <a:gd name="connsiteY10" fmla="*/ 244278 h 1204036"/>
                <a:gd name="connsiteX0" fmla="*/ 2926 w 1380329"/>
                <a:gd name="connsiteY0" fmla="*/ 244278 h 1204036"/>
                <a:gd name="connsiteX1" fmla="*/ 258196 w 1380329"/>
                <a:gd name="connsiteY1" fmla="*/ 419538 h 1204036"/>
                <a:gd name="connsiteX2" fmla="*/ 603001 w 1380329"/>
                <a:gd name="connsiteY2" fmla="*/ 718623 h 1204036"/>
                <a:gd name="connsiteX3" fmla="*/ 869701 w 1380329"/>
                <a:gd name="connsiteY3" fmla="*/ 994848 h 1204036"/>
                <a:gd name="connsiteX4" fmla="*/ 1283086 w 1380329"/>
                <a:gd name="connsiteY4" fmla="*/ 1149153 h 1204036"/>
                <a:gd name="connsiteX5" fmla="*/ 1380241 w 1380329"/>
                <a:gd name="connsiteY5" fmla="*/ 901503 h 1204036"/>
                <a:gd name="connsiteX6" fmla="*/ 1126876 w 1380329"/>
                <a:gd name="connsiteY6" fmla="*/ 745293 h 1204036"/>
                <a:gd name="connsiteX7" fmla="*/ 719206 w 1380329"/>
                <a:gd name="connsiteY7" fmla="*/ 461448 h 1204036"/>
                <a:gd name="connsiteX8" fmla="*/ 366781 w 1380329"/>
                <a:gd name="connsiteY8" fmla="*/ 219513 h 1204036"/>
                <a:gd name="connsiteX9" fmla="*/ 128656 w 1380329"/>
                <a:gd name="connsiteY9" fmla="*/ 19488 h 1204036"/>
                <a:gd name="connsiteX10" fmla="*/ 2926 w 1380329"/>
                <a:gd name="connsiteY10" fmla="*/ 244278 h 1204036"/>
                <a:gd name="connsiteX0" fmla="*/ 2926 w 1380329"/>
                <a:gd name="connsiteY0" fmla="*/ 244278 h 1204036"/>
                <a:gd name="connsiteX1" fmla="*/ 258196 w 1380329"/>
                <a:gd name="connsiteY1" fmla="*/ 419538 h 1204036"/>
                <a:gd name="connsiteX2" fmla="*/ 603001 w 1380329"/>
                <a:gd name="connsiteY2" fmla="*/ 718623 h 1204036"/>
                <a:gd name="connsiteX3" fmla="*/ 869701 w 1380329"/>
                <a:gd name="connsiteY3" fmla="*/ 994848 h 1204036"/>
                <a:gd name="connsiteX4" fmla="*/ 1283086 w 1380329"/>
                <a:gd name="connsiteY4" fmla="*/ 1149153 h 1204036"/>
                <a:gd name="connsiteX5" fmla="*/ 1380241 w 1380329"/>
                <a:gd name="connsiteY5" fmla="*/ 901503 h 1204036"/>
                <a:gd name="connsiteX6" fmla="*/ 1126876 w 1380329"/>
                <a:gd name="connsiteY6" fmla="*/ 745293 h 1204036"/>
                <a:gd name="connsiteX7" fmla="*/ 719206 w 1380329"/>
                <a:gd name="connsiteY7" fmla="*/ 461448 h 1204036"/>
                <a:gd name="connsiteX8" fmla="*/ 366781 w 1380329"/>
                <a:gd name="connsiteY8" fmla="*/ 219513 h 1204036"/>
                <a:gd name="connsiteX9" fmla="*/ 128656 w 1380329"/>
                <a:gd name="connsiteY9" fmla="*/ 19488 h 1204036"/>
                <a:gd name="connsiteX10" fmla="*/ 2926 w 1380329"/>
                <a:gd name="connsiteY10" fmla="*/ 244278 h 1204036"/>
                <a:gd name="connsiteX0" fmla="*/ 2926 w 1380329"/>
                <a:gd name="connsiteY0" fmla="*/ 244278 h 1204036"/>
                <a:gd name="connsiteX1" fmla="*/ 258196 w 1380329"/>
                <a:gd name="connsiteY1" fmla="*/ 419538 h 1204036"/>
                <a:gd name="connsiteX2" fmla="*/ 603001 w 1380329"/>
                <a:gd name="connsiteY2" fmla="*/ 718623 h 1204036"/>
                <a:gd name="connsiteX3" fmla="*/ 869701 w 1380329"/>
                <a:gd name="connsiteY3" fmla="*/ 994848 h 1204036"/>
                <a:gd name="connsiteX4" fmla="*/ 1283086 w 1380329"/>
                <a:gd name="connsiteY4" fmla="*/ 1149153 h 1204036"/>
                <a:gd name="connsiteX5" fmla="*/ 1380241 w 1380329"/>
                <a:gd name="connsiteY5" fmla="*/ 901503 h 1204036"/>
                <a:gd name="connsiteX6" fmla="*/ 1126876 w 1380329"/>
                <a:gd name="connsiteY6" fmla="*/ 745293 h 1204036"/>
                <a:gd name="connsiteX7" fmla="*/ 719206 w 1380329"/>
                <a:gd name="connsiteY7" fmla="*/ 461448 h 1204036"/>
                <a:gd name="connsiteX8" fmla="*/ 366781 w 1380329"/>
                <a:gd name="connsiteY8" fmla="*/ 219513 h 1204036"/>
                <a:gd name="connsiteX9" fmla="*/ 128656 w 1380329"/>
                <a:gd name="connsiteY9" fmla="*/ 19488 h 1204036"/>
                <a:gd name="connsiteX10" fmla="*/ 2926 w 1380329"/>
                <a:gd name="connsiteY10" fmla="*/ 244278 h 1204036"/>
                <a:gd name="connsiteX0" fmla="*/ 2926 w 1380329"/>
                <a:gd name="connsiteY0" fmla="*/ 244278 h 1204036"/>
                <a:gd name="connsiteX1" fmla="*/ 258196 w 1380329"/>
                <a:gd name="connsiteY1" fmla="*/ 419538 h 1204036"/>
                <a:gd name="connsiteX2" fmla="*/ 603001 w 1380329"/>
                <a:gd name="connsiteY2" fmla="*/ 718623 h 1204036"/>
                <a:gd name="connsiteX3" fmla="*/ 869701 w 1380329"/>
                <a:gd name="connsiteY3" fmla="*/ 994848 h 1204036"/>
                <a:gd name="connsiteX4" fmla="*/ 1283086 w 1380329"/>
                <a:gd name="connsiteY4" fmla="*/ 1149153 h 1204036"/>
                <a:gd name="connsiteX5" fmla="*/ 1380241 w 1380329"/>
                <a:gd name="connsiteY5" fmla="*/ 901503 h 1204036"/>
                <a:gd name="connsiteX6" fmla="*/ 1126876 w 1380329"/>
                <a:gd name="connsiteY6" fmla="*/ 745293 h 1204036"/>
                <a:gd name="connsiteX7" fmla="*/ 719206 w 1380329"/>
                <a:gd name="connsiteY7" fmla="*/ 461448 h 1204036"/>
                <a:gd name="connsiteX8" fmla="*/ 366781 w 1380329"/>
                <a:gd name="connsiteY8" fmla="*/ 219513 h 1204036"/>
                <a:gd name="connsiteX9" fmla="*/ 128656 w 1380329"/>
                <a:gd name="connsiteY9" fmla="*/ 19488 h 1204036"/>
                <a:gd name="connsiteX10" fmla="*/ 2926 w 1380329"/>
                <a:gd name="connsiteY10" fmla="*/ 244278 h 1204036"/>
                <a:gd name="connsiteX0" fmla="*/ 2926 w 1380329"/>
                <a:gd name="connsiteY0" fmla="*/ 244278 h 1204036"/>
                <a:gd name="connsiteX1" fmla="*/ 258196 w 1380329"/>
                <a:gd name="connsiteY1" fmla="*/ 419538 h 1204036"/>
                <a:gd name="connsiteX2" fmla="*/ 603001 w 1380329"/>
                <a:gd name="connsiteY2" fmla="*/ 718623 h 1204036"/>
                <a:gd name="connsiteX3" fmla="*/ 869701 w 1380329"/>
                <a:gd name="connsiteY3" fmla="*/ 994848 h 1204036"/>
                <a:gd name="connsiteX4" fmla="*/ 1283086 w 1380329"/>
                <a:gd name="connsiteY4" fmla="*/ 1149153 h 1204036"/>
                <a:gd name="connsiteX5" fmla="*/ 1380241 w 1380329"/>
                <a:gd name="connsiteY5" fmla="*/ 901503 h 1204036"/>
                <a:gd name="connsiteX6" fmla="*/ 1126876 w 1380329"/>
                <a:gd name="connsiteY6" fmla="*/ 745293 h 1204036"/>
                <a:gd name="connsiteX7" fmla="*/ 719206 w 1380329"/>
                <a:gd name="connsiteY7" fmla="*/ 461448 h 1204036"/>
                <a:gd name="connsiteX8" fmla="*/ 366781 w 1380329"/>
                <a:gd name="connsiteY8" fmla="*/ 219513 h 1204036"/>
                <a:gd name="connsiteX9" fmla="*/ 128656 w 1380329"/>
                <a:gd name="connsiteY9" fmla="*/ 19488 h 1204036"/>
                <a:gd name="connsiteX10" fmla="*/ 2926 w 1380329"/>
                <a:gd name="connsiteY10" fmla="*/ 244278 h 1204036"/>
                <a:gd name="connsiteX0" fmla="*/ 2926 w 1380329"/>
                <a:gd name="connsiteY0" fmla="*/ 244278 h 1204036"/>
                <a:gd name="connsiteX1" fmla="*/ 258196 w 1380329"/>
                <a:gd name="connsiteY1" fmla="*/ 419538 h 1204036"/>
                <a:gd name="connsiteX2" fmla="*/ 603001 w 1380329"/>
                <a:gd name="connsiteY2" fmla="*/ 718623 h 1204036"/>
                <a:gd name="connsiteX3" fmla="*/ 869701 w 1380329"/>
                <a:gd name="connsiteY3" fmla="*/ 994848 h 1204036"/>
                <a:gd name="connsiteX4" fmla="*/ 1283086 w 1380329"/>
                <a:gd name="connsiteY4" fmla="*/ 1149153 h 1204036"/>
                <a:gd name="connsiteX5" fmla="*/ 1380241 w 1380329"/>
                <a:gd name="connsiteY5" fmla="*/ 901503 h 1204036"/>
                <a:gd name="connsiteX6" fmla="*/ 1126876 w 1380329"/>
                <a:gd name="connsiteY6" fmla="*/ 745293 h 1204036"/>
                <a:gd name="connsiteX7" fmla="*/ 719206 w 1380329"/>
                <a:gd name="connsiteY7" fmla="*/ 461448 h 1204036"/>
                <a:gd name="connsiteX8" fmla="*/ 366781 w 1380329"/>
                <a:gd name="connsiteY8" fmla="*/ 219513 h 1204036"/>
                <a:gd name="connsiteX9" fmla="*/ 128656 w 1380329"/>
                <a:gd name="connsiteY9" fmla="*/ 19488 h 1204036"/>
                <a:gd name="connsiteX10" fmla="*/ 2926 w 1380329"/>
                <a:gd name="connsiteY10" fmla="*/ 244278 h 1204036"/>
                <a:gd name="connsiteX0" fmla="*/ 2926 w 1380329"/>
                <a:gd name="connsiteY0" fmla="*/ 244278 h 1204036"/>
                <a:gd name="connsiteX1" fmla="*/ 258196 w 1380329"/>
                <a:gd name="connsiteY1" fmla="*/ 419538 h 1204036"/>
                <a:gd name="connsiteX2" fmla="*/ 603001 w 1380329"/>
                <a:gd name="connsiteY2" fmla="*/ 718623 h 1204036"/>
                <a:gd name="connsiteX3" fmla="*/ 869701 w 1380329"/>
                <a:gd name="connsiteY3" fmla="*/ 994848 h 1204036"/>
                <a:gd name="connsiteX4" fmla="*/ 1283086 w 1380329"/>
                <a:gd name="connsiteY4" fmla="*/ 1149153 h 1204036"/>
                <a:gd name="connsiteX5" fmla="*/ 1380241 w 1380329"/>
                <a:gd name="connsiteY5" fmla="*/ 901503 h 1204036"/>
                <a:gd name="connsiteX6" fmla="*/ 1126876 w 1380329"/>
                <a:gd name="connsiteY6" fmla="*/ 745293 h 1204036"/>
                <a:gd name="connsiteX7" fmla="*/ 719206 w 1380329"/>
                <a:gd name="connsiteY7" fmla="*/ 461448 h 1204036"/>
                <a:gd name="connsiteX8" fmla="*/ 366781 w 1380329"/>
                <a:gd name="connsiteY8" fmla="*/ 219513 h 1204036"/>
                <a:gd name="connsiteX9" fmla="*/ 128656 w 1380329"/>
                <a:gd name="connsiteY9" fmla="*/ 19488 h 1204036"/>
                <a:gd name="connsiteX10" fmla="*/ 2926 w 1380329"/>
                <a:gd name="connsiteY10" fmla="*/ 244278 h 1204036"/>
                <a:gd name="connsiteX0" fmla="*/ 2926 w 1380329"/>
                <a:gd name="connsiteY0" fmla="*/ 244278 h 1204036"/>
                <a:gd name="connsiteX1" fmla="*/ 258196 w 1380329"/>
                <a:gd name="connsiteY1" fmla="*/ 419538 h 1204036"/>
                <a:gd name="connsiteX2" fmla="*/ 603001 w 1380329"/>
                <a:gd name="connsiteY2" fmla="*/ 718623 h 1204036"/>
                <a:gd name="connsiteX3" fmla="*/ 869701 w 1380329"/>
                <a:gd name="connsiteY3" fmla="*/ 994848 h 1204036"/>
                <a:gd name="connsiteX4" fmla="*/ 1283086 w 1380329"/>
                <a:gd name="connsiteY4" fmla="*/ 1149153 h 1204036"/>
                <a:gd name="connsiteX5" fmla="*/ 1380241 w 1380329"/>
                <a:gd name="connsiteY5" fmla="*/ 901503 h 1204036"/>
                <a:gd name="connsiteX6" fmla="*/ 1126876 w 1380329"/>
                <a:gd name="connsiteY6" fmla="*/ 745293 h 1204036"/>
                <a:gd name="connsiteX7" fmla="*/ 780166 w 1380329"/>
                <a:gd name="connsiteY7" fmla="*/ 484308 h 1204036"/>
                <a:gd name="connsiteX8" fmla="*/ 366781 w 1380329"/>
                <a:gd name="connsiteY8" fmla="*/ 219513 h 1204036"/>
                <a:gd name="connsiteX9" fmla="*/ 128656 w 1380329"/>
                <a:gd name="connsiteY9" fmla="*/ 19488 h 1204036"/>
                <a:gd name="connsiteX10" fmla="*/ 2926 w 1380329"/>
                <a:gd name="connsiteY10" fmla="*/ 244278 h 1204036"/>
                <a:gd name="connsiteX0" fmla="*/ 2926 w 1380329"/>
                <a:gd name="connsiteY0" fmla="*/ 244278 h 1204036"/>
                <a:gd name="connsiteX1" fmla="*/ 258196 w 1380329"/>
                <a:gd name="connsiteY1" fmla="*/ 419538 h 1204036"/>
                <a:gd name="connsiteX2" fmla="*/ 603001 w 1380329"/>
                <a:gd name="connsiteY2" fmla="*/ 718623 h 1204036"/>
                <a:gd name="connsiteX3" fmla="*/ 869701 w 1380329"/>
                <a:gd name="connsiteY3" fmla="*/ 994848 h 1204036"/>
                <a:gd name="connsiteX4" fmla="*/ 1283086 w 1380329"/>
                <a:gd name="connsiteY4" fmla="*/ 1149153 h 1204036"/>
                <a:gd name="connsiteX5" fmla="*/ 1380241 w 1380329"/>
                <a:gd name="connsiteY5" fmla="*/ 901503 h 1204036"/>
                <a:gd name="connsiteX6" fmla="*/ 1126876 w 1380329"/>
                <a:gd name="connsiteY6" fmla="*/ 745293 h 1204036"/>
                <a:gd name="connsiteX7" fmla="*/ 780166 w 1380329"/>
                <a:gd name="connsiteY7" fmla="*/ 484308 h 1204036"/>
                <a:gd name="connsiteX8" fmla="*/ 366781 w 1380329"/>
                <a:gd name="connsiteY8" fmla="*/ 219513 h 1204036"/>
                <a:gd name="connsiteX9" fmla="*/ 128656 w 1380329"/>
                <a:gd name="connsiteY9" fmla="*/ 19488 h 1204036"/>
                <a:gd name="connsiteX10" fmla="*/ 2926 w 1380329"/>
                <a:gd name="connsiteY10" fmla="*/ 244278 h 1204036"/>
                <a:gd name="connsiteX0" fmla="*/ 2926 w 1380329"/>
                <a:gd name="connsiteY0" fmla="*/ 244278 h 1204036"/>
                <a:gd name="connsiteX1" fmla="*/ 258196 w 1380329"/>
                <a:gd name="connsiteY1" fmla="*/ 419538 h 1204036"/>
                <a:gd name="connsiteX2" fmla="*/ 603001 w 1380329"/>
                <a:gd name="connsiteY2" fmla="*/ 718623 h 1204036"/>
                <a:gd name="connsiteX3" fmla="*/ 869701 w 1380329"/>
                <a:gd name="connsiteY3" fmla="*/ 994848 h 1204036"/>
                <a:gd name="connsiteX4" fmla="*/ 1283086 w 1380329"/>
                <a:gd name="connsiteY4" fmla="*/ 1149153 h 1204036"/>
                <a:gd name="connsiteX5" fmla="*/ 1380241 w 1380329"/>
                <a:gd name="connsiteY5" fmla="*/ 901503 h 1204036"/>
                <a:gd name="connsiteX6" fmla="*/ 1126876 w 1380329"/>
                <a:gd name="connsiteY6" fmla="*/ 745293 h 1204036"/>
                <a:gd name="connsiteX7" fmla="*/ 780166 w 1380329"/>
                <a:gd name="connsiteY7" fmla="*/ 484308 h 1204036"/>
                <a:gd name="connsiteX8" fmla="*/ 366781 w 1380329"/>
                <a:gd name="connsiteY8" fmla="*/ 219513 h 1204036"/>
                <a:gd name="connsiteX9" fmla="*/ 128656 w 1380329"/>
                <a:gd name="connsiteY9" fmla="*/ 19488 h 1204036"/>
                <a:gd name="connsiteX10" fmla="*/ 2926 w 1380329"/>
                <a:gd name="connsiteY10" fmla="*/ 244278 h 1204036"/>
                <a:gd name="connsiteX0" fmla="*/ 2926 w 1380329"/>
                <a:gd name="connsiteY0" fmla="*/ 244278 h 1204036"/>
                <a:gd name="connsiteX1" fmla="*/ 258196 w 1380329"/>
                <a:gd name="connsiteY1" fmla="*/ 419538 h 1204036"/>
                <a:gd name="connsiteX2" fmla="*/ 603001 w 1380329"/>
                <a:gd name="connsiteY2" fmla="*/ 718623 h 1204036"/>
                <a:gd name="connsiteX3" fmla="*/ 869701 w 1380329"/>
                <a:gd name="connsiteY3" fmla="*/ 994848 h 1204036"/>
                <a:gd name="connsiteX4" fmla="*/ 1283086 w 1380329"/>
                <a:gd name="connsiteY4" fmla="*/ 1149153 h 1204036"/>
                <a:gd name="connsiteX5" fmla="*/ 1380241 w 1380329"/>
                <a:gd name="connsiteY5" fmla="*/ 901503 h 1204036"/>
                <a:gd name="connsiteX6" fmla="*/ 1126876 w 1380329"/>
                <a:gd name="connsiteY6" fmla="*/ 745293 h 1204036"/>
                <a:gd name="connsiteX7" fmla="*/ 780166 w 1380329"/>
                <a:gd name="connsiteY7" fmla="*/ 484308 h 1204036"/>
                <a:gd name="connsiteX8" fmla="*/ 366781 w 1380329"/>
                <a:gd name="connsiteY8" fmla="*/ 219513 h 1204036"/>
                <a:gd name="connsiteX9" fmla="*/ 128656 w 1380329"/>
                <a:gd name="connsiteY9" fmla="*/ 19488 h 1204036"/>
                <a:gd name="connsiteX10" fmla="*/ 2926 w 1380329"/>
                <a:gd name="connsiteY10" fmla="*/ 244278 h 1204036"/>
                <a:gd name="connsiteX0" fmla="*/ 2926 w 1380329"/>
                <a:gd name="connsiteY0" fmla="*/ 244278 h 1204036"/>
                <a:gd name="connsiteX1" fmla="*/ 258196 w 1380329"/>
                <a:gd name="connsiteY1" fmla="*/ 419538 h 1204036"/>
                <a:gd name="connsiteX2" fmla="*/ 603001 w 1380329"/>
                <a:gd name="connsiteY2" fmla="*/ 718623 h 1204036"/>
                <a:gd name="connsiteX3" fmla="*/ 869701 w 1380329"/>
                <a:gd name="connsiteY3" fmla="*/ 994848 h 1204036"/>
                <a:gd name="connsiteX4" fmla="*/ 1283086 w 1380329"/>
                <a:gd name="connsiteY4" fmla="*/ 1149153 h 1204036"/>
                <a:gd name="connsiteX5" fmla="*/ 1380241 w 1380329"/>
                <a:gd name="connsiteY5" fmla="*/ 901503 h 1204036"/>
                <a:gd name="connsiteX6" fmla="*/ 1126876 w 1380329"/>
                <a:gd name="connsiteY6" fmla="*/ 745293 h 1204036"/>
                <a:gd name="connsiteX7" fmla="*/ 780166 w 1380329"/>
                <a:gd name="connsiteY7" fmla="*/ 484308 h 1204036"/>
                <a:gd name="connsiteX8" fmla="*/ 366781 w 1380329"/>
                <a:gd name="connsiteY8" fmla="*/ 219513 h 1204036"/>
                <a:gd name="connsiteX9" fmla="*/ 128656 w 1380329"/>
                <a:gd name="connsiteY9" fmla="*/ 19488 h 1204036"/>
                <a:gd name="connsiteX10" fmla="*/ 2926 w 1380329"/>
                <a:gd name="connsiteY10" fmla="*/ 244278 h 1204036"/>
                <a:gd name="connsiteX0" fmla="*/ 2926 w 1380329"/>
                <a:gd name="connsiteY0" fmla="*/ 244278 h 1204036"/>
                <a:gd name="connsiteX1" fmla="*/ 258196 w 1380329"/>
                <a:gd name="connsiteY1" fmla="*/ 419538 h 1204036"/>
                <a:gd name="connsiteX2" fmla="*/ 603001 w 1380329"/>
                <a:gd name="connsiteY2" fmla="*/ 718623 h 1204036"/>
                <a:gd name="connsiteX3" fmla="*/ 869701 w 1380329"/>
                <a:gd name="connsiteY3" fmla="*/ 994848 h 1204036"/>
                <a:gd name="connsiteX4" fmla="*/ 1283086 w 1380329"/>
                <a:gd name="connsiteY4" fmla="*/ 1149153 h 1204036"/>
                <a:gd name="connsiteX5" fmla="*/ 1380241 w 1380329"/>
                <a:gd name="connsiteY5" fmla="*/ 901503 h 1204036"/>
                <a:gd name="connsiteX6" fmla="*/ 1126876 w 1380329"/>
                <a:gd name="connsiteY6" fmla="*/ 745293 h 1204036"/>
                <a:gd name="connsiteX7" fmla="*/ 780166 w 1380329"/>
                <a:gd name="connsiteY7" fmla="*/ 484308 h 1204036"/>
                <a:gd name="connsiteX8" fmla="*/ 366781 w 1380329"/>
                <a:gd name="connsiteY8" fmla="*/ 219513 h 1204036"/>
                <a:gd name="connsiteX9" fmla="*/ 128656 w 1380329"/>
                <a:gd name="connsiteY9" fmla="*/ 19488 h 1204036"/>
                <a:gd name="connsiteX10" fmla="*/ 2926 w 1380329"/>
                <a:gd name="connsiteY10" fmla="*/ 244278 h 1204036"/>
                <a:gd name="connsiteX0" fmla="*/ 2926 w 1380329"/>
                <a:gd name="connsiteY0" fmla="*/ 244278 h 1204036"/>
                <a:gd name="connsiteX1" fmla="*/ 258196 w 1380329"/>
                <a:gd name="connsiteY1" fmla="*/ 419538 h 1204036"/>
                <a:gd name="connsiteX2" fmla="*/ 603001 w 1380329"/>
                <a:gd name="connsiteY2" fmla="*/ 718623 h 1204036"/>
                <a:gd name="connsiteX3" fmla="*/ 869701 w 1380329"/>
                <a:gd name="connsiteY3" fmla="*/ 994848 h 1204036"/>
                <a:gd name="connsiteX4" fmla="*/ 1283086 w 1380329"/>
                <a:gd name="connsiteY4" fmla="*/ 1149153 h 1204036"/>
                <a:gd name="connsiteX5" fmla="*/ 1380241 w 1380329"/>
                <a:gd name="connsiteY5" fmla="*/ 901503 h 1204036"/>
                <a:gd name="connsiteX6" fmla="*/ 1126876 w 1380329"/>
                <a:gd name="connsiteY6" fmla="*/ 745293 h 1204036"/>
                <a:gd name="connsiteX7" fmla="*/ 780166 w 1380329"/>
                <a:gd name="connsiteY7" fmla="*/ 484308 h 1204036"/>
                <a:gd name="connsiteX8" fmla="*/ 366781 w 1380329"/>
                <a:gd name="connsiteY8" fmla="*/ 219513 h 1204036"/>
                <a:gd name="connsiteX9" fmla="*/ 128656 w 1380329"/>
                <a:gd name="connsiteY9" fmla="*/ 19488 h 1204036"/>
                <a:gd name="connsiteX10" fmla="*/ 2926 w 1380329"/>
                <a:gd name="connsiteY10" fmla="*/ 244278 h 1204036"/>
                <a:gd name="connsiteX0" fmla="*/ 1873 w 1379276"/>
                <a:gd name="connsiteY0" fmla="*/ 244278 h 1204036"/>
                <a:gd name="connsiteX1" fmla="*/ 257143 w 1379276"/>
                <a:gd name="connsiteY1" fmla="*/ 419538 h 1204036"/>
                <a:gd name="connsiteX2" fmla="*/ 601948 w 1379276"/>
                <a:gd name="connsiteY2" fmla="*/ 718623 h 1204036"/>
                <a:gd name="connsiteX3" fmla="*/ 868648 w 1379276"/>
                <a:gd name="connsiteY3" fmla="*/ 994848 h 1204036"/>
                <a:gd name="connsiteX4" fmla="*/ 1282033 w 1379276"/>
                <a:gd name="connsiteY4" fmla="*/ 1149153 h 1204036"/>
                <a:gd name="connsiteX5" fmla="*/ 1379188 w 1379276"/>
                <a:gd name="connsiteY5" fmla="*/ 901503 h 1204036"/>
                <a:gd name="connsiteX6" fmla="*/ 1125823 w 1379276"/>
                <a:gd name="connsiteY6" fmla="*/ 745293 h 1204036"/>
                <a:gd name="connsiteX7" fmla="*/ 779113 w 1379276"/>
                <a:gd name="connsiteY7" fmla="*/ 484308 h 1204036"/>
                <a:gd name="connsiteX8" fmla="*/ 365728 w 1379276"/>
                <a:gd name="connsiteY8" fmla="*/ 219513 h 1204036"/>
                <a:gd name="connsiteX9" fmla="*/ 127603 w 1379276"/>
                <a:gd name="connsiteY9" fmla="*/ 19488 h 1204036"/>
                <a:gd name="connsiteX10" fmla="*/ 1873 w 1379276"/>
                <a:gd name="connsiteY10" fmla="*/ 244278 h 1204036"/>
                <a:gd name="connsiteX0" fmla="*/ 1873 w 1379276"/>
                <a:gd name="connsiteY0" fmla="*/ 244278 h 1204036"/>
                <a:gd name="connsiteX1" fmla="*/ 257143 w 1379276"/>
                <a:gd name="connsiteY1" fmla="*/ 419538 h 1204036"/>
                <a:gd name="connsiteX2" fmla="*/ 601948 w 1379276"/>
                <a:gd name="connsiteY2" fmla="*/ 718623 h 1204036"/>
                <a:gd name="connsiteX3" fmla="*/ 910558 w 1379276"/>
                <a:gd name="connsiteY3" fmla="*/ 994848 h 1204036"/>
                <a:gd name="connsiteX4" fmla="*/ 1282033 w 1379276"/>
                <a:gd name="connsiteY4" fmla="*/ 1149153 h 1204036"/>
                <a:gd name="connsiteX5" fmla="*/ 1379188 w 1379276"/>
                <a:gd name="connsiteY5" fmla="*/ 901503 h 1204036"/>
                <a:gd name="connsiteX6" fmla="*/ 1125823 w 1379276"/>
                <a:gd name="connsiteY6" fmla="*/ 745293 h 1204036"/>
                <a:gd name="connsiteX7" fmla="*/ 779113 w 1379276"/>
                <a:gd name="connsiteY7" fmla="*/ 484308 h 1204036"/>
                <a:gd name="connsiteX8" fmla="*/ 365728 w 1379276"/>
                <a:gd name="connsiteY8" fmla="*/ 219513 h 1204036"/>
                <a:gd name="connsiteX9" fmla="*/ 127603 w 1379276"/>
                <a:gd name="connsiteY9" fmla="*/ 19488 h 1204036"/>
                <a:gd name="connsiteX10" fmla="*/ 1873 w 1379276"/>
                <a:gd name="connsiteY10" fmla="*/ 244278 h 1204036"/>
                <a:gd name="connsiteX0" fmla="*/ 1873 w 1379276"/>
                <a:gd name="connsiteY0" fmla="*/ 244278 h 1206796"/>
                <a:gd name="connsiteX1" fmla="*/ 257143 w 1379276"/>
                <a:gd name="connsiteY1" fmla="*/ 419538 h 1206796"/>
                <a:gd name="connsiteX2" fmla="*/ 601948 w 1379276"/>
                <a:gd name="connsiteY2" fmla="*/ 718623 h 1206796"/>
                <a:gd name="connsiteX3" fmla="*/ 910558 w 1379276"/>
                <a:gd name="connsiteY3" fmla="*/ 994848 h 1206796"/>
                <a:gd name="connsiteX4" fmla="*/ 1282033 w 1379276"/>
                <a:gd name="connsiteY4" fmla="*/ 1149153 h 1206796"/>
                <a:gd name="connsiteX5" fmla="*/ 1379188 w 1379276"/>
                <a:gd name="connsiteY5" fmla="*/ 901503 h 1206796"/>
                <a:gd name="connsiteX6" fmla="*/ 1125823 w 1379276"/>
                <a:gd name="connsiteY6" fmla="*/ 745293 h 1206796"/>
                <a:gd name="connsiteX7" fmla="*/ 779113 w 1379276"/>
                <a:gd name="connsiteY7" fmla="*/ 484308 h 1206796"/>
                <a:gd name="connsiteX8" fmla="*/ 365728 w 1379276"/>
                <a:gd name="connsiteY8" fmla="*/ 219513 h 1206796"/>
                <a:gd name="connsiteX9" fmla="*/ 127603 w 1379276"/>
                <a:gd name="connsiteY9" fmla="*/ 19488 h 1206796"/>
                <a:gd name="connsiteX10" fmla="*/ 1873 w 1379276"/>
                <a:gd name="connsiteY10" fmla="*/ 244278 h 1206796"/>
                <a:gd name="connsiteX0" fmla="*/ 1873 w 1379276"/>
                <a:gd name="connsiteY0" fmla="*/ 244278 h 1206796"/>
                <a:gd name="connsiteX1" fmla="*/ 257143 w 1379276"/>
                <a:gd name="connsiteY1" fmla="*/ 419538 h 1206796"/>
                <a:gd name="connsiteX2" fmla="*/ 601948 w 1379276"/>
                <a:gd name="connsiteY2" fmla="*/ 718623 h 1206796"/>
                <a:gd name="connsiteX3" fmla="*/ 910558 w 1379276"/>
                <a:gd name="connsiteY3" fmla="*/ 994848 h 1206796"/>
                <a:gd name="connsiteX4" fmla="*/ 1282033 w 1379276"/>
                <a:gd name="connsiteY4" fmla="*/ 1149153 h 1206796"/>
                <a:gd name="connsiteX5" fmla="*/ 1379188 w 1379276"/>
                <a:gd name="connsiteY5" fmla="*/ 901503 h 1206796"/>
                <a:gd name="connsiteX6" fmla="*/ 1125823 w 1379276"/>
                <a:gd name="connsiteY6" fmla="*/ 745293 h 1206796"/>
                <a:gd name="connsiteX7" fmla="*/ 779113 w 1379276"/>
                <a:gd name="connsiteY7" fmla="*/ 484308 h 1206796"/>
                <a:gd name="connsiteX8" fmla="*/ 365728 w 1379276"/>
                <a:gd name="connsiteY8" fmla="*/ 219513 h 1206796"/>
                <a:gd name="connsiteX9" fmla="*/ 127603 w 1379276"/>
                <a:gd name="connsiteY9" fmla="*/ 19488 h 1206796"/>
                <a:gd name="connsiteX10" fmla="*/ 1873 w 1379276"/>
                <a:gd name="connsiteY10" fmla="*/ 244278 h 1206796"/>
                <a:gd name="connsiteX0" fmla="*/ 1873 w 1379276"/>
                <a:gd name="connsiteY0" fmla="*/ 244278 h 1206796"/>
                <a:gd name="connsiteX1" fmla="*/ 257143 w 1379276"/>
                <a:gd name="connsiteY1" fmla="*/ 419538 h 1206796"/>
                <a:gd name="connsiteX2" fmla="*/ 601948 w 1379276"/>
                <a:gd name="connsiteY2" fmla="*/ 718623 h 1206796"/>
                <a:gd name="connsiteX3" fmla="*/ 910558 w 1379276"/>
                <a:gd name="connsiteY3" fmla="*/ 994848 h 1206796"/>
                <a:gd name="connsiteX4" fmla="*/ 1282033 w 1379276"/>
                <a:gd name="connsiteY4" fmla="*/ 1149153 h 1206796"/>
                <a:gd name="connsiteX5" fmla="*/ 1379188 w 1379276"/>
                <a:gd name="connsiteY5" fmla="*/ 901503 h 1206796"/>
                <a:gd name="connsiteX6" fmla="*/ 1125823 w 1379276"/>
                <a:gd name="connsiteY6" fmla="*/ 745293 h 1206796"/>
                <a:gd name="connsiteX7" fmla="*/ 779113 w 1379276"/>
                <a:gd name="connsiteY7" fmla="*/ 484308 h 1206796"/>
                <a:gd name="connsiteX8" fmla="*/ 365728 w 1379276"/>
                <a:gd name="connsiteY8" fmla="*/ 219513 h 1206796"/>
                <a:gd name="connsiteX9" fmla="*/ 127603 w 1379276"/>
                <a:gd name="connsiteY9" fmla="*/ 19488 h 1206796"/>
                <a:gd name="connsiteX10" fmla="*/ 1873 w 1379276"/>
                <a:gd name="connsiteY10" fmla="*/ 244278 h 1206796"/>
                <a:gd name="connsiteX0" fmla="*/ 1873 w 1379276"/>
                <a:gd name="connsiteY0" fmla="*/ 244278 h 1206796"/>
                <a:gd name="connsiteX1" fmla="*/ 257143 w 1379276"/>
                <a:gd name="connsiteY1" fmla="*/ 419538 h 1206796"/>
                <a:gd name="connsiteX2" fmla="*/ 601948 w 1379276"/>
                <a:gd name="connsiteY2" fmla="*/ 718623 h 1206796"/>
                <a:gd name="connsiteX3" fmla="*/ 910558 w 1379276"/>
                <a:gd name="connsiteY3" fmla="*/ 994848 h 1206796"/>
                <a:gd name="connsiteX4" fmla="*/ 1282033 w 1379276"/>
                <a:gd name="connsiteY4" fmla="*/ 1149153 h 1206796"/>
                <a:gd name="connsiteX5" fmla="*/ 1379188 w 1379276"/>
                <a:gd name="connsiteY5" fmla="*/ 928173 h 1206796"/>
                <a:gd name="connsiteX6" fmla="*/ 1125823 w 1379276"/>
                <a:gd name="connsiteY6" fmla="*/ 745293 h 1206796"/>
                <a:gd name="connsiteX7" fmla="*/ 779113 w 1379276"/>
                <a:gd name="connsiteY7" fmla="*/ 484308 h 1206796"/>
                <a:gd name="connsiteX8" fmla="*/ 365728 w 1379276"/>
                <a:gd name="connsiteY8" fmla="*/ 219513 h 1206796"/>
                <a:gd name="connsiteX9" fmla="*/ 127603 w 1379276"/>
                <a:gd name="connsiteY9" fmla="*/ 19488 h 1206796"/>
                <a:gd name="connsiteX10" fmla="*/ 1873 w 1379276"/>
                <a:gd name="connsiteY10" fmla="*/ 244278 h 1206796"/>
                <a:gd name="connsiteX0" fmla="*/ 1873 w 1379276"/>
                <a:gd name="connsiteY0" fmla="*/ 244278 h 1206796"/>
                <a:gd name="connsiteX1" fmla="*/ 257143 w 1379276"/>
                <a:gd name="connsiteY1" fmla="*/ 419538 h 1206796"/>
                <a:gd name="connsiteX2" fmla="*/ 601948 w 1379276"/>
                <a:gd name="connsiteY2" fmla="*/ 718623 h 1206796"/>
                <a:gd name="connsiteX3" fmla="*/ 910558 w 1379276"/>
                <a:gd name="connsiteY3" fmla="*/ 994848 h 1206796"/>
                <a:gd name="connsiteX4" fmla="*/ 1282033 w 1379276"/>
                <a:gd name="connsiteY4" fmla="*/ 1149153 h 1206796"/>
                <a:gd name="connsiteX5" fmla="*/ 1379188 w 1379276"/>
                <a:gd name="connsiteY5" fmla="*/ 928173 h 1206796"/>
                <a:gd name="connsiteX6" fmla="*/ 1125823 w 1379276"/>
                <a:gd name="connsiteY6" fmla="*/ 745293 h 1206796"/>
                <a:gd name="connsiteX7" fmla="*/ 779113 w 1379276"/>
                <a:gd name="connsiteY7" fmla="*/ 484308 h 1206796"/>
                <a:gd name="connsiteX8" fmla="*/ 365728 w 1379276"/>
                <a:gd name="connsiteY8" fmla="*/ 219513 h 1206796"/>
                <a:gd name="connsiteX9" fmla="*/ 127603 w 1379276"/>
                <a:gd name="connsiteY9" fmla="*/ 19488 h 1206796"/>
                <a:gd name="connsiteX10" fmla="*/ 1873 w 1379276"/>
                <a:gd name="connsiteY10" fmla="*/ 244278 h 1206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9276" h="1206796">
                  <a:moveTo>
                    <a:pt x="1873" y="244278"/>
                  </a:moveTo>
                  <a:cubicBezTo>
                    <a:pt x="13303" y="348418"/>
                    <a:pt x="78073" y="441128"/>
                    <a:pt x="257143" y="419538"/>
                  </a:cubicBezTo>
                  <a:cubicBezTo>
                    <a:pt x="234918" y="564953"/>
                    <a:pt x="376523" y="782758"/>
                    <a:pt x="601948" y="718623"/>
                  </a:cubicBezTo>
                  <a:cubicBezTo>
                    <a:pt x="530828" y="947858"/>
                    <a:pt x="787368" y="1085653"/>
                    <a:pt x="910558" y="994848"/>
                  </a:cubicBezTo>
                  <a:cubicBezTo>
                    <a:pt x="917543" y="1160583"/>
                    <a:pt x="1065498" y="1284408"/>
                    <a:pt x="1282033" y="1149153"/>
                  </a:cubicBezTo>
                  <a:cubicBezTo>
                    <a:pt x="1352518" y="1094543"/>
                    <a:pt x="1381093" y="1009453"/>
                    <a:pt x="1379188" y="928173"/>
                  </a:cubicBezTo>
                  <a:cubicBezTo>
                    <a:pt x="1381093" y="869753"/>
                    <a:pt x="1291558" y="727513"/>
                    <a:pt x="1125823" y="745293"/>
                  </a:cubicBezTo>
                  <a:cubicBezTo>
                    <a:pt x="1156303" y="513518"/>
                    <a:pt x="939133" y="399853"/>
                    <a:pt x="779113" y="484308"/>
                  </a:cubicBezTo>
                  <a:cubicBezTo>
                    <a:pt x="833088" y="333813"/>
                    <a:pt x="574643" y="57588"/>
                    <a:pt x="365728" y="219513"/>
                  </a:cubicBezTo>
                  <a:cubicBezTo>
                    <a:pt x="414623" y="16948"/>
                    <a:pt x="193008" y="-33217"/>
                    <a:pt x="127603" y="19488"/>
                  </a:cubicBezTo>
                  <a:cubicBezTo>
                    <a:pt x="82201" y="42666"/>
                    <a:pt x="-14637" y="116643"/>
                    <a:pt x="1873" y="244278"/>
                  </a:cubicBezTo>
                  <a:close/>
                </a:path>
              </a:pathLst>
            </a:cu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1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grpSp>
        <p:nvGrpSpPr>
          <p:cNvPr id="10" name="그룹 3">
            <a:extLst>
              <a:ext uri="{FF2B5EF4-FFF2-40B4-BE49-F238E27FC236}">
                <a16:creationId xmlns:a16="http://schemas.microsoft.com/office/drawing/2014/main" id="{458B4846-6554-4FEF-90C2-6A4E5D6C4A90}"/>
              </a:ext>
            </a:extLst>
          </p:cNvPr>
          <p:cNvGrpSpPr/>
          <p:nvPr/>
        </p:nvGrpSpPr>
        <p:grpSpPr>
          <a:xfrm>
            <a:off x="5189204" y="1384528"/>
            <a:ext cx="2186604" cy="2492913"/>
            <a:chOff x="6765777" y="1996709"/>
            <a:chExt cx="3316219" cy="3780769"/>
          </a:xfrm>
        </p:grpSpPr>
        <p:grpSp>
          <p:nvGrpSpPr>
            <p:cNvPr id="11" name="그룹 4">
              <a:extLst>
                <a:ext uri="{FF2B5EF4-FFF2-40B4-BE49-F238E27FC236}">
                  <a16:creationId xmlns:a16="http://schemas.microsoft.com/office/drawing/2014/main" id="{297F474C-4FDF-48C4-B2AC-90899F9D9A55}"/>
                </a:ext>
              </a:extLst>
            </p:cNvPr>
            <p:cNvGrpSpPr/>
            <p:nvPr/>
          </p:nvGrpSpPr>
          <p:grpSpPr>
            <a:xfrm>
              <a:off x="6765777" y="1996709"/>
              <a:ext cx="3316219" cy="3780769"/>
              <a:chOff x="8553440" y="1930392"/>
              <a:chExt cx="2715589" cy="3096000"/>
            </a:xfrm>
          </p:grpSpPr>
          <p:sp>
            <p:nvSpPr>
              <p:cNvPr id="15" name="자유형: 도형 38">
                <a:extLst>
                  <a:ext uri="{FF2B5EF4-FFF2-40B4-BE49-F238E27FC236}">
                    <a16:creationId xmlns:a16="http://schemas.microsoft.com/office/drawing/2014/main" id="{6EE13636-6981-4108-BEEA-DE4886E1774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8916058" y="1930392"/>
                <a:ext cx="2274503" cy="720000"/>
              </a:xfrm>
              <a:custGeom>
                <a:avLst/>
                <a:gdLst>
                  <a:gd name="connsiteX0" fmla="*/ 1036713 w 2274503"/>
                  <a:gd name="connsiteY0" fmla="*/ 0 h 720000"/>
                  <a:gd name="connsiteX1" fmla="*/ 1154863 w 2274503"/>
                  <a:gd name="connsiteY1" fmla="*/ 954 h 720000"/>
                  <a:gd name="connsiteX2" fmla="*/ 1265628 w 2274503"/>
                  <a:gd name="connsiteY2" fmla="*/ 9535 h 720000"/>
                  <a:gd name="connsiteX3" fmla="*/ 1370854 w 2274503"/>
                  <a:gd name="connsiteY3" fmla="*/ 23837 h 720000"/>
                  <a:gd name="connsiteX4" fmla="*/ 1471466 w 2274503"/>
                  <a:gd name="connsiteY4" fmla="*/ 44814 h 720000"/>
                  <a:gd name="connsiteX5" fmla="*/ 1567462 w 2274503"/>
                  <a:gd name="connsiteY5" fmla="*/ 70559 h 720000"/>
                  <a:gd name="connsiteX6" fmla="*/ 1656074 w 2274503"/>
                  <a:gd name="connsiteY6" fmla="*/ 103931 h 720000"/>
                  <a:gd name="connsiteX7" fmla="*/ 1741917 w 2274503"/>
                  <a:gd name="connsiteY7" fmla="*/ 140164 h 720000"/>
                  <a:gd name="connsiteX8" fmla="*/ 1820376 w 2274503"/>
                  <a:gd name="connsiteY8" fmla="*/ 183071 h 720000"/>
                  <a:gd name="connsiteX9" fmla="*/ 1894219 w 2274503"/>
                  <a:gd name="connsiteY9" fmla="*/ 231700 h 720000"/>
                  <a:gd name="connsiteX10" fmla="*/ 1965294 w 2274503"/>
                  <a:gd name="connsiteY10" fmla="*/ 286049 h 720000"/>
                  <a:gd name="connsiteX11" fmla="*/ 2028983 w 2274503"/>
                  <a:gd name="connsiteY11" fmla="*/ 344212 h 720000"/>
                  <a:gd name="connsiteX12" fmla="*/ 2087135 w 2274503"/>
                  <a:gd name="connsiteY12" fmla="*/ 409050 h 720000"/>
                  <a:gd name="connsiteX13" fmla="*/ 2141594 w 2274503"/>
                  <a:gd name="connsiteY13" fmla="*/ 476748 h 720000"/>
                  <a:gd name="connsiteX14" fmla="*/ 2189592 w 2274503"/>
                  <a:gd name="connsiteY14" fmla="*/ 549214 h 720000"/>
                  <a:gd name="connsiteX15" fmla="*/ 2233898 w 2274503"/>
                  <a:gd name="connsiteY15" fmla="*/ 625493 h 720000"/>
                  <a:gd name="connsiteX16" fmla="*/ 2263436 w 2274503"/>
                  <a:gd name="connsiteY16" fmla="*/ 689377 h 720000"/>
                  <a:gd name="connsiteX17" fmla="*/ 2274503 w 2274503"/>
                  <a:gd name="connsiteY17" fmla="*/ 720000 h 720000"/>
                  <a:gd name="connsiteX18" fmla="*/ 0 w 2274503"/>
                  <a:gd name="connsiteY18" fmla="*/ 720000 h 720000"/>
                  <a:gd name="connsiteX19" fmla="*/ 11214 w 2274503"/>
                  <a:gd name="connsiteY19" fmla="*/ 672215 h 720000"/>
                  <a:gd name="connsiteX20" fmla="*/ 43520 w 2274503"/>
                  <a:gd name="connsiteY20" fmla="*/ 592121 h 720000"/>
                  <a:gd name="connsiteX21" fmla="*/ 82288 w 2274503"/>
                  <a:gd name="connsiteY21" fmla="*/ 517748 h 720000"/>
                  <a:gd name="connsiteX22" fmla="*/ 127517 w 2274503"/>
                  <a:gd name="connsiteY22" fmla="*/ 448143 h 720000"/>
                  <a:gd name="connsiteX23" fmla="*/ 179208 w 2274503"/>
                  <a:gd name="connsiteY23" fmla="*/ 382352 h 720000"/>
                  <a:gd name="connsiteX24" fmla="*/ 236436 w 2274503"/>
                  <a:gd name="connsiteY24" fmla="*/ 322282 h 720000"/>
                  <a:gd name="connsiteX25" fmla="*/ 298280 w 2274503"/>
                  <a:gd name="connsiteY25" fmla="*/ 266979 h 720000"/>
                  <a:gd name="connsiteX26" fmla="*/ 365662 w 2274503"/>
                  <a:gd name="connsiteY26" fmla="*/ 216444 h 720000"/>
                  <a:gd name="connsiteX27" fmla="*/ 435813 w 2274503"/>
                  <a:gd name="connsiteY27" fmla="*/ 171629 h 720000"/>
                  <a:gd name="connsiteX28" fmla="*/ 511503 w 2274503"/>
                  <a:gd name="connsiteY28" fmla="*/ 131582 h 720000"/>
                  <a:gd name="connsiteX29" fmla="*/ 589038 w 2274503"/>
                  <a:gd name="connsiteY29" fmla="*/ 98210 h 720000"/>
                  <a:gd name="connsiteX30" fmla="*/ 667497 w 2274503"/>
                  <a:gd name="connsiteY30" fmla="*/ 68652 h 720000"/>
                  <a:gd name="connsiteX31" fmla="*/ 931487 w 2274503"/>
                  <a:gd name="connsiteY31" fmla="*/ 8582 h 72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2274503" h="720000">
                    <a:moveTo>
                      <a:pt x="1036713" y="0"/>
                    </a:moveTo>
                    <a:lnTo>
                      <a:pt x="1154863" y="954"/>
                    </a:lnTo>
                    <a:lnTo>
                      <a:pt x="1265628" y="9535"/>
                    </a:lnTo>
                    <a:lnTo>
                      <a:pt x="1370854" y="23837"/>
                    </a:lnTo>
                    <a:lnTo>
                      <a:pt x="1471466" y="44814"/>
                    </a:lnTo>
                    <a:lnTo>
                      <a:pt x="1567462" y="70559"/>
                    </a:lnTo>
                    <a:lnTo>
                      <a:pt x="1656074" y="103931"/>
                    </a:lnTo>
                    <a:lnTo>
                      <a:pt x="1741917" y="140164"/>
                    </a:lnTo>
                    <a:lnTo>
                      <a:pt x="1820376" y="183071"/>
                    </a:lnTo>
                    <a:lnTo>
                      <a:pt x="1894219" y="231700"/>
                    </a:lnTo>
                    <a:lnTo>
                      <a:pt x="1965294" y="286049"/>
                    </a:lnTo>
                    <a:lnTo>
                      <a:pt x="2028983" y="344212"/>
                    </a:lnTo>
                    <a:lnTo>
                      <a:pt x="2087135" y="409050"/>
                    </a:lnTo>
                    <a:lnTo>
                      <a:pt x="2141594" y="476748"/>
                    </a:lnTo>
                    <a:lnTo>
                      <a:pt x="2189592" y="549214"/>
                    </a:lnTo>
                    <a:lnTo>
                      <a:pt x="2233898" y="625493"/>
                    </a:lnTo>
                    <a:lnTo>
                      <a:pt x="2263436" y="689377"/>
                    </a:lnTo>
                    <a:lnTo>
                      <a:pt x="2274503" y="720000"/>
                    </a:lnTo>
                    <a:lnTo>
                      <a:pt x="0" y="720000"/>
                    </a:lnTo>
                    <a:lnTo>
                      <a:pt x="11214" y="672215"/>
                    </a:lnTo>
                    <a:lnTo>
                      <a:pt x="43520" y="592121"/>
                    </a:lnTo>
                    <a:lnTo>
                      <a:pt x="82288" y="517748"/>
                    </a:lnTo>
                    <a:lnTo>
                      <a:pt x="127517" y="448143"/>
                    </a:lnTo>
                    <a:lnTo>
                      <a:pt x="179208" y="382352"/>
                    </a:lnTo>
                    <a:lnTo>
                      <a:pt x="236436" y="322282"/>
                    </a:lnTo>
                    <a:lnTo>
                      <a:pt x="298280" y="266979"/>
                    </a:lnTo>
                    <a:lnTo>
                      <a:pt x="365662" y="216444"/>
                    </a:lnTo>
                    <a:lnTo>
                      <a:pt x="435813" y="171629"/>
                    </a:lnTo>
                    <a:lnTo>
                      <a:pt x="511503" y="131582"/>
                    </a:lnTo>
                    <a:lnTo>
                      <a:pt x="589038" y="98210"/>
                    </a:lnTo>
                    <a:lnTo>
                      <a:pt x="667497" y="68652"/>
                    </a:lnTo>
                    <a:lnTo>
                      <a:pt x="931487" y="8582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701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6" name="자유형: 도형 35">
                <a:extLst>
                  <a:ext uri="{FF2B5EF4-FFF2-40B4-BE49-F238E27FC236}">
                    <a16:creationId xmlns:a16="http://schemas.microsoft.com/office/drawing/2014/main" id="{587D9AA3-84E7-4AF3-AF1C-3B0E8804FE05}"/>
                  </a:ext>
                </a:extLst>
              </p:cNvPr>
              <p:cNvSpPr/>
              <p:nvPr/>
            </p:nvSpPr>
            <p:spPr>
              <a:xfrm>
                <a:off x="8865429" y="4306392"/>
                <a:ext cx="2155303" cy="720000"/>
              </a:xfrm>
              <a:custGeom>
                <a:avLst/>
                <a:gdLst>
                  <a:gd name="connsiteX0" fmla="*/ 2595 w 2155303"/>
                  <a:gd name="connsiteY0" fmla="*/ 0 h 720000"/>
                  <a:gd name="connsiteX1" fmla="*/ 1989711 w 2155303"/>
                  <a:gd name="connsiteY1" fmla="*/ 0 h 720000"/>
                  <a:gd name="connsiteX2" fmla="*/ 1991924 w 2155303"/>
                  <a:gd name="connsiteY2" fmla="*/ 10599 h 720000"/>
                  <a:gd name="connsiteX3" fmla="*/ 2003924 w 2155303"/>
                  <a:gd name="connsiteY3" fmla="*/ 59228 h 720000"/>
                  <a:gd name="connsiteX4" fmla="*/ 2015924 w 2155303"/>
                  <a:gd name="connsiteY4" fmla="*/ 105949 h 720000"/>
                  <a:gd name="connsiteX5" fmla="*/ 2028846 w 2155303"/>
                  <a:gd name="connsiteY5" fmla="*/ 150763 h 720000"/>
                  <a:gd name="connsiteX6" fmla="*/ 2040846 w 2155303"/>
                  <a:gd name="connsiteY6" fmla="*/ 190810 h 720000"/>
                  <a:gd name="connsiteX7" fmla="*/ 2052845 w 2155303"/>
                  <a:gd name="connsiteY7" fmla="*/ 226089 h 720000"/>
                  <a:gd name="connsiteX8" fmla="*/ 2062998 w 2155303"/>
                  <a:gd name="connsiteY8" fmla="*/ 251834 h 720000"/>
                  <a:gd name="connsiteX9" fmla="*/ 2077767 w 2155303"/>
                  <a:gd name="connsiteY9" fmla="*/ 289974 h 720000"/>
                  <a:gd name="connsiteX10" fmla="*/ 2091613 w 2155303"/>
                  <a:gd name="connsiteY10" fmla="*/ 336695 h 720000"/>
                  <a:gd name="connsiteX11" fmla="*/ 2106382 w 2155303"/>
                  <a:gd name="connsiteY11" fmla="*/ 389137 h 720000"/>
                  <a:gd name="connsiteX12" fmla="*/ 2121150 w 2155303"/>
                  <a:gd name="connsiteY12" fmla="*/ 442533 h 720000"/>
                  <a:gd name="connsiteX13" fmla="*/ 2137765 w 2155303"/>
                  <a:gd name="connsiteY13" fmla="*/ 491161 h 720000"/>
                  <a:gd name="connsiteX14" fmla="*/ 2155303 w 2155303"/>
                  <a:gd name="connsiteY14" fmla="*/ 534068 h 720000"/>
                  <a:gd name="connsiteX15" fmla="*/ 1997462 w 2155303"/>
                  <a:gd name="connsiteY15" fmla="*/ 586511 h 720000"/>
                  <a:gd name="connsiteX16" fmla="*/ 1844238 w 2155303"/>
                  <a:gd name="connsiteY16" fmla="*/ 631325 h 720000"/>
                  <a:gd name="connsiteX17" fmla="*/ 1698397 w 2155303"/>
                  <a:gd name="connsiteY17" fmla="*/ 667558 h 720000"/>
                  <a:gd name="connsiteX18" fmla="*/ 1556249 w 2155303"/>
                  <a:gd name="connsiteY18" fmla="*/ 694256 h 720000"/>
                  <a:gd name="connsiteX19" fmla="*/ 1417792 w 2155303"/>
                  <a:gd name="connsiteY19" fmla="*/ 713326 h 720000"/>
                  <a:gd name="connsiteX20" fmla="*/ 1283951 w 2155303"/>
                  <a:gd name="connsiteY20" fmla="*/ 720000 h 720000"/>
                  <a:gd name="connsiteX21" fmla="*/ 1152879 w 2155303"/>
                  <a:gd name="connsiteY21" fmla="*/ 718093 h 720000"/>
                  <a:gd name="connsiteX22" fmla="*/ 1025500 w 2155303"/>
                  <a:gd name="connsiteY22" fmla="*/ 705698 h 720000"/>
                  <a:gd name="connsiteX23" fmla="*/ 899966 w 2155303"/>
                  <a:gd name="connsiteY23" fmla="*/ 683767 h 720000"/>
                  <a:gd name="connsiteX24" fmla="*/ 894428 w 2155303"/>
                  <a:gd name="connsiteY24" fmla="*/ 652302 h 720000"/>
                  <a:gd name="connsiteX25" fmla="*/ 887966 w 2155303"/>
                  <a:gd name="connsiteY25" fmla="*/ 616069 h 720000"/>
                  <a:gd name="connsiteX26" fmla="*/ 879659 w 2155303"/>
                  <a:gd name="connsiteY26" fmla="*/ 572208 h 720000"/>
                  <a:gd name="connsiteX27" fmla="*/ 873198 w 2155303"/>
                  <a:gd name="connsiteY27" fmla="*/ 525487 h 720000"/>
                  <a:gd name="connsiteX28" fmla="*/ 863967 w 2155303"/>
                  <a:gd name="connsiteY28" fmla="*/ 474952 h 720000"/>
                  <a:gd name="connsiteX29" fmla="*/ 854737 w 2155303"/>
                  <a:gd name="connsiteY29" fmla="*/ 423463 h 720000"/>
                  <a:gd name="connsiteX30" fmla="*/ 844583 w 2155303"/>
                  <a:gd name="connsiteY30" fmla="*/ 372928 h 720000"/>
                  <a:gd name="connsiteX31" fmla="*/ 832584 w 2155303"/>
                  <a:gd name="connsiteY31" fmla="*/ 324299 h 720000"/>
                  <a:gd name="connsiteX32" fmla="*/ 820584 w 2155303"/>
                  <a:gd name="connsiteY32" fmla="*/ 277578 h 720000"/>
                  <a:gd name="connsiteX33" fmla="*/ 805816 w 2155303"/>
                  <a:gd name="connsiteY33" fmla="*/ 236578 h 720000"/>
                  <a:gd name="connsiteX34" fmla="*/ 790124 w 2155303"/>
                  <a:gd name="connsiteY34" fmla="*/ 201299 h 720000"/>
                  <a:gd name="connsiteX35" fmla="*/ 773509 w 2155303"/>
                  <a:gd name="connsiteY35" fmla="*/ 173647 h 720000"/>
                  <a:gd name="connsiteX36" fmla="*/ 755048 w 2155303"/>
                  <a:gd name="connsiteY36" fmla="*/ 156484 h 720000"/>
                  <a:gd name="connsiteX37" fmla="*/ 734741 w 2155303"/>
                  <a:gd name="connsiteY37" fmla="*/ 147903 h 720000"/>
                  <a:gd name="connsiteX38" fmla="*/ 711665 w 2155303"/>
                  <a:gd name="connsiteY38" fmla="*/ 144089 h 720000"/>
                  <a:gd name="connsiteX39" fmla="*/ 684897 w 2155303"/>
                  <a:gd name="connsiteY39" fmla="*/ 145996 h 720000"/>
                  <a:gd name="connsiteX40" fmla="*/ 658129 w 2155303"/>
                  <a:gd name="connsiteY40" fmla="*/ 149810 h 720000"/>
                  <a:gd name="connsiteX41" fmla="*/ 633207 w 2155303"/>
                  <a:gd name="connsiteY41" fmla="*/ 156484 h 720000"/>
                  <a:gd name="connsiteX42" fmla="*/ 609208 w 2155303"/>
                  <a:gd name="connsiteY42" fmla="*/ 163159 h 720000"/>
                  <a:gd name="connsiteX43" fmla="*/ 587055 w 2155303"/>
                  <a:gd name="connsiteY43" fmla="*/ 169833 h 720000"/>
                  <a:gd name="connsiteX44" fmla="*/ 570440 w 2155303"/>
                  <a:gd name="connsiteY44" fmla="*/ 175554 h 720000"/>
                  <a:gd name="connsiteX45" fmla="*/ 530749 w 2155303"/>
                  <a:gd name="connsiteY45" fmla="*/ 188903 h 720000"/>
                  <a:gd name="connsiteX46" fmla="*/ 485520 w 2155303"/>
                  <a:gd name="connsiteY46" fmla="*/ 201299 h 720000"/>
                  <a:gd name="connsiteX47" fmla="*/ 434753 w 2155303"/>
                  <a:gd name="connsiteY47" fmla="*/ 211787 h 720000"/>
                  <a:gd name="connsiteX48" fmla="*/ 381216 w 2155303"/>
                  <a:gd name="connsiteY48" fmla="*/ 218461 h 720000"/>
                  <a:gd name="connsiteX49" fmla="*/ 327680 w 2155303"/>
                  <a:gd name="connsiteY49" fmla="*/ 224182 h 720000"/>
                  <a:gd name="connsiteX50" fmla="*/ 273220 w 2155303"/>
                  <a:gd name="connsiteY50" fmla="*/ 226089 h 720000"/>
                  <a:gd name="connsiteX51" fmla="*/ 221530 w 2155303"/>
                  <a:gd name="connsiteY51" fmla="*/ 222275 h 720000"/>
                  <a:gd name="connsiteX52" fmla="*/ 172609 w 2155303"/>
                  <a:gd name="connsiteY52" fmla="*/ 213694 h 720000"/>
                  <a:gd name="connsiteX53" fmla="*/ 145841 w 2155303"/>
                  <a:gd name="connsiteY53" fmla="*/ 207020 h 720000"/>
                  <a:gd name="connsiteX54" fmla="*/ 119073 w 2155303"/>
                  <a:gd name="connsiteY54" fmla="*/ 194624 h 720000"/>
                  <a:gd name="connsiteX55" fmla="*/ 92304 w 2155303"/>
                  <a:gd name="connsiteY55" fmla="*/ 180322 h 720000"/>
                  <a:gd name="connsiteX56" fmla="*/ 69228 w 2155303"/>
                  <a:gd name="connsiteY56" fmla="*/ 163159 h 720000"/>
                  <a:gd name="connsiteX57" fmla="*/ 45229 w 2155303"/>
                  <a:gd name="connsiteY57" fmla="*/ 142182 h 720000"/>
                  <a:gd name="connsiteX58" fmla="*/ 26768 w 2155303"/>
                  <a:gd name="connsiteY58" fmla="*/ 120251 h 720000"/>
                  <a:gd name="connsiteX59" fmla="*/ 13846 w 2155303"/>
                  <a:gd name="connsiteY59" fmla="*/ 92600 h 720000"/>
                  <a:gd name="connsiteX60" fmla="*/ 3692 w 2155303"/>
                  <a:gd name="connsiteY60" fmla="*/ 61135 h 720000"/>
                  <a:gd name="connsiteX61" fmla="*/ 0 w 2155303"/>
                  <a:gd name="connsiteY61" fmla="*/ 26809 h 72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</a:cxnLst>
                <a:rect l="l" t="t" r="r" b="b"/>
                <a:pathLst>
                  <a:path w="2155303" h="720000">
                    <a:moveTo>
                      <a:pt x="2595" y="0"/>
                    </a:moveTo>
                    <a:lnTo>
                      <a:pt x="1989711" y="0"/>
                    </a:lnTo>
                    <a:lnTo>
                      <a:pt x="1991924" y="10599"/>
                    </a:lnTo>
                    <a:lnTo>
                      <a:pt x="2003924" y="59228"/>
                    </a:lnTo>
                    <a:lnTo>
                      <a:pt x="2015924" y="105949"/>
                    </a:lnTo>
                    <a:lnTo>
                      <a:pt x="2028846" y="150763"/>
                    </a:lnTo>
                    <a:lnTo>
                      <a:pt x="2040846" y="190810"/>
                    </a:lnTo>
                    <a:lnTo>
                      <a:pt x="2052845" y="226089"/>
                    </a:lnTo>
                    <a:lnTo>
                      <a:pt x="2062998" y="251834"/>
                    </a:lnTo>
                    <a:lnTo>
                      <a:pt x="2077767" y="289974"/>
                    </a:lnTo>
                    <a:lnTo>
                      <a:pt x="2091613" y="336695"/>
                    </a:lnTo>
                    <a:lnTo>
                      <a:pt x="2106382" y="389137"/>
                    </a:lnTo>
                    <a:lnTo>
                      <a:pt x="2121150" y="442533"/>
                    </a:lnTo>
                    <a:lnTo>
                      <a:pt x="2137765" y="491161"/>
                    </a:lnTo>
                    <a:lnTo>
                      <a:pt x="2155303" y="534068"/>
                    </a:lnTo>
                    <a:lnTo>
                      <a:pt x="1997462" y="586511"/>
                    </a:lnTo>
                    <a:lnTo>
                      <a:pt x="1844238" y="631325"/>
                    </a:lnTo>
                    <a:lnTo>
                      <a:pt x="1698397" y="667558"/>
                    </a:lnTo>
                    <a:lnTo>
                      <a:pt x="1556249" y="694256"/>
                    </a:lnTo>
                    <a:lnTo>
                      <a:pt x="1417792" y="713326"/>
                    </a:lnTo>
                    <a:lnTo>
                      <a:pt x="1283951" y="720000"/>
                    </a:lnTo>
                    <a:lnTo>
                      <a:pt x="1152879" y="718093"/>
                    </a:lnTo>
                    <a:lnTo>
                      <a:pt x="1025500" y="705698"/>
                    </a:lnTo>
                    <a:lnTo>
                      <a:pt x="899966" y="683767"/>
                    </a:lnTo>
                    <a:lnTo>
                      <a:pt x="894428" y="652302"/>
                    </a:lnTo>
                    <a:lnTo>
                      <a:pt x="887966" y="616069"/>
                    </a:lnTo>
                    <a:lnTo>
                      <a:pt x="879659" y="572208"/>
                    </a:lnTo>
                    <a:lnTo>
                      <a:pt x="873198" y="525487"/>
                    </a:lnTo>
                    <a:lnTo>
                      <a:pt x="863967" y="474952"/>
                    </a:lnTo>
                    <a:lnTo>
                      <a:pt x="854737" y="423463"/>
                    </a:lnTo>
                    <a:lnTo>
                      <a:pt x="844583" y="372928"/>
                    </a:lnTo>
                    <a:lnTo>
                      <a:pt x="832584" y="324299"/>
                    </a:lnTo>
                    <a:lnTo>
                      <a:pt x="820584" y="277578"/>
                    </a:lnTo>
                    <a:lnTo>
                      <a:pt x="805816" y="236578"/>
                    </a:lnTo>
                    <a:lnTo>
                      <a:pt x="790124" y="201299"/>
                    </a:lnTo>
                    <a:lnTo>
                      <a:pt x="773509" y="173647"/>
                    </a:lnTo>
                    <a:lnTo>
                      <a:pt x="755048" y="156484"/>
                    </a:lnTo>
                    <a:lnTo>
                      <a:pt x="734741" y="147903"/>
                    </a:lnTo>
                    <a:lnTo>
                      <a:pt x="711665" y="144089"/>
                    </a:lnTo>
                    <a:lnTo>
                      <a:pt x="684897" y="145996"/>
                    </a:lnTo>
                    <a:lnTo>
                      <a:pt x="658129" y="149810"/>
                    </a:lnTo>
                    <a:lnTo>
                      <a:pt x="633207" y="156484"/>
                    </a:lnTo>
                    <a:lnTo>
                      <a:pt x="609208" y="163159"/>
                    </a:lnTo>
                    <a:lnTo>
                      <a:pt x="587055" y="169833"/>
                    </a:lnTo>
                    <a:lnTo>
                      <a:pt x="570440" y="175554"/>
                    </a:lnTo>
                    <a:lnTo>
                      <a:pt x="530749" y="188903"/>
                    </a:lnTo>
                    <a:lnTo>
                      <a:pt x="485520" y="201299"/>
                    </a:lnTo>
                    <a:lnTo>
                      <a:pt x="434753" y="211787"/>
                    </a:lnTo>
                    <a:lnTo>
                      <a:pt x="381216" y="218461"/>
                    </a:lnTo>
                    <a:lnTo>
                      <a:pt x="327680" y="224182"/>
                    </a:lnTo>
                    <a:lnTo>
                      <a:pt x="273220" y="226089"/>
                    </a:lnTo>
                    <a:lnTo>
                      <a:pt x="221530" y="222275"/>
                    </a:lnTo>
                    <a:lnTo>
                      <a:pt x="172609" y="213694"/>
                    </a:lnTo>
                    <a:lnTo>
                      <a:pt x="145841" y="207020"/>
                    </a:lnTo>
                    <a:lnTo>
                      <a:pt x="119073" y="194624"/>
                    </a:lnTo>
                    <a:lnTo>
                      <a:pt x="92304" y="180322"/>
                    </a:lnTo>
                    <a:lnTo>
                      <a:pt x="69228" y="163159"/>
                    </a:lnTo>
                    <a:lnTo>
                      <a:pt x="45229" y="142182"/>
                    </a:lnTo>
                    <a:lnTo>
                      <a:pt x="26768" y="120251"/>
                    </a:lnTo>
                    <a:lnTo>
                      <a:pt x="13846" y="92600"/>
                    </a:lnTo>
                    <a:lnTo>
                      <a:pt x="3692" y="61135"/>
                    </a:lnTo>
                    <a:lnTo>
                      <a:pt x="0" y="26809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701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7" name="자유형: 도형 37">
                <a:extLst>
                  <a:ext uri="{FF2B5EF4-FFF2-40B4-BE49-F238E27FC236}">
                    <a16:creationId xmlns:a16="http://schemas.microsoft.com/office/drawing/2014/main" id="{8E211472-8FD2-4210-BC02-257E324422C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8623418" y="2722392"/>
                <a:ext cx="2645611" cy="720000"/>
              </a:xfrm>
              <a:custGeom>
                <a:avLst/>
                <a:gdLst>
                  <a:gd name="connsiteX0" fmla="*/ 275743 w 2645611"/>
                  <a:gd name="connsiteY0" fmla="*/ 0 h 720000"/>
                  <a:gd name="connsiteX1" fmla="*/ 2591103 w 2645611"/>
                  <a:gd name="connsiteY1" fmla="*/ 0 h 720000"/>
                  <a:gd name="connsiteX2" fmla="*/ 2604997 w 2645611"/>
                  <a:gd name="connsiteY2" fmla="*/ 47076 h 720000"/>
                  <a:gd name="connsiteX3" fmla="*/ 2623458 w 2645611"/>
                  <a:gd name="connsiteY3" fmla="*/ 131937 h 720000"/>
                  <a:gd name="connsiteX4" fmla="*/ 2637304 w 2645611"/>
                  <a:gd name="connsiteY4" fmla="*/ 218705 h 720000"/>
                  <a:gd name="connsiteX5" fmla="*/ 2643765 w 2645611"/>
                  <a:gd name="connsiteY5" fmla="*/ 308334 h 720000"/>
                  <a:gd name="connsiteX6" fmla="*/ 2645611 w 2645611"/>
                  <a:gd name="connsiteY6" fmla="*/ 399870 h 720000"/>
                  <a:gd name="connsiteX7" fmla="*/ 2640073 w 2645611"/>
                  <a:gd name="connsiteY7" fmla="*/ 490452 h 720000"/>
                  <a:gd name="connsiteX8" fmla="*/ 2628996 w 2645611"/>
                  <a:gd name="connsiteY8" fmla="*/ 579127 h 720000"/>
                  <a:gd name="connsiteX9" fmla="*/ 2608689 w 2645611"/>
                  <a:gd name="connsiteY9" fmla="*/ 665895 h 720000"/>
                  <a:gd name="connsiteX10" fmla="*/ 2589216 w 2645611"/>
                  <a:gd name="connsiteY10" fmla="*/ 720000 h 720000"/>
                  <a:gd name="connsiteX11" fmla="*/ 0 w 2645611"/>
                  <a:gd name="connsiteY11" fmla="*/ 720000 h 720000"/>
                  <a:gd name="connsiteX12" fmla="*/ 32480 w 2645611"/>
                  <a:gd name="connsiteY12" fmla="*/ 681151 h 720000"/>
                  <a:gd name="connsiteX13" fmla="*/ 69401 w 2645611"/>
                  <a:gd name="connsiteY13" fmla="*/ 643011 h 720000"/>
                  <a:gd name="connsiteX14" fmla="*/ 106323 w 2645611"/>
                  <a:gd name="connsiteY14" fmla="*/ 604871 h 720000"/>
                  <a:gd name="connsiteX15" fmla="*/ 141399 w 2645611"/>
                  <a:gd name="connsiteY15" fmla="*/ 562917 h 720000"/>
                  <a:gd name="connsiteX16" fmla="*/ 174628 w 2645611"/>
                  <a:gd name="connsiteY16" fmla="*/ 521917 h 720000"/>
                  <a:gd name="connsiteX17" fmla="*/ 205088 w 2645611"/>
                  <a:gd name="connsiteY17" fmla="*/ 475196 h 720000"/>
                  <a:gd name="connsiteX18" fmla="*/ 230011 w 2645611"/>
                  <a:gd name="connsiteY18" fmla="*/ 424660 h 720000"/>
                  <a:gd name="connsiteX19" fmla="*/ 243856 w 2645611"/>
                  <a:gd name="connsiteY19" fmla="*/ 382707 h 720000"/>
                  <a:gd name="connsiteX20" fmla="*/ 248471 w 2645611"/>
                  <a:gd name="connsiteY20" fmla="*/ 341706 h 720000"/>
                  <a:gd name="connsiteX21" fmla="*/ 248471 w 2645611"/>
                  <a:gd name="connsiteY21" fmla="*/ 297846 h 720000"/>
                  <a:gd name="connsiteX22" fmla="*/ 247548 w 2645611"/>
                  <a:gd name="connsiteY22" fmla="*/ 251124 h 720000"/>
                  <a:gd name="connsiteX23" fmla="*/ 245702 w 2645611"/>
                  <a:gd name="connsiteY23" fmla="*/ 204403 h 720000"/>
                  <a:gd name="connsiteX24" fmla="*/ 247548 w 2645611"/>
                  <a:gd name="connsiteY24" fmla="*/ 153868 h 720000"/>
                  <a:gd name="connsiteX25" fmla="*/ 252164 w 2645611"/>
                  <a:gd name="connsiteY25" fmla="*/ 100472 h 72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2645611" h="720000">
                    <a:moveTo>
                      <a:pt x="275743" y="0"/>
                    </a:moveTo>
                    <a:lnTo>
                      <a:pt x="2591103" y="0"/>
                    </a:lnTo>
                    <a:lnTo>
                      <a:pt x="2604997" y="47076"/>
                    </a:lnTo>
                    <a:lnTo>
                      <a:pt x="2623458" y="131937"/>
                    </a:lnTo>
                    <a:lnTo>
                      <a:pt x="2637304" y="218705"/>
                    </a:lnTo>
                    <a:lnTo>
                      <a:pt x="2643765" y="308334"/>
                    </a:lnTo>
                    <a:lnTo>
                      <a:pt x="2645611" y="399870"/>
                    </a:lnTo>
                    <a:lnTo>
                      <a:pt x="2640073" y="490452"/>
                    </a:lnTo>
                    <a:lnTo>
                      <a:pt x="2628996" y="579127"/>
                    </a:lnTo>
                    <a:lnTo>
                      <a:pt x="2608689" y="665895"/>
                    </a:lnTo>
                    <a:lnTo>
                      <a:pt x="2589216" y="720000"/>
                    </a:lnTo>
                    <a:lnTo>
                      <a:pt x="0" y="720000"/>
                    </a:lnTo>
                    <a:lnTo>
                      <a:pt x="32480" y="681151"/>
                    </a:lnTo>
                    <a:lnTo>
                      <a:pt x="69401" y="643011"/>
                    </a:lnTo>
                    <a:lnTo>
                      <a:pt x="106323" y="604871"/>
                    </a:lnTo>
                    <a:lnTo>
                      <a:pt x="141399" y="562917"/>
                    </a:lnTo>
                    <a:lnTo>
                      <a:pt x="174628" y="521917"/>
                    </a:lnTo>
                    <a:lnTo>
                      <a:pt x="205088" y="475196"/>
                    </a:lnTo>
                    <a:lnTo>
                      <a:pt x="230011" y="424660"/>
                    </a:lnTo>
                    <a:lnTo>
                      <a:pt x="243856" y="382707"/>
                    </a:lnTo>
                    <a:lnTo>
                      <a:pt x="248471" y="341706"/>
                    </a:lnTo>
                    <a:lnTo>
                      <a:pt x="248471" y="297846"/>
                    </a:lnTo>
                    <a:lnTo>
                      <a:pt x="247548" y="251124"/>
                    </a:lnTo>
                    <a:lnTo>
                      <a:pt x="245702" y="204403"/>
                    </a:lnTo>
                    <a:lnTo>
                      <a:pt x="247548" y="153868"/>
                    </a:lnTo>
                    <a:lnTo>
                      <a:pt x="252164" y="100472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701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8" name="자유형: 도형 36">
                <a:extLst>
                  <a:ext uri="{FF2B5EF4-FFF2-40B4-BE49-F238E27FC236}">
                    <a16:creationId xmlns:a16="http://schemas.microsoft.com/office/drawing/2014/main" id="{801C9135-CDB9-4970-BD08-E750DDD5035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8553440" y="3514392"/>
                <a:ext cx="2627888" cy="720000"/>
              </a:xfrm>
              <a:custGeom>
                <a:avLst/>
                <a:gdLst>
                  <a:gd name="connsiteX0" fmla="*/ 8505 w 2627888"/>
                  <a:gd name="connsiteY0" fmla="*/ 0 h 720000"/>
                  <a:gd name="connsiteX1" fmla="*/ 2627888 w 2627888"/>
                  <a:gd name="connsiteY1" fmla="*/ 0 h 720000"/>
                  <a:gd name="connsiteX2" fmla="*/ 2619593 w 2627888"/>
                  <a:gd name="connsiteY2" fmla="*/ 17873 h 720000"/>
                  <a:gd name="connsiteX3" fmla="*/ 2580825 w 2627888"/>
                  <a:gd name="connsiteY3" fmla="*/ 81757 h 720000"/>
                  <a:gd name="connsiteX4" fmla="*/ 2541134 w 2627888"/>
                  <a:gd name="connsiteY4" fmla="*/ 143734 h 720000"/>
                  <a:gd name="connsiteX5" fmla="*/ 2496828 w 2627888"/>
                  <a:gd name="connsiteY5" fmla="*/ 204758 h 720000"/>
                  <a:gd name="connsiteX6" fmla="*/ 2453445 w 2627888"/>
                  <a:gd name="connsiteY6" fmla="*/ 261968 h 720000"/>
                  <a:gd name="connsiteX7" fmla="*/ 2410062 w 2627888"/>
                  <a:gd name="connsiteY7" fmla="*/ 321084 h 720000"/>
                  <a:gd name="connsiteX8" fmla="*/ 2367602 w 2627888"/>
                  <a:gd name="connsiteY8" fmla="*/ 380201 h 720000"/>
                  <a:gd name="connsiteX9" fmla="*/ 2338988 w 2627888"/>
                  <a:gd name="connsiteY9" fmla="*/ 427876 h 720000"/>
                  <a:gd name="connsiteX10" fmla="*/ 2315912 w 2627888"/>
                  <a:gd name="connsiteY10" fmla="*/ 482225 h 720000"/>
                  <a:gd name="connsiteX11" fmla="*/ 2297451 w 2627888"/>
                  <a:gd name="connsiteY11" fmla="*/ 539435 h 720000"/>
                  <a:gd name="connsiteX12" fmla="*/ 2282682 w 2627888"/>
                  <a:gd name="connsiteY12" fmla="*/ 601412 h 720000"/>
                  <a:gd name="connsiteX13" fmla="*/ 2280836 w 2627888"/>
                  <a:gd name="connsiteY13" fmla="*/ 630970 h 720000"/>
                  <a:gd name="connsiteX14" fmla="*/ 2282682 w 2627888"/>
                  <a:gd name="connsiteY14" fmla="*/ 666250 h 720000"/>
                  <a:gd name="connsiteX15" fmla="*/ 2287298 w 2627888"/>
                  <a:gd name="connsiteY15" fmla="*/ 709157 h 720000"/>
                  <a:gd name="connsiteX16" fmla="*/ 2288861 w 2627888"/>
                  <a:gd name="connsiteY16" fmla="*/ 720000 h 720000"/>
                  <a:gd name="connsiteX17" fmla="*/ 327825 w 2627888"/>
                  <a:gd name="connsiteY17" fmla="*/ 720000 h 720000"/>
                  <a:gd name="connsiteX18" fmla="*/ 334141 w 2627888"/>
                  <a:gd name="connsiteY18" fmla="*/ 693901 h 720000"/>
                  <a:gd name="connsiteX19" fmla="*/ 336910 w 2627888"/>
                  <a:gd name="connsiteY19" fmla="*/ 664343 h 720000"/>
                  <a:gd name="connsiteX20" fmla="*/ 336910 w 2627888"/>
                  <a:gd name="connsiteY20" fmla="*/ 632877 h 720000"/>
                  <a:gd name="connsiteX21" fmla="*/ 328603 w 2627888"/>
                  <a:gd name="connsiteY21" fmla="*/ 605226 h 720000"/>
                  <a:gd name="connsiteX22" fmla="*/ 320296 w 2627888"/>
                  <a:gd name="connsiteY22" fmla="*/ 589970 h 720000"/>
                  <a:gd name="connsiteX23" fmla="*/ 305527 w 2627888"/>
                  <a:gd name="connsiteY23" fmla="*/ 575668 h 720000"/>
                  <a:gd name="connsiteX24" fmla="*/ 289835 w 2627888"/>
                  <a:gd name="connsiteY24" fmla="*/ 565179 h 720000"/>
                  <a:gd name="connsiteX25" fmla="*/ 273220 w 2627888"/>
                  <a:gd name="connsiteY25" fmla="*/ 556598 h 720000"/>
                  <a:gd name="connsiteX26" fmla="*/ 256606 w 2627888"/>
                  <a:gd name="connsiteY26" fmla="*/ 544202 h 720000"/>
                  <a:gd name="connsiteX27" fmla="*/ 243683 w 2627888"/>
                  <a:gd name="connsiteY27" fmla="*/ 530853 h 720000"/>
                  <a:gd name="connsiteX28" fmla="*/ 233530 w 2627888"/>
                  <a:gd name="connsiteY28" fmla="*/ 513690 h 720000"/>
                  <a:gd name="connsiteX29" fmla="*/ 229837 w 2627888"/>
                  <a:gd name="connsiteY29" fmla="*/ 494620 h 720000"/>
                  <a:gd name="connsiteX30" fmla="*/ 231684 w 2627888"/>
                  <a:gd name="connsiteY30" fmla="*/ 475551 h 720000"/>
                  <a:gd name="connsiteX31" fmla="*/ 238145 w 2627888"/>
                  <a:gd name="connsiteY31" fmla="*/ 457434 h 720000"/>
                  <a:gd name="connsiteX32" fmla="*/ 246452 w 2627888"/>
                  <a:gd name="connsiteY32" fmla="*/ 442178 h 720000"/>
                  <a:gd name="connsiteX33" fmla="*/ 251990 w 2627888"/>
                  <a:gd name="connsiteY33" fmla="*/ 426922 h 720000"/>
                  <a:gd name="connsiteX34" fmla="*/ 225222 w 2627888"/>
                  <a:gd name="connsiteY34" fmla="*/ 407852 h 720000"/>
                  <a:gd name="connsiteX35" fmla="*/ 206761 w 2627888"/>
                  <a:gd name="connsiteY35" fmla="*/ 388782 h 720000"/>
                  <a:gd name="connsiteX36" fmla="*/ 196608 w 2627888"/>
                  <a:gd name="connsiteY36" fmla="*/ 369713 h 720000"/>
                  <a:gd name="connsiteX37" fmla="*/ 194762 w 2627888"/>
                  <a:gd name="connsiteY37" fmla="*/ 348736 h 720000"/>
                  <a:gd name="connsiteX38" fmla="*/ 197531 w 2627888"/>
                  <a:gd name="connsiteY38" fmla="*/ 329666 h 720000"/>
                  <a:gd name="connsiteX39" fmla="*/ 204915 w 2627888"/>
                  <a:gd name="connsiteY39" fmla="*/ 308689 h 720000"/>
                  <a:gd name="connsiteX40" fmla="*/ 215069 w 2627888"/>
                  <a:gd name="connsiteY40" fmla="*/ 287712 h 720000"/>
                  <a:gd name="connsiteX41" fmla="*/ 226145 w 2627888"/>
                  <a:gd name="connsiteY41" fmla="*/ 266735 h 720000"/>
                  <a:gd name="connsiteX42" fmla="*/ 236299 w 2627888"/>
                  <a:gd name="connsiteY42" fmla="*/ 244805 h 720000"/>
                  <a:gd name="connsiteX43" fmla="*/ 246452 w 2627888"/>
                  <a:gd name="connsiteY43" fmla="*/ 223828 h 720000"/>
                  <a:gd name="connsiteX44" fmla="*/ 251990 w 2627888"/>
                  <a:gd name="connsiteY44" fmla="*/ 200944 h 720000"/>
                  <a:gd name="connsiteX45" fmla="*/ 233530 w 2627888"/>
                  <a:gd name="connsiteY45" fmla="*/ 183781 h 720000"/>
                  <a:gd name="connsiteX46" fmla="*/ 207684 w 2627888"/>
                  <a:gd name="connsiteY46" fmla="*/ 170432 h 720000"/>
                  <a:gd name="connsiteX47" fmla="*/ 179070 w 2627888"/>
                  <a:gd name="connsiteY47" fmla="*/ 158037 h 720000"/>
                  <a:gd name="connsiteX48" fmla="*/ 149533 w 2627888"/>
                  <a:gd name="connsiteY48" fmla="*/ 147548 h 720000"/>
                  <a:gd name="connsiteX49" fmla="*/ 119072 w 2627888"/>
                  <a:gd name="connsiteY49" fmla="*/ 137060 h 720000"/>
                  <a:gd name="connsiteX50" fmla="*/ 88612 w 2627888"/>
                  <a:gd name="connsiteY50" fmla="*/ 126571 h 720000"/>
                  <a:gd name="connsiteX51" fmla="*/ 59998 w 2627888"/>
                  <a:gd name="connsiteY51" fmla="*/ 114176 h 720000"/>
                  <a:gd name="connsiteX52" fmla="*/ 36922 w 2627888"/>
                  <a:gd name="connsiteY52" fmla="*/ 100827 h 720000"/>
                  <a:gd name="connsiteX53" fmla="*/ 16615 w 2627888"/>
                  <a:gd name="connsiteY53" fmla="*/ 81757 h 720000"/>
                  <a:gd name="connsiteX54" fmla="*/ 4615 w 2627888"/>
                  <a:gd name="connsiteY54" fmla="*/ 58873 h 720000"/>
                  <a:gd name="connsiteX55" fmla="*/ 0 w 2627888"/>
                  <a:gd name="connsiteY55" fmla="*/ 35036 h 720000"/>
                  <a:gd name="connsiteX56" fmla="*/ 3692 w 2627888"/>
                  <a:gd name="connsiteY56" fmla="*/ 12152 h 72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</a:cxnLst>
                <a:rect l="l" t="t" r="r" b="b"/>
                <a:pathLst>
                  <a:path w="2627888" h="720000">
                    <a:moveTo>
                      <a:pt x="8505" y="0"/>
                    </a:moveTo>
                    <a:lnTo>
                      <a:pt x="2627888" y="0"/>
                    </a:lnTo>
                    <a:lnTo>
                      <a:pt x="2619593" y="17873"/>
                    </a:lnTo>
                    <a:lnTo>
                      <a:pt x="2580825" y="81757"/>
                    </a:lnTo>
                    <a:lnTo>
                      <a:pt x="2541134" y="143734"/>
                    </a:lnTo>
                    <a:lnTo>
                      <a:pt x="2496828" y="204758"/>
                    </a:lnTo>
                    <a:lnTo>
                      <a:pt x="2453445" y="261968"/>
                    </a:lnTo>
                    <a:lnTo>
                      <a:pt x="2410062" y="321084"/>
                    </a:lnTo>
                    <a:lnTo>
                      <a:pt x="2367602" y="380201"/>
                    </a:lnTo>
                    <a:lnTo>
                      <a:pt x="2338988" y="427876"/>
                    </a:lnTo>
                    <a:lnTo>
                      <a:pt x="2315912" y="482225"/>
                    </a:lnTo>
                    <a:lnTo>
                      <a:pt x="2297451" y="539435"/>
                    </a:lnTo>
                    <a:lnTo>
                      <a:pt x="2282682" y="601412"/>
                    </a:lnTo>
                    <a:lnTo>
                      <a:pt x="2280836" y="630970"/>
                    </a:lnTo>
                    <a:lnTo>
                      <a:pt x="2282682" y="666250"/>
                    </a:lnTo>
                    <a:lnTo>
                      <a:pt x="2287298" y="709157"/>
                    </a:lnTo>
                    <a:lnTo>
                      <a:pt x="2288861" y="720000"/>
                    </a:lnTo>
                    <a:lnTo>
                      <a:pt x="327825" y="720000"/>
                    </a:lnTo>
                    <a:lnTo>
                      <a:pt x="334141" y="693901"/>
                    </a:lnTo>
                    <a:lnTo>
                      <a:pt x="336910" y="664343"/>
                    </a:lnTo>
                    <a:lnTo>
                      <a:pt x="336910" y="632877"/>
                    </a:lnTo>
                    <a:lnTo>
                      <a:pt x="328603" y="605226"/>
                    </a:lnTo>
                    <a:lnTo>
                      <a:pt x="320296" y="589970"/>
                    </a:lnTo>
                    <a:lnTo>
                      <a:pt x="305527" y="575668"/>
                    </a:lnTo>
                    <a:lnTo>
                      <a:pt x="289835" y="565179"/>
                    </a:lnTo>
                    <a:lnTo>
                      <a:pt x="273220" y="556598"/>
                    </a:lnTo>
                    <a:lnTo>
                      <a:pt x="256606" y="544202"/>
                    </a:lnTo>
                    <a:lnTo>
                      <a:pt x="243683" y="530853"/>
                    </a:lnTo>
                    <a:lnTo>
                      <a:pt x="233530" y="513690"/>
                    </a:lnTo>
                    <a:lnTo>
                      <a:pt x="229837" y="494620"/>
                    </a:lnTo>
                    <a:lnTo>
                      <a:pt x="231684" y="475551"/>
                    </a:lnTo>
                    <a:lnTo>
                      <a:pt x="238145" y="457434"/>
                    </a:lnTo>
                    <a:lnTo>
                      <a:pt x="246452" y="442178"/>
                    </a:lnTo>
                    <a:lnTo>
                      <a:pt x="251990" y="426922"/>
                    </a:lnTo>
                    <a:lnTo>
                      <a:pt x="225222" y="407852"/>
                    </a:lnTo>
                    <a:lnTo>
                      <a:pt x="206761" y="388782"/>
                    </a:lnTo>
                    <a:lnTo>
                      <a:pt x="196608" y="369713"/>
                    </a:lnTo>
                    <a:lnTo>
                      <a:pt x="194762" y="348736"/>
                    </a:lnTo>
                    <a:lnTo>
                      <a:pt x="197531" y="329666"/>
                    </a:lnTo>
                    <a:lnTo>
                      <a:pt x="204915" y="308689"/>
                    </a:lnTo>
                    <a:lnTo>
                      <a:pt x="215069" y="287712"/>
                    </a:lnTo>
                    <a:lnTo>
                      <a:pt x="226145" y="266735"/>
                    </a:lnTo>
                    <a:lnTo>
                      <a:pt x="236299" y="244805"/>
                    </a:lnTo>
                    <a:lnTo>
                      <a:pt x="246452" y="223828"/>
                    </a:lnTo>
                    <a:lnTo>
                      <a:pt x="251990" y="200944"/>
                    </a:lnTo>
                    <a:lnTo>
                      <a:pt x="233530" y="183781"/>
                    </a:lnTo>
                    <a:lnTo>
                      <a:pt x="207684" y="170432"/>
                    </a:lnTo>
                    <a:lnTo>
                      <a:pt x="179070" y="158037"/>
                    </a:lnTo>
                    <a:lnTo>
                      <a:pt x="149533" y="147548"/>
                    </a:lnTo>
                    <a:lnTo>
                      <a:pt x="119072" y="137060"/>
                    </a:lnTo>
                    <a:lnTo>
                      <a:pt x="88612" y="126571"/>
                    </a:lnTo>
                    <a:lnTo>
                      <a:pt x="59998" y="114176"/>
                    </a:lnTo>
                    <a:lnTo>
                      <a:pt x="36922" y="100827"/>
                    </a:lnTo>
                    <a:lnTo>
                      <a:pt x="16615" y="81757"/>
                    </a:lnTo>
                    <a:lnTo>
                      <a:pt x="4615" y="58873"/>
                    </a:lnTo>
                    <a:lnTo>
                      <a:pt x="0" y="35036"/>
                    </a:lnTo>
                    <a:lnTo>
                      <a:pt x="3692" y="12152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701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</p:grpSp>
        <p:sp>
          <p:nvSpPr>
            <p:cNvPr id="12" name="화살표: 위쪽/아래쪽 5">
              <a:extLst>
                <a:ext uri="{FF2B5EF4-FFF2-40B4-BE49-F238E27FC236}">
                  <a16:creationId xmlns:a16="http://schemas.microsoft.com/office/drawing/2014/main" id="{98AFD51B-929E-4356-BFDC-B449842484E5}"/>
                </a:ext>
              </a:extLst>
            </p:cNvPr>
            <p:cNvSpPr/>
            <p:nvPr/>
          </p:nvSpPr>
          <p:spPr>
            <a:xfrm>
              <a:off x="8937916" y="2503492"/>
              <a:ext cx="432048" cy="805308"/>
            </a:xfrm>
            <a:prstGeom prst="up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3" name="화살표: 위쪽/아래쪽 39">
              <a:extLst>
                <a:ext uri="{FF2B5EF4-FFF2-40B4-BE49-F238E27FC236}">
                  <a16:creationId xmlns:a16="http://schemas.microsoft.com/office/drawing/2014/main" id="{3A142E53-260A-4A17-898B-7D8F9BA0E799}"/>
                </a:ext>
              </a:extLst>
            </p:cNvPr>
            <p:cNvSpPr/>
            <p:nvPr/>
          </p:nvSpPr>
          <p:spPr>
            <a:xfrm>
              <a:off x="8246751" y="3462758"/>
              <a:ext cx="432048" cy="805308"/>
            </a:xfrm>
            <a:prstGeom prst="up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4" name="화살표: 위쪽/아래쪽 40">
              <a:extLst>
                <a:ext uri="{FF2B5EF4-FFF2-40B4-BE49-F238E27FC236}">
                  <a16:creationId xmlns:a16="http://schemas.microsoft.com/office/drawing/2014/main" id="{293F334F-EC1B-489C-9DAA-F0869CD17B70}"/>
                </a:ext>
              </a:extLst>
            </p:cNvPr>
            <p:cNvSpPr/>
            <p:nvPr/>
          </p:nvSpPr>
          <p:spPr>
            <a:xfrm>
              <a:off x="8937916" y="4422024"/>
              <a:ext cx="432048" cy="805308"/>
            </a:xfrm>
            <a:prstGeom prst="up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733D01E-5BDF-4C4A-BCBD-9A67558255B1}"/>
              </a:ext>
            </a:extLst>
          </p:cNvPr>
          <p:cNvGrpSpPr/>
          <p:nvPr/>
        </p:nvGrpSpPr>
        <p:grpSpPr>
          <a:xfrm>
            <a:off x="6655731" y="4050492"/>
            <a:ext cx="2093813" cy="2229893"/>
            <a:chOff x="1100103" y="2793247"/>
            <a:chExt cx="3462029" cy="3687030"/>
          </a:xfrm>
        </p:grpSpPr>
        <p:sp>
          <p:nvSpPr>
            <p:cNvPr id="20" name="Freeform 18">
              <a:extLst>
                <a:ext uri="{FF2B5EF4-FFF2-40B4-BE49-F238E27FC236}">
                  <a16:creationId xmlns:a16="http://schemas.microsoft.com/office/drawing/2014/main" id="{37F836A9-DE96-47DE-B129-7024F29FB42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259632" y="2793247"/>
              <a:ext cx="1656184" cy="1741475"/>
            </a:xfrm>
            <a:custGeom>
              <a:avLst/>
              <a:gdLst/>
              <a:ahLst/>
              <a:cxnLst/>
              <a:rect l="l" t="t" r="r" b="b"/>
              <a:pathLst>
                <a:path w="1656184" h="1741475">
                  <a:moveTo>
                    <a:pt x="853425" y="0"/>
                  </a:moveTo>
                  <a:lnTo>
                    <a:pt x="789249" y="5234"/>
                  </a:lnTo>
                  <a:lnTo>
                    <a:pt x="628247" y="41869"/>
                  </a:lnTo>
                  <a:lnTo>
                    <a:pt x="580396" y="59896"/>
                  </a:lnTo>
                  <a:lnTo>
                    <a:pt x="533110" y="80250"/>
                  </a:lnTo>
                  <a:lnTo>
                    <a:pt x="486948" y="104673"/>
                  </a:lnTo>
                  <a:lnTo>
                    <a:pt x="444164" y="132005"/>
                  </a:lnTo>
                  <a:lnTo>
                    <a:pt x="403069" y="162825"/>
                  </a:lnTo>
                  <a:lnTo>
                    <a:pt x="365352" y="196553"/>
                  </a:lnTo>
                  <a:lnTo>
                    <a:pt x="330449" y="233188"/>
                  </a:lnTo>
                  <a:lnTo>
                    <a:pt x="298924" y="273313"/>
                  </a:lnTo>
                  <a:lnTo>
                    <a:pt x="271340" y="315764"/>
                  </a:lnTo>
                  <a:lnTo>
                    <a:pt x="247696" y="361123"/>
                  </a:lnTo>
                  <a:lnTo>
                    <a:pt x="227993" y="409970"/>
                  </a:lnTo>
                  <a:lnTo>
                    <a:pt x="196468" y="544301"/>
                  </a:lnTo>
                  <a:lnTo>
                    <a:pt x="193653" y="576865"/>
                  </a:lnTo>
                  <a:cubicBezTo>
                    <a:pt x="193278" y="587139"/>
                    <a:pt x="192903" y="597412"/>
                    <a:pt x="192528" y="607686"/>
                  </a:cubicBezTo>
                  <a:cubicBezTo>
                    <a:pt x="192903" y="617184"/>
                    <a:pt x="193278" y="626682"/>
                    <a:pt x="193653" y="636180"/>
                  </a:cubicBezTo>
                  <a:cubicBezTo>
                    <a:pt x="193840" y="645678"/>
                    <a:pt x="194028" y="655177"/>
                    <a:pt x="194216" y="664674"/>
                  </a:cubicBezTo>
                  <a:lnTo>
                    <a:pt x="194216" y="691424"/>
                  </a:lnTo>
                  <a:lnTo>
                    <a:pt x="191402" y="716430"/>
                  </a:lnTo>
                  <a:lnTo>
                    <a:pt x="182958" y="742016"/>
                  </a:lnTo>
                  <a:lnTo>
                    <a:pt x="167758" y="772837"/>
                  </a:lnTo>
                  <a:lnTo>
                    <a:pt x="149181" y="801331"/>
                  </a:lnTo>
                  <a:lnTo>
                    <a:pt x="128915" y="826336"/>
                  </a:lnTo>
                  <a:lnTo>
                    <a:pt x="107523" y="851923"/>
                  </a:lnTo>
                  <a:lnTo>
                    <a:pt x="85005" y="875184"/>
                  </a:lnTo>
                  <a:lnTo>
                    <a:pt x="62487" y="898445"/>
                  </a:lnTo>
                  <a:lnTo>
                    <a:pt x="41095" y="924031"/>
                  </a:lnTo>
                  <a:lnTo>
                    <a:pt x="33777" y="931009"/>
                  </a:lnTo>
                  <a:lnTo>
                    <a:pt x="24769" y="939732"/>
                  </a:lnTo>
                  <a:lnTo>
                    <a:pt x="15200" y="950199"/>
                  </a:lnTo>
                  <a:lnTo>
                    <a:pt x="7319" y="960666"/>
                  </a:lnTo>
                  <a:lnTo>
                    <a:pt x="2252" y="973460"/>
                  </a:lnTo>
                  <a:lnTo>
                    <a:pt x="0" y="987416"/>
                  </a:lnTo>
                  <a:lnTo>
                    <a:pt x="2815" y="1001955"/>
                  </a:lnTo>
                  <a:lnTo>
                    <a:pt x="10133" y="1015911"/>
                  </a:lnTo>
                  <a:lnTo>
                    <a:pt x="22518" y="1027541"/>
                  </a:lnTo>
                  <a:lnTo>
                    <a:pt x="36592" y="1035682"/>
                  </a:lnTo>
                  <a:lnTo>
                    <a:pt x="54043" y="1043243"/>
                  </a:lnTo>
                  <a:lnTo>
                    <a:pt x="72621" y="1049639"/>
                  </a:lnTo>
                  <a:lnTo>
                    <a:pt x="91197" y="1056035"/>
                  </a:lnTo>
                  <a:lnTo>
                    <a:pt x="109212" y="1062432"/>
                  </a:lnTo>
                  <a:lnTo>
                    <a:pt x="126663" y="1069992"/>
                  </a:lnTo>
                  <a:lnTo>
                    <a:pt x="142425" y="1078133"/>
                  </a:lnTo>
                  <a:lnTo>
                    <a:pt x="153685" y="1088601"/>
                  </a:lnTo>
                  <a:lnTo>
                    <a:pt x="150306" y="1102557"/>
                  </a:lnTo>
                  <a:lnTo>
                    <a:pt x="144114" y="1115351"/>
                  </a:lnTo>
                  <a:lnTo>
                    <a:pt x="137921" y="1128725"/>
                  </a:lnTo>
                  <a:lnTo>
                    <a:pt x="131166" y="1141518"/>
                  </a:lnTo>
                  <a:lnTo>
                    <a:pt x="124974" y="1154312"/>
                  </a:lnTo>
                  <a:lnTo>
                    <a:pt x="120471" y="1167105"/>
                  </a:lnTo>
                  <a:lnTo>
                    <a:pt x="118781" y="1178735"/>
                  </a:lnTo>
                  <a:lnTo>
                    <a:pt x="119907" y="1191529"/>
                  </a:lnTo>
                  <a:lnTo>
                    <a:pt x="126100" y="1203159"/>
                  </a:lnTo>
                  <a:lnTo>
                    <a:pt x="137359" y="1214790"/>
                  </a:lnTo>
                  <a:lnTo>
                    <a:pt x="153685" y="1226420"/>
                  </a:lnTo>
                  <a:lnTo>
                    <a:pt x="150306" y="1235725"/>
                  </a:lnTo>
                  <a:lnTo>
                    <a:pt x="145240" y="1245029"/>
                  </a:lnTo>
                  <a:lnTo>
                    <a:pt x="141300" y="1256077"/>
                  </a:lnTo>
                  <a:lnTo>
                    <a:pt x="140174" y="1267708"/>
                  </a:lnTo>
                  <a:lnTo>
                    <a:pt x="142425" y="1279339"/>
                  </a:lnTo>
                  <a:lnTo>
                    <a:pt x="148618" y="1289806"/>
                  </a:lnTo>
                  <a:lnTo>
                    <a:pt x="156499" y="1297947"/>
                  </a:lnTo>
                  <a:lnTo>
                    <a:pt x="166632" y="1305506"/>
                  </a:lnTo>
                  <a:lnTo>
                    <a:pt x="176765" y="1310740"/>
                  </a:lnTo>
                  <a:lnTo>
                    <a:pt x="186335" y="1317137"/>
                  </a:lnTo>
                  <a:lnTo>
                    <a:pt x="195343" y="1325860"/>
                  </a:lnTo>
                  <a:lnTo>
                    <a:pt x="200408" y="1335164"/>
                  </a:lnTo>
                  <a:lnTo>
                    <a:pt x="205475" y="1352028"/>
                  </a:lnTo>
                  <a:lnTo>
                    <a:pt x="205475" y="1371218"/>
                  </a:lnTo>
                  <a:lnTo>
                    <a:pt x="203787" y="1389245"/>
                  </a:lnTo>
                  <a:lnTo>
                    <a:pt x="199283" y="1407854"/>
                  </a:lnTo>
                  <a:lnTo>
                    <a:pt x="195343" y="1425881"/>
                  </a:lnTo>
                  <a:lnTo>
                    <a:pt x="192528" y="1442163"/>
                  </a:lnTo>
                  <a:lnTo>
                    <a:pt x="190276" y="1465424"/>
                  </a:lnTo>
                  <a:lnTo>
                    <a:pt x="192528" y="1486358"/>
                  </a:lnTo>
                  <a:lnTo>
                    <a:pt x="198719" y="1505548"/>
                  </a:lnTo>
                  <a:lnTo>
                    <a:pt x="206601" y="1522413"/>
                  </a:lnTo>
                  <a:lnTo>
                    <a:pt x="217860" y="1535787"/>
                  </a:lnTo>
                  <a:lnTo>
                    <a:pt x="232497" y="1548581"/>
                  </a:lnTo>
                  <a:lnTo>
                    <a:pt x="246570" y="1559048"/>
                  </a:lnTo>
                  <a:lnTo>
                    <a:pt x="262896" y="1567771"/>
                  </a:lnTo>
                  <a:lnTo>
                    <a:pt x="279221" y="1575331"/>
                  </a:lnTo>
                  <a:lnTo>
                    <a:pt x="295546" y="1579401"/>
                  </a:lnTo>
                  <a:lnTo>
                    <a:pt x="325383" y="1584635"/>
                  </a:lnTo>
                  <a:lnTo>
                    <a:pt x="356908" y="1586961"/>
                  </a:lnTo>
                  <a:lnTo>
                    <a:pt x="390121" y="1585798"/>
                  </a:lnTo>
                  <a:lnTo>
                    <a:pt x="422772" y="1582309"/>
                  </a:lnTo>
                  <a:lnTo>
                    <a:pt x="455423" y="1578238"/>
                  </a:lnTo>
                  <a:lnTo>
                    <a:pt x="486385" y="1571841"/>
                  </a:lnTo>
                  <a:lnTo>
                    <a:pt x="513969" y="1564281"/>
                  </a:lnTo>
                  <a:lnTo>
                    <a:pt x="529900" y="1558923"/>
                  </a:lnTo>
                  <a:lnTo>
                    <a:pt x="609866" y="1741475"/>
                  </a:lnTo>
                  <a:lnTo>
                    <a:pt x="699234" y="1702328"/>
                  </a:lnTo>
                  <a:lnTo>
                    <a:pt x="697686" y="1708838"/>
                  </a:lnTo>
                  <a:lnTo>
                    <a:pt x="1413007" y="1487444"/>
                  </a:lnTo>
                  <a:lnTo>
                    <a:pt x="1412429" y="1485195"/>
                  </a:lnTo>
                  <a:lnTo>
                    <a:pt x="1405111" y="1455538"/>
                  </a:lnTo>
                  <a:lnTo>
                    <a:pt x="1398918" y="1425881"/>
                  </a:lnTo>
                  <a:lnTo>
                    <a:pt x="1394978" y="1398549"/>
                  </a:lnTo>
                  <a:lnTo>
                    <a:pt x="1392163" y="1372381"/>
                  </a:lnTo>
                  <a:lnTo>
                    <a:pt x="1391037" y="1350865"/>
                  </a:lnTo>
                  <a:lnTo>
                    <a:pt x="1392163" y="1332837"/>
                  </a:lnTo>
                  <a:lnTo>
                    <a:pt x="1401171" y="1295039"/>
                  </a:lnTo>
                  <a:lnTo>
                    <a:pt x="1412429" y="1260148"/>
                  </a:lnTo>
                  <a:lnTo>
                    <a:pt x="1426503" y="1227001"/>
                  </a:lnTo>
                  <a:lnTo>
                    <a:pt x="1443954" y="1197926"/>
                  </a:lnTo>
                  <a:lnTo>
                    <a:pt x="1469849" y="1161872"/>
                  </a:lnTo>
                  <a:lnTo>
                    <a:pt x="1496308" y="1125818"/>
                  </a:lnTo>
                  <a:lnTo>
                    <a:pt x="1522767" y="1090926"/>
                  </a:lnTo>
                  <a:lnTo>
                    <a:pt x="1549788" y="1053710"/>
                  </a:lnTo>
                  <a:lnTo>
                    <a:pt x="1573995" y="1015911"/>
                  </a:lnTo>
                  <a:lnTo>
                    <a:pt x="1597637" y="976949"/>
                  </a:lnTo>
                  <a:lnTo>
                    <a:pt x="1617341" y="934499"/>
                  </a:lnTo>
                  <a:lnTo>
                    <a:pt x="1633666" y="889140"/>
                  </a:lnTo>
                  <a:lnTo>
                    <a:pt x="1646051" y="836222"/>
                  </a:lnTo>
                  <a:lnTo>
                    <a:pt x="1652807" y="782141"/>
                  </a:lnTo>
                  <a:lnTo>
                    <a:pt x="1656184" y="726897"/>
                  </a:lnTo>
                  <a:cubicBezTo>
                    <a:pt x="1655809" y="708289"/>
                    <a:pt x="1655434" y="689680"/>
                    <a:pt x="1655059" y="671072"/>
                  </a:cubicBezTo>
                  <a:lnTo>
                    <a:pt x="1651118" y="616409"/>
                  </a:lnTo>
                  <a:lnTo>
                    <a:pt x="1642674" y="563490"/>
                  </a:lnTo>
                  <a:lnTo>
                    <a:pt x="1631415" y="511736"/>
                  </a:lnTo>
                  <a:lnTo>
                    <a:pt x="1617341" y="464051"/>
                  </a:lnTo>
                  <a:lnTo>
                    <a:pt x="1601579" y="420438"/>
                  </a:lnTo>
                  <a:lnTo>
                    <a:pt x="1583565" y="381475"/>
                  </a:lnTo>
                  <a:lnTo>
                    <a:pt x="1556543" y="334954"/>
                  </a:lnTo>
                  <a:lnTo>
                    <a:pt x="1527270" y="290759"/>
                  </a:lnTo>
                  <a:lnTo>
                    <a:pt x="1494056" y="249471"/>
                  </a:lnTo>
                  <a:lnTo>
                    <a:pt x="1458590" y="209928"/>
                  </a:lnTo>
                  <a:lnTo>
                    <a:pt x="1419747" y="174455"/>
                  </a:lnTo>
                  <a:lnTo>
                    <a:pt x="1376400" y="141309"/>
                  </a:lnTo>
                  <a:lnTo>
                    <a:pt x="1331365" y="111652"/>
                  </a:lnTo>
                  <a:lnTo>
                    <a:pt x="1283515" y="85483"/>
                  </a:lnTo>
                  <a:lnTo>
                    <a:pt x="1231161" y="63386"/>
                  </a:lnTo>
                  <a:lnTo>
                    <a:pt x="1177119" y="43033"/>
                  </a:lnTo>
                  <a:lnTo>
                    <a:pt x="1118572" y="27332"/>
                  </a:lnTo>
                  <a:lnTo>
                    <a:pt x="1057210" y="14538"/>
                  </a:lnTo>
                  <a:lnTo>
                    <a:pt x="993036" y="5815"/>
                  </a:lnTo>
                  <a:lnTo>
                    <a:pt x="925482" y="582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1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1" name="Rounded Rectangle 18">
              <a:extLst>
                <a:ext uri="{FF2B5EF4-FFF2-40B4-BE49-F238E27FC236}">
                  <a16:creationId xmlns:a16="http://schemas.microsoft.com/office/drawing/2014/main" id="{4B80F304-DBEE-47EA-83DD-0438AC878356}"/>
                </a:ext>
              </a:extLst>
            </p:cNvPr>
            <p:cNvSpPr/>
            <p:nvPr/>
          </p:nvSpPr>
          <p:spPr>
            <a:xfrm>
              <a:off x="2733332" y="3284983"/>
              <a:ext cx="1828800" cy="648072"/>
            </a:xfrm>
            <a:custGeom>
              <a:avLst/>
              <a:gdLst/>
              <a:ahLst/>
              <a:cxnLst/>
              <a:rect l="l" t="t" r="r" b="b"/>
              <a:pathLst>
                <a:path w="1828800" h="648072">
                  <a:moveTo>
                    <a:pt x="1605221" y="0"/>
                  </a:moveTo>
                  <a:lnTo>
                    <a:pt x="1764347" y="0"/>
                  </a:lnTo>
                  <a:cubicBezTo>
                    <a:pt x="1799943" y="0"/>
                    <a:pt x="1828800" y="28857"/>
                    <a:pt x="1828800" y="64453"/>
                  </a:cubicBezTo>
                  <a:lnTo>
                    <a:pt x="1828800" y="583619"/>
                  </a:lnTo>
                  <a:cubicBezTo>
                    <a:pt x="1828800" y="619215"/>
                    <a:pt x="1799943" y="648072"/>
                    <a:pt x="1764347" y="648072"/>
                  </a:cubicBezTo>
                  <a:lnTo>
                    <a:pt x="1605221" y="648072"/>
                  </a:lnTo>
                  <a:cubicBezTo>
                    <a:pt x="1569625" y="648072"/>
                    <a:pt x="1540768" y="619215"/>
                    <a:pt x="1540768" y="583619"/>
                  </a:cubicBezTo>
                  <a:lnTo>
                    <a:pt x="1540768" y="581685"/>
                  </a:lnTo>
                  <a:lnTo>
                    <a:pt x="250059" y="581685"/>
                  </a:lnTo>
                  <a:cubicBezTo>
                    <a:pt x="224426" y="581685"/>
                    <a:pt x="203646" y="560905"/>
                    <a:pt x="203646" y="535272"/>
                  </a:cubicBezTo>
                  <a:lnTo>
                    <a:pt x="203646" y="466247"/>
                  </a:lnTo>
                  <a:cubicBezTo>
                    <a:pt x="203230" y="466497"/>
                    <a:pt x="202808" y="466502"/>
                    <a:pt x="202384" y="466502"/>
                  </a:cubicBezTo>
                  <a:lnTo>
                    <a:pt x="49692" y="466502"/>
                  </a:lnTo>
                  <a:cubicBezTo>
                    <a:pt x="22248" y="466502"/>
                    <a:pt x="0" y="444254"/>
                    <a:pt x="0" y="416810"/>
                  </a:cubicBezTo>
                  <a:lnTo>
                    <a:pt x="0" y="193708"/>
                  </a:lnTo>
                  <a:cubicBezTo>
                    <a:pt x="0" y="166264"/>
                    <a:pt x="22248" y="144016"/>
                    <a:pt x="49692" y="144016"/>
                  </a:cubicBezTo>
                  <a:lnTo>
                    <a:pt x="202384" y="144016"/>
                  </a:lnTo>
                  <a:lnTo>
                    <a:pt x="203646" y="144271"/>
                  </a:lnTo>
                  <a:lnTo>
                    <a:pt x="203646" y="112801"/>
                  </a:lnTo>
                  <a:cubicBezTo>
                    <a:pt x="203646" y="87168"/>
                    <a:pt x="224426" y="66388"/>
                    <a:pt x="250059" y="66388"/>
                  </a:cubicBezTo>
                  <a:lnTo>
                    <a:pt x="1540768" y="66388"/>
                  </a:lnTo>
                  <a:lnTo>
                    <a:pt x="1540768" y="64453"/>
                  </a:lnTo>
                  <a:cubicBezTo>
                    <a:pt x="1540768" y="28857"/>
                    <a:pt x="1569625" y="0"/>
                    <a:pt x="160522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2" name="Freeform 15">
              <a:extLst>
                <a:ext uri="{FF2B5EF4-FFF2-40B4-BE49-F238E27FC236}">
                  <a16:creationId xmlns:a16="http://schemas.microsoft.com/office/drawing/2014/main" id="{3CD14FEB-9623-4E56-B78E-D0125D9DD6E3}"/>
                </a:ext>
              </a:extLst>
            </p:cNvPr>
            <p:cNvSpPr/>
            <p:nvPr/>
          </p:nvSpPr>
          <p:spPr>
            <a:xfrm>
              <a:off x="2940573" y="3339509"/>
              <a:ext cx="669512" cy="864666"/>
            </a:xfrm>
            <a:custGeom>
              <a:avLst/>
              <a:gdLst>
                <a:gd name="connsiteX0" fmla="*/ 237850 w 650123"/>
                <a:gd name="connsiteY0" fmla="*/ 850974 h 866830"/>
                <a:gd name="connsiteX1" fmla="*/ 0 w 650123"/>
                <a:gd name="connsiteY1" fmla="*/ 63427 h 866830"/>
                <a:gd name="connsiteX2" fmla="*/ 153281 w 650123"/>
                <a:gd name="connsiteY2" fmla="*/ 184994 h 866830"/>
                <a:gd name="connsiteX3" fmla="*/ 216708 w 650123"/>
                <a:gd name="connsiteY3" fmla="*/ 5286 h 866830"/>
                <a:gd name="connsiteX4" fmla="*/ 317133 w 650123"/>
                <a:gd name="connsiteY4" fmla="*/ 184994 h 866830"/>
                <a:gd name="connsiteX5" fmla="*/ 359418 w 650123"/>
                <a:gd name="connsiteY5" fmla="*/ 0 h 866830"/>
                <a:gd name="connsiteX6" fmla="*/ 475700 w 650123"/>
                <a:gd name="connsiteY6" fmla="*/ 126853 h 866830"/>
                <a:gd name="connsiteX7" fmla="*/ 539126 w 650123"/>
                <a:gd name="connsiteY7" fmla="*/ 36999 h 866830"/>
                <a:gd name="connsiteX8" fmla="*/ 650123 w 650123"/>
                <a:gd name="connsiteY8" fmla="*/ 866830 h 866830"/>
                <a:gd name="connsiteX9" fmla="*/ 237850 w 650123"/>
                <a:gd name="connsiteY9" fmla="*/ 850974 h 866830"/>
                <a:gd name="connsiteX0" fmla="*/ 197028 w 609301"/>
                <a:gd name="connsiteY0" fmla="*/ 850974 h 866830"/>
                <a:gd name="connsiteX1" fmla="*/ 0 w 609301"/>
                <a:gd name="connsiteY1" fmla="*/ 60706 h 866830"/>
                <a:gd name="connsiteX2" fmla="*/ 112459 w 609301"/>
                <a:gd name="connsiteY2" fmla="*/ 184994 h 866830"/>
                <a:gd name="connsiteX3" fmla="*/ 175886 w 609301"/>
                <a:gd name="connsiteY3" fmla="*/ 5286 h 866830"/>
                <a:gd name="connsiteX4" fmla="*/ 276311 w 609301"/>
                <a:gd name="connsiteY4" fmla="*/ 184994 h 866830"/>
                <a:gd name="connsiteX5" fmla="*/ 318596 w 609301"/>
                <a:gd name="connsiteY5" fmla="*/ 0 h 866830"/>
                <a:gd name="connsiteX6" fmla="*/ 434878 w 609301"/>
                <a:gd name="connsiteY6" fmla="*/ 126853 h 866830"/>
                <a:gd name="connsiteX7" fmla="*/ 498304 w 609301"/>
                <a:gd name="connsiteY7" fmla="*/ 36999 h 866830"/>
                <a:gd name="connsiteX8" fmla="*/ 609301 w 609301"/>
                <a:gd name="connsiteY8" fmla="*/ 866830 h 866830"/>
                <a:gd name="connsiteX9" fmla="*/ 197028 w 609301"/>
                <a:gd name="connsiteY9" fmla="*/ 850974 h 866830"/>
                <a:gd name="connsiteX0" fmla="*/ 208370 w 620643"/>
                <a:gd name="connsiteY0" fmla="*/ 850974 h 866830"/>
                <a:gd name="connsiteX1" fmla="*/ 11342 w 620643"/>
                <a:gd name="connsiteY1" fmla="*/ 60706 h 866830"/>
                <a:gd name="connsiteX2" fmla="*/ 123801 w 620643"/>
                <a:gd name="connsiteY2" fmla="*/ 184994 h 866830"/>
                <a:gd name="connsiteX3" fmla="*/ 187228 w 620643"/>
                <a:gd name="connsiteY3" fmla="*/ 5286 h 866830"/>
                <a:gd name="connsiteX4" fmla="*/ 287653 w 620643"/>
                <a:gd name="connsiteY4" fmla="*/ 184994 h 866830"/>
                <a:gd name="connsiteX5" fmla="*/ 329938 w 620643"/>
                <a:gd name="connsiteY5" fmla="*/ 0 h 866830"/>
                <a:gd name="connsiteX6" fmla="*/ 446220 w 620643"/>
                <a:gd name="connsiteY6" fmla="*/ 126853 h 866830"/>
                <a:gd name="connsiteX7" fmla="*/ 509646 w 620643"/>
                <a:gd name="connsiteY7" fmla="*/ 36999 h 866830"/>
                <a:gd name="connsiteX8" fmla="*/ 620643 w 620643"/>
                <a:gd name="connsiteY8" fmla="*/ 866830 h 866830"/>
                <a:gd name="connsiteX9" fmla="*/ 208370 w 620643"/>
                <a:gd name="connsiteY9" fmla="*/ 850974 h 866830"/>
                <a:gd name="connsiteX0" fmla="*/ 208370 w 620643"/>
                <a:gd name="connsiteY0" fmla="*/ 850974 h 866830"/>
                <a:gd name="connsiteX1" fmla="*/ 11342 w 620643"/>
                <a:gd name="connsiteY1" fmla="*/ 60706 h 866830"/>
                <a:gd name="connsiteX2" fmla="*/ 123801 w 620643"/>
                <a:gd name="connsiteY2" fmla="*/ 184994 h 866830"/>
                <a:gd name="connsiteX3" fmla="*/ 187228 w 620643"/>
                <a:gd name="connsiteY3" fmla="*/ 5286 h 866830"/>
                <a:gd name="connsiteX4" fmla="*/ 287653 w 620643"/>
                <a:gd name="connsiteY4" fmla="*/ 184994 h 866830"/>
                <a:gd name="connsiteX5" fmla="*/ 329938 w 620643"/>
                <a:gd name="connsiteY5" fmla="*/ 0 h 866830"/>
                <a:gd name="connsiteX6" fmla="*/ 446220 w 620643"/>
                <a:gd name="connsiteY6" fmla="*/ 126853 h 866830"/>
                <a:gd name="connsiteX7" fmla="*/ 509646 w 620643"/>
                <a:gd name="connsiteY7" fmla="*/ 36999 h 866830"/>
                <a:gd name="connsiteX8" fmla="*/ 620643 w 620643"/>
                <a:gd name="connsiteY8" fmla="*/ 866830 h 866830"/>
                <a:gd name="connsiteX9" fmla="*/ 208370 w 620643"/>
                <a:gd name="connsiteY9" fmla="*/ 850974 h 866830"/>
                <a:gd name="connsiteX0" fmla="*/ 209189 w 621462"/>
                <a:gd name="connsiteY0" fmla="*/ 850974 h 866830"/>
                <a:gd name="connsiteX1" fmla="*/ 12161 w 621462"/>
                <a:gd name="connsiteY1" fmla="*/ 60706 h 866830"/>
                <a:gd name="connsiteX2" fmla="*/ 124620 w 621462"/>
                <a:gd name="connsiteY2" fmla="*/ 184994 h 866830"/>
                <a:gd name="connsiteX3" fmla="*/ 188047 w 621462"/>
                <a:gd name="connsiteY3" fmla="*/ 5286 h 866830"/>
                <a:gd name="connsiteX4" fmla="*/ 288472 w 621462"/>
                <a:gd name="connsiteY4" fmla="*/ 184994 h 866830"/>
                <a:gd name="connsiteX5" fmla="*/ 330757 w 621462"/>
                <a:gd name="connsiteY5" fmla="*/ 0 h 866830"/>
                <a:gd name="connsiteX6" fmla="*/ 447039 w 621462"/>
                <a:gd name="connsiteY6" fmla="*/ 126853 h 866830"/>
                <a:gd name="connsiteX7" fmla="*/ 510465 w 621462"/>
                <a:gd name="connsiteY7" fmla="*/ 36999 h 866830"/>
                <a:gd name="connsiteX8" fmla="*/ 621462 w 621462"/>
                <a:gd name="connsiteY8" fmla="*/ 866830 h 866830"/>
                <a:gd name="connsiteX9" fmla="*/ 209189 w 621462"/>
                <a:gd name="connsiteY9" fmla="*/ 850974 h 866830"/>
                <a:gd name="connsiteX0" fmla="*/ 160744 w 624724"/>
                <a:gd name="connsiteY0" fmla="*/ 812874 h 866830"/>
                <a:gd name="connsiteX1" fmla="*/ 15423 w 624724"/>
                <a:gd name="connsiteY1" fmla="*/ 60706 h 866830"/>
                <a:gd name="connsiteX2" fmla="*/ 127882 w 624724"/>
                <a:gd name="connsiteY2" fmla="*/ 184994 h 866830"/>
                <a:gd name="connsiteX3" fmla="*/ 191309 w 624724"/>
                <a:gd name="connsiteY3" fmla="*/ 5286 h 866830"/>
                <a:gd name="connsiteX4" fmla="*/ 291734 w 624724"/>
                <a:gd name="connsiteY4" fmla="*/ 184994 h 866830"/>
                <a:gd name="connsiteX5" fmla="*/ 334019 w 624724"/>
                <a:gd name="connsiteY5" fmla="*/ 0 h 866830"/>
                <a:gd name="connsiteX6" fmla="*/ 450301 w 624724"/>
                <a:gd name="connsiteY6" fmla="*/ 126853 h 866830"/>
                <a:gd name="connsiteX7" fmla="*/ 513727 w 624724"/>
                <a:gd name="connsiteY7" fmla="*/ 36999 h 866830"/>
                <a:gd name="connsiteX8" fmla="*/ 624724 w 624724"/>
                <a:gd name="connsiteY8" fmla="*/ 866830 h 866830"/>
                <a:gd name="connsiteX9" fmla="*/ 160744 w 624724"/>
                <a:gd name="connsiteY9" fmla="*/ 812874 h 866830"/>
                <a:gd name="connsiteX0" fmla="*/ 206607 w 621601"/>
                <a:gd name="connsiteY0" fmla="*/ 853696 h 866830"/>
                <a:gd name="connsiteX1" fmla="*/ 12300 w 621601"/>
                <a:gd name="connsiteY1" fmla="*/ 60706 h 866830"/>
                <a:gd name="connsiteX2" fmla="*/ 124759 w 621601"/>
                <a:gd name="connsiteY2" fmla="*/ 184994 h 866830"/>
                <a:gd name="connsiteX3" fmla="*/ 188186 w 621601"/>
                <a:gd name="connsiteY3" fmla="*/ 5286 h 866830"/>
                <a:gd name="connsiteX4" fmla="*/ 288611 w 621601"/>
                <a:gd name="connsiteY4" fmla="*/ 184994 h 866830"/>
                <a:gd name="connsiteX5" fmla="*/ 330896 w 621601"/>
                <a:gd name="connsiteY5" fmla="*/ 0 h 866830"/>
                <a:gd name="connsiteX6" fmla="*/ 447178 w 621601"/>
                <a:gd name="connsiteY6" fmla="*/ 126853 h 866830"/>
                <a:gd name="connsiteX7" fmla="*/ 510604 w 621601"/>
                <a:gd name="connsiteY7" fmla="*/ 36999 h 866830"/>
                <a:gd name="connsiteX8" fmla="*/ 621601 w 621601"/>
                <a:gd name="connsiteY8" fmla="*/ 866830 h 866830"/>
                <a:gd name="connsiteX9" fmla="*/ 206607 w 621601"/>
                <a:gd name="connsiteY9" fmla="*/ 853696 h 866830"/>
                <a:gd name="connsiteX0" fmla="*/ 206607 w 621601"/>
                <a:gd name="connsiteY0" fmla="*/ 853696 h 866830"/>
                <a:gd name="connsiteX1" fmla="*/ 12300 w 621601"/>
                <a:gd name="connsiteY1" fmla="*/ 60706 h 866830"/>
                <a:gd name="connsiteX2" fmla="*/ 124759 w 621601"/>
                <a:gd name="connsiteY2" fmla="*/ 184994 h 866830"/>
                <a:gd name="connsiteX3" fmla="*/ 188186 w 621601"/>
                <a:gd name="connsiteY3" fmla="*/ 5286 h 866830"/>
                <a:gd name="connsiteX4" fmla="*/ 288611 w 621601"/>
                <a:gd name="connsiteY4" fmla="*/ 184994 h 866830"/>
                <a:gd name="connsiteX5" fmla="*/ 330896 w 621601"/>
                <a:gd name="connsiteY5" fmla="*/ 0 h 866830"/>
                <a:gd name="connsiteX6" fmla="*/ 447178 w 621601"/>
                <a:gd name="connsiteY6" fmla="*/ 126853 h 866830"/>
                <a:gd name="connsiteX7" fmla="*/ 510604 w 621601"/>
                <a:gd name="connsiteY7" fmla="*/ 36999 h 866830"/>
                <a:gd name="connsiteX8" fmla="*/ 621601 w 621601"/>
                <a:gd name="connsiteY8" fmla="*/ 866830 h 866830"/>
                <a:gd name="connsiteX9" fmla="*/ 206607 w 621601"/>
                <a:gd name="connsiteY9" fmla="*/ 853696 h 866830"/>
                <a:gd name="connsiteX0" fmla="*/ 206607 w 621601"/>
                <a:gd name="connsiteY0" fmla="*/ 853696 h 866830"/>
                <a:gd name="connsiteX1" fmla="*/ 12300 w 621601"/>
                <a:gd name="connsiteY1" fmla="*/ 60706 h 866830"/>
                <a:gd name="connsiteX2" fmla="*/ 124759 w 621601"/>
                <a:gd name="connsiteY2" fmla="*/ 184994 h 866830"/>
                <a:gd name="connsiteX3" fmla="*/ 188186 w 621601"/>
                <a:gd name="connsiteY3" fmla="*/ 5286 h 866830"/>
                <a:gd name="connsiteX4" fmla="*/ 288611 w 621601"/>
                <a:gd name="connsiteY4" fmla="*/ 184994 h 866830"/>
                <a:gd name="connsiteX5" fmla="*/ 330896 w 621601"/>
                <a:gd name="connsiteY5" fmla="*/ 0 h 866830"/>
                <a:gd name="connsiteX6" fmla="*/ 447178 w 621601"/>
                <a:gd name="connsiteY6" fmla="*/ 126853 h 866830"/>
                <a:gd name="connsiteX7" fmla="*/ 510604 w 621601"/>
                <a:gd name="connsiteY7" fmla="*/ 36999 h 866830"/>
                <a:gd name="connsiteX8" fmla="*/ 621601 w 621601"/>
                <a:gd name="connsiteY8" fmla="*/ 866830 h 866830"/>
                <a:gd name="connsiteX9" fmla="*/ 206607 w 621601"/>
                <a:gd name="connsiteY9" fmla="*/ 853696 h 866830"/>
                <a:gd name="connsiteX0" fmla="*/ 209190 w 621463"/>
                <a:gd name="connsiteY0" fmla="*/ 864582 h 866830"/>
                <a:gd name="connsiteX1" fmla="*/ 12162 w 621463"/>
                <a:gd name="connsiteY1" fmla="*/ 60706 h 866830"/>
                <a:gd name="connsiteX2" fmla="*/ 124621 w 621463"/>
                <a:gd name="connsiteY2" fmla="*/ 184994 h 866830"/>
                <a:gd name="connsiteX3" fmla="*/ 188048 w 621463"/>
                <a:gd name="connsiteY3" fmla="*/ 5286 h 866830"/>
                <a:gd name="connsiteX4" fmla="*/ 288473 w 621463"/>
                <a:gd name="connsiteY4" fmla="*/ 184994 h 866830"/>
                <a:gd name="connsiteX5" fmla="*/ 330758 w 621463"/>
                <a:gd name="connsiteY5" fmla="*/ 0 h 866830"/>
                <a:gd name="connsiteX6" fmla="*/ 447040 w 621463"/>
                <a:gd name="connsiteY6" fmla="*/ 126853 h 866830"/>
                <a:gd name="connsiteX7" fmla="*/ 510466 w 621463"/>
                <a:gd name="connsiteY7" fmla="*/ 36999 h 866830"/>
                <a:gd name="connsiteX8" fmla="*/ 621463 w 621463"/>
                <a:gd name="connsiteY8" fmla="*/ 866830 h 866830"/>
                <a:gd name="connsiteX9" fmla="*/ 209190 w 621463"/>
                <a:gd name="connsiteY9" fmla="*/ 864582 h 866830"/>
                <a:gd name="connsiteX0" fmla="*/ 209190 w 586084"/>
                <a:gd name="connsiteY0" fmla="*/ 864582 h 869551"/>
                <a:gd name="connsiteX1" fmla="*/ 12162 w 586084"/>
                <a:gd name="connsiteY1" fmla="*/ 60706 h 869551"/>
                <a:gd name="connsiteX2" fmla="*/ 124621 w 586084"/>
                <a:gd name="connsiteY2" fmla="*/ 184994 h 869551"/>
                <a:gd name="connsiteX3" fmla="*/ 188048 w 586084"/>
                <a:gd name="connsiteY3" fmla="*/ 5286 h 869551"/>
                <a:gd name="connsiteX4" fmla="*/ 288473 w 586084"/>
                <a:gd name="connsiteY4" fmla="*/ 184994 h 869551"/>
                <a:gd name="connsiteX5" fmla="*/ 330758 w 586084"/>
                <a:gd name="connsiteY5" fmla="*/ 0 h 869551"/>
                <a:gd name="connsiteX6" fmla="*/ 447040 w 586084"/>
                <a:gd name="connsiteY6" fmla="*/ 126853 h 869551"/>
                <a:gd name="connsiteX7" fmla="*/ 510466 w 586084"/>
                <a:gd name="connsiteY7" fmla="*/ 36999 h 869551"/>
                <a:gd name="connsiteX8" fmla="*/ 586084 w 586084"/>
                <a:gd name="connsiteY8" fmla="*/ 869551 h 869551"/>
                <a:gd name="connsiteX9" fmla="*/ 209190 w 586084"/>
                <a:gd name="connsiteY9" fmla="*/ 864582 h 869551"/>
                <a:gd name="connsiteX0" fmla="*/ 209190 w 602413"/>
                <a:gd name="connsiteY0" fmla="*/ 864582 h 864582"/>
                <a:gd name="connsiteX1" fmla="*/ 12162 w 602413"/>
                <a:gd name="connsiteY1" fmla="*/ 60706 h 864582"/>
                <a:gd name="connsiteX2" fmla="*/ 124621 w 602413"/>
                <a:gd name="connsiteY2" fmla="*/ 184994 h 864582"/>
                <a:gd name="connsiteX3" fmla="*/ 188048 w 602413"/>
                <a:gd name="connsiteY3" fmla="*/ 5286 h 864582"/>
                <a:gd name="connsiteX4" fmla="*/ 288473 w 602413"/>
                <a:gd name="connsiteY4" fmla="*/ 184994 h 864582"/>
                <a:gd name="connsiteX5" fmla="*/ 330758 w 602413"/>
                <a:gd name="connsiteY5" fmla="*/ 0 h 864582"/>
                <a:gd name="connsiteX6" fmla="*/ 447040 w 602413"/>
                <a:gd name="connsiteY6" fmla="*/ 126853 h 864582"/>
                <a:gd name="connsiteX7" fmla="*/ 510466 w 602413"/>
                <a:gd name="connsiteY7" fmla="*/ 36999 h 864582"/>
                <a:gd name="connsiteX8" fmla="*/ 602413 w 602413"/>
                <a:gd name="connsiteY8" fmla="*/ 864109 h 864582"/>
                <a:gd name="connsiteX9" fmla="*/ 209190 w 602413"/>
                <a:gd name="connsiteY9" fmla="*/ 864582 h 864582"/>
                <a:gd name="connsiteX0" fmla="*/ 209190 w 618742"/>
                <a:gd name="connsiteY0" fmla="*/ 864582 h 864582"/>
                <a:gd name="connsiteX1" fmla="*/ 12162 w 618742"/>
                <a:gd name="connsiteY1" fmla="*/ 60706 h 864582"/>
                <a:gd name="connsiteX2" fmla="*/ 124621 w 618742"/>
                <a:gd name="connsiteY2" fmla="*/ 184994 h 864582"/>
                <a:gd name="connsiteX3" fmla="*/ 188048 w 618742"/>
                <a:gd name="connsiteY3" fmla="*/ 5286 h 864582"/>
                <a:gd name="connsiteX4" fmla="*/ 288473 w 618742"/>
                <a:gd name="connsiteY4" fmla="*/ 184994 h 864582"/>
                <a:gd name="connsiteX5" fmla="*/ 330758 w 618742"/>
                <a:gd name="connsiteY5" fmla="*/ 0 h 864582"/>
                <a:gd name="connsiteX6" fmla="*/ 447040 w 618742"/>
                <a:gd name="connsiteY6" fmla="*/ 126853 h 864582"/>
                <a:gd name="connsiteX7" fmla="*/ 510466 w 618742"/>
                <a:gd name="connsiteY7" fmla="*/ 36999 h 864582"/>
                <a:gd name="connsiteX8" fmla="*/ 618742 w 618742"/>
                <a:gd name="connsiteY8" fmla="*/ 578595 h 864582"/>
                <a:gd name="connsiteX9" fmla="*/ 602413 w 618742"/>
                <a:gd name="connsiteY9" fmla="*/ 864109 h 864582"/>
                <a:gd name="connsiteX10" fmla="*/ 209190 w 618742"/>
                <a:gd name="connsiteY10" fmla="*/ 864582 h 864582"/>
                <a:gd name="connsiteX0" fmla="*/ 209190 w 618742"/>
                <a:gd name="connsiteY0" fmla="*/ 864582 h 864582"/>
                <a:gd name="connsiteX1" fmla="*/ 12162 w 618742"/>
                <a:gd name="connsiteY1" fmla="*/ 60706 h 864582"/>
                <a:gd name="connsiteX2" fmla="*/ 124621 w 618742"/>
                <a:gd name="connsiteY2" fmla="*/ 184994 h 864582"/>
                <a:gd name="connsiteX3" fmla="*/ 188048 w 618742"/>
                <a:gd name="connsiteY3" fmla="*/ 5286 h 864582"/>
                <a:gd name="connsiteX4" fmla="*/ 288473 w 618742"/>
                <a:gd name="connsiteY4" fmla="*/ 184994 h 864582"/>
                <a:gd name="connsiteX5" fmla="*/ 330758 w 618742"/>
                <a:gd name="connsiteY5" fmla="*/ 0 h 864582"/>
                <a:gd name="connsiteX6" fmla="*/ 447040 w 618742"/>
                <a:gd name="connsiteY6" fmla="*/ 126853 h 864582"/>
                <a:gd name="connsiteX7" fmla="*/ 510466 w 618742"/>
                <a:gd name="connsiteY7" fmla="*/ 36999 h 864582"/>
                <a:gd name="connsiteX8" fmla="*/ 618742 w 618742"/>
                <a:gd name="connsiteY8" fmla="*/ 578595 h 864582"/>
                <a:gd name="connsiteX9" fmla="*/ 602413 w 618742"/>
                <a:gd name="connsiteY9" fmla="*/ 864109 h 864582"/>
                <a:gd name="connsiteX10" fmla="*/ 209190 w 618742"/>
                <a:gd name="connsiteY10" fmla="*/ 864582 h 864582"/>
                <a:gd name="connsiteX0" fmla="*/ 209190 w 618742"/>
                <a:gd name="connsiteY0" fmla="*/ 864582 h 864582"/>
                <a:gd name="connsiteX1" fmla="*/ 12162 w 618742"/>
                <a:gd name="connsiteY1" fmla="*/ 60706 h 864582"/>
                <a:gd name="connsiteX2" fmla="*/ 124621 w 618742"/>
                <a:gd name="connsiteY2" fmla="*/ 184994 h 864582"/>
                <a:gd name="connsiteX3" fmla="*/ 188048 w 618742"/>
                <a:gd name="connsiteY3" fmla="*/ 5286 h 864582"/>
                <a:gd name="connsiteX4" fmla="*/ 288473 w 618742"/>
                <a:gd name="connsiteY4" fmla="*/ 184994 h 864582"/>
                <a:gd name="connsiteX5" fmla="*/ 330758 w 618742"/>
                <a:gd name="connsiteY5" fmla="*/ 0 h 864582"/>
                <a:gd name="connsiteX6" fmla="*/ 447040 w 618742"/>
                <a:gd name="connsiteY6" fmla="*/ 126853 h 864582"/>
                <a:gd name="connsiteX7" fmla="*/ 510466 w 618742"/>
                <a:gd name="connsiteY7" fmla="*/ 36999 h 864582"/>
                <a:gd name="connsiteX8" fmla="*/ 618742 w 618742"/>
                <a:gd name="connsiteY8" fmla="*/ 578595 h 864582"/>
                <a:gd name="connsiteX9" fmla="*/ 602413 w 618742"/>
                <a:gd name="connsiteY9" fmla="*/ 864109 h 864582"/>
                <a:gd name="connsiteX10" fmla="*/ 209190 w 618742"/>
                <a:gd name="connsiteY10" fmla="*/ 864582 h 864582"/>
                <a:gd name="connsiteX0" fmla="*/ 209190 w 619592"/>
                <a:gd name="connsiteY0" fmla="*/ 864582 h 864582"/>
                <a:gd name="connsiteX1" fmla="*/ 12162 w 619592"/>
                <a:gd name="connsiteY1" fmla="*/ 60706 h 864582"/>
                <a:gd name="connsiteX2" fmla="*/ 124621 w 619592"/>
                <a:gd name="connsiteY2" fmla="*/ 184994 h 864582"/>
                <a:gd name="connsiteX3" fmla="*/ 188048 w 619592"/>
                <a:gd name="connsiteY3" fmla="*/ 5286 h 864582"/>
                <a:gd name="connsiteX4" fmla="*/ 288473 w 619592"/>
                <a:gd name="connsiteY4" fmla="*/ 184994 h 864582"/>
                <a:gd name="connsiteX5" fmla="*/ 330758 w 619592"/>
                <a:gd name="connsiteY5" fmla="*/ 0 h 864582"/>
                <a:gd name="connsiteX6" fmla="*/ 447040 w 619592"/>
                <a:gd name="connsiteY6" fmla="*/ 126853 h 864582"/>
                <a:gd name="connsiteX7" fmla="*/ 510466 w 619592"/>
                <a:gd name="connsiteY7" fmla="*/ 36999 h 864582"/>
                <a:gd name="connsiteX8" fmla="*/ 618742 w 619592"/>
                <a:gd name="connsiteY8" fmla="*/ 578595 h 864582"/>
                <a:gd name="connsiteX9" fmla="*/ 602413 w 619592"/>
                <a:gd name="connsiteY9" fmla="*/ 864109 h 864582"/>
                <a:gd name="connsiteX10" fmla="*/ 209190 w 619592"/>
                <a:gd name="connsiteY10" fmla="*/ 864582 h 864582"/>
                <a:gd name="connsiteX0" fmla="*/ 209190 w 620629"/>
                <a:gd name="connsiteY0" fmla="*/ 864582 h 864582"/>
                <a:gd name="connsiteX1" fmla="*/ 12162 w 620629"/>
                <a:gd name="connsiteY1" fmla="*/ 60706 h 864582"/>
                <a:gd name="connsiteX2" fmla="*/ 124621 w 620629"/>
                <a:gd name="connsiteY2" fmla="*/ 184994 h 864582"/>
                <a:gd name="connsiteX3" fmla="*/ 188048 w 620629"/>
                <a:gd name="connsiteY3" fmla="*/ 5286 h 864582"/>
                <a:gd name="connsiteX4" fmla="*/ 288473 w 620629"/>
                <a:gd name="connsiteY4" fmla="*/ 184994 h 864582"/>
                <a:gd name="connsiteX5" fmla="*/ 330758 w 620629"/>
                <a:gd name="connsiteY5" fmla="*/ 0 h 864582"/>
                <a:gd name="connsiteX6" fmla="*/ 447040 w 620629"/>
                <a:gd name="connsiteY6" fmla="*/ 126853 h 864582"/>
                <a:gd name="connsiteX7" fmla="*/ 510466 w 620629"/>
                <a:gd name="connsiteY7" fmla="*/ 36999 h 864582"/>
                <a:gd name="connsiteX8" fmla="*/ 618742 w 620629"/>
                <a:gd name="connsiteY8" fmla="*/ 578595 h 864582"/>
                <a:gd name="connsiteX9" fmla="*/ 602413 w 620629"/>
                <a:gd name="connsiteY9" fmla="*/ 864109 h 864582"/>
                <a:gd name="connsiteX10" fmla="*/ 209190 w 620629"/>
                <a:gd name="connsiteY10" fmla="*/ 864582 h 864582"/>
                <a:gd name="connsiteX0" fmla="*/ 209190 w 618743"/>
                <a:gd name="connsiteY0" fmla="*/ 864582 h 864582"/>
                <a:gd name="connsiteX1" fmla="*/ 12162 w 618743"/>
                <a:gd name="connsiteY1" fmla="*/ 60706 h 864582"/>
                <a:gd name="connsiteX2" fmla="*/ 124621 w 618743"/>
                <a:gd name="connsiteY2" fmla="*/ 184994 h 864582"/>
                <a:gd name="connsiteX3" fmla="*/ 188048 w 618743"/>
                <a:gd name="connsiteY3" fmla="*/ 5286 h 864582"/>
                <a:gd name="connsiteX4" fmla="*/ 288473 w 618743"/>
                <a:gd name="connsiteY4" fmla="*/ 184994 h 864582"/>
                <a:gd name="connsiteX5" fmla="*/ 330758 w 618743"/>
                <a:gd name="connsiteY5" fmla="*/ 0 h 864582"/>
                <a:gd name="connsiteX6" fmla="*/ 447040 w 618743"/>
                <a:gd name="connsiteY6" fmla="*/ 126853 h 864582"/>
                <a:gd name="connsiteX7" fmla="*/ 510466 w 618743"/>
                <a:gd name="connsiteY7" fmla="*/ 36999 h 864582"/>
                <a:gd name="connsiteX8" fmla="*/ 618742 w 618743"/>
                <a:gd name="connsiteY8" fmla="*/ 578595 h 864582"/>
                <a:gd name="connsiteX9" fmla="*/ 602413 w 618743"/>
                <a:gd name="connsiteY9" fmla="*/ 864109 h 864582"/>
                <a:gd name="connsiteX10" fmla="*/ 209190 w 618743"/>
                <a:gd name="connsiteY10" fmla="*/ 864582 h 864582"/>
                <a:gd name="connsiteX0" fmla="*/ 209190 w 618743"/>
                <a:gd name="connsiteY0" fmla="*/ 864582 h 864582"/>
                <a:gd name="connsiteX1" fmla="*/ 12162 w 618743"/>
                <a:gd name="connsiteY1" fmla="*/ 60706 h 864582"/>
                <a:gd name="connsiteX2" fmla="*/ 124621 w 618743"/>
                <a:gd name="connsiteY2" fmla="*/ 184994 h 864582"/>
                <a:gd name="connsiteX3" fmla="*/ 188048 w 618743"/>
                <a:gd name="connsiteY3" fmla="*/ 5286 h 864582"/>
                <a:gd name="connsiteX4" fmla="*/ 288473 w 618743"/>
                <a:gd name="connsiteY4" fmla="*/ 184994 h 864582"/>
                <a:gd name="connsiteX5" fmla="*/ 330758 w 618743"/>
                <a:gd name="connsiteY5" fmla="*/ 0 h 864582"/>
                <a:gd name="connsiteX6" fmla="*/ 447040 w 618743"/>
                <a:gd name="connsiteY6" fmla="*/ 126853 h 864582"/>
                <a:gd name="connsiteX7" fmla="*/ 510466 w 618743"/>
                <a:gd name="connsiteY7" fmla="*/ 36999 h 864582"/>
                <a:gd name="connsiteX8" fmla="*/ 618742 w 618743"/>
                <a:gd name="connsiteY8" fmla="*/ 578595 h 864582"/>
                <a:gd name="connsiteX9" fmla="*/ 602413 w 618743"/>
                <a:gd name="connsiteY9" fmla="*/ 864109 h 864582"/>
                <a:gd name="connsiteX10" fmla="*/ 209190 w 618743"/>
                <a:gd name="connsiteY10" fmla="*/ 864582 h 864582"/>
                <a:gd name="connsiteX0" fmla="*/ 209190 w 618745"/>
                <a:gd name="connsiteY0" fmla="*/ 864582 h 864582"/>
                <a:gd name="connsiteX1" fmla="*/ 12162 w 618745"/>
                <a:gd name="connsiteY1" fmla="*/ 60706 h 864582"/>
                <a:gd name="connsiteX2" fmla="*/ 124621 w 618745"/>
                <a:gd name="connsiteY2" fmla="*/ 184994 h 864582"/>
                <a:gd name="connsiteX3" fmla="*/ 188048 w 618745"/>
                <a:gd name="connsiteY3" fmla="*/ 5286 h 864582"/>
                <a:gd name="connsiteX4" fmla="*/ 288473 w 618745"/>
                <a:gd name="connsiteY4" fmla="*/ 184994 h 864582"/>
                <a:gd name="connsiteX5" fmla="*/ 330758 w 618745"/>
                <a:gd name="connsiteY5" fmla="*/ 0 h 864582"/>
                <a:gd name="connsiteX6" fmla="*/ 447040 w 618745"/>
                <a:gd name="connsiteY6" fmla="*/ 126853 h 864582"/>
                <a:gd name="connsiteX7" fmla="*/ 510466 w 618745"/>
                <a:gd name="connsiteY7" fmla="*/ 36999 h 864582"/>
                <a:gd name="connsiteX8" fmla="*/ 618742 w 618745"/>
                <a:gd name="connsiteY8" fmla="*/ 578595 h 864582"/>
                <a:gd name="connsiteX9" fmla="*/ 602413 w 618745"/>
                <a:gd name="connsiteY9" fmla="*/ 864109 h 864582"/>
                <a:gd name="connsiteX10" fmla="*/ 209190 w 618745"/>
                <a:gd name="connsiteY10" fmla="*/ 864582 h 864582"/>
                <a:gd name="connsiteX0" fmla="*/ 209190 w 618745"/>
                <a:gd name="connsiteY0" fmla="*/ 864582 h 864582"/>
                <a:gd name="connsiteX1" fmla="*/ 12162 w 618745"/>
                <a:gd name="connsiteY1" fmla="*/ 60706 h 864582"/>
                <a:gd name="connsiteX2" fmla="*/ 124621 w 618745"/>
                <a:gd name="connsiteY2" fmla="*/ 184994 h 864582"/>
                <a:gd name="connsiteX3" fmla="*/ 188048 w 618745"/>
                <a:gd name="connsiteY3" fmla="*/ 5286 h 864582"/>
                <a:gd name="connsiteX4" fmla="*/ 288473 w 618745"/>
                <a:gd name="connsiteY4" fmla="*/ 184994 h 864582"/>
                <a:gd name="connsiteX5" fmla="*/ 330758 w 618745"/>
                <a:gd name="connsiteY5" fmla="*/ 0 h 864582"/>
                <a:gd name="connsiteX6" fmla="*/ 430711 w 618745"/>
                <a:gd name="connsiteY6" fmla="*/ 121410 h 864582"/>
                <a:gd name="connsiteX7" fmla="*/ 510466 w 618745"/>
                <a:gd name="connsiteY7" fmla="*/ 36999 h 864582"/>
                <a:gd name="connsiteX8" fmla="*/ 618742 w 618745"/>
                <a:gd name="connsiteY8" fmla="*/ 578595 h 864582"/>
                <a:gd name="connsiteX9" fmla="*/ 602413 w 618745"/>
                <a:gd name="connsiteY9" fmla="*/ 864109 h 864582"/>
                <a:gd name="connsiteX10" fmla="*/ 209190 w 618745"/>
                <a:gd name="connsiteY10" fmla="*/ 864582 h 864582"/>
                <a:gd name="connsiteX0" fmla="*/ 209190 w 618745"/>
                <a:gd name="connsiteY0" fmla="*/ 864582 h 864582"/>
                <a:gd name="connsiteX1" fmla="*/ 12162 w 618745"/>
                <a:gd name="connsiteY1" fmla="*/ 60706 h 864582"/>
                <a:gd name="connsiteX2" fmla="*/ 124621 w 618745"/>
                <a:gd name="connsiteY2" fmla="*/ 184994 h 864582"/>
                <a:gd name="connsiteX3" fmla="*/ 188048 w 618745"/>
                <a:gd name="connsiteY3" fmla="*/ 5286 h 864582"/>
                <a:gd name="connsiteX4" fmla="*/ 288473 w 618745"/>
                <a:gd name="connsiteY4" fmla="*/ 184994 h 864582"/>
                <a:gd name="connsiteX5" fmla="*/ 330758 w 618745"/>
                <a:gd name="connsiteY5" fmla="*/ 0 h 864582"/>
                <a:gd name="connsiteX6" fmla="*/ 430711 w 618745"/>
                <a:gd name="connsiteY6" fmla="*/ 121410 h 864582"/>
                <a:gd name="connsiteX7" fmla="*/ 510466 w 618745"/>
                <a:gd name="connsiteY7" fmla="*/ 36999 h 864582"/>
                <a:gd name="connsiteX8" fmla="*/ 618742 w 618745"/>
                <a:gd name="connsiteY8" fmla="*/ 578595 h 864582"/>
                <a:gd name="connsiteX9" fmla="*/ 602413 w 618745"/>
                <a:gd name="connsiteY9" fmla="*/ 864109 h 864582"/>
                <a:gd name="connsiteX10" fmla="*/ 209190 w 618745"/>
                <a:gd name="connsiteY10" fmla="*/ 864582 h 864582"/>
                <a:gd name="connsiteX0" fmla="*/ 209190 w 618782"/>
                <a:gd name="connsiteY0" fmla="*/ 864582 h 864582"/>
                <a:gd name="connsiteX1" fmla="*/ 12162 w 618782"/>
                <a:gd name="connsiteY1" fmla="*/ 60706 h 864582"/>
                <a:gd name="connsiteX2" fmla="*/ 124621 w 618782"/>
                <a:gd name="connsiteY2" fmla="*/ 184994 h 864582"/>
                <a:gd name="connsiteX3" fmla="*/ 188048 w 618782"/>
                <a:gd name="connsiteY3" fmla="*/ 5286 h 864582"/>
                <a:gd name="connsiteX4" fmla="*/ 288473 w 618782"/>
                <a:gd name="connsiteY4" fmla="*/ 184994 h 864582"/>
                <a:gd name="connsiteX5" fmla="*/ 330758 w 618782"/>
                <a:gd name="connsiteY5" fmla="*/ 0 h 864582"/>
                <a:gd name="connsiteX6" fmla="*/ 430711 w 618782"/>
                <a:gd name="connsiteY6" fmla="*/ 121410 h 864582"/>
                <a:gd name="connsiteX7" fmla="*/ 510466 w 618782"/>
                <a:gd name="connsiteY7" fmla="*/ 36999 h 864582"/>
                <a:gd name="connsiteX8" fmla="*/ 618742 w 618782"/>
                <a:gd name="connsiteY8" fmla="*/ 578595 h 864582"/>
                <a:gd name="connsiteX9" fmla="*/ 602413 w 618782"/>
                <a:gd name="connsiteY9" fmla="*/ 864109 h 864582"/>
                <a:gd name="connsiteX10" fmla="*/ 209190 w 618782"/>
                <a:gd name="connsiteY10" fmla="*/ 864582 h 864582"/>
                <a:gd name="connsiteX0" fmla="*/ 209190 w 618782"/>
                <a:gd name="connsiteY0" fmla="*/ 864664 h 864664"/>
                <a:gd name="connsiteX1" fmla="*/ 12162 w 618782"/>
                <a:gd name="connsiteY1" fmla="*/ 60788 h 864664"/>
                <a:gd name="connsiteX2" fmla="*/ 124621 w 618782"/>
                <a:gd name="connsiteY2" fmla="*/ 185076 h 864664"/>
                <a:gd name="connsiteX3" fmla="*/ 188048 w 618782"/>
                <a:gd name="connsiteY3" fmla="*/ 5368 h 864664"/>
                <a:gd name="connsiteX4" fmla="*/ 288473 w 618782"/>
                <a:gd name="connsiteY4" fmla="*/ 185076 h 864664"/>
                <a:gd name="connsiteX5" fmla="*/ 330758 w 618782"/>
                <a:gd name="connsiteY5" fmla="*/ 82 h 864664"/>
                <a:gd name="connsiteX6" fmla="*/ 430711 w 618782"/>
                <a:gd name="connsiteY6" fmla="*/ 121492 h 864664"/>
                <a:gd name="connsiteX7" fmla="*/ 510466 w 618782"/>
                <a:gd name="connsiteY7" fmla="*/ 37081 h 864664"/>
                <a:gd name="connsiteX8" fmla="*/ 618742 w 618782"/>
                <a:gd name="connsiteY8" fmla="*/ 578677 h 864664"/>
                <a:gd name="connsiteX9" fmla="*/ 602413 w 618782"/>
                <a:gd name="connsiteY9" fmla="*/ 864191 h 864664"/>
                <a:gd name="connsiteX10" fmla="*/ 209190 w 618782"/>
                <a:gd name="connsiteY10" fmla="*/ 864664 h 864664"/>
                <a:gd name="connsiteX0" fmla="*/ 209190 w 618782"/>
                <a:gd name="connsiteY0" fmla="*/ 864664 h 864664"/>
                <a:gd name="connsiteX1" fmla="*/ 12162 w 618782"/>
                <a:gd name="connsiteY1" fmla="*/ 60788 h 864664"/>
                <a:gd name="connsiteX2" fmla="*/ 124621 w 618782"/>
                <a:gd name="connsiteY2" fmla="*/ 185076 h 864664"/>
                <a:gd name="connsiteX3" fmla="*/ 188048 w 618782"/>
                <a:gd name="connsiteY3" fmla="*/ 5368 h 864664"/>
                <a:gd name="connsiteX4" fmla="*/ 288473 w 618782"/>
                <a:gd name="connsiteY4" fmla="*/ 185076 h 864664"/>
                <a:gd name="connsiteX5" fmla="*/ 330758 w 618782"/>
                <a:gd name="connsiteY5" fmla="*/ 82 h 864664"/>
                <a:gd name="connsiteX6" fmla="*/ 430711 w 618782"/>
                <a:gd name="connsiteY6" fmla="*/ 121492 h 864664"/>
                <a:gd name="connsiteX7" fmla="*/ 510466 w 618782"/>
                <a:gd name="connsiteY7" fmla="*/ 37081 h 864664"/>
                <a:gd name="connsiteX8" fmla="*/ 618742 w 618782"/>
                <a:gd name="connsiteY8" fmla="*/ 578677 h 864664"/>
                <a:gd name="connsiteX9" fmla="*/ 602413 w 618782"/>
                <a:gd name="connsiteY9" fmla="*/ 864191 h 864664"/>
                <a:gd name="connsiteX10" fmla="*/ 209190 w 618782"/>
                <a:gd name="connsiteY10" fmla="*/ 864664 h 864664"/>
                <a:gd name="connsiteX0" fmla="*/ 209190 w 618782"/>
                <a:gd name="connsiteY0" fmla="*/ 864666 h 864666"/>
                <a:gd name="connsiteX1" fmla="*/ 12162 w 618782"/>
                <a:gd name="connsiteY1" fmla="*/ 60790 h 864666"/>
                <a:gd name="connsiteX2" fmla="*/ 124621 w 618782"/>
                <a:gd name="connsiteY2" fmla="*/ 185078 h 864666"/>
                <a:gd name="connsiteX3" fmla="*/ 188048 w 618782"/>
                <a:gd name="connsiteY3" fmla="*/ 5370 h 864666"/>
                <a:gd name="connsiteX4" fmla="*/ 288473 w 618782"/>
                <a:gd name="connsiteY4" fmla="*/ 185078 h 864666"/>
                <a:gd name="connsiteX5" fmla="*/ 330758 w 618782"/>
                <a:gd name="connsiteY5" fmla="*/ 84 h 864666"/>
                <a:gd name="connsiteX6" fmla="*/ 430711 w 618782"/>
                <a:gd name="connsiteY6" fmla="*/ 121494 h 864666"/>
                <a:gd name="connsiteX7" fmla="*/ 510466 w 618782"/>
                <a:gd name="connsiteY7" fmla="*/ 37083 h 864666"/>
                <a:gd name="connsiteX8" fmla="*/ 618742 w 618782"/>
                <a:gd name="connsiteY8" fmla="*/ 578679 h 864666"/>
                <a:gd name="connsiteX9" fmla="*/ 602413 w 618782"/>
                <a:gd name="connsiteY9" fmla="*/ 864193 h 864666"/>
                <a:gd name="connsiteX10" fmla="*/ 209190 w 618782"/>
                <a:gd name="connsiteY10" fmla="*/ 864666 h 864666"/>
                <a:gd name="connsiteX0" fmla="*/ 209190 w 618782"/>
                <a:gd name="connsiteY0" fmla="*/ 864666 h 864666"/>
                <a:gd name="connsiteX1" fmla="*/ 12162 w 618782"/>
                <a:gd name="connsiteY1" fmla="*/ 60790 h 864666"/>
                <a:gd name="connsiteX2" fmla="*/ 124621 w 618782"/>
                <a:gd name="connsiteY2" fmla="*/ 185078 h 864666"/>
                <a:gd name="connsiteX3" fmla="*/ 188048 w 618782"/>
                <a:gd name="connsiteY3" fmla="*/ 5370 h 864666"/>
                <a:gd name="connsiteX4" fmla="*/ 288473 w 618782"/>
                <a:gd name="connsiteY4" fmla="*/ 185078 h 864666"/>
                <a:gd name="connsiteX5" fmla="*/ 330758 w 618782"/>
                <a:gd name="connsiteY5" fmla="*/ 84 h 864666"/>
                <a:gd name="connsiteX6" fmla="*/ 430711 w 618782"/>
                <a:gd name="connsiteY6" fmla="*/ 121494 h 864666"/>
                <a:gd name="connsiteX7" fmla="*/ 510466 w 618782"/>
                <a:gd name="connsiteY7" fmla="*/ 37083 h 864666"/>
                <a:gd name="connsiteX8" fmla="*/ 618742 w 618782"/>
                <a:gd name="connsiteY8" fmla="*/ 578679 h 864666"/>
                <a:gd name="connsiteX9" fmla="*/ 602413 w 618782"/>
                <a:gd name="connsiteY9" fmla="*/ 864193 h 864666"/>
                <a:gd name="connsiteX10" fmla="*/ 209190 w 618782"/>
                <a:gd name="connsiteY10" fmla="*/ 864666 h 864666"/>
                <a:gd name="connsiteX0" fmla="*/ 209190 w 618782"/>
                <a:gd name="connsiteY0" fmla="*/ 864666 h 864666"/>
                <a:gd name="connsiteX1" fmla="*/ 12162 w 618782"/>
                <a:gd name="connsiteY1" fmla="*/ 60790 h 864666"/>
                <a:gd name="connsiteX2" fmla="*/ 124621 w 618782"/>
                <a:gd name="connsiteY2" fmla="*/ 185078 h 864666"/>
                <a:gd name="connsiteX3" fmla="*/ 188048 w 618782"/>
                <a:gd name="connsiteY3" fmla="*/ 5370 h 864666"/>
                <a:gd name="connsiteX4" fmla="*/ 285752 w 618782"/>
                <a:gd name="connsiteY4" fmla="*/ 149700 h 864666"/>
                <a:gd name="connsiteX5" fmla="*/ 330758 w 618782"/>
                <a:gd name="connsiteY5" fmla="*/ 84 h 864666"/>
                <a:gd name="connsiteX6" fmla="*/ 430711 w 618782"/>
                <a:gd name="connsiteY6" fmla="*/ 121494 h 864666"/>
                <a:gd name="connsiteX7" fmla="*/ 510466 w 618782"/>
                <a:gd name="connsiteY7" fmla="*/ 37083 h 864666"/>
                <a:gd name="connsiteX8" fmla="*/ 618742 w 618782"/>
                <a:gd name="connsiteY8" fmla="*/ 578679 h 864666"/>
                <a:gd name="connsiteX9" fmla="*/ 602413 w 618782"/>
                <a:gd name="connsiteY9" fmla="*/ 864193 h 864666"/>
                <a:gd name="connsiteX10" fmla="*/ 209190 w 618782"/>
                <a:gd name="connsiteY10" fmla="*/ 864666 h 864666"/>
                <a:gd name="connsiteX0" fmla="*/ 209190 w 618782"/>
                <a:gd name="connsiteY0" fmla="*/ 864666 h 864666"/>
                <a:gd name="connsiteX1" fmla="*/ 12162 w 618782"/>
                <a:gd name="connsiteY1" fmla="*/ 60790 h 864666"/>
                <a:gd name="connsiteX2" fmla="*/ 124621 w 618782"/>
                <a:gd name="connsiteY2" fmla="*/ 185078 h 864666"/>
                <a:gd name="connsiteX3" fmla="*/ 188048 w 618782"/>
                <a:gd name="connsiteY3" fmla="*/ 5370 h 864666"/>
                <a:gd name="connsiteX4" fmla="*/ 285752 w 618782"/>
                <a:gd name="connsiteY4" fmla="*/ 149700 h 864666"/>
                <a:gd name="connsiteX5" fmla="*/ 330758 w 618782"/>
                <a:gd name="connsiteY5" fmla="*/ 84 h 864666"/>
                <a:gd name="connsiteX6" fmla="*/ 430711 w 618782"/>
                <a:gd name="connsiteY6" fmla="*/ 121494 h 864666"/>
                <a:gd name="connsiteX7" fmla="*/ 510466 w 618782"/>
                <a:gd name="connsiteY7" fmla="*/ 37083 h 864666"/>
                <a:gd name="connsiteX8" fmla="*/ 618742 w 618782"/>
                <a:gd name="connsiteY8" fmla="*/ 578679 h 864666"/>
                <a:gd name="connsiteX9" fmla="*/ 602413 w 618782"/>
                <a:gd name="connsiteY9" fmla="*/ 864193 h 864666"/>
                <a:gd name="connsiteX10" fmla="*/ 209190 w 618782"/>
                <a:gd name="connsiteY10" fmla="*/ 864666 h 864666"/>
                <a:gd name="connsiteX0" fmla="*/ 209190 w 618782"/>
                <a:gd name="connsiteY0" fmla="*/ 864666 h 864666"/>
                <a:gd name="connsiteX1" fmla="*/ 12162 w 618782"/>
                <a:gd name="connsiteY1" fmla="*/ 60790 h 864666"/>
                <a:gd name="connsiteX2" fmla="*/ 124621 w 618782"/>
                <a:gd name="connsiteY2" fmla="*/ 185078 h 864666"/>
                <a:gd name="connsiteX3" fmla="*/ 188048 w 618782"/>
                <a:gd name="connsiteY3" fmla="*/ 5370 h 864666"/>
                <a:gd name="connsiteX4" fmla="*/ 274866 w 618782"/>
                <a:gd name="connsiteY4" fmla="*/ 144257 h 864666"/>
                <a:gd name="connsiteX5" fmla="*/ 330758 w 618782"/>
                <a:gd name="connsiteY5" fmla="*/ 84 h 864666"/>
                <a:gd name="connsiteX6" fmla="*/ 430711 w 618782"/>
                <a:gd name="connsiteY6" fmla="*/ 121494 h 864666"/>
                <a:gd name="connsiteX7" fmla="*/ 510466 w 618782"/>
                <a:gd name="connsiteY7" fmla="*/ 37083 h 864666"/>
                <a:gd name="connsiteX8" fmla="*/ 618742 w 618782"/>
                <a:gd name="connsiteY8" fmla="*/ 578679 h 864666"/>
                <a:gd name="connsiteX9" fmla="*/ 602413 w 618782"/>
                <a:gd name="connsiteY9" fmla="*/ 864193 h 864666"/>
                <a:gd name="connsiteX10" fmla="*/ 209190 w 618782"/>
                <a:gd name="connsiteY10" fmla="*/ 864666 h 864666"/>
                <a:gd name="connsiteX0" fmla="*/ 209190 w 618782"/>
                <a:gd name="connsiteY0" fmla="*/ 864666 h 864666"/>
                <a:gd name="connsiteX1" fmla="*/ 12162 w 618782"/>
                <a:gd name="connsiteY1" fmla="*/ 60790 h 864666"/>
                <a:gd name="connsiteX2" fmla="*/ 124621 w 618782"/>
                <a:gd name="connsiteY2" fmla="*/ 185078 h 864666"/>
                <a:gd name="connsiteX3" fmla="*/ 188048 w 618782"/>
                <a:gd name="connsiteY3" fmla="*/ 5370 h 864666"/>
                <a:gd name="connsiteX4" fmla="*/ 274866 w 618782"/>
                <a:gd name="connsiteY4" fmla="*/ 144257 h 864666"/>
                <a:gd name="connsiteX5" fmla="*/ 330758 w 618782"/>
                <a:gd name="connsiteY5" fmla="*/ 84 h 864666"/>
                <a:gd name="connsiteX6" fmla="*/ 430711 w 618782"/>
                <a:gd name="connsiteY6" fmla="*/ 121494 h 864666"/>
                <a:gd name="connsiteX7" fmla="*/ 510466 w 618782"/>
                <a:gd name="connsiteY7" fmla="*/ 37083 h 864666"/>
                <a:gd name="connsiteX8" fmla="*/ 618742 w 618782"/>
                <a:gd name="connsiteY8" fmla="*/ 578679 h 864666"/>
                <a:gd name="connsiteX9" fmla="*/ 602413 w 618782"/>
                <a:gd name="connsiteY9" fmla="*/ 864193 h 864666"/>
                <a:gd name="connsiteX10" fmla="*/ 209190 w 618782"/>
                <a:gd name="connsiteY10" fmla="*/ 864666 h 864666"/>
                <a:gd name="connsiteX0" fmla="*/ 209190 w 618782"/>
                <a:gd name="connsiteY0" fmla="*/ 864666 h 864666"/>
                <a:gd name="connsiteX1" fmla="*/ 12162 w 618782"/>
                <a:gd name="connsiteY1" fmla="*/ 60790 h 864666"/>
                <a:gd name="connsiteX2" fmla="*/ 124621 w 618782"/>
                <a:gd name="connsiteY2" fmla="*/ 185078 h 864666"/>
                <a:gd name="connsiteX3" fmla="*/ 188048 w 618782"/>
                <a:gd name="connsiteY3" fmla="*/ 5370 h 864666"/>
                <a:gd name="connsiteX4" fmla="*/ 274866 w 618782"/>
                <a:gd name="connsiteY4" fmla="*/ 144257 h 864666"/>
                <a:gd name="connsiteX5" fmla="*/ 330758 w 618782"/>
                <a:gd name="connsiteY5" fmla="*/ 84 h 864666"/>
                <a:gd name="connsiteX6" fmla="*/ 430711 w 618782"/>
                <a:gd name="connsiteY6" fmla="*/ 121494 h 864666"/>
                <a:gd name="connsiteX7" fmla="*/ 510466 w 618782"/>
                <a:gd name="connsiteY7" fmla="*/ 37083 h 864666"/>
                <a:gd name="connsiteX8" fmla="*/ 618742 w 618782"/>
                <a:gd name="connsiteY8" fmla="*/ 578679 h 864666"/>
                <a:gd name="connsiteX9" fmla="*/ 602413 w 618782"/>
                <a:gd name="connsiteY9" fmla="*/ 864193 h 864666"/>
                <a:gd name="connsiteX10" fmla="*/ 209190 w 618782"/>
                <a:gd name="connsiteY10" fmla="*/ 864666 h 864666"/>
                <a:gd name="connsiteX0" fmla="*/ 209190 w 618782"/>
                <a:gd name="connsiteY0" fmla="*/ 864666 h 864666"/>
                <a:gd name="connsiteX1" fmla="*/ 12162 w 618782"/>
                <a:gd name="connsiteY1" fmla="*/ 60790 h 864666"/>
                <a:gd name="connsiteX2" fmla="*/ 124621 w 618782"/>
                <a:gd name="connsiteY2" fmla="*/ 185078 h 864666"/>
                <a:gd name="connsiteX3" fmla="*/ 188048 w 618782"/>
                <a:gd name="connsiteY3" fmla="*/ 5370 h 864666"/>
                <a:gd name="connsiteX4" fmla="*/ 274866 w 618782"/>
                <a:gd name="connsiteY4" fmla="*/ 144257 h 864666"/>
                <a:gd name="connsiteX5" fmla="*/ 330758 w 618782"/>
                <a:gd name="connsiteY5" fmla="*/ 84 h 864666"/>
                <a:gd name="connsiteX6" fmla="*/ 430711 w 618782"/>
                <a:gd name="connsiteY6" fmla="*/ 121494 h 864666"/>
                <a:gd name="connsiteX7" fmla="*/ 510466 w 618782"/>
                <a:gd name="connsiteY7" fmla="*/ 37083 h 864666"/>
                <a:gd name="connsiteX8" fmla="*/ 618742 w 618782"/>
                <a:gd name="connsiteY8" fmla="*/ 578679 h 864666"/>
                <a:gd name="connsiteX9" fmla="*/ 602413 w 618782"/>
                <a:gd name="connsiteY9" fmla="*/ 864193 h 864666"/>
                <a:gd name="connsiteX10" fmla="*/ 209190 w 618782"/>
                <a:gd name="connsiteY10" fmla="*/ 864666 h 864666"/>
                <a:gd name="connsiteX0" fmla="*/ 209190 w 618782"/>
                <a:gd name="connsiteY0" fmla="*/ 864666 h 864666"/>
                <a:gd name="connsiteX1" fmla="*/ 12162 w 618782"/>
                <a:gd name="connsiteY1" fmla="*/ 60790 h 864666"/>
                <a:gd name="connsiteX2" fmla="*/ 124621 w 618782"/>
                <a:gd name="connsiteY2" fmla="*/ 185078 h 864666"/>
                <a:gd name="connsiteX3" fmla="*/ 188048 w 618782"/>
                <a:gd name="connsiteY3" fmla="*/ 5370 h 864666"/>
                <a:gd name="connsiteX4" fmla="*/ 274866 w 618782"/>
                <a:gd name="connsiteY4" fmla="*/ 144257 h 864666"/>
                <a:gd name="connsiteX5" fmla="*/ 330758 w 618782"/>
                <a:gd name="connsiteY5" fmla="*/ 84 h 864666"/>
                <a:gd name="connsiteX6" fmla="*/ 430711 w 618782"/>
                <a:gd name="connsiteY6" fmla="*/ 121494 h 864666"/>
                <a:gd name="connsiteX7" fmla="*/ 510466 w 618782"/>
                <a:gd name="connsiteY7" fmla="*/ 37083 h 864666"/>
                <a:gd name="connsiteX8" fmla="*/ 618742 w 618782"/>
                <a:gd name="connsiteY8" fmla="*/ 578679 h 864666"/>
                <a:gd name="connsiteX9" fmla="*/ 602413 w 618782"/>
                <a:gd name="connsiteY9" fmla="*/ 864193 h 864666"/>
                <a:gd name="connsiteX10" fmla="*/ 209190 w 618782"/>
                <a:gd name="connsiteY10" fmla="*/ 864666 h 864666"/>
                <a:gd name="connsiteX0" fmla="*/ 209190 w 618782"/>
                <a:gd name="connsiteY0" fmla="*/ 864666 h 864666"/>
                <a:gd name="connsiteX1" fmla="*/ 12162 w 618782"/>
                <a:gd name="connsiteY1" fmla="*/ 60790 h 864666"/>
                <a:gd name="connsiteX2" fmla="*/ 124621 w 618782"/>
                <a:gd name="connsiteY2" fmla="*/ 185078 h 864666"/>
                <a:gd name="connsiteX3" fmla="*/ 188048 w 618782"/>
                <a:gd name="connsiteY3" fmla="*/ 5370 h 864666"/>
                <a:gd name="connsiteX4" fmla="*/ 274866 w 618782"/>
                <a:gd name="connsiteY4" fmla="*/ 144257 h 864666"/>
                <a:gd name="connsiteX5" fmla="*/ 330758 w 618782"/>
                <a:gd name="connsiteY5" fmla="*/ 84 h 864666"/>
                <a:gd name="connsiteX6" fmla="*/ 430711 w 618782"/>
                <a:gd name="connsiteY6" fmla="*/ 121494 h 864666"/>
                <a:gd name="connsiteX7" fmla="*/ 510466 w 618782"/>
                <a:gd name="connsiteY7" fmla="*/ 37083 h 864666"/>
                <a:gd name="connsiteX8" fmla="*/ 618742 w 618782"/>
                <a:gd name="connsiteY8" fmla="*/ 578679 h 864666"/>
                <a:gd name="connsiteX9" fmla="*/ 602413 w 618782"/>
                <a:gd name="connsiteY9" fmla="*/ 864193 h 864666"/>
                <a:gd name="connsiteX10" fmla="*/ 209190 w 618782"/>
                <a:gd name="connsiteY10" fmla="*/ 864666 h 864666"/>
                <a:gd name="connsiteX0" fmla="*/ 209190 w 618782"/>
                <a:gd name="connsiteY0" fmla="*/ 864666 h 864666"/>
                <a:gd name="connsiteX1" fmla="*/ 12162 w 618782"/>
                <a:gd name="connsiteY1" fmla="*/ 60790 h 864666"/>
                <a:gd name="connsiteX2" fmla="*/ 124621 w 618782"/>
                <a:gd name="connsiteY2" fmla="*/ 185078 h 864666"/>
                <a:gd name="connsiteX3" fmla="*/ 188048 w 618782"/>
                <a:gd name="connsiteY3" fmla="*/ 5370 h 864666"/>
                <a:gd name="connsiteX4" fmla="*/ 274866 w 618782"/>
                <a:gd name="connsiteY4" fmla="*/ 144257 h 864666"/>
                <a:gd name="connsiteX5" fmla="*/ 330758 w 618782"/>
                <a:gd name="connsiteY5" fmla="*/ 84 h 864666"/>
                <a:gd name="connsiteX6" fmla="*/ 430711 w 618782"/>
                <a:gd name="connsiteY6" fmla="*/ 121494 h 864666"/>
                <a:gd name="connsiteX7" fmla="*/ 510466 w 618782"/>
                <a:gd name="connsiteY7" fmla="*/ 37083 h 864666"/>
                <a:gd name="connsiteX8" fmla="*/ 618742 w 618782"/>
                <a:gd name="connsiteY8" fmla="*/ 578679 h 864666"/>
                <a:gd name="connsiteX9" fmla="*/ 602413 w 618782"/>
                <a:gd name="connsiteY9" fmla="*/ 864193 h 864666"/>
                <a:gd name="connsiteX10" fmla="*/ 209190 w 618782"/>
                <a:gd name="connsiteY10" fmla="*/ 864666 h 864666"/>
                <a:gd name="connsiteX0" fmla="*/ 209190 w 618782"/>
                <a:gd name="connsiteY0" fmla="*/ 864666 h 864666"/>
                <a:gd name="connsiteX1" fmla="*/ 12162 w 618782"/>
                <a:gd name="connsiteY1" fmla="*/ 60790 h 864666"/>
                <a:gd name="connsiteX2" fmla="*/ 124621 w 618782"/>
                <a:gd name="connsiteY2" fmla="*/ 185078 h 864666"/>
                <a:gd name="connsiteX3" fmla="*/ 188048 w 618782"/>
                <a:gd name="connsiteY3" fmla="*/ 5370 h 864666"/>
                <a:gd name="connsiteX4" fmla="*/ 274866 w 618782"/>
                <a:gd name="connsiteY4" fmla="*/ 144257 h 864666"/>
                <a:gd name="connsiteX5" fmla="*/ 330758 w 618782"/>
                <a:gd name="connsiteY5" fmla="*/ 84 h 864666"/>
                <a:gd name="connsiteX6" fmla="*/ 430711 w 618782"/>
                <a:gd name="connsiteY6" fmla="*/ 121494 h 864666"/>
                <a:gd name="connsiteX7" fmla="*/ 510466 w 618782"/>
                <a:gd name="connsiteY7" fmla="*/ 37083 h 864666"/>
                <a:gd name="connsiteX8" fmla="*/ 618742 w 618782"/>
                <a:gd name="connsiteY8" fmla="*/ 578679 h 864666"/>
                <a:gd name="connsiteX9" fmla="*/ 602413 w 618782"/>
                <a:gd name="connsiteY9" fmla="*/ 864193 h 864666"/>
                <a:gd name="connsiteX10" fmla="*/ 209190 w 618782"/>
                <a:gd name="connsiteY10" fmla="*/ 864666 h 864666"/>
                <a:gd name="connsiteX0" fmla="*/ 212601 w 622193"/>
                <a:gd name="connsiteY0" fmla="*/ 864666 h 864666"/>
                <a:gd name="connsiteX1" fmla="*/ 15573 w 622193"/>
                <a:gd name="connsiteY1" fmla="*/ 60790 h 864666"/>
                <a:gd name="connsiteX2" fmla="*/ 128032 w 622193"/>
                <a:gd name="connsiteY2" fmla="*/ 185078 h 864666"/>
                <a:gd name="connsiteX3" fmla="*/ 191459 w 622193"/>
                <a:gd name="connsiteY3" fmla="*/ 5370 h 864666"/>
                <a:gd name="connsiteX4" fmla="*/ 278277 w 622193"/>
                <a:gd name="connsiteY4" fmla="*/ 144257 h 864666"/>
                <a:gd name="connsiteX5" fmla="*/ 334169 w 622193"/>
                <a:gd name="connsiteY5" fmla="*/ 84 h 864666"/>
                <a:gd name="connsiteX6" fmla="*/ 434122 w 622193"/>
                <a:gd name="connsiteY6" fmla="*/ 121494 h 864666"/>
                <a:gd name="connsiteX7" fmla="*/ 513877 w 622193"/>
                <a:gd name="connsiteY7" fmla="*/ 37083 h 864666"/>
                <a:gd name="connsiteX8" fmla="*/ 622153 w 622193"/>
                <a:gd name="connsiteY8" fmla="*/ 578679 h 864666"/>
                <a:gd name="connsiteX9" fmla="*/ 605824 w 622193"/>
                <a:gd name="connsiteY9" fmla="*/ 864193 h 864666"/>
                <a:gd name="connsiteX10" fmla="*/ 212601 w 622193"/>
                <a:gd name="connsiteY10" fmla="*/ 864666 h 864666"/>
                <a:gd name="connsiteX0" fmla="*/ 198912 w 608504"/>
                <a:gd name="connsiteY0" fmla="*/ 864666 h 864666"/>
                <a:gd name="connsiteX1" fmla="*/ 28798 w 608504"/>
                <a:gd name="connsiteY1" fmla="*/ 510643 h 864666"/>
                <a:gd name="connsiteX2" fmla="*/ 1884 w 608504"/>
                <a:gd name="connsiteY2" fmla="*/ 60790 h 864666"/>
                <a:gd name="connsiteX3" fmla="*/ 114343 w 608504"/>
                <a:gd name="connsiteY3" fmla="*/ 185078 h 864666"/>
                <a:gd name="connsiteX4" fmla="*/ 177770 w 608504"/>
                <a:gd name="connsiteY4" fmla="*/ 5370 h 864666"/>
                <a:gd name="connsiteX5" fmla="*/ 264588 w 608504"/>
                <a:gd name="connsiteY5" fmla="*/ 144257 h 864666"/>
                <a:gd name="connsiteX6" fmla="*/ 320480 w 608504"/>
                <a:gd name="connsiteY6" fmla="*/ 84 h 864666"/>
                <a:gd name="connsiteX7" fmla="*/ 420433 w 608504"/>
                <a:gd name="connsiteY7" fmla="*/ 121494 h 864666"/>
                <a:gd name="connsiteX8" fmla="*/ 500188 w 608504"/>
                <a:gd name="connsiteY8" fmla="*/ 37083 h 864666"/>
                <a:gd name="connsiteX9" fmla="*/ 608464 w 608504"/>
                <a:gd name="connsiteY9" fmla="*/ 578679 h 864666"/>
                <a:gd name="connsiteX10" fmla="*/ 592135 w 608504"/>
                <a:gd name="connsiteY10" fmla="*/ 864193 h 864666"/>
                <a:gd name="connsiteX11" fmla="*/ 198912 w 608504"/>
                <a:gd name="connsiteY11" fmla="*/ 864666 h 864666"/>
                <a:gd name="connsiteX0" fmla="*/ 201622 w 611214"/>
                <a:gd name="connsiteY0" fmla="*/ 864666 h 864666"/>
                <a:gd name="connsiteX1" fmla="*/ 31508 w 611214"/>
                <a:gd name="connsiteY1" fmla="*/ 510643 h 864666"/>
                <a:gd name="connsiteX2" fmla="*/ 4594 w 611214"/>
                <a:gd name="connsiteY2" fmla="*/ 60790 h 864666"/>
                <a:gd name="connsiteX3" fmla="*/ 117053 w 611214"/>
                <a:gd name="connsiteY3" fmla="*/ 185078 h 864666"/>
                <a:gd name="connsiteX4" fmla="*/ 180480 w 611214"/>
                <a:gd name="connsiteY4" fmla="*/ 5370 h 864666"/>
                <a:gd name="connsiteX5" fmla="*/ 267298 w 611214"/>
                <a:gd name="connsiteY5" fmla="*/ 144257 h 864666"/>
                <a:gd name="connsiteX6" fmla="*/ 323190 w 611214"/>
                <a:gd name="connsiteY6" fmla="*/ 84 h 864666"/>
                <a:gd name="connsiteX7" fmla="*/ 423143 w 611214"/>
                <a:gd name="connsiteY7" fmla="*/ 121494 h 864666"/>
                <a:gd name="connsiteX8" fmla="*/ 502898 w 611214"/>
                <a:gd name="connsiteY8" fmla="*/ 37083 h 864666"/>
                <a:gd name="connsiteX9" fmla="*/ 611174 w 611214"/>
                <a:gd name="connsiteY9" fmla="*/ 578679 h 864666"/>
                <a:gd name="connsiteX10" fmla="*/ 594845 w 611214"/>
                <a:gd name="connsiteY10" fmla="*/ 864193 h 864666"/>
                <a:gd name="connsiteX11" fmla="*/ 201622 w 611214"/>
                <a:gd name="connsiteY11" fmla="*/ 864666 h 864666"/>
                <a:gd name="connsiteX0" fmla="*/ 231567 w 641159"/>
                <a:gd name="connsiteY0" fmla="*/ 864666 h 864666"/>
                <a:gd name="connsiteX1" fmla="*/ 61453 w 641159"/>
                <a:gd name="connsiteY1" fmla="*/ 510643 h 864666"/>
                <a:gd name="connsiteX2" fmla="*/ 34539 w 641159"/>
                <a:gd name="connsiteY2" fmla="*/ 60790 h 864666"/>
                <a:gd name="connsiteX3" fmla="*/ 146998 w 641159"/>
                <a:gd name="connsiteY3" fmla="*/ 185078 h 864666"/>
                <a:gd name="connsiteX4" fmla="*/ 210425 w 641159"/>
                <a:gd name="connsiteY4" fmla="*/ 5370 h 864666"/>
                <a:gd name="connsiteX5" fmla="*/ 297243 w 641159"/>
                <a:gd name="connsiteY5" fmla="*/ 144257 h 864666"/>
                <a:gd name="connsiteX6" fmla="*/ 353135 w 641159"/>
                <a:gd name="connsiteY6" fmla="*/ 84 h 864666"/>
                <a:gd name="connsiteX7" fmla="*/ 453088 w 641159"/>
                <a:gd name="connsiteY7" fmla="*/ 121494 h 864666"/>
                <a:gd name="connsiteX8" fmla="*/ 532843 w 641159"/>
                <a:gd name="connsiteY8" fmla="*/ 37083 h 864666"/>
                <a:gd name="connsiteX9" fmla="*/ 641119 w 641159"/>
                <a:gd name="connsiteY9" fmla="*/ 578679 h 864666"/>
                <a:gd name="connsiteX10" fmla="*/ 624790 w 641159"/>
                <a:gd name="connsiteY10" fmla="*/ 864193 h 864666"/>
                <a:gd name="connsiteX11" fmla="*/ 231567 w 641159"/>
                <a:gd name="connsiteY11" fmla="*/ 864666 h 864666"/>
                <a:gd name="connsiteX0" fmla="*/ 231567 w 641159"/>
                <a:gd name="connsiteY0" fmla="*/ 864666 h 864666"/>
                <a:gd name="connsiteX1" fmla="*/ 61453 w 641159"/>
                <a:gd name="connsiteY1" fmla="*/ 510643 h 864666"/>
                <a:gd name="connsiteX2" fmla="*/ 34539 w 641159"/>
                <a:gd name="connsiteY2" fmla="*/ 60790 h 864666"/>
                <a:gd name="connsiteX3" fmla="*/ 144276 w 641159"/>
                <a:gd name="connsiteY3" fmla="*/ 138814 h 864666"/>
                <a:gd name="connsiteX4" fmla="*/ 210425 w 641159"/>
                <a:gd name="connsiteY4" fmla="*/ 5370 h 864666"/>
                <a:gd name="connsiteX5" fmla="*/ 297243 w 641159"/>
                <a:gd name="connsiteY5" fmla="*/ 144257 h 864666"/>
                <a:gd name="connsiteX6" fmla="*/ 353135 w 641159"/>
                <a:gd name="connsiteY6" fmla="*/ 84 h 864666"/>
                <a:gd name="connsiteX7" fmla="*/ 453088 w 641159"/>
                <a:gd name="connsiteY7" fmla="*/ 121494 h 864666"/>
                <a:gd name="connsiteX8" fmla="*/ 532843 w 641159"/>
                <a:gd name="connsiteY8" fmla="*/ 37083 h 864666"/>
                <a:gd name="connsiteX9" fmla="*/ 641119 w 641159"/>
                <a:gd name="connsiteY9" fmla="*/ 578679 h 864666"/>
                <a:gd name="connsiteX10" fmla="*/ 624790 w 641159"/>
                <a:gd name="connsiteY10" fmla="*/ 864193 h 864666"/>
                <a:gd name="connsiteX11" fmla="*/ 231567 w 641159"/>
                <a:gd name="connsiteY11" fmla="*/ 864666 h 864666"/>
                <a:gd name="connsiteX0" fmla="*/ 231567 w 641159"/>
                <a:gd name="connsiteY0" fmla="*/ 864666 h 864666"/>
                <a:gd name="connsiteX1" fmla="*/ 61453 w 641159"/>
                <a:gd name="connsiteY1" fmla="*/ 510643 h 864666"/>
                <a:gd name="connsiteX2" fmla="*/ 34539 w 641159"/>
                <a:gd name="connsiteY2" fmla="*/ 60790 h 864666"/>
                <a:gd name="connsiteX3" fmla="*/ 155162 w 641159"/>
                <a:gd name="connsiteY3" fmla="*/ 130650 h 864666"/>
                <a:gd name="connsiteX4" fmla="*/ 210425 w 641159"/>
                <a:gd name="connsiteY4" fmla="*/ 5370 h 864666"/>
                <a:gd name="connsiteX5" fmla="*/ 297243 w 641159"/>
                <a:gd name="connsiteY5" fmla="*/ 144257 h 864666"/>
                <a:gd name="connsiteX6" fmla="*/ 353135 w 641159"/>
                <a:gd name="connsiteY6" fmla="*/ 84 h 864666"/>
                <a:gd name="connsiteX7" fmla="*/ 453088 w 641159"/>
                <a:gd name="connsiteY7" fmla="*/ 121494 h 864666"/>
                <a:gd name="connsiteX8" fmla="*/ 532843 w 641159"/>
                <a:gd name="connsiteY8" fmla="*/ 37083 h 864666"/>
                <a:gd name="connsiteX9" fmla="*/ 641119 w 641159"/>
                <a:gd name="connsiteY9" fmla="*/ 578679 h 864666"/>
                <a:gd name="connsiteX10" fmla="*/ 624790 w 641159"/>
                <a:gd name="connsiteY10" fmla="*/ 864193 h 864666"/>
                <a:gd name="connsiteX11" fmla="*/ 231567 w 641159"/>
                <a:gd name="connsiteY11" fmla="*/ 864666 h 864666"/>
                <a:gd name="connsiteX0" fmla="*/ 231567 w 641159"/>
                <a:gd name="connsiteY0" fmla="*/ 864666 h 864666"/>
                <a:gd name="connsiteX1" fmla="*/ 61453 w 641159"/>
                <a:gd name="connsiteY1" fmla="*/ 510643 h 864666"/>
                <a:gd name="connsiteX2" fmla="*/ 34539 w 641159"/>
                <a:gd name="connsiteY2" fmla="*/ 60790 h 864666"/>
                <a:gd name="connsiteX3" fmla="*/ 155162 w 641159"/>
                <a:gd name="connsiteY3" fmla="*/ 130650 h 864666"/>
                <a:gd name="connsiteX4" fmla="*/ 210425 w 641159"/>
                <a:gd name="connsiteY4" fmla="*/ 5370 h 864666"/>
                <a:gd name="connsiteX5" fmla="*/ 297243 w 641159"/>
                <a:gd name="connsiteY5" fmla="*/ 144257 h 864666"/>
                <a:gd name="connsiteX6" fmla="*/ 353135 w 641159"/>
                <a:gd name="connsiteY6" fmla="*/ 84 h 864666"/>
                <a:gd name="connsiteX7" fmla="*/ 453088 w 641159"/>
                <a:gd name="connsiteY7" fmla="*/ 121494 h 864666"/>
                <a:gd name="connsiteX8" fmla="*/ 532843 w 641159"/>
                <a:gd name="connsiteY8" fmla="*/ 37083 h 864666"/>
                <a:gd name="connsiteX9" fmla="*/ 641119 w 641159"/>
                <a:gd name="connsiteY9" fmla="*/ 578679 h 864666"/>
                <a:gd name="connsiteX10" fmla="*/ 624790 w 641159"/>
                <a:gd name="connsiteY10" fmla="*/ 864193 h 864666"/>
                <a:gd name="connsiteX11" fmla="*/ 231567 w 641159"/>
                <a:gd name="connsiteY11" fmla="*/ 864666 h 864666"/>
                <a:gd name="connsiteX0" fmla="*/ 231567 w 641159"/>
                <a:gd name="connsiteY0" fmla="*/ 864666 h 864666"/>
                <a:gd name="connsiteX1" fmla="*/ 61453 w 641159"/>
                <a:gd name="connsiteY1" fmla="*/ 510643 h 864666"/>
                <a:gd name="connsiteX2" fmla="*/ 34539 w 641159"/>
                <a:gd name="connsiteY2" fmla="*/ 60790 h 864666"/>
                <a:gd name="connsiteX3" fmla="*/ 155162 w 641159"/>
                <a:gd name="connsiteY3" fmla="*/ 130650 h 864666"/>
                <a:gd name="connsiteX4" fmla="*/ 210425 w 641159"/>
                <a:gd name="connsiteY4" fmla="*/ 5370 h 864666"/>
                <a:gd name="connsiteX5" fmla="*/ 297243 w 641159"/>
                <a:gd name="connsiteY5" fmla="*/ 117043 h 864666"/>
                <a:gd name="connsiteX6" fmla="*/ 353135 w 641159"/>
                <a:gd name="connsiteY6" fmla="*/ 84 h 864666"/>
                <a:gd name="connsiteX7" fmla="*/ 453088 w 641159"/>
                <a:gd name="connsiteY7" fmla="*/ 121494 h 864666"/>
                <a:gd name="connsiteX8" fmla="*/ 532843 w 641159"/>
                <a:gd name="connsiteY8" fmla="*/ 37083 h 864666"/>
                <a:gd name="connsiteX9" fmla="*/ 641119 w 641159"/>
                <a:gd name="connsiteY9" fmla="*/ 578679 h 864666"/>
                <a:gd name="connsiteX10" fmla="*/ 624790 w 641159"/>
                <a:gd name="connsiteY10" fmla="*/ 864193 h 864666"/>
                <a:gd name="connsiteX11" fmla="*/ 231567 w 641159"/>
                <a:gd name="connsiteY11" fmla="*/ 864666 h 864666"/>
                <a:gd name="connsiteX0" fmla="*/ 231567 w 641159"/>
                <a:gd name="connsiteY0" fmla="*/ 864666 h 864666"/>
                <a:gd name="connsiteX1" fmla="*/ 61453 w 641159"/>
                <a:gd name="connsiteY1" fmla="*/ 510643 h 864666"/>
                <a:gd name="connsiteX2" fmla="*/ 34539 w 641159"/>
                <a:gd name="connsiteY2" fmla="*/ 60790 h 864666"/>
                <a:gd name="connsiteX3" fmla="*/ 155162 w 641159"/>
                <a:gd name="connsiteY3" fmla="*/ 130650 h 864666"/>
                <a:gd name="connsiteX4" fmla="*/ 210425 w 641159"/>
                <a:gd name="connsiteY4" fmla="*/ 5370 h 864666"/>
                <a:gd name="connsiteX5" fmla="*/ 276446 w 641159"/>
                <a:gd name="connsiteY5" fmla="*/ 64329 h 864666"/>
                <a:gd name="connsiteX6" fmla="*/ 297243 w 641159"/>
                <a:gd name="connsiteY6" fmla="*/ 117043 h 864666"/>
                <a:gd name="connsiteX7" fmla="*/ 353135 w 641159"/>
                <a:gd name="connsiteY7" fmla="*/ 84 h 864666"/>
                <a:gd name="connsiteX8" fmla="*/ 453088 w 641159"/>
                <a:gd name="connsiteY8" fmla="*/ 121494 h 864666"/>
                <a:gd name="connsiteX9" fmla="*/ 532843 w 641159"/>
                <a:gd name="connsiteY9" fmla="*/ 37083 h 864666"/>
                <a:gd name="connsiteX10" fmla="*/ 641119 w 641159"/>
                <a:gd name="connsiteY10" fmla="*/ 578679 h 864666"/>
                <a:gd name="connsiteX11" fmla="*/ 624790 w 641159"/>
                <a:gd name="connsiteY11" fmla="*/ 864193 h 864666"/>
                <a:gd name="connsiteX12" fmla="*/ 231567 w 641159"/>
                <a:gd name="connsiteY12" fmla="*/ 864666 h 864666"/>
                <a:gd name="connsiteX0" fmla="*/ 231567 w 641159"/>
                <a:gd name="connsiteY0" fmla="*/ 864666 h 864666"/>
                <a:gd name="connsiteX1" fmla="*/ 61453 w 641159"/>
                <a:gd name="connsiteY1" fmla="*/ 510643 h 864666"/>
                <a:gd name="connsiteX2" fmla="*/ 34539 w 641159"/>
                <a:gd name="connsiteY2" fmla="*/ 60790 h 864666"/>
                <a:gd name="connsiteX3" fmla="*/ 155162 w 641159"/>
                <a:gd name="connsiteY3" fmla="*/ 130650 h 864666"/>
                <a:gd name="connsiteX4" fmla="*/ 210425 w 641159"/>
                <a:gd name="connsiteY4" fmla="*/ 5370 h 864666"/>
                <a:gd name="connsiteX5" fmla="*/ 276446 w 641159"/>
                <a:gd name="connsiteY5" fmla="*/ 64329 h 864666"/>
                <a:gd name="connsiteX6" fmla="*/ 297243 w 641159"/>
                <a:gd name="connsiteY6" fmla="*/ 117043 h 864666"/>
                <a:gd name="connsiteX7" fmla="*/ 353135 w 641159"/>
                <a:gd name="connsiteY7" fmla="*/ 84 h 864666"/>
                <a:gd name="connsiteX8" fmla="*/ 453088 w 641159"/>
                <a:gd name="connsiteY8" fmla="*/ 121494 h 864666"/>
                <a:gd name="connsiteX9" fmla="*/ 532843 w 641159"/>
                <a:gd name="connsiteY9" fmla="*/ 37083 h 864666"/>
                <a:gd name="connsiteX10" fmla="*/ 641119 w 641159"/>
                <a:gd name="connsiteY10" fmla="*/ 578679 h 864666"/>
                <a:gd name="connsiteX11" fmla="*/ 624790 w 641159"/>
                <a:gd name="connsiteY11" fmla="*/ 864193 h 864666"/>
                <a:gd name="connsiteX12" fmla="*/ 231567 w 641159"/>
                <a:gd name="connsiteY12" fmla="*/ 864666 h 864666"/>
                <a:gd name="connsiteX0" fmla="*/ 231567 w 641159"/>
                <a:gd name="connsiteY0" fmla="*/ 864666 h 864666"/>
                <a:gd name="connsiteX1" fmla="*/ 61453 w 641159"/>
                <a:gd name="connsiteY1" fmla="*/ 510643 h 864666"/>
                <a:gd name="connsiteX2" fmla="*/ 34539 w 641159"/>
                <a:gd name="connsiteY2" fmla="*/ 60790 h 864666"/>
                <a:gd name="connsiteX3" fmla="*/ 155162 w 641159"/>
                <a:gd name="connsiteY3" fmla="*/ 130650 h 864666"/>
                <a:gd name="connsiteX4" fmla="*/ 210425 w 641159"/>
                <a:gd name="connsiteY4" fmla="*/ 5370 h 864666"/>
                <a:gd name="connsiteX5" fmla="*/ 276446 w 641159"/>
                <a:gd name="connsiteY5" fmla="*/ 64329 h 864666"/>
                <a:gd name="connsiteX6" fmla="*/ 297243 w 641159"/>
                <a:gd name="connsiteY6" fmla="*/ 117043 h 864666"/>
                <a:gd name="connsiteX7" fmla="*/ 353135 w 641159"/>
                <a:gd name="connsiteY7" fmla="*/ 84 h 864666"/>
                <a:gd name="connsiteX8" fmla="*/ 453088 w 641159"/>
                <a:gd name="connsiteY8" fmla="*/ 121494 h 864666"/>
                <a:gd name="connsiteX9" fmla="*/ 532843 w 641159"/>
                <a:gd name="connsiteY9" fmla="*/ 37083 h 864666"/>
                <a:gd name="connsiteX10" fmla="*/ 641119 w 641159"/>
                <a:gd name="connsiteY10" fmla="*/ 578679 h 864666"/>
                <a:gd name="connsiteX11" fmla="*/ 624790 w 641159"/>
                <a:gd name="connsiteY11" fmla="*/ 864193 h 864666"/>
                <a:gd name="connsiteX12" fmla="*/ 231567 w 641159"/>
                <a:gd name="connsiteY12" fmla="*/ 864666 h 864666"/>
                <a:gd name="connsiteX0" fmla="*/ 231567 w 641159"/>
                <a:gd name="connsiteY0" fmla="*/ 864666 h 864666"/>
                <a:gd name="connsiteX1" fmla="*/ 61453 w 641159"/>
                <a:gd name="connsiteY1" fmla="*/ 510643 h 864666"/>
                <a:gd name="connsiteX2" fmla="*/ 34539 w 641159"/>
                <a:gd name="connsiteY2" fmla="*/ 60790 h 864666"/>
                <a:gd name="connsiteX3" fmla="*/ 155162 w 641159"/>
                <a:gd name="connsiteY3" fmla="*/ 130650 h 864666"/>
                <a:gd name="connsiteX4" fmla="*/ 210425 w 641159"/>
                <a:gd name="connsiteY4" fmla="*/ 5370 h 864666"/>
                <a:gd name="connsiteX5" fmla="*/ 297243 w 641159"/>
                <a:gd name="connsiteY5" fmla="*/ 117043 h 864666"/>
                <a:gd name="connsiteX6" fmla="*/ 353135 w 641159"/>
                <a:gd name="connsiteY6" fmla="*/ 84 h 864666"/>
                <a:gd name="connsiteX7" fmla="*/ 453088 w 641159"/>
                <a:gd name="connsiteY7" fmla="*/ 121494 h 864666"/>
                <a:gd name="connsiteX8" fmla="*/ 532843 w 641159"/>
                <a:gd name="connsiteY8" fmla="*/ 37083 h 864666"/>
                <a:gd name="connsiteX9" fmla="*/ 641119 w 641159"/>
                <a:gd name="connsiteY9" fmla="*/ 578679 h 864666"/>
                <a:gd name="connsiteX10" fmla="*/ 624790 w 641159"/>
                <a:gd name="connsiteY10" fmla="*/ 864193 h 864666"/>
                <a:gd name="connsiteX11" fmla="*/ 231567 w 641159"/>
                <a:gd name="connsiteY11" fmla="*/ 864666 h 864666"/>
                <a:gd name="connsiteX0" fmla="*/ 231567 w 641159"/>
                <a:gd name="connsiteY0" fmla="*/ 864666 h 864666"/>
                <a:gd name="connsiteX1" fmla="*/ 61453 w 641159"/>
                <a:gd name="connsiteY1" fmla="*/ 510643 h 864666"/>
                <a:gd name="connsiteX2" fmla="*/ 34539 w 641159"/>
                <a:gd name="connsiteY2" fmla="*/ 60790 h 864666"/>
                <a:gd name="connsiteX3" fmla="*/ 155162 w 641159"/>
                <a:gd name="connsiteY3" fmla="*/ 130650 h 864666"/>
                <a:gd name="connsiteX4" fmla="*/ 210425 w 641159"/>
                <a:gd name="connsiteY4" fmla="*/ 5370 h 864666"/>
                <a:gd name="connsiteX5" fmla="*/ 297243 w 641159"/>
                <a:gd name="connsiteY5" fmla="*/ 117043 h 864666"/>
                <a:gd name="connsiteX6" fmla="*/ 353135 w 641159"/>
                <a:gd name="connsiteY6" fmla="*/ 84 h 864666"/>
                <a:gd name="connsiteX7" fmla="*/ 453088 w 641159"/>
                <a:gd name="connsiteY7" fmla="*/ 121494 h 864666"/>
                <a:gd name="connsiteX8" fmla="*/ 532843 w 641159"/>
                <a:gd name="connsiteY8" fmla="*/ 37083 h 864666"/>
                <a:gd name="connsiteX9" fmla="*/ 641119 w 641159"/>
                <a:gd name="connsiteY9" fmla="*/ 578679 h 864666"/>
                <a:gd name="connsiteX10" fmla="*/ 624790 w 641159"/>
                <a:gd name="connsiteY10" fmla="*/ 864193 h 864666"/>
                <a:gd name="connsiteX11" fmla="*/ 231567 w 641159"/>
                <a:gd name="connsiteY11" fmla="*/ 864666 h 864666"/>
                <a:gd name="connsiteX0" fmla="*/ 231567 w 641159"/>
                <a:gd name="connsiteY0" fmla="*/ 864666 h 864666"/>
                <a:gd name="connsiteX1" fmla="*/ 99553 w 641159"/>
                <a:gd name="connsiteY1" fmla="*/ 807279 h 864666"/>
                <a:gd name="connsiteX2" fmla="*/ 61453 w 641159"/>
                <a:gd name="connsiteY2" fmla="*/ 510643 h 864666"/>
                <a:gd name="connsiteX3" fmla="*/ 34539 w 641159"/>
                <a:gd name="connsiteY3" fmla="*/ 60790 h 864666"/>
                <a:gd name="connsiteX4" fmla="*/ 155162 w 641159"/>
                <a:gd name="connsiteY4" fmla="*/ 130650 h 864666"/>
                <a:gd name="connsiteX5" fmla="*/ 210425 w 641159"/>
                <a:gd name="connsiteY5" fmla="*/ 5370 h 864666"/>
                <a:gd name="connsiteX6" fmla="*/ 297243 w 641159"/>
                <a:gd name="connsiteY6" fmla="*/ 117043 h 864666"/>
                <a:gd name="connsiteX7" fmla="*/ 353135 w 641159"/>
                <a:gd name="connsiteY7" fmla="*/ 84 h 864666"/>
                <a:gd name="connsiteX8" fmla="*/ 453088 w 641159"/>
                <a:gd name="connsiteY8" fmla="*/ 121494 h 864666"/>
                <a:gd name="connsiteX9" fmla="*/ 532843 w 641159"/>
                <a:gd name="connsiteY9" fmla="*/ 37083 h 864666"/>
                <a:gd name="connsiteX10" fmla="*/ 641119 w 641159"/>
                <a:gd name="connsiteY10" fmla="*/ 578679 h 864666"/>
                <a:gd name="connsiteX11" fmla="*/ 624790 w 641159"/>
                <a:gd name="connsiteY11" fmla="*/ 864193 h 864666"/>
                <a:gd name="connsiteX12" fmla="*/ 231567 w 641159"/>
                <a:gd name="connsiteY12" fmla="*/ 864666 h 864666"/>
                <a:gd name="connsiteX0" fmla="*/ 231567 w 641159"/>
                <a:gd name="connsiteY0" fmla="*/ 864666 h 864666"/>
                <a:gd name="connsiteX1" fmla="*/ 99553 w 641159"/>
                <a:gd name="connsiteY1" fmla="*/ 807279 h 864666"/>
                <a:gd name="connsiteX2" fmla="*/ 61453 w 641159"/>
                <a:gd name="connsiteY2" fmla="*/ 510643 h 864666"/>
                <a:gd name="connsiteX3" fmla="*/ 34539 w 641159"/>
                <a:gd name="connsiteY3" fmla="*/ 60790 h 864666"/>
                <a:gd name="connsiteX4" fmla="*/ 155162 w 641159"/>
                <a:gd name="connsiteY4" fmla="*/ 130650 h 864666"/>
                <a:gd name="connsiteX5" fmla="*/ 210425 w 641159"/>
                <a:gd name="connsiteY5" fmla="*/ 5370 h 864666"/>
                <a:gd name="connsiteX6" fmla="*/ 297243 w 641159"/>
                <a:gd name="connsiteY6" fmla="*/ 117043 h 864666"/>
                <a:gd name="connsiteX7" fmla="*/ 353135 w 641159"/>
                <a:gd name="connsiteY7" fmla="*/ 84 h 864666"/>
                <a:gd name="connsiteX8" fmla="*/ 453088 w 641159"/>
                <a:gd name="connsiteY8" fmla="*/ 121494 h 864666"/>
                <a:gd name="connsiteX9" fmla="*/ 532843 w 641159"/>
                <a:gd name="connsiteY9" fmla="*/ 37083 h 864666"/>
                <a:gd name="connsiteX10" fmla="*/ 641119 w 641159"/>
                <a:gd name="connsiteY10" fmla="*/ 578679 h 864666"/>
                <a:gd name="connsiteX11" fmla="*/ 624790 w 641159"/>
                <a:gd name="connsiteY11" fmla="*/ 864193 h 864666"/>
                <a:gd name="connsiteX12" fmla="*/ 231567 w 641159"/>
                <a:gd name="connsiteY12" fmla="*/ 864666 h 864666"/>
                <a:gd name="connsiteX0" fmla="*/ 231567 w 641159"/>
                <a:gd name="connsiteY0" fmla="*/ 864666 h 864666"/>
                <a:gd name="connsiteX1" fmla="*/ 197525 w 641159"/>
                <a:gd name="connsiteY1" fmla="*/ 793672 h 864666"/>
                <a:gd name="connsiteX2" fmla="*/ 99553 w 641159"/>
                <a:gd name="connsiteY2" fmla="*/ 807279 h 864666"/>
                <a:gd name="connsiteX3" fmla="*/ 61453 w 641159"/>
                <a:gd name="connsiteY3" fmla="*/ 510643 h 864666"/>
                <a:gd name="connsiteX4" fmla="*/ 34539 w 641159"/>
                <a:gd name="connsiteY4" fmla="*/ 60790 h 864666"/>
                <a:gd name="connsiteX5" fmla="*/ 155162 w 641159"/>
                <a:gd name="connsiteY5" fmla="*/ 130650 h 864666"/>
                <a:gd name="connsiteX6" fmla="*/ 210425 w 641159"/>
                <a:gd name="connsiteY6" fmla="*/ 5370 h 864666"/>
                <a:gd name="connsiteX7" fmla="*/ 297243 w 641159"/>
                <a:gd name="connsiteY7" fmla="*/ 117043 h 864666"/>
                <a:gd name="connsiteX8" fmla="*/ 353135 w 641159"/>
                <a:gd name="connsiteY8" fmla="*/ 84 h 864666"/>
                <a:gd name="connsiteX9" fmla="*/ 453088 w 641159"/>
                <a:gd name="connsiteY9" fmla="*/ 121494 h 864666"/>
                <a:gd name="connsiteX10" fmla="*/ 532843 w 641159"/>
                <a:gd name="connsiteY10" fmla="*/ 37083 h 864666"/>
                <a:gd name="connsiteX11" fmla="*/ 641119 w 641159"/>
                <a:gd name="connsiteY11" fmla="*/ 578679 h 864666"/>
                <a:gd name="connsiteX12" fmla="*/ 624790 w 641159"/>
                <a:gd name="connsiteY12" fmla="*/ 864193 h 864666"/>
                <a:gd name="connsiteX13" fmla="*/ 231567 w 641159"/>
                <a:gd name="connsiteY13" fmla="*/ 864666 h 864666"/>
                <a:gd name="connsiteX0" fmla="*/ 231567 w 641159"/>
                <a:gd name="connsiteY0" fmla="*/ 864666 h 864666"/>
                <a:gd name="connsiteX1" fmla="*/ 202968 w 641159"/>
                <a:gd name="connsiteY1" fmla="*/ 801837 h 864666"/>
                <a:gd name="connsiteX2" fmla="*/ 99553 w 641159"/>
                <a:gd name="connsiteY2" fmla="*/ 807279 h 864666"/>
                <a:gd name="connsiteX3" fmla="*/ 61453 w 641159"/>
                <a:gd name="connsiteY3" fmla="*/ 510643 h 864666"/>
                <a:gd name="connsiteX4" fmla="*/ 34539 w 641159"/>
                <a:gd name="connsiteY4" fmla="*/ 60790 h 864666"/>
                <a:gd name="connsiteX5" fmla="*/ 155162 w 641159"/>
                <a:gd name="connsiteY5" fmla="*/ 130650 h 864666"/>
                <a:gd name="connsiteX6" fmla="*/ 210425 w 641159"/>
                <a:gd name="connsiteY6" fmla="*/ 5370 h 864666"/>
                <a:gd name="connsiteX7" fmla="*/ 297243 w 641159"/>
                <a:gd name="connsiteY7" fmla="*/ 117043 h 864666"/>
                <a:gd name="connsiteX8" fmla="*/ 353135 w 641159"/>
                <a:gd name="connsiteY8" fmla="*/ 84 h 864666"/>
                <a:gd name="connsiteX9" fmla="*/ 453088 w 641159"/>
                <a:gd name="connsiteY9" fmla="*/ 121494 h 864666"/>
                <a:gd name="connsiteX10" fmla="*/ 532843 w 641159"/>
                <a:gd name="connsiteY10" fmla="*/ 37083 h 864666"/>
                <a:gd name="connsiteX11" fmla="*/ 641119 w 641159"/>
                <a:gd name="connsiteY11" fmla="*/ 578679 h 864666"/>
                <a:gd name="connsiteX12" fmla="*/ 624790 w 641159"/>
                <a:gd name="connsiteY12" fmla="*/ 864193 h 864666"/>
                <a:gd name="connsiteX13" fmla="*/ 231567 w 641159"/>
                <a:gd name="connsiteY13" fmla="*/ 864666 h 864666"/>
                <a:gd name="connsiteX0" fmla="*/ 231567 w 641159"/>
                <a:gd name="connsiteY0" fmla="*/ 864666 h 864666"/>
                <a:gd name="connsiteX1" fmla="*/ 202968 w 641159"/>
                <a:gd name="connsiteY1" fmla="*/ 801837 h 864666"/>
                <a:gd name="connsiteX2" fmla="*/ 99553 w 641159"/>
                <a:gd name="connsiteY2" fmla="*/ 807279 h 864666"/>
                <a:gd name="connsiteX3" fmla="*/ 61453 w 641159"/>
                <a:gd name="connsiteY3" fmla="*/ 510643 h 864666"/>
                <a:gd name="connsiteX4" fmla="*/ 34539 w 641159"/>
                <a:gd name="connsiteY4" fmla="*/ 60790 h 864666"/>
                <a:gd name="connsiteX5" fmla="*/ 155162 w 641159"/>
                <a:gd name="connsiteY5" fmla="*/ 130650 h 864666"/>
                <a:gd name="connsiteX6" fmla="*/ 210425 w 641159"/>
                <a:gd name="connsiteY6" fmla="*/ 5370 h 864666"/>
                <a:gd name="connsiteX7" fmla="*/ 297243 w 641159"/>
                <a:gd name="connsiteY7" fmla="*/ 117043 h 864666"/>
                <a:gd name="connsiteX8" fmla="*/ 353135 w 641159"/>
                <a:gd name="connsiteY8" fmla="*/ 84 h 864666"/>
                <a:gd name="connsiteX9" fmla="*/ 453088 w 641159"/>
                <a:gd name="connsiteY9" fmla="*/ 121494 h 864666"/>
                <a:gd name="connsiteX10" fmla="*/ 532843 w 641159"/>
                <a:gd name="connsiteY10" fmla="*/ 37083 h 864666"/>
                <a:gd name="connsiteX11" fmla="*/ 641119 w 641159"/>
                <a:gd name="connsiteY11" fmla="*/ 578679 h 864666"/>
                <a:gd name="connsiteX12" fmla="*/ 624790 w 641159"/>
                <a:gd name="connsiteY12" fmla="*/ 864193 h 864666"/>
                <a:gd name="connsiteX13" fmla="*/ 231567 w 641159"/>
                <a:gd name="connsiteY13" fmla="*/ 864666 h 864666"/>
                <a:gd name="connsiteX0" fmla="*/ 231567 w 641159"/>
                <a:gd name="connsiteY0" fmla="*/ 864666 h 864666"/>
                <a:gd name="connsiteX1" fmla="*/ 202968 w 641159"/>
                <a:gd name="connsiteY1" fmla="*/ 801837 h 864666"/>
                <a:gd name="connsiteX2" fmla="*/ 99553 w 641159"/>
                <a:gd name="connsiteY2" fmla="*/ 807279 h 864666"/>
                <a:gd name="connsiteX3" fmla="*/ 61453 w 641159"/>
                <a:gd name="connsiteY3" fmla="*/ 510643 h 864666"/>
                <a:gd name="connsiteX4" fmla="*/ 34539 w 641159"/>
                <a:gd name="connsiteY4" fmla="*/ 60790 h 864666"/>
                <a:gd name="connsiteX5" fmla="*/ 155162 w 641159"/>
                <a:gd name="connsiteY5" fmla="*/ 130650 h 864666"/>
                <a:gd name="connsiteX6" fmla="*/ 210425 w 641159"/>
                <a:gd name="connsiteY6" fmla="*/ 5370 h 864666"/>
                <a:gd name="connsiteX7" fmla="*/ 297243 w 641159"/>
                <a:gd name="connsiteY7" fmla="*/ 117043 h 864666"/>
                <a:gd name="connsiteX8" fmla="*/ 353135 w 641159"/>
                <a:gd name="connsiteY8" fmla="*/ 84 h 864666"/>
                <a:gd name="connsiteX9" fmla="*/ 453088 w 641159"/>
                <a:gd name="connsiteY9" fmla="*/ 121494 h 864666"/>
                <a:gd name="connsiteX10" fmla="*/ 532843 w 641159"/>
                <a:gd name="connsiteY10" fmla="*/ 37083 h 864666"/>
                <a:gd name="connsiteX11" fmla="*/ 641119 w 641159"/>
                <a:gd name="connsiteY11" fmla="*/ 578679 h 864666"/>
                <a:gd name="connsiteX12" fmla="*/ 624790 w 641159"/>
                <a:gd name="connsiteY12" fmla="*/ 864193 h 864666"/>
                <a:gd name="connsiteX13" fmla="*/ 231567 w 641159"/>
                <a:gd name="connsiteY13" fmla="*/ 864666 h 864666"/>
                <a:gd name="connsiteX0" fmla="*/ 231567 w 641159"/>
                <a:gd name="connsiteY0" fmla="*/ 864666 h 864666"/>
                <a:gd name="connsiteX1" fmla="*/ 202968 w 641159"/>
                <a:gd name="connsiteY1" fmla="*/ 801837 h 864666"/>
                <a:gd name="connsiteX2" fmla="*/ 99553 w 641159"/>
                <a:gd name="connsiteY2" fmla="*/ 807279 h 864666"/>
                <a:gd name="connsiteX3" fmla="*/ 61453 w 641159"/>
                <a:gd name="connsiteY3" fmla="*/ 510643 h 864666"/>
                <a:gd name="connsiteX4" fmla="*/ 34539 w 641159"/>
                <a:gd name="connsiteY4" fmla="*/ 60790 h 864666"/>
                <a:gd name="connsiteX5" fmla="*/ 155162 w 641159"/>
                <a:gd name="connsiteY5" fmla="*/ 130650 h 864666"/>
                <a:gd name="connsiteX6" fmla="*/ 210425 w 641159"/>
                <a:gd name="connsiteY6" fmla="*/ 5370 h 864666"/>
                <a:gd name="connsiteX7" fmla="*/ 297243 w 641159"/>
                <a:gd name="connsiteY7" fmla="*/ 117043 h 864666"/>
                <a:gd name="connsiteX8" fmla="*/ 353135 w 641159"/>
                <a:gd name="connsiteY8" fmla="*/ 84 h 864666"/>
                <a:gd name="connsiteX9" fmla="*/ 453088 w 641159"/>
                <a:gd name="connsiteY9" fmla="*/ 121494 h 864666"/>
                <a:gd name="connsiteX10" fmla="*/ 532843 w 641159"/>
                <a:gd name="connsiteY10" fmla="*/ 37083 h 864666"/>
                <a:gd name="connsiteX11" fmla="*/ 641119 w 641159"/>
                <a:gd name="connsiteY11" fmla="*/ 578679 h 864666"/>
                <a:gd name="connsiteX12" fmla="*/ 624790 w 641159"/>
                <a:gd name="connsiteY12" fmla="*/ 864193 h 864666"/>
                <a:gd name="connsiteX13" fmla="*/ 231567 w 641159"/>
                <a:gd name="connsiteY13" fmla="*/ 864666 h 864666"/>
                <a:gd name="connsiteX0" fmla="*/ 231567 w 641159"/>
                <a:gd name="connsiteY0" fmla="*/ 864666 h 864666"/>
                <a:gd name="connsiteX1" fmla="*/ 202968 w 641159"/>
                <a:gd name="connsiteY1" fmla="*/ 801837 h 864666"/>
                <a:gd name="connsiteX2" fmla="*/ 99553 w 641159"/>
                <a:gd name="connsiteY2" fmla="*/ 807279 h 864666"/>
                <a:gd name="connsiteX3" fmla="*/ 61453 w 641159"/>
                <a:gd name="connsiteY3" fmla="*/ 510643 h 864666"/>
                <a:gd name="connsiteX4" fmla="*/ 34539 w 641159"/>
                <a:gd name="connsiteY4" fmla="*/ 60790 h 864666"/>
                <a:gd name="connsiteX5" fmla="*/ 155162 w 641159"/>
                <a:gd name="connsiteY5" fmla="*/ 130650 h 864666"/>
                <a:gd name="connsiteX6" fmla="*/ 210425 w 641159"/>
                <a:gd name="connsiteY6" fmla="*/ 5370 h 864666"/>
                <a:gd name="connsiteX7" fmla="*/ 297243 w 641159"/>
                <a:gd name="connsiteY7" fmla="*/ 117043 h 864666"/>
                <a:gd name="connsiteX8" fmla="*/ 353135 w 641159"/>
                <a:gd name="connsiteY8" fmla="*/ 84 h 864666"/>
                <a:gd name="connsiteX9" fmla="*/ 453088 w 641159"/>
                <a:gd name="connsiteY9" fmla="*/ 121494 h 864666"/>
                <a:gd name="connsiteX10" fmla="*/ 532843 w 641159"/>
                <a:gd name="connsiteY10" fmla="*/ 37083 h 864666"/>
                <a:gd name="connsiteX11" fmla="*/ 641119 w 641159"/>
                <a:gd name="connsiteY11" fmla="*/ 578679 h 864666"/>
                <a:gd name="connsiteX12" fmla="*/ 624790 w 641159"/>
                <a:gd name="connsiteY12" fmla="*/ 864193 h 864666"/>
                <a:gd name="connsiteX13" fmla="*/ 231567 w 641159"/>
                <a:gd name="connsiteY13" fmla="*/ 864666 h 864666"/>
                <a:gd name="connsiteX0" fmla="*/ 257487 w 667079"/>
                <a:gd name="connsiteY0" fmla="*/ 864666 h 864666"/>
                <a:gd name="connsiteX1" fmla="*/ 228888 w 667079"/>
                <a:gd name="connsiteY1" fmla="*/ 801837 h 864666"/>
                <a:gd name="connsiteX2" fmla="*/ 125473 w 667079"/>
                <a:gd name="connsiteY2" fmla="*/ 807279 h 864666"/>
                <a:gd name="connsiteX3" fmla="*/ 288 w 667079"/>
                <a:gd name="connsiteY3" fmla="*/ 595007 h 864666"/>
                <a:gd name="connsiteX4" fmla="*/ 87373 w 667079"/>
                <a:gd name="connsiteY4" fmla="*/ 510643 h 864666"/>
                <a:gd name="connsiteX5" fmla="*/ 60459 w 667079"/>
                <a:gd name="connsiteY5" fmla="*/ 60790 h 864666"/>
                <a:gd name="connsiteX6" fmla="*/ 181082 w 667079"/>
                <a:gd name="connsiteY6" fmla="*/ 130650 h 864666"/>
                <a:gd name="connsiteX7" fmla="*/ 236345 w 667079"/>
                <a:gd name="connsiteY7" fmla="*/ 5370 h 864666"/>
                <a:gd name="connsiteX8" fmla="*/ 323163 w 667079"/>
                <a:gd name="connsiteY8" fmla="*/ 117043 h 864666"/>
                <a:gd name="connsiteX9" fmla="*/ 379055 w 667079"/>
                <a:gd name="connsiteY9" fmla="*/ 84 h 864666"/>
                <a:gd name="connsiteX10" fmla="*/ 479008 w 667079"/>
                <a:gd name="connsiteY10" fmla="*/ 121494 h 864666"/>
                <a:gd name="connsiteX11" fmla="*/ 558763 w 667079"/>
                <a:gd name="connsiteY11" fmla="*/ 37083 h 864666"/>
                <a:gd name="connsiteX12" fmla="*/ 667039 w 667079"/>
                <a:gd name="connsiteY12" fmla="*/ 578679 h 864666"/>
                <a:gd name="connsiteX13" fmla="*/ 650710 w 667079"/>
                <a:gd name="connsiteY13" fmla="*/ 864193 h 864666"/>
                <a:gd name="connsiteX14" fmla="*/ 257487 w 667079"/>
                <a:gd name="connsiteY14" fmla="*/ 864666 h 864666"/>
                <a:gd name="connsiteX0" fmla="*/ 260201 w 669793"/>
                <a:gd name="connsiteY0" fmla="*/ 864666 h 864666"/>
                <a:gd name="connsiteX1" fmla="*/ 231602 w 669793"/>
                <a:gd name="connsiteY1" fmla="*/ 801837 h 864666"/>
                <a:gd name="connsiteX2" fmla="*/ 128187 w 669793"/>
                <a:gd name="connsiteY2" fmla="*/ 807279 h 864666"/>
                <a:gd name="connsiteX3" fmla="*/ 281 w 669793"/>
                <a:gd name="connsiteY3" fmla="*/ 526971 h 864666"/>
                <a:gd name="connsiteX4" fmla="*/ 90087 w 669793"/>
                <a:gd name="connsiteY4" fmla="*/ 510643 h 864666"/>
                <a:gd name="connsiteX5" fmla="*/ 63173 w 669793"/>
                <a:gd name="connsiteY5" fmla="*/ 60790 h 864666"/>
                <a:gd name="connsiteX6" fmla="*/ 183796 w 669793"/>
                <a:gd name="connsiteY6" fmla="*/ 130650 h 864666"/>
                <a:gd name="connsiteX7" fmla="*/ 239059 w 669793"/>
                <a:gd name="connsiteY7" fmla="*/ 5370 h 864666"/>
                <a:gd name="connsiteX8" fmla="*/ 325877 w 669793"/>
                <a:gd name="connsiteY8" fmla="*/ 117043 h 864666"/>
                <a:gd name="connsiteX9" fmla="*/ 381769 w 669793"/>
                <a:gd name="connsiteY9" fmla="*/ 84 h 864666"/>
                <a:gd name="connsiteX10" fmla="*/ 481722 w 669793"/>
                <a:gd name="connsiteY10" fmla="*/ 121494 h 864666"/>
                <a:gd name="connsiteX11" fmla="*/ 561477 w 669793"/>
                <a:gd name="connsiteY11" fmla="*/ 37083 h 864666"/>
                <a:gd name="connsiteX12" fmla="*/ 669753 w 669793"/>
                <a:gd name="connsiteY12" fmla="*/ 578679 h 864666"/>
                <a:gd name="connsiteX13" fmla="*/ 653424 w 669793"/>
                <a:gd name="connsiteY13" fmla="*/ 864193 h 864666"/>
                <a:gd name="connsiteX14" fmla="*/ 260201 w 669793"/>
                <a:gd name="connsiteY14" fmla="*/ 864666 h 864666"/>
                <a:gd name="connsiteX0" fmla="*/ 259920 w 669512"/>
                <a:gd name="connsiteY0" fmla="*/ 864666 h 864666"/>
                <a:gd name="connsiteX1" fmla="*/ 231321 w 669512"/>
                <a:gd name="connsiteY1" fmla="*/ 801837 h 864666"/>
                <a:gd name="connsiteX2" fmla="*/ 127906 w 669512"/>
                <a:gd name="connsiteY2" fmla="*/ 807279 h 864666"/>
                <a:gd name="connsiteX3" fmla="*/ 0 w 669512"/>
                <a:gd name="connsiteY3" fmla="*/ 526971 h 864666"/>
                <a:gd name="connsiteX4" fmla="*/ 89806 w 669512"/>
                <a:gd name="connsiteY4" fmla="*/ 510643 h 864666"/>
                <a:gd name="connsiteX5" fmla="*/ 62892 w 669512"/>
                <a:gd name="connsiteY5" fmla="*/ 60790 h 864666"/>
                <a:gd name="connsiteX6" fmla="*/ 183515 w 669512"/>
                <a:gd name="connsiteY6" fmla="*/ 130650 h 864666"/>
                <a:gd name="connsiteX7" fmla="*/ 238778 w 669512"/>
                <a:gd name="connsiteY7" fmla="*/ 5370 h 864666"/>
                <a:gd name="connsiteX8" fmla="*/ 325596 w 669512"/>
                <a:gd name="connsiteY8" fmla="*/ 117043 h 864666"/>
                <a:gd name="connsiteX9" fmla="*/ 381488 w 669512"/>
                <a:gd name="connsiteY9" fmla="*/ 84 h 864666"/>
                <a:gd name="connsiteX10" fmla="*/ 481441 w 669512"/>
                <a:gd name="connsiteY10" fmla="*/ 121494 h 864666"/>
                <a:gd name="connsiteX11" fmla="*/ 561196 w 669512"/>
                <a:gd name="connsiteY11" fmla="*/ 37083 h 864666"/>
                <a:gd name="connsiteX12" fmla="*/ 669472 w 669512"/>
                <a:gd name="connsiteY12" fmla="*/ 578679 h 864666"/>
                <a:gd name="connsiteX13" fmla="*/ 653143 w 669512"/>
                <a:gd name="connsiteY13" fmla="*/ 864193 h 864666"/>
                <a:gd name="connsiteX14" fmla="*/ 259920 w 669512"/>
                <a:gd name="connsiteY14" fmla="*/ 864666 h 864666"/>
                <a:gd name="connsiteX0" fmla="*/ 259920 w 669512"/>
                <a:gd name="connsiteY0" fmla="*/ 864666 h 864666"/>
                <a:gd name="connsiteX1" fmla="*/ 231321 w 669512"/>
                <a:gd name="connsiteY1" fmla="*/ 801837 h 864666"/>
                <a:gd name="connsiteX2" fmla="*/ 127906 w 669512"/>
                <a:gd name="connsiteY2" fmla="*/ 807279 h 864666"/>
                <a:gd name="connsiteX3" fmla="*/ 0 w 669512"/>
                <a:gd name="connsiteY3" fmla="*/ 526971 h 864666"/>
                <a:gd name="connsiteX4" fmla="*/ 89806 w 669512"/>
                <a:gd name="connsiteY4" fmla="*/ 510643 h 864666"/>
                <a:gd name="connsiteX5" fmla="*/ 62892 w 669512"/>
                <a:gd name="connsiteY5" fmla="*/ 60790 h 864666"/>
                <a:gd name="connsiteX6" fmla="*/ 183515 w 669512"/>
                <a:gd name="connsiteY6" fmla="*/ 130650 h 864666"/>
                <a:gd name="connsiteX7" fmla="*/ 238778 w 669512"/>
                <a:gd name="connsiteY7" fmla="*/ 5370 h 864666"/>
                <a:gd name="connsiteX8" fmla="*/ 325596 w 669512"/>
                <a:gd name="connsiteY8" fmla="*/ 117043 h 864666"/>
                <a:gd name="connsiteX9" fmla="*/ 381488 w 669512"/>
                <a:gd name="connsiteY9" fmla="*/ 84 h 864666"/>
                <a:gd name="connsiteX10" fmla="*/ 481441 w 669512"/>
                <a:gd name="connsiteY10" fmla="*/ 121494 h 864666"/>
                <a:gd name="connsiteX11" fmla="*/ 561196 w 669512"/>
                <a:gd name="connsiteY11" fmla="*/ 37083 h 864666"/>
                <a:gd name="connsiteX12" fmla="*/ 669472 w 669512"/>
                <a:gd name="connsiteY12" fmla="*/ 578679 h 864666"/>
                <a:gd name="connsiteX13" fmla="*/ 653143 w 669512"/>
                <a:gd name="connsiteY13" fmla="*/ 864193 h 864666"/>
                <a:gd name="connsiteX14" fmla="*/ 259920 w 669512"/>
                <a:gd name="connsiteY14" fmla="*/ 864666 h 864666"/>
                <a:gd name="connsiteX0" fmla="*/ 259920 w 669512"/>
                <a:gd name="connsiteY0" fmla="*/ 864666 h 864666"/>
                <a:gd name="connsiteX1" fmla="*/ 231321 w 669512"/>
                <a:gd name="connsiteY1" fmla="*/ 801837 h 864666"/>
                <a:gd name="connsiteX2" fmla="*/ 127906 w 669512"/>
                <a:gd name="connsiteY2" fmla="*/ 807279 h 864666"/>
                <a:gd name="connsiteX3" fmla="*/ 0 w 669512"/>
                <a:gd name="connsiteY3" fmla="*/ 526971 h 864666"/>
                <a:gd name="connsiteX4" fmla="*/ 89806 w 669512"/>
                <a:gd name="connsiteY4" fmla="*/ 510643 h 864666"/>
                <a:gd name="connsiteX5" fmla="*/ 62892 w 669512"/>
                <a:gd name="connsiteY5" fmla="*/ 60790 h 864666"/>
                <a:gd name="connsiteX6" fmla="*/ 183515 w 669512"/>
                <a:gd name="connsiteY6" fmla="*/ 130650 h 864666"/>
                <a:gd name="connsiteX7" fmla="*/ 238778 w 669512"/>
                <a:gd name="connsiteY7" fmla="*/ 5370 h 864666"/>
                <a:gd name="connsiteX8" fmla="*/ 325596 w 669512"/>
                <a:gd name="connsiteY8" fmla="*/ 117043 h 864666"/>
                <a:gd name="connsiteX9" fmla="*/ 381488 w 669512"/>
                <a:gd name="connsiteY9" fmla="*/ 84 h 864666"/>
                <a:gd name="connsiteX10" fmla="*/ 481441 w 669512"/>
                <a:gd name="connsiteY10" fmla="*/ 121494 h 864666"/>
                <a:gd name="connsiteX11" fmla="*/ 561196 w 669512"/>
                <a:gd name="connsiteY11" fmla="*/ 37083 h 864666"/>
                <a:gd name="connsiteX12" fmla="*/ 669472 w 669512"/>
                <a:gd name="connsiteY12" fmla="*/ 578679 h 864666"/>
                <a:gd name="connsiteX13" fmla="*/ 653143 w 669512"/>
                <a:gd name="connsiteY13" fmla="*/ 864193 h 864666"/>
                <a:gd name="connsiteX14" fmla="*/ 259920 w 669512"/>
                <a:gd name="connsiteY14" fmla="*/ 864666 h 864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69512" h="864666">
                  <a:moveTo>
                    <a:pt x="259920" y="864666"/>
                  </a:moveTo>
                  <a:cubicBezTo>
                    <a:pt x="237695" y="826606"/>
                    <a:pt x="245159" y="825008"/>
                    <a:pt x="231321" y="801837"/>
                  </a:cubicBezTo>
                  <a:cubicBezTo>
                    <a:pt x="184826" y="794994"/>
                    <a:pt x="202292" y="803651"/>
                    <a:pt x="127906" y="807279"/>
                  </a:cubicBezTo>
                  <a:cubicBezTo>
                    <a:pt x="107042" y="780972"/>
                    <a:pt x="6350" y="576410"/>
                    <a:pt x="0" y="526971"/>
                  </a:cubicBezTo>
                  <a:cubicBezTo>
                    <a:pt x="58964" y="502024"/>
                    <a:pt x="28977" y="523479"/>
                    <a:pt x="89806" y="510643"/>
                  </a:cubicBezTo>
                  <a:cubicBezTo>
                    <a:pt x="46082" y="333121"/>
                    <a:pt x="-8516" y="81486"/>
                    <a:pt x="62892" y="60790"/>
                  </a:cubicBezTo>
                  <a:cubicBezTo>
                    <a:pt x="138478" y="39627"/>
                    <a:pt x="162358" y="62006"/>
                    <a:pt x="183515" y="130650"/>
                  </a:cubicBezTo>
                  <a:cubicBezTo>
                    <a:pt x="185607" y="62583"/>
                    <a:pt x="163207" y="19009"/>
                    <a:pt x="238778" y="5370"/>
                  </a:cubicBezTo>
                  <a:cubicBezTo>
                    <a:pt x="335937" y="-2341"/>
                    <a:pt x="301811" y="117924"/>
                    <a:pt x="325596" y="117043"/>
                  </a:cubicBezTo>
                  <a:cubicBezTo>
                    <a:pt x="328806" y="55378"/>
                    <a:pt x="299358" y="7320"/>
                    <a:pt x="381488" y="84"/>
                  </a:cubicBezTo>
                  <a:cubicBezTo>
                    <a:pt x="488285" y="-2989"/>
                    <a:pt x="459008" y="78303"/>
                    <a:pt x="481441" y="121494"/>
                  </a:cubicBezTo>
                  <a:cubicBezTo>
                    <a:pt x="497140" y="80657"/>
                    <a:pt x="482904" y="31655"/>
                    <a:pt x="561196" y="37083"/>
                  </a:cubicBezTo>
                  <a:cubicBezTo>
                    <a:pt x="672580" y="39816"/>
                    <a:pt x="669666" y="488862"/>
                    <a:pt x="669472" y="578679"/>
                  </a:cubicBezTo>
                  <a:cubicBezTo>
                    <a:pt x="666751" y="690178"/>
                    <a:pt x="672193" y="766300"/>
                    <a:pt x="653143" y="864193"/>
                  </a:cubicBezTo>
                  <a:cubicBezTo>
                    <a:pt x="514812" y="859815"/>
                    <a:pt x="460845" y="856509"/>
                    <a:pt x="259920" y="864666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805B09FE-55BE-411A-AA42-334C98BB3162}"/>
                </a:ext>
              </a:extLst>
            </p:cNvPr>
            <p:cNvSpPr/>
            <p:nvPr/>
          </p:nvSpPr>
          <p:spPr>
            <a:xfrm>
              <a:off x="1100103" y="4121089"/>
              <a:ext cx="2742086" cy="2359188"/>
            </a:xfrm>
            <a:custGeom>
              <a:avLst/>
              <a:gdLst>
                <a:gd name="connsiteX0" fmla="*/ 19050 w 2628900"/>
                <a:gd name="connsiteY0" fmla="*/ 95250 h 2085975"/>
                <a:gd name="connsiteX1" fmla="*/ 0 w 2628900"/>
                <a:gd name="connsiteY1" fmla="*/ 2085975 h 2085975"/>
                <a:gd name="connsiteX2" fmla="*/ 1685925 w 2628900"/>
                <a:gd name="connsiteY2" fmla="*/ 2085975 h 2085975"/>
                <a:gd name="connsiteX3" fmla="*/ 1704975 w 2628900"/>
                <a:gd name="connsiteY3" fmla="*/ 1581150 h 2085975"/>
                <a:gd name="connsiteX4" fmla="*/ 2628900 w 2628900"/>
                <a:gd name="connsiteY4" fmla="*/ 47625 h 2085975"/>
                <a:gd name="connsiteX5" fmla="*/ 1914525 w 2628900"/>
                <a:gd name="connsiteY5" fmla="*/ 0 h 2085975"/>
                <a:gd name="connsiteX6" fmla="*/ 1914525 w 2628900"/>
                <a:gd name="connsiteY6" fmla="*/ 762000 h 2085975"/>
                <a:gd name="connsiteX7" fmla="*/ 1133475 w 2628900"/>
                <a:gd name="connsiteY7" fmla="*/ 533400 h 2085975"/>
                <a:gd name="connsiteX8" fmla="*/ 19050 w 2628900"/>
                <a:gd name="connsiteY8" fmla="*/ 95250 h 2085975"/>
                <a:gd name="connsiteX0" fmla="*/ 95250 w 2628900"/>
                <a:gd name="connsiteY0" fmla="*/ 66675 h 2085975"/>
                <a:gd name="connsiteX1" fmla="*/ 0 w 2628900"/>
                <a:gd name="connsiteY1" fmla="*/ 2085975 h 2085975"/>
                <a:gd name="connsiteX2" fmla="*/ 1685925 w 2628900"/>
                <a:gd name="connsiteY2" fmla="*/ 2085975 h 2085975"/>
                <a:gd name="connsiteX3" fmla="*/ 1704975 w 2628900"/>
                <a:gd name="connsiteY3" fmla="*/ 1581150 h 2085975"/>
                <a:gd name="connsiteX4" fmla="*/ 2628900 w 2628900"/>
                <a:gd name="connsiteY4" fmla="*/ 47625 h 2085975"/>
                <a:gd name="connsiteX5" fmla="*/ 1914525 w 2628900"/>
                <a:gd name="connsiteY5" fmla="*/ 0 h 2085975"/>
                <a:gd name="connsiteX6" fmla="*/ 1914525 w 2628900"/>
                <a:gd name="connsiteY6" fmla="*/ 762000 h 2085975"/>
                <a:gd name="connsiteX7" fmla="*/ 1133475 w 2628900"/>
                <a:gd name="connsiteY7" fmla="*/ 533400 h 2085975"/>
                <a:gd name="connsiteX8" fmla="*/ 95250 w 2628900"/>
                <a:gd name="connsiteY8" fmla="*/ 66675 h 2085975"/>
                <a:gd name="connsiteX0" fmla="*/ 232470 w 2766120"/>
                <a:gd name="connsiteY0" fmla="*/ 66675 h 2085975"/>
                <a:gd name="connsiteX1" fmla="*/ 137220 w 2766120"/>
                <a:gd name="connsiteY1" fmla="*/ 2085975 h 2085975"/>
                <a:gd name="connsiteX2" fmla="*/ 1823145 w 2766120"/>
                <a:gd name="connsiteY2" fmla="*/ 2085975 h 2085975"/>
                <a:gd name="connsiteX3" fmla="*/ 1842195 w 2766120"/>
                <a:gd name="connsiteY3" fmla="*/ 1581150 h 2085975"/>
                <a:gd name="connsiteX4" fmla="*/ 2766120 w 2766120"/>
                <a:gd name="connsiteY4" fmla="*/ 47625 h 2085975"/>
                <a:gd name="connsiteX5" fmla="*/ 2051745 w 2766120"/>
                <a:gd name="connsiteY5" fmla="*/ 0 h 2085975"/>
                <a:gd name="connsiteX6" fmla="*/ 2051745 w 2766120"/>
                <a:gd name="connsiteY6" fmla="*/ 762000 h 2085975"/>
                <a:gd name="connsiteX7" fmla="*/ 1270695 w 2766120"/>
                <a:gd name="connsiteY7" fmla="*/ 533400 h 2085975"/>
                <a:gd name="connsiteX8" fmla="*/ 232470 w 2766120"/>
                <a:gd name="connsiteY8" fmla="*/ 66675 h 2085975"/>
                <a:gd name="connsiteX0" fmla="*/ 232470 w 2766120"/>
                <a:gd name="connsiteY0" fmla="*/ 66675 h 2085975"/>
                <a:gd name="connsiteX1" fmla="*/ 137220 w 2766120"/>
                <a:gd name="connsiteY1" fmla="*/ 2085975 h 2085975"/>
                <a:gd name="connsiteX2" fmla="*/ 1823145 w 2766120"/>
                <a:gd name="connsiteY2" fmla="*/ 2085975 h 2085975"/>
                <a:gd name="connsiteX3" fmla="*/ 1842195 w 2766120"/>
                <a:gd name="connsiteY3" fmla="*/ 1581150 h 2085975"/>
                <a:gd name="connsiteX4" fmla="*/ 2766120 w 2766120"/>
                <a:gd name="connsiteY4" fmla="*/ 47625 h 2085975"/>
                <a:gd name="connsiteX5" fmla="*/ 2051745 w 2766120"/>
                <a:gd name="connsiteY5" fmla="*/ 0 h 2085975"/>
                <a:gd name="connsiteX6" fmla="*/ 2051745 w 2766120"/>
                <a:gd name="connsiteY6" fmla="*/ 762000 h 2085975"/>
                <a:gd name="connsiteX7" fmla="*/ 1270695 w 2766120"/>
                <a:gd name="connsiteY7" fmla="*/ 533400 h 2085975"/>
                <a:gd name="connsiteX8" fmla="*/ 232470 w 2766120"/>
                <a:gd name="connsiteY8" fmla="*/ 66675 h 2085975"/>
                <a:gd name="connsiteX0" fmla="*/ 232470 w 2766120"/>
                <a:gd name="connsiteY0" fmla="*/ 66675 h 2085975"/>
                <a:gd name="connsiteX1" fmla="*/ 137220 w 2766120"/>
                <a:gd name="connsiteY1" fmla="*/ 2085975 h 2085975"/>
                <a:gd name="connsiteX2" fmla="*/ 1823145 w 2766120"/>
                <a:gd name="connsiteY2" fmla="*/ 2085975 h 2085975"/>
                <a:gd name="connsiteX3" fmla="*/ 1842195 w 2766120"/>
                <a:gd name="connsiteY3" fmla="*/ 1581150 h 2085975"/>
                <a:gd name="connsiteX4" fmla="*/ 2766120 w 2766120"/>
                <a:gd name="connsiteY4" fmla="*/ 47625 h 2085975"/>
                <a:gd name="connsiteX5" fmla="*/ 2051745 w 2766120"/>
                <a:gd name="connsiteY5" fmla="*/ 0 h 2085975"/>
                <a:gd name="connsiteX6" fmla="*/ 2051745 w 2766120"/>
                <a:gd name="connsiteY6" fmla="*/ 762000 h 2085975"/>
                <a:gd name="connsiteX7" fmla="*/ 1270695 w 2766120"/>
                <a:gd name="connsiteY7" fmla="*/ 533400 h 2085975"/>
                <a:gd name="connsiteX8" fmla="*/ 232470 w 2766120"/>
                <a:gd name="connsiteY8" fmla="*/ 66675 h 2085975"/>
                <a:gd name="connsiteX0" fmla="*/ 232470 w 2766120"/>
                <a:gd name="connsiteY0" fmla="*/ 66675 h 2085975"/>
                <a:gd name="connsiteX1" fmla="*/ 137220 w 2766120"/>
                <a:gd name="connsiteY1" fmla="*/ 2085975 h 2085975"/>
                <a:gd name="connsiteX2" fmla="*/ 1823145 w 2766120"/>
                <a:gd name="connsiteY2" fmla="*/ 2085975 h 2085975"/>
                <a:gd name="connsiteX3" fmla="*/ 1842195 w 2766120"/>
                <a:gd name="connsiteY3" fmla="*/ 1581150 h 2085975"/>
                <a:gd name="connsiteX4" fmla="*/ 2766120 w 2766120"/>
                <a:gd name="connsiteY4" fmla="*/ 47625 h 2085975"/>
                <a:gd name="connsiteX5" fmla="*/ 2051745 w 2766120"/>
                <a:gd name="connsiteY5" fmla="*/ 0 h 2085975"/>
                <a:gd name="connsiteX6" fmla="*/ 2051745 w 2766120"/>
                <a:gd name="connsiteY6" fmla="*/ 762000 h 2085975"/>
                <a:gd name="connsiteX7" fmla="*/ 1270695 w 2766120"/>
                <a:gd name="connsiteY7" fmla="*/ 533400 h 2085975"/>
                <a:gd name="connsiteX8" fmla="*/ 232470 w 2766120"/>
                <a:gd name="connsiteY8" fmla="*/ 66675 h 2085975"/>
                <a:gd name="connsiteX0" fmla="*/ 232470 w 2766120"/>
                <a:gd name="connsiteY0" fmla="*/ 114300 h 2133600"/>
                <a:gd name="connsiteX1" fmla="*/ 137220 w 2766120"/>
                <a:gd name="connsiteY1" fmla="*/ 2133600 h 2133600"/>
                <a:gd name="connsiteX2" fmla="*/ 1823145 w 2766120"/>
                <a:gd name="connsiteY2" fmla="*/ 2133600 h 2133600"/>
                <a:gd name="connsiteX3" fmla="*/ 1842195 w 2766120"/>
                <a:gd name="connsiteY3" fmla="*/ 1628775 h 2133600"/>
                <a:gd name="connsiteX4" fmla="*/ 2766120 w 2766120"/>
                <a:gd name="connsiteY4" fmla="*/ 95250 h 2133600"/>
                <a:gd name="connsiteX5" fmla="*/ 1908870 w 2766120"/>
                <a:gd name="connsiteY5" fmla="*/ 0 h 2133600"/>
                <a:gd name="connsiteX6" fmla="*/ 2051745 w 2766120"/>
                <a:gd name="connsiteY6" fmla="*/ 809625 h 2133600"/>
                <a:gd name="connsiteX7" fmla="*/ 1270695 w 2766120"/>
                <a:gd name="connsiteY7" fmla="*/ 581025 h 2133600"/>
                <a:gd name="connsiteX8" fmla="*/ 232470 w 2766120"/>
                <a:gd name="connsiteY8" fmla="*/ 114300 h 2133600"/>
                <a:gd name="connsiteX0" fmla="*/ 232470 w 2766120"/>
                <a:gd name="connsiteY0" fmla="*/ 151521 h 2170821"/>
                <a:gd name="connsiteX1" fmla="*/ 137220 w 2766120"/>
                <a:gd name="connsiteY1" fmla="*/ 2170821 h 2170821"/>
                <a:gd name="connsiteX2" fmla="*/ 1823145 w 2766120"/>
                <a:gd name="connsiteY2" fmla="*/ 2170821 h 2170821"/>
                <a:gd name="connsiteX3" fmla="*/ 1842195 w 2766120"/>
                <a:gd name="connsiteY3" fmla="*/ 1665996 h 2170821"/>
                <a:gd name="connsiteX4" fmla="*/ 2766120 w 2766120"/>
                <a:gd name="connsiteY4" fmla="*/ 132471 h 2170821"/>
                <a:gd name="connsiteX5" fmla="*/ 1908870 w 2766120"/>
                <a:gd name="connsiteY5" fmla="*/ 37221 h 2170821"/>
                <a:gd name="connsiteX6" fmla="*/ 1937445 w 2766120"/>
                <a:gd name="connsiteY6" fmla="*/ 808746 h 2170821"/>
                <a:gd name="connsiteX7" fmla="*/ 1270695 w 2766120"/>
                <a:gd name="connsiteY7" fmla="*/ 618246 h 2170821"/>
                <a:gd name="connsiteX8" fmla="*/ 232470 w 2766120"/>
                <a:gd name="connsiteY8" fmla="*/ 151521 h 2170821"/>
                <a:gd name="connsiteX0" fmla="*/ 232470 w 2766120"/>
                <a:gd name="connsiteY0" fmla="*/ 176078 h 2195378"/>
                <a:gd name="connsiteX1" fmla="*/ 137220 w 2766120"/>
                <a:gd name="connsiteY1" fmla="*/ 2195378 h 2195378"/>
                <a:gd name="connsiteX2" fmla="*/ 1823145 w 2766120"/>
                <a:gd name="connsiteY2" fmla="*/ 2195378 h 2195378"/>
                <a:gd name="connsiteX3" fmla="*/ 1842195 w 2766120"/>
                <a:gd name="connsiteY3" fmla="*/ 1690553 h 2195378"/>
                <a:gd name="connsiteX4" fmla="*/ 2766120 w 2766120"/>
                <a:gd name="connsiteY4" fmla="*/ 157028 h 2195378"/>
                <a:gd name="connsiteX5" fmla="*/ 1908870 w 2766120"/>
                <a:gd name="connsiteY5" fmla="*/ 61778 h 2195378"/>
                <a:gd name="connsiteX6" fmla="*/ 1937445 w 2766120"/>
                <a:gd name="connsiteY6" fmla="*/ 833303 h 2195378"/>
                <a:gd name="connsiteX7" fmla="*/ 1270695 w 2766120"/>
                <a:gd name="connsiteY7" fmla="*/ 642803 h 2195378"/>
                <a:gd name="connsiteX8" fmla="*/ 232470 w 2766120"/>
                <a:gd name="connsiteY8" fmla="*/ 176078 h 2195378"/>
                <a:gd name="connsiteX0" fmla="*/ 232470 w 2661345"/>
                <a:gd name="connsiteY0" fmla="*/ 155790 h 2175090"/>
                <a:gd name="connsiteX1" fmla="*/ 137220 w 2661345"/>
                <a:gd name="connsiteY1" fmla="*/ 2175090 h 2175090"/>
                <a:gd name="connsiteX2" fmla="*/ 1823145 w 2661345"/>
                <a:gd name="connsiteY2" fmla="*/ 2175090 h 2175090"/>
                <a:gd name="connsiteX3" fmla="*/ 1842195 w 2661345"/>
                <a:gd name="connsiteY3" fmla="*/ 1670265 h 2175090"/>
                <a:gd name="connsiteX4" fmla="*/ 2661345 w 2661345"/>
                <a:gd name="connsiteY4" fmla="*/ 117690 h 2175090"/>
                <a:gd name="connsiteX5" fmla="*/ 1908870 w 2661345"/>
                <a:gd name="connsiteY5" fmla="*/ 41490 h 2175090"/>
                <a:gd name="connsiteX6" fmla="*/ 1937445 w 2661345"/>
                <a:gd name="connsiteY6" fmla="*/ 813015 h 2175090"/>
                <a:gd name="connsiteX7" fmla="*/ 1270695 w 2661345"/>
                <a:gd name="connsiteY7" fmla="*/ 622515 h 2175090"/>
                <a:gd name="connsiteX8" fmla="*/ 232470 w 2661345"/>
                <a:gd name="connsiteY8" fmla="*/ 155790 h 2175090"/>
                <a:gd name="connsiteX0" fmla="*/ 232470 w 2709520"/>
                <a:gd name="connsiteY0" fmla="*/ 155790 h 2175090"/>
                <a:gd name="connsiteX1" fmla="*/ 137220 w 2709520"/>
                <a:gd name="connsiteY1" fmla="*/ 2175090 h 2175090"/>
                <a:gd name="connsiteX2" fmla="*/ 1823145 w 2709520"/>
                <a:gd name="connsiteY2" fmla="*/ 2175090 h 2175090"/>
                <a:gd name="connsiteX3" fmla="*/ 1842195 w 2709520"/>
                <a:gd name="connsiteY3" fmla="*/ 1670265 h 2175090"/>
                <a:gd name="connsiteX4" fmla="*/ 2661345 w 2709520"/>
                <a:gd name="connsiteY4" fmla="*/ 117690 h 2175090"/>
                <a:gd name="connsiteX5" fmla="*/ 1908870 w 2709520"/>
                <a:gd name="connsiteY5" fmla="*/ 41490 h 2175090"/>
                <a:gd name="connsiteX6" fmla="*/ 1937445 w 2709520"/>
                <a:gd name="connsiteY6" fmla="*/ 813015 h 2175090"/>
                <a:gd name="connsiteX7" fmla="*/ 1270695 w 2709520"/>
                <a:gd name="connsiteY7" fmla="*/ 622515 h 2175090"/>
                <a:gd name="connsiteX8" fmla="*/ 232470 w 2709520"/>
                <a:gd name="connsiteY8" fmla="*/ 155790 h 2175090"/>
                <a:gd name="connsiteX0" fmla="*/ 232470 w 2725405"/>
                <a:gd name="connsiteY0" fmla="*/ 155790 h 2175090"/>
                <a:gd name="connsiteX1" fmla="*/ 137220 w 2725405"/>
                <a:gd name="connsiteY1" fmla="*/ 2175090 h 2175090"/>
                <a:gd name="connsiteX2" fmla="*/ 1823145 w 2725405"/>
                <a:gd name="connsiteY2" fmla="*/ 2175090 h 2175090"/>
                <a:gd name="connsiteX3" fmla="*/ 1842195 w 2725405"/>
                <a:gd name="connsiteY3" fmla="*/ 1670265 h 2175090"/>
                <a:gd name="connsiteX4" fmla="*/ 2661345 w 2725405"/>
                <a:gd name="connsiteY4" fmla="*/ 117690 h 2175090"/>
                <a:gd name="connsiteX5" fmla="*/ 1908870 w 2725405"/>
                <a:gd name="connsiteY5" fmla="*/ 41490 h 2175090"/>
                <a:gd name="connsiteX6" fmla="*/ 1937445 w 2725405"/>
                <a:gd name="connsiteY6" fmla="*/ 813015 h 2175090"/>
                <a:gd name="connsiteX7" fmla="*/ 1270695 w 2725405"/>
                <a:gd name="connsiteY7" fmla="*/ 622515 h 2175090"/>
                <a:gd name="connsiteX8" fmla="*/ 232470 w 2725405"/>
                <a:gd name="connsiteY8" fmla="*/ 155790 h 2175090"/>
                <a:gd name="connsiteX0" fmla="*/ 232470 w 2760521"/>
                <a:gd name="connsiteY0" fmla="*/ 155790 h 2175090"/>
                <a:gd name="connsiteX1" fmla="*/ 137220 w 2760521"/>
                <a:gd name="connsiteY1" fmla="*/ 2175090 h 2175090"/>
                <a:gd name="connsiteX2" fmla="*/ 1823145 w 2760521"/>
                <a:gd name="connsiteY2" fmla="*/ 2175090 h 2175090"/>
                <a:gd name="connsiteX3" fmla="*/ 1842195 w 2760521"/>
                <a:gd name="connsiteY3" fmla="*/ 1670265 h 2175090"/>
                <a:gd name="connsiteX4" fmla="*/ 2699445 w 2760521"/>
                <a:gd name="connsiteY4" fmla="*/ 117690 h 2175090"/>
                <a:gd name="connsiteX5" fmla="*/ 1908870 w 2760521"/>
                <a:gd name="connsiteY5" fmla="*/ 41490 h 2175090"/>
                <a:gd name="connsiteX6" fmla="*/ 1937445 w 2760521"/>
                <a:gd name="connsiteY6" fmla="*/ 813015 h 2175090"/>
                <a:gd name="connsiteX7" fmla="*/ 1270695 w 2760521"/>
                <a:gd name="connsiteY7" fmla="*/ 622515 h 2175090"/>
                <a:gd name="connsiteX8" fmla="*/ 232470 w 2760521"/>
                <a:gd name="connsiteY8" fmla="*/ 155790 h 2175090"/>
                <a:gd name="connsiteX0" fmla="*/ 232470 w 2757220"/>
                <a:gd name="connsiteY0" fmla="*/ 155790 h 2175090"/>
                <a:gd name="connsiteX1" fmla="*/ 137220 w 2757220"/>
                <a:gd name="connsiteY1" fmla="*/ 2175090 h 2175090"/>
                <a:gd name="connsiteX2" fmla="*/ 1823145 w 2757220"/>
                <a:gd name="connsiteY2" fmla="*/ 2175090 h 2175090"/>
                <a:gd name="connsiteX3" fmla="*/ 1842195 w 2757220"/>
                <a:gd name="connsiteY3" fmla="*/ 1670265 h 2175090"/>
                <a:gd name="connsiteX4" fmla="*/ 2699445 w 2757220"/>
                <a:gd name="connsiteY4" fmla="*/ 117690 h 2175090"/>
                <a:gd name="connsiteX5" fmla="*/ 1908870 w 2757220"/>
                <a:gd name="connsiteY5" fmla="*/ 41490 h 2175090"/>
                <a:gd name="connsiteX6" fmla="*/ 1937445 w 2757220"/>
                <a:gd name="connsiteY6" fmla="*/ 813015 h 2175090"/>
                <a:gd name="connsiteX7" fmla="*/ 1270695 w 2757220"/>
                <a:gd name="connsiteY7" fmla="*/ 622515 h 2175090"/>
                <a:gd name="connsiteX8" fmla="*/ 232470 w 2757220"/>
                <a:gd name="connsiteY8" fmla="*/ 155790 h 2175090"/>
                <a:gd name="connsiteX0" fmla="*/ 232470 w 2741311"/>
                <a:gd name="connsiteY0" fmla="*/ 155790 h 2175090"/>
                <a:gd name="connsiteX1" fmla="*/ 137220 w 2741311"/>
                <a:gd name="connsiteY1" fmla="*/ 2175090 h 2175090"/>
                <a:gd name="connsiteX2" fmla="*/ 1823145 w 2741311"/>
                <a:gd name="connsiteY2" fmla="*/ 2175090 h 2175090"/>
                <a:gd name="connsiteX3" fmla="*/ 1842195 w 2741311"/>
                <a:gd name="connsiteY3" fmla="*/ 1670265 h 2175090"/>
                <a:gd name="connsiteX4" fmla="*/ 2699445 w 2741311"/>
                <a:gd name="connsiteY4" fmla="*/ 117690 h 2175090"/>
                <a:gd name="connsiteX5" fmla="*/ 1908870 w 2741311"/>
                <a:gd name="connsiteY5" fmla="*/ 41490 h 2175090"/>
                <a:gd name="connsiteX6" fmla="*/ 1937445 w 2741311"/>
                <a:gd name="connsiteY6" fmla="*/ 813015 h 2175090"/>
                <a:gd name="connsiteX7" fmla="*/ 1270695 w 2741311"/>
                <a:gd name="connsiteY7" fmla="*/ 622515 h 2175090"/>
                <a:gd name="connsiteX8" fmla="*/ 232470 w 2741311"/>
                <a:gd name="connsiteY8" fmla="*/ 155790 h 2175090"/>
                <a:gd name="connsiteX0" fmla="*/ 232470 w 2741311"/>
                <a:gd name="connsiteY0" fmla="*/ 155790 h 2175090"/>
                <a:gd name="connsiteX1" fmla="*/ 137220 w 2741311"/>
                <a:gd name="connsiteY1" fmla="*/ 2175090 h 2175090"/>
                <a:gd name="connsiteX2" fmla="*/ 1823145 w 2741311"/>
                <a:gd name="connsiteY2" fmla="*/ 2175090 h 2175090"/>
                <a:gd name="connsiteX3" fmla="*/ 1842195 w 2741311"/>
                <a:gd name="connsiteY3" fmla="*/ 1670265 h 2175090"/>
                <a:gd name="connsiteX4" fmla="*/ 2699445 w 2741311"/>
                <a:gd name="connsiteY4" fmla="*/ 117690 h 2175090"/>
                <a:gd name="connsiteX5" fmla="*/ 1908870 w 2741311"/>
                <a:gd name="connsiteY5" fmla="*/ 41490 h 2175090"/>
                <a:gd name="connsiteX6" fmla="*/ 1937445 w 2741311"/>
                <a:gd name="connsiteY6" fmla="*/ 813015 h 2175090"/>
                <a:gd name="connsiteX7" fmla="*/ 1270695 w 2741311"/>
                <a:gd name="connsiteY7" fmla="*/ 622515 h 2175090"/>
                <a:gd name="connsiteX8" fmla="*/ 232470 w 2741311"/>
                <a:gd name="connsiteY8" fmla="*/ 155790 h 2175090"/>
                <a:gd name="connsiteX0" fmla="*/ 232470 w 2741311"/>
                <a:gd name="connsiteY0" fmla="*/ 155790 h 2175090"/>
                <a:gd name="connsiteX1" fmla="*/ 137220 w 2741311"/>
                <a:gd name="connsiteY1" fmla="*/ 2175090 h 2175090"/>
                <a:gd name="connsiteX2" fmla="*/ 1823145 w 2741311"/>
                <a:gd name="connsiteY2" fmla="*/ 2175090 h 2175090"/>
                <a:gd name="connsiteX3" fmla="*/ 1842195 w 2741311"/>
                <a:gd name="connsiteY3" fmla="*/ 1670265 h 2175090"/>
                <a:gd name="connsiteX4" fmla="*/ 2699445 w 2741311"/>
                <a:gd name="connsiteY4" fmla="*/ 117690 h 2175090"/>
                <a:gd name="connsiteX5" fmla="*/ 1908870 w 2741311"/>
                <a:gd name="connsiteY5" fmla="*/ 41490 h 2175090"/>
                <a:gd name="connsiteX6" fmla="*/ 1937445 w 2741311"/>
                <a:gd name="connsiteY6" fmla="*/ 813015 h 2175090"/>
                <a:gd name="connsiteX7" fmla="*/ 1270695 w 2741311"/>
                <a:gd name="connsiteY7" fmla="*/ 622515 h 2175090"/>
                <a:gd name="connsiteX8" fmla="*/ 232470 w 2741311"/>
                <a:gd name="connsiteY8" fmla="*/ 155790 h 2175090"/>
                <a:gd name="connsiteX0" fmla="*/ 232470 w 2741311"/>
                <a:gd name="connsiteY0" fmla="*/ 147713 h 2167013"/>
                <a:gd name="connsiteX1" fmla="*/ 137220 w 2741311"/>
                <a:gd name="connsiteY1" fmla="*/ 2167013 h 2167013"/>
                <a:gd name="connsiteX2" fmla="*/ 1823145 w 2741311"/>
                <a:gd name="connsiteY2" fmla="*/ 2167013 h 2167013"/>
                <a:gd name="connsiteX3" fmla="*/ 1842195 w 2741311"/>
                <a:gd name="connsiteY3" fmla="*/ 1662188 h 2167013"/>
                <a:gd name="connsiteX4" fmla="*/ 2699445 w 2741311"/>
                <a:gd name="connsiteY4" fmla="*/ 109613 h 2167013"/>
                <a:gd name="connsiteX5" fmla="*/ 1908870 w 2741311"/>
                <a:gd name="connsiteY5" fmla="*/ 33413 h 2167013"/>
                <a:gd name="connsiteX6" fmla="*/ 1937445 w 2741311"/>
                <a:gd name="connsiteY6" fmla="*/ 804938 h 2167013"/>
                <a:gd name="connsiteX7" fmla="*/ 1270695 w 2741311"/>
                <a:gd name="connsiteY7" fmla="*/ 614438 h 2167013"/>
                <a:gd name="connsiteX8" fmla="*/ 232470 w 2741311"/>
                <a:gd name="connsiteY8" fmla="*/ 147713 h 2167013"/>
                <a:gd name="connsiteX0" fmla="*/ 232470 w 2741311"/>
                <a:gd name="connsiteY0" fmla="*/ 95560 h 2114860"/>
                <a:gd name="connsiteX1" fmla="*/ 137220 w 2741311"/>
                <a:gd name="connsiteY1" fmla="*/ 2114860 h 2114860"/>
                <a:gd name="connsiteX2" fmla="*/ 1823145 w 2741311"/>
                <a:gd name="connsiteY2" fmla="*/ 2114860 h 2114860"/>
                <a:gd name="connsiteX3" fmla="*/ 1842195 w 2741311"/>
                <a:gd name="connsiteY3" fmla="*/ 1610035 h 2114860"/>
                <a:gd name="connsiteX4" fmla="*/ 2699445 w 2741311"/>
                <a:gd name="connsiteY4" fmla="*/ 57460 h 2114860"/>
                <a:gd name="connsiteX5" fmla="*/ 1927920 w 2741311"/>
                <a:gd name="connsiteY5" fmla="*/ 47935 h 2114860"/>
                <a:gd name="connsiteX6" fmla="*/ 1937445 w 2741311"/>
                <a:gd name="connsiteY6" fmla="*/ 752785 h 2114860"/>
                <a:gd name="connsiteX7" fmla="*/ 1270695 w 2741311"/>
                <a:gd name="connsiteY7" fmla="*/ 562285 h 2114860"/>
                <a:gd name="connsiteX8" fmla="*/ 232470 w 2741311"/>
                <a:gd name="connsiteY8" fmla="*/ 95560 h 2114860"/>
                <a:gd name="connsiteX0" fmla="*/ 232470 w 2741311"/>
                <a:gd name="connsiteY0" fmla="*/ 189280 h 2208580"/>
                <a:gd name="connsiteX1" fmla="*/ 137220 w 2741311"/>
                <a:gd name="connsiteY1" fmla="*/ 2208580 h 2208580"/>
                <a:gd name="connsiteX2" fmla="*/ 1823145 w 2741311"/>
                <a:gd name="connsiteY2" fmla="*/ 2208580 h 2208580"/>
                <a:gd name="connsiteX3" fmla="*/ 1842195 w 2741311"/>
                <a:gd name="connsiteY3" fmla="*/ 1703755 h 2208580"/>
                <a:gd name="connsiteX4" fmla="*/ 2699445 w 2741311"/>
                <a:gd name="connsiteY4" fmla="*/ 151180 h 2208580"/>
                <a:gd name="connsiteX5" fmla="*/ 1908870 w 2741311"/>
                <a:gd name="connsiteY5" fmla="*/ 27355 h 2208580"/>
                <a:gd name="connsiteX6" fmla="*/ 1937445 w 2741311"/>
                <a:gd name="connsiteY6" fmla="*/ 846505 h 2208580"/>
                <a:gd name="connsiteX7" fmla="*/ 1270695 w 2741311"/>
                <a:gd name="connsiteY7" fmla="*/ 656005 h 2208580"/>
                <a:gd name="connsiteX8" fmla="*/ 232470 w 2741311"/>
                <a:gd name="connsiteY8" fmla="*/ 189280 h 2208580"/>
                <a:gd name="connsiteX0" fmla="*/ 232470 w 2741311"/>
                <a:gd name="connsiteY0" fmla="*/ 213274 h 2232574"/>
                <a:gd name="connsiteX1" fmla="*/ 137220 w 2741311"/>
                <a:gd name="connsiteY1" fmla="*/ 2232574 h 2232574"/>
                <a:gd name="connsiteX2" fmla="*/ 1823145 w 2741311"/>
                <a:gd name="connsiteY2" fmla="*/ 2232574 h 2232574"/>
                <a:gd name="connsiteX3" fmla="*/ 1842195 w 2741311"/>
                <a:gd name="connsiteY3" fmla="*/ 1727749 h 2232574"/>
                <a:gd name="connsiteX4" fmla="*/ 2699445 w 2741311"/>
                <a:gd name="connsiteY4" fmla="*/ 175174 h 2232574"/>
                <a:gd name="connsiteX5" fmla="*/ 2127946 w 2741311"/>
                <a:gd name="connsiteY5" fmla="*/ 127549 h 2232574"/>
                <a:gd name="connsiteX6" fmla="*/ 1908870 w 2741311"/>
                <a:gd name="connsiteY6" fmla="*/ 51349 h 2232574"/>
                <a:gd name="connsiteX7" fmla="*/ 1937445 w 2741311"/>
                <a:gd name="connsiteY7" fmla="*/ 870499 h 2232574"/>
                <a:gd name="connsiteX8" fmla="*/ 1270695 w 2741311"/>
                <a:gd name="connsiteY8" fmla="*/ 679999 h 2232574"/>
                <a:gd name="connsiteX9" fmla="*/ 232470 w 2741311"/>
                <a:gd name="connsiteY9" fmla="*/ 213274 h 2232574"/>
                <a:gd name="connsiteX0" fmla="*/ 232470 w 2741311"/>
                <a:gd name="connsiteY0" fmla="*/ 214182 h 2233482"/>
                <a:gd name="connsiteX1" fmla="*/ 137220 w 2741311"/>
                <a:gd name="connsiteY1" fmla="*/ 2233482 h 2233482"/>
                <a:gd name="connsiteX2" fmla="*/ 1823145 w 2741311"/>
                <a:gd name="connsiteY2" fmla="*/ 2233482 h 2233482"/>
                <a:gd name="connsiteX3" fmla="*/ 1842195 w 2741311"/>
                <a:gd name="connsiteY3" fmla="*/ 1728657 h 2233482"/>
                <a:gd name="connsiteX4" fmla="*/ 2699445 w 2741311"/>
                <a:gd name="connsiteY4" fmla="*/ 176082 h 2233482"/>
                <a:gd name="connsiteX5" fmla="*/ 2048663 w 2741311"/>
                <a:gd name="connsiteY5" fmla="*/ 123172 h 2233482"/>
                <a:gd name="connsiteX6" fmla="*/ 1908870 w 2741311"/>
                <a:gd name="connsiteY6" fmla="*/ 52257 h 2233482"/>
                <a:gd name="connsiteX7" fmla="*/ 1937445 w 2741311"/>
                <a:gd name="connsiteY7" fmla="*/ 871407 h 2233482"/>
                <a:gd name="connsiteX8" fmla="*/ 1270695 w 2741311"/>
                <a:gd name="connsiteY8" fmla="*/ 680907 h 2233482"/>
                <a:gd name="connsiteX9" fmla="*/ 232470 w 2741311"/>
                <a:gd name="connsiteY9" fmla="*/ 214182 h 2233482"/>
                <a:gd name="connsiteX0" fmla="*/ 232470 w 2741311"/>
                <a:gd name="connsiteY0" fmla="*/ 228069 h 2247369"/>
                <a:gd name="connsiteX1" fmla="*/ 137220 w 2741311"/>
                <a:gd name="connsiteY1" fmla="*/ 2247369 h 2247369"/>
                <a:gd name="connsiteX2" fmla="*/ 1823145 w 2741311"/>
                <a:gd name="connsiteY2" fmla="*/ 2247369 h 2247369"/>
                <a:gd name="connsiteX3" fmla="*/ 1842195 w 2741311"/>
                <a:gd name="connsiteY3" fmla="*/ 1742544 h 2247369"/>
                <a:gd name="connsiteX4" fmla="*/ 2699445 w 2741311"/>
                <a:gd name="connsiteY4" fmla="*/ 189969 h 2247369"/>
                <a:gd name="connsiteX5" fmla="*/ 2048663 w 2741311"/>
                <a:gd name="connsiteY5" fmla="*/ 137059 h 2247369"/>
                <a:gd name="connsiteX6" fmla="*/ 1908870 w 2741311"/>
                <a:gd name="connsiteY6" fmla="*/ 66144 h 2247369"/>
                <a:gd name="connsiteX7" fmla="*/ 1937445 w 2741311"/>
                <a:gd name="connsiteY7" fmla="*/ 885294 h 2247369"/>
                <a:gd name="connsiteX8" fmla="*/ 1270695 w 2741311"/>
                <a:gd name="connsiteY8" fmla="*/ 694794 h 2247369"/>
                <a:gd name="connsiteX9" fmla="*/ 232470 w 2741311"/>
                <a:gd name="connsiteY9" fmla="*/ 228069 h 2247369"/>
                <a:gd name="connsiteX0" fmla="*/ 232470 w 2741311"/>
                <a:gd name="connsiteY0" fmla="*/ 175032 h 2194332"/>
                <a:gd name="connsiteX1" fmla="*/ 137220 w 2741311"/>
                <a:gd name="connsiteY1" fmla="*/ 2194332 h 2194332"/>
                <a:gd name="connsiteX2" fmla="*/ 1823145 w 2741311"/>
                <a:gd name="connsiteY2" fmla="*/ 2194332 h 2194332"/>
                <a:gd name="connsiteX3" fmla="*/ 1842195 w 2741311"/>
                <a:gd name="connsiteY3" fmla="*/ 1689507 h 2194332"/>
                <a:gd name="connsiteX4" fmla="*/ 2699445 w 2741311"/>
                <a:gd name="connsiteY4" fmla="*/ 136932 h 2194332"/>
                <a:gd name="connsiteX5" fmla="*/ 2048663 w 2741311"/>
                <a:gd name="connsiteY5" fmla="*/ 84022 h 2194332"/>
                <a:gd name="connsiteX6" fmla="*/ 1908870 w 2741311"/>
                <a:gd name="connsiteY6" fmla="*/ 13107 h 2194332"/>
                <a:gd name="connsiteX7" fmla="*/ 1937445 w 2741311"/>
                <a:gd name="connsiteY7" fmla="*/ 832257 h 2194332"/>
                <a:gd name="connsiteX8" fmla="*/ 1270695 w 2741311"/>
                <a:gd name="connsiteY8" fmla="*/ 641757 h 2194332"/>
                <a:gd name="connsiteX9" fmla="*/ 232470 w 2741311"/>
                <a:gd name="connsiteY9" fmla="*/ 175032 h 2194332"/>
                <a:gd name="connsiteX0" fmla="*/ 232470 w 2741311"/>
                <a:gd name="connsiteY0" fmla="*/ 175032 h 2194332"/>
                <a:gd name="connsiteX1" fmla="*/ 137220 w 2741311"/>
                <a:gd name="connsiteY1" fmla="*/ 2194332 h 2194332"/>
                <a:gd name="connsiteX2" fmla="*/ 1823145 w 2741311"/>
                <a:gd name="connsiteY2" fmla="*/ 2194332 h 2194332"/>
                <a:gd name="connsiteX3" fmla="*/ 1842195 w 2741311"/>
                <a:gd name="connsiteY3" fmla="*/ 1689507 h 2194332"/>
                <a:gd name="connsiteX4" fmla="*/ 2699445 w 2741311"/>
                <a:gd name="connsiteY4" fmla="*/ 136932 h 2194332"/>
                <a:gd name="connsiteX5" fmla="*/ 2048663 w 2741311"/>
                <a:gd name="connsiteY5" fmla="*/ 84022 h 2194332"/>
                <a:gd name="connsiteX6" fmla="*/ 1908870 w 2741311"/>
                <a:gd name="connsiteY6" fmla="*/ 13107 h 2194332"/>
                <a:gd name="connsiteX7" fmla="*/ 1937445 w 2741311"/>
                <a:gd name="connsiteY7" fmla="*/ 832257 h 2194332"/>
                <a:gd name="connsiteX8" fmla="*/ 1270695 w 2741311"/>
                <a:gd name="connsiteY8" fmla="*/ 641757 h 2194332"/>
                <a:gd name="connsiteX9" fmla="*/ 232470 w 2741311"/>
                <a:gd name="connsiteY9" fmla="*/ 175032 h 2194332"/>
                <a:gd name="connsiteX0" fmla="*/ 232470 w 2741311"/>
                <a:gd name="connsiteY0" fmla="*/ 232422 h 2251722"/>
                <a:gd name="connsiteX1" fmla="*/ 137220 w 2741311"/>
                <a:gd name="connsiteY1" fmla="*/ 2251722 h 2251722"/>
                <a:gd name="connsiteX2" fmla="*/ 1823145 w 2741311"/>
                <a:gd name="connsiteY2" fmla="*/ 2251722 h 2251722"/>
                <a:gd name="connsiteX3" fmla="*/ 1842195 w 2741311"/>
                <a:gd name="connsiteY3" fmla="*/ 1746897 h 2251722"/>
                <a:gd name="connsiteX4" fmla="*/ 2699445 w 2741311"/>
                <a:gd name="connsiteY4" fmla="*/ 194322 h 2251722"/>
                <a:gd name="connsiteX5" fmla="*/ 2048663 w 2741311"/>
                <a:gd name="connsiteY5" fmla="*/ 141412 h 2251722"/>
                <a:gd name="connsiteX6" fmla="*/ 2040679 w 2741311"/>
                <a:gd name="connsiteY6" fmla="*/ 48749 h 2251722"/>
                <a:gd name="connsiteX7" fmla="*/ 1908870 w 2741311"/>
                <a:gd name="connsiteY7" fmla="*/ 70497 h 2251722"/>
                <a:gd name="connsiteX8" fmla="*/ 1937445 w 2741311"/>
                <a:gd name="connsiteY8" fmla="*/ 889647 h 2251722"/>
                <a:gd name="connsiteX9" fmla="*/ 1270695 w 2741311"/>
                <a:gd name="connsiteY9" fmla="*/ 699147 h 2251722"/>
                <a:gd name="connsiteX10" fmla="*/ 232470 w 2741311"/>
                <a:gd name="connsiteY10" fmla="*/ 232422 h 2251722"/>
                <a:gd name="connsiteX0" fmla="*/ 232470 w 2741311"/>
                <a:gd name="connsiteY0" fmla="*/ 232422 h 2251722"/>
                <a:gd name="connsiteX1" fmla="*/ 137220 w 2741311"/>
                <a:gd name="connsiteY1" fmla="*/ 2251722 h 2251722"/>
                <a:gd name="connsiteX2" fmla="*/ 1823145 w 2741311"/>
                <a:gd name="connsiteY2" fmla="*/ 2251722 h 2251722"/>
                <a:gd name="connsiteX3" fmla="*/ 1842195 w 2741311"/>
                <a:gd name="connsiteY3" fmla="*/ 1746897 h 2251722"/>
                <a:gd name="connsiteX4" fmla="*/ 2699445 w 2741311"/>
                <a:gd name="connsiteY4" fmla="*/ 194322 h 2251722"/>
                <a:gd name="connsiteX5" fmla="*/ 2048663 w 2741311"/>
                <a:gd name="connsiteY5" fmla="*/ 141412 h 2251722"/>
                <a:gd name="connsiteX6" fmla="*/ 2040679 w 2741311"/>
                <a:gd name="connsiteY6" fmla="*/ 48749 h 2251722"/>
                <a:gd name="connsiteX7" fmla="*/ 1908870 w 2741311"/>
                <a:gd name="connsiteY7" fmla="*/ 70497 h 2251722"/>
                <a:gd name="connsiteX8" fmla="*/ 1937445 w 2741311"/>
                <a:gd name="connsiteY8" fmla="*/ 889647 h 2251722"/>
                <a:gd name="connsiteX9" fmla="*/ 1270695 w 2741311"/>
                <a:gd name="connsiteY9" fmla="*/ 699147 h 2251722"/>
                <a:gd name="connsiteX10" fmla="*/ 232470 w 2741311"/>
                <a:gd name="connsiteY10" fmla="*/ 232422 h 2251722"/>
                <a:gd name="connsiteX0" fmla="*/ 232470 w 2741311"/>
                <a:gd name="connsiteY0" fmla="*/ 232422 h 2251722"/>
                <a:gd name="connsiteX1" fmla="*/ 137220 w 2741311"/>
                <a:gd name="connsiteY1" fmla="*/ 2251722 h 2251722"/>
                <a:gd name="connsiteX2" fmla="*/ 1823145 w 2741311"/>
                <a:gd name="connsiteY2" fmla="*/ 2251722 h 2251722"/>
                <a:gd name="connsiteX3" fmla="*/ 1842195 w 2741311"/>
                <a:gd name="connsiteY3" fmla="*/ 1746897 h 2251722"/>
                <a:gd name="connsiteX4" fmla="*/ 2699445 w 2741311"/>
                <a:gd name="connsiteY4" fmla="*/ 194322 h 2251722"/>
                <a:gd name="connsiteX5" fmla="*/ 2048663 w 2741311"/>
                <a:gd name="connsiteY5" fmla="*/ 141412 h 2251722"/>
                <a:gd name="connsiteX6" fmla="*/ 2040679 w 2741311"/>
                <a:gd name="connsiteY6" fmla="*/ 48749 h 2251722"/>
                <a:gd name="connsiteX7" fmla="*/ 1908870 w 2741311"/>
                <a:gd name="connsiteY7" fmla="*/ 70497 h 2251722"/>
                <a:gd name="connsiteX8" fmla="*/ 1937445 w 2741311"/>
                <a:gd name="connsiteY8" fmla="*/ 889647 h 2251722"/>
                <a:gd name="connsiteX9" fmla="*/ 1270695 w 2741311"/>
                <a:gd name="connsiteY9" fmla="*/ 699147 h 2251722"/>
                <a:gd name="connsiteX10" fmla="*/ 232470 w 2741311"/>
                <a:gd name="connsiteY10" fmla="*/ 232422 h 2251722"/>
                <a:gd name="connsiteX0" fmla="*/ 232470 w 2741311"/>
                <a:gd name="connsiteY0" fmla="*/ 188264 h 2207564"/>
                <a:gd name="connsiteX1" fmla="*/ 137220 w 2741311"/>
                <a:gd name="connsiteY1" fmla="*/ 2207564 h 2207564"/>
                <a:gd name="connsiteX2" fmla="*/ 1823145 w 2741311"/>
                <a:gd name="connsiteY2" fmla="*/ 2207564 h 2207564"/>
                <a:gd name="connsiteX3" fmla="*/ 1842195 w 2741311"/>
                <a:gd name="connsiteY3" fmla="*/ 1702739 h 2207564"/>
                <a:gd name="connsiteX4" fmla="*/ 2699445 w 2741311"/>
                <a:gd name="connsiteY4" fmla="*/ 150164 h 2207564"/>
                <a:gd name="connsiteX5" fmla="*/ 2048663 w 2741311"/>
                <a:gd name="connsiteY5" fmla="*/ 97254 h 2207564"/>
                <a:gd name="connsiteX6" fmla="*/ 2040679 w 2741311"/>
                <a:gd name="connsiteY6" fmla="*/ 4591 h 2207564"/>
                <a:gd name="connsiteX7" fmla="*/ 1908870 w 2741311"/>
                <a:gd name="connsiteY7" fmla="*/ 26339 h 2207564"/>
                <a:gd name="connsiteX8" fmla="*/ 1937445 w 2741311"/>
                <a:gd name="connsiteY8" fmla="*/ 845489 h 2207564"/>
                <a:gd name="connsiteX9" fmla="*/ 1270695 w 2741311"/>
                <a:gd name="connsiteY9" fmla="*/ 654989 h 2207564"/>
                <a:gd name="connsiteX10" fmla="*/ 232470 w 2741311"/>
                <a:gd name="connsiteY10" fmla="*/ 188264 h 2207564"/>
                <a:gd name="connsiteX0" fmla="*/ 232470 w 2741311"/>
                <a:gd name="connsiteY0" fmla="*/ 183976 h 2203276"/>
                <a:gd name="connsiteX1" fmla="*/ 137220 w 2741311"/>
                <a:gd name="connsiteY1" fmla="*/ 2203276 h 2203276"/>
                <a:gd name="connsiteX2" fmla="*/ 1823145 w 2741311"/>
                <a:gd name="connsiteY2" fmla="*/ 2203276 h 2203276"/>
                <a:gd name="connsiteX3" fmla="*/ 1842195 w 2741311"/>
                <a:gd name="connsiteY3" fmla="*/ 1698451 h 2203276"/>
                <a:gd name="connsiteX4" fmla="*/ 2699445 w 2741311"/>
                <a:gd name="connsiteY4" fmla="*/ 145876 h 2203276"/>
                <a:gd name="connsiteX5" fmla="*/ 2048663 w 2741311"/>
                <a:gd name="connsiteY5" fmla="*/ 92966 h 2203276"/>
                <a:gd name="connsiteX6" fmla="*/ 2040679 w 2741311"/>
                <a:gd name="connsiteY6" fmla="*/ 303 h 2203276"/>
                <a:gd name="connsiteX7" fmla="*/ 1908870 w 2741311"/>
                <a:gd name="connsiteY7" fmla="*/ 22051 h 2203276"/>
                <a:gd name="connsiteX8" fmla="*/ 1937445 w 2741311"/>
                <a:gd name="connsiteY8" fmla="*/ 841201 h 2203276"/>
                <a:gd name="connsiteX9" fmla="*/ 1270695 w 2741311"/>
                <a:gd name="connsiteY9" fmla="*/ 650701 h 2203276"/>
                <a:gd name="connsiteX10" fmla="*/ 232470 w 2741311"/>
                <a:gd name="connsiteY10" fmla="*/ 183976 h 2203276"/>
                <a:gd name="connsiteX0" fmla="*/ 232470 w 2741311"/>
                <a:gd name="connsiteY0" fmla="*/ 183976 h 2203276"/>
                <a:gd name="connsiteX1" fmla="*/ 137220 w 2741311"/>
                <a:gd name="connsiteY1" fmla="*/ 2203276 h 2203276"/>
                <a:gd name="connsiteX2" fmla="*/ 1823145 w 2741311"/>
                <a:gd name="connsiteY2" fmla="*/ 2203276 h 2203276"/>
                <a:gd name="connsiteX3" fmla="*/ 1842195 w 2741311"/>
                <a:gd name="connsiteY3" fmla="*/ 1698451 h 2203276"/>
                <a:gd name="connsiteX4" fmla="*/ 2699445 w 2741311"/>
                <a:gd name="connsiteY4" fmla="*/ 145876 h 2203276"/>
                <a:gd name="connsiteX5" fmla="*/ 2048663 w 2741311"/>
                <a:gd name="connsiteY5" fmla="*/ 92966 h 2203276"/>
                <a:gd name="connsiteX6" fmla="*/ 2040679 w 2741311"/>
                <a:gd name="connsiteY6" fmla="*/ 303 h 2203276"/>
                <a:gd name="connsiteX7" fmla="*/ 1908870 w 2741311"/>
                <a:gd name="connsiteY7" fmla="*/ 22051 h 2203276"/>
                <a:gd name="connsiteX8" fmla="*/ 1937445 w 2741311"/>
                <a:gd name="connsiteY8" fmla="*/ 841201 h 2203276"/>
                <a:gd name="connsiteX9" fmla="*/ 1270695 w 2741311"/>
                <a:gd name="connsiteY9" fmla="*/ 650701 h 2203276"/>
                <a:gd name="connsiteX10" fmla="*/ 232470 w 2741311"/>
                <a:gd name="connsiteY10" fmla="*/ 183976 h 2203276"/>
                <a:gd name="connsiteX0" fmla="*/ 232470 w 2662372"/>
                <a:gd name="connsiteY0" fmla="*/ 183976 h 2203276"/>
                <a:gd name="connsiteX1" fmla="*/ 137220 w 2662372"/>
                <a:gd name="connsiteY1" fmla="*/ 2203276 h 2203276"/>
                <a:gd name="connsiteX2" fmla="*/ 1823145 w 2662372"/>
                <a:gd name="connsiteY2" fmla="*/ 2203276 h 2203276"/>
                <a:gd name="connsiteX3" fmla="*/ 1842195 w 2662372"/>
                <a:gd name="connsiteY3" fmla="*/ 1698451 h 2203276"/>
                <a:gd name="connsiteX4" fmla="*/ 2614876 w 2662372"/>
                <a:gd name="connsiteY4" fmla="*/ 119448 h 2203276"/>
                <a:gd name="connsiteX5" fmla="*/ 2048663 w 2662372"/>
                <a:gd name="connsiteY5" fmla="*/ 92966 h 2203276"/>
                <a:gd name="connsiteX6" fmla="*/ 2040679 w 2662372"/>
                <a:gd name="connsiteY6" fmla="*/ 303 h 2203276"/>
                <a:gd name="connsiteX7" fmla="*/ 1908870 w 2662372"/>
                <a:gd name="connsiteY7" fmla="*/ 22051 h 2203276"/>
                <a:gd name="connsiteX8" fmla="*/ 1937445 w 2662372"/>
                <a:gd name="connsiteY8" fmla="*/ 841201 h 2203276"/>
                <a:gd name="connsiteX9" fmla="*/ 1270695 w 2662372"/>
                <a:gd name="connsiteY9" fmla="*/ 650701 h 2203276"/>
                <a:gd name="connsiteX10" fmla="*/ 232470 w 2662372"/>
                <a:gd name="connsiteY10" fmla="*/ 183976 h 2203276"/>
                <a:gd name="connsiteX0" fmla="*/ 232470 w 2662372"/>
                <a:gd name="connsiteY0" fmla="*/ 183976 h 2203276"/>
                <a:gd name="connsiteX1" fmla="*/ 137220 w 2662372"/>
                <a:gd name="connsiteY1" fmla="*/ 2203276 h 2203276"/>
                <a:gd name="connsiteX2" fmla="*/ 1823145 w 2662372"/>
                <a:gd name="connsiteY2" fmla="*/ 2203276 h 2203276"/>
                <a:gd name="connsiteX3" fmla="*/ 1842195 w 2662372"/>
                <a:gd name="connsiteY3" fmla="*/ 1698451 h 2203276"/>
                <a:gd name="connsiteX4" fmla="*/ 2614876 w 2662372"/>
                <a:gd name="connsiteY4" fmla="*/ 119448 h 2203276"/>
                <a:gd name="connsiteX5" fmla="*/ 2048663 w 2662372"/>
                <a:gd name="connsiteY5" fmla="*/ 92966 h 2203276"/>
                <a:gd name="connsiteX6" fmla="*/ 2040679 w 2662372"/>
                <a:gd name="connsiteY6" fmla="*/ 303 h 2203276"/>
                <a:gd name="connsiteX7" fmla="*/ 1908870 w 2662372"/>
                <a:gd name="connsiteY7" fmla="*/ 22051 h 2203276"/>
                <a:gd name="connsiteX8" fmla="*/ 1937445 w 2662372"/>
                <a:gd name="connsiteY8" fmla="*/ 841201 h 2203276"/>
                <a:gd name="connsiteX9" fmla="*/ 1270695 w 2662372"/>
                <a:gd name="connsiteY9" fmla="*/ 650701 h 2203276"/>
                <a:gd name="connsiteX10" fmla="*/ 232470 w 2662372"/>
                <a:gd name="connsiteY10" fmla="*/ 183976 h 2203276"/>
                <a:gd name="connsiteX0" fmla="*/ 232470 w 2664220"/>
                <a:gd name="connsiteY0" fmla="*/ 183976 h 2203276"/>
                <a:gd name="connsiteX1" fmla="*/ 137220 w 2664220"/>
                <a:gd name="connsiteY1" fmla="*/ 2203276 h 2203276"/>
                <a:gd name="connsiteX2" fmla="*/ 1823145 w 2664220"/>
                <a:gd name="connsiteY2" fmla="*/ 2203276 h 2203276"/>
                <a:gd name="connsiteX3" fmla="*/ 1842195 w 2664220"/>
                <a:gd name="connsiteY3" fmla="*/ 1698451 h 2203276"/>
                <a:gd name="connsiteX4" fmla="*/ 2614876 w 2664220"/>
                <a:gd name="connsiteY4" fmla="*/ 119448 h 2203276"/>
                <a:gd name="connsiteX5" fmla="*/ 2048663 w 2664220"/>
                <a:gd name="connsiteY5" fmla="*/ 92966 h 2203276"/>
                <a:gd name="connsiteX6" fmla="*/ 2040679 w 2664220"/>
                <a:gd name="connsiteY6" fmla="*/ 303 h 2203276"/>
                <a:gd name="connsiteX7" fmla="*/ 1908870 w 2664220"/>
                <a:gd name="connsiteY7" fmla="*/ 22051 h 2203276"/>
                <a:gd name="connsiteX8" fmla="*/ 1937445 w 2664220"/>
                <a:gd name="connsiteY8" fmla="*/ 841201 h 2203276"/>
                <a:gd name="connsiteX9" fmla="*/ 1270695 w 2664220"/>
                <a:gd name="connsiteY9" fmla="*/ 650701 h 2203276"/>
                <a:gd name="connsiteX10" fmla="*/ 232470 w 2664220"/>
                <a:gd name="connsiteY10" fmla="*/ 183976 h 2203276"/>
                <a:gd name="connsiteX0" fmla="*/ 232470 w 2695242"/>
                <a:gd name="connsiteY0" fmla="*/ 183976 h 2203276"/>
                <a:gd name="connsiteX1" fmla="*/ 137220 w 2695242"/>
                <a:gd name="connsiteY1" fmla="*/ 2203276 h 2203276"/>
                <a:gd name="connsiteX2" fmla="*/ 1823145 w 2695242"/>
                <a:gd name="connsiteY2" fmla="*/ 2203276 h 2203276"/>
                <a:gd name="connsiteX3" fmla="*/ 1842195 w 2695242"/>
                <a:gd name="connsiteY3" fmla="*/ 1698451 h 2203276"/>
                <a:gd name="connsiteX4" fmla="*/ 2614876 w 2695242"/>
                <a:gd name="connsiteY4" fmla="*/ 119448 h 2203276"/>
                <a:gd name="connsiteX5" fmla="*/ 2048663 w 2695242"/>
                <a:gd name="connsiteY5" fmla="*/ 92966 h 2203276"/>
                <a:gd name="connsiteX6" fmla="*/ 2040679 w 2695242"/>
                <a:gd name="connsiteY6" fmla="*/ 303 h 2203276"/>
                <a:gd name="connsiteX7" fmla="*/ 1908870 w 2695242"/>
                <a:gd name="connsiteY7" fmla="*/ 22051 h 2203276"/>
                <a:gd name="connsiteX8" fmla="*/ 1937445 w 2695242"/>
                <a:gd name="connsiteY8" fmla="*/ 841201 h 2203276"/>
                <a:gd name="connsiteX9" fmla="*/ 1270695 w 2695242"/>
                <a:gd name="connsiteY9" fmla="*/ 650701 h 2203276"/>
                <a:gd name="connsiteX10" fmla="*/ 232470 w 2695242"/>
                <a:gd name="connsiteY10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48663 w 2718665"/>
                <a:gd name="connsiteY5" fmla="*/ 92966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37445 w 2718665"/>
                <a:gd name="connsiteY8" fmla="*/ 841201 h 2203276"/>
                <a:gd name="connsiteX9" fmla="*/ 1270695 w 2718665"/>
                <a:gd name="connsiteY9" fmla="*/ 650701 h 2203276"/>
                <a:gd name="connsiteX10" fmla="*/ 232470 w 2718665"/>
                <a:gd name="connsiteY10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48663 w 2718665"/>
                <a:gd name="connsiteY5" fmla="*/ 92966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37445 w 2718665"/>
                <a:gd name="connsiteY8" fmla="*/ 841201 h 2203276"/>
                <a:gd name="connsiteX9" fmla="*/ 1395842 w 2718665"/>
                <a:gd name="connsiteY9" fmla="*/ 576428 h 2203276"/>
                <a:gd name="connsiteX10" fmla="*/ 1270695 w 2718665"/>
                <a:gd name="connsiteY10" fmla="*/ 650701 h 2203276"/>
                <a:gd name="connsiteX11" fmla="*/ 232470 w 2718665"/>
                <a:gd name="connsiteY11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48663 w 2718665"/>
                <a:gd name="connsiteY5" fmla="*/ 92966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37445 w 2718665"/>
                <a:gd name="connsiteY8" fmla="*/ 841201 h 2203276"/>
                <a:gd name="connsiteX9" fmla="*/ 1395842 w 2718665"/>
                <a:gd name="connsiteY9" fmla="*/ 576428 h 2203276"/>
                <a:gd name="connsiteX10" fmla="*/ 1270695 w 2718665"/>
                <a:gd name="connsiteY10" fmla="*/ 650701 h 2203276"/>
                <a:gd name="connsiteX11" fmla="*/ 232470 w 2718665"/>
                <a:gd name="connsiteY11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48663 w 2718665"/>
                <a:gd name="connsiteY5" fmla="*/ 92966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37445 w 2718665"/>
                <a:gd name="connsiteY8" fmla="*/ 820059 h 2203276"/>
                <a:gd name="connsiteX9" fmla="*/ 1395842 w 2718665"/>
                <a:gd name="connsiteY9" fmla="*/ 576428 h 2203276"/>
                <a:gd name="connsiteX10" fmla="*/ 1270695 w 2718665"/>
                <a:gd name="connsiteY10" fmla="*/ 650701 h 2203276"/>
                <a:gd name="connsiteX11" fmla="*/ 232470 w 2718665"/>
                <a:gd name="connsiteY11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48663 w 2718665"/>
                <a:gd name="connsiteY5" fmla="*/ 92966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11018 w 2718665"/>
                <a:gd name="connsiteY8" fmla="*/ 783060 h 2203276"/>
                <a:gd name="connsiteX9" fmla="*/ 1395842 w 2718665"/>
                <a:gd name="connsiteY9" fmla="*/ 576428 h 2203276"/>
                <a:gd name="connsiteX10" fmla="*/ 1270695 w 2718665"/>
                <a:gd name="connsiteY10" fmla="*/ 650701 h 2203276"/>
                <a:gd name="connsiteX11" fmla="*/ 232470 w 2718665"/>
                <a:gd name="connsiteY11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48663 w 2718665"/>
                <a:gd name="connsiteY5" fmla="*/ 92966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11018 w 2718665"/>
                <a:gd name="connsiteY8" fmla="*/ 783060 h 2203276"/>
                <a:gd name="connsiteX9" fmla="*/ 1395842 w 2718665"/>
                <a:gd name="connsiteY9" fmla="*/ 576428 h 2203276"/>
                <a:gd name="connsiteX10" fmla="*/ 1270695 w 2718665"/>
                <a:gd name="connsiteY10" fmla="*/ 650701 h 2203276"/>
                <a:gd name="connsiteX11" fmla="*/ 232470 w 2718665"/>
                <a:gd name="connsiteY11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48663 w 2718665"/>
                <a:gd name="connsiteY5" fmla="*/ 92966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11018 w 2718665"/>
                <a:gd name="connsiteY8" fmla="*/ 783060 h 2203276"/>
                <a:gd name="connsiteX9" fmla="*/ 1395842 w 2718665"/>
                <a:gd name="connsiteY9" fmla="*/ 576428 h 2203276"/>
                <a:gd name="connsiteX10" fmla="*/ 1270695 w 2718665"/>
                <a:gd name="connsiteY10" fmla="*/ 650701 h 2203276"/>
                <a:gd name="connsiteX11" fmla="*/ 232470 w 2718665"/>
                <a:gd name="connsiteY11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48663 w 2718665"/>
                <a:gd name="connsiteY5" fmla="*/ 92966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11018 w 2718665"/>
                <a:gd name="connsiteY8" fmla="*/ 783060 h 2203276"/>
                <a:gd name="connsiteX9" fmla="*/ 1395842 w 2718665"/>
                <a:gd name="connsiteY9" fmla="*/ 576428 h 2203276"/>
                <a:gd name="connsiteX10" fmla="*/ 1270695 w 2718665"/>
                <a:gd name="connsiteY10" fmla="*/ 650701 h 2203276"/>
                <a:gd name="connsiteX11" fmla="*/ 232470 w 2718665"/>
                <a:gd name="connsiteY11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48663 w 2718665"/>
                <a:gd name="connsiteY5" fmla="*/ 92966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11018 w 2718665"/>
                <a:gd name="connsiteY8" fmla="*/ 783060 h 2203276"/>
                <a:gd name="connsiteX9" fmla="*/ 1210848 w 2718665"/>
                <a:gd name="connsiteY9" fmla="*/ 513001 h 2203276"/>
                <a:gd name="connsiteX10" fmla="*/ 1270695 w 2718665"/>
                <a:gd name="connsiteY10" fmla="*/ 650701 h 2203276"/>
                <a:gd name="connsiteX11" fmla="*/ 232470 w 2718665"/>
                <a:gd name="connsiteY11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48663 w 2718665"/>
                <a:gd name="connsiteY5" fmla="*/ 92966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11018 w 2718665"/>
                <a:gd name="connsiteY8" fmla="*/ 783060 h 2203276"/>
                <a:gd name="connsiteX9" fmla="*/ 1210848 w 2718665"/>
                <a:gd name="connsiteY9" fmla="*/ 513001 h 2203276"/>
                <a:gd name="connsiteX10" fmla="*/ 1270695 w 2718665"/>
                <a:gd name="connsiteY10" fmla="*/ 650701 h 2203276"/>
                <a:gd name="connsiteX11" fmla="*/ 232470 w 2718665"/>
                <a:gd name="connsiteY11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48663 w 2718665"/>
                <a:gd name="connsiteY5" fmla="*/ 92966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11018 w 2718665"/>
                <a:gd name="connsiteY8" fmla="*/ 783060 h 2203276"/>
                <a:gd name="connsiteX9" fmla="*/ 1210848 w 2718665"/>
                <a:gd name="connsiteY9" fmla="*/ 513001 h 2203276"/>
                <a:gd name="connsiteX10" fmla="*/ 1122700 w 2718665"/>
                <a:gd name="connsiteY10" fmla="*/ 497420 h 2203276"/>
                <a:gd name="connsiteX11" fmla="*/ 232470 w 2718665"/>
                <a:gd name="connsiteY11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48663 w 2718665"/>
                <a:gd name="connsiteY5" fmla="*/ 92966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11018 w 2718665"/>
                <a:gd name="connsiteY8" fmla="*/ 783060 h 2203276"/>
                <a:gd name="connsiteX9" fmla="*/ 1210848 w 2718665"/>
                <a:gd name="connsiteY9" fmla="*/ 513001 h 2203276"/>
                <a:gd name="connsiteX10" fmla="*/ 1122700 w 2718665"/>
                <a:gd name="connsiteY10" fmla="*/ 497420 h 2203276"/>
                <a:gd name="connsiteX11" fmla="*/ 232470 w 2718665"/>
                <a:gd name="connsiteY11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48663 w 2718665"/>
                <a:gd name="connsiteY5" fmla="*/ 92966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11018 w 2718665"/>
                <a:gd name="connsiteY8" fmla="*/ 783060 h 2203276"/>
                <a:gd name="connsiteX9" fmla="*/ 1237275 w 2718665"/>
                <a:gd name="connsiteY9" fmla="*/ 497145 h 2203276"/>
                <a:gd name="connsiteX10" fmla="*/ 1122700 w 2718665"/>
                <a:gd name="connsiteY10" fmla="*/ 497420 h 2203276"/>
                <a:gd name="connsiteX11" fmla="*/ 232470 w 2718665"/>
                <a:gd name="connsiteY11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48663 w 2718665"/>
                <a:gd name="connsiteY5" fmla="*/ 92966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11018 w 2718665"/>
                <a:gd name="connsiteY8" fmla="*/ 783060 h 2203276"/>
                <a:gd name="connsiteX9" fmla="*/ 1237275 w 2718665"/>
                <a:gd name="connsiteY9" fmla="*/ 497145 h 2203276"/>
                <a:gd name="connsiteX10" fmla="*/ 1122700 w 2718665"/>
                <a:gd name="connsiteY10" fmla="*/ 497420 h 2203276"/>
                <a:gd name="connsiteX11" fmla="*/ 232470 w 2718665"/>
                <a:gd name="connsiteY11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48663 w 2718665"/>
                <a:gd name="connsiteY5" fmla="*/ 92966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11018 w 2718665"/>
                <a:gd name="connsiteY8" fmla="*/ 783060 h 2203276"/>
                <a:gd name="connsiteX9" fmla="*/ 1237275 w 2718665"/>
                <a:gd name="connsiteY9" fmla="*/ 497145 h 2203276"/>
                <a:gd name="connsiteX10" fmla="*/ 1122700 w 2718665"/>
                <a:gd name="connsiteY10" fmla="*/ 497420 h 2203276"/>
                <a:gd name="connsiteX11" fmla="*/ 232470 w 2718665"/>
                <a:gd name="connsiteY11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64991 w 2718665"/>
                <a:gd name="connsiteY5" fmla="*/ 98409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11018 w 2718665"/>
                <a:gd name="connsiteY8" fmla="*/ 783060 h 2203276"/>
                <a:gd name="connsiteX9" fmla="*/ 1237275 w 2718665"/>
                <a:gd name="connsiteY9" fmla="*/ 497145 h 2203276"/>
                <a:gd name="connsiteX10" fmla="*/ 1122700 w 2718665"/>
                <a:gd name="connsiteY10" fmla="*/ 497420 h 2203276"/>
                <a:gd name="connsiteX11" fmla="*/ 232470 w 2718665"/>
                <a:gd name="connsiteY11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64991 w 2718665"/>
                <a:gd name="connsiteY5" fmla="*/ 98409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11018 w 2718665"/>
                <a:gd name="connsiteY8" fmla="*/ 783060 h 2203276"/>
                <a:gd name="connsiteX9" fmla="*/ 1237275 w 2718665"/>
                <a:gd name="connsiteY9" fmla="*/ 497145 h 2203276"/>
                <a:gd name="connsiteX10" fmla="*/ 1122700 w 2718665"/>
                <a:gd name="connsiteY10" fmla="*/ 497420 h 2203276"/>
                <a:gd name="connsiteX11" fmla="*/ 232470 w 2718665"/>
                <a:gd name="connsiteY11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64991 w 2718665"/>
                <a:gd name="connsiteY5" fmla="*/ 98409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11018 w 2718665"/>
                <a:gd name="connsiteY8" fmla="*/ 783060 h 2203276"/>
                <a:gd name="connsiteX9" fmla="*/ 1237275 w 2718665"/>
                <a:gd name="connsiteY9" fmla="*/ 497145 h 2203276"/>
                <a:gd name="connsiteX10" fmla="*/ 1122700 w 2718665"/>
                <a:gd name="connsiteY10" fmla="*/ 497420 h 2203276"/>
                <a:gd name="connsiteX11" fmla="*/ 232470 w 2718665"/>
                <a:gd name="connsiteY11" fmla="*/ 183976 h 2203276"/>
                <a:gd name="connsiteX0" fmla="*/ 232470 w 2770027"/>
                <a:gd name="connsiteY0" fmla="*/ 183976 h 2203276"/>
                <a:gd name="connsiteX1" fmla="*/ 137220 w 2770027"/>
                <a:gd name="connsiteY1" fmla="*/ 2203276 h 2203276"/>
                <a:gd name="connsiteX2" fmla="*/ 1823145 w 2770027"/>
                <a:gd name="connsiteY2" fmla="*/ 2203276 h 2203276"/>
                <a:gd name="connsiteX3" fmla="*/ 1842195 w 2770027"/>
                <a:gd name="connsiteY3" fmla="*/ 1698451 h 2203276"/>
                <a:gd name="connsiteX4" fmla="*/ 2674747 w 2770027"/>
                <a:gd name="connsiteY4" fmla="*/ 130334 h 2203276"/>
                <a:gd name="connsiteX5" fmla="*/ 2064991 w 2770027"/>
                <a:gd name="connsiteY5" fmla="*/ 98409 h 2203276"/>
                <a:gd name="connsiteX6" fmla="*/ 2040679 w 2770027"/>
                <a:gd name="connsiteY6" fmla="*/ 303 h 2203276"/>
                <a:gd name="connsiteX7" fmla="*/ 1908870 w 2770027"/>
                <a:gd name="connsiteY7" fmla="*/ 22051 h 2203276"/>
                <a:gd name="connsiteX8" fmla="*/ 1911018 w 2770027"/>
                <a:gd name="connsiteY8" fmla="*/ 783060 h 2203276"/>
                <a:gd name="connsiteX9" fmla="*/ 1237275 w 2770027"/>
                <a:gd name="connsiteY9" fmla="*/ 497145 h 2203276"/>
                <a:gd name="connsiteX10" fmla="*/ 1122700 w 2770027"/>
                <a:gd name="connsiteY10" fmla="*/ 497420 h 2203276"/>
                <a:gd name="connsiteX11" fmla="*/ 232470 w 2770027"/>
                <a:gd name="connsiteY11" fmla="*/ 183976 h 2203276"/>
                <a:gd name="connsiteX0" fmla="*/ 232470 w 2770027"/>
                <a:gd name="connsiteY0" fmla="*/ 183976 h 2203276"/>
                <a:gd name="connsiteX1" fmla="*/ 137220 w 2770027"/>
                <a:gd name="connsiteY1" fmla="*/ 2203276 h 2203276"/>
                <a:gd name="connsiteX2" fmla="*/ 1823145 w 2770027"/>
                <a:gd name="connsiteY2" fmla="*/ 2203276 h 2203276"/>
                <a:gd name="connsiteX3" fmla="*/ 1842195 w 2770027"/>
                <a:gd name="connsiteY3" fmla="*/ 1698451 h 2203276"/>
                <a:gd name="connsiteX4" fmla="*/ 2674747 w 2770027"/>
                <a:gd name="connsiteY4" fmla="*/ 130334 h 2203276"/>
                <a:gd name="connsiteX5" fmla="*/ 2064991 w 2770027"/>
                <a:gd name="connsiteY5" fmla="*/ 98409 h 2203276"/>
                <a:gd name="connsiteX6" fmla="*/ 2040679 w 2770027"/>
                <a:gd name="connsiteY6" fmla="*/ 303 h 2203276"/>
                <a:gd name="connsiteX7" fmla="*/ 1908870 w 2770027"/>
                <a:gd name="connsiteY7" fmla="*/ 22051 h 2203276"/>
                <a:gd name="connsiteX8" fmla="*/ 1911018 w 2770027"/>
                <a:gd name="connsiteY8" fmla="*/ 783060 h 2203276"/>
                <a:gd name="connsiteX9" fmla="*/ 1237275 w 2770027"/>
                <a:gd name="connsiteY9" fmla="*/ 497145 h 2203276"/>
                <a:gd name="connsiteX10" fmla="*/ 1122700 w 2770027"/>
                <a:gd name="connsiteY10" fmla="*/ 497420 h 2203276"/>
                <a:gd name="connsiteX11" fmla="*/ 232470 w 2770027"/>
                <a:gd name="connsiteY11" fmla="*/ 183976 h 2203276"/>
                <a:gd name="connsiteX0" fmla="*/ 226782 w 2764339"/>
                <a:gd name="connsiteY0" fmla="*/ 183976 h 2400339"/>
                <a:gd name="connsiteX1" fmla="*/ 150300 w 2764339"/>
                <a:gd name="connsiteY1" fmla="*/ 2400339 h 2400339"/>
                <a:gd name="connsiteX2" fmla="*/ 1817457 w 2764339"/>
                <a:gd name="connsiteY2" fmla="*/ 2203276 h 2400339"/>
                <a:gd name="connsiteX3" fmla="*/ 1836507 w 2764339"/>
                <a:gd name="connsiteY3" fmla="*/ 1698451 h 2400339"/>
                <a:gd name="connsiteX4" fmla="*/ 2669059 w 2764339"/>
                <a:gd name="connsiteY4" fmla="*/ 130334 h 2400339"/>
                <a:gd name="connsiteX5" fmla="*/ 2059303 w 2764339"/>
                <a:gd name="connsiteY5" fmla="*/ 98409 h 2400339"/>
                <a:gd name="connsiteX6" fmla="*/ 2034991 w 2764339"/>
                <a:gd name="connsiteY6" fmla="*/ 303 h 2400339"/>
                <a:gd name="connsiteX7" fmla="*/ 1903182 w 2764339"/>
                <a:gd name="connsiteY7" fmla="*/ 22051 h 2400339"/>
                <a:gd name="connsiteX8" fmla="*/ 1905330 w 2764339"/>
                <a:gd name="connsiteY8" fmla="*/ 783060 h 2400339"/>
                <a:gd name="connsiteX9" fmla="*/ 1231587 w 2764339"/>
                <a:gd name="connsiteY9" fmla="*/ 497145 h 2400339"/>
                <a:gd name="connsiteX10" fmla="*/ 1117012 w 2764339"/>
                <a:gd name="connsiteY10" fmla="*/ 497420 h 2400339"/>
                <a:gd name="connsiteX11" fmla="*/ 226782 w 2764339"/>
                <a:gd name="connsiteY11" fmla="*/ 183976 h 2400339"/>
                <a:gd name="connsiteX0" fmla="*/ 226782 w 2764339"/>
                <a:gd name="connsiteY0" fmla="*/ 183976 h 2400339"/>
                <a:gd name="connsiteX1" fmla="*/ 150300 w 2764339"/>
                <a:gd name="connsiteY1" fmla="*/ 2400339 h 2400339"/>
                <a:gd name="connsiteX2" fmla="*/ 1873761 w 2764339"/>
                <a:gd name="connsiteY2" fmla="*/ 2390955 h 2400339"/>
                <a:gd name="connsiteX3" fmla="*/ 1836507 w 2764339"/>
                <a:gd name="connsiteY3" fmla="*/ 1698451 h 2400339"/>
                <a:gd name="connsiteX4" fmla="*/ 2669059 w 2764339"/>
                <a:gd name="connsiteY4" fmla="*/ 130334 h 2400339"/>
                <a:gd name="connsiteX5" fmla="*/ 2059303 w 2764339"/>
                <a:gd name="connsiteY5" fmla="*/ 98409 h 2400339"/>
                <a:gd name="connsiteX6" fmla="*/ 2034991 w 2764339"/>
                <a:gd name="connsiteY6" fmla="*/ 303 h 2400339"/>
                <a:gd name="connsiteX7" fmla="*/ 1903182 w 2764339"/>
                <a:gd name="connsiteY7" fmla="*/ 22051 h 2400339"/>
                <a:gd name="connsiteX8" fmla="*/ 1905330 w 2764339"/>
                <a:gd name="connsiteY8" fmla="*/ 783060 h 2400339"/>
                <a:gd name="connsiteX9" fmla="*/ 1231587 w 2764339"/>
                <a:gd name="connsiteY9" fmla="*/ 497145 h 2400339"/>
                <a:gd name="connsiteX10" fmla="*/ 1117012 w 2764339"/>
                <a:gd name="connsiteY10" fmla="*/ 497420 h 2400339"/>
                <a:gd name="connsiteX11" fmla="*/ 226782 w 2764339"/>
                <a:gd name="connsiteY11" fmla="*/ 183976 h 2400339"/>
                <a:gd name="connsiteX0" fmla="*/ 226782 w 2764339"/>
                <a:gd name="connsiteY0" fmla="*/ 183976 h 2400339"/>
                <a:gd name="connsiteX1" fmla="*/ 150300 w 2764339"/>
                <a:gd name="connsiteY1" fmla="*/ 2400339 h 2400339"/>
                <a:gd name="connsiteX2" fmla="*/ 1873761 w 2764339"/>
                <a:gd name="connsiteY2" fmla="*/ 2390955 h 2400339"/>
                <a:gd name="connsiteX3" fmla="*/ 1836507 w 2764339"/>
                <a:gd name="connsiteY3" fmla="*/ 1698451 h 2400339"/>
                <a:gd name="connsiteX4" fmla="*/ 2669059 w 2764339"/>
                <a:gd name="connsiteY4" fmla="*/ 130334 h 2400339"/>
                <a:gd name="connsiteX5" fmla="*/ 2059303 w 2764339"/>
                <a:gd name="connsiteY5" fmla="*/ 98409 h 2400339"/>
                <a:gd name="connsiteX6" fmla="*/ 2034991 w 2764339"/>
                <a:gd name="connsiteY6" fmla="*/ 303 h 2400339"/>
                <a:gd name="connsiteX7" fmla="*/ 1903182 w 2764339"/>
                <a:gd name="connsiteY7" fmla="*/ 22051 h 2400339"/>
                <a:gd name="connsiteX8" fmla="*/ 1905330 w 2764339"/>
                <a:gd name="connsiteY8" fmla="*/ 783060 h 2400339"/>
                <a:gd name="connsiteX9" fmla="*/ 1231587 w 2764339"/>
                <a:gd name="connsiteY9" fmla="*/ 497145 h 2400339"/>
                <a:gd name="connsiteX10" fmla="*/ 1135780 w 2764339"/>
                <a:gd name="connsiteY10" fmla="*/ 572491 h 2400339"/>
                <a:gd name="connsiteX11" fmla="*/ 226782 w 2764339"/>
                <a:gd name="connsiteY11" fmla="*/ 183976 h 2400339"/>
                <a:gd name="connsiteX0" fmla="*/ 226782 w 2764339"/>
                <a:gd name="connsiteY0" fmla="*/ 183976 h 2400339"/>
                <a:gd name="connsiteX1" fmla="*/ 150300 w 2764339"/>
                <a:gd name="connsiteY1" fmla="*/ 2400339 h 2400339"/>
                <a:gd name="connsiteX2" fmla="*/ 1873761 w 2764339"/>
                <a:gd name="connsiteY2" fmla="*/ 2390955 h 2400339"/>
                <a:gd name="connsiteX3" fmla="*/ 1836507 w 2764339"/>
                <a:gd name="connsiteY3" fmla="*/ 1698451 h 2400339"/>
                <a:gd name="connsiteX4" fmla="*/ 2669059 w 2764339"/>
                <a:gd name="connsiteY4" fmla="*/ 130334 h 2400339"/>
                <a:gd name="connsiteX5" fmla="*/ 2059303 w 2764339"/>
                <a:gd name="connsiteY5" fmla="*/ 98409 h 2400339"/>
                <a:gd name="connsiteX6" fmla="*/ 2034991 w 2764339"/>
                <a:gd name="connsiteY6" fmla="*/ 303 h 2400339"/>
                <a:gd name="connsiteX7" fmla="*/ 1903182 w 2764339"/>
                <a:gd name="connsiteY7" fmla="*/ 22051 h 2400339"/>
                <a:gd name="connsiteX8" fmla="*/ 1905330 w 2764339"/>
                <a:gd name="connsiteY8" fmla="*/ 783060 h 2400339"/>
                <a:gd name="connsiteX9" fmla="*/ 1231587 w 2764339"/>
                <a:gd name="connsiteY9" fmla="*/ 497145 h 2400339"/>
                <a:gd name="connsiteX10" fmla="*/ 1135780 w 2764339"/>
                <a:gd name="connsiteY10" fmla="*/ 572491 h 2400339"/>
                <a:gd name="connsiteX11" fmla="*/ 226782 w 2764339"/>
                <a:gd name="connsiteY11" fmla="*/ 183976 h 2400339"/>
                <a:gd name="connsiteX0" fmla="*/ 226782 w 2764339"/>
                <a:gd name="connsiteY0" fmla="*/ 183976 h 2400339"/>
                <a:gd name="connsiteX1" fmla="*/ 150300 w 2764339"/>
                <a:gd name="connsiteY1" fmla="*/ 2400339 h 2400339"/>
                <a:gd name="connsiteX2" fmla="*/ 1873761 w 2764339"/>
                <a:gd name="connsiteY2" fmla="*/ 2390955 h 2400339"/>
                <a:gd name="connsiteX3" fmla="*/ 1836507 w 2764339"/>
                <a:gd name="connsiteY3" fmla="*/ 1698451 h 2400339"/>
                <a:gd name="connsiteX4" fmla="*/ 2669059 w 2764339"/>
                <a:gd name="connsiteY4" fmla="*/ 130334 h 2400339"/>
                <a:gd name="connsiteX5" fmla="*/ 2059303 w 2764339"/>
                <a:gd name="connsiteY5" fmla="*/ 98409 h 2400339"/>
                <a:gd name="connsiteX6" fmla="*/ 2034991 w 2764339"/>
                <a:gd name="connsiteY6" fmla="*/ 303 h 2400339"/>
                <a:gd name="connsiteX7" fmla="*/ 1903182 w 2764339"/>
                <a:gd name="connsiteY7" fmla="*/ 22051 h 2400339"/>
                <a:gd name="connsiteX8" fmla="*/ 1905330 w 2764339"/>
                <a:gd name="connsiteY8" fmla="*/ 783060 h 2400339"/>
                <a:gd name="connsiteX9" fmla="*/ 1231587 w 2764339"/>
                <a:gd name="connsiteY9" fmla="*/ 497145 h 2400339"/>
                <a:gd name="connsiteX10" fmla="*/ 1135780 w 2764339"/>
                <a:gd name="connsiteY10" fmla="*/ 572491 h 2400339"/>
                <a:gd name="connsiteX11" fmla="*/ 226782 w 2764339"/>
                <a:gd name="connsiteY11" fmla="*/ 183976 h 2400339"/>
                <a:gd name="connsiteX0" fmla="*/ 231749 w 2769306"/>
                <a:gd name="connsiteY0" fmla="*/ 183976 h 2390955"/>
                <a:gd name="connsiteX1" fmla="*/ 138828 w 2769306"/>
                <a:gd name="connsiteY1" fmla="*/ 2064983 h 2390955"/>
                <a:gd name="connsiteX2" fmla="*/ 1878728 w 2769306"/>
                <a:gd name="connsiteY2" fmla="*/ 2390955 h 2390955"/>
                <a:gd name="connsiteX3" fmla="*/ 1841474 w 2769306"/>
                <a:gd name="connsiteY3" fmla="*/ 1698451 h 2390955"/>
                <a:gd name="connsiteX4" fmla="*/ 2674026 w 2769306"/>
                <a:gd name="connsiteY4" fmla="*/ 130334 h 2390955"/>
                <a:gd name="connsiteX5" fmla="*/ 2064270 w 2769306"/>
                <a:gd name="connsiteY5" fmla="*/ 98409 h 2390955"/>
                <a:gd name="connsiteX6" fmla="*/ 2039958 w 2769306"/>
                <a:gd name="connsiteY6" fmla="*/ 303 h 2390955"/>
                <a:gd name="connsiteX7" fmla="*/ 1908149 w 2769306"/>
                <a:gd name="connsiteY7" fmla="*/ 22051 h 2390955"/>
                <a:gd name="connsiteX8" fmla="*/ 1910297 w 2769306"/>
                <a:gd name="connsiteY8" fmla="*/ 783060 h 2390955"/>
                <a:gd name="connsiteX9" fmla="*/ 1236554 w 2769306"/>
                <a:gd name="connsiteY9" fmla="*/ 497145 h 2390955"/>
                <a:gd name="connsiteX10" fmla="*/ 1140747 w 2769306"/>
                <a:gd name="connsiteY10" fmla="*/ 572491 h 2390955"/>
                <a:gd name="connsiteX11" fmla="*/ 231749 w 2769306"/>
                <a:gd name="connsiteY11" fmla="*/ 183976 h 2390955"/>
                <a:gd name="connsiteX0" fmla="*/ 221873 w 2759430"/>
                <a:gd name="connsiteY0" fmla="*/ 183976 h 2390955"/>
                <a:gd name="connsiteX1" fmla="*/ 128952 w 2759430"/>
                <a:gd name="connsiteY1" fmla="*/ 2064983 h 2390955"/>
                <a:gd name="connsiteX2" fmla="*/ 1868852 w 2759430"/>
                <a:gd name="connsiteY2" fmla="*/ 2390955 h 2390955"/>
                <a:gd name="connsiteX3" fmla="*/ 1831598 w 2759430"/>
                <a:gd name="connsiteY3" fmla="*/ 1698451 h 2390955"/>
                <a:gd name="connsiteX4" fmla="*/ 2664150 w 2759430"/>
                <a:gd name="connsiteY4" fmla="*/ 130334 h 2390955"/>
                <a:gd name="connsiteX5" fmla="*/ 2054394 w 2759430"/>
                <a:gd name="connsiteY5" fmla="*/ 98409 h 2390955"/>
                <a:gd name="connsiteX6" fmla="*/ 2030082 w 2759430"/>
                <a:gd name="connsiteY6" fmla="*/ 303 h 2390955"/>
                <a:gd name="connsiteX7" fmla="*/ 1898273 w 2759430"/>
                <a:gd name="connsiteY7" fmla="*/ 22051 h 2390955"/>
                <a:gd name="connsiteX8" fmla="*/ 1900421 w 2759430"/>
                <a:gd name="connsiteY8" fmla="*/ 783060 h 2390955"/>
                <a:gd name="connsiteX9" fmla="*/ 1226678 w 2759430"/>
                <a:gd name="connsiteY9" fmla="*/ 497145 h 2390955"/>
                <a:gd name="connsiteX10" fmla="*/ 1130871 w 2759430"/>
                <a:gd name="connsiteY10" fmla="*/ 572491 h 2390955"/>
                <a:gd name="connsiteX11" fmla="*/ 221873 w 2759430"/>
                <a:gd name="connsiteY11" fmla="*/ 183976 h 2390955"/>
                <a:gd name="connsiteX0" fmla="*/ 221873 w 2759430"/>
                <a:gd name="connsiteY0" fmla="*/ 183976 h 2065462"/>
                <a:gd name="connsiteX1" fmla="*/ 128952 w 2759430"/>
                <a:gd name="connsiteY1" fmla="*/ 2064983 h 2065462"/>
                <a:gd name="connsiteX2" fmla="*/ 1852414 w 2759430"/>
                <a:gd name="connsiteY2" fmla="*/ 2065462 h 2065462"/>
                <a:gd name="connsiteX3" fmla="*/ 1831598 w 2759430"/>
                <a:gd name="connsiteY3" fmla="*/ 1698451 h 2065462"/>
                <a:gd name="connsiteX4" fmla="*/ 2664150 w 2759430"/>
                <a:gd name="connsiteY4" fmla="*/ 130334 h 2065462"/>
                <a:gd name="connsiteX5" fmla="*/ 2054394 w 2759430"/>
                <a:gd name="connsiteY5" fmla="*/ 98409 h 2065462"/>
                <a:gd name="connsiteX6" fmla="*/ 2030082 w 2759430"/>
                <a:gd name="connsiteY6" fmla="*/ 303 h 2065462"/>
                <a:gd name="connsiteX7" fmla="*/ 1898273 w 2759430"/>
                <a:gd name="connsiteY7" fmla="*/ 22051 h 2065462"/>
                <a:gd name="connsiteX8" fmla="*/ 1900421 w 2759430"/>
                <a:gd name="connsiteY8" fmla="*/ 783060 h 2065462"/>
                <a:gd name="connsiteX9" fmla="*/ 1226678 w 2759430"/>
                <a:gd name="connsiteY9" fmla="*/ 497145 h 2065462"/>
                <a:gd name="connsiteX10" fmla="*/ 1130871 w 2759430"/>
                <a:gd name="connsiteY10" fmla="*/ 572491 h 2065462"/>
                <a:gd name="connsiteX11" fmla="*/ 221873 w 2759430"/>
                <a:gd name="connsiteY11" fmla="*/ 183976 h 2065462"/>
                <a:gd name="connsiteX0" fmla="*/ 221873 w 2759430"/>
                <a:gd name="connsiteY0" fmla="*/ 183976 h 2068751"/>
                <a:gd name="connsiteX1" fmla="*/ 128952 w 2759430"/>
                <a:gd name="connsiteY1" fmla="*/ 2064983 h 2068751"/>
                <a:gd name="connsiteX2" fmla="*/ 1852414 w 2759430"/>
                <a:gd name="connsiteY2" fmla="*/ 2068751 h 2068751"/>
                <a:gd name="connsiteX3" fmla="*/ 1831598 w 2759430"/>
                <a:gd name="connsiteY3" fmla="*/ 1698451 h 2068751"/>
                <a:gd name="connsiteX4" fmla="*/ 2664150 w 2759430"/>
                <a:gd name="connsiteY4" fmla="*/ 130334 h 2068751"/>
                <a:gd name="connsiteX5" fmla="*/ 2054394 w 2759430"/>
                <a:gd name="connsiteY5" fmla="*/ 98409 h 2068751"/>
                <a:gd name="connsiteX6" fmla="*/ 2030082 w 2759430"/>
                <a:gd name="connsiteY6" fmla="*/ 303 h 2068751"/>
                <a:gd name="connsiteX7" fmla="*/ 1898273 w 2759430"/>
                <a:gd name="connsiteY7" fmla="*/ 22051 h 2068751"/>
                <a:gd name="connsiteX8" fmla="*/ 1900421 w 2759430"/>
                <a:gd name="connsiteY8" fmla="*/ 783060 h 2068751"/>
                <a:gd name="connsiteX9" fmla="*/ 1226678 w 2759430"/>
                <a:gd name="connsiteY9" fmla="*/ 497145 h 2068751"/>
                <a:gd name="connsiteX10" fmla="*/ 1130871 w 2759430"/>
                <a:gd name="connsiteY10" fmla="*/ 572491 h 2068751"/>
                <a:gd name="connsiteX11" fmla="*/ 221873 w 2759430"/>
                <a:gd name="connsiteY11" fmla="*/ 183976 h 2068751"/>
                <a:gd name="connsiteX0" fmla="*/ 221873 w 2759430"/>
                <a:gd name="connsiteY0" fmla="*/ 183976 h 2077670"/>
                <a:gd name="connsiteX1" fmla="*/ 128952 w 2759430"/>
                <a:gd name="connsiteY1" fmla="*/ 2064983 h 2077670"/>
                <a:gd name="connsiteX2" fmla="*/ 1861333 w 2759430"/>
                <a:gd name="connsiteY2" fmla="*/ 2077670 h 2077670"/>
                <a:gd name="connsiteX3" fmla="*/ 1831598 w 2759430"/>
                <a:gd name="connsiteY3" fmla="*/ 1698451 h 2077670"/>
                <a:gd name="connsiteX4" fmla="*/ 2664150 w 2759430"/>
                <a:gd name="connsiteY4" fmla="*/ 130334 h 2077670"/>
                <a:gd name="connsiteX5" fmla="*/ 2054394 w 2759430"/>
                <a:gd name="connsiteY5" fmla="*/ 98409 h 2077670"/>
                <a:gd name="connsiteX6" fmla="*/ 2030082 w 2759430"/>
                <a:gd name="connsiteY6" fmla="*/ 303 h 2077670"/>
                <a:gd name="connsiteX7" fmla="*/ 1898273 w 2759430"/>
                <a:gd name="connsiteY7" fmla="*/ 22051 h 2077670"/>
                <a:gd name="connsiteX8" fmla="*/ 1900421 w 2759430"/>
                <a:gd name="connsiteY8" fmla="*/ 783060 h 2077670"/>
                <a:gd name="connsiteX9" fmla="*/ 1226678 w 2759430"/>
                <a:gd name="connsiteY9" fmla="*/ 497145 h 2077670"/>
                <a:gd name="connsiteX10" fmla="*/ 1130871 w 2759430"/>
                <a:gd name="connsiteY10" fmla="*/ 572491 h 2077670"/>
                <a:gd name="connsiteX11" fmla="*/ 221873 w 2759430"/>
                <a:gd name="connsiteY11" fmla="*/ 183976 h 2077670"/>
                <a:gd name="connsiteX0" fmla="*/ 221873 w 2759430"/>
                <a:gd name="connsiteY0" fmla="*/ 183976 h 2359188"/>
                <a:gd name="connsiteX1" fmla="*/ 128952 w 2759430"/>
                <a:gd name="connsiteY1" fmla="*/ 2064983 h 2359188"/>
                <a:gd name="connsiteX2" fmla="*/ 1945789 w 2759430"/>
                <a:gd name="connsiteY2" fmla="*/ 2359188 h 2359188"/>
                <a:gd name="connsiteX3" fmla="*/ 1831598 w 2759430"/>
                <a:gd name="connsiteY3" fmla="*/ 1698451 h 2359188"/>
                <a:gd name="connsiteX4" fmla="*/ 2664150 w 2759430"/>
                <a:gd name="connsiteY4" fmla="*/ 130334 h 2359188"/>
                <a:gd name="connsiteX5" fmla="*/ 2054394 w 2759430"/>
                <a:gd name="connsiteY5" fmla="*/ 98409 h 2359188"/>
                <a:gd name="connsiteX6" fmla="*/ 2030082 w 2759430"/>
                <a:gd name="connsiteY6" fmla="*/ 303 h 2359188"/>
                <a:gd name="connsiteX7" fmla="*/ 1898273 w 2759430"/>
                <a:gd name="connsiteY7" fmla="*/ 22051 h 2359188"/>
                <a:gd name="connsiteX8" fmla="*/ 1900421 w 2759430"/>
                <a:gd name="connsiteY8" fmla="*/ 783060 h 2359188"/>
                <a:gd name="connsiteX9" fmla="*/ 1226678 w 2759430"/>
                <a:gd name="connsiteY9" fmla="*/ 497145 h 2359188"/>
                <a:gd name="connsiteX10" fmla="*/ 1130871 w 2759430"/>
                <a:gd name="connsiteY10" fmla="*/ 572491 h 2359188"/>
                <a:gd name="connsiteX11" fmla="*/ 221873 w 2759430"/>
                <a:gd name="connsiteY11" fmla="*/ 183976 h 2359188"/>
                <a:gd name="connsiteX0" fmla="*/ 204528 w 2742085"/>
                <a:gd name="connsiteY0" fmla="*/ 183976 h 2359188"/>
                <a:gd name="connsiteX1" fmla="*/ 177295 w 2742085"/>
                <a:gd name="connsiteY1" fmla="*/ 2346501 h 2359188"/>
                <a:gd name="connsiteX2" fmla="*/ 1928444 w 2742085"/>
                <a:gd name="connsiteY2" fmla="*/ 2359188 h 2359188"/>
                <a:gd name="connsiteX3" fmla="*/ 1814253 w 2742085"/>
                <a:gd name="connsiteY3" fmla="*/ 1698451 h 2359188"/>
                <a:gd name="connsiteX4" fmla="*/ 2646805 w 2742085"/>
                <a:gd name="connsiteY4" fmla="*/ 130334 h 2359188"/>
                <a:gd name="connsiteX5" fmla="*/ 2037049 w 2742085"/>
                <a:gd name="connsiteY5" fmla="*/ 98409 h 2359188"/>
                <a:gd name="connsiteX6" fmla="*/ 2012737 w 2742085"/>
                <a:gd name="connsiteY6" fmla="*/ 303 h 2359188"/>
                <a:gd name="connsiteX7" fmla="*/ 1880928 w 2742085"/>
                <a:gd name="connsiteY7" fmla="*/ 22051 h 2359188"/>
                <a:gd name="connsiteX8" fmla="*/ 1883076 w 2742085"/>
                <a:gd name="connsiteY8" fmla="*/ 783060 h 2359188"/>
                <a:gd name="connsiteX9" fmla="*/ 1209333 w 2742085"/>
                <a:gd name="connsiteY9" fmla="*/ 497145 h 2359188"/>
                <a:gd name="connsiteX10" fmla="*/ 1113526 w 2742085"/>
                <a:gd name="connsiteY10" fmla="*/ 572491 h 2359188"/>
                <a:gd name="connsiteX11" fmla="*/ 204528 w 2742085"/>
                <a:gd name="connsiteY11" fmla="*/ 183976 h 2359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42085" h="2359188">
                  <a:moveTo>
                    <a:pt x="204528" y="183976"/>
                  </a:moveTo>
                  <a:cubicBezTo>
                    <a:pt x="-274897" y="923751"/>
                    <a:pt x="248499" y="2120543"/>
                    <a:pt x="177295" y="2346501"/>
                  </a:cubicBezTo>
                  <a:lnTo>
                    <a:pt x="1928444" y="2359188"/>
                  </a:lnTo>
                  <a:cubicBezTo>
                    <a:pt x="1918532" y="2232782"/>
                    <a:pt x="1824165" y="1824857"/>
                    <a:pt x="1814253" y="1698451"/>
                  </a:cubicBezTo>
                  <a:cubicBezTo>
                    <a:pt x="2560139" y="1720658"/>
                    <a:pt x="2930335" y="1991050"/>
                    <a:pt x="2646805" y="130334"/>
                  </a:cubicBezTo>
                  <a:cubicBezTo>
                    <a:pt x="2238128" y="54071"/>
                    <a:pt x="2174254" y="89110"/>
                    <a:pt x="2037049" y="98409"/>
                  </a:cubicBezTo>
                  <a:cubicBezTo>
                    <a:pt x="2029033" y="39791"/>
                    <a:pt x="2036036" y="49121"/>
                    <a:pt x="2012737" y="303"/>
                  </a:cubicBezTo>
                  <a:cubicBezTo>
                    <a:pt x="1947153" y="-945"/>
                    <a:pt x="1983584" y="826"/>
                    <a:pt x="1880928" y="22051"/>
                  </a:cubicBezTo>
                  <a:cubicBezTo>
                    <a:pt x="1887278" y="280813"/>
                    <a:pt x="1873551" y="525885"/>
                    <a:pt x="1883076" y="783060"/>
                  </a:cubicBezTo>
                  <a:cubicBezTo>
                    <a:pt x="1732383" y="751246"/>
                    <a:pt x="1500167" y="597607"/>
                    <a:pt x="1209333" y="497145"/>
                  </a:cubicBezTo>
                  <a:cubicBezTo>
                    <a:pt x="1209205" y="618676"/>
                    <a:pt x="1247519" y="688113"/>
                    <a:pt x="1113526" y="572491"/>
                  </a:cubicBezTo>
                  <a:cubicBezTo>
                    <a:pt x="749388" y="481334"/>
                    <a:pt x="637598" y="385765"/>
                    <a:pt x="204528" y="183976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DD9AB454-116B-4EB2-8F58-F50ECBDEB913}"/>
                </a:ext>
              </a:extLst>
            </p:cNvPr>
            <p:cNvSpPr/>
            <p:nvPr/>
          </p:nvSpPr>
          <p:spPr>
            <a:xfrm>
              <a:off x="1346402" y="4188188"/>
              <a:ext cx="1094108" cy="581411"/>
            </a:xfrm>
            <a:custGeom>
              <a:avLst/>
              <a:gdLst>
                <a:gd name="connsiteX0" fmla="*/ 0 w 1094108"/>
                <a:gd name="connsiteY0" fmla="*/ 200851 h 581411"/>
                <a:gd name="connsiteX1" fmla="*/ 95139 w 1094108"/>
                <a:gd name="connsiteY1" fmla="*/ 0 h 581411"/>
                <a:gd name="connsiteX2" fmla="*/ 1025396 w 1094108"/>
                <a:gd name="connsiteY2" fmla="*/ 338276 h 581411"/>
                <a:gd name="connsiteX3" fmla="*/ 1094108 w 1094108"/>
                <a:gd name="connsiteY3" fmla="*/ 412273 h 581411"/>
                <a:gd name="connsiteX4" fmla="*/ 1078252 w 1094108"/>
                <a:gd name="connsiteY4" fmla="*/ 517984 h 581411"/>
                <a:gd name="connsiteX5" fmla="*/ 1014825 w 1094108"/>
                <a:gd name="connsiteY5" fmla="*/ 480985 h 581411"/>
                <a:gd name="connsiteX6" fmla="*/ 998968 w 1094108"/>
                <a:gd name="connsiteY6" fmla="*/ 581411 h 581411"/>
                <a:gd name="connsiteX7" fmla="*/ 0 w 1094108"/>
                <a:gd name="connsiteY7" fmla="*/ 200851 h 581411"/>
                <a:gd name="connsiteX0" fmla="*/ 0 w 1094108"/>
                <a:gd name="connsiteY0" fmla="*/ 200851 h 581411"/>
                <a:gd name="connsiteX1" fmla="*/ 95139 w 1094108"/>
                <a:gd name="connsiteY1" fmla="*/ 0 h 581411"/>
                <a:gd name="connsiteX2" fmla="*/ 1025396 w 1094108"/>
                <a:gd name="connsiteY2" fmla="*/ 338276 h 581411"/>
                <a:gd name="connsiteX3" fmla="*/ 1094108 w 1094108"/>
                <a:gd name="connsiteY3" fmla="*/ 412273 h 581411"/>
                <a:gd name="connsiteX4" fmla="*/ 1078252 w 1094108"/>
                <a:gd name="connsiteY4" fmla="*/ 517984 h 581411"/>
                <a:gd name="connsiteX5" fmla="*/ 1014825 w 1094108"/>
                <a:gd name="connsiteY5" fmla="*/ 480985 h 581411"/>
                <a:gd name="connsiteX6" fmla="*/ 998968 w 1094108"/>
                <a:gd name="connsiteY6" fmla="*/ 581411 h 581411"/>
                <a:gd name="connsiteX7" fmla="*/ 0 w 1094108"/>
                <a:gd name="connsiteY7" fmla="*/ 200851 h 581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94108" h="581411">
                  <a:moveTo>
                    <a:pt x="0" y="200851"/>
                  </a:moveTo>
                  <a:lnTo>
                    <a:pt x="95139" y="0"/>
                  </a:lnTo>
                  <a:lnTo>
                    <a:pt x="1025396" y="338276"/>
                  </a:lnTo>
                  <a:lnTo>
                    <a:pt x="1094108" y="412273"/>
                  </a:lnTo>
                  <a:lnTo>
                    <a:pt x="1078252" y="517984"/>
                  </a:lnTo>
                  <a:lnTo>
                    <a:pt x="1014825" y="480985"/>
                  </a:lnTo>
                  <a:lnTo>
                    <a:pt x="998968" y="581411"/>
                  </a:lnTo>
                  <a:cubicBezTo>
                    <a:pt x="634554" y="475508"/>
                    <a:pt x="332989" y="327704"/>
                    <a:pt x="0" y="200851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5" name="Freeform 14">
              <a:extLst>
                <a:ext uri="{FF2B5EF4-FFF2-40B4-BE49-F238E27FC236}">
                  <a16:creationId xmlns:a16="http://schemas.microsoft.com/office/drawing/2014/main" id="{0EA310E8-189E-464A-8910-6FEA27D2F8FF}"/>
                </a:ext>
              </a:extLst>
            </p:cNvPr>
            <p:cNvSpPr/>
            <p:nvPr/>
          </p:nvSpPr>
          <p:spPr>
            <a:xfrm>
              <a:off x="3006267" y="4007233"/>
              <a:ext cx="628575" cy="227104"/>
            </a:xfrm>
            <a:custGeom>
              <a:avLst/>
              <a:gdLst>
                <a:gd name="connsiteX0" fmla="*/ 5285 w 739976"/>
                <a:gd name="connsiteY0" fmla="*/ 68712 h 206136"/>
                <a:gd name="connsiteX1" fmla="*/ 0 w 739976"/>
                <a:gd name="connsiteY1" fmla="*/ 5285 h 206136"/>
                <a:gd name="connsiteX2" fmla="*/ 158566 w 739976"/>
                <a:gd name="connsiteY2" fmla="*/ 0 h 206136"/>
                <a:gd name="connsiteX3" fmla="*/ 163852 w 739976"/>
                <a:gd name="connsiteY3" fmla="*/ 58141 h 206136"/>
                <a:gd name="connsiteX4" fmla="*/ 739976 w 739976"/>
                <a:gd name="connsiteY4" fmla="*/ 84569 h 206136"/>
                <a:gd name="connsiteX5" fmla="*/ 671264 w 739976"/>
                <a:gd name="connsiteY5" fmla="*/ 206136 h 206136"/>
                <a:gd name="connsiteX6" fmla="*/ 110996 w 739976"/>
                <a:gd name="connsiteY6" fmla="*/ 174423 h 206136"/>
                <a:gd name="connsiteX7" fmla="*/ 89854 w 739976"/>
                <a:gd name="connsiteY7" fmla="*/ 84569 h 206136"/>
                <a:gd name="connsiteX8" fmla="*/ 5285 w 739976"/>
                <a:gd name="connsiteY8" fmla="*/ 68712 h 206136"/>
                <a:gd name="connsiteX0" fmla="*/ 5285 w 739976"/>
                <a:gd name="connsiteY0" fmla="*/ 110997 h 206136"/>
                <a:gd name="connsiteX1" fmla="*/ 0 w 739976"/>
                <a:gd name="connsiteY1" fmla="*/ 5285 h 206136"/>
                <a:gd name="connsiteX2" fmla="*/ 158566 w 739976"/>
                <a:gd name="connsiteY2" fmla="*/ 0 h 206136"/>
                <a:gd name="connsiteX3" fmla="*/ 163852 w 739976"/>
                <a:gd name="connsiteY3" fmla="*/ 58141 h 206136"/>
                <a:gd name="connsiteX4" fmla="*/ 739976 w 739976"/>
                <a:gd name="connsiteY4" fmla="*/ 84569 h 206136"/>
                <a:gd name="connsiteX5" fmla="*/ 671264 w 739976"/>
                <a:gd name="connsiteY5" fmla="*/ 206136 h 206136"/>
                <a:gd name="connsiteX6" fmla="*/ 110996 w 739976"/>
                <a:gd name="connsiteY6" fmla="*/ 174423 h 206136"/>
                <a:gd name="connsiteX7" fmla="*/ 89854 w 739976"/>
                <a:gd name="connsiteY7" fmla="*/ 84569 h 206136"/>
                <a:gd name="connsiteX8" fmla="*/ 5285 w 739976"/>
                <a:gd name="connsiteY8" fmla="*/ 110997 h 206136"/>
                <a:gd name="connsiteX0" fmla="*/ 5285 w 739976"/>
                <a:gd name="connsiteY0" fmla="*/ 110997 h 206136"/>
                <a:gd name="connsiteX1" fmla="*/ 0 w 739976"/>
                <a:gd name="connsiteY1" fmla="*/ 5285 h 206136"/>
                <a:gd name="connsiteX2" fmla="*/ 158566 w 739976"/>
                <a:gd name="connsiteY2" fmla="*/ 0 h 206136"/>
                <a:gd name="connsiteX3" fmla="*/ 163852 w 739976"/>
                <a:gd name="connsiteY3" fmla="*/ 58141 h 206136"/>
                <a:gd name="connsiteX4" fmla="*/ 739976 w 739976"/>
                <a:gd name="connsiteY4" fmla="*/ 84569 h 206136"/>
                <a:gd name="connsiteX5" fmla="*/ 671264 w 739976"/>
                <a:gd name="connsiteY5" fmla="*/ 206136 h 206136"/>
                <a:gd name="connsiteX6" fmla="*/ 110996 w 739976"/>
                <a:gd name="connsiteY6" fmla="*/ 174423 h 206136"/>
                <a:gd name="connsiteX7" fmla="*/ 89854 w 739976"/>
                <a:gd name="connsiteY7" fmla="*/ 84569 h 206136"/>
                <a:gd name="connsiteX8" fmla="*/ 5285 w 739976"/>
                <a:gd name="connsiteY8" fmla="*/ 110997 h 206136"/>
                <a:gd name="connsiteX0" fmla="*/ 5285 w 671264"/>
                <a:gd name="connsiteY0" fmla="*/ 110997 h 206136"/>
                <a:gd name="connsiteX1" fmla="*/ 0 w 671264"/>
                <a:gd name="connsiteY1" fmla="*/ 5285 h 206136"/>
                <a:gd name="connsiteX2" fmla="*/ 158566 w 671264"/>
                <a:gd name="connsiteY2" fmla="*/ 0 h 206136"/>
                <a:gd name="connsiteX3" fmla="*/ 163852 w 671264"/>
                <a:gd name="connsiteY3" fmla="*/ 58141 h 206136"/>
                <a:gd name="connsiteX4" fmla="*/ 581409 w 671264"/>
                <a:gd name="connsiteY4" fmla="*/ 52856 h 206136"/>
                <a:gd name="connsiteX5" fmla="*/ 671264 w 671264"/>
                <a:gd name="connsiteY5" fmla="*/ 206136 h 206136"/>
                <a:gd name="connsiteX6" fmla="*/ 110996 w 671264"/>
                <a:gd name="connsiteY6" fmla="*/ 174423 h 206136"/>
                <a:gd name="connsiteX7" fmla="*/ 89854 w 671264"/>
                <a:gd name="connsiteY7" fmla="*/ 84569 h 206136"/>
                <a:gd name="connsiteX8" fmla="*/ 5285 w 671264"/>
                <a:gd name="connsiteY8" fmla="*/ 110997 h 206136"/>
                <a:gd name="connsiteX0" fmla="*/ 5285 w 591981"/>
                <a:gd name="connsiteY0" fmla="*/ 110997 h 190279"/>
                <a:gd name="connsiteX1" fmla="*/ 0 w 591981"/>
                <a:gd name="connsiteY1" fmla="*/ 5285 h 190279"/>
                <a:gd name="connsiteX2" fmla="*/ 158566 w 591981"/>
                <a:gd name="connsiteY2" fmla="*/ 0 h 190279"/>
                <a:gd name="connsiteX3" fmla="*/ 163852 w 591981"/>
                <a:gd name="connsiteY3" fmla="*/ 58141 h 190279"/>
                <a:gd name="connsiteX4" fmla="*/ 581409 w 591981"/>
                <a:gd name="connsiteY4" fmla="*/ 52856 h 190279"/>
                <a:gd name="connsiteX5" fmla="*/ 591981 w 591981"/>
                <a:gd name="connsiteY5" fmla="*/ 190279 h 190279"/>
                <a:gd name="connsiteX6" fmla="*/ 110996 w 591981"/>
                <a:gd name="connsiteY6" fmla="*/ 174423 h 190279"/>
                <a:gd name="connsiteX7" fmla="*/ 89854 w 591981"/>
                <a:gd name="connsiteY7" fmla="*/ 84569 h 190279"/>
                <a:gd name="connsiteX8" fmla="*/ 5285 w 591981"/>
                <a:gd name="connsiteY8" fmla="*/ 110997 h 190279"/>
                <a:gd name="connsiteX0" fmla="*/ 5285 w 591981"/>
                <a:gd name="connsiteY0" fmla="*/ 110997 h 190279"/>
                <a:gd name="connsiteX1" fmla="*/ 0 w 591981"/>
                <a:gd name="connsiteY1" fmla="*/ 5285 h 190279"/>
                <a:gd name="connsiteX2" fmla="*/ 158566 w 591981"/>
                <a:gd name="connsiteY2" fmla="*/ 0 h 190279"/>
                <a:gd name="connsiteX3" fmla="*/ 163852 w 591981"/>
                <a:gd name="connsiteY3" fmla="*/ 58141 h 190279"/>
                <a:gd name="connsiteX4" fmla="*/ 581409 w 591981"/>
                <a:gd name="connsiteY4" fmla="*/ 52856 h 190279"/>
                <a:gd name="connsiteX5" fmla="*/ 591981 w 591981"/>
                <a:gd name="connsiteY5" fmla="*/ 190279 h 190279"/>
                <a:gd name="connsiteX6" fmla="*/ 110996 w 591981"/>
                <a:gd name="connsiteY6" fmla="*/ 174423 h 190279"/>
                <a:gd name="connsiteX7" fmla="*/ 89854 w 591981"/>
                <a:gd name="connsiteY7" fmla="*/ 84569 h 190279"/>
                <a:gd name="connsiteX8" fmla="*/ 5285 w 591981"/>
                <a:gd name="connsiteY8" fmla="*/ 110997 h 190279"/>
                <a:gd name="connsiteX0" fmla="*/ 5285 w 591981"/>
                <a:gd name="connsiteY0" fmla="*/ 142240 h 221522"/>
                <a:gd name="connsiteX1" fmla="*/ 0 w 591981"/>
                <a:gd name="connsiteY1" fmla="*/ 36528 h 221522"/>
                <a:gd name="connsiteX2" fmla="*/ 163774 w 591981"/>
                <a:gd name="connsiteY2" fmla="*/ 0 h 221522"/>
                <a:gd name="connsiteX3" fmla="*/ 163852 w 591981"/>
                <a:gd name="connsiteY3" fmla="*/ 89384 h 221522"/>
                <a:gd name="connsiteX4" fmla="*/ 581409 w 591981"/>
                <a:gd name="connsiteY4" fmla="*/ 84099 h 221522"/>
                <a:gd name="connsiteX5" fmla="*/ 591981 w 591981"/>
                <a:gd name="connsiteY5" fmla="*/ 221522 h 221522"/>
                <a:gd name="connsiteX6" fmla="*/ 110996 w 591981"/>
                <a:gd name="connsiteY6" fmla="*/ 205666 h 221522"/>
                <a:gd name="connsiteX7" fmla="*/ 89854 w 591981"/>
                <a:gd name="connsiteY7" fmla="*/ 115812 h 221522"/>
                <a:gd name="connsiteX8" fmla="*/ 5285 w 591981"/>
                <a:gd name="connsiteY8" fmla="*/ 142240 h 221522"/>
                <a:gd name="connsiteX0" fmla="*/ 5285 w 591981"/>
                <a:gd name="connsiteY0" fmla="*/ 142240 h 221522"/>
                <a:gd name="connsiteX1" fmla="*/ 0 w 591981"/>
                <a:gd name="connsiteY1" fmla="*/ 36528 h 221522"/>
                <a:gd name="connsiteX2" fmla="*/ 163774 w 591981"/>
                <a:gd name="connsiteY2" fmla="*/ 0 h 221522"/>
                <a:gd name="connsiteX3" fmla="*/ 163852 w 591981"/>
                <a:gd name="connsiteY3" fmla="*/ 89384 h 221522"/>
                <a:gd name="connsiteX4" fmla="*/ 581409 w 591981"/>
                <a:gd name="connsiteY4" fmla="*/ 84099 h 221522"/>
                <a:gd name="connsiteX5" fmla="*/ 591981 w 591981"/>
                <a:gd name="connsiteY5" fmla="*/ 221522 h 221522"/>
                <a:gd name="connsiteX6" fmla="*/ 110996 w 591981"/>
                <a:gd name="connsiteY6" fmla="*/ 205666 h 221522"/>
                <a:gd name="connsiteX7" fmla="*/ 105475 w 591981"/>
                <a:gd name="connsiteY7" fmla="*/ 136641 h 221522"/>
                <a:gd name="connsiteX8" fmla="*/ 5285 w 591981"/>
                <a:gd name="connsiteY8" fmla="*/ 142240 h 221522"/>
                <a:gd name="connsiteX0" fmla="*/ 5285 w 591981"/>
                <a:gd name="connsiteY0" fmla="*/ 142240 h 227104"/>
                <a:gd name="connsiteX1" fmla="*/ 0 w 591981"/>
                <a:gd name="connsiteY1" fmla="*/ 36528 h 227104"/>
                <a:gd name="connsiteX2" fmla="*/ 163774 w 591981"/>
                <a:gd name="connsiteY2" fmla="*/ 0 h 227104"/>
                <a:gd name="connsiteX3" fmla="*/ 163852 w 591981"/>
                <a:gd name="connsiteY3" fmla="*/ 89384 h 227104"/>
                <a:gd name="connsiteX4" fmla="*/ 581409 w 591981"/>
                <a:gd name="connsiteY4" fmla="*/ 84099 h 227104"/>
                <a:gd name="connsiteX5" fmla="*/ 591981 w 591981"/>
                <a:gd name="connsiteY5" fmla="*/ 221522 h 227104"/>
                <a:gd name="connsiteX6" fmla="*/ 116204 w 591981"/>
                <a:gd name="connsiteY6" fmla="*/ 226495 h 227104"/>
                <a:gd name="connsiteX7" fmla="*/ 105475 w 591981"/>
                <a:gd name="connsiteY7" fmla="*/ 136641 h 227104"/>
                <a:gd name="connsiteX8" fmla="*/ 5285 w 591981"/>
                <a:gd name="connsiteY8" fmla="*/ 142240 h 227104"/>
                <a:gd name="connsiteX0" fmla="*/ 5285 w 591981"/>
                <a:gd name="connsiteY0" fmla="*/ 142240 h 227104"/>
                <a:gd name="connsiteX1" fmla="*/ 0 w 591981"/>
                <a:gd name="connsiteY1" fmla="*/ 36528 h 227104"/>
                <a:gd name="connsiteX2" fmla="*/ 163774 w 591981"/>
                <a:gd name="connsiteY2" fmla="*/ 0 h 227104"/>
                <a:gd name="connsiteX3" fmla="*/ 195095 w 591981"/>
                <a:gd name="connsiteY3" fmla="*/ 84177 h 227104"/>
                <a:gd name="connsiteX4" fmla="*/ 581409 w 591981"/>
                <a:gd name="connsiteY4" fmla="*/ 84099 h 227104"/>
                <a:gd name="connsiteX5" fmla="*/ 591981 w 591981"/>
                <a:gd name="connsiteY5" fmla="*/ 221522 h 227104"/>
                <a:gd name="connsiteX6" fmla="*/ 116204 w 591981"/>
                <a:gd name="connsiteY6" fmla="*/ 226495 h 227104"/>
                <a:gd name="connsiteX7" fmla="*/ 105475 w 591981"/>
                <a:gd name="connsiteY7" fmla="*/ 136641 h 227104"/>
                <a:gd name="connsiteX8" fmla="*/ 5285 w 591981"/>
                <a:gd name="connsiteY8" fmla="*/ 142240 h 227104"/>
                <a:gd name="connsiteX0" fmla="*/ 5285 w 591981"/>
                <a:gd name="connsiteY0" fmla="*/ 142240 h 227104"/>
                <a:gd name="connsiteX1" fmla="*/ 0 w 591981"/>
                <a:gd name="connsiteY1" fmla="*/ 36528 h 227104"/>
                <a:gd name="connsiteX2" fmla="*/ 163774 w 591981"/>
                <a:gd name="connsiteY2" fmla="*/ 0 h 227104"/>
                <a:gd name="connsiteX3" fmla="*/ 195095 w 591981"/>
                <a:gd name="connsiteY3" fmla="*/ 84177 h 227104"/>
                <a:gd name="connsiteX4" fmla="*/ 581409 w 591981"/>
                <a:gd name="connsiteY4" fmla="*/ 84099 h 227104"/>
                <a:gd name="connsiteX5" fmla="*/ 591981 w 591981"/>
                <a:gd name="connsiteY5" fmla="*/ 221522 h 227104"/>
                <a:gd name="connsiteX6" fmla="*/ 116204 w 591981"/>
                <a:gd name="connsiteY6" fmla="*/ 226495 h 227104"/>
                <a:gd name="connsiteX7" fmla="*/ 105475 w 591981"/>
                <a:gd name="connsiteY7" fmla="*/ 136641 h 227104"/>
                <a:gd name="connsiteX8" fmla="*/ 5285 w 591981"/>
                <a:gd name="connsiteY8" fmla="*/ 142240 h 227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1981" h="227104">
                  <a:moveTo>
                    <a:pt x="5285" y="142240"/>
                  </a:moveTo>
                  <a:lnTo>
                    <a:pt x="0" y="36528"/>
                  </a:lnTo>
                  <a:lnTo>
                    <a:pt x="163774" y="0"/>
                  </a:lnTo>
                  <a:cubicBezTo>
                    <a:pt x="163800" y="29795"/>
                    <a:pt x="195069" y="54382"/>
                    <a:pt x="195095" y="84177"/>
                  </a:cubicBezTo>
                  <a:cubicBezTo>
                    <a:pt x="397943" y="29168"/>
                    <a:pt x="389368" y="75290"/>
                    <a:pt x="581409" y="84099"/>
                  </a:cubicBezTo>
                  <a:lnTo>
                    <a:pt x="591981" y="221522"/>
                  </a:lnTo>
                  <a:cubicBezTo>
                    <a:pt x="431653" y="200380"/>
                    <a:pt x="276532" y="231780"/>
                    <a:pt x="116204" y="226495"/>
                  </a:cubicBezTo>
                  <a:lnTo>
                    <a:pt x="105475" y="136641"/>
                  </a:lnTo>
                  <a:lnTo>
                    <a:pt x="5285" y="14224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grpSp>
        <p:nvGrpSpPr>
          <p:cNvPr id="31" name="그룹 9">
            <a:extLst>
              <a:ext uri="{FF2B5EF4-FFF2-40B4-BE49-F238E27FC236}">
                <a16:creationId xmlns:a16="http://schemas.microsoft.com/office/drawing/2014/main" id="{50E3AA60-B66E-4778-9DC4-B1A62AB7E2B4}"/>
              </a:ext>
            </a:extLst>
          </p:cNvPr>
          <p:cNvGrpSpPr/>
          <p:nvPr/>
        </p:nvGrpSpPr>
        <p:grpSpPr>
          <a:xfrm>
            <a:off x="4046556" y="3808485"/>
            <a:ext cx="2063571" cy="2565372"/>
            <a:chOff x="1018676" y="1848459"/>
            <a:chExt cx="2952312" cy="3670229"/>
          </a:xfrm>
        </p:grpSpPr>
        <p:sp>
          <p:nvSpPr>
            <p:cNvPr id="32" name="Oval 1">
              <a:extLst>
                <a:ext uri="{FF2B5EF4-FFF2-40B4-BE49-F238E27FC236}">
                  <a16:creationId xmlns:a16="http://schemas.microsoft.com/office/drawing/2014/main" id="{B2637D15-1727-4725-BD9A-A23EB8CDCF34}"/>
                </a:ext>
              </a:extLst>
            </p:cNvPr>
            <p:cNvSpPr/>
            <p:nvPr/>
          </p:nvSpPr>
          <p:spPr>
            <a:xfrm rot="19043010">
              <a:off x="1018676" y="1848459"/>
              <a:ext cx="2271442" cy="2335067"/>
            </a:xfrm>
            <a:custGeom>
              <a:avLst/>
              <a:gdLst/>
              <a:ahLst/>
              <a:cxnLst/>
              <a:rect l="l" t="t" r="r" b="b"/>
              <a:pathLst>
                <a:path w="2552017" h="2623501">
                  <a:moveTo>
                    <a:pt x="960593" y="2481474"/>
                  </a:moveTo>
                  <a:lnTo>
                    <a:pt x="1639506" y="2481474"/>
                  </a:lnTo>
                  <a:cubicBezTo>
                    <a:pt x="1671635" y="2481474"/>
                    <a:pt x="1697681" y="2507520"/>
                    <a:pt x="1697681" y="2539649"/>
                  </a:cubicBezTo>
                  <a:lnTo>
                    <a:pt x="1697681" y="2565326"/>
                  </a:lnTo>
                  <a:cubicBezTo>
                    <a:pt x="1697681" y="2597455"/>
                    <a:pt x="1671635" y="2623501"/>
                    <a:pt x="1639506" y="2623501"/>
                  </a:cubicBezTo>
                  <a:lnTo>
                    <a:pt x="960593" y="2623501"/>
                  </a:lnTo>
                  <a:cubicBezTo>
                    <a:pt x="928464" y="2623501"/>
                    <a:pt x="902418" y="2597455"/>
                    <a:pt x="902418" y="2565326"/>
                  </a:cubicBezTo>
                  <a:lnTo>
                    <a:pt x="902418" y="2539649"/>
                  </a:lnTo>
                  <a:cubicBezTo>
                    <a:pt x="902418" y="2507520"/>
                    <a:pt x="928464" y="2481474"/>
                    <a:pt x="960593" y="2481474"/>
                  </a:cubicBezTo>
                  <a:close/>
                  <a:moveTo>
                    <a:pt x="932191" y="2289251"/>
                  </a:moveTo>
                  <a:lnTo>
                    <a:pt x="1667909" y="2289251"/>
                  </a:lnTo>
                  <a:cubicBezTo>
                    <a:pt x="1700037" y="2289251"/>
                    <a:pt x="1726082" y="2315296"/>
                    <a:pt x="1726082" y="2347425"/>
                  </a:cubicBezTo>
                  <a:lnTo>
                    <a:pt x="1726082" y="2373104"/>
                  </a:lnTo>
                  <a:cubicBezTo>
                    <a:pt x="1726082" y="2405232"/>
                    <a:pt x="1700037" y="2431279"/>
                    <a:pt x="1667909" y="2431279"/>
                  </a:cubicBezTo>
                  <a:lnTo>
                    <a:pt x="932191" y="2431279"/>
                  </a:lnTo>
                  <a:cubicBezTo>
                    <a:pt x="900060" y="2431279"/>
                    <a:pt x="874016" y="2405232"/>
                    <a:pt x="874016" y="2373104"/>
                  </a:cubicBezTo>
                  <a:lnTo>
                    <a:pt x="874016" y="2347425"/>
                  </a:lnTo>
                  <a:cubicBezTo>
                    <a:pt x="874016" y="2315296"/>
                    <a:pt x="900060" y="2289251"/>
                    <a:pt x="932191" y="2289251"/>
                  </a:cubicBezTo>
                  <a:close/>
                  <a:moveTo>
                    <a:pt x="2552017" y="936595"/>
                  </a:moveTo>
                  <a:lnTo>
                    <a:pt x="2552017" y="1134206"/>
                  </a:lnTo>
                  <a:lnTo>
                    <a:pt x="2269715" y="1094683"/>
                  </a:lnTo>
                  <a:lnTo>
                    <a:pt x="2269715" y="976116"/>
                  </a:lnTo>
                  <a:close/>
                  <a:moveTo>
                    <a:pt x="0" y="936595"/>
                  </a:moveTo>
                  <a:lnTo>
                    <a:pt x="282302" y="976116"/>
                  </a:lnTo>
                  <a:lnTo>
                    <a:pt x="282302" y="1094683"/>
                  </a:lnTo>
                  <a:lnTo>
                    <a:pt x="0" y="1134206"/>
                  </a:lnTo>
                  <a:close/>
                  <a:moveTo>
                    <a:pt x="1294602" y="538610"/>
                  </a:moveTo>
                  <a:cubicBezTo>
                    <a:pt x="913173" y="539058"/>
                    <a:pt x="604117" y="848419"/>
                    <a:pt x="604117" y="1229963"/>
                  </a:cubicBezTo>
                  <a:cubicBezTo>
                    <a:pt x="604117" y="1488254"/>
                    <a:pt x="788458" y="1743173"/>
                    <a:pt x="933602" y="1859635"/>
                  </a:cubicBezTo>
                  <a:cubicBezTo>
                    <a:pt x="999780" y="1936202"/>
                    <a:pt x="994533" y="1937770"/>
                    <a:pt x="1021427" y="2035767"/>
                  </a:cubicBezTo>
                  <a:cubicBezTo>
                    <a:pt x="1030792" y="2095827"/>
                    <a:pt x="1015388" y="2108637"/>
                    <a:pt x="1052591" y="2112393"/>
                  </a:cubicBezTo>
                  <a:lnTo>
                    <a:pt x="1054999" y="2125056"/>
                  </a:lnTo>
                  <a:lnTo>
                    <a:pt x="1550433" y="2125056"/>
                  </a:lnTo>
                  <a:lnTo>
                    <a:pt x="1553159" y="2110727"/>
                  </a:lnTo>
                  <a:cubicBezTo>
                    <a:pt x="1573723" y="2104124"/>
                    <a:pt x="1563459" y="2087417"/>
                    <a:pt x="1571512" y="2035767"/>
                  </a:cubicBezTo>
                  <a:cubicBezTo>
                    <a:pt x="1598405" y="1937770"/>
                    <a:pt x="1593158" y="1936202"/>
                    <a:pt x="1659337" y="1859635"/>
                  </a:cubicBezTo>
                  <a:cubicBezTo>
                    <a:pt x="1804480" y="1743173"/>
                    <a:pt x="1988823" y="1488254"/>
                    <a:pt x="1988823" y="1229963"/>
                  </a:cubicBezTo>
                  <a:cubicBezTo>
                    <a:pt x="1988823" y="848419"/>
                    <a:pt x="1679767" y="539058"/>
                    <a:pt x="1298337" y="538610"/>
                  </a:cubicBezTo>
                  <a:lnTo>
                    <a:pt x="1298337" y="538781"/>
                  </a:lnTo>
                  <a:lnTo>
                    <a:pt x="1296470" y="538638"/>
                  </a:lnTo>
                  <a:lnTo>
                    <a:pt x="1294602" y="538781"/>
                  </a:lnTo>
                  <a:close/>
                  <a:moveTo>
                    <a:pt x="1294881" y="366993"/>
                  </a:moveTo>
                  <a:lnTo>
                    <a:pt x="1296470" y="367115"/>
                  </a:lnTo>
                  <a:lnTo>
                    <a:pt x="1298059" y="366993"/>
                  </a:lnTo>
                  <a:cubicBezTo>
                    <a:pt x="1765638" y="366993"/>
                    <a:pt x="2144688" y="746041"/>
                    <a:pt x="2144688" y="1213621"/>
                  </a:cubicBezTo>
                  <a:cubicBezTo>
                    <a:pt x="2144688" y="1530035"/>
                    <a:pt x="1918769" y="1842315"/>
                    <a:pt x="1741015" y="1984856"/>
                  </a:cubicBezTo>
                  <a:cubicBezTo>
                    <a:pt x="1688059" y="2045866"/>
                    <a:pt x="1711430" y="2077925"/>
                    <a:pt x="1700050" y="2157459"/>
                  </a:cubicBezTo>
                  <a:cubicBezTo>
                    <a:pt x="1670466" y="2218857"/>
                    <a:pt x="1644003" y="2238490"/>
                    <a:pt x="1591710" y="2238490"/>
                  </a:cubicBezTo>
                  <a:lnTo>
                    <a:pt x="1296470" y="2237434"/>
                  </a:lnTo>
                  <a:lnTo>
                    <a:pt x="1001230" y="2238490"/>
                  </a:lnTo>
                  <a:cubicBezTo>
                    <a:pt x="948937" y="2238490"/>
                    <a:pt x="922474" y="2218857"/>
                    <a:pt x="892888" y="2157459"/>
                  </a:cubicBezTo>
                  <a:cubicBezTo>
                    <a:pt x="881509" y="2077925"/>
                    <a:pt x="904880" y="2045866"/>
                    <a:pt x="851923" y="1984856"/>
                  </a:cubicBezTo>
                  <a:cubicBezTo>
                    <a:pt x="674170" y="1842315"/>
                    <a:pt x="448251" y="1530035"/>
                    <a:pt x="448251" y="1213621"/>
                  </a:cubicBezTo>
                  <a:cubicBezTo>
                    <a:pt x="448251" y="746041"/>
                    <a:pt x="827300" y="366993"/>
                    <a:pt x="1294881" y="366993"/>
                  </a:cubicBezTo>
                  <a:close/>
                  <a:moveTo>
                    <a:pt x="2017322" y="195354"/>
                  </a:moveTo>
                  <a:lnTo>
                    <a:pt x="2168700" y="322376"/>
                  </a:lnTo>
                  <a:lnTo>
                    <a:pt x="1956964" y="513228"/>
                  </a:lnTo>
                  <a:lnTo>
                    <a:pt x="1866137" y="437013"/>
                  </a:lnTo>
                  <a:close/>
                  <a:moveTo>
                    <a:pt x="520680" y="195354"/>
                  </a:moveTo>
                  <a:lnTo>
                    <a:pt x="671864" y="437013"/>
                  </a:lnTo>
                  <a:lnTo>
                    <a:pt x="581036" y="513228"/>
                  </a:lnTo>
                  <a:lnTo>
                    <a:pt x="369300" y="322376"/>
                  </a:lnTo>
                  <a:close/>
                  <a:moveTo>
                    <a:pt x="1197664" y="0"/>
                  </a:moveTo>
                  <a:lnTo>
                    <a:pt x="1395275" y="0"/>
                  </a:lnTo>
                  <a:lnTo>
                    <a:pt x="1355752" y="282302"/>
                  </a:lnTo>
                  <a:lnTo>
                    <a:pt x="1237185" y="282302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grpSp>
          <p:nvGrpSpPr>
            <p:cNvPr id="33" name="Group 18">
              <a:extLst>
                <a:ext uri="{FF2B5EF4-FFF2-40B4-BE49-F238E27FC236}">
                  <a16:creationId xmlns:a16="http://schemas.microsoft.com/office/drawing/2014/main" id="{88C3262B-841C-40B6-93C6-F706DA1DC6D9}"/>
                </a:ext>
              </a:extLst>
            </p:cNvPr>
            <p:cNvGrpSpPr/>
            <p:nvPr/>
          </p:nvGrpSpPr>
          <p:grpSpPr>
            <a:xfrm rot="19043010">
              <a:off x="3312153" y="3670883"/>
              <a:ext cx="658835" cy="1847805"/>
              <a:chOff x="6208048" y="3967120"/>
              <a:chExt cx="864096" cy="2231240"/>
            </a:xfrm>
          </p:grpSpPr>
          <p:sp>
            <p:nvSpPr>
              <p:cNvPr id="52" name="Rectangle 13">
                <a:extLst>
                  <a:ext uri="{FF2B5EF4-FFF2-40B4-BE49-F238E27FC236}">
                    <a16:creationId xmlns:a16="http://schemas.microsoft.com/office/drawing/2014/main" id="{20F63E4E-6121-47CC-B876-2277153B715D}"/>
                  </a:ext>
                </a:extLst>
              </p:cNvPr>
              <p:cNvSpPr/>
              <p:nvPr/>
            </p:nvSpPr>
            <p:spPr>
              <a:xfrm>
                <a:off x="6208144" y="3967120"/>
                <a:ext cx="864000" cy="1416860"/>
              </a:xfrm>
              <a:prstGeom prst="rect">
                <a:avLst/>
              </a:prstGeom>
              <a:solidFill>
                <a:schemeClr val="bg1"/>
              </a:solidFill>
              <a:ln w="762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701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53" name="Isosceles Triangle 14">
                <a:extLst>
                  <a:ext uri="{FF2B5EF4-FFF2-40B4-BE49-F238E27FC236}">
                    <a16:creationId xmlns:a16="http://schemas.microsoft.com/office/drawing/2014/main" id="{31525576-A64E-40C7-A0F8-6F7147CEA20E}"/>
                  </a:ext>
                </a:extLst>
              </p:cNvPr>
              <p:cNvSpPr/>
              <p:nvPr/>
            </p:nvSpPr>
            <p:spPr>
              <a:xfrm rot="10800000">
                <a:off x="6485344" y="5887981"/>
                <a:ext cx="309600" cy="310379"/>
              </a:xfrm>
              <a:prstGeom prst="triangl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 w="762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701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54" name="Trapezoid 12">
                <a:extLst>
                  <a:ext uri="{FF2B5EF4-FFF2-40B4-BE49-F238E27FC236}">
                    <a16:creationId xmlns:a16="http://schemas.microsoft.com/office/drawing/2014/main" id="{5C003F9A-A5D7-4860-8C20-E277CC96C7C3}"/>
                  </a:ext>
                </a:extLst>
              </p:cNvPr>
              <p:cNvSpPr/>
              <p:nvPr/>
            </p:nvSpPr>
            <p:spPr>
              <a:xfrm rot="10800000">
                <a:off x="6208048" y="5189849"/>
                <a:ext cx="864096" cy="696733"/>
              </a:xfrm>
              <a:custGeom>
                <a:avLst/>
                <a:gdLst>
                  <a:gd name="connsiteX0" fmla="*/ 0 w 864096"/>
                  <a:gd name="connsiteY0" fmla="*/ 504000 h 504000"/>
                  <a:gd name="connsiteX1" fmla="*/ 278218 w 864096"/>
                  <a:gd name="connsiteY1" fmla="*/ 0 h 504000"/>
                  <a:gd name="connsiteX2" fmla="*/ 585878 w 864096"/>
                  <a:gd name="connsiteY2" fmla="*/ 0 h 504000"/>
                  <a:gd name="connsiteX3" fmla="*/ 864096 w 864096"/>
                  <a:gd name="connsiteY3" fmla="*/ 504000 h 504000"/>
                  <a:gd name="connsiteX4" fmla="*/ 0 w 864096"/>
                  <a:gd name="connsiteY4" fmla="*/ 504000 h 504000"/>
                  <a:gd name="connsiteX0" fmla="*/ 0 w 864096"/>
                  <a:gd name="connsiteY0" fmla="*/ 504000 h 504000"/>
                  <a:gd name="connsiteX1" fmla="*/ 278218 w 864096"/>
                  <a:gd name="connsiteY1" fmla="*/ 0 h 504000"/>
                  <a:gd name="connsiteX2" fmla="*/ 585878 w 864096"/>
                  <a:gd name="connsiteY2" fmla="*/ 0 h 504000"/>
                  <a:gd name="connsiteX3" fmla="*/ 864096 w 864096"/>
                  <a:gd name="connsiteY3" fmla="*/ 504000 h 504000"/>
                  <a:gd name="connsiteX4" fmla="*/ 654389 w 864096"/>
                  <a:gd name="connsiteY4" fmla="*/ 502269 h 504000"/>
                  <a:gd name="connsiteX5" fmla="*/ 0 w 864096"/>
                  <a:gd name="connsiteY5" fmla="*/ 504000 h 504000"/>
                  <a:gd name="connsiteX0" fmla="*/ 0 w 864096"/>
                  <a:gd name="connsiteY0" fmla="*/ 504000 h 692597"/>
                  <a:gd name="connsiteX1" fmla="*/ 278218 w 864096"/>
                  <a:gd name="connsiteY1" fmla="*/ 0 h 692597"/>
                  <a:gd name="connsiteX2" fmla="*/ 585878 w 864096"/>
                  <a:gd name="connsiteY2" fmla="*/ 0 h 692597"/>
                  <a:gd name="connsiteX3" fmla="*/ 864096 w 864096"/>
                  <a:gd name="connsiteY3" fmla="*/ 504000 h 692597"/>
                  <a:gd name="connsiteX4" fmla="*/ 646114 w 864096"/>
                  <a:gd name="connsiteY4" fmla="*/ 692597 h 692597"/>
                  <a:gd name="connsiteX5" fmla="*/ 0 w 864096"/>
                  <a:gd name="connsiteY5" fmla="*/ 504000 h 692597"/>
                  <a:gd name="connsiteX0" fmla="*/ 0 w 864096"/>
                  <a:gd name="connsiteY0" fmla="*/ 504000 h 692597"/>
                  <a:gd name="connsiteX1" fmla="*/ 278218 w 864096"/>
                  <a:gd name="connsiteY1" fmla="*/ 0 h 692597"/>
                  <a:gd name="connsiteX2" fmla="*/ 585878 w 864096"/>
                  <a:gd name="connsiteY2" fmla="*/ 0 h 692597"/>
                  <a:gd name="connsiteX3" fmla="*/ 864096 w 864096"/>
                  <a:gd name="connsiteY3" fmla="*/ 504000 h 692597"/>
                  <a:gd name="connsiteX4" fmla="*/ 646114 w 864096"/>
                  <a:gd name="connsiteY4" fmla="*/ 692597 h 692597"/>
                  <a:gd name="connsiteX5" fmla="*/ 0 w 864096"/>
                  <a:gd name="connsiteY5" fmla="*/ 504000 h 692597"/>
                  <a:gd name="connsiteX0" fmla="*/ 0 w 864096"/>
                  <a:gd name="connsiteY0" fmla="*/ 504000 h 693799"/>
                  <a:gd name="connsiteX1" fmla="*/ 278218 w 864096"/>
                  <a:gd name="connsiteY1" fmla="*/ 0 h 693799"/>
                  <a:gd name="connsiteX2" fmla="*/ 585878 w 864096"/>
                  <a:gd name="connsiteY2" fmla="*/ 0 h 693799"/>
                  <a:gd name="connsiteX3" fmla="*/ 864096 w 864096"/>
                  <a:gd name="connsiteY3" fmla="*/ 504000 h 693799"/>
                  <a:gd name="connsiteX4" fmla="*/ 646114 w 864096"/>
                  <a:gd name="connsiteY4" fmla="*/ 692597 h 693799"/>
                  <a:gd name="connsiteX5" fmla="*/ 418548 w 864096"/>
                  <a:gd name="connsiteY5" fmla="*/ 580882 h 693799"/>
                  <a:gd name="connsiteX6" fmla="*/ 0 w 864096"/>
                  <a:gd name="connsiteY6" fmla="*/ 504000 h 693799"/>
                  <a:gd name="connsiteX0" fmla="*/ 0 w 864096"/>
                  <a:gd name="connsiteY0" fmla="*/ 504000 h 693347"/>
                  <a:gd name="connsiteX1" fmla="*/ 278218 w 864096"/>
                  <a:gd name="connsiteY1" fmla="*/ 0 h 693347"/>
                  <a:gd name="connsiteX2" fmla="*/ 585878 w 864096"/>
                  <a:gd name="connsiteY2" fmla="*/ 0 h 693347"/>
                  <a:gd name="connsiteX3" fmla="*/ 864096 w 864096"/>
                  <a:gd name="connsiteY3" fmla="*/ 504000 h 693347"/>
                  <a:gd name="connsiteX4" fmla="*/ 646114 w 864096"/>
                  <a:gd name="connsiteY4" fmla="*/ 692597 h 693347"/>
                  <a:gd name="connsiteX5" fmla="*/ 418548 w 864096"/>
                  <a:gd name="connsiteY5" fmla="*/ 518819 h 693347"/>
                  <a:gd name="connsiteX6" fmla="*/ 0 w 864096"/>
                  <a:gd name="connsiteY6" fmla="*/ 504000 h 693347"/>
                  <a:gd name="connsiteX0" fmla="*/ 0 w 864096"/>
                  <a:gd name="connsiteY0" fmla="*/ 504000 h 692597"/>
                  <a:gd name="connsiteX1" fmla="*/ 278218 w 864096"/>
                  <a:gd name="connsiteY1" fmla="*/ 0 h 692597"/>
                  <a:gd name="connsiteX2" fmla="*/ 585878 w 864096"/>
                  <a:gd name="connsiteY2" fmla="*/ 0 h 692597"/>
                  <a:gd name="connsiteX3" fmla="*/ 864096 w 864096"/>
                  <a:gd name="connsiteY3" fmla="*/ 504000 h 692597"/>
                  <a:gd name="connsiteX4" fmla="*/ 646114 w 864096"/>
                  <a:gd name="connsiteY4" fmla="*/ 692597 h 692597"/>
                  <a:gd name="connsiteX5" fmla="*/ 418548 w 864096"/>
                  <a:gd name="connsiteY5" fmla="*/ 518819 h 692597"/>
                  <a:gd name="connsiteX6" fmla="*/ 0 w 864096"/>
                  <a:gd name="connsiteY6" fmla="*/ 504000 h 692597"/>
                  <a:gd name="connsiteX0" fmla="*/ 0 w 864096"/>
                  <a:gd name="connsiteY0" fmla="*/ 504000 h 692597"/>
                  <a:gd name="connsiteX1" fmla="*/ 278218 w 864096"/>
                  <a:gd name="connsiteY1" fmla="*/ 0 h 692597"/>
                  <a:gd name="connsiteX2" fmla="*/ 585878 w 864096"/>
                  <a:gd name="connsiteY2" fmla="*/ 0 h 692597"/>
                  <a:gd name="connsiteX3" fmla="*/ 864096 w 864096"/>
                  <a:gd name="connsiteY3" fmla="*/ 504000 h 692597"/>
                  <a:gd name="connsiteX4" fmla="*/ 646114 w 864096"/>
                  <a:gd name="connsiteY4" fmla="*/ 692597 h 692597"/>
                  <a:gd name="connsiteX5" fmla="*/ 418548 w 864096"/>
                  <a:gd name="connsiteY5" fmla="*/ 518819 h 692597"/>
                  <a:gd name="connsiteX6" fmla="*/ 0 w 864096"/>
                  <a:gd name="connsiteY6" fmla="*/ 504000 h 692597"/>
                  <a:gd name="connsiteX0" fmla="*/ 0 w 864096"/>
                  <a:gd name="connsiteY0" fmla="*/ 504000 h 692597"/>
                  <a:gd name="connsiteX1" fmla="*/ 278218 w 864096"/>
                  <a:gd name="connsiteY1" fmla="*/ 0 h 692597"/>
                  <a:gd name="connsiteX2" fmla="*/ 585878 w 864096"/>
                  <a:gd name="connsiteY2" fmla="*/ 0 h 692597"/>
                  <a:gd name="connsiteX3" fmla="*/ 864096 w 864096"/>
                  <a:gd name="connsiteY3" fmla="*/ 504000 h 692597"/>
                  <a:gd name="connsiteX4" fmla="*/ 646114 w 864096"/>
                  <a:gd name="connsiteY4" fmla="*/ 692597 h 692597"/>
                  <a:gd name="connsiteX5" fmla="*/ 422686 w 864096"/>
                  <a:gd name="connsiteY5" fmla="*/ 489856 h 692597"/>
                  <a:gd name="connsiteX6" fmla="*/ 0 w 864096"/>
                  <a:gd name="connsiteY6" fmla="*/ 504000 h 692597"/>
                  <a:gd name="connsiteX0" fmla="*/ 0 w 864096"/>
                  <a:gd name="connsiteY0" fmla="*/ 504000 h 692597"/>
                  <a:gd name="connsiteX1" fmla="*/ 278218 w 864096"/>
                  <a:gd name="connsiteY1" fmla="*/ 0 h 692597"/>
                  <a:gd name="connsiteX2" fmla="*/ 585878 w 864096"/>
                  <a:gd name="connsiteY2" fmla="*/ 0 h 692597"/>
                  <a:gd name="connsiteX3" fmla="*/ 864096 w 864096"/>
                  <a:gd name="connsiteY3" fmla="*/ 504000 h 692597"/>
                  <a:gd name="connsiteX4" fmla="*/ 646114 w 864096"/>
                  <a:gd name="connsiteY4" fmla="*/ 692597 h 692597"/>
                  <a:gd name="connsiteX5" fmla="*/ 422686 w 864096"/>
                  <a:gd name="connsiteY5" fmla="*/ 489856 h 692597"/>
                  <a:gd name="connsiteX6" fmla="*/ 0 w 864096"/>
                  <a:gd name="connsiteY6" fmla="*/ 504000 h 692597"/>
                  <a:gd name="connsiteX0" fmla="*/ 0 w 864096"/>
                  <a:gd name="connsiteY0" fmla="*/ 504000 h 692597"/>
                  <a:gd name="connsiteX1" fmla="*/ 278218 w 864096"/>
                  <a:gd name="connsiteY1" fmla="*/ 0 h 692597"/>
                  <a:gd name="connsiteX2" fmla="*/ 585878 w 864096"/>
                  <a:gd name="connsiteY2" fmla="*/ 0 h 692597"/>
                  <a:gd name="connsiteX3" fmla="*/ 864096 w 864096"/>
                  <a:gd name="connsiteY3" fmla="*/ 504000 h 692597"/>
                  <a:gd name="connsiteX4" fmla="*/ 646114 w 864096"/>
                  <a:gd name="connsiteY4" fmla="*/ 692597 h 692597"/>
                  <a:gd name="connsiteX5" fmla="*/ 422686 w 864096"/>
                  <a:gd name="connsiteY5" fmla="*/ 489856 h 692597"/>
                  <a:gd name="connsiteX6" fmla="*/ 0 w 864096"/>
                  <a:gd name="connsiteY6" fmla="*/ 504000 h 692597"/>
                  <a:gd name="connsiteX0" fmla="*/ 0 w 864096"/>
                  <a:gd name="connsiteY0" fmla="*/ 504000 h 692597"/>
                  <a:gd name="connsiteX1" fmla="*/ 278218 w 864096"/>
                  <a:gd name="connsiteY1" fmla="*/ 0 h 692597"/>
                  <a:gd name="connsiteX2" fmla="*/ 585878 w 864096"/>
                  <a:gd name="connsiteY2" fmla="*/ 0 h 692597"/>
                  <a:gd name="connsiteX3" fmla="*/ 864096 w 864096"/>
                  <a:gd name="connsiteY3" fmla="*/ 504000 h 692597"/>
                  <a:gd name="connsiteX4" fmla="*/ 646114 w 864096"/>
                  <a:gd name="connsiteY4" fmla="*/ 692597 h 692597"/>
                  <a:gd name="connsiteX5" fmla="*/ 422686 w 864096"/>
                  <a:gd name="connsiteY5" fmla="*/ 489856 h 692597"/>
                  <a:gd name="connsiteX6" fmla="*/ 0 w 864096"/>
                  <a:gd name="connsiteY6" fmla="*/ 504000 h 692597"/>
                  <a:gd name="connsiteX0" fmla="*/ 162 w 864258"/>
                  <a:gd name="connsiteY0" fmla="*/ 504000 h 692597"/>
                  <a:gd name="connsiteX1" fmla="*/ 278380 w 864258"/>
                  <a:gd name="connsiteY1" fmla="*/ 0 h 692597"/>
                  <a:gd name="connsiteX2" fmla="*/ 586040 w 864258"/>
                  <a:gd name="connsiteY2" fmla="*/ 0 h 692597"/>
                  <a:gd name="connsiteX3" fmla="*/ 864258 w 864258"/>
                  <a:gd name="connsiteY3" fmla="*/ 504000 h 692597"/>
                  <a:gd name="connsiteX4" fmla="*/ 646276 w 864258"/>
                  <a:gd name="connsiteY4" fmla="*/ 692597 h 692597"/>
                  <a:gd name="connsiteX5" fmla="*/ 422848 w 864258"/>
                  <a:gd name="connsiteY5" fmla="*/ 489856 h 692597"/>
                  <a:gd name="connsiteX6" fmla="*/ 240795 w 864258"/>
                  <a:gd name="connsiteY6" fmla="*/ 576744 h 692597"/>
                  <a:gd name="connsiteX7" fmla="*/ 162 w 864258"/>
                  <a:gd name="connsiteY7" fmla="*/ 504000 h 692597"/>
                  <a:gd name="connsiteX0" fmla="*/ 153 w 864249"/>
                  <a:gd name="connsiteY0" fmla="*/ 504000 h 692597"/>
                  <a:gd name="connsiteX1" fmla="*/ 278371 w 864249"/>
                  <a:gd name="connsiteY1" fmla="*/ 0 h 692597"/>
                  <a:gd name="connsiteX2" fmla="*/ 586031 w 864249"/>
                  <a:gd name="connsiteY2" fmla="*/ 0 h 692597"/>
                  <a:gd name="connsiteX3" fmla="*/ 864249 w 864249"/>
                  <a:gd name="connsiteY3" fmla="*/ 504000 h 692597"/>
                  <a:gd name="connsiteX4" fmla="*/ 646267 w 864249"/>
                  <a:gd name="connsiteY4" fmla="*/ 692597 h 692597"/>
                  <a:gd name="connsiteX5" fmla="*/ 422839 w 864249"/>
                  <a:gd name="connsiteY5" fmla="*/ 489856 h 692597"/>
                  <a:gd name="connsiteX6" fmla="*/ 253199 w 864249"/>
                  <a:gd name="connsiteY6" fmla="*/ 688458 h 692597"/>
                  <a:gd name="connsiteX7" fmla="*/ 153 w 864249"/>
                  <a:gd name="connsiteY7" fmla="*/ 504000 h 692597"/>
                  <a:gd name="connsiteX0" fmla="*/ 153 w 864249"/>
                  <a:gd name="connsiteY0" fmla="*/ 504000 h 692597"/>
                  <a:gd name="connsiteX1" fmla="*/ 278371 w 864249"/>
                  <a:gd name="connsiteY1" fmla="*/ 0 h 692597"/>
                  <a:gd name="connsiteX2" fmla="*/ 586031 w 864249"/>
                  <a:gd name="connsiteY2" fmla="*/ 0 h 692597"/>
                  <a:gd name="connsiteX3" fmla="*/ 864249 w 864249"/>
                  <a:gd name="connsiteY3" fmla="*/ 504000 h 692597"/>
                  <a:gd name="connsiteX4" fmla="*/ 646267 w 864249"/>
                  <a:gd name="connsiteY4" fmla="*/ 692597 h 692597"/>
                  <a:gd name="connsiteX5" fmla="*/ 422839 w 864249"/>
                  <a:gd name="connsiteY5" fmla="*/ 489856 h 692597"/>
                  <a:gd name="connsiteX6" fmla="*/ 253199 w 864249"/>
                  <a:gd name="connsiteY6" fmla="*/ 688458 h 692597"/>
                  <a:gd name="connsiteX7" fmla="*/ 153 w 864249"/>
                  <a:gd name="connsiteY7" fmla="*/ 504000 h 692597"/>
                  <a:gd name="connsiteX0" fmla="*/ 141 w 864237"/>
                  <a:gd name="connsiteY0" fmla="*/ 504000 h 696774"/>
                  <a:gd name="connsiteX1" fmla="*/ 278359 w 864237"/>
                  <a:gd name="connsiteY1" fmla="*/ 0 h 696774"/>
                  <a:gd name="connsiteX2" fmla="*/ 586019 w 864237"/>
                  <a:gd name="connsiteY2" fmla="*/ 0 h 696774"/>
                  <a:gd name="connsiteX3" fmla="*/ 864237 w 864237"/>
                  <a:gd name="connsiteY3" fmla="*/ 504000 h 696774"/>
                  <a:gd name="connsiteX4" fmla="*/ 646255 w 864237"/>
                  <a:gd name="connsiteY4" fmla="*/ 692597 h 696774"/>
                  <a:gd name="connsiteX5" fmla="*/ 422827 w 864237"/>
                  <a:gd name="connsiteY5" fmla="*/ 489856 h 696774"/>
                  <a:gd name="connsiteX6" fmla="*/ 269737 w 864237"/>
                  <a:gd name="connsiteY6" fmla="*/ 696733 h 696774"/>
                  <a:gd name="connsiteX7" fmla="*/ 141 w 864237"/>
                  <a:gd name="connsiteY7" fmla="*/ 504000 h 696774"/>
                  <a:gd name="connsiteX0" fmla="*/ 141 w 864237"/>
                  <a:gd name="connsiteY0" fmla="*/ 504000 h 696774"/>
                  <a:gd name="connsiteX1" fmla="*/ 278359 w 864237"/>
                  <a:gd name="connsiteY1" fmla="*/ 0 h 696774"/>
                  <a:gd name="connsiteX2" fmla="*/ 586019 w 864237"/>
                  <a:gd name="connsiteY2" fmla="*/ 0 h 696774"/>
                  <a:gd name="connsiteX3" fmla="*/ 864237 w 864237"/>
                  <a:gd name="connsiteY3" fmla="*/ 504000 h 696774"/>
                  <a:gd name="connsiteX4" fmla="*/ 646255 w 864237"/>
                  <a:gd name="connsiteY4" fmla="*/ 692597 h 696774"/>
                  <a:gd name="connsiteX5" fmla="*/ 422827 w 864237"/>
                  <a:gd name="connsiteY5" fmla="*/ 489856 h 696774"/>
                  <a:gd name="connsiteX6" fmla="*/ 269737 w 864237"/>
                  <a:gd name="connsiteY6" fmla="*/ 696733 h 696774"/>
                  <a:gd name="connsiteX7" fmla="*/ 141 w 864237"/>
                  <a:gd name="connsiteY7" fmla="*/ 504000 h 696774"/>
                  <a:gd name="connsiteX0" fmla="*/ 141 w 864237"/>
                  <a:gd name="connsiteY0" fmla="*/ 504000 h 696774"/>
                  <a:gd name="connsiteX1" fmla="*/ 278359 w 864237"/>
                  <a:gd name="connsiteY1" fmla="*/ 0 h 696774"/>
                  <a:gd name="connsiteX2" fmla="*/ 586019 w 864237"/>
                  <a:gd name="connsiteY2" fmla="*/ 0 h 696774"/>
                  <a:gd name="connsiteX3" fmla="*/ 864237 w 864237"/>
                  <a:gd name="connsiteY3" fmla="*/ 504000 h 696774"/>
                  <a:gd name="connsiteX4" fmla="*/ 646255 w 864237"/>
                  <a:gd name="connsiteY4" fmla="*/ 692597 h 696774"/>
                  <a:gd name="connsiteX5" fmla="*/ 422827 w 864237"/>
                  <a:gd name="connsiteY5" fmla="*/ 489856 h 696774"/>
                  <a:gd name="connsiteX6" fmla="*/ 269737 w 864237"/>
                  <a:gd name="connsiteY6" fmla="*/ 696733 h 696774"/>
                  <a:gd name="connsiteX7" fmla="*/ 141 w 864237"/>
                  <a:gd name="connsiteY7" fmla="*/ 504000 h 696774"/>
                  <a:gd name="connsiteX0" fmla="*/ 141 w 864237"/>
                  <a:gd name="connsiteY0" fmla="*/ 504000 h 696774"/>
                  <a:gd name="connsiteX1" fmla="*/ 278359 w 864237"/>
                  <a:gd name="connsiteY1" fmla="*/ 0 h 696774"/>
                  <a:gd name="connsiteX2" fmla="*/ 586019 w 864237"/>
                  <a:gd name="connsiteY2" fmla="*/ 0 h 696774"/>
                  <a:gd name="connsiteX3" fmla="*/ 864237 w 864237"/>
                  <a:gd name="connsiteY3" fmla="*/ 504000 h 696774"/>
                  <a:gd name="connsiteX4" fmla="*/ 646255 w 864237"/>
                  <a:gd name="connsiteY4" fmla="*/ 692597 h 696774"/>
                  <a:gd name="connsiteX5" fmla="*/ 422827 w 864237"/>
                  <a:gd name="connsiteY5" fmla="*/ 489856 h 696774"/>
                  <a:gd name="connsiteX6" fmla="*/ 269737 w 864237"/>
                  <a:gd name="connsiteY6" fmla="*/ 696733 h 696774"/>
                  <a:gd name="connsiteX7" fmla="*/ 141 w 864237"/>
                  <a:gd name="connsiteY7" fmla="*/ 504000 h 696774"/>
                  <a:gd name="connsiteX0" fmla="*/ 141 w 864237"/>
                  <a:gd name="connsiteY0" fmla="*/ 504000 h 696774"/>
                  <a:gd name="connsiteX1" fmla="*/ 278359 w 864237"/>
                  <a:gd name="connsiteY1" fmla="*/ 0 h 696774"/>
                  <a:gd name="connsiteX2" fmla="*/ 586019 w 864237"/>
                  <a:gd name="connsiteY2" fmla="*/ 0 h 696774"/>
                  <a:gd name="connsiteX3" fmla="*/ 864237 w 864237"/>
                  <a:gd name="connsiteY3" fmla="*/ 504000 h 696774"/>
                  <a:gd name="connsiteX4" fmla="*/ 646255 w 864237"/>
                  <a:gd name="connsiteY4" fmla="*/ 692597 h 696774"/>
                  <a:gd name="connsiteX5" fmla="*/ 443514 w 864237"/>
                  <a:gd name="connsiteY5" fmla="*/ 481581 h 696774"/>
                  <a:gd name="connsiteX6" fmla="*/ 269737 w 864237"/>
                  <a:gd name="connsiteY6" fmla="*/ 696733 h 696774"/>
                  <a:gd name="connsiteX7" fmla="*/ 141 w 864237"/>
                  <a:gd name="connsiteY7" fmla="*/ 504000 h 696774"/>
                  <a:gd name="connsiteX0" fmla="*/ 187 w 864283"/>
                  <a:gd name="connsiteY0" fmla="*/ 504000 h 696733"/>
                  <a:gd name="connsiteX1" fmla="*/ 278405 w 864283"/>
                  <a:gd name="connsiteY1" fmla="*/ 0 h 696733"/>
                  <a:gd name="connsiteX2" fmla="*/ 586065 w 864283"/>
                  <a:gd name="connsiteY2" fmla="*/ 0 h 696733"/>
                  <a:gd name="connsiteX3" fmla="*/ 864283 w 864283"/>
                  <a:gd name="connsiteY3" fmla="*/ 504000 h 696733"/>
                  <a:gd name="connsiteX4" fmla="*/ 646301 w 864283"/>
                  <a:gd name="connsiteY4" fmla="*/ 692597 h 696733"/>
                  <a:gd name="connsiteX5" fmla="*/ 443560 w 864283"/>
                  <a:gd name="connsiteY5" fmla="*/ 481581 h 696733"/>
                  <a:gd name="connsiteX6" fmla="*/ 269783 w 864283"/>
                  <a:gd name="connsiteY6" fmla="*/ 696733 h 696733"/>
                  <a:gd name="connsiteX7" fmla="*/ 187 w 864283"/>
                  <a:gd name="connsiteY7" fmla="*/ 504000 h 696733"/>
                  <a:gd name="connsiteX0" fmla="*/ 0 w 864096"/>
                  <a:gd name="connsiteY0" fmla="*/ 504000 h 696733"/>
                  <a:gd name="connsiteX1" fmla="*/ 278218 w 864096"/>
                  <a:gd name="connsiteY1" fmla="*/ 0 h 696733"/>
                  <a:gd name="connsiteX2" fmla="*/ 585878 w 864096"/>
                  <a:gd name="connsiteY2" fmla="*/ 0 h 696733"/>
                  <a:gd name="connsiteX3" fmla="*/ 864096 w 864096"/>
                  <a:gd name="connsiteY3" fmla="*/ 504000 h 696733"/>
                  <a:gd name="connsiteX4" fmla="*/ 646114 w 864096"/>
                  <a:gd name="connsiteY4" fmla="*/ 692597 h 696733"/>
                  <a:gd name="connsiteX5" fmla="*/ 443373 w 864096"/>
                  <a:gd name="connsiteY5" fmla="*/ 481581 h 696733"/>
                  <a:gd name="connsiteX6" fmla="*/ 269596 w 864096"/>
                  <a:gd name="connsiteY6" fmla="*/ 696733 h 696733"/>
                  <a:gd name="connsiteX7" fmla="*/ 0 w 864096"/>
                  <a:gd name="connsiteY7" fmla="*/ 504000 h 696733"/>
                  <a:gd name="connsiteX0" fmla="*/ 0 w 864096"/>
                  <a:gd name="connsiteY0" fmla="*/ 504000 h 696733"/>
                  <a:gd name="connsiteX1" fmla="*/ 278218 w 864096"/>
                  <a:gd name="connsiteY1" fmla="*/ 0 h 696733"/>
                  <a:gd name="connsiteX2" fmla="*/ 585878 w 864096"/>
                  <a:gd name="connsiteY2" fmla="*/ 0 h 696733"/>
                  <a:gd name="connsiteX3" fmla="*/ 864096 w 864096"/>
                  <a:gd name="connsiteY3" fmla="*/ 504000 h 696733"/>
                  <a:gd name="connsiteX4" fmla="*/ 646114 w 864096"/>
                  <a:gd name="connsiteY4" fmla="*/ 692597 h 696733"/>
                  <a:gd name="connsiteX5" fmla="*/ 443373 w 864096"/>
                  <a:gd name="connsiteY5" fmla="*/ 506406 h 696733"/>
                  <a:gd name="connsiteX6" fmla="*/ 269596 w 864096"/>
                  <a:gd name="connsiteY6" fmla="*/ 696733 h 696733"/>
                  <a:gd name="connsiteX7" fmla="*/ 0 w 864096"/>
                  <a:gd name="connsiteY7" fmla="*/ 504000 h 696733"/>
                  <a:gd name="connsiteX0" fmla="*/ 0 w 864096"/>
                  <a:gd name="connsiteY0" fmla="*/ 504000 h 696733"/>
                  <a:gd name="connsiteX1" fmla="*/ 278218 w 864096"/>
                  <a:gd name="connsiteY1" fmla="*/ 0 h 696733"/>
                  <a:gd name="connsiteX2" fmla="*/ 585878 w 864096"/>
                  <a:gd name="connsiteY2" fmla="*/ 0 h 696733"/>
                  <a:gd name="connsiteX3" fmla="*/ 864096 w 864096"/>
                  <a:gd name="connsiteY3" fmla="*/ 504000 h 696733"/>
                  <a:gd name="connsiteX4" fmla="*/ 646114 w 864096"/>
                  <a:gd name="connsiteY4" fmla="*/ 692597 h 696733"/>
                  <a:gd name="connsiteX5" fmla="*/ 443373 w 864096"/>
                  <a:gd name="connsiteY5" fmla="*/ 506406 h 696733"/>
                  <a:gd name="connsiteX6" fmla="*/ 269596 w 864096"/>
                  <a:gd name="connsiteY6" fmla="*/ 696733 h 696733"/>
                  <a:gd name="connsiteX7" fmla="*/ 0 w 864096"/>
                  <a:gd name="connsiteY7" fmla="*/ 504000 h 696733"/>
                  <a:gd name="connsiteX0" fmla="*/ 0 w 864096"/>
                  <a:gd name="connsiteY0" fmla="*/ 504000 h 696733"/>
                  <a:gd name="connsiteX1" fmla="*/ 278218 w 864096"/>
                  <a:gd name="connsiteY1" fmla="*/ 0 h 696733"/>
                  <a:gd name="connsiteX2" fmla="*/ 585878 w 864096"/>
                  <a:gd name="connsiteY2" fmla="*/ 0 h 696733"/>
                  <a:gd name="connsiteX3" fmla="*/ 864096 w 864096"/>
                  <a:gd name="connsiteY3" fmla="*/ 504000 h 696733"/>
                  <a:gd name="connsiteX4" fmla="*/ 646114 w 864096"/>
                  <a:gd name="connsiteY4" fmla="*/ 692597 h 696733"/>
                  <a:gd name="connsiteX5" fmla="*/ 443373 w 864096"/>
                  <a:gd name="connsiteY5" fmla="*/ 506406 h 696733"/>
                  <a:gd name="connsiteX6" fmla="*/ 269596 w 864096"/>
                  <a:gd name="connsiteY6" fmla="*/ 696733 h 696733"/>
                  <a:gd name="connsiteX7" fmla="*/ 0 w 864096"/>
                  <a:gd name="connsiteY7" fmla="*/ 504000 h 696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64096" h="696733">
                    <a:moveTo>
                      <a:pt x="0" y="504000"/>
                    </a:moveTo>
                    <a:lnTo>
                      <a:pt x="278218" y="0"/>
                    </a:lnTo>
                    <a:lnTo>
                      <a:pt x="585878" y="0"/>
                    </a:lnTo>
                    <a:lnTo>
                      <a:pt x="864096" y="504000"/>
                    </a:lnTo>
                    <a:lnTo>
                      <a:pt x="646114" y="692597"/>
                    </a:lnTo>
                    <a:cubicBezTo>
                      <a:pt x="555306" y="618523"/>
                      <a:pt x="538646" y="587490"/>
                      <a:pt x="443373" y="506406"/>
                    </a:cubicBezTo>
                    <a:cubicBezTo>
                      <a:pt x="342692" y="607086"/>
                      <a:pt x="319356" y="636450"/>
                      <a:pt x="269596" y="696733"/>
                    </a:cubicBezTo>
                    <a:cubicBezTo>
                      <a:pt x="145360" y="616339"/>
                      <a:pt x="130275" y="612536"/>
                      <a:pt x="0" y="504000"/>
                    </a:cubicBezTo>
                    <a:close/>
                  </a:path>
                </a:pathLst>
              </a:custGeom>
              <a:solidFill>
                <a:schemeClr val="bg1"/>
              </a:solidFill>
              <a:ln w="762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701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</p:grpSp>
        <p:grpSp>
          <p:nvGrpSpPr>
            <p:cNvPr id="34" name="그룹 8">
              <a:extLst>
                <a:ext uri="{FF2B5EF4-FFF2-40B4-BE49-F238E27FC236}">
                  <a16:creationId xmlns:a16="http://schemas.microsoft.com/office/drawing/2014/main" id="{489F8B30-730C-49CD-BC5B-D3CE8F76769F}"/>
                </a:ext>
              </a:extLst>
            </p:cNvPr>
            <p:cNvGrpSpPr/>
            <p:nvPr/>
          </p:nvGrpSpPr>
          <p:grpSpPr>
            <a:xfrm>
              <a:off x="1561176" y="2495176"/>
              <a:ext cx="1063915" cy="1178548"/>
              <a:chOff x="1561176" y="2495176"/>
              <a:chExt cx="1063915" cy="1178548"/>
            </a:xfrm>
          </p:grpSpPr>
          <p:sp>
            <p:nvSpPr>
              <p:cNvPr id="35" name="Freeform 23">
                <a:extLst>
                  <a:ext uri="{FF2B5EF4-FFF2-40B4-BE49-F238E27FC236}">
                    <a16:creationId xmlns:a16="http://schemas.microsoft.com/office/drawing/2014/main" id="{DF5B55BF-3813-4713-80C9-A4239C985F32}"/>
                  </a:ext>
                </a:extLst>
              </p:cNvPr>
              <p:cNvSpPr/>
              <p:nvPr/>
            </p:nvSpPr>
            <p:spPr>
              <a:xfrm rot="19043010">
                <a:off x="2359636" y="3192185"/>
                <a:ext cx="105125" cy="481539"/>
              </a:xfrm>
              <a:custGeom>
                <a:avLst/>
                <a:gdLst>
                  <a:gd name="connsiteX0" fmla="*/ 0 w 118110"/>
                  <a:gd name="connsiteY0" fmla="*/ 0 h 541020"/>
                  <a:gd name="connsiteX1" fmla="*/ 118110 w 118110"/>
                  <a:gd name="connsiteY1" fmla="*/ 541020 h 541020"/>
                  <a:gd name="connsiteX2" fmla="*/ 118110 w 118110"/>
                  <a:gd name="connsiteY2" fmla="*/ 541020 h 541020"/>
                  <a:gd name="connsiteX3" fmla="*/ 118110 w 118110"/>
                  <a:gd name="connsiteY3" fmla="*/ 541020 h 541020"/>
                  <a:gd name="connsiteX0" fmla="*/ 0 w 118110"/>
                  <a:gd name="connsiteY0" fmla="*/ 0 h 541020"/>
                  <a:gd name="connsiteX1" fmla="*/ 118110 w 118110"/>
                  <a:gd name="connsiteY1" fmla="*/ 541020 h 541020"/>
                  <a:gd name="connsiteX2" fmla="*/ 118110 w 118110"/>
                  <a:gd name="connsiteY2" fmla="*/ 541020 h 541020"/>
                  <a:gd name="connsiteX3" fmla="*/ 118110 w 118110"/>
                  <a:gd name="connsiteY3" fmla="*/ 541020 h 541020"/>
                  <a:gd name="connsiteX0" fmla="*/ 0 w 118110"/>
                  <a:gd name="connsiteY0" fmla="*/ 0 h 541020"/>
                  <a:gd name="connsiteX1" fmla="*/ 118110 w 118110"/>
                  <a:gd name="connsiteY1" fmla="*/ 541020 h 541020"/>
                  <a:gd name="connsiteX2" fmla="*/ 118110 w 118110"/>
                  <a:gd name="connsiteY2" fmla="*/ 541020 h 541020"/>
                  <a:gd name="connsiteX3" fmla="*/ 118110 w 118110"/>
                  <a:gd name="connsiteY3" fmla="*/ 541020 h 541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8110" h="541020">
                    <a:moveTo>
                      <a:pt x="0" y="0"/>
                    </a:moveTo>
                    <a:cubicBezTo>
                      <a:pt x="123190" y="153670"/>
                      <a:pt x="116840" y="356870"/>
                      <a:pt x="118110" y="541020"/>
                    </a:cubicBezTo>
                    <a:lnTo>
                      <a:pt x="118110" y="541020"/>
                    </a:lnTo>
                    <a:lnTo>
                      <a:pt x="118110" y="541020"/>
                    </a:lnTo>
                  </a:path>
                </a:pathLst>
              </a:custGeom>
              <a:ln w="508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701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36" name="Freeform 24">
                <a:extLst>
                  <a:ext uri="{FF2B5EF4-FFF2-40B4-BE49-F238E27FC236}">
                    <a16:creationId xmlns:a16="http://schemas.microsoft.com/office/drawing/2014/main" id="{281CBF0E-BB24-4503-A970-C17B155CE445}"/>
                  </a:ext>
                </a:extLst>
              </p:cNvPr>
              <p:cNvSpPr/>
              <p:nvPr/>
            </p:nvSpPr>
            <p:spPr>
              <a:xfrm rot="19043010" flipH="1">
                <a:off x="2519966" y="3044667"/>
                <a:ext cx="105125" cy="481539"/>
              </a:xfrm>
              <a:custGeom>
                <a:avLst/>
                <a:gdLst>
                  <a:gd name="connsiteX0" fmla="*/ 0 w 118110"/>
                  <a:gd name="connsiteY0" fmla="*/ 0 h 541020"/>
                  <a:gd name="connsiteX1" fmla="*/ 118110 w 118110"/>
                  <a:gd name="connsiteY1" fmla="*/ 541020 h 541020"/>
                  <a:gd name="connsiteX2" fmla="*/ 118110 w 118110"/>
                  <a:gd name="connsiteY2" fmla="*/ 541020 h 541020"/>
                  <a:gd name="connsiteX3" fmla="*/ 118110 w 118110"/>
                  <a:gd name="connsiteY3" fmla="*/ 541020 h 541020"/>
                  <a:gd name="connsiteX0" fmla="*/ 0 w 118110"/>
                  <a:gd name="connsiteY0" fmla="*/ 0 h 541020"/>
                  <a:gd name="connsiteX1" fmla="*/ 118110 w 118110"/>
                  <a:gd name="connsiteY1" fmla="*/ 541020 h 541020"/>
                  <a:gd name="connsiteX2" fmla="*/ 118110 w 118110"/>
                  <a:gd name="connsiteY2" fmla="*/ 541020 h 541020"/>
                  <a:gd name="connsiteX3" fmla="*/ 118110 w 118110"/>
                  <a:gd name="connsiteY3" fmla="*/ 541020 h 541020"/>
                  <a:gd name="connsiteX0" fmla="*/ 0 w 118110"/>
                  <a:gd name="connsiteY0" fmla="*/ 0 h 541020"/>
                  <a:gd name="connsiteX1" fmla="*/ 118110 w 118110"/>
                  <a:gd name="connsiteY1" fmla="*/ 541020 h 541020"/>
                  <a:gd name="connsiteX2" fmla="*/ 118110 w 118110"/>
                  <a:gd name="connsiteY2" fmla="*/ 541020 h 541020"/>
                  <a:gd name="connsiteX3" fmla="*/ 118110 w 118110"/>
                  <a:gd name="connsiteY3" fmla="*/ 541020 h 541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8110" h="541020">
                    <a:moveTo>
                      <a:pt x="0" y="0"/>
                    </a:moveTo>
                    <a:cubicBezTo>
                      <a:pt x="123190" y="153670"/>
                      <a:pt x="116840" y="356870"/>
                      <a:pt x="118110" y="541020"/>
                    </a:cubicBezTo>
                    <a:lnTo>
                      <a:pt x="118110" y="541020"/>
                    </a:lnTo>
                    <a:lnTo>
                      <a:pt x="118110" y="541020"/>
                    </a:lnTo>
                  </a:path>
                </a:pathLst>
              </a:custGeom>
              <a:noFill/>
              <a:ln w="508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701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grpSp>
            <p:nvGrpSpPr>
              <p:cNvPr id="37" name="그룹 7">
                <a:extLst>
                  <a:ext uri="{FF2B5EF4-FFF2-40B4-BE49-F238E27FC236}">
                    <a16:creationId xmlns:a16="http://schemas.microsoft.com/office/drawing/2014/main" id="{DAACF479-AB3B-4E9C-8E2B-5994A48A2475}"/>
                  </a:ext>
                </a:extLst>
              </p:cNvPr>
              <p:cNvGrpSpPr/>
              <p:nvPr/>
            </p:nvGrpSpPr>
            <p:grpSpPr>
              <a:xfrm rot="19020000">
                <a:off x="1561176" y="2495176"/>
                <a:ext cx="1058138" cy="791152"/>
                <a:chOff x="3323392" y="61421"/>
                <a:chExt cx="4436326" cy="3316965"/>
              </a:xfrm>
            </p:grpSpPr>
            <p:sp>
              <p:nvSpPr>
                <p:cNvPr id="38" name="자유형: 도형 3">
                  <a:extLst>
                    <a:ext uri="{FF2B5EF4-FFF2-40B4-BE49-F238E27FC236}">
                      <a16:creationId xmlns:a16="http://schemas.microsoft.com/office/drawing/2014/main" id="{0AB51E2F-D0E4-4407-AC15-044DE978909E}"/>
                    </a:ext>
                  </a:extLst>
                </p:cNvPr>
                <p:cNvSpPr/>
                <p:nvPr/>
              </p:nvSpPr>
              <p:spPr>
                <a:xfrm>
                  <a:off x="5565729" y="61421"/>
                  <a:ext cx="2193989" cy="3316965"/>
                </a:xfrm>
                <a:custGeom>
                  <a:avLst/>
                  <a:gdLst>
                    <a:gd name="connsiteX0" fmla="*/ 467139 w 2385391"/>
                    <a:gd name="connsiteY0" fmla="*/ 0 h 3518453"/>
                    <a:gd name="connsiteX1" fmla="*/ 1023731 w 2385391"/>
                    <a:gd name="connsiteY1" fmla="*/ 357809 h 3518453"/>
                    <a:gd name="connsiteX2" fmla="*/ 1630018 w 2385391"/>
                    <a:gd name="connsiteY2" fmla="*/ 268357 h 3518453"/>
                    <a:gd name="connsiteX3" fmla="*/ 1789044 w 2385391"/>
                    <a:gd name="connsiteY3" fmla="*/ 715618 h 3518453"/>
                    <a:gd name="connsiteX4" fmla="*/ 2216426 w 2385391"/>
                    <a:gd name="connsiteY4" fmla="*/ 1063487 h 3518453"/>
                    <a:gd name="connsiteX5" fmla="*/ 2037522 w 2385391"/>
                    <a:gd name="connsiteY5" fmla="*/ 1639957 h 3518453"/>
                    <a:gd name="connsiteX6" fmla="*/ 2385391 w 2385391"/>
                    <a:gd name="connsiteY6" fmla="*/ 2057400 h 3518453"/>
                    <a:gd name="connsiteX7" fmla="*/ 1938131 w 2385391"/>
                    <a:gd name="connsiteY7" fmla="*/ 2643809 h 3518453"/>
                    <a:gd name="connsiteX8" fmla="*/ 1719470 w 2385391"/>
                    <a:gd name="connsiteY8" fmla="*/ 3299792 h 3518453"/>
                    <a:gd name="connsiteX9" fmla="*/ 1033670 w 2385391"/>
                    <a:gd name="connsiteY9" fmla="*/ 3349487 h 3518453"/>
                    <a:gd name="connsiteX10" fmla="*/ 357809 w 2385391"/>
                    <a:gd name="connsiteY10" fmla="*/ 3518453 h 3518453"/>
                    <a:gd name="connsiteX11" fmla="*/ 0 w 2385391"/>
                    <a:gd name="connsiteY11" fmla="*/ 2733261 h 3518453"/>
                    <a:gd name="connsiteX12" fmla="*/ 9939 w 2385391"/>
                    <a:gd name="connsiteY12" fmla="*/ 536713 h 3518453"/>
                    <a:gd name="connsiteX13" fmla="*/ 467139 w 2385391"/>
                    <a:gd name="connsiteY13" fmla="*/ 0 h 3518453"/>
                    <a:gd name="connsiteX0" fmla="*/ 467139 w 2385391"/>
                    <a:gd name="connsiteY0" fmla="*/ 0 h 3518453"/>
                    <a:gd name="connsiteX1" fmla="*/ 1023731 w 2385391"/>
                    <a:gd name="connsiteY1" fmla="*/ 357809 h 3518453"/>
                    <a:gd name="connsiteX2" fmla="*/ 1630018 w 2385391"/>
                    <a:gd name="connsiteY2" fmla="*/ 268357 h 3518453"/>
                    <a:gd name="connsiteX3" fmla="*/ 1789044 w 2385391"/>
                    <a:gd name="connsiteY3" fmla="*/ 715618 h 3518453"/>
                    <a:gd name="connsiteX4" fmla="*/ 2216426 w 2385391"/>
                    <a:gd name="connsiteY4" fmla="*/ 1063487 h 3518453"/>
                    <a:gd name="connsiteX5" fmla="*/ 2037522 w 2385391"/>
                    <a:gd name="connsiteY5" fmla="*/ 1639957 h 3518453"/>
                    <a:gd name="connsiteX6" fmla="*/ 2385391 w 2385391"/>
                    <a:gd name="connsiteY6" fmla="*/ 2057400 h 3518453"/>
                    <a:gd name="connsiteX7" fmla="*/ 1938131 w 2385391"/>
                    <a:gd name="connsiteY7" fmla="*/ 2643809 h 3518453"/>
                    <a:gd name="connsiteX8" fmla="*/ 1719470 w 2385391"/>
                    <a:gd name="connsiteY8" fmla="*/ 3299792 h 3518453"/>
                    <a:gd name="connsiteX9" fmla="*/ 1033670 w 2385391"/>
                    <a:gd name="connsiteY9" fmla="*/ 3349487 h 3518453"/>
                    <a:gd name="connsiteX10" fmla="*/ 357809 w 2385391"/>
                    <a:gd name="connsiteY10" fmla="*/ 3518453 h 3518453"/>
                    <a:gd name="connsiteX11" fmla="*/ 0 w 2385391"/>
                    <a:gd name="connsiteY11" fmla="*/ 2733261 h 3518453"/>
                    <a:gd name="connsiteX12" fmla="*/ 9939 w 2385391"/>
                    <a:gd name="connsiteY12" fmla="*/ 536713 h 3518453"/>
                    <a:gd name="connsiteX13" fmla="*/ 467139 w 2385391"/>
                    <a:gd name="connsiteY13" fmla="*/ 0 h 3518453"/>
                    <a:gd name="connsiteX0" fmla="*/ 467139 w 2385391"/>
                    <a:gd name="connsiteY0" fmla="*/ 2004 h 3520457"/>
                    <a:gd name="connsiteX1" fmla="*/ 1023731 w 2385391"/>
                    <a:gd name="connsiteY1" fmla="*/ 359813 h 3520457"/>
                    <a:gd name="connsiteX2" fmla="*/ 1630018 w 2385391"/>
                    <a:gd name="connsiteY2" fmla="*/ 270361 h 3520457"/>
                    <a:gd name="connsiteX3" fmla="*/ 1789044 w 2385391"/>
                    <a:gd name="connsiteY3" fmla="*/ 717622 h 3520457"/>
                    <a:gd name="connsiteX4" fmla="*/ 2216426 w 2385391"/>
                    <a:gd name="connsiteY4" fmla="*/ 1065491 h 3520457"/>
                    <a:gd name="connsiteX5" fmla="*/ 2037522 w 2385391"/>
                    <a:gd name="connsiteY5" fmla="*/ 1641961 h 3520457"/>
                    <a:gd name="connsiteX6" fmla="*/ 2385391 w 2385391"/>
                    <a:gd name="connsiteY6" fmla="*/ 2059404 h 3520457"/>
                    <a:gd name="connsiteX7" fmla="*/ 1938131 w 2385391"/>
                    <a:gd name="connsiteY7" fmla="*/ 2645813 h 3520457"/>
                    <a:gd name="connsiteX8" fmla="*/ 1719470 w 2385391"/>
                    <a:gd name="connsiteY8" fmla="*/ 3301796 h 3520457"/>
                    <a:gd name="connsiteX9" fmla="*/ 1033670 w 2385391"/>
                    <a:gd name="connsiteY9" fmla="*/ 3351491 h 3520457"/>
                    <a:gd name="connsiteX10" fmla="*/ 357809 w 2385391"/>
                    <a:gd name="connsiteY10" fmla="*/ 3520457 h 3520457"/>
                    <a:gd name="connsiteX11" fmla="*/ 0 w 2385391"/>
                    <a:gd name="connsiteY11" fmla="*/ 2735265 h 3520457"/>
                    <a:gd name="connsiteX12" fmla="*/ 9939 w 2385391"/>
                    <a:gd name="connsiteY12" fmla="*/ 538717 h 3520457"/>
                    <a:gd name="connsiteX13" fmla="*/ 467139 w 2385391"/>
                    <a:gd name="connsiteY13" fmla="*/ 2004 h 3520457"/>
                    <a:gd name="connsiteX0" fmla="*/ 467139 w 2385391"/>
                    <a:gd name="connsiteY0" fmla="*/ 2004 h 3520457"/>
                    <a:gd name="connsiteX1" fmla="*/ 1023731 w 2385391"/>
                    <a:gd name="connsiteY1" fmla="*/ 359813 h 3520457"/>
                    <a:gd name="connsiteX2" fmla="*/ 1630018 w 2385391"/>
                    <a:gd name="connsiteY2" fmla="*/ 270361 h 3520457"/>
                    <a:gd name="connsiteX3" fmla="*/ 1789044 w 2385391"/>
                    <a:gd name="connsiteY3" fmla="*/ 717622 h 3520457"/>
                    <a:gd name="connsiteX4" fmla="*/ 2216426 w 2385391"/>
                    <a:gd name="connsiteY4" fmla="*/ 1065491 h 3520457"/>
                    <a:gd name="connsiteX5" fmla="*/ 2037522 w 2385391"/>
                    <a:gd name="connsiteY5" fmla="*/ 1641961 h 3520457"/>
                    <a:gd name="connsiteX6" fmla="*/ 2385391 w 2385391"/>
                    <a:gd name="connsiteY6" fmla="*/ 2059404 h 3520457"/>
                    <a:gd name="connsiteX7" fmla="*/ 1938131 w 2385391"/>
                    <a:gd name="connsiteY7" fmla="*/ 2645813 h 3520457"/>
                    <a:gd name="connsiteX8" fmla="*/ 1719470 w 2385391"/>
                    <a:gd name="connsiteY8" fmla="*/ 3301796 h 3520457"/>
                    <a:gd name="connsiteX9" fmla="*/ 1033670 w 2385391"/>
                    <a:gd name="connsiteY9" fmla="*/ 3351491 h 3520457"/>
                    <a:gd name="connsiteX10" fmla="*/ 357809 w 2385391"/>
                    <a:gd name="connsiteY10" fmla="*/ 3520457 h 3520457"/>
                    <a:gd name="connsiteX11" fmla="*/ 0 w 2385391"/>
                    <a:gd name="connsiteY11" fmla="*/ 2735265 h 3520457"/>
                    <a:gd name="connsiteX12" fmla="*/ 9939 w 2385391"/>
                    <a:gd name="connsiteY12" fmla="*/ 538717 h 3520457"/>
                    <a:gd name="connsiteX13" fmla="*/ 467139 w 2385391"/>
                    <a:gd name="connsiteY13" fmla="*/ 2004 h 3520457"/>
                    <a:gd name="connsiteX0" fmla="*/ 467139 w 2385391"/>
                    <a:gd name="connsiteY0" fmla="*/ 1983 h 3520436"/>
                    <a:gd name="connsiteX1" fmla="*/ 991074 w 2385391"/>
                    <a:gd name="connsiteY1" fmla="*/ 363058 h 3520436"/>
                    <a:gd name="connsiteX2" fmla="*/ 1630018 w 2385391"/>
                    <a:gd name="connsiteY2" fmla="*/ 270340 h 3520436"/>
                    <a:gd name="connsiteX3" fmla="*/ 1789044 w 2385391"/>
                    <a:gd name="connsiteY3" fmla="*/ 717601 h 3520436"/>
                    <a:gd name="connsiteX4" fmla="*/ 2216426 w 2385391"/>
                    <a:gd name="connsiteY4" fmla="*/ 1065470 h 3520436"/>
                    <a:gd name="connsiteX5" fmla="*/ 2037522 w 2385391"/>
                    <a:gd name="connsiteY5" fmla="*/ 1641940 h 3520436"/>
                    <a:gd name="connsiteX6" fmla="*/ 2385391 w 2385391"/>
                    <a:gd name="connsiteY6" fmla="*/ 2059383 h 3520436"/>
                    <a:gd name="connsiteX7" fmla="*/ 1938131 w 2385391"/>
                    <a:gd name="connsiteY7" fmla="*/ 2645792 h 3520436"/>
                    <a:gd name="connsiteX8" fmla="*/ 1719470 w 2385391"/>
                    <a:gd name="connsiteY8" fmla="*/ 3301775 h 3520436"/>
                    <a:gd name="connsiteX9" fmla="*/ 1033670 w 2385391"/>
                    <a:gd name="connsiteY9" fmla="*/ 3351470 h 3520436"/>
                    <a:gd name="connsiteX10" fmla="*/ 357809 w 2385391"/>
                    <a:gd name="connsiteY10" fmla="*/ 3520436 h 3520436"/>
                    <a:gd name="connsiteX11" fmla="*/ 0 w 2385391"/>
                    <a:gd name="connsiteY11" fmla="*/ 2735244 h 3520436"/>
                    <a:gd name="connsiteX12" fmla="*/ 9939 w 2385391"/>
                    <a:gd name="connsiteY12" fmla="*/ 538696 h 3520436"/>
                    <a:gd name="connsiteX13" fmla="*/ 467139 w 2385391"/>
                    <a:gd name="connsiteY13" fmla="*/ 1983 h 3520436"/>
                    <a:gd name="connsiteX0" fmla="*/ 467139 w 2385391"/>
                    <a:gd name="connsiteY0" fmla="*/ 3421 h 3521874"/>
                    <a:gd name="connsiteX1" fmla="*/ 991074 w 2385391"/>
                    <a:gd name="connsiteY1" fmla="*/ 364496 h 3521874"/>
                    <a:gd name="connsiteX2" fmla="*/ 1630018 w 2385391"/>
                    <a:gd name="connsiteY2" fmla="*/ 271778 h 3521874"/>
                    <a:gd name="connsiteX3" fmla="*/ 1789044 w 2385391"/>
                    <a:gd name="connsiteY3" fmla="*/ 719039 h 3521874"/>
                    <a:gd name="connsiteX4" fmla="*/ 2216426 w 2385391"/>
                    <a:gd name="connsiteY4" fmla="*/ 1066908 h 3521874"/>
                    <a:gd name="connsiteX5" fmla="*/ 2037522 w 2385391"/>
                    <a:gd name="connsiteY5" fmla="*/ 1643378 h 3521874"/>
                    <a:gd name="connsiteX6" fmla="*/ 2385391 w 2385391"/>
                    <a:gd name="connsiteY6" fmla="*/ 2060821 h 3521874"/>
                    <a:gd name="connsiteX7" fmla="*/ 1938131 w 2385391"/>
                    <a:gd name="connsiteY7" fmla="*/ 2647230 h 3521874"/>
                    <a:gd name="connsiteX8" fmla="*/ 1719470 w 2385391"/>
                    <a:gd name="connsiteY8" fmla="*/ 3303213 h 3521874"/>
                    <a:gd name="connsiteX9" fmla="*/ 1033670 w 2385391"/>
                    <a:gd name="connsiteY9" fmla="*/ 3352908 h 3521874"/>
                    <a:gd name="connsiteX10" fmla="*/ 357809 w 2385391"/>
                    <a:gd name="connsiteY10" fmla="*/ 3521874 h 3521874"/>
                    <a:gd name="connsiteX11" fmla="*/ 0 w 2385391"/>
                    <a:gd name="connsiteY11" fmla="*/ 2736682 h 3521874"/>
                    <a:gd name="connsiteX12" fmla="*/ 9939 w 2385391"/>
                    <a:gd name="connsiteY12" fmla="*/ 540134 h 3521874"/>
                    <a:gd name="connsiteX13" fmla="*/ 467139 w 2385391"/>
                    <a:gd name="connsiteY13" fmla="*/ 3421 h 3521874"/>
                    <a:gd name="connsiteX0" fmla="*/ 467139 w 2385391"/>
                    <a:gd name="connsiteY0" fmla="*/ 3421 h 3521874"/>
                    <a:gd name="connsiteX1" fmla="*/ 991074 w 2385391"/>
                    <a:gd name="connsiteY1" fmla="*/ 364496 h 3521874"/>
                    <a:gd name="connsiteX2" fmla="*/ 1630018 w 2385391"/>
                    <a:gd name="connsiteY2" fmla="*/ 271778 h 3521874"/>
                    <a:gd name="connsiteX3" fmla="*/ 1789044 w 2385391"/>
                    <a:gd name="connsiteY3" fmla="*/ 719039 h 3521874"/>
                    <a:gd name="connsiteX4" fmla="*/ 2216426 w 2385391"/>
                    <a:gd name="connsiteY4" fmla="*/ 1066908 h 3521874"/>
                    <a:gd name="connsiteX5" fmla="*/ 2037522 w 2385391"/>
                    <a:gd name="connsiteY5" fmla="*/ 1643378 h 3521874"/>
                    <a:gd name="connsiteX6" fmla="*/ 2385391 w 2385391"/>
                    <a:gd name="connsiteY6" fmla="*/ 2060821 h 3521874"/>
                    <a:gd name="connsiteX7" fmla="*/ 1938131 w 2385391"/>
                    <a:gd name="connsiteY7" fmla="*/ 2647230 h 3521874"/>
                    <a:gd name="connsiteX8" fmla="*/ 1719470 w 2385391"/>
                    <a:gd name="connsiteY8" fmla="*/ 3303213 h 3521874"/>
                    <a:gd name="connsiteX9" fmla="*/ 1033670 w 2385391"/>
                    <a:gd name="connsiteY9" fmla="*/ 3352908 h 3521874"/>
                    <a:gd name="connsiteX10" fmla="*/ 357809 w 2385391"/>
                    <a:gd name="connsiteY10" fmla="*/ 3521874 h 3521874"/>
                    <a:gd name="connsiteX11" fmla="*/ 0 w 2385391"/>
                    <a:gd name="connsiteY11" fmla="*/ 2736682 h 3521874"/>
                    <a:gd name="connsiteX12" fmla="*/ 9939 w 2385391"/>
                    <a:gd name="connsiteY12" fmla="*/ 540134 h 3521874"/>
                    <a:gd name="connsiteX13" fmla="*/ 467139 w 2385391"/>
                    <a:gd name="connsiteY13" fmla="*/ 3421 h 3521874"/>
                    <a:gd name="connsiteX0" fmla="*/ 467139 w 2385391"/>
                    <a:gd name="connsiteY0" fmla="*/ 3421 h 3521874"/>
                    <a:gd name="connsiteX1" fmla="*/ 991074 w 2385391"/>
                    <a:gd name="connsiteY1" fmla="*/ 364496 h 3521874"/>
                    <a:gd name="connsiteX2" fmla="*/ 1630018 w 2385391"/>
                    <a:gd name="connsiteY2" fmla="*/ 271778 h 3521874"/>
                    <a:gd name="connsiteX3" fmla="*/ 1789044 w 2385391"/>
                    <a:gd name="connsiteY3" fmla="*/ 719039 h 3521874"/>
                    <a:gd name="connsiteX4" fmla="*/ 2216426 w 2385391"/>
                    <a:gd name="connsiteY4" fmla="*/ 1066908 h 3521874"/>
                    <a:gd name="connsiteX5" fmla="*/ 2037522 w 2385391"/>
                    <a:gd name="connsiteY5" fmla="*/ 1643378 h 3521874"/>
                    <a:gd name="connsiteX6" fmla="*/ 2385391 w 2385391"/>
                    <a:gd name="connsiteY6" fmla="*/ 2060821 h 3521874"/>
                    <a:gd name="connsiteX7" fmla="*/ 1938131 w 2385391"/>
                    <a:gd name="connsiteY7" fmla="*/ 2647230 h 3521874"/>
                    <a:gd name="connsiteX8" fmla="*/ 1719470 w 2385391"/>
                    <a:gd name="connsiteY8" fmla="*/ 3303213 h 3521874"/>
                    <a:gd name="connsiteX9" fmla="*/ 1033670 w 2385391"/>
                    <a:gd name="connsiteY9" fmla="*/ 3352908 h 3521874"/>
                    <a:gd name="connsiteX10" fmla="*/ 357809 w 2385391"/>
                    <a:gd name="connsiteY10" fmla="*/ 3521874 h 3521874"/>
                    <a:gd name="connsiteX11" fmla="*/ 0 w 2385391"/>
                    <a:gd name="connsiteY11" fmla="*/ 2736682 h 3521874"/>
                    <a:gd name="connsiteX12" fmla="*/ 9939 w 2385391"/>
                    <a:gd name="connsiteY12" fmla="*/ 540134 h 3521874"/>
                    <a:gd name="connsiteX13" fmla="*/ 467139 w 2385391"/>
                    <a:gd name="connsiteY13" fmla="*/ 3421 h 3521874"/>
                    <a:gd name="connsiteX0" fmla="*/ 467139 w 2385391"/>
                    <a:gd name="connsiteY0" fmla="*/ 3421 h 3521874"/>
                    <a:gd name="connsiteX1" fmla="*/ 991074 w 2385391"/>
                    <a:gd name="connsiteY1" fmla="*/ 364496 h 3521874"/>
                    <a:gd name="connsiteX2" fmla="*/ 1620221 w 2385391"/>
                    <a:gd name="connsiteY2" fmla="*/ 291372 h 3521874"/>
                    <a:gd name="connsiteX3" fmla="*/ 1789044 w 2385391"/>
                    <a:gd name="connsiteY3" fmla="*/ 719039 h 3521874"/>
                    <a:gd name="connsiteX4" fmla="*/ 2216426 w 2385391"/>
                    <a:gd name="connsiteY4" fmla="*/ 1066908 h 3521874"/>
                    <a:gd name="connsiteX5" fmla="*/ 2037522 w 2385391"/>
                    <a:gd name="connsiteY5" fmla="*/ 1643378 h 3521874"/>
                    <a:gd name="connsiteX6" fmla="*/ 2385391 w 2385391"/>
                    <a:gd name="connsiteY6" fmla="*/ 2060821 h 3521874"/>
                    <a:gd name="connsiteX7" fmla="*/ 1938131 w 2385391"/>
                    <a:gd name="connsiteY7" fmla="*/ 2647230 h 3521874"/>
                    <a:gd name="connsiteX8" fmla="*/ 1719470 w 2385391"/>
                    <a:gd name="connsiteY8" fmla="*/ 3303213 h 3521874"/>
                    <a:gd name="connsiteX9" fmla="*/ 1033670 w 2385391"/>
                    <a:gd name="connsiteY9" fmla="*/ 3352908 h 3521874"/>
                    <a:gd name="connsiteX10" fmla="*/ 357809 w 2385391"/>
                    <a:gd name="connsiteY10" fmla="*/ 3521874 h 3521874"/>
                    <a:gd name="connsiteX11" fmla="*/ 0 w 2385391"/>
                    <a:gd name="connsiteY11" fmla="*/ 2736682 h 3521874"/>
                    <a:gd name="connsiteX12" fmla="*/ 9939 w 2385391"/>
                    <a:gd name="connsiteY12" fmla="*/ 540134 h 3521874"/>
                    <a:gd name="connsiteX13" fmla="*/ 467139 w 2385391"/>
                    <a:gd name="connsiteY13" fmla="*/ 3421 h 3521874"/>
                    <a:gd name="connsiteX0" fmla="*/ 467139 w 2385391"/>
                    <a:gd name="connsiteY0" fmla="*/ 3421 h 3521874"/>
                    <a:gd name="connsiteX1" fmla="*/ 991074 w 2385391"/>
                    <a:gd name="connsiteY1" fmla="*/ 364496 h 3521874"/>
                    <a:gd name="connsiteX2" fmla="*/ 1620221 w 2385391"/>
                    <a:gd name="connsiteY2" fmla="*/ 291372 h 3521874"/>
                    <a:gd name="connsiteX3" fmla="*/ 1789044 w 2385391"/>
                    <a:gd name="connsiteY3" fmla="*/ 719039 h 3521874"/>
                    <a:gd name="connsiteX4" fmla="*/ 2216426 w 2385391"/>
                    <a:gd name="connsiteY4" fmla="*/ 1066908 h 3521874"/>
                    <a:gd name="connsiteX5" fmla="*/ 2037522 w 2385391"/>
                    <a:gd name="connsiteY5" fmla="*/ 1643378 h 3521874"/>
                    <a:gd name="connsiteX6" fmla="*/ 2385391 w 2385391"/>
                    <a:gd name="connsiteY6" fmla="*/ 2060821 h 3521874"/>
                    <a:gd name="connsiteX7" fmla="*/ 1938131 w 2385391"/>
                    <a:gd name="connsiteY7" fmla="*/ 2647230 h 3521874"/>
                    <a:gd name="connsiteX8" fmla="*/ 1719470 w 2385391"/>
                    <a:gd name="connsiteY8" fmla="*/ 3303213 h 3521874"/>
                    <a:gd name="connsiteX9" fmla="*/ 1033670 w 2385391"/>
                    <a:gd name="connsiteY9" fmla="*/ 3352908 h 3521874"/>
                    <a:gd name="connsiteX10" fmla="*/ 357809 w 2385391"/>
                    <a:gd name="connsiteY10" fmla="*/ 3521874 h 3521874"/>
                    <a:gd name="connsiteX11" fmla="*/ 0 w 2385391"/>
                    <a:gd name="connsiteY11" fmla="*/ 2736682 h 3521874"/>
                    <a:gd name="connsiteX12" fmla="*/ 9939 w 2385391"/>
                    <a:gd name="connsiteY12" fmla="*/ 540134 h 3521874"/>
                    <a:gd name="connsiteX13" fmla="*/ 467139 w 2385391"/>
                    <a:gd name="connsiteY13" fmla="*/ 3421 h 3521874"/>
                    <a:gd name="connsiteX0" fmla="*/ 467139 w 2385391"/>
                    <a:gd name="connsiteY0" fmla="*/ 3421 h 3521874"/>
                    <a:gd name="connsiteX1" fmla="*/ 991074 w 2385391"/>
                    <a:gd name="connsiteY1" fmla="*/ 364496 h 3521874"/>
                    <a:gd name="connsiteX2" fmla="*/ 1620221 w 2385391"/>
                    <a:gd name="connsiteY2" fmla="*/ 291372 h 3521874"/>
                    <a:gd name="connsiteX3" fmla="*/ 1789044 w 2385391"/>
                    <a:gd name="connsiteY3" fmla="*/ 719039 h 3521874"/>
                    <a:gd name="connsiteX4" fmla="*/ 2216426 w 2385391"/>
                    <a:gd name="connsiteY4" fmla="*/ 1066908 h 3521874"/>
                    <a:gd name="connsiteX5" fmla="*/ 2037522 w 2385391"/>
                    <a:gd name="connsiteY5" fmla="*/ 1643378 h 3521874"/>
                    <a:gd name="connsiteX6" fmla="*/ 2385391 w 2385391"/>
                    <a:gd name="connsiteY6" fmla="*/ 2060821 h 3521874"/>
                    <a:gd name="connsiteX7" fmla="*/ 1938131 w 2385391"/>
                    <a:gd name="connsiteY7" fmla="*/ 2647230 h 3521874"/>
                    <a:gd name="connsiteX8" fmla="*/ 1719470 w 2385391"/>
                    <a:gd name="connsiteY8" fmla="*/ 3303213 h 3521874"/>
                    <a:gd name="connsiteX9" fmla="*/ 1033670 w 2385391"/>
                    <a:gd name="connsiteY9" fmla="*/ 3352908 h 3521874"/>
                    <a:gd name="connsiteX10" fmla="*/ 357809 w 2385391"/>
                    <a:gd name="connsiteY10" fmla="*/ 3521874 h 3521874"/>
                    <a:gd name="connsiteX11" fmla="*/ 0 w 2385391"/>
                    <a:gd name="connsiteY11" fmla="*/ 2736682 h 3521874"/>
                    <a:gd name="connsiteX12" fmla="*/ 9939 w 2385391"/>
                    <a:gd name="connsiteY12" fmla="*/ 540134 h 3521874"/>
                    <a:gd name="connsiteX13" fmla="*/ 467139 w 2385391"/>
                    <a:gd name="connsiteY13" fmla="*/ 3421 h 3521874"/>
                    <a:gd name="connsiteX0" fmla="*/ 467139 w 2385391"/>
                    <a:gd name="connsiteY0" fmla="*/ 3421 h 3521874"/>
                    <a:gd name="connsiteX1" fmla="*/ 991074 w 2385391"/>
                    <a:gd name="connsiteY1" fmla="*/ 364496 h 3521874"/>
                    <a:gd name="connsiteX2" fmla="*/ 1597361 w 2385391"/>
                    <a:gd name="connsiteY2" fmla="*/ 304435 h 3521874"/>
                    <a:gd name="connsiteX3" fmla="*/ 1789044 w 2385391"/>
                    <a:gd name="connsiteY3" fmla="*/ 719039 h 3521874"/>
                    <a:gd name="connsiteX4" fmla="*/ 2216426 w 2385391"/>
                    <a:gd name="connsiteY4" fmla="*/ 1066908 h 3521874"/>
                    <a:gd name="connsiteX5" fmla="*/ 2037522 w 2385391"/>
                    <a:gd name="connsiteY5" fmla="*/ 1643378 h 3521874"/>
                    <a:gd name="connsiteX6" fmla="*/ 2385391 w 2385391"/>
                    <a:gd name="connsiteY6" fmla="*/ 2060821 h 3521874"/>
                    <a:gd name="connsiteX7" fmla="*/ 1938131 w 2385391"/>
                    <a:gd name="connsiteY7" fmla="*/ 2647230 h 3521874"/>
                    <a:gd name="connsiteX8" fmla="*/ 1719470 w 2385391"/>
                    <a:gd name="connsiteY8" fmla="*/ 3303213 h 3521874"/>
                    <a:gd name="connsiteX9" fmla="*/ 1033670 w 2385391"/>
                    <a:gd name="connsiteY9" fmla="*/ 3352908 h 3521874"/>
                    <a:gd name="connsiteX10" fmla="*/ 357809 w 2385391"/>
                    <a:gd name="connsiteY10" fmla="*/ 3521874 h 3521874"/>
                    <a:gd name="connsiteX11" fmla="*/ 0 w 2385391"/>
                    <a:gd name="connsiteY11" fmla="*/ 2736682 h 3521874"/>
                    <a:gd name="connsiteX12" fmla="*/ 9939 w 2385391"/>
                    <a:gd name="connsiteY12" fmla="*/ 540134 h 3521874"/>
                    <a:gd name="connsiteX13" fmla="*/ 467139 w 2385391"/>
                    <a:gd name="connsiteY13" fmla="*/ 3421 h 3521874"/>
                    <a:gd name="connsiteX0" fmla="*/ 467139 w 2385391"/>
                    <a:gd name="connsiteY0" fmla="*/ 3421 h 3521874"/>
                    <a:gd name="connsiteX1" fmla="*/ 991074 w 2385391"/>
                    <a:gd name="connsiteY1" fmla="*/ 364496 h 3521874"/>
                    <a:gd name="connsiteX2" fmla="*/ 1597361 w 2385391"/>
                    <a:gd name="connsiteY2" fmla="*/ 304435 h 3521874"/>
                    <a:gd name="connsiteX3" fmla="*/ 1789044 w 2385391"/>
                    <a:gd name="connsiteY3" fmla="*/ 719039 h 3521874"/>
                    <a:gd name="connsiteX4" fmla="*/ 2216426 w 2385391"/>
                    <a:gd name="connsiteY4" fmla="*/ 1066908 h 3521874"/>
                    <a:gd name="connsiteX5" fmla="*/ 2037522 w 2385391"/>
                    <a:gd name="connsiteY5" fmla="*/ 1643378 h 3521874"/>
                    <a:gd name="connsiteX6" fmla="*/ 2385391 w 2385391"/>
                    <a:gd name="connsiteY6" fmla="*/ 2060821 h 3521874"/>
                    <a:gd name="connsiteX7" fmla="*/ 1938131 w 2385391"/>
                    <a:gd name="connsiteY7" fmla="*/ 2647230 h 3521874"/>
                    <a:gd name="connsiteX8" fmla="*/ 1719470 w 2385391"/>
                    <a:gd name="connsiteY8" fmla="*/ 3303213 h 3521874"/>
                    <a:gd name="connsiteX9" fmla="*/ 1033670 w 2385391"/>
                    <a:gd name="connsiteY9" fmla="*/ 3352908 h 3521874"/>
                    <a:gd name="connsiteX10" fmla="*/ 357809 w 2385391"/>
                    <a:gd name="connsiteY10" fmla="*/ 3521874 h 3521874"/>
                    <a:gd name="connsiteX11" fmla="*/ 0 w 2385391"/>
                    <a:gd name="connsiteY11" fmla="*/ 2736682 h 3521874"/>
                    <a:gd name="connsiteX12" fmla="*/ 9939 w 2385391"/>
                    <a:gd name="connsiteY12" fmla="*/ 540134 h 3521874"/>
                    <a:gd name="connsiteX13" fmla="*/ 467139 w 2385391"/>
                    <a:gd name="connsiteY13" fmla="*/ 3421 h 3521874"/>
                    <a:gd name="connsiteX0" fmla="*/ 467139 w 2385391"/>
                    <a:gd name="connsiteY0" fmla="*/ 3421 h 3521874"/>
                    <a:gd name="connsiteX1" fmla="*/ 991074 w 2385391"/>
                    <a:gd name="connsiteY1" fmla="*/ 364496 h 3521874"/>
                    <a:gd name="connsiteX2" fmla="*/ 1597361 w 2385391"/>
                    <a:gd name="connsiteY2" fmla="*/ 304435 h 3521874"/>
                    <a:gd name="connsiteX3" fmla="*/ 1789044 w 2385391"/>
                    <a:gd name="connsiteY3" fmla="*/ 719039 h 3521874"/>
                    <a:gd name="connsiteX4" fmla="*/ 2216426 w 2385391"/>
                    <a:gd name="connsiteY4" fmla="*/ 1066908 h 3521874"/>
                    <a:gd name="connsiteX5" fmla="*/ 2037522 w 2385391"/>
                    <a:gd name="connsiteY5" fmla="*/ 1643378 h 3521874"/>
                    <a:gd name="connsiteX6" fmla="*/ 2385391 w 2385391"/>
                    <a:gd name="connsiteY6" fmla="*/ 2060821 h 3521874"/>
                    <a:gd name="connsiteX7" fmla="*/ 1938131 w 2385391"/>
                    <a:gd name="connsiteY7" fmla="*/ 2647230 h 3521874"/>
                    <a:gd name="connsiteX8" fmla="*/ 1719470 w 2385391"/>
                    <a:gd name="connsiteY8" fmla="*/ 3303213 h 3521874"/>
                    <a:gd name="connsiteX9" fmla="*/ 1033670 w 2385391"/>
                    <a:gd name="connsiteY9" fmla="*/ 3352908 h 3521874"/>
                    <a:gd name="connsiteX10" fmla="*/ 357809 w 2385391"/>
                    <a:gd name="connsiteY10" fmla="*/ 3521874 h 3521874"/>
                    <a:gd name="connsiteX11" fmla="*/ 0 w 2385391"/>
                    <a:gd name="connsiteY11" fmla="*/ 2736682 h 3521874"/>
                    <a:gd name="connsiteX12" fmla="*/ 9939 w 2385391"/>
                    <a:gd name="connsiteY12" fmla="*/ 540134 h 3521874"/>
                    <a:gd name="connsiteX13" fmla="*/ 467139 w 2385391"/>
                    <a:gd name="connsiteY13" fmla="*/ 3421 h 3521874"/>
                    <a:gd name="connsiteX0" fmla="*/ 467139 w 2385391"/>
                    <a:gd name="connsiteY0" fmla="*/ 3421 h 3521874"/>
                    <a:gd name="connsiteX1" fmla="*/ 991074 w 2385391"/>
                    <a:gd name="connsiteY1" fmla="*/ 364496 h 3521874"/>
                    <a:gd name="connsiteX2" fmla="*/ 1597361 w 2385391"/>
                    <a:gd name="connsiteY2" fmla="*/ 304435 h 3521874"/>
                    <a:gd name="connsiteX3" fmla="*/ 1762919 w 2385391"/>
                    <a:gd name="connsiteY3" fmla="*/ 728836 h 3521874"/>
                    <a:gd name="connsiteX4" fmla="*/ 2216426 w 2385391"/>
                    <a:gd name="connsiteY4" fmla="*/ 1066908 h 3521874"/>
                    <a:gd name="connsiteX5" fmla="*/ 2037522 w 2385391"/>
                    <a:gd name="connsiteY5" fmla="*/ 1643378 h 3521874"/>
                    <a:gd name="connsiteX6" fmla="*/ 2385391 w 2385391"/>
                    <a:gd name="connsiteY6" fmla="*/ 2060821 h 3521874"/>
                    <a:gd name="connsiteX7" fmla="*/ 1938131 w 2385391"/>
                    <a:gd name="connsiteY7" fmla="*/ 2647230 h 3521874"/>
                    <a:gd name="connsiteX8" fmla="*/ 1719470 w 2385391"/>
                    <a:gd name="connsiteY8" fmla="*/ 3303213 h 3521874"/>
                    <a:gd name="connsiteX9" fmla="*/ 1033670 w 2385391"/>
                    <a:gd name="connsiteY9" fmla="*/ 3352908 h 3521874"/>
                    <a:gd name="connsiteX10" fmla="*/ 357809 w 2385391"/>
                    <a:gd name="connsiteY10" fmla="*/ 3521874 h 3521874"/>
                    <a:gd name="connsiteX11" fmla="*/ 0 w 2385391"/>
                    <a:gd name="connsiteY11" fmla="*/ 2736682 h 3521874"/>
                    <a:gd name="connsiteX12" fmla="*/ 9939 w 2385391"/>
                    <a:gd name="connsiteY12" fmla="*/ 540134 h 3521874"/>
                    <a:gd name="connsiteX13" fmla="*/ 467139 w 2385391"/>
                    <a:gd name="connsiteY13" fmla="*/ 3421 h 3521874"/>
                    <a:gd name="connsiteX0" fmla="*/ 467139 w 2385391"/>
                    <a:gd name="connsiteY0" fmla="*/ 3421 h 3521874"/>
                    <a:gd name="connsiteX1" fmla="*/ 991074 w 2385391"/>
                    <a:gd name="connsiteY1" fmla="*/ 364496 h 3521874"/>
                    <a:gd name="connsiteX2" fmla="*/ 1597361 w 2385391"/>
                    <a:gd name="connsiteY2" fmla="*/ 304435 h 3521874"/>
                    <a:gd name="connsiteX3" fmla="*/ 1762919 w 2385391"/>
                    <a:gd name="connsiteY3" fmla="*/ 728836 h 3521874"/>
                    <a:gd name="connsiteX4" fmla="*/ 2216426 w 2385391"/>
                    <a:gd name="connsiteY4" fmla="*/ 1066908 h 3521874"/>
                    <a:gd name="connsiteX5" fmla="*/ 2037522 w 2385391"/>
                    <a:gd name="connsiteY5" fmla="*/ 1643378 h 3521874"/>
                    <a:gd name="connsiteX6" fmla="*/ 2385391 w 2385391"/>
                    <a:gd name="connsiteY6" fmla="*/ 2060821 h 3521874"/>
                    <a:gd name="connsiteX7" fmla="*/ 1938131 w 2385391"/>
                    <a:gd name="connsiteY7" fmla="*/ 2647230 h 3521874"/>
                    <a:gd name="connsiteX8" fmla="*/ 1719470 w 2385391"/>
                    <a:gd name="connsiteY8" fmla="*/ 3303213 h 3521874"/>
                    <a:gd name="connsiteX9" fmla="*/ 1033670 w 2385391"/>
                    <a:gd name="connsiteY9" fmla="*/ 3352908 h 3521874"/>
                    <a:gd name="connsiteX10" fmla="*/ 357809 w 2385391"/>
                    <a:gd name="connsiteY10" fmla="*/ 3521874 h 3521874"/>
                    <a:gd name="connsiteX11" fmla="*/ 0 w 2385391"/>
                    <a:gd name="connsiteY11" fmla="*/ 2736682 h 3521874"/>
                    <a:gd name="connsiteX12" fmla="*/ 9939 w 2385391"/>
                    <a:gd name="connsiteY12" fmla="*/ 540134 h 3521874"/>
                    <a:gd name="connsiteX13" fmla="*/ 467139 w 2385391"/>
                    <a:gd name="connsiteY13" fmla="*/ 3421 h 3521874"/>
                    <a:gd name="connsiteX0" fmla="*/ 467139 w 2385391"/>
                    <a:gd name="connsiteY0" fmla="*/ 3421 h 3521874"/>
                    <a:gd name="connsiteX1" fmla="*/ 991074 w 2385391"/>
                    <a:gd name="connsiteY1" fmla="*/ 364496 h 3521874"/>
                    <a:gd name="connsiteX2" fmla="*/ 1597361 w 2385391"/>
                    <a:gd name="connsiteY2" fmla="*/ 304435 h 3521874"/>
                    <a:gd name="connsiteX3" fmla="*/ 1762919 w 2385391"/>
                    <a:gd name="connsiteY3" fmla="*/ 728836 h 3521874"/>
                    <a:gd name="connsiteX4" fmla="*/ 2216426 w 2385391"/>
                    <a:gd name="connsiteY4" fmla="*/ 1066908 h 3521874"/>
                    <a:gd name="connsiteX5" fmla="*/ 2037522 w 2385391"/>
                    <a:gd name="connsiteY5" fmla="*/ 1643378 h 3521874"/>
                    <a:gd name="connsiteX6" fmla="*/ 2385391 w 2385391"/>
                    <a:gd name="connsiteY6" fmla="*/ 2060821 h 3521874"/>
                    <a:gd name="connsiteX7" fmla="*/ 1938131 w 2385391"/>
                    <a:gd name="connsiteY7" fmla="*/ 2647230 h 3521874"/>
                    <a:gd name="connsiteX8" fmla="*/ 1719470 w 2385391"/>
                    <a:gd name="connsiteY8" fmla="*/ 3303213 h 3521874"/>
                    <a:gd name="connsiteX9" fmla="*/ 1033670 w 2385391"/>
                    <a:gd name="connsiteY9" fmla="*/ 3352908 h 3521874"/>
                    <a:gd name="connsiteX10" fmla="*/ 357809 w 2385391"/>
                    <a:gd name="connsiteY10" fmla="*/ 3521874 h 3521874"/>
                    <a:gd name="connsiteX11" fmla="*/ 0 w 2385391"/>
                    <a:gd name="connsiteY11" fmla="*/ 2736682 h 3521874"/>
                    <a:gd name="connsiteX12" fmla="*/ 9939 w 2385391"/>
                    <a:gd name="connsiteY12" fmla="*/ 540134 h 3521874"/>
                    <a:gd name="connsiteX13" fmla="*/ 467139 w 2385391"/>
                    <a:gd name="connsiteY13" fmla="*/ 3421 h 3521874"/>
                    <a:gd name="connsiteX0" fmla="*/ 467139 w 2385391"/>
                    <a:gd name="connsiteY0" fmla="*/ 3421 h 3521874"/>
                    <a:gd name="connsiteX1" fmla="*/ 991074 w 2385391"/>
                    <a:gd name="connsiteY1" fmla="*/ 364496 h 3521874"/>
                    <a:gd name="connsiteX2" fmla="*/ 1597361 w 2385391"/>
                    <a:gd name="connsiteY2" fmla="*/ 304435 h 3521874"/>
                    <a:gd name="connsiteX3" fmla="*/ 1762919 w 2385391"/>
                    <a:gd name="connsiteY3" fmla="*/ 741899 h 3521874"/>
                    <a:gd name="connsiteX4" fmla="*/ 2216426 w 2385391"/>
                    <a:gd name="connsiteY4" fmla="*/ 1066908 h 3521874"/>
                    <a:gd name="connsiteX5" fmla="*/ 2037522 w 2385391"/>
                    <a:gd name="connsiteY5" fmla="*/ 1643378 h 3521874"/>
                    <a:gd name="connsiteX6" fmla="*/ 2385391 w 2385391"/>
                    <a:gd name="connsiteY6" fmla="*/ 2060821 h 3521874"/>
                    <a:gd name="connsiteX7" fmla="*/ 1938131 w 2385391"/>
                    <a:gd name="connsiteY7" fmla="*/ 2647230 h 3521874"/>
                    <a:gd name="connsiteX8" fmla="*/ 1719470 w 2385391"/>
                    <a:gd name="connsiteY8" fmla="*/ 3303213 h 3521874"/>
                    <a:gd name="connsiteX9" fmla="*/ 1033670 w 2385391"/>
                    <a:gd name="connsiteY9" fmla="*/ 3352908 h 3521874"/>
                    <a:gd name="connsiteX10" fmla="*/ 357809 w 2385391"/>
                    <a:gd name="connsiteY10" fmla="*/ 3521874 h 3521874"/>
                    <a:gd name="connsiteX11" fmla="*/ 0 w 2385391"/>
                    <a:gd name="connsiteY11" fmla="*/ 2736682 h 3521874"/>
                    <a:gd name="connsiteX12" fmla="*/ 9939 w 2385391"/>
                    <a:gd name="connsiteY12" fmla="*/ 540134 h 3521874"/>
                    <a:gd name="connsiteX13" fmla="*/ 467139 w 2385391"/>
                    <a:gd name="connsiteY13" fmla="*/ 3421 h 3521874"/>
                    <a:gd name="connsiteX0" fmla="*/ 467139 w 2385391"/>
                    <a:gd name="connsiteY0" fmla="*/ 3421 h 3521874"/>
                    <a:gd name="connsiteX1" fmla="*/ 991074 w 2385391"/>
                    <a:gd name="connsiteY1" fmla="*/ 364496 h 3521874"/>
                    <a:gd name="connsiteX2" fmla="*/ 1597361 w 2385391"/>
                    <a:gd name="connsiteY2" fmla="*/ 304435 h 3521874"/>
                    <a:gd name="connsiteX3" fmla="*/ 1762919 w 2385391"/>
                    <a:gd name="connsiteY3" fmla="*/ 741899 h 3521874"/>
                    <a:gd name="connsiteX4" fmla="*/ 2190300 w 2385391"/>
                    <a:gd name="connsiteY4" fmla="*/ 1096300 h 3521874"/>
                    <a:gd name="connsiteX5" fmla="*/ 2037522 w 2385391"/>
                    <a:gd name="connsiteY5" fmla="*/ 1643378 h 3521874"/>
                    <a:gd name="connsiteX6" fmla="*/ 2385391 w 2385391"/>
                    <a:gd name="connsiteY6" fmla="*/ 2060821 h 3521874"/>
                    <a:gd name="connsiteX7" fmla="*/ 1938131 w 2385391"/>
                    <a:gd name="connsiteY7" fmla="*/ 2647230 h 3521874"/>
                    <a:gd name="connsiteX8" fmla="*/ 1719470 w 2385391"/>
                    <a:gd name="connsiteY8" fmla="*/ 3303213 h 3521874"/>
                    <a:gd name="connsiteX9" fmla="*/ 1033670 w 2385391"/>
                    <a:gd name="connsiteY9" fmla="*/ 3352908 h 3521874"/>
                    <a:gd name="connsiteX10" fmla="*/ 357809 w 2385391"/>
                    <a:gd name="connsiteY10" fmla="*/ 3521874 h 3521874"/>
                    <a:gd name="connsiteX11" fmla="*/ 0 w 2385391"/>
                    <a:gd name="connsiteY11" fmla="*/ 2736682 h 3521874"/>
                    <a:gd name="connsiteX12" fmla="*/ 9939 w 2385391"/>
                    <a:gd name="connsiteY12" fmla="*/ 540134 h 3521874"/>
                    <a:gd name="connsiteX13" fmla="*/ 467139 w 2385391"/>
                    <a:gd name="connsiteY13" fmla="*/ 3421 h 3521874"/>
                    <a:gd name="connsiteX0" fmla="*/ 467139 w 2385391"/>
                    <a:gd name="connsiteY0" fmla="*/ 3421 h 3521874"/>
                    <a:gd name="connsiteX1" fmla="*/ 991074 w 2385391"/>
                    <a:gd name="connsiteY1" fmla="*/ 364496 h 3521874"/>
                    <a:gd name="connsiteX2" fmla="*/ 1597361 w 2385391"/>
                    <a:gd name="connsiteY2" fmla="*/ 304435 h 3521874"/>
                    <a:gd name="connsiteX3" fmla="*/ 1762919 w 2385391"/>
                    <a:gd name="connsiteY3" fmla="*/ 741899 h 3521874"/>
                    <a:gd name="connsiteX4" fmla="*/ 2190300 w 2385391"/>
                    <a:gd name="connsiteY4" fmla="*/ 1096300 h 3521874"/>
                    <a:gd name="connsiteX5" fmla="*/ 2037522 w 2385391"/>
                    <a:gd name="connsiteY5" fmla="*/ 1643378 h 3521874"/>
                    <a:gd name="connsiteX6" fmla="*/ 2385391 w 2385391"/>
                    <a:gd name="connsiteY6" fmla="*/ 2060821 h 3521874"/>
                    <a:gd name="connsiteX7" fmla="*/ 1938131 w 2385391"/>
                    <a:gd name="connsiteY7" fmla="*/ 2647230 h 3521874"/>
                    <a:gd name="connsiteX8" fmla="*/ 1719470 w 2385391"/>
                    <a:gd name="connsiteY8" fmla="*/ 3303213 h 3521874"/>
                    <a:gd name="connsiteX9" fmla="*/ 1033670 w 2385391"/>
                    <a:gd name="connsiteY9" fmla="*/ 3352908 h 3521874"/>
                    <a:gd name="connsiteX10" fmla="*/ 357809 w 2385391"/>
                    <a:gd name="connsiteY10" fmla="*/ 3521874 h 3521874"/>
                    <a:gd name="connsiteX11" fmla="*/ 0 w 2385391"/>
                    <a:gd name="connsiteY11" fmla="*/ 2736682 h 3521874"/>
                    <a:gd name="connsiteX12" fmla="*/ 9939 w 2385391"/>
                    <a:gd name="connsiteY12" fmla="*/ 540134 h 3521874"/>
                    <a:gd name="connsiteX13" fmla="*/ 467139 w 2385391"/>
                    <a:gd name="connsiteY13" fmla="*/ 3421 h 3521874"/>
                    <a:gd name="connsiteX0" fmla="*/ 467139 w 2385391"/>
                    <a:gd name="connsiteY0" fmla="*/ 3421 h 3521874"/>
                    <a:gd name="connsiteX1" fmla="*/ 991074 w 2385391"/>
                    <a:gd name="connsiteY1" fmla="*/ 364496 h 3521874"/>
                    <a:gd name="connsiteX2" fmla="*/ 1597361 w 2385391"/>
                    <a:gd name="connsiteY2" fmla="*/ 304435 h 3521874"/>
                    <a:gd name="connsiteX3" fmla="*/ 1762919 w 2385391"/>
                    <a:gd name="connsiteY3" fmla="*/ 741899 h 3521874"/>
                    <a:gd name="connsiteX4" fmla="*/ 2190300 w 2385391"/>
                    <a:gd name="connsiteY4" fmla="*/ 1096300 h 3521874"/>
                    <a:gd name="connsiteX5" fmla="*/ 2037522 w 2385391"/>
                    <a:gd name="connsiteY5" fmla="*/ 1643378 h 3521874"/>
                    <a:gd name="connsiteX6" fmla="*/ 2385391 w 2385391"/>
                    <a:gd name="connsiteY6" fmla="*/ 2060821 h 3521874"/>
                    <a:gd name="connsiteX7" fmla="*/ 1938131 w 2385391"/>
                    <a:gd name="connsiteY7" fmla="*/ 2647230 h 3521874"/>
                    <a:gd name="connsiteX8" fmla="*/ 1719470 w 2385391"/>
                    <a:gd name="connsiteY8" fmla="*/ 3303213 h 3521874"/>
                    <a:gd name="connsiteX9" fmla="*/ 1033670 w 2385391"/>
                    <a:gd name="connsiteY9" fmla="*/ 3352908 h 3521874"/>
                    <a:gd name="connsiteX10" fmla="*/ 357809 w 2385391"/>
                    <a:gd name="connsiteY10" fmla="*/ 3521874 h 3521874"/>
                    <a:gd name="connsiteX11" fmla="*/ 0 w 2385391"/>
                    <a:gd name="connsiteY11" fmla="*/ 2736682 h 3521874"/>
                    <a:gd name="connsiteX12" fmla="*/ 9939 w 2385391"/>
                    <a:gd name="connsiteY12" fmla="*/ 540134 h 3521874"/>
                    <a:gd name="connsiteX13" fmla="*/ 467139 w 2385391"/>
                    <a:gd name="connsiteY13" fmla="*/ 3421 h 3521874"/>
                    <a:gd name="connsiteX0" fmla="*/ 467139 w 2385391"/>
                    <a:gd name="connsiteY0" fmla="*/ 3421 h 3521874"/>
                    <a:gd name="connsiteX1" fmla="*/ 991074 w 2385391"/>
                    <a:gd name="connsiteY1" fmla="*/ 364496 h 3521874"/>
                    <a:gd name="connsiteX2" fmla="*/ 1597361 w 2385391"/>
                    <a:gd name="connsiteY2" fmla="*/ 304435 h 3521874"/>
                    <a:gd name="connsiteX3" fmla="*/ 1762919 w 2385391"/>
                    <a:gd name="connsiteY3" fmla="*/ 741899 h 3521874"/>
                    <a:gd name="connsiteX4" fmla="*/ 2190300 w 2385391"/>
                    <a:gd name="connsiteY4" fmla="*/ 1096300 h 3521874"/>
                    <a:gd name="connsiteX5" fmla="*/ 2037522 w 2385391"/>
                    <a:gd name="connsiteY5" fmla="*/ 1643378 h 3521874"/>
                    <a:gd name="connsiteX6" fmla="*/ 2385391 w 2385391"/>
                    <a:gd name="connsiteY6" fmla="*/ 2060821 h 3521874"/>
                    <a:gd name="connsiteX7" fmla="*/ 1938131 w 2385391"/>
                    <a:gd name="connsiteY7" fmla="*/ 2647230 h 3521874"/>
                    <a:gd name="connsiteX8" fmla="*/ 1719470 w 2385391"/>
                    <a:gd name="connsiteY8" fmla="*/ 3303213 h 3521874"/>
                    <a:gd name="connsiteX9" fmla="*/ 1033670 w 2385391"/>
                    <a:gd name="connsiteY9" fmla="*/ 3352908 h 3521874"/>
                    <a:gd name="connsiteX10" fmla="*/ 357809 w 2385391"/>
                    <a:gd name="connsiteY10" fmla="*/ 3521874 h 3521874"/>
                    <a:gd name="connsiteX11" fmla="*/ 0 w 2385391"/>
                    <a:gd name="connsiteY11" fmla="*/ 2736682 h 3521874"/>
                    <a:gd name="connsiteX12" fmla="*/ 9939 w 2385391"/>
                    <a:gd name="connsiteY12" fmla="*/ 540134 h 3521874"/>
                    <a:gd name="connsiteX13" fmla="*/ 467139 w 2385391"/>
                    <a:gd name="connsiteY13" fmla="*/ 3421 h 3521874"/>
                    <a:gd name="connsiteX0" fmla="*/ 467139 w 2385391"/>
                    <a:gd name="connsiteY0" fmla="*/ 3421 h 3521874"/>
                    <a:gd name="connsiteX1" fmla="*/ 991074 w 2385391"/>
                    <a:gd name="connsiteY1" fmla="*/ 364496 h 3521874"/>
                    <a:gd name="connsiteX2" fmla="*/ 1597361 w 2385391"/>
                    <a:gd name="connsiteY2" fmla="*/ 304435 h 3521874"/>
                    <a:gd name="connsiteX3" fmla="*/ 1762919 w 2385391"/>
                    <a:gd name="connsiteY3" fmla="*/ 741899 h 3521874"/>
                    <a:gd name="connsiteX4" fmla="*/ 2190300 w 2385391"/>
                    <a:gd name="connsiteY4" fmla="*/ 1096300 h 3521874"/>
                    <a:gd name="connsiteX5" fmla="*/ 2021194 w 2385391"/>
                    <a:gd name="connsiteY5" fmla="*/ 1656441 h 3521874"/>
                    <a:gd name="connsiteX6" fmla="*/ 2385391 w 2385391"/>
                    <a:gd name="connsiteY6" fmla="*/ 2060821 h 3521874"/>
                    <a:gd name="connsiteX7" fmla="*/ 1938131 w 2385391"/>
                    <a:gd name="connsiteY7" fmla="*/ 2647230 h 3521874"/>
                    <a:gd name="connsiteX8" fmla="*/ 1719470 w 2385391"/>
                    <a:gd name="connsiteY8" fmla="*/ 3303213 h 3521874"/>
                    <a:gd name="connsiteX9" fmla="*/ 1033670 w 2385391"/>
                    <a:gd name="connsiteY9" fmla="*/ 3352908 h 3521874"/>
                    <a:gd name="connsiteX10" fmla="*/ 357809 w 2385391"/>
                    <a:gd name="connsiteY10" fmla="*/ 3521874 h 3521874"/>
                    <a:gd name="connsiteX11" fmla="*/ 0 w 2385391"/>
                    <a:gd name="connsiteY11" fmla="*/ 2736682 h 3521874"/>
                    <a:gd name="connsiteX12" fmla="*/ 9939 w 2385391"/>
                    <a:gd name="connsiteY12" fmla="*/ 540134 h 3521874"/>
                    <a:gd name="connsiteX13" fmla="*/ 467139 w 2385391"/>
                    <a:gd name="connsiteY13" fmla="*/ 3421 h 3521874"/>
                    <a:gd name="connsiteX0" fmla="*/ 467139 w 2385391"/>
                    <a:gd name="connsiteY0" fmla="*/ 3421 h 3521874"/>
                    <a:gd name="connsiteX1" fmla="*/ 991074 w 2385391"/>
                    <a:gd name="connsiteY1" fmla="*/ 364496 h 3521874"/>
                    <a:gd name="connsiteX2" fmla="*/ 1597361 w 2385391"/>
                    <a:gd name="connsiteY2" fmla="*/ 304435 h 3521874"/>
                    <a:gd name="connsiteX3" fmla="*/ 1762919 w 2385391"/>
                    <a:gd name="connsiteY3" fmla="*/ 741899 h 3521874"/>
                    <a:gd name="connsiteX4" fmla="*/ 2190300 w 2385391"/>
                    <a:gd name="connsiteY4" fmla="*/ 1096300 h 3521874"/>
                    <a:gd name="connsiteX5" fmla="*/ 2021194 w 2385391"/>
                    <a:gd name="connsiteY5" fmla="*/ 1656441 h 3521874"/>
                    <a:gd name="connsiteX6" fmla="*/ 2385391 w 2385391"/>
                    <a:gd name="connsiteY6" fmla="*/ 2060821 h 3521874"/>
                    <a:gd name="connsiteX7" fmla="*/ 1938131 w 2385391"/>
                    <a:gd name="connsiteY7" fmla="*/ 2647230 h 3521874"/>
                    <a:gd name="connsiteX8" fmla="*/ 1719470 w 2385391"/>
                    <a:gd name="connsiteY8" fmla="*/ 3303213 h 3521874"/>
                    <a:gd name="connsiteX9" fmla="*/ 1033670 w 2385391"/>
                    <a:gd name="connsiteY9" fmla="*/ 3352908 h 3521874"/>
                    <a:gd name="connsiteX10" fmla="*/ 357809 w 2385391"/>
                    <a:gd name="connsiteY10" fmla="*/ 3521874 h 3521874"/>
                    <a:gd name="connsiteX11" fmla="*/ 0 w 2385391"/>
                    <a:gd name="connsiteY11" fmla="*/ 2736682 h 3521874"/>
                    <a:gd name="connsiteX12" fmla="*/ 9939 w 2385391"/>
                    <a:gd name="connsiteY12" fmla="*/ 540134 h 3521874"/>
                    <a:gd name="connsiteX13" fmla="*/ 467139 w 2385391"/>
                    <a:gd name="connsiteY13" fmla="*/ 3421 h 3521874"/>
                    <a:gd name="connsiteX0" fmla="*/ 467139 w 2385391"/>
                    <a:gd name="connsiteY0" fmla="*/ 3421 h 3521874"/>
                    <a:gd name="connsiteX1" fmla="*/ 991074 w 2385391"/>
                    <a:gd name="connsiteY1" fmla="*/ 364496 h 3521874"/>
                    <a:gd name="connsiteX2" fmla="*/ 1597361 w 2385391"/>
                    <a:gd name="connsiteY2" fmla="*/ 304435 h 3521874"/>
                    <a:gd name="connsiteX3" fmla="*/ 1762919 w 2385391"/>
                    <a:gd name="connsiteY3" fmla="*/ 741899 h 3521874"/>
                    <a:gd name="connsiteX4" fmla="*/ 2190300 w 2385391"/>
                    <a:gd name="connsiteY4" fmla="*/ 1096300 h 3521874"/>
                    <a:gd name="connsiteX5" fmla="*/ 1995068 w 2385391"/>
                    <a:gd name="connsiteY5" fmla="*/ 1640113 h 3521874"/>
                    <a:gd name="connsiteX6" fmla="*/ 2385391 w 2385391"/>
                    <a:gd name="connsiteY6" fmla="*/ 2060821 h 3521874"/>
                    <a:gd name="connsiteX7" fmla="*/ 1938131 w 2385391"/>
                    <a:gd name="connsiteY7" fmla="*/ 2647230 h 3521874"/>
                    <a:gd name="connsiteX8" fmla="*/ 1719470 w 2385391"/>
                    <a:gd name="connsiteY8" fmla="*/ 3303213 h 3521874"/>
                    <a:gd name="connsiteX9" fmla="*/ 1033670 w 2385391"/>
                    <a:gd name="connsiteY9" fmla="*/ 3352908 h 3521874"/>
                    <a:gd name="connsiteX10" fmla="*/ 357809 w 2385391"/>
                    <a:gd name="connsiteY10" fmla="*/ 3521874 h 3521874"/>
                    <a:gd name="connsiteX11" fmla="*/ 0 w 2385391"/>
                    <a:gd name="connsiteY11" fmla="*/ 2736682 h 3521874"/>
                    <a:gd name="connsiteX12" fmla="*/ 9939 w 2385391"/>
                    <a:gd name="connsiteY12" fmla="*/ 540134 h 3521874"/>
                    <a:gd name="connsiteX13" fmla="*/ 467139 w 2385391"/>
                    <a:gd name="connsiteY13" fmla="*/ 3421 h 3521874"/>
                    <a:gd name="connsiteX0" fmla="*/ 467139 w 2385391"/>
                    <a:gd name="connsiteY0" fmla="*/ 3421 h 3521874"/>
                    <a:gd name="connsiteX1" fmla="*/ 991074 w 2385391"/>
                    <a:gd name="connsiteY1" fmla="*/ 364496 h 3521874"/>
                    <a:gd name="connsiteX2" fmla="*/ 1597361 w 2385391"/>
                    <a:gd name="connsiteY2" fmla="*/ 304435 h 3521874"/>
                    <a:gd name="connsiteX3" fmla="*/ 1762919 w 2385391"/>
                    <a:gd name="connsiteY3" fmla="*/ 741899 h 3521874"/>
                    <a:gd name="connsiteX4" fmla="*/ 2190300 w 2385391"/>
                    <a:gd name="connsiteY4" fmla="*/ 1096300 h 3521874"/>
                    <a:gd name="connsiteX5" fmla="*/ 1982005 w 2385391"/>
                    <a:gd name="connsiteY5" fmla="*/ 1627050 h 3521874"/>
                    <a:gd name="connsiteX6" fmla="*/ 2385391 w 2385391"/>
                    <a:gd name="connsiteY6" fmla="*/ 2060821 h 3521874"/>
                    <a:gd name="connsiteX7" fmla="*/ 1938131 w 2385391"/>
                    <a:gd name="connsiteY7" fmla="*/ 2647230 h 3521874"/>
                    <a:gd name="connsiteX8" fmla="*/ 1719470 w 2385391"/>
                    <a:gd name="connsiteY8" fmla="*/ 3303213 h 3521874"/>
                    <a:gd name="connsiteX9" fmla="*/ 1033670 w 2385391"/>
                    <a:gd name="connsiteY9" fmla="*/ 3352908 h 3521874"/>
                    <a:gd name="connsiteX10" fmla="*/ 357809 w 2385391"/>
                    <a:gd name="connsiteY10" fmla="*/ 3521874 h 3521874"/>
                    <a:gd name="connsiteX11" fmla="*/ 0 w 2385391"/>
                    <a:gd name="connsiteY11" fmla="*/ 2736682 h 3521874"/>
                    <a:gd name="connsiteX12" fmla="*/ 9939 w 2385391"/>
                    <a:gd name="connsiteY12" fmla="*/ 540134 h 3521874"/>
                    <a:gd name="connsiteX13" fmla="*/ 467139 w 2385391"/>
                    <a:gd name="connsiteY13" fmla="*/ 3421 h 3521874"/>
                    <a:gd name="connsiteX0" fmla="*/ 467139 w 2385391"/>
                    <a:gd name="connsiteY0" fmla="*/ 3421 h 3521874"/>
                    <a:gd name="connsiteX1" fmla="*/ 991074 w 2385391"/>
                    <a:gd name="connsiteY1" fmla="*/ 364496 h 3521874"/>
                    <a:gd name="connsiteX2" fmla="*/ 1597361 w 2385391"/>
                    <a:gd name="connsiteY2" fmla="*/ 304435 h 3521874"/>
                    <a:gd name="connsiteX3" fmla="*/ 1762919 w 2385391"/>
                    <a:gd name="connsiteY3" fmla="*/ 741899 h 3521874"/>
                    <a:gd name="connsiteX4" fmla="*/ 2190300 w 2385391"/>
                    <a:gd name="connsiteY4" fmla="*/ 1096300 h 3521874"/>
                    <a:gd name="connsiteX5" fmla="*/ 1982005 w 2385391"/>
                    <a:gd name="connsiteY5" fmla="*/ 1627050 h 3521874"/>
                    <a:gd name="connsiteX6" fmla="*/ 2385391 w 2385391"/>
                    <a:gd name="connsiteY6" fmla="*/ 2060821 h 3521874"/>
                    <a:gd name="connsiteX7" fmla="*/ 1938131 w 2385391"/>
                    <a:gd name="connsiteY7" fmla="*/ 2647230 h 3521874"/>
                    <a:gd name="connsiteX8" fmla="*/ 1719470 w 2385391"/>
                    <a:gd name="connsiteY8" fmla="*/ 3303213 h 3521874"/>
                    <a:gd name="connsiteX9" fmla="*/ 1033670 w 2385391"/>
                    <a:gd name="connsiteY9" fmla="*/ 3352908 h 3521874"/>
                    <a:gd name="connsiteX10" fmla="*/ 357809 w 2385391"/>
                    <a:gd name="connsiteY10" fmla="*/ 3521874 h 3521874"/>
                    <a:gd name="connsiteX11" fmla="*/ 0 w 2385391"/>
                    <a:gd name="connsiteY11" fmla="*/ 2736682 h 3521874"/>
                    <a:gd name="connsiteX12" fmla="*/ 9939 w 2385391"/>
                    <a:gd name="connsiteY12" fmla="*/ 540134 h 3521874"/>
                    <a:gd name="connsiteX13" fmla="*/ 467139 w 2385391"/>
                    <a:gd name="connsiteY13" fmla="*/ 3421 h 3521874"/>
                    <a:gd name="connsiteX0" fmla="*/ 467139 w 2385391"/>
                    <a:gd name="connsiteY0" fmla="*/ 3421 h 3521874"/>
                    <a:gd name="connsiteX1" fmla="*/ 991074 w 2385391"/>
                    <a:gd name="connsiteY1" fmla="*/ 364496 h 3521874"/>
                    <a:gd name="connsiteX2" fmla="*/ 1597361 w 2385391"/>
                    <a:gd name="connsiteY2" fmla="*/ 304435 h 3521874"/>
                    <a:gd name="connsiteX3" fmla="*/ 1762919 w 2385391"/>
                    <a:gd name="connsiteY3" fmla="*/ 741899 h 3521874"/>
                    <a:gd name="connsiteX4" fmla="*/ 2190300 w 2385391"/>
                    <a:gd name="connsiteY4" fmla="*/ 1096300 h 3521874"/>
                    <a:gd name="connsiteX5" fmla="*/ 1982005 w 2385391"/>
                    <a:gd name="connsiteY5" fmla="*/ 1627050 h 3521874"/>
                    <a:gd name="connsiteX6" fmla="*/ 2385391 w 2385391"/>
                    <a:gd name="connsiteY6" fmla="*/ 2060821 h 3521874"/>
                    <a:gd name="connsiteX7" fmla="*/ 1938131 w 2385391"/>
                    <a:gd name="connsiteY7" fmla="*/ 2647230 h 3521874"/>
                    <a:gd name="connsiteX8" fmla="*/ 1719470 w 2385391"/>
                    <a:gd name="connsiteY8" fmla="*/ 3303213 h 3521874"/>
                    <a:gd name="connsiteX9" fmla="*/ 1033670 w 2385391"/>
                    <a:gd name="connsiteY9" fmla="*/ 3352908 h 3521874"/>
                    <a:gd name="connsiteX10" fmla="*/ 357809 w 2385391"/>
                    <a:gd name="connsiteY10" fmla="*/ 3521874 h 3521874"/>
                    <a:gd name="connsiteX11" fmla="*/ 0 w 2385391"/>
                    <a:gd name="connsiteY11" fmla="*/ 2736682 h 3521874"/>
                    <a:gd name="connsiteX12" fmla="*/ 9939 w 2385391"/>
                    <a:gd name="connsiteY12" fmla="*/ 540134 h 3521874"/>
                    <a:gd name="connsiteX13" fmla="*/ 467139 w 2385391"/>
                    <a:gd name="connsiteY13" fmla="*/ 3421 h 3521874"/>
                    <a:gd name="connsiteX0" fmla="*/ 467139 w 2352734"/>
                    <a:gd name="connsiteY0" fmla="*/ 3421 h 3521874"/>
                    <a:gd name="connsiteX1" fmla="*/ 991074 w 2352734"/>
                    <a:gd name="connsiteY1" fmla="*/ 364496 h 3521874"/>
                    <a:gd name="connsiteX2" fmla="*/ 1597361 w 2352734"/>
                    <a:gd name="connsiteY2" fmla="*/ 304435 h 3521874"/>
                    <a:gd name="connsiteX3" fmla="*/ 1762919 w 2352734"/>
                    <a:gd name="connsiteY3" fmla="*/ 741899 h 3521874"/>
                    <a:gd name="connsiteX4" fmla="*/ 2190300 w 2352734"/>
                    <a:gd name="connsiteY4" fmla="*/ 1096300 h 3521874"/>
                    <a:gd name="connsiteX5" fmla="*/ 1982005 w 2352734"/>
                    <a:gd name="connsiteY5" fmla="*/ 1627050 h 3521874"/>
                    <a:gd name="connsiteX6" fmla="*/ 2352734 w 2352734"/>
                    <a:gd name="connsiteY6" fmla="*/ 2080415 h 3521874"/>
                    <a:gd name="connsiteX7" fmla="*/ 1938131 w 2352734"/>
                    <a:gd name="connsiteY7" fmla="*/ 2647230 h 3521874"/>
                    <a:gd name="connsiteX8" fmla="*/ 1719470 w 2352734"/>
                    <a:gd name="connsiteY8" fmla="*/ 3303213 h 3521874"/>
                    <a:gd name="connsiteX9" fmla="*/ 1033670 w 2352734"/>
                    <a:gd name="connsiteY9" fmla="*/ 3352908 h 3521874"/>
                    <a:gd name="connsiteX10" fmla="*/ 357809 w 2352734"/>
                    <a:gd name="connsiteY10" fmla="*/ 3521874 h 3521874"/>
                    <a:gd name="connsiteX11" fmla="*/ 0 w 2352734"/>
                    <a:gd name="connsiteY11" fmla="*/ 2736682 h 3521874"/>
                    <a:gd name="connsiteX12" fmla="*/ 9939 w 2352734"/>
                    <a:gd name="connsiteY12" fmla="*/ 540134 h 3521874"/>
                    <a:gd name="connsiteX13" fmla="*/ 467139 w 2352734"/>
                    <a:gd name="connsiteY13" fmla="*/ 3421 h 3521874"/>
                    <a:gd name="connsiteX0" fmla="*/ 467139 w 2352860"/>
                    <a:gd name="connsiteY0" fmla="*/ 3421 h 3521874"/>
                    <a:gd name="connsiteX1" fmla="*/ 991074 w 2352860"/>
                    <a:gd name="connsiteY1" fmla="*/ 364496 h 3521874"/>
                    <a:gd name="connsiteX2" fmla="*/ 1597361 w 2352860"/>
                    <a:gd name="connsiteY2" fmla="*/ 304435 h 3521874"/>
                    <a:gd name="connsiteX3" fmla="*/ 1762919 w 2352860"/>
                    <a:gd name="connsiteY3" fmla="*/ 741899 h 3521874"/>
                    <a:gd name="connsiteX4" fmla="*/ 2190300 w 2352860"/>
                    <a:gd name="connsiteY4" fmla="*/ 1096300 h 3521874"/>
                    <a:gd name="connsiteX5" fmla="*/ 1982005 w 2352860"/>
                    <a:gd name="connsiteY5" fmla="*/ 1627050 h 3521874"/>
                    <a:gd name="connsiteX6" fmla="*/ 2352734 w 2352860"/>
                    <a:gd name="connsiteY6" fmla="*/ 2080415 h 3521874"/>
                    <a:gd name="connsiteX7" fmla="*/ 1938131 w 2352860"/>
                    <a:gd name="connsiteY7" fmla="*/ 2647230 h 3521874"/>
                    <a:gd name="connsiteX8" fmla="*/ 1719470 w 2352860"/>
                    <a:gd name="connsiteY8" fmla="*/ 3303213 h 3521874"/>
                    <a:gd name="connsiteX9" fmla="*/ 1033670 w 2352860"/>
                    <a:gd name="connsiteY9" fmla="*/ 3352908 h 3521874"/>
                    <a:gd name="connsiteX10" fmla="*/ 357809 w 2352860"/>
                    <a:gd name="connsiteY10" fmla="*/ 3521874 h 3521874"/>
                    <a:gd name="connsiteX11" fmla="*/ 0 w 2352860"/>
                    <a:gd name="connsiteY11" fmla="*/ 2736682 h 3521874"/>
                    <a:gd name="connsiteX12" fmla="*/ 9939 w 2352860"/>
                    <a:gd name="connsiteY12" fmla="*/ 540134 h 3521874"/>
                    <a:gd name="connsiteX13" fmla="*/ 467139 w 2352860"/>
                    <a:gd name="connsiteY13" fmla="*/ 3421 h 3521874"/>
                    <a:gd name="connsiteX0" fmla="*/ 467139 w 2352860"/>
                    <a:gd name="connsiteY0" fmla="*/ 3421 h 3521874"/>
                    <a:gd name="connsiteX1" fmla="*/ 991074 w 2352860"/>
                    <a:gd name="connsiteY1" fmla="*/ 364496 h 3521874"/>
                    <a:gd name="connsiteX2" fmla="*/ 1597361 w 2352860"/>
                    <a:gd name="connsiteY2" fmla="*/ 304435 h 3521874"/>
                    <a:gd name="connsiteX3" fmla="*/ 1762919 w 2352860"/>
                    <a:gd name="connsiteY3" fmla="*/ 741899 h 3521874"/>
                    <a:gd name="connsiteX4" fmla="*/ 2190300 w 2352860"/>
                    <a:gd name="connsiteY4" fmla="*/ 1096300 h 3521874"/>
                    <a:gd name="connsiteX5" fmla="*/ 1982005 w 2352860"/>
                    <a:gd name="connsiteY5" fmla="*/ 1640112 h 3521874"/>
                    <a:gd name="connsiteX6" fmla="*/ 2352734 w 2352860"/>
                    <a:gd name="connsiteY6" fmla="*/ 2080415 h 3521874"/>
                    <a:gd name="connsiteX7" fmla="*/ 1938131 w 2352860"/>
                    <a:gd name="connsiteY7" fmla="*/ 2647230 h 3521874"/>
                    <a:gd name="connsiteX8" fmla="*/ 1719470 w 2352860"/>
                    <a:gd name="connsiteY8" fmla="*/ 3303213 h 3521874"/>
                    <a:gd name="connsiteX9" fmla="*/ 1033670 w 2352860"/>
                    <a:gd name="connsiteY9" fmla="*/ 3352908 h 3521874"/>
                    <a:gd name="connsiteX10" fmla="*/ 357809 w 2352860"/>
                    <a:gd name="connsiteY10" fmla="*/ 3521874 h 3521874"/>
                    <a:gd name="connsiteX11" fmla="*/ 0 w 2352860"/>
                    <a:gd name="connsiteY11" fmla="*/ 2736682 h 3521874"/>
                    <a:gd name="connsiteX12" fmla="*/ 9939 w 2352860"/>
                    <a:gd name="connsiteY12" fmla="*/ 540134 h 3521874"/>
                    <a:gd name="connsiteX13" fmla="*/ 467139 w 2352860"/>
                    <a:gd name="connsiteY13" fmla="*/ 3421 h 3521874"/>
                    <a:gd name="connsiteX0" fmla="*/ 467139 w 2352860"/>
                    <a:gd name="connsiteY0" fmla="*/ 3421 h 3521874"/>
                    <a:gd name="connsiteX1" fmla="*/ 991074 w 2352860"/>
                    <a:gd name="connsiteY1" fmla="*/ 364496 h 3521874"/>
                    <a:gd name="connsiteX2" fmla="*/ 1597361 w 2352860"/>
                    <a:gd name="connsiteY2" fmla="*/ 304435 h 3521874"/>
                    <a:gd name="connsiteX3" fmla="*/ 1762919 w 2352860"/>
                    <a:gd name="connsiteY3" fmla="*/ 741899 h 3521874"/>
                    <a:gd name="connsiteX4" fmla="*/ 2190300 w 2352860"/>
                    <a:gd name="connsiteY4" fmla="*/ 1096300 h 3521874"/>
                    <a:gd name="connsiteX5" fmla="*/ 1982005 w 2352860"/>
                    <a:gd name="connsiteY5" fmla="*/ 1640112 h 3521874"/>
                    <a:gd name="connsiteX6" fmla="*/ 2352734 w 2352860"/>
                    <a:gd name="connsiteY6" fmla="*/ 2080415 h 3521874"/>
                    <a:gd name="connsiteX7" fmla="*/ 1938131 w 2352860"/>
                    <a:gd name="connsiteY7" fmla="*/ 2647230 h 3521874"/>
                    <a:gd name="connsiteX8" fmla="*/ 1719470 w 2352860"/>
                    <a:gd name="connsiteY8" fmla="*/ 3303213 h 3521874"/>
                    <a:gd name="connsiteX9" fmla="*/ 1033670 w 2352860"/>
                    <a:gd name="connsiteY9" fmla="*/ 3352908 h 3521874"/>
                    <a:gd name="connsiteX10" fmla="*/ 357809 w 2352860"/>
                    <a:gd name="connsiteY10" fmla="*/ 3521874 h 3521874"/>
                    <a:gd name="connsiteX11" fmla="*/ 0 w 2352860"/>
                    <a:gd name="connsiteY11" fmla="*/ 2736682 h 3521874"/>
                    <a:gd name="connsiteX12" fmla="*/ 9939 w 2352860"/>
                    <a:gd name="connsiteY12" fmla="*/ 540134 h 3521874"/>
                    <a:gd name="connsiteX13" fmla="*/ 467139 w 2352860"/>
                    <a:gd name="connsiteY13" fmla="*/ 3421 h 3521874"/>
                    <a:gd name="connsiteX0" fmla="*/ 467139 w 2352860"/>
                    <a:gd name="connsiteY0" fmla="*/ 3421 h 3521874"/>
                    <a:gd name="connsiteX1" fmla="*/ 991074 w 2352860"/>
                    <a:gd name="connsiteY1" fmla="*/ 364496 h 3521874"/>
                    <a:gd name="connsiteX2" fmla="*/ 1597361 w 2352860"/>
                    <a:gd name="connsiteY2" fmla="*/ 304435 h 3521874"/>
                    <a:gd name="connsiteX3" fmla="*/ 1762919 w 2352860"/>
                    <a:gd name="connsiteY3" fmla="*/ 741899 h 3521874"/>
                    <a:gd name="connsiteX4" fmla="*/ 2190300 w 2352860"/>
                    <a:gd name="connsiteY4" fmla="*/ 1096300 h 3521874"/>
                    <a:gd name="connsiteX5" fmla="*/ 1982005 w 2352860"/>
                    <a:gd name="connsiteY5" fmla="*/ 1640112 h 3521874"/>
                    <a:gd name="connsiteX6" fmla="*/ 2352734 w 2352860"/>
                    <a:gd name="connsiteY6" fmla="*/ 2080415 h 3521874"/>
                    <a:gd name="connsiteX7" fmla="*/ 1938131 w 2352860"/>
                    <a:gd name="connsiteY7" fmla="*/ 2647230 h 3521874"/>
                    <a:gd name="connsiteX8" fmla="*/ 1719470 w 2352860"/>
                    <a:gd name="connsiteY8" fmla="*/ 3303213 h 3521874"/>
                    <a:gd name="connsiteX9" fmla="*/ 1033670 w 2352860"/>
                    <a:gd name="connsiteY9" fmla="*/ 3352908 h 3521874"/>
                    <a:gd name="connsiteX10" fmla="*/ 357809 w 2352860"/>
                    <a:gd name="connsiteY10" fmla="*/ 3521874 h 3521874"/>
                    <a:gd name="connsiteX11" fmla="*/ 0 w 2352860"/>
                    <a:gd name="connsiteY11" fmla="*/ 2736682 h 3521874"/>
                    <a:gd name="connsiteX12" fmla="*/ 9939 w 2352860"/>
                    <a:gd name="connsiteY12" fmla="*/ 540134 h 3521874"/>
                    <a:gd name="connsiteX13" fmla="*/ 467139 w 2352860"/>
                    <a:gd name="connsiteY13" fmla="*/ 3421 h 3521874"/>
                    <a:gd name="connsiteX0" fmla="*/ 467139 w 2352860"/>
                    <a:gd name="connsiteY0" fmla="*/ 3421 h 3521874"/>
                    <a:gd name="connsiteX1" fmla="*/ 991074 w 2352860"/>
                    <a:gd name="connsiteY1" fmla="*/ 364496 h 3521874"/>
                    <a:gd name="connsiteX2" fmla="*/ 1597361 w 2352860"/>
                    <a:gd name="connsiteY2" fmla="*/ 304435 h 3521874"/>
                    <a:gd name="connsiteX3" fmla="*/ 1762919 w 2352860"/>
                    <a:gd name="connsiteY3" fmla="*/ 741899 h 3521874"/>
                    <a:gd name="connsiteX4" fmla="*/ 2190300 w 2352860"/>
                    <a:gd name="connsiteY4" fmla="*/ 1096300 h 3521874"/>
                    <a:gd name="connsiteX5" fmla="*/ 1982005 w 2352860"/>
                    <a:gd name="connsiteY5" fmla="*/ 1640112 h 3521874"/>
                    <a:gd name="connsiteX6" fmla="*/ 2352734 w 2352860"/>
                    <a:gd name="connsiteY6" fmla="*/ 2080415 h 3521874"/>
                    <a:gd name="connsiteX7" fmla="*/ 1915271 w 2352860"/>
                    <a:gd name="connsiteY7" fmla="*/ 2614573 h 3521874"/>
                    <a:gd name="connsiteX8" fmla="*/ 1719470 w 2352860"/>
                    <a:gd name="connsiteY8" fmla="*/ 3303213 h 3521874"/>
                    <a:gd name="connsiteX9" fmla="*/ 1033670 w 2352860"/>
                    <a:gd name="connsiteY9" fmla="*/ 3352908 h 3521874"/>
                    <a:gd name="connsiteX10" fmla="*/ 357809 w 2352860"/>
                    <a:gd name="connsiteY10" fmla="*/ 3521874 h 3521874"/>
                    <a:gd name="connsiteX11" fmla="*/ 0 w 2352860"/>
                    <a:gd name="connsiteY11" fmla="*/ 2736682 h 3521874"/>
                    <a:gd name="connsiteX12" fmla="*/ 9939 w 2352860"/>
                    <a:gd name="connsiteY12" fmla="*/ 540134 h 3521874"/>
                    <a:gd name="connsiteX13" fmla="*/ 467139 w 2352860"/>
                    <a:gd name="connsiteY13" fmla="*/ 3421 h 3521874"/>
                    <a:gd name="connsiteX0" fmla="*/ 467139 w 2352860"/>
                    <a:gd name="connsiteY0" fmla="*/ 3421 h 3521874"/>
                    <a:gd name="connsiteX1" fmla="*/ 991074 w 2352860"/>
                    <a:gd name="connsiteY1" fmla="*/ 364496 h 3521874"/>
                    <a:gd name="connsiteX2" fmla="*/ 1597361 w 2352860"/>
                    <a:gd name="connsiteY2" fmla="*/ 304435 h 3521874"/>
                    <a:gd name="connsiteX3" fmla="*/ 1762919 w 2352860"/>
                    <a:gd name="connsiteY3" fmla="*/ 741899 h 3521874"/>
                    <a:gd name="connsiteX4" fmla="*/ 2190300 w 2352860"/>
                    <a:gd name="connsiteY4" fmla="*/ 1096300 h 3521874"/>
                    <a:gd name="connsiteX5" fmla="*/ 1982005 w 2352860"/>
                    <a:gd name="connsiteY5" fmla="*/ 1640112 h 3521874"/>
                    <a:gd name="connsiteX6" fmla="*/ 2352734 w 2352860"/>
                    <a:gd name="connsiteY6" fmla="*/ 2080415 h 3521874"/>
                    <a:gd name="connsiteX7" fmla="*/ 1915271 w 2352860"/>
                    <a:gd name="connsiteY7" fmla="*/ 2614573 h 3521874"/>
                    <a:gd name="connsiteX8" fmla="*/ 1719470 w 2352860"/>
                    <a:gd name="connsiteY8" fmla="*/ 3303213 h 3521874"/>
                    <a:gd name="connsiteX9" fmla="*/ 1033670 w 2352860"/>
                    <a:gd name="connsiteY9" fmla="*/ 3352908 h 3521874"/>
                    <a:gd name="connsiteX10" fmla="*/ 357809 w 2352860"/>
                    <a:gd name="connsiteY10" fmla="*/ 3521874 h 3521874"/>
                    <a:gd name="connsiteX11" fmla="*/ 0 w 2352860"/>
                    <a:gd name="connsiteY11" fmla="*/ 2736682 h 3521874"/>
                    <a:gd name="connsiteX12" fmla="*/ 9939 w 2352860"/>
                    <a:gd name="connsiteY12" fmla="*/ 540134 h 3521874"/>
                    <a:gd name="connsiteX13" fmla="*/ 467139 w 2352860"/>
                    <a:gd name="connsiteY13" fmla="*/ 3421 h 3521874"/>
                    <a:gd name="connsiteX0" fmla="*/ 467139 w 2352860"/>
                    <a:gd name="connsiteY0" fmla="*/ 3421 h 3521874"/>
                    <a:gd name="connsiteX1" fmla="*/ 991074 w 2352860"/>
                    <a:gd name="connsiteY1" fmla="*/ 364496 h 3521874"/>
                    <a:gd name="connsiteX2" fmla="*/ 1597361 w 2352860"/>
                    <a:gd name="connsiteY2" fmla="*/ 304435 h 3521874"/>
                    <a:gd name="connsiteX3" fmla="*/ 1762919 w 2352860"/>
                    <a:gd name="connsiteY3" fmla="*/ 741899 h 3521874"/>
                    <a:gd name="connsiteX4" fmla="*/ 2190300 w 2352860"/>
                    <a:gd name="connsiteY4" fmla="*/ 1096300 h 3521874"/>
                    <a:gd name="connsiteX5" fmla="*/ 1982005 w 2352860"/>
                    <a:gd name="connsiteY5" fmla="*/ 1640112 h 3521874"/>
                    <a:gd name="connsiteX6" fmla="*/ 2352734 w 2352860"/>
                    <a:gd name="connsiteY6" fmla="*/ 2080415 h 3521874"/>
                    <a:gd name="connsiteX7" fmla="*/ 1882614 w 2352860"/>
                    <a:gd name="connsiteY7" fmla="*/ 2621104 h 3521874"/>
                    <a:gd name="connsiteX8" fmla="*/ 1719470 w 2352860"/>
                    <a:gd name="connsiteY8" fmla="*/ 3303213 h 3521874"/>
                    <a:gd name="connsiteX9" fmla="*/ 1033670 w 2352860"/>
                    <a:gd name="connsiteY9" fmla="*/ 3352908 h 3521874"/>
                    <a:gd name="connsiteX10" fmla="*/ 357809 w 2352860"/>
                    <a:gd name="connsiteY10" fmla="*/ 3521874 h 3521874"/>
                    <a:gd name="connsiteX11" fmla="*/ 0 w 2352860"/>
                    <a:gd name="connsiteY11" fmla="*/ 2736682 h 3521874"/>
                    <a:gd name="connsiteX12" fmla="*/ 9939 w 2352860"/>
                    <a:gd name="connsiteY12" fmla="*/ 540134 h 3521874"/>
                    <a:gd name="connsiteX13" fmla="*/ 467139 w 2352860"/>
                    <a:gd name="connsiteY13" fmla="*/ 3421 h 3521874"/>
                    <a:gd name="connsiteX0" fmla="*/ 467139 w 2352860"/>
                    <a:gd name="connsiteY0" fmla="*/ 3421 h 3521874"/>
                    <a:gd name="connsiteX1" fmla="*/ 991074 w 2352860"/>
                    <a:gd name="connsiteY1" fmla="*/ 364496 h 3521874"/>
                    <a:gd name="connsiteX2" fmla="*/ 1597361 w 2352860"/>
                    <a:gd name="connsiteY2" fmla="*/ 304435 h 3521874"/>
                    <a:gd name="connsiteX3" fmla="*/ 1762919 w 2352860"/>
                    <a:gd name="connsiteY3" fmla="*/ 741899 h 3521874"/>
                    <a:gd name="connsiteX4" fmla="*/ 2190300 w 2352860"/>
                    <a:gd name="connsiteY4" fmla="*/ 1096300 h 3521874"/>
                    <a:gd name="connsiteX5" fmla="*/ 1982005 w 2352860"/>
                    <a:gd name="connsiteY5" fmla="*/ 1640112 h 3521874"/>
                    <a:gd name="connsiteX6" fmla="*/ 2352734 w 2352860"/>
                    <a:gd name="connsiteY6" fmla="*/ 2080415 h 3521874"/>
                    <a:gd name="connsiteX7" fmla="*/ 1882614 w 2352860"/>
                    <a:gd name="connsiteY7" fmla="*/ 2608041 h 3521874"/>
                    <a:gd name="connsiteX8" fmla="*/ 1719470 w 2352860"/>
                    <a:gd name="connsiteY8" fmla="*/ 3303213 h 3521874"/>
                    <a:gd name="connsiteX9" fmla="*/ 1033670 w 2352860"/>
                    <a:gd name="connsiteY9" fmla="*/ 3352908 h 3521874"/>
                    <a:gd name="connsiteX10" fmla="*/ 357809 w 2352860"/>
                    <a:gd name="connsiteY10" fmla="*/ 3521874 h 3521874"/>
                    <a:gd name="connsiteX11" fmla="*/ 0 w 2352860"/>
                    <a:gd name="connsiteY11" fmla="*/ 2736682 h 3521874"/>
                    <a:gd name="connsiteX12" fmla="*/ 9939 w 2352860"/>
                    <a:gd name="connsiteY12" fmla="*/ 540134 h 3521874"/>
                    <a:gd name="connsiteX13" fmla="*/ 467139 w 2352860"/>
                    <a:gd name="connsiteY13" fmla="*/ 3421 h 3521874"/>
                    <a:gd name="connsiteX0" fmla="*/ 467139 w 2352860"/>
                    <a:gd name="connsiteY0" fmla="*/ 3421 h 3521874"/>
                    <a:gd name="connsiteX1" fmla="*/ 991074 w 2352860"/>
                    <a:gd name="connsiteY1" fmla="*/ 364496 h 3521874"/>
                    <a:gd name="connsiteX2" fmla="*/ 1597361 w 2352860"/>
                    <a:gd name="connsiteY2" fmla="*/ 304435 h 3521874"/>
                    <a:gd name="connsiteX3" fmla="*/ 1762919 w 2352860"/>
                    <a:gd name="connsiteY3" fmla="*/ 741899 h 3521874"/>
                    <a:gd name="connsiteX4" fmla="*/ 2190300 w 2352860"/>
                    <a:gd name="connsiteY4" fmla="*/ 1096300 h 3521874"/>
                    <a:gd name="connsiteX5" fmla="*/ 1982005 w 2352860"/>
                    <a:gd name="connsiteY5" fmla="*/ 1640112 h 3521874"/>
                    <a:gd name="connsiteX6" fmla="*/ 2352734 w 2352860"/>
                    <a:gd name="connsiteY6" fmla="*/ 2080415 h 3521874"/>
                    <a:gd name="connsiteX7" fmla="*/ 1882614 w 2352860"/>
                    <a:gd name="connsiteY7" fmla="*/ 2608041 h 3521874"/>
                    <a:gd name="connsiteX8" fmla="*/ 1719470 w 2352860"/>
                    <a:gd name="connsiteY8" fmla="*/ 3303213 h 3521874"/>
                    <a:gd name="connsiteX9" fmla="*/ 1033670 w 2352860"/>
                    <a:gd name="connsiteY9" fmla="*/ 3352908 h 3521874"/>
                    <a:gd name="connsiteX10" fmla="*/ 357809 w 2352860"/>
                    <a:gd name="connsiteY10" fmla="*/ 3521874 h 3521874"/>
                    <a:gd name="connsiteX11" fmla="*/ 0 w 2352860"/>
                    <a:gd name="connsiteY11" fmla="*/ 2736682 h 3521874"/>
                    <a:gd name="connsiteX12" fmla="*/ 9939 w 2352860"/>
                    <a:gd name="connsiteY12" fmla="*/ 540134 h 3521874"/>
                    <a:gd name="connsiteX13" fmla="*/ 467139 w 2352860"/>
                    <a:gd name="connsiteY13" fmla="*/ 3421 h 3521874"/>
                    <a:gd name="connsiteX0" fmla="*/ 467139 w 2352734"/>
                    <a:gd name="connsiteY0" fmla="*/ 3421 h 3521874"/>
                    <a:gd name="connsiteX1" fmla="*/ 991074 w 2352734"/>
                    <a:gd name="connsiteY1" fmla="*/ 364496 h 3521874"/>
                    <a:gd name="connsiteX2" fmla="*/ 1597361 w 2352734"/>
                    <a:gd name="connsiteY2" fmla="*/ 304435 h 3521874"/>
                    <a:gd name="connsiteX3" fmla="*/ 1762919 w 2352734"/>
                    <a:gd name="connsiteY3" fmla="*/ 741899 h 3521874"/>
                    <a:gd name="connsiteX4" fmla="*/ 2190300 w 2352734"/>
                    <a:gd name="connsiteY4" fmla="*/ 1096300 h 3521874"/>
                    <a:gd name="connsiteX5" fmla="*/ 1982005 w 2352734"/>
                    <a:gd name="connsiteY5" fmla="*/ 1640112 h 3521874"/>
                    <a:gd name="connsiteX6" fmla="*/ 2352734 w 2352734"/>
                    <a:gd name="connsiteY6" fmla="*/ 2080415 h 3521874"/>
                    <a:gd name="connsiteX7" fmla="*/ 1882614 w 2352734"/>
                    <a:gd name="connsiteY7" fmla="*/ 2608041 h 3521874"/>
                    <a:gd name="connsiteX8" fmla="*/ 1719470 w 2352734"/>
                    <a:gd name="connsiteY8" fmla="*/ 3303213 h 3521874"/>
                    <a:gd name="connsiteX9" fmla="*/ 1033670 w 2352734"/>
                    <a:gd name="connsiteY9" fmla="*/ 3352908 h 3521874"/>
                    <a:gd name="connsiteX10" fmla="*/ 357809 w 2352734"/>
                    <a:gd name="connsiteY10" fmla="*/ 3521874 h 3521874"/>
                    <a:gd name="connsiteX11" fmla="*/ 0 w 2352734"/>
                    <a:gd name="connsiteY11" fmla="*/ 2736682 h 3521874"/>
                    <a:gd name="connsiteX12" fmla="*/ 9939 w 2352734"/>
                    <a:gd name="connsiteY12" fmla="*/ 540134 h 3521874"/>
                    <a:gd name="connsiteX13" fmla="*/ 467139 w 2352734"/>
                    <a:gd name="connsiteY13" fmla="*/ 3421 h 3521874"/>
                    <a:gd name="connsiteX0" fmla="*/ 467139 w 2352760"/>
                    <a:gd name="connsiteY0" fmla="*/ 3421 h 3521874"/>
                    <a:gd name="connsiteX1" fmla="*/ 991074 w 2352760"/>
                    <a:gd name="connsiteY1" fmla="*/ 364496 h 3521874"/>
                    <a:gd name="connsiteX2" fmla="*/ 1597361 w 2352760"/>
                    <a:gd name="connsiteY2" fmla="*/ 304435 h 3521874"/>
                    <a:gd name="connsiteX3" fmla="*/ 1762919 w 2352760"/>
                    <a:gd name="connsiteY3" fmla="*/ 741899 h 3521874"/>
                    <a:gd name="connsiteX4" fmla="*/ 2190300 w 2352760"/>
                    <a:gd name="connsiteY4" fmla="*/ 1096300 h 3521874"/>
                    <a:gd name="connsiteX5" fmla="*/ 1982005 w 2352760"/>
                    <a:gd name="connsiteY5" fmla="*/ 1640112 h 3521874"/>
                    <a:gd name="connsiteX6" fmla="*/ 2352734 w 2352760"/>
                    <a:gd name="connsiteY6" fmla="*/ 2080415 h 3521874"/>
                    <a:gd name="connsiteX7" fmla="*/ 1882614 w 2352760"/>
                    <a:gd name="connsiteY7" fmla="*/ 2608041 h 3521874"/>
                    <a:gd name="connsiteX8" fmla="*/ 1719470 w 2352760"/>
                    <a:gd name="connsiteY8" fmla="*/ 3303213 h 3521874"/>
                    <a:gd name="connsiteX9" fmla="*/ 1033670 w 2352760"/>
                    <a:gd name="connsiteY9" fmla="*/ 3352908 h 3521874"/>
                    <a:gd name="connsiteX10" fmla="*/ 357809 w 2352760"/>
                    <a:gd name="connsiteY10" fmla="*/ 3521874 h 3521874"/>
                    <a:gd name="connsiteX11" fmla="*/ 0 w 2352760"/>
                    <a:gd name="connsiteY11" fmla="*/ 2736682 h 3521874"/>
                    <a:gd name="connsiteX12" fmla="*/ 9939 w 2352760"/>
                    <a:gd name="connsiteY12" fmla="*/ 540134 h 3521874"/>
                    <a:gd name="connsiteX13" fmla="*/ 467139 w 2352760"/>
                    <a:gd name="connsiteY13" fmla="*/ 3421 h 3521874"/>
                    <a:gd name="connsiteX0" fmla="*/ 467139 w 2349495"/>
                    <a:gd name="connsiteY0" fmla="*/ 3421 h 3521874"/>
                    <a:gd name="connsiteX1" fmla="*/ 991074 w 2349495"/>
                    <a:gd name="connsiteY1" fmla="*/ 364496 h 3521874"/>
                    <a:gd name="connsiteX2" fmla="*/ 1597361 w 2349495"/>
                    <a:gd name="connsiteY2" fmla="*/ 304435 h 3521874"/>
                    <a:gd name="connsiteX3" fmla="*/ 1762919 w 2349495"/>
                    <a:gd name="connsiteY3" fmla="*/ 741899 h 3521874"/>
                    <a:gd name="connsiteX4" fmla="*/ 2190300 w 2349495"/>
                    <a:gd name="connsiteY4" fmla="*/ 1096300 h 3521874"/>
                    <a:gd name="connsiteX5" fmla="*/ 1982005 w 2349495"/>
                    <a:gd name="connsiteY5" fmla="*/ 1640112 h 3521874"/>
                    <a:gd name="connsiteX6" fmla="*/ 2349468 w 2349495"/>
                    <a:gd name="connsiteY6" fmla="*/ 2100010 h 3521874"/>
                    <a:gd name="connsiteX7" fmla="*/ 1882614 w 2349495"/>
                    <a:gd name="connsiteY7" fmla="*/ 2608041 h 3521874"/>
                    <a:gd name="connsiteX8" fmla="*/ 1719470 w 2349495"/>
                    <a:gd name="connsiteY8" fmla="*/ 3303213 h 3521874"/>
                    <a:gd name="connsiteX9" fmla="*/ 1033670 w 2349495"/>
                    <a:gd name="connsiteY9" fmla="*/ 3352908 h 3521874"/>
                    <a:gd name="connsiteX10" fmla="*/ 357809 w 2349495"/>
                    <a:gd name="connsiteY10" fmla="*/ 3521874 h 3521874"/>
                    <a:gd name="connsiteX11" fmla="*/ 0 w 2349495"/>
                    <a:gd name="connsiteY11" fmla="*/ 2736682 h 3521874"/>
                    <a:gd name="connsiteX12" fmla="*/ 9939 w 2349495"/>
                    <a:gd name="connsiteY12" fmla="*/ 540134 h 3521874"/>
                    <a:gd name="connsiteX13" fmla="*/ 467139 w 2349495"/>
                    <a:gd name="connsiteY13" fmla="*/ 3421 h 3521874"/>
                    <a:gd name="connsiteX0" fmla="*/ 467139 w 2349495"/>
                    <a:gd name="connsiteY0" fmla="*/ 3421 h 3521874"/>
                    <a:gd name="connsiteX1" fmla="*/ 991074 w 2349495"/>
                    <a:gd name="connsiteY1" fmla="*/ 364496 h 3521874"/>
                    <a:gd name="connsiteX2" fmla="*/ 1597361 w 2349495"/>
                    <a:gd name="connsiteY2" fmla="*/ 304435 h 3521874"/>
                    <a:gd name="connsiteX3" fmla="*/ 1762919 w 2349495"/>
                    <a:gd name="connsiteY3" fmla="*/ 741899 h 3521874"/>
                    <a:gd name="connsiteX4" fmla="*/ 2190300 w 2349495"/>
                    <a:gd name="connsiteY4" fmla="*/ 1096300 h 3521874"/>
                    <a:gd name="connsiteX5" fmla="*/ 1982005 w 2349495"/>
                    <a:gd name="connsiteY5" fmla="*/ 1640112 h 3521874"/>
                    <a:gd name="connsiteX6" fmla="*/ 2349468 w 2349495"/>
                    <a:gd name="connsiteY6" fmla="*/ 2100010 h 3521874"/>
                    <a:gd name="connsiteX7" fmla="*/ 1869551 w 2349495"/>
                    <a:gd name="connsiteY7" fmla="*/ 2608041 h 3521874"/>
                    <a:gd name="connsiteX8" fmla="*/ 1719470 w 2349495"/>
                    <a:gd name="connsiteY8" fmla="*/ 3303213 h 3521874"/>
                    <a:gd name="connsiteX9" fmla="*/ 1033670 w 2349495"/>
                    <a:gd name="connsiteY9" fmla="*/ 3352908 h 3521874"/>
                    <a:gd name="connsiteX10" fmla="*/ 357809 w 2349495"/>
                    <a:gd name="connsiteY10" fmla="*/ 3521874 h 3521874"/>
                    <a:gd name="connsiteX11" fmla="*/ 0 w 2349495"/>
                    <a:gd name="connsiteY11" fmla="*/ 2736682 h 3521874"/>
                    <a:gd name="connsiteX12" fmla="*/ 9939 w 2349495"/>
                    <a:gd name="connsiteY12" fmla="*/ 540134 h 3521874"/>
                    <a:gd name="connsiteX13" fmla="*/ 467139 w 2349495"/>
                    <a:gd name="connsiteY13" fmla="*/ 3421 h 3521874"/>
                    <a:gd name="connsiteX0" fmla="*/ 467139 w 2349495"/>
                    <a:gd name="connsiteY0" fmla="*/ 3421 h 3521874"/>
                    <a:gd name="connsiteX1" fmla="*/ 991074 w 2349495"/>
                    <a:gd name="connsiteY1" fmla="*/ 364496 h 3521874"/>
                    <a:gd name="connsiteX2" fmla="*/ 1597361 w 2349495"/>
                    <a:gd name="connsiteY2" fmla="*/ 304435 h 3521874"/>
                    <a:gd name="connsiteX3" fmla="*/ 1762919 w 2349495"/>
                    <a:gd name="connsiteY3" fmla="*/ 741899 h 3521874"/>
                    <a:gd name="connsiteX4" fmla="*/ 2190300 w 2349495"/>
                    <a:gd name="connsiteY4" fmla="*/ 1096300 h 3521874"/>
                    <a:gd name="connsiteX5" fmla="*/ 1982005 w 2349495"/>
                    <a:gd name="connsiteY5" fmla="*/ 1640112 h 3521874"/>
                    <a:gd name="connsiteX6" fmla="*/ 2349468 w 2349495"/>
                    <a:gd name="connsiteY6" fmla="*/ 2100010 h 3521874"/>
                    <a:gd name="connsiteX7" fmla="*/ 1869551 w 2349495"/>
                    <a:gd name="connsiteY7" fmla="*/ 2608041 h 3521874"/>
                    <a:gd name="connsiteX8" fmla="*/ 1719470 w 2349495"/>
                    <a:gd name="connsiteY8" fmla="*/ 3303213 h 3521874"/>
                    <a:gd name="connsiteX9" fmla="*/ 1033670 w 2349495"/>
                    <a:gd name="connsiteY9" fmla="*/ 3352908 h 3521874"/>
                    <a:gd name="connsiteX10" fmla="*/ 357809 w 2349495"/>
                    <a:gd name="connsiteY10" fmla="*/ 3521874 h 3521874"/>
                    <a:gd name="connsiteX11" fmla="*/ 0 w 2349495"/>
                    <a:gd name="connsiteY11" fmla="*/ 2736682 h 3521874"/>
                    <a:gd name="connsiteX12" fmla="*/ 9939 w 2349495"/>
                    <a:gd name="connsiteY12" fmla="*/ 540134 h 3521874"/>
                    <a:gd name="connsiteX13" fmla="*/ 467139 w 2349495"/>
                    <a:gd name="connsiteY13" fmla="*/ 3421 h 3521874"/>
                    <a:gd name="connsiteX0" fmla="*/ 467139 w 2349495"/>
                    <a:gd name="connsiteY0" fmla="*/ 3421 h 3521874"/>
                    <a:gd name="connsiteX1" fmla="*/ 991074 w 2349495"/>
                    <a:gd name="connsiteY1" fmla="*/ 364496 h 3521874"/>
                    <a:gd name="connsiteX2" fmla="*/ 1597361 w 2349495"/>
                    <a:gd name="connsiteY2" fmla="*/ 304435 h 3521874"/>
                    <a:gd name="connsiteX3" fmla="*/ 1762919 w 2349495"/>
                    <a:gd name="connsiteY3" fmla="*/ 741899 h 3521874"/>
                    <a:gd name="connsiteX4" fmla="*/ 2190300 w 2349495"/>
                    <a:gd name="connsiteY4" fmla="*/ 1096300 h 3521874"/>
                    <a:gd name="connsiteX5" fmla="*/ 1982005 w 2349495"/>
                    <a:gd name="connsiteY5" fmla="*/ 1640112 h 3521874"/>
                    <a:gd name="connsiteX6" fmla="*/ 2349468 w 2349495"/>
                    <a:gd name="connsiteY6" fmla="*/ 2100010 h 3521874"/>
                    <a:gd name="connsiteX7" fmla="*/ 1869551 w 2349495"/>
                    <a:gd name="connsiteY7" fmla="*/ 2608041 h 3521874"/>
                    <a:gd name="connsiteX8" fmla="*/ 1690079 w 2349495"/>
                    <a:gd name="connsiteY8" fmla="*/ 3264025 h 3521874"/>
                    <a:gd name="connsiteX9" fmla="*/ 1033670 w 2349495"/>
                    <a:gd name="connsiteY9" fmla="*/ 3352908 h 3521874"/>
                    <a:gd name="connsiteX10" fmla="*/ 357809 w 2349495"/>
                    <a:gd name="connsiteY10" fmla="*/ 3521874 h 3521874"/>
                    <a:gd name="connsiteX11" fmla="*/ 0 w 2349495"/>
                    <a:gd name="connsiteY11" fmla="*/ 2736682 h 3521874"/>
                    <a:gd name="connsiteX12" fmla="*/ 9939 w 2349495"/>
                    <a:gd name="connsiteY12" fmla="*/ 540134 h 3521874"/>
                    <a:gd name="connsiteX13" fmla="*/ 467139 w 2349495"/>
                    <a:gd name="connsiteY13" fmla="*/ 3421 h 3521874"/>
                    <a:gd name="connsiteX0" fmla="*/ 467139 w 2349495"/>
                    <a:gd name="connsiteY0" fmla="*/ 3421 h 3521874"/>
                    <a:gd name="connsiteX1" fmla="*/ 991074 w 2349495"/>
                    <a:gd name="connsiteY1" fmla="*/ 364496 h 3521874"/>
                    <a:gd name="connsiteX2" fmla="*/ 1597361 w 2349495"/>
                    <a:gd name="connsiteY2" fmla="*/ 304435 h 3521874"/>
                    <a:gd name="connsiteX3" fmla="*/ 1762919 w 2349495"/>
                    <a:gd name="connsiteY3" fmla="*/ 741899 h 3521874"/>
                    <a:gd name="connsiteX4" fmla="*/ 2190300 w 2349495"/>
                    <a:gd name="connsiteY4" fmla="*/ 1096300 h 3521874"/>
                    <a:gd name="connsiteX5" fmla="*/ 1982005 w 2349495"/>
                    <a:gd name="connsiteY5" fmla="*/ 1640112 h 3521874"/>
                    <a:gd name="connsiteX6" fmla="*/ 2349468 w 2349495"/>
                    <a:gd name="connsiteY6" fmla="*/ 2100010 h 3521874"/>
                    <a:gd name="connsiteX7" fmla="*/ 1869551 w 2349495"/>
                    <a:gd name="connsiteY7" fmla="*/ 2608041 h 3521874"/>
                    <a:gd name="connsiteX8" fmla="*/ 1690079 w 2349495"/>
                    <a:gd name="connsiteY8" fmla="*/ 3264025 h 3521874"/>
                    <a:gd name="connsiteX9" fmla="*/ 1033670 w 2349495"/>
                    <a:gd name="connsiteY9" fmla="*/ 3352908 h 3521874"/>
                    <a:gd name="connsiteX10" fmla="*/ 357809 w 2349495"/>
                    <a:gd name="connsiteY10" fmla="*/ 3521874 h 3521874"/>
                    <a:gd name="connsiteX11" fmla="*/ 0 w 2349495"/>
                    <a:gd name="connsiteY11" fmla="*/ 2736682 h 3521874"/>
                    <a:gd name="connsiteX12" fmla="*/ 9939 w 2349495"/>
                    <a:gd name="connsiteY12" fmla="*/ 540134 h 3521874"/>
                    <a:gd name="connsiteX13" fmla="*/ 467139 w 2349495"/>
                    <a:gd name="connsiteY13" fmla="*/ 3421 h 3521874"/>
                    <a:gd name="connsiteX0" fmla="*/ 467139 w 2349495"/>
                    <a:gd name="connsiteY0" fmla="*/ 3421 h 3521874"/>
                    <a:gd name="connsiteX1" fmla="*/ 991074 w 2349495"/>
                    <a:gd name="connsiteY1" fmla="*/ 364496 h 3521874"/>
                    <a:gd name="connsiteX2" fmla="*/ 1597361 w 2349495"/>
                    <a:gd name="connsiteY2" fmla="*/ 304435 h 3521874"/>
                    <a:gd name="connsiteX3" fmla="*/ 1762919 w 2349495"/>
                    <a:gd name="connsiteY3" fmla="*/ 741899 h 3521874"/>
                    <a:gd name="connsiteX4" fmla="*/ 2190300 w 2349495"/>
                    <a:gd name="connsiteY4" fmla="*/ 1096300 h 3521874"/>
                    <a:gd name="connsiteX5" fmla="*/ 1982005 w 2349495"/>
                    <a:gd name="connsiteY5" fmla="*/ 1640112 h 3521874"/>
                    <a:gd name="connsiteX6" fmla="*/ 2349468 w 2349495"/>
                    <a:gd name="connsiteY6" fmla="*/ 2100010 h 3521874"/>
                    <a:gd name="connsiteX7" fmla="*/ 1869551 w 2349495"/>
                    <a:gd name="connsiteY7" fmla="*/ 2608041 h 3521874"/>
                    <a:gd name="connsiteX8" fmla="*/ 1686813 w 2349495"/>
                    <a:gd name="connsiteY8" fmla="*/ 3254228 h 3521874"/>
                    <a:gd name="connsiteX9" fmla="*/ 1033670 w 2349495"/>
                    <a:gd name="connsiteY9" fmla="*/ 3352908 h 3521874"/>
                    <a:gd name="connsiteX10" fmla="*/ 357809 w 2349495"/>
                    <a:gd name="connsiteY10" fmla="*/ 3521874 h 3521874"/>
                    <a:gd name="connsiteX11" fmla="*/ 0 w 2349495"/>
                    <a:gd name="connsiteY11" fmla="*/ 2736682 h 3521874"/>
                    <a:gd name="connsiteX12" fmla="*/ 9939 w 2349495"/>
                    <a:gd name="connsiteY12" fmla="*/ 540134 h 3521874"/>
                    <a:gd name="connsiteX13" fmla="*/ 467139 w 2349495"/>
                    <a:gd name="connsiteY13" fmla="*/ 3421 h 3521874"/>
                    <a:gd name="connsiteX0" fmla="*/ 467139 w 2349495"/>
                    <a:gd name="connsiteY0" fmla="*/ 3421 h 3521874"/>
                    <a:gd name="connsiteX1" fmla="*/ 991074 w 2349495"/>
                    <a:gd name="connsiteY1" fmla="*/ 364496 h 3521874"/>
                    <a:gd name="connsiteX2" fmla="*/ 1597361 w 2349495"/>
                    <a:gd name="connsiteY2" fmla="*/ 304435 h 3521874"/>
                    <a:gd name="connsiteX3" fmla="*/ 1762919 w 2349495"/>
                    <a:gd name="connsiteY3" fmla="*/ 741899 h 3521874"/>
                    <a:gd name="connsiteX4" fmla="*/ 2190300 w 2349495"/>
                    <a:gd name="connsiteY4" fmla="*/ 1096300 h 3521874"/>
                    <a:gd name="connsiteX5" fmla="*/ 1982005 w 2349495"/>
                    <a:gd name="connsiteY5" fmla="*/ 1640112 h 3521874"/>
                    <a:gd name="connsiteX6" fmla="*/ 2349468 w 2349495"/>
                    <a:gd name="connsiteY6" fmla="*/ 2100010 h 3521874"/>
                    <a:gd name="connsiteX7" fmla="*/ 1869551 w 2349495"/>
                    <a:gd name="connsiteY7" fmla="*/ 2608041 h 3521874"/>
                    <a:gd name="connsiteX8" fmla="*/ 1686813 w 2349495"/>
                    <a:gd name="connsiteY8" fmla="*/ 3254228 h 3521874"/>
                    <a:gd name="connsiteX9" fmla="*/ 1033670 w 2349495"/>
                    <a:gd name="connsiteY9" fmla="*/ 3352908 h 3521874"/>
                    <a:gd name="connsiteX10" fmla="*/ 357809 w 2349495"/>
                    <a:gd name="connsiteY10" fmla="*/ 3521874 h 3521874"/>
                    <a:gd name="connsiteX11" fmla="*/ 0 w 2349495"/>
                    <a:gd name="connsiteY11" fmla="*/ 2736682 h 3521874"/>
                    <a:gd name="connsiteX12" fmla="*/ 9939 w 2349495"/>
                    <a:gd name="connsiteY12" fmla="*/ 540134 h 3521874"/>
                    <a:gd name="connsiteX13" fmla="*/ 467139 w 2349495"/>
                    <a:gd name="connsiteY13" fmla="*/ 3421 h 3521874"/>
                    <a:gd name="connsiteX0" fmla="*/ 467139 w 2349495"/>
                    <a:gd name="connsiteY0" fmla="*/ 3421 h 3521874"/>
                    <a:gd name="connsiteX1" fmla="*/ 991074 w 2349495"/>
                    <a:gd name="connsiteY1" fmla="*/ 364496 h 3521874"/>
                    <a:gd name="connsiteX2" fmla="*/ 1597361 w 2349495"/>
                    <a:gd name="connsiteY2" fmla="*/ 304435 h 3521874"/>
                    <a:gd name="connsiteX3" fmla="*/ 1762919 w 2349495"/>
                    <a:gd name="connsiteY3" fmla="*/ 741899 h 3521874"/>
                    <a:gd name="connsiteX4" fmla="*/ 2190300 w 2349495"/>
                    <a:gd name="connsiteY4" fmla="*/ 1096300 h 3521874"/>
                    <a:gd name="connsiteX5" fmla="*/ 1982005 w 2349495"/>
                    <a:gd name="connsiteY5" fmla="*/ 1640112 h 3521874"/>
                    <a:gd name="connsiteX6" fmla="*/ 2349468 w 2349495"/>
                    <a:gd name="connsiteY6" fmla="*/ 2100010 h 3521874"/>
                    <a:gd name="connsiteX7" fmla="*/ 1869551 w 2349495"/>
                    <a:gd name="connsiteY7" fmla="*/ 2608041 h 3521874"/>
                    <a:gd name="connsiteX8" fmla="*/ 1686813 w 2349495"/>
                    <a:gd name="connsiteY8" fmla="*/ 3254228 h 3521874"/>
                    <a:gd name="connsiteX9" fmla="*/ 1108782 w 2349495"/>
                    <a:gd name="connsiteY9" fmla="*/ 3333313 h 3521874"/>
                    <a:gd name="connsiteX10" fmla="*/ 357809 w 2349495"/>
                    <a:gd name="connsiteY10" fmla="*/ 3521874 h 3521874"/>
                    <a:gd name="connsiteX11" fmla="*/ 0 w 2349495"/>
                    <a:gd name="connsiteY11" fmla="*/ 2736682 h 3521874"/>
                    <a:gd name="connsiteX12" fmla="*/ 9939 w 2349495"/>
                    <a:gd name="connsiteY12" fmla="*/ 540134 h 3521874"/>
                    <a:gd name="connsiteX13" fmla="*/ 467139 w 2349495"/>
                    <a:gd name="connsiteY13" fmla="*/ 3421 h 3521874"/>
                    <a:gd name="connsiteX0" fmla="*/ 467139 w 2349495"/>
                    <a:gd name="connsiteY0" fmla="*/ 3421 h 3521874"/>
                    <a:gd name="connsiteX1" fmla="*/ 991074 w 2349495"/>
                    <a:gd name="connsiteY1" fmla="*/ 364496 h 3521874"/>
                    <a:gd name="connsiteX2" fmla="*/ 1597361 w 2349495"/>
                    <a:gd name="connsiteY2" fmla="*/ 304435 h 3521874"/>
                    <a:gd name="connsiteX3" fmla="*/ 1762919 w 2349495"/>
                    <a:gd name="connsiteY3" fmla="*/ 741899 h 3521874"/>
                    <a:gd name="connsiteX4" fmla="*/ 2190300 w 2349495"/>
                    <a:gd name="connsiteY4" fmla="*/ 1096300 h 3521874"/>
                    <a:gd name="connsiteX5" fmla="*/ 1982005 w 2349495"/>
                    <a:gd name="connsiteY5" fmla="*/ 1640112 h 3521874"/>
                    <a:gd name="connsiteX6" fmla="*/ 2349468 w 2349495"/>
                    <a:gd name="connsiteY6" fmla="*/ 2100010 h 3521874"/>
                    <a:gd name="connsiteX7" fmla="*/ 1869551 w 2349495"/>
                    <a:gd name="connsiteY7" fmla="*/ 2608041 h 3521874"/>
                    <a:gd name="connsiteX8" fmla="*/ 1686813 w 2349495"/>
                    <a:gd name="connsiteY8" fmla="*/ 3254228 h 3521874"/>
                    <a:gd name="connsiteX9" fmla="*/ 1108782 w 2349495"/>
                    <a:gd name="connsiteY9" fmla="*/ 3333313 h 3521874"/>
                    <a:gd name="connsiteX10" fmla="*/ 357809 w 2349495"/>
                    <a:gd name="connsiteY10" fmla="*/ 3521874 h 3521874"/>
                    <a:gd name="connsiteX11" fmla="*/ 0 w 2349495"/>
                    <a:gd name="connsiteY11" fmla="*/ 2736682 h 3521874"/>
                    <a:gd name="connsiteX12" fmla="*/ 9939 w 2349495"/>
                    <a:gd name="connsiteY12" fmla="*/ 540134 h 3521874"/>
                    <a:gd name="connsiteX13" fmla="*/ 467139 w 2349495"/>
                    <a:gd name="connsiteY13" fmla="*/ 3421 h 3521874"/>
                    <a:gd name="connsiteX0" fmla="*/ 467139 w 2349495"/>
                    <a:gd name="connsiteY0" fmla="*/ 3421 h 3521874"/>
                    <a:gd name="connsiteX1" fmla="*/ 991074 w 2349495"/>
                    <a:gd name="connsiteY1" fmla="*/ 364496 h 3521874"/>
                    <a:gd name="connsiteX2" fmla="*/ 1597361 w 2349495"/>
                    <a:gd name="connsiteY2" fmla="*/ 304435 h 3521874"/>
                    <a:gd name="connsiteX3" fmla="*/ 1762919 w 2349495"/>
                    <a:gd name="connsiteY3" fmla="*/ 741899 h 3521874"/>
                    <a:gd name="connsiteX4" fmla="*/ 2190300 w 2349495"/>
                    <a:gd name="connsiteY4" fmla="*/ 1096300 h 3521874"/>
                    <a:gd name="connsiteX5" fmla="*/ 1982005 w 2349495"/>
                    <a:gd name="connsiteY5" fmla="*/ 1640112 h 3521874"/>
                    <a:gd name="connsiteX6" fmla="*/ 2349468 w 2349495"/>
                    <a:gd name="connsiteY6" fmla="*/ 2100010 h 3521874"/>
                    <a:gd name="connsiteX7" fmla="*/ 1869551 w 2349495"/>
                    <a:gd name="connsiteY7" fmla="*/ 2608041 h 3521874"/>
                    <a:gd name="connsiteX8" fmla="*/ 1686813 w 2349495"/>
                    <a:gd name="connsiteY8" fmla="*/ 3254228 h 3521874"/>
                    <a:gd name="connsiteX9" fmla="*/ 1108782 w 2349495"/>
                    <a:gd name="connsiteY9" fmla="*/ 3333313 h 3521874"/>
                    <a:gd name="connsiteX10" fmla="*/ 357809 w 2349495"/>
                    <a:gd name="connsiteY10" fmla="*/ 3521874 h 3521874"/>
                    <a:gd name="connsiteX11" fmla="*/ 0 w 2349495"/>
                    <a:gd name="connsiteY11" fmla="*/ 2736682 h 3521874"/>
                    <a:gd name="connsiteX12" fmla="*/ 9939 w 2349495"/>
                    <a:gd name="connsiteY12" fmla="*/ 540134 h 3521874"/>
                    <a:gd name="connsiteX13" fmla="*/ 467139 w 2349495"/>
                    <a:gd name="connsiteY13" fmla="*/ 3421 h 3521874"/>
                    <a:gd name="connsiteX0" fmla="*/ 467139 w 2349495"/>
                    <a:gd name="connsiteY0" fmla="*/ 3421 h 3484067"/>
                    <a:gd name="connsiteX1" fmla="*/ 991074 w 2349495"/>
                    <a:gd name="connsiteY1" fmla="*/ 364496 h 3484067"/>
                    <a:gd name="connsiteX2" fmla="*/ 1597361 w 2349495"/>
                    <a:gd name="connsiteY2" fmla="*/ 304435 h 3484067"/>
                    <a:gd name="connsiteX3" fmla="*/ 1762919 w 2349495"/>
                    <a:gd name="connsiteY3" fmla="*/ 741899 h 3484067"/>
                    <a:gd name="connsiteX4" fmla="*/ 2190300 w 2349495"/>
                    <a:gd name="connsiteY4" fmla="*/ 1096300 h 3484067"/>
                    <a:gd name="connsiteX5" fmla="*/ 1982005 w 2349495"/>
                    <a:gd name="connsiteY5" fmla="*/ 1640112 h 3484067"/>
                    <a:gd name="connsiteX6" fmla="*/ 2349468 w 2349495"/>
                    <a:gd name="connsiteY6" fmla="*/ 2100010 h 3484067"/>
                    <a:gd name="connsiteX7" fmla="*/ 1869551 w 2349495"/>
                    <a:gd name="connsiteY7" fmla="*/ 2608041 h 3484067"/>
                    <a:gd name="connsiteX8" fmla="*/ 1686813 w 2349495"/>
                    <a:gd name="connsiteY8" fmla="*/ 3254228 h 3484067"/>
                    <a:gd name="connsiteX9" fmla="*/ 1108782 w 2349495"/>
                    <a:gd name="connsiteY9" fmla="*/ 3333313 h 3484067"/>
                    <a:gd name="connsiteX10" fmla="*/ 364340 w 2349495"/>
                    <a:gd name="connsiteY10" fmla="*/ 3469622 h 3484067"/>
                    <a:gd name="connsiteX11" fmla="*/ 0 w 2349495"/>
                    <a:gd name="connsiteY11" fmla="*/ 2736682 h 3484067"/>
                    <a:gd name="connsiteX12" fmla="*/ 9939 w 2349495"/>
                    <a:gd name="connsiteY12" fmla="*/ 540134 h 3484067"/>
                    <a:gd name="connsiteX13" fmla="*/ 467139 w 2349495"/>
                    <a:gd name="connsiteY13" fmla="*/ 3421 h 3484067"/>
                    <a:gd name="connsiteX0" fmla="*/ 467139 w 2349495"/>
                    <a:gd name="connsiteY0" fmla="*/ 3421 h 3480224"/>
                    <a:gd name="connsiteX1" fmla="*/ 991074 w 2349495"/>
                    <a:gd name="connsiteY1" fmla="*/ 364496 h 3480224"/>
                    <a:gd name="connsiteX2" fmla="*/ 1597361 w 2349495"/>
                    <a:gd name="connsiteY2" fmla="*/ 304435 h 3480224"/>
                    <a:gd name="connsiteX3" fmla="*/ 1762919 w 2349495"/>
                    <a:gd name="connsiteY3" fmla="*/ 741899 h 3480224"/>
                    <a:gd name="connsiteX4" fmla="*/ 2190300 w 2349495"/>
                    <a:gd name="connsiteY4" fmla="*/ 1096300 h 3480224"/>
                    <a:gd name="connsiteX5" fmla="*/ 1982005 w 2349495"/>
                    <a:gd name="connsiteY5" fmla="*/ 1640112 h 3480224"/>
                    <a:gd name="connsiteX6" fmla="*/ 2349468 w 2349495"/>
                    <a:gd name="connsiteY6" fmla="*/ 2100010 h 3480224"/>
                    <a:gd name="connsiteX7" fmla="*/ 1869551 w 2349495"/>
                    <a:gd name="connsiteY7" fmla="*/ 2608041 h 3480224"/>
                    <a:gd name="connsiteX8" fmla="*/ 1686813 w 2349495"/>
                    <a:gd name="connsiteY8" fmla="*/ 3254228 h 3480224"/>
                    <a:gd name="connsiteX9" fmla="*/ 1108782 w 2349495"/>
                    <a:gd name="connsiteY9" fmla="*/ 3333313 h 3480224"/>
                    <a:gd name="connsiteX10" fmla="*/ 370871 w 2349495"/>
                    <a:gd name="connsiteY10" fmla="*/ 3459825 h 3480224"/>
                    <a:gd name="connsiteX11" fmla="*/ 0 w 2349495"/>
                    <a:gd name="connsiteY11" fmla="*/ 2736682 h 3480224"/>
                    <a:gd name="connsiteX12" fmla="*/ 9939 w 2349495"/>
                    <a:gd name="connsiteY12" fmla="*/ 540134 h 3480224"/>
                    <a:gd name="connsiteX13" fmla="*/ 467139 w 2349495"/>
                    <a:gd name="connsiteY13" fmla="*/ 3421 h 3480224"/>
                    <a:gd name="connsiteX0" fmla="*/ 467139 w 2349495"/>
                    <a:gd name="connsiteY0" fmla="*/ 3421 h 3552207"/>
                    <a:gd name="connsiteX1" fmla="*/ 991074 w 2349495"/>
                    <a:gd name="connsiteY1" fmla="*/ 364496 h 3552207"/>
                    <a:gd name="connsiteX2" fmla="*/ 1597361 w 2349495"/>
                    <a:gd name="connsiteY2" fmla="*/ 304435 h 3552207"/>
                    <a:gd name="connsiteX3" fmla="*/ 1762919 w 2349495"/>
                    <a:gd name="connsiteY3" fmla="*/ 741899 h 3552207"/>
                    <a:gd name="connsiteX4" fmla="*/ 2190300 w 2349495"/>
                    <a:gd name="connsiteY4" fmla="*/ 1096300 h 3552207"/>
                    <a:gd name="connsiteX5" fmla="*/ 1982005 w 2349495"/>
                    <a:gd name="connsiteY5" fmla="*/ 1640112 h 3552207"/>
                    <a:gd name="connsiteX6" fmla="*/ 2349468 w 2349495"/>
                    <a:gd name="connsiteY6" fmla="*/ 2100010 h 3552207"/>
                    <a:gd name="connsiteX7" fmla="*/ 1869551 w 2349495"/>
                    <a:gd name="connsiteY7" fmla="*/ 2608041 h 3552207"/>
                    <a:gd name="connsiteX8" fmla="*/ 1686813 w 2349495"/>
                    <a:gd name="connsiteY8" fmla="*/ 3254228 h 3552207"/>
                    <a:gd name="connsiteX9" fmla="*/ 1108782 w 2349495"/>
                    <a:gd name="connsiteY9" fmla="*/ 3333313 h 3552207"/>
                    <a:gd name="connsiteX10" fmla="*/ 370871 w 2349495"/>
                    <a:gd name="connsiteY10" fmla="*/ 3459825 h 3552207"/>
                    <a:gd name="connsiteX11" fmla="*/ 0 w 2349495"/>
                    <a:gd name="connsiteY11" fmla="*/ 2736682 h 3552207"/>
                    <a:gd name="connsiteX12" fmla="*/ 9939 w 2349495"/>
                    <a:gd name="connsiteY12" fmla="*/ 540134 h 3552207"/>
                    <a:gd name="connsiteX13" fmla="*/ 467139 w 2349495"/>
                    <a:gd name="connsiteY13" fmla="*/ 3421 h 3552207"/>
                    <a:gd name="connsiteX0" fmla="*/ 467139 w 2349495"/>
                    <a:gd name="connsiteY0" fmla="*/ 3421 h 3552207"/>
                    <a:gd name="connsiteX1" fmla="*/ 991074 w 2349495"/>
                    <a:gd name="connsiteY1" fmla="*/ 364496 h 3552207"/>
                    <a:gd name="connsiteX2" fmla="*/ 1597361 w 2349495"/>
                    <a:gd name="connsiteY2" fmla="*/ 304435 h 3552207"/>
                    <a:gd name="connsiteX3" fmla="*/ 1762919 w 2349495"/>
                    <a:gd name="connsiteY3" fmla="*/ 741899 h 3552207"/>
                    <a:gd name="connsiteX4" fmla="*/ 2190300 w 2349495"/>
                    <a:gd name="connsiteY4" fmla="*/ 1096300 h 3552207"/>
                    <a:gd name="connsiteX5" fmla="*/ 1982005 w 2349495"/>
                    <a:gd name="connsiteY5" fmla="*/ 1640112 h 3552207"/>
                    <a:gd name="connsiteX6" fmla="*/ 2349468 w 2349495"/>
                    <a:gd name="connsiteY6" fmla="*/ 2100010 h 3552207"/>
                    <a:gd name="connsiteX7" fmla="*/ 1869551 w 2349495"/>
                    <a:gd name="connsiteY7" fmla="*/ 2608041 h 3552207"/>
                    <a:gd name="connsiteX8" fmla="*/ 1686813 w 2349495"/>
                    <a:gd name="connsiteY8" fmla="*/ 3254228 h 3552207"/>
                    <a:gd name="connsiteX9" fmla="*/ 1108782 w 2349495"/>
                    <a:gd name="connsiteY9" fmla="*/ 3333313 h 3552207"/>
                    <a:gd name="connsiteX10" fmla="*/ 370871 w 2349495"/>
                    <a:gd name="connsiteY10" fmla="*/ 3459825 h 3552207"/>
                    <a:gd name="connsiteX11" fmla="*/ 0 w 2349495"/>
                    <a:gd name="connsiteY11" fmla="*/ 2736682 h 3552207"/>
                    <a:gd name="connsiteX12" fmla="*/ 9939 w 2349495"/>
                    <a:gd name="connsiteY12" fmla="*/ 540134 h 3552207"/>
                    <a:gd name="connsiteX13" fmla="*/ 467139 w 2349495"/>
                    <a:gd name="connsiteY13" fmla="*/ 3421 h 3552207"/>
                    <a:gd name="connsiteX0" fmla="*/ 467233 w 2349589"/>
                    <a:gd name="connsiteY0" fmla="*/ 3421 h 3552207"/>
                    <a:gd name="connsiteX1" fmla="*/ 991168 w 2349589"/>
                    <a:gd name="connsiteY1" fmla="*/ 364496 h 3552207"/>
                    <a:gd name="connsiteX2" fmla="*/ 1597455 w 2349589"/>
                    <a:gd name="connsiteY2" fmla="*/ 304435 h 3552207"/>
                    <a:gd name="connsiteX3" fmla="*/ 1763013 w 2349589"/>
                    <a:gd name="connsiteY3" fmla="*/ 741899 h 3552207"/>
                    <a:gd name="connsiteX4" fmla="*/ 2190394 w 2349589"/>
                    <a:gd name="connsiteY4" fmla="*/ 1096300 h 3552207"/>
                    <a:gd name="connsiteX5" fmla="*/ 1982099 w 2349589"/>
                    <a:gd name="connsiteY5" fmla="*/ 1640112 h 3552207"/>
                    <a:gd name="connsiteX6" fmla="*/ 2349562 w 2349589"/>
                    <a:gd name="connsiteY6" fmla="*/ 2100010 h 3552207"/>
                    <a:gd name="connsiteX7" fmla="*/ 1869645 w 2349589"/>
                    <a:gd name="connsiteY7" fmla="*/ 2608041 h 3552207"/>
                    <a:gd name="connsiteX8" fmla="*/ 1686907 w 2349589"/>
                    <a:gd name="connsiteY8" fmla="*/ 3254228 h 3552207"/>
                    <a:gd name="connsiteX9" fmla="*/ 1108876 w 2349589"/>
                    <a:gd name="connsiteY9" fmla="*/ 3333313 h 3552207"/>
                    <a:gd name="connsiteX10" fmla="*/ 370965 w 2349589"/>
                    <a:gd name="connsiteY10" fmla="*/ 3459825 h 3552207"/>
                    <a:gd name="connsiteX11" fmla="*/ 94 w 2349589"/>
                    <a:gd name="connsiteY11" fmla="*/ 2736682 h 3552207"/>
                    <a:gd name="connsiteX12" fmla="*/ 10033 w 2349589"/>
                    <a:gd name="connsiteY12" fmla="*/ 540134 h 3552207"/>
                    <a:gd name="connsiteX13" fmla="*/ 467233 w 2349589"/>
                    <a:gd name="connsiteY13" fmla="*/ 3421 h 35522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349589" h="3552207">
                      <a:moveTo>
                        <a:pt x="467233" y="3421"/>
                      </a:moveTo>
                      <a:cubicBezTo>
                        <a:pt x="734407" y="-24266"/>
                        <a:pt x="981985" y="117864"/>
                        <a:pt x="991168" y="364496"/>
                      </a:cubicBezTo>
                      <a:cubicBezTo>
                        <a:pt x="1194352" y="121319"/>
                        <a:pt x="1498773" y="227572"/>
                        <a:pt x="1597455" y="304435"/>
                      </a:cubicBezTo>
                      <a:cubicBezTo>
                        <a:pt x="1689652" y="352285"/>
                        <a:pt x="1788382" y="579749"/>
                        <a:pt x="1763013" y="741899"/>
                      </a:cubicBezTo>
                      <a:cubicBezTo>
                        <a:pt x="1943573" y="782744"/>
                        <a:pt x="2133931" y="882371"/>
                        <a:pt x="2190394" y="1096300"/>
                      </a:cubicBezTo>
                      <a:cubicBezTo>
                        <a:pt x="2247236" y="1330910"/>
                        <a:pt x="2127731" y="1529599"/>
                        <a:pt x="1982099" y="1640112"/>
                      </a:cubicBezTo>
                      <a:cubicBezTo>
                        <a:pt x="2152484" y="1693262"/>
                        <a:pt x="2352260" y="1890106"/>
                        <a:pt x="2349562" y="2100010"/>
                      </a:cubicBezTo>
                      <a:cubicBezTo>
                        <a:pt x="2319129" y="2527345"/>
                        <a:pt x="2047035" y="2618311"/>
                        <a:pt x="1869645" y="2608041"/>
                      </a:cubicBezTo>
                      <a:cubicBezTo>
                        <a:pt x="1950246" y="2898548"/>
                        <a:pt x="1812046" y="3097616"/>
                        <a:pt x="1686907" y="3254228"/>
                      </a:cubicBezTo>
                      <a:cubicBezTo>
                        <a:pt x="1508381" y="3391624"/>
                        <a:pt x="1336387" y="3401657"/>
                        <a:pt x="1108876" y="3333313"/>
                      </a:cubicBezTo>
                      <a:cubicBezTo>
                        <a:pt x="969586" y="3611704"/>
                        <a:pt x="680072" y="3589648"/>
                        <a:pt x="370965" y="3459825"/>
                      </a:cubicBezTo>
                      <a:cubicBezTo>
                        <a:pt x="103649" y="3346140"/>
                        <a:pt x="-3644" y="3069170"/>
                        <a:pt x="94" y="2736682"/>
                      </a:cubicBezTo>
                      <a:lnTo>
                        <a:pt x="10033" y="540134"/>
                      </a:lnTo>
                      <a:cubicBezTo>
                        <a:pt x="2413" y="246930"/>
                        <a:pt x="200533" y="45165"/>
                        <a:pt x="467233" y="342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2701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  <p:grpSp>
              <p:nvGrpSpPr>
                <p:cNvPr id="39" name="그룹 42">
                  <a:extLst>
                    <a:ext uri="{FF2B5EF4-FFF2-40B4-BE49-F238E27FC236}">
                      <a16:creationId xmlns:a16="http://schemas.microsoft.com/office/drawing/2014/main" id="{00D7F717-F08A-4BBC-8881-720990F9C670}"/>
                    </a:ext>
                  </a:extLst>
                </p:cNvPr>
                <p:cNvGrpSpPr/>
                <p:nvPr/>
              </p:nvGrpSpPr>
              <p:grpSpPr>
                <a:xfrm>
                  <a:off x="5560358" y="66818"/>
                  <a:ext cx="2194998" cy="3306170"/>
                  <a:chOff x="6150565" y="3254095"/>
                  <a:chExt cx="979312" cy="1475068"/>
                </a:xfrm>
              </p:grpSpPr>
              <p:sp>
                <p:nvSpPr>
                  <p:cNvPr id="47" name="자유형: 도형 43">
                    <a:extLst>
                      <a:ext uri="{FF2B5EF4-FFF2-40B4-BE49-F238E27FC236}">
                        <a16:creationId xmlns:a16="http://schemas.microsoft.com/office/drawing/2014/main" id="{4323ADAE-D435-4340-A2D4-D3431B285078}"/>
                      </a:ext>
                    </a:extLst>
                  </p:cNvPr>
                  <p:cNvSpPr/>
                  <p:nvPr/>
                </p:nvSpPr>
                <p:spPr>
                  <a:xfrm>
                    <a:off x="6154072" y="3254095"/>
                    <a:ext cx="734589" cy="517434"/>
                  </a:xfrm>
                  <a:custGeom>
                    <a:avLst/>
                    <a:gdLst>
                      <a:gd name="connsiteX0" fmla="*/ 182319 w 931229"/>
                      <a:gd name="connsiteY0" fmla="*/ 476834 h 617079"/>
                      <a:gd name="connsiteX1" fmla="*/ 423541 w 931229"/>
                      <a:gd name="connsiteY1" fmla="*/ 339394 h 617079"/>
                      <a:gd name="connsiteX2" fmla="*/ 516103 w 931229"/>
                      <a:gd name="connsiteY2" fmla="*/ 617079 h 617079"/>
                      <a:gd name="connsiteX3" fmla="*/ 0 w 931229"/>
                      <a:gd name="connsiteY3" fmla="*/ 448785 h 617079"/>
                      <a:gd name="connsiteX4" fmla="*/ 274881 w 931229"/>
                      <a:gd name="connsiteY4" fmla="*/ 0 h 617079"/>
                      <a:gd name="connsiteX5" fmla="*/ 504883 w 931229"/>
                      <a:gd name="connsiteY5" fmla="*/ 235612 h 617079"/>
                      <a:gd name="connsiteX6" fmla="*/ 765740 w 931229"/>
                      <a:gd name="connsiteY6" fmla="*/ 159879 h 617079"/>
                      <a:gd name="connsiteX7" fmla="*/ 931229 w 931229"/>
                      <a:gd name="connsiteY7" fmla="*/ 403906 h 617079"/>
                      <a:gd name="connsiteX0" fmla="*/ 182319 w 931922"/>
                      <a:gd name="connsiteY0" fmla="*/ 476834 h 617079"/>
                      <a:gd name="connsiteX1" fmla="*/ 423541 w 931922"/>
                      <a:gd name="connsiteY1" fmla="*/ 339394 h 617079"/>
                      <a:gd name="connsiteX2" fmla="*/ 516103 w 931922"/>
                      <a:gd name="connsiteY2" fmla="*/ 617079 h 617079"/>
                      <a:gd name="connsiteX3" fmla="*/ 0 w 931922"/>
                      <a:gd name="connsiteY3" fmla="*/ 448785 h 617079"/>
                      <a:gd name="connsiteX4" fmla="*/ 274881 w 931922"/>
                      <a:gd name="connsiteY4" fmla="*/ 0 h 617079"/>
                      <a:gd name="connsiteX5" fmla="*/ 504883 w 931922"/>
                      <a:gd name="connsiteY5" fmla="*/ 235612 h 617079"/>
                      <a:gd name="connsiteX6" fmla="*/ 765740 w 931922"/>
                      <a:gd name="connsiteY6" fmla="*/ 159879 h 617079"/>
                      <a:gd name="connsiteX7" fmla="*/ 931229 w 931922"/>
                      <a:gd name="connsiteY7" fmla="*/ 403906 h 617079"/>
                      <a:gd name="connsiteX0" fmla="*/ 182319 w 931922"/>
                      <a:gd name="connsiteY0" fmla="*/ 476834 h 617079"/>
                      <a:gd name="connsiteX1" fmla="*/ 423541 w 931922"/>
                      <a:gd name="connsiteY1" fmla="*/ 339394 h 617079"/>
                      <a:gd name="connsiteX2" fmla="*/ 516103 w 931922"/>
                      <a:gd name="connsiteY2" fmla="*/ 617079 h 617079"/>
                      <a:gd name="connsiteX3" fmla="*/ 0 w 931922"/>
                      <a:gd name="connsiteY3" fmla="*/ 448785 h 617079"/>
                      <a:gd name="connsiteX4" fmla="*/ 274881 w 931922"/>
                      <a:gd name="connsiteY4" fmla="*/ 0 h 617079"/>
                      <a:gd name="connsiteX5" fmla="*/ 504883 w 931922"/>
                      <a:gd name="connsiteY5" fmla="*/ 235612 h 617079"/>
                      <a:gd name="connsiteX6" fmla="*/ 765740 w 931922"/>
                      <a:gd name="connsiteY6" fmla="*/ 159879 h 617079"/>
                      <a:gd name="connsiteX7" fmla="*/ 931229 w 931922"/>
                      <a:gd name="connsiteY7" fmla="*/ 403906 h 617079"/>
                      <a:gd name="connsiteX0" fmla="*/ 182319 w 931968"/>
                      <a:gd name="connsiteY0" fmla="*/ 476834 h 617079"/>
                      <a:gd name="connsiteX1" fmla="*/ 423541 w 931968"/>
                      <a:gd name="connsiteY1" fmla="*/ 339394 h 617079"/>
                      <a:gd name="connsiteX2" fmla="*/ 516103 w 931968"/>
                      <a:gd name="connsiteY2" fmla="*/ 617079 h 617079"/>
                      <a:gd name="connsiteX3" fmla="*/ 0 w 931968"/>
                      <a:gd name="connsiteY3" fmla="*/ 448785 h 617079"/>
                      <a:gd name="connsiteX4" fmla="*/ 274881 w 931968"/>
                      <a:gd name="connsiteY4" fmla="*/ 0 h 617079"/>
                      <a:gd name="connsiteX5" fmla="*/ 504883 w 931968"/>
                      <a:gd name="connsiteY5" fmla="*/ 235612 h 617079"/>
                      <a:gd name="connsiteX6" fmla="*/ 765740 w 931968"/>
                      <a:gd name="connsiteY6" fmla="*/ 159879 h 617079"/>
                      <a:gd name="connsiteX7" fmla="*/ 931229 w 931968"/>
                      <a:gd name="connsiteY7" fmla="*/ 403906 h 617079"/>
                      <a:gd name="connsiteX0" fmla="*/ 182319 w 932698"/>
                      <a:gd name="connsiteY0" fmla="*/ 476834 h 617079"/>
                      <a:gd name="connsiteX1" fmla="*/ 423541 w 932698"/>
                      <a:gd name="connsiteY1" fmla="*/ 339394 h 617079"/>
                      <a:gd name="connsiteX2" fmla="*/ 516103 w 932698"/>
                      <a:gd name="connsiteY2" fmla="*/ 617079 h 617079"/>
                      <a:gd name="connsiteX3" fmla="*/ 0 w 932698"/>
                      <a:gd name="connsiteY3" fmla="*/ 448785 h 617079"/>
                      <a:gd name="connsiteX4" fmla="*/ 274881 w 932698"/>
                      <a:gd name="connsiteY4" fmla="*/ 0 h 617079"/>
                      <a:gd name="connsiteX5" fmla="*/ 504883 w 932698"/>
                      <a:gd name="connsiteY5" fmla="*/ 235612 h 617079"/>
                      <a:gd name="connsiteX6" fmla="*/ 765740 w 932698"/>
                      <a:gd name="connsiteY6" fmla="*/ 159879 h 617079"/>
                      <a:gd name="connsiteX7" fmla="*/ 931229 w 932698"/>
                      <a:gd name="connsiteY7" fmla="*/ 403906 h 617079"/>
                      <a:gd name="connsiteX0" fmla="*/ 182319 w 932698"/>
                      <a:gd name="connsiteY0" fmla="*/ 476834 h 617079"/>
                      <a:gd name="connsiteX1" fmla="*/ 423541 w 932698"/>
                      <a:gd name="connsiteY1" fmla="*/ 339394 h 617079"/>
                      <a:gd name="connsiteX2" fmla="*/ 516103 w 932698"/>
                      <a:gd name="connsiteY2" fmla="*/ 617079 h 617079"/>
                      <a:gd name="connsiteX3" fmla="*/ 0 w 932698"/>
                      <a:gd name="connsiteY3" fmla="*/ 448785 h 617079"/>
                      <a:gd name="connsiteX4" fmla="*/ 274881 w 932698"/>
                      <a:gd name="connsiteY4" fmla="*/ 0 h 617079"/>
                      <a:gd name="connsiteX5" fmla="*/ 504883 w 932698"/>
                      <a:gd name="connsiteY5" fmla="*/ 235612 h 617079"/>
                      <a:gd name="connsiteX6" fmla="*/ 765740 w 932698"/>
                      <a:gd name="connsiteY6" fmla="*/ 159879 h 617079"/>
                      <a:gd name="connsiteX7" fmla="*/ 931229 w 932698"/>
                      <a:gd name="connsiteY7" fmla="*/ 403906 h 617079"/>
                      <a:gd name="connsiteX0" fmla="*/ 182319 w 932698"/>
                      <a:gd name="connsiteY0" fmla="*/ 476834 h 617079"/>
                      <a:gd name="connsiteX1" fmla="*/ 423541 w 932698"/>
                      <a:gd name="connsiteY1" fmla="*/ 339394 h 617079"/>
                      <a:gd name="connsiteX2" fmla="*/ 516103 w 932698"/>
                      <a:gd name="connsiteY2" fmla="*/ 617079 h 617079"/>
                      <a:gd name="connsiteX3" fmla="*/ 0 w 932698"/>
                      <a:gd name="connsiteY3" fmla="*/ 448785 h 617079"/>
                      <a:gd name="connsiteX4" fmla="*/ 274881 w 932698"/>
                      <a:gd name="connsiteY4" fmla="*/ 0 h 617079"/>
                      <a:gd name="connsiteX5" fmla="*/ 477341 w 932698"/>
                      <a:gd name="connsiteY5" fmla="*/ 243874 h 617079"/>
                      <a:gd name="connsiteX6" fmla="*/ 765740 w 932698"/>
                      <a:gd name="connsiteY6" fmla="*/ 159879 h 617079"/>
                      <a:gd name="connsiteX7" fmla="*/ 931229 w 932698"/>
                      <a:gd name="connsiteY7" fmla="*/ 403906 h 617079"/>
                      <a:gd name="connsiteX0" fmla="*/ 182319 w 932698"/>
                      <a:gd name="connsiteY0" fmla="*/ 476834 h 617079"/>
                      <a:gd name="connsiteX1" fmla="*/ 423541 w 932698"/>
                      <a:gd name="connsiteY1" fmla="*/ 339394 h 617079"/>
                      <a:gd name="connsiteX2" fmla="*/ 516103 w 932698"/>
                      <a:gd name="connsiteY2" fmla="*/ 617079 h 617079"/>
                      <a:gd name="connsiteX3" fmla="*/ 0 w 932698"/>
                      <a:gd name="connsiteY3" fmla="*/ 448785 h 617079"/>
                      <a:gd name="connsiteX4" fmla="*/ 274881 w 932698"/>
                      <a:gd name="connsiteY4" fmla="*/ 0 h 617079"/>
                      <a:gd name="connsiteX5" fmla="*/ 477341 w 932698"/>
                      <a:gd name="connsiteY5" fmla="*/ 243874 h 617079"/>
                      <a:gd name="connsiteX6" fmla="*/ 765740 w 932698"/>
                      <a:gd name="connsiteY6" fmla="*/ 159879 h 617079"/>
                      <a:gd name="connsiteX7" fmla="*/ 931229 w 932698"/>
                      <a:gd name="connsiteY7" fmla="*/ 403906 h 617079"/>
                      <a:gd name="connsiteX0" fmla="*/ 182319 w 932698"/>
                      <a:gd name="connsiteY0" fmla="*/ 476834 h 617079"/>
                      <a:gd name="connsiteX1" fmla="*/ 423541 w 932698"/>
                      <a:gd name="connsiteY1" fmla="*/ 339394 h 617079"/>
                      <a:gd name="connsiteX2" fmla="*/ 516103 w 932698"/>
                      <a:gd name="connsiteY2" fmla="*/ 617079 h 617079"/>
                      <a:gd name="connsiteX3" fmla="*/ 0 w 932698"/>
                      <a:gd name="connsiteY3" fmla="*/ 448785 h 617079"/>
                      <a:gd name="connsiteX4" fmla="*/ 274881 w 932698"/>
                      <a:gd name="connsiteY4" fmla="*/ 0 h 617079"/>
                      <a:gd name="connsiteX5" fmla="*/ 477341 w 932698"/>
                      <a:gd name="connsiteY5" fmla="*/ 243874 h 617079"/>
                      <a:gd name="connsiteX6" fmla="*/ 765740 w 932698"/>
                      <a:gd name="connsiteY6" fmla="*/ 159879 h 617079"/>
                      <a:gd name="connsiteX7" fmla="*/ 931229 w 932698"/>
                      <a:gd name="connsiteY7" fmla="*/ 403906 h 617079"/>
                      <a:gd name="connsiteX0" fmla="*/ 182319 w 933062"/>
                      <a:gd name="connsiteY0" fmla="*/ 476834 h 617079"/>
                      <a:gd name="connsiteX1" fmla="*/ 423541 w 933062"/>
                      <a:gd name="connsiteY1" fmla="*/ 339394 h 617079"/>
                      <a:gd name="connsiteX2" fmla="*/ 516103 w 933062"/>
                      <a:gd name="connsiteY2" fmla="*/ 617079 h 617079"/>
                      <a:gd name="connsiteX3" fmla="*/ 0 w 933062"/>
                      <a:gd name="connsiteY3" fmla="*/ 448785 h 617079"/>
                      <a:gd name="connsiteX4" fmla="*/ 274881 w 933062"/>
                      <a:gd name="connsiteY4" fmla="*/ 0 h 617079"/>
                      <a:gd name="connsiteX5" fmla="*/ 477341 w 933062"/>
                      <a:gd name="connsiteY5" fmla="*/ 243874 h 617079"/>
                      <a:gd name="connsiteX6" fmla="*/ 765740 w 933062"/>
                      <a:gd name="connsiteY6" fmla="*/ 159879 h 617079"/>
                      <a:gd name="connsiteX7" fmla="*/ 931229 w 933062"/>
                      <a:gd name="connsiteY7" fmla="*/ 403906 h 617079"/>
                      <a:gd name="connsiteX0" fmla="*/ 182319 w 933062"/>
                      <a:gd name="connsiteY0" fmla="*/ 476834 h 617079"/>
                      <a:gd name="connsiteX1" fmla="*/ 423541 w 933062"/>
                      <a:gd name="connsiteY1" fmla="*/ 339394 h 617079"/>
                      <a:gd name="connsiteX2" fmla="*/ 516103 w 933062"/>
                      <a:gd name="connsiteY2" fmla="*/ 617079 h 617079"/>
                      <a:gd name="connsiteX3" fmla="*/ 0 w 933062"/>
                      <a:gd name="connsiteY3" fmla="*/ 448785 h 617079"/>
                      <a:gd name="connsiteX4" fmla="*/ 274881 w 933062"/>
                      <a:gd name="connsiteY4" fmla="*/ 0 h 617079"/>
                      <a:gd name="connsiteX5" fmla="*/ 477341 w 933062"/>
                      <a:gd name="connsiteY5" fmla="*/ 243874 h 617079"/>
                      <a:gd name="connsiteX6" fmla="*/ 765740 w 933062"/>
                      <a:gd name="connsiteY6" fmla="*/ 159879 h 617079"/>
                      <a:gd name="connsiteX7" fmla="*/ 931229 w 933062"/>
                      <a:gd name="connsiteY7" fmla="*/ 403906 h 617079"/>
                      <a:gd name="connsiteX0" fmla="*/ 182319 w 934161"/>
                      <a:gd name="connsiteY0" fmla="*/ 476834 h 617079"/>
                      <a:gd name="connsiteX1" fmla="*/ 423541 w 934161"/>
                      <a:gd name="connsiteY1" fmla="*/ 339394 h 617079"/>
                      <a:gd name="connsiteX2" fmla="*/ 516103 w 934161"/>
                      <a:gd name="connsiteY2" fmla="*/ 617079 h 617079"/>
                      <a:gd name="connsiteX3" fmla="*/ 0 w 934161"/>
                      <a:gd name="connsiteY3" fmla="*/ 448785 h 617079"/>
                      <a:gd name="connsiteX4" fmla="*/ 274881 w 934161"/>
                      <a:gd name="connsiteY4" fmla="*/ 0 h 617079"/>
                      <a:gd name="connsiteX5" fmla="*/ 477341 w 934161"/>
                      <a:gd name="connsiteY5" fmla="*/ 243874 h 617079"/>
                      <a:gd name="connsiteX6" fmla="*/ 787773 w 934161"/>
                      <a:gd name="connsiteY6" fmla="*/ 162633 h 617079"/>
                      <a:gd name="connsiteX7" fmla="*/ 931229 w 934161"/>
                      <a:gd name="connsiteY7" fmla="*/ 403906 h 617079"/>
                      <a:gd name="connsiteX0" fmla="*/ 182319 w 933800"/>
                      <a:gd name="connsiteY0" fmla="*/ 476834 h 617079"/>
                      <a:gd name="connsiteX1" fmla="*/ 423541 w 933800"/>
                      <a:gd name="connsiteY1" fmla="*/ 339394 h 617079"/>
                      <a:gd name="connsiteX2" fmla="*/ 516103 w 933800"/>
                      <a:gd name="connsiteY2" fmla="*/ 617079 h 617079"/>
                      <a:gd name="connsiteX3" fmla="*/ 0 w 933800"/>
                      <a:gd name="connsiteY3" fmla="*/ 448785 h 617079"/>
                      <a:gd name="connsiteX4" fmla="*/ 274881 w 933800"/>
                      <a:gd name="connsiteY4" fmla="*/ 0 h 617079"/>
                      <a:gd name="connsiteX5" fmla="*/ 477341 w 933800"/>
                      <a:gd name="connsiteY5" fmla="*/ 243874 h 617079"/>
                      <a:gd name="connsiteX6" fmla="*/ 782265 w 933800"/>
                      <a:gd name="connsiteY6" fmla="*/ 143353 h 617079"/>
                      <a:gd name="connsiteX7" fmla="*/ 931229 w 933800"/>
                      <a:gd name="connsiteY7" fmla="*/ 403906 h 617079"/>
                      <a:gd name="connsiteX0" fmla="*/ 182319 w 933800"/>
                      <a:gd name="connsiteY0" fmla="*/ 476834 h 617079"/>
                      <a:gd name="connsiteX1" fmla="*/ 423541 w 933800"/>
                      <a:gd name="connsiteY1" fmla="*/ 339394 h 617079"/>
                      <a:gd name="connsiteX2" fmla="*/ 516103 w 933800"/>
                      <a:gd name="connsiteY2" fmla="*/ 617079 h 617079"/>
                      <a:gd name="connsiteX3" fmla="*/ 0 w 933800"/>
                      <a:gd name="connsiteY3" fmla="*/ 448785 h 617079"/>
                      <a:gd name="connsiteX4" fmla="*/ 274881 w 933800"/>
                      <a:gd name="connsiteY4" fmla="*/ 0 h 617079"/>
                      <a:gd name="connsiteX5" fmla="*/ 477341 w 933800"/>
                      <a:gd name="connsiteY5" fmla="*/ 243874 h 617079"/>
                      <a:gd name="connsiteX6" fmla="*/ 782265 w 933800"/>
                      <a:gd name="connsiteY6" fmla="*/ 143353 h 617079"/>
                      <a:gd name="connsiteX7" fmla="*/ 931229 w 933800"/>
                      <a:gd name="connsiteY7" fmla="*/ 403906 h 617079"/>
                      <a:gd name="connsiteX0" fmla="*/ 182319 w 935016"/>
                      <a:gd name="connsiteY0" fmla="*/ 476834 h 617079"/>
                      <a:gd name="connsiteX1" fmla="*/ 423541 w 935016"/>
                      <a:gd name="connsiteY1" fmla="*/ 339394 h 617079"/>
                      <a:gd name="connsiteX2" fmla="*/ 516103 w 935016"/>
                      <a:gd name="connsiteY2" fmla="*/ 617079 h 617079"/>
                      <a:gd name="connsiteX3" fmla="*/ 0 w 935016"/>
                      <a:gd name="connsiteY3" fmla="*/ 448785 h 617079"/>
                      <a:gd name="connsiteX4" fmla="*/ 274881 w 935016"/>
                      <a:gd name="connsiteY4" fmla="*/ 0 h 617079"/>
                      <a:gd name="connsiteX5" fmla="*/ 477341 w 935016"/>
                      <a:gd name="connsiteY5" fmla="*/ 243874 h 617079"/>
                      <a:gd name="connsiteX6" fmla="*/ 782265 w 935016"/>
                      <a:gd name="connsiteY6" fmla="*/ 143353 h 617079"/>
                      <a:gd name="connsiteX7" fmla="*/ 931229 w 935016"/>
                      <a:gd name="connsiteY7" fmla="*/ 403906 h 617079"/>
                      <a:gd name="connsiteX0" fmla="*/ 182319 w 932773"/>
                      <a:gd name="connsiteY0" fmla="*/ 476834 h 617079"/>
                      <a:gd name="connsiteX1" fmla="*/ 423541 w 932773"/>
                      <a:gd name="connsiteY1" fmla="*/ 339394 h 617079"/>
                      <a:gd name="connsiteX2" fmla="*/ 516103 w 932773"/>
                      <a:gd name="connsiteY2" fmla="*/ 617079 h 617079"/>
                      <a:gd name="connsiteX3" fmla="*/ 0 w 932773"/>
                      <a:gd name="connsiteY3" fmla="*/ 448785 h 617079"/>
                      <a:gd name="connsiteX4" fmla="*/ 274881 w 932773"/>
                      <a:gd name="connsiteY4" fmla="*/ 0 h 617079"/>
                      <a:gd name="connsiteX5" fmla="*/ 477341 w 932773"/>
                      <a:gd name="connsiteY5" fmla="*/ 243874 h 617079"/>
                      <a:gd name="connsiteX6" fmla="*/ 782265 w 932773"/>
                      <a:gd name="connsiteY6" fmla="*/ 143353 h 617079"/>
                      <a:gd name="connsiteX7" fmla="*/ 931229 w 932773"/>
                      <a:gd name="connsiteY7" fmla="*/ 403906 h 617079"/>
                      <a:gd name="connsiteX0" fmla="*/ 182319 w 932773"/>
                      <a:gd name="connsiteY0" fmla="*/ 476834 h 617079"/>
                      <a:gd name="connsiteX1" fmla="*/ 423541 w 932773"/>
                      <a:gd name="connsiteY1" fmla="*/ 339394 h 617079"/>
                      <a:gd name="connsiteX2" fmla="*/ 516103 w 932773"/>
                      <a:gd name="connsiteY2" fmla="*/ 617079 h 617079"/>
                      <a:gd name="connsiteX3" fmla="*/ 0 w 932773"/>
                      <a:gd name="connsiteY3" fmla="*/ 448785 h 617079"/>
                      <a:gd name="connsiteX4" fmla="*/ 274881 w 932773"/>
                      <a:gd name="connsiteY4" fmla="*/ 0 h 617079"/>
                      <a:gd name="connsiteX5" fmla="*/ 491112 w 932773"/>
                      <a:gd name="connsiteY5" fmla="*/ 243874 h 617079"/>
                      <a:gd name="connsiteX6" fmla="*/ 782265 w 932773"/>
                      <a:gd name="connsiteY6" fmla="*/ 143353 h 617079"/>
                      <a:gd name="connsiteX7" fmla="*/ 931229 w 932773"/>
                      <a:gd name="connsiteY7" fmla="*/ 403906 h 617079"/>
                      <a:gd name="connsiteX0" fmla="*/ 182319 w 932773"/>
                      <a:gd name="connsiteY0" fmla="*/ 476834 h 617079"/>
                      <a:gd name="connsiteX1" fmla="*/ 423541 w 932773"/>
                      <a:gd name="connsiteY1" fmla="*/ 339394 h 617079"/>
                      <a:gd name="connsiteX2" fmla="*/ 516103 w 932773"/>
                      <a:gd name="connsiteY2" fmla="*/ 617079 h 617079"/>
                      <a:gd name="connsiteX3" fmla="*/ 0 w 932773"/>
                      <a:gd name="connsiteY3" fmla="*/ 448785 h 617079"/>
                      <a:gd name="connsiteX4" fmla="*/ 274881 w 932773"/>
                      <a:gd name="connsiteY4" fmla="*/ 0 h 617079"/>
                      <a:gd name="connsiteX5" fmla="*/ 491112 w 932773"/>
                      <a:gd name="connsiteY5" fmla="*/ 243874 h 617079"/>
                      <a:gd name="connsiteX6" fmla="*/ 782265 w 932773"/>
                      <a:gd name="connsiteY6" fmla="*/ 143353 h 617079"/>
                      <a:gd name="connsiteX7" fmla="*/ 931229 w 932773"/>
                      <a:gd name="connsiteY7" fmla="*/ 403906 h 617079"/>
                      <a:gd name="connsiteX0" fmla="*/ 182319 w 932773"/>
                      <a:gd name="connsiteY0" fmla="*/ 476834 h 617079"/>
                      <a:gd name="connsiteX1" fmla="*/ 423541 w 932773"/>
                      <a:gd name="connsiteY1" fmla="*/ 339394 h 617079"/>
                      <a:gd name="connsiteX2" fmla="*/ 516103 w 932773"/>
                      <a:gd name="connsiteY2" fmla="*/ 617079 h 617079"/>
                      <a:gd name="connsiteX3" fmla="*/ 0 w 932773"/>
                      <a:gd name="connsiteY3" fmla="*/ 448785 h 617079"/>
                      <a:gd name="connsiteX4" fmla="*/ 239076 w 932773"/>
                      <a:gd name="connsiteY4" fmla="*/ 0 h 617079"/>
                      <a:gd name="connsiteX5" fmla="*/ 491112 w 932773"/>
                      <a:gd name="connsiteY5" fmla="*/ 243874 h 617079"/>
                      <a:gd name="connsiteX6" fmla="*/ 782265 w 932773"/>
                      <a:gd name="connsiteY6" fmla="*/ 143353 h 617079"/>
                      <a:gd name="connsiteX7" fmla="*/ 931229 w 932773"/>
                      <a:gd name="connsiteY7" fmla="*/ 403906 h 617079"/>
                      <a:gd name="connsiteX0" fmla="*/ 182319 w 932773"/>
                      <a:gd name="connsiteY0" fmla="*/ 476834 h 617079"/>
                      <a:gd name="connsiteX1" fmla="*/ 423541 w 932773"/>
                      <a:gd name="connsiteY1" fmla="*/ 339394 h 617079"/>
                      <a:gd name="connsiteX2" fmla="*/ 516103 w 932773"/>
                      <a:gd name="connsiteY2" fmla="*/ 617079 h 617079"/>
                      <a:gd name="connsiteX3" fmla="*/ 0 w 932773"/>
                      <a:gd name="connsiteY3" fmla="*/ 448785 h 617079"/>
                      <a:gd name="connsiteX4" fmla="*/ 239076 w 932773"/>
                      <a:gd name="connsiteY4" fmla="*/ 0 h 617079"/>
                      <a:gd name="connsiteX5" fmla="*/ 491112 w 932773"/>
                      <a:gd name="connsiteY5" fmla="*/ 243874 h 617079"/>
                      <a:gd name="connsiteX6" fmla="*/ 782265 w 932773"/>
                      <a:gd name="connsiteY6" fmla="*/ 143353 h 617079"/>
                      <a:gd name="connsiteX7" fmla="*/ 931229 w 932773"/>
                      <a:gd name="connsiteY7" fmla="*/ 403906 h 617079"/>
                      <a:gd name="connsiteX0" fmla="*/ 182319 w 932773"/>
                      <a:gd name="connsiteY0" fmla="*/ 476834 h 617079"/>
                      <a:gd name="connsiteX1" fmla="*/ 423541 w 932773"/>
                      <a:gd name="connsiteY1" fmla="*/ 339394 h 617079"/>
                      <a:gd name="connsiteX2" fmla="*/ 516103 w 932773"/>
                      <a:gd name="connsiteY2" fmla="*/ 617079 h 617079"/>
                      <a:gd name="connsiteX3" fmla="*/ 0 w 932773"/>
                      <a:gd name="connsiteY3" fmla="*/ 448785 h 617079"/>
                      <a:gd name="connsiteX4" fmla="*/ 239076 w 932773"/>
                      <a:gd name="connsiteY4" fmla="*/ 0 h 617079"/>
                      <a:gd name="connsiteX5" fmla="*/ 491112 w 932773"/>
                      <a:gd name="connsiteY5" fmla="*/ 243874 h 617079"/>
                      <a:gd name="connsiteX6" fmla="*/ 782265 w 932773"/>
                      <a:gd name="connsiteY6" fmla="*/ 143353 h 617079"/>
                      <a:gd name="connsiteX7" fmla="*/ 931229 w 932773"/>
                      <a:gd name="connsiteY7" fmla="*/ 403906 h 617079"/>
                      <a:gd name="connsiteX0" fmla="*/ 182319 w 932773"/>
                      <a:gd name="connsiteY0" fmla="*/ 478537 h 618782"/>
                      <a:gd name="connsiteX1" fmla="*/ 423541 w 932773"/>
                      <a:gd name="connsiteY1" fmla="*/ 341097 h 618782"/>
                      <a:gd name="connsiteX2" fmla="*/ 516103 w 932773"/>
                      <a:gd name="connsiteY2" fmla="*/ 618782 h 618782"/>
                      <a:gd name="connsiteX3" fmla="*/ 0 w 932773"/>
                      <a:gd name="connsiteY3" fmla="*/ 450488 h 618782"/>
                      <a:gd name="connsiteX4" fmla="*/ 239076 w 932773"/>
                      <a:gd name="connsiteY4" fmla="*/ 1703 h 618782"/>
                      <a:gd name="connsiteX5" fmla="*/ 491112 w 932773"/>
                      <a:gd name="connsiteY5" fmla="*/ 245577 h 618782"/>
                      <a:gd name="connsiteX6" fmla="*/ 782265 w 932773"/>
                      <a:gd name="connsiteY6" fmla="*/ 145056 h 618782"/>
                      <a:gd name="connsiteX7" fmla="*/ 931229 w 932773"/>
                      <a:gd name="connsiteY7" fmla="*/ 405609 h 618782"/>
                      <a:gd name="connsiteX0" fmla="*/ 182319 w 932773"/>
                      <a:gd name="connsiteY0" fmla="*/ 478537 h 618782"/>
                      <a:gd name="connsiteX1" fmla="*/ 423541 w 932773"/>
                      <a:gd name="connsiteY1" fmla="*/ 341097 h 618782"/>
                      <a:gd name="connsiteX2" fmla="*/ 516103 w 932773"/>
                      <a:gd name="connsiteY2" fmla="*/ 618782 h 618782"/>
                      <a:gd name="connsiteX3" fmla="*/ 0 w 932773"/>
                      <a:gd name="connsiteY3" fmla="*/ 450488 h 618782"/>
                      <a:gd name="connsiteX4" fmla="*/ 239076 w 932773"/>
                      <a:gd name="connsiteY4" fmla="*/ 1703 h 618782"/>
                      <a:gd name="connsiteX5" fmla="*/ 491112 w 932773"/>
                      <a:gd name="connsiteY5" fmla="*/ 245577 h 618782"/>
                      <a:gd name="connsiteX6" fmla="*/ 782265 w 932773"/>
                      <a:gd name="connsiteY6" fmla="*/ 145056 h 618782"/>
                      <a:gd name="connsiteX7" fmla="*/ 931229 w 932773"/>
                      <a:gd name="connsiteY7" fmla="*/ 405609 h 618782"/>
                      <a:gd name="connsiteX0" fmla="*/ 160286 w 910740"/>
                      <a:gd name="connsiteY0" fmla="*/ 478537 h 618782"/>
                      <a:gd name="connsiteX1" fmla="*/ 401508 w 910740"/>
                      <a:gd name="connsiteY1" fmla="*/ 341097 h 618782"/>
                      <a:gd name="connsiteX2" fmla="*/ 494070 w 910740"/>
                      <a:gd name="connsiteY2" fmla="*/ 618782 h 618782"/>
                      <a:gd name="connsiteX3" fmla="*/ 0 w 910740"/>
                      <a:gd name="connsiteY3" fmla="*/ 450488 h 618782"/>
                      <a:gd name="connsiteX4" fmla="*/ 217043 w 910740"/>
                      <a:gd name="connsiteY4" fmla="*/ 1703 h 618782"/>
                      <a:gd name="connsiteX5" fmla="*/ 469079 w 910740"/>
                      <a:gd name="connsiteY5" fmla="*/ 245577 h 618782"/>
                      <a:gd name="connsiteX6" fmla="*/ 760232 w 910740"/>
                      <a:gd name="connsiteY6" fmla="*/ 145056 h 618782"/>
                      <a:gd name="connsiteX7" fmla="*/ 909196 w 910740"/>
                      <a:gd name="connsiteY7" fmla="*/ 405609 h 618782"/>
                      <a:gd name="connsiteX0" fmla="*/ 205095 w 955549"/>
                      <a:gd name="connsiteY0" fmla="*/ 478537 h 618782"/>
                      <a:gd name="connsiteX1" fmla="*/ 446317 w 955549"/>
                      <a:gd name="connsiteY1" fmla="*/ 341097 h 618782"/>
                      <a:gd name="connsiteX2" fmla="*/ 538879 w 955549"/>
                      <a:gd name="connsiteY2" fmla="*/ 618782 h 618782"/>
                      <a:gd name="connsiteX3" fmla="*/ 44809 w 955549"/>
                      <a:gd name="connsiteY3" fmla="*/ 450488 h 618782"/>
                      <a:gd name="connsiteX4" fmla="*/ 261852 w 955549"/>
                      <a:gd name="connsiteY4" fmla="*/ 1703 h 618782"/>
                      <a:gd name="connsiteX5" fmla="*/ 513888 w 955549"/>
                      <a:gd name="connsiteY5" fmla="*/ 245577 h 618782"/>
                      <a:gd name="connsiteX6" fmla="*/ 805041 w 955549"/>
                      <a:gd name="connsiteY6" fmla="*/ 145056 h 618782"/>
                      <a:gd name="connsiteX7" fmla="*/ 954005 w 955549"/>
                      <a:gd name="connsiteY7" fmla="*/ 405609 h 618782"/>
                      <a:gd name="connsiteX0" fmla="*/ 205095 w 955549"/>
                      <a:gd name="connsiteY0" fmla="*/ 478537 h 618782"/>
                      <a:gd name="connsiteX1" fmla="*/ 446317 w 955549"/>
                      <a:gd name="connsiteY1" fmla="*/ 341097 h 618782"/>
                      <a:gd name="connsiteX2" fmla="*/ 538879 w 955549"/>
                      <a:gd name="connsiteY2" fmla="*/ 618782 h 618782"/>
                      <a:gd name="connsiteX3" fmla="*/ 44809 w 955549"/>
                      <a:gd name="connsiteY3" fmla="*/ 450488 h 618782"/>
                      <a:gd name="connsiteX4" fmla="*/ 261852 w 955549"/>
                      <a:gd name="connsiteY4" fmla="*/ 1703 h 618782"/>
                      <a:gd name="connsiteX5" fmla="*/ 513888 w 955549"/>
                      <a:gd name="connsiteY5" fmla="*/ 245577 h 618782"/>
                      <a:gd name="connsiteX6" fmla="*/ 805041 w 955549"/>
                      <a:gd name="connsiteY6" fmla="*/ 145056 h 618782"/>
                      <a:gd name="connsiteX7" fmla="*/ 954005 w 955549"/>
                      <a:gd name="connsiteY7" fmla="*/ 405609 h 618782"/>
                      <a:gd name="connsiteX0" fmla="*/ 205095 w 955549"/>
                      <a:gd name="connsiteY0" fmla="*/ 478537 h 607765"/>
                      <a:gd name="connsiteX1" fmla="*/ 446317 w 955549"/>
                      <a:gd name="connsiteY1" fmla="*/ 341097 h 607765"/>
                      <a:gd name="connsiteX2" fmla="*/ 527862 w 955549"/>
                      <a:gd name="connsiteY2" fmla="*/ 607765 h 607765"/>
                      <a:gd name="connsiteX3" fmla="*/ 44809 w 955549"/>
                      <a:gd name="connsiteY3" fmla="*/ 450488 h 607765"/>
                      <a:gd name="connsiteX4" fmla="*/ 261852 w 955549"/>
                      <a:gd name="connsiteY4" fmla="*/ 1703 h 607765"/>
                      <a:gd name="connsiteX5" fmla="*/ 513888 w 955549"/>
                      <a:gd name="connsiteY5" fmla="*/ 245577 h 607765"/>
                      <a:gd name="connsiteX6" fmla="*/ 805041 w 955549"/>
                      <a:gd name="connsiteY6" fmla="*/ 145056 h 607765"/>
                      <a:gd name="connsiteX7" fmla="*/ 954005 w 955549"/>
                      <a:gd name="connsiteY7" fmla="*/ 405609 h 607765"/>
                      <a:gd name="connsiteX0" fmla="*/ 205095 w 955549"/>
                      <a:gd name="connsiteY0" fmla="*/ 478537 h 664635"/>
                      <a:gd name="connsiteX1" fmla="*/ 446317 w 955549"/>
                      <a:gd name="connsiteY1" fmla="*/ 341097 h 664635"/>
                      <a:gd name="connsiteX2" fmla="*/ 527862 w 955549"/>
                      <a:gd name="connsiteY2" fmla="*/ 607765 h 664635"/>
                      <a:gd name="connsiteX3" fmla="*/ 44809 w 955549"/>
                      <a:gd name="connsiteY3" fmla="*/ 450488 h 664635"/>
                      <a:gd name="connsiteX4" fmla="*/ 261852 w 955549"/>
                      <a:gd name="connsiteY4" fmla="*/ 1703 h 664635"/>
                      <a:gd name="connsiteX5" fmla="*/ 513888 w 955549"/>
                      <a:gd name="connsiteY5" fmla="*/ 245577 h 664635"/>
                      <a:gd name="connsiteX6" fmla="*/ 805041 w 955549"/>
                      <a:gd name="connsiteY6" fmla="*/ 145056 h 664635"/>
                      <a:gd name="connsiteX7" fmla="*/ 954005 w 955549"/>
                      <a:gd name="connsiteY7" fmla="*/ 405609 h 664635"/>
                      <a:gd name="connsiteX0" fmla="*/ 205095 w 955549"/>
                      <a:gd name="connsiteY0" fmla="*/ 478537 h 664635"/>
                      <a:gd name="connsiteX1" fmla="*/ 446317 w 955549"/>
                      <a:gd name="connsiteY1" fmla="*/ 341097 h 664635"/>
                      <a:gd name="connsiteX2" fmla="*/ 527862 w 955549"/>
                      <a:gd name="connsiteY2" fmla="*/ 607765 h 664635"/>
                      <a:gd name="connsiteX3" fmla="*/ 44809 w 955549"/>
                      <a:gd name="connsiteY3" fmla="*/ 450488 h 664635"/>
                      <a:gd name="connsiteX4" fmla="*/ 261852 w 955549"/>
                      <a:gd name="connsiteY4" fmla="*/ 1703 h 664635"/>
                      <a:gd name="connsiteX5" fmla="*/ 513888 w 955549"/>
                      <a:gd name="connsiteY5" fmla="*/ 245577 h 664635"/>
                      <a:gd name="connsiteX6" fmla="*/ 805041 w 955549"/>
                      <a:gd name="connsiteY6" fmla="*/ 145056 h 664635"/>
                      <a:gd name="connsiteX7" fmla="*/ 954005 w 955549"/>
                      <a:gd name="connsiteY7" fmla="*/ 405609 h 664635"/>
                      <a:gd name="connsiteX0" fmla="*/ 205095 w 955549"/>
                      <a:gd name="connsiteY0" fmla="*/ 478537 h 664635"/>
                      <a:gd name="connsiteX1" fmla="*/ 402249 w 955549"/>
                      <a:gd name="connsiteY1" fmla="*/ 352114 h 664635"/>
                      <a:gd name="connsiteX2" fmla="*/ 527862 w 955549"/>
                      <a:gd name="connsiteY2" fmla="*/ 607765 h 664635"/>
                      <a:gd name="connsiteX3" fmla="*/ 44809 w 955549"/>
                      <a:gd name="connsiteY3" fmla="*/ 450488 h 664635"/>
                      <a:gd name="connsiteX4" fmla="*/ 261852 w 955549"/>
                      <a:gd name="connsiteY4" fmla="*/ 1703 h 664635"/>
                      <a:gd name="connsiteX5" fmla="*/ 513888 w 955549"/>
                      <a:gd name="connsiteY5" fmla="*/ 245577 h 664635"/>
                      <a:gd name="connsiteX6" fmla="*/ 805041 w 955549"/>
                      <a:gd name="connsiteY6" fmla="*/ 145056 h 664635"/>
                      <a:gd name="connsiteX7" fmla="*/ 954005 w 955549"/>
                      <a:gd name="connsiteY7" fmla="*/ 405609 h 664635"/>
                      <a:gd name="connsiteX0" fmla="*/ 205095 w 955549"/>
                      <a:gd name="connsiteY0" fmla="*/ 478537 h 664635"/>
                      <a:gd name="connsiteX1" fmla="*/ 402249 w 955549"/>
                      <a:gd name="connsiteY1" fmla="*/ 352114 h 664635"/>
                      <a:gd name="connsiteX2" fmla="*/ 527862 w 955549"/>
                      <a:gd name="connsiteY2" fmla="*/ 607765 h 664635"/>
                      <a:gd name="connsiteX3" fmla="*/ 44809 w 955549"/>
                      <a:gd name="connsiteY3" fmla="*/ 450488 h 664635"/>
                      <a:gd name="connsiteX4" fmla="*/ 261852 w 955549"/>
                      <a:gd name="connsiteY4" fmla="*/ 1703 h 664635"/>
                      <a:gd name="connsiteX5" fmla="*/ 513888 w 955549"/>
                      <a:gd name="connsiteY5" fmla="*/ 245577 h 664635"/>
                      <a:gd name="connsiteX6" fmla="*/ 805041 w 955549"/>
                      <a:gd name="connsiteY6" fmla="*/ 145056 h 664635"/>
                      <a:gd name="connsiteX7" fmla="*/ 954005 w 955549"/>
                      <a:gd name="connsiteY7" fmla="*/ 405609 h 664635"/>
                      <a:gd name="connsiteX0" fmla="*/ 205095 w 955549"/>
                      <a:gd name="connsiteY0" fmla="*/ 478537 h 664635"/>
                      <a:gd name="connsiteX1" fmla="*/ 402249 w 955549"/>
                      <a:gd name="connsiteY1" fmla="*/ 352114 h 664635"/>
                      <a:gd name="connsiteX2" fmla="*/ 527862 w 955549"/>
                      <a:gd name="connsiteY2" fmla="*/ 607765 h 664635"/>
                      <a:gd name="connsiteX3" fmla="*/ 44809 w 955549"/>
                      <a:gd name="connsiteY3" fmla="*/ 450488 h 664635"/>
                      <a:gd name="connsiteX4" fmla="*/ 261852 w 955549"/>
                      <a:gd name="connsiteY4" fmla="*/ 1703 h 664635"/>
                      <a:gd name="connsiteX5" fmla="*/ 513888 w 955549"/>
                      <a:gd name="connsiteY5" fmla="*/ 245577 h 664635"/>
                      <a:gd name="connsiteX6" fmla="*/ 805041 w 955549"/>
                      <a:gd name="connsiteY6" fmla="*/ 145056 h 664635"/>
                      <a:gd name="connsiteX7" fmla="*/ 954005 w 955549"/>
                      <a:gd name="connsiteY7" fmla="*/ 405609 h 664635"/>
                      <a:gd name="connsiteX0" fmla="*/ 205095 w 955549"/>
                      <a:gd name="connsiteY0" fmla="*/ 511587 h 664635"/>
                      <a:gd name="connsiteX1" fmla="*/ 402249 w 955549"/>
                      <a:gd name="connsiteY1" fmla="*/ 352114 h 664635"/>
                      <a:gd name="connsiteX2" fmla="*/ 527862 w 955549"/>
                      <a:gd name="connsiteY2" fmla="*/ 607765 h 664635"/>
                      <a:gd name="connsiteX3" fmla="*/ 44809 w 955549"/>
                      <a:gd name="connsiteY3" fmla="*/ 450488 h 664635"/>
                      <a:gd name="connsiteX4" fmla="*/ 261852 w 955549"/>
                      <a:gd name="connsiteY4" fmla="*/ 1703 h 664635"/>
                      <a:gd name="connsiteX5" fmla="*/ 513888 w 955549"/>
                      <a:gd name="connsiteY5" fmla="*/ 245577 h 664635"/>
                      <a:gd name="connsiteX6" fmla="*/ 805041 w 955549"/>
                      <a:gd name="connsiteY6" fmla="*/ 145056 h 664635"/>
                      <a:gd name="connsiteX7" fmla="*/ 954005 w 955549"/>
                      <a:gd name="connsiteY7" fmla="*/ 405609 h 664635"/>
                      <a:gd name="connsiteX0" fmla="*/ 205095 w 955549"/>
                      <a:gd name="connsiteY0" fmla="*/ 511587 h 664635"/>
                      <a:gd name="connsiteX1" fmla="*/ 402249 w 955549"/>
                      <a:gd name="connsiteY1" fmla="*/ 352114 h 664635"/>
                      <a:gd name="connsiteX2" fmla="*/ 527862 w 955549"/>
                      <a:gd name="connsiteY2" fmla="*/ 607765 h 664635"/>
                      <a:gd name="connsiteX3" fmla="*/ 44809 w 955549"/>
                      <a:gd name="connsiteY3" fmla="*/ 450488 h 664635"/>
                      <a:gd name="connsiteX4" fmla="*/ 261852 w 955549"/>
                      <a:gd name="connsiteY4" fmla="*/ 1703 h 664635"/>
                      <a:gd name="connsiteX5" fmla="*/ 513888 w 955549"/>
                      <a:gd name="connsiteY5" fmla="*/ 245577 h 664635"/>
                      <a:gd name="connsiteX6" fmla="*/ 805041 w 955549"/>
                      <a:gd name="connsiteY6" fmla="*/ 145056 h 664635"/>
                      <a:gd name="connsiteX7" fmla="*/ 954005 w 955549"/>
                      <a:gd name="connsiteY7" fmla="*/ 405609 h 664635"/>
                      <a:gd name="connsiteX0" fmla="*/ 205095 w 955549"/>
                      <a:gd name="connsiteY0" fmla="*/ 511587 h 664635"/>
                      <a:gd name="connsiteX1" fmla="*/ 396740 w 955549"/>
                      <a:gd name="connsiteY1" fmla="*/ 327327 h 664635"/>
                      <a:gd name="connsiteX2" fmla="*/ 527862 w 955549"/>
                      <a:gd name="connsiteY2" fmla="*/ 607765 h 664635"/>
                      <a:gd name="connsiteX3" fmla="*/ 44809 w 955549"/>
                      <a:gd name="connsiteY3" fmla="*/ 450488 h 664635"/>
                      <a:gd name="connsiteX4" fmla="*/ 261852 w 955549"/>
                      <a:gd name="connsiteY4" fmla="*/ 1703 h 664635"/>
                      <a:gd name="connsiteX5" fmla="*/ 513888 w 955549"/>
                      <a:gd name="connsiteY5" fmla="*/ 245577 h 664635"/>
                      <a:gd name="connsiteX6" fmla="*/ 805041 w 955549"/>
                      <a:gd name="connsiteY6" fmla="*/ 145056 h 664635"/>
                      <a:gd name="connsiteX7" fmla="*/ 954005 w 955549"/>
                      <a:gd name="connsiteY7" fmla="*/ 405609 h 664635"/>
                      <a:gd name="connsiteX0" fmla="*/ 205095 w 955549"/>
                      <a:gd name="connsiteY0" fmla="*/ 511587 h 664635"/>
                      <a:gd name="connsiteX1" fmla="*/ 396740 w 955549"/>
                      <a:gd name="connsiteY1" fmla="*/ 327327 h 664635"/>
                      <a:gd name="connsiteX2" fmla="*/ 527862 w 955549"/>
                      <a:gd name="connsiteY2" fmla="*/ 607765 h 664635"/>
                      <a:gd name="connsiteX3" fmla="*/ 44809 w 955549"/>
                      <a:gd name="connsiteY3" fmla="*/ 450488 h 664635"/>
                      <a:gd name="connsiteX4" fmla="*/ 261852 w 955549"/>
                      <a:gd name="connsiteY4" fmla="*/ 1703 h 664635"/>
                      <a:gd name="connsiteX5" fmla="*/ 513888 w 955549"/>
                      <a:gd name="connsiteY5" fmla="*/ 245577 h 664635"/>
                      <a:gd name="connsiteX6" fmla="*/ 805041 w 955549"/>
                      <a:gd name="connsiteY6" fmla="*/ 145056 h 664635"/>
                      <a:gd name="connsiteX7" fmla="*/ 954005 w 955549"/>
                      <a:gd name="connsiteY7" fmla="*/ 405609 h 664635"/>
                      <a:gd name="connsiteX0" fmla="*/ 221620 w 955549"/>
                      <a:gd name="connsiteY0" fmla="*/ 500570 h 664635"/>
                      <a:gd name="connsiteX1" fmla="*/ 396740 w 955549"/>
                      <a:gd name="connsiteY1" fmla="*/ 327327 h 664635"/>
                      <a:gd name="connsiteX2" fmla="*/ 527862 w 955549"/>
                      <a:gd name="connsiteY2" fmla="*/ 607765 h 664635"/>
                      <a:gd name="connsiteX3" fmla="*/ 44809 w 955549"/>
                      <a:gd name="connsiteY3" fmla="*/ 450488 h 664635"/>
                      <a:gd name="connsiteX4" fmla="*/ 261852 w 955549"/>
                      <a:gd name="connsiteY4" fmla="*/ 1703 h 664635"/>
                      <a:gd name="connsiteX5" fmla="*/ 513888 w 955549"/>
                      <a:gd name="connsiteY5" fmla="*/ 245577 h 664635"/>
                      <a:gd name="connsiteX6" fmla="*/ 805041 w 955549"/>
                      <a:gd name="connsiteY6" fmla="*/ 145056 h 664635"/>
                      <a:gd name="connsiteX7" fmla="*/ 954005 w 955549"/>
                      <a:gd name="connsiteY7" fmla="*/ 405609 h 664635"/>
                      <a:gd name="connsiteX0" fmla="*/ 221620 w 955549"/>
                      <a:gd name="connsiteY0" fmla="*/ 500570 h 664635"/>
                      <a:gd name="connsiteX1" fmla="*/ 396740 w 955549"/>
                      <a:gd name="connsiteY1" fmla="*/ 327327 h 664635"/>
                      <a:gd name="connsiteX2" fmla="*/ 527862 w 955549"/>
                      <a:gd name="connsiteY2" fmla="*/ 607765 h 664635"/>
                      <a:gd name="connsiteX3" fmla="*/ 44809 w 955549"/>
                      <a:gd name="connsiteY3" fmla="*/ 450488 h 664635"/>
                      <a:gd name="connsiteX4" fmla="*/ 261852 w 955549"/>
                      <a:gd name="connsiteY4" fmla="*/ 1703 h 664635"/>
                      <a:gd name="connsiteX5" fmla="*/ 513888 w 955549"/>
                      <a:gd name="connsiteY5" fmla="*/ 245577 h 664635"/>
                      <a:gd name="connsiteX6" fmla="*/ 805041 w 955549"/>
                      <a:gd name="connsiteY6" fmla="*/ 145056 h 664635"/>
                      <a:gd name="connsiteX7" fmla="*/ 954005 w 955549"/>
                      <a:gd name="connsiteY7" fmla="*/ 405609 h 664635"/>
                      <a:gd name="connsiteX0" fmla="*/ 221620 w 955549"/>
                      <a:gd name="connsiteY0" fmla="*/ 500570 h 664635"/>
                      <a:gd name="connsiteX1" fmla="*/ 396740 w 955549"/>
                      <a:gd name="connsiteY1" fmla="*/ 327327 h 664635"/>
                      <a:gd name="connsiteX2" fmla="*/ 527862 w 955549"/>
                      <a:gd name="connsiteY2" fmla="*/ 607765 h 664635"/>
                      <a:gd name="connsiteX3" fmla="*/ 44809 w 955549"/>
                      <a:gd name="connsiteY3" fmla="*/ 450488 h 664635"/>
                      <a:gd name="connsiteX4" fmla="*/ 261852 w 955549"/>
                      <a:gd name="connsiteY4" fmla="*/ 1703 h 664635"/>
                      <a:gd name="connsiteX5" fmla="*/ 513888 w 955549"/>
                      <a:gd name="connsiteY5" fmla="*/ 245577 h 664635"/>
                      <a:gd name="connsiteX6" fmla="*/ 805041 w 955549"/>
                      <a:gd name="connsiteY6" fmla="*/ 145056 h 664635"/>
                      <a:gd name="connsiteX7" fmla="*/ 954005 w 955549"/>
                      <a:gd name="connsiteY7" fmla="*/ 405609 h 664635"/>
                      <a:gd name="connsiteX0" fmla="*/ 221620 w 955549"/>
                      <a:gd name="connsiteY0" fmla="*/ 500570 h 666793"/>
                      <a:gd name="connsiteX1" fmla="*/ 396740 w 955549"/>
                      <a:gd name="connsiteY1" fmla="*/ 327327 h 666793"/>
                      <a:gd name="connsiteX2" fmla="*/ 478286 w 955549"/>
                      <a:gd name="connsiteY2" fmla="*/ 610520 h 666793"/>
                      <a:gd name="connsiteX3" fmla="*/ 44809 w 955549"/>
                      <a:gd name="connsiteY3" fmla="*/ 450488 h 666793"/>
                      <a:gd name="connsiteX4" fmla="*/ 261852 w 955549"/>
                      <a:gd name="connsiteY4" fmla="*/ 1703 h 666793"/>
                      <a:gd name="connsiteX5" fmla="*/ 513888 w 955549"/>
                      <a:gd name="connsiteY5" fmla="*/ 245577 h 666793"/>
                      <a:gd name="connsiteX6" fmla="*/ 805041 w 955549"/>
                      <a:gd name="connsiteY6" fmla="*/ 145056 h 666793"/>
                      <a:gd name="connsiteX7" fmla="*/ 954005 w 955549"/>
                      <a:gd name="connsiteY7" fmla="*/ 405609 h 666793"/>
                      <a:gd name="connsiteX0" fmla="*/ 221620 w 955549"/>
                      <a:gd name="connsiteY0" fmla="*/ 500570 h 666793"/>
                      <a:gd name="connsiteX1" fmla="*/ 396740 w 955549"/>
                      <a:gd name="connsiteY1" fmla="*/ 327327 h 666793"/>
                      <a:gd name="connsiteX2" fmla="*/ 478286 w 955549"/>
                      <a:gd name="connsiteY2" fmla="*/ 610520 h 666793"/>
                      <a:gd name="connsiteX3" fmla="*/ 44809 w 955549"/>
                      <a:gd name="connsiteY3" fmla="*/ 450488 h 666793"/>
                      <a:gd name="connsiteX4" fmla="*/ 261852 w 955549"/>
                      <a:gd name="connsiteY4" fmla="*/ 1703 h 666793"/>
                      <a:gd name="connsiteX5" fmla="*/ 513888 w 955549"/>
                      <a:gd name="connsiteY5" fmla="*/ 245577 h 666793"/>
                      <a:gd name="connsiteX6" fmla="*/ 805041 w 955549"/>
                      <a:gd name="connsiteY6" fmla="*/ 145056 h 666793"/>
                      <a:gd name="connsiteX7" fmla="*/ 954005 w 955549"/>
                      <a:gd name="connsiteY7" fmla="*/ 405609 h 666793"/>
                      <a:gd name="connsiteX0" fmla="*/ 228696 w 962625"/>
                      <a:gd name="connsiteY0" fmla="*/ 500570 h 673975"/>
                      <a:gd name="connsiteX1" fmla="*/ 403816 w 962625"/>
                      <a:gd name="connsiteY1" fmla="*/ 327327 h 673975"/>
                      <a:gd name="connsiteX2" fmla="*/ 485362 w 962625"/>
                      <a:gd name="connsiteY2" fmla="*/ 610520 h 673975"/>
                      <a:gd name="connsiteX3" fmla="*/ 43623 w 962625"/>
                      <a:gd name="connsiteY3" fmla="*/ 480784 h 673975"/>
                      <a:gd name="connsiteX4" fmla="*/ 268928 w 962625"/>
                      <a:gd name="connsiteY4" fmla="*/ 1703 h 673975"/>
                      <a:gd name="connsiteX5" fmla="*/ 520964 w 962625"/>
                      <a:gd name="connsiteY5" fmla="*/ 245577 h 673975"/>
                      <a:gd name="connsiteX6" fmla="*/ 812117 w 962625"/>
                      <a:gd name="connsiteY6" fmla="*/ 145056 h 673975"/>
                      <a:gd name="connsiteX7" fmla="*/ 961081 w 962625"/>
                      <a:gd name="connsiteY7" fmla="*/ 405609 h 673975"/>
                      <a:gd name="connsiteX0" fmla="*/ 238218 w 972147"/>
                      <a:gd name="connsiteY0" fmla="*/ 500570 h 681004"/>
                      <a:gd name="connsiteX1" fmla="*/ 413338 w 972147"/>
                      <a:gd name="connsiteY1" fmla="*/ 327327 h 681004"/>
                      <a:gd name="connsiteX2" fmla="*/ 494884 w 972147"/>
                      <a:gd name="connsiteY2" fmla="*/ 610520 h 681004"/>
                      <a:gd name="connsiteX3" fmla="*/ 42128 w 972147"/>
                      <a:gd name="connsiteY3" fmla="*/ 505572 h 681004"/>
                      <a:gd name="connsiteX4" fmla="*/ 278450 w 972147"/>
                      <a:gd name="connsiteY4" fmla="*/ 1703 h 681004"/>
                      <a:gd name="connsiteX5" fmla="*/ 530486 w 972147"/>
                      <a:gd name="connsiteY5" fmla="*/ 245577 h 681004"/>
                      <a:gd name="connsiteX6" fmla="*/ 821639 w 972147"/>
                      <a:gd name="connsiteY6" fmla="*/ 145056 h 681004"/>
                      <a:gd name="connsiteX7" fmla="*/ 970603 w 972147"/>
                      <a:gd name="connsiteY7" fmla="*/ 405609 h 681004"/>
                      <a:gd name="connsiteX0" fmla="*/ 238218 w 972147"/>
                      <a:gd name="connsiteY0" fmla="*/ 500570 h 684851"/>
                      <a:gd name="connsiteX1" fmla="*/ 413338 w 972147"/>
                      <a:gd name="connsiteY1" fmla="*/ 327327 h 684851"/>
                      <a:gd name="connsiteX2" fmla="*/ 483867 w 972147"/>
                      <a:gd name="connsiteY2" fmla="*/ 616028 h 684851"/>
                      <a:gd name="connsiteX3" fmla="*/ 42128 w 972147"/>
                      <a:gd name="connsiteY3" fmla="*/ 505572 h 684851"/>
                      <a:gd name="connsiteX4" fmla="*/ 278450 w 972147"/>
                      <a:gd name="connsiteY4" fmla="*/ 1703 h 684851"/>
                      <a:gd name="connsiteX5" fmla="*/ 530486 w 972147"/>
                      <a:gd name="connsiteY5" fmla="*/ 245577 h 684851"/>
                      <a:gd name="connsiteX6" fmla="*/ 821639 w 972147"/>
                      <a:gd name="connsiteY6" fmla="*/ 145056 h 684851"/>
                      <a:gd name="connsiteX7" fmla="*/ 970603 w 972147"/>
                      <a:gd name="connsiteY7" fmla="*/ 405609 h 684851"/>
                      <a:gd name="connsiteX0" fmla="*/ 238218 w 972147"/>
                      <a:gd name="connsiteY0" fmla="*/ 500570 h 678763"/>
                      <a:gd name="connsiteX1" fmla="*/ 413338 w 972147"/>
                      <a:gd name="connsiteY1" fmla="*/ 327327 h 678763"/>
                      <a:gd name="connsiteX2" fmla="*/ 483867 w 972147"/>
                      <a:gd name="connsiteY2" fmla="*/ 616028 h 678763"/>
                      <a:gd name="connsiteX3" fmla="*/ 42128 w 972147"/>
                      <a:gd name="connsiteY3" fmla="*/ 505572 h 678763"/>
                      <a:gd name="connsiteX4" fmla="*/ 278450 w 972147"/>
                      <a:gd name="connsiteY4" fmla="*/ 1703 h 678763"/>
                      <a:gd name="connsiteX5" fmla="*/ 530486 w 972147"/>
                      <a:gd name="connsiteY5" fmla="*/ 245577 h 678763"/>
                      <a:gd name="connsiteX6" fmla="*/ 821639 w 972147"/>
                      <a:gd name="connsiteY6" fmla="*/ 145056 h 678763"/>
                      <a:gd name="connsiteX7" fmla="*/ 970603 w 972147"/>
                      <a:gd name="connsiteY7" fmla="*/ 405609 h 678763"/>
                      <a:gd name="connsiteX0" fmla="*/ 238218 w 972147"/>
                      <a:gd name="connsiteY0" fmla="*/ 501130 h 679323"/>
                      <a:gd name="connsiteX1" fmla="*/ 413338 w 972147"/>
                      <a:gd name="connsiteY1" fmla="*/ 327887 h 679323"/>
                      <a:gd name="connsiteX2" fmla="*/ 483867 w 972147"/>
                      <a:gd name="connsiteY2" fmla="*/ 616588 h 679323"/>
                      <a:gd name="connsiteX3" fmla="*/ 42128 w 972147"/>
                      <a:gd name="connsiteY3" fmla="*/ 506132 h 679323"/>
                      <a:gd name="connsiteX4" fmla="*/ 278450 w 972147"/>
                      <a:gd name="connsiteY4" fmla="*/ 2263 h 679323"/>
                      <a:gd name="connsiteX5" fmla="*/ 535994 w 972147"/>
                      <a:gd name="connsiteY5" fmla="*/ 210332 h 679323"/>
                      <a:gd name="connsiteX6" fmla="*/ 821639 w 972147"/>
                      <a:gd name="connsiteY6" fmla="*/ 145616 h 679323"/>
                      <a:gd name="connsiteX7" fmla="*/ 970603 w 972147"/>
                      <a:gd name="connsiteY7" fmla="*/ 406169 h 679323"/>
                      <a:gd name="connsiteX0" fmla="*/ 238218 w 972147"/>
                      <a:gd name="connsiteY0" fmla="*/ 501130 h 679323"/>
                      <a:gd name="connsiteX1" fmla="*/ 413338 w 972147"/>
                      <a:gd name="connsiteY1" fmla="*/ 327887 h 679323"/>
                      <a:gd name="connsiteX2" fmla="*/ 483867 w 972147"/>
                      <a:gd name="connsiteY2" fmla="*/ 616588 h 679323"/>
                      <a:gd name="connsiteX3" fmla="*/ 42128 w 972147"/>
                      <a:gd name="connsiteY3" fmla="*/ 506132 h 679323"/>
                      <a:gd name="connsiteX4" fmla="*/ 278450 w 972147"/>
                      <a:gd name="connsiteY4" fmla="*/ 2263 h 679323"/>
                      <a:gd name="connsiteX5" fmla="*/ 535994 w 972147"/>
                      <a:gd name="connsiteY5" fmla="*/ 210332 h 679323"/>
                      <a:gd name="connsiteX6" fmla="*/ 821639 w 972147"/>
                      <a:gd name="connsiteY6" fmla="*/ 145616 h 679323"/>
                      <a:gd name="connsiteX7" fmla="*/ 970603 w 972147"/>
                      <a:gd name="connsiteY7" fmla="*/ 406169 h 679323"/>
                      <a:gd name="connsiteX0" fmla="*/ 238218 w 972147"/>
                      <a:gd name="connsiteY0" fmla="*/ 501584 h 679777"/>
                      <a:gd name="connsiteX1" fmla="*/ 413338 w 972147"/>
                      <a:gd name="connsiteY1" fmla="*/ 328341 h 679777"/>
                      <a:gd name="connsiteX2" fmla="*/ 483867 w 972147"/>
                      <a:gd name="connsiteY2" fmla="*/ 617042 h 679777"/>
                      <a:gd name="connsiteX3" fmla="*/ 42128 w 972147"/>
                      <a:gd name="connsiteY3" fmla="*/ 506586 h 679777"/>
                      <a:gd name="connsiteX4" fmla="*/ 278450 w 972147"/>
                      <a:gd name="connsiteY4" fmla="*/ 2717 h 679777"/>
                      <a:gd name="connsiteX5" fmla="*/ 535994 w 972147"/>
                      <a:gd name="connsiteY5" fmla="*/ 210786 h 679777"/>
                      <a:gd name="connsiteX6" fmla="*/ 821639 w 972147"/>
                      <a:gd name="connsiteY6" fmla="*/ 146070 h 679777"/>
                      <a:gd name="connsiteX7" fmla="*/ 970603 w 972147"/>
                      <a:gd name="connsiteY7" fmla="*/ 406623 h 679777"/>
                      <a:gd name="connsiteX0" fmla="*/ 238218 w 972147"/>
                      <a:gd name="connsiteY0" fmla="*/ 501584 h 679777"/>
                      <a:gd name="connsiteX1" fmla="*/ 413338 w 972147"/>
                      <a:gd name="connsiteY1" fmla="*/ 328341 h 679777"/>
                      <a:gd name="connsiteX2" fmla="*/ 483867 w 972147"/>
                      <a:gd name="connsiteY2" fmla="*/ 617042 h 679777"/>
                      <a:gd name="connsiteX3" fmla="*/ 42128 w 972147"/>
                      <a:gd name="connsiteY3" fmla="*/ 506586 h 679777"/>
                      <a:gd name="connsiteX4" fmla="*/ 278450 w 972147"/>
                      <a:gd name="connsiteY4" fmla="*/ 2717 h 679777"/>
                      <a:gd name="connsiteX5" fmla="*/ 535994 w 972147"/>
                      <a:gd name="connsiteY5" fmla="*/ 210786 h 679777"/>
                      <a:gd name="connsiteX6" fmla="*/ 821639 w 972147"/>
                      <a:gd name="connsiteY6" fmla="*/ 146070 h 679777"/>
                      <a:gd name="connsiteX7" fmla="*/ 970603 w 972147"/>
                      <a:gd name="connsiteY7" fmla="*/ 406623 h 679777"/>
                      <a:gd name="connsiteX0" fmla="*/ 238218 w 972147"/>
                      <a:gd name="connsiteY0" fmla="*/ 501584 h 679777"/>
                      <a:gd name="connsiteX1" fmla="*/ 413338 w 972147"/>
                      <a:gd name="connsiteY1" fmla="*/ 328341 h 679777"/>
                      <a:gd name="connsiteX2" fmla="*/ 483867 w 972147"/>
                      <a:gd name="connsiteY2" fmla="*/ 617042 h 679777"/>
                      <a:gd name="connsiteX3" fmla="*/ 42128 w 972147"/>
                      <a:gd name="connsiteY3" fmla="*/ 506586 h 679777"/>
                      <a:gd name="connsiteX4" fmla="*/ 278450 w 972147"/>
                      <a:gd name="connsiteY4" fmla="*/ 2717 h 679777"/>
                      <a:gd name="connsiteX5" fmla="*/ 535994 w 972147"/>
                      <a:gd name="connsiteY5" fmla="*/ 210786 h 679777"/>
                      <a:gd name="connsiteX6" fmla="*/ 821639 w 972147"/>
                      <a:gd name="connsiteY6" fmla="*/ 146070 h 679777"/>
                      <a:gd name="connsiteX7" fmla="*/ 970603 w 972147"/>
                      <a:gd name="connsiteY7" fmla="*/ 406623 h 679777"/>
                      <a:gd name="connsiteX0" fmla="*/ 238218 w 972147"/>
                      <a:gd name="connsiteY0" fmla="*/ 502590 h 680783"/>
                      <a:gd name="connsiteX1" fmla="*/ 413338 w 972147"/>
                      <a:gd name="connsiteY1" fmla="*/ 329347 h 680783"/>
                      <a:gd name="connsiteX2" fmla="*/ 483867 w 972147"/>
                      <a:gd name="connsiteY2" fmla="*/ 618048 h 680783"/>
                      <a:gd name="connsiteX3" fmla="*/ 42128 w 972147"/>
                      <a:gd name="connsiteY3" fmla="*/ 507592 h 680783"/>
                      <a:gd name="connsiteX4" fmla="*/ 278450 w 972147"/>
                      <a:gd name="connsiteY4" fmla="*/ 3723 h 680783"/>
                      <a:gd name="connsiteX5" fmla="*/ 535994 w 972147"/>
                      <a:gd name="connsiteY5" fmla="*/ 211792 h 680783"/>
                      <a:gd name="connsiteX6" fmla="*/ 821639 w 972147"/>
                      <a:gd name="connsiteY6" fmla="*/ 147076 h 680783"/>
                      <a:gd name="connsiteX7" fmla="*/ 970603 w 972147"/>
                      <a:gd name="connsiteY7" fmla="*/ 407629 h 680783"/>
                      <a:gd name="connsiteX0" fmla="*/ 238218 w 972381"/>
                      <a:gd name="connsiteY0" fmla="*/ 502590 h 680783"/>
                      <a:gd name="connsiteX1" fmla="*/ 413338 w 972381"/>
                      <a:gd name="connsiteY1" fmla="*/ 329347 h 680783"/>
                      <a:gd name="connsiteX2" fmla="*/ 483867 w 972381"/>
                      <a:gd name="connsiteY2" fmla="*/ 618048 h 680783"/>
                      <a:gd name="connsiteX3" fmla="*/ 42128 w 972381"/>
                      <a:gd name="connsiteY3" fmla="*/ 507592 h 680783"/>
                      <a:gd name="connsiteX4" fmla="*/ 278450 w 972381"/>
                      <a:gd name="connsiteY4" fmla="*/ 3723 h 680783"/>
                      <a:gd name="connsiteX5" fmla="*/ 535994 w 972381"/>
                      <a:gd name="connsiteY5" fmla="*/ 211792 h 680783"/>
                      <a:gd name="connsiteX6" fmla="*/ 829902 w 972381"/>
                      <a:gd name="connsiteY6" fmla="*/ 119534 h 680783"/>
                      <a:gd name="connsiteX7" fmla="*/ 970603 w 972381"/>
                      <a:gd name="connsiteY7" fmla="*/ 407629 h 680783"/>
                      <a:gd name="connsiteX0" fmla="*/ 238218 w 972381"/>
                      <a:gd name="connsiteY0" fmla="*/ 502590 h 680783"/>
                      <a:gd name="connsiteX1" fmla="*/ 413338 w 972381"/>
                      <a:gd name="connsiteY1" fmla="*/ 329347 h 680783"/>
                      <a:gd name="connsiteX2" fmla="*/ 483867 w 972381"/>
                      <a:gd name="connsiteY2" fmla="*/ 618048 h 680783"/>
                      <a:gd name="connsiteX3" fmla="*/ 42128 w 972381"/>
                      <a:gd name="connsiteY3" fmla="*/ 507592 h 680783"/>
                      <a:gd name="connsiteX4" fmla="*/ 278450 w 972381"/>
                      <a:gd name="connsiteY4" fmla="*/ 3723 h 680783"/>
                      <a:gd name="connsiteX5" fmla="*/ 535994 w 972381"/>
                      <a:gd name="connsiteY5" fmla="*/ 211792 h 680783"/>
                      <a:gd name="connsiteX6" fmla="*/ 829902 w 972381"/>
                      <a:gd name="connsiteY6" fmla="*/ 119534 h 680783"/>
                      <a:gd name="connsiteX7" fmla="*/ 970603 w 972381"/>
                      <a:gd name="connsiteY7" fmla="*/ 407629 h 680783"/>
                      <a:gd name="connsiteX0" fmla="*/ 238218 w 973905"/>
                      <a:gd name="connsiteY0" fmla="*/ 502590 h 680783"/>
                      <a:gd name="connsiteX1" fmla="*/ 413338 w 973905"/>
                      <a:gd name="connsiteY1" fmla="*/ 329347 h 680783"/>
                      <a:gd name="connsiteX2" fmla="*/ 483867 w 973905"/>
                      <a:gd name="connsiteY2" fmla="*/ 618048 h 680783"/>
                      <a:gd name="connsiteX3" fmla="*/ 42128 w 973905"/>
                      <a:gd name="connsiteY3" fmla="*/ 507592 h 680783"/>
                      <a:gd name="connsiteX4" fmla="*/ 278450 w 973905"/>
                      <a:gd name="connsiteY4" fmla="*/ 3723 h 680783"/>
                      <a:gd name="connsiteX5" fmla="*/ 535994 w 973905"/>
                      <a:gd name="connsiteY5" fmla="*/ 211792 h 680783"/>
                      <a:gd name="connsiteX6" fmla="*/ 857444 w 973905"/>
                      <a:gd name="connsiteY6" fmla="*/ 144322 h 680783"/>
                      <a:gd name="connsiteX7" fmla="*/ 970603 w 973905"/>
                      <a:gd name="connsiteY7" fmla="*/ 407629 h 680783"/>
                      <a:gd name="connsiteX0" fmla="*/ 238218 w 973905"/>
                      <a:gd name="connsiteY0" fmla="*/ 502590 h 680783"/>
                      <a:gd name="connsiteX1" fmla="*/ 413338 w 973905"/>
                      <a:gd name="connsiteY1" fmla="*/ 329347 h 680783"/>
                      <a:gd name="connsiteX2" fmla="*/ 483867 w 973905"/>
                      <a:gd name="connsiteY2" fmla="*/ 618048 h 680783"/>
                      <a:gd name="connsiteX3" fmla="*/ 42128 w 973905"/>
                      <a:gd name="connsiteY3" fmla="*/ 507592 h 680783"/>
                      <a:gd name="connsiteX4" fmla="*/ 278450 w 973905"/>
                      <a:gd name="connsiteY4" fmla="*/ 3723 h 680783"/>
                      <a:gd name="connsiteX5" fmla="*/ 535994 w 973905"/>
                      <a:gd name="connsiteY5" fmla="*/ 211792 h 680783"/>
                      <a:gd name="connsiteX6" fmla="*/ 857444 w 973905"/>
                      <a:gd name="connsiteY6" fmla="*/ 144322 h 680783"/>
                      <a:gd name="connsiteX7" fmla="*/ 970603 w 973905"/>
                      <a:gd name="connsiteY7" fmla="*/ 407629 h 680783"/>
                      <a:gd name="connsiteX0" fmla="*/ 238218 w 975028"/>
                      <a:gd name="connsiteY0" fmla="*/ 502590 h 680783"/>
                      <a:gd name="connsiteX1" fmla="*/ 413338 w 975028"/>
                      <a:gd name="connsiteY1" fmla="*/ 329347 h 680783"/>
                      <a:gd name="connsiteX2" fmla="*/ 483867 w 975028"/>
                      <a:gd name="connsiteY2" fmla="*/ 618048 h 680783"/>
                      <a:gd name="connsiteX3" fmla="*/ 42128 w 975028"/>
                      <a:gd name="connsiteY3" fmla="*/ 507592 h 680783"/>
                      <a:gd name="connsiteX4" fmla="*/ 278450 w 975028"/>
                      <a:gd name="connsiteY4" fmla="*/ 3723 h 680783"/>
                      <a:gd name="connsiteX5" fmla="*/ 535994 w 975028"/>
                      <a:gd name="connsiteY5" fmla="*/ 211792 h 680783"/>
                      <a:gd name="connsiteX6" fmla="*/ 857444 w 975028"/>
                      <a:gd name="connsiteY6" fmla="*/ 144322 h 680783"/>
                      <a:gd name="connsiteX7" fmla="*/ 970603 w 975028"/>
                      <a:gd name="connsiteY7" fmla="*/ 407629 h 680783"/>
                      <a:gd name="connsiteX0" fmla="*/ 238218 w 975028"/>
                      <a:gd name="connsiteY0" fmla="*/ 502590 h 680783"/>
                      <a:gd name="connsiteX1" fmla="*/ 413338 w 975028"/>
                      <a:gd name="connsiteY1" fmla="*/ 329347 h 680783"/>
                      <a:gd name="connsiteX2" fmla="*/ 483867 w 975028"/>
                      <a:gd name="connsiteY2" fmla="*/ 618048 h 680783"/>
                      <a:gd name="connsiteX3" fmla="*/ 42128 w 975028"/>
                      <a:gd name="connsiteY3" fmla="*/ 507592 h 680783"/>
                      <a:gd name="connsiteX4" fmla="*/ 278450 w 975028"/>
                      <a:gd name="connsiteY4" fmla="*/ 3723 h 680783"/>
                      <a:gd name="connsiteX5" fmla="*/ 535994 w 975028"/>
                      <a:gd name="connsiteY5" fmla="*/ 211792 h 680783"/>
                      <a:gd name="connsiteX6" fmla="*/ 857444 w 975028"/>
                      <a:gd name="connsiteY6" fmla="*/ 144322 h 680783"/>
                      <a:gd name="connsiteX7" fmla="*/ 970603 w 975028"/>
                      <a:gd name="connsiteY7" fmla="*/ 407629 h 680783"/>
                      <a:gd name="connsiteX0" fmla="*/ 238218 w 975375"/>
                      <a:gd name="connsiteY0" fmla="*/ 502590 h 680783"/>
                      <a:gd name="connsiteX1" fmla="*/ 413338 w 975375"/>
                      <a:gd name="connsiteY1" fmla="*/ 329347 h 680783"/>
                      <a:gd name="connsiteX2" fmla="*/ 483867 w 975375"/>
                      <a:gd name="connsiteY2" fmla="*/ 618048 h 680783"/>
                      <a:gd name="connsiteX3" fmla="*/ 42128 w 975375"/>
                      <a:gd name="connsiteY3" fmla="*/ 507592 h 680783"/>
                      <a:gd name="connsiteX4" fmla="*/ 278450 w 975375"/>
                      <a:gd name="connsiteY4" fmla="*/ 3723 h 680783"/>
                      <a:gd name="connsiteX5" fmla="*/ 535994 w 975375"/>
                      <a:gd name="connsiteY5" fmla="*/ 211792 h 680783"/>
                      <a:gd name="connsiteX6" fmla="*/ 857444 w 975375"/>
                      <a:gd name="connsiteY6" fmla="*/ 144322 h 680783"/>
                      <a:gd name="connsiteX7" fmla="*/ 970603 w 975375"/>
                      <a:gd name="connsiteY7" fmla="*/ 407629 h 680783"/>
                      <a:gd name="connsiteX0" fmla="*/ 238218 w 975375"/>
                      <a:gd name="connsiteY0" fmla="*/ 502590 h 680783"/>
                      <a:gd name="connsiteX1" fmla="*/ 413338 w 975375"/>
                      <a:gd name="connsiteY1" fmla="*/ 329347 h 680783"/>
                      <a:gd name="connsiteX2" fmla="*/ 483867 w 975375"/>
                      <a:gd name="connsiteY2" fmla="*/ 618048 h 680783"/>
                      <a:gd name="connsiteX3" fmla="*/ 42128 w 975375"/>
                      <a:gd name="connsiteY3" fmla="*/ 507592 h 680783"/>
                      <a:gd name="connsiteX4" fmla="*/ 278450 w 975375"/>
                      <a:gd name="connsiteY4" fmla="*/ 3723 h 680783"/>
                      <a:gd name="connsiteX5" fmla="*/ 535994 w 975375"/>
                      <a:gd name="connsiteY5" fmla="*/ 211792 h 680783"/>
                      <a:gd name="connsiteX6" fmla="*/ 857444 w 975375"/>
                      <a:gd name="connsiteY6" fmla="*/ 144322 h 680783"/>
                      <a:gd name="connsiteX7" fmla="*/ 970603 w 975375"/>
                      <a:gd name="connsiteY7" fmla="*/ 407629 h 680783"/>
                      <a:gd name="connsiteX0" fmla="*/ 238218 w 973301"/>
                      <a:gd name="connsiteY0" fmla="*/ 502590 h 680783"/>
                      <a:gd name="connsiteX1" fmla="*/ 413338 w 973301"/>
                      <a:gd name="connsiteY1" fmla="*/ 329347 h 680783"/>
                      <a:gd name="connsiteX2" fmla="*/ 483867 w 973301"/>
                      <a:gd name="connsiteY2" fmla="*/ 618048 h 680783"/>
                      <a:gd name="connsiteX3" fmla="*/ 42128 w 973301"/>
                      <a:gd name="connsiteY3" fmla="*/ 507592 h 680783"/>
                      <a:gd name="connsiteX4" fmla="*/ 278450 w 973301"/>
                      <a:gd name="connsiteY4" fmla="*/ 3723 h 680783"/>
                      <a:gd name="connsiteX5" fmla="*/ 535994 w 973301"/>
                      <a:gd name="connsiteY5" fmla="*/ 211792 h 680783"/>
                      <a:gd name="connsiteX6" fmla="*/ 857444 w 973301"/>
                      <a:gd name="connsiteY6" fmla="*/ 144322 h 680783"/>
                      <a:gd name="connsiteX7" fmla="*/ 970603 w 973301"/>
                      <a:gd name="connsiteY7" fmla="*/ 407629 h 680783"/>
                      <a:gd name="connsiteX0" fmla="*/ 238218 w 973301"/>
                      <a:gd name="connsiteY0" fmla="*/ 502590 h 680783"/>
                      <a:gd name="connsiteX1" fmla="*/ 413338 w 973301"/>
                      <a:gd name="connsiteY1" fmla="*/ 329347 h 680783"/>
                      <a:gd name="connsiteX2" fmla="*/ 483867 w 973301"/>
                      <a:gd name="connsiteY2" fmla="*/ 618048 h 680783"/>
                      <a:gd name="connsiteX3" fmla="*/ 42128 w 973301"/>
                      <a:gd name="connsiteY3" fmla="*/ 507592 h 680783"/>
                      <a:gd name="connsiteX4" fmla="*/ 278450 w 973301"/>
                      <a:gd name="connsiteY4" fmla="*/ 3723 h 680783"/>
                      <a:gd name="connsiteX5" fmla="*/ 535994 w 973301"/>
                      <a:gd name="connsiteY5" fmla="*/ 211792 h 680783"/>
                      <a:gd name="connsiteX6" fmla="*/ 857444 w 973301"/>
                      <a:gd name="connsiteY6" fmla="*/ 144322 h 680783"/>
                      <a:gd name="connsiteX7" fmla="*/ 970603 w 973301"/>
                      <a:gd name="connsiteY7" fmla="*/ 407629 h 680783"/>
                      <a:gd name="connsiteX0" fmla="*/ 238218 w 973301"/>
                      <a:gd name="connsiteY0" fmla="*/ 502590 h 680783"/>
                      <a:gd name="connsiteX1" fmla="*/ 413338 w 973301"/>
                      <a:gd name="connsiteY1" fmla="*/ 329347 h 680783"/>
                      <a:gd name="connsiteX2" fmla="*/ 483867 w 973301"/>
                      <a:gd name="connsiteY2" fmla="*/ 618048 h 680783"/>
                      <a:gd name="connsiteX3" fmla="*/ 42128 w 973301"/>
                      <a:gd name="connsiteY3" fmla="*/ 507592 h 680783"/>
                      <a:gd name="connsiteX4" fmla="*/ 278450 w 973301"/>
                      <a:gd name="connsiteY4" fmla="*/ 3723 h 680783"/>
                      <a:gd name="connsiteX5" fmla="*/ 558028 w 973301"/>
                      <a:gd name="connsiteY5" fmla="*/ 211792 h 680783"/>
                      <a:gd name="connsiteX6" fmla="*/ 857444 w 973301"/>
                      <a:gd name="connsiteY6" fmla="*/ 144322 h 680783"/>
                      <a:gd name="connsiteX7" fmla="*/ 970603 w 973301"/>
                      <a:gd name="connsiteY7" fmla="*/ 407629 h 680783"/>
                      <a:gd name="connsiteX0" fmla="*/ 238218 w 973301"/>
                      <a:gd name="connsiteY0" fmla="*/ 503717 h 681910"/>
                      <a:gd name="connsiteX1" fmla="*/ 413338 w 973301"/>
                      <a:gd name="connsiteY1" fmla="*/ 330474 h 681910"/>
                      <a:gd name="connsiteX2" fmla="*/ 483867 w 973301"/>
                      <a:gd name="connsiteY2" fmla="*/ 619175 h 681910"/>
                      <a:gd name="connsiteX3" fmla="*/ 42128 w 973301"/>
                      <a:gd name="connsiteY3" fmla="*/ 508719 h 681910"/>
                      <a:gd name="connsiteX4" fmla="*/ 278450 w 973301"/>
                      <a:gd name="connsiteY4" fmla="*/ 4850 h 681910"/>
                      <a:gd name="connsiteX5" fmla="*/ 558028 w 973301"/>
                      <a:gd name="connsiteY5" fmla="*/ 212919 h 681910"/>
                      <a:gd name="connsiteX6" fmla="*/ 857444 w 973301"/>
                      <a:gd name="connsiteY6" fmla="*/ 145449 h 681910"/>
                      <a:gd name="connsiteX7" fmla="*/ 970603 w 973301"/>
                      <a:gd name="connsiteY7" fmla="*/ 408756 h 681910"/>
                      <a:gd name="connsiteX0" fmla="*/ 238218 w 973301"/>
                      <a:gd name="connsiteY0" fmla="*/ 503717 h 681910"/>
                      <a:gd name="connsiteX1" fmla="*/ 413338 w 973301"/>
                      <a:gd name="connsiteY1" fmla="*/ 330474 h 681910"/>
                      <a:gd name="connsiteX2" fmla="*/ 483867 w 973301"/>
                      <a:gd name="connsiteY2" fmla="*/ 619175 h 681910"/>
                      <a:gd name="connsiteX3" fmla="*/ 42128 w 973301"/>
                      <a:gd name="connsiteY3" fmla="*/ 508719 h 681910"/>
                      <a:gd name="connsiteX4" fmla="*/ 278450 w 973301"/>
                      <a:gd name="connsiteY4" fmla="*/ 4850 h 681910"/>
                      <a:gd name="connsiteX5" fmla="*/ 558028 w 973301"/>
                      <a:gd name="connsiteY5" fmla="*/ 212919 h 681910"/>
                      <a:gd name="connsiteX6" fmla="*/ 857444 w 973301"/>
                      <a:gd name="connsiteY6" fmla="*/ 145449 h 681910"/>
                      <a:gd name="connsiteX7" fmla="*/ 970603 w 973301"/>
                      <a:gd name="connsiteY7" fmla="*/ 408756 h 681910"/>
                      <a:gd name="connsiteX0" fmla="*/ 238218 w 973301"/>
                      <a:gd name="connsiteY0" fmla="*/ 506290 h 684483"/>
                      <a:gd name="connsiteX1" fmla="*/ 413338 w 973301"/>
                      <a:gd name="connsiteY1" fmla="*/ 333047 h 684483"/>
                      <a:gd name="connsiteX2" fmla="*/ 483867 w 973301"/>
                      <a:gd name="connsiteY2" fmla="*/ 621748 h 684483"/>
                      <a:gd name="connsiteX3" fmla="*/ 42128 w 973301"/>
                      <a:gd name="connsiteY3" fmla="*/ 511292 h 684483"/>
                      <a:gd name="connsiteX4" fmla="*/ 278450 w 973301"/>
                      <a:gd name="connsiteY4" fmla="*/ 7423 h 684483"/>
                      <a:gd name="connsiteX5" fmla="*/ 549765 w 973301"/>
                      <a:gd name="connsiteY5" fmla="*/ 190704 h 684483"/>
                      <a:gd name="connsiteX6" fmla="*/ 857444 w 973301"/>
                      <a:gd name="connsiteY6" fmla="*/ 148022 h 684483"/>
                      <a:gd name="connsiteX7" fmla="*/ 970603 w 973301"/>
                      <a:gd name="connsiteY7" fmla="*/ 411329 h 684483"/>
                      <a:gd name="connsiteX0" fmla="*/ 238218 w 973301"/>
                      <a:gd name="connsiteY0" fmla="*/ 503104 h 681297"/>
                      <a:gd name="connsiteX1" fmla="*/ 413338 w 973301"/>
                      <a:gd name="connsiteY1" fmla="*/ 329861 h 681297"/>
                      <a:gd name="connsiteX2" fmla="*/ 483867 w 973301"/>
                      <a:gd name="connsiteY2" fmla="*/ 618562 h 681297"/>
                      <a:gd name="connsiteX3" fmla="*/ 42128 w 973301"/>
                      <a:gd name="connsiteY3" fmla="*/ 508106 h 681297"/>
                      <a:gd name="connsiteX4" fmla="*/ 278450 w 973301"/>
                      <a:gd name="connsiteY4" fmla="*/ 4237 h 681297"/>
                      <a:gd name="connsiteX5" fmla="*/ 549765 w 973301"/>
                      <a:gd name="connsiteY5" fmla="*/ 187518 h 681297"/>
                      <a:gd name="connsiteX6" fmla="*/ 857444 w 973301"/>
                      <a:gd name="connsiteY6" fmla="*/ 144836 h 681297"/>
                      <a:gd name="connsiteX7" fmla="*/ 970603 w 973301"/>
                      <a:gd name="connsiteY7" fmla="*/ 408143 h 681297"/>
                      <a:gd name="connsiteX0" fmla="*/ 238218 w 973301"/>
                      <a:gd name="connsiteY0" fmla="*/ 503104 h 681297"/>
                      <a:gd name="connsiteX1" fmla="*/ 413338 w 973301"/>
                      <a:gd name="connsiteY1" fmla="*/ 329861 h 681297"/>
                      <a:gd name="connsiteX2" fmla="*/ 483867 w 973301"/>
                      <a:gd name="connsiteY2" fmla="*/ 618562 h 681297"/>
                      <a:gd name="connsiteX3" fmla="*/ 42128 w 973301"/>
                      <a:gd name="connsiteY3" fmla="*/ 508106 h 681297"/>
                      <a:gd name="connsiteX4" fmla="*/ 278450 w 973301"/>
                      <a:gd name="connsiteY4" fmla="*/ 4237 h 681297"/>
                      <a:gd name="connsiteX5" fmla="*/ 549765 w 973301"/>
                      <a:gd name="connsiteY5" fmla="*/ 187518 h 681297"/>
                      <a:gd name="connsiteX6" fmla="*/ 857444 w 973301"/>
                      <a:gd name="connsiteY6" fmla="*/ 144836 h 681297"/>
                      <a:gd name="connsiteX7" fmla="*/ 970603 w 973301"/>
                      <a:gd name="connsiteY7" fmla="*/ 408143 h 681297"/>
                      <a:gd name="connsiteX0" fmla="*/ 238218 w 973301"/>
                      <a:gd name="connsiteY0" fmla="*/ 503104 h 681297"/>
                      <a:gd name="connsiteX1" fmla="*/ 413338 w 973301"/>
                      <a:gd name="connsiteY1" fmla="*/ 329861 h 681297"/>
                      <a:gd name="connsiteX2" fmla="*/ 483867 w 973301"/>
                      <a:gd name="connsiteY2" fmla="*/ 618562 h 681297"/>
                      <a:gd name="connsiteX3" fmla="*/ 42128 w 973301"/>
                      <a:gd name="connsiteY3" fmla="*/ 508106 h 681297"/>
                      <a:gd name="connsiteX4" fmla="*/ 278450 w 973301"/>
                      <a:gd name="connsiteY4" fmla="*/ 4237 h 681297"/>
                      <a:gd name="connsiteX5" fmla="*/ 549765 w 973301"/>
                      <a:gd name="connsiteY5" fmla="*/ 187518 h 681297"/>
                      <a:gd name="connsiteX6" fmla="*/ 857444 w 973301"/>
                      <a:gd name="connsiteY6" fmla="*/ 144836 h 681297"/>
                      <a:gd name="connsiteX7" fmla="*/ 970603 w 973301"/>
                      <a:gd name="connsiteY7" fmla="*/ 408143 h 681297"/>
                      <a:gd name="connsiteX0" fmla="*/ 238218 w 973301"/>
                      <a:gd name="connsiteY0" fmla="*/ 501535 h 679728"/>
                      <a:gd name="connsiteX1" fmla="*/ 413338 w 973301"/>
                      <a:gd name="connsiteY1" fmla="*/ 328292 h 679728"/>
                      <a:gd name="connsiteX2" fmla="*/ 483867 w 973301"/>
                      <a:gd name="connsiteY2" fmla="*/ 616993 h 679728"/>
                      <a:gd name="connsiteX3" fmla="*/ 42128 w 973301"/>
                      <a:gd name="connsiteY3" fmla="*/ 506537 h 679728"/>
                      <a:gd name="connsiteX4" fmla="*/ 278450 w 973301"/>
                      <a:gd name="connsiteY4" fmla="*/ 2668 h 679728"/>
                      <a:gd name="connsiteX5" fmla="*/ 549765 w 973301"/>
                      <a:gd name="connsiteY5" fmla="*/ 185949 h 679728"/>
                      <a:gd name="connsiteX6" fmla="*/ 857444 w 973301"/>
                      <a:gd name="connsiteY6" fmla="*/ 143267 h 679728"/>
                      <a:gd name="connsiteX7" fmla="*/ 970603 w 973301"/>
                      <a:gd name="connsiteY7" fmla="*/ 406574 h 679728"/>
                      <a:gd name="connsiteX0" fmla="*/ 239713 w 974796"/>
                      <a:gd name="connsiteY0" fmla="*/ 509581 h 687774"/>
                      <a:gd name="connsiteX1" fmla="*/ 414833 w 974796"/>
                      <a:gd name="connsiteY1" fmla="*/ 336338 h 687774"/>
                      <a:gd name="connsiteX2" fmla="*/ 485362 w 974796"/>
                      <a:gd name="connsiteY2" fmla="*/ 625039 h 687774"/>
                      <a:gd name="connsiteX3" fmla="*/ 43623 w 974796"/>
                      <a:gd name="connsiteY3" fmla="*/ 514583 h 687774"/>
                      <a:gd name="connsiteX4" fmla="*/ 268928 w 974796"/>
                      <a:gd name="connsiteY4" fmla="*/ 2452 h 687774"/>
                      <a:gd name="connsiteX5" fmla="*/ 551260 w 974796"/>
                      <a:gd name="connsiteY5" fmla="*/ 193995 h 687774"/>
                      <a:gd name="connsiteX6" fmla="*/ 858939 w 974796"/>
                      <a:gd name="connsiteY6" fmla="*/ 151313 h 687774"/>
                      <a:gd name="connsiteX7" fmla="*/ 972098 w 974796"/>
                      <a:gd name="connsiteY7" fmla="*/ 414620 h 687774"/>
                      <a:gd name="connsiteX0" fmla="*/ 239713 w 974796"/>
                      <a:gd name="connsiteY0" fmla="*/ 508440 h 686633"/>
                      <a:gd name="connsiteX1" fmla="*/ 414833 w 974796"/>
                      <a:gd name="connsiteY1" fmla="*/ 335197 h 686633"/>
                      <a:gd name="connsiteX2" fmla="*/ 485362 w 974796"/>
                      <a:gd name="connsiteY2" fmla="*/ 623898 h 686633"/>
                      <a:gd name="connsiteX3" fmla="*/ 43623 w 974796"/>
                      <a:gd name="connsiteY3" fmla="*/ 513442 h 686633"/>
                      <a:gd name="connsiteX4" fmla="*/ 268928 w 974796"/>
                      <a:gd name="connsiteY4" fmla="*/ 1311 h 686633"/>
                      <a:gd name="connsiteX5" fmla="*/ 551260 w 974796"/>
                      <a:gd name="connsiteY5" fmla="*/ 192854 h 686633"/>
                      <a:gd name="connsiteX6" fmla="*/ 858939 w 974796"/>
                      <a:gd name="connsiteY6" fmla="*/ 150172 h 686633"/>
                      <a:gd name="connsiteX7" fmla="*/ 972098 w 974796"/>
                      <a:gd name="connsiteY7" fmla="*/ 413479 h 6866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974796" h="686633">
                        <a:moveTo>
                          <a:pt x="239713" y="508440"/>
                        </a:moveTo>
                        <a:cubicBezTo>
                          <a:pt x="220051" y="400199"/>
                          <a:pt x="313311" y="308483"/>
                          <a:pt x="414833" y="335197"/>
                        </a:cubicBezTo>
                        <a:cubicBezTo>
                          <a:pt x="568709" y="355231"/>
                          <a:pt x="571103" y="526747"/>
                          <a:pt x="485362" y="623898"/>
                        </a:cubicBezTo>
                        <a:cubicBezTo>
                          <a:pt x="359231" y="741315"/>
                          <a:pt x="103653" y="687971"/>
                          <a:pt x="43623" y="513442"/>
                        </a:cubicBezTo>
                        <a:cubicBezTo>
                          <a:pt x="-86006" y="165544"/>
                          <a:pt x="98347" y="15949"/>
                          <a:pt x="268928" y="1311"/>
                        </a:cubicBezTo>
                        <a:cubicBezTo>
                          <a:pt x="423631" y="-11041"/>
                          <a:pt x="534267" y="64743"/>
                          <a:pt x="551260" y="192854"/>
                        </a:cubicBezTo>
                        <a:cubicBezTo>
                          <a:pt x="632704" y="84983"/>
                          <a:pt x="783005" y="98296"/>
                          <a:pt x="858939" y="150172"/>
                        </a:cubicBezTo>
                        <a:cubicBezTo>
                          <a:pt x="963678" y="201219"/>
                          <a:pt x="983037" y="310103"/>
                          <a:pt x="972098" y="413479"/>
                        </a:cubicBezTo>
                      </a:path>
                    </a:pathLst>
                  </a:custGeom>
                  <a:noFill/>
                  <a:ln w="317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2701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/>
                      <a:cs typeface="+mn-cs"/>
                    </a:endParaRPr>
                  </a:p>
                </p:txBody>
              </p:sp>
              <p:sp>
                <p:nvSpPr>
                  <p:cNvPr id="48" name="자유형: 도형 44">
                    <a:extLst>
                      <a:ext uri="{FF2B5EF4-FFF2-40B4-BE49-F238E27FC236}">
                        <a16:creationId xmlns:a16="http://schemas.microsoft.com/office/drawing/2014/main" id="{0FBCC4AA-BC17-4A1B-B4EC-F2165308D536}"/>
                      </a:ext>
                    </a:extLst>
                  </p:cNvPr>
                  <p:cNvSpPr/>
                  <p:nvPr/>
                </p:nvSpPr>
                <p:spPr>
                  <a:xfrm>
                    <a:off x="6646452" y="3560646"/>
                    <a:ext cx="483425" cy="785841"/>
                  </a:xfrm>
                  <a:custGeom>
                    <a:avLst/>
                    <a:gdLst>
                      <a:gd name="connsiteX0" fmla="*/ 0 w 647934"/>
                      <a:gd name="connsiteY0" fmla="*/ 277685 h 1051840"/>
                      <a:gd name="connsiteX1" fmla="*/ 330979 w 647934"/>
                      <a:gd name="connsiteY1" fmla="*/ 0 h 1051840"/>
                      <a:gd name="connsiteX2" fmla="*/ 560982 w 647934"/>
                      <a:gd name="connsiteY2" fmla="*/ 171099 h 1051840"/>
                      <a:gd name="connsiteX3" fmla="*/ 468420 w 647934"/>
                      <a:gd name="connsiteY3" fmla="*/ 493663 h 1051840"/>
                      <a:gd name="connsiteX4" fmla="*/ 647934 w 647934"/>
                      <a:gd name="connsiteY4" fmla="*/ 793789 h 1051840"/>
                      <a:gd name="connsiteX5" fmla="*/ 468420 w 647934"/>
                      <a:gd name="connsiteY5" fmla="*/ 1051840 h 1051840"/>
                      <a:gd name="connsiteX0" fmla="*/ 0 w 647934"/>
                      <a:gd name="connsiteY0" fmla="*/ 277685 h 1051840"/>
                      <a:gd name="connsiteX1" fmla="*/ 330979 w 647934"/>
                      <a:gd name="connsiteY1" fmla="*/ 0 h 1051840"/>
                      <a:gd name="connsiteX2" fmla="*/ 560982 w 647934"/>
                      <a:gd name="connsiteY2" fmla="*/ 171099 h 1051840"/>
                      <a:gd name="connsiteX3" fmla="*/ 468420 w 647934"/>
                      <a:gd name="connsiteY3" fmla="*/ 493663 h 1051840"/>
                      <a:gd name="connsiteX4" fmla="*/ 647934 w 647934"/>
                      <a:gd name="connsiteY4" fmla="*/ 793789 h 1051840"/>
                      <a:gd name="connsiteX5" fmla="*/ 468420 w 647934"/>
                      <a:gd name="connsiteY5" fmla="*/ 1051840 h 1051840"/>
                      <a:gd name="connsiteX0" fmla="*/ 0 w 647937"/>
                      <a:gd name="connsiteY0" fmla="*/ 277685 h 1051840"/>
                      <a:gd name="connsiteX1" fmla="*/ 330979 w 647937"/>
                      <a:gd name="connsiteY1" fmla="*/ 0 h 1051840"/>
                      <a:gd name="connsiteX2" fmla="*/ 560982 w 647937"/>
                      <a:gd name="connsiteY2" fmla="*/ 171099 h 1051840"/>
                      <a:gd name="connsiteX3" fmla="*/ 468420 w 647937"/>
                      <a:gd name="connsiteY3" fmla="*/ 493663 h 1051840"/>
                      <a:gd name="connsiteX4" fmla="*/ 647934 w 647937"/>
                      <a:gd name="connsiteY4" fmla="*/ 793789 h 1051840"/>
                      <a:gd name="connsiteX5" fmla="*/ 468420 w 647937"/>
                      <a:gd name="connsiteY5" fmla="*/ 1051840 h 1051840"/>
                      <a:gd name="connsiteX0" fmla="*/ 0 w 647937"/>
                      <a:gd name="connsiteY0" fmla="*/ 277685 h 1051840"/>
                      <a:gd name="connsiteX1" fmla="*/ 330979 w 647937"/>
                      <a:gd name="connsiteY1" fmla="*/ 0 h 1051840"/>
                      <a:gd name="connsiteX2" fmla="*/ 560982 w 647937"/>
                      <a:gd name="connsiteY2" fmla="*/ 171099 h 1051840"/>
                      <a:gd name="connsiteX3" fmla="*/ 468420 w 647937"/>
                      <a:gd name="connsiteY3" fmla="*/ 493663 h 1051840"/>
                      <a:gd name="connsiteX4" fmla="*/ 647934 w 647937"/>
                      <a:gd name="connsiteY4" fmla="*/ 793789 h 1051840"/>
                      <a:gd name="connsiteX5" fmla="*/ 468420 w 647937"/>
                      <a:gd name="connsiteY5" fmla="*/ 1051840 h 1051840"/>
                      <a:gd name="connsiteX0" fmla="*/ 0 w 647937"/>
                      <a:gd name="connsiteY0" fmla="*/ 277685 h 1035314"/>
                      <a:gd name="connsiteX1" fmla="*/ 330979 w 647937"/>
                      <a:gd name="connsiteY1" fmla="*/ 0 h 1035314"/>
                      <a:gd name="connsiteX2" fmla="*/ 560982 w 647937"/>
                      <a:gd name="connsiteY2" fmla="*/ 171099 h 1035314"/>
                      <a:gd name="connsiteX3" fmla="*/ 468420 w 647937"/>
                      <a:gd name="connsiteY3" fmla="*/ 493663 h 1035314"/>
                      <a:gd name="connsiteX4" fmla="*/ 647934 w 647937"/>
                      <a:gd name="connsiteY4" fmla="*/ 793789 h 1035314"/>
                      <a:gd name="connsiteX5" fmla="*/ 465665 w 647937"/>
                      <a:gd name="connsiteY5" fmla="*/ 1035314 h 1035314"/>
                      <a:gd name="connsiteX0" fmla="*/ 0 w 642428"/>
                      <a:gd name="connsiteY0" fmla="*/ 277685 h 1035314"/>
                      <a:gd name="connsiteX1" fmla="*/ 330979 w 642428"/>
                      <a:gd name="connsiteY1" fmla="*/ 0 h 1035314"/>
                      <a:gd name="connsiteX2" fmla="*/ 560982 w 642428"/>
                      <a:gd name="connsiteY2" fmla="*/ 171099 h 1035314"/>
                      <a:gd name="connsiteX3" fmla="*/ 468420 w 642428"/>
                      <a:gd name="connsiteY3" fmla="*/ 493663 h 1035314"/>
                      <a:gd name="connsiteX4" fmla="*/ 642425 w 642428"/>
                      <a:gd name="connsiteY4" fmla="*/ 769001 h 1035314"/>
                      <a:gd name="connsiteX5" fmla="*/ 465665 w 642428"/>
                      <a:gd name="connsiteY5" fmla="*/ 1035314 h 1035314"/>
                      <a:gd name="connsiteX0" fmla="*/ 0 w 642428"/>
                      <a:gd name="connsiteY0" fmla="*/ 277685 h 1035314"/>
                      <a:gd name="connsiteX1" fmla="*/ 330979 w 642428"/>
                      <a:gd name="connsiteY1" fmla="*/ 0 h 1035314"/>
                      <a:gd name="connsiteX2" fmla="*/ 560982 w 642428"/>
                      <a:gd name="connsiteY2" fmla="*/ 171099 h 1035314"/>
                      <a:gd name="connsiteX3" fmla="*/ 468420 w 642428"/>
                      <a:gd name="connsiteY3" fmla="*/ 493663 h 1035314"/>
                      <a:gd name="connsiteX4" fmla="*/ 642425 w 642428"/>
                      <a:gd name="connsiteY4" fmla="*/ 769001 h 1035314"/>
                      <a:gd name="connsiteX5" fmla="*/ 465665 w 642428"/>
                      <a:gd name="connsiteY5" fmla="*/ 1035314 h 1035314"/>
                      <a:gd name="connsiteX0" fmla="*/ 0 w 642501"/>
                      <a:gd name="connsiteY0" fmla="*/ 277685 h 1035314"/>
                      <a:gd name="connsiteX1" fmla="*/ 330979 w 642501"/>
                      <a:gd name="connsiteY1" fmla="*/ 0 h 1035314"/>
                      <a:gd name="connsiteX2" fmla="*/ 560982 w 642501"/>
                      <a:gd name="connsiteY2" fmla="*/ 171099 h 1035314"/>
                      <a:gd name="connsiteX3" fmla="*/ 468420 w 642501"/>
                      <a:gd name="connsiteY3" fmla="*/ 493663 h 1035314"/>
                      <a:gd name="connsiteX4" fmla="*/ 642425 w 642501"/>
                      <a:gd name="connsiteY4" fmla="*/ 769001 h 1035314"/>
                      <a:gd name="connsiteX5" fmla="*/ 465665 w 642501"/>
                      <a:gd name="connsiteY5" fmla="*/ 1035314 h 1035314"/>
                      <a:gd name="connsiteX0" fmla="*/ 0 w 642501"/>
                      <a:gd name="connsiteY0" fmla="*/ 277685 h 1035314"/>
                      <a:gd name="connsiteX1" fmla="*/ 330979 w 642501"/>
                      <a:gd name="connsiteY1" fmla="*/ 0 h 1035314"/>
                      <a:gd name="connsiteX2" fmla="*/ 560982 w 642501"/>
                      <a:gd name="connsiteY2" fmla="*/ 171099 h 1035314"/>
                      <a:gd name="connsiteX3" fmla="*/ 468420 w 642501"/>
                      <a:gd name="connsiteY3" fmla="*/ 493663 h 1035314"/>
                      <a:gd name="connsiteX4" fmla="*/ 642425 w 642501"/>
                      <a:gd name="connsiteY4" fmla="*/ 769001 h 1035314"/>
                      <a:gd name="connsiteX5" fmla="*/ 465665 w 642501"/>
                      <a:gd name="connsiteY5" fmla="*/ 1035314 h 1035314"/>
                      <a:gd name="connsiteX0" fmla="*/ 0 w 642501"/>
                      <a:gd name="connsiteY0" fmla="*/ 277685 h 1035314"/>
                      <a:gd name="connsiteX1" fmla="*/ 330979 w 642501"/>
                      <a:gd name="connsiteY1" fmla="*/ 0 h 1035314"/>
                      <a:gd name="connsiteX2" fmla="*/ 560982 w 642501"/>
                      <a:gd name="connsiteY2" fmla="*/ 171099 h 1035314"/>
                      <a:gd name="connsiteX3" fmla="*/ 468420 w 642501"/>
                      <a:gd name="connsiteY3" fmla="*/ 493663 h 1035314"/>
                      <a:gd name="connsiteX4" fmla="*/ 642425 w 642501"/>
                      <a:gd name="connsiteY4" fmla="*/ 769001 h 1035314"/>
                      <a:gd name="connsiteX5" fmla="*/ 465665 w 642501"/>
                      <a:gd name="connsiteY5" fmla="*/ 1035314 h 1035314"/>
                      <a:gd name="connsiteX0" fmla="*/ 0 w 642489"/>
                      <a:gd name="connsiteY0" fmla="*/ 277685 h 1035314"/>
                      <a:gd name="connsiteX1" fmla="*/ 330979 w 642489"/>
                      <a:gd name="connsiteY1" fmla="*/ 0 h 1035314"/>
                      <a:gd name="connsiteX2" fmla="*/ 560982 w 642489"/>
                      <a:gd name="connsiteY2" fmla="*/ 171099 h 1035314"/>
                      <a:gd name="connsiteX3" fmla="*/ 446386 w 642489"/>
                      <a:gd name="connsiteY3" fmla="*/ 490909 h 1035314"/>
                      <a:gd name="connsiteX4" fmla="*/ 642425 w 642489"/>
                      <a:gd name="connsiteY4" fmla="*/ 769001 h 1035314"/>
                      <a:gd name="connsiteX5" fmla="*/ 465665 w 642489"/>
                      <a:gd name="connsiteY5" fmla="*/ 1035314 h 1035314"/>
                      <a:gd name="connsiteX0" fmla="*/ 0 w 642733"/>
                      <a:gd name="connsiteY0" fmla="*/ 277685 h 1035314"/>
                      <a:gd name="connsiteX1" fmla="*/ 330979 w 642733"/>
                      <a:gd name="connsiteY1" fmla="*/ 0 h 1035314"/>
                      <a:gd name="connsiteX2" fmla="*/ 560982 w 642733"/>
                      <a:gd name="connsiteY2" fmla="*/ 171099 h 1035314"/>
                      <a:gd name="connsiteX3" fmla="*/ 446386 w 642733"/>
                      <a:gd name="connsiteY3" fmla="*/ 490909 h 1035314"/>
                      <a:gd name="connsiteX4" fmla="*/ 642425 w 642733"/>
                      <a:gd name="connsiteY4" fmla="*/ 769001 h 1035314"/>
                      <a:gd name="connsiteX5" fmla="*/ 465665 w 642733"/>
                      <a:gd name="connsiteY5" fmla="*/ 1035314 h 1035314"/>
                      <a:gd name="connsiteX0" fmla="*/ 0 w 642733"/>
                      <a:gd name="connsiteY0" fmla="*/ 277685 h 1035314"/>
                      <a:gd name="connsiteX1" fmla="*/ 330979 w 642733"/>
                      <a:gd name="connsiteY1" fmla="*/ 0 h 1035314"/>
                      <a:gd name="connsiteX2" fmla="*/ 560982 w 642733"/>
                      <a:gd name="connsiteY2" fmla="*/ 171099 h 1035314"/>
                      <a:gd name="connsiteX3" fmla="*/ 446386 w 642733"/>
                      <a:gd name="connsiteY3" fmla="*/ 490909 h 1035314"/>
                      <a:gd name="connsiteX4" fmla="*/ 642425 w 642733"/>
                      <a:gd name="connsiteY4" fmla="*/ 769001 h 1035314"/>
                      <a:gd name="connsiteX5" fmla="*/ 465665 w 642733"/>
                      <a:gd name="connsiteY5" fmla="*/ 1035314 h 1035314"/>
                      <a:gd name="connsiteX0" fmla="*/ 0 w 642564"/>
                      <a:gd name="connsiteY0" fmla="*/ 277685 h 1035314"/>
                      <a:gd name="connsiteX1" fmla="*/ 330979 w 642564"/>
                      <a:gd name="connsiteY1" fmla="*/ 0 h 1035314"/>
                      <a:gd name="connsiteX2" fmla="*/ 560982 w 642564"/>
                      <a:gd name="connsiteY2" fmla="*/ 171099 h 1035314"/>
                      <a:gd name="connsiteX3" fmla="*/ 446386 w 642564"/>
                      <a:gd name="connsiteY3" fmla="*/ 490909 h 1035314"/>
                      <a:gd name="connsiteX4" fmla="*/ 642425 w 642564"/>
                      <a:gd name="connsiteY4" fmla="*/ 769001 h 1035314"/>
                      <a:gd name="connsiteX5" fmla="*/ 465665 w 642564"/>
                      <a:gd name="connsiteY5" fmla="*/ 1035314 h 1035314"/>
                      <a:gd name="connsiteX0" fmla="*/ 0 w 639815"/>
                      <a:gd name="connsiteY0" fmla="*/ 277685 h 1035314"/>
                      <a:gd name="connsiteX1" fmla="*/ 330979 w 639815"/>
                      <a:gd name="connsiteY1" fmla="*/ 0 h 1035314"/>
                      <a:gd name="connsiteX2" fmla="*/ 560982 w 639815"/>
                      <a:gd name="connsiteY2" fmla="*/ 171099 h 1035314"/>
                      <a:gd name="connsiteX3" fmla="*/ 446386 w 639815"/>
                      <a:gd name="connsiteY3" fmla="*/ 490909 h 1035314"/>
                      <a:gd name="connsiteX4" fmla="*/ 639670 w 639815"/>
                      <a:gd name="connsiteY4" fmla="*/ 760738 h 1035314"/>
                      <a:gd name="connsiteX5" fmla="*/ 465665 w 639815"/>
                      <a:gd name="connsiteY5" fmla="*/ 1035314 h 1035314"/>
                      <a:gd name="connsiteX0" fmla="*/ 0 w 639815"/>
                      <a:gd name="connsiteY0" fmla="*/ 277685 h 1035314"/>
                      <a:gd name="connsiteX1" fmla="*/ 330979 w 639815"/>
                      <a:gd name="connsiteY1" fmla="*/ 0 h 1035314"/>
                      <a:gd name="connsiteX2" fmla="*/ 560982 w 639815"/>
                      <a:gd name="connsiteY2" fmla="*/ 171099 h 1035314"/>
                      <a:gd name="connsiteX3" fmla="*/ 446386 w 639815"/>
                      <a:gd name="connsiteY3" fmla="*/ 490909 h 1035314"/>
                      <a:gd name="connsiteX4" fmla="*/ 639670 w 639815"/>
                      <a:gd name="connsiteY4" fmla="*/ 760738 h 1035314"/>
                      <a:gd name="connsiteX5" fmla="*/ 465665 w 639815"/>
                      <a:gd name="connsiteY5" fmla="*/ 1035314 h 1035314"/>
                      <a:gd name="connsiteX0" fmla="*/ 0 w 639815"/>
                      <a:gd name="connsiteY0" fmla="*/ 277685 h 1035314"/>
                      <a:gd name="connsiteX1" fmla="*/ 330979 w 639815"/>
                      <a:gd name="connsiteY1" fmla="*/ 0 h 1035314"/>
                      <a:gd name="connsiteX2" fmla="*/ 560982 w 639815"/>
                      <a:gd name="connsiteY2" fmla="*/ 171099 h 1035314"/>
                      <a:gd name="connsiteX3" fmla="*/ 446386 w 639815"/>
                      <a:gd name="connsiteY3" fmla="*/ 490909 h 1035314"/>
                      <a:gd name="connsiteX4" fmla="*/ 639670 w 639815"/>
                      <a:gd name="connsiteY4" fmla="*/ 760738 h 1035314"/>
                      <a:gd name="connsiteX5" fmla="*/ 465665 w 639815"/>
                      <a:gd name="connsiteY5" fmla="*/ 1035314 h 1035314"/>
                      <a:gd name="connsiteX0" fmla="*/ 0 w 639815"/>
                      <a:gd name="connsiteY0" fmla="*/ 277685 h 1035314"/>
                      <a:gd name="connsiteX1" fmla="*/ 330979 w 639815"/>
                      <a:gd name="connsiteY1" fmla="*/ 0 h 1035314"/>
                      <a:gd name="connsiteX2" fmla="*/ 560982 w 639815"/>
                      <a:gd name="connsiteY2" fmla="*/ 171099 h 1035314"/>
                      <a:gd name="connsiteX3" fmla="*/ 446386 w 639815"/>
                      <a:gd name="connsiteY3" fmla="*/ 490909 h 1035314"/>
                      <a:gd name="connsiteX4" fmla="*/ 639670 w 639815"/>
                      <a:gd name="connsiteY4" fmla="*/ 760738 h 1035314"/>
                      <a:gd name="connsiteX5" fmla="*/ 465665 w 639815"/>
                      <a:gd name="connsiteY5" fmla="*/ 1035314 h 1035314"/>
                      <a:gd name="connsiteX0" fmla="*/ 0 w 639815"/>
                      <a:gd name="connsiteY0" fmla="*/ 277685 h 1035314"/>
                      <a:gd name="connsiteX1" fmla="*/ 330979 w 639815"/>
                      <a:gd name="connsiteY1" fmla="*/ 0 h 1035314"/>
                      <a:gd name="connsiteX2" fmla="*/ 560982 w 639815"/>
                      <a:gd name="connsiteY2" fmla="*/ 171099 h 1035314"/>
                      <a:gd name="connsiteX3" fmla="*/ 446386 w 639815"/>
                      <a:gd name="connsiteY3" fmla="*/ 490909 h 1035314"/>
                      <a:gd name="connsiteX4" fmla="*/ 639670 w 639815"/>
                      <a:gd name="connsiteY4" fmla="*/ 760738 h 1035314"/>
                      <a:gd name="connsiteX5" fmla="*/ 465665 w 639815"/>
                      <a:gd name="connsiteY5" fmla="*/ 1035314 h 1035314"/>
                      <a:gd name="connsiteX0" fmla="*/ 0 w 639815"/>
                      <a:gd name="connsiteY0" fmla="*/ 277685 h 1035314"/>
                      <a:gd name="connsiteX1" fmla="*/ 330979 w 639815"/>
                      <a:gd name="connsiteY1" fmla="*/ 0 h 1035314"/>
                      <a:gd name="connsiteX2" fmla="*/ 560982 w 639815"/>
                      <a:gd name="connsiteY2" fmla="*/ 171099 h 1035314"/>
                      <a:gd name="connsiteX3" fmla="*/ 446386 w 639815"/>
                      <a:gd name="connsiteY3" fmla="*/ 490909 h 1035314"/>
                      <a:gd name="connsiteX4" fmla="*/ 639670 w 639815"/>
                      <a:gd name="connsiteY4" fmla="*/ 760738 h 1035314"/>
                      <a:gd name="connsiteX5" fmla="*/ 465665 w 639815"/>
                      <a:gd name="connsiteY5" fmla="*/ 1035314 h 1035314"/>
                      <a:gd name="connsiteX0" fmla="*/ 0 w 639815"/>
                      <a:gd name="connsiteY0" fmla="*/ 277685 h 1035314"/>
                      <a:gd name="connsiteX1" fmla="*/ 330979 w 639815"/>
                      <a:gd name="connsiteY1" fmla="*/ 0 h 1035314"/>
                      <a:gd name="connsiteX2" fmla="*/ 560982 w 639815"/>
                      <a:gd name="connsiteY2" fmla="*/ 171099 h 1035314"/>
                      <a:gd name="connsiteX3" fmla="*/ 446386 w 639815"/>
                      <a:gd name="connsiteY3" fmla="*/ 490909 h 1035314"/>
                      <a:gd name="connsiteX4" fmla="*/ 639670 w 639815"/>
                      <a:gd name="connsiteY4" fmla="*/ 760738 h 1035314"/>
                      <a:gd name="connsiteX5" fmla="*/ 465665 w 639815"/>
                      <a:gd name="connsiteY5" fmla="*/ 1035314 h 1035314"/>
                      <a:gd name="connsiteX0" fmla="*/ 0 w 639815"/>
                      <a:gd name="connsiteY0" fmla="*/ 280359 h 1037988"/>
                      <a:gd name="connsiteX1" fmla="*/ 330979 w 639815"/>
                      <a:gd name="connsiteY1" fmla="*/ 2674 h 1037988"/>
                      <a:gd name="connsiteX2" fmla="*/ 560982 w 639815"/>
                      <a:gd name="connsiteY2" fmla="*/ 173773 h 1037988"/>
                      <a:gd name="connsiteX3" fmla="*/ 446386 w 639815"/>
                      <a:gd name="connsiteY3" fmla="*/ 493583 h 1037988"/>
                      <a:gd name="connsiteX4" fmla="*/ 639670 w 639815"/>
                      <a:gd name="connsiteY4" fmla="*/ 763412 h 1037988"/>
                      <a:gd name="connsiteX5" fmla="*/ 465665 w 639815"/>
                      <a:gd name="connsiteY5" fmla="*/ 1037988 h 1037988"/>
                      <a:gd name="connsiteX0" fmla="*/ 0 w 639815"/>
                      <a:gd name="connsiteY0" fmla="*/ 284735 h 1042364"/>
                      <a:gd name="connsiteX1" fmla="*/ 330979 w 639815"/>
                      <a:gd name="connsiteY1" fmla="*/ 7050 h 1042364"/>
                      <a:gd name="connsiteX2" fmla="*/ 560982 w 639815"/>
                      <a:gd name="connsiteY2" fmla="*/ 178149 h 1042364"/>
                      <a:gd name="connsiteX3" fmla="*/ 446386 w 639815"/>
                      <a:gd name="connsiteY3" fmla="*/ 497959 h 1042364"/>
                      <a:gd name="connsiteX4" fmla="*/ 639670 w 639815"/>
                      <a:gd name="connsiteY4" fmla="*/ 767788 h 1042364"/>
                      <a:gd name="connsiteX5" fmla="*/ 465665 w 639815"/>
                      <a:gd name="connsiteY5" fmla="*/ 1042364 h 1042364"/>
                      <a:gd name="connsiteX0" fmla="*/ 0 w 639815"/>
                      <a:gd name="connsiteY0" fmla="*/ 284735 h 1042364"/>
                      <a:gd name="connsiteX1" fmla="*/ 330979 w 639815"/>
                      <a:gd name="connsiteY1" fmla="*/ 7050 h 1042364"/>
                      <a:gd name="connsiteX2" fmla="*/ 560982 w 639815"/>
                      <a:gd name="connsiteY2" fmla="*/ 178149 h 1042364"/>
                      <a:gd name="connsiteX3" fmla="*/ 446386 w 639815"/>
                      <a:gd name="connsiteY3" fmla="*/ 497959 h 1042364"/>
                      <a:gd name="connsiteX4" fmla="*/ 639670 w 639815"/>
                      <a:gd name="connsiteY4" fmla="*/ 767788 h 1042364"/>
                      <a:gd name="connsiteX5" fmla="*/ 465665 w 639815"/>
                      <a:gd name="connsiteY5" fmla="*/ 1042364 h 1042364"/>
                      <a:gd name="connsiteX0" fmla="*/ 0 w 639815"/>
                      <a:gd name="connsiteY0" fmla="*/ 278763 h 1036392"/>
                      <a:gd name="connsiteX1" fmla="*/ 330979 w 639815"/>
                      <a:gd name="connsiteY1" fmla="*/ 1078 h 1036392"/>
                      <a:gd name="connsiteX2" fmla="*/ 560982 w 639815"/>
                      <a:gd name="connsiteY2" fmla="*/ 172177 h 1036392"/>
                      <a:gd name="connsiteX3" fmla="*/ 446386 w 639815"/>
                      <a:gd name="connsiteY3" fmla="*/ 491987 h 1036392"/>
                      <a:gd name="connsiteX4" fmla="*/ 639670 w 639815"/>
                      <a:gd name="connsiteY4" fmla="*/ 761816 h 1036392"/>
                      <a:gd name="connsiteX5" fmla="*/ 465665 w 639815"/>
                      <a:gd name="connsiteY5" fmla="*/ 1036392 h 1036392"/>
                      <a:gd name="connsiteX0" fmla="*/ 0 w 639815"/>
                      <a:gd name="connsiteY0" fmla="*/ 280192 h 1037821"/>
                      <a:gd name="connsiteX1" fmla="*/ 330979 w 639815"/>
                      <a:gd name="connsiteY1" fmla="*/ 2507 h 1037821"/>
                      <a:gd name="connsiteX2" fmla="*/ 560982 w 639815"/>
                      <a:gd name="connsiteY2" fmla="*/ 173606 h 1037821"/>
                      <a:gd name="connsiteX3" fmla="*/ 446386 w 639815"/>
                      <a:gd name="connsiteY3" fmla="*/ 493416 h 1037821"/>
                      <a:gd name="connsiteX4" fmla="*/ 639670 w 639815"/>
                      <a:gd name="connsiteY4" fmla="*/ 763245 h 1037821"/>
                      <a:gd name="connsiteX5" fmla="*/ 465665 w 639815"/>
                      <a:gd name="connsiteY5" fmla="*/ 1037821 h 1037821"/>
                      <a:gd name="connsiteX0" fmla="*/ 32 w 639847"/>
                      <a:gd name="connsiteY0" fmla="*/ 279537 h 1037166"/>
                      <a:gd name="connsiteX1" fmla="*/ 331011 w 639847"/>
                      <a:gd name="connsiteY1" fmla="*/ 1852 h 1037166"/>
                      <a:gd name="connsiteX2" fmla="*/ 561014 w 639847"/>
                      <a:gd name="connsiteY2" fmla="*/ 172951 h 1037166"/>
                      <a:gd name="connsiteX3" fmla="*/ 446418 w 639847"/>
                      <a:gd name="connsiteY3" fmla="*/ 492761 h 1037166"/>
                      <a:gd name="connsiteX4" fmla="*/ 639702 w 639847"/>
                      <a:gd name="connsiteY4" fmla="*/ 762590 h 1037166"/>
                      <a:gd name="connsiteX5" fmla="*/ 465697 w 639847"/>
                      <a:gd name="connsiteY5" fmla="*/ 1037166 h 1037166"/>
                      <a:gd name="connsiteX0" fmla="*/ 32 w 639847"/>
                      <a:gd name="connsiteY0" fmla="*/ 279537 h 1037166"/>
                      <a:gd name="connsiteX1" fmla="*/ 331011 w 639847"/>
                      <a:gd name="connsiteY1" fmla="*/ 1852 h 1037166"/>
                      <a:gd name="connsiteX2" fmla="*/ 561014 w 639847"/>
                      <a:gd name="connsiteY2" fmla="*/ 172951 h 1037166"/>
                      <a:gd name="connsiteX3" fmla="*/ 446418 w 639847"/>
                      <a:gd name="connsiteY3" fmla="*/ 492761 h 1037166"/>
                      <a:gd name="connsiteX4" fmla="*/ 639702 w 639847"/>
                      <a:gd name="connsiteY4" fmla="*/ 762590 h 1037166"/>
                      <a:gd name="connsiteX5" fmla="*/ 465697 w 639847"/>
                      <a:gd name="connsiteY5" fmla="*/ 1037166 h 1037166"/>
                      <a:gd name="connsiteX0" fmla="*/ 32 w 639847"/>
                      <a:gd name="connsiteY0" fmla="*/ 279537 h 1037166"/>
                      <a:gd name="connsiteX1" fmla="*/ 331011 w 639847"/>
                      <a:gd name="connsiteY1" fmla="*/ 1852 h 1037166"/>
                      <a:gd name="connsiteX2" fmla="*/ 561014 w 639847"/>
                      <a:gd name="connsiteY2" fmla="*/ 172951 h 1037166"/>
                      <a:gd name="connsiteX3" fmla="*/ 446418 w 639847"/>
                      <a:gd name="connsiteY3" fmla="*/ 492761 h 1037166"/>
                      <a:gd name="connsiteX4" fmla="*/ 639702 w 639847"/>
                      <a:gd name="connsiteY4" fmla="*/ 762590 h 1037166"/>
                      <a:gd name="connsiteX5" fmla="*/ 465697 w 639847"/>
                      <a:gd name="connsiteY5" fmla="*/ 1037166 h 1037166"/>
                      <a:gd name="connsiteX0" fmla="*/ 26 w 639841"/>
                      <a:gd name="connsiteY0" fmla="*/ 279060 h 1036689"/>
                      <a:gd name="connsiteX1" fmla="*/ 331005 w 639841"/>
                      <a:gd name="connsiteY1" fmla="*/ 1375 h 1036689"/>
                      <a:gd name="connsiteX2" fmla="*/ 561008 w 639841"/>
                      <a:gd name="connsiteY2" fmla="*/ 172474 h 1036689"/>
                      <a:gd name="connsiteX3" fmla="*/ 446412 w 639841"/>
                      <a:gd name="connsiteY3" fmla="*/ 492284 h 1036689"/>
                      <a:gd name="connsiteX4" fmla="*/ 639696 w 639841"/>
                      <a:gd name="connsiteY4" fmla="*/ 762113 h 1036689"/>
                      <a:gd name="connsiteX5" fmla="*/ 465691 w 639841"/>
                      <a:gd name="connsiteY5" fmla="*/ 1036689 h 1036689"/>
                      <a:gd name="connsiteX0" fmla="*/ 26 w 639841"/>
                      <a:gd name="connsiteY0" fmla="*/ 279103 h 1036732"/>
                      <a:gd name="connsiteX1" fmla="*/ 331005 w 639841"/>
                      <a:gd name="connsiteY1" fmla="*/ 1418 h 1036732"/>
                      <a:gd name="connsiteX2" fmla="*/ 561008 w 639841"/>
                      <a:gd name="connsiteY2" fmla="*/ 172517 h 1036732"/>
                      <a:gd name="connsiteX3" fmla="*/ 446412 w 639841"/>
                      <a:gd name="connsiteY3" fmla="*/ 492327 h 1036732"/>
                      <a:gd name="connsiteX4" fmla="*/ 639696 w 639841"/>
                      <a:gd name="connsiteY4" fmla="*/ 762156 h 1036732"/>
                      <a:gd name="connsiteX5" fmla="*/ 465691 w 639841"/>
                      <a:gd name="connsiteY5" fmla="*/ 1036732 h 1036732"/>
                      <a:gd name="connsiteX0" fmla="*/ 26 w 639841"/>
                      <a:gd name="connsiteY0" fmla="*/ 279060 h 1036689"/>
                      <a:gd name="connsiteX1" fmla="*/ 331005 w 639841"/>
                      <a:gd name="connsiteY1" fmla="*/ 1375 h 1036689"/>
                      <a:gd name="connsiteX2" fmla="*/ 561008 w 639841"/>
                      <a:gd name="connsiteY2" fmla="*/ 172474 h 1036689"/>
                      <a:gd name="connsiteX3" fmla="*/ 446412 w 639841"/>
                      <a:gd name="connsiteY3" fmla="*/ 492284 h 1036689"/>
                      <a:gd name="connsiteX4" fmla="*/ 639696 w 639841"/>
                      <a:gd name="connsiteY4" fmla="*/ 762113 h 1036689"/>
                      <a:gd name="connsiteX5" fmla="*/ 465691 w 639841"/>
                      <a:gd name="connsiteY5" fmla="*/ 1036689 h 1036689"/>
                      <a:gd name="connsiteX0" fmla="*/ 34 w 639849"/>
                      <a:gd name="connsiteY0" fmla="*/ 280063 h 1037692"/>
                      <a:gd name="connsiteX1" fmla="*/ 331013 w 639849"/>
                      <a:gd name="connsiteY1" fmla="*/ 2378 h 1037692"/>
                      <a:gd name="connsiteX2" fmla="*/ 561016 w 639849"/>
                      <a:gd name="connsiteY2" fmla="*/ 173477 h 1037692"/>
                      <a:gd name="connsiteX3" fmla="*/ 446420 w 639849"/>
                      <a:gd name="connsiteY3" fmla="*/ 493287 h 1037692"/>
                      <a:gd name="connsiteX4" fmla="*/ 639704 w 639849"/>
                      <a:gd name="connsiteY4" fmla="*/ 763116 h 1037692"/>
                      <a:gd name="connsiteX5" fmla="*/ 465699 w 639849"/>
                      <a:gd name="connsiteY5" fmla="*/ 1037692 h 1037692"/>
                      <a:gd name="connsiteX0" fmla="*/ 34 w 639849"/>
                      <a:gd name="connsiteY0" fmla="*/ 280063 h 1037692"/>
                      <a:gd name="connsiteX1" fmla="*/ 331013 w 639849"/>
                      <a:gd name="connsiteY1" fmla="*/ 2378 h 1037692"/>
                      <a:gd name="connsiteX2" fmla="*/ 561016 w 639849"/>
                      <a:gd name="connsiteY2" fmla="*/ 173477 h 1037692"/>
                      <a:gd name="connsiteX3" fmla="*/ 446420 w 639849"/>
                      <a:gd name="connsiteY3" fmla="*/ 493287 h 1037692"/>
                      <a:gd name="connsiteX4" fmla="*/ 639704 w 639849"/>
                      <a:gd name="connsiteY4" fmla="*/ 763116 h 1037692"/>
                      <a:gd name="connsiteX5" fmla="*/ 465699 w 639849"/>
                      <a:gd name="connsiteY5" fmla="*/ 1037692 h 1037692"/>
                      <a:gd name="connsiteX0" fmla="*/ 34 w 639849"/>
                      <a:gd name="connsiteY0" fmla="*/ 280063 h 1037692"/>
                      <a:gd name="connsiteX1" fmla="*/ 331013 w 639849"/>
                      <a:gd name="connsiteY1" fmla="*/ 2378 h 1037692"/>
                      <a:gd name="connsiteX2" fmla="*/ 561016 w 639849"/>
                      <a:gd name="connsiteY2" fmla="*/ 173477 h 1037692"/>
                      <a:gd name="connsiteX3" fmla="*/ 446420 w 639849"/>
                      <a:gd name="connsiteY3" fmla="*/ 493287 h 1037692"/>
                      <a:gd name="connsiteX4" fmla="*/ 639704 w 639849"/>
                      <a:gd name="connsiteY4" fmla="*/ 763116 h 1037692"/>
                      <a:gd name="connsiteX5" fmla="*/ 465699 w 639849"/>
                      <a:gd name="connsiteY5" fmla="*/ 1037692 h 1037692"/>
                      <a:gd name="connsiteX0" fmla="*/ 34 w 639849"/>
                      <a:gd name="connsiteY0" fmla="*/ 280063 h 1037692"/>
                      <a:gd name="connsiteX1" fmla="*/ 331013 w 639849"/>
                      <a:gd name="connsiteY1" fmla="*/ 2378 h 1037692"/>
                      <a:gd name="connsiteX2" fmla="*/ 561016 w 639849"/>
                      <a:gd name="connsiteY2" fmla="*/ 173477 h 1037692"/>
                      <a:gd name="connsiteX3" fmla="*/ 446420 w 639849"/>
                      <a:gd name="connsiteY3" fmla="*/ 493287 h 1037692"/>
                      <a:gd name="connsiteX4" fmla="*/ 639704 w 639849"/>
                      <a:gd name="connsiteY4" fmla="*/ 763116 h 1037692"/>
                      <a:gd name="connsiteX5" fmla="*/ 465699 w 639849"/>
                      <a:gd name="connsiteY5" fmla="*/ 1037692 h 1037692"/>
                      <a:gd name="connsiteX0" fmla="*/ 40 w 620576"/>
                      <a:gd name="connsiteY0" fmla="*/ 296331 h 1037435"/>
                      <a:gd name="connsiteX1" fmla="*/ 311740 w 620576"/>
                      <a:gd name="connsiteY1" fmla="*/ 2121 h 1037435"/>
                      <a:gd name="connsiteX2" fmla="*/ 541743 w 620576"/>
                      <a:gd name="connsiteY2" fmla="*/ 173220 h 1037435"/>
                      <a:gd name="connsiteX3" fmla="*/ 427147 w 620576"/>
                      <a:gd name="connsiteY3" fmla="*/ 493030 h 1037435"/>
                      <a:gd name="connsiteX4" fmla="*/ 620431 w 620576"/>
                      <a:gd name="connsiteY4" fmla="*/ 762859 h 1037435"/>
                      <a:gd name="connsiteX5" fmla="*/ 446426 w 620576"/>
                      <a:gd name="connsiteY5" fmla="*/ 1037435 h 1037435"/>
                      <a:gd name="connsiteX0" fmla="*/ 5008 w 625544"/>
                      <a:gd name="connsiteY0" fmla="*/ 297012 h 1038116"/>
                      <a:gd name="connsiteX1" fmla="*/ 316708 w 625544"/>
                      <a:gd name="connsiteY1" fmla="*/ 2802 h 1038116"/>
                      <a:gd name="connsiteX2" fmla="*/ 546711 w 625544"/>
                      <a:gd name="connsiteY2" fmla="*/ 173901 h 1038116"/>
                      <a:gd name="connsiteX3" fmla="*/ 432115 w 625544"/>
                      <a:gd name="connsiteY3" fmla="*/ 493711 h 1038116"/>
                      <a:gd name="connsiteX4" fmla="*/ 625399 w 625544"/>
                      <a:gd name="connsiteY4" fmla="*/ 763540 h 1038116"/>
                      <a:gd name="connsiteX5" fmla="*/ 451394 w 625544"/>
                      <a:gd name="connsiteY5" fmla="*/ 1038116 h 1038116"/>
                      <a:gd name="connsiteX0" fmla="*/ 5008 w 625544"/>
                      <a:gd name="connsiteY0" fmla="*/ 299704 h 1040808"/>
                      <a:gd name="connsiteX1" fmla="*/ 316708 w 625544"/>
                      <a:gd name="connsiteY1" fmla="*/ 2739 h 1040808"/>
                      <a:gd name="connsiteX2" fmla="*/ 546711 w 625544"/>
                      <a:gd name="connsiteY2" fmla="*/ 176593 h 1040808"/>
                      <a:gd name="connsiteX3" fmla="*/ 432115 w 625544"/>
                      <a:gd name="connsiteY3" fmla="*/ 496403 h 1040808"/>
                      <a:gd name="connsiteX4" fmla="*/ 625399 w 625544"/>
                      <a:gd name="connsiteY4" fmla="*/ 766232 h 1040808"/>
                      <a:gd name="connsiteX5" fmla="*/ 451394 w 625544"/>
                      <a:gd name="connsiteY5" fmla="*/ 1040808 h 1040808"/>
                      <a:gd name="connsiteX0" fmla="*/ 4206 w 624742"/>
                      <a:gd name="connsiteY0" fmla="*/ 298093 h 1039197"/>
                      <a:gd name="connsiteX1" fmla="*/ 315906 w 624742"/>
                      <a:gd name="connsiteY1" fmla="*/ 1128 h 1039197"/>
                      <a:gd name="connsiteX2" fmla="*/ 545909 w 624742"/>
                      <a:gd name="connsiteY2" fmla="*/ 174982 h 1039197"/>
                      <a:gd name="connsiteX3" fmla="*/ 431313 w 624742"/>
                      <a:gd name="connsiteY3" fmla="*/ 494792 h 1039197"/>
                      <a:gd name="connsiteX4" fmla="*/ 624597 w 624742"/>
                      <a:gd name="connsiteY4" fmla="*/ 764621 h 1039197"/>
                      <a:gd name="connsiteX5" fmla="*/ 450592 w 624742"/>
                      <a:gd name="connsiteY5" fmla="*/ 1039197 h 1039197"/>
                      <a:gd name="connsiteX0" fmla="*/ 4206 w 624742"/>
                      <a:gd name="connsiteY0" fmla="*/ 298093 h 1039197"/>
                      <a:gd name="connsiteX1" fmla="*/ 315906 w 624742"/>
                      <a:gd name="connsiteY1" fmla="*/ 1128 h 1039197"/>
                      <a:gd name="connsiteX2" fmla="*/ 545909 w 624742"/>
                      <a:gd name="connsiteY2" fmla="*/ 174982 h 1039197"/>
                      <a:gd name="connsiteX3" fmla="*/ 431313 w 624742"/>
                      <a:gd name="connsiteY3" fmla="*/ 494792 h 1039197"/>
                      <a:gd name="connsiteX4" fmla="*/ 624597 w 624742"/>
                      <a:gd name="connsiteY4" fmla="*/ 764621 h 1039197"/>
                      <a:gd name="connsiteX5" fmla="*/ 450592 w 624742"/>
                      <a:gd name="connsiteY5" fmla="*/ 1039197 h 1039197"/>
                      <a:gd name="connsiteX0" fmla="*/ 4206 w 625023"/>
                      <a:gd name="connsiteY0" fmla="*/ 298093 h 1039197"/>
                      <a:gd name="connsiteX1" fmla="*/ 315906 w 625023"/>
                      <a:gd name="connsiteY1" fmla="*/ 1128 h 1039197"/>
                      <a:gd name="connsiteX2" fmla="*/ 545909 w 625023"/>
                      <a:gd name="connsiteY2" fmla="*/ 174982 h 1039197"/>
                      <a:gd name="connsiteX3" fmla="*/ 431313 w 625023"/>
                      <a:gd name="connsiteY3" fmla="*/ 494792 h 1039197"/>
                      <a:gd name="connsiteX4" fmla="*/ 624597 w 625023"/>
                      <a:gd name="connsiteY4" fmla="*/ 764621 h 1039197"/>
                      <a:gd name="connsiteX5" fmla="*/ 450592 w 625023"/>
                      <a:gd name="connsiteY5" fmla="*/ 1039197 h 1039197"/>
                      <a:gd name="connsiteX0" fmla="*/ 4206 w 641467"/>
                      <a:gd name="connsiteY0" fmla="*/ 298093 h 1039197"/>
                      <a:gd name="connsiteX1" fmla="*/ 315906 w 641467"/>
                      <a:gd name="connsiteY1" fmla="*/ 1128 h 1039197"/>
                      <a:gd name="connsiteX2" fmla="*/ 545909 w 641467"/>
                      <a:gd name="connsiteY2" fmla="*/ 174982 h 1039197"/>
                      <a:gd name="connsiteX3" fmla="*/ 431313 w 641467"/>
                      <a:gd name="connsiteY3" fmla="*/ 494792 h 1039197"/>
                      <a:gd name="connsiteX4" fmla="*/ 641122 w 641467"/>
                      <a:gd name="connsiteY4" fmla="*/ 764621 h 1039197"/>
                      <a:gd name="connsiteX5" fmla="*/ 450592 w 641467"/>
                      <a:gd name="connsiteY5" fmla="*/ 1039197 h 1039197"/>
                      <a:gd name="connsiteX0" fmla="*/ 4206 w 641467"/>
                      <a:gd name="connsiteY0" fmla="*/ 298093 h 1039197"/>
                      <a:gd name="connsiteX1" fmla="*/ 315906 w 641467"/>
                      <a:gd name="connsiteY1" fmla="*/ 1128 h 1039197"/>
                      <a:gd name="connsiteX2" fmla="*/ 545909 w 641467"/>
                      <a:gd name="connsiteY2" fmla="*/ 174982 h 1039197"/>
                      <a:gd name="connsiteX3" fmla="*/ 431313 w 641467"/>
                      <a:gd name="connsiteY3" fmla="*/ 494792 h 1039197"/>
                      <a:gd name="connsiteX4" fmla="*/ 641122 w 641467"/>
                      <a:gd name="connsiteY4" fmla="*/ 764621 h 1039197"/>
                      <a:gd name="connsiteX5" fmla="*/ 450592 w 641467"/>
                      <a:gd name="connsiteY5" fmla="*/ 1039197 h 1039197"/>
                      <a:gd name="connsiteX0" fmla="*/ 4206 w 641467"/>
                      <a:gd name="connsiteY0" fmla="*/ 298093 h 1039197"/>
                      <a:gd name="connsiteX1" fmla="*/ 315906 w 641467"/>
                      <a:gd name="connsiteY1" fmla="*/ 1128 h 1039197"/>
                      <a:gd name="connsiteX2" fmla="*/ 545909 w 641467"/>
                      <a:gd name="connsiteY2" fmla="*/ 174982 h 1039197"/>
                      <a:gd name="connsiteX3" fmla="*/ 431313 w 641467"/>
                      <a:gd name="connsiteY3" fmla="*/ 494792 h 1039197"/>
                      <a:gd name="connsiteX4" fmla="*/ 641122 w 641467"/>
                      <a:gd name="connsiteY4" fmla="*/ 764621 h 1039197"/>
                      <a:gd name="connsiteX5" fmla="*/ 425804 w 641467"/>
                      <a:gd name="connsiteY5" fmla="*/ 1039197 h 1039197"/>
                      <a:gd name="connsiteX0" fmla="*/ 4206 w 641467"/>
                      <a:gd name="connsiteY0" fmla="*/ 298093 h 1039197"/>
                      <a:gd name="connsiteX1" fmla="*/ 315906 w 641467"/>
                      <a:gd name="connsiteY1" fmla="*/ 1128 h 1039197"/>
                      <a:gd name="connsiteX2" fmla="*/ 545909 w 641467"/>
                      <a:gd name="connsiteY2" fmla="*/ 174982 h 1039197"/>
                      <a:gd name="connsiteX3" fmla="*/ 431313 w 641467"/>
                      <a:gd name="connsiteY3" fmla="*/ 494792 h 1039197"/>
                      <a:gd name="connsiteX4" fmla="*/ 641122 w 641467"/>
                      <a:gd name="connsiteY4" fmla="*/ 764621 h 1039197"/>
                      <a:gd name="connsiteX5" fmla="*/ 417542 w 641467"/>
                      <a:gd name="connsiteY5" fmla="*/ 1039197 h 1039197"/>
                      <a:gd name="connsiteX0" fmla="*/ 4206 w 641467"/>
                      <a:gd name="connsiteY0" fmla="*/ 298093 h 1039197"/>
                      <a:gd name="connsiteX1" fmla="*/ 315906 w 641467"/>
                      <a:gd name="connsiteY1" fmla="*/ 1128 h 1039197"/>
                      <a:gd name="connsiteX2" fmla="*/ 545909 w 641467"/>
                      <a:gd name="connsiteY2" fmla="*/ 174982 h 1039197"/>
                      <a:gd name="connsiteX3" fmla="*/ 431313 w 641467"/>
                      <a:gd name="connsiteY3" fmla="*/ 494792 h 1039197"/>
                      <a:gd name="connsiteX4" fmla="*/ 641122 w 641467"/>
                      <a:gd name="connsiteY4" fmla="*/ 764621 h 1039197"/>
                      <a:gd name="connsiteX5" fmla="*/ 417542 w 641467"/>
                      <a:gd name="connsiteY5" fmla="*/ 1039197 h 1039197"/>
                      <a:gd name="connsiteX0" fmla="*/ 4206 w 641467"/>
                      <a:gd name="connsiteY0" fmla="*/ 298093 h 1039197"/>
                      <a:gd name="connsiteX1" fmla="*/ 315906 w 641467"/>
                      <a:gd name="connsiteY1" fmla="*/ 1128 h 1039197"/>
                      <a:gd name="connsiteX2" fmla="*/ 545909 w 641467"/>
                      <a:gd name="connsiteY2" fmla="*/ 174982 h 1039197"/>
                      <a:gd name="connsiteX3" fmla="*/ 431313 w 641467"/>
                      <a:gd name="connsiteY3" fmla="*/ 494792 h 1039197"/>
                      <a:gd name="connsiteX4" fmla="*/ 641122 w 641467"/>
                      <a:gd name="connsiteY4" fmla="*/ 764621 h 1039197"/>
                      <a:gd name="connsiteX5" fmla="*/ 417542 w 641467"/>
                      <a:gd name="connsiteY5" fmla="*/ 1039197 h 1039197"/>
                      <a:gd name="connsiteX0" fmla="*/ 4206 w 641467"/>
                      <a:gd name="connsiteY0" fmla="*/ 298093 h 1039197"/>
                      <a:gd name="connsiteX1" fmla="*/ 315906 w 641467"/>
                      <a:gd name="connsiteY1" fmla="*/ 1128 h 1039197"/>
                      <a:gd name="connsiteX2" fmla="*/ 545909 w 641467"/>
                      <a:gd name="connsiteY2" fmla="*/ 174982 h 1039197"/>
                      <a:gd name="connsiteX3" fmla="*/ 431313 w 641467"/>
                      <a:gd name="connsiteY3" fmla="*/ 494792 h 1039197"/>
                      <a:gd name="connsiteX4" fmla="*/ 641122 w 641467"/>
                      <a:gd name="connsiteY4" fmla="*/ 764621 h 1039197"/>
                      <a:gd name="connsiteX5" fmla="*/ 417542 w 641467"/>
                      <a:gd name="connsiteY5" fmla="*/ 1039197 h 1039197"/>
                      <a:gd name="connsiteX0" fmla="*/ 4206 w 641503"/>
                      <a:gd name="connsiteY0" fmla="*/ 298093 h 1039197"/>
                      <a:gd name="connsiteX1" fmla="*/ 315906 w 641503"/>
                      <a:gd name="connsiteY1" fmla="*/ 1128 h 1039197"/>
                      <a:gd name="connsiteX2" fmla="*/ 545909 w 641503"/>
                      <a:gd name="connsiteY2" fmla="*/ 174982 h 1039197"/>
                      <a:gd name="connsiteX3" fmla="*/ 431313 w 641503"/>
                      <a:gd name="connsiteY3" fmla="*/ 494792 h 1039197"/>
                      <a:gd name="connsiteX4" fmla="*/ 641122 w 641503"/>
                      <a:gd name="connsiteY4" fmla="*/ 764621 h 1039197"/>
                      <a:gd name="connsiteX5" fmla="*/ 417542 w 641503"/>
                      <a:gd name="connsiteY5" fmla="*/ 1039197 h 1039197"/>
                      <a:gd name="connsiteX0" fmla="*/ 4206 w 641503"/>
                      <a:gd name="connsiteY0" fmla="*/ 298093 h 1039197"/>
                      <a:gd name="connsiteX1" fmla="*/ 315906 w 641503"/>
                      <a:gd name="connsiteY1" fmla="*/ 1128 h 1039197"/>
                      <a:gd name="connsiteX2" fmla="*/ 545909 w 641503"/>
                      <a:gd name="connsiteY2" fmla="*/ 174982 h 1039197"/>
                      <a:gd name="connsiteX3" fmla="*/ 431313 w 641503"/>
                      <a:gd name="connsiteY3" fmla="*/ 494792 h 1039197"/>
                      <a:gd name="connsiteX4" fmla="*/ 641122 w 641503"/>
                      <a:gd name="connsiteY4" fmla="*/ 764621 h 1039197"/>
                      <a:gd name="connsiteX5" fmla="*/ 417542 w 641503"/>
                      <a:gd name="connsiteY5" fmla="*/ 1039197 h 1039197"/>
                      <a:gd name="connsiteX0" fmla="*/ 4206 w 641503"/>
                      <a:gd name="connsiteY0" fmla="*/ 298093 h 1039197"/>
                      <a:gd name="connsiteX1" fmla="*/ 315906 w 641503"/>
                      <a:gd name="connsiteY1" fmla="*/ 1128 h 1039197"/>
                      <a:gd name="connsiteX2" fmla="*/ 545909 w 641503"/>
                      <a:gd name="connsiteY2" fmla="*/ 174982 h 1039197"/>
                      <a:gd name="connsiteX3" fmla="*/ 431313 w 641503"/>
                      <a:gd name="connsiteY3" fmla="*/ 494792 h 1039197"/>
                      <a:gd name="connsiteX4" fmla="*/ 641122 w 641503"/>
                      <a:gd name="connsiteY4" fmla="*/ 764621 h 1039197"/>
                      <a:gd name="connsiteX5" fmla="*/ 399268 w 641503"/>
                      <a:gd name="connsiteY5" fmla="*/ 1039197 h 1039197"/>
                      <a:gd name="connsiteX0" fmla="*/ 4206 w 641503"/>
                      <a:gd name="connsiteY0" fmla="*/ 298093 h 1039197"/>
                      <a:gd name="connsiteX1" fmla="*/ 315906 w 641503"/>
                      <a:gd name="connsiteY1" fmla="*/ 1128 h 1039197"/>
                      <a:gd name="connsiteX2" fmla="*/ 545909 w 641503"/>
                      <a:gd name="connsiteY2" fmla="*/ 174982 h 1039197"/>
                      <a:gd name="connsiteX3" fmla="*/ 431313 w 641503"/>
                      <a:gd name="connsiteY3" fmla="*/ 494792 h 1039197"/>
                      <a:gd name="connsiteX4" fmla="*/ 641122 w 641503"/>
                      <a:gd name="connsiteY4" fmla="*/ 764621 h 1039197"/>
                      <a:gd name="connsiteX5" fmla="*/ 399268 w 641503"/>
                      <a:gd name="connsiteY5" fmla="*/ 1039197 h 1039197"/>
                      <a:gd name="connsiteX0" fmla="*/ 4206 w 641503"/>
                      <a:gd name="connsiteY0" fmla="*/ 298093 h 1042808"/>
                      <a:gd name="connsiteX1" fmla="*/ 315906 w 641503"/>
                      <a:gd name="connsiteY1" fmla="*/ 1128 h 1042808"/>
                      <a:gd name="connsiteX2" fmla="*/ 545909 w 641503"/>
                      <a:gd name="connsiteY2" fmla="*/ 174982 h 1042808"/>
                      <a:gd name="connsiteX3" fmla="*/ 431313 w 641503"/>
                      <a:gd name="connsiteY3" fmla="*/ 494792 h 1042808"/>
                      <a:gd name="connsiteX4" fmla="*/ 641122 w 641503"/>
                      <a:gd name="connsiteY4" fmla="*/ 764621 h 1042808"/>
                      <a:gd name="connsiteX5" fmla="*/ 384825 w 641503"/>
                      <a:gd name="connsiteY5" fmla="*/ 1042808 h 1042808"/>
                      <a:gd name="connsiteX0" fmla="*/ 4206 w 641503"/>
                      <a:gd name="connsiteY0" fmla="*/ 298093 h 1042808"/>
                      <a:gd name="connsiteX1" fmla="*/ 315906 w 641503"/>
                      <a:gd name="connsiteY1" fmla="*/ 1128 h 1042808"/>
                      <a:gd name="connsiteX2" fmla="*/ 545909 w 641503"/>
                      <a:gd name="connsiteY2" fmla="*/ 174982 h 1042808"/>
                      <a:gd name="connsiteX3" fmla="*/ 431313 w 641503"/>
                      <a:gd name="connsiteY3" fmla="*/ 494792 h 1042808"/>
                      <a:gd name="connsiteX4" fmla="*/ 641122 w 641503"/>
                      <a:gd name="connsiteY4" fmla="*/ 764621 h 1042808"/>
                      <a:gd name="connsiteX5" fmla="*/ 384825 w 641503"/>
                      <a:gd name="connsiteY5" fmla="*/ 1042808 h 10428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641503" h="1042808">
                        <a:moveTo>
                          <a:pt x="4206" y="298093"/>
                        </a:moveTo>
                        <a:cubicBezTo>
                          <a:pt x="-31441" y="73328"/>
                          <a:pt x="167021" y="-10969"/>
                          <a:pt x="315906" y="1128"/>
                        </a:cubicBezTo>
                        <a:cubicBezTo>
                          <a:pt x="428380" y="8585"/>
                          <a:pt x="527080" y="95916"/>
                          <a:pt x="545909" y="174982"/>
                        </a:cubicBezTo>
                        <a:cubicBezTo>
                          <a:pt x="579319" y="262305"/>
                          <a:pt x="557648" y="418486"/>
                          <a:pt x="431313" y="494792"/>
                        </a:cubicBezTo>
                        <a:cubicBezTo>
                          <a:pt x="576532" y="548013"/>
                          <a:pt x="647384" y="650808"/>
                          <a:pt x="641122" y="764621"/>
                        </a:cubicBezTo>
                        <a:cubicBezTo>
                          <a:pt x="633615" y="919493"/>
                          <a:pt x="535403" y="1017236"/>
                          <a:pt x="384825" y="1042808"/>
                        </a:cubicBezTo>
                      </a:path>
                    </a:pathLst>
                  </a:custGeom>
                  <a:noFill/>
                  <a:ln w="317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2701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/>
                      <a:cs typeface="+mn-cs"/>
                    </a:endParaRPr>
                  </a:p>
                </p:txBody>
              </p:sp>
              <p:sp>
                <p:nvSpPr>
                  <p:cNvPr id="49" name="자유형: 도형 45">
                    <a:extLst>
                      <a:ext uri="{FF2B5EF4-FFF2-40B4-BE49-F238E27FC236}">
                        <a16:creationId xmlns:a16="http://schemas.microsoft.com/office/drawing/2014/main" id="{AECA9328-EBFD-4FF2-9608-560EC00E051C}"/>
                      </a:ext>
                    </a:extLst>
                  </p:cNvPr>
                  <p:cNvSpPr/>
                  <p:nvPr/>
                </p:nvSpPr>
                <p:spPr>
                  <a:xfrm>
                    <a:off x="6153240" y="3948272"/>
                    <a:ext cx="785355" cy="780891"/>
                  </a:xfrm>
                  <a:custGeom>
                    <a:avLst/>
                    <a:gdLst>
                      <a:gd name="connsiteX0" fmla="*/ 283295 w 970498"/>
                      <a:gd name="connsiteY0" fmla="*/ 213173 h 925619"/>
                      <a:gd name="connsiteX1" fmla="*/ 471224 w 970498"/>
                      <a:gd name="connsiteY1" fmla="*/ 0 h 925619"/>
                      <a:gd name="connsiteX2" fmla="*/ 611469 w 970498"/>
                      <a:gd name="connsiteY2" fmla="*/ 311345 h 925619"/>
                      <a:gd name="connsiteX3" fmla="*/ 970498 w 970498"/>
                      <a:gd name="connsiteY3" fmla="*/ 535737 h 925619"/>
                      <a:gd name="connsiteX4" fmla="*/ 538542 w 970498"/>
                      <a:gd name="connsiteY4" fmla="*/ 925619 h 925619"/>
                      <a:gd name="connsiteX5" fmla="*/ 0 w 970498"/>
                      <a:gd name="connsiteY5" fmla="*/ 852692 h 925619"/>
                      <a:gd name="connsiteX6" fmla="*/ 25244 w 970498"/>
                      <a:gd name="connsiteY6" fmla="*/ 384272 h 925619"/>
                      <a:gd name="connsiteX7" fmla="*/ 415126 w 970498"/>
                      <a:gd name="connsiteY7" fmla="*/ 566591 h 925619"/>
                      <a:gd name="connsiteX0" fmla="*/ 283295 w 970498"/>
                      <a:gd name="connsiteY0" fmla="*/ 213173 h 925619"/>
                      <a:gd name="connsiteX1" fmla="*/ 471224 w 970498"/>
                      <a:gd name="connsiteY1" fmla="*/ 0 h 925619"/>
                      <a:gd name="connsiteX2" fmla="*/ 611469 w 970498"/>
                      <a:gd name="connsiteY2" fmla="*/ 311345 h 925619"/>
                      <a:gd name="connsiteX3" fmla="*/ 970498 w 970498"/>
                      <a:gd name="connsiteY3" fmla="*/ 535737 h 925619"/>
                      <a:gd name="connsiteX4" fmla="*/ 538542 w 970498"/>
                      <a:gd name="connsiteY4" fmla="*/ 925619 h 925619"/>
                      <a:gd name="connsiteX5" fmla="*/ 0 w 970498"/>
                      <a:gd name="connsiteY5" fmla="*/ 852692 h 925619"/>
                      <a:gd name="connsiteX6" fmla="*/ 25244 w 970498"/>
                      <a:gd name="connsiteY6" fmla="*/ 384272 h 925619"/>
                      <a:gd name="connsiteX7" fmla="*/ 415126 w 970498"/>
                      <a:gd name="connsiteY7" fmla="*/ 566591 h 925619"/>
                      <a:gd name="connsiteX0" fmla="*/ 283295 w 970498"/>
                      <a:gd name="connsiteY0" fmla="*/ 213173 h 925619"/>
                      <a:gd name="connsiteX1" fmla="*/ 471224 w 970498"/>
                      <a:gd name="connsiteY1" fmla="*/ 0 h 925619"/>
                      <a:gd name="connsiteX2" fmla="*/ 611469 w 970498"/>
                      <a:gd name="connsiteY2" fmla="*/ 311345 h 925619"/>
                      <a:gd name="connsiteX3" fmla="*/ 970498 w 970498"/>
                      <a:gd name="connsiteY3" fmla="*/ 535737 h 925619"/>
                      <a:gd name="connsiteX4" fmla="*/ 538542 w 970498"/>
                      <a:gd name="connsiteY4" fmla="*/ 925619 h 925619"/>
                      <a:gd name="connsiteX5" fmla="*/ 0 w 970498"/>
                      <a:gd name="connsiteY5" fmla="*/ 852692 h 925619"/>
                      <a:gd name="connsiteX6" fmla="*/ 25244 w 970498"/>
                      <a:gd name="connsiteY6" fmla="*/ 384272 h 925619"/>
                      <a:gd name="connsiteX7" fmla="*/ 415126 w 970498"/>
                      <a:gd name="connsiteY7" fmla="*/ 566591 h 925619"/>
                      <a:gd name="connsiteX0" fmla="*/ 283295 w 970498"/>
                      <a:gd name="connsiteY0" fmla="*/ 213173 h 925619"/>
                      <a:gd name="connsiteX1" fmla="*/ 471224 w 970498"/>
                      <a:gd name="connsiteY1" fmla="*/ 0 h 925619"/>
                      <a:gd name="connsiteX2" fmla="*/ 611469 w 970498"/>
                      <a:gd name="connsiteY2" fmla="*/ 311345 h 925619"/>
                      <a:gd name="connsiteX3" fmla="*/ 970498 w 970498"/>
                      <a:gd name="connsiteY3" fmla="*/ 535737 h 925619"/>
                      <a:gd name="connsiteX4" fmla="*/ 538542 w 970498"/>
                      <a:gd name="connsiteY4" fmla="*/ 925619 h 925619"/>
                      <a:gd name="connsiteX5" fmla="*/ 0 w 970498"/>
                      <a:gd name="connsiteY5" fmla="*/ 852692 h 925619"/>
                      <a:gd name="connsiteX6" fmla="*/ 41769 w 970498"/>
                      <a:gd name="connsiteY6" fmla="*/ 395289 h 925619"/>
                      <a:gd name="connsiteX7" fmla="*/ 415126 w 970498"/>
                      <a:gd name="connsiteY7" fmla="*/ 566591 h 925619"/>
                      <a:gd name="connsiteX0" fmla="*/ 283295 w 970498"/>
                      <a:gd name="connsiteY0" fmla="*/ 213173 h 925619"/>
                      <a:gd name="connsiteX1" fmla="*/ 471224 w 970498"/>
                      <a:gd name="connsiteY1" fmla="*/ 0 h 925619"/>
                      <a:gd name="connsiteX2" fmla="*/ 611469 w 970498"/>
                      <a:gd name="connsiteY2" fmla="*/ 311345 h 925619"/>
                      <a:gd name="connsiteX3" fmla="*/ 970498 w 970498"/>
                      <a:gd name="connsiteY3" fmla="*/ 535737 h 925619"/>
                      <a:gd name="connsiteX4" fmla="*/ 538542 w 970498"/>
                      <a:gd name="connsiteY4" fmla="*/ 925619 h 925619"/>
                      <a:gd name="connsiteX5" fmla="*/ 0 w 970498"/>
                      <a:gd name="connsiteY5" fmla="*/ 852692 h 925619"/>
                      <a:gd name="connsiteX6" fmla="*/ 41769 w 970498"/>
                      <a:gd name="connsiteY6" fmla="*/ 395289 h 925619"/>
                      <a:gd name="connsiteX7" fmla="*/ 415126 w 970498"/>
                      <a:gd name="connsiteY7" fmla="*/ 566591 h 925619"/>
                      <a:gd name="connsiteX0" fmla="*/ 283295 w 970498"/>
                      <a:gd name="connsiteY0" fmla="*/ 213173 h 925619"/>
                      <a:gd name="connsiteX1" fmla="*/ 471224 w 970498"/>
                      <a:gd name="connsiteY1" fmla="*/ 0 h 925619"/>
                      <a:gd name="connsiteX2" fmla="*/ 611469 w 970498"/>
                      <a:gd name="connsiteY2" fmla="*/ 311345 h 925619"/>
                      <a:gd name="connsiteX3" fmla="*/ 970498 w 970498"/>
                      <a:gd name="connsiteY3" fmla="*/ 535737 h 925619"/>
                      <a:gd name="connsiteX4" fmla="*/ 538542 w 970498"/>
                      <a:gd name="connsiteY4" fmla="*/ 925619 h 925619"/>
                      <a:gd name="connsiteX5" fmla="*/ 0 w 970498"/>
                      <a:gd name="connsiteY5" fmla="*/ 852692 h 925619"/>
                      <a:gd name="connsiteX6" fmla="*/ 41769 w 970498"/>
                      <a:gd name="connsiteY6" fmla="*/ 395289 h 925619"/>
                      <a:gd name="connsiteX7" fmla="*/ 415126 w 970498"/>
                      <a:gd name="connsiteY7" fmla="*/ 566591 h 925619"/>
                      <a:gd name="connsiteX0" fmla="*/ 283295 w 970498"/>
                      <a:gd name="connsiteY0" fmla="*/ 213173 h 925619"/>
                      <a:gd name="connsiteX1" fmla="*/ 471224 w 970498"/>
                      <a:gd name="connsiteY1" fmla="*/ 0 h 925619"/>
                      <a:gd name="connsiteX2" fmla="*/ 611469 w 970498"/>
                      <a:gd name="connsiteY2" fmla="*/ 311345 h 925619"/>
                      <a:gd name="connsiteX3" fmla="*/ 970498 w 970498"/>
                      <a:gd name="connsiteY3" fmla="*/ 535737 h 925619"/>
                      <a:gd name="connsiteX4" fmla="*/ 538542 w 970498"/>
                      <a:gd name="connsiteY4" fmla="*/ 925619 h 925619"/>
                      <a:gd name="connsiteX5" fmla="*/ 0 w 970498"/>
                      <a:gd name="connsiteY5" fmla="*/ 852692 h 925619"/>
                      <a:gd name="connsiteX6" fmla="*/ 41769 w 970498"/>
                      <a:gd name="connsiteY6" fmla="*/ 395289 h 925619"/>
                      <a:gd name="connsiteX7" fmla="*/ 379321 w 970498"/>
                      <a:gd name="connsiteY7" fmla="*/ 599641 h 925619"/>
                      <a:gd name="connsiteX0" fmla="*/ 283295 w 970498"/>
                      <a:gd name="connsiteY0" fmla="*/ 213173 h 925619"/>
                      <a:gd name="connsiteX1" fmla="*/ 471224 w 970498"/>
                      <a:gd name="connsiteY1" fmla="*/ 0 h 925619"/>
                      <a:gd name="connsiteX2" fmla="*/ 611469 w 970498"/>
                      <a:gd name="connsiteY2" fmla="*/ 311345 h 925619"/>
                      <a:gd name="connsiteX3" fmla="*/ 970498 w 970498"/>
                      <a:gd name="connsiteY3" fmla="*/ 535737 h 925619"/>
                      <a:gd name="connsiteX4" fmla="*/ 538542 w 970498"/>
                      <a:gd name="connsiteY4" fmla="*/ 925619 h 925619"/>
                      <a:gd name="connsiteX5" fmla="*/ 0 w 970498"/>
                      <a:gd name="connsiteY5" fmla="*/ 852692 h 925619"/>
                      <a:gd name="connsiteX6" fmla="*/ 41769 w 970498"/>
                      <a:gd name="connsiteY6" fmla="*/ 395289 h 925619"/>
                      <a:gd name="connsiteX7" fmla="*/ 379321 w 970498"/>
                      <a:gd name="connsiteY7" fmla="*/ 599641 h 925619"/>
                      <a:gd name="connsiteX0" fmla="*/ 344345 w 1031548"/>
                      <a:gd name="connsiteY0" fmla="*/ 213173 h 925619"/>
                      <a:gd name="connsiteX1" fmla="*/ 532274 w 1031548"/>
                      <a:gd name="connsiteY1" fmla="*/ 0 h 925619"/>
                      <a:gd name="connsiteX2" fmla="*/ 672519 w 1031548"/>
                      <a:gd name="connsiteY2" fmla="*/ 311345 h 925619"/>
                      <a:gd name="connsiteX3" fmla="*/ 1031548 w 1031548"/>
                      <a:gd name="connsiteY3" fmla="*/ 535737 h 925619"/>
                      <a:gd name="connsiteX4" fmla="*/ 599592 w 1031548"/>
                      <a:gd name="connsiteY4" fmla="*/ 925619 h 925619"/>
                      <a:gd name="connsiteX5" fmla="*/ 61050 w 1031548"/>
                      <a:gd name="connsiteY5" fmla="*/ 852692 h 925619"/>
                      <a:gd name="connsiteX6" fmla="*/ 102819 w 1031548"/>
                      <a:gd name="connsiteY6" fmla="*/ 395289 h 925619"/>
                      <a:gd name="connsiteX7" fmla="*/ 440371 w 1031548"/>
                      <a:gd name="connsiteY7" fmla="*/ 599641 h 925619"/>
                      <a:gd name="connsiteX0" fmla="*/ 344345 w 1031548"/>
                      <a:gd name="connsiteY0" fmla="*/ 213173 h 925619"/>
                      <a:gd name="connsiteX1" fmla="*/ 532274 w 1031548"/>
                      <a:gd name="connsiteY1" fmla="*/ 0 h 925619"/>
                      <a:gd name="connsiteX2" fmla="*/ 672519 w 1031548"/>
                      <a:gd name="connsiteY2" fmla="*/ 311345 h 925619"/>
                      <a:gd name="connsiteX3" fmla="*/ 1031548 w 1031548"/>
                      <a:gd name="connsiteY3" fmla="*/ 535737 h 925619"/>
                      <a:gd name="connsiteX4" fmla="*/ 599592 w 1031548"/>
                      <a:gd name="connsiteY4" fmla="*/ 925619 h 925619"/>
                      <a:gd name="connsiteX5" fmla="*/ 61050 w 1031548"/>
                      <a:gd name="connsiteY5" fmla="*/ 852692 h 925619"/>
                      <a:gd name="connsiteX6" fmla="*/ 102819 w 1031548"/>
                      <a:gd name="connsiteY6" fmla="*/ 395289 h 925619"/>
                      <a:gd name="connsiteX7" fmla="*/ 440371 w 1031548"/>
                      <a:gd name="connsiteY7" fmla="*/ 599641 h 925619"/>
                      <a:gd name="connsiteX0" fmla="*/ 347877 w 1035080"/>
                      <a:gd name="connsiteY0" fmla="*/ 213173 h 925619"/>
                      <a:gd name="connsiteX1" fmla="*/ 535806 w 1035080"/>
                      <a:gd name="connsiteY1" fmla="*/ 0 h 925619"/>
                      <a:gd name="connsiteX2" fmla="*/ 676051 w 1035080"/>
                      <a:gd name="connsiteY2" fmla="*/ 311345 h 925619"/>
                      <a:gd name="connsiteX3" fmla="*/ 1035080 w 1035080"/>
                      <a:gd name="connsiteY3" fmla="*/ 535737 h 925619"/>
                      <a:gd name="connsiteX4" fmla="*/ 603124 w 1035080"/>
                      <a:gd name="connsiteY4" fmla="*/ 925619 h 925619"/>
                      <a:gd name="connsiteX5" fmla="*/ 53565 w 1035080"/>
                      <a:gd name="connsiteY5" fmla="*/ 871971 h 925619"/>
                      <a:gd name="connsiteX6" fmla="*/ 106351 w 1035080"/>
                      <a:gd name="connsiteY6" fmla="*/ 395289 h 925619"/>
                      <a:gd name="connsiteX7" fmla="*/ 443903 w 1035080"/>
                      <a:gd name="connsiteY7" fmla="*/ 599641 h 925619"/>
                      <a:gd name="connsiteX0" fmla="*/ 375671 w 1062874"/>
                      <a:gd name="connsiteY0" fmla="*/ 213173 h 925619"/>
                      <a:gd name="connsiteX1" fmla="*/ 563600 w 1062874"/>
                      <a:gd name="connsiteY1" fmla="*/ 0 h 925619"/>
                      <a:gd name="connsiteX2" fmla="*/ 703845 w 1062874"/>
                      <a:gd name="connsiteY2" fmla="*/ 311345 h 925619"/>
                      <a:gd name="connsiteX3" fmla="*/ 1062874 w 1062874"/>
                      <a:gd name="connsiteY3" fmla="*/ 535737 h 925619"/>
                      <a:gd name="connsiteX4" fmla="*/ 630918 w 1062874"/>
                      <a:gd name="connsiteY4" fmla="*/ 925619 h 925619"/>
                      <a:gd name="connsiteX5" fmla="*/ 81359 w 1062874"/>
                      <a:gd name="connsiteY5" fmla="*/ 871971 h 925619"/>
                      <a:gd name="connsiteX6" fmla="*/ 134145 w 1062874"/>
                      <a:gd name="connsiteY6" fmla="*/ 395289 h 925619"/>
                      <a:gd name="connsiteX7" fmla="*/ 471697 w 1062874"/>
                      <a:gd name="connsiteY7" fmla="*/ 599641 h 925619"/>
                      <a:gd name="connsiteX0" fmla="*/ 375671 w 1062874"/>
                      <a:gd name="connsiteY0" fmla="*/ 213173 h 973239"/>
                      <a:gd name="connsiteX1" fmla="*/ 563600 w 1062874"/>
                      <a:gd name="connsiteY1" fmla="*/ 0 h 973239"/>
                      <a:gd name="connsiteX2" fmla="*/ 703845 w 1062874"/>
                      <a:gd name="connsiteY2" fmla="*/ 311345 h 973239"/>
                      <a:gd name="connsiteX3" fmla="*/ 1062874 w 1062874"/>
                      <a:gd name="connsiteY3" fmla="*/ 535737 h 973239"/>
                      <a:gd name="connsiteX4" fmla="*/ 630918 w 1062874"/>
                      <a:gd name="connsiteY4" fmla="*/ 925619 h 973239"/>
                      <a:gd name="connsiteX5" fmla="*/ 81359 w 1062874"/>
                      <a:gd name="connsiteY5" fmla="*/ 871971 h 973239"/>
                      <a:gd name="connsiteX6" fmla="*/ 134145 w 1062874"/>
                      <a:gd name="connsiteY6" fmla="*/ 395289 h 973239"/>
                      <a:gd name="connsiteX7" fmla="*/ 471697 w 1062874"/>
                      <a:gd name="connsiteY7" fmla="*/ 599641 h 973239"/>
                      <a:gd name="connsiteX0" fmla="*/ 375671 w 1062874"/>
                      <a:gd name="connsiteY0" fmla="*/ 213173 h 973239"/>
                      <a:gd name="connsiteX1" fmla="*/ 563600 w 1062874"/>
                      <a:gd name="connsiteY1" fmla="*/ 0 h 973239"/>
                      <a:gd name="connsiteX2" fmla="*/ 703845 w 1062874"/>
                      <a:gd name="connsiteY2" fmla="*/ 311345 h 973239"/>
                      <a:gd name="connsiteX3" fmla="*/ 1062874 w 1062874"/>
                      <a:gd name="connsiteY3" fmla="*/ 535737 h 973239"/>
                      <a:gd name="connsiteX4" fmla="*/ 606130 w 1062874"/>
                      <a:gd name="connsiteY4" fmla="*/ 925619 h 973239"/>
                      <a:gd name="connsiteX5" fmla="*/ 81359 w 1062874"/>
                      <a:gd name="connsiteY5" fmla="*/ 871971 h 973239"/>
                      <a:gd name="connsiteX6" fmla="*/ 134145 w 1062874"/>
                      <a:gd name="connsiteY6" fmla="*/ 395289 h 973239"/>
                      <a:gd name="connsiteX7" fmla="*/ 471697 w 1062874"/>
                      <a:gd name="connsiteY7" fmla="*/ 599641 h 973239"/>
                      <a:gd name="connsiteX0" fmla="*/ 375671 w 1062874"/>
                      <a:gd name="connsiteY0" fmla="*/ 213173 h 979036"/>
                      <a:gd name="connsiteX1" fmla="*/ 563600 w 1062874"/>
                      <a:gd name="connsiteY1" fmla="*/ 0 h 979036"/>
                      <a:gd name="connsiteX2" fmla="*/ 703845 w 1062874"/>
                      <a:gd name="connsiteY2" fmla="*/ 311345 h 979036"/>
                      <a:gd name="connsiteX3" fmla="*/ 1062874 w 1062874"/>
                      <a:gd name="connsiteY3" fmla="*/ 535737 h 979036"/>
                      <a:gd name="connsiteX4" fmla="*/ 597867 w 1062874"/>
                      <a:gd name="connsiteY4" fmla="*/ 942144 h 979036"/>
                      <a:gd name="connsiteX5" fmla="*/ 81359 w 1062874"/>
                      <a:gd name="connsiteY5" fmla="*/ 871971 h 979036"/>
                      <a:gd name="connsiteX6" fmla="*/ 134145 w 1062874"/>
                      <a:gd name="connsiteY6" fmla="*/ 395289 h 979036"/>
                      <a:gd name="connsiteX7" fmla="*/ 471697 w 1062874"/>
                      <a:gd name="connsiteY7" fmla="*/ 599641 h 979036"/>
                      <a:gd name="connsiteX0" fmla="*/ 375671 w 1062874"/>
                      <a:gd name="connsiteY0" fmla="*/ 213173 h 1049379"/>
                      <a:gd name="connsiteX1" fmla="*/ 563600 w 1062874"/>
                      <a:gd name="connsiteY1" fmla="*/ 0 h 1049379"/>
                      <a:gd name="connsiteX2" fmla="*/ 703845 w 1062874"/>
                      <a:gd name="connsiteY2" fmla="*/ 311345 h 1049379"/>
                      <a:gd name="connsiteX3" fmla="*/ 1062874 w 1062874"/>
                      <a:gd name="connsiteY3" fmla="*/ 535737 h 1049379"/>
                      <a:gd name="connsiteX4" fmla="*/ 597867 w 1062874"/>
                      <a:gd name="connsiteY4" fmla="*/ 942144 h 1049379"/>
                      <a:gd name="connsiteX5" fmla="*/ 81359 w 1062874"/>
                      <a:gd name="connsiteY5" fmla="*/ 871971 h 1049379"/>
                      <a:gd name="connsiteX6" fmla="*/ 134145 w 1062874"/>
                      <a:gd name="connsiteY6" fmla="*/ 395289 h 1049379"/>
                      <a:gd name="connsiteX7" fmla="*/ 471697 w 1062874"/>
                      <a:gd name="connsiteY7" fmla="*/ 599641 h 1049379"/>
                      <a:gd name="connsiteX0" fmla="*/ 375671 w 1062874"/>
                      <a:gd name="connsiteY0" fmla="*/ 213173 h 1049379"/>
                      <a:gd name="connsiteX1" fmla="*/ 563600 w 1062874"/>
                      <a:gd name="connsiteY1" fmla="*/ 0 h 1049379"/>
                      <a:gd name="connsiteX2" fmla="*/ 703845 w 1062874"/>
                      <a:gd name="connsiteY2" fmla="*/ 311345 h 1049379"/>
                      <a:gd name="connsiteX3" fmla="*/ 1062874 w 1062874"/>
                      <a:gd name="connsiteY3" fmla="*/ 535737 h 1049379"/>
                      <a:gd name="connsiteX4" fmla="*/ 597867 w 1062874"/>
                      <a:gd name="connsiteY4" fmla="*/ 942144 h 1049379"/>
                      <a:gd name="connsiteX5" fmla="*/ 81359 w 1062874"/>
                      <a:gd name="connsiteY5" fmla="*/ 871971 h 1049379"/>
                      <a:gd name="connsiteX6" fmla="*/ 134145 w 1062874"/>
                      <a:gd name="connsiteY6" fmla="*/ 395289 h 1049379"/>
                      <a:gd name="connsiteX7" fmla="*/ 471697 w 1062874"/>
                      <a:gd name="connsiteY7" fmla="*/ 599641 h 1049379"/>
                      <a:gd name="connsiteX0" fmla="*/ 375671 w 1062874"/>
                      <a:gd name="connsiteY0" fmla="*/ 213173 h 1049379"/>
                      <a:gd name="connsiteX1" fmla="*/ 563600 w 1062874"/>
                      <a:gd name="connsiteY1" fmla="*/ 0 h 1049379"/>
                      <a:gd name="connsiteX2" fmla="*/ 703845 w 1062874"/>
                      <a:gd name="connsiteY2" fmla="*/ 311345 h 1049379"/>
                      <a:gd name="connsiteX3" fmla="*/ 1062874 w 1062874"/>
                      <a:gd name="connsiteY3" fmla="*/ 535737 h 1049379"/>
                      <a:gd name="connsiteX4" fmla="*/ 597867 w 1062874"/>
                      <a:gd name="connsiteY4" fmla="*/ 942144 h 1049379"/>
                      <a:gd name="connsiteX5" fmla="*/ 81359 w 1062874"/>
                      <a:gd name="connsiteY5" fmla="*/ 871971 h 1049379"/>
                      <a:gd name="connsiteX6" fmla="*/ 134145 w 1062874"/>
                      <a:gd name="connsiteY6" fmla="*/ 395289 h 1049379"/>
                      <a:gd name="connsiteX7" fmla="*/ 471697 w 1062874"/>
                      <a:gd name="connsiteY7" fmla="*/ 599641 h 1049379"/>
                      <a:gd name="connsiteX0" fmla="*/ 375671 w 1062874"/>
                      <a:gd name="connsiteY0" fmla="*/ 213173 h 1033999"/>
                      <a:gd name="connsiteX1" fmla="*/ 563600 w 1062874"/>
                      <a:gd name="connsiteY1" fmla="*/ 0 h 1033999"/>
                      <a:gd name="connsiteX2" fmla="*/ 703845 w 1062874"/>
                      <a:gd name="connsiteY2" fmla="*/ 311345 h 1033999"/>
                      <a:gd name="connsiteX3" fmla="*/ 1062874 w 1062874"/>
                      <a:gd name="connsiteY3" fmla="*/ 535737 h 1033999"/>
                      <a:gd name="connsiteX4" fmla="*/ 597867 w 1062874"/>
                      <a:gd name="connsiteY4" fmla="*/ 942144 h 1033999"/>
                      <a:gd name="connsiteX5" fmla="*/ 81359 w 1062874"/>
                      <a:gd name="connsiteY5" fmla="*/ 871971 h 1033999"/>
                      <a:gd name="connsiteX6" fmla="*/ 134145 w 1062874"/>
                      <a:gd name="connsiteY6" fmla="*/ 395289 h 1033999"/>
                      <a:gd name="connsiteX7" fmla="*/ 471697 w 1062874"/>
                      <a:gd name="connsiteY7" fmla="*/ 599641 h 1033999"/>
                      <a:gd name="connsiteX0" fmla="*/ 363975 w 1051178"/>
                      <a:gd name="connsiteY0" fmla="*/ 213173 h 1033999"/>
                      <a:gd name="connsiteX1" fmla="*/ 551904 w 1051178"/>
                      <a:gd name="connsiteY1" fmla="*/ 0 h 1033999"/>
                      <a:gd name="connsiteX2" fmla="*/ 692149 w 1051178"/>
                      <a:gd name="connsiteY2" fmla="*/ 311345 h 1033999"/>
                      <a:gd name="connsiteX3" fmla="*/ 1051178 w 1051178"/>
                      <a:gd name="connsiteY3" fmla="*/ 535737 h 1033999"/>
                      <a:gd name="connsiteX4" fmla="*/ 586171 w 1051178"/>
                      <a:gd name="connsiteY4" fmla="*/ 942144 h 1033999"/>
                      <a:gd name="connsiteX5" fmla="*/ 69663 w 1051178"/>
                      <a:gd name="connsiteY5" fmla="*/ 871971 h 1033999"/>
                      <a:gd name="connsiteX6" fmla="*/ 122449 w 1051178"/>
                      <a:gd name="connsiteY6" fmla="*/ 395289 h 1033999"/>
                      <a:gd name="connsiteX7" fmla="*/ 460001 w 1051178"/>
                      <a:gd name="connsiteY7" fmla="*/ 599641 h 1033999"/>
                      <a:gd name="connsiteX0" fmla="*/ 363975 w 1051178"/>
                      <a:gd name="connsiteY0" fmla="*/ 213173 h 1030327"/>
                      <a:gd name="connsiteX1" fmla="*/ 551904 w 1051178"/>
                      <a:gd name="connsiteY1" fmla="*/ 0 h 1030327"/>
                      <a:gd name="connsiteX2" fmla="*/ 692149 w 1051178"/>
                      <a:gd name="connsiteY2" fmla="*/ 311345 h 1030327"/>
                      <a:gd name="connsiteX3" fmla="*/ 1051178 w 1051178"/>
                      <a:gd name="connsiteY3" fmla="*/ 535737 h 1030327"/>
                      <a:gd name="connsiteX4" fmla="*/ 613713 w 1051178"/>
                      <a:gd name="connsiteY4" fmla="*/ 936636 h 1030327"/>
                      <a:gd name="connsiteX5" fmla="*/ 69663 w 1051178"/>
                      <a:gd name="connsiteY5" fmla="*/ 871971 h 1030327"/>
                      <a:gd name="connsiteX6" fmla="*/ 122449 w 1051178"/>
                      <a:gd name="connsiteY6" fmla="*/ 395289 h 1030327"/>
                      <a:gd name="connsiteX7" fmla="*/ 460001 w 1051178"/>
                      <a:gd name="connsiteY7" fmla="*/ 599641 h 1030327"/>
                      <a:gd name="connsiteX0" fmla="*/ 363975 w 1051178"/>
                      <a:gd name="connsiteY0" fmla="*/ 213173 h 1030327"/>
                      <a:gd name="connsiteX1" fmla="*/ 551904 w 1051178"/>
                      <a:gd name="connsiteY1" fmla="*/ 0 h 1030327"/>
                      <a:gd name="connsiteX2" fmla="*/ 692149 w 1051178"/>
                      <a:gd name="connsiteY2" fmla="*/ 311345 h 1030327"/>
                      <a:gd name="connsiteX3" fmla="*/ 1051178 w 1051178"/>
                      <a:gd name="connsiteY3" fmla="*/ 535737 h 1030327"/>
                      <a:gd name="connsiteX4" fmla="*/ 613713 w 1051178"/>
                      <a:gd name="connsiteY4" fmla="*/ 936636 h 1030327"/>
                      <a:gd name="connsiteX5" fmla="*/ 69663 w 1051178"/>
                      <a:gd name="connsiteY5" fmla="*/ 871971 h 1030327"/>
                      <a:gd name="connsiteX6" fmla="*/ 122449 w 1051178"/>
                      <a:gd name="connsiteY6" fmla="*/ 395289 h 1030327"/>
                      <a:gd name="connsiteX7" fmla="*/ 460001 w 1051178"/>
                      <a:gd name="connsiteY7" fmla="*/ 599641 h 1030327"/>
                      <a:gd name="connsiteX0" fmla="*/ 363975 w 1034653"/>
                      <a:gd name="connsiteY0" fmla="*/ 213173 h 1030327"/>
                      <a:gd name="connsiteX1" fmla="*/ 551904 w 1034653"/>
                      <a:gd name="connsiteY1" fmla="*/ 0 h 1030327"/>
                      <a:gd name="connsiteX2" fmla="*/ 692149 w 1034653"/>
                      <a:gd name="connsiteY2" fmla="*/ 311345 h 1030327"/>
                      <a:gd name="connsiteX3" fmla="*/ 1034653 w 1034653"/>
                      <a:gd name="connsiteY3" fmla="*/ 538491 h 1030327"/>
                      <a:gd name="connsiteX4" fmla="*/ 613713 w 1034653"/>
                      <a:gd name="connsiteY4" fmla="*/ 936636 h 1030327"/>
                      <a:gd name="connsiteX5" fmla="*/ 69663 w 1034653"/>
                      <a:gd name="connsiteY5" fmla="*/ 871971 h 1030327"/>
                      <a:gd name="connsiteX6" fmla="*/ 122449 w 1034653"/>
                      <a:gd name="connsiteY6" fmla="*/ 395289 h 1030327"/>
                      <a:gd name="connsiteX7" fmla="*/ 460001 w 1034653"/>
                      <a:gd name="connsiteY7" fmla="*/ 599641 h 1030327"/>
                      <a:gd name="connsiteX0" fmla="*/ 363975 w 1037690"/>
                      <a:gd name="connsiteY0" fmla="*/ 213173 h 1030327"/>
                      <a:gd name="connsiteX1" fmla="*/ 551904 w 1037690"/>
                      <a:gd name="connsiteY1" fmla="*/ 0 h 1030327"/>
                      <a:gd name="connsiteX2" fmla="*/ 692149 w 1037690"/>
                      <a:gd name="connsiteY2" fmla="*/ 311345 h 1030327"/>
                      <a:gd name="connsiteX3" fmla="*/ 1034653 w 1037690"/>
                      <a:gd name="connsiteY3" fmla="*/ 538491 h 1030327"/>
                      <a:gd name="connsiteX4" fmla="*/ 613713 w 1037690"/>
                      <a:gd name="connsiteY4" fmla="*/ 936636 h 1030327"/>
                      <a:gd name="connsiteX5" fmla="*/ 69663 w 1037690"/>
                      <a:gd name="connsiteY5" fmla="*/ 871971 h 1030327"/>
                      <a:gd name="connsiteX6" fmla="*/ 122449 w 1037690"/>
                      <a:gd name="connsiteY6" fmla="*/ 395289 h 1030327"/>
                      <a:gd name="connsiteX7" fmla="*/ 460001 w 1037690"/>
                      <a:gd name="connsiteY7" fmla="*/ 599641 h 1030327"/>
                      <a:gd name="connsiteX0" fmla="*/ 363975 w 1037917"/>
                      <a:gd name="connsiteY0" fmla="*/ 213173 h 1030327"/>
                      <a:gd name="connsiteX1" fmla="*/ 551904 w 1037917"/>
                      <a:gd name="connsiteY1" fmla="*/ 0 h 1030327"/>
                      <a:gd name="connsiteX2" fmla="*/ 692149 w 1037917"/>
                      <a:gd name="connsiteY2" fmla="*/ 311345 h 1030327"/>
                      <a:gd name="connsiteX3" fmla="*/ 1034653 w 1037917"/>
                      <a:gd name="connsiteY3" fmla="*/ 538491 h 1030327"/>
                      <a:gd name="connsiteX4" fmla="*/ 613713 w 1037917"/>
                      <a:gd name="connsiteY4" fmla="*/ 936636 h 1030327"/>
                      <a:gd name="connsiteX5" fmla="*/ 69663 w 1037917"/>
                      <a:gd name="connsiteY5" fmla="*/ 871971 h 1030327"/>
                      <a:gd name="connsiteX6" fmla="*/ 122449 w 1037917"/>
                      <a:gd name="connsiteY6" fmla="*/ 395289 h 1030327"/>
                      <a:gd name="connsiteX7" fmla="*/ 460001 w 1037917"/>
                      <a:gd name="connsiteY7" fmla="*/ 599641 h 1030327"/>
                      <a:gd name="connsiteX0" fmla="*/ 363975 w 1046257"/>
                      <a:gd name="connsiteY0" fmla="*/ 213173 h 1030327"/>
                      <a:gd name="connsiteX1" fmla="*/ 551904 w 1046257"/>
                      <a:gd name="connsiteY1" fmla="*/ 0 h 1030327"/>
                      <a:gd name="connsiteX2" fmla="*/ 692149 w 1046257"/>
                      <a:gd name="connsiteY2" fmla="*/ 311345 h 1030327"/>
                      <a:gd name="connsiteX3" fmla="*/ 1034653 w 1046257"/>
                      <a:gd name="connsiteY3" fmla="*/ 538491 h 1030327"/>
                      <a:gd name="connsiteX4" fmla="*/ 613713 w 1046257"/>
                      <a:gd name="connsiteY4" fmla="*/ 936636 h 1030327"/>
                      <a:gd name="connsiteX5" fmla="*/ 69663 w 1046257"/>
                      <a:gd name="connsiteY5" fmla="*/ 871971 h 1030327"/>
                      <a:gd name="connsiteX6" fmla="*/ 122449 w 1046257"/>
                      <a:gd name="connsiteY6" fmla="*/ 395289 h 1030327"/>
                      <a:gd name="connsiteX7" fmla="*/ 460001 w 1046257"/>
                      <a:gd name="connsiteY7" fmla="*/ 599641 h 1030327"/>
                      <a:gd name="connsiteX0" fmla="*/ 363975 w 1046257"/>
                      <a:gd name="connsiteY0" fmla="*/ 213173 h 1030327"/>
                      <a:gd name="connsiteX1" fmla="*/ 551904 w 1046257"/>
                      <a:gd name="connsiteY1" fmla="*/ 0 h 1030327"/>
                      <a:gd name="connsiteX2" fmla="*/ 692149 w 1046257"/>
                      <a:gd name="connsiteY2" fmla="*/ 311345 h 1030327"/>
                      <a:gd name="connsiteX3" fmla="*/ 1034653 w 1046257"/>
                      <a:gd name="connsiteY3" fmla="*/ 538491 h 1030327"/>
                      <a:gd name="connsiteX4" fmla="*/ 613713 w 1046257"/>
                      <a:gd name="connsiteY4" fmla="*/ 936636 h 1030327"/>
                      <a:gd name="connsiteX5" fmla="*/ 69663 w 1046257"/>
                      <a:gd name="connsiteY5" fmla="*/ 871971 h 1030327"/>
                      <a:gd name="connsiteX6" fmla="*/ 122449 w 1046257"/>
                      <a:gd name="connsiteY6" fmla="*/ 395289 h 1030327"/>
                      <a:gd name="connsiteX7" fmla="*/ 460001 w 1046257"/>
                      <a:gd name="connsiteY7" fmla="*/ 599641 h 1030327"/>
                      <a:gd name="connsiteX0" fmla="*/ 363975 w 1041370"/>
                      <a:gd name="connsiteY0" fmla="*/ 213173 h 1030327"/>
                      <a:gd name="connsiteX1" fmla="*/ 551904 w 1041370"/>
                      <a:gd name="connsiteY1" fmla="*/ 0 h 1030327"/>
                      <a:gd name="connsiteX2" fmla="*/ 692149 w 1041370"/>
                      <a:gd name="connsiteY2" fmla="*/ 311345 h 1030327"/>
                      <a:gd name="connsiteX3" fmla="*/ 1034653 w 1041370"/>
                      <a:gd name="connsiteY3" fmla="*/ 538491 h 1030327"/>
                      <a:gd name="connsiteX4" fmla="*/ 613713 w 1041370"/>
                      <a:gd name="connsiteY4" fmla="*/ 936636 h 1030327"/>
                      <a:gd name="connsiteX5" fmla="*/ 69663 w 1041370"/>
                      <a:gd name="connsiteY5" fmla="*/ 871971 h 1030327"/>
                      <a:gd name="connsiteX6" fmla="*/ 122449 w 1041370"/>
                      <a:gd name="connsiteY6" fmla="*/ 395289 h 1030327"/>
                      <a:gd name="connsiteX7" fmla="*/ 460001 w 1041370"/>
                      <a:gd name="connsiteY7" fmla="*/ 599641 h 1030327"/>
                      <a:gd name="connsiteX0" fmla="*/ 363975 w 1041370"/>
                      <a:gd name="connsiteY0" fmla="*/ 213173 h 1030327"/>
                      <a:gd name="connsiteX1" fmla="*/ 551904 w 1041370"/>
                      <a:gd name="connsiteY1" fmla="*/ 0 h 1030327"/>
                      <a:gd name="connsiteX2" fmla="*/ 692149 w 1041370"/>
                      <a:gd name="connsiteY2" fmla="*/ 311345 h 1030327"/>
                      <a:gd name="connsiteX3" fmla="*/ 1034653 w 1041370"/>
                      <a:gd name="connsiteY3" fmla="*/ 538491 h 1030327"/>
                      <a:gd name="connsiteX4" fmla="*/ 613713 w 1041370"/>
                      <a:gd name="connsiteY4" fmla="*/ 936636 h 1030327"/>
                      <a:gd name="connsiteX5" fmla="*/ 69663 w 1041370"/>
                      <a:gd name="connsiteY5" fmla="*/ 871971 h 1030327"/>
                      <a:gd name="connsiteX6" fmla="*/ 122449 w 1041370"/>
                      <a:gd name="connsiteY6" fmla="*/ 395289 h 1030327"/>
                      <a:gd name="connsiteX7" fmla="*/ 460001 w 1041370"/>
                      <a:gd name="connsiteY7" fmla="*/ 599641 h 1030327"/>
                      <a:gd name="connsiteX0" fmla="*/ 363975 w 1041370"/>
                      <a:gd name="connsiteY0" fmla="*/ 213173 h 1030327"/>
                      <a:gd name="connsiteX1" fmla="*/ 551904 w 1041370"/>
                      <a:gd name="connsiteY1" fmla="*/ 0 h 1030327"/>
                      <a:gd name="connsiteX2" fmla="*/ 672870 w 1041370"/>
                      <a:gd name="connsiteY2" fmla="*/ 311345 h 1030327"/>
                      <a:gd name="connsiteX3" fmla="*/ 1034653 w 1041370"/>
                      <a:gd name="connsiteY3" fmla="*/ 538491 h 1030327"/>
                      <a:gd name="connsiteX4" fmla="*/ 613713 w 1041370"/>
                      <a:gd name="connsiteY4" fmla="*/ 936636 h 1030327"/>
                      <a:gd name="connsiteX5" fmla="*/ 69663 w 1041370"/>
                      <a:gd name="connsiteY5" fmla="*/ 871971 h 1030327"/>
                      <a:gd name="connsiteX6" fmla="*/ 122449 w 1041370"/>
                      <a:gd name="connsiteY6" fmla="*/ 395289 h 1030327"/>
                      <a:gd name="connsiteX7" fmla="*/ 460001 w 1041370"/>
                      <a:gd name="connsiteY7" fmla="*/ 599641 h 1030327"/>
                      <a:gd name="connsiteX0" fmla="*/ 363975 w 1041370"/>
                      <a:gd name="connsiteY0" fmla="*/ 213173 h 1030327"/>
                      <a:gd name="connsiteX1" fmla="*/ 551904 w 1041370"/>
                      <a:gd name="connsiteY1" fmla="*/ 0 h 1030327"/>
                      <a:gd name="connsiteX2" fmla="*/ 672870 w 1041370"/>
                      <a:gd name="connsiteY2" fmla="*/ 311345 h 1030327"/>
                      <a:gd name="connsiteX3" fmla="*/ 1034653 w 1041370"/>
                      <a:gd name="connsiteY3" fmla="*/ 538491 h 1030327"/>
                      <a:gd name="connsiteX4" fmla="*/ 613713 w 1041370"/>
                      <a:gd name="connsiteY4" fmla="*/ 936636 h 1030327"/>
                      <a:gd name="connsiteX5" fmla="*/ 69663 w 1041370"/>
                      <a:gd name="connsiteY5" fmla="*/ 871971 h 1030327"/>
                      <a:gd name="connsiteX6" fmla="*/ 122449 w 1041370"/>
                      <a:gd name="connsiteY6" fmla="*/ 395289 h 1030327"/>
                      <a:gd name="connsiteX7" fmla="*/ 460001 w 1041370"/>
                      <a:gd name="connsiteY7" fmla="*/ 599641 h 1030327"/>
                      <a:gd name="connsiteX0" fmla="*/ 363975 w 1041370"/>
                      <a:gd name="connsiteY0" fmla="*/ 213173 h 1030327"/>
                      <a:gd name="connsiteX1" fmla="*/ 551904 w 1041370"/>
                      <a:gd name="connsiteY1" fmla="*/ 0 h 1030327"/>
                      <a:gd name="connsiteX2" fmla="*/ 672870 w 1041370"/>
                      <a:gd name="connsiteY2" fmla="*/ 311345 h 1030327"/>
                      <a:gd name="connsiteX3" fmla="*/ 1034653 w 1041370"/>
                      <a:gd name="connsiteY3" fmla="*/ 538491 h 1030327"/>
                      <a:gd name="connsiteX4" fmla="*/ 613713 w 1041370"/>
                      <a:gd name="connsiteY4" fmla="*/ 936636 h 1030327"/>
                      <a:gd name="connsiteX5" fmla="*/ 69663 w 1041370"/>
                      <a:gd name="connsiteY5" fmla="*/ 871971 h 1030327"/>
                      <a:gd name="connsiteX6" fmla="*/ 122449 w 1041370"/>
                      <a:gd name="connsiteY6" fmla="*/ 395289 h 1030327"/>
                      <a:gd name="connsiteX7" fmla="*/ 460001 w 1041370"/>
                      <a:gd name="connsiteY7" fmla="*/ 599641 h 1030327"/>
                      <a:gd name="connsiteX0" fmla="*/ 363975 w 1041370"/>
                      <a:gd name="connsiteY0" fmla="*/ 213173 h 1030327"/>
                      <a:gd name="connsiteX1" fmla="*/ 551904 w 1041370"/>
                      <a:gd name="connsiteY1" fmla="*/ 0 h 1030327"/>
                      <a:gd name="connsiteX2" fmla="*/ 672870 w 1041370"/>
                      <a:gd name="connsiteY2" fmla="*/ 311345 h 1030327"/>
                      <a:gd name="connsiteX3" fmla="*/ 1034653 w 1041370"/>
                      <a:gd name="connsiteY3" fmla="*/ 538491 h 1030327"/>
                      <a:gd name="connsiteX4" fmla="*/ 613713 w 1041370"/>
                      <a:gd name="connsiteY4" fmla="*/ 936636 h 1030327"/>
                      <a:gd name="connsiteX5" fmla="*/ 69663 w 1041370"/>
                      <a:gd name="connsiteY5" fmla="*/ 871971 h 1030327"/>
                      <a:gd name="connsiteX6" fmla="*/ 122449 w 1041370"/>
                      <a:gd name="connsiteY6" fmla="*/ 395289 h 1030327"/>
                      <a:gd name="connsiteX7" fmla="*/ 460001 w 1041370"/>
                      <a:gd name="connsiteY7" fmla="*/ 599641 h 1030327"/>
                      <a:gd name="connsiteX0" fmla="*/ 363975 w 1041370"/>
                      <a:gd name="connsiteY0" fmla="*/ 213173 h 1030327"/>
                      <a:gd name="connsiteX1" fmla="*/ 551904 w 1041370"/>
                      <a:gd name="connsiteY1" fmla="*/ 0 h 1030327"/>
                      <a:gd name="connsiteX2" fmla="*/ 675624 w 1041370"/>
                      <a:gd name="connsiteY2" fmla="*/ 300328 h 1030327"/>
                      <a:gd name="connsiteX3" fmla="*/ 1034653 w 1041370"/>
                      <a:gd name="connsiteY3" fmla="*/ 538491 h 1030327"/>
                      <a:gd name="connsiteX4" fmla="*/ 613713 w 1041370"/>
                      <a:gd name="connsiteY4" fmla="*/ 936636 h 1030327"/>
                      <a:gd name="connsiteX5" fmla="*/ 69663 w 1041370"/>
                      <a:gd name="connsiteY5" fmla="*/ 871971 h 1030327"/>
                      <a:gd name="connsiteX6" fmla="*/ 122449 w 1041370"/>
                      <a:gd name="connsiteY6" fmla="*/ 395289 h 1030327"/>
                      <a:gd name="connsiteX7" fmla="*/ 460001 w 1041370"/>
                      <a:gd name="connsiteY7" fmla="*/ 599641 h 1030327"/>
                      <a:gd name="connsiteX0" fmla="*/ 363975 w 1041370"/>
                      <a:gd name="connsiteY0" fmla="*/ 213173 h 1030327"/>
                      <a:gd name="connsiteX1" fmla="*/ 551904 w 1041370"/>
                      <a:gd name="connsiteY1" fmla="*/ 0 h 1030327"/>
                      <a:gd name="connsiteX2" fmla="*/ 675624 w 1041370"/>
                      <a:gd name="connsiteY2" fmla="*/ 300328 h 1030327"/>
                      <a:gd name="connsiteX3" fmla="*/ 1034653 w 1041370"/>
                      <a:gd name="connsiteY3" fmla="*/ 538491 h 1030327"/>
                      <a:gd name="connsiteX4" fmla="*/ 613713 w 1041370"/>
                      <a:gd name="connsiteY4" fmla="*/ 936636 h 1030327"/>
                      <a:gd name="connsiteX5" fmla="*/ 69663 w 1041370"/>
                      <a:gd name="connsiteY5" fmla="*/ 871971 h 1030327"/>
                      <a:gd name="connsiteX6" fmla="*/ 122449 w 1041370"/>
                      <a:gd name="connsiteY6" fmla="*/ 395289 h 1030327"/>
                      <a:gd name="connsiteX7" fmla="*/ 460001 w 1041370"/>
                      <a:gd name="connsiteY7" fmla="*/ 599641 h 1030327"/>
                      <a:gd name="connsiteX0" fmla="*/ 363975 w 1041370"/>
                      <a:gd name="connsiteY0" fmla="*/ 213173 h 1030327"/>
                      <a:gd name="connsiteX1" fmla="*/ 551904 w 1041370"/>
                      <a:gd name="connsiteY1" fmla="*/ 0 h 1030327"/>
                      <a:gd name="connsiteX2" fmla="*/ 675624 w 1041370"/>
                      <a:gd name="connsiteY2" fmla="*/ 300328 h 1030327"/>
                      <a:gd name="connsiteX3" fmla="*/ 1034653 w 1041370"/>
                      <a:gd name="connsiteY3" fmla="*/ 538491 h 1030327"/>
                      <a:gd name="connsiteX4" fmla="*/ 613713 w 1041370"/>
                      <a:gd name="connsiteY4" fmla="*/ 936636 h 1030327"/>
                      <a:gd name="connsiteX5" fmla="*/ 69663 w 1041370"/>
                      <a:gd name="connsiteY5" fmla="*/ 871971 h 1030327"/>
                      <a:gd name="connsiteX6" fmla="*/ 122449 w 1041370"/>
                      <a:gd name="connsiteY6" fmla="*/ 395289 h 1030327"/>
                      <a:gd name="connsiteX7" fmla="*/ 460001 w 1041370"/>
                      <a:gd name="connsiteY7" fmla="*/ 599641 h 1030327"/>
                      <a:gd name="connsiteX0" fmla="*/ 363975 w 1041370"/>
                      <a:gd name="connsiteY0" fmla="*/ 213173 h 1030327"/>
                      <a:gd name="connsiteX1" fmla="*/ 551904 w 1041370"/>
                      <a:gd name="connsiteY1" fmla="*/ 0 h 1030327"/>
                      <a:gd name="connsiteX2" fmla="*/ 675624 w 1041370"/>
                      <a:gd name="connsiteY2" fmla="*/ 300328 h 1030327"/>
                      <a:gd name="connsiteX3" fmla="*/ 1034653 w 1041370"/>
                      <a:gd name="connsiteY3" fmla="*/ 538491 h 1030327"/>
                      <a:gd name="connsiteX4" fmla="*/ 613713 w 1041370"/>
                      <a:gd name="connsiteY4" fmla="*/ 936636 h 1030327"/>
                      <a:gd name="connsiteX5" fmla="*/ 69663 w 1041370"/>
                      <a:gd name="connsiteY5" fmla="*/ 871971 h 1030327"/>
                      <a:gd name="connsiteX6" fmla="*/ 122449 w 1041370"/>
                      <a:gd name="connsiteY6" fmla="*/ 395289 h 1030327"/>
                      <a:gd name="connsiteX7" fmla="*/ 460001 w 1041370"/>
                      <a:gd name="connsiteY7" fmla="*/ 599641 h 1030327"/>
                      <a:gd name="connsiteX0" fmla="*/ 363975 w 1041370"/>
                      <a:gd name="connsiteY0" fmla="*/ 213830 h 1030984"/>
                      <a:gd name="connsiteX1" fmla="*/ 551904 w 1041370"/>
                      <a:gd name="connsiteY1" fmla="*/ 657 h 1030984"/>
                      <a:gd name="connsiteX2" fmla="*/ 675624 w 1041370"/>
                      <a:gd name="connsiteY2" fmla="*/ 300985 h 1030984"/>
                      <a:gd name="connsiteX3" fmla="*/ 1034653 w 1041370"/>
                      <a:gd name="connsiteY3" fmla="*/ 539148 h 1030984"/>
                      <a:gd name="connsiteX4" fmla="*/ 613713 w 1041370"/>
                      <a:gd name="connsiteY4" fmla="*/ 937293 h 1030984"/>
                      <a:gd name="connsiteX5" fmla="*/ 69663 w 1041370"/>
                      <a:gd name="connsiteY5" fmla="*/ 872628 h 1030984"/>
                      <a:gd name="connsiteX6" fmla="*/ 122449 w 1041370"/>
                      <a:gd name="connsiteY6" fmla="*/ 395946 h 1030984"/>
                      <a:gd name="connsiteX7" fmla="*/ 460001 w 1041370"/>
                      <a:gd name="connsiteY7" fmla="*/ 600298 h 1030984"/>
                      <a:gd name="connsiteX0" fmla="*/ 363975 w 1041370"/>
                      <a:gd name="connsiteY0" fmla="*/ 213830 h 1030984"/>
                      <a:gd name="connsiteX1" fmla="*/ 551904 w 1041370"/>
                      <a:gd name="connsiteY1" fmla="*/ 657 h 1030984"/>
                      <a:gd name="connsiteX2" fmla="*/ 675624 w 1041370"/>
                      <a:gd name="connsiteY2" fmla="*/ 300985 h 1030984"/>
                      <a:gd name="connsiteX3" fmla="*/ 1034653 w 1041370"/>
                      <a:gd name="connsiteY3" fmla="*/ 539148 h 1030984"/>
                      <a:gd name="connsiteX4" fmla="*/ 613713 w 1041370"/>
                      <a:gd name="connsiteY4" fmla="*/ 937293 h 1030984"/>
                      <a:gd name="connsiteX5" fmla="*/ 69663 w 1041370"/>
                      <a:gd name="connsiteY5" fmla="*/ 872628 h 1030984"/>
                      <a:gd name="connsiteX6" fmla="*/ 122449 w 1041370"/>
                      <a:gd name="connsiteY6" fmla="*/ 395946 h 1030984"/>
                      <a:gd name="connsiteX7" fmla="*/ 460001 w 1041370"/>
                      <a:gd name="connsiteY7" fmla="*/ 600298 h 1030984"/>
                      <a:gd name="connsiteX0" fmla="*/ 363975 w 1041370"/>
                      <a:gd name="connsiteY0" fmla="*/ 213830 h 1030984"/>
                      <a:gd name="connsiteX1" fmla="*/ 551904 w 1041370"/>
                      <a:gd name="connsiteY1" fmla="*/ 657 h 1030984"/>
                      <a:gd name="connsiteX2" fmla="*/ 675624 w 1041370"/>
                      <a:gd name="connsiteY2" fmla="*/ 300985 h 1030984"/>
                      <a:gd name="connsiteX3" fmla="*/ 1034653 w 1041370"/>
                      <a:gd name="connsiteY3" fmla="*/ 539148 h 1030984"/>
                      <a:gd name="connsiteX4" fmla="*/ 613713 w 1041370"/>
                      <a:gd name="connsiteY4" fmla="*/ 937293 h 1030984"/>
                      <a:gd name="connsiteX5" fmla="*/ 69663 w 1041370"/>
                      <a:gd name="connsiteY5" fmla="*/ 872628 h 1030984"/>
                      <a:gd name="connsiteX6" fmla="*/ 122449 w 1041370"/>
                      <a:gd name="connsiteY6" fmla="*/ 395946 h 1030984"/>
                      <a:gd name="connsiteX7" fmla="*/ 460001 w 1041370"/>
                      <a:gd name="connsiteY7" fmla="*/ 600298 h 1030984"/>
                      <a:gd name="connsiteX0" fmla="*/ 363975 w 1041370"/>
                      <a:gd name="connsiteY0" fmla="*/ 213270 h 1030424"/>
                      <a:gd name="connsiteX1" fmla="*/ 551904 w 1041370"/>
                      <a:gd name="connsiteY1" fmla="*/ 97 h 1030424"/>
                      <a:gd name="connsiteX2" fmla="*/ 675624 w 1041370"/>
                      <a:gd name="connsiteY2" fmla="*/ 300425 h 1030424"/>
                      <a:gd name="connsiteX3" fmla="*/ 1034653 w 1041370"/>
                      <a:gd name="connsiteY3" fmla="*/ 538588 h 1030424"/>
                      <a:gd name="connsiteX4" fmla="*/ 613713 w 1041370"/>
                      <a:gd name="connsiteY4" fmla="*/ 936733 h 1030424"/>
                      <a:gd name="connsiteX5" fmla="*/ 69663 w 1041370"/>
                      <a:gd name="connsiteY5" fmla="*/ 872068 h 1030424"/>
                      <a:gd name="connsiteX6" fmla="*/ 122449 w 1041370"/>
                      <a:gd name="connsiteY6" fmla="*/ 395386 h 1030424"/>
                      <a:gd name="connsiteX7" fmla="*/ 460001 w 1041370"/>
                      <a:gd name="connsiteY7" fmla="*/ 599738 h 1030424"/>
                      <a:gd name="connsiteX0" fmla="*/ 363975 w 1041370"/>
                      <a:gd name="connsiteY0" fmla="*/ 213173 h 1030327"/>
                      <a:gd name="connsiteX1" fmla="*/ 551904 w 1041370"/>
                      <a:gd name="connsiteY1" fmla="*/ 0 h 1030327"/>
                      <a:gd name="connsiteX2" fmla="*/ 675624 w 1041370"/>
                      <a:gd name="connsiteY2" fmla="*/ 300328 h 1030327"/>
                      <a:gd name="connsiteX3" fmla="*/ 1034653 w 1041370"/>
                      <a:gd name="connsiteY3" fmla="*/ 538491 h 1030327"/>
                      <a:gd name="connsiteX4" fmla="*/ 613713 w 1041370"/>
                      <a:gd name="connsiteY4" fmla="*/ 936636 h 1030327"/>
                      <a:gd name="connsiteX5" fmla="*/ 69663 w 1041370"/>
                      <a:gd name="connsiteY5" fmla="*/ 871971 h 1030327"/>
                      <a:gd name="connsiteX6" fmla="*/ 122449 w 1041370"/>
                      <a:gd name="connsiteY6" fmla="*/ 395289 h 1030327"/>
                      <a:gd name="connsiteX7" fmla="*/ 460001 w 1041370"/>
                      <a:gd name="connsiteY7" fmla="*/ 599641 h 1030327"/>
                      <a:gd name="connsiteX0" fmla="*/ 363975 w 1041370"/>
                      <a:gd name="connsiteY0" fmla="*/ 213173 h 1030327"/>
                      <a:gd name="connsiteX1" fmla="*/ 551904 w 1041370"/>
                      <a:gd name="connsiteY1" fmla="*/ 0 h 1030327"/>
                      <a:gd name="connsiteX2" fmla="*/ 675624 w 1041370"/>
                      <a:gd name="connsiteY2" fmla="*/ 300328 h 1030327"/>
                      <a:gd name="connsiteX3" fmla="*/ 1034653 w 1041370"/>
                      <a:gd name="connsiteY3" fmla="*/ 538491 h 1030327"/>
                      <a:gd name="connsiteX4" fmla="*/ 613713 w 1041370"/>
                      <a:gd name="connsiteY4" fmla="*/ 936636 h 1030327"/>
                      <a:gd name="connsiteX5" fmla="*/ 69663 w 1041370"/>
                      <a:gd name="connsiteY5" fmla="*/ 871971 h 1030327"/>
                      <a:gd name="connsiteX6" fmla="*/ 122449 w 1041370"/>
                      <a:gd name="connsiteY6" fmla="*/ 395289 h 1030327"/>
                      <a:gd name="connsiteX7" fmla="*/ 460001 w 1041370"/>
                      <a:gd name="connsiteY7" fmla="*/ 599641 h 1030327"/>
                      <a:gd name="connsiteX0" fmla="*/ 408043 w 1041370"/>
                      <a:gd name="connsiteY0" fmla="*/ 237961 h 1030327"/>
                      <a:gd name="connsiteX1" fmla="*/ 551904 w 1041370"/>
                      <a:gd name="connsiteY1" fmla="*/ 0 h 1030327"/>
                      <a:gd name="connsiteX2" fmla="*/ 675624 w 1041370"/>
                      <a:gd name="connsiteY2" fmla="*/ 300328 h 1030327"/>
                      <a:gd name="connsiteX3" fmla="*/ 1034653 w 1041370"/>
                      <a:gd name="connsiteY3" fmla="*/ 538491 h 1030327"/>
                      <a:gd name="connsiteX4" fmla="*/ 613713 w 1041370"/>
                      <a:gd name="connsiteY4" fmla="*/ 936636 h 1030327"/>
                      <a:gd name="connsiteX5" fmla="*/ 69663 w 1041370"/>
                      <a:gd name="connsiteY5" fmla="*/ 871971 h 1030327"/>
                      <a:gd name="connsiteX6" fmla="*/ 122449 w 1041370"/>
                      <a:gd name="connsiteY6" fmla="*/ 395289 h 1030327"/>
                      <a:gd name="connsiteX7" fmla="*/ 460001 w 1041370"/>
                      <a:gd name="connsiteY7" fmla="*/ 599641 h 1030327"/>
                      <a:gd name="connsiteX0" fmla="*/ 408043 w 1041370"/>
                      <a:gd name="connsiteY0" fmla="*/ 237961 h 1030327"/>
                      <a:gd name="connsiteX1" fmla="*/ 551904 w 1041370"/>
                      <a:gd name="connsiteY1" fmla="*/ 0 h 1030327"/>
                      <a:gd name="connsiteX2" fmla="*/ 675624 w 1041370"/>
                      <a:gd name="connsiteY2" fmla="*/ 300328 h 1030327"/>
                      <a:gd name="connsiteX3" fmla="*/ 1034653 w 1041370"/>
                      <a:gd name="connsiteY3" fmla="*/ 538491 h 1030327"/>
                      <a:gd name="connsiteX4" fmla="*/ 613713 w 1041370"/>
                      <a:gd name="connsiteY4" fmla="*/ 936636 h 1030327"/>
                      <a:gd name="connsiteX5" fmla="*/ 69663 w 1041370"/>
                      <a:gd name="connsiteY5" fmla="*/ 871971 h 1030327"/>
                      <a:gd name="connsiteX6" fmla="*/ 122449 w 1041370"/>
                      <a:gd name="connsiteY6" fmla="*/ 395289 h 1030327"/>
                      <a:gd name="connsiteX7" fmla="*/ 460001 w 1041370"/>
                      <a:gd name="connsiteY7" fmla="*/ 599641 h 1030327"/>
                      <a:gd name="connsiteX0" fmla="*/ 408043 w 1041370"/>
                      <a:gd name="connsiteY0" fmla="*/ 237961 h 1030327"/>
                      <a:gd name="connsiteX1" fmla="*/ 551904 w 1041370"/>
                      <a:gd name="connsiteY1" fmla="*/ 0 h 1030327"/>
                      <a:gd name="connsiteX2" fmla="*/ 675624 w 1041370"/>
                      <a:gd name="connsiteY2" fmla="*/ 300328 h 1030327"/>
                      <a:gd name="connsiteX3" fmla="*/ 1034653 w 1041370"/>
                      <a:gd name="connsiteY3" fmla="*/ 538491 h 1030327"/>
                      <a:gd name="connsiteX4" fmla="*/ 613713 w 1041370"/>
                      <a:gd name="connsiteY4" fmla="*/ 936636 h 1030327"/>
                      <a:gd name="connsiteX5" fmla="*/ 69663 w 1041370"/>
                      <a:gd name="connsiteY5" fmla="*/ 871971 h 1030327"/>
                      <a:gd name="connsiteX6" fmla="*/ 122449 w 1041370"/>
                      <a:gd name="connsiteY6" fmla="*/ 395289 h 1030327"/>
                      <a:gd name="connsiteX7" fmla="*/ 460001 w 1041370"/>
                      <a:gd name="connsiteY7" fmla="*/ 599641 h 1030327"/>
                      <a:gd name="connsiteX0" fmla="*/ 408043 w 1041370"/>
                      <a:gd name="connsiteY0" fmla="*/ 237961 h 1030327"/>
                      <a:gd name="connsiteX1" fmla="*/ 551904 w 1041370"/>
                      <a:gd name="connsiteY1" fmla="*/ 0 h 1030327"/>
                      <a:gd name="connsiteX2" fmla="*/ 675624 w 1041370"/>
                      <a:gd name="connsiteY2" fmla="*/ 300328 h 1030327"/>
                      <a:gd name="connsiteX3" fmla="*/ 1034653 w 1041370"/>
                      <a:gd name="connsiteY3" fmla="*/ 538491 h 1030327"/>
                      <a:gd name="connsiteX4" fmla="*/ 613713 w 1041370"/>
                      <a:gd name="connsiteY4" fmla="*/ 936636 h 1030327"/>
                      <a:gd name="connsiteX5" fmla="*/ 69663 w 1041370"/>
                      <a:gd name="connsiteY5" fmla="*/ 871971 h 1030327"/>
                      <a:gd name="connsiteX6" fmla="*/ 122449 w 1041370"/>
                      <a:gd name="connsiteY6" fmla="*/ 395289 h 1030327"/>
                      <a:gd name="connsiteX7" fmla="*/ 460001 w 1041370"/>
                      <a:gd name="connsiteY7" fmla="*/ 599641 h 1030327"/>
                      <a:gd name="connsiteX0" fmla="*/ 408043 w 1041370"/>
                      <a:gd name="connsiteY0" fmla="*/ 237961 h 1030327"/>
                      <a:gd name="connsiteX1" fmla="*/ 551904 w 1041370"/>
                      <a:gd name="connsiteY1" fmla="*/ 0 h 1030327"/>
                      <a:gd name="connsiteX2" fmla="*/ 675624 w 1041370"/>
                      <a:gd name="connsiteY2" fmla="*/ 300328 h 1030327"/>
                      <a:gd name="connsiteX3" fmla="*/ 1034653 w 1041370"/>
                      <a:gd name="connsiteY3" fmla="*/ 538491 h 1030327"/>
                      <a:gd name="connsiteX4" fmla="*/ 613713 w 1041370"/>
                      <a:gd name="connsiteY4" fmla="*/ 936636 h 1030327"/>
                      <a:gd name="connsiteX5" fmla="*/ 69663 w 1041370"/>
                      <a:gd name="connsiteY5" fmla="*/ 871971 h 1030327"/>
                      <a:gd name="connsiteX6" fmla="*/ 122449 w 1041370"/>
                      <a:gd name="connsiteY6" fmla="*/ 395289 h 1030327"/>
                      <a:gd name="connsiteX7" fmla="*/ 415934 w 1041370"/>
                      <a:gd name="connsiteY7" fmla="*/ 693285 h 1030327"/>
                      <a:gd name="connsiteX0" fmla="*/ 408043 w 1041370"/>
                      <a:gd name="connsiteY0" fmla="*/ 237961 h 1030327"/>
                      <a:gd name="connsiteX1" fmla="*/ 551904 w 1041370"/>
                      <a:gd name="connsiteY1" fmla="*/ 0 h 1030327"/>
                      <a:gd name="connsiteX2" fmla="*/ 675624 w 1041370"/>
                      <a:gd name="connsiteY2" fmla="*/ 300328 h 1030327"/>
                      <a:gd name="connsiteX3" fmla="*/ 1034653 w 1041370"/>
                      <a:gd name="connsiteY3" fmla="*/ 538491 h 1030327"/>
                      <a:gd name="connsiteX4" fmla="*/ 613713 w 1041370"/>
                      <a:gd name="connsiteY4" fmla="*/ 936636 h 1030327"/>
                      <a:gd name="connsiteX5" fmla="*/ 69663 w 1041370"/>
                      <a:gd name="connsiteY5" fmla="*/ 871971 h 1030327"/>
                      <a:gd name="connsiteX6" fmla="*/ 122449 w 1041370"/>
                      <a:gd name="connsiteY6" fmla="*/ 395289 h 1030327"/>
                      <a:gd name="connsiteX7" fmla="*/ 415934 w 1041370"/>
                      <a:gd name="connsiteY7" fmla="*/ 693285 h 1030327"/>
                      <a:gd name="connsiteX0" fmla="*/ 408043 w 1041370"/>
                      <a:gd name="connsiteY0" fmla="*/ 237961 h 1030327"/>
                      <a:gd name="connsiteX1" fmla="*/ 551904 w 1041370"/>
                      <a:gd name="connsiteY1" fmla="*/ 0 h 1030327"/>
                      <a:gd name="connsiteX2" fmla="*/ 675624 w 1041370"/>
                      <a:gd name="connsiteY2" fmla="*/ 300328 h 1030327"/>
                      <a:gd name="connsiteX3" fmla="*/ 1034653 w 1041370"/>
                      <a:gd name="connsiteY3" fmla="*/ 538491 h 1030327"/>
                      <a:gd name="connsiteX4" fmla="*/ 613713 w 1041370"/>
                      <a:gd name="connsiteY4" fmla="*/ 936636 h 1030327"/>
                      <a:gd name="connsiteX5" fmla="*/ 69663 w 1041370"/>
                      <a:gd name="connsiteY5" fmla="*/ 871971 h 1030327"/>
                      <a:gd name="connsiteX6" fmla="*/ 122449 w 1041370"/>
                      <a:gd name="connsiteY6" fmla="*/ 395289 h 1030327"/>
                      <a:gd name="connsiteX7" fmla="*/ 415934 w 1041370"/>
                      <a:gd name="connsiteY7" fmla="*/ 693285 h 1030327"/>
                      <a:gd name="connsiteX0" fmla="*/ 408043 w 1041370"/>
                      <a:gd name="connsiteY0" fmla="*/ 237961 h 1030327"/>
                      <a:gd name="connsiteX1" fmla="*/ 551904 w 1041370"/>
                      <a:gd name="connsiteY1" fmla="*/ 0 h 1030327"/>
                      <a:gd name="connsiteX2" fmla="*/ 675624 w 1041370"/>
                      <a:gd name="connsiteY2" fmla="*/ 300328 h 1030327"/>
                      <a:gd name="connsiteX3" fmla="*/ 1034653 w 1041370"/>
                      <a:gd name="connsiteY3" fmla="*/ 538491 h 1030327"/>
                      <a:gd name="connsiteX4" fmla="*/ 613713 w 1041370"/>
                      <a:gd name="connsiteY4" fmla="*/ 936636 h 1030327"/>
                      <a:gd name="connsiteX5" fmla="*/ 69663 w 1041370"/>
                      <a:gd name="connsiteY5" fmla="*/ 871971 h 1030327"/>
                      <a:gd name="connsiteX6" fmla="*/ 122449 w 1041370"/>
                      <a:gd name="connsiteY6" fmla="*/ 395289 h 1030327"/>
                      <a:gd name="connsiteX7" fmla="*/ 407671 w 1041370"/>
                      <a:gd name="connsiteY7" fmla="*/ 709810 h 1030327"/>
                      <a:gd name="connsiteX0" fmla="*/ 408043 w 1041370"/>
                      <a:gd name="connsiteY0" fmla="*/ 237961 h 1030327"/>
                      <a:gd name="connsiteX1" fmla="*/ 551904 w 1041370"/>
                      <a:gd name="connsiteY1" fmla="*/ 0 h 1030327"/>
                      <a:gd name="connsiteX2" fmla="*/ 675624 w 1041370"/>
                      <a:gd name="connsiteY2" fmla="*/ 300328 h 1030327"/>
                      <a:gd name="connsiteX3" fmla="*/ 1034653 w 1041370"/>
                      <a:gd name="connsiteY3" fmla="*/ 538491 h 1030327"/>
                      <a:gd name="connsiteX4" fmla="*/ 613713 w 1041370"/>
                      <a:gd name="connsiteY4" fmla="*/ 936636 h 1030327"/>
                      <a:gd name="connsiteX5" fmla="*/ 69663 w 1041370"/>
                      <a:gd name="connsiteY5" fmla="*/ 871971 h 1030327"/>
                      <a:gd name="connsiteX6" fmla="*/ 122449 w 1041370"/>
                      <a:gd name="connsiteY6" fmla="*/ 395289 h 1030327"/>
                      <a:gd name="connsiteX7" fmla="*/ 407671 w 1041370"/>
                      <a:gd name="connsiteY7" fmla="*/ 709810 h 1030327"/>
                      <a:gd name="connsiteX0" fmla="*/ 408043 w 1041370"/>
                      <a:gd name="connsiteY0" fmla="*/ 237961 h 1030327"/>
                      <a:gd name="connsiteX1" fmla="*/ 551904 w 1041370"/>
                      <a:gd name="connsiteY1" fmla="*/ 0 h 1030327"/>
                      <a:gd name="connsiteX2" fmla="*/ 675624 w 1041370"/>
                      <a:gd name="connsiteY2" fmla="*/ 300328 h 1030327"/>
                      <a:gd name="connsiteX3" fmla="*/ 1034653 w 1041370"/>
                      <a:gd name="connsiteY3" fmla="*/ 538491 h 1030327"/>
                      <a:gd name="connsiteX4" fmla="*/ 613713 w 1041370"/>
                      <a:gd name="connsiteY4" fmla="*/ 936636 h 1030327"/>
                      <a:gd name="connsiteX5" fmla="*/ 69663 w 1041370"/>
                      <a:gd name="connsiteY5" fmla="*/ 871971 h 1030327"/>
                      <a:gd name="connsiteX6" fmla="*/ 122449 w 1041370"/>
                      <a:gd name="connsiteY6" fmla="*/ 395289 h 1030327"/>
                      <a:gd name="connsiteX7" fmla="*/ 407671 w 1041370"/>
                      <a:gd name="connsiteY7" fmla="*/ 709810 h 1030327"/>
                      <a:gd name="connsiteX0" fmla="*/ 408043 w 1041266"/>
                      <a:gd name="connsiteY0" fmla="*/ 237961 h 1016230"/>
                      <a:gd name="connsiteX1" fmla="*/ 551904 w 1041266"/>
                      <a:gd name="connsiteY1" fmla="*/ 0 h 1016230"/>
                      <a:gd name="connsiteX2" fmla="*/ 675624 w 1041266"/>
                      <a:gd name="connsiteY2" fmla="*/ 300328 h 1016230"/>
                      <a:gd name="connsiteX3" fmla="*/ 1034653 w 1041266"/>
                      <a:gd name="connsiteY3" fmla="*/ 538491 h 1016230"/>
                      <a:gd name="connsiteX4" fmla="*/ 610959 w 1041266"/>
                      <a:gd name="connsiteY4" fmla="*/ 914602 h 1016230"/>
                      <a:gd name="connsiteX5" fmla="*/ 69663 w 1041266"/>
                      <a:gd name="connsiteY5" fmla="*/ 871971 h 1016230"/>
                      <a:gd name="connsiteX6" fmla="*/ 122449 w 1041266"/>
                      <a:gd name="connsiteY6" fmla="*/ 395289 h 1016230"/>
                      <a:gd name="connsiteX7" fmla="*/ 407671 w 1041266"/>
                      <a:gd name="connsiteY7" fmla="*/ 709810 h 1016230"/>
                      <a:gd name="connsiteX0" fmla="*/ 408043 w 1042386"/>
                      <a:gd name="connsiteY0" fmla="*/ 237961 h 1016230"/>
                      <a:gd name="connsiteX1" fmla="*/ 551904 w 1042386"/>
                      <a:gd name="connsiteY1" fmla="*/ 0 h 1016230"/>
                      <a:gd name="connsiteX2" fmla="*/ 675624 w 1042386"/>
                      <a:gd name="connsiteY2" fmla="*/ 300328 h 1016230"/>
                      <a:gd name="connsiteX3" fmla="*/ 1034653 w 1042386"/>
                      <a:gd name="connsiteY3" fmla="*/ 538491 h 1016230"/>
                      <a:gd name="connsiteX4" fmla="*/ 610959 w 1042386"/>
                      <a:gd name="connsiteY4" fmla="*/ 914602 h 1016230"/>
                      <a:gd name="connsiteX5" fmla="*/ 69663 w 1042386"/>
                      <a:gd name="connsiteY5" fmla="*/ 871971 h 1016230"/>
                      <a:gd name="connsiteX6" fmla="*/ 122449 w 1042386"/>
                      <a:gd name="connsiteY6" fmla="*/ 395289 h 1016230"/>
                      <a:gd name="connsiteX7" fmla="*/ 407671 w 1042386"/>
                      <a:gd name="connsiteY7" fmla="*/ 709810 h 1016230"/>
                      <a:gd name="connsiteX0" fmla="*/ 408043 w 1042386"/>
                      <a:gd name="connsiteY0" fmla="*/ 237961 h 1031503"/>
                      <a:gd name="connsiteX1" fmla="*/ 551904 w 1042386"/>
                      <a:gd name="connsiteY1" fmla="*/ 0 h 1031503"/>
                      <a:gd name="connsiteX2" fmla="*/ 675624 w 1042386"/>
                      <a:gd name="connsiteY2" fmla="*/ 300328 h 1031503"/>
                      <a:gd name="connsiteX3" fmla="*/ 1034653 w 1042386"/>
                      <a:gd name="connsiteY3" fmla="*/ 538491 h 1031503"/>
                      <a:gd name="connsiteX4" fmla="*/ 610959 w 1042386"/>
                      <a:gd name="connsiteY4" fmla="*/ 914602 h 1031503"/>
                      <a:gd name="connsiteX5" fmla="*/ 69663 w 1042386"/>
                      <a:gd name="connsiteY5" fmla="*/ 871971 h 1031503"/>
                      <a:gd name="connsiteX6" fmla="*/ 122449 w 1042386"/>
                      <a:gd name="connsiteY6" fmla="*/ 395289 h 1031503"/>
                      <a:gd name="connsiteX7" fmla="*/ 407671 w 1042386"/>
                      <a:gd name="connsiteY7" fmla="*/ 709810 h 1031503"/>
                      <a:gd name="connsiteX0" fmla="*/ 408043 w 1040983"/>
                      <a:gd name="connsiteY0" fmla="*/ 237961 h 1031503"/>
                      <a:gd name="connsiteX1" fmla="*/ 551904 w 1040983"/>
                      <a:gd name="connsiteY1" fmla="*/ 0 h 1031503"/>
                      <a:gd name="connsiteX2" fmla="*/ 675624 w 1040983"/>
                      <a:gd name="connsiteY2" fmla="*/ 300328 h 1031503"/>
                      <a:gd name="connsiteX3" fmla="*/ 1034653 w 1040983"/>
                      <a:gd name="connsiteY3" fmla="*/ 538491 h 1031503"/>
                      <a:gd name="connsiteX4" fmla="*/ 610959 w 1040983"/>
                      <a:gd name="connsiteY4" fmla="*/ 914602 h 1031503"/>
                      <a:gd name="connsiteX5" fmla="*/ 69663 w 1040983"/>
                      <a:gd name="connsiteY5" fmla="*/ 871971 h 1031503"/>
                      <a:gd name="connsiteX6" fmla="*/ 122449 w 1040983"/>
                      <a:gd name="connsiteY6" fmla="*/ 395289 h 1031503"/>
                      <a:gd name="connsiteX7" fmla="*/ 407671 w 1040983"/>
                      <a:gd name="connsiteY7" fmla="*/ 709810 h 1031503"/>
                      <a:gd name="connsiteX0" fmla="*/ 408043 w 1040983"/>
                      <a:gd name="connsiteY0" fmla="*/ 237961 h 1036239"/>
                      <a:gd name="connsiteX1" fmla="*/ 551904 w 1040983"/>
                      <a:gd name="connsiteY1" fmla="*/ 0 h 1036239"/>
                      <a:gd name="connsiteX2" fmla="*/ 675624 w 1040983"/>
                      <a:gd name="connsiteY2" fmla="*/ 300328 h 1036239"/>
                      <a:gd name="connsiteX3" fmla="*/ 1034653 w 1040983"/>
                      <a:gd name="connsiteY3" fmla="*/ 538491 h 1036239"/>
                      <a:gd name="connsiteX4" fmla="*/ 610959 w 1040983"/>
                      <a:gd name="connsiteY4" fmla="*/ 914602 h 1036239"/>
                      <a:gd name="connsiteX5" fmla="*/ 69663 w 1040983"/>
                      <a:gd name="connsiteY5" fmla="*/ 871971 h 1036239"/>
                      <a:gd name="connsiteX6" fmla="*/ 122449 w 1040983"/>
                      <a:gd name="connsiteY6" fmla="*/ 395289 h 1036239"/>
                      <a:gd name="connsiteX7" fmla="*/ 407671 w 1040983"/>
                      <a:gd name="connsiteY7" fmla="*/ 709810 h 1036239"/>
                      <a:gd name="connsiteX0" fmla="*/ 408043 w 1040106"/>
                      <a:gd name="connsiteY0" fmla="*/ 237961 h 1036239"/>
                      <a:gd name="connsiteX1" fmla="*/ 551904 w 1040106"/>
                      <a:gd name="connsiteY1" fmla="*/ 0 h 1036239"/>
                      <a:gd name="connsiteX2" fmla="*/ 675624 w 1040106"/>
                      <a:gd name="connsiteY2" fmla="*/ 300328 h 1036239"/>
                      <a:gd name="connsiteX3" fmla="*/ 1034653 w 1040106"/>
                      <a:gd name="connsiteY3" fmla="*/ 538491 h 1036239"/>
                      <a:gd name="connsiteX4" fmla="*/ 610959 w 1040106"/>
                      <a:gd name="connsiteY4" fmla="*/ 914602 h 1036239"/>
                      <a:gd name="connsiteX5" fmla="*/ 69663 w 1040106"/>
                      <a:gd name="connsiteY5" fmla="*/ 871971 h 1036239"/>
                      <a:gd name="connsiteX6" fmla="*/ 122449 w 1040106"/>
                      <a:gd name="connsiteY6" fmla="*/ 395289 h 1036239"/>
                      <a:gd name="connsiteX7" fmla="*/ 407671 w 1040106"/>
                      <a:gd name="connsiteY7" fmla="*/ 709810 h 1036239"/>
                      <a:gd name="connsiteX0" fmla="*/ 408043 w 1040106"/>
                      <a:gd name="connsiteY0" fmla="*/ 237961 h 1036239"/>
                      <a:gd name="connsiteX1" fmla="*/ 551904 w 1040106"/>
                      <a:gd name="connsiteY1" fmla="*/ 0 h 1036239"/>
                      <a:gd name="connsiteX2" fmla="*/ 694904 w 1040106"/>
                      <a:gd name="connsiteY2" fmla="*/ 308591 h 1036239"/>
                      <a:gd name="connsiteX3" fmla="*/ 1034653 w 1040106"/>
                      <a:gd name="connsiteY3" fmla="*/ 538491 h 1036239"/>
                      <a:gd name="connsiteX4" fmla="*/ 610959 w 1040106"/>
                      <a:gd name="connsiteY4" fmla="*/ 914602 h 1036239"/>
                      <a:gd name="connsiteX5" fmla="*/ 69663 w 1040106"/>
                      <a:gd name="connsiteY5" fmla="*/ 871971 h 1036239"/>
                      <a:gd name="connsiteX6" fmla="*/ 122449 w 1040106"/>
                      <a:gd name="connsiteY6" fmla="*/ 395289 h 1036239"/>
                      <a:gd name="connsiteX7" fmla="*/ 407671 w 1040106"/>
                      <a:gd name="connsiteY7" fmla="*/ 709810 h 1036239"/>
                      <a:gd name="connsiteX0" fmla="*/ 408043 w 1040106"/>
                      <a:gd name="connsiteY0" fmla="*/ 237961 h 1036239"/>
                      <a:gd name="connsiteX1" fmla="*/ 551904 w 1040106"/>
                      <a:gd name="connsiteY1" fmla="*/ 0 h 1036239"/>
                      <a:gd name="connsiteX2" fmla="*/ 694904 w 1040106"/>
                      <a:gd name="connsiteY2" fmla="*/ 308591 h 1036239"/>
                      <a:gd name="connsiteX3" fmla="*/ 1034653 w 1040106"/>
                      <a:gd name="connsiteY3" fmla="*/ 538491 h 1036239"/>
                      <a:gd name="connsiteX4" fmla="*/ 610959 w 1040106"/>
                      <a:gd name="connsiteY4" fmla="*/ 914602 h 1036239"/>
                      <a:gd name="connsiteX5" fmla="*/ 69663 w 1040106"/>
                      <a:gd name="connsiteY5" fmla="*/ 871971 h 1036239"/>
                      <a:gd name="connsiteX6" fmla="*/ 122449 w 1040106"/>
                      <a:gd name="connsiteY6" fmla="*/ 395289 h 1036239"/>
                      <a:gd name="connsiteX7" fmla="*/ 407671 w 1040106"/>
                      <a:gd name="connsiteY7" fmla="*/ 709810 h 1036239"/>
                      <a:gd name="connsiteX0" fmla="*/ 408043 w 1040106"/>
                      <a:gd name="connsiteY0" fmla="*/ 237961 h 1036239"/>
                      <a:gd name="connsiteX1" fmla="*/ 551904 w 1040106"/>
                      <a:gd name="connsiteY1" fmla="*/ 0 h 1036239"/>
                      <a:gd name="connsiteX2" fmla="*/ 694904 w 1040106"/>
                      <a:gd name="connsiteY2" fmla="*/ 308591 h 1036239"/>
                      <a:gd name="connsiteX3" fmla="*/ 1034653 w 1040106"/>
                      <a:gd name="connsiteY3" fmla="*/ 538491 h 1036239"/>
                      <a:gd name="connsiteX4" fmla="*/ 610959 w 1040106"/>
                      <a:gd name="connsiteY4" fmla="*/ 914602 h 1036239"/>
                      <a:gd name="connsiteX5" fmla="*/ 69663 w 1040106"/>
                      <a:gd name="connsiteY5" fmla="*/ 871971 h 1036239"/>
                      <a:gd name="connsiteX6" fmla="*/ 122449 w 1040106"/>
                      <a:gd name="connsiteY6" fmla="*/ 395289 h 1036239"/>
                      <a:gd name="connsiteX7" fmla="*/ 407671 w 1040106"/>
                      <a:gd name="connsiteY7" fmla="*/ 709810 h 1036239"/>
                      <a:gd name="connsiteX0" fmla="*/ 408043 w 1040106"/>
                      <a:gd name="connsiteY0" fmla="*/ 237961 h 1036239"/>
                      <a:gd name="connsiteX1" fmla="*/ 551904 w 1040106"/>
                      <a:gd name="connsiteY1" fmla="*/ 0 h 1036239"/>
                      <a:gd name="connsiteX2" fmla="*/ 694904 w 1040106"/>
                      <a:gd name="connsiteY2" fmla="*/ 308591 h 1036239"/>
                      <a:gd name="connsiteX3" fmla="*/ 1034653 w 1040106"/>
                      <a:gd name="connsiteY3" fmla="*/ 538491 h 1036239"/>
                      <a:gd name="connsiteX4" fmla="*/ 610959 w 1040106"/>
                      <a:gd name="connsiteY4" fmla="*/ 914602 h 1036239"/>
                      <a:gd name="connsiteX5" fmla="*/ 69663 w 1040106"/>
                      <a:gd name="connsiteY5" fmla="*/ 871971 h 1036239"/>
                      <a:gd name="connsiteX6" fmla="*/ 122449 w 1040106"/>
                      <a:gd name="connsiteY6" fmla="*/ 395289 h 1036239"/>
                      <a:gd name="connsiteX7" fmla="*/ 407671 w 1040106"/>
                      <a:gd name="connsiteY7" fmla="*/ 709810 h 1036239"/>
                      <a:gd name="connsiteX0" fmla="*/ 408043 w 1040106"/>
                      <a:gd name="connsiteY0" fmla="*/ 237961 h 1036239"/>
                      <a:gd name="connsiteX1" fmla="*/ 551904 w 1040106"/>
                      <a:gd name="connsiteY1" fmla="*/ 0 h 1036239"/>
                      <a:gd name="connsiteX2" fmla="*/ 694904 w 1040106"/>
                      <a:gd name="connsiteY2" fmla="*/ 308591 h 1036239"/>
                      <a:gd name="connsiteX3" fmla="*/ 1034653 w 1040106"/>
                      <a:gd name="connsiteY3" fmla="*/ 538491 h 1036239"/>
                      <a:gd name="connsiteX4" fmla="*/ 610959 w 1040106"/>
                      <a:gd name="connsiteY4" fmla="*/ 914602 h 1036239"/>
                      <a:gd name="connsiteX5" fmla="*/ 69663 w 1040106"/>
                      <a:gd name="connsiteY5" fmla="*/ 871971 h 1036239"/>
                      <a:gd name="connsiteX6" fmla="*/ 122449 w 1040106"/>
                      <a:gd name="connsiteY6" fmla="*/ 395289 h 1036239"/>
                      <a:gd name="connsiteX7" fmla="*/ 407671 w 1040106"/>
                      <a:gd name="connsiteY7" fmla="*/ 709810 h 1036239"/>
                      <a:gd name="connsiteX0" fmla="*/ 408043 w 1040106"/>
                      <a:gd name="connsiteY0" fmla="*/ 237961 h 1036239"/>
                      <a:gd name="connsiteX1" fmla="*/ 551904 w 1040106"/>
                      <a:gd name="connsiteY1" fmla="*/ 0 h 1036239"/>
                      <a:gd name="connsiteX2" fmla="*/ 694904 w 1040106"/>
                      <a:gd name="connsiteY2" fmla="*/ 308591 h 1036239"/>
                      <a:gd name="connsiteX3" fmla="*/ 1034653 w 1040106"/>
                      <a:gd name="connsiteY3" fmla="*/ 538491 h 1036239"/>
                      <a:gd name="connsiteX4" fmla="*/ 610959 w 1040106"/>
                      <a:gd name="connsiteY4" fmla="*/ 914602 h 1036239"/>
                      <a:gd name="connsiteX5" fmla="*/ 69663 w 1040106"/>
                      <a:gd name="connsiteY5" fmla="*/ 871971 h 1036239"/>
                      <a:gd name="connsiteX6" fmla="*/ 122449 w 1040106"/>
                      <a:gd name="connsiteY6" fmla="*/ 395289 h 1036239"/>
                      <a:gd name="connsiteX7" fmla="*/ 407671 w 1040106"/>
                      <a:gd name="connsiteY7" fmla="*/ 709810 h 1036239"/>
                      <a:gd name="connsiteX0" fmla="*/ 408043 w 1042163"/>
                      <a:gd name="connsiteY0" fmla="*/ 237961 h 1036239"/>
                      <a:gd name="connsiteX1" fmla="*/ 551904 w 1042163"/>
                      <a:gd name="connsiteY1" fmla="*/ 0 h 1036239"/>
                      <a:gd name="connsiteX2" fmla="*/ 694904 w 1042163"/>
                      <a:gd name="connsiteY2" fmla="*/ 308591 h 1036239"/>
                      <a:gd name="connsiteX3" fmla="*/ 1034653 w 1042163"/>
                      <a:gd name="connsiteY3" fmla="*/ 538491 h 1036239"/>
                      <a:gd name="connsiteX4" fmla="*/ 610959 w 1042163"/>
                      <a:gd name="connsiteY4" fmla="*/ 914602 h 1036239"/>
                      <a:gd name="connsiteX5" fmla="*/ 69663 w 1042163"/>
                      <a:gd name="connsiteY5" fmla="*/ 871971 h 1036239"/>
                      <a:gd name="connsiteX6" fmla="*/ 122449 w 1042163"/>
                      <a:gd name="connsiteY6" fmla="*/ 395289 h 1036239"/>
                      <a:gd name="connsiteX7" fmla="*/ 407671 w 1042163"/>
                      <a:gd name="connsiteY7" fmla="*/ 709810 h 10362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042163" h="1036239">
                        <a:moveTo>
                          <a:pt x="408043" y="237961"/>
                        </a:moveTo>
                        <a:cubicBezTo>
                          <a:pt x="343992" y="128344"/>
                          <a:pt x="425913" y="2202"/>
                          <a:pt x="551904" y="0"/>
                        </a:cubicBezTo>
                        <a:cubicBezTo>
                          <a:pt x="692297" y="9220"/>
                          <a:pt x="799637" y="145134"/>
                          <a:pt x="694904" y="308591"/>
                        </a:cubicBezTo>
                        <a:cubicBezTo>
                          <a:pt x="913733" y="254856"/>
                          <a:pt x="1005866" y="388412"/>
                          <a:pt x="1034653" y="538491"/>
                        </a:cubicBezTo>
                        <a:cubicBezTo>
                          <a:pt x="1080710" y="748323"/>
                          <a:pt x="911934" y="1029765"/>
                          <a:pt x="610959" y="914602"/>
                        </a:cubicBezTo>
                        <a:cubicBezTo>
                          <a:pt x="529678" y="1130828"/>
                          <a:pt x="156451" y="1022057"/>
                          <a:pt x="69663" y="871971"/>
                        </a:cubicBezTo>
                        <a:cubicBezTo>
                          <a:pt x="-4549" y="766325"/>
                          <a:pt x="-59482" y="489919"/>
                          <a:pt x="122449" y="395289"/>
                        </a:cubicBezTo>
                        <a:cubicBezTo>
                          <a:pt x="315758" y="274283"/>
                          <a:pt x="605462" y="514080"/>
                          <a:pt x="407671" y="709810"/>
                        </a:cubicBezTo>
                      </a:path>
                    </a:pathLst>
                  </a:custGeom>
                  <a:noFill/>
                  <a:ln w="317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2701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/>
                      <a:cs typeface="+mn-cs"/>
                    </a:endParaRPr>
                  </a:p>
                </p:txBody>
              </p:sp>
              <p:sp>
                <p:nvSpPr>
                  <p:cNvPr id="50" name="자유형: 도형 46">
                    <a:extLst>
                      <a:ext uri="{FF2B5EF4-FFF2-40B4-BE49-F238E27FC236}">
                        <a16:creationId xmlns:a16="http://schemas.microsoft.com/office/drawing/2014/main" id="{6DACE02A-31B0-4FEF-AF01-41A5C691009E}"/>
                      </a:ext>
                    </a:extLst>
                  </p:cNvPr>
                  <p:cNvSpPr/>
                  <p:nvPr/>
                </p:nvSpPr>
                <p:spPr>
                  <a:xfrm>
                    <a:off x="6150565" y="3902140"/>
                    <a:ext cx="223711" cy="335071"/>
                  </a:xfrm>
                  <a:custGeom>
                    <a:avLst/>
                    <a:gdLst>
                      <a:gd name="connsiteX0" fmla="*/ 0 w 210368"/>
                      <a:gd name="connsiteY0" fmla="*/ 692812 h 692812"/>
                      <a:gd name="connsiteX1" fmla="*/ 145855 w 210368"/>
                      <a:gd name="connsiteY1" fmla="*/ 0 h 692812"/>
                      <a:gd name="connsiteX2" fmla="*/ 210368 w 210368"/>
                      <a:gd name="connsiteY2" fmla="*/ 350614 h 692812"/>
                      <a:gd name="connsiteX0" fmla="*/ 0 w 204758"/>
                      <a:gd name="connsiteY0" fmla="*/ 692812 h 692812"/>
                      <a:gd name="connsiteX1" fmla="*/ 145855 w 204758"/>
                      <a:gd name="connsiteY1" fmla="*/ 0 h 692812"/>
                      <a:gd name="connsiteX2" fmla="*/ 204758 w 204758"/>
                      <a:gd name="connsiteY2" fmla="*/ 350614 h 692812"/>
                      <a:gd name="connsiteX0" fmla="*/ 0 w 259110"/>
                      <a:gd name="connsiteY0" fmla="*/ 692812 h 692812"/>
                      <a:gd name="connsiteX1" fmla="*/ 145855 w 259110"/>
                      <a:gd name="connsiteY1" fmla="*/ 0 h 692812"/>
                      <a:gd name="connsiteX2" fmla="*/ 204758 w 259110"/>
                      <a:gd name="connsiteY2" fmla="*/ 350614 h 692812"/>
                      <a:gd name="connsiteX0" fmla="*/ 0 w 259110"/>
                      <a:gd name="connsiteY0" fmla="*/ 670372 h 670372"/>
                      <a:gd name="connsiteX1" fmla="*/ 145855 w 259110"/>
                      <a:gd name="connsiteY1" fmla="*/ 0 h 670372"/>
                      <a:gd name="connsiteX2" fmla="*/ 204758 w 259110"/>
                      <a:gd name="connsiteY2" fmla="*/ 328174 h 670372"/>
                      <a:gd name="connsiteX0" fmla="*/ 0 w 276458"/>
                      <a:gd name="connsiteY0" fmla="*/ 670372 h 670372"/>
                      <a:gd name="connsiteX1" fmla="*/ 145855 w 276458"/>
                      <a:gd name="connsiteY1" fmla="*/ 0 h 670372"/>
                      <a:gd name="connsiteX2" fmla="*/ 204758 w 276458"/>
                      <a:gd name="connsiteY2" fmla="*/ 328174 h 670372"/>
                      <a:gd name="connsiteX0" fmla="*/ 0 w 276458"/>
                      <a:gd name="connsiteY0" fmla="*/ 670381 h 670381"/>
                      <a:gd name="connsiteX1" fmla="*/ 145855 w 276458"/>
                      <a:gd name="connsiteY1" fmla="*/ 9 h 670381"/>
                      <a:gd name="connsiteX2" fmla="*/ 204758 w 276458"/>
                      <a:gd name="connsiteY2" fmla="*/ 328183 h 670381"/>
                      <a:gd name="connsiteX0" fmla="*/ 17567 w 294025"/>
                      <a:gd name="connsiteY0" fmla="*/ 670381 h 670381"/>
                      <a:gd name="connsiteX1" fmla="*/ 163422 w 294025"/>
                      <a:gd name="connsiteY1" fmla="*/ 9 h 670381"/>
                      <a:gd name="connsiteX2" fmla="*/ 222325 w 294025"/>
                      <a:gd name="connsiteY2" fmla="*/ 328183 h 670381"/>
                      <a:gd name="connsiteX0" fmla="*/ 17567 w 327330"/>
                      <a:gd name="connsiteY0" fmla="*/ 671068 h 671068"/>
                      <a:gd name="connsiteX1" fmla="*/ 163422 w 327330"/>
                      <a:gd name="connsiteY1" fmla="*/ 696 h 671068"/>
                      <a:gd name="connsiteX2" fmla="*/ 222325 w 327330"/>
                      <a:gd name="connsiteY2" fmla="*/ 328870 h 671068"/>
                      <a:gd name="connsiteX0" fmla="*/ 17567 w 321664"/>
                      <a:gd name="connsiteY0" fmla="*/ 671068 h 671068"/>
                      <a:gd name="connsiteX1" fmla="*/ 163422 w 321664"/>
                      <a:gd name="connsiteY1" fmla="*/ 696 h 671068"/>
                      <a:gd name="connsiteX2" fmla="*/ 222325 w 321664"/>
                      <a:gd name="connsiteY2" fmla="*/ 328870 h 671068"/>
                      <a:gd name="connsiteX0" fmla="*/ 18431 w 322528"/>
                      <a:gd name="connsiteY0" fmla="*/ 671068 h 671068"/>
                      <a:gd name="connsiteX1" fmla="*/ 164286 w 322528"/>
                      <a:gd name="connsiteY1" fmla="*/ 696 h 671068"/>
                      <a:gd name="connsiteX2" fmla="*/ 223189 w 322528"/>
                      <a:gd name="connsiteY2" fmla="*/ 328870 h 671068"/>
                      <a:gd name="connsiteX0" fmla="*/ 18431 w 311947"/>
                      <a:gd name="connsiteY0" fmla="*/ 671151 h 671151"/>
                      <a:gd name="connsiteX1" fmla="*/ 164286 w 311947"/>
                      <a:gd name="connsiteY1" fmla="*/ 779 h 671151"/>
                      <a:gd name="connsiteX2" fmla="*/ 203910 w 311947"/>
                      <a:gd name="connsiteY2" fmla="*/ 312427 h 671151"/>
                      <a:gd name="connsiteX0" fmla="*/ 18431 w 319515"/>
                      <a:gd name="connsiteY0" fmla="*/ 670768 h 670768"/>
                      <a:gd name="connsiteX1" fmla="*/ 164286 w 319515"/>
                      <a:gd name="connsiteY1" fmla="*/ 396 h 670768"/>
                      <a:gd name="connsiteX2" fmla="*/ 203910 w 319515"/>
                      <a:gd name="connsiteY2" fmla="*/ 312044 h 670768"/>
                      <a:gd name="connsiteX0" fmla="*/ 16717 w 317801"/>
                      <a:gd name="connsiteY0" fmla="*/ 670768 h 670768"/>
                      <a:gd name="connsiteX1" fmla="*/ 162572 w 317801"/>
                      <a:gd name="connsiteY1" fmla="*/ 396 h 670768"/>
                      <a:gd name="connsiteX2" fmla="*/ 202196 w 317801"/>
                      <a:gd name="connsiteY2" fmla="*/ 312044 h 670768"/>
                      <a:gd name="connsiteX0" fmla="*/ 16717 w 320719"/>
                      <a:gd name="connsiteY0" fmla="*/ 670412 h 670412"/>
                      <a:gd name="connsiteX1" fmla="*/ 162572 w 320719"/>
                      <a:gd name="connsiteY1" fmla="*/ 40 h 670412"/>
                      <a:gd name="connsiteX2" fmla="*/ 202196 w 320719"/>
                      <a:gd name="connsiteY2" fmla="*/ 311688 h 670412"/>
                      <a:gd name="connsiteX0" fmla="*/ 16717 w 314294"/>
                      <a:gd name="connsiteY0" fmla="*/ 670412 h 670412"/>
                      <a:gd name="connsiteX1" fmla="*/ 162572 w 314294"/>
                      <a:gd name="connsiteY1" fmla="*/ 40 h 670412"/>
                      <a:gd name="connsiteX2" fmla="*/ 202196 w 314294"/>
                      <a:gd name="connsiteY2" fmla="*/ 311688 h 670412"/>
                      <a:gd name="connsiteX0" fmla="*/ 20002 w 313692"/>
                      <a:gd name="connsiteY0" fmla="*/ 684181 h 684181"/>
                      <a:gd name="connsiteX1" fmla="*/ 157594 w 313692"/>
                      <a:gd name="connsiteY1" fmla="*/ 38 h 684181"/>
                      <a:gd name="connsiteX2" fmla="*/ 205481 w 313692"/>
                      <a:gd name="connsiteY2" fmla="*/ 325457 h 684181"/>
                      <a:gd name="connsiteX0" fmla="*/ 20002 w 335146"/>
                      <a:gd name="connsiteY0" fmla="*/ 684143 h 684143"/>
                      <a:gd name="connsiteX1" fmla="*/ 157594 w 335146"/>
                      <a:gd name="connsiteY1" fmla="*/ 0 h 684143"/>
                      <a:gd name="connsiteX2" fmla="*/ 205481 w 335146"/>
                      <a:gd name="connsiteY2" fmla="*/ 325419 h 684143"/>
                      <a:gd name="connsiteX0" fmla="*/ 20002 w 322593"/>
                      <a:gd name="connsiteY0" fmla="*/ 684143 h 684143"/>
                      <a:gd name="connsiteX1" fmla="*/ 157594 w 322593"/>
                      <a:gd name="connsiteY1" fmla="*/ 0 h 684143"/>
                      <a:gd name="connsiteX2" fmla="*/ 177939 w 322593"/>
                      <a:gd name="connsiteY2" fmla="*/ 275843 h 684143"/>
                      <a:gd name="connsiteX0" fmla="*/ 20002 w 322593"/>
                      <a:gd name="connsiteY0" fmla="*/ 684143 h 684143"/>
                      <a:gd name="connsiteX1" fmla="*/ 157594 w 322593"/>
                      <a:gd name="connsiteY1" fmla="*/ 0 h 684143"/>
                      <a:gd name="connsiteX2" fmla="*/ 177939 w 322593"/>
                      <a:gd name="connsiteY2" fmla="*/ 275843 h 684143"/>
                      <a:gd name="connsiteX0" fmla="*/ 20002 w 305016"/>
                      <a:gd name="connsiteY0" fmla="*/ 684145 h 684145"/>
                      <a:gd name="connsiteX1" fmla="*/ 157594 w 305016"/>
                      <a:gd name="connsiteY1" fmla="*/ 2 h 684145"/>
                      <a:gd name="connsiteX2" fmla="*/ 177939 w 305016"/>
                      <a:gd name="connsiteY2" fmla="*/ 275845 h 684145"/>
                      <a:gd name="connsiteX0" fmla="*/ 20002 w 305016"/>
                      <a:gd name="connsiteY0" fmla="*/ 684145 h 684145"/>
                      <a:gd name="connsiteX1" fmla="*/ 157594 w 305016"/>
                      <a:gd name="connsiteY1" fmla="*/ 2 h 684145"/>
                      <a:gd name="connsiteX2" fmla="*/ 177939 w 305016"/>
                      <a:gd name="connsiteY2" fmla="*/ 275845 h 684145"/>
                      <a:gd name="connsiteX0" fmla="*/ 11876 w 318923"/>
                      <a:gd name="connsiteY0" fmla="*/ 463808 h 463808"/>
                      <a:gd name="connsiteX1" fmla="*/ 171501 w 318923"/>
                      <a:gd name="connsiteY1" fmla="*/ 2 h 463808"/>
                      <a:gd name="connsiteX2" fmla="*/ 191846 w 318923"/>
                      <a:gd name="connsiteY2" fmla="*/ 275845 h 463808"/>
                      <a:gd name="connsiteX0" fmla="*/ 11876 w 318923"/>
                      <a:gd name="connsiteY0" fmla="*/ 444528 h 444528"/>
                      <a:gd name="connsiteX1" fmla="*/ 171501 w 318923"/>
                      <a:gd name="connsiteY1" fmla="*/ 2 h 444528"/>
                      <a:gd name="connsiteX2" fmla="*/ 191846 w 318923"/>
                      <a:gd name="connsiteY2" fmla="*/ 275845 h 444528"/>
                      <a:gd name="connsiteX0" fmla="*/ 1452 w 308499"/>
                      <a:gd name="connsiteY0" fmla="*/ 444528 h 444528"/>
                      <a:gd name="connsiteX1" fmla="*/ 161077 w 308499"/>
                      <a:gd name="connsiteY1" fmla="*/ 2 h 444528"/>
                      <a:gd name="connsiteX2" fmla="*/ 181422 w 308499"/>
                      <a:gd name="connsiteY2" fmla="*/ 275845 h 444528"/>
                      <a:gd name="connsiteX0" fmla="*/ 1452 w 296864"/>
                      <a:gd name="connsiteY0" fmla="*/ 444638 h 444638"/>
                      <a:gd name="connsiteX1" fmla="*/ 161077 w 296864"/>
                      <a:gd name="connsiteY1" fmla="*/ 112 h 444638"/>
                      <a:gd name="connsiteX2" fmla="*/ 181422 w 296864"/>
                      <a:gd name="connsiteY2" fmla="*/ 275955 h 4446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296864" h="444638">
                        <a:moveTo>
                          <a:pt x="1452" y="444638"/>
                        </a:moveTo>
                        <a:cubicBezTo>
                          <a:pt x="-2260" y="204656"/>
                          <a:pt x="-11482" y="8739"/>
                          <a:pt x="161077" y="112"/>
                        </a:cubicBezTo>
                        <a:cubicBezTo>
                          <a:pt x="350238" y="-6281"/>
                          <a:pt x="327228" y="262274"/>
                          <a:pt x="181422" y="275955"/>
                        </a:cubicBezTo>
                      </a:path>
                    </a:pathLst>
                  </a:custGeom>
                  <a:noFill/>
                  <a:ln w="317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2701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/>
                      <a:cs typeface="+mn-cs"/>
                    </a:endParaRPr>
                  </a:p>
                </p:txBody>
              </p:sp>
              <p:cxnSp>
                <p:nvCxnSpPr>
                  <p:cNvPr id="51" name="직선 연결선 47">
                    <a:extLst>
                      <a:ext uri="{FF2B5EF4-FFF2-40B4-BE49-F238E27FC236}">
                        <a16:creationId xmlns:a16="http://schemas.microsoft.com/office/drawing/2014/main" id="{80487A18-C220-4C36-9471-9671377C5A7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6152008" y="3476077"/>
                    <a:ext cx="1188" cy="974737"/>
                  </a:xfrm>
                  <a:prstGeom prst="line">
                    <a:avLst/>
                  </a:prstGeom>
                  <a:ln w="3175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40" name="자유형: 도형 95">
                  <a:extLst>
                    <a:ext uri="{FF2B5EF4-FFF2-40B4-BE49-F238E27FC236}">
                      <a16:creationId xmlns:a16="http://schemas.microsoft.com/office/drawing/2014/main" id="{A3B2A907-8E6E-416A-8841-6A56C3741992}"/>
                    </a:ext>
                  </a:extLst>
                </p:cNvPr>
                <p:cNvSpPr/>
                <p:nvPr/>
              </p:nvSpPr>
              <p:spPr>
                <a:xfrm flipH="1">
                  <a:off x="3323392" y="61421"/>
                  <a:ext cx="2193989" cy="3316965"/>
                </a:xfrm>
                <a:custGeom>
                  <a:avLst/>
                  <a:gdLst>
                    <a:gd name="connsiteX0" fmla="*/ 467139 w 2385391"/>
                    <a:gd name="connsiteY0" fmla="*/ 0 h 3518453"/>
                    <a:gd name="connsiteX1" fmla="*/ 1023731 w 2385391"/>
                    <a:gd name="connsiteY1" fmla="*/ 357809 h 3518453"/>
                    <a:gd name="connsiteX2" fmla="*/ 1630018 w 2385391"/>
                    <a:gd name="connsiteY2" fmla="*/ 268357 h 3518453"/>
                    <a:gd name="connsiteX3" fmla="*/ 1789044 w 2385391"/>
                    <a:gd name="connsiteY3" fmla="*/ 715618 h 3518453"/>
                    <a:gd name="connsiteX4" fmla="*/ 2216426 w 2385391"/>
                    <a:gd name="connsiteY4" fmla="*/ 1063487 h 3518453"/>
                    <a:gd name="connsiteX5" fmla="*/ 2037522 w 2385391"/>
                    <a:gd name="connsiteY5" fmla="*/ 1639957 h 3518453"/>
                    <a:gd name="connsiteX6" fmla="*/ 2385391 w 2385391"/>
                    <a:gd name="connsiteY6" fmla="*/ 2057400 h 3518453"/>
                    <a:gd name="connsiteX7" fmla="*/ 1938131 w 2385391"/>
                    <a:gd name="connsiteY7" fmla="*/ 2643809 h 3518453"/>
                    <a:gd name="connsiteX8" fmla="*/ 1719470 w 2385391"/>
                    <a:gd name="connsiteY8" fmla="*/ 3299792 h 3518453"/>
                    <a:gd name="connsiteX9" fmla="*/ 1033670 w 2385391"/>
                    <a:gd name="connsiteY9" fmla="*/ 3349487 h 3518453"/>
                    <a:gd name="connsiteX10" fmla="*/ 357809 w 2385391"/>
                    <a:gd name="connsiteY10" fmla="*/ 3518453 h 3518453"/>
                    <a:gd name="connsiteX11" fmla="*/ 0 w 2385391"/>
                    <a:gd name="connsiteY11" fmla="*/ 2733261 h 3518453"/>
                    <a:gd name="connsiteX12" fmla="*/ 9939 w 2385391"/>
                    <a:gd name="connsiteY12" fmla="*/ 536713 h 3518453"/>
                    <a:gd name="connsiteX13" fmla="*/ 467139 w 2385391"/>
                    <a:gd name="connsiteY13" fmla="*/ 0 h 3518453"/>
                    <a:gd name="connsiteX0" fmla="*/ 467139 w 2385391"/>
                    <a:gd name="connsiteY0" fmla="*/ 0 h 3518453"/>
                    <a:gd name="connsiteX1" fmla="*/ 1023731 w 2385391"/>
                    <a:gd name="connsiteY1" fmla="*/ 357809 h 3518453"/>
                    <a:gd name="connsiteX2" fmla="*/ 1630018 w 2385391"/>
                    <a:gd name="connsiteY2" fmla="*/ 268357 h 3518453"/>
                    <a:gd name="connsiteX3" fmla="*/ 1789044 w 2385391"/>
                    <a:gd name="connsiteY3" fmla="*/ 715618 h 3518453"/>
                    <a:gd name="connsiteX4" fmla="*/ 2216426 w 2385391"/>
                    <a:gd name="connsiteY4" fmla="*/ 1063487 h 3518453"/>
                    <a:gd name="connsiteX5" fmla="*/ 2037522 w 2385391"/>
                    <a:gd name="connsiteY5" fmla="*/ 1639957 h 3518453"/>
                    <a:gd name="connsiteX6" fmla="*/ 2385391 w 2385391"/>
                    <a:gd name="connsiteY6" fmla="*/ 2057400 h 3518453"/>
                    <a:gd name="connsiteX7" fmla="*/ 1938131 w 2385391"/>
                    <a:gd name="connsiteY7" fmla="*/ 2643809 h 3518453"/>
                    <a:gd name="connsiteX8" fmla="*/ 1719470 w 2385391"/>
                    <a:gd name="connsiteY8" fmla="*/ 3299792 h 3518453"/>
                    <a:gd name="connsiteX9" fmla="*/ 1033670 w 2385391"/>
                    <a:gd name="connsiteY9" fmla="*/ 3349487 h 3518453"/>
                    <a:gd name="connsiteX10" fmla="*/ 357809 w 2385391"/>
                    <a:gd name="connsiteY10" fmla="*/ 3518453 h 3518453"/>
                    <a:gd name="connsiteX11" fmla="*/ 0 w 2385391"/>
                    <a:gd name="connsiteY11" fmla="*/ 2733261 h 3518453"/>
                    <a:gd name="connsiteX12" fmla="*/ 9939 w 2385391"/>
                    <a:gd name="connsiteY12" fmla="*/ 536713 h 3518453"/>
                    <a:gd name="connsiteX13" fmla="*/ 467139 w 2385391"/>
                    <a:gd name="connsiteY13" fmla="*/ 0 h 3518453"/>
                    <a:gd name="connsiteX0" fmla="*/ 467139 w 2385391"/>
                    <a:gd name="connsiteY0" fmla="*/ 2004 h 3520457"/>
                    <a:gd name="connsiteX1" fmla="*/ 1023731 w 2385391"/>
                    <a:gd name="connsiteY1" fmla="*/ 359813 h 3520457"/>
                    <a:gd name="connsiteX2" fmla="*/ 1630018 w 2385391"/>
                    <a:gd name="connsiteY2" fmla="*/ 270361 h 3520457"/>
                    <a:gd name="connsiteX3" fmla="*/ 1789044 w 2385391"/>
                    <a:gd name="connsiteY3" fmla="*/ 717622 h 3520457"/>
                    <a:gd name="connsiteX4" fmla="*/ 2216426 w 2385391"/>
                    <a:gd name="connsiteY4" fmla="*/ 1065491 h 3520457"/>
                    <a:gd name="connsiteX5" fmla="*/ 2037522 w 2385391"/>
                    <a:gd name="connsiteY5" fmla="*/ 1641961 h 3520457"/>
                    <a:gd name="connsiteX6" fmla="*/ 2385391 w 2385391"/>
                    <a:gd name="connsiteY6" fmla="*/ 2059404 h 3520457"/>
                    <a:gd name="connsiteX7" fmla="*/ 1938131 w 2385391"/>
                    <a:gd name="connsiteY7" fmla="*/ 2645813 h 3520457"/>
                    <a:gd name="connsiteX8" fmla="*/ 1719470 w 2385391"/>
                    <a:gd name="connsiteY8" fmla="*/ 3301796 h 3520457"/>
                    <a:gd name="connsiteX9" fmla="*/ 1033670 w 2385391"/>
                    <a:gd name="connsiteY9" fmla="*/ 3351491 h 3520457"/>
                    <a:gd name="connsiteX10" fmla="*/ 357809 w 2385391"/>
                    <a:gd name="connsiteY10" fmla="*/ 3520457 h 3520457"/>
                    <a:gd name="connsiteX11" fmla="*/ 0 w 2385391"/>
                    <a:gd name="connsiteY11" fmla="*/ 2735265 h 3520457"/>
                    <a:gd name="connsiteX12" fmla="*/ 9939 w 2385391"/>
                    <a:gd name="connsiteY12" fmla="*/ 538717 h 3520457"/>
                    <a:gd name="connsiteX13" fmla="*/ 467139 w 2385391"/>
                    <a:gd name="connsiteY13" fmla="*/ 2004 h 3520457"/>
                    <a:gd name="connsiteX0" fmla="*/ 467139 w 2385391"/>
                    <a:gd name="connsiteY0" fmla="*/ 2004 h 3520457"/>
                    <a:gd name="connsiteX1" fmla="*/ 1023731 w 2385391"/>
                    <a:gd name="connsiteY1" fmla="*/ 359813 h 3520457"/>
                    <a:gd name="connsiteX2" fmla="*/ 1630018 w 2385391"/>
                    <a:gd name="connsiteY2" fmla="*/ 270361 h 3520457"/>
                    <a:gd name="connsiteX3" fmla="*/ 1789044 w 2385391"/>
                    <a:gd name="connsiteY3" fmla="*/ 717622 h 3520457"/>
                    <a:gd name="connsiteX4" fmla="*/ 2216426 w 2385391"/>
                    <a:gd name="connsiteY4" fmla="*/ 1065491 h 3520457"/>
                    <a:gd name="connsiteX5" fmla="*/ 2037522 w 2385391"/>
                    <a:gd name="connsiteY5" fmla="*/ 1641961 h 3520457"/>
                    <a:gd name="connsiteX6" fmla="*/ 2385391 w 2385391"/>
                    <a:gd name="connsiteY6" fmla="*/ 2059404 h 3520457"/>
                    <a:gd name="connsiteX7" fmla="*/ 1938131 w 2385391"/>
                    <a:gd name="connsiteY7" fmla="*/ 2645813 h 3520457"/>
                    <a:gd name="connsiteX8" fmla="*/ 1719470 w 2385391"/>
                    <a:gd name="connsiteY8" fmla="*/ 3301796 h 3520457"/>
                    <a:gd name="connsiteX9" fmla="*/ 1033670 w 2385391"/>
                    <a:gd name="connsiteY9" fmla="*/ 3351491 h 3520457"/>
                    <a:gd name="connsiteX10" fmla="*/ 357809 w 2385391"/>
                    <a:gd name="connsiteY10" fmla="*/ 3520457 h 3520457"/>
                    <a:gd name="connsiteX11" fmla="*/ 0 w 2385391"/>
                    <a:gd name="connsiteY11" fmla="*/ 2735265 h 3520457"/>
                    <a:gd name="connsiteX12" fmla="*/ 9939 w 2385391"/>
                    <a:gd name="connsiteY12" fmla="*/ 538717 h 3520457"/>
                    <a:gd name="connsiteX13" fmla="*/ 467139 w 2385391"/>
                    <a:gd name="connsiteY13" fmla="*/ 2004 h 3520457"/>
                    <a:gd name="connsiteX0" fmla="*/ 467139 w 2385391"/>
                    <a:gd name="connsiteY0" fmla="*/ 1983 h 3520436"/>
                    <a:gd name="connsiteX1" fmla="*/ 991074 w 2385391"/>
                    <a:gd name="connsiteY1" fmla="*/ 363058 h 3520436"/>
                    <a:gd name="connsiteX2" fmla="*/ 1630018 w 2385391"/>
                    <a:gd name="connsiteY2" fmla="*/ 270340 h 3520436"/>
                    <a:gd name="connsiteX3" fmla="*/ 1789044 w 2385391"/>
                    <a:gd name="connsiteY3" fmla="*/ 717601 h 3520436"/>
                    <a:gd name="connsiteX4" fmla="*/ 2216426 w 2385391"/>
                    <a:gd name="connsiteY4" fmla="*/ 1065470 h 3520436"/>
                    <a:gd name="connsiteX5" fmla="*/ 2037522 w 2385391"/>
                    <a:gd name="connsiteY5" fmla="*/ 1641940 h 3520436"/>
                    <a:gd name="connsiteX6" fmla="*/ 2385391 w 2385391"/>
                    <a:gd name="connsiteY6" fmla="*/ 2059383 h 3520436"/>
                    <a:gd name="connsiteX7" fmla="*/ 1938131 w 2385391"/>
                    <a:gd name="connsiteY7" fmla="*/ 2645792 h 3520436"/>
                    <a:gd name="connsiteX8" fmla="*/ 1719470 w 2385391"/>
                    <a:gd name="connsiteY8" fmla="*/ 3301775 h 3520436"/>
                    <a:gd name="connsiteX9" fmla="*/ 1033670 w 2385391"/>
                    <a:gd name="connsiteY9" fmla="*/ 3351470 h 3520436"/>
                    <a:gd name="connsiteX10" fmla="*/ 357809 w 2385391"/>
                    <a:gd name="connsiteY10" fmla="*/ 3520436 h 3520436"/>
                    <a:gd name="connsiteX11" fmla="*/ 0 w 2385391"/>
                    <a:gd name="connsiteY11" fmla="*/ 2735244 h 3520436"/>
                    <a:gd name="connsiteX12" fmla="*/ 9939 w 2385391"/>
                    <a:gd name="connsiteY12" fmla="*/ 538696 h 3520436"/>
                    <a:gd name="connsiteX13" fmla="*/ 467139 w 2385391"/>
                    <a:gd name="connsiteY13" fmla="*/ 1983 h 3520436"/>
                    <a:gd name="connsiteX0" fmla="*/ 467139 w 2385391"/>
                    <a:gd name="connsiteY0" fmla="*/ 3421 h 3521874"/>
                    <a:gd name="connsiteX1" fmla="*/ 991074 w 2385391"/>
                    <a:gd name="connsiteY1" fmla="*/ 364496 h 3521874"/>
                    <a:gd name="connsiteX2" fmla="*/ 1630018 w 2385391"/>
                    <a:gd name="connsiteY2" fmla="*/ 271778 h 3521874"/>
                    <a:gd name="connsiteX3" fmla="*/ 1789044 w 2385391"/>
                    <a:gd name="connsiteY3" fmla="*/ 719039 h 3521874"/>
                    <a:gd name="connsiteX4" fmla="*/ 2216426 w 2385391"/>
                    <a:gd name="connsiteY4" fmla="*/ 1066908 h 3521874"/>
                    <a:gd name="connsiteX5" fmla="*/ 2037522 w 2385391"/>
                    <a:gd name="connsiteY5" fmla="*/ 1643378 h 3521874"/>
                    <a:gd name="connsiteX6" fmla="*/ 2385391 w 2385391"/>
                    <a:gd name="connsiteY6" fmla="*/ 2060821 h 3521874"/>
                    <a:gd name="connsiteX7" fmla="*/ 1938131 w 2385391"/>
                    <a:gd name="connsiteY7" fmla="*/ 2647230 h 3521874"/>
                    <a:gd name="connsiteX8" fmla="*/ 1719470 w 2385391"/>
                    <a:gd name="connsiteY8" fmla="*/ 3303213 h 3521874"/>
                    <a:gd name="connsiteX9" fmla="*/ 1033670 w 2385391"/>
                    <a:gd name="connsiteY9" fmla="*/ 3352908 h 3521874"/>
                    <a:gd name="connsiteX10" fmla="*/ 357809 w 2385391"/>
                    <a:gd name="connsiteY10" fmla="*/ 3521874 h 3521874"/>
                    <a:gd name="connsiteX11" fmla="*/ 0 w 2385391"/>
                    <a:gd name="connsiteY11" fmla="*/ 2736682 h 3521874"/>
                    <a:gd name="connsiteX12" fmla="*/ 9939 w 2385391"/>
                    <a:gd name="connsiteY12" fmla="*/ 540134 h 3521874"/>
                    <a:gd name="connsiteX13" fmla="*/ 467139 w 2385391"/>
                    <a:gd name="connsiteY13" fmla="*/ 3421 h 3521874"/>
                    <a:gd name="connsiteX0" fmla="*/ 467139 w 2385391"/>
                    <a:gd name="connsiteY0" fmla="*/ 3421 h 3521874"/>
                    <a:gd name="connsiteX1" fmla="*/ 991074 w 2385391"/>
                    <a:gd name="connsiteY1" fmla="*/ 364496 h 3521874"/>
                    <a:gd name="connsiteX2" fmla="*/ 1630018 w 2385391"/>
                    <a:gd name="connsiteY2" fmla="*/ 271778 h 3521874"/>
                    <a:gd name="connsiteX3" fmla="*/ 1789044 w 2385391"/>
                    <a:gd name="connsiteY3" fmla="*/ 719039 h 3521874"/>
                    <a:gd name="connsiteX4" fmla="*/ 2216426 w 2385391"/>
                    <a:gd name="connsiteY4" fmla="*/ 1066908 h 3521874"/>
                    <a:gd name="connsiteX5" fmla="*/ 2037522 w 2385391"/>
                    <a:gd name="connsiteY5" fmla="*/ 1643378 h 3521874"/>
                    <a:gd name="connsiteX6" fmla="*/ 2385391 w 2385391"/>
                    <a:gd name="connsiteY6" fmla="*/ 2060821 h 3521874"/>
                    <a:gd name="connsiteX7" fmla="*/ 1938131 w 2385391"/>
                    <a:gd name="connsiteY7" fmla="*/ 2647230 h 3521874"/>
                    <a:gd name="connsiteX8" fmla="*/ 1719470 w 2385391"/>
                    <a:gd name="connsiteY8" fmla="*/ 3303213 h 3521874"/>
                    <a:gd name="connsiteX9" fmla="*/ 1033670 w 2385391"/>
                    <a:gd name="connsiteY9" fmla="*/ 3352908 h 3521874"/>
                    <a:gd name="connsiteX10" fmla="*/ 357809 w 2385391"/>
                    <a:gd name="connsiteY10" fmla="*/ 3521874 h 3521874"/>
                    <a:gd name="connsiteX11" fmla="*/ 0 w 2385391"/>
                    <a:gd name="connsiteY11" fmla="*/ 2736682 h 3521874"/>
                    <a:gd name="connsiteX12" fmla="*/ 9939 w 2385391"/>
                    <a:gd name="connsiteY12" fmla="*/ 540134 h 3521874"/>
                    <a:gd name="connsiteX13" fmla="*/ 467139 w 2385391"/>
                    <a:gd name="connsiteY13" fmla="*/ 3421 h 3521874"/>
                    <a:gd name="connsiteX0" fmla="*/ 467139 w 2385391"/>
                    <a:gd name="connsiteY0" fmla="*/ 3421 h 3521874"/>
                    <a:gd name="connsiteX1" fmla="*/ 991074 w 2385391"/>
                    <a:gd name="connsiteY1" fmla="*/ 364496 h 3521874"/>
                    <a:gd name="connsiteX2" fmla="*/ 1630018 w 2385391"/>
                    <a:gd name="connsiteY2" fmla="*/ 271778 h 3521874"/>
                    <a:gd name="connsiteX3" fmla="*/ 1789044 w 2385391"/>
                    <a:gd name="connsiteY3" fmla="*/ 719039 h 3521874"/>
                    <a:gd name="connsiteX4" fmla="*/ 2216426 w 2385391"/>
                    <a:gd name="connsiteY4" fmla="*/ 1066908 h 3521874"/>
                    <a:gd name="connsiteX5" fmla="*/ 2037522 w 2385391"/>
                    <a:gd name="connsiteY5" fmla="*/ 1643378 h 3521874"/>
                    <a:gd name="connsiteX6" fmla="*/ 2385391 w 2385391"/>
                    <a:gd name="connsiteY6" fmla="*/ 2060821 h 3521874"/>
                    <a:gd name="connsiteX7" fmla="*/ 1938131 w 2385391"/>
                    <a:gd name="connsiteY7" fmla="*/ 2647230 h 3521874"/>
                    <a:gd name="connsiteX8" fmla="*/ 1719470 w 2385391"/>
                    <a:gd name="connsiteY8" fmla="*/ 3303213 h 3521874"/>
                    <a:gd name="connsiteX9" fmla="*/ 1033670 w 2385391"/>
                    <a:gd name="connsiteY9" fmla="*/ 3352908 h 3521874"/>
                    <a:gd name="connsiteX10" fmla="*/ 357809 w 2385391"/>
                    <a:gd name="connsiteY10" fmla="*/ 3521874 h 3521874"/>
                    <a:gd name="connsiteX11" fmla="*/ 0 w 2385391"/>
                    <a:gd name="connsiteY11" fmla="*/ 2736682 h 3521874"/>
                    <a:gd name="connsiteX12" fmla="*/ 9939 w 2385391"/>
                    <a:gd name="connsiteY12" fmla="*/ 540134 h 3521874"/>
                    <a:gd name="connsiteX13" fmla="*/ 467139 w 2385391"/>
                    <a:gd name="connsiteY13" fmla="*/ 3421 h 3521874"/>
                    <a:gd name="connsiteX0" fmla="*/ 467139 w 2385391"/>
                    <a:gd name="connsiteY0" fmla="*/ 3421 h 3521874"/>
                    <a:gd name="connsiteX1" fmla="*/ 991074 w 2385391"/>
                    <a:gd name="connsiteY1" fmla="*/ 364496 h 3521874"/>
                    <a:gd name="connsiteX2" fmla="*/ 1620221 w 2385391"/>
                    <a:gd name="connsiteY2" fmla="*/ 291372 h 3521874"/>
                    <a:gd name="connsiteX3" fmla="*/ 1789044 w 2385391"/>
                    <a:gd name="connsiteY3" fmla="*/ 719039 h 3521874"/>
                    <a:gd name="connsiteX4" fmla="*/ 2216426 w 2385391"/>
                    <a:gd name="connsiteY4" fmla="*/ 1066908 h 3521874"/>
                    <a:gd name="connsiteX5" fmla="*/ 2037522 w 2385391"/>
                    <a:gd name="connsiteY5" fmla="*/ 1643378 h 3521874"/>
                    <a:gd name="connsiteX6" fmla="*/ 2385391 w 2385391"/>
                    <a:gd name="connsiteY6" fmla="*/ 2060821 h 3521874"/>
                    <a:gd name="connsiteX7" fmla="*/ 1938131 w 2385391"/>
                    <a:gd name="connsiteY7" fmla="*/ 2647230 h 3521874"/>
                    <a:gd name="connsiteX8" fmla="*/ 1719470 w 2385391"/>
                    <a:gd name="connsiteY8" fmla="*/ 3303213 h 3521874"/>
                    <a:gd name="connsiteX9" fmla="*/ 1033670 w 2385391"/>
                    <a:gd name="connsiteY9" fmla="*/ 3352908 h 3521874"/>
                    <a:gd name="connsiteX10" fmla="*/ 357809 w 2385391"/>
                    <a:gd name="connsiteY10" fmla="*/ 3521874 h 3521874"/>
                    <a:gd name="connsiteX11" fmla="*/ 0 w 2385391"/>
                    <a:gd name="connsiteY11" fmla="*/ 2736682 h 3521874"/>
                    <a:gd name="connsiteX12" fmla="*/ 9939 w 2385391"/>
                    <a:gd name="connsiteY12" fmla="*/ 540134 h 3521874"/>
                    <a:gd name="connsiteX13" fmla="*/ 467139 w 2385391"/>
                    <a:gd name="connsiteY13" fmla="*/ 3421 h 3521874"/>
                    <a:gd name="connsiteX0" fmla="*/ 467139 w 2385391"/>
                    <a:gd name="connsiteY0" fmla="*/ 3421 h 3521874"/>
                    <a:gd name="connsiteX1" fmla="*/ 991074 w 2385391"/>
                    <a:gd name="connsiteY1" fmla="*/ 364496 h 3521874"/>
                    <a:gd name="connsiteX2" fmla="*/ 1620221 w 2385391"/>
                    <a:gd name="connsiteY2" fmla="*/ 291372 h 3521874"/>
                    <a:gd name="connsiteX3" fmla="*/ 1789044 w 2385391"/>
                    <a:gd name="connsiteY3" fmla="*/ 719039 h 3521874"/>
                    <a:gd name="connsiteX4" fmla="*/ 2216426 w 2385391"/>
                    <a:gd name="connsiteY4" fmla="*/ 1066908 h 3521874"/>
                    <a:gd name="connsiteX5" fmla="*/ 2037522 w 2385391"/>
                    <a:gd name="connsiteY5" fmla="*/ 1643378 h 3521874"/>
                    <a:gd name="connsiteX6" fmla="*/ 2385391 w 2385391"/>
                    <a:gd name="connsiteY6" fmla="*/ 2060821 h 3521874"/>
                    <a:gd name="connsiteX7" fmla="*/ 1938131 w 2385391"/>
                    <a:gd name="connsiteY7" fmla="*/ 2647230 h 3521874"/>
                    <a:gd name="connsiteX8" fmla="*/ 1719470 w 2385391"/>
                    <a:gd name="connsiteY8" fmla="*/ 3303213 h 3521874"/>
                    <a:gd name="connsiteX9" fmla="*/ 1033670 w 2385391"/>
                    <a:gd name="connsiteY9" fmla="*/ 3352908 h 3521874"/>
                    <a:gd name="connsiteX10" fmla="*/ 357809 w 2385391"/>
                    <a:gd name="connsiteY10" fmla="*/ 3521874 h 3521874"/>
                    <a:gd name="connsiteX11" fmla="*/ 0 w 2385391"/>
                    <a:gd name="connsiteY11" fmla="*/ 2736682 h 3521874"/>
                    <a:gd name="connsiteX12" fmla="*/ 9939 w 2385391"/>
                    <a:gd name="connsiteY12" fmla="*/ 540134 h 3521874"/>
                    <a:gd name="connsiteX13" fmla="*/ 467139 w 2385391"/>
                    <a:gd name="connsiteY13" fmla="*/ 3421 h 3521874"/>
                    <a:gd name="connsiteX0" fmla="*/ 467139 w 2385391"/>
                    <a:gd name="connsiteY0" fmla="*/ 3421 h 3521874"/>
                    <a:gd name="connsiteX1" fmla="*/ 991074 w 2385391"/>
                    <a:gd name="connsiteY1" fmla="*/ 364496 h 3521874"/>
                    <a:gd name="connsiteX2" fmla="*/ 1620221 w 2385391"/>
                    <a:gd name="connsiteY2" fmla="*/ 291372 h 3521874"/>
                    <a:gd name="connsiteX3" fmla="*/ 1789044 w 2385391"/>
                    <a:gd name="connsiteY3" fmla="*/ 719039 h 3521874"/>
                    <a:gd name="connsiteX4" fmla="*/ 2216426 w 2385391"/>
                    <a:gd name="connsiteY4" fmla="*/ 1066908 h 3521874"/>
                    <a:gd name="connsiteX5" fmla="*/ 2037522 w 2385391"/>
                    <a:gd name="connsiteY5" fmla="*/ 1643378 h 3521874"/>
                    <a:gd name="connsiteX6" fmla="*/ 2385391 w 2385391"/>
                    <a:gd name="connsiteY6" fmla="*/ 2060821 h 3521874"/>
                    <a:gd name="connsiteX7" fmla="*/ 1938131 w 2385391"/>
                    <a:gd name="connsiteY7" fmla="*/ 2647230 h 3521874"/>
                    <a:gd name="connsiteX8" fmla="*/ 1719470 w 2385391"/>
                    <a:gd name="connsiteY8" fmla="*/ 3303213 h 3521874"/>
                    <a:gd name="connsiteX9" fmla="*/ 1033670 w 2385391"/>
                    <a:gd name="connsiteY9" fmla="*/ 3352908 h 3521874"/>
                    <a:gd name="connsiteX10" fmla="*/ 357809 w 2385391"/>
                    <a:gd name="connsiteY10" fmla="*/ 3521874 h 3521874"/>
                    <a:gd name="connsiteX11" fmla="*/ 0 w 2385391"/>
                    <a:gd name="connsiteY11" fmla="*/ 2736682 h 3521874"/>
                    <a:gd name="connsiteX12" fmla="*/ 9939 w 2385391"/>
                    <a:gd name="connsiteY12" fmla="*/ 540134 h 3521874"/>
                    <a:gd name="connsiteX13" fmla="*/ 467139 w 2385391"/>
                    <a:gd name="connsiteY13" fmla="*/ 3421 h 3521874"/>
                    <a:gd name="connsiteX0" fmla="*/ 467139 w 2385391"/>
                    <a:gd name="connsiteY0" fmla="*/ 3421 h 3521874"/>
                    <a:gd name="connsiteX1" fmla="*/ 991074 w 2385391"/>
                    <a:gd name="connsiteY1" fmla="*/ 364496 h 3521874"/>
                    <a:gd name="connsiteX2" fmla="*/ 1597361 w 2385391"/>
                    <a:gd name="connsiteY2" fmla="*/ 304435 h 3521874"/>
                    <a:gd name="connsiteX3" fmla="*/ 1789044 w 2385391"/>
                    <a:gd name="connsiteY3" fmla="*/ 719039 h 3521874"/>
                    <a:gd name="connsiteX4" fmla="*/ 2216426 w 2385391"/>
                    <a:gd name="connsiteY4" fmla="*/ 1066908 h 3521874"/>
                    <a:gd name="connsiteX5" fmla="*/ 2037522 w 2385391"/>
                    <a:gd name="connsiteY5" fmla="*/ 1643378 h 3521874"/>
                    <a:gd name="connsiteX6" fmla="*/ 2385391 w 2385391"/>
                    <a:gd name="connsiteY6" fmla="*/ 2060821 h 3521874"/>
                    <a:gd name="connsiteX7" fmla="*/ 1938131 w 2385391"/>
                    <a:gd name="connsiteY7" fmla="*/ 2647230 h 3521874"/>
                    <a:gd name="connsiteX8" fmla="*/ 1719470 w 2385391"/>
                    <a:gd name="connsiteY8" fmla="*/ 3303213 h 3521874"/>
                    <a:gd name="connsiteX9" fmla="*/ 1033670 w 2385391"/>
                    <a:gd name="connsiteY9" fmla="*/ 3352908 h 3521874"/>
                    <a:gd name="connsiteX10" fmla="*/ 357809 w 2385391"/>
                    <a:gd name="connsiteY10" fmla="*/ 3521874 h 3521874"/>
                    <a:gd name="connsiteX11" fmla="*/ 0 w 2385391"/>
                    <a:gd name="connsiteY11" fmla="*/ 2736682 h 3521874"/>
                    <a:gd name="connsiteX12" fmla="*/ 9939 w 2385391"/>
                    <a:gd name="connsiteY12" fmla="*/ 540134 h 3521874"/>
                    <a:gd name="connsiteX13" fmla="*/ 467139 w 2385391"/>
                    <a:gd name="connsiteY13" fmla="*/ 3421 h 3521874"/>
                    <a:gd name="connsiteX0" fmla="*/ 467139 w 2385391"/>
                    <a:gd name="connsiteY0" fmla="*/ 3421 h 3521874"/>
                    <a:gd name="connsiteX1" fmla="*/ 991074 w 2385391"/>
                    <a:gd name="connsiteY1" fmla="*/ 364496 h 3521874"/>
                    <a:gd name="connsiteX2" fmla="*/ 1597361 w 2385391"/>
                    <a:gd name="connsiteY2" fmla="*/ 304435 h 3521874"/>
                    <a:gd name="connsiteX3" fmla="*/ 1789044 w 2385391"/>
                    <a:gd name="connsiteY3" fmla="*/ 719039 h 3521874"/>
                    <a:gd name="connsiteX4" fmla="*/ 2216426 w 2385391"/>
                    <a:gd name="connsiteY4" fmla="*/ 1066908 h 3521874"/>
                    <a:gd name="connsiteX5" fmla="*/ 2037522 w 2385391"/>
                    <a:gd name="connsiteY5" fmla="*/ 1643378 h 3521874"/>
                    <a:gd name="connsiteX6" fmla="*/ 2385391 w 2385391"/>
                    <a:gd name="connsiteY6" fmla="*/ 2060821 h 3521874"/>
                    <a:gd name="connsiteX7" fmla="*/ 1938131 w 2385391"/>
                    <a:gd name="connsiteY7" fmla="*/ 2647230 h 3521874"/>
                    <a:gd name="connsiteX8" fmla="*/ 1719470 w 2385391"/>
                    <a:gd name="connsiteY8" fmla="*/ 3303213 h 3521874"/>
                    <a:gd name="connsiteX9" fmla="*/ 1033670 w 2385391"/>
                    <a:gd name="connsiteY9" fmla="*/ 3352908 h 3521874"/>
                    <a:gd name="connsiteX10" fmla="*/ 357809 w 2385391"/>
                    <a:gd name="connsiteY10" fmla="*/ 3521874 h 3521874"/>
                    <a:gd name="connsiteX11" fmla="*/ 0 w 2385391"/>
                    <a:gd name="connsiteY11" fmla="*/ 2736682 h 3521874"/>
                    <a:gd name="connsiteX12" fmla="*/ 9939 w 2385391"/>
                    <a:gd name="connsiteY12" fmla="*/ 540134 h 3521874"/>
                    <a:gd name="connsiteX13" fmla="*/ 467139 w 2385391"/>
                    <a:gd name="connsiteY13" fmla="*/ 3421 h 3521874"/>
                    <a:gd name="connsiteX0" fmla="*/ 467139 w 2385391"/>
                    <a:gd name="connsiteY0" fmla="*/ 3421 h 3521874"/>
                    <a:gd name="connsiteX1" fmla="*/ 991074 w 2385391"/>
                    <a:gd name="connsiteY1" fmla="*/ 364496 h 3521874"/>
                    <a:gd name="connsiteX2" fmla="*/ 1597361 w 2385391"/>
                    <a:gd name="connsiteY2" fmla="*/ 304435 h 3521874"/>
                    <a:gd name="connsiteX3" fmla="*/ 1789044 w 2385391"/>
                    <a:gd name="connsiteY3" fmla="*/ 719039 h 3521874"/>
                    <a:gd name="connsiteX4" fmla="*/ 2216426 w 2385391"/>
                    <a:gd name="connsiteY4" fmla="*/ 1066908 h 3521874"/>
                    <a:gd name="connsiteX5" fmla="*/ 2037522 w 2385391"/>
                    <a:gd name="connsiteY5" fmla="*/ 1643378 h 3521874"/>
                    <a:gd name="connsiteX6" fmla="*/ 2385391 w 2385391"/>
                    <a:gd name="connsiteY6" fmla="*/ 2060821 h 3521874"/>
                    <a:gd name="connsiteX7" fmla="*/ 1938131 w 2385391"/>
                    <a:gd name="connsiteY7" fmla="*/ 2647230 h 3521874"/>
                    <a:gd name="connsiteX8" fmla="*/ 1719470 w 2385391"/>
                    <a:gd name="connsiteY8" fmla="*/ 3303213 h 3521874"/>
                    <a:gd name="connsiteX9" fmla="*/ 1033670 w 2385391"/>
                    <a:gd name="connsiteY9" fmla="*/ 3352908 h 3521874"/>
                    <a:gd name="connsiteX10" fmla="*/ 357809 w 2385391"/>
                    <a:gd name="connsiteY10" fmla="*/ 3521874 h 3521874"/>
                    <a:gd name="connsiteX11" fmla="*/ 0 w 2385391"/>
                    <a:gd name="connsiteY11" fmla="*/ 2736682 h 3521874"/>
                    <a:gd name="connsiteX12" fmla="*/ 9939 w 2385391"/>
                    <a:gd name="connsiteY12" fmla="*/ 540134 h 3521874"/>
                    <a:gd name="connsiteX13" fmla="*/ 467139 w 2385391"/>
                    <a:gd name="connsiteY13" fmla="*/ 3421 h 3521874"/>
                    <a:gd name="connsiteX0" fmla="*/ 467139 w 2385391"/>
                    <a:gd name="connsiteY0" fmla="*/ 3421 h 3521874"/>
                    <a:gd name="connsiteX1" fmla="*/ 991074 w 2385391"/>
                    <a:gd name="connsiteY1" fmla="*/ 364496 h 3521874"/>
                    <a:gd name="connsiteX2" fmla="*/ 1597361 w 2385391"/>
                    <a:gd name="connsiteY2" fmla="*/ 304435 h 3521874"/>
                    <a:gd name="connsiteX3" fmla="*/ 1762919 w 2385391"/>
                    <a:gd name="connsiteY3" fmla="*/ 728836 h 3521874"/>
                    <a:gd name="connsiteX4" fmla="*/ 2216426 w 2385391"/>
                    <a:gd name="connsiteY4" fmla="*/ 1066908 h 3521874"/>
                    <a:gd name="connsiteX5" fmla="*/ 2037522 w 2385391"/>
                    <a:gd name="connsiteY5" fmla="*/ 1643378 h 3521874"/>
                    <a:gd name="connsiteX6" fmla="*/ 2385391 w 2385391"/>
                    <a:gd name="connsiteY6" fmla="*/ 2060821 h 3521874"/>
                    <a:gd name="connsiteX7" fmla="*/ 1938131 w 2385391"/>
                    <a:gd name="connsiteY7" fmla="*/ 2647230 h 3521874"/>
                    <a:gd name="connsiteX8" fmla="*/ 1719470 w 2385391"/>
                    <a:gd name="connsiteY8" fmla="*/ 3303213 h 3521874"/>
                    <a:gd name="connsiteX9" fmla="*/ 1033670 w 2385391"/>
                    <a:gd name="connsiteY9" fmla="*/ 3352908 h 3521874"/>
                    <a:gd name="connsiteX10" fmla="*/ 357809 w 2385391"/>
                    <a:gd name="connsiteY10" fmla="*/ 3521874 h 3521874"/>
                    <a:gd name="connsiteX11" fmla="*/ 0 w 2385391"/>
                    <a:gd name="connsiteY11" fmla="*/ 2736682 h 3521874"/>
                    <a:gd name="connsiteX12" fmla="*/ 9939 w 2385391"/>
                    <a:gd name="connsiteY12" fmla="*/ 540134 h 3521874"/>
                    <a:gd name="connsiteX13" fmla="*/ 467139 w 2385391"/>
                    <a:gd name="connsiteY13" fmla="*/ 3421 h 3521874"/>
                    <a:gd name="connsiteX0" fmla="*/ 467139 w 2385391"/>
                    <a:gd name="connsiteY0" fmla="*/ 3421 h 3521874"/>
                    <a:gd name="connsiteX1" fmla="*/ 991074 w 2385391"/>
                    <a:gd name="connsiteY1" fmla="*/ 364496 h 3521874"/>
                    <a:gd name="connsiteX2" fmla="*/ 1597361 w 2385391"/>
                    <a:gd name="connsiteY2" fmla="*/ 304435 h 3521874"/>
                    <a:gd name="connsiteX3" fmla="*/ 1762919 w 2385391"/>
                    <a:gd name="connsiteY3" fmla="*/ 728836 h 3521874"/>
                    <a:gd name="connsiteX4" fmla="*/ 2216426 w 2385391"/>
                    <a:gd name="connsiteY4" fmla="*/ 1066908 h 3521874"/>
                    <a:gd name="connsiteX5" fmla="*/ 2037522 w 2385391"/>
                    <a:gd name="connsiteY5" fmla="*/ 1643378 h 3521874"/>
                    <a:gd name="connsiteX6" fmla="*/ 2385391 w 2385391"/>
                    <a:gd name="connsiteY6" fmla="*/ 2060821 h 3521874"/>
                    <a:gd name="connsiteX7" fmla="*/ 1938131 w 2385391"/>
                    <a:gd name="connsiteY7" fmla="*/ 2647230 h 3521874"/>
                    <a:gd name="connsiteX8" fmla="*/ 1719470 w 2385391"/>
                    <a:gd name="connsiteY8" fmla="*/ 3303213 h 3521874"/>
                    <a:gd name="connsiteX9" fmla="*/ 1033670 w 2385391"/>
                    <a:gd name="connsiteY9" fmla="*/ 3352908 h 3521874"/>
                    <a:gd name="connsiteX10" fmla="*/ 357809 w 2385391"/>
                    <a:gd name="connsiteY10" fmla="*/ 3521874 h 3521874"/>
                    <a:gd name="connsiteX11" fmla="*/ 0 w 2385391"/>
                    <a:gd name="connsiteY11" fmla="*/ 2736682 h 3521874"/>
                    <a:gd name="connsiteX12" fmla="*/ 9939 w 2385391"/>
                    <a:gd name="connsiteY12" fmla="*/ 540134 h 3521874"/>
                    <a:gd name="connsiteX13" fmla="*/ 467139 w 2385391"/>
                    <a:gd name="connsiteY13" fmla="*/ 3421 h 3521874"/>
                    <a:gd name="connsiteX0" fmla="*/ 467139 w 2385391"/>
                    <a:gd name="connsiteY0" fmla="*/ 3421 h 3521874"/>
                    <a:gd name="connsiteX1" fmla="*/ 991074 w 2385391"/>
                    <a:gd name="connsiteY1" fmla="*/ 364496 h 3521874"/>
                    <a:gd name="connsiteX2" fmla="*/ 1597361 w 2385391"/>
                    <a:gd name="connsiteY2" fmla="*/ 304435 h 3521874"/>
                    <a:gd name="connsiteX3" fmla="*/ 1762919 w 2385391"/>
                    <a:gd name="connsiteY3" fmla="*/ 728836 h 3521874"/>
                    <a:gd name="connsiteX4" fmla="*/ 2216426 w 2385391"/>
                    <a:gd name="connsiteY4" fmla="*/ 1066908 h 3521874"/>
                    <a:gd name="connsiteX5" fmla="*/ 2037522 w 2385391"/>
                    <a:gd name="connsiteY5" fmla="*/ 1643378 h 3521874"/>
                    <a:gd name="connsiteX6" fmla="*/ 2385391 w 2385391"/>
                    <a:gd name="connsiteY6" fmla="*/ 2060821 h 3521874"/>
                    <a:gd name="connsiteX7" fmla="*/ 1938131 w 2385391"/>
                    <a:gd name="connsiteY7" fmla="*/ 2647230 h 3521874"/>
                    <a:gd name="connsiteX8" fmla="*/ 1719470 w 2385391"/>
                    <a:gd name="connsiteY8" fmla="*/ 3303213 h 3521874"/>
                    <a:gd name="connsiteX9" fmla="*/ 1033670 w 2385391"/>
                    <a:gd name="connsiteY9" fmla="*/ 3352908 h 3521874"/>
                    <a:gd name="connsiteX10" fmla="*/ 357809 w 2385391"/>
                    <a:gd name="connsiteY10" fmla="*/ 3521874 h 3521874"/>
                    <a:gd name="connsiteX11" fmla="*/ 0 w 2385391"/>
                    <a:gd name="connsiteY11" fmla="*/ 2736682 h 3521874"/>
                    <a:gd name="connsiteX12" fmla="*/ 9939 w 2385391"/>
                    <a:gd name="connsiteY12" fmla="*/ 540134 h 3521874"/>
                    <a:gd name="connsiteX13" fmla="*/ 467139 w 2385391"/>
                    <a:gd name="connsiteY13" fmla="*/ 3421 h 3521874"/>
                    <a:gd name="connsiteX0" fmla="*/ 467139 w 2385391"/>
                    <a:gd name="connsiteY0" fmla="*/ 3421 h 3521874"/>
                    <a:gd name="connsiteX1" fmla="*/ 991074 w 2385391"/>
                    <a:gd name="connsiteY1" fmla="*/ 364496 h 3521874"/>
                    <a:gd name="connsiteX2" fmla="*/ 1597361 w 2385391"/>
                    <a:gd name="connsiteY2" fmla="*/ 304435 h 3521874"/>
                    <a:gd name="connsiteX3" fmla="*/ 1762919 w 2385391"/>
                    <a:gd name="connsiteY3" fmla="*/ 741899 h 3521874"/>
                    <a:gd name="connsiteX4" fmla="*/ 2216426 w 2385391"/>
                    <a:gd name="connsiteY4" fmla="*/ 1066908 h 3521874"/>
                    <a:gd name="connsiteX5" fmla="*/ 2037522 w 2385391"/>
                    <a:gd name="connsiteY5" fmla="*/ 1643378 h 3521874"/>
                    <a:gd name="connsiteX6" fmla="*/ 2385391 w 2385391"/>
                    <a:gd name="connsiteY6" fmla="*/ 2060821 h 3521874"/>
                    <a:gd name="connsiteX7" fmla="*/ 1938131 w 2385391"/>
                    <a:gd name="connsiteY7" fmla="*/ 2647230 h 3521874"/>
                    <a:gd name="connsiteX8" fmla="*/ 1719470 w 2385391"/>
                    <a:gd name="connsiteY8" fmla="*/ 3303213 h 3521874"/>
                    <a:gd name="connsiteX9" fmla="*/ 1033670 w 2385391"/>
                    <a:gd name="connsiteY9" fmla="*/ 3352908 h 3521874"/>
                    <a:gd name="connsiteX10" fmla="*/ 357809 w 2385391"/>
                    <a:gd name="connsiteY10" fmla="*/ 3521874 h 3521874"/>
                    <a:gd name="connsiteX11" fmla="*/ 0 w 2385391"/>
                    <a:gd name="connsiteY11" fmla="*/ 2736682 h 3521874"/>
                    <a:gd name="connsiteX12" fmla="*/ 9939 w 2385391"/>
                    <a:gd name="connsiteY12" fmla="*/ 540134 h 3521874"/>
                    <a:gd name="connsiteX13" fmla="*/ 467139 w 2385391"/>
                    <a:gd name="connsiteY13" fmla="*/ 3421 h 3521874"/>
                    <a:gd name="connsiteX0" fmla="*/ 467139 w 2385391"/>
                    <a:gd name="connsiteY0" fmla="*/ 3421 h 3521874"/>
                    <a:gd name="connsiteX1" fmla="*/ 991074 w 2385391"/>
                    <a:gd name="connsiteY1" fmla="*/ 364496 h 3521874"/>
                    <a:gd name="connsiteX2" fmla="*/ 1597361 w 2385391"/>
                    <a:gd name="connsiteY2" fmla="*/ 304435 h 3521874"/>
                    <a:gd name="connsiteX3" fmla="*/ 1762919 w 2385391"/>
                    <a:gd name="connsiteY3" fmla="*/ 741899 h 3521874"/>
                    <a:gd name="connsiteX4" fmla="*/ 2190300 w 2385391"/>
                    <a:gd name="connsiteY4" fmla="*/ 1096300 h 3521874"/>
                    <a:gd name="connsiteX5" fmla="*/ 2037522 w 2385391"/>
                    <a:gd name="connsiteY5" fmla="*/ 1643378 h 3521874"/>
                    <a:gd name="connsiteX6" fmla="*/ 2385391 w 2385391"/>
                    <a:gd name="connsiteY6" fmla="*/ 2060821 h 3521874"/>
                    <a:gd name="connsiteX7" fmla="*/ 1938131 w 2385391"/>
                    <a:gd name="connsiteY7" fmla="*/ 2647230 h 3521874"/>
                    <a:gd name="connsiteX8" fmla="*/ 1719470 w 2385391"/>
                    <a:gd name="connsiteY8" fmla="*/ 3303213 h 3521874"/>
                    <a:gd name="connsiteX9" fmla="*/ 1033670 w 2385391"/>
                    <a:gd name="connsiteY9" fmla="*/ 3352908 h 3521874"/>
                    <a:gd name="connsiteX10" fmla="*/ 357809 w 2385391"/>
                    <a:gd name="connsiteY10" fmla="*/ 3521874 h 3521874"/>
                    <a:gd name="connsiteX11" fmla="*/ 0 w 2385391"/>
                    <a:gd name="connsiteY11" fmla="*/ 2736682 h 3521874"/>
                    <a:gd name="connsiteX12" fmla="*/ 9939 w 2385391"/>
                    <a:gd name="connsiteY12" fmla="*/ 540134 h 3521874"/>
                    <a:gd name="connsiteX13" fmla="*/ 467139 w 2385391"/>
                    <a:gd name="connsiteY13" fmla="*/ 3421 h 3521874"/>
                    <a:gd name="connsiteX0" fmla="*/ 467139 w 2385391"/>
                    <a:gd name="connsiteY0" fmla="*/ 3421 h 3521874"/>
                    <a:gd name="connsiteX1" fmla="*/ 991074 w 2385391"/>
                    <a:gd name="connsiteY1" fmla="*/ 364496 h 3521874"/>
                    <a:gd name="connsiteX2" fmla="*/ 1597361 w 2385391"/>
                    <a:gd name="connsiteY2" fmla="*/ 304435 h 3521874"/>
                    <a:gd name="connsiteX3" fmla="*/ 1762919 w 2385391"/>
                    <a:gd name="connsiteY3" fmla="*/ 741899 h 3521874"/>
                    <a:gd name="connsiteX4" fmla="*/ 2190300 w 2385391"/>
                    <a:gd name="connsiteY4" fmla="*/ 1096300 h 3521874"/>
                    <a:gd name="connsiteX5" fmla="*/ 2037522 w 2385391"/>
                    <a:gd name="connsiteY5" fmla="*/ 1643378 h 3521874"/>
                    <a:gd name="connsiteX6" fmla="*/ 2385391 w 2385391"/>
                    <a:gd name="connsiteY6" fmla="*/ 2060821 h 3521874"/>
                    <a:gd name="connsiteX7" fmla="*/ 1938131 w 2385391"/>
                    <a:gd name="connsiteY7" fmla="*/ 2647230 h 3521874"/>
                    <a:gd name="connsiteX8" fmla="*/ 1719470 w 2385391"/>
                    <a:gd name="connsiteY8" fmla="*/ 3303213 h 3521874"/>
                    <a:gd name="connsiteX9" fmla="*/ 1033670 w 2385391"/>
                    <a:gd name="connsiteY9" fmla="*/ 3352908 h 3521874"/>
                    <a:gd name="connsiteX10" fmla="*/ 357809 w 2385391"/>
                    <a:gd name="connsiteY10" fmla="*/ 3521874 h 3521874"/>
                    <a:gd name="connsiteX11" fmla="*/ 0 w 2385391"/>
                    <a:gd name="connsiteY11" fmla="*/ 2736682 h 3521874"/>
                    <a:gd name="connsiteX12" fmla="*/ 9939 w 2385391"/>
                    <a:gd name="connsiteY12" fmla="*/ 540134 h 3521874"/>
                    <a:gd name="connsiteX13" fmla="*/ 467139 w 2385391"/>
                    <a:gd name="connsiteY13" fmla="*/ 3421 h 3521874"/>
                    <a:gd name="connsiteX0" fmla="*/ 467139 w 2385391"/>
                    <a:gd name="connsiteY0" fmla="*/ 3421 h 3521874"/>
                    <a:gd name="connsiteX1" fmla="*/ 991074 w 2385391"/>
                    <a:gd name="connsiteY1" fmla="*/ 364496 h 3521874"/>
                    <a:gd name="connsiteX2" fmla="*/ 1597361 w 2385391"/>
                    <a:gd name="connsiteY2" fmla="*/ 304435 h 3521874"/>
                    <a:gd name="connsiteX3" fmla="*/ 1762919 w 2385391"/>
                    <a:gd name="connsiteY3" fmla="*/ 741899 h 3521874"/>
                    <a:gd name="connsiteX4" fmla="*/ 2190300 w 2385391"/>
                    <a:gd name="connsiteY4" fmla="*/ 1096300 h 3521874"/>
                    <a:gd name="connsiteX5" fmla="*/ 2037522 w 2385391"/>
                    <a:gd name="connsiteY5" fmla="*/ 1643378 h 3521874"/>
                    <a:gd name="connsiteX6" fmla="*/ 2385391 w 2385391"/>
                    <a:gd name="connsiteY6" fmla="*/ 2060821 h 3521874"/>
                    <a:gd name="connsiteX7" fmla="*/ 1938131 w 2385391"/>
                    <a:gd name="connsiteY7" fmla="*/ 2647230 h 3521874"/>
                    <a:gd name="connsiteX8" fmla="*/ 1719470 w 2385391"/>
                    <a:gd name="connsiteY8" fmla="*/ 3303213 h 3521874"/>
                    <a:gd name="connsiteX9" fmla="*/ 1033670 w 2385391"/>
                    <a:gd name="connsiteY9" fmla="*/ 3352908 h 3521874"/>
                    <a:gd name="connsiteX10" fmla="*/ 357809 w 2385391"/>
                    <a:gd name="connsiteY10" fmla="*/ 3521874 h 3521874"/>
                    <a:gd name="connsiteX11" fmla="*/ 0 w 2385391"/>
                    <a:gd name="connsiteY11" fmla="*/ 2736682 h 3521874"/>
                    <a:gd name="connsiteX12" fmla="*/ 9939 w 2385391"/>
                    <a:gd name="connsiteY12" fmla="*/ 540134 h 3521874"/>
                    <a:gd name="connsiteX13" fmla="*/ 467139 w 2385391"/>
                    <a:gd name="connsiteY13" fmla="*/ 3421 h 3521874"/>
                    <a:gd name="connsiteX0" fmla="*/ 467139 w 2385391"/>
                    <a:gd name="connsiteY0" fmla="*/ 3421 h 3521874"/>
                    <a:gd name="connsiteX1" fmla="*/ 991074 w 2385391"/>
                    <a:gd name="connsiteY1" fmla="*/ 364496 h 3521874"/>
                    <a:gd name="connsiteX2" fmla="*/ 1597361 w 2385391"/>
                    <a:gd name="connsiteY2" fmla="*/ 304435 h 3521874"/>
                    <a:gd name="connsiteX3" fmla="*/ 1762919 w 2385391"/>
                    <a:gd name="connsiteY3" fmla="*/ 741899 h 3521874"/>
                    <a:gd name="connsiteX4" fmla="*/ 2190300 w 2385391"/>
                    <a:gd name="connsiteY4" fmla="*/ 1096300 h 3521874"/>
                    <a:gd name="connsiteX5" fmla="*/ 2037522 w 2385391"/>
                    <a:gd name="connsiteY5" fmla="*/ 1643378 h 3521874"/>
                    <a:gd name="connsiteX6" fmla="*/ 2385391 w 2385391"/>
                    <a:gd name="connsiteY6" fmla="*/ 2060821 h 3521874"/>
                    <a:gd name="connsiteX7" fmla="*/ 1938131 w 2385391"/>
                    <a:gd name="connsiteY7" fmla="*/ 2647230 h 3521874"/>
                    <a:gd name="connsiteX8" fmla="*/ 1719470 w 2385391"/>
                    <a:gd name="connsiteY8" fmla="*/ 3303213 h 3521874"/>
                    <a:gd name="connsiteX9" fmla="*/ 1033670 w 2385391"/>
                    <a:gd name="connsiteY9" fmla="*/ 3352908 h 3521874"/>
                    <a:gd name="connsiteX10" fmla="*/ 357809 w 2385391"/>
                    <a:gd name="connsiteY10" fmla="*/ 3521874 h 3521874"/>
                    <a:gd name="connsiteX11" fmla="*/ 0 w 2385391"/>
                    <a:gd name="connsiteY11" fmla="*/ 2736682 h 3521874"/>
                    <a:gd name="connsiteX12" fmla="*/ 9939 w 2385391"/>
                    <a:gd name="connsiteY12" fmla="*/ 540134 h 3521874"/>
                    <a:gd name="connsiteX13" fmla="*/ 467139 w 2385391"/>
                    <a:gd name="connsiteY13" fmla="*/ 3421 h 3521874"/>
                    <a:gd name="connsiteX0" fmla="*/ 467139 w 2385391"/>
                    <a:gd name="connsiteY0" fmla="*/ 3421 h 3521874"/>
                    <a:gd name="connsiteX1" fmla="*/ 991074 w 2385391"/>
                    <a:gd name="connsiteY1" fmla="*/ 364496 h 3521874"/>
                    <a:gd name="connsiteX2" fmla="*/ 1597361 w 2385391"/>
                    <a:gd name="connsiteY2" fmla="*/ 304435 h 3521874"/>
                    <a:gd name="connsiteX3" fmla="*/ 1762919 w 2385391"/>
                    <a:gd name="connsiteY3" fmla="*/ 741899 h 3521874"/>
                    <a:gd name="connsiteX4" fmla="*/ 2190300 w 2385391"/>
                    <a:gd name="connsiteY4" fmla="*/ 1096300 h 3521874"/>
                    <a:gd name="connsiteX5" fmla="*/ 2021194 w 2385391"/>
                    <a:gd name="connsiteY5" fmla="*/ 1656441 h 3521874"/>
                    <a:gd name="connsiteX6" fmla="*/ 2385391 w 2385391"/>
                    <a:gd name="connsiteY6" fmla="*/ 2060821 h 3521874"/>
                    <a:gd name="connsiteX7" fmla="*/ 1938131 w 2385391"/>
                    <a:gd name="connsiteY7" fmla="*/ 2647230 h 3521874"/>
                    <a:gd name="connsiteX8" fmla="*/ 1719470 w 2385391"/>
                    <a:gd name="connsiteY8" fmla="*/ 3303213 h 3521874"/>
                    <a:gd name="connsiteX9" fmla="*/ 1033670 w 2385391"/>
                    <a:gd name="connsiteY9" fmla="*/ 3352908 h 3521874"/>
                    <a:gd name="connsiteX10" fmla="*/ 357809 w 2385391"/>
                    <a:gd name="connsiteY10" fmla="*/ 3521874 h 3521874"/>
                    <a:gd name="connsiteX11" fmla="*/ 0 w 2385391"/>
                    <a:gd name="connsiteY11" fmla="*/ 2736682 h 3521874"/>
                    <a:gd name="connsiteX12" fmla="*/ 9939 w 2385391"/>
                    <a:gd name="connsiteY12" fmla="*/ 540134 h 3521874"/>
                    <a:gd name="connsiteX13" fmla="*/ 467139 w 2385391"/>
                    <a:gd name="connsiteY13" fmla="*/ 3421 h 3521874"/>
                    <a:gd name="connsiteX0" fmla="*/ 467139 w 2385391"/>
                    <a:gd name="connsiteY0" fmla="*/ 3421 h 3521874"/>
                    <a:gd name="connsiteX1" fmla="*/ 991074 w 2385391"/>
                    <a:gd name="connsiteY1" fmla="*/ 364496 h 3521874"/>
                    <a:gd name="connsiteX2" fmla="*/ 1597361 w 2385391"/>
                    <a:gd name="connsiteY2" fmla="*/ 304435 h 3521874"/>
                    <a:gd name="connsiteX3" fmla="*/ 1762919 w 2385391"/>
                    <a:gd name="connsiteY3" fmla="*/ 741899 h 3521874"/>
                    <a:gd name="connsiteX4" fmla="*/ 2190300 w 2385391"/>
                    <a:gd name="connsiteY4" fmla="*/ 1096300 h 3521874"/>
                    <a:gd name="connsiteX5" fmla="*/ 2021194 w 2385391"/>
                    <a:gd name="connsiteY5" fmla="*/ 1656441 h 3521874"/>
                    <a:gd name="connsiteX6" fmla="*/ 2385391 w 2385391"/>
                    <a:gd name="connsiteY6" fmla="*/ 2060821 h 3521874"/>
                    <a:gd name="connsiteX7" fmla="*/ 1938131 w 2385391"/>
                    <a:gd name="connsiteY7" fmla="*/ 2647230 h 3521874"/>
                    <a:gd name="connsiteX8" fmla="*/ 1719470 w 2385391"/>
                    <a:gd name="connsiteY8" fmla="*/ 3303213 h 3521874"/>
                    <a:gd name="connsiteX9" fmla="*/ 1033670 w 2385391"/>
                    <a:gd name="connsiteY9" fmla="*/ 3352908 h 3521874"/>
                    <a:gd name="connsiteX10" fmla="*/ 357809 w 2385391"/>
                    <a:gd name="connsiteY10" fmla="*/ 3521874 h 3521874"/>
                    <a:gd name="connsiteX11" fmla="*/ 0 w 2385391"/>
                    <a:gd name="connsiteY11" fmla="*/ 2736682 h 3521874"/>
                    <a:gd name="connsiteX12" fmla="*/ 9939 w 2385391"/>
                    <a:gd name="connsiteY12" fmla="*/ 540134 h 3521874"/>
                    <a:gd name="connsiteX13" fmla="*/ 467139 w 2385391"/>
                    <a:gd name="connsiteY13" fmla="*/ 3421 h 3521874"/>
                    <a:gd name="connsiteX0" fmla="*/ 467139 w 2385391"/>
                    <a:gd name="connsiteY0" fmla="*/ 3421 h 3521874"/>
                    <a:gd name="connsiteX1" fmla="*/ 991074 w 2385391"/>
                    <a:gd name="connsiteY1" fmla="*/ 364496 h 3521874"/>
                    <a:gd name="connsiteX2" fmla="*/ 1597361 w 2385391"/>
                    <a:gd name="connsiteY2" fmla="*/ 304435 h 3521874"/>
                    <a:gd name="connsiteX3" fmla="*/ 1762919 w 2385391"/>
                    <a:gd name="connsiteY3" fmla="*/ 741899 h 3521874"/>
                    <a:gd name="connsiteX4" fmla="*/ 2190300 w 2385391"/>
                    <a:gd name="connsiteY4" fmla="*/ 1096300 h 3521874"/>
                    <a:gd name="connsiteX5" fmla="*/ 1995068 w 2385391"/>
                    <a:gd name="connsiteY5" fmla="*/ 1640113 h 3521874"/>
                    <a:gd name="connsiteX6" fmla="*/ 2385391 w 2385391"/>
                    <a:gd name="connsiteY6" fmla="*/ 2060821 h 3521874"/>
                    <a:gd name="connsiteX7" fmla="*/ 1938131 w 2385391"/>
                    <a:gd name="connsiteY7" fmla="*/ 2647230 h 3521874"/>
                    <a:gd name="connsiteX8" fmla="*/ 1719470 w 2385391"/>
                    <a:gd name="connsiteY8" fmla="*/ 3303213 h 3521874"/>
                    <a:gd name="connsiteX9" fmla="*/ 1033670 w 2385391"/>
                    <a:gd name="connsiteY9" fmla="*/ 3352908 h 3521874"/>
                    <a:gd name="connsiteX10" fmla="*/ 357809 w 2385391"/>
                    <a:gd name="connsiteY10" fmla="*/ 3521874 h 3521874"/>
                    <a:gd name="connsiteX11" fmla="*/ 0 w 2385391"/>
                    <a:gd name="connsiteY11" fmla="*/ 2736682 h 3521874"/>
                    <a:gd name="connsiteX12" fmla="*/ 9939 w 2385391"/>
                    <a:gd name="connsiteY12" fmla="*/ 540134 h 3521874"/>
                    <a:gd name="connsiteX13" fmla="*/ 467139 w 2385391"/>
                    <a:gd name="connsiteY13" fmla="*/ 3421 h 3521874"/>
                    <a:gd name="connsiteX0" fmla="*/ 467139 w 2385391"/>
                    <a:gd name="connsiteY0" fmla="*/ 3421 h 3521874"/>
                    <a:gd name="connsiteX1" fmla="*/ 991074 w 2385391"/>
                    <a:gd name="connsiteY1" fmla="*/ 364496 h 3521874"/>
                    <a:gd name="connsiteX2" fmla="*/ 1597361 w 2385391"/>
                    <a:gd name="connsiteY2" fmla="*/ 304435 h 3521874"/>
                    <a:gd name="connsiteX3" fmla="*/ 1762919 w 2385391"/>
                    <a:gd name="connsiteY3" fmla="*/ 741899 h 3521874"/>
                    <a:gd name="connsiteX4" fmla="*/ 2190300 w 2385391"/>
                    <a:gd name="connsiteY4" fmla="*/ 1096300 h 3521874"/>
                    <a:gd name="connsiteX5" fmla="*/ 1982005 w 2385391"/>
                    <a:gd name="connsiteY5" fmla="*/ 1627050 h 3521874"/>
                    <a:gd name="connsiteX6" fmla="*/ 2385391 w 2385391"/>
                    <a:gd name="connsiteY6" fmla="*/ 2060821 h 3521874"/>
                    <a:gd name="connsiteX7" fmla="*/ 1938131 w 2385391"/>
                    <a:gd name="connsiteY7" fmla="*/ 2647230 h 3521874"/>
                    <a:gd name="connsiteX8" fmla="*/ 1719470 w 2385391"/>
                    <a:gd name="connsiteY8" fmla="*/ 3303213 h 3521874"/>
                    <a:gd name="connsiteX9" fmla="*/ 1033670 w 2385391"/>
                    <a:gd name="connsiteY9" fmla="*/ 3352908 h 3521874"/>
                    <a:gd name="connsiteX10" fmla="*/ 357809 w 2385391"/>
                    <a:gd name="connsiteY10" fmla="*/ 3521874 h 3521874"/>
                    <a:gd name="connsiteX11" fmla="*/ 0 w 2385391"/>
                    <a:gd name="connsiteY11" fmla="*/ 2736682 h 3521874"/>
                    <a:gd name="connsiteX12" fmla="*/ 9939 w 2385391"/>
                    <a:gd name="connsiteY12" fmla="*/ 540134 h 3521874"/>
                    <a:gd name="connsiteX13" fmla="*/ 467139 w 2385391"/>
                    <a:gd name="connsiteY13" fmla="*/ 3421 h 3521874"/>
                    <a:gd name="connsiteX0" fmla="*/ 467139 w 2385391"/>
                    <a:gd name="connsiteY0" fmla="*/ 3421 h 3521874"/>
                    <a:gd name="connsiteX1" fmla="*/ 991074 w 2385391"/>
                    <a:gd name="connsiteY1" fmla="*/ 364496 h 3521874"/>
                    <a:gd name="connsiteX2" fmla="*/ 1597361 w 2385391"/>
                    <a:gd name="connsiteY2" fmla="*/ 304435 h 3521874"/>
                    <a:gd name="connsiteX3" fmla="*/ 1762919 w 2385391"/>
                    <a:gd name="connsiteY3" fmla="*/ 741899 h 3521874"/>
                    <a:gd name="connsiteX4" fmla="*/ 2190300 w 2385391"/>
                    <a:gd name="connsiteY4" fmla="*/ 1096300 h 3521874"/>
                    <a:gd name="connsiteX5" fmla="*/ 1982005 w 2385391"/>
                    <a:gd name="connsiteY5" fmla="*/ 1627050 h 3521874"/>
                    <a:gd name="connsiteX6" fmla="*/ 2385391 w 2385391"/>
                    <a:gd name="connsiteY6" fmla="*/ 2060821 h 3521874"/>
                    <a:gd name="connsiteX7" fmla="*/ 1938131 w 2385391"/>
                    <a:gd name="connsiteY7" fmla="*/ 2647230 h 3521874"/>
                    <a:gd name="connsiteX8" fmla="*/ 1719470 w 2385391"/>
                    <a:gd name="connsiteY8" fmla="*/ 3303213 h 3521874"/>
                    <a:gd name="connsiteX9" fmla="*/ 1033670 w 2385391"/>
                    <a:gd name="connsiteY9" fmla="*/ 3352908 h 3521874"/>
                    <a:gd name="connsiteX10" fmla="*/ 357809 w 2385391"/>
                    <a:gd name="connsiteY10" fmla="*/ 3521874 h 3521874"/>
                    <a:gd name="connsiteX11" fmla="*/ 0 w 2385391"/>
                    <a:gd name="connsiteY11" fmla="*/ 2736682 h 3521874"/>
                    <a:gd name="connsiteX12" fmla="*/ 9939 w 2385391"/>
                    <a:gd name="connsiteY12" fmla="*/ 540134 h 3521874"/>
                    <a:gd name="connsiteX13" fmla="*/ 467139 w 2385391"/>
                    <a:gd name="connsiteY13" fmla="*/ 3421 h 3521874"/>
                    <a:gd name="connsiteX0" fmla="*/ 467139 w 2385391"/>
                    <a:gd name="connsiteY0" fmla="*/ 3421 h 3521874"/>
                    <a:gd name="connsiteX1" fmla="*/ 991074 w 2385391"/>
                    <a:gd name="connsiteY1" fmla="*/ 364496 h 3521874"/>
                    <a:gd name="connsiteX2" fmla="*/ 1597361 w 2385391"/>
                    <a:gd name="connsiteY2" fmla="*/ 304435 h 3521874"/>
                    <a:gd name="connsiteX3" fmla="*/ 1762919 w 2385391"/>
                    <a:gd name="connsiteY3" fmla="*/ 741899 h 3521874"/>
                    <a:gd name="connsiteX4" fmla="*/ 2190300 w 2385391"/>
                    <a:gd name="connsiteY4" fmla="*/ 1096300 h 3521874"/>
                    <a:gd name="connsiteX5" fmla="*/ 1982005 w 2385391"/>
                    <a:gd name="connsiteY5" fmla="*/ 1627050 h 3521874"/>
                    <a:gd name="connsiteX6" fmla="*/ 2385391 w 2385391"/>
                    <a:gd name="connsiteY6" fmla="*/ 2060821 h 3521874"/>
                    <a:gd name="connsiteX7" fmla="*/ 1938131 w 2385391"/>
                    <a:gd name="connsiteY7" fmla="*/ 2647230 h 3521874"/>
                    <a:gd name="connsiteX8" fmla="*/ 1719470 w 2385391"/>
                    <a:gd name="connsiteY8" fmla="*/ 3303213 h 3521874"/>
                    <a:gd name="connsiteX9" fmla="*/ 1033670 w 2385391"/>
                    <a:gd name="connsiteY9" fmla="*/ 3352908 h 3521874"/>
                    <a:gd name="connsiteX10" fmla="*/ 357809 w 2385391"/>
                    <a:gd name="connsiteY10" fmla="*/ 3521874 h 3521874"/>
                    <a:gd name="connsiteX11" fmla="*/ 0 w 2385391"/>
                    <a:gd name="connsiteY11" fmla="*/ 2736682 h 3521874"/>
                    <a:gd name="connsiteX12" fmla="*/ 9939 w 2385391"/>
                    <a:gd name="connsiteY12" fmla="*/ 540134 h 3521874"/>
                    <a:gd name="connsiteX13" fmla="*/ 467139 w 2385391"/>
                    <a:gd name="connsiteY13" fmla="*/ 3421 h 3521874"/>
                    <a:gd name="connsiteX0" fmla="*/ 467139 w 2352734"/>
                    <a:gd name="connsiteY0" fmla="*/ 3421 h 3521874"/>
                    <a:gd name="connsiteX1" fmla="*/ 991074 w 2352734"/>
                    <a:gd name="connsiteY1" fmla="*/ 364496 h 3521874"/>
                    <a:gd name="connsiteX2" fmla="*/ 1597361 w 2352734"/>
                    <a:gd name="connsiteY2" fmla="*/ 304435 h 3521874"/>
                    <a:gd name="connsiteX3" fmla="*/ 1762919 w 2352734"/>
                    <a:gd name="connsiteY3" fmla="*/ 741899 h 3521874"/>
                    <a:gd name="connsiteX4" fmla="*/ 2190300 w 2352734"/>
                    <a:gd name="connsiteY4" fmla="*/ 1096300 h 3521874"/>
                    <a:gd name="connsiteX5" fmla="*/ 1982005 w 2352734"/>
                    <a:gd name="connsiteY5" fmla="*/ 1627050 h 3521874"/>
                    <a:gd name="connsiteX6" fmla="*/ 2352734 w 2352734"/>
                    <a:gd name="connsiteY6" fmla="*/ 2080415 h 3521874"/>
                    <a:gd name="connsiteX7" fmla="*/ 1938131 w 2352734"/>
                    <a:gd name="connsiteY7" fmla="*/ 2647230 h 3521874"/>
                    <a:gd name="connsiteX8" fmla="*/ 1719470 w 2352734"/>
                    <a:gd name="connsiteY8" fmla="*/ 3303213 h 3521874"/>
                    <a:gd name="connsiteX9" fmla="*/ 1033670 w 2352734"/>
                    <a:gd name="connsiteY9" fmla="*/ 3352908 h 3521874"/>
                    <a:gd name="connsiteX10" fmla="*/ 357809 w 2352734"/>
                    <a:gd name="connsiteY10" fmla="*/ 3521874 h 3521874"/>
                    <a:gd name="connsiteX11" fmla="*/ 0 w 2352734"/>
                    <a:gd name="connsiteY11" fmla="*/ 2736682 h 3521874"/>
                    <a:gd name="connsiteX12" fmla="*/ 9939 w 2352734"/>
                    <a:gd name="connsiteY12" fmla="*/ 540134 h 3521874"/>
                    <a:gd name="connsiteX13" fmla="*/ 467139 w 2352734"/>
                    <a:gd name="connsiteY13" fmla="*/ 3421 h 3521874"/>
                    <a:gd name="connsiteX0" fmla="*/ 467139 w 2352860"/>
                    <a:gd name="connsiteY0" fmla="*/ 3421 h 3521874"/>
                    <a:gd name="connsiteX1" fmla="*/ 991074 w 2352860"/>
                    <a:gd name="connsiteY1" fmla="*/ 364496 h 3521874"/>
                    <a:gd name="connsiteX2" fmla="*/ 1597361 w 2352860"/>
                    <a:gd name="connsiteY2" fmla="*/ 304435 h 3521874"/>
                    <a:gd name="connsiteX3" fmla="*/ 1762919 w 2352860"/>
                    <a:gd name="connsiteY3" fmla="*/ 741899 h 3521874"/>
                    <a:gd name="connsiteX4" fmla="*/ 2190300 w 2352860"/>
                    <a:gd name="connsiteY4" fmla="*/ 1096300 h 3521874"/>
                    <a:gd name="connsiteX5" fmla="*/ 1982005 w 2352860"/>
                    <a:gd name="connsiteY5" fmla="*/ 1627050 h 3521874"/>
                    <a:gd name="connsiteX6" fmla="*/ 2352734 w 2352860"/>
                    <a:gd name="connsiteY6" fmla="*/ 2080415 h 3521874"/>
                    <a:gd name="connsiteX7" fmla="*/ 1938131 w 2352860"/>
                    <a:gd name="connsiteY7" fmla="*/ 2647230 h 3521874"/>
                    <a:gd name="connsiteX8" fmla="*/ 1719470 w 2352860"/>
                    <a:gd name="connsiteY8" fmla="*/ 3303213 h 3521874"/>
                    <a:gd name="connsiteX9" fmla="*/ 1033670 w 2352860"/>
                    <a:gd name="connsiteY9" fmla="*/ 3352908 h 3521874"/>
                    <a:gd name="connsiteX10" fmla="*/ 357809 w 2352860"/>
                    <a:gd name="connsiteY10" fmla="*/ 3521874 h 3521874"/>
                    <a:gd name="connsiteX11" fmla="*/ 0 w 2352860"/>
                    <a:gd name="connsiteY11" fmla="*/ 2736682 h 3521874"/>
                    <a:gd name="connsiteX12" fmla="*/ 9939 w 2352860"/>
                    <a:gd name="connsiteY12" fmla="*/ 540134 h 3521874"/>
                    <a:gd name="connsiteX13" fmla="*/ 467139 w 2352860"/>
                    <a:gd name="connsiteY13" fmla="*/ 3421 h 3521874"/>
                    <a:gd name="connsiteX0" fmla="*/ 467139 w 2352860"/>
                    <a:gd name="connsiteY0" fmla="*/ 3421 h 3521874"/>
                    <a:gd name="connsiteX1" fmla="*/ 991074 w 2352860"/>
                    <a:gd name="connsiteY1" fmla="*/ 364496 h 3521874"/>
                    <a:gd name="connsiteX2" fmla="*/ 1597361 w 2352860"/>
                    <a:gd name="connsiteY2" fmla="*/ 304435 h 3521874"/>
                    <a:gd name="connsiteX3" fmla="*/ 1762919 w 2352860"/>
                    <a:gd name="connsiteY3" fmla="*/ 741899 h 3521874"/>
                    <a:gd name="connsiteX4" fmla="*/ 2190300 w 2352860"/>
                    <a:gd name="connsiteY4" fmla="*/ 1096300 h 3521874"/>
                    <a:gd name="connsiteX5" fmla="*/ 1982005 w 2352860"/>
                    <a:gd name="connsiteY5" fmla="*/ 1640112 h 3521874"/>
                    <a:gd name="connsiteX6" fmla="*/ 2352734 w 2352860"/>
                    <a:gd name="connsiteY6" fmla="*/ 2080415 h 3521874"/>
                    <a:gd name="connsiteX7" fmla="*/ 1938131 w 2352860"/>
                    <a:gd name="connsiteY7" fmla="*/ 2647230 h 3521874"/>
                    <a:gd name="connsiteX8" fmla="*/ 1719470 w 2352860"/>
                    <a:gd name="connsiteY8" fmla="*/ 3303213 h 3521874"/>
                    <a:gd name="connsiteX9" fmla="*/ 1033670 w 2352860"/>
                    <a:gd name="connsiteY9" fmla="*/ 3352908 h 3521874"/>
                    <a:gd name="connsiteX10" fmla="*/ 357809 w 2352860"/>
                    <a:gd name="connsiteY10" fmla="*/ 3521874 h 3521874"/>
                    <a:gd name="connsiteX11" fmla="*/ 0 w 2352860"/>
                    <a:gd name="connsiteY11" fmla="*/ 2736682 h 3521874"/>
                    <a:gd name="connsiteX12" fmla="*/ 9939 w 2352860"/>
                    <a:gd name="connsiteY12" fmla="*/ 540134 h 3521874"/>
                    <a:gd name="connsiteX13" fmla="*/ 467139 w 2352860"/>
                    <a:gd name="connsiteY13" fmla="*/ 3421 h 3521874"/>
                    <a:gd name="connsiteX0" fmla="*/ 467139 w 2352860"/>
                    <a:gd name="connsiteY0" fmla="*/ 3421 h 3521874"/>
                    <a:gd name="connsiteX1" fmla="*/ 991074 w 2352860"/>
                    <a:gd name="connsiteY1" fmla="*/ 364496 h 3521874"/>
                    <a:gd name="connsiteX2" fmla="*/ 1597361 w 2352860"/>
                    <a:gd name="connsiteY2" fmla="*/ 304435 h 3521874"/>
                    <a:gd name="connsiteX3" fmla="*/ 1762919 w 2352860"/>
                    <a:gd name="connsiteY3" fmla="*/ 741899 h 3521874"/>
                    <a:gd name="connsiteX4" fmla="*/ 2190300 w 2352860"/>
                    <a:gd name="connsiteY4" fmla="*/ 1096300 h 3521874"/>
                    <a:gd name="connsiteX5" fmla="*/ 1982005 w 2352860"/>
                    <a:gd name="connsiteY5" fmla="*/ 1640112 h 3521874"/>
                    <a:gd name="connsiteX6" fmla="*/ 2352734 w 2352860"/>
                    <a:gd name="connsiteY6" fmla="*/ 2080415 h 3521874"/>
                    <a:gd name="connsiteX7" fmla="*/ 1938131 w 2352860"/>
                    <a:gd name="connsiteY7" fmla="*/ 2647230 h 3521874"/>
                    <a:gd name="connsiteX8" fmla="*/ 1719470 w 2352860"/>
                    <a:gd name="connsiteY8" fmla="*/ 3303213 h 3521874"/>
                    <a:gd name="connsiteX9" fmla="*/ 1033670 w 2352860"/>
                    <a:gd name="connsiteY9" fmla="*/ 3352908 h 3521874"/>
                    <a:gd name="connsiteX10" fmla="*/ 357809 w 2352860"/>
                    <a:gd name="connsiteY10" fmla="*/ 3521874 h 3521874"/>
                    <a:gd name="connsiteX11" fmla="*/ 0 w 2352860"/>
                    <a:gd name="connsiteY11" fmla="*/ 2736682 h 3521874"/>
                    <a:gd name="connsiteX12" fmla="*/ 9939 w 2352860"/>
                    <a:gd name="connsiteY12" fmla="*/ 540134 h 3521874"/>
                    <a:gd name="connsiteX13" fmla="*/ 467139 w 2352860"/>
                    <a:gd name="connsiteY13" fmla="*/ 3421 h 3521874"/>
                    <a:gd name="connsiteX0" fmla="*/ 467139 w 2352860"/>
                    <a:gd name="connsiteY0" fmla="*/ 3421 h 3521874"/>
                    <a:gd name="connsiteX1" fmla="*/ 991074 w 2352860"/>
                    <a:gd name="connsiteY1" fmla="*/ 364496 h 3521874"/>
                    <a:gd name="connsiteX2" fmla="*/ 1597361 w 2352860"/>
                    <a:gd name="connsiteY2" fmla="*/ 304435 h 3521874"/>
                    <a:gd name="connsiteX3" fmla="*/ 1762919 w 2352860"/>
                    <a:gd name="connsiteY3" fmla="*/ 741899 h 3521874"/>
                    <a:gd name="connsiteX4" fmla="*/ 2190300 w 2352860"/>
                    <a:gd name="connsiteY4" fmla="*/ 1096300 h 3521874"/>
                    <a:gd name="connsiteX5" fmla="*/ 1982005 w 2352860"/>
                    <a:gd name="connsiteY5" fmla="*/ 1640112 h 3521874"/>
                    <a:gd name="connsiteX6" fmla="*/ 2352734 w 2352860"/>
                    <a:gd name="connsiteY6" fmla="*/ 2080415 h 3521874"/>
                    <a:gd name="connsiteX7" fmla="*/ 1938131 w 2352860"/>
                    <a:gd name="connsiteY7" fmla="*/ 2647230 h 3521874"/>
                    <a:gd name="connsiteX8" fmla="*/ 1719470 w 2352860"/>
                    <a:gd name="connsiteY8" fmla="*/ 3303213 h 3521874"/>
                    <a:gd name="connsiteX9" fmla="*/ 1033670 w 2352860"/>
                    <a:gd name="connsiteY9" fmla="*/ 3352908 h 3521874"/>
                    <a:gd name="connsiteX10" fmla="*/ 357809 w 2352860"/>
                    <a:gd name="connsiteY10" fmla="*/ 3521874 h 3521874"/>
                    <a:gd name="connsiteX11" fmla="*/ 0 w 2352860"/>
                    <a:gd name="connsiteY11" fmla="*/ 2736682 h 3521874"/>
                    <a:gd name="connsiteX12" fmla="*/ 9939 w 2352860"/>
                    <a:gd name="connsiteY12" fmla="*/ 540134 h 3521874"/>
                    <a:gd name="connsiteX13" fmla="*/ 467139 w 2352860"/>
                    <a:gd name="connsiteY13" fmla="*/ 3421 h 3521874"/>
                    <a:gd name="connsiteX0" fmla="*/ 467139 w 2352860"/>
                    <a:gd name="connsiteY0" fmla="*/ 3421 h 3521874"/>
                    <a:gd name="connsiteX1" fmla="*/ 991074 w 2352860"/>
                    <a:gd name="connsiteY1" fmla="*/ 364496 h 3521874"/>
                    <a:gd name="connsiteX2" fmla="*/ 1597361 w 2352860"/>
                    <a:gd name="connsiteY2" fmla="*/ 304435 h 3521874"/>
                    <a:gd name="connsiteX3" fmla="*/ 1762919 w 2352860"/>
                    <a:gd name="connsiteY3" fmla="*/ 741899 h 3521874"/>
                    <a:gd name="connsiteX4" fmla="*/ 2190300 w 2352860"/>
                    <a:gd name="connsiteY4" fmla="*/ 1096300 h 3521874"/>
                    <a:gd name="connsiteX5" fmla="*/ 1982005 w 2352860"/>
                    <a:gd name="connsiteY5" fmla="*/ 1640112 h 3521874"/>
                    <a:gd name="connsiteX6" fmla="*/ 2352734 w 2352860"/>
                    <a:gd name="connsiteY6" fmla="*/ 2080415 h 3521874"/>
                    <a:gd name="connsiteX7" fmla="*/ 1915271 w 2352860"/>
                    <a:gd name="connsiteY7" fmla="*/ 2614573 h 3521874"/>
                    <a:gd name="connsiteX8" fmla="*/ 1719470 w 2352860"/>
                    <a:gd name="connsiteY8" fmla="*/ 3303213 h 3521874"/>
                    <a:gd name="connsiteX9" fmla="*/ 1033670 w 2352860"/>
                    <a:gd name="connsiteY9" fmla="*/ 3352908 h 3521874"/>
                    <a:gd name="connsiteX10" fmla="*/ 357809 w 2352860"/>
                    <a:gd name="connsiteY10" fmla="*/ 3521874 h 3521874"/>
                    <a:gd name="connsiteX11" fmla="*/ 0 w 2352860"/>
                    <a:gd name="connsiteY11" fmla="*/ 2736682 h 3521874"/>
                    <a:gd name="connsiteX12" fmla="*/ 9939 w 2352860"/>
                    <a:gd name="connsiteY12" fmla="*/ 540134 h 3521874"/>
                    <a:gd name="connsiteX13" fmla="*/ 467139 w 2352860"/>
                    <a:gd name="connsiteY13" fmla="*/ 3421 h 3521874"/>
                    <a:gd name="connsiteX0" fmla="*/ 467139 w 2352860"/>
                    <a:gd name="connsiteY0" fmla="*/ 3421 h 3521874"/>
                    <a:gd name="connsiteX1" fmla="*/ 991074 w 2352860"/>
                    <a:gd name="connsiteY1" fmla="*/ 364496 h 3521874"/>
                    <a:gd name="connsiteX2" fmla="*/ 1597361 w 2352860"/>
                    <a:gd name="connsiteY2" fmla="*/ 304435 h 3521874"/>
                    <a:gd name="connsiteX3" fmla="*/ 1762919 w 2352860"/>
                    <a:gd name="connsiteY3" fmla="*/ 741899 h 3521874"/>
                    <a:gd name="connsiteX4" fmla="*/ 2190300 w 2352860"/>
                    <a:gd name="connsiteY4" fmla="*/ 1096300 h 3521874"/>
                    <a:gd name="connsiteX5" fmla="*/ 1982005 w 2352860"/>
                    <a:gd name="connsiteY5" fmla="*/ 1640112 h 3521874"/>
                    <a:gd name="connsiteX6" fmla="*/ 2352734 w 2352860"/>
                    <a:gd name="connsiteY6" fmla="*/ 2080415 h 3521874"/>
                    <a:gd name="connsiteX7" fmla="*/ 1915271 w 2352860"/>
                    <a:gd name="connsiteY7" fmla="*/ 2614573 h 3521874"/>
                    <a:gd name="connsiteX8" fmla="*/ 1719470 w 2352860"/>
                    <a:gd name="connsiteY8" fmla="*/ 3303213 h 3521874"/>
                    <a:gd name="connsiteX9" fmla="*/ 1033670 w 2352860"/>
                    <a:gd name="connsiteY9" fmla="*/ 3352908 h 3521874"/>
                    <a:gd name="connsiteX10" fmla="*/ 357809 w 2352860"/>
                    <a:gd name="connsiteY10" fmla="*/ 3521874 h 3521874"/>
                    <a:gd name="connsiteX11" fmla="*/ 0 w 2352860"/>
                    <a:gd name="connsiteY11" fmla="*/ 2736682 h 3521874"/>
                    <a:gd name="connsiteX12" fmla="*/ 9939 w 2352860"/>
                    <a:gd name="connsiteY12" fmla="*/ 540134 h 3521874"/>
                    <a:gd name="connsiteX13" fmla="*/ 467139 w 2352860"/>
                    <a:gd name="connsiteY13" fmla="*/ 3421 h 3521874"/>
                    <a:gd name="connsiteX0" fmla="*/ 467139 w 2352860"/>
                    <a:gd name="connsiteY0" fmla="*/ 3421 h 3521874"/>
                    <a:gd name="connsiteX1" fmla="*/ 991074 w 2352860"/>
                    <a:gd name="connsiteY1" fmla="*/ 364496 h 3521874"/>
                    <a:gd name="connsiteX2" fmla="*/ 1597361 w 2352860"/>
                    <a:gd name="connsiteY2" fmla="*/ 304435 h 3521874"/>
                    <a:gd name="connsiteX3" fmla="*/ 1762919 w 2352860"/>
                    <a:gd name="connsiteY3" fmla="*/ 741899 h 3521874"/>
                    <a:gd name="connsiteX4" fmla="*/ 2190300 w 2352860"/>
                    <a:gd name="connsiteY4" fmla="*/ 1096300 h 3521874"/>
                    <a:gd name="connsiteX5" fmla="*/ 1982005 w 2352860"/>
                    <a:gd name="connsiteY5" fmla="*/ 1640112 h 3521874"/>
                    <a:gd name="connsiteX6" fmla="*/ 2352734 w 2352860"/>
                    <a:gd name="connsiteY6" fmla="*/ 2080415 h 3521874"/>
                    <a:gd name="connsiteX7" fmla="*/ 1882614 w 2352860"/>
                    <a:gd name="connsiteY7" fmla="*/ 2621104 h 3521874"/>
                    <a:gd name="connsiteX8" fmla="*/ 1719470 w 2352860"/>
                    <a:gd name="connsiteY8" fmla="*/ 3303213 h 3521874"/>
                    <a:gd name="connsiteX9" fmla="*/ 1033670 w 2352860"/>
                    <a:gd name="connsiteY9" fmla="*/ 3352908 h 3521874"/>
                    <a:gd name="connsiteX10" fmla="*/ 357809 w 2352860"/>
                    <a:gd name="connsiteY10" fmla="*/ 3521874 h 3521874"/>
                    <a:gd name="connsiteX11" fmla="*/ 0 w 2352860"/>
                    <a:gd name="connsiteY11" fmla="*/ 2736682 h 3521874"/>
                    <a:gd name="connsiteX12" fmla="*/ 9939 w 2352860"/>
                    <a:gd name="connsiteY12" fmla="*/ 540134 h 3521874"/>
                    <a:gd name="connsiteX13" fmla="*/ 467139 w 2352860"/>
                    <a:gd name="connsiteY13" fmla="*/ 3421 h 3521874"/>
                    <a:gd name="connsiteX0" fmla="*/ 467139 w 2352860"/>
                    <a:gd name="connsiteY0" fmla="*/ 3421 h 3521874"/>
                    <a:gd name="connsiteX1" fmla="*/ 991074 w 2352860"/>
                    <a:gd name="connsiteY1" fmla="*/ 364496 h 3521874"/>
                    <a:gd name="connsiteX2" fmla="*/ 1597361 w 2352860"/>
                    <a:gd name="connsiteY2" fmla="*/ 304435 h 3521874"/>
                    <a:gd name="connsiteX3" fmla="*/ 1762919 w 2352860"/>
                    <a:gd name="connsiteY3" fmla="*/ 741899 h 3521874"/>
                    <a:gd name="connsiteX4" fmla="*/ 2190300 w 2352860"/>
                    <a:gd name="connsiteY4" fmla="*/ 1096300 h 3521874"/>
                    <a:gd name="connsiteX5" fmla="*/ 1982005 w 2352860"/>
                    <a:gd name="connsiteY5" fmla="*/ 1640112 h 3521874"/>
                    <a:gd name="connsiteX6" fmla="*/ 2352734 w 2352860"/>
                    <a:gd name="connsiteY6" fmla="*/ 2080415 h 3521874"/>
                    <a:gd name="connsiteX7" fmla="*/ 1882614 w 2352860"/>
                    <a:gd name="connsiteY7" fmla="*/ 2608041 h 3521874"/>
                    <a:gd name="connsiteX8" fmla="*/ 1719470 w 2352860"/>
                    <a:gd name="connsiteY8" fmla="*/ 3303213 h 3521874"/>
                    <a:gd name="connsiteX9" fmla="*/ 1033670 w 2352860"/>
                    <a:gd name="connsiteY9" fmla="*/ 3352908 h 3521874"/>
                    <a:gd name="connsiteX10" fmla="*/ 357809 w 2352860"/>
                    <a:gd name="connsiteY10" fmla="*/ 3521874 h 3521874"/>
                    <a:gd name="connsiteX11" fmla="*/ 0 w 2352860"/>
                    <a:gd name="connsiteY11" fmla="*/ 2736682 h 3521874"/>
                    <a:gd name="connsiteX12" fmla="*/ 9939 w 2352860"/>
                    <a:gd name="connsiteY12" fmla="*/ 540134 h 3521874"/>
                    <a:gd name="connsiteX13" fmla="*/ 467139 w 2352860"/>
                    <a:gd name="connsiteY13" fmla="*/ 3421 h 3521874"/>
                    <a:gd name="connsiteX0" fmla="*/ 467139 w 2352860"/>
                    <a:gd name="connsiteY0" fmla="*/ 3421 h 3521874"/>
                    <a:gd name="connsiteX1" fmla="*/ 991074 w 2352860"/>
                    <a:gd name="connsiteY1" fmla="*/ 364496 h 3521874"/>
                    <a:gd name="connsiteX2" fmla="*/ 1597361 w 2352860"/>
                    <a:gd name="connsiteY2" fmla="*/ 304435 h 3521874"/>
                    <a:gd name="connsiteX3" fmla="*/ 1762919 w 2352860"/>
                    <a:gd name="connsiteY3" fmla="*/ 741899 h 3521874"/>
                    <a:gd name="connsiteX4" fmla="*/ 2190300 w 2352860"/>
                    <a:gd name="connsiteY4" fmla="*/ 1096300 h 3521874"/>
                    <a:gd name="connsiteX5" fmla="*/ 1982005 w 2352860"/>
                    <a:gd name="connsiteY5" fmla="*/ 1640112 h 3521874"/>
                    <a:gd name="connsiteX6" fmla="*/ 2352734 w 2352860"/>
                    <a:gd name="connsiteY6" fmla="*/ 2080415 h 3521874"/>
                    <a:gd name="connsiteX7" fmla="*/ 1882614 w 2352860"/>
                    <a:gd name="connsiteY7" fmla="*/ 2608041 h 3521874"/>
                    <a:gd name="connsiteX8" fmla="*/ 1719470 w 2352860"/>
                    <a:gd name="connsiteY8" fmla="*/ 3303213 h 3521874"/>
                    <a:gd name="connsiteX9" fmla="*/ 1033670 w 2352860"/>
                    <a:gd name="connsiteY9" fmla="*/ 3352908 h 3521874"/>
                    <a:gd name="connsiteX10" fmla="*/ 357809 w 2352860"/>
                    <a:gd name="connsiteY10" fmla="*/ 3521874 h 3521874"/>
                    <a:gd name="connsiteX11" fmla="*/ 0 w 2352860"/>
                    <a:gd name="connsiteY11" fmla="*/ 2736682 h 3521874"/>
                    <a:gd name="connsiteX12" fmla="*/ 9939 w 2352860"/>
                    <a:gd name="connsiteY12" fmla="*/ 540134 h 3521874"/>
                    <a:gd name="connsiteX13" fmla="*/ 467139 w 2352860"/>
                    <a:gd name="connsiteY13" fmla="*/ 3421 h 3521874"/>
                    <a:gd name="connsiteX0" fmla="*/ 467139 w 2352734"/>
                    <a:gd name="connsiteY0" fmla="*/ 3421 h 3521874"/>
                    <a:gd name="connsiteX1" fmla="*/ 991074 w 2352734"/>
                    <a:gd name="connsiteY1" fmla="*/ 364496 h 3521874"/>
                    <a:gd name="connsiteX2" fmla="*/ 1597361 w 2352734"/>
                    <a:gd name="connsiteY2" fmla="*/ 304435 h 3521874"/>
                    <a:gd name="connsiteX3" fmla="*/ 1762919 w 2352734"/>
                    <a:gd name="connsiteY3" fmla="*/ 741899 h 3521874"/>
                    <a:gd name="connsiteX4" fmla="*/ 2190300 w 2352734"/>
                    <a:gd name="connsiteY4" fmla="*/ 1096300 h 3521874"/>
                    <a:gd name="connsiteX5" fmla="*/ 1982005 w 2352734"/>
                    <a:gd name="connsiteY5" fmla="*/ 1640112 h 3521874"/>
                    <a:gd name="connsiteX6" fmla="*/ 2352734 w 2352734"/>
                    <a:gd name="connsiteY6" fmla="*/ 2080415 h 3521874"/>
                    <a:gd name="connsiteX7" fmla="*/ 1882614 w 2352734"/>
                    <a:gd name="connsiteY7" fmla="*/ 2608041 h 3521874"/>
                    <a:gd name="connsiteX8" fmla="*/ 1719470 w 2352734"/>
                    <a:gd name="connsiteY8" fmla="*/ 3303213 h 3521874"/>
                    <a:gd name="connsiteX9" fmla="*/ 1033670 w 2352734"/>
                    <a:gd name="connsiteY9" fmla="*/ 3352908 h 3521874"/>
                    <a:gd name="connsiteX10" fmla="*/ 357809 w 2352734"/>
                    <a:gd name="connsiteY10" fmla="*/ 3521874 h 3521874"/>
                    <a:gd name="connsiteX11" fmla="*/ 0 w 2352734"/>
                    <a:gd name="connsiteY11" fmla="*/ 2736682 h 3521874"/>
                    <a:gd name="connsiteX12" fmla="*/ 9939 w 2352734"/>
                    <a:gd name="connsiteY12" fmla="*/ 540134 h 3521874"/>
                    <a:gd name="connsiteX13" fmla="*/ 467139 w 2352734"/>
                    <a:gd name="connsiteY13" fmla="*/ 3421 h 3521874"/>
                    <a:gd name="connsiteX0" fmla="*/ 467139 w 2352760"/>
                    <a:gd name="connsiteY0" fmla="*/ 3421 h 3521874"/>
                    <a:gd name="connsiteX1" fmla="*/ 991074 w 2352760"/>
                    <a:gd name="connsiteY1" fmla="*/ 364496 h 3521874"/>
                    <a:gd name="connsiteX2" fmla="*/ 1597361 w 2352760"/>
                    <a:gd name="connsiteY2" fmla="*/ 304435 h 3521874"/>
                    <a:gd name="connsiteX3" fmla="*/ 1762919 w 2352760"/>
                    <a:gd name="connsiteY3" fmla="*/ 741899 h 3521874"/>
                    <a:gd name="connsiteX4" fmla="*/ 2190300 w 2352760"/>
                    <a:gd name="connsiteY4" fmla="*/ 1096300 h 3521874"/>
                    <a:gd name="connsiteX5" fmla="*/ 1982005 w 2352760"/>
                    <a:gd name="connsiteY5" fmla="*/ 1640112 h 3521874"/>
                    <a:gd name="connsiteX6" fmla="*/ 2352734 w 2352760"/>
                    <a:gd name="connsiteY6" fmla="*/ 2080415 h 3521874"/>
                    <a:gd name="connsiteX7" fmla="*/ 1882614 w 2352760"/>
                    <a:gd name="connsiteY7" fmla="*/ 2608041 h 3521874"/>
                    <a:gd name="connsiteX8" fmla="*/ 1719470 w 2352760"/>
                    <a:gd name="connsiteY8" fmla="*/ 3303213 h 3521874"/>
                    <a:gd name="connsiteX9" fmla="*/ 1033670 w 2352760"/>
                    <a:gd name="connsiteY9" fmla="*/ 3352908 h 3521874"/>
                    <a:gd name="connsiteX10" fmla="*/ 357809 w 2352760"/>
                    <a:gd name="connsiteY10" fmla="*/ 3521874 h 3521874"/>
                    <a:gd name="connsiteX11" fmla="*/ 0 w 2352760"/>
                    <a:gd name="connsiteY11" fmla="*/ 2736682 h 3521874"/>
                    <a:gd name="connsiteX12" fmla="*/ 9939 w 2352760"/>
                    <a:gd name="connsiteY12" fmla="*/ 540134 h 3521874"/>
                    <a:gd name="connsiteX13" fmla="*/ 467139 w 2352760"/>
                    <a:gd name="connsiteY13" fmla="*/ 3421 h 3521874"/>
                    <a:gd name="connsiteX0" fmla="*/ 467139 w 2349495"/>
                    <a:gd name="connsiteY0" fmla="*/ 3421 h 3521874"/>
                    <a:gd name="connsiteX1" fmla="*/ 991074 w 2349495"/>
                    <a:gd name="connsiteY1" fmla="*/ 364496 h 3521874"/>
                    <a:gd name="connsiteX2" fmla="*/ 1597361 w 2349495"/>
                    <a:gd name="connsiteY2" fmla="*/ 304435 h 3521874"/>
                    <a:gd name="connsiteX3" fmla="*/ 1762919 w 2349495"/>
                    <a:gd name="connsiteY3" fmla="*/ 741899 h 3521874"/>
                    <a:gd name="connsiteX4" fmla="*/ 2190300 w 2349495"/>
                    <a:gd name="connsiteY4" fmla="*/ 1096300 h 3521874"/>
                    <a:gd name="connsiteX5" fmla="*/ 1982005 w 2349495"/>
                    <a:gd name="connsiteY5" fmla="*/ 1640112 h 3521874"/>
                    <a:gd name="connsiteX6" fmla="*/ 2349468 w 2349495"/>
                    <a:gd name="connsiteY6" fmla="*/ 2100010 h 3521874"/>
                    <a:gd name="connsiteX7" fmla="*/ 1882614 w 2349495"/>
                    <a:gd name="connsiteY7" fmla="*/ 2608041 h 3521874"/>
                    <a:gd name="connsiteX8" fmla="*/ 1719470 w 2349495"/>
                    <a:gd name="connsiteY8" fmla="*/ 3303213 h 3521874"/>
                    <a:gd name="connsiteX9" fmla="*/ 1033670 w 2349495"/>
                    <a:gd name="connsiteY9" fmla="*/ 3352908 h 3521874"/>
                    <a:gd name="connsiteX10" fmla="*/ 357809 w 2349495"/>
                    <a:gd name="connsiteY10" fmla="*/ 3521874 h 3521874"/>
                    <a:gd name="connsiteX11" fmla="*/ 0 w 2349495"/>
                    <a:gd name="connsiteY11" fmla="*/ 2736682 h 3521874"/>
                    <a:gd name="connsiteX12" fmla="*/ 9939 w 2349495"/>
                    <a:gd name="connsiteY12" fmla="*/ 540134 h 3521874"/>
                    <a:gd name="connsiteX13" fmla="*/ 467139 w 2349495"/>
                    <a:gd name="connsiteY13" fmla="*/ 3421 h 3521874"/>
                    <a:gd name="connsiteX0" fmla="*/ 467139 w 2349495"/>
                    <a:gd name="connsiteY0" fmla="*/ 3421 h 3521874"/>
                    <a:gd name="connsiteX1" fmla="*/ 991074 w 2349495"/>
                    <a:gd name="connsiteY1" fmla="*/ 364496 h 3521874"/>
                    <a:gd name="connsiteX2" fmla="*/ 1597361 w 2349495"/>
                    <a:gd name="connsiteY2" fmla="*/ 304435 h 3521874"/>
                    <a:gd name="connsiteX3" fmla="*/ 1762919 w 2349495"/>
                    <a:gd name="connsiteY3" fmla="*/ 741899 h 3521874"/>
                    <a:gd name="connsiteX4" fmla="*/ 2190300 w 2349495"/>
                    <a:gd name="connsiteY4" fmla="*/ 1096300 h 3521874"/>
                    <a:gd name="connsiteX5" fmla="*/ 1982005 w 2349495"/>
                    <a:gd name="connsiteY5" fmla="*/ 1640112 h 3521874"/>
                    <a:gd name="connsiteX6" fmla="*/ 2349468 w 2349495"/>
                    <a:gd name="connsiteY6" fmla="*/ 2100010 h 3521874"/>
                    <a:gd name="connsiteX7" fmla="*/ 1869551 w 2349495"/>
                    <a:gd name="connsiteY7" fmla="*/ 2608041 h 3521874"/>
                    <a:gd name="connsiteX8" fmla="*/ 1719470 w 2349495"/>
                    <a:gd name="connsiteY8" fmla="*/ 3303213 h 3521874"/>
                    <a:gd name="connsiteX9" fmla="*/ 1033670 w 2349495"/>
                    <a:gd name="connsiteY9" fmla="*/ 3352908 h 3521874"/>
                    <a:gd name="connsiteX10" fmla="*/ 357809 w 2349495"/>
                    <a:gd name="connsiteY10" fmla="*/ 3521874 h 3521874"/>
                    <a:gd name="connsiteX11" fmla="*/ 0 w 2349495"/>
                    <a:gd name="connsiteY11" fmla="*/ 2736682 h 3521874"/>
                    <a:gd name="connsiteX12" fmla="*/ 9939 w 2349495"/>
                    <a:gd name="connsiteY12" fmla="*/ 540134 h 3521874"/>
                    <a:gd name="connsiteX13" fmla="*/ 467139 w 2349495"/>
                    <a:gd name="connsiteY13" fmla="*/ 3421 h 3521874"/>
                    <a:gd name="connsiteX0" fmla="*/ 467139 w 2349495"/>
                    <a:gd name="connsiteY0" fmla="*/ 3421 h 3521874"/>
                    <a:gd name="connsiteX1" fmla="*/ 991074 w 2349495"/>
                    <a:gd name="connsiteY1" fmla="*/ 364496 h 3521874"/>
                    <a:gd name="connsiteX2" fmla="*/ 1597361 w 2349495"/>
                    <a:gd name="connsiteY2" fmla="*/ 304435 h 3521874"/>
                    <a:gd name="connsiteX3" fmla="*/ 1762919 w 2349495"/>
                    <a:gd name="connsiteY3" fmla="*/ 741899 h 3521874"/>
                    <a:gd name="connsiteX4" fmla="*/ 2190300 w 2349495"/>
                    <a:gd name="connsiteY4" fmla="*/ 1096300 h 3521874"/>
                    <a:gd name="connsiteX5" fmla="*/ 1982005 w 2349495"/>
                    <a:gd name="connsiteY5" fmla="*/ 1640112 h 3521874"/>
                    <a:gd name="connsiteX6" fmla="*/ 2349468 w 2349495"/>
                    <a:gd name="connsiteY6" fmla="*/ 2100010 h 3521874"/>
                    <a:gd name="connsiteX7" fmla="*/ 1869551 w 2349495"/>
                    <a:gd name="connsiteY7" fmla="*/ 2608041 h 3521874"/>
                    <a:gd name="connsiteX8" fmla="*/ 1719470 w 2349495"/>
                    <a:gd name="connsiteY8" fmla="*/ 3303213 h 3521874"/>
                    <a:gd name="connsiteX9" fmla="*/ 1033670 w 2349495"/>
                    <a:gd name="connsiteY9" fmla="*/ 3352908 h 3521874"/>
                    <a:gd name="connsiteX10" fmla="*/ 357809 w 2349495"/>
                    <a:gd name="connsiteY10" fmla="*/ 3521874 h 3521874"/>
                    <a:gd name="connsiteX11" fmla="*/ 0 w 2349495"/>
                    <a:gd name="connsiteY11" fmla="*/ 2736682 h 3521874"/>
                    <a:gd name="connsiteX12" fmla="*/ 9939 w 2349495"/>
                    <a:gd name="connsiteY12" fmla="*/ 540134 h 3521874"/>
                    <a:gd name="connsiteX13" fmla="*/ 467139 w 2349495"/>
                    <a:gd name="connsiteY13" fmla="*/ 3421 h 3521874"/>
                    <a:gd name="connsiteX0" fmla="*/ 467139 w 2349495"/>
                    <a:gd name="connsiteY0" fmla="*/ 3421 h 3521874"/>
                    <a:gd name="connsiteX1" fmla="*/ 991074 w 2349495"/>
                    <a:gd name="connsiteY1" fmla="*/ 364496 h 3521874"/>
                    <a:gd name="connsiteX2" fmla="*/ 1597361 w 2349495"/>
                    <a:gd name="connsiteY2" fmla="*/ 304435 h 3521874"/>
                    <a:gd name="connsiteX3" fmla="*/ 1762919 w 2349495"/>
                    <a:gd name="connsiteY3" fmla="*/ 741899 h 3521874"/>
                    <a:gd name="connsiteX4" fmla="*/ 2190300 w 2349495"/>
                    <a:gd name="connsiteY4" fmla="*/ 1096300 h 3521874"/>
                    <a:gd name="connsiteX5" fmla="*/ 1982005 w 2349495"/>
                    <a:gd name="connsiteY5" fmla="*/ 1640112 h 3521874"/>
                    <a:gd name="connsiteX6" fmla="*/ 2349468 w 2349495"/>
                    <a:gd name="connsiteY6" fmla="*/ 2100010 h 3521874"/>
                    <a:gd name="connsiteX7" fmla="*/ 1869551 w 2349495"/>
                    <a:gd name="connsiteY7" fmla="*/ 2608041 h 3521874"/>
                    <a:gd name="connsiteX8" fmla="*/ 1690079 w 2349495"/>
                    <a:gd name="connsiteY8" fmla="*/ 3264025 h 3521874"/>
                    <a:gd name="connsiteX9" fmla="*/ 1033670 w 2349495"/>
                    <a:gd name="connsiteY9" fmla="*/ 3352908 h 3521874"/>
                    <a:gd name="connsiteX10" fmla="*/ 357809 w 2349495"/>
                    <a:gd name="connsiteY10" fmla="*/ 3521874 h 3521874"/>
                    <a:gd name="connsiteX11" fmla="*/ 0 w 2349495"/>
                    <a:gd name="connsiteY11" fmla="*/ 2736682 h 3521874"/>
                    <a:gd name="connsiteX12" fmla="*/ 9939 w 2349495"/>
                    <a:gd name="connsiteY12" fmla="*/ 540134 h 3521874"/>
                    <a:gd name="connsiteX13" fmla="*/ 467139 w 2349495"/>
                    <a:gd name="connsiteY13" fmla="*/ 3421 h 3521874"/>
                    <a:gd name="connsiteX0" fmla="*/ 467139 w 2349495"/>
                    <a:gd name="connsiteY0" fmla="*/ 3421 h 3521874"/>
                    <a:gd name="connsiteX1" fmla="*/ 991074 w 2349495"/>
                    <a:gd name="connsiteY1" fmla="*/ 364496 h 3521874"/>
                    <a:gd name="connsiteX2" fmla="*/ 1597361 w 2349495"/>
                    <a:gd name="connsiteY2" fmla="*/ 304435 h 3521874"/>
                    <a:gd name="connsiteX3" fmla="*/ 1762919 w 2349495"/>
                    <a:gd name="connsiteY3" fmla="*/ 741899 h 3521874"/>
                    <a:gd name="connsiteX4" fmla="*/ 2190300 w 2349495"/>
                    <a:gd name="connsiteY4" fmla="*/ 1096300 h 3521874"/>
                    <a:gd name="connsiteX5" fmla="*/ 1982005 w 2349495"/>
                    <a:gd name="connsiteY5" fmla="*/ 1640112 h 3521874"/>
                    <a:gd name="connsiteX6" fmla="*/ 2349468 w 2349495"/>
                    <a:gd name="connsiteY6" fmla="*/ 2100010 h 3521874"/>
                    <a:gd name="connsiteX7" fmla="*/ 1869551 w 2349495"/>
                    <a:gd name="connsiteY7" fmla="*/ 2608041 h 3521874"/>
                    <a:gd name="connsiteX8" fmla="*/ 1690079 w 2349495"/>
                    <a:gd name="connsiteY8" fmla="*/ 3264025 h 3521874"/>
                    <a:gd name="connsiteX9" fmla="*/ 1033670 w 2349495"/>
                    <a:gd name="connsiteY9" fmla="*/ 3352908 h 3521874"/>
                    <a:gd name="connsiteX10" fmla="*/ 357809 w 2349495"/>
                    <a:gd name="connsiteY10" fmla="*/ 3521874 h 3521874"/>
                    <a:gd name="connsiteX11" fmla="*/ 0 w 2349495"/>
                    <a:gd name="connsiteY11" fmla="*/ 2736682 h 3521874"/>
                    <a:gd name="connsiteX12" fmla="*/ 9939 w 2349495"/>
                    <a:gd name="connsiteY12" fmla="*/ 540134 h 3521874"/>
                    <a:gd name="connsiteX13" fmla="*/ 467139 w 2349495"/>
                    <a:gd name="connsiteY13" fmla="*/ 3421 h 3521874"/>
                    <a:gd name="connsiteX0" fmla="*/ 467139 w 2349495"/>
                    <a:gd name="connsiteY0" fmla="*/ 3421 h 3521874"/>
                    <a:gd name="connsiteX1" fmla="*/ 991074 w 2349495"/>
                    <a:gd name="connsiteY1" fmla="*/ 364496 h 3521874"/>
                    <a:gd name="connsiteX2" fmla="*/ 1597361 w 2349495"/>
                    <a:gd name="connsiteY2" fmla="*/ 304435 h 3521874"/>
                    <a:gd name="connsiteX3" fmla="*/ 1762919 w 2349495"/>
                    <a:gd name="connsiteY3" fmla="*/ 741899 h 3521874"/>
                    <a:gd name="connsiteX4" fmla="*/ 2190300 w 2349495"/>
                    <a:gd name="connsiteY4" fmla="*/ 1096300 h 3521874"/>
                    <a:gd name="connsiteX5" fmla="*/ 1982005 w 2349495"/>
                    <a:gd name="connsiteY5" fmla="*/ 1640112 h 3521874"/>
                    <a:gd name="connsiteX6" fmla="*/ 2349468 w 2349495"/>
                    <a:gd name="connsiteY6" fmla="*/ 2100010 h 3521874"/>
                    <a:gd name="connsiteX7" fmla="*/ 1869551 w 2349495"/>
                    <a:gd name="connsiteY7" fmla="*/ 2608041 h 3521874"/>
                    <a:gd name="connsiteX8" fmla="*/ 1686813 w 2349495"/>
                    <a:gd name="connsiteY8" fmla="*/ 3254228 h 3521874"/>
                    <a:gd name="connsiteX9" fmla="*/ 1033670 w 2349495"/>
                    <a:gd name="connsiteY9" fmla="*/ 3352908 h 3521874"/>
                    <a:gd name="connsiteX10" fmla="*/ 357809 w 2349495"/>
                    <a:gd name="connsiteY10" fmla="*/ 3521874 h 3521874"/>
                    <a:gd name="connsiteX11" fmla="*/ 0 w 2349495"/>
                    <a:gd name="connsiteY11" fmla="*/ 2736682 h 3521874"/>
                    <a:gd name="connsiteX12" fmla="*/ 9939 w 2349495"/>
                    <a:gd name="connsiteY12" fmla="*/ 540134 h 3521874"/>
                    <a:gd name="connsiteX13" fmla="*/ 467139 w 2349495"/>
                    <a:gd name="connsiteY13" fmla="*/ 3421 h 3521874"/>
                    <a:gd name="connsiteX0" fmla="*/ 467139 w 2349495"/>
                    <a:gd name="connsiteY0" fmla="*/ 3421 h 3521874"/>
                    <a:gd name="connsiteX1" fmla="*/ 991074 w 2349495"/>
                    <a:gd name="connsiteY1" fmla="*/ 364496 h 3521874"/>
                    <a:gd name="connsiteX2" fmla="*/ 1597361 w 2349495"/>
                    <a:gd name="connsiteY2" fmla="*/ 304435 h 3521874"/>
                    <a:gd name="connsiteX3" fmla="*/ 1762919 w 2349495"/>
                    <a:gd name="connsiteY3" fmla="*/ 741899 h 3521874"/>
                    <a:gd name="connsiteX4" fmla="*/ 2190300 w 2349495"/>
                    <a:gd name="connsiteY4" fmla="*/ 1096300 h 3521874"/>
                    <a:gd name="connsiteX5" fmla="*/ 1982005 w 2349495"/>
                    <a:gd name="connsiteY5" fmla="*/ 1640112 h 3521874"/>
                    <a:gd name="connsiteX6" fmla="*/ 2349468 w 2349495"/>
                    <a:gd name="connsiteY6" fmla="*/ 2100010 h 3521874"/>
                    <a:gd name="connsiteX7" fmla="*/ 1869551 w 2349495"/>
                    <a:gd name="connsiteY7" fmla="*/ 2608041 h 3521874"/>
                    <a:gd name="connsiteX8" fmla="*/ 1686813 w 2349495"/>
                    <a:gd name="connsiteY8" fmla="*/ 3254228 h 3521874"/>
                    <a:gd name="connsiteX9" fmla="*/ 1033670 w 2349495"/>
                    <a:gd name="connsiteY9" fmla="*/ 3352908 h 3521874"/>
                    <a:gd name="connsiteX10" fmla="*/ 357809 w 2349495"/>
                    <a:gd name="connsiteY10" fmla="*/ 3521874 h 3521874"/>
                    <a:gd name="connsiteX11" fmla="*/ 0 w 2349495"/>
                    <a:gd name="connsiteY11" fmla="*/ 2736682 h 3521874"/>
                    <a:gd name="connsiteX12" fmla="*/ 9939 w 2349495"/>
                    <a:gd name="connsiteY12" fmla="*/ 540134 h 3521874"/>
                    <a:gd name="connsiteX13" fmla="*/ 467139 w 2349495"/>
                    <a:gd name="connsiteY13" fmla="*/ 3421 h 3521874"/>
                    <a:gd name="connsiteX0" fmla="*/ 467139 w 2349495"/>
                    <a:gd name="connsiteY0" fmla="*/ 3421 h 3521874"/>
                    <a:gd name="connsiteX1" fmla="*/ 991074 w 2349495"/>
                    <a:gd name="connsiteY1" fmla="*/ 364496 h 3521874"/>
                    <a:gd name="connsiteX2" fmla="*/ 1597361 w 2349495"/>
                    <a:gd name="connsiteY2" fmla="*/ 304435 h 3521874"/>
                    <a:gd name="connsiteX3" fmla="*/ 1762919 w 2349495"/>
                    <a:gd name="connsiteY3" fmla="*/ 741899 h 3521874"/>
                    <a:gd name="connsiteX4" fmla="*/ 2190300 w 2349495"/>
                    <a:gd name="connsiteY4" fmla="*/ 1096300 h 3521874"/>
                    <a:gd name="connsiteX5" fmla="*/ 1982005 w 2349495"/>
                    <a:gd name="connsiteY5" fmla="*/ 1640112 h 3521874"/>
                    <a:gd name="connsiteX6" fmla="*/ 2349468 w 2349495"/>
                    <a:gd name="connsiteY6" fmla="*/ 2100010 h 3521874"/>
                    <a:gd name="connsiteX7" fmla="*/ 1869551 w 2349495"/>
                    <a:gd name="connsiteY7" fmla="*/ 2608041 h 3521874"/>
                    <a:gd name="connsiteX8" fmla="*/ 1686813 w 2349495"/>
                    <a:gd name="connsiteY8" fmla="*/ 3254228 h 3521874"/>
                    <a:gd name="connsiteX9" fmla="*/ 1108782 w 2349495"/>
                    <a:gd name="connsiteY9" fmla="*/ 3333313 h 3521874"/>
                    <a:gd name="connsiteX10" fmla="*/ 357809 w 2349495"/>
                    <a:gd name="connsiteY10" fmla="*/ 3521874 h 3521874"/>
                    <a:gd name="connsiteX11" fmla="*/ 0 w 2349495"/>
                    <a:gd name="connsiteY11" fmla="*/ 2736682 h 3521874"/>
                    <a:gd name="connsiteX12" fmla="*/ 9939 w 2349495"/>
                    <a:gd name="connsiteY12" fmla="*/ 540134 h 3521874"/>
                    <a:gd name="connsiteX13" fmla="*/ 467139 w 2349495"/>
                    <a:gd name="connsiteY13" fmla="*/ 3421 h 3521874"/>
                    <a:gd name="connsiteX0" fmla="*/ 467139 w 2349495"/>
                    <a:gd name="connsiteY0" fmla="*/ 3421 h 3521874"/>
                    <a:gd name="connsiteX1" fmla="*/ 991074 w 2349495"/>
                    <a:gd name="connsiteY1" fmla="*/ 364496 h 3521874"/>
                    <a:gd name="connsiteX2" fmla="*/ 1597361 w 2349495"/>
                    <a:gd name="connsiteY2" fmla="*/ 304435 h 3521874"/>
                    <a:gd name="connsiteX3" fmla="*/ 1762919 w 2349495"/>
                    <a:gd name="connsiteY3" fmla="*/ 741899 h 3521874"/>
                    <a:gd name="connsiteX4" fmla="*/ 2190300 w 2349495"/>
                    <a:gd name="connsiteY4" fmla="*/ 1096300 h 3521874"/>
                    <a:gd name="connsiteX5" fmla="*/ 1982005 w 2349495"/>
                    <a:gd name="connsiteY5" fmla="*/ 1640112 h 3521874"/>
                    <a:gd name="connsiteX6" fmla="*/ 2349468 w 2349495"/>
                    <a:gd name="connsiteY6" fmla="*/ 2100010 h 3521874"/>
                    <a:gd name="connsiteX7" fmla="*/ 1869551 w 2349495"/>
                    <a:gd name="connsiteY7" fmla="*/ 2608041 h 3521874"/>
                    <a:gd name="connsiteX8" fmla="*/ 1686813 w 2349495"/>
                    <a:gd name="connsiteY8" fmla="*/ 3254228 h 3521874"/>
                    <a:gd name="connsiteX9" fmla="*/ 1108782 w 2349495"/>
                    <a:gd name="connsiteY9" fmla="*/ 3333313 h 3521874"/>
                    <a:gd name="connsiteX10" fmla="*/ 357809 w 2349495"/>
                    <a:gd name="connsiteY10" fmla="*/ 3521874 h 3521874"/>
                    <a:gd name="connsiteX11" fmla="*/ 0 w 2349495"/>
                    <a:gd name="connsiteY11" fmla="*/ 2736682 h 3521874"/>
                    <a:gd name="connsiteX12" fmla="*/ 9939 w 2349495"/>
                    <a:gd name="connsiteY12" fmla="*/ 540134 h 3521874"/>
                    <a:gd name="connsiteX13" fmla="*/ 467139 w 2349495"/>
                    <a:gd name="connsiteY13" fmla="*/ 3421 h 3521874"/>
                    <a:gd name="connsiteX0" fmla="*/ 467139 w 2349495"/>
                    <a:gd name="connsiteY0" fmla="*/ 3421 h 3521874"/>
                    <a:gd name="connsiteX1" fmla="*/ 991074 w 2349495"/>
                    <a:gd name="connsiteY1" fmla="*/ 364496 h 3521874"/>
                    <a:gd name="connsiteX2" fmla="*/ 1597361 w 2349495"/>
                    <a:gd name="connsiteY2" fmla="*/ 304435 h 3521874"/>
                    <a:gd name="connsiteX3" fmla="*/ 1762919 w 2349495"/>
                    <a:gd name="connsiteY3" fmla="*/ 741899 h 3521874"/>
                    <a:gd name="connsiteX4" fmla="*/ 2190300 w 2349495"/>
                    <a:gd name="connsiteY4" fmla="*/ 1096300 h 3521874"/>
                    <a:gd name="connsiteX5" fmla="*/ 1982005 w 2349495"/>
                    <a:gd name="connsiteY5" fmla="*/ 1640112 h 3521874"/>
                    <a:gd name="connsiteX6" fmla="*/ 2349468 w 2349495"/>
                    <a:gd name="connsiteY6" fmla="*/ 2100010 h 3521874"/>
                    <a:gd name="connsiteX7" fmla="*/ 1869551 w 2349495"/>
                    <a:gd name="connsiteY7" fmla="*/ 2608041 h 3521874"/>
                    <a:gd name="connsiteX8" fmla="*/ 1686813 w 2349495"/>
                    <a:gd name="connsiteY8" fmla="*/ 3254228 h 3521874"/>
                    <a:gd name="connsiteX9" fmla="*/ 1108782 w 2349495"/>
                    <a:gd name="connsiteY9" fmla="*/ 3333313 h 3521874"/>
                    <a:gd name="connsiteX10" fmla="*/ 357809 w 2349495"/>
                    <a:gd name="connsiteY10" fmla="*/ 3521874 h 3521874"/>
                    <a:gd name="connsiteX11" fmla="*/ 0 w 2349495"/>
                    <a:gd name="connsiteY11" fmla="*/ 2736682 h 3521874"/>
                    <a:gd name="connsiteX12" fmla="*/ 9939 w 2349495"/>
                    <a:gd name="connsiteY12" fmla="*/ 540134 h 3521874"/>
                    <a:gd name="connsiteX13" fmla="*/ 467139 w 2349495"/>
                    <a:gd name="connsiteY13" fmla="*/ 3421 h 3521874"/>
                    <a:gd name="connsiteX0" fmla="*/ 467139 w 2349495"/>
                    <a:gd name="connsiteY0" fmla="*/ 3421 h 3484067"/>
                    <a:gd name="connsiteX1" fmla="*/ 991074 w 2349495"/>
                    <a:gd name="connsiteY1" fmla="*/ 364496 h 3484067"/>
                    <a:gd name="connsiteX2" fmla="*/ 1597361 w 2349495"/>
                    <a:gd name="connsiteY2" fmla="*/ 304435 h 3484067"/>
                    <a:gd name="connsiteX3" fmla="*/ 1762919 w 2349495"/>
                    <a:gd name="connsiteY3" fmla="*/ 741899 h 3484067"/>
                    <a:gd name="connsiteX4" fmla="*/ 2190300 w 2349495"/>
                    <a:gd name="connsiteY4" fmla="*/ 1096300 h 3484067"/>
                    <a:gd name="connsiteX5" fmla="*/ 1982005 w 2349495"/>
                    <a:gd name="connsiteY5" fmla="*/ 1640112 h 3484067"/>
                    <a:gd name="connsiteX6" fmla="*/ 2349468 w 2349495"/>
                    <a:gd name="connsiteY6" fmla="*/ 2100010 h 3484067"/>
                    <a:gd name="connsiteX7" fmla="*/ 1869551 w 2349495"/>
                    <a:gd name="connsiteY7" fmla="*/ 2608041 h 3484067"/>
                    <a:gd name="connsiteX8" fmla="*/ 1686813 w 2349495"/>
                    <a:gd name="connsiteY8" fmla="*/ 3254228 h 3484067"/>
                    <a:gd name="connsiteX9" fmla="*/ 1108782 w 2349495"/>
                    <a:gd name="connsiteY9" fmla="*/ 3333313 h 3484067"/>
                    <a:gd name="connsiteX10" fmla="*/ 364340 w 2349495"/>
                    <a:gd name="connsiteY10" fmla="*/ 3469622 h 3484067"/>
                    <a:gd name="connsiteX11" fmla="*/ 0 w 2349495"/>
                    <a:gd name="connsiteY11" fmla="*/ 2736682 h 3484067"/>
                    <a:gd name="connsiteX12" fmla="*/ 9939 w 2349495"/>
                    <a:gd name="connsiteY12" fmla="*/ 540134 h 3484067"/>
                    <a:gd name="connsiteX13" fmla="*/ 467139 w 2349495"/>
                    <a:gd name="connsiteY13" fmla="*/ 3421 h 3484067"/>
                    <a:gd name="connsiteX0" fmla="*/ 467139 w 2349495"/>
                    <a:gd name="connsiteY0" fmla="*/ 3421 h 3480224"/>
                    <a:gd name="connsiteX1" fmla="*/ 991074 w 2349495"/>
                    <a:gd name="connsiteY1" fmla="*/ 364496 h 3480224"/>
                    <a:gd name="connsiteX2" fmla="*/ 1597361 w 2349495"/>
                    <a:gd name="connsiteY2" fmla="*/ 304435 h 3480224"/>
                    <a:gd name="connsiteX3" fmla="*/ 1762919 w 2349495"/>
                    <a:gd name="connsiteY3" fmla="*/ 741899 h 3480224"/>
                    <a:gd name="connsiteX4" fmla="*/ 2190300 w 2349495"/>
                    <a:gd name="connsiteY4" fmla="*/ 1096300 h 3480224"/>
                    <a:gd name="connsiteX5" fmla="*/ 1982005 w 2349495"/>
                    <a:gd name="connsiteY5" fmla="*/ 1640112 h 3480224"/>
                    <a:gd name="connsiteX6" fmla="*/ 2349468 w 2349495"/>
                    <a:gd name="connsiteY6" fmla="*/ 2100010 h 3480224"/>
                    <a:gd name="connsiteX7" fmla="*/ 1869551 w 2349495"/>
                    <a:gd name="connsiteY7" fmla="*/ 2608041 h 3480224"/>
                    <a:gd name="connsiteX8" fmla="*/ 1686813 w 2349495"/>
                    <a:gd name="connsiteY8" fmla="*/ 3254228 h 3480224"/>
                    <a:gd name="connsiteX9" fmla="*/ 1108782 w 2349495"/>
                    <a:gd name="connsiteY9" fmla="*/ 3333313 h 3480224"/>
                    <a:gd name="connsiteX10" fmla="*/ 370871 w 2349495"/>
                    <a:gd name="connsiteY10" fmla="*/ 3459825 h 3480224"/>
                    <a:gd name="connsiteX11" fmla="*/ 0 w 2349495"/>
                    <a:gd name="connsiteY11" fmla="*/ 2736682 h 3480224"/>
                    <a:gd name="connsiteX12" fmla="*/ 9939 w 2349495"/>
                    <a:gd name="connsiteY12" fmla="*/ 540134 h 3480224"/>
                    <a:gd name="connsiteX13" fmla="*/ 467139 w 2349495"/>
                    <a:gd name="connsiteY13" fmla="*/ 3421 h 3480224"/>
                    <a:gd name="connsiteX0" fmla="*/ 467139 w 2349495"/>
                    <a:gd name="connsiteY0" fmla="*/ 3421 h 3552207"/>
                    <a:gd name="connsiteX1" fmla="*/ 991074 w 2349495"/>
                    <a:gd name="connsiteY1" fmla="*/ 364496 h 3552207"/>
                    <a:gd name="connsiteX2" fmla="*/ 1597361 w 2349495"/>
                    <a:gd name="connsiteY2" fmla="*/ 304435 h 3552207"/>
                    <a:gd name="connsiteX3" fmla="*/ 1762919 w 2349495"/>
                    <a:gd name="connsiteY3" fmla="*/ 741899 h 3552207"/>
                    <a:gd name="connsiteX4" fmla="*/ 2190300 w 2349495"/>
                    <a:gd name="connsiteY4" fmla="*/ 1096300 h 3552207"/>
                    <a:gd name="connsiteX5" fmla="*/ 1982005 w 2349495"/>
                    <a:gd name="connsiteY5" fmla="*/ 1640112 h 3552207"/>
                    <a:gd name="connsiteX6" fmla="*/ 2349468 w 2349495"/>
                    <a:gd name="connsiteY6" fmla="*/ 2100010 h 3552207"/>
                    <a:gd name="connsiteX7" fmla="*/ 1869551 w 2349495"/>
                    <a:gd name="connsiteY7" fmla="*/ 2608041 h 3552207"/>
                    <a:gd name="connsiteX8" fmla="*/ 1686813 w 2349495"/>
                    <a:gd name="connsiteY8" fmla="*/ 3254228 h 3552207"/>
                    <a:gd name="connsiteX9" fmla="*/ 1108782 w 2349495"/>
                    <a:gd name="connsiteY9" fmla="*/ 3333313 h 3552207"/>
                    <a:gd name="connsiteX10" fmla="*/ 370871 w 2349495"/>
                    <a:gd name="connsiteY10" fmla="*/ 3459825 h 3552207"/>
                    <a:gd name="connsiteX11" fmla="*/ 0 w 2349495"/>
                    <a:gd name="connsiteY11" fmla="*/ 2736682 h 3552207"/>
                    <a:gd name="connsiteX12" fmla="*/ 9939 w 2349495"/>
                    <a:gd name="connsiteY12" fmla="*/ 540134 h 3552207"/>
                    <a:gd name="connsiteX13" fmla="*/ 467139 w 2349495"/>
                    <a:gd name="connsiteY13" fmla="*/ 3421 h 3552207"/>
                    <a:gd name="connsiteX0" fmla="*/ 467139 w 2349495"/>
                    <a:gd name="connsiteY0" fmla="*/ 3421 h 3552207"/>
                    <a:gd name="connsiteX1" fmla="*/ 991074 w 2349495"/>
                    <a:gd name="connsiteY1" fmla="*/ 364496 h 3552207"/>
                    <a:gd name="connsiteX2" fmla="*/ 1597361 w 2349495"/>
                    <a:gd name="connsiteY2" fmla="*/ 304435 h 3552207"/>
                    <a:gd name="connsiteX3" fmla="*/ 1762919 w 2349495"/>
                    <a:gd name="connsiteY3" fmla="*/ 741899 h 3552207"/>
                    <a:gd name="connsiteX4" fmla="*/ 2190300 w 2349495"/>
                    <a:gd name="connsiteY4" fmla="*/ 1096300 h 3552207"/>
                    <a:gd name="connsiteX5" fmla="*/ 1982005 w 2349495"/>
                    <a:gd name="connsiteY5" fmla="*/ 1640112 h 3552207"/>
                    <a:gd name="connsiteX6" fmla="*/ 2349468 w 2349495"/>
                    <a:gd name="connsiteY6" fmla="*/ 2100010 h 3552207"/>
                    <a:gd name="connsiteX7" fmla="*/ 1869551 w 2349495"/>
                    <a:gd name="connsiteY7" fmla="*/ 2608041 h 3552207"/>
                    <a:gd name="connsiteX8" fmla="*/ 1686813 w 2349495"/>
                    <a:gd name="connsiteY8" fmla="*/ 3254228 h 3552207"/>
                    <a:gd name="connsiteX9" fmla="*/ 1108782 w 2349495"/>
                    <a:gd name="connsiteY9" fmla="*/ 3333313 h 3552207"/>
                    <a:gd name="connsiteX10" fmla="*/ 370871 w 2349495"/>
                    <a:gd name="connsiteY10" fmla="*/ 3459825 h 3552207"/>
                    <a:gd name="connsiteX11" fmla="*/ 0 w 2349495"/>
                    <a:gd name="connsiteY11" fmla="*/ 2736682 h 3552207"/>
                    <a:gd name="connsiteX12" fmla="*/ 9939 w 2349495"/>
                    <a:gd name="connsiteY12" fmla="*/ 540134 h 3552207"/>
                    <a:gd name="connsiteX13" fmla="*/ 467139 w 2349495"/>
                    <a:gd name="connsiteY13" fmla="*/ 3421 h 3552207"/>
                    <a:gd name="connsiteX0" fmla="*/ 467233 w 2349589"/>
                    <a:gd name="connsiteY0" fmla="*/ 3421 h 3552207"/>
                    <a:gd name="connsiteX1" fmla="*/ 991168 w 2349589"/>
                    <a:gd name="connsiteY1" fmla="*/ 364496 h 3552207"/>
                    <a:gd name="connsiteX2" fmla="*/ 1597455 w 2349589"/>
                    <a:gd name="connsiteY2" fmla="*/ 304435 h 3552207"/>
                    <a:gd name="connsiteX3" fmla="*/ 1763013 w 2349589"/>
                    <a:gd name="connsiteY3" fmla="*/ 741899 h 3552207"/>
                    <a:gd name="connsiteX4" fmla="*/ 2190394 w 2349589"/>
                    <a:gd name="connsiteY4" fmla="*/ 1096300 h 3552207"/>
                    <a:gd name="connsiteX5" fmla="*/ 1982099 w 2349589"/>
                    <a:gd name="connsiteY5" fmla="*/ 1640112 h 3552207"/>
                    <a:gd name="connsiteX6" fmla="*/ 2349562 w 2349589"/>
                    <a:gd name="connsiteY6" fmla="*/ 2100010 h 3552207"/>
                    <a:gd name="connsiteX7" fmla="*/ 1869645 w 2349589"/>
                    <a:gd name="connsiteY7" fmla="*/ 2608041 h 3552207"/>
                    <a:gd name="connsiteX8" fmla="*/ 1686907 w 2349589"/>
                    <a:gd name="connsiteY8" fmla="*/ 3254228 h 3552207"/>
                    <a:gd name="connsiteX9" fmla="*/ 1108876 w 2349589"/>
                    <a:gd name="connsiteY9" fmla="*/ 3333313 h 3552207"/>
                    <a:gd name="connsiteX10" fmla="*/ 370965 w 2349589"/>
                    <a:gd name="connsiteY10" fmla="*/ 3459825 h 3552207"/>
                    <a:gd name="connsiteX11" fmla="*/ 94 w 2349589"/>
                    <a:gd name="connsiteY11" fmla="*/ 2736682 h 3552207"/>
                    <a:gd name="connsiteX12" fmla="*/ 10033 w 2349589"/>
                    <a:gd name="connsiteY12" fmla="*/ 540134 h 3552207"/>
                    <a:gd name="connsiteX13" fmla="*/ 467233 w 2349589"/>
                    <a:gd name="connsiteY13" fmla="*/ 3421 h 35522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349589" h="3552207">
                      <a:moveTo>
                        <a:pt x="467233" y="3421"/>
                      </a:moveTo>
                      <a:cubicBezTo>
                        <a:pt x="734407" y="-24266"/>
                        <a:pt x="981985" y="117864"/>
                        <a:pt x="991168" y="364496"/>
                      </a:cubicBezTo>
                      <a:cubicBezTo>
                        <a:pt x="1194352" y="121319"/>
                        <a:pt x="1498773" y="227572"/>
                        <a:pt x="1597455" y="304435"/>
                      </a:cubicBezTo>
                      <a:cubicBezTo>
                        <a:pt x="1689652" y="352285"/>
                        <a:pt x="1788382" y="579749"/>
                        <a:pt x="1763013" y="741899"/>
                      </a:cubicBezTo>
                      <a:cubicBezTo>
                        <a:pt x="1943573" y="782744"/>
                        <a:pt x="2133931" y="882371"/>
                        <a:pt x="2190394" y="1096300"/>
                      </a:cubicBezTo>
                      <a:cubicBezTo>
                        <a:pt x="2247236" y="1330910"/>
                        <a:pt x="2127731" y="1529599"/>
                        <a:pt x="1982099" y="1640112"/>
                      </a:cubicBezTo>
                      <a:cubicBezTo>
                        <a:pt x="2152484" y="1693262"/>
                        <a:pt x="2352260" y="1890106"/>
                        <a:pt x="2349562" y="2100010"/>
                      </a:cubicBezTo>
                      <a:cubicBezTo>
                        <a:pt x="2319129" y="2527345"/>
                        <a:pt x="2047035" y="2618311"/>
                        <a:pt x="1869645" y="2608041"/>
                      </a:cubicBezTo>
                      <a:cubicBezTo>
                        <a:pt x="1950246" y="2898548"/>
                        <a:pt x="1812046" y="3097616"/>
                        <a:pt x="1686907" y="3254228"/>
                      </a:cubicBezTo>
                      <a:cubicBezTo>
                        <a:pt x="1508381" y="3391624"/>
                        <a:pt x="1336387" y="3401657"/>
                        <a:pt x="1108876" y="3333313"/>
                      </a:cubicBezTo>
                      <a:cubicBezTo>
                        <a:pt x="969586" y="3611704"/>
                        <a:pt x="680072" y="3589648"/>
                        <a:pt x="370965" y="3459825"/>
                      </a:cubicBezTo>
                      <a:cubicBezTo>
                        <a:pt x="103649" y="3346140"/>
                        <a:pt x="-3644" y="3069170"/>
                        <a:pt x="94" y="2736682"/>
                      </a:cubicBezTo>
                      <a:lnTo>
                        <a:pt x="10033" y="540134"/>
                      </a:lnTo>
                      <a:cubicBezTo>
                        <a:pt x="2413" y="246930"/>
                        <a:pt x="200533" y="45165"/>
                        <a:pt x="467233" y="3421"/>
                      </a:cubicBezTo>
                      <a:close/>
                    </a:path>
                  </a:pathLst>
                </a:cu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2701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  <p:grpSp>
              <p:nvGrpSpPr>
                <p:cNvPr id="41" name="그룹 96">
                  <a:extLst>
                    <a:ext uri="{FF2B5EF4-FFF2-40B4-BE49-F238E27FC236}">
                      <a16:creationId xmlns:a16="http://schemas.microsoft.com/office/drawing/2014/main" id="{FC73CE7F-E678-4557-8106-50E61BCA9FE3}"/>
                    </a:ext>
                  </a:extLst>
                </p:cNvPr>
                <p:cNvGrpSpPr/>
                <p:nvPr/>
              </p:nvGrpSpPr>
              <p:grpSpPr>
                <a:xfrm flipH="1">
                  <a:off x="3326867" y="66818"/>
                  <a:ext cx="2194998" cy="3306170"/>
                  <a:chOff x="6150565" y="3254095"/>
                  <a:chExt cx="979312" cy="1475068"/>
                </a:xfrm>
              </p:grpSpPr>
              <p:sp>
                <p:nvSpPr>
                  <p:cNvPr id="42" name="자유형: 도형 97">
                    <a:extLst>
                      <a:ext uri="{FF2B5EF4-FFF2-40B4-BE49-F238E27FC236}">
                        <a16:creationId xmlns:a16="http://schemas.microsoft.com/office/drawing/2014/main" id="{E485757B-B53A-4CF6-8477-867D5A6B5AA5}"/>
                      </a:ext>
                    </a:extLst>
                  </p:cNvPr>
                  <p:cNvSpPr/>
                  <p:nvPr/>
                </p:nvSpPr>
                <p:spPr>
                  <a:xfrm>
                    <a:off x="6154072" y="3254095"/>
                    <a:ext cx="734589" cy="517434"/>
                  </a:xfrm>
                  <a:custGeom>
                    <a:avLst/>
                    <a:gdLst>
                      <a:gd name="connsiteX0" fmla="*/ 182319 w 931229"/>
                      <a:gd name="connsiteY0" fmla="*/ 476834 h 617079"/>
                      <a:gd name="connsiteX1" fmla="*/ 423541 w 931229"/>
                      <a:gd name="connsiteY1" fmla="*/ 339394 h 617079"/>
                      <a:gd name="connsiteX2" fmla="*/ 516103 w 931229"/>
                      <a:gd name="connsiteY2" fmla="*/ 617079 h 617079"/>
                      <a:gd name="connsiteX3" fmla="*/ 0 w 931229"/>
                      <a:gd name="connsiteY3" fmla="*/ 448785 h 617079"/>
                      <a:gd name="connsiteX4" fmla="*/ 274881 w 931229"/>
                      <a:gd name="connsiteY4" fmla="*/ 0 h 617079"/>
                      <a:gd name="connsiteX5" fmla="*/ 504883 w 931229"/>
                      <a:gd name="connsiteY5" fmla="*/ 235612 h 617079"/>
                      <a:gd name="connsiteX6" fmla="*/ 765740 w 931229"/>
                      <a:gd name="connsiteY6" fmla="*/ 159879 h 617079"/>
                      <a:gd name="connsiteX7" fmla="*/ 931229 w 931229"/>
                      <a:gd name="connsiteY7" fmla="*/ 403906 h 617079"/>
                      <a:gd name="connsiteX0" fmla="*/ 182319 w 931922"/>
                      <a:gd name="connsiteY0" fmla="*/ 476834 h 617079"/>
                      <a:gd name="connsiteX1" fmla="*/ 423541 w 931922"/>
                      <a:gd name="connsiteY1" fmla="*/ 339394 h 617079"/>
                      <a:gd name="connsiteX2" fmla="*/ 516103 w 931922"/>
                      <a:gd name="connsiteY2" fmla="*/ 617079 h 617079"/>
                      <a:gd name="connsiteX3" fmla="*/ 0 w 931922"/>
                      <a:gd name="connsiteY3" fmla="*/ 448785 h 617079"/>
                      <a:gd name="connsiteX4" fmla="*/ 274881 w 931922"/>
                      <a:gd name="connsiteY4" fmla="*/ 0 h 617079"/>
                      <a:gd name="connsiteX5" fmla="*/ 504883 w 931922"/>
                      <a:gd name="connsiteY5" fmla="*/ 235612 h 617079"/>
                      <a:gd name="connsiteX6" fmla="*/ 765740 w 931922"/>
                      <a:gd name="connsiteY6" fmla="*/ 159879 h 617079"/>
                      <a:gd name="connsiteX7" fmla="*/ 931229 w 931922"/>
                      <a:gd name="connsiteY7" fmla="*/ 403906 h 617079"/>
                      <a:gd name="connsiteX0" fmla="*/ 182319 w 931922"/>
                      <a:gd name="connsiteY0" fmla="*/ 476834 h 617079"/>
                      <a:gd name="connsiteX1" fmla="*/ 423541 w 931922"/>
                      <a:gd name="connsiteY1" fmla="*/ 339394 h 617079"/>
                      <a:gd name="connsiteX2" fmla="*/ 516103 w 931922"/>
                      <a:gd name="connsiteY2" fmla="*/ 617079 h 617079"/>
                      <a:gd name="connsiteX3" fmla="*/ 0 w 931922"/>
                      <a:gd name="connsiteY3" fmla="*/ 448785 h 617079"/>
                      <a:gd name="connsiteX4" fmla="*/ 274881 w 931922"/>
                      <a:gd name="connsiteY4" fmla="*/ 0 h 617079"/>
                      <a:gd name="connsiteX5" fmla="*/ 504883 w 931922"/>
                      <a:gd name="connsiteY5" fmla="*/ 235612 h 617079"/>
                      <a:gd name="connsiteX6" fmla="*/ 765740 w 931922"/>
                      <a:gd name="connsiteY6" fmla="*/ 159879 h 617079"/>
                      <a:gd name="connsiteX7" fmla="*/ 931229 w 931922"/>
                      <a:gd name="connsiteY7" fmla="*/ 403906 h 617079"/>
                      <a:gd name="connsiteX0" fmla="*/ 182319 w 931968"/>
                      <a:gd name="connsiteY0" fmla="*/ 476834 h 617079"/>
                      <a:gd name="connsiteX1" fmla="*/ 423541 w 931968"/>
                      <a:gd name="connsiteY1" fmla="*/ 339394 h 617079"/>
                      <a:gd name="connsiteX2" fmla="*/ 516103 w 931968"/>
                      <a:gd name="connsiteY2" fmla="*/ 617079 h 617079"/>
                      <a:gd name="connsiteX3" fmla="*/ 0 w 931968"/>
                      <a:gd name="connsiteY3" fmla="*/ 448785 h 617079"/>
                      <a:gd name="connsiteX4" fmla="*/ 274881 w 931968"/>
                      <a:gd name="connsiteY4" fmla="*/ 0 h 617079"/>
                      <a:gd name="connsiteX5" fmla="*/ 504883 w 931968"/>
                      <a:gd name="connsiteY5" fmla="*/ 235612 h 617079"/>
                      <a:gd name="connsiteX6" fmla="*/ 765740 w 931968"/>
                      <a:gd name="connsiteY6" fmla="*/ 159879 h 617079"/>
                      <a:gd name="connsiteX7" fmla="*/ 931229 w 931968"/>
                      <a:gd name="connsiteY7" fmla="*/ 403906 h 617079"/>
                      <a:gd name="connsiteX0" fmla="*/ 182319 w 932698"/>
                      <a:gd name="connsiteY0" fmla="*/ 476834 h 617079"/>
                      <a:gd name="connsiteX1" fmla="*/ 423541 w 932698"/>
                      <a:gd name="connsiteY1" fmla="*/ 339394 h 617079"/>
                      <a:gd name="connsiteX2" fmla="*/ 516103 w 932698"/>
                      <a:gd name="connsiteY2" fmla="*/ 617079 h 617079"/>
                      <a:gd name="connsiteX3" fmla="*/ 0 w 932698"/>
                      <a:gd name="connsiteY3" fmla="*/ 448785 h 617079"/>
                      <a:gd name="connsiteX4" fmla="*/ 274881 w 932698"/>
                      <a:gd name="connsiteY4" fmla="*/ 0 h 617079"/>
                      <a:gd name="connsiteX5" fmla="*/ 504883 w 932698"/>
                      <a:gd name="connsiteY5" fmla="*/ 235612 h 617079"/>
                      <a:gd name="connsiteX6" fmla="*/ 765740 w 932698"/>
                      <a:gd name="connsiteY6" fmla="*/ 159879 h 617079"/>
                      <a:gd name="connsiteX7" fmla="*/ 931229 w 932698"/>
                      <a:gd name="connsiteY7" fmla="*/ 403906 h 617079"/>
                      <a:gd name="connsiteX0" fmla="*/ 182319 w 932698"/>
                      <a:gd name="connsiteY0" fmla="*/ 476834 h 617079"/>
                      <a:gd name="connsiteX1" fmla="*/ 423541 w 932698"/>
                      <a:gd name="connsiteY1" fmla="*/ 339394 h 617079"/>
                      <a:gd name="connsiteX2" fmla="*/ 516103 w 932698"/>
                      <a:gd name="connsiteY2" fmla="*/ 617079 h 617079"/>
                      <a:gd name="connsiteX3" fmla="*/ 0 w 932698"/>
                      <a:gd name="connsiteY3" fmla="*/ 448785 h 617079"/>
                      <a:gd name="connsiteX4" fmla="*/ 274881 w 932698"/>
                      <a:gd name="connsiteY4" fmla="*/ 0 h 617079"/>
                      <a:gd name="connsiteX5" fmla="*/ 504883 w 932698"/>
                      <a:gd name="connsiteY5" fmla="*/ 235612 h 617079"/>
                      <a:gd name="connsiteX6" fmla="*/ 765740 w 932698"/>
                      <a:gd name="connsiteY6" fmla="*/ 159879 h 617079"/>
                      <a:gd name="connsiteX7" fmla="*/ 931229 w 932698"/>
                      <a:gd name="connsiteY7" fmla="*/ 403906 h 617079"/>
                      <a:gd name="connsiteX0" fmla="*/ 182319 w 932698"/>
                      <a:gd name="connsiteY0" fmla="*/ 476834 h 617079"/>
                      <a:gd name="connsiteX1" fmla="*/ 423541 w 932698"/>
                      <a:gd name="connsiteY1" fmla="*/ 339394 h 617079"/>
                      <a:gd name="connsiteX2" fmla="*/ 516103 w 932698"/>
                      <a:gd name="connsiteY2" fmla="*/ 617079 h 617079"/>
                      <a:gd name="connsiteX3" fmla="*/ 0 w 932698"/>
                      <a:gd name="connsiteY3" fmla="*/ 448785 h 617079"/>
                      <a:gd name="connsiteX4" fmla="*/ 274881 w 932698"/>
                      <a:gd name="connsiteY4" fmla="*/ 0 h 617079"/>
                      <a:gd name="connsiteX5" fmla="*/ 477341 w 932698"/>
                      <a:gd name="connsiteY5" fmla="*/ 243874 h 617079"/>
                      <a:gd name="connsiteX6" fmla="*/ 765740 w 932698"/>
                      <a:gd name="connsiteY6" fmla="*/ 159879 h 617079"/>
                      <a:gd name="connsiteX7" fmla="*/ 931229 w 932698"/>
                      <a:gd name="connsiteY7" fmla="*/ 403906 h 617079"/>
                      <a:gd name="connsiteX0" fmla="*/ 182319 w 932698"/>
                      <a:gd name="connsiteY0" fmla="*/ 476834 h 617079"/>
                      <a:gd name="connsiteX1" fmla="*/ 423541 w 932698"/>
                      <a:gd name="connsiteY1" fmla="*/ 339394 h 617079"/>
                      <a:gd name="connsiteX2" fmla="*/ 516103 w 932698"/>
                      <a:gd name="connsiteY2" fmla="*/ 617079 h 617079"/>
                      <a:gd name="connsiteX3" fmla="*/ 0 w 932698"/>
                      <a:gd name="connsiteY3" fmla="*/ 448785 h 617079"/>
                      <a:gd name="connsiteX4" fmla="*/ 274881 w 932698"/>
                      <a:gd name="connsiteY4" fmla="*/ 0 h 617079"/>
                      <a:gd name="connsiteX5" fmla="*/ 477341 w 932698"/>
                      <a:gd name="connsiteY5" fmla="*/ 243874 h 617079"/>
                      <a:gd name="connsiteX6" fmla="*/ 765740 w 932698"/>
                      <a:gd name="connsiteY6" fmla="*/ 159879 h 617079"/>
                      <a:gd name="connsiteX7" fmla="*/ 931229 w 932698"/>
                      <a:gd name="connsiteY7" fmla="*/ 403906 h 617079"/>
                      <a:gd name="connsiteX0" fmla="*/ 182319 w 932698"/>
                      <a:gd name="connsiteY0" fmla="*/ 476834 h 617079"/>
                      <a:gd name="connsiteX1" fmla="*/ 423541 w 932698"/>
                      <a:gd name="connsiteY1" fmla="*/ 339394 h 617079"/>
                      <a:gd name="connsiteX2" fmla="*/ 516103 w 932698"/>
                      <a:gd name="connsiteY2" fmla="*/ 617079 h 617079"/>
                      <a:gd name="connsiteX3" fmla="*/ 0 w 932698"/>
                      <a:gd name="connsiteY3" fmla="*/ 448785 h 617079"/>
                      <a:gd name="connsiteX4" fmla="*/ 274881 w 932698"/>
                      <a:gd name="connsiteY4" fmla="*/ 0 h 617079"/>
                      <a:gd name="connsiteX5" fmla="*/ 477341 w 932698"/>
                      <a:gd name="connsiteY5" fmla="*/ 243874 h 617079"/>
                      <a:gd name="connsiteX6" fmla="*/ 765740 w 932698"/>
                      <a:gd name="connsiteY6" fmla="*/ 159879 h 617079"/>
                      <a:gd name="connsiteX7" fmla="*/ 931229 w 932698"/>
                      <a:gd name="connsiteY7" fmla="*/ 403906 h 617079"/>
                      <a:gd name="connsiteX0" fmla="*/ 182319 w 933062"/>
                      <a:gd name="connsiteY0" fmla="*/ 476834 h 617079"/>
                      <a:gd name="connsiteX1" fmla="*/ 423541 w 933062"/>
                      <a:gd name="connsiteY1" fmla="*/ 339394 h 617079"/>
                      <a:gd name="connsiteX2" fmla="*/ 516103 w 933062"/>
                      <a:gd name="connsiteY2" fmla="*/ 617079 h 617079"/>
                      <a:gd name="connsiteX3" fmla="*/ 0 w 933062"/>
                      <a:gd name="connsiteY3" fmla="*/ 448785 h 617079"/>
                      <a:gd name="connsiteX4" fmla="*/ 274881 w 933062"/>
                      <a:gd name="connsiteY4" fmla="*/ 0 h 617079"/>
                      <a:gd name="connsiteX5" fmla="*/ 477341 w 933062"/>
                      <a:gd name="connsiteY5" fmla="*/ 243874 h 617079"/>
                      <a:gd name="connsiteX6" fmla="*/ 765740 w 933062"/>
                      <a:gd name="connsiteY6" fmla="*/ 159879 h 617079"/>
                      <a:gd name="connsiteX7" fmla="*/ 931229 w 933062"/>
                      <a:gd name="connsiteY7" fmla="*/ 403906 h 617079"/>
                      <a:gd name="connsiteX0" fmla="*/ 182319 w 933062"/>
                      <a:gd name="connsiteY0" fmla="*/ 476834 h 617079"/>
                      <a:gd name="connsiteX1" fmla="*/ 423541 w 933062"/>
                      <a:gd name="connsiteY1" fmla="*/ 339394 h 617079"/>
                      <a:gd name="connsiteX2" fmla="*/ 516103 w 933062"/>
                      <a:gd name="connsiteY2" fmla="*/ 617079 h 617079"/>
                      <a:gd name="connsiteX3" fmla="*/ 0 w 933062"/>
                      <a:gd name="connsiteY3" fmla="*/ 448785 h 617079"/>
                      <a:gd name="connsiteX4" fmla="*/ 274881 w 933062"/>
                      <a:gd name="connsiteY4" fmla="*/ 0 h 617079"/>
                      <a:gd name="connsiteX5" fmla="*/ 477341 w 933062"/>
                      <a:gd name="connsiteY5" fmla="*/ 243874 h 617079"/>
                      <a:gd name="connsiteX6" fmla="*/ 765740 w 933062"/>
                      <a:gd name="connsiteY6" fmla="*/ 159879 h 617079"/>
                      <a:gd name="connsiteX7" fmla="*/ 931229 w 933062"/>
                      <a:gd name="connsiteY7" fmla="*/ 403906 h 617079"/>
                      <a:gd name="connsiteX0" fmla="*/ 182319 w 934161"/>
                      <a:gd name="connsiteY0" fmla="*/ 476834 h 617079"/>
                      <a:gd name="connsiteX1" fmla="*/ 423541 w 934161"/>
                      <a:gd name="connsiteY1" fmla="*/ 339394 h 617079"/>
                      <a:gd name="connsiteX2" fmla="*/ 516103 w 934161"/>
                      <a:gd name="connsiteY2" fmla="*/ 617079 h 617079"/>
                      <a:gd name="connsiteX3" fmla="*/ 0 w 934161"/>
                      <a:gd name="connsiteY3" fmla="*/ 448785 h 617079"/>
                      <a:gd name="connsiteX4" fmla="*/ 274881 w 934161"/>
                      <a:gd name="connsiteY4" fmla="*/ 0 h 617079"/>
                      <a:gd name="connsiteX5" fmla="*/ 477341 w 934161"/>
                      <a:gd name="connsiteY5" fmla="*/ 243874 h 617079"/>
                      <a:gd name="connsiteX6" fmla="*/ 787773 w 934161"/>
                      <a:gd name="connsiteY6" fmla="*/ 162633 h 617079"/>
                      <a:gd name="connsiteX7" fmla="*/ 931229 w 934161"/>
                      <a:gd name="connsiteY7" fmla="*/ 403906 h 617079"/>
                      <a:gd name="connsiteX0" fmla="*/ 182319 w 933800"/>
                      <a:gd name="connsiteY0" fmla="*/ 476834 h 617079"/>
                      <a:gd name="connsiteX1" fmla="*/ 423541 w 933800"/>
                      <a:gd name="connsiteY1" fmla="*/ 339394 h 617079"/>
                      <a:gd name="connsiteX2" fmla="*/ 516103 w 933800"/>
                      <a:gd name="connsiteY2" fmla="*/ 617079 h 617079"/>
                      <a:gd name="connsiteX3" fmla="*/ 0 w 933800"/>
                      <a:gd name="connsiteY3" fmla="*/ 448785 h 617079"/>
                      <a:gd name="connsiteX4" fmla="*/ 274881 w 933800"/>
                      <a:gd name="connsiteY4" fmla="*/ 0 h 617079"/>
                      <a:gd name="connsiteX5" fmla="*/ 477341 w 933800"/>
                      <a:gd name="connsiteY5" fmla="*/ 243874 h 617079"/>
                      <a:gd name="connsiteX6" fmla="*/ 782265 w 933800"/>
                      <a:gd name="connsiteY6" fmla="*/ 143353 h 617079"/>
                      <a:gd name="connsiteX7" fmla="*/ 931229 w 933800"/>
                      <a:gd name="connsiteY7" fmla="*/ 403906 h 617079"/>
                      <a:gd name="connsiteX0" fmla="*/ 182319 w 933800"/>
                      <a:gd name="connsiteY0" fmla="*/ 476834 h 617079"/>
                      <a:gd name="connsiteX1" fmla="*/ 423541 w 933800"/>
                      <a:gd name="connsiteY1" fmla="*/ 339394 h 617079"/>
                      <a:gd name="connsiteX2" fmla="*/ 516103 w 933800"/>
                      <a:gd name="connsiteY2" fmla="*/ 617079 h 617079"/>
                      <a:gd name="connsiteX3" fmla="*/ 0 w 933800"/>
                      <a:gd name="connsiteY3" fmla="*/ 448785 h 617079"/>
                      <a:gd name="connsiteX4" fmla="*/ 274881 w 933800"/>
                      <a:gd name="connsiteY4" fmla="*/ 0 h 617079"/>
                      <a:gd name="connsiteX5" fmla="*/ 477341 w 933800"/>
                      <a:gd name="connsiteY5" fmla="*/ 243874 h 617079"/>
                      <a:gd name="connsiteX6" fmla="*/ 782265 w 933800"/>
                      <a:gd name="connsiteY6" fmla="*/ 143353 h 617079"/>
                      <a:gd name="connsiteX7" fmla="*/ 931229 w 933800"/>
                      <a:gd name="connsiteY7" fmla="*/ 403906 h 617079"/>
                      <a:gd name="connsiteX0" fmla="*/ 182319 w 935016"/>
                      <a:gd name="connsiteY0" fmla="*/ 476834 h 617079"/>
                      <a:gd name="connsiteX1" fmla="*/ 423541 w 935016"/>
                      <a:gd name="connsiteY1" fmla="*/ 339394 h 617079"/>
                      <a:gd name="connsiteX2" fmla="*/ 516103 w 935016"/>
                      <a:gd name="connsiteY2" fmla="*/ 617079 h 617079"/>
                      <a:gd name="connsiteX3" fmla="*/ 0 w 935016"/>
                      <a:gd name="connsiteY3" fmla="*/ 448785 h 617079"/>
                      <a:gd name="connsiteX4" fmla="*/ 274881 w 935016"/>
                      <a:gd name="connsiteY4" fmla="*/ 0 h 617079"/>
                      <a:gd name="connsiteX5" fmla="*/ 477341 w 935016"/>
                      <a:gd name="connsiteY5" fmla="*/ 243874 h 617079"/>
                      <a:gd name="connsiteX6" fmla="*/ 782265 w 935016"/>
                      <a:gd name="connsiteY6" fmla="*/ 143353 h 617079"/>
                      <a:gd name="connsiteX7" fmla="*/ 931229 w 935016"/>
                      <a:gd name="connsiteY7" fmla="*/ 403906 h 617079"/>
                      <a:gd name="connsiteX0" fmla="*/ 182319 w 932773"/>
                      <a:gd name="connsiteY0" fmla="*/ 476834 h 617079"/>
                      <a:gd name="connsiteX1" fmla="*/ 423541 w 932773"/>
                      <a:gd name="connsiteY1" fmla="*/ 339394 h 617079"/>
                      <a:gd name="connsiteX2" fmla="*/ 516103 w 932773"/>
                      <a:gd name="connsiteY2" fmla="*/ 617079 h 617079"/>
                      <a:gd name="connsiteX3" fmla="*/ 0 w 932773"/>
                      <a:gd name="connsiteY3" fmla="*/ 448785 h 617079"/>
                      <a:gd name="connsiteX4" fmla="*/ 274881 w 932773"/>
                      <a:gd name="connsiteY4" fmla="*/ 0 h 617079"/>
                      <a:gd name="connsiteX5" fmla="*/ 477341 w 932773"/>
                      <a:gd name="connsiteY5" fmla="*/ 243874 h 617079"/>
                      <a:gd name="connsiteX6" fmla="*/ 782265 w 932773"/>
                      <a:gd name="connsiteY6" fmla="*/ 143353 h 617079"/>
                      <a:gd name="connsiteX7" fmla="*/ 931229 w 932773"/>
                      <a:gd name="connsiteY7" fmla="*/ 403906 h 617079"/>
                      <a:gd name="connsiteX0" fmla="*/ 182319 w 932773"/>
                      <a:gd name="connsiteY0" fmla="*/ 476834 h 617079"/>
                      <a:gd name="connsiteX1" fmla="*/ 423541 w 932773"/>
                      <a:gd name="connsiteY1" fmla="*/ 339394 h 617079"/>
                      <a:gd name="connsiteX2" fmla="*/ 516103 w 932773"/>
                      <a:gd name="connsiteY2" fmla="*/ 617079 h 617079"/>
                      <a:gd name="connsiteX3" fmla="*/ 0 w 932773"/>
                      <a:gd name="connsiteY3" fmla="*/ 448785 h 617079"/>
                      <a:gd name="connsiteX4" fmla="*/ 274881 w 932773"/>
                      <a:gd name="connsiteY4" fmla="*/ 0 h 617079"/>
                      <a:gd name="connsiteX5" fmla="*/ 491112 w 932773"/>
                      <a:gd name="connsiteY5" fmla="*/ 243874 h 617079"/>
                      <a:gd name="connsiteX6" fmla="*/ 782265 w 932773"/>
                      <a:gd name="connsiteY6" fmla="*/ 143353 h 617079"/>
                      <a:gd name="connsiteX7" fmla="*/ 931229 w 932773"/>
                      <a:gd name="connsiteY7" fmla="*/ 403906 h 617079"/>
                      <a:gd name="connsiteX0" fmla="*/ 182319 w 932773"/>
                      <a:gd name="connsiteY0" fmla="*/ 476834 h 617079"/>
                      <a:gd name="connsiteX1" fmla="*/ 423541 w 932773"/>
                      <a:gd name="connsiteY1" fmla="*/ 339394 h 617079"/>
                      <a:gd name="connsiteX2" fmla="*/ 516103 w 932773"/>
                      <a:gd name="connsiteY2" fmla="*/ 617079 h 617079"/>
                      <a:gd name="connsiteX3" fmla="*/ 0 w 932773"/>
                      <a:gd name="connsiteY3" fmla="*/ 448785 h 617079"/>
                      <a:gd name="connsiteX4" fmla="*/ 274881 w 932773"/>
                      <a:gd name="connsiteY4" fmla="*/ 0 h 617079"/>
                      <a:gd name="connsiteX5" fmla="*/ 491112 w 932773"/>
                      <a:gd name="connsiteY5" fmla="*/ 243874 h 617079"/>
                      <a:gd name="connsiteX6" fmla="*/ 782265 w 932773"/>
                      <a:gd name="connsiteY6" fmla="*/ 143353 h 617079"/>
                      <a:gd name="connsiteX7" fmla="*/ 931229 w 932773"/>
                      <a:gd name="connsiteY7" fmla="*/ 403906 h 617079"/>
                      <a:gd name="connsiteX0" fmla="*/ 182319 w 932773"/>
                      <a:gd name="connsiteY0" fmla="*/ 476834 h 617079"/>
                      <a:gd name="connsiteX1" fmla="*/ 423541 w 932773"/>
                      <a:gd name="connsiteY1" fmla="*/ 339394 h 617079"/>
                      <a:gd name="connsiteX2" fmla="*/ 516103 w 932773"/>
                      <a:gd name="connsiteY2" fmla="*/ 617079 h 617079"/>
                      <a:gd name="connsiteX3" fmla="*/ 0 w 932773"/>
                      <a:gd name="connsiteY3" fmla="*/ 448785 h 617079"/>
                      <a:gd name="connsiteX4" fmla="*/ 239076 w 932773"/>
                      <a:gd name="connsiteY4" fmla="*/ 0 h 617079"/>
                      <a:gd name="connsiteX5" fmla="*/ 491112 w 932773"/>
                      <a:gd name="connsiteY5" fmla="*/ 243874 h 617079"/>
                      <a:gd name="connsiteX6" fmla="*/ 782265 w 932773"/>
                      <a:gd name="connsiteY6" fmla="*/ 143353 h 617079"/>
                      <a:gd name="connsiteX7" fmla="*/ 931229 w 932773"/>
                      <a:gd name="connsiteY7" fmla="*/ 403906 h 617079"/>
                      <a:gd name="connsiteX0" fmla="*/ 182319 w 932773"/>
                      <a:gd name="connsiteY0" fmla="*/ 476834 h 617079"/>
                      <a:gd name="connsiteX1" fmla="*/ 423541 w 932773"/>
                      <a:gd name="connsiteY1" fmla="*/ 339394 h 617079"/>
                      <a:gd name="connsiteX2" fmla="*/ 516103 w 932773"/>
                      <a:gd name="connsiteY2" fmla="*/ 617079 h 617079"/>
                      <a:gd name="connsiteX3" fmla="*/ 0 w 932773"/>
                      <a:gd name="connsiteY3" fmla="*/ 448785 h 617079"/>
                      <a:gd name="connsiteX4" fmla="*/ 239076 w 932773"/>
                      <a:gd name="connsiteY4" fmla="*/ 0 h 617079"/>
                      <a:gd name="connsiteX5" fmla="*/ 491112 w 932773"/>
                      <a:gd name="connsiteY5" fmla="*/ 243874 h 617079"/>
                      <a:gd name="connsiteX6" fmla="*/ 782265 w 932773"/>
                      <a:gd name="connsiteY6" fmla="*/ 143353 h 617079"/>
                      <a:gd name="connsiteX7" fmla="*/ 931229 w 932773"/>
                      <a:gd name="connsiteY7" fmla="*/ 403906 h 617079"/>
                      <a:gd name="connsiteX0" fmla="*/ 182319 w 932773"/>
                      <a:gd name="connsiteY0" fmla="*/ 476834 h 617079"/>
                      <a:gd name="connsiteX1" fmla="*/ 423541 w 932773"/>
                      <a:gd name="connsiteY1" fmla="*/ 339394 h 617079"/>
                      <a:gd name="connsiteX2" fmla="*/ 516103 w 932773"/>
                      <a:gd name="connsiteY2" fmla="*/ 617079 h 617079"/>
                      <a:gd name="connsiteX3" fmla="*/ 0 w 932773"/>
                      <a:gd name="connsiteY3" fmla="*/ 448785 h 617079"/>
                      <a:gd name="connsiteX4" fmla="*/ 239076 w 932773"/>
                      <a:gd name="connsiteY4" fmla="*/ 0 h 617079"/>
                      <a:gd name="connsiteX5" fmla="*/ 491112 w 932773"/>
                      <a:gd name="connsiteY5" fmla="*/ 243874 h 617079"/>
                      <a:gd name="connsiteX6" fmla="*/ 782265 w 932773"/>
                      <a:gd name="connsiteY6" fmla="*/ 143353 h 617079"/>
                      <a:gd name="connsiteX7" fmla="*/ 931229 w 932773"/>
                      <a:gd name="connsiteY7" fmla="*/ 403906 h 617079"/>
                      <a:gd name="connsiteX0" fmla="*/ 182319 w 932773"/>
                      <a:gd name="connsiteY0" fmla="*/ 478537 h 618782"/>
                      <a:gd name="connsiteX1" fmla="*/ 423541 w 932773"/>
                      <a:gd name="connsiteY1" fmla="*/ 341097 h 618782"/>
                      <a:gd name="connsiteX2" fmla="*/ 516103 w 932773"/>
                      <a:gd name="connsiteY2" fmla="*/ 618782 h 618782"/>
                      <a:gd name="connsiteX3" fmla="*/ 0 w 932773"/>
                      <a:gd name="connsiteY3" fmla="*/ 450488 h 618782"/>
                      <a:gd name="connsiteX4" fmla="*/ 239076 w 932773"/>
                      <a:gd name="connsiteY4" fmla="*/ 1703 h 618782"/>
                      <a:gd name="connsiteX5" fmla="*/ 491112 w 932773"/>
                      <a:gd name="connsiteY5" fmla="*/ 245577 h 618782"/>
                      <a:gd name="connsiteX6" fmla="*/ 782265 w 932773"/>
                      <a:gd name="connsiteY6" fmla="*/ 145056 h 618782"/>
                      <a:gd name="connsiteX7" fmla="*/ 931229 w 932773"/>
                      <a:gd name="connsiteY7" fmla="*/ 405609 h 618782"/>
                      <a:gd name="connsiteX0" fmla="*/ 182319 w 932773"/>
                      <a:gd name="connsiteY0" fmla="*/ 478537 h 618782"/>
                      <a:gd name="connsiteX1" fmla="*/ 423541 w 932773"/>
                      <a:gd name="connsiteY1" fmla="*/ 341097 h 618782"/>
                      <a:gd name="connsiteX2" fmla="*/ 516103 w 932773"/>
                      <a:gd name="connsiteY2" fmla="*/ 618782 h 618782"/>
                      <a:gd name="connsiteX3" fmla="*/ 0 w 932773"/>
                      <a:gd name="connsiteY3" fmla="*/ 450488 h 618782"/>
                      <a:gd name="connsiteX4" fmla="*/ 239076 w 932773"/>
                      <a:gd name="connsiteY4" fmla="*/ 1703 h 618782"/>
                      <a:gd name="connsiteX5" fmla="*/ 491112 w 932773"/>
                      <a:gd name="connsiteY5" fmla="*/ 245577 h 618782"/>
                      <a:gd name="connsiteX6" fmla="*/ 782265 w 932773"/>
                      <a:gd name="connsiteY6" fmla="*/ 145056 h 618782"/>
                      <a:gd name="connsiteX7" fmla="*/ 931229 w 932773"/>
                      <a:gd name="connsiteY7" fmla="*/ 405609 h 618782"/>
                      <a:gd name="connsiteX0" fmla="*/ 160286 w 910740"/>
                      <a:gd name="connsiteY0" fmla="*/ 478537 h 618782"/>
                      <a:gd name="connsiteX1" fmla="*/ 401508 w 910740"/>
                      <a:gd name="connsiteY1" fmla="*/ 341097 h 618782"/>
                      <a:gd name="connsiteX2" fmla="*/ 494070 w 910740"/>
                      <a:gd name="connsiteY2" fmla="*/ 618782 h 618782"/>
                      <a:gd name="connsiteX3" fmla="*/ 0 w 910740"/>
                      <a:gd name="connsiteY3" fmla="*/ 450488 h 618782"/>
                      <a:gd name="connsiteX4" fmla="*/ 217043 w 910740"/>
                      <a:gd name="connsiteY4" fmla="*/ 1703 h 618782"/>
                      <a:gd name="connsiteX5" fmla="*/ 469079 w 910740"/>
                      <a:gd name="connsiteY5" fmla="*/ 245577 h 618782"/>
                      <a:gd name="connsiteX6" fmla="*/ 760232 w 910740"/>
                      <a:gd name="connsiteY6" fmla="*/ 145056 h 618782"/>
                      <a:gd name="connsiteX7" fmla="*/ 909196 w 910740"/>
                      <a:gd name="connsiteY7" fmla="*/ 405609 h 618782"/>
                      <a:gd name="connsiteX0" fmla="*/ 205095 w 955549"/>
                      <a:gd name="connsiteY0" fmla="*/ 478537 h 618782"/>
                      <a:gd name="connsiteX1" fmla="*/ 446317 w 955549"/>
                      <a:gd name="connsiteY1" fmla="*/ 341097 h 618782"/>
                      <a:gd name="connsiteX2" fmla="*/ 538879 w 955549"/>
                      <a:gd name="connsiteY2" fmla="*/ 618782 h 618782"/>
                      <a:gd name="connsiteX3" fmla="*/ 44809 w 955549"/>
                      <a:gd name="connsiteY3" fmla="*/ 450488 h 618782"/>
                      <a:gd name="connsiteX4" fmla="*/ 261852 w 955549"/>
                      <a:gd name="connsiteY4" fmla="*/ 1703 h 618782"/>
                      <a:gd name="connsiteX5" fmla="*/ 513888 w 955549"/>
                      <a:gd name="connsiteY5" fmla="*/ 245577 h 618782"/>
                      <a:gd name="connsiteX6" fmla="*/ 805041 w 955549"/>
                      <a:gd name="connsiteY6" fmla="*/ 145056 h 618782"/>
                      <a:gd name="connsiteX7" fmla="*/ 954005 w 955549"/>
                      <a:gd name="connsiteY7" fmla="*/ 405609 h 618782"/>
                      <a:gd name="connsiteX0" fmla="*/ 205095 w 955549"/>
                      <a:gd name="connsiteY0" fmla="*/ 478537 h 618782"/>
                      <a:gd name="connsiteX1" fmla="*/ 446317 w 955549"/>
                      <a:gd name="connsiteY1" fmla="*/ 341097 h 618782"/>
                      <a:gd name="connsiteX2" fmla="*/ 538879 w 955549"/>
                      <a:gd name="connsiteY2" fmla="*/ 618782 h 618782"/>
                      <a:gd name="connsiteX3" fmla="*/ 44809 w 955549"/>
                      <a:gd name="connsiteY3" fmla="*/ 450488 h 618782"/>
                      <a:gd name="connsiteX4" fmla="*/ 261852 w 955549"/>
                      <a:gd name="connsiteY4" fmla="*/ 1703 h 618782"/>
                      <a:gd name="connsiteX5" fmla="*/ 513888 w 955549"/>
                      <a:gd name="connsiteY5" fmla="*/ 245577 h 618782"/>
                      <a:gd name="connsiteX6" fmla="*/ 805041 w 955549"/>
                      <a:gd name="connsiteY6" fmla="*/ 145056 h 618782"/>
                      <a:gd name="connsiteX7" fmla="*/ 954005 w 955549"/>
                      <a:gd name="connsiteY7" fmla="*/ 405609 h 618782"/>
                      <a:gd name="connsiteX0" fmla="*/ 205095 w 955549"/>
                      <a:gd name="connsiteY0" fmla="*/ 478537 h 607765"/>
                      <a:gd name="connsiteX1" fmla="*/ 446317 w 955549"/>
                      <a:gd name="connsiteY1" fmla="*/ 341097 h 607765"/>
                      <a:gd name="connsiteX2" fmla="*/ 527862 w 955549"/>
                      <a:gd name="connsiteY2" fmla="*/ 607765 h 607765"/>
                      <a:gd name="connsiteX3" fmla="*/ 44809 w 955549"/>
                      <a:gd name="connsiteY3" fmla="*/ 450488 h 607765"/>
                      <a:gd name="connsiteX4" fmla="*/ 261852 w 955549"/>
                      <a:gd name="connsiteY4" fmla="*/ 1703 h 607765"/>
                      <a:gd name="connsiteX5" fmla="*/ 513888 w 955549"/>
                      <a:gd name="connsiteY5" fmla="*/ 245577 h 607765"/>
                      <a:gd name="connsiteX6" fmla="*/ 805041 w 955549"/>
                      <a:gd name="connsiteY6" fmla="*/ 145056 h 607765"/>
                      <a:gd name="connsiteX7" fmla="*/ 954005 w 955549"/>
                      <a:gd name="connsiteY7" fmla="*/ 405609 h 607765"/>
                      <a:gd name="connsiteX0" fmla="*/ 205095 w 955549"/>
                      <a:gd name="connsiteY0" fmla="*/ 478537 h 664635"/>
                      <a:gd name="connsiteX1" fmla="*/ 446317 w 955549"/>
                      <a:gd name="connsiteY1" fmla="*/ 341097 h 664635"/>
                      <a:gd name="connsiteX2" fmla="*/ 527862 w 955549"/>
                      <a:gd name="connsiteY2" fmla="*/ 607765 h 664635"/>
                      <a:gd name="connsiteX3" fmla="*/ 44809 w 955549"/>
                      <a:gd name="connsiteY3" fmla="*/ 450488 h 664635"/>
                      <a:gd name="connsiteX4" fmla="*/ 261852 w 955549"/>
                      <a:gd name="connsiteY4" fmla="*/ 1703 h 664635"/>
                      <a:gd name="connsiteX5" fmla="*/ 513888 w 955549"/>
                      <a:gd name="connsiteY5" fmla="*/ 245577 h 664635"/>
                      <a:gd name="connsiteX6" fmla="*/ 805041 w 955549"/>
                      <a:gd name="connsiteY6" fmla="*/ 145056 h 664635"/>
                      <a:gd name="connsiteX7" fmla="*/ 954005 w 955549"/>
                      <a:gd name="connsiteY7" fmla="*/ 405609 h 664635"/>
                      <a:gd name="connsiteX0" fmla="*/ 205095 w 955549"/>
                      <a:gd name="connsiteY0" fmla="*/ 478537 h 664635"/>
                      <a:gd name="connsiteX1" fmla="*/ 446317 w 955549"/>
                      <a:gd name="connsiteY1" fmla="*/ 341097 h 664635"/>
                      <a:gd name="connsiteX2" fmla="*/ 527862 w 955549"/>
                      <a:gd name="connsiteY2" fmla="*/ 607765 h 664635"/>
                      <a:gd name="connsiteX3" fmla="*/ 44809 w 955549"/>
                      <a:gd name="connsiteY3" fmla="*/ 450488 h 664635"/>
                      <a:gd name="connsiteX4" fmla="*/ 261852 w 955549"/>
                      <a:gd name="connsiteY4" fmla="*/ 1703 h 664635"/>
                      <a:gd name="connsiteX5" fmla="*/ 513888 w 955549"/>
                      <a:gd name="connsiteY5" fmla="*/ 245577 h 664635"/>
                      <a:gd name="connsiteX6" fmla="*/ 805041 w 955549"/>
                      <a:gd name="connsiteY6" fmla="*/ 145056 h 664635"/>
                      <a:gd name="connsiteX7" fmla="*/ 954005 w 955549"/>
                      <a:gd name="connsiteY7" fmla="*/ 405609 h 664635"/>
                      <a:gd name="connsiteX0" fmla="*/ 205095 w 955549"/>
                      <a:gd name="connsiteY0" fmla="*/ 478537 h 664635"/>
                      <a:gd name="connsiteX1" fmla="*/ 402249 w 955549"/>
                      <a:gd name="connsiteY1" fmla="*/ 352114 h 664635"/>
                      <a:gd name="connsiteX2" fmla="*/ 527862 w 955549"/>
                      <a:gd name="connsiteY2" fmla="*/ 607765 h 664635"/>
                      <a:gd name="connsiteX3" fmla="*/ 44809 w 955549"/>
                      <a:gd name="connsiteY3" fmla="*/ 450488 h 664635"/>
                      <a:gd name="connsiteX4" fmla="*/ 261852 w 955549"/>
                      <a:gd name="connsiteY4" fmla="*/ 1703 h 664635"/>
                      <a:gd name="connsiteX5" fmla="*/ 513888 w 955549"/>
                      <a:gd name="connsiteY5" fmla="*/ 245577 h 664635"/>
                      <a:gd name="connsiteX6" fmla="*/ 805041 w 955549"/>
                      <a:gd name="connsiteY6" fmla="*/ 145056 h 664635"/>
                      <a:gd name="connsiteX7" fmla="*/ 954005 w 955549"/>
                      <a:gd name="connsiteY7" fmla="*/ 405609 h 664635"/>
                      <a:gd name="connsiteX0" fmla="*/ 205095 w 955549"/>
                      <a:gd name="connsiteY0" fmla="*/ 478537 h 664635"/>
                      <a:gd name="connsiteX1" fmla="*/ 402249 w 955549"/>
                      <a:gd name="connsiteY1" fmla="*/ 352114 h 664635"/>
                      <a:gd name="connsiteX2" fmla="*/ 527862 w 955549"/>
                      <a:gd name="connsiteY2" fmla="*/ 607765 h 664635"/>
                      <a:gd name="connsiteX3" fmla="*/ 44809 w 955549"/>
                      <a:gd name="connsiteY3" fmla="*/ 450488 h 664635"/>
                      <a:gd name="connsiteX4" fmla="*/ 261852 w 955549"/>
                      <a:gd name="connsiteY4" fmla="*/ 1703 h 664635"/>
                      <a:gd name="connsiteX5" fmla="*/ 513888 w 955549"/>
                      <a:gd name="connsiteY5" fmla="*/ 245577 h 664635"/>
                      <a:gd name="connsiteX6" fmla="*/ 805041 w 955549"/>
                      <a:gd name="connsiteY6" fmla="*/ 145056 h 664635"/>
                      <a:gd name="connsiteX7" fmla="*/ 954005 w 955549"/>
                      <a:gd name="connsiteY7" fmla="*/ 405609 h 664635"/>
                      <a:gd name="connsiteX0" fmla="*/ 205095 w 955549"/>
                      <a:gd name="connsiteY0" fmla="*/ 478537 h 664635"/>
                      <a:gd name="connsiteX1" fmla="*/ 402249 w 955549"/>
                      <a:gd name="connsiteY1" fmla="*/ 352114 h 664635"/>
                      <a:gd name="connsiteX2" fmla="*/ 527862 w 955549"/>
                      <a:gd name="connsiteY2" fmla="*/ 607765 h 664635"/>
                      <a:gd name="connsiteX3" fmla="*/ 44809 w 955549"/>
                      <a:gd name="connsiteY3" fmla="*/ 450488 h 664635"/>
                      <a:gd name="connsiteX4" fmla="*/ 261852 w 955549"/>
                      <a:gd name="connsiteY4" fmla="*/ 1703 h 664635"/>
                      <a:gd name="connsiteX5" fmla="*/ 513888 w 955549"/>
                      <a:gd name="connsiteY5" fmla="*/ 245577 h 664635"/>
                      <a:gd name="connsiteX6" fmla="*/ 805041 w 955549"/>
                      <a:gd name="connsiteY6" fmla="*/ 145056 h 664635"/>
                      <a:gd name="connsiteX7" fmla="*/ 954005 w 955549"/>
                      <a:gd name="connsiteY7" fmla="*/ 405609 h 664635"/>
                      <a:gd name="connsiteX0" fmla="*/ 205095 w 955549"/>
                      <a:gd name="connsiteY0" fmla="*/ 511587 h 664635"/>
                      <a:gd name="connsiteX1" fmla="*/ 402249 w 955549"/>
                      <a:gd name="connsiteY1" fmla="*/ 352114 h 664635"/>
                      <a:gd name="connsiteX2" fmla="*/ 527862 w 955549"/>
                      <a:gd name="connsiteY2" fmla="*/ 607765 h 664635"/>
                      <a:gd name="connsiteX3" fmla="*/ 44809 w 955549"/>
                      <a:gd name="connsiteY3" fmla="*/ 450488 h 664635"/>
                      <a:gd name="connsiteX4" fmla="*/ 261852 w 955549"/>
                      <a:gd name="connsiteY4" fmla="*/ 1703 h 664635"/>
                      <a:gd name="connsiteX5" fmla="*/ 513888 w 955549"/>
                      <a:gd name="connsiteY5" fmla="*/ 245577 h 664635"/>
                      <a:gd name="connsiteX6" fmla="*/ 805041 w 955549"/>
                      <a:gd name="connsiteY6" fmla="*/ 145056 h 664635"/>
                      <a:gd name="connsiteX7" fmla="*/ 954005 w 955549"/>
                      <a:gd name="connsiteY7" fmla="*/ 405609 h 664635"/>
                      <a:gd name="connsiteX0" fmla="*/ 205095 w 955549"/>
                      <a:gd name="connsiteY0" fmla="*/ 511587 h 664635"/>
                      <a:gd name="connsiteX1" fmla="*/ 402249 w 955549"/>
                      <a:gd name="connsiteY1" fmla="*/ 352114 h 664635"/>
                      <a:gd name="connsiteX2" fmla="*/ 527862 w 955549"/>
                      <a:gd name="connsiteY2" fmla="*/ 607765 h 664635"/>
                      <a:gd name="connsiteX3" fmla="*/ 44809 w 955549"/>
                      <a:gd name="connsiteY3" fmla="*/ 450488 h 664635"/>
                      <a:gd name="connsiteX4" fmla="*/ 261852 w 955549"/>
                      <a:gd name="connsiteY4" fmla="*/ 1703 h 664635"/>
                      <a:gd name="connsiteX5" fmla="*/ 513888 w 955549"/>
                      <a:gd name="connsiteY5" fmla="*/ 245577 h 664635"/>
                      <a:gd name="connsiteX6" fmla="*/ 805041 w 955549"/>
                      <a:gd name="connsiteY6" fmla="*/ 145056 h 664635"/>
                      <a:gd name="connsiteX7" fmla="*/ 954005 w 955549"/>
                      <a:gd name="connsiteY7" fmla="*/ 405609 h 664635"/>
                      <a:gd name="connsiteX0" fmla="*/ 205095 w 955549"/>
                      <a:gd name="connsiteY0" fmla="*/ 511587 h 664635"/>
                      <a:gd name="connsiteX1" fmla="*/ 396740 w 955549"/>
                      <a:gd name="connsiteY1" fmla="*/ 327327 h 664635"/>
                      <a:gd name="connsiteX2" fmla="*/ 527862 w 955549"/>
                      <a:gd name="connsiteY2" fmla="*/ 607765 h 664635"/>
                      <a:gd name="connsiteX3" fmla="*/ 44809 w 955549"/>
                      <a:gd name="connsiteY3" fmla="*/ 450488 h 664635"/>
                      <a:gd name="connsiteX4" fmla="*/ 261852 w 955549"/>
                      <a:gd name="connsiteY4" fmla="*/ 1703 h 664635"/>
                      <a:gd name="connsiteX5" fmla="*/ 513888 w 955549"/>
                      <a:gd name="connsiteY5" fmla="*/ 245577 h 664635"/>
                      <a:gd name="connsiteX6" fmla="*/ 805041 w 955549"/>
                      <a:gd name="connsiteY6" fmla="*/ 145056 h 664635"/>
                      <a:gd name="connsiteX7" fmla="*/ 954005 w 955549"/>
                      <a:gd name="connsiteY7" fmla="*/ 405609 h 664635"/>
                      <a:gd name="connsiteX0" fmla="*/ 205095 w 955549"/>
                      <a:gd name="connsiteY0" fmla="*/ 511587 h 664635"/>
                      <a:gd name="connsiteX1" fmla="*/ 396740 w 955549"/>
                      <a:gd name="connsiteY1" fmla="*/ 327327 h 664635"/>
                      <a:gd name="connsiteX2" fmla="*/ 527862 w 955549"/>
                      <a:gd name="connsiteY2" fmla="*/ 607765 h 664635"/>
                      <a:gd name="connsiteX3" fmla="*/ 44809 w 955549"/>
                      <a:gd name="connsiteY3" fmla="*/ 450488 h 664635"/>
                      <a:gd name="connsiteX4" fmla="*/ 261852 w 955549"/>
                      <a:gd name="connsiteY4" fmla="*/ 1703 h 664635"/>
                      <a:gd name="connsiteX5" fmla="*/ 513888 w 955549"/>
                      <a:gd name="connsiteY5" fmla="*/ 245577 h 664635"/>
                      <a:gd name="connsiteX6" fmla="*/ 805041 w 955549"/>
                      <a:gd name="connsiteY6" fmla="*/ 145056 h 664635"/>
                      <a:gd name="connsiteX7" fmla="*/ 954005 w 955549"/>
                      <a:gd name="connsiteY7" fmla="*/ 405609 h 664635"/>
                      <a:gd name="connsiteX0" fmla="*/ 221620 w 955549"/>
                      <a:gd name="connsiteY0" fmla="*/ 500570 h 664635"/>
                      <a:gd name="connsiteX1" fmla="*/ 396740 w 955549"/>
                      <a:gd name="connsiteY1" fmla="*/ 327327 h 664635"/>
                      <a:gd name="connsiteX2" fmla="*/ 527862 w 955549"/>
                      <a:gd name="connsiteY2" fmla="*/ 607765 h 664635"/>
                      <a:gd name="connsiteX3" fmla="*/ 44809 w 955549"/>
                      <a:gd name="connsiteY3" fmla="*/ 450488 h 664635"/>
                      <a:gd name="connsiteX4" fmla="*/ 261852 w 955549"/>
                      <a:gd name="connsiteY4" fmla="*/ 1703 h 664635"/>
                      <a:gd name="connsiteX5" fmla="*/ 513888 w 955549"/>
                      <a:gd name="connsiteY5" fmla="*/ 245577 h 664635"/>
                      <a:gd name="connsiteX6" fmla="*/ 805041 w 955549"/>
                      <a:gd name="connsiteY6" fmla="*/ 145056 h 664635"/>
                      <a:gd name="connsiteX7" fmla="*/ 954005 w 955549"/>
                      <a:gd name="connsiteY7" fmla="*/ 405609 h 664635"/>
                      <a:gd name="connsiteX0" fmla="*/ 221620 w 955549"/>
                      <a:gd name="connsiteY0" fmla="*/ 500570 h 664635"/>
                      <a:gd name="connsiteX1" fmla="*/ 396740 w 955549"/>
                      <a:gd name="connsiteY1" fmla="*/ 327327 h 664635"/>
                      <a:gd name="connsiteX2" fmla="*/ 527862 w 955549"/>
                      <a:gd name="connsiteY2" fmla="*/ 607765 h 664635"/>
                      <a:gd name="connsiteX3" fmla="*/ 44809 w 955549"/>
                      <a:gd name="connsiteY3" fmla="*/ 450488 h 664635"/>
                      <a:gd name="connsiteX4" fmla="*/ 261852 w 955549"/>
                      <a:gd name="connsiteY4" fmla="*/ 1703 h 664635"/>
                      <a:gd name="connsiteX5" fmla="*/ 513888 w 955549"/>
                      <a:gd name="connsiteY5" fmla="*/ 245577 h 664635"/>
                      <a:gd name="connsiteX6" fmla="*/ 805041 w 955549"/>
                      <a:gd name="connsiteY6" fmla="*/ 145056 h 664635"/>
                      <a:gd name="connsiteX7" fmla="*/ 954005 w 955549"/>
                      <a:gd name="connsiteY7" fmla="*/ 405609 h 664635"/>
                      <a:gd name="connsiteX0" fmla="*/ 221620 w 955549"/>
                      <a:gd name="connsiteY0" fmla="*/ 500570 h 664635"/>
                      <a:gd name="connsiteX1" fmla="*/ 396740 w 955549"/>
                      <a:gd name="connsiteY1" fmla="*/ 327327 h 664635"/>
                      <a:gd name="connsiteX2" fmla="*/ 527862 w 955549"/>
                      <a:gd name="connsiteY2" fmla="*/ 607765 h 664635"/>
                      <a:gd name="connsiteX3" fmla="*/ 44809 w 955549"/>
                      <a:gd name="connsiteY3" fmla="*/ 450488 h 664635"/>
                      <a:gd name="connsiteX4" fmla="*/ 261852 w 955549"/>
                      <a:gd name="connsiteY4" fmla="*/ 1703 h 664635"/>
                      <a:gd name="connsiteX5" fmla="*/ 513888 w 955549"/>
                      <a:gd name="connsiteY5" fmla="*/ 245577 h 664635"/>
                      <a:gd name="connsiteX6" fmla="*/ 805041 w 955549"/>
                      <a:gd name="connsiteY6" fmla="*/ 145056 h 664635"/>
                      <a:gd name="connsiteX7" fmla="*/ 954005 w 955549"/>
                      <a:gd name="connsiteY7" fmla="*/ 405609 h 664635"/>
                      <a:gd name="connsiteX0" fmla="*/ 221620 w 955549"/>
                      <a:gd name="connsiteY0" fmla="*/ 500570 h 666793"/>
                      <a:gd name="connsiteX1" fmla="*/ 396740 w 955549"/>
                      <a:gd name="connsiteY1" fmla="*/ 327327 h 666793"/>
                      <a:gd name="connsiteX2" fmla="*/ 478286 w 955549"/>
                      <a:gd name="connsiteY2" fmla="*/ 610520 h 666793"/>
                      <a:gd name="connsiteX3" fmla="*/ 44809 w 955549"/>
                      <a:gd name="connsiteY3" fmla="*/ 450488 h 666793"/>
                      <a:gd name="connsiteX4" fmla="*/ 261852 w 955549"/>
                      <a:gd name="connsiteY4" fmla="*/ 1703 h 666793"/>
                      <a:gd name="connsiteX5" fmla="*/ 513888 w 955549"/>
                      <a:gd name="connsiteY5" fmla="*/ 245577 h 666793"/>
                      <a:gd name="connsiteX6" fmla="*/ 805041 w 955549"/>
                      <a:gd name="connsiteY6" fmla="*/ 145056 h 666793"/>
                      <a:gd name="connsiteX7" fmla="*/ 954005 w 955549"/>
                      <a:gd name="connsiteY7" fmla="*/ 405609 h 666793"/>
                      <a:gd name="connsiteX0" fmla="*/ 221620 w 955549"/>
                      <a:gd name="connsiteY0" fmla="*/ 500570 h 666793"/>
                      <a:gd name="connsiteX1" fmla="*/ 396740 w 955549"/>
                      <a:gd name="connsiteY1" fmla="*/ 327327 h 666793"/>
                      <a:gd name="connsiteX2" fmla="*/ 478286 w 955549"/>
                      <a:gd name="connsiteY2" fmla="*/ 610520 h 666793"/>
                      <a:gd name="connsiteX3" fmla="*/ 44809 w 955549"/>
                      <a:gd name="connsiteY3" fmla="*/ 450488 h 666793"/>
                      <a:gd name="connsiteX4" fmla="*/ 261852 w 955549"/>
                      <a:gd name="connsiteY4" fmla="*/ 1703 h 666793"/>
                      <a:gd name="connsiteX5" fmla="*/ 513888 w 955549"/>
                      <a:gd name="connsiteY5" fmla="*/ 245577 h 666793"/>
                      <a:gd name="connsiteX6" fmla="*/ 805041 w 955549"/>
                      <a:gd name="connsiteY6" fmla="*/ 145056 h 666793"/>
                      <a:gd name="connsiteX7" fmla="*/ 954005 w 955549"/>
                      <a:gd name="connsiteY7" fmla="*/ 405609 h 666793"/>
                      <a:gd name="connsiteX0" fmla="*/ 228696 w 962625"/>
                      <a:gd name="connsiteY0" fmla="*/ 500570 h 673975"/>
                      <a:gd name="connsiteX1" fmla="*/ 403816 w 962625"/>
                      <a:gd name="connsiteY1" fmla="*/ 327327 h 673975"/>
                      <a:gd name="connsiteX2" fmla="*/ 485362 w 962625"/>
                      <a:gd name="connsiteY2" fmla="*/ 610520 h 673975"/>
                      <a:gd name="connsiteX3" fmla="*/ 43623 w 962625"/>
                      <a:gd name="connsiteY3" fmla="*/ 480784 h 673975"/>
                      <a:gd name="connsiteX4" fmla="*/ 268928 w 962625"/>
                      <a:gd name="connsiteY4" fmla="*/ 1703 h 673975"/>
                      <a:gd name="connsiteX5" fmla="*/ 520964 w 962625"/>
                      <a:gd name="connsiteY5" fmla="*/ 245577 h 673975"/>
                      <a:gd name="connsiteX6" fmla="*/ 812117 w 962625"/>
                      <a:gd name="connsiteY6" fmla="*/ 145056 h 673975"/>
                      <a:gd name="connsiteX7" fmla="*/ 961081 w 962625"/>
                      <a:gd name="connsiteY7" fmla="*/ 405609 h 673975"/>
                      <a:gd name="connsiteX0" fmla="*/ 238218 w 972147"/>
                      <a:gd name="connsiteY0" fmla="*/ 500570 h 681004"/>
                      <a:gd name="connsiteX1" fmla="*/ 413338 w 972147"/>
                      <a:gd name="connsiteY1" fmla="*/ 327327 h 681004"/>
                      <a:gd name="connsiteX2" fmla="*/ 494884 w 972147"/>
                      <a:gd name="connsiteY2" fmla="*/ 610520 h 681004"/>
                      <a:gd name="connsiteX3" fmla="*/ 42128 w 972147"/>
                      <a:gd name="connsiteY3" fmla="*/ 505572 h 681004"/>
                      <a:gd name="connsiteX4" fmla="*/ 278450 w 972147"/>
                      <a:gd name="connsiteY4" fmla="*/ 1703 h 681004"/>
                      <a:gd name="connsiteX5" fmla="*/ 530486 w 972147"/>
                      <a:gd name="connsiteY5" fmla="*/ 245577 h 681004"/>
                      <a:gd name="connsiteX6" fmla="*/ 821639 w 972147"/>
                      <a:gd name="connsiteY6" fmla="*/ 145056 h 681004"/>
                      <a:gd name="connsiteX7" fmla="*/ 970603 w 972147"/>
                      <a:gd name="connsiteY7" fmla="*/ 405609 h 681004"/>
                      <a:gd name="connsiteX0" fmla="*/ 238218 w 972147"/>
                      <a:gd name="connsiteY0" fmla="*/ 500570 h 684851"/>
                      <a:gd name="connsiteX1" fmla="*/ 413338 w 972147"/>
                      <a:gd name="connsiteY1" fmla="*/ 327327 h 684851"/>
                      <a:gd name="connsiteX2" fmla="*/ 483867 w 972147"/>
                      <a:gd name="connsiteY2" fmla="*/ 616028 h 684851"/>
                      <a:gd name="connsiteX3" fmla="*/ 42128 w 972147"/>
                      <a:gd name="connsiteY3" fmla="*/ 505572 h 684851"/>
                      <a:gd name="connsiteX4" fmla="*/ 278450 w 972147"/>
                      <a:gd name="connsiteY4" fmla="*/ 1703 h 684851"/>
                      <a:gd name="connsiteX5" fmla="*/ 530486 w 972147"/>
                      <a:gd name="connsiteY5" fmla="*/ 245577 h 684851"/>
                      <a:gd name="connsiteX6" fmla="*/ 821639 w 972147"/>
                      <a:gd name="connsiteY6" fmla="*/ 145056 h 684851"/>
                      <a:gd name="connsiteX7" fmla="*/ 970603 w 972147"/>
                      <a:gd name="connsiteY7" fmla="*/ 405609 h 684851"/>
                      <a:gd name="connsiteX0" fmla="*/ 238218 w 972147"/>
                      <a:gd name="connsiteY0" fmla="*/ 500570 h 678763"/>
                      <a:gd name="connsiteX1" fmla="*/ 413338 w 972147"/>
                      <a:gd name="connsiteY1" fmla="*/ 327327 h 678763"/>
                      <a:gd name="connsiteX2" fmla="*/ 483867 w 972147"/>
                      <a:gd name="connsiteY2" fmla="*/ 616028 h 678763"/>
                      <a:gd name="connsiteX3" fmla="*/ 42128 w 972147"/>
                      <a:gd name="connsiteY3" fmla="*/ 505572 h 678763"/>
                      <a:gd name="connsiteX4" fmla="*/ 278450 w 972147"/>
                      <a:gd name="connsiteY4" fmla="*/ 1703 h 678763"/>
                      <a:gd name="connsiteX5" fmla="*/ 530486 w 972147"/>
                      <a:gd name="connsiteY5" fmla="*/ 245577 h 678763"/>
                      <a:gd name="connsiteX6" fmla="*/ 821639 w 972147"/>
                      <a:gd name="connsiteY6" fmla="*/ 145056 h 678763"/>
                      <a:gd name="connsiteX7" fmla="*/ 970603 w 972147"/>
                      <a:gd name="connsiteY7" fmla="*/ 405609 h 678763"/>
                      <a:gd name="connsiteX0" fmla="*/ 238218 w 972147"/>
                      <a:gd name="connsiteY0" fmla="*/ 501130 h 679323"/>
                      <a:gd name="connsiteX1" fmla="*/ 413338 w 972147"/>
                      <a:gd name="connsiteY1" fmla="*/ 327887 h 679323"/>
                      <a:gd name="connsiteX2" fmla="*/ 483867 w 972147"/>
                      <a:gd name="connsiteY2" fmla="*/ 616588 h 679323"/>
                      <a:gd name="connsiteX3" fmla="*/ 42128 w 972147"/>
                      <a:gd name="connsiteY3" fmla="*/ 506132 h 679323"/>
                      <a:gd name="connsiteX4" fmla="*/ 278450 w 972147"/>
                      <a:gd name="connsiteY4" fmla="*/ 2263 h 679323"/>
                      <a:gd name="connsiteX5" fmla="*/ 535994 w 972147"/>
                      <a:gd name="connsiteY5" fmla="*/ 210332 h 679323"/>
                      <a:gd name="connsiteX6" fmla="*/ 821639 w 972147"/>
                      <a:gd name="connsiteY6" fmla="*/ 145616 h 679323"/>
                      <a:gd name="connsiteX7" fmla="*/ 970603 w 972147"/>
                      <a:gd name="connsiteY7" fmla="*/ 406169 h 679323"/>
                      <a:gd name="connsiteX0" fmla="*/ 238218 w 972147"/>
                      <a:gd name="connsiteY0" fmla="*/ 501130 h 679323"/>
                      <a:gd name="connsiteX1" fmla="*/ 413338 w 972147"/>
                      <a:gd name="connsiteY1" fmla="*/ 327887 h 679323"/>
                      <a:gd name="connsiteX2" fmla="*/ 483867 w 972147"/>
                      <a:gd name="connsiteY2" fmla="*/ 616588 h 679323"/>
                      <a:gd name="connsiteX3" fmla="*/ 42128 w 972147"/>
                      <a:gd name="connsiteY3" fmla="*/ 506132 h 679323"/>
                      <a:gd name="connsiteX4" fmla="*/ 278450 w 972147"/>
                      <a:gd name="connsiteY4" fmla="*/ 2263 h 679323"/>
                      <a:gd name="connsiteX5" fmla="*/ 535994 w 972147"/>
                      <a:gd name="connsiteY5" fmla="*/ 210332 h 679323"/>
                      <a:gd name="connsiteX6" fmla="*/ 821639 w 972147"/>
                      <a:gd name="connsiteY6" fmla="*/ 145616 h 679323"/>
                      <a:gd name="connsiteX7" fmla="*/ 970603 w 972147"/>
                      <a:gd name="connsiteY7" fmla="*/ 406169 h 679323"/>
                      <a:gd name="connsiteX0" fmla="*/ 238218 w 972147"/>
                      <a:gd name="connsiteY0" fmla="*/ 501584 h 679777"/>
                      <a:gd name="connsiteX1" fmla="*/ 413338 w 972147"/>
                      <a:gd name="connsiteY1" fmla="*/ 328341 h 679777"/>
                      <a:gd name="connsiteX2" fmla="*/ 483867 w 972147"/>
                      <a:gd name="connsiteY2" fmla="*/ 617042 h 679777"/>
                      <a:gd name="connsiteX3" fmla="*/ 42128 w 972147"/>
                      <a:gd name="connsiteY3" fmla="*/ 506586 h 679777"/>
                      <a:gd name="connsiteX4" fmla="*/ 278450 w 972147"/>
                      <a:gd name="connsiteY4" fmla="*/ 2717 h 679777"/>
                      <a:gd name="connsiteX5" fmla="*/ 535994 w 972147"/>
                      <a:gd name="connsiteY5" fmla="*/ 210786 h 679777"/>
                      <a:gd name="connsiteX6" fmla="*/ 821639 w 972147"/>
                      <a:gd name="connsiteY6" fmla="*/ 146070 h 679777"/>
                      <a:gd name="connsiteX7" fmla="*/ 970603 w 972147"/>
                      <a:gd name="connsiteY7" fmla="*/ 406623 h 679777"/>
                      <a:gd name="connsiteX0" fmla="*/ 238218 w 972147"/>
                      <a:gd name="connsiteY0" fmla="*/ 501584 h 679777"/>
                      <a:gd name="connsiteX1" fmla="*/ 413338 w 972147"/>
                      <a:gd name="connsiteY1" fmla="*/ 328341 h 679777"/>
                      <a:gd name="connsiteX2" fmla="*/ 483867 w 972147"/>
                      <a:gd name="connsiteY2" fmla="*/ 617042 h 679777"/>
                      <a:gd name="connsiteX3" fmla="*/ 42128 w 972147"/>
                      <a:gd name="connsiteY3" fmla="*/ 506586 h 679777"/>
                      <a:gd name="connsiteX4" fmla="*/ 278450 w 972147"/>
                      <a:gd name="connsiteY4" fmla="*/ 2717 h 679777"/>
                      <a:gd name="connsiteX5" fmla="*/ 535994 w 972147"/>
                      <a:gd name="connsiteY5" fmla="*/ 210786 h 679777"/>
                      <a:gd name="connsiteX6" fmla="*/ 821639 w 972147"/>
                      <a:gd name="connsiteY6" fmla="*/ 146070 h 679777"/>
                      <a:gd name="connsiteX7" fmla="*/ 970603 w 972147"/>
                      <a:gd name="connsiteY7" fmla="*/ 406623 h 679777"/>
                      <a:gd name="connsiteX0" fmla="*/ 238218 w 972147"/>
                      <a:gd name="connsiteY0" fmla="*/ 501584 h 679777"/>
                      <a:gd name="connsiteX1" fmla="*/ 413338 w 972147"/>
                      <a:gd name="connsiteY1" fmla="*/ 328341 h 679777"/>
                      <a:gd name="connsiteX2" fmla="*/ 483867 w 972147"/>
                      <a:gd name="connsiteY2" fmla="*/ 617042 h 679777"/>
                      <a:gd name="connsiteX3" fmla="*/ 42128 w 972147"/>
                      <a:gd name="connsiteY3" fmla="*/ 506586 h 679777"/>
                      <a:gd name="connsiteX4" fmla="*/ 278450 w 972147"/>
                      <a:gd name="connsiteY4" fmla="*/ 2717 h 679777"/>
                      <a:gd name="connsiteX5" fmla="*/ 535994 w 972147"/>
                      <a:gd name="connsiteY5" fmla="*/ 210786 h 679777"/>
                      <a:gd name="connsiteX6" fmla="*/ 821639 w 972147"/>
                      <a:gd name="connsiteY6" fmla="*/ 146070 h 679777"/>
                      <a:gd name="connsiteX7" fmla="*/ 970603 w 972147"/>
                      <a:gd name="connsiteY7" fmla="*/ 406623 h 679777"/>
                      <a:gd name="connsiteX0" fmla="*/ 238218 w 972147"/>
                      <a:gd name="connsiteY0" fmla="*/ 502590 h 680783"/>
                      <a:gd name="connsiteX1" fmla="*/ 413338 w 972147"/>
                      <a:gd name="connsiteY1" fmla="*/ 329347 h 680783"/>
                      <a:gd name="connsiteX2" fmla="*/ 483867 w 972147"/>
                      <a:gd name="connsiteY2" fmla="*/ 618048 h 680783"/>
                      <a:gd name="connsiteX3" fmla="*/ 42128 w 972147"/>
                      <a:gd name="connsiteY3" fmla="*/ 507592 h 680783"/>
                      <a:gd name="connsiteX4" fmla="*/ 278450 w 972147"/>
                      <a:gd name="connsiteY4" fmla="*/ 3723 h 680783"/>
                      <a:gd name="connsiteX5" fmla="*/ 535994 w 972147"/>
                      <a:gd name="connsiteY5" fmla="*/ 211792 h 680783"/>
                      <a:gd name="connsiteX6" fmla="*/ 821639 w 972147"/>
                      <a:gd name="connsiteY6" fmla="*/ 147076 h 680783"/>
                      <a:gd name="connsiteX7" fmla="*/ 970603 w 972147"/>
                      <a:gd name="connsiteY7" fmla="*/ 407629 h 680783"/>
                      <a:gd name="connsiteX0" fmla="*/ 238218 w 972381"/>
                      <a:gd name="connsiteY0" fmla="*/ 502590 h 680783"/>
                      <a:gd name="connsiteX1" fmla="*/ 413338 w 972381"/>
                      <a:gd name="connsiteY1" fmla="*/ 329347 h 680783"/>
                      <a:gd name="connsiteX2" fmla="*/ 483867 w 972381"/>
                      <a:gd name="connsiteY2" fmla="*/ 618048 h 680783"/>
                      <a:gd name="connsiteX3" fmla="*/ 42128 w 972381"/>
                      <a:gd name="connsiteY3" fmla="*/ 507592 h 680783"/>
                      <a:gd name="connsiteX4" fmla="*/ 278450 w 972381"/>
                      <a:gd name="connsiteY4" fmla="*/ 3723 h 680783"/>
                      <a:gd name="connsiteX5" fmla="*/ 535994 w 972381"/>
                      <a:gd name="connsiteY5" fmla="*/ 211792 h 680783"/>
                      <a:gd name="connsiteX6" fmla="*/ 829902 w 972381"/>
                      <a:gd name="connsiteY6" fmla="*/ 119534 h 680783"/>
                      <a:gd name="connsiteX7" fmla="*/ 970603 w 972381"/>
                      <a:gd name="connsiteY7" fmla="*/ 407629 h 680783"/>
                      <a:gd name="connsiteX0" fmla="*/ 238218 w 972381"/>
                      <a:gd name="connsiteY0" fmla="*/ 502590 h 680783"/>
                      <a:gd name="connsiteX1" fmla="*/ 413338 w 972381"/>
                      <a:gd name="connsiteY1" fmla="*/ 329347 h 680783"/>
                      <a:gd name="connsiteX2" fmla="*/ 483867 w 972381"/>
                      <a:gd name="connsiteY2" fmla="*/ 618048 h 680783"/>
                      <a:gd name="connsiteX3" fmla="*/ 42128 w 972381"/>
                      <a:gd name="connsiteY3" fmla="*/ 507592 h 680783"/>
                      <a:gd name="connsiteX4" fmla="*/ 278450 w 972381"/>
                      <a:gd name="connsiteY4" fmla="*/ 3723 h 680783"/>
                      <a:gd name="connsiteX5" fmla="*/ 535994 w 972381"/>
                      <a:gd name="connsiteY5" fmla="*/ 211792 h 680783"/>
                      <a:gd name="connsiteX6" fmla="*/ 829902 w 972381"/>
                      <a:gd name="connsiteY6" fmla="*/ 119534 h 680783"/>
                      <a:gd name="connsiteX7" fmla="*/ 970603 w 972381"/>
                      <a:gd name="connsiteY7" fmla="*/ 407629 h 680783"/>
                      <a:gd name="connsiteX0" fmla="*/ 238218 w 973905"/>
                      <a:gd name="connsiteY0" fmla="*/ 502590 h 680783"/>
                      <a:gd name="connsiteX1" fmla="*/ 413338 w 973905"/>
                      <a:gd name="connsiteY1" fmla="*/ 329347 h 680783"/>
                      <a:gd name="connsiteX2" fmla="*/ 483867 w 973905"/>
                      <a:gd name="connsiteY2" fmla="*/ 618048 h 680783"/>
                      <a:gd name="connsiteX3" fmla="*/ 42128 w 973905"/>
                      <a:gd name="connsiteY3" fmla="*/ 507592 h 680783"/>
                      <a:gd name="connsiteX4" fmla="*/ 278450 w 973905"/>
                      <a:gd name="connsiteY4" fmla="*/ 3723 h 680783"/>
                      <a:gd name="connsiteX5" fmla="*/ 535994 w 973905"/>
                      <a:gd name="connsiteY5" fmla="*/ 211792 h 680783"/>
                      <a:gd name="connsiteX6" fmla="*/ 857444 w 973905"/>
                      <a:gd name="connsiteY6" fmla="*/ 144322 h 680783"/>
                      <a:gd name="connsiteX7" fmla="*/ 970603 w 973905"/>
                      <a:gd name="connsiteY7" fmla="*/ 407629 h 680783"/>
                      <a:gd name="connsiteX0" fmla="*/ 238218 w 973905"/>
                      <a:gd name="connsiteY0" fmla="*/ 502590 h 680783"/>
                      <a:gd name="connsiteX1" fmla="*/ 413338 w 973905"/>
                      <a:gd name="connsiteY1" fmla="*/ 329347 h 680783"/>
                      <a:gd name="connsiteX2" fmla="*/ 483867 w 973905"/>
                      <a:gd name="connsiteY2" fmla="*/ 618048 h 680783"/>
                      <a:gd name="connsiteX3" fmla="*/ 42128 w 973905"/>
                      <a:gd name="connsiteY3" fmla="*/ 507592 h 680783"/>
                      <a:gd name="connsiteX4" fmla="*/ 278450 w 973905"/>
                      <a:gd name="connsiteY4" fmla="*/ 3723 h 680783"/>
                      <a:gd name="connsiteX5" fmla="*/ 535994 w 973905"/>
                      <a:gd name="connsiteY5" fmla="*/ 211792 h 680783"/>
                      <a:gd name="connsiteX6" fmla="*/ 857444 w 973905"/>
                      <a:gd name="connsiteY6" fmla="*/ 144322 h 680783"/>
                      <a:gd name="connsiteX7" fmla="*/ 970603 w 973905"/>
                      <a:gd name="connsiteY7" fmla="*/ 407629 h 680783"/>
                      <a:gd name="connsiteX0" fmla="*/ 238218 w 975028"/>
                      <a:gd name="connsiteY0" fmla="*/ 502590 h 680783"/>
                      <a:gd name="connsiteX1" fmla="*/ 413338 w 975028"/>
                      <a:gd name="connsiteY1" fmla="*/ 329347 h 680783"/>
                      <a:gd name="connsiteX2" fmla="*/ 483867 w 975028"/>
                      <a:gd name="connsiteY2" fmla="*/ 618048 h 680783"/>
                      <a:gd name="connsiteX3" fmla="*/ 42128 w 975028"/>
                      <a:gd name="connsiteY3" fmla="*/ 507592 h 680783"/>
                      <a:gd name="connsiteX4" fmla="*/ 278450 w 975028"/>
                      <a:gd name="connsiteY4" fmla="*/ 3723 h 680783"/>
                      <a:gd name="connsiteX5" fmla="*/ 535994 w 975028"/>
                      <a:gd name="connsiteY5" fmla="*/ 211792 h 680783"/>
                      <a:gd name="connsiteX6" fmla="*/ 857444 w 975028"/>
                      <a:gd name="connsiteY6" fmla="*/ 144322 h 680783"/>
                      <a:gd name="connsiteX7" fmla="*/ 970603 w 975028"/>
                      <a:gd name="connsiteY7" fmla="*/ 407629 h 680783"/>
                      <a:gd name="connsiteX0" fmla="*/ 238218 w 975028"/>
                      <a:gd name="connsiteY0" fmla="*/ 502590 h 680783"/>
                      <a:gd name="connsiteX1" fmla="*/ 413338 w 975028"/>
                      <a:gd name="connsiteY1" fmla="*/ 329347 h 680783"/>
                      <a:gd name="connsiteX2" fmla="*/ 483867 w 975028"/>
                      <a:gd name="connsiteY2" fmla="*/ 618048 h 680783"/>
                      <a:gd name="connsiteX3" fmla="*/ 42128 w 975028"/>
                      <a:gd name="connsiteY3" fmla="*/ 507592 h 680783"/>
                      <a:gd name="connsiteX4" fmla="*/ 278450 w 975028"/>
                      <a:gd name="connsiteY4" fmla="*/ 3723 h 680783"/>
                      <a:gd name="connsiteX5" fmla="*/ 535994 w 975028"/>
                      <a:gd name="connsiteY5" fmla="*/ 211792 h 680783"/>
                      <a:gd name="connsiteX6" fmla="*/ 857444 w 975028"/>
                      <a:gd name="connsiteY6" fmla="*/ 144322 h 680783"/>
                      <a:gd name="connsiteX7" fmla="*/ 970603 w 975028"/>
                      <a:gd name="connsiteY7" fmla="*/ 407629 h 680783"/>
                      <a:gd name="connsiteX0" fmla="*/ 238218 w 975375"/>
                      <a:gd name="connsiteY0" fmla="*/ 502590 h 680783"/>
                      <a:gd name="connsiteX1" fmla="*/ 413338 w 975375"/>
                      <a:gd name="connsiteY1" fmla="*/ 329347 h 680783"/>
                      <a:gd name="connsiteX2" fmla="*/ 483867 w 975375"/>
                      <a:gd name="connsiteY2" fmla="*/ 618048 h 680783"/>
                      <a:gd name="connsiteX3" fmla="*/ 42128 w 975375"/>
                      <a:gd name="connsiteY3" fmla="*/ 507592 h 680783"/>
                      <a:gd name="connsiteX4" fmla="*/ 278450 w 975375"/>
                      <a:gd name="connsiteY4" fmla="*/ 3723 h 680783"/>
                      <a:gd name="connsiteX5" fmla="*/ 535994 w 975375"/>
                      <a:gd name="connsiteY5" fmla="*/ 211792 h 680783"/>
                      <a:gd name="connsiteX6" fmla="*/ 857444 w 975375"/>
                      <a:gd name="connsiteY6" fmla="*/ 144322 h 680783"/>
                      <a:gd name="connsiteX7" fmla="*/ 970603 w 975375"/>
                      <a:gd name="connsiteY7" fmla="*/ 407629 h 680783"/>
                      <a:gd name="connsiteX0" fmla="*/ 238218 w 975375"/>
                      <a:gd name="connsiteY0" fmla="*/ 502590 h 680783"/>
                      <a:gd name="connsiteX1" fmla="*/ 413338 w 975375"/>
                      <a:gd name="connsiteY1" fmla="*/ 329347 h 680783"/>
                      <a:gd name="connsiteX2" fmla="*/ 483867 w 975375"/>
                      <a:gd name="connsiteY2" fmla="*/ 618048 h 680783"/>
                      <a:gd name="connsiteX3" fmla="*/ 42128 w 975375"/>
                      <a:gd name="connsiteY3" fmla="*/ 507592 h 680783"/>
                      <a:gd name="connsiteX4" fmla="*/ 278450 w 975375"/>
                      <a:gd name="connsiteY4" fmla="*/ 3723 h 680783"/>
                      <a:gd name="connsiteX5" fmla="*/ 535994 w 975375"/>
                      <a:gd name="connsiteY5" fmla="*/ 211792 h 680783"/>
                      <a:gd name="connsiteX6" fmla="*/ 857444 w 975375"/>
                      <a:gd name="connsiteY6" fmla="*/ 144322 h 680783"/>
                      <a:gd name="connsiteX7" fmla="*/ 970603 w 975375"/>
                      <a:gd name="connsiteY7" fmla="*/ 407629 h 680783"/>
                      <a:gd name="connsiteX0" fmla="*/ 238218 w 973301"/>
                      <a:gd name="connsiteY0" fmla="*/ 502590 h 680783"/>
                      <a:gd name="connsiteX1" fmla="*/ 413338 w 973301"/>
                      <a:gd name="connsiteY1" fmla="*/ 329347 h 680783"/>
                      <a:gd name="connsiteX2" fmla="*/ 483867 w 973301"/>
                      <a:gd name="connsiteY2" fmla="*/ 618048 h 680783"/>
                      <a:gd name="connsiteX3" fmla="*/ 42128 w 973301"/>
                      <a:gd name="connsiteY3" fmla="*/ 507592 h 680783"/>
                      <a:gd name="connsiteX4" fmla="*/ 278450 w 973301"/>
                      <a:gd name="connsiteY4" fmla="*/ 3723 h 680783"/>
                      <a:gd name="connsiteX5" fmla="*/ 535994 w 973301"/>
                      <a:gd name="connsiteY5" fmla="*/ 211792 h 680783"/>
                      <a:gd name="connsiteX6" fmla="*/ 857444 w 973301"/>
                      <a:gd name="connsiteY6" fmla="*/ 144322 h 680783"/>
                      <a:gd name="connsiteX7" fmla="*/ 970603 w 973301"/>
                      <a:gd name="connsiteY7" fmla="*/ 407629 h 680783"/>
                      <a:gd name="connsiteX0" fmla="*/ 238218 w 973301"/>
                      <a:gd name="connsiteY0" fmla="*/ 502590 h 680783"/>
                      <a:gd name="connsiteX1" fmla="*/ 413338 w 973301"/>
                      <a:gd name="connsiteY1" fmla="*/ 329347 h 680783"/>
                      <a:gd name="connsiteX2" fmla="*/ 483867 w 973301"/>
                      <a:gd name="connsiteY2" fmla="*/ 618048 h 680783"/>
                      <a:gd name="connsiteX3" fmla="*/ 42128 w 973301"/>
                      <a:gd name="connsiteY3" fmla="*/ 507592 h 680783"/>
                      <a:gd name="connsiteX4" fmla="*/ 278450 w 973301"/>
                      <a:gd name="connsiteY4" fmla="*/ 3723 h 680783"/>
                      <a:gd name="connsiteX5" fmla="*/ 535994 w 973301"/>
                      <a:gd name="connsiteY5" fmla="*/ 211792 h 680783"/>
                      <a:gd name="connsiteX6" fmla="*/ 857444 w 973301"/>
                      <a:gd name="connsiteY6" fmla="*/ 144322 h 680783"/>
                      <a:gd name="connsiteX7" fmla="*/ 970603 w 973301"/>
                      <a:gd name="connsiteY7" fmla="*/ 407629 h 680783"/>
                      <a:gd name="connsiteX0" fmla="*/ 238218 w 973301"/>
                      <a:gd name="connsiteY0" fmla="*/ 502590 h 680783"/>
                      <a:gd name="connsiteX1" fmla="*/ 413338 w 973301"/>
                      <a:gd name="connsiteY1" fmla="*/ 329347 h 680783"/>
                      <a:gd name="connsiteX2" fmla="*/ 483867 w 973301"/>
                      <a:gd name="connsiteY2" fmla="*/ 618048 h 680783"/>
                      <a:gd name="connsiteX3" fmla="*/ 42128 w 973301"/>
                      <a:gd name="connsiteY3" fmla="*/ 507592 h 680783"/>
                      <a:gd name="connsiteX4" fmla="*/ 278450 w 973301"/>
                      <a:gd name="connsiteY4" fmla="*/ 3723 h 680783"/>
                      <a:gd name="connsiteX5" fmla="*/ 558028 w 973301"/>
                      <a:gd name="connsiteY5" fmla="*/ 211792 h 680783"/>
                      <a:gd name="connsiteX6" fmla="*/ 857444 w 973301"/>
                      <a:gd name="connsiteY6" fmla="*/ 144322 h 680783"/>
                      <a:gd name="connsiteX7" fmla="*/ 970603 w 973301"/>
                      <a:gd name="connsiteY7" fmla="*/ 407629 h 680783"/>
                      <a:gd name="connsiteX0" fmla="*/ 238218 w 973301"/>
                      <a:gd name="connsiteY0" fmla="*/ 503717 h 681910"/>
                      <a:gd name="connsiteX1" fmla="*/ 413338 w 973301"/>
                      <a:gd name="connsiteY1" fmla="*/ 330474 h 681910"/>
                      <a:gd name="connsiteX2" fmla="*/ 483867 w 973301"/>
                      <a:gd name="connsiteY2" fmla="*/ 619175 h 681910"/>
                      <a:gd name="connsiteX3" fmla="*/ 42128 w 973301"/>
                      <a:gd name="connsiteY3" fmla="*/ 508719 h 681910"/>
                      <a:gd name="connsiteX4" fmla="*/ 278450 w 973301"/>
                      <a:gd name="connsiteY4" fmla="*/ 4850 h 681910"/>
                      <a:gd name="connsiteX5" fmla="*/ 558028 w 973301"/>
                      <a:gd name="connsiteY5" fmla="*/ 212919 h 681910"/>
                      <a:gd name="connsiteX6" fmla="*/ 857444 w 973301"/>
                      <a:gd name="connsiteY6" fmla="*/ 145449 h 681910"/>
                      <a:gd name="connsiteX7" fmla="*/ 970603 w 973301"/>
                      <a:gd name="connsiteY7" fmla="*/ 408756 h 681910"/>
                      <a:gd name="connsiteX0" fmla="*/ 238218 w 973301"/>
                      <a:gd name="connsiteY0" fmla="*/ 503717 h 681910"/>
                      <a:gd name="connsiteX1" fmla="*/ 413338 w 973301"/>
                      <a:gd name="connsiteY1" fmla="*/ 330474 h 681910"/>
                      <a:gd name="connsiteX2" fmla="*/ 483867 w 973301"/>
                      <a:gd name="connsiteY2" fmla="*/ 619175 h 681910"/>
                      <a:gd name="connsiteX3" fmla="*/ 42128 w 973301"/>
                      <a:gd name="connsiteY3" fmla="*/ 508719 h 681910"/>
                      <a:gd name="connsiteX4" fmla="*/ 278450 w 973301"/>
                      <a:gd name="connsiteY4" fmla="*/ 4850 h 681910"/>
                      <a:gd name="connsiteX5" fmla="*/ 558028 w 973301"/>
                      <a:gd name="connsiteY5" fmla="*/ 212919 h 681910"/>
                      <a:gd name="connsiteX6" fmla="*/ 857444 w 973301"/>
                      <a:gd name="connsiteY6" fmla="*/ 145449 h 681910"/>
                      <a:gd name="connsiteX7" fmla="*/ 970603 w 973301"/>
                      <a:gd name="connsiteY7" fmla="*/ 408756 h 681910"/>
                      <a:gd name="connsiteX0" fmla="*/ 238218 w 973301"/>
                      <a:gd name="connsiteY0" fmla="*/ 506290 h 684483"/>
                      <a:gd name="connsiteX1" fmla="*/ 413338 w 973301"/>
                      <a:gd name="connsiteY1" fmla="*/ 333047 h 684483"/>
                      <a:gd name="connsiteX2" fmla="*/ 483867 w 973301"/>
                      <a:gd name="connsiteY2" fmla="*/ 621748 h 684483"/>
                      <a:gd name="connsiteX3" fmla="*/ 42128 w 973301"/>
                      <a:gd name="connsiteY3" fmla="*/ 511292 h 684483"/>
                      <a:gd name="connsiteX4" fmla="*/ 278450 w 973301"/>
                      <a:gd name="connsiteY4" fmla="*/ 7423 h 684483"/>
                      <a:gd name="connsiteX5" fmla="*/ 549765 w 973301"/>
                      <a:gd name="connsiteY5" fmla="*/ 190704 h 684483"/>
                      <a:gd name="connsiteX6" fmla="*/ 857444 w 973301"/>
                      <a:gd name="connsiteY6" fmla="*/ 148022 h 684483"/>
                      <a:gd name="connsiteX7" fmla="*/ 970603 w 973301"/>
                      <a:gd name="connsiteY7" fmla="*/ 411329 h 684483"/>
                      <a:gd name="connsiteX0" fmla="*/ 238218 w 973301"/>
                      <a:gd name="connsiteY0" fmla="*/ 503104 h 681297"/>
                      <a:gd name="connsiteX1" fmla="*/ 413338 w 973301"/>
                      <a:gd name="connsiteY1" fmla="*/ 329861 h 681297"/>
                      <a:gd name="connsiteX2" fmla="*/ 483867 w 973301"/>
                      <a:gd name="connsiteY2" fmla="*/ 618562 h 681297"/>
                      <a:gd name="connsiteX3" fmla="*/ 42128 w 973301"/>
                      <a:gd name="connsiteY3" fmla="*/ 508106 h 681297"/>
                      <a:gd name="connsiteX4" fmla="*/ 278450 w 973301"/>
                      <a:gd name="connsiteY4" fmla="*/ 4237 h 681297"/>
                      <a:gd name="connsiteX5" fmla="*/ 549765 w 973301"/>
                      <a:gd name="connsiteY5" fmla="*/ 187518 h 681297"/>
                      <a:gd name="connsiteX6" fmla="*/ 857444 w 973301"/>
                      <a:gd name="connsiteY6" fmla="*/ 144836 h 681297"/>
                      <a:gd name="connsiteX7" fmla="*/ 970603 w 973301"/>
                      <a:gd name="connsiteY7" fmla="*/ 408143 h 681297"/>
                      <a:gd name="connsiteX0" fmla="*/ 238218 w 973301"/>
                      <a:gd name="connsiteY0" fmla="*/ 503104 h 681297"/>
                      <a:gd name="connsiteX1" fmla="*/ 413338 w 973301"/>
                      <a:gd name="connsiteY1" fmla="*/ 329861 h 681297"/>
                      <a:gd name="connsiteX2" fmla="*/ 483867 w 973301"/>
                      <a:gd name="connsiteY2" fmla="*/ 618562 h 681297"/>
                      <a:gd name="connsiteX3" fmla="*/ 42128 w 973301"/>
                      <a:gd name="connsiteY3" fmla="*/ 508106 h 681297"/>
                      <a:gd name="connsiteX4" fmla="*/ 278450 w 973301"/>
                      <a:gd name="connsiteY4" fmla="*/ 4237 h 681297"/>
                      <a:gd name="connsiteX5" fmla="*/ 549765 w 973301"/>
                      <a:gd name="connsiteY5" fmla="*/ 187518 h 681297"/>
                      <a:gd name="connsiteX6" fmla="*/ 857444 w 973301"/>
                      <a:gd name="connsiteY6" fmla="*/ 144836 h 681297"/>
                      <a:gd name="connsiteX7" fmla="*/ 970603 w 973301"/>
                      <a:gd name="connsiteY7" fmla="*/ 408143 h 681297"/>
                      <a:gd name="connsiteX0" fmla="*/ 238218 w 973301"/>
                      <a:gd name="connsiteY0" fmla="*/ 503104 h 681297"/>
                      <a:gd name="connsiteX1" fmla="*/ 413338 w 973301"/>
                      <a:gd name="connsiteY1" fmla="*/ 329861 h 681297"/>
                      <a:gd name="connsiteX2" fmla="*/ 483867 w 973301"/>
                      <a:gd name="connsiteY2" fmla="*/ 618562 h 681297"/>
                      <a:gd name="connsiteX3" fmla="*/ 42128 w 973301"/>
                      <a:gd name="connsiteY3" fmla="*/ 508106 h 681297"/>
                      <a:gd name="connsiteX4" fmla="*/ 278450 w 973301"/>
                      <a:gd name="connsiteY4" fmla="*/ 4237 h 681297"/>
                      <a:gd name="connsiteX5" fmla="*/ 549765 w 973301"/>
                      <a:gd name="connsiteY5" fmla="*/ 187518 h 681297"/>
                      <a:gd name="connsiteX6" fmla="*/ 857444 w 973301"/>
                      <a:gd name="connsiteY6" fmla="*/ 144836 h 681297"/>
                      <a:gd name="connsiteX7" fmla="*/ 970603 w 973301"/>
                      <a:gd name="connsiteY7" fmla="*/ 408143 h 681297"/>
                      <a:gd name="connsiteX0" fmla="*/ 238218 w 973301"/>
                      <a:gd name="connsiteY0" fmla="*/ 501535 h 679728"/>
                      <a:gd name="connsiteX1" fmla="*/ 413338 w 973301"/>
                      <a:gd name="connsiteY1" fmla="*/ 328292 h 679728"/>
                      <a:gd name="connsiteX2" fmla="*/ 483867 w 973301"/>
                      <a:gd name="connsiteY2" fmla="*/ 616993 h 679728"/>
                      <a:gd name="connsiteX3" fmla="*/ 42128 w 973301"/>
                      <a:gd name="connsiteY3" fmla="*/ 506537 h 679728"/>
                      <a:gd name="connsiteX4" fmla="*/ 278450 w 973301"/>
                      <a:gd name="connsiteY4" fmla="*/ 2668 h 679728"/>
                      <a:gd name="connsiteX5" fmla="*/ 549765 w 973301"/>
                      <a:gd name="connsiteY5" fmla="*/ 185949 h 679728"/>
                      <a:gd name="connsiteX6" fmla="*/ 857444 w 973301"/>
                      <a:gd name="connsiteY6" fmla="*/ 143267 h 679728"/>
                      <a:gd name="connsiteX7" fmla="*/ 970603 w 973301"/>
                      <a:gd name="connsiteY7" fmla="*/ 406574 h 679728"/>
                      <a:gd name="connsiteX0" fmla="*/ 239713 w 974796"/>
                      <a:gd name="connsiteY0" fmla="*/ 509581 h 687774"/>
                      <a:gd name="connsiteX1" fmla="*/ 414833 w 974796"/>
                      <a:gd name="connsiteY1" fmla="*/ 336338 h 687774"/>
                      <a:gd name="connsiteX2" fmla="*/ 485362 w 974796"/>
                      <a:gd name="connsiteY2" fmla="*/ 625039 h 687774"/>
                      <a:gd name="connsiteX3" fmla="*/ 43623 w 974796"/>
                      <a:gd name="connsiteY3" fmla="*/ 514583 h 687774"/>
                      <a:gd name="connsiteX4" fmla="*/ 268928 w 974796"/>
                      <a:gd name="connsiteY4" fmla="*/ 2452 h 687774"/>
                      <a:gd name="connsiteX5" fmla="*/ 551260 w 974796"/>
                      <a:gd name="connsiteY5" fmla="*/ 193995 h 687774"/>
                      <a:gd name="connsiteX6" fmla="*/ 858939 w 974796"/>
                      <a:gd name="connsiteY6" fmla="*/ 151313 h 687774"/>
                      <a:gd name="connsiteX7" fmla="*/ 972098 w 974796"/>
                      <a:gd name="connsiteY7" fmla="*/ 414620 h 687774"/>
                      <a:gd name="connsiteX0" fmla="*/ 239713 w 974796"/>
                      <a:gd name="connsiteY0" fmla="*/ 508440 h 686633"/>
                      <a:gd name="connsiteX1" fmla="*/ 414833 w 974796"/>
                      <a:gd name="connsiteY1" fmla="*/ 335197 h 686633"/>
                      <a:gd name="connsiteX2" fmla="*/ 485362 w 974796"/>
                      <a:gd name="connsiteY2" fmla="*/ 623898 h 686633"/>
                      <a:gd name="connsiteX3" fmla="*/ 43623 w 974796"/>
                      <a:gd name="connsiteY3" fmla="*/ 513442 h 686633"/>
                      <a:gd name="connsiteX4" fmla="*/ 268928 w 974796"/>
                      <a:gd name="connsiteY4" fmla="*/ 1311 h 686633"/>
                      <a:gd name="connsiteX5" fmla="*/ 551260 w 974796"/>
                      <a:gd name="connsiteY5" fmla="*/ 192854 h 686633"/>
                      <a:gd name="connsiteX6" fmla="*/ 858939 w 974796"/>
                      <a:gd name="connsiteY6" fmla="*/ 150172 h 686633"/>
                      <a:gd name="connsiteX7" fmla="*/ 972098 w 974796"/>
                      <a:gd name="connsiteY7" fmla="*/ 413479 h 6866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974796" h="686633">
                        <a:moveTo>
                          <a:pt x="239713" y="508440"/>
                        </a:moveTo>
                        <a:cubicBezTo>
                          <a:pt x="220051" y="400199"/>
                          <a:pt x="313311" y="308483"/>
                          <a:pt x="414833" y="335197"/>
                        </a:cubicBezTo>
                        <a:cubicBezTo>
                          <a:pt x="568709" y="355231"/>
                          <a:pt x="571103" y="526747"/>
                          <a:pt x="485362" y="623898"/>
                        </a:cubicBezTo>
                        <a:cubicBezTo>
                          <a:pt x="359231" y="741315"/>
                          <a:pt x="103653" y="687971"/>
                          <a:pt x="43623" y="513442"/>
                        </a:cubicBezTo>
                        <a:cubicBezTo>
                          <a:pt x="-86006" y="165544"/>
                          <a:pt x="98347" y="15949"/>
                          <a:pt x="268928" y="1311"/>
                        </a:cubicBezTo>
                        <a:cubicBezTo>
                          <a:pt x="423631" y="-11041"/>
                          <a:pt x="534267" y="64743"/>
                          <a:pt x="551260" y="192854"/>
                        </a:cubicBezTo>
                        <a:cubicBezTo>
                          <a:pt x="632704" y="84983"/>
                          <a:pt x="783005" y="98296"/>
                          <a:pt x="858939" y="150172"/>
                        </a:cubicBezTo>
                        <a:cubicBezTo>
                          <a:pt x="963678" y="201219"/>
                          <a:pt x="983037" y="310103"/>
                          <a:pt x="972098" y="413479"/>
                        </a:cubicBezTo>
                      </a:path>
                    </a:pathLst>
                  </a:custGeom>
                  <a:noFill/>
                  <a:ln w="317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2701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/>
                      <a:cs typeface="+mn-cs"/>
                    </a:endParaRPr>
                  </a:p>
                </p:txBody>
              </p:sp>
              <p:sp>
                <p:nvSpPr>
                  <p:cNvPr id="43" name="자유형: 도형 98">
                    <a:extLst>
                      <a:ext uri="{FF2B5EF4-FFF2-40B4-BE49-F238E27FC236}">
                        <a16:creationId xmlns:a16="http://schemas.microsoft.com/office/drawing/2014/main" id="{A5C228B5-841D-421A-AE9F-8AEFD328F13E}"/>
                      </a:ext>
                    </a:extLst>
                  </p:cNvPr>
                  <p:cNvSpPr/>
                  <p:nvPr/>
                </p:nvSpPr>
                <p:spPr>
                  <a:xfrm>
                    <a:off x="6646452" y="3560646"/>
                    <a:ext cx="483425" cy="785841"/>
                  </a:xfrm>
                  <a:custGeom>
                    <a:avLst/>
                    <a:gdLst>
                      <a:gd name="connsiteX0" fmla="*/ 0 w 647934"/>
                      <a:gd name="connsiteY0" fmla="*/ 277685 h 1051840"/>
                      <a:gd name="connsiteX1" fmla="*/ 330979 w 647934"/>
                      <a:gd name="connsiteY1" fmla="*/ 0 h 1051840"/>
                      <a:gd name="connsiteX2" fmla="*/ 560982 w 647934"/>
                      <a:gd name="connsiteY2" fmla="*/ 171099 h 1051840"/>
                      <a:gd name="connsiteX3" fmla="*/ 468420 w 647934"/>
                      <a:gd name="connsiteY3" fmla="*/ 493663 h 1051840"/>
                      <a:gd name="connsiteX4" fmla="*/ 647934 w 647934"/>
                      <a:gd name="connsiteY4" fmla="*/ 793789 h 1051840"/>
                      <a:gd name="connsiteX5" fmla="*/ 468420 w 647934"/>
                      <a:gd name="connsiteY5" fmla="*/ 1051840 h 1051840"/>
                      <a:gd name="connsiteX0" fmla="*/ 0 w 647934"/>
                      <a:gd name="connsiteY0" fmla="*/ 277685 h 1051840"/>
                      <a:gd name="connsiteX1" fmla="*/ 330979 w 647934"/>
                      <a:gd name="connsiteY1" fmla="*/ 0 h 1051840"/>
                      <a:gd name="connsiteX2" fmla="*/ 560982 w 647934"/>
                      <a:gd name="connsiteY2" fmla="*/ 171099 h 1051840"/>
                      <a:gd name="connsiteX3" fmla="*/ 468420 w 647934"/>
                      <a:gd name="connsiteY3" fmla="*/ 493663 h 1051840"/>
                      <a:gd name="connsiteX4" fmla="*/ 647934 w 647934"/>
                      <a:gd name="connsiteY4" fmla="*/ 793789 h 1051840"/>
                      <a:gd name="connsiteX5" fmla="*/ 468420 w 647934"/>
                      <a:gd name="connsiteY5" fmla="*/ 1051840 h 1051840"/>
                      <a:gd name="connsiteX0" fmla="*/ 0 w 647937"/>
                      <a:gd name="connsiteY0" fmla="*/ 277685 h 1051840"/>
                      <a:gd name="connsiteX1" fmla="*/ 330979 w 647937"/>
                      <a:gd name="connsiteY1" fmla="*/ 0 h 1051840"/>
                      <a:gd name="connsiteX2" fmla="*/ 560982 w 647937"/>
                      <a:gd name="connsiteY2" fmla="*/ 171099 h 1051840"/>
                      <a:gd name="connsiteX3" fmla="*/ 468420 w 647937"/>
                      <a:gd name="connsiteY3" fmla="*/ 493663 h 1051840"/>
                      <a:gd name="connsiteX4" fmla="*/ 647934 w 647937"/>
                      <a:gd name="connsiteY4" fmla="*/ 793789 h 1051840"/>
                      <a:gd name="connsiteX5" fmla="*/ 468420 w 647937"/>
                      <a:gd name="connsiteY5" fmla="*/ 1051840 h 1051840"/>
                      <a:gd name="connsiteX0" fmla="*/ 0 w 647937"/>
                      <a:gd name="connsiteY0" fmla="*/ 277685 h 1051840"/>
                      <a:gd name="connsiteX1" fmla="*/ 330979 w 647937"/>
                      <a:gd name="connsiteY1" fmla="*/ 0 h 1051840"/>
                      <a:gd name="connsiteX2" fmla="*/ 560982 w 647937"/>
                      <a:gd name="connsiteY2" fmla="*/ 171099 h 1051840"/>
                      <a:gd name="connsiteX3" fmla="*/ 468420 w 647937"/>
                      <a:gd name="connsiteY3" fmla="*/ 493663 h 1051840"/>
                      <a:gd name="connsiteX4" fmla="*/ 647934 w 647937"/>
                      <a:gd name="connsiteY4" fmla="*/ 793789 h 1051840"/>
                      <a:gd name="connsiteX5" fmla="*/ 468420 w 647937"/>
                      <a:gd name="connsiteY5" fmla="*/ 1051840 h 1051840"/>
                      <a:gd name="connsiteX0" fmla="*/ 0 w 647937"/>
                      <a:gd name="connsiteY0" fmla="*/ 277685 h 1035314"/>
                      <a:gd name="connsiteX1" fmla="*/ 330979 w 647937"/>
                      <a:gd name="connsiteY1" fmla="*/ 0 h 1035314"/>
                      <a:gd name="connsiteX2" fmla="*/ 560982 w 647937"/>
                      <a:gd name="connsiteY2" fmla="*/ 171099 h 1035314"/>
                      <a:gd name="connsiteX3" fmla="*/ 468420 w 647937"/>
                      <a:gd name="connsiteY3" fmla="*/ 493663 h 1035314"/>
                      <a:gd name="connsiteX4" fmla="*/ 647934 w 647937"/>
                      <a:gd name="connsiteY4" fmla="*/ 793789 h 1035314"/>
                      <a:gd name="connsiteX5" fmla="*/ 465665 w 647937"/>
                      <a:gd name="connsiteY5" fmla="*/ 1035314 h 1035314"/>
                      <a:gd name="connsiteX0" fmla="*/ 0 w 642428"/>
                      <a:gd name="connsiteY0" fmla="*/ 277685 h 1035314"/>
                      <a:gd name="connsiteX1" fmla="*/ 330979 w 642428"/>
                      <a:gd name="connsiteY1" fmla="*/ 0 h 1035314"/>
                      <a:gd name="connsiteX2" fmla="*/ 560982 w 642428"/>
                      <a:gd name="connsiteY2" fmla="*/ 171099 h 1035314"/>
                      <a:gd name="connsiteX3" fmla="*/ 468420 w 642428"/>
                      <a:gd name="connsiteY3" fmla="*/ 493663 h 1035314"/>
                      <a:gd name="connsiteX4" fmla="*/ 642425 w 642428"/>
                      <a:gd name="connsiteY4" fmla="*/ 769001 h 1035314"/>
                      <a:gd name="connsiteX5" fmla="*/ 465665 w 642428"/>
                      <a:gd name="connsiteY5" fmla="*/ 1035314 h 1035314"/>
                      <a:gd name="connsiteX0" fmla="*/ 0 w 642428"/>
                      <a:gd name="connsiteY0" fmla="*/ 277685 h 1035314"/>
                      <a:gd name="connsiteX1" fmla="*/ 330979 w 642428"/>
                      <a:gd name="connsiteY1" fmla="*/ 0 h 1035314"/>
                      <a:gd name="connsiteX2" fmla="*/ 560982 w 642428"/>
                      <a:gd name="connsiteY2" fmla="*/ 171099 h 1035314"/>
                      <a:gd name="connsiteX3" fmla="*/ 468420 w 642428"/>
                      <a:gd name="connsiteY3" fmla="*/ 493663 h 1035314"/>
                      <a:gd name="connsiteX4" fmla="*/ 642425 w 642428"/>
                      <a:gd name="connsiteY4" fmla="*/ 769001 h 1035314"/>
                      <a:gd name="connsiteX5" fmla="*/ 465665 w 642428"/>
                      <a:gd name="connsiteY5" fmla="*/ 1035314 h 1035314"/>
                      <a:gd name="connsiteX0" fmla="*/ 0 w 642501"/>
                      <a:gd name="connsiteY0" fmla="*/ 277685 h 1035314"/>
                      <a:gd name="connsiteX1" fmla="*/ 330979 w 642501"/>
                      <a:gd name="connsiteY1" fmla="*/ 0 h 1035314"/>
                      <a:gd name="connsiteX2" fmla="*/ 560982 w 642501"/>
                      <a:gd name="connsiteY2" fmla="*/ 171099 h 1035314"/>
                      <a:gd name="connsiteX3" fmla="*/ 468420 w 642501"/>
                      <a:gd name="connsiteY3" fmla="*/ 493663 h 1035314"/>
                      <a:gd name="connsiteX4" fmla="*/ 642425 w 642501"/>
                      <a:gd name="connsiteY4" fmla="*/ 769001 h 1035314"/>
                      <a:gd name="connsiteX5" fmla="*/ 465665 w 642501"/>
                      <a:gd name="connsiteY5" fmla="*/ 1035314 h 1035314"/>
                      <a:gd name="connsiteX0" fmla="*/ 0 w 642501"/>
                      <a:gd name="connsiteY0" fmla="*/ 277685 h 1035314"/>
                      <a:gd name="connsiteX1" fmla="*/ 330979 w 642501"/>
                      <a:gd name="connsiteY1" fmla="*/ 0 h 1035314"/>
                      <a:gd name="connsiteX2" fmla="*/ 560982 w 642501"/>
                      <a:gd name="connsiteY2" fmla="*/ 171099 h 1035314"/>
                      <a:gd name="connsiteX3" fmla="*/ 468420 w 642501"/>
                      <a:gd name="connsiteY3" fmla="*/ 493663 h 1035314"/>
                      <a:gd name="connsiteX4" fmla="*/ 642425 w 642501"/>
                      <a:gd name="connsiteY4" fmla="*/ 769001 h 1035314"/>
                      <a:gd name="connsiteX5" fmla="*/ 465665 w 642501"/>
                      <a:gd name="connsiteY5" fmla="*/ 1035314 h 1035314"/>
                      <a:gd name="connsiteX0" fmla="*/ 0 w 642501"/>
                      <a:gd name="connsiteY0" fmla="*/ 277685 h 1035314"/>
                      <a:gd name="connsiteX1" fmla="*/ 330979 w 642501"/>
                      <a:gd name="connsiteY1" fmla="*/ 0 h 1035314"/>
                      <a:gd name="connsiteX2" fmla="*/ 560982 w 642501"/>
                      <a:gd name="connsiteY2" fmla="*/ 171099 h 1035314"/>
                      <a:gd name="connsiteX3" fmla="*/ 468420 w 642501"/>
                      <a:gd name="connsiteY3" fmla="*/ 493663 h 1035314"/>
                      <a:gd name="connsiteX4" fmla="*/ 642425 w 642501"/>
                      <a:gd name="connsiteY4" fmla="*/ 769001 h 1035314"/>
                      <a:gd name="connsiteX5" fmla="*/ 465665 w 642501"/>
                      <a:gd name="connsiteY5" fmla="*/ 1035314 h 1035314"/>
                      <a:gd name="connsiteX0" fmla="*/ 0 w 642489"/>
                      <a:gd name="connsiteY0" fmla="*/ 277685 h 1035314"/>
                      <a:gd name="connsiteX1" fmla="*/ 330979 w 642489"/>
                      <a:gd name="connsiteY1" fmla="*/ 0 h 1035314"/>
                      <a:gd name="connsiteX2" fmla="*/ 560982 w 642489"/>
                      <a:gd name="connsiteY2" fmla="*/ 171099 h 1035314"/>
                      <a:gd name="connsiteX3" fmla="*/ 446386 w 642489"/>
                      <a:gd name="connsiteY3" fmla="*/ 490909 h 1035314"/>
                      <a:gd name="connsiteX4" fmla="*/ 642425 w 642489"/>
                      <a:gd name="connsiteY4" fmla="*/ 769001 h 1035314"/>
                      <a:gd name="connsiteX5" fmla="*/ 465665 w 642489"/>
                      <a:gd name="connsiteY5" fmla="*/ 1035314 h 1035314"/>
                      <a:gd name="connsiteX0" fmla="*/ 0 w 642733"/>
                      <a:gd name="connsiteY0" fmla="*/ 277685 h 1035314"/>
                      <a:gd name="connsiteX1" fmla="*/ 330979 w 642733"/>
                      <a:gd name="connsiteY1" fmla="*/ 0 h 1035314"/>
                      <a:gd name="connsiteX2" fmla="*/ 560982 w 642733"/>
                      <a:gd name="connsiteY2" fmla="*/ 171099 h 1035314"/>
                      <a:gd name="connsiteX3" fmla="*/ 446386 w 642733"/>
                      <a:gd name="connsiteY3" fmla="*/ 490909 h 1035314"/>
                      <a:gd name="connsiteX4" fmla="*/ 642425 w 642733"/>
                      <a:gd name="connsiteY4" fmla="*/ 769001 h 1035314"/>
                      <a:gd name="connsiteX5" fmla="*/ 465665 w 642733"/>
                      <a:gd name="connsiteY5" fmla="*/ 1035314 h 1035314"/>
                      <a:gd name="connsiteX0" fmla="*/ 0 w 642733"/>
                      <a:gd name="connsiteY0" fmla="*/ 277685 h 1035314"/>
                      <a:gd name="connsiteX1" fmla="*/ 330979 w 642733"/>
                      <a:gd name="connsiteY1" fmla="*/ 0 h 1035314"/>
                      <a:gd name="connsiteX2" fmla="*/ 560982 w 642733"/>
                      <a:gd name="connsiteY2" fmla="*/ 171099 h 1035314"/>
                      <a:gd name="connsiteX3" fmla="*/ 446386 w 642733"/>
                      <a:gd name="connsiteY3" fmla="*/ 490909 h 1035314"/>
                      <a:gd name="connsiteX4" fmla="*/ 642425 w 642733"/>
                      <a:gd name="connsiteY4" fmla="*/ 769001 h 1035314"/>
                      <a:gd name="connsiteX5" fmla="*/ 465665 w 642733"/>
                      <a:gd name="connsiteY5" fmla="*/ 1035314 h 1035314"/>
                      <a:gd name="connsiteX0" fmla="*/ 0 w 642564"/>
                      <a:gd name="connsiteY0" fmla="*/ 277685 h 1035314"/>
                      <a:gd name="connsiteX1" fmla="*/ 330979 w 642564"/>
                      <a:gd name="connsiteY1" fmla="*/ 0 h 1035314"/>
                      <a:gd name="connsiteX2" fmla="*/ 560982 w 642564"/>
                      <a:gd name="connsiteY2" fmla="*/ 171099 h 1035314"/>
                      <a:gd name="connsiteX3" fmla="*/ 446386 w 642564"/>
                      <a:gd name="connsiteY3" fmla="*/ 490909 h 1035314"/>
                      <a:gd name="connsiteX4" fmla="*/ 642425 w 642564"/>
                      <a:gd name="connsiteY4" fmla="*/ 769001 h 1035314"/>
                      <a:gd name="connsiteX5" fmla="*/ 465665 w 642564"/>
                      <a:gd name="connsiteY5" fmla="*/ 1035314 h 1035314"/>
                      <a:gd name="connsiteX0" fmla="*/ 0 w 639815"/>
                      <a:gd name="connsiteY0" fmla="*/ 277685 h 1035314"/>
                      <a:gd name="connsiteX1" fmla="*/ 330979 w 639815"/>
                      <a:gd name="connsiteY1" fmla="*/ 0 h 1035314"/>
                      <a:gd name="connsiteX2" fmla="*/ 560982 w 639815"/>
                      <a:gd name="connsiteY2" fmla="*/ 171099 h 1035314"/>
                      <a:gd name="connsiteX3" fmla="*/ 446386 w 639815"/>
                      <a:gd name="connsiteY3" fmla="*/ 490909 h 1035314"/>
                      <a:gd name="connsiteX4" fmla="*/ 639670 w 639815"/>
                      <a:gd name="connsiteY4" fmla="*/ 760738 h 1035314"/>
                      <a:gd name="connsiteX5" fmla="*/ 465665 w 639815"/>
                      <a:gd name="connsiteY5" fmla="*/ 1035314 h 1035314"/>
                      <a:gd name="connsiteX0" fmla="*/ 0 w 639815"/>
                      <a:gd name="connsiteY0" fmla="*/ 277685 h 1035314"/>
                      <a:gd name="connsiteX1" fmla="*/ 330979 w 639815"/>
                      <a:gd name="connsiteY1" fmla="*/ 0 h 1035314"/>
                      <a:gd name="connsiteX2" fmla="*/ 560982 w 639815"/>
                      <a:gd name="connsiteY2" fmla="*/ 171099 h 1035314"/>
                      <a:gd name="connsiteX3" fmla="*/ 446386 w 639815"/>
                      <a:gd name="connsiteY3" fmla="*/ 490909 h 1035314"/>
                      <a:gd name="connsiteX4" fmla="*/ 639670 w 639815"/>
                      <a:gd name="connsiteY4" fmla="*/ 760738 h 1035314"/>
                      <a:gd name="connsiteX5" fmla="*/ 465665 w 639815"/>
                      <a:gd name="connsiteY5" fmla="*/ 1035314 h 1035314"/>
                      <a:gd name="connsiteX0" fmla="*/ 0 w 639815"/>
                      <a:gd name="connsiteY0" fmla="*/ 277685 h 1035314"/>
                      <a:gd name="connsiteX1" fmla="*/ 330979 w 639815"/>
                      <a:gd name="connsiteY1" fmla="*/ 0 h 1035314"/>
                      <a:gd name="connsiteX2" fmla="*/ 560982 w 639815"/>
                      <a:gd name="connsiteY2" fmla="*/ 171099 h 1035314"/>
                      <a:gd name="connsiteX3" fmla="*/ 446386 w 639815"/>
                      <a:gd name="connsiteY3" fmla="*/ 490909 h 1035314"/>
                      <a:gd name="connsiteX4" fmla="*/ 639670 w 639815"/>
                      <a:gd name="connsiteY4" fmla="*/ 760738 h 1035314"/>
                      <a:gd name="connsiteX5" fmla="*/ 465665 w 639815"/>
                      <a:gd name="connsiteY5" fmla="*/ 1035314 h 1035314"/>
                      <a:gd name="connsiteX0" fmla="*/ 0 w 639815"/>
                      <a:gd name="connsiteY0" fmla="*/ 277685 h 1035314"/>
                      <a:gd name="connsiteX1" fmla="*/ 330979 w 639815"/>
                      <a:gd name="connsiteY1" fmla="*/ 0 h 1035314"/>
                      <a:gd name="connsiteX2" fmla="*/ 560982 w 639815"/>
                      <a:gd name="connsiteY2" fmla="*/ 171099 h 1035314"/>
                      <a:gd name="connsiteX3" fmla="*/ 446386 w 639815"/>
                      <a:gd name="connsiteY3" fmla="*/ 490909 h 1035314"/>
                      <a:gd name="connsiteX4" fmla="*/ 639670 w 639815"/>
                      <a:gd name="connsiteY4" fmla="*/ 760738 h 1035314"/>
                      <a:gd name="connsiteX5" fmla="*/ 465665 w 639815"/>
                      <a:gd name="connsiteY5" fmla="*/ 1035314 h 1035314"/>
                      <a:gd name="connsiteX0" fmla="*/ 0 w 639815"/>
                      <a:gd name="connsiteY0" fmla="*/ 277685 h 1035314"/>
                      <a:gd name="connsiteX1" fmla="*/ 330979 w 639815"/>
                      <a:gd name="connsiteY1" fmla="*/ 0 h 1035314"/>
                      <a:gd name="connsiteX2" fmla="*/ 560982 w 639815"/>
                      <a:gd name="connsiteY2" fmla="*/ 171099 h 1035314"/>
                      <a:gd name="connsiteX3" fmla="*/ 446386 w 639815"/>
                      <a:gd name="connsiteY3" fmla="*/ 490909 h 1035314"/>
                      <a:gd name="connsiteX4" fmla="*/ 639670 w 639815"/>
                      <a:gd name="connsiteY4" fmla="*/ 760738 h 1035314"/>
                      <a:gd name="connsiteX5" fmla="*/ 465665 w 639815"/>
                      <a:gd name="connsiteY5" fmla="*/ 1035314 h 1035314"/>
                      <a:gd name="connsiteX0" fmla="*/ 0 w 639815"/>
                      <a:gd name="connsiteY0" fmla="*/ 277685 h 1035314"/>
                      <a:gd name="connsiteX1" fmla="*/ 330979 w 639815"/>
                      <a:gd name="connsiteY1" fmla="*/ 0 h 1035314"/>
                      <a:gd name="connsiteX2" fmla="*/ 560982 w 639815"/>
                      <a:gd name="connsiteY2" fmla="*/ 171099 h 1035314"/>
                      <a:gd name="connsiteX3" fmla="*/ 446386 w 639815"/>
                      <a:gd name="connsiteY3" fmla="*/ 490909 h 1035314"/>
                      <a:gd name="connsiteX4" fmla="*/ 639670 w 639815"/>
                      <a:gd name="connsiteY4" fmla="*/ 760738 h 1035314"/>
                      <a:gd name="connsiteX5" fmla="*/ 465665 w 639815"/>
                      <a:gd name="connsiteY5" fmla="*/ 1035314 h 1035314"/>
                      <a:gd name="connsiteX0" fmla="*/ 0 w 639815"/>
                      <a:gd name="connsiteY0" fmla="*/ 277685 h 1035314"/>
                      <a:gd name="connsiteX1" fmla="*/ 330979 w 639815"/>
                      <a:gd name="connsiteY1" fmla="*/ 0 h 1035314"/>
                      <a:gd name="connsiteX2" fmla="*/ 560982 w 639815"/>
                      <a:gd name="connsiteY2" fmla="*/ 171099 h 1035314"/>
                      <a:gd name="connsiteX3" fmla="*/ 446386 w 639815"/>
                      <a:gd name="connsiteY3" fmla="*/ 490909 h 1035314"/>
                      <a:gd name="connsiteX4" fmla="*/ 639670 w 639815"/>
                      <a:gd name="connsiteY4" fmla="*/ 760738 h 1035314"/>
                      <a:gd name="connsiteX5" fmla="*/ 465665 w 639815"/>
                      <a:gd name="connsiteY5" fmla="*/ 1035314 h 1035314"/>
                      <a:gd name="connsiteX0" fmla="*/ 0 w 639815"/>
                      <a:gd name="connsiteY0" fmla="*/ 280359 h 1037988"/>
                      <a:gd name="connsiteX1" fmla="*/ 330979 w 639815"/>
                      <a:gd name="connsiteY1" fmla="*/ 2674 h 1037988"/>
                      <a:gd name="connsiteX2" fmla="*/ 560982 w 639815"/>
                      <a:gd name="connsiteY2" fmla="*/ 173773 h 1037988"/>
                      <a:gd name="connsiteX3" fmla="*/ 446386 w 639815"/>
                      <a:gd name="connsiteY3" fmla="*/ 493583 h 1037988"/>
                      <a:gd name="connsiteX4" fmla="*/ 639670 w 639815"/>
                      <a:gd name="connsiteY4" fmla="*/ 763412 h 1037988"/>
                      <a:gd name="connsiteX5" fmla="*/ 465665 w 639815"/>
                      <a:gd name="connsiteY5" fmla="*/ 1037988 h 1037988"/>
                      <a:gd name="connsiteX0" fmla="*/ 0 w 639815"/>
                      <a:gd name="connsiteY0" fmla="*/ 284735 h 1042364"/>
                      <a:gd name="connsiteX1" fmla="*/ 330979 w 639815"/>
                      <a:gd name="connsiteY1" fmla="*/ 7050 h 1042364"/>
                      <a:gd name="connsiteX2" fmla="*/ 560982 w 639815"/>
                      <a:gd name="connsiteY2" fmla="*/ 178149 h 1042364"/>
                      <a:gd name="connsiteX3" fmla="*/ 446386 w 639815"/>
                      <a:gd name="connsiteY3" fmla="*/ 497959 h 1042364"/>
                      <a:gd name="connsiteX4" fmla="*/ 639670 w 639815"/>
                      <a:gd name="connsiteY4" fmla="*/ 767788 h 1042364"/>
                      <a:gd name="connsiteX5" fmla="*/ 465665 w 639815"/>
                      <a:gd name="connsiteY5" fmla="*/ 1042364 h 1042364"/>
                      <a:gd name="connsiteX0" fmla="*/ 0 w 639815"/>
                      <a:gd name="connsiteY0" fmla="*/ 284735 h 1042364"/>
                      <a:gd name="connsiteX1" fmla="*/ 330979 w 639815"/>
                      <a:gd name="connsiteY1" fmla="*/ 7050 h 1042364"/>
                      <a:gd name="connsiteX2" fmla="*/ 560982 w 639815"/>
                      <a:gd name="connsiteY2" fmla="*/ 178149 h 1042364"/>
                      <a:gd name="connsiteX3" fmla="*/ 446386 w 639815"/>
                      <a:gd name="connsiteY3" fmla="*/ 497959 h 1042364"/>
                      <a:gd name="connsiteX4" fmla="*/ 639670 w 639815"/>
                      <a:gd name="connsiteY4" fmla="*/ 767788 h 1042364"/>
                      <a:gd name="connsiteX5" fmla="*/ 465665 w 639815"/>
                      <a:gd name="connsiteY5" fmla="*/ 1042364 h 1042364"/>
                      <a:gd name="connsiteX0" fmla="*/ 0 w 639815"/>
                      <a:gd name="connsiteY0" fmla="*/ 278763 h 1036392"/>
                      <a:gd name="connsiteX1" fmla="*/ 330979 w 639815"/>
                      <a:gd name="connsiteY1" fmla="*/ 1078 h 1036392"/>
                      <a:gd name="connsiteX2" fmla="*/ 560982 w 639815"/>
                      <a:gd name="connsiteY2" fmla="*/ 172177 h 1036392"/>
                      <a:gd name="connsiteX3" fmla="*/ 446386 w 639815"/>
                      <a:gd name="connsiteY3" fmla="*/ 491987 h 1036392"/>
                      <a:gd name="connsiteX4" fmla="*/ 639670 w 639815"/>
                      <a:gd name="connsiteY4" fmla="*/ 761816 h 1036392"/>
                      <a:gd name="connsiteX5" fmla="*/ 465665 w 639815"/>
                      <a:gd name="connsiteY5" fmla="*/ 1036392 h 1036392"/>
                      <a:gd name="connsiteX0" fmla="*/ 0 w 639815"/>
                      <a:gd name="connsiteY0" fmla="*/ 280192 h 1037821"/>
                      <a:gd name="connsiteX1" fmla="*/ 330979 w 639815"/>
                      <a:gd name="connsiteY1" fmla="*/ 2507 h 1037821"/>
                      <a:gd name="connsiteX2" fmla="*/ 560982 w 639815"/>
                      <a:gd name="connsiteY2" fmla="*/ 173606 h 1037821"/>
                      <a:gd name="connsiteX3" fmla="*/ 446386 w 639815"/>
                      <a:gd name="connsiteY3" fmla="*/ 493416 h 1037821"/>
                      <a:gd name="connsiteX4" fmla="*/ 639670 w 639815"/>
                      <a:gd name="connsiteY4" fmla="*/ 763245 h 1037821"/>
                      <a:gd name="connsiteX5" fmla="*/ 465665 w 639815"/>
                      <a:gd name="connsiteY5" fmla="*/ 1037821 h 1037821"/>
                      <a:gd name="connsiteX0" fmla="*/ 32 w 639847"/>
                      <a:gd name="connsiteY0" fmla="*/ 279537 h 1037166"/>
                      <a:gd name="connsiteX1" fmla="*/ 331011 w 639847"/>
                      <a:gd name="connsiteY1" fmla="*/ 1852 h 1037166"/>
                      <a:gd name="connsiteX2" fmla="*/ 561014 w 639847"/>
                      <a:gd name="connsiteY2" fmla="*/ 172951 h 1037166"/>
                      <a:gd name="connsiteX3" fmla="*/ 446418 w 639847"/>
                      <a:gd name="connsiteY3" fmla="*/ 492761 h 1037166"/>
                      <a:gd name="connsiteX4" fmla="*/ 639702 w 639847"/>
                      <a:gd name="connsiteY4" fmla="*/ 762590 h 1037166"/>
                      <a:gd name="connsiteX5" fmla="*/ 465697 w 639847"/>
                      <a:gd name="connsiteY5" fmla="*/ 1037166 h 1037166"/>
                      <a:gd name="connsiteX0" fmla="*/ 32 w 639847"/>
                      <a:gd name="connsiteY0" fmla="*/ 279537 h 1037166"/>
                      <a:gd name="connsiteX1" fmla="*/ 331011 w 639847"/>
                      <a:gd name="connsiteY1" fmla="*/ 1852 h 1037166"/>
                      <a:gd name="connsiteX2" fmla="*/ 561014 w 639847"/>
                      <a:gd name="connsiteY2" fmla="*/ 172951 h 1037166"/>
                      <a:gd name="connsiteX3" fmla="*/ 446418 w 639847"/>
                      <a:gd name="connsiteY3" fmla="*/ 492761 h 1037166"/>
                      <a:gd name="connsiteX4" fmla="*/ 639702 w 639847"/>
                      <a:gd name="connsiteY4" fmla="*/ 762590 h 1037166"/>
                      <a:gd name="connsiteX5" fmla="*/ 465697 w 639847"/>
                      <a:gd name="connsiteY5" fmla="*/ 1037166 h 1037166"/>
                      <a:gd name="connsiteX0" fmla="*/ 32 w 639847"/>
                      <a:gd name="connsiteY0" fmla="*/ 279537 h 1037166"/>
                      <a:gd name="connsiteX1" fmla="*/ 331011 w 639847"/>
                      <a:gd name="connsiteY1" fmla="*/ 1852 h 1037166"/>
                      <a:gd name="connsiteX2" fmla="*/ 561014 w 639847"/>
                      <a:gd name="connsiteY2" fmla="*/ 172951 h 1037166"/>
                      <a:gd name="connsiteX3" fmla="*/ 446418 w 639847"/>
                      <a:gd name="connsiteY3" fmla="*/ 492761 h 1037166"/>
                      <a:gd name="connsiteX4" fmla="*/ 639702 w 639847"/>
                      <a:gd name="connsiteY4" fmla="*/ 762590 h 1037166"/>
                      <a:gd name="connsiteX5" fmla="*/ 465697 w 639847"/>
                      <a:gd name="connsiteY5" fmla="*/ 1037166 h 1037166"/>
                      <a:gd name="connsiteX0" fmla="*/ 26 w 639841"/>
                      <a:gd name="connsiteY0" fmla="*/ 279060 h 1036689"/>
                      <a:gd name="connsiteX1" fmla="*/ 331005 w 639841"/>
                      <a:gd name="connsiteY1" fmla="*/ 1375 h 1036689"/>
                      <a:gd name="connsiteX2" fmla="*/ 561008 w 639841"/>
                      <a:gd name="connsiteY2" fmla="*/ 172474 h 1036689"/>
                      <a:gd name="connsiteX3" fmla="*/ 446412 w 639841"/>
                      <a:gd name="connsiteY3" fmla="*/ 492284 h 1036689"/>
                      <a:gd name="connsiteX4" fmla="*/ 639696 w 639841"/>
                      <a:gd name="connsiteY4" fmla="*/ 762113 h 1036689"/>
                      <a:gd name="connsiteX5" fmla="*/ 465691 w 639841"/>
                      <a:gd name="connsiteY5" fmla="*/ 1036689 h 1036689"/>
                      <a:gd name="connsiteX0" fmla="*/ 26 w 639841"/>
                      <a:gd name="connsiteY0" fmla="*/ 279103 h 1036732"/>
                      <a:gd name="connsiteX1" fmla="*/ 331005 w 639841"/>
                      <a:gd name="connsiteY1" fmla="*/ 1418 h 1036732"/>
                      <a:gd name="connsiteX2" fmla="*/ 561008 w 639841"/>
                      <a:gd name="connsiteY2" fmla="*/ 172517 h 1036732"/>
                      <a:gd name="connsiteX3" fmla="*/ 446412 w 639841"/>
                      <a:gd name="connsiteY3" fmla="*/ 492327 h 1036732"/>
                      <a:gd name="connsiteX4" fmla="*/ 639696 w 639841"/>
                      <a:gd name="connsiteY4" fmla="*/ 762156 h 1036732"/>
                      <a:gd name="connsiteX5" fmla="*/ 465691 w 639841"/>
                      <a:gd name="connsiteY5" fmla="*/ 1036732 h 1036732"/>
                      <a:gd name="connsiteX0" fmla="*/ 26 w 639841"/>
                      <a:gd name="connsiteY0" fmla="*/ 279060 h 1036689"/>
                      <a:gd name="connsiteX1" fmla="*/ 331005 w 639841"/>
                      <a:gd name="connsiteY1" fmla="*/ 1375 h 1036689"/>
                      <a:gd name="connsiteX2" fmla="*/ 561008 w 639841"/>
                      <a:gd name="connsiteY2" fmla="*/ 172474 h 1036689"/>
                      <a:gd name="connsiteX3" fmla="*/ 446412 w 639841"/>
                      <a:gd name="connsiteY3" fmla="*/ 492284 h 1036689"/>
                      <a:gd name="connsiteX4" fmla="*/ 639696 w 639841"/>
                      <a:gd name="connsiteY4" fmla="*/ 762113 h 1036689"/>
                      <a:gd name="connsiteX5" fmla="*/ 465691 w 639841"/>
                      <a:gd name="connsiteY5" fmla="*/ 1036689 h 1036689"/>
                      <a:gd name="connsiteX0" fmla="*/ 34 w 639849"/>
                      <a:gd name="connsiteY0" fmla="*/ 280063 h 1037692"/>
                      <a:gd name="connsiteX1" fmla="*/ 331013 w 639849"/>
                      <a:gd name="connsiteY1" fmla="*/ 2378 h 1037692"/>
                      <a:gd name="connsiteX2" fmla="*/ 561016 w 639849"/>
                      <a:gd name="connsiteY2" fmla="*/ 173477 h 1037692"/>
                      <a:gd name="connsiteX3" fmla="*/ 446420 w 639849"/>
                      <a:gd name="connsiteY3" fmla="*/ 493287 h 1037692"/>
                      <a:gd name="connsiteX4" fmla="*/ 639704 w 639849"/>
                      <a:gd name="connsiteY4" fmla="*/ 763116 h 1037692"/>
                      <a:gd name="connsiteX5" fmla="*/ 465699 w 639849"/>
                      <a:gd name="connsiteY5" fmla="*/ 1037692 h 1037692"/>
                      <a:gd name="connsiteX0" fmla="*/ 34 w 639849"/>
                      <a:gd name="connsiteY0" fmla="*/ 280063 h 1037692"/>
                      <a:gd name="connsiteX1" fmla="*/ 331013 w 639849"/>
                      <a:gd name="connsiteY1" fmla="*/ 2378 h 1037692"/>
                      <a:gd name="connsiteX2" fmla="*/ 561016 w 639849"/>
                      <a:gd name="connsiteY2" fmla="*/ 173477 h 1037692"/>
                      <a:gd name="connsiteX3" fmla="*/ 446420 w 639849"/>
                      <a:gd name="connsiteY3" fmla="*/ 493287 h 1037692"/>
                      <a:gd name="connsiteX4" fmla="*/ 639704 w 639849"/>
                      <a:gd name="connsiteY4" fmla="*/ 763116 h 1037692"/>
                      <a:gd name="connsiteX5" fmla="*/ 465699 w 639849"/>
                      <a:gd name="connsiteY5" fmla="*/ 1037692 h 1037692"/>
                      <a:gd name="connsiteX0" fmla="*/ 34 w 639849"/>
                      <a:gd name="connsiteY0" fmla="*/ 280063 h 1037692"/>
                      <a:gd name="connsiteX1" fmla="*/ 331013 w 639849"/>
                      <a:gd name="connsiteY1" fmla="*/ 2378 h 1037692"/>
                      <a:gd name="connsiteX2" fmla="*/ 561016 w 639849"/>
                      <a:gd name="connsiteY2" fmla="*/ 173477 h 1037692"/>
                      <a:gd name="connsiteX3" fmla="*/ 446420 w 639849"/>
                      <a:gd name="connsiteY3" fmla="*/ 493287 h 1037692"/>
                      <a:gd name="connsiteX4" fmla="*/ 639704 w 639849"/>
                      <a:gd name="connsiteY4" fmla="*/ 763116 h 1037692"/>
                      <a:gd name="connsiteX5" fmla="*/ 465699 w 639849"/>
                      <a:gd name="connsiteY5" fmla="*/ 1037692 h 1037692"/>
                      <a:gd name="connsiteX0" fmla="*/ 34 w 639849"/>
                      <a:gd name="connsiteY0" fmla="*/ 280063 h 1037692"/>
                      <a:gd name="connsiteX1" fmla="*/ 331013 w 639849"/>
                      <a:gd name="connsiteY1" fmla="*/ 2378 h 1037692"/>
                      <a:gd name="connsiteX2" fmla="*/ 561016 w 639849"/>
                      <a:gd name="connsiteY2" fmla="*/ 173477 h 1037692"/>
                      <a:gd name="connsiteX3" fmla="*/ 446420 w 639849"/>
                      <a:gd name="connsiteY3" fmla="*/ 493287 h 1037692"/>
                      <a:gd name="connsiteX4" fmla="*/ 639704 w 639849"/>
                      <a:gd name="connsiteY4" fmla="*/ 763116 h 1037692"/>
                      <a:gd name="connsiteX5" fmla="*/ 465699 w 639849"/>
                      <a:gd name="connsiteY5" fmla="*/ 1037692 h 1037692"/>
                      <a:gd name="connsiteX0" fmla="*/ 40 w 620576"/>
                      <a:gd name="connsiteY0" fmla="*/ 296331 h 1037435"/>
                      <a:gd name="connsiteX1" fmla="*/ 311740 w 620576"/>
                      <a:gd name="connsiteY1" fmla="*/ 2121 h 1037435"/>
                      <a:gd name="connsiteX2" fmla="*/ 541743 w 620576"/>
                      <a:gd name="connsiteY2" fmla="*/ 173220 h 1037435"/>
                      <a:gd name="connsiteX3" fmla="*/ 427147 w 620576"/>
                      <a:gd name="connsiteY3" fmla="*/ 493030 h 1037435"/>
                      <a:gd name="connsiteX4" fmla="*/ 620431 w 620576"/>
                      <a:gd name="connsiteY4" fmla="*/ 762859 h 1037435"/>
                      <a:gd name="connsiteX5" fmla="*/ 446426 w 620576"/>
                      <a:gd name="connsiteY5" fmla="*/ 1037435 h 1037435"/>
                      <a:gd name="connsiteX0" fmla="*/ 5008 w 625544"/>
                      <a:gd name="connsiteY0" fmla="*/ 297012 h 1038116"/>
                      <a:gd name="connsiteX1" fmla="*/ 316708 w 625544"/>
                      <a:gd name="connsiteY1" fmla="*/ 2802 h 1038116"/>
                      <a:gd name="connsiteX2" fmla="*/ 546711 w 625544"/>
                      <a:gd name="connsiteY2" fmla="*/ 173901 h 1038116"/>
                      <a:gd name="connsiteX3" fmla="*/ 432115 w 625544"/>
                      <a:gd name="connsiteY3" fmla="*/ 493711 h 1038116"/>
                      <a:gd name="connsiteX4" fmla="*/ 625399 w 625544"/>
                      <a:gd name="connsiteY4" fmla="*/ 763540 h 1038116"/>
                      <a:gd name="connsiteX5" fmla="*/ 451394 w 625544"/>
                      <a:gd name="connsiteY5" fmla="*/ 1038116 h 1038116"/>
                      <a:gd name="connsiteX0" fmla="*/ 5008 w 625544"/>
                      <a:gd name="connsiteY0" fmla="*/ 299704 h 1040808"/>
                      <a:gd name="connsiteX1" fmla="*/ 316708 w 625544"/>
                      <a:gd name="connsiteY1" fmla="*/ 2739 h 1040808"/>
                      <a:gd name="connsiteX2" fmla="*/ 546711 w 625544"/>
                      <a:gd name="connsiteY2" fmla="*/ 176593 h 1040808"/>
                      <a:gd name="connsiteX3" fmla="*/ 432115 w 625544"/>
                      <a:gd name="connsiteY3" fmla="*/ 496403 h 1040808"/>
                      <a:gd name="connsiteX4" fmla="*/ 625399 w 625544"/>
                      <a:gd name="connsiteY4" fmla="*/ 766232 h 1040808"/>
                      <a:gd name="connsiteX5" fmla="*/ 451394 w 625544"/>
                      <a:gd name="connsiteY5" fmla="*/ 1040808 h 1040808"/>
                      <a:gd name="connsiteX0" fmla="*/ 4206 w 624742"/>
                      <a:gd name="connsiteY0" fmla="*/ 298093 h 1039197"/>
                      <a:gd name="connsiteX1" fmla="*/ 315906 w 624742"/>
                      <a:gd name="connsiteY1" fmla="*/ 1128 h 1039197"/>
                      <a:gd name="connsiteX2" fmla="*/ 545909 w 624742"/>
                      <a:gd name="connsiteY2" fmla="*/ 174982 h 1039197"/>
                      <a:gd name="connsiteX3" fmla="*/ 431313 w 624742"/>
                      <a:gd name="connsiteY3" fmla="*/ 494792 h 1039197"/>
                      <a:gd name="connsiteX4" fmla="*/ 624597 w 624742"/>
                      <a:gd name="connsiteY4" fmla="*/ 764621 h 1039197"/>
                      <a:gd name="connsiteX5" fmla="*/ 450592 w 624742"/>
                      <a:gd name="connsiteY5" fmla="*/ 1039197 h 1039197"/>
                      <a:gd name="connsiteX0" fmla="*/ 4206 w 624742"/>
                      <a:gd name="connsiteY0" fmla="*/ 298093 h 1039197"/>
                      <a:gd name="connsiteX1" fmla="*/ 315906 w 624742"/>
                      <a:gd name="connsiteY1" fmla="*/ 1128 h 1039197"/>
                      <a:gd name="connsiteX2" fmla="*/ 545909 w 624742"/>
                      <a:gd name="connsiteY2" fmla="*/ 174982 h 1039197"/>
                      <a:gd name="connsiteX3" fmla="*/ 431313 w 624742"/>
                      <a:gd name="connsiteY3" fmla="*/ 494792 h 1039197"/>
                      <a:gd name="connsiteX4" fmla="*/ 624597 w 624742"/>
                      <a:gd name="connsiteY4" fmla="*/ 764621 h 1039197"/>
                      <a:gd name="connsiteX5" fmla="*/ 450592 w 624742"/>
                      <a:gd name="connsiteY5" fmla="*/ 1039197 h 1039197"/>
                      <a:gd name="connsiteX0" fmla="*/ 4206 w 625023"/>
                      <a:gd name="connsiteY0" fmla="*/ 298093 h 1039197"/>
                      <a:gd name="connsiteX1" fmla="*/ 315906 w 625023"/>
                      <a:gd name="connsiteY1" fmla="*/ 1128 h 1039197"/>
                      <a:gd name="connsiteX2" fmla="*/ 545909 w 625023"/>
                      <a:gd name="connsiteY2" fmla="*/ 174982 h 1039197"/>
                      <a:gd name="connsiteX3" fmla="*/ 431313 w 625023"/>
                      <a:gd name="connsiteY3" fmla="*/ 494792 h 1039197"/>
                      <a:gd name="connsiteX4" fmla="*/ 624597 w 625023"/>
                      <a:gd name="connsiteY4" fmla="*/ 764621 h 1039197"/>
                      <a:gd name="connsiteX5" fmla="*/ 450592 w 625023"/>
                      <a:gd name="connsiteY5" fmla="*/ 1039197 h 1039197"/>
                      <a:gd name="connsiteX0" fmla="*/ 4206 w 641467"/>
                      <a:gd name="connsiteY0" fmla="*/ 298093 h 1039197"/>
                      <a:gd name="connsiteX1" fmla="*/ 315906 w 641467"/>
                      <a:gd name="connsiteY1" fmla="*/ 1128 h 1039197"/>
                      <a:gd name="connsiteX2" fmla="*/ 545909 w 641467"/>
                      <a:gd name="connsiteY2" fmla="*/ 174982 h 1039197"/>
                      <a:gd name="connsiteX3" fmla="*/ 431313 w 641467"/>
                      <a:gd name="connsiteY3" fmla="*/ 494792 h 1039197"/>
                      <a:gd name="connsiteX4" fmla="*/ 641122 w 641467"/>
                      <a:gd name="connsiteY4" fmla="*/ 764621 h 1039197"/>
                      <a:gd name="connsiteX5" fmla="*/ 450592 w 641467"/>
                      <a:gd name="connsiteY5" fmla="*/ 1039197 h 1039197"/>
                      <a:gd name="connsiteX0" fmla="*/ 4206 w 641467"/>
                      <a:gd name="connsiteY0" fmla="*/ 298093 h 1039197"/>
                      <a:gd name="connsiteX1" fmla="*/ 315906 w 641467"/>
                      <a:gd name="connsiteY1" fmla="*/ 1128 h 1039197"/>
                      <a:gd name="connsiteX2" fmla="*/ 545909 w 641467"/>
                      <a:gd name="connsiteY2" fmla="*/ 174982 h 1039197"/>
                      <a:gd name="connsiteX3" fmla="*/ 431313 w 641467"/>
                      <a:gd name="connsiteY3" fmla="*/ 494792 h 1039197"/>
                      <a:gd name="connsiteX4" fmla="*/ 641122 w 641467"/>
                      <a:gd name="connsiteY4" fmla="*/ 764621 h 1039197"/>
                      <a:gd name="connsiteX5" fmla="*/ 450592 w 641467"/>
                      <a:gd name="connsiteY5" fmla="*/ 1039197 h 1039197"/>
                      <a:gd name="connsiteX0" fmla="*/ 4206 w 641467"/>
                      <a:gd name="connsiteY0" fmla="*/ 298093 h 1039197"/>
                      <a:gd name="connsiteX1" fmla="*/ 315906 w 641467"/>
                      <a:gd name="connsiteY1" fmla="*/ 1128 h 1039197"/>
                      <a:gd name="connsiteX2" fmla="*/ 545909 w 641467"/>
                      <a:gd name="connsiteY2" fmla="*/ 174982 h 1039197"/>
                      <a:gd name="connsiteX3" fmla="*/ 431313 w 641467"/>
                      <a:gd name="connsiteY3" fmla="*/ 494792 h 1039197"/>
                      <a:gd name="connsiteX4" fmla="*/ 641122 w 641467"/>
                      <a:gd name="connsiteY4" fmla="*/ 764621 h 1039197"/>
                      <a:gd name="connsiteX5" fmla="*/ 425804 w 641467"/>
                      <a:gd name="connsiteY5" fmla="*/ 1039197 h 1039197"/>
                      <a:gd name="connsiteX0" fmla="*/ 4206 w 641467"/>
                      <a:gd name="connsiteY0" fmla="*/ 298093 h 1039197"/>
                      <a:gd name="connsiteX1" fmla="*/ 315906 w 641467"/>
                      <a:gd name="connsiteY1" fmla="*/ 1128 h 1039197"/>
                      <a:gd name="connsiteX2" fmla="*/ 545909 w 641467"/>
                      <a:gd name="connsiteY2" fmla="*/ 174982 h 1039197"/>
                      <a:gd name="connsiteX3" fmla="*/ 431313 w 641467"/>
                      <a:gd name="connsiteY3" fmla="*/ 494792 h 1039197"/>
                      <a:gd name="connsiteX4" fmla="*/ 641122 w 641467"/>
                      <a:gd name="connsiteY4" fmla="*/ 764621 h 1039197"/>
                      <a:gd name="connsiteX5" fmla="*/ 417542 w 641467"/>
                      <a:gd name="connsiteY5" fmla="*/ 1039197 h 1039197"/>
                      <a:gd name="connsiteX0" fmla="*/ 4206 w 641467"/>
                      <a:gd name="connsiteY0" fmla="*/ 298093 h 1039197"/>
                      <a:gd name="connsiteX1" fmla="*/ 315906 w 641467"/>
                      <a:gd name="connsiteY1" fmla="*/ 1128 h 1039197"/>
                      <a:gd name="connsiteX2" fmla="*/ 545909 w 641467"/>
                      <a:gd name="connsiteY2" fmla="*/ 174982 h 1039197"/>
                      <a:gd name="connsiteX3" fmla="*/ 431313 w 641467"/>
                      <a:gd name="connsiteY3" fmla="*/ 494792 h 1039197"/>
                      <a:gd name="connsiteX4" fmla="*/ 641122 w 641467"/>
                      <a:gd name="connsiteY4" fmla="*/ 764621 h 1039197"/>
                      <a:gd name="connsiteX5" fmla="*/ 417542 w 641467"/>
                      <a:gd name="connsiteY5" fmla="*/ 1039197 h 1039197"/>
                      <a:gd name="connsiteX0" fmla="*/ 4206 w 641467"/>
                      <a:gd name="connsiteY0" fmla="*/ 298093 h 1039197"/>
                      <a:gd name="connsiteX1" fmla="*/ 315906 w 641467"/>
                      <a:gd name="connsiteY1" fmla="*/ 1128 h 1039197"/>
                      <a:gd name="connsiteX2" fmla="*/ 545909 w 641467"/>
                      <a:gd name="connsiteY2" fmla="*/ 174982 h 1039197"/>
                      <a:gd name="connsiteX3" fmla="*/ 431313 w 641467"/>
                      <a:gd name="connsiteY3" fmla="*/ 494792 h 1039197"/>
                      <a:gd name="connsiteX4" fmla="*/ 641122 w 641467"/>
                      <a:gd name="connsiteY4" fmla="*/ 764621 h 1039197"/>
                      <a:gd name="connsiteX5" fmla="*/ 417542 w 641467"/>
                      <a:gd name="connsiteY5" fmla="*/ 1039197 h 1039197"/>
                      <a:gd name="connsiteX0" fmla="*/ 4206 w 641467"/>
                      <a:gd name="connsiteY0" fmla="*/ 298093 h 1039197"/>
                      <a:gd name="connsiteX1" fmla="*/ 315906 w 641467"/>
                      <a:gd name="connsiteY1" fmla="*/ 1128 h 1039197"/>
                      <a:gd name="connsiteX2" fmla="*/ 545909 w 641467"/>
                      <a:gd name="connsiteY2" fmla="*/ 174982 h 1039197"/>
                      <a:gd name="connsiteX3" fmla="*/ 431313 w 641467"/>
                      <a:gd name="connsiteY3" fmla="*/ 494792 h 1039197"/>
                      <a:gd name="connsiteX4" fmla="*/ 641122 w 641467"/>
                      <a:gd name="connsiteY4" fmla="*/ 764621 h 1039197"/>
                      <a:gd name="connsiteX5" fmla="*/ 417542 w 641467"/>
                      <a:gd name="connsiteY5" fmla="*/ 1039197 h 1039197"/>
                      <a:gd name="connsiteX0" fmla="*/ 4206 w 641503"/>
                      <a:gd name="connsiteY0" fmla="*/ 298093 h 1039197"/>
                      <a:gd name="connsiteX1" fmla="*/ 315906 w 641503"/>
                      <a:gd name="connsiteY1" fmla="*/ 1128 h 1039197"/>
                      <a:gd name="connsiteX2" fmla="*/ 545909 w 641503"/>
                      <a:gd name="connsiteY2" fmla="*/ 174982 h 1039197"/>
                      <a:gd name="connsiteX3" fmla="*/ 431313 w 641503"/>
                      <a:gd name="connsiteY3" fmla="*/ 494792 h 1039197"/>
                      <a:gd name="connsiteX4" fmla="*/ 641122 w 641503"/>
                      <a:gd name="connsiteY4" fmla="*/ 764621 h 1039197"/>
                      <a:gd name="connsiteX5" fmla="*/ 417542 w 641503"/>
                      <a:gd name="connsiteY5" fmla="*/ 1039197 h 1039197"/>
                      <a:gd name="connsiteX0" fmla="*/ 4206 w 641503"/>
                      <a:gd name="connsiteY0" fmla="*/ 298093 h 1039197"/>
                      <a:gd name="connsiteX1" fmla="*/ 315906 w 641503"/>
                      <a:gd name="connsiteY1" fmla="*/ 1128 h 1039197"/>
                      <a:gd name="connsiteX2" fmla="*/ 545909 w 641503"/>
                      <a:gd name="connsiteY2" fmla="*/ 174982 h 1039197"/>
                      <a:gd name="connsiteX3" fmla="*/ 431313 w 641503"/>
                      <a:gd name="connsiteY3" fmla="*/ 494792 h 1039197"/>
                      <a:gd name="connsiteX4" fmla="*/ 641122 w 641503"/>
                      <a:gd name="connsiteY4" fmla="*/ 764621 h 1039197"/>
                      <a:gd name="connsiteX5" fmla="*/ 417542 w 641503"/>
                      <a:gd name="connsiteY5" fmla="*/ 1039197 h 1039197"/>
                      <a:gd name="connsiteX0" fmla="*/ 4206 w 641503"/>
                      <a:gd name="connsiteY0" fmla="*/ 298093 h 1039197"/>
                      <a:gd name="connsiteX1" fmla="*/ 315906 w 641503"/>
                      <a:gd name="connsiteY1" fmla="*/ 1128 h 1039197"/>
                      <a:gd name="connsiteX2" fmla="*/ 545909 w 641503"/>
                      <a:gd name="connsiteY2" fmla="*/ 174982 h 1039197"/>
                      <a:gd name="connsiteX3" fmla="*/ 431313 w 641503"/>
                      <a:gd name="connsiteY3" fmla="*/ 494792 h 1039197"/>
                      <a:gd name="connsiteX4" fmla="*/ 641122 w 641503"/>
                      <a:gd name="connsiteY4" fmla="*/ 764621 h 1039197"/>
                      <a:gd name="connsiteX5" fmla="*/ 399268 w 641503"/>
                      <a:gd name="connsiteY5" fmla="*/ 1039197 h 1039197"/>
                      <a:gd name="connsiteX0" fmla="*/ 4206 w 641503"/>
                      <a:gd name="connsiteY0" fmla="*/ 298093 h 1039197"/>
                      <a:gd name="connsiteX1" fmla="*/ 315906 w 641503"/>
                      <a:gd name="connsiteY1" fmla="*/ 1128 h 1039197"/>
                      <a:gd name="connsiteX2" fmla="*/ 545909 w 641503"/>
                      <a:gd name="connsiteY2" fmla="*/ 174982 h 1039197"/>
                      <a:gd name="connsiteX3" fmla="*/ 431313 w 641503"/>
                      <a:gd name="connsiteY3" fmla="*/ 494792 h 1039197"/>
                      <a:gd name="connsiteX4" fmla="*/ 641122 w 641503"/>
                      <a:gd name="connsiteY4" fmla="*/ 764621 h 1039197"/>
                      <a:gd name="connsiteX5" fmla="*/ 399268 w 641503"/>
                      <a:gd name="connsiteY5" fmla="*/ 1039197 h 1039197"/>
                      <a:gd name="connsiteX0" fmla="*/ 4206 w 641503"/>
                      <a:gd name="connsiteY0" fmla="*/ 298093 h 1042808"/>
                      <a:gd name="connsiteX1" fmla="*/ 315906 w 641503"/>
                      <a:gd name="connsiteY1" fmla="*/ 1128 h 1042808"/>
                      <a:gd name="connsiteX2" fmla="*/ 545909 w 641503"/>
                      <a:gd name="connsiteY2" fmla="*/ 174982 h 1042808"/>
                      <a:gd name="connsiteX3" fmla="*/ 431313 w 641503"/>
                      <a:gd name="connsiteY3" fmla="*/ 494792 h 1042808"/>
                      <a:gd name="connsiteX4" fmla="*/ 641122 w 641503"/>
                      <a:gd name="connsiteY4" fmla="*/ 764621 h 1042808"/>
                      <a:gd name="connsiteX5" fmla="*/ 384825 w 641503"/>
                      <a:gd name="connsiteY5" fmla="*/ 1042808 h 1042808"/>
                      <a:gd name="connsiteX0" fmla="*/ 4206 w 641503"/>
                      <a:gd name="connsiteY0" fmla="*/ 298093 h 1042808"/>
                      <a:gd name="connsiteX1" fmla="*/ 315906 w 641503"/>
                      <a:gd name="connsiteY1" fmla="*/ 1128 h 1042808"/>
                      <a:gd name="connsiteX2" fmla="*/ 545909 w 641503"/>
                      <a:gd name="connsiteY2" fmla="*/ 174982 h 1042808"/>
                      <a:gd name="connsiteX3" fmla="*/ 431313 w 641503"/>
                      <a:gd name="connsiteY3" fmla="*/ 494792 h 1042808"/>
                      <a:gd name="connsiteX4" fmla="*/ 641122 w 641503"/>
                      <a:gd name="connsiteY4" fmla="*/ 764621 h 1042808"/>
                      <a:gd name="connsiteX5" fmla="*/ 384825 w 641503"/>
                      <a:gd name="connsiteY5" fmla="*/ 1042808 h 10428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641503" h="1042808">
                        <a:moveTo>
                          <a:pt x="4206" y="298093"/>
                        </a:moveTo>
                        <a:cubicBezTo>
                          <a:pt x="-31441" y="73328"/>
                          <a:pt x="167021" y="-10969"/>
                          <a:pt x="315906" y="1128"/>
                        </a:cubicBezTo>
                        <a:cubicBezTo>
                          <a:pt x="428380" y="8585"/>
                          <a:pt x="527080" y="95916"/>
                          <a:pt x="545909" y="174982"/>
                        </a:cubicBezTo>
                        <a:cubicBezTo>
                          <a:pt x="579319" y="262305"/>
                          <a:pt x="557648" y="418486"/>
                          <a:pt x="431313" y="494792"/>
                        </a:cubicBezTo>
                        <a:cubicBezTo>
                          <a:pt x="576532" y="548013"/>
                          <a:pt x="647384" y="650808"/>
                          <a:pt x="641122" y="764621"/>
                        </a:cubicBezTo>
                        <a:cubicBezTo>
                          <a:pt x="633615" y="919493"/>
                          <a:pt x="535403" y="1017236"/>
                          <a:pt x="384825" y="1042808"/>
                        </a:cubicBezTo>
                      </a:path>
                    </a:pathLst>
                  </a:custGeom>
                  <a:noFill/>
                  <a:ln w="317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2701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/>
                      <a:cs typeface="+mn-cs"/>
                    </a:endParaRPr>
                  </a:p>
                </p:txBody>
              </p:sp>
              <p:sp>
                <p:nvSpPr>
                  <p:cNvPr id="44" name="자유형: 도형 99">
                    <a:extLst>
                      <a:ext uri="{FF2B5EF4-FFF2-40B4-BE49-F238E27FC236}">
                        <a16:creationId xmlns:a16="http://schemas.microsoft.com/office/drawing/2014/main" id="{3ACBA2F3-2B59-4FFE-81CB-D17E46902FE7}"/>
                      </a:ext>
                    </a:extLst>
                  </p:cNvPr>
                  <p:cNvSpPr/>
                  <p:nvPr/>
                </p:nvSpPr>
                <p:spPr>
                  <a:xfrm>
                    <a:off x="6153240" y="3948272"/>
                    <a:ext cx="785355" cy="780891"/>
                  </a:xfrm>
                  <a:custGeom>
                    <a:avLst/>
                    <a:gdLst>
                      <a:gd name="connsiteX0" fmla="*/ 283295 w 970498"/>
                      <a:gd name="connsiteY0" fmla="*/ 213173 h 925619"/>
                      <a:gd name="connsiteX1" fmla="*/ 471224 w 970498"/>
                      <a:gd name="connsiteY1" fmla="*/ 0 h 925619"/>
                      <a:gd name="connsiteX2" fmla="*/ 611469 w 970498"/>
                      <a:gd name="connsiteY2" fmla="*/ 311345 h 925619"/>
                      <a:gd name="connsiteX3" fmla="*/ 970498 w 970498"/>
                      <a:gd name="connsiteY3" fmla="*/ 535737 h 925619"/>
                      <a:gd name="connsiteX4" fmla="*/ 538542 w 970498"/>
                      <a:gd name="connsiteY4" fmla="*/ 925619 h 925619"/>
                      <a:gd name="connsiteX5" fmla="*/ 0 w 970498"/>
                      <a:gd name="connsiteY5" fmla="*/ 852692 h 925619"/>
                      <a:gd name="connsiteX6" fmla="*/ 25244 w 970498"/>
                      <a:gd name="connsiteY6" fmla="*/ 384272 h 925619"/>
                      <a:gd name="connsiteX7" fmla="*/ 415126 w 970498"/>
                      <a:gd name="connsiteY7" fmla="*/ 566591 h 925619"/>
                      <a:gd name="connsiteX0" fmla="*/ 283295 w 970498"/>
                      <a:gd name="connsiteY0" fmla="*/ 213173 h 925619"/>
                      <a:gd name="connsiteX1" fmla="*/ 471224 w 970498"/>
                      <a:gd name="connsiteY1" fmla="*/ 0 h 925619"/>
                      <a:gd name="connsiteX2" fmla="*/ 611469 w 970498"/>
                      <a:gd name="connsiteY2" fmla="*/ 311345 h 925619"/>
                      <a:gd name="connsiteX3" fmla="*/ 970498 w 970498"/>
                      <a:gd name="connsiteY3" fmla="*/ 535737 h 925619"/>
                      <a:gd name="connsiteX4" fmla="*/ 538542 w 970498"/>
                      <a:gd name="connsiteY4" fmla="*/ 925619 h 925619"/>
                      <a:gd name="connsiteX5" fmla="*/ 0 w 970498"/>
                      <a:gd name="connsiteY5" fmla="*/ 852692 h 925619"/>
                      <a:gd name="connsiteX6" fmla="*/ 25244 w 970498"/>
                      <a:gd name="connsiteY6" fmla="*/ 384272 h 925619"/>
                      <a:gd name="connsiteX7" fmla="*/ 415126 w 970498"/>
                      <a:gd name="connsiteY7" fmla="*/ 566591 h 925619"/>
                      <a:gd name="connsiteX0" fmla="*/ 283295 w 970498"/>
                      <a:gd name="connsiteY0" fmla="*/ 213173 h 925619"/>
                      <a:gd name="connsiteX1" fmla="*/ 471224 w 970498"/>
                      <a:gd name="connsiteY1" fmla="*/ 0 h 925619"/>
                      <a:gd name="connsiteX2" fmla="*/ 611469 w 970498"/>
                      <a:gd name="connsiteY2" fmla="*/ 311345 h 925619"/>
                      <a:gd name="connsiteX3" fmla="*/ 970498 w 970498"/>
                      <a:gd name="connsiteY3" fmla="*/ 535737 h 925619"/>
                      <a:gd name="connsiteX4" fmla="*/ 538542 w 970498"/>
                      <a:gd name="connsiteY4" fmla="*/ 925619 h 925619"/>
                      <a:gd name="connsiteX5" fmla="*/ 0 w 970498"/>
                      <a:gd name="connsiteY5" fmla="*/ 852692 h 925619"/>
                      <a:gd name="connsiteX6" fmla="*/ 25244 w 970498"/>
                      <a:gd name="connsiteY6" fmla="*/ 384272 h 925619"/>
                      <a:gd name="connsiteX7" fmla="*/ 415126 w 970498"/>
                      <a:gd name="connsiteY7" fmla="*/ 566591 h 925619"/>
                      <a:gd name="connsiteX0" fmla="*/ 283295 w 970498"/>
                      <a:gd name="connsiteY0" fmla="*/ 213173 h 925619"/>
                      <a:gd name="connsiteX1" fmla="*/ 471224 w 970498"/>
                      <a:gd name="connsiteY1" fmla="*/ 0 h 925619"/>
                      <a:gd name="connsiteX2" fmla="*/ 611469 w 970498"/>
                      <a:gd name="connsiteY2" fmla="*/ 311345 h 925619"/>
                      <a:gd name="connsiteX3" fmla="*/ 970498 w 970498"/>
                      <a:gd name="connsiteY3" fmla="*/ 535737 h 925619"/>
                      <a:gd name="connsiteX4" fmla="*/ 538542 w 970498"/>
                      <a:gd name="connsiteY4" fmla="*/ 925619 h 925619"/>
                      <a:gd name="connsiteX5" fmla="*/ 0 w 970498"/>
                      <a:gd name="connsiteY5" fmla="*/ 852692 h 925619"/>
                      <a:gd name="connsiteX6" fmla="*/ 41769 w 970498"/>
                      <a:gd name="connsiteY6" fmla="*/ 395289 h 925619"/>
                      <a:gd name="connsiteX7" fmla="*/ 415126 w 970498"/>
                      <a:gd name="connsiteY7" fmla="*/ 566591 h 925619"/>
                      <a:gd name="connsiteX0" fmla="*/ 283295 w 970498"/>
                      <a:gd name="connsiteY0" fmla="*/ 213173 h 925619"/>
                      <a:gd name="connsiteX1" fmla="*/ 471224 w 970498"/>
                      <a:gd name="connsiteY1" fmla="*/ 0 h 925619"/>
                      <a:gd name="connsiteX2" fmla="*/ 611469 w 970498"/>
                      <a:gd name="connsiteY2" fmla="*/ 311345 h 925619"/>
                      <a:gd name="connsiteX3" fmla="*/ 970498 w 970498"/>
                      <a:gd name="connsiteY3" fmla="*/ 535737 h 925619"/>
                      <a:gd name="connsiteX4" fmla="*/ 538542 w 970498"/>
                      <a:gd name="connsiteY4" fmla="*/ 925619 h 925619"/>
                      <a:gd name="connsiteX5" fmla="*/ 0 w 970498"/>
                      <a:gd name="connsiteY5" fmla="*/ 852692 h 925619"/>
                      <a:gd name="connsiteX6" fmla="*/ 41769 w 970498"/>
                      <a:gd name="connsiteY6" fmla="*/ 395289 h 925619"/>
                      <a:gd name="connsiteX7" fmla="*/ 415126 w 970498"/>
                      <a:gd name="connsiteY7" fmla="*/ 566591 h 925619"/>
                      <a:gd name="connsiteX0" fmla="*/ 283295 w 970498"/>
                      <a:gd name="connsiteY0" fmla="*/ 213173 h 925619"/>
                      <a:gd name="connsiteX1" fmla="*/ 471224 w 970498"/>
                      <a:gd name="connsiteY1" fmla="*/ 0 h 925619"/>
                      <a:gd name="connsiteX2" fmla="*/ 611469 w 970498"/>
                      <a:gd name="connsiteY2" fmla="*/ 311345 h 925619"/>
                      <a:gd name="connsiteX3" fmla="*/ 970498 w 970498"/>
                      <a:gd name="connsiteY3" fmla="*/ 535737 h 925619"/>
                      <a:gd name="connsiteX4" fmla="*/ 538542 w 970498"/>
                      <a:gd name="connsiteY4" fmla="*/ 925619 h 925619"/>
                      <a:gd name="connsiteX5" fmla="*/ 0 w 970498"/>
                      <a:gd name="connsiteY5" fmla="*/ 852692 h 925619"/>
                      <a:gd name="connsiteX6" fmla="*/ 41769 w 970498"/>
                      <a:gd name="connsiteY6" fmla="*/ 395289 h 925619"/>
                      <a:gd name="connsiteX7" fmla="*/ 415126 w 970498"/>
                      <a:gd name="connsiteY7" fmla="*/ 566591 h 925619"/>
                      <a:gd name="connsiteX0" fmla="*/ 283295 w 970498"/>
                      <a:gd name="connsiteY0" fmla="*/ 213173 h 925619"/>
                      <a:gd name="connsiteX1" fmla="*/ 471224 w 970498"/>
                      <a:gd name="connsiteY1" fmla="*/ 0 h 925619"/>
                      <a:gd name="connsiteX2" fmla="*/ 611469 w 970498"/>
                      <a:gd name="connsiteY2" fmla="*/ 311345 h 925619"/>
                      <a:gd name="connsiteX3" fmla="*/ 970498 w 970498"/>
                      <a:gd name="connsiteY3" fmla="*/ 535737 h 925619"/>
                      <a:gd name="connsiteX4" fmla="*/ 538542 w 970498"/>
                      <a:gd name="connsiteY4" fmla="*/ 925619 h 925619"/>
                      <a:gd name="connsiteX5" fmla="*/ 0 w 970498"/>
                      <a:gd name="connsiteY5" fmla="*/ 852692 h 925619"/>
                      <a:gd name="connsiteX6" fmla="*/ 41769 w 970498"/>
                      <a:gd name="connsiteY6" fmla="*/ 395289 h 925619"/>
                      <a:gd name="connsiteX7" fmla="*/ 379321 w 970498"/>
                      <a:gd name="connsiteY7" fmla="*/ 599641 h 925619"/>
                      <a:gd name="connsiteX0" fmla="*/ 283295 w 970498"/>
                      <a:gd name="connsiteY0" fmla="*/ 213173 h 925619"/>
                      <a:gd name="connsiteX1" fmla="*/ 471224 w 970498"/>
                      <a:gd name="connsiteY1" fmla="*/ 0 h 925619"/>
                      <a:gd name="connsiteX2" fmla="*/ 611469 w 970498"/>
                      <a:gd name="connsiteY2" fmla="*/ 311345 h 925619"/>
                      <a:gd name="connsiteX3" fmla="*/ 970498 w 970498"/>
                      <a:gd name="connsiteY3" fmla="*/ 535737 h 925619"/>
                      <a:gd name="connsiteX4" fmla="*/ 538542 w 970498"/>
                      <a:gd name="connsiteY4" fmla="*/ 925619 h 925619"/>
                      <a:gd name="connsiteX5" fmla="*/ 0 w 970498"/>
                      <a:gd name="connsiteY5" fmla="*/ 852692 h 925619"/>
                      <a:gd name="connsiteX6" fmla="*/ 41769 w 970498"/>
                      <a:gd name="connsiteY6" fmla="*/ 395289 h 925619"/>
                      <a:gd name="connsiteX7" fmla="*/ 379321 w 970498"/>
                      <a:gd name="connsiteY7" fmla="*/ 599641 h 925619"/>
                      <a:gd name="connsiteX0" fmla="*/ 344345 w 1031548"/>
                      <a:gd name="connsiteY0" fmla="*/ 213173 h 925619"/>
                      <a:gd name="connsiteX1" fmla="*/ 532274 w 1031548"/>
                      <a:gd name="connsiteY1" fmla="*/ 0 h 925619"/>
                      <a:gd name="connsiteX2" fmla="*/ 672519 w 1031548"/>
                      <a:gd name="connsiteY2" fmla="*/ 311345 h 925619"/>
                      <a:gd name="connsiteX3" fmla="*/ 1031548 w 1031548"/>
                      <a:gd name="connsiteY3" fmla="*/ 535737 h 925619"/>
                      <a:gd name="connsiteX4" fmla="*/ 599592 w 1031548"/>
                      <a:gd name="connsiteY4" fmla="*/ 925619 h 925619"/>
                      <a:gd name="connsiteX5" fmla="*/ 61050 w 1031548"/>
                      <a:gd name="connsiteY5" fmla="*/ 852692 h 925619"/>
                      <a:gd name="connsiteX6" fmla="*/ 102819 w 1031548"/>
                      <a:gd name="connsiteY6" fmla="*/ 395289 h 925619"/>
                      <a:gd name="connsiteX7" fmla="*/ 440371 w 1031548"/>
                      <a:gd name="connsiteY7" fmla="*/ 599641 h 925619"/>
                      <a:gd name="connsiteX0" fmla="*/ 344345 w 1031548"/>
                      <a:gd name="connsiteY0" fmla="*/ 213173 h 925619"/>
                      <a:gd name="connsiteX1" fmla="*/ 532274 w 1031548"/>
                      <a:gd name="connsiteY1" fmla="*/ 0 h 925619"/>
                      <a:gd name="connsiteX2" fmla="*/ 672519 w 1031548"/>
                      <a:gd name="connsiteY2" fmla="*/ 311345 h 925619"/>
                      <a:gd name="connsiteX3" fmla="*/ 1031548 w 1031548"/>
                      <a:gd name="connsiteY3" fmla="*/ 535737 h 925619"/>
                      <a:gd name="connsiteX4" fmla="*/ 599592 w 1031548"/>
                      <a:gd name="connsiteY4" fmla="*/ 925619 h 925619"/>
                      <a:gd name="connsiteX5" fmla="*/ 61050 w 1031548"/>
                      <a:gd name="connsiteY5" fmla="*/ 852692 h 925619"/>
                      <a:gd name="connsiteX6" fmla="*/ 102819 w 1031548"/>
                      <a:gd name="connsiteY6" fmla="*/ 395289 h 925619"/>
                      <a:gd name="connsiteX7" fmla="*/ 440371 w 1031548"/>
                      <a:gd name="connsiteY7" fmla="*/ 599641 h 925619"/>
                      <a:gd name="connsiteX0" fmla="*/ 347877 w 1035080"/>
                      <a:gd name="connsiteY0" fmla="*/ 213173 h 925619"/>
                      <a:gd name="connsiteX1" fmla="*/ 535806 w 1035080"/>
                      <a:gd name="connsiteY1" fmla="*/ 0 h 925619"/>
                      <a:gd name="connsiteX2" fmla="*/ 676051 w 1035080"/>
                      <a:gd name="connsiteY2" fmla="*/ 311345 h 925619"/>
                      <a:gd name="connsiteX3" fmla="*/ 1035080 w 1035080"/>
                      <a:gd name="connsiteY3" fmla="*/ 535737 h 925619"/>
                      <a:gd name="connsiteX4" fmla="*/ 603124 w 1035080"/>
                      <a:gd name="connsiteY4" fmla="*/ 925619 h 925619"/>
                      <a:gd name="connsiteX5" fmla="*/ 53565 w 1035080"/>
                      <a:gd name="connsiteY5" fmla="*/ 871971 h 925619"/>
                      <a:gd name="connsiteX6" fmla="*/ 106351 w 1035080"/>
                      <a:gd name="connsiteY6" fmla="*/ 395289 h 925619"/>
                      <a:gd name="connsiteX7" fmla="*/ 443903 w 1035080"/>
                      <a:gd name="connsiteY7" fmla="*/ 599641 h 925619"/>
                      <a:gd name="connsiteX0" fmla="*/ 375671 w 1062874"/>
                      <a:gd name="connsiteY0" fmla="*/ 213173 h 925619"/>
                      <a:gd name="connsiteX1" fmla="*/ 563600 w 1062874"/>
                      <a:gd name="connsiteY1" fmla="*/ 0 h 925619"/>
                      <a:gd name="connsiteX2" fmla="*/ 703845 w 1062874"/>
                      <a:gd name="connsiteY2" fmla="*/ 311345 h 925619"/>
                      <a:gd name="connsiteX3" fmla="*/ 1062874 w 1062874"/>
                      <a:gd name="connsiteY3" fmla="*/ 535737 h 925619"/>
                      <a:gd name="connsiteX4" fmla="*/ 630918 w 1062874"/>
                      <a:gd name="connsiteY4" fmla="*/ 925619 h 925619"/>
                      <a:gd name="connsiteX5" fmla="*/ 81359 w 1062874"/>
                      <a:gd name="connsiteY5" fmla="*/ 871971 h 925619"/>
                      <a:gd name="connsiteX6" fmla="*/ 134145 w 1062874"/>
                      <a:gd name="connsiteY6" fmla="*/ 395289 h 925619"/>
                      <a:gd name="connsiteX7" fmla="*/ 471697 w 1062874"/>
                      <a:gd name="connsiteY7" fmla="*/ 599641 h 925619"/>
                      <a:gd name="connsiteX0" fmla="*/ 375671 w 1062874"/>
                      <a:gd name="connsiteY0" fmla="*/ 213173 h 973239"/>
                      <a:gd name="connsiteX1" fmla="*/ 563600 w 1062874"/>
                      <a:gd name="connsiteY1" fmla="*/ 0 h 973239"/>
                      <a:gd name="connsiteX2" fmla="*/ 703845 w 1062874"/>
                      <a:gd name="connsiteY2" fmla="*/ 311345 h 973239"/>
                      <a:gd name="connsiteX3" fmla="*/ 1062874 w 1062874"/>
                      <a:gd name="connsiteY3" fmla="*/ 535737 h 973239"/>
                      <a:gd name="connsiteX4" fmla="*/ 630918 w 1062874"/>
                      <a:gd name="connsiteY4" fmla="*/ 925619 h 973239"/>
                      <a:gd name="connsiteX5" fmla="*/ 81359 w 1062874"/>
                      <a:gd name="connsiteY5" fmla="*/ 871971 h 973239"/>
                      <a:gd name="connsiteX6" fmla="*/ 134145 w 1062874"/>
                      <a:gd name="connsiteY6" fmla="*/ 395289 h 973239"/>
                      <a:gd name="connsiteX7" fmla="*/ 471697 w 1062874"/>
                      <a:gd name="connsiteY7" fmla="*/ 599641 h 973239"/>
                      <a:gd name="connsiteX0" fmla="*/ 375671 w 1062874"/>
                      <a:gd name="connsiteY0" fmla="*/ 213173 h 973239"/>
                      <a:gd name="connsiteX1" fmla="*/ 563600 w 1062874"/>
                      <a:gd name="connsiteY1" fmla="*/ 0 h 973239"/>
                      <a:gd name="connsiteX2" fmla="*/ 703845 w 1062874"/>
                      <a:gd name="connsiteY2" fmla="*/ 311345 h 973239"/>
                      <a:gd name="connsiteX3" fmla="*/ 1062874 w 1062874"/>
                      <a:gd name="connsiteY3" fmla="*/ 535737 h 973239"/>
                      <a:gd name="connsiteX4" fmla="*/ 606130 w 1062874"/>
                      <a:gd name="connsiteY4" fmla="*/ 925619 h 973239"/>
                      <a:gd name="connsiteX5" fmla="*/ 81359 w 1062874"/>
                      <a:gd name="connsiteY5" fmla="*/ 871971 h 973239"/>
                      <a:gd name="connsiteX6" fmla="*/ 134145 w 1062874"/>
                      <a:gd name="connsiteY6" fmla="*/ 395289 h 973239"/>
                      <a:gd name="connsiteX7" fmla="*/ 471697 w 1062874"/>
                      <a:gd name="connsiteY7" fmla="*/ 599641 h 973239"/>
                      <a:gd name="connsiteX0" fmla="*/ 375671 w 1062874"/>
                      <a:gd name="connsiteY0" fmla="*/ 213173 h 979036"/>
                      <a:gd name="connsiteX1" fmla="*/ 563600 w 1062874"/>
                      <a:gd name="connsiteY1" fmla="*/ 0 h 979036"/>
                      <a:gd name="connsiteX2" fmla="*/ 703845 w 1062874"/>
                      <a:gd name="connsiteY2" fmla="*/ 311345 h 979036"/>
                      <a:gd name="connsiteX3" fmla="*/ 1062874 w 1062874"/>
                      <a:gd name="connsiteY3" fmla="*/ 535737 h 979036"/>
                      <a:gd name="connsiteX4" fmla="*/ 597867 w 1062874"/>
                      <a:gd name="connsiteY4" fmla="*/ 942144 h 979036"/>
                      <a:gd name="connsiteX5" fmla="*/ 81359 w 1062874"/>
                      <a:gd name="connsiteY5" fmla="*/ 871971 h 979036"/>
                      <a:gd name="connsiteX6" fmla="*/ 134145 w 1062874"/>
                      <a:gd name="connsiteY6" fmla="*/ 395289 h 979036"/>
                      <a:gd name="connsiteX7" fmla="*/ 471697 w 1062874"/>
                      <a:gd name="connsiteY7" fmla="*/ 599641 h 979036"/>
                      <a:gd name="connsiteX0" fmla="*/ 375671 w 1062874"/>
                      <a:gd name="connsiteY0" fmla="*/ 213173 h 1049379"/>
                      <a:gd name="connsiteX1" fmla="*/ 563600 w 1062874"/>
                      <a:gd name="connsiteY1" fmla="*/ 0 h 1049379"/>
                      <a:gd name="connsiteX2" fmla="*/ 703845 w 1062874"/>
                      <a:gd name="connsiteY2" fmla="*/ 311345 h 1049379"/>
                      <a:gd name="connsiteX3" fmla="*/ 1062874 w 1062874"/>
                      <a:gd name="connsiteY3" fmla="*/ 535737 h 1049379"/>
                      <a:gd name="connsiteX4" fmla="*/ 597867 w 1062874"/>
                      <a:gd name="connsiteY4" fmla="*/ 942144 h 1049379"/>
                      <a:gd name="connsiteX5" fmla="*/ 81359 w 1062874"/>
                      <a:gd name="connsiteY5" fmla="*/ 871971 h 1049379"/>
                      <a:gd name="connsiteX6" fmla="*/ 134145 w 1062874"/>
                      <a:gd name="connsiteY6" fmla="*/ 395289 h 1049379"/>
                      <a:gd name="connsiteX7" fmla="*/ 471697 w 1062874"/>
                      <a:gd name="connsiteY7" fmla="*/ 599641 h 1049379"/>
                      <a:gd name="connsiteX0" fmla="*/ 375671 w 1062874"/>
                      <a:gd name="connsiteY0" fmla="*/ 213173 h 1049379"/>
                      <a:gd name="connsiteX1" fmla="*/ 563600 w 1062874"/>
                      <a:gd name="connsiteY1" fmla="*/ 0 h 1049379"/>
                      <a:gd name="connsiteX2" fmla="*/ 703845 w 1062874"/>
                      <a:gd name="connsiteY2" fmla="*/ 311345 h 1049379"/>
                      <a:gd name="connsiteX3" fmla="*/ 1062874 w 1062874"/>
                      <a:gd name="connsiteY3" fmla="*/ 535737 h 1049379"/>
                      <a:gd name="connsiteX4" fmla="*/ 597867 w 1062874"/>
                      <a:gd name="connsiteY4" fmla="*/ 942144 h 1049379"/>
                      <a:gd name="connsiteX5" fmla="*/ 81359 w 1062874"/>
                      <a:gd name="connsiteY5" fmla="*/ 871971 h 1049379"/>
                      <a:gd name="connsiteX6" fmla="*/ 134145 w 1062874"/>
                      <a:gd name="connsiteY6" fmla="*/ 395289 h 1049379"/>
                      <a:gd name="connsiteX7" fmla="*/ 471697 w 1062874"/>
                      <a:gd name="connsiteY7" fmla="*/ 599641 h 1049379"/>
                      <a:gd name="connsiteX0" fmla="*/ 375671 w 1062874"/>
                      <a:gd name="connsiteY0" fmla="*/ 213173 h 1049379"/>
                      <a:gd name="connsiteX1" fmla="*/ 563600 w 1062874"/>
                      <a:gd name="connsiteY1" fmla="*/ 0 h 1049379"/>
                      <a:gd name="connsiteX2" fmla="*/ 703845 w 1062874"/>
                      <a:gd name="connsiteY2" fmla="*/ 311345 h 1049379"/>
                      <a:gd name="connsiteX3" fmla="*/ 1062874 w 1062874"/>
                      <a:gd name="connsiteY3" fmla="*/ 535737 h 1049379"/>
                      <a:gd name="connsiteX4" fmla="*/ 597867 w 1062874"/>
                      <a:gd name="connsiteY4" fmla="*/ 942144 h 1049379"/>
                      <a:gd name="connsiteX5" fmla="*/ 81359 w 1062874"/>
                      <a:gd name="connsiteY5" fmla="*/ 871971 h 1049379"/>
                      <a:gd name="connsiteX6" fmla="*/ 134145 w 1062874"/>
                      <a:gd name="connsiteY6" fmla="*/ 395289 h 1049379"/>
                      <a:gd name="connsiteX7" fmla="*/ 471697 w 1062874"/>
                      <a:gd name="connsiteY7" fmla="*/ 599641 h 1049379"/>
                      <a:gd name="connsiteX0" fmla="*/ 375671 w 1062874"/>
                      <a:gd name="connsiteY0" fmla="*/ 213173 h 1033999"/>
                      <a:gd name="connsiteX1" fmla="*/ 563600 w 1062874"/>
                      <a:gd name="connsiteY1" fmla="*/ 0 h 1033999"/>
                      <a:gd name="connsiteX2" fmla="*/ 703845 w 1062874"/>
                      <a:gd name="connsiteY2" fmla="*/ 311345 h 1033999"/>
                      <a:gd name="connsiteX3" fmla="*/ 1062874 w 1062874"/>
                      <a:gd name="connsiteY3" fmla="*/ 535737 h 1033999"/>
                      <a:gd name="connsiteX4" fmla="*/ 597867 w 1062874"/>
                      <a:gd name="connsiteY4" fmla="*/ 942144 h 1033999"/>
                      <a:gd name="connsiteX5" fmla="*/ 81359 w 1062874"/>
                      <a:gd name="connsiteY5" fmla="*/ 871971 h 1033999"/>
                      <a:gd name="connsiteX6" fmla="*/ 134145 w 1062874"/>
                      <a:gd name="connsiteY6" fmla="*/ 395289 h 1033999"/>
                      <a:gd name="connsiteX7" fmla="*/ 471697 w 1062874"/>
                      <a:gd name="connsiteY7" fmla="*/ 599641 h 1033999"/>
                      <a:gd name="connsiteX0" fmla="*/ 363975 w 1051178"/>
                      <a:gd name="connsiteY0" fmla="*/ 213173 h 1033999"/>
                      <a:gd name="connsiteX1" fmla="*/ 551904 w 1051178"/>
                      <a:gd name="connsiteY1" fmla="*/ 0 h 1033999"/>
                      <a:gd name="connsiteX2" fmla="*/ 692149 w 1051178"/>
                      <a:gd name="connsiteY2" fmla="*/ 311345 h 1033999"/>
                      <a:gd name="connsiteX3" fmla="*/ 1051178 w 1051178"/>
                      <a:gd name="connsiteY3" fmla="*/ 535737 h 1033999"/>
                      <a:gd name="connsiteX4" fmla="*/ 586171 w 1051178"/>
                      <a:gd name="connsiteY4" fmla="*/ 942144 h 1033999"/>
                      <a:gd name="connsiteX5" fmla="*/ 69663 w 1051178"/>
                      <a:gd name="connsiteY5" fmla="*/ 871971 h 1033999"/>
                      <a:gd name="connsiteX6" fmla="*/ 122449 w 1051178"/>
                      <a:gd name="connsiteY6" fmla="*/ 395289 h 1033999"/>
                      <a:gd name="connsiteX7" fmla="*/ 460001 w 1051178"/>
                      <a:gd name="connsiteY7" fmla="*/ 599641 h 1033999"/>
                      <a:gd name="connsiteX0" fmla="*/ 363975 w 1051178"/>
                      <a:gd name="connsiteY0" fmla="*/ 213173 h 1030327"/>
                      <a:gd name="connsiteX1" fmla="*/ 551904 w 1051178"/>
                      <a:gd name="connsiteY1" fmla="*/ 0 h 1030327"/>
                      <a:gd name="connsiteX2" fmla="*/ 692149 w 1051178"/>
                      <a:gd name="connsiteY2" fmla="*/ 311345 h 1030327"/>
                      <a:gd name="connsiteX3" fmla="*/ 1051178 w 1051178"/>
                      <a:gd name="connsiteY3" fmla="*/ 535737 h 1030327"/>
                      <a:gd name="connsiteX4" fmla="*/ 613713 w 1051178"/>
                      <a:gd name="connsiteY4" fmla="*/ 936636 h 1030327"/>
                      <a:gd name="connsiteX5" fmla="*/ 69663 w 1051178"/>
                      <a:gd name="connsiteY5" fmla="*/ 871971 h 1030327"/>
                      <a:gd name="connsiteX6" fmla="*/ 122449 w 1051178"/>
                      <a:gd name="connsiteY6" fmla="*/ 395289 h 1030327"/>
                      <a:gd name="connsiteX7" fmla="*/ 460001 w 1051178"/>
                      <a:gd name="connsiteY7" fmla="*/ 599641 h 1030327"/>
                      <a:gd name="connsiteX0" fmla="*/ 363975 w 1051178"/>
                      <a:gd name="connsiteY0" fmla="*/ 213173 h 1030327"/>
                      <a:gd name="connsiteX1" fmla="*/ 551904 w 1051178"/>
                      <a:gd name="connsiteY1" fmla="*/ 0 h 1030327"/>
                      <a:gd name="connsiteX2" fmla="*/ 692149 w 1051178"/>
                      <a:gd name="connsiteY2" fmla="*/ 311345 h 1030327"/>
                      <a:gd name="connsiteX3" fmla="*/ 1051178 w 1051178"/>
                      <a:gd name="connsiteY3" fmla="*/ 535737 h 1030327"/>
                      <a:gd name="connsiteX4" fmla="*/ 613713 w 1051178"/>
                      <a:gd name="connsiteY4" fmla="*/ 936636 h 1030327"/>
                      <a:gd name="connsiteX5" fmla="*/ 69663 w 1051178"/>
                      <a:gd name="connsiteY5" fmla="*/ 871971 h 1030327"/>
                      <a:gd name="connsiteX6" fmla="*/ 122449 w 1051178"/>
                      <a:gd name="connsiteY6" fmla="*/ 395289 h 1030327"/>
                      <a:gd name="connsiteX7" fmla="*/ 460001 w 1051178"/>
                      <a:gd name="connsiteY7" fmla="*/ 599641 h 1030327"/>
                      <a:gd name="connsiteX0" fmla="*/ 363975 w 1034653"/>
                      <a:gd name="connsiteY0" fmla="*/ 213173 h 1030327"/>
                      <a:gd name="connsiteX1" fmla="*/ 551904 w 1034653"/>
                      <a:gd name="connsiteY1" fmla="*/ 0 h 1030327"/>
                      <a:gd name="connsiteX2" fmla="*/ 692149 w 1034653"/>
                      <a:gd name="connsiteY2" fmla="*/ 311345 h 1030327"/>
                      <a:gd name="connsiteX3" fmla="*/ 1034653 w 1034653"/>
                      <a:gd name="connsiteY3" fmla="*/ 538491 h 1030327"/>
                      <a:gd name="connsiteX4" fmla="*/ 613713 w 1034653"/>
                      <a:gd name="connsiteY4" fmla="*/ 936636 h 1030327"/>
                      <a:gd name="connsiteX5" fmla="*/ 69663 w 1034653"/>
                      <a:gd name="connsiteY5" fmla="*/ 871971 h 1030327"/>
                      <a:gd name="connsiteX6" fmla="*/ 122449 w 1034653"/>
                      <a:gd name="connsiteY6" fmla="*/ 395289 h 1030327"/>
                      <a:gd name="connsiteX7" fmla="*/ 460001 w 1034653"/>
                      <a:gd name="connsiteY7" fmla="*/ 599641 h 1030327"/>
                      <a:gd name="connsiteX0" fmla="*/ 363975 w 1037690"/>
                      <a:gd name="connsiteY0" fmla="*/ 213173 h 1030327"/>
                      <a:gd name="connsiteX1" fmla="*/ 551904 w 1037690"/>
                      <a:gd name="connsiteY1" fmla="*/ 0 h 1030327"/>
                      <a:gd name="connsiteX2" fmla="*/ 692149 w 1037690"/>
                      <a:gd name="connsiteY2" fmla="*/ 311345 h 1030327"/>
                      <a:gd name="connsiteX3" fmla="*/ 1034653 w 1037690"/>
                      <a:gd name="connsiteY3" fmla="*/ 538491 h 1030327"/>
                      <a:gd name="connsiteX4" fmla="*/ 613713 w 1037690"/>
                      <a:gd name="connsiteY4" fmla="*/ 936636 h 1030327"/>
                      <a:gd name="connsiteX5" fmla="*/ 69663 w 1037690"/>
                      <a:gd name="connsiteY5" fmla="*/ 871971 h 1030327"/>
                      <a:gd name="connsiteX6" fmla="*/ 122449 w 1037690"/>
                      <a:gd name="connsiteY6" fmla="*/ 395289 h 1030327"/>
                      <a:gd name="connsiteX7" fmla="*/ 460001 w 1037690"/>
                      <a:gd name="connsiteY7" fmla="*/ 599641 h 1030327"/>
                      <a:gd name="connsiteX0" fmla="*/ 363975 w 1037917"/>
                      <a:gd name="connsiteY0" fmla="*/ 213173 h 1030327"/>
                      <a:gd name="connsiteX1" fmla="*/ 551904 w 1037917"/>
                      <a:gd name="connsiteY1" fmla="*/ 0 h 1030327"/>
                      <a:gd name="connsiteX2" fmla="*/ 692149 w 1037917"/>
                      <a:gd name="connsiteY2" fmla="*/ 311345 h 1030327"/>
                      <a:gd name="connsiteX3" fmla="*/ 1034653 w 1037917"/>
                      <a:gd name="connsiteY3" fmla="*/ 538491 h 1030327"/>
                      <a:gd name="connsiteX4" fmla="*/ 613713 w 1037917"/>
                      <a:gd name="connsiteY4" fmla="*/ 936636 h 1030327"/>
                      <a:gd name="connsiteX5" fmla="*/ 69663 w 1037917"/>
                      <a:gd name="connsiteY5" fmla="*/ 871971 h 1030327"/>
                      <a:gd name="connsiteX6" fmla="*/ 122449 w 1037917"/>
                      <a:gd name="connsiteY6" fmla="*/ 395289 h 1030327"/>
                      <a:gd name="connsiteX7" fmla="*/ 460001 w 1037917"/>
                      <a:gd name="connsiteY7" fmla="*/ 599641 h 1030327"/>
                      <a:gd name="connsiteX0" fmla="*/ 363975 w 1046257"/>
                      <a:gd name="connsiteY0" fmla="*/ 213173 h 1030327"/>
                      <a:gd name="connsiteX1" fmla="*/ 551904 w 1046257"/>
                      <a:gd name="connsiteY1" fmla="*/ 0 h 1030327"/>
                      <a:gd name="connsiteX2" fmla="*/ 692149 w 1046257"/>
                      <a:gd name="connsiteY2" fmla="*/ 311345 h 1030327"/>
                      <a:gd name="connsiteX3" fmla="*/ 1034653 w 1046257"/>
                      <a:gd name="connsiteY3" fmla="*/ 538491 h 1030327"/>
                      <a:gd name="connsiteX4" fmla="*/ 613713 w 1046257"/>
                      <a:gd name="connsiteY4" fmla="*/ 936636 h 1030327"/>
                      <a:gd name="connsiteX5" fmla="*/ 69663 w 1046257"/>
                      <a:gd name="connsiteY5" fmla="*/ 871971 h 1030327"/>
                      <a:gd name="connsiteX6" fmla="*/ 122449 w 1046257"/>
                      <a:gd name="connsiteY6" fmla="*/ 395289 h 1030327"/>
                      <a:gd name="connsiteX7" fmla="*/ 460001 w 1046257"/>
                      <a:gd name="connsiteY7" fmla="*/ 599641 h 1030327"/>
                      <a:gd name="connsiteX0" fmla="*/ 363975 w 1046257"/>
                      <a:gd name="connsiteY0" fmla="*/ 213173 h 1030327"/>
                      <a:gd name="connsiteX1" fmla="*/ 551904 w 1046257"/>
                      <a:gd name="connsiteY1" fmla="*/ 0 h 1030327"/>
                      <a:gd name="connsiteX2" fmla="*/ 692149 w 1046257"/>
                      <a:gd name="connsiteY2" fmla="*/ 311345 h 1030327"/>
                      <a:gd name="connsiteX3" fmla="*/ 1034653 w 1046257"/>
                      <a:gd name="connsiteY3" fmla="*/ 538491 h 1030327"/>
                      <a:gd name="connsiteX4" fmla="*/ 613713 w 1046257"/>
                      <a:gd name="connsiteY4" fmla="*/ 936636 h 1030327"/>
                      <a:gd name="connsiteX5" fmla="*/ 69663 w 1046257"/>
                      <a:gd name="connsiteY5" fmla="*/ 871971 h 1030327"/>
                      <a:gd name="connsiteX6" fmla="*/ 122449 w 1046257"/>
                      <a:gd name="connsiteY6" fmla="*/ 395289 h 1030327"/>
                      <a:gd name="connsiteX7" fmla="*/ 460001 w 1046257"/>
                      <a:gd name="connsiteY7" fmla="*/ 599641 h 1030327"/>
                      <a:gd name="connsiteX0" fmla="*/ 363975 w 1041370"/>
                      <a:gd name="connsiteY0" fmla="*/ 213173 h 1030327"/>
                      <a:gd name="connsiteX1" fmla="*/ 551904 w 1041370"/>
                      <a:gd name="connsiteY1" fmla="*/ 0 h 1030327"/>
                      <a:gd name="connsiteX2" fmla="*/ 692149 w 1041370"/>
                      <a:gd name="connsiteY2" fmla="*/ 311345 h 1030327"/>
                      <a:gd name="connsiteX3" fmla="*/ 1034653 w 1041370"/>
                      <a:gd name="connsiteY3" fmla="*/ 538491 h 1030327"/>
                      <a:gd name="connsiteX4" fmla="*/ 613713 w 1041370"/>
                      <a:gd name="connsiteY4" fmla="*/ 936636 h 1030327"/>
                      <a:gd name="connsiteX5" fmla="*/ 69663 w 1041370"/>
                      <a:gd name="connsiteY5" fmla="*/ 871971 h 1030327"/>
                      <a:gd name="connsiteX6" fmla="*/ 122449 w 1041370"/>
                      <a:gd name="connsiteY6" fmla="*/ 395289 h 1030327"/>
                      <a:gd name="connsiteX7" fmla="*/ 460001 w 1041370"/>
                      <a:gd name="connsiteY7" fmla="*/ 599641 h 1030327"/>
                      <a:gd name="connsiteX0" fmla="*/ 363975 w 1041370"/>
                      <a:gd name="connsiteY0" fmla="*/ 213173 h 1030327"/>
                      <a:gd name="connsiteX1" fmla="*/ 551904 w 1041370"/>
                      <a:gd name="connsiteY1" fmla="*/ 0 h 1030327"/>
                      <a:gd name="connsiteX2" fmla="*/ 692149 w 1041370"/>
                      <a:gd name="connsiteY2" fmla="*/ 311345 h 1030327"/>
                      <a:gd name="connsiteX3" fmla="*/ 1034653 w 1041370"/>
                      <a:gd name="connsiteY3" fmla="*/ 538491 h 1030327"/>
                      <a:gd name="connsiteX4" fmla="*/ 613713 w 1041370"/>
                      <a:gd name="connsiteY4" fmla="*/ 936636 h 1030327"/>
                      <a:gd name="connsiteX5" fmla="*/ 69663 w 1041370"/>
                      <a:gd name="connsiteY5" fmla="*/ 871971 h 1030327"/>
                      <a:gd name="connsiteX6" fmla="*/ 122449 w 1041370"/>
                      <a:gd name="connsiteY6" fmla="*/ 395289 h 1030327"/>
                      <a:gd name="connsiteX7" fmla="*/ 460001 w 1041370"/>
                      <a:gd name="connsiteY7" fmla="*/ 599641 h 1030327"/>
                      <a:gd name="connsiteX0" fmla="*/ 363975 w 1041370"/>
                      <a:gd name="connsiteY0" fmla="*/ 213173 h 1030327"/>
                      <a:gd name="connsiteX1" fmla="*/ 551904 w 1041370"/>
                      <a:gd name="connsiteY1" fmla="*/ 0 h 1030327"/>
                      <a:gd name="connsiteX2" fmla="*/ 672870 w 1041370"/>
                      <a:gd name="connsiteY2" fmla="*/ 311345 h 1030327"/>
                      <a:gd name="connsiteX3" fmla="*/ 1034653 w 1041370"/>
                      <a:gd name="connsiteY3" fmla="*/ 538491 h 1030327"/>
                      <a:gd name="connsiteX4" fmla="*/ 613713 w 1041370"/>
                      <a:gd name="connsiteY4" fmla="*/ 936636 h 1030327"/>
                      <a:gd name="connsiteX5" fmla="*/ 69663 w 1041370"/>
                      <a:gd name="connsiteY5" fmla="*/ 871971 h 1030327"/>
                      <a:gd name="connsiteX6" fmla="*/ 122449 w 1041370"/>
                      <a:gd name="connsiteY6" fmla="*/ 395289 h 1030327"/>
                      <a:gd name="connsiteX7" fmla="*/ 460001 w 1041370"/>
                      <a:gd name="connsiteY7" fmla="*/ 599641 h 1030327"/>
                      <a:gd name="connsiteX0" fmla="*/ 363975 w 1041370"/>
                      <a:gd name="connsiteY0" fmla="*/ 213173 h 1030327"/>
                      <a:gd name="connsiteX1" fmla="*/ 551904 w 1041370"/>
                      <a:gd name="connsiteY1" fmla="*/ 0 h 1030327"/>
                      <a:gd name="connsiteX2" fmla="*/ 672870 w 1041370"/>
                      <a:gd name="connsiteY2" fmla="*/ 311345 h 1030327"/>
                      <a:gd name="connsiteX3" fmla="*/ 1034653 w 1041370"/>
                      <a:gd name="connsiteY3" fmla="*/ 538491 h 1030327"/>
                      <a:gd name="connsiteX4" fmla="*/ 613713 w 1041370"/>
                      <a:gd name="connsiteY4" fmla="*/ 936636 h 1030327"/>
                      <a:gd name="connsiteX5" fmla="*/ 69663 w 1041370"/>
                      <a:gd name="connsiteY5" fmla="*/ 871971 h 1030327"/>
                      <a:gd name="connsiteX6" fmla="*/ 122449 w 1041370"/>
                      <a:gd name="connsiteY6" fmla="*/ 395289 h 1030327"/>
                      <a:gd name="connsiteX7" fmla="*/ 460001 w 1041370"/>
                      <a:gd name="connsiteY7" fmla="*/ 599641 h 1030327"/>
                      <a:gd name="connsiteX0" fmla="*/ 363975 w 1041370"/>
                      <a:gd name="connsiteY0" fmla="*/ 213173 h 1030327"/>
                      <a:gd name="connsiteX1" fmla="*/ 551904 w 1041370"/>
                      <a:gd name="connsiteY1" fmla="*/ 0 h 1030327"/>
                      <a:gd name="connsiteX2" fmla="*/ 672870 w 1041370"/>
                      <a:gd name="connsiteY2" fmla="*/ 311345 h 1030327"/>
                      <a:gd name="connsiteX3" fmla="*/ 1034653 w 1041370"/>
                      <a:gd name="connsiteY3" fmla="*/ 538491 h 1030327"/>
                      <a:gd name="connsiteX4" fmla="*/ 613713 w 1041370"/>
                      <a:gd name="connsiteY4" fmla="*/ 936636 h 1030327"/>
                      <a:gd name="connsiteX5" fmla="*/ 69663 w 1041370"/>
                      <a:gd name="connsiteY5" fmla="*/ 871971 h 1030327"/>
                      <a:gd name="connsiteX6" fmla="*/ 122449 w 1041370"/>
                      <a:gd name="connsiteY6" fmla="*/ 395289 h 1030327"/>
                      <a:gd name="connsiteX7" fmla="*/ 460001 w 1041370"/>
                      <a:gd name="connsiteY7" fmla="*/ 599641 h 1030327"/>
                      <a:gd name="connsiteX0" fmla="*/ 363975 w 1041370"/>
                      <a:gd name="connsiteY0" fmla="*/ 213173 h 1030327"/>
                      <a:gd name="connsiteX1" fmla="*/ 551904 w 1041370"/>
                      <a:gd name="connsiteY1" fmla="*/ 0 h 1030327"/>
                      <a:gd name="connsiteX2" fmla="*/ 672870 w 1041370"/>
                      <a:gd name="connsiteY2" fmla="*/ 311345 h 1030327"/>
                      <a:gd name="connsiteX3" fmla="*/ 1034653 w 1041370"/>
                      <a:gd name="connsiteY3" fmla="*/ 538491 h 1030327"/>
                      <a:gd name="connsiteX4" fmla="*/ 613713 w 1041370"/>
                      <a:gd name="connsiteY4" fmla="*/ 936636 h 1030327"/>
                      <a:gd name="connsiteX5" fmla="*/ 69663 w 1041370"/>
                      <a:gd name="connsiteY5" fmla="*/ 871971 h 1030327"/>
                      <a:gd name="connsiteX6" fmla="*/ 122449 w 1041370"/>
                      <a:gd name="connsiteY6" fmla="*/ 395289 h 1030327"/>
                      <a:gd name="connsiteX7" fmla="*/ 460001 w 1041370"/>
                      <a:gd name="connsiteY7" fmla="*/ 599641 h 1030327"/>
                      <a:gd name="connsiteX0" fmla="*/ 363975 w 1041370"/>
                      <a:gd name="connsiteY0" fmla="*/ 213173 h 1030327"/>
                      <a:gd name="connsiteX1" fmla="*/ 551904 w 1041370"/>
                      <a:gd name="connsiteY1" fmla="*/ 0 h 1030327"/>
                      <a:gd name="connsiteX2" fmla="*/ 675624 w 1041370"/>
                      <a:gd name="connsiteY2" fmla="*/ 300328 h 1030327"/>
                      <a:gd name="connsiteX3" fmla="*/ 1034653 w 1041370"/>
                      <a:gd name="connsiteY3" fmla="*/ 538491 h 1030327"/>
                      <a:gd name="connsiteX4" fmla="*/ 613713 w 1041370"/>
                      <a:gd name="connsiteY4" fmla="*/ 936636 h 1030327"/>
                      <a:gd name="connsiteX5" fmla="*/ 69663 w 1041370"/>
                      <a:gd name="connsiteY5" fmla="*/ 871971 h 1030327"/>
                      <a:gd name="connsiteX6" fmla="*/ 122449 w 1041370"/>
                      <a:gd name="connsiteY6" fmla="*/ 395289 h 1030327"/>
                      <a:gd name="connsiteX7" fmla="*/ 460001 w 1041370"/>
                      <a:gd name="connsiteY7" fmla="*/ 599641 h 1030327"/>
                      <a:gd name="connsiteX0" fmla="*/ 363975 w 1041370"/>
                      <a:gd name="connsiteY0" fmla="*/ 213173 h 1030327"/>
                      <a:gd name="connsiteX1" fmla="*/ 551904 w 1041370"/>
                      <a:gd name="connsiteY1" fmla="*/ 0 h 1030327"/>
                      <a:gd name="connsiteX2" fmla="*/ 675624 w 1041370"/>
                      <a:gd name="connsiteY2" fmla="*/ 300328 h 1030327"/>
                      <a:gd name="connsiteX3" fmla="*/ 1034653 w 1041370"/>
                      <a:gd name="connsiteY3" fmla="*/ 538491 h 1030327"/>
                      <a:gd name="connsiteX4" fmla="*/ 613713 w 1041370"/>
                      <a:gd name="connsiteY4" fmla="*/ 936636 h 1030327"/>
                      <a:gd name="connsiteX5" fmla="*/ 69663 w 1041370"/>
                      <a:gd name="connsiteY5" fmla="*/ 871971 h 1030327"/>
                      <a:gd name="connsiteX6" fmla="*/ 122449 w 1041370"/>
                      <a:gd name="connsiteY6" fmla="*/ 395289 h 1030327"/>
                      <a:gd name="connsiteX7" fmla="*/ 460001 w 1041370"/>
                      <a:gd name="connsiteY7" fmla="*/ 599641 h 1030327"/>
                      <a:gd name="connsiteX0" fmla="*/ 363975 w 1041370"/>
                      <a:gd name="connsiteY0" fmla="*/ 213173 h 1030327"/>
                      <a:gd name="connsiteX1" fmla="*/ 551904 w 1041370"/>
                      <a:gd name="connsiteY1" fmla="*/ 0 h 1030327"/>
                      <a:gd name="connsiteX2" fmla="*/ 675624 w 1041370"/>
                      <a:gd name="connsiteY2" fmla="*/ 300328 h 1030327"/>
                      <a:gd name="connsiteX3" fmla="*/ 1034653 w 1041370"/>
                      <a:gd name="connsiteY3" fmla="*/ 538491 h 1030327"/>
                      <a:gd name="connsiteX4" fmla="*/ 613713 w 1041370"/>
                      <a:gd name="connsiteY4" fmla="*/ 936636 h 1030327"/>
                      <a:gd name="connsiteX5" fmla="*/ 69663 w 1041370"/>
                      <a:gd name="connsiteY5" fmla="*/ 871971 h 1030327"/>
                      <a:gd name="connsiteX6" fmla="*/ 122449 w 1041370"/>
                      <a:gd name="connsiteY6" fmla="*/ 395289 h 1030327"/>
                      <a:gd name="connsiteX7" fmla="*/ 460001 w 1041370"/>
                      <a:gd name="connsiteY7" fmla="*/ 599641 h 1030327"/>
                      <a:gd name="connsiteX0" fmla="*/ 363975 w 1041370"/>
                      <a:gd name="connsiteY0" fmla="*/ 213173 h 1030327"/>
                      <a:gd name="connsiteX1" fmla="*/ 551904 w 1041370"/>
                      <a:gd name="connsiteY1" fmla="*/ 0 h 1030327"/>
                      <a:gd name="connsiteX2" fmla="*/ 675624 w 1041370"/>
                      <a:gd name="connsiteY2" fmla="*/ 300328 h 1030327"/>
                      <a:gd name="connsiteX3" fmla="*/ 1034653 w 1041370"/>
                      <a:gd name="connsiteY3" fmla="*/ 538491 h 1030327"/>
                      <a:gd name="connsiteX4" fmla="*/ 613713 w 1041370"/>
                      <a:gd name="connsiteY4" fmla="*/ 936636 h 1030327"/>
                      <a:gd name="connsiteX5" fmla="*/ 69663 w 1041370"/>
                      <a:gd name="connsiteY5" fmla="*/ 871971 h 1030327"/>
                      <a:gd name="connsiteX6" fmla="*/ 122449 w 1041370"/>
                      <a:gd name="connsiteY6" fmla="*/ 395289 h 1030327"/>
                      <a:gd name="connsiteX7" fmla="*/ 460001 w 1041370"/>
                      <a:gd name="connsiteY7" fmla="*/ 599641 h 1030327"/>
                      <a:gd name="connsiteX0" fmla="*/ 363975 w 1041370"/>
                      <a:gd name="connsiteY0" fmla="*/ 213830 h 1030984"/>
                      <a:gd name="connsiteX1" fmla="*/ 551904 w 1041370"/>
                      <a:gd name="connsiteY1" fmla="*/ 657 h 1030984"/>
                      <a:gd name="connsiteX2" fmla="*/ 675624 w 1041370"/>
                      <a:gd name="connsiteY2" fmla="*/ 300985 h 1030984"/>
                      <a:gd name="connsiteX3" fmla="*/ 1034653 w 1041370"/>
                      <a:gd name="connsiteY3" fmla="*/ 539148 h 1030984"/>
                      <a:gd name="connsiteX4" fmla="*/ 613713 w 1041370"/>
                      <a:gd name="connsiteY4" fmla="*/ 937293 h 1030984"/>
                      <a:gd name="connsiteX5" fmla="*/ 69663 w 1041370"/>
                      <a:gd name="connsiteY5" fmla="*/ 872628 h 1030984"/>
                      <a:gd name="connsiteX6" fmla="*/ 122449 w 1041370"/>
                      <a:gd name="connsiteY6" fmla="*/ 395946 h 1030984"/>
                      <a:gd name="connsiteX7" fmla="*/ 460001 w 1041370"/>
                      <a:gd name="connsiteY7" fmla="*/ 600298 h 1030984"/>
                      <a:gd name="connsiteX0" fmla="*/ 363975 w 1041370"/>
                      <a:gd name="connsiteY0" fmla="*/ 213830 h 1030984"/>
                      <a:gd name="connsiteX1" fmla="*/ 551904 w 1041370"/>
                      <a:gd name="connsiteY1" fmla="*/ 657 h 1030984"/>
                      <a:gd name="connsiteX2" fmla="*/ 675624 w 1041370"/>
                      <a:gd name="connsiteY2" fmla="*/ 300985 h 1030984"/>
                      <a:gd name="connsiteX3" fmla="*/ 1034653 w 1041370"/>
                      <a:gd name="connsiteY3" fmla="*/ 539148 h 1030984"/>
                      <a:gd name="connsiteX4" fmla="*/ 613713 w 1041370"/>
                      <a:gd name="connsiteY4" fmla="*/ 937293 h 1030984"/>
                      <a:gd name="connsiteX5" fmla="*/ 69663 w 1041370"/>
                      <a:gd name="connsiteY5" fmla="*/ 872628 h 1030984"/>
                      <a:gd name="connsiteX6" fmla="*/ 122449 w 1041370"/>
                      <a:gd name="connsiteY6" fmla="*/ 395946 h 1030984"/>
                      <a:gd name="connsiteX7" fmla="*/ 460001 w 1041370"/>
                      <a:gd name="connsiteY7" fmla="*/ 600298 h 1030984"/>
                      <a:gd name="connsiteX0" fmla="*/ 363975 w 1041370"/>
                      <a:gd name="connsiteY0" fmla="*/ 213830 h 1030984"/>
                      <a:gd name="connsiteX1" fmla="*/ 551904 w 1041370"/>
                      <a:gd name="connsiteY1" fmla="*/ 657 h 1030984"/>
                      <a:gd name="connsiteX2" fmla="*/ 675624 w 1041370"/>
                      <a:gd name="connsiteY2" fmla="*/ 300985 h 1030984"/>
                      <a:gd name="connsiteX3" fmla="*/ 1034653 w 1041370"/>
                      <a:gd name="connsiteY3" fmla="*/ 539148 h 1030984"/>
                      <a:gd name="connsiteX4" fmla="*/ 613713 w 1041370"/>
                      <a:gd name="connsiteY4" fmla="*/ 937293 h 1030984"/>
                      <a:gd name="connsiteX5" fmla="*/ 69663 w 1041370"/>
                      <a:gd name="connsiteY5" fmla="*/ 872628 h 1030984"/>
                      <a:gd name="connsiteX6" fmla="*/ 122449 w 1041370"/>
                      <a:gd name="connsiteY6" fmla="*/ 395946 h 1030984"/>
                      <a:gd name="connsiteX7" fmla="*/ 460001 w 1041370"/>
                      <a:gd name="connsiteY7" fmla="*/ 600298 h 1030984"/>
                      <a:gd name="connsiteX0" fmla="*/ 363975 w 1041370"/>
                      <a:gd name="connsiteY0" fmla="*/ 213270 h 1030424"/>
                      <a:gd name="connsiteX1" fmla="*/ 551904 w 1041370"/>
                      <a:gd name="connsiteY1" fmla="*/ 97 h 1030424"/>
                      <a:gd name="connsiteX2" fmla="*/ 675624 w 1041370"/>
                      <a:gd name="connsiteY2" fmla="*/ 300425 h 1030424"/>
                      <a:gd name="connsiteX3" fmla="*/ 1034653 w 1041370"/>
                      <a:gd name="connsiteY3" fmla="*/ 538588 h 1030424"/>
                      <a:gd name="connsiteX4" fmla="*/ 613713 w 1041370"/>
                      <a:gd name="connsiteY4" fmla="*/ 936733 h 1030424"/>
                      <a:gd name="connsiteX5" fmla="*/ 69663 w 1041370"/>
                      <a:gd name="connsiteY5" fmla="*/ 872068 h 1030424"/>
                      <a:gd name="connsiteX6" fmla="*/ 122449 w 1041370"/>
                      <a:gd name="connsiteY6" fmla="*/ 395386 h 1030424"/>
                      <a:gd name="connsiteX7" fmla="*/ 460001 w 1041370"/>
                      <a:gd name="connsiteY7" fmla="*/ 599738 h 1030424"/>
                      <a:gd name="connsiteX0" fmla="*/ 363975 w 1041370"/>
                      <a:gd name="connsiteY0" fmla="*/ 213173 h 1030327"/>
                      <a:gd name="connsiteX1" fmla="*/ 551904 w 1041370"/>
                      <a:gd name="connsiteY1" fmla="*/ 0 h 1030327"/>
                      <a:gd name="connsiteX2" fmla="*/ 675624 w 1041370"/>
                      <a:gd name="connsiteY2" fmla="*/ 300328 h 1030327"/>
                      <a:gd name="connsiteX3" fmla="*/ 1034653 w 1041370"/>
                      <a:gd name="connsiteY3" fmla="*/ 538491 h 1030327"/>
                      <a:gd name="connsiteX4" fmla="*/ 613713 w 1041370"/>
                      <a:gd name="connsiteY4" fmla="*/ 936636 h 1030327"/>
                      <a:gd name="connsiteX5" fmla="*/ 69663 w 1041370"/>
                      <a:gd name="connsiteY5" fmla="*/ 871971 h 1030327"/>
                      <a:gd name="connsiteX6" fmla="*/ 122449 w 1041370"/>
                      <a:gd name="connsiteY6" fmla="*/ 395289 h 1030327"/>
                      <a:gd name="connsiteX7" fmla="*/ 460001 w 1041370"/>
                      <a:gd name="connsiteY7" fmla="*/ 599641 h 1030327"/>
                      <a:gd name="connsiteX0" fmla="*/ 363975 w 1041370"/>
                      <a:gd name="connsiteY0" fmla="*/ 213173 h 1030327"/>
                      <a:gd name="connsiteX1" fmla="*/ 551904 w 1041370"/>
                      <a:gd name="connsiteY1" fmla="*/ 0 h 1030327"/>
                      <a:gd name="connsiteX2" fmla="*/ 675624 w 1041370"/>
                      <a:gd name="connsiteY2" fmla="*/ 300328 h 1030327"/>
                      <a:gd name="connsiteX3" fmla="*/ 1034653 w 1041370"/>
                      <a:gd name="connsiteY3" fmla="*/ 538491 h 1030327"/>
                      <a:gd name="connsiteX4" fmla="*/ 613713 w 1041370"/>
                      <a:gd name="connsiteY4" fmla="*/ 936636 h 1030327"/>
                      <a:gd name="connsiteX5" fmla="*/ 69663 w 1041370"/>
                      <a:gd name="connsiteY5" fmla="*/ 871971 h 1030327"/>
                      <a:gd name="connsiteX6" fmla="*/ 122449 w 1041370"/>
                      <a:gd name="connsiteY6" fmla="*/ 395289 h 1030327"/>
                      <a:gd name="connsiteX7" fmla="*/ 460001 w 1041370"/>
                      <a:gd name="connsiteY7" fmla="*/ 599641 h 1030327"/>
                      <a:gd name="connsiteX0" fmla="*/ 408043 w 1041370"/>
                      <a:gd name="connsiteY0" fmla="*/ 237961 h 1030327"/>
                      <a:gd name="connsiteX1" fmla="*/ 551904 w 1041370"/>
                      <a:gd name="connsiteY1" fmla="*/ 0 h 1030327"/>
                      <a:gd name="connsiteX2" fmla="*/ 675624 w 1041370"/>
                      <a:gd name="connsiteY2" fmla="*/ 300328 h 1030327"/>
                      <a:gd name="connsiteX3" fmla="*/ 1034653 w 1041370"/>
                      <a:gd name="connsiteY3" fmla="*/ 538491 h 1030327"/>
                      <a:gd name="connsiteX4" fmla="*/ 613713 w 1041370"/>
                      <a:gd name="connsiteY4" fmla="*/ 936636 h 1030327"/>
                      <a:gd name="connsiteX5" fmla="*/ 69663 w 1041370"/>
                      <a:gd name="connsiteY5" fmla="*/ 871971 h 1030327"/>
                      <a:gd name="connsiteX6" fmla="*/ 122449 w 1041370"/>
                      <a:gd name="connsiteY6" fmla="*/ 395289 h 1030327"/>
                      <a:gd name="connsiteX7" fmla="*/ 460001 w 1041370"/>
                      <a:gd name="connsiteY7" fmla="*/ 599641 h 1030327"/>
                      <a:gd name="connsiteX0" fmla="*/ 408043 w 1041370"/>
                      <a:gd name="connsiteY0" fmla="*/ 237961 h 1030327"/>
                      <a:gd name="connsiteX1" fmla="*/ 551904 w 1041370"/>
                      <a:gd name="connsiteY1" fmla="*/ 0 h 1030327"/>
                      <a:gd name="connsiteX2" fmla="*/ 675624 w 1041370"/>
                      <a:gd name="connsiteY2" fmla="*/ 300328 h 1030327"/>
                      <a:gd name="connsiteX3" fmla="*/ 1034653 w 1041370"/>
                      <a:gd name="connsiteY3" fmla="*/ 538491 h 1030327"/>
                      <a:gd name="connsiteX4" fmla="*/ 613713 w 1041370"/>
                      <a:gd name="connsiteY4" fmla="*/ 936636 h 1030327"/>
                      <a:gd name="connsiteX5" fmla="*/ 69663 w 1041370"/>
                      <a:gd name="connsiteY5" fmla="*/ 871971 h 1030327"/>
                      <a:gd name="connsiteX6" fmla="*/ 122449 w 1041370"/>
                      <a:gd name="connsiteY6" fmla="*/ 395289 h 1030327"/>
                      <a:gd name="connsiteX7" fmla="*/ 460001 w 1041370"/>
                      <a:gd name="connsiteY7" fmla="*/ 599641 h 1030327"/>
                      <a:gd name="connsiteX0" fmla="*/ 408043 w 1041370"/>
                      <a:gd name="connsiteY0" fmla="*/ 237961 h 1030327"/>
                      <a:gd name="connsiteX1" fmla="*/ 551904 w 1041370"/>
                      <a:gd name="connsiteY1" fmla="*/ 0 h 1030327"/>
                      <a:gd name="connsiteX2" fmla="*/ 675624 w 1041370"/>
                      <a:gd name="connsiteY2" fmla="*/ 300328 h 1030327"/>
                      <a:gd name="connsiteX3" fmla="*/ 1034653 w 1041370"/>
                      <a:gd name="connsiteY3" fmla="*/ 538491 h 1030327"/>
                      <a:gd name="connsiteX4" fmla="*/ 613713 w 1041370"/>
                      <a:gd name="connsiteY4" fmla="*/ 936636 h 1030327"/>
                      <a:gd name="connsiteX5" fmla="*/ 69663 w 1041370"/>
                      <a:gd name="connsiteY5" fmla="*/ 871971 h 1030327"/>
                      <a:gd name="connsiteX6" fmla="*/ 122449 w 1041370"/>
                      <a:gd name="connsiteY6" fmla="*/ 395289 h 1030327"/>
                      <a:gd name="connsiteX7" fmla="*/ 460001 w 1041370"/>
                      <a:gd name="connsiteY7" fmla="*/ 599641 h 1030327"/>
                      <a:gd name="connsiteX0" fmla="*/ 408043 w 1041370"/>
                      <a:gd name="connsiteY0" fmla="*/ 237961 h 1030327"/>
                      <a:gd name="connsiteX1" fmla="*/ 551904 w 1041370"/>
                      <a:gd name="connsiteY1" fmla="*/ 0 h 1030327"/>
                      <a:gd name="connsiteX2" fmla="*/ 675624 w 1041370"/>
                      <a:gd name="connsiteY2" fmla="*/ 300328 h 1030327"/>
                      <a:gd name="connsiteX3" fmla="*/ 1034653 w 1041370"/>
                      <a:gd name="connsiteY3" fmla="*/ 538491 h 1030327"/>
                      <a:gd name="connsiteX4" fmla="*/ 613713 w 1041370"/>
                      <a:gd name="connsiteY4" fmla="*/ 936636 h 1030327"/>
                      <a:gd name="connsiteX5" fmla="*/ 69663 w 1041370"/>
                      <a:gd name="connsiteY5" fmla="*/ 871971 h 1030327"/>
                      <a:gd name="connsiteX6" fmla="*/ 122449 w 1041370"/>
                      <a:gd name="connsiteY6" fmla="*/ 395289 h 1030327"/>
                      <a:gd name="connsiteX7" fmla="*/ 460001 w 1041370"/>
                      <a:gd name="connsiteY7" fmla="*/ 599641 h 1030327"/>
                      <a:gd name="connsiteX0" fmla="*/ 408043 w 1041370"/>
                      <a:gd name="connsiteY0" fmla="*/ 237961 h 1030327"/>
                      <a:gd name="connsiteX1" fmla="*/ 551904 w 1041370"/>
                      <a:gd name="connsiteY1" fmla="*/ 0 h 1030327"/>
                      <a:gd name="connsiteX2" fmla="*/ 675624 w 1041370"/>
                      <a:gd name="connsiteY2" fmla="*/ 300328 h 1030327"/>
                      <a:gd name="connsiteX3" fmla="*/ 1034653 w 1041370"/>
                      <a:gd name="connsiteY3" fmla="*/ 538491 h 1030327"/>
                      <a:gd name="connsiteX4" fmla="*/ 613713 w 1041370"/>
                      <a:gd name="connsiteY4" fmla="*/ 936636 h 1030327"/>
                      <a:gd name="connsiteX5" fmla="*/ 69663 w 1041370"/>
                      <a:gd name="connsiteY5" fmla="*/ 871971 h 1030327"/>
                      <a:gd name="connsiteX6" fmla="*/ 122449 w 1041370"/>
                      <a:gd name="connsiteY6" fmla="*/ 395289 h 1030327"/>
                      <a:gd name="connsiteX7" fmla="*/ 415934 w 1041370"/>
                      <a:gd name="connsiteY7" fmla="*/ 693285 h 1030327"/>
                      <a:gd name="connsiteX0" fmla="*/ 408043 w 1041370"/>
                      <a:gd name="connsiteY0" fmla="*/ 237961 h 1030327"/>
                      <a:gd name="connsiteX1" fmla="*/ 551904 w 1041370"/>
                      <a:gd name="connsiteY1" fmla="*/ 0 h 1030327"/>
                      <a:gd name="connsiteX2" fmla="*/ 675624 w 1041370"/>
                      <a:gd name="connsiteY2" fmla="*/ 300328 h 1030327"/>
                      <a:gd name="connsiteX3" fmla="*/ 1034653 w 1041370"/>
                      <a:gd name="connsiteY3" fmla="*/ 538491 h 1030327"/>
                      <a:gd name="connsiteX4" fmla="*/ 613713 w 1041370"/>
                      <a:gd name="connsiteY4" fmla="*/ 936636 h 1030327"/>
                      <a:gd name="connsiteX5" fmla="*/ 69663 w 1041370"/>
                      <a:gd name="connsiteY5" fmla="*/ 871971 h 1030327"/>
                      <a:gd name="connsiteX6" fmla="*/ 122449 w 1041370"/>
                      <a:gd name="connsiteY6" fmla="*/ 395289 h 1030327"/>
                      <a:gd name="connsiteX7" fmla="*/ 415934 w 1041370"/>
                      <a:gd name="connsiteY7" fmla="*/ 693285 h 1030327"/>
                      <a:gd name="connsiteX0" fmla="*/ 408043 w 1041370"/>
                      <a:gd name="connsiteY0" fmla="*/ 237961 h 1030327"/>
                      <a:gd name="connsiteX1" fmla="*/ 551904 w 1041370"/>
                      <a:gd name="connsiteY1" fmla="*/ 0 h 1030327"/>
                      <a:gd name="connsiteX2" fmla="*/ 675624 w 1041370"/>
                      <a:gd name="connsiteY2" fmla="*/ 300328 h 1030327"/>
                      <a:gd name="connsiteX3" fmla="*/ 1034653 w 1041370"/>
                      <a:gd name="connsiteY3" fmla="*/ 538491 h 1030327"/>
                      <a:gd name="connsiteX4" fmla="*/ 613713 w 1041370"/>
                      <a:gd name="connsiteY4" fmla="*/ 936636 h 1030327"/>
                      <a:gd name="connsiteX5" fmla="*/ 69663 w 1041370"/>
                      <a:gd name="connsiteY5" fmla="*/ 871971 h 1030327"/>
                      <a:gd name="connsiteX6" fmla="*/ 122449 w 1041370"/>
                      <a:gd name="connsiteY6" fmla="*/ 395289 h 1030327"/>
                      <a:gd name="connsiteX7" fmla="*/ 415934 w 1041370"/>
                      <a:gd name="connsiteY7" fmla="*/ 693285 h 1030327"/>
                      <a:gd name="connsiteX0" fmla="*/ 408043 w 1041370"/>
                      <a:gd name="connsiteY0" fmla="*/ 237961 h 1030327"/>
                      <a:gd name="connsiteX1" fmla="*/ 551904 w 1041370"/>
                      <a:gd name="connsiteY1" fmla="*/ 0 h 1030327"/>
                      <a:gd name="connsiteX2" fmla="*/ 675624 w 1041370"/>
                      <a:gd name="connsiteY2" fmla="*/ 300328 h 1030327"/>
                      <a:gd name="connsiteX3" fmla="*/ 1034653 w 1041370"/>
                      <a:gd name="connsiteY3" fmla="*/ 538491 h 1030327"/>
                      <a:gd name="connsiteX4" fmla="*/ 613713 w 1041370"/>
                      <a:gd name="connsiteY4" fmla="*/ 936636 h 1030327"/>
                      <a:gd name="connsiteX5" fmla="*/ 69663 w 1041370"/>
                      <a:gd name="connsiteY5" fmla="*/ 871971 h 1030327"/>
                      <a:gd name="connsiteX6" fmla="*/ 122449 w 1041370"/>
                      <a:gd name="connsiteY6" fmla="*/ 395289 h 1030327"/>
                      <a:gd name="connsiteX7" fmla="*/ 407671 w 1041370"/>
                      <a:gd name="connsiteY7" fmla="*/ 709810 h 1030327"/>
                      <a:gd name="connsiteX0" fmla="*/ 408043 w 1041370"/>
                      <a:gd name="connsiteY0" fmla="*/ 237961 h 1030327"/>
                      <a:gd name="connsiteX1" fmla="*/ 551904 w 1041370"/>
                      <a:gd name="connsiteY1" fmla="*/ 0 h 1030327"/>
                      <a:gd name="connsiteX2" fmla="*/ 675624 w 1041370"/>
                      <a:gd name="connsiteY2" fmla="*/ 300328 h 1030327"/>
                      <a:gd name="connsiteX3" fmla="*/ 1034653 w 1041370"/>
                      <a:gd name="connsiteY3" fmla="*/ 538491 h 1030327"/>
                      <a:gd name="connsiteX4" fmla="*/ 613713 w 1041370"/>
                      <a:gd name="connsiteY4" fmla="*/ 936636 h 1030327"/>
                      <a:gd name="connsiteX5" fmla="*/ 69663 w 1041370"/>
                      <a:gd name="connsiteY5" fmla="*/ 871971 h 1030327"/>
                      <a:gd name="connsiteX6" fmla="*/ 122449 w 1041370"/>
                      <a:gd name="connsiteY6" fmla="*/ 395289 h 1030327"/>
                      <a:gd name="connsiteX7" fmla="*/ 407671 w 1041370"/>
                      <a:gd name="connsiteY7" fmla="*/ 709810 h 1030327"/>
                      <a:gd name="connsiteX0" fmla="*/ 408043 w 1041370"/>
                      <a:gd name="connsiteY0" fmla="*/ 237961 h 1030327"/>
                      <a:gd name="connsiteX1" fmla="*/ 551904 w 1041370"/>
                      <a:gd name="connsiteY1" fmla="*/ 0 h 1030327"/>
                      <a:gd name="connsiteX2" fmla="*/ 675624 w 1041370"/>
                      <a:gd name="connsiteY2" fmla="*/ 300328 h 1030327"/>
                      <a:gd name="connsiteX3" fmla="*/ 1034653 w 1041370"/>
                      <a:gd name="connsiteY3" fmla="*/ 538491 h 1030327"/>
                      <a:gd name="connsiteX4" fmla="*/ 613713 w 1041370"/>
                      <a:gd name="connsiteY4" fmla="*/ 936636 h 1030327"/>
                      <a:gd name="connsiteX5" fmla="*/ 69663 w 1041370"/>
                      <a:gd name="connsiteY5" fmla="*/ 871971 h 1030327"/>
                      <a:gd name="connsiteX6" fmla="*/ 122449 w 1041370"/>
                      <a:gd name="connsiteY6" fmla="*/ 395289 h 1030327"/>
                      <a:gd name="connsiteX7" fmla="*/ 407671 w 1041370"/>
                      <a:gd name="connsiteY7" fmla="*/ 709810 h 1030327"/>
                      <a:gd name="connsiteX0" fmla="*/ 408043 w 1041266"/>
                      <a:gd name="connsiteY0" fmla="*/ 237961 h 1016230"/>
                      <a:gd name="connsiteX1" fmla="*/ 551904 w 1041266"/>
                      <a:gd name="connsiteY1" fmla="*/ 0 h 1016230"/>
                      <a:gd name="connsiteX2" fmla="*/ 675624 w 1041266"/>
                      <a:gd name="connsiteY2" fmla="*/ 300328 h 1016230"/>
                      <a:gd name="connsiteX3" fmla="*/ 1034653 w 1041266"/>
                      <a:gd name="connsiteY3" fmla="*/ 538491 h 1016230"/>
                      <a:gd name="connsiteX4" fmla="*/ 610959 w 1041266"/>
                      <a:gd name="connsiteY4" fmla="*/ 914602 h 1016230"/>
                      <a:gd name="connsiteX5" fmla="*/ 69663 w 1041266"/>
                      <a:gd name="connsiteY5" fmla="*/ 871971 h 1016230"/>
                      <a:gd name="connsiteX6" fmla="*/ 122449 w 1041266"/>
                      <a:gd name="connsiteY6" fmla="*/ 395289 h 1016230"/>
                      <a:gd name="connsiteX7" fmla="*/ 407671 w 1041266"/>
                      <a:gd name="connsiteY7" fmla="*/ 709810 h 1016230"/>
                      <a:gd name="connsiteX0" fmla="*/ 408043 w 1042386"/>
                      <a:gd name="connsiteY0" fmla="*/ 237961 h 1016230"/>
                      <a:gd name="connsiteX1" fmla="*/ 551904 w 1042386"/>
                      <a:gd name="connsiteY1" fmla="*/ 0 h 1016230"/>
                      <a:gd name="connsiteX2" fmla="*/ 675624 w 1042386"/>
                      <a:gd name="connsiteY2" fmla="*/ 300328 h 1016230"/>
                      <a:gd name="connsiteX3" fmla="*/ 1034653 w 1042386"/>
                      <a:gd name="connsiteY3" fmla="*/ 538491 h 1016230"/>
                      <a:gd name="connsiteX4" fmla="*/ 610959 w 1042386"/>
                      <a:gd name="connsiteY4" fmla="*/ 914602 h 1016230"/>
                      <a:gd name="connsiteX5" fmla="*/ 69663 w 1042386"/>
                      <a:gd name="connsiteY5" fmla="*/ 871971 h 1016230"/>
                      <a:gd name="connsiteX6" fmla="*/ 122449 w 1042386"/>
                      <a:gd name="connsiteY6" fmla="*/ 395289 h 1016230"/>
                      <a:gd name="connsiteX7" fmla="*/ 407671 w 1042386"/>
                      <a:gd name="connsiteY7" fmla="*/ 709810 h 1016230"/>
                      <a:gd name="connsiteX0" fmla="*/ 408043 w 1042386"/>
                      <a:gd name="connsiteY0" fmla="*/ 237961 h 1031503"/>
                      <a:gd name="connsiteX1" fmla="*/ 551904 w 1042386"/>
                      <a:gd name="connsiteY1" fmla="*/ 0 h 1031503"/>
                      <a:gd name="connsiteX2" fmla="*/ 675624 w 1042386"/>
                      <a:gd name="connsiteY2" fmla="*/ 300328 h 1031503"/>
                      <a:gd name="connsiteX3" fmla="*/ 1034653 w 1042386"/>
                      <a:gd name="connsiteY3" fmla="*/ 538491 h 1031503"/>
                      <a:gd name="connsiteX4" fmla="*/ 610959 w 1042386"/>
                      <a:gd name="connsiteY4" fmla="*/ 914602 h 1031503"/>
                      <a:gd name="connsiteX5" fmla="*/ 69663 w 1042386"/>
                      <a:gd name="connsiteY5" fmla="*/ 871971 h 1031503"/>
                      <a:gd name="connsiteX6" fmla="*/ 122449 w 1042386"/>
                      <a:gd name="connsiteY6" fmla="*/ 395289 h 1031503"/>
                      <a:gd name="connsiteX7" fmla="*/ 407671 w 1042386"/>
                      <a:gd name="connsiteY7" fmla="*/ 709810 h 1031503"/>
                      <a:gd name="connsiteX0" fmla="*/ 408043 w 1040983"/>
                      <a:gd name="connsiteY0" fmla="*/ 237961 h 1031503"/>
                      <a:gd name="connsiteX1" fmla="*/ 551904 w 1040983"/>
                      <a:gd name="connsiteY1" fmla="*/ 0 h 1031503"/>
                      <a:gd name="connsiteX2" fmla="*/ 675624 w 1040983"/>
                      <a:gd name="connsiteY2" fmla="*/ 300328 h 1031503"/>
                      <a:gd name="connsiteX3" fmla="*/ 1034653 w 1040983"/>
                      <a:gd name="connsiteY3" fmla="*/ 538491 h 1031503"/>
                      <a:gd name="connsiteX4" fmla="*/ 610959 w 1040983"/>
                      <a:gd name="connsiteY4" fmla="*/ 914602 h 1031503"/>
                      <a:gd name="connsiteX5" fmla="*/ 69663 w 1040983"/>
                      <a:gd name="connsiteY5" fmla="*/ 871971 h 1031503"/>
                      <a:gd name="connsiteX6" fmla="*/ 122449 w 1040983"/>
                      <a:gd name="connsiteY6" fmla="*/ 395289 h 1031503"/>
                      <a:gd name="connsiteX7" fmla="*/ 407671 w 1040983"/>
                      <a:gd name="connsiteY7" fmla="*/ 709810 h 1031503"/>
                      <a:gd name="connsiteX0" fmla="*/ 408043 w 1040983"/>
                      <a:gd name="connsiteY0" fmla="*/ 237961 h 1036239"/>
                      <a:gd name="connsiteX1" fmla="*/ 551904 w 1040983"/>
                      <a:gd name="connsiteY1" fmla="*/ 0 h 1036239"/>
                      <a:gd name="connsiteX2" fmla="*/ 675624 w 1040983"/>
                      <a:gd name="connsiteY2" fmla="*/ 300328 h 1036239"/>
                      <a:gd name="connsiteX3" fmla="*/ 1034653 w 1040983"/>
                      <a:gd name="connsiteY3" fmla="*/ 538491 h 1036239"/>
                      <a:gd name="connsiteX4" fmla="*/ 610959 w 1040983"/>
                      <a:gd name="connsiteY4" fmla="*/ 914602 h 1036239"/>
                      <a:gd name="connsiteX5" fmla="*/ 69663 w 1040983"/>
                      <a:gd name="connsiteY5" fmla="*/ 871971 h 1036239"/>
                      <a:gd name="connsiteX6" fmla="*/ 122449 w 1040983"/>
                      <a:gd name="connsiteY6" fmla="*/ 395289 h 1036239"/>
                      <a:gd name="connsiteX7" fmla="*/ 407671 w 1040983"/>
                      <a:gd name="connsiteY7" fmla="*/ 709810 h 1036239"/>
                      <a:gd name="connsiteX0" fmla="*/ 408043 w 1040106"/>
                      <a:gd name="connsiteY0" fmla="*/ 237961 h 1036239"/>
                      <a:gd name="connsiteX1" fmla="*/ 551904 w 1040106"/>
                      <a:gd name="connsiteY1" fmla="*/ 0 h 1036239"/>
                      <a:gd name="connsiteX2" fmla="*/ 675624 w 1040106"/>
                      <a:gd name="connsiteY2" fmla="*/ 300328 h 1036239"/>
                      <a:gd name="connsiteX3" fmla="*/ 1034653 w 1040106"/>
                      <a:gd name="connsiteY3" fmla="*/ 538491 h 1036239"/>
                      <a:gd name="connsiteX4" fmla="*/ 610959 w 1040106"/>
                      <a:gd name="connsiteY4" fmla="*/ 914602 h 1036239"/>
                      <a:gd name="connsiteX5" fmla="*/ 69663 w 1040106"/>
                      <a:gd name="connsiteY5" fmla="*/ 871971 h 1036239"/>
                      <a:gd name="connsiteX6" fmla="*/ 122449 w 1040106"/>
                      <a:gd name="connsiteY6" fmla="*/ 395289 h 1036239"/>
                      <a:gd name="connsiteX7" fmla="*/ 407671 w 1040106"/>
                      <a:gd name="connsiteY7" fmla="*/ 709810 h 1036239"/>
                      <a:gd name="connsiteX0" fmla="*/ 408043 w 1040106"/>
                      <a:gd name="connsiteY0" fmla="*/ 237961 h 1036239"/>
                      <a:gd name="connsiteX1" fmla="*/ 551904 w 1040106"/>
                      <a:gd name="connsiteY1" fmla="*/ 0 h 1036239"/>
                      <a:gd name="connsiteX2" fmla="*/ 694904 w 1040106"/>
                      <a:gd name="connsiteY2" fmla="*/ 308591 h 1036239"/>
                      <a:gd name="connsiteX3" fmla="*/ 1034653 w 1040106"/>
                      <a:gd name="connsiteY3" fmla="*/ 538491 h 1036239"/>
                      <a:gd name="connsiteX4" fmla="*/ 610959 w 1040106"/>
                      <a:gd name="connsiteY4" fmla="*/ 914602 h 1036239"/>
                      <a:gd name="connsiteX5" fmla="*/ 69663 w 1040106"/>
                      <a:gd name="connsiteY5" fmla="*/ 871971 h 1036239"/>
                      <a:gd name="connsiteX6" fmla="*/ 122449 w 1040106"/>
                      <a:gd name="connsiteY6" fmla="*/ 395289 h 1036239"/>
                      <a:gd name="connsiteX7" fmla="*/ 407671 w 1040106"/>
                      <a:gd name="connsiteY7" fmla="*/ 709810 h 1036239"/>
                      <a:gd name="connsiteX0" fmla="*/ 408043 w 1040106"/>
                      <a:gd name="connsiteY0" fmla="*/ 237961 h 1036239"/>
                      <a:gd name="connsiteX1" fmla="*/ 551904 w 1040106"/>
                      <a:gd name="connsiteY1" fmla="*/ 0 h 1036239"/>
                      <a:gd name="connsiteX2" fmla="*/ 694904 w 1040106"/>
                      <a:gd name="connsiteY2" fmla="*/ 308591 h 1036239"/>
                      <a:gd name="connsiteX3" fmla="*/ 1034653 w 1040106"/>
                      <a:gd name="connsiteY3" fmla="*/ 538491 h 1036239"/>
                      <a:gd name="connsiteX4" fmla="*/ 610959 w 1040106"/>
                      <a:gd name="connsiteY4" fmla="*/ 914602 h 1036239"/>
                      <a:gd name="connsiteX5" fmla="*/ 69663 w 1040106"/>
                      <a:gd name="connsiteY5" fmla="*/ 871971 h 1036239"/>
                      <a:gd name="connsiteX6" fmla="*/ 122449 w 1040106"/>
                      <a:gd name="connsiteY6" fmla="*/ 395289 h 1036239"/>
                      <a:gd name="connsiteX7" fmla="*/ 407671 w 1040106"/>
                      <a:gd name="connsiteY7" fmla="*/ 709810 h 1036239"/>
                      <a:gd name="connsiteX0" fmla="*/ 408043 w 1040106"/>
                      <a:gd name="connsiteY0" fmla="*/ 237961 h 1036239"/>
                      <a:gd name="connsiteX1" fmla="*/ 551904 w 1040106"/>
                      <a:gd name="connsiteY1" fmla="*/ 0 h 1036239"/>
                      <a:gd name="connsiteX2" fmla="*/ 694904 w 1040106"/>
                      <a:gd name="connsiteY2" fmla="*/ 308591 h 1036239"/>
                      <a:gd name="connsiteX3" fmla="*/ 1034653 w 1040106"/>
                      <a:gd name="connsiteY3" fmla="*/ 538491 h 1036239"/>
                      <a:gd name="connsiteX4" fmla="*/ 610959 w 1040106"/>
                      <a:gd name="connsiteY4" fmla="*/ 914602 h 1036239"/>
                      <a:gd name="connsiteX5" fmla="*/ 69663 w 1040106"/>
                      <a:gd name="connsiteY5" fmla="*/ 871971 h 1036239"/>
                      <a:gd name="connsiteX6" fmla="*/ 122449 w 1040106"/>
                      <a:gd name="connsiteY6" fmla="*/ 395289 h 1036239"/>
                      <a:gd name="connsiteX7" fmla="*/ 407671 w 1040106"/>
                      <a:gd name="connsiteY7" fmla="*/ 709810 h 1036239"/>
                      <a:gd name="connsiteX0" fmla="*/ 408043 w 1040106"/>
                      <a:gd name="connsiteY0" fmla="*/ 237961 h 1036239"/>
                      <a:gd name="connsiteX1" fmla="*/ 551904 w 1040106"/>
                      <a:gd name="connsiteY1" fmla="*/ 0 h 1036239"/>
                      <a:gd name="connsiteX2" fmla="*/ 694904 w 1040106"/>
                      <a:gd name="connsiteY2" fmla="*/ 308591 h 1036239"/>
                      <a:gd name="connsiteX3" fmla="*/ 1034653 w 1040106"/>
                      <a:gd name="connsiteY3" fmla="*/ 538491 h 1036239"/>
                      <a:gd name="connsiteX4" fmla="*/ 610959 w 1040106"/>
                      <a:gd name="connsiteY4" fmla="*/ 914602 h 1036239"/>
                      <a:gd name="connsiteX5" fmla="*/ 69663 w 1040106"/>
                      <a:gd name="connsiteY5" fmla="*/ 871971 h 1036239"/>
                      <a:gd name="connsiteX6" fmla="*/ 122449 w 1040106"/>
                      <a:gd name="connsiteY6" fmla="*/ 395289 h 1036239"/>
                      <a:gd name="connsiteX7" fmla="*/ 407671 w 1040106"/>
                      <a:gd name="connsiteY7" fmla="*/ 709810 h 1036239"/>
                      <a:gd name="connsiteX0" fmla="*/ 408043 w 1040106"/>
                      <a:gd name="connsiteY0" fmla="*/ 237961 h 1036239"/>
                      <a:gd name="connsiteX1" fmla="*/ 551904 w 1040106"/>
                      <a:gd name="connsiteY1" fmla="*/ 0 h 1036239"/>
                      <a:gd name="connsiteX2" fmla="*/ 694904 w 1040106"/>
                      <a:gd name="connsiteY2" fmla="*/ 308591 h 1036239"/>
                      <a:gd name="connsiteX3" fmla="*/ 1034653 w 1040106"/>
                      <a:gd name="connsiteY3" fmla="*/ 538491 h 1036239"/>
                      <a:gd name="connsiteX4" fmla="*/ 610959 w 1040106"/>
                      <a:gd name="connsiteY4" fmla="*/ 914602 h 1036239"/>
                      <a:gd name="connsiteX5" fmla="*/ 69663 w 1040106"/>
                      <a:gd name="connsiteY5" fmla="*/ 871971 h 1036239"/>
                      <a:gd name="connsiteX6" fmla="*/ 122449 w 1040106"/>
                      <a:gd name="connsiteY6" fmla="*/ 395289 h 1036239"/>
                      <a:gd name="connsiteX7" fmla="*/ 407671 w 1040106"/>
                      <a:gd name="connsiteY7" fmla="*/ 709810 h 1036239"/>
                      <a:gd name="connsiteX0" fmla="*/ 408043 w 1040106"/>
                      <a:gd name="connsiteY0" fmla="*/ 237961 h 1036239"/>
                      <a:gd name="connsiteX1" fmla="*/ 551904 w 1040106"/>
                      <a:gd name="connsiteY1" fmla="*/ 0 h 1036239"/>
                      <a:gd name="connsiteX2" fmla="*/ 694904 w 1040106"/>
                      <a:gd name="connsiteY2" fmla="*/ 308591 h 1036239"/>
                      <a:gd name="connsiteX3" fmla="*/ 1034653 w 1040106"/>
                      <a:gd name="connsiteY3" fmla="*/ 538491 h 1036239"/>
                      <a:gd name="connsiteX4" fmla="*/ 610959 w 1040106"/>
                      <a:gd name="connsiteY4" fmla="*/ 914602 h 1036239"/>
                      <a:gd name="connsiteX5" fmla="*/ 69663 w 1040106"/>
                      <a:gd name="connsiteY5" fmla="*/ 871971 h 1036239"/>
                      <a:gd name="connsiteX6" fmla="*/ 122449 w 1040106"/>
                      <a:gd name="connsiteY6" fmla="*/ 395289 h 1036239"/>
                      <a:gd name="connsiteX7" fmla="*/ 407671 w 1040106"/>
                      <a:gd name="connsiteY7" fmla="*/ 709810 h 1036239"/>
                      <a:gd name="connsiteX0" fmla="*/ 408043 w 1042163"/>
                      <a:gd name="connsiteY0" fmla="*/ 237961 h 1036239"/>
                      <a:gd name="connsiteX1" fmla="*/ 551904 w 1042163"/>
                      <a:gd name="connsiteY1" fmla="*/ 0 h 1036239"/>
                      <a:gd name="connsiteX2" fmla="*/ 694904 w 1042163"/>
                      <a:gd name="connsiteY2" fmla="*/ 308591 h 1036239"/>
                      <a:gd name="connsiteX3" fmla="*/ 1034653 w 1042163"/>
                      <a:gd name="connsiteY3" fmla="*/ 538491 h 1036239"/>
                      <a:gd name="connsiteX4" fmla="*/ 610959 w 1042163"/>
                      <a:gd name="connsiteY4" fmla="*/ 914602 h 1036239"/>
                      <a:gd name="connsiteX5" fmla="*/ 69663 w 1042163"/>
                      <a:gd name="connsiteY5" fmla="*/ 871971 h 1036239"/>
                      <a:gd name="connsiteX6" fmla="*/ 122449 w 1042163"/>
                      <a:gd name="connsiteY6" fmla="*/ 395289 h 1036239"/>
                      <a:gd name="connsiteX7" fmla="*/ 407671 w 1042163"/>
                      <a:gd name="connsiteY7" fmla="*/ 709810 h 10362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042163" h="1036239">
                        <a:moveTo>
                          <a:pt x="408043" y="237961"/>
                        </a:moveTo>
                        <a:cubicBezTo>
                          <a:pt x="343992" y="128344"/>
                          <a:pt x="425913" y="2202"/>
                          <a:pt x="551904" y="0"/>
                        </a:cubicBezTo>
                        <a:cubicBezTo>
                          <a:pt x="692297" y="9220"/>
                          <a:pt x="799637" y="145134"/>
                          <a:pt x="694904" y="308591"/>
                        </a:cubicBezTo>
                        <a:cubicBezTo>
                          <a:pt x="913733" y="254856"/>
                          <a:pt x="1005866" y="388412"/>
                          <a:pt x="1034653" y="538491"/>
                        </a:cubicBezTo>
                        <a:cubicBezTo>
                          <a:pt x="1080710" y="748323"/>
                          <a:pt x="911934" y="1029765"/>
                          <a:pt x="610959" y="914602"/>
                        </a:cubicBezTo>
                        <a:cubicBezTo>
                          <a:pt x="529678" y="1130828"/>
                          <a:pt x="156451" y="1022057"/>
                          <a:pt x="69663" y="871971"/>
                        </a:cubicBezTo>
                        <a:cubicBezTo>
                          <a:pt x="-4549" y="766325"/>
                          <a:pt x="-59482" y="489919"/>
                          <a:pt x="122449" y="395289"/>
                        </a:cubicBezTo>
                        <a:cubicBezTo>
                          <a:pt x="315758" y="274283"/>
                          <a:pt x="605462" y="514080"/>
                          <a:pt x="407671" y="709810"/>
                        </a:cubicBezTo>
                      </a:path>
                    </a:pathLst>
                  </a:custGeom>
                  <a:noFill/>
                  <a:ln w="317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2701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/>
                      <a:cs typeface="+mn-cs"/>
                    </a:endParaRPr>
                  </a:p>
                </p:txBody>
              </p:sp>
              <p:sp>
                <p:nvSpPr>
                  <p:cNvPr id="45" name="자유형: 도형 100">
                    <a:extLst>
                      <a:ext uri="{FF2B5EF4-FFF2-40B4-BE49-F238E27FC236}">
                        <a16:creationId xmlns:a16="http://schemas.microsoft.com/office/drawing/2014/main" id="{52EA7CE9-FFB6-46CC-9D87-FF334EBAE18F}"/>
                      </a:ext>
                    </a:extLst>
                  </p:cNvPr>
                  <p:cNvSpPr/>
                  <p:nvPr/>
                </p:nvSpPr>
                <p:spPr>
                  <a:xfrm>
                    <a:off x="6150565" y="3902140"/>
                    <a:ext cx="223711" cy="335071"/>
                  </a:xfrm>
                  <a:custGeom>
                    <a:avLst/>
                    <a:gdLst>
                      <a:gd name="connsiteX0" fmla="*/ 0 w 210368"/>
                      <a:gd name="connsiteY0" fmla="*/ 692812 h 692812"/>
                      <a:gd name="connsiteX1" fmla="*/ 145855 w 210368"/>
                      <a:gd name="connsiteY1" fmla="*/ 0 h 692812"/>
                      <a:gd name="connsiteX2" fmla="*/ 210368 w 210368"/>
                      <a:gd name="connsiteY2" fmla="*/ 350614 h 692812"/>
                      <a:gd name="connsiteX0" fmla="*/ 0 w 204758"/>
                      <a:gd name="connsiteY0" fmla="*/ 692812 h 692812"/>
                      <a:gd name="connsiteX1" fmla="*/ 145855 w 204758"/>
                      <a:gd name="connsiteY1" fmla="*/ 0 h 692812"/>
                      <a:gd name="connsiteX2" fmla="*/ 204758 w 204758"/>
                      <a:gd name="connsiteY2" fmla="*/ 350614 h 692812"/>
                      <a:gd name="connsiteX0" fmla="*/ 0 w 259110"/>
                      <a:gd name="connsiteY0" fmla="*/ 692812 h 692812"/>
                      <a:gd name="connsiteX1" fmla="*/ 145855 w 259110"/>
                      <a:gd name="connsiteY1" fmla="*/ 0 h 692812"/>
                      <a:gd name="connsiteX2" fmla="*/ 204758 w 259110"/>
                      <a:gd name="connsiteY2" fmla="*/ 350614 h 692812"/>
                      <a:gd name="connsiteX0" fmla="*/ 0 w 259110"/>
                      <a:gd name="connsiteY0" fmla="*/ 670372 h 670372"/>
                      <a:gd name="connsiteX1" fmla="*/ 145855 w 259110"/>
                      <a:gd name="connsiteY1" fmla="*/ 0 h 670372"/>
                      <a:gd name="connsiteX2" fmla="*/ 204758 w 259110"/>
                      <a:gd name="connsiteY2" fmla="*/ 328174 h 670372"/>
                      <a:gd name="connsiteX0" fmla="*/ 0 w 276458"/>
                      <a:gd name="connsiteY0" fmla="*/ 670372 h 670372"/>
                      <a:gd name="connsiteX1" fmla="*/ 145855 w 276458"/>
                      <a:gd name="connsiteY1" fmla="*/ 0 h 670372"/>
                      <a:gd name="connsiteX2" fmla="*/ 204758 w 276458"/>
                      <a:gd name="connsiteY2" fmla="*/ 328174 h 670372"/>
                      <a:gd name="connsiteX0" fmla="*/ 0 w 276458"/>
                      <a:gd name="connsiteY0" fmla="*/ 670381 h 670381"/>
                      <a:gd name="connsiteX1" fmla="*/ 145855 w 276458"/>
                      <a:gd name="connsiteY1" fmla="*/ 9 h 670381"/>
                      <a:gd name="connsiteX2" fmla="*/ 204758 w 276458"/>
                      <a:gd name="connsiteY2" fmla="*/ 328183 h 670381"/>
                      <a:gd name="connsiteX0" fmla="*/ 17567 w 294025"/>
                      <a:gd name="connsiteY0" fmla="*/ 670381 h 670381"/>
                      <a:gd name="connsiteX1" fmla="*/ 163422 w 294025"/>
                      <a:gd name="connsiteY1" fmla="*/ 9 h 670381"/>
                      <a:gd name="connsiteX2" fmla="*/ 222325 w 294025"/>
                      <a:gd name="connsiteY2" fmla="*/ 328183 h 670381"/>
                      <a:gd name="connsiteX0" fmla="*/ 17567 w 327330"/>
                      <a:gd name="connsiteY0" fmla="*/ 671068 h 671068"/>
                      <a:gd name="connsiteX1" fmla="*/ 163422 w 327330"/>
                      <a:gd name="connsiteY1" fmla="*/ 696 h 671068"/>
                      <a:gd name="connsiteX2" fmla="*/ 222325 w 327330"/>
                      <a:gd name="connsiteY2" fmla="*/ 328870 h 671068"/>
                      <a:gd name="connsiteX0" fmla="*/ 17567 w 321664"/>
                      <a:gd name="connsiteY0" fmla="*/ 671068 h 671068"/>
                      <a:gd name="connsiteX1" fmla="*/ 163422 w 321664"/>
                      <a:gd name="connsiteY1" fmla="*/ 696 h 671068"/>
                      <a:gd name="connsiteX2" fmla="*/ 222325 w 321664"/>
                      <a:gd name="connsiteY2" fmla="*/ 328870 h 671068"/>
                      <a:gd name="connsiteX0" fmla="*/ 18431 w 322528"/>
                      <a:gd name="connsiteY0" fmla="*/ 671068 h 671068"/>
                      <a:gd name="connsiteX1" fmla="*/ 164286 w 322528"/>
                      <a:gd name="connsiteY1" fmla="*/ 696 h 671068"/>
                      <a:gd name="connsiteX2" fmla="*/ 223189 w 322528"/>
                      <a:gd name="connsiteY2" fmla="*/ 328870 h 671068"/>
                      <a:gd name="connsiteX0" fmla="*/ 18431 w 311947"/>
                      <a:gd name="connsiteY0" fmla="*/ 671151 h 671151"/>
                      <a:gd name="connsiteX1" fmla="*/ 164286 w 311947"/>
                      <a:gd name="connsiteY1" fmla="*/ 779 h 671151"/>
                      <a:gd name="connsiteX2" fmla="*/ 203910 w 311947"/>
                      <a:gd name="connsiteY2" fmla="*/ 312427 h 671151"/>
                      <a:gd name="connsiteX0" fmla="*/ 18431 w 319515"/>
                      <a:gd name="connsiteY0" fmla="*/ 670768 h 670768"/>
                      <a:gd name="connsiteX1" fmla="*/ 164286 w 319515"/>
                      <a:gd name="connsiteY1" fmla="*/ 396 h 670768"/>
                      <a:gd name="connsiteX2" fmla="*/ 203910 w 319515"/>
                      <a:gd name="connsiteY2" fmla="*/ 312044 h 670768"/>
                      <a:gd name="connsiteX0" fmla="*/ 16717 w 317801"/>
                      <a:gd name="connsiteY0" fmla="*/ 670768 h 670768"/>
                      <a:gd name="connsiteX1" fmla="*/ 162572 w 317801"/>
                      <a:gd name="connsiteY1" fmla="*/ 396 h 670768"/>
                      <a:gd name="connsiteX2" fmla="*/ 202196 w 317801"/>
                      <a:gd name="connsiteY2" fmla="*/ 312044 h 670768"/>
                      <a:gd name="connsiteX0" fmla="*/ 16717 w 320719"/>
                      <a:gd name="connsiteY0" fmla="*/ 670412 h 670412"/>
                      <a:gd name="connsiteX1" fmla="*/ 162572 w 320719"/>
                      <a:gd name="connsiteY1" fmla="*/ 40 h 670412"/>
                      <a:gd name="connsiteX2" fmla="*/ 202196 w 320719"/>
                      <a:gd name="connsiteY2" fmla="*/ 311688 h 670412"/>
                      <a:gd name="connsiteX0" fmla="*/ 16717 w 314294"/>
                      <a:gd name="connsiteY0" fmla="*/ 670412 h 670412"/>
                      <a:gd name="connsiteX1" fmla="*/ 162572 w 314294"/>
                      <a:gd name="connsiteY1" fmla="*/ 40 h 670412"/>
                      <a:gd name="connsiteX2" fmla="*/ 202196 w 314294"/>
                      <a:gd name="connsiteY2" fmla="*/ 311688 h 670412"/>
                      <a:gd name="connsiteX0" fmla="*/ 20002 w 313692"/>
                      <a:gd name="connsiteY0" fmla="*/ 684181 h 684181"/>
                      <a:gd name="connsiteX1" fmla="*/ 157594 w 313692"/>
                      <a:gd name="connsiteY1" fmla="*/ 38 h 684181"/>
                      <a:gd name="connsiteX2" fmla="*/ 205481 w 313692"/>
                      <a:gd name="connsiteY2" fmla="*/ 325457 h 684181"/>
                      <a:gd name="connsiteX0" fmla="*/ 20002 w 335146"/>
                      <a:gd name="connsiteY0" fmla="*/ 684143 h 684143"/>
                      <a:gd name="connsiteX1" fmla="*/ 157594 w 335146"/>
                      <a:gd name="connsiteY1" fmla="*/ 0 h 684143"/>
                      <a:gd name="connsiteX2" fmla="*/ 205481 w 335146"/>
                      <a:gd name="connsiteY2" fmla="*/ 325419 h 684143"/>
                      <a:gd name="connsiteX0" fmla="*/ 20002 w 322593"/>
                      <a:gd name="connsiteY0" fmla="*/ 684143 h 684143"/>
                      <a:gd name="connsiteX1" fmla="*/ 157594 w 322593"/>
                      <a:gd name="connsiteY1" fmla="*/ 0 h 684143"/>
                      <a:gd name="connsiteX2" fmla="*/ 177939 w 322593"/>
                      <a:gd name="connsiteY2" fmla="*/ 275843 h 684143"/>
                      <a:gd name="connsiteX0" fmla="*/ 20002 w 322593"/>
                      <a:gd name="connsiteY0" fmla="*/ 684143 h 684143"/>
                      <a:gd name="connsiteX1" fmla="*/ 157594 w 322593"/>
                      <a:gd name="connsiteY1" fmla="*/ 0 h 684143"/>
                      <a:gd name="connsiteX2" fmla="*/ 177939 w 322593"/>
                      <a:gd name="connsiteY2" fmla="*/ 275843 h 684143"/>
                      <a:gd name="connsiteX0" fmla="*/ 20002 w 305016"/>
                      <a:gd name="connsiteY0" fmla="*/ 684145 h 684145"/>
                      <a:gd name="connsiteX1" fmla="*/ 157594 w 305016"/>
                      <a:gd name="connsiteY1" fmla="*/ 2 h 684145"/>
                      <a:gd name="connsiteX2" fmla="*/ 177939 w 305016"/>
                      <a:gd name="connsiteY2" fmla="*/ 275845 h 684145"/>
                      <a:gd name="connsiteX0" fmla="*/ 20002 w 305016"/>
                      <a:gd name="connsiteY0" fmla="*/ 684145 h 684145"/>
                      <a:gd name="connsiteX1" fmla="*/ 157594 w 305016"/>
                      <a:gd name="connsiteY1" fmla="*/ 2 h 684145"/>
                      <a:gd name="connsiteX2" fmla="*/ 177939 w 305016"/>
                      <a:gd name="connsiteY2" fmla="*/ 275845 h 684145"/>
                      <a:gd name="connsiteX0" fmla="*/ 11876 w 318923"/>
                      <a:gd name="connsiteY0" fmla="*/ 463808 h 463808"/>
                      <a:gd name="connsiteX1" fmla="*/ 171501 w 318923"/>
                      <a:gd name="connsiteY1" fmla="*/ 2 h 463808"/>
                      <a:gd name="connsiteX2" fmla="*/ 191846 w 318923"/>
                      <a:gd name="connsiteY2" fmla="*/ 275845 h 463808"/>
                      <a:gd name="connsiteX0" fmla="*/ 11876 w 318923"/>
                      <a:gd name="connsiteY0" fmla="*/ 444528 h 444528"/>
                      <a:gd name="connsiteX1" fmla="*/ 171501 w 318923"/>
                      <a:gd name="connsiteY1" fmla="*/ 2 h 444528"/>
                      <a:gd name="connsiteX2" fmla="*/ 191846 w 318923"/>
                      <a:gd name="connsiteY2" fmla="*/ 275845 h 444528"/>
                      <a:gd name="connsiteX0" fmla="*/ 1452 w 308499"/>
                      <a:gd name="connsiteY0" fmla="*/ 444528 h 444528"/>
                      <a:gd name="connsiteX1" fmla="*/ 161077 w 308499"/>
                      <a:gd name="connsiteY1" fmla="*/ 2 h 444528"/>
                      <a:gd name="connsiteX2" fmla="*/ 181422 w 308499"/>
                      <a:gd name="connsiteY2" fmla="*/ 275845 h 444528"/>
                      <a:gd name="connsiteX0" fmla="*/ 1452 w 296864"/>
                      <a:gd name="connsiteY0" fmla="*/ 444638 h 444638"/>
                      <a:gd name="connsiteX1" fmla="*/ 161077 w 296864"/>
                      <a:gd name="connsiteY1" fmla="*/ 112 h 444638"/>
                      <a:gd name="connsiteX2" fmla="*/ 181422 w 296864"/>
                      <a:gd name="connsiteY2" fmla="*/ 275955 h 4446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296864" h="444638">
                        <a:moveTo>
                          <a:pt x="1452" y="444638"/>
                        </a:moveTo>
                        <a:cubicBezTo>
                          <a:pt x="-2260" y="204656"/>
                          <a:pt x="-11482" y="8739"/>
                          <a:pt x="161077" y="112"/>
                        </a:cubicBezTo>
                        <a:cubicBezTo>
                          <a:pt x="350238" y="-6281"/>
                          <a:pt x="327228" y="262274"/>
                          <a:pt x="181422" y="275955"/>
                        </a:cubicBezTo>
                      </a:path>
                    </a:pathLst>
                  </a:custGeom>
                  <a:noFill/>
                  <a:ln w="317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2701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/>
                      <a:cs typeface="+mn-cs"/>
                    </a:endParaRPr>
                  </a:p>
                </p:txBody>
              </p:sp>
              <p:cxnSp>
                <p:nvCxnSpPr>
                  <p:cNvPr id="46" name="직선 연결선 101">
                    <a:extLst>
                      <a:ext uri="{FF2B5EF4-FFF2-40B4-BE49-F238E27FC236}">
                        <a16:creationId xmlns:a16="http://schemas.microsoft.com/office/drawing/2014/main" id="{3820EB8F-9A0C-4DDB-858B-E845DCAF8E8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6152008" y="3476077"/>
                    <a:ext cx="1188" cy="974737"/>
                  </a:xfrm>
                  <a:prstGeom prst="line">
                    <a:avLst/>
                  </a:prstGeom>
                  <a:ln w="3175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</p:grp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962F60DC-C815-4050-B05E-66EC32BD5C4F}"/>
              </a:ext>
            </a:extLst>
          </p:cNvPr>
          <p:cNvSpPr/>
          <p:nvPr/>
        </p:nvSpPr>
        <p:spPr>
          <a:xfrm>
            <a:off x="-18216" y="5857555"/>
            <a:ext cx="12210216" cy="1002962"/>
          </a:xfrm>
          <a:custGeom>
            <a:avLst/>
            <a:gdLst>
              <a:gd name="connsiteX0" fmla="*/ 8459813 w 12210216"/>
              <a:gd name="connsiteY0" fmla="*/ 0 h 1002962"/>
              <a:gd name="connsiteX1" fmla="*/ 8462516 w 12210216"/>
              <a:gd name="connsiteY1" fmla="*/ 246442 h 1002962"/>
              <a:gd name="connsiteX2" fmla="*/ 8513858 w 12210216"/>
              <a:gd name="connsiteY2" fmla="*/ 326428 h 1002962"/>
              <a:gd name="connsiteX3" fmla="*/ 8535476 w 12210216"/>
              <a:gd name="connsiteY3" fmla="*/ 326428 h 1002962"/>
              <a:gd name="connsiteX4" fmla="*/ 8535476 w 12210216"/>
              <a:gd name="connsiteY4" fmla="*/ 350208 h 1002962"/>
              <a:gd name="connsiteX5" fmla="*/ 8540881 w 12210216"/>
              <a:gd name="connsiteY5" fmla="*/ 356693 h 1002962"/>
              <a:gd name="connsiteX6" fmla="*/ 8540881 w 12210216"/>
              <a:gd name="connsiteY6" fmla="*/ 471267 h 1002962"/>
              <a:gd name="connsiteX7" fmla="*/ 8565201 w 12210216"/>
              <a:gd name="connsiteY7" fmla="*/ 471267 h 1002962"/>
              <a:gd name="connsiteX8" fmla="*/ 8565201 w 12210216"/>
              <a:gd name="connsiteY8" fmla="*/ 611783 h 1002962"/>
              <a:gd name="connsiteX9" fmla="*/ 8581415 w 12210216"/>
              <a:gd name="connsiteY9" fmla="*/ 609621 h 1002962"/>
              <a:gd name="connsiteX10" fmla="*/ 8578712 w 12210216"/>
              <a:gd name="connsiteY10" fmla="*/ 698254 h 1002962"/>
              <a:gd name="connsiteX11" fmla="*/ 8594926 w 12210216"/>
              <a:gd name="connsiteY11" fmla="*/ 700416 h 1002962"/>
              <a:gd name="connsiteX12" fmla="*/ 8597628 w 12210216"/>
              <a:gd name="connsiteY12" fmla="*/ 706901 h 1002962"/>
              <a:gd name="connsiteX13" fmla="*/ 8605735 w 12210216"/>
              <a:gd name="connsiteY13" fmla="*/ 687445 h 1002962"/>
              <a:gd name="connsiteX14" fmla="*/ 8624651 w 12210216"/>
              <a:gd name="connsiteY14" fmla="*/ 687445 h 1002962"/>
              <a:gd name="connsiteX15" fmla="*/ 8624651 w 12210216"/>
              <a:gd name="connsiteY15" fmla="*/ 719872 h 1002962"/>
              <a:gd name="connsiteX16" fmla="*/ 8635460 w 12210216"/>
              <a:gd name="connsiteY16" fmla="*/ 724195 h 1002962"/>
              <a:gd name="connsiteX17" fmla="*/ 8635460 w 12210216"/>
              <a:gd name="connsiteY17" fmla="*/ 735004 h 1002962"/>
              <a:gd name="connsiteX18" fmla="*/ 8694910 w 12210216"/>
              <a:gd name="connsiteY18" fmla="*/ 735004 h 1002962"/>
              <a:gd name="connsiteX19" fmla="*/ 8694910 w 12210216"/>
              <a:gd name="connsiteY19" fmla="*/ 743651 h 1002962"/>
              <a:gd name="connsiteX20" fmla="*/ 8716528 w 12210216"/>
              <a:gd name="connsiteY20" fmla="*/ 743651 h 1002962"/>
              <a:gd name="connsiteX21" fmla="*/ 8716528 w 12210216"/>
              <a:gd name="connsiteY21" fmla="*/ 713387 h 1002962"/>
              <a:gd name="connsiteX22" fmla="*/ 8775977 w 12210216"/>
              <a:gd name="connsiteY22" fmla="*/ 713387 h 1002962"/>
              <a:gd name="connsiteX23" fmla="*/ 8775977 w 12210216"/>
              <a:gd name="connsiteY23" fmla="*/ 702578 h 1002962"/>
              <a:gd name="connsiteX24" fmla="*/ 8786786 w 12210216"/>
              <a:gd name="connsiteY24" fmla="*/ 702578 h 1002962"/>
              <a:gd name="connsiteX25" fmla="*/ 8786786 w 12210216"/>
              <a:gd name="connsiteY25" fmla="*/ 687445 h 1002962"/>
              <a:gd name="connsiteX26" fmla="*/ 8794893 w 12210216"/>
              <a:gd name="connsiteY26" fmla="*/ 687445 h 1002962"/>
              <a:gd name="connsiteX27" fmla="*/ 8794893 w 12210216"/>
              <a:gd name="connsiteY27" fmla="*/ 678798 h 1002962"/>
              <a:gd name="connsiteX28" fmla="*/ 8816511 w 12210216"/>
              <a:gd name="connsiteY28" fmla="*/ 678798 h 1002962"/>
              <a:gd name="connsiteX29" fmla="*/ 8816511 w 12210216"/>
              <a:gd name="connsiteY29" fmla="*/ 687445 h 1002962"/>
              <a:gd name="connsiteX30" fmla="*/ 8846236 w 12210216"/>
              <a:gd name="connsiteY30" fmla="*/ 687445 h 1002962"/>
              <a:gd name="connsiteX31" fmla="*/ 8846236 w 12210216"/>
              <a:gd name="connsiteY31" fmla="*/ 672313 h 1002962"/>
              <a:gd name="connsiteX32" fmla="*/ 8865152 w 12210216"/>
              <a:gd name="connsiteY32" fmla="*/ 672313 h 1002962"/>
              <a:gd name="connsiteX33" fmla="*/ 8865152 w 12210216"/>
              <a:gd name="connsiteY33" fmla="*/ 696092 h 1002962"/>
              <a:gd name="connsiteX34" fmla="*/ 8875960 w 12210216"/>
              <a:gd name="connsiteY34" fmla="*/ 696092 h 1002962"/>
              <a:gd name="connsiteX35" fmla="*/ 8875960 w 12210216"/>
              <a:gd name="connsiteY35" fmla="*/ 687445 h 1002962"/>
              <a:gd name="connsiteX36" fmla="*/ 8894876 w 12210216"/>
              <a:gd name="connsiteY36" fmla="*/ 687445 h 1002962"/>
              <a:gd name="connsiteX37" fmla="*/ 8894876 w 12210216"/>
              <a:gd name="connsiteY37" fmla="*/ 713387 h 1002962"/>
              <a:gd name="connsiteX38" fmla="*/ 8916494 w 12210216"/>
              <a:gd name="connsiteY38" fmla="*/ 713387 h 1002962"/>
              <a:gd name="connsiteX39" fmla="*/ 8916494 w 12210216"/>
              <a:gd name="connsiteY39" fmla="*/ 726357 h 1002962"/>
              <a:gd name="connsiteX40" fmla="*/ 8924601 w 12210216"/>
              <a:gd name="connsiteY40" fmla="*/ 726357 h 1002962"/>
              <a:gd name="connsiteX41" fmla="*/ 8924601 w 12210216"/>
              <a:gd name="connsiteY41" fmla="*/ 719872 h 1002962"/>
              <a:gd name="connsiteX42" fmla="*/ 8965135 w 12210216"/>
              <a:gd name="connsiteY42" fmla="*/ 719872 h 1002962"/>
              <a:gd name="connsiteX43" fmla="*/ 8965135 w 12210216"/>
              <a:gd name="connsiteY43" fmla="*/ 743651 h 1002962"/>
              <a:gd name="connsiteX44" fmla="*/ 8975944 w 12210216"/>
              <a:gd name="connsiteY44" fmla="*/ 743651 h 1002962"/>
              <a:gd name="connsiteX45" fmla="*/ 8975944 w 12210216"/>
              <a:gd name="connsiteY45" fmla="*/ 752299 h 1002962"/>
              <a:gd name="connsiteX46" fmla="*/ 8984051 w 12210216"/>
              <a:gd name="connsiteY46" fmla="*/ 752299 h 1002962"/>
              <a:gd name="connsiteX47" fmla="*/ 8984051 w 12210216"/>
              <a:gd name="connsiteY47" fmla="*/ 735004 h 1002962"/>
              <a:gd name="connsiteX48" fmla="*/ 8994860 w 12210216"/>
              <a:gd name="connsiteY48" fmla="*/ 735004 h 1002962"/>
              <a:gd name="connsiteX49" fmla="*/ 8994860 w 12210216"/>
              <a:gd name="connsiteY49" fmla="*/ 743651 h 1002962"/>
              <a:gd name="connsiteX50" fmla="*/ 8997562 w 12210216"/>
              <a:gd name="connsiteY50" fmla="*/ 743651 h 1002962"/>
              <a:gd name="connsiteX51" fmla="*/ 8997562 w 12210216"/>
              <a:gd name="connsiteY51" fmla="*/ 741490 h 1002962"/>
              <a:gd name="connsiteX52" fmla="*/ 9002966 w 12210216"/>
              <a:gd name="connsiteY52" fmla="*/ 741490 h 1002962"/>
              <a:gd name="connsiteX53" fmla="*/ 9002966 w 12210216"/>
              <a:gd name="connsiteY53" fmla="*/ 735004 h 1002962"/>
              <a:gd name="connsiteX54" fmla="*/ 9054310 w 12210216"/>
              <a:gd name="connsiteY54" fmla="*/ 735004 h 1002962"/>
              <a:gd name="connsiteX55" fmla="*/ 9054310 w 12210216"/>
              <a:gd name="connsiteY55" fmla="*/ 758784 h 1002962"/>
              <a:gd name="connsiteX56" fmla="*/ 9075928 w 12210216"/>
              <a:gd name="connsiteY56" fmla="*/ 758784 h 1002962"/>
              <a:gd name="connsiteX57" fmla="*/ 9075928 w 12210216"/>
              <a:gd name="connsiteY57" fmla="*/ 767431 h 1002962"/>
              <a:gd name="connsiteX58" fmla="*/ 9094843 w 12210216"/>
              <a:gd name="connsiteY58" fmla="*/ 767431 h 1002962"/>
              <a:gd name="connsiteX59" fmla="*/ 9094843 w 12210216"/>
              <a:gd name="connsiteY59" fmla="*/ 743651 h 1002962"/>
              <a:gd name="connsiteX60" fmla="*/ 9105652 w 12210216"/>
              <a:gd name="connsiteY60" fmla="*/ 743651 h 1002962"/>
              <a:gd name="connsiteX61" fmla="*/ 9105652 w 12210216"/>
              <a:gd name="connsiteY61" fmla="*/ 711225 h 1002962"/>
              <a:gd name="connsiteX62" fmla="*/ 9116461 w 12210216"/>
              <a:gd name="connsiteY62" fmla="*/ 711225 h 1002962"/>
              <a:gd name="connsiteX63" fmla="*/ 9116461 w 12210216"/>
              <a:gd name="connsiteY63" fmla="*/ 696092 h 1002962"/>
              <a:gd name="connsiteX64" fmla="*/ 9113759 w 12210216"/>
              <a:gd name="connsiteY64" fmla="*/ 696092 h 1002962"/>
              <a:gd name="connsiteX65" fmla="*/ 9121866 w 12210216"/>
              <a:gd name="connsiteY65" fmla="*/ 683122 h 1002962"/>
              <a:gd name="connsiteX66" fmla="*/ 9132675 w 12210216"/>
              <a:gd name="connsiteY66" fmla="*/ 711225 h 1002962"/>
              <a:gd name="connsiteX67" fmla="*/ 9140782 w 12210216"/>
              <a:gd name="connsiteY67" fmla="*/ 711225 h 1002962"/>
              <a:gd name="connsiteX68" fmla="*/ 9140782 w 12210216"/>
              <a:gd name="connsiteY68" fmla="*/ 605298 h 1002962"/>
              <a:gd name="connsiteX69" fmla="*/ 9156995 w 12210216"/>
              <a:gd name="connsiteY69" fmla="*/ 605298 h 1002962"/>
              <a:gd name="connsiteX70" fmla="*/ 9156995 w 12210216"/>
              <a:gd name="connsiteY70" fmla="*/ 557739 h 1002962"/>
              <a:gd name="connsiteX71" fmla="*/ 9192124 w 12210216"/>
              <a:gd name="connsiteY71" fmla="*/ 557739 h 1002962"/>
              <a:gd name="connsiteX72" fmla="*/ 9192124 w 12210216"/>
              <a:gd name="connsiteY72" fmla="*/ 536121 h 1002962"/>
              <a:gd name="connsiteX73" fmla="*/ 9238063 w 12210216"/>
              <a:gd name="connsiteY73" fmla="*/ 536121 h 1002962"/>
              <a:gd name="connsiteX74" fmla="*/ 9238063 w 12210216"/>
              <a:gd name="connsiteY74" fmla="*/ 555577 h 1002962"/>
              <a:gd name="connsiteX75" fmla="*/ 9262383 w 12210216"/>
              <a:gd name="connsiteY75" fmla="*/ 555577 h 1002962"/>
              <a:gd name="connsiteX76" fmla="*/ 9262383 w 12210216"/>
              <a:gd name="connsiteY76" fmla="*/ 603136 h 1002962"/>
              <a:gd name="connsiteX77" fmla="*/ 9273192 w 12210216"/>
              <a:gd name="connsiteY77" fmla="*/ 603136 h 1002962"/>
              <a:gd name="connsiteX78" fmla="*/ 9273192 w 12210216"/>
              <a:gd name="connsiteY78" fmla="*/ 607459 h 1002962"/>
              <a:gd name="connsiteX79" fmla="*/ 9292108 w 12210216"/>
              <a:gd name="connsiteY79" fmla="*/ 607459 h 1002962"/>
              <a:gd name="connsiteX80" fmla="*/ 9292108 w 12210216"/>
              <a:gd name="connsiteY80" fmla="*/ 646371 h 1002962"/>
              <a:gd name="connsiteX81" fmla="*/ 9302917 w 12210216"/>
              <a:gd name="connsiteY81" fmla="*/ 646371 h 1002962"/>
              <a:gd name="connsiteX82" fmla="*/ 9302917 w 12210216"/>
              <a:gd name="connsiteY82" fmla="*/ 659342 h 1002962"/>
              <a:gd name="connsiteX83" fmla="*/ 9324535 w 12210216"/>
              <a:gd name="connsiteY83" fmla="*/ 659342 h 1002962"/>
              <a:gd name="connsiteX84" fmla="*/ 9324535 w 12210216"/>
              <a:gd name="connsiteY84" fmla="*/ 663666 h 1002962"/>
              <a:gd name="connsiteX85" fmla="*/ 9332642 w 12210216"/>
              <a:gd name="connsiteY85" fmla="*/ 665827 h 1002962"/>
              <a:gd name="connsiteX86" fmla="*/ 9332642 w 12210216"/>
              <a:gd name="connsiteY86" fmla="*/ 687445 h 1002962"/>
              <a:gd name="connsiteX87" fmla="*/ 9356962 w 12210216"/>
              <a:gd name="connsiteY87" fmla="*/ 687445 h 1002962"/>
              <a:gd name="connsiteX88" fmla="*/ 9356962 w 12210216"/>
              <a:gd name="connsiteY88" fmla="*/ 696092 h 1002962"/>
              <a:gd name="connsiteX89" fmla="*/ 9370473 w 12210216"/>
              <a:gd name="connsiteY89" fmla="*/ 696092 h 1002962"/>
              <a:gd name="connsiteX90" fmla="*/ 9370473 w 12210216"/>
              <a:gd name="connsiteY90" fmla="*/ 713387 h 1002962"/>
              <a:gd name="connsiteX91" fmla="*/ 9375878 w 12210216"/>
              <a:gd name="connsiteY91" fmla="*/ 713387 h 1002962"/>
              <a:gd name="connsiteX92" fmla="*/ 9375878 w 12210216"/>
              <a:gd name="connsiteY92" fmla="*/ 698254 h 1002962"/>
              <a:gd name="connsiteX93" fmla="*/ 9386687 w 12210216"/>
              <a:gd name="connsiteY93" fmla="*/ 698254 h 1002962"/>
              <a:gd name="connsiteX94" fmla="*/ 9386687 w 12210216"/>
              <a:gd name="connsiteY94" fmla="*/ 711225 h 1002962"/>
              <a:gd name="connsiteX95" fmla="*/ 9394794 w 12210216"/>
              <a:gd name="connsiteY95" fmla="*/ 711225 h 1002962"/>
              <a:gd name="connsiteX96" fmla="*/ 9394794 w 12210216"/>
              <a:gd name="connsiteY96" fmla="*/ 706901 h 1002962"/>
              <a:gd name="connsiteX97" fmla="*/ 9459648 w 12210216"/>
              <a:gd name="connsiteY97" fmla="*/ 706901 h 1002962"/>
              <a:gd name="connsiteX98" fmla="*/ 9459648 w 12210216"/>
              <a:gd name="connsiteY98" fmla="*/ 717710 h 1002962"/>
              <a:gd name="connsiteX99" fmla="*/ 9467754 w 12210216"/>
              <a:gd name="connsiteY99" fmla="*/ 717710 h 1002962"/>
              <a:gd name="connsiteX100" fmla="*/ 9467754 w 12210216"/>
              <a:gd name="connsiteY100" fmla="*/ 735004 h 1002962"/>
              <a:gd name="connsiteX101" fmla="*/ 9489372 w 12210216"/>
              <a:gd name="connsiteY101" fmla="*/ 724195 h 1002962"/>
              <a:gd name="connsiteX102" fmla="*/ 9497479 w 12210216"/>
              <a:gd name="connsiteY102" fmla="*/ 683122 h 1002962"/>
              <a:gd name="connsiteX103" fmla="*/ 9505586 w 12210216"/>
              <a:gd name="connsiteY103" fmla="*/ 680960 h 1002962"/>
              <a:gd name="connsiteX104" fmla="*/ 9508288 w 12210216"/>
              <a:gd name="connsiteY104" fmla="*/ 611783 h 1002962"/>
              <a:gd name="connsiteX105" fmla="*/ 9510990 w 12210216"/>
              <a:gd name="connsiteY105" fmla="*/ 680960 h 1002962"/>
              <a:gd name="connsiteX106" fmla="*/ 9519097 w 12210216"/>
              <a:gd name="connsiteY106" fmla="*/ 683122 h 1002962"/>
              <a:gd name="connsiteX107" fmla="*/ 9519097 w 12210216"/>
              <a:gd name="connsiteY107" fmla="*/ 596651 h 1002962"/>
              <a:gd name="connsiteX108" fmla="*/ 9524502 w 12210216"/>
              <a:gd name="connsiteY108" fmla="*/ 596651 h 1002962"/>
              <a:gd name="connsiteX109" fmla="*/ 9524502 w 12210216"/>
              <a:gd name="connsiteY109" fmla="*/ 564224 h 1002962"/>
              <a:gd name="connsiteX110" fmla="*/ 9575845 w 12210216"/>
              <a:gd name="connsiteY110" fmla="*/ 564224 h 1002962"/>
              <a:gd name="connsiteX111" fmla="*/ 9575845 w 12210216"/>
              <a:gd name="connsiteY111" fmla="*/ 596651 h 1002962"/>
              <a:gd name="connsiteX112" fmla="*/ 9583952 w 12210216"/>
              <a:gd name="connsiteY112" fmla="*/ 596651 h 1002962"/>
              <a:gd name="connsiteX113" fmla="*/ 9583952 w 12210216"/>
              <a:gd name="connsiteY113" fmla="*/ 514503 h 1002962"/>
              <a:gd name="connsiteX114" fmla="*/ 9602867 w 12210216"/>
              <a:gd name="connsiteY114" fmla="*/ 514503 h 1002962"/>
              <a:gd name="connsiteX115" fmla="*/ 9602867 w 12210216"/>
              <a:gd name="connsiteY115" fmla="*/ 499370 h 1002962"/>
              <a:gd name="connsiteX116" fmla="*/ 9632592 w 12210216"/>
              <a:gd name="connsiteY116" fmla="*/ 499370 h 1002962"/>
              <a:gd name="connsiteX117" fmla="*/ 9632592 w 12210216"/>
              <a:gd name="connsiteY117" fmla="*/ 490723 h 1002962"/>
              <a:gd name="connsiteX118" fmla="*/ 9651508 w 12210216"/>
              <a:gd name="connsiteY118" fmla="*/ 490723 h 1002962"/>
              <a:gd name="connsiteX119" fmla="*/ 9651508 w 12210216"/>
              <a:gd name="connsiteY119" fmla="*/ 499370 h 1002962"/>
              <a:gd name="connsiteX120" fmla="*/ 9659614 w 12210216"/>
              <a:gd name="connsiteY120" fmla="*/ 499370 h 1002962"/>
              <a:gd name="connsiteX121" fmla="*/ 9659614 w 12210216"/>
              <a:gd name="connsiteY121" fmla="*/ 495047 h 1002962"/>
              <a:gd name="connsiteX122" fmla="*/ 9673126 w 12210216"/>
              <a:gd name="connsiteY122" fmla="*/ 495047 h 1002962"/>
              <a:gd name="connsiteX123" fmla="*/ 9673126 w 12210216"/>
              <a:gd name="connsiteY123" fmla="*/ 499370 h 1002962"/>
              <a:gd name="connsiteX124" fmla="*/ 9678530 w 12210216"/>
              <a:gd name="connsiteY124" fmla="*/ 499370 h 1002962"/>
              <a:gd name="connsiteX125" fmla="*/ 9678530 w 12210216"/>
              <a:gd name="connsiteY125" fmla="*/ 490723 h 1002962"/>
              <a:gd name="connsiteX126" fmla="*/ 9702851 w 12210216"/>
              <a:gd name="connsiteY126" fmla="*/ 490723 h 1002962"/>
              <a:gd name="connsiteX127" fmla="*/ 9702851 w 12210216"/>
              <a:gd name="connsiteY127" fmla="*/ 499370 h 1002962"/>
              <a:gd name="connsiteX128" fmla="*/ 9743384 w 12210216"/>
              <a:gd name="connsiteY128" fmla="*/ 499370 h 1002962"/>
              <a:gd name="connsiteX129" fmla="*/ 9743384 w 12210216"/>
              <a:gd name="connsiteY129" fmla="*/ 512341 h 1002962"/>
              <a:gd name="connsiteX130" fmla="*/ 9778514 w 12210216"/>
              <a:gd name="connsiteY130" fmla="*/ 512341 h 1002962"/>
              <a:gd name="connsiteX131" fmla="*/ 9778514 w 12210216"/>
              <a:gd name="connsiteY131" fmla="*/ 542606 h 1002962"/>
              <a:gd name="connsiteX132" fmla="*/ 9786620 w 12210216"/>
              <a:gd name="connsiteY132" fmla="*/ 542606 h 1002962"/>
              <a:gd name="connsiteX133" fmla="*/ 9786620 w 12210216"/>
              <a:gd name="connsiteY133" fmla="*/ 551253 h 1002962"/>
              <a:gd name="connsiteX134" fmla="*/ 9792025 w 12210216"/>
              <a:gd name="connsiteY134" fmla="*/ 551253 h 1002962"/>
              <a:gd name="connsiteX135" fmla="*/ 9792025 w 12210216"/>
              <a:gd name="connsiteY135" fmla="*/ 581518 h 1002962"/>
              <a:gd name="connsiteX136" fmla="*/ 9800132 w 12210216"/>
              <a:gd name="connsiteY136" fmla="*/ 581518 h 1002962"/>
              <a:gd name="connsiteX137" fmla="*/ 9800132 w 12210216"/>
              <a:gd name="connsiteY137" fmla="*/ 588003 h 1002962"/>
              <a:gd name="connsiteX138" fmla="*/ 9810941 w 12210216"/>
              <a:gd name="connsiteY138" fmla="*/ 588003 h 1002962"/>
              <a:gd name="connsiteX139" fmla="*/ 9810941 w 12210216"/>
              <a:gd name="connsiteY139" fmla="*/ 618268 h 1002962"/>
              <a:gd name="connsiteX140" fmla="*/ 9832559 w 12210216"/>
              <a:gd name="connsiteY140" fmla="*/ 618268 h 1002962"/>
              <a:gd name="connsiteX141" fmla="*/ 9832559 w 12210216"/>
              <a:gd name="connsiteY141" fmla="*/ 642048 h 1002962"/>
              <a:gd name="connsiteX142" fmla="*/ 9835261 w 12210216"/>
              <a:gd name="connsiteY142" fmla="*/ 642048 h 1002962"/>
              <a:gd name="connsiteX143" fmla="*/ 9835261 w 12210216"/>
              <a:gd name="connsiteY143" fmla="*/ 655019 h 1002962"/>
              <a:gd name="connsiteX144" fmla="*/ 9843368 w 12210216"/>
              <a:gd name="connsiteY144" fmla="*/ 655019 h 1002962"/>
              <a:gd name="connsiteX145" fmla="*/ 9843368 w 12210216"/>
              <a:gd name="connsiteY145" fmla="*/ 678798 h 1002962"/>
              <a:gd name="connsiteX146" fmla="*/ 9856879 w 12210216"/>
              <a:gd name="connsiteY146" fmla="*/ 678798 h 1002962"/>
              <a:gd name="connsiteX147" fmla="*/ 9856879 w 12210216"/>
              <a:gd name="connsiteY147" fmla="*/ 680960 h 1002962"/>
              <a:gd name="connsiteX148" fmla="*/ 9859582 w 12210216"/>
              <a:gd name="connsiteY148" fmla="*/ 680960 h 1002962"/>
              <a:gd name="connsiteX149" fmla="*/ 9859582 w 12210216"/>
              <a:gd name="connsiteY149" fmla="*/ 696092 h 1002962"/>
              <a:gd name="connsiteX150" fmla="*/ 9875795 w 12210216"/>
              <a:gd name="connsiteY150" fmla="*/ 680960 h 1002962"/>
              <a:gd name="connsiteX151" fmla="*/ 9913627 w 12210216"/>
              <a:gd name="connsiteY151" fmla="*/ 680960 h 1002962"/>
              <a:gd name="connsiteX152" fmla="*/ 9913627 w 12210216"/>
              <a:gd name="connsiteY152" fmla="*/ 767431 h 1002962"/>
              <a:gd name="connsiteX153" fmla="*/ 9921734 w 12210216"/>
              <a:gd name="connsiteY153" fmla="*/ 767431 h 1002962"/>
              <a:gd name="connsiteX154" fmla="*/ 9929840 w 12210216"/>
              <a:gd name="connsiteY154" fmla="*/ 756622 h 1002962"/>
              <a:gd name="connsiteX155" fmla="*/ 9929840 w 12210216"/>
              <a:gd name="connsiteY155" fmla="*/ 771755 h 1002962"/>
              <a:gd name="connsiteX156" fmla="*/ 9935245 w 12210216"/>
              <a:gd name="connsiteY156" fmla="*/ 771755 h 1002962"/>
              <a:gd name="connsiteX157" fmla="*/ 9935245 w 12210216"/>
              <a:gd name="connsiteY157" fmla="*/ 726357 h 1002962"/>
              <a:gd name="connsiteX158" fmla="*/ 9943352 w 12210216"/>
              <a:gd name="connsiteY158" fmla="*/ 726357 h 1002962"/>
              <a:gd name="connsiteX159" fmla="*/ 9943352 w 12210216"/>
              <a:gd name="connsiteY159" fmla="*/ 661504 h 1002962"/>
              <a:gd name="connsiteX160" fmla="*/ 9954160 w 12210216"/>
              <a:gd name="connsiteY160" fmla="*/ 661504 h 1002962"/>
              <a:gd name="connsiteX161" fmla="*/ 9970374 w 12210216"/>
              <a:gd name="connsiteY161" fmla="*/ 618268 h 1002962"/>
              <a:gd name="connsiteX162" fmla="*/ 9983885 w 12210216"/>
              <a:gd name="connsiteY162" fmla="*/ 618268 h 1002962"/>
              <a:gd name="connsiteX163" fmla="*/ 9997396 w 12210216"/>
              <a:gd name="connsiteY163" fmla="*/ 661504 h 1002962"/>
              <a:gd name="connsiteX164" fmla="*/ 10008206 w 12210216"/>
              <a:gd name="connsiteY164" fmla="*/ 661504 h 1002962"/>
              <a:gd name="connsiteX165" fmla="*/ 10008206 w 12210216"/>
              <a:gd name="connsiteY165" fmla="*/ 700416 h 1002962"/>
              <a:gd name="connsiteX166" fmla="*/ 10027121 w 12210216"/>
              <a:gd name="connsiteY166" fmla="*/ 700416 h 1002962"/>
              <a:gd name="connsiteX167" fmla="*/ 10027121 w 12210216"/>
              <a:gd name="connsiteY167" fmla="*/ 717710 h 1002962"/>
              <a:gd name="connsiteX168" fmla="*/ 10032526 w 12210216"/>
              <a:gd name="connsiteY168" fmla="*/ 717710 h 1002962"/>
              <a:gd name="connsiteX169" fmla="*/ 10032526 w 12210216"/>
              <a:gd name="connsiteY169" fmla="*/ 700416 h 1002962"/>
              <a:gd name="connsiteX170" fmla="*/ 10048740 w 12210216"/>
              <a:gd name="connsiteY170" fmla="*/ 700416 h 1002962"/>
              <a:gd name="connsiteX171" fmla="*/ 10048740 w 12210216"/>
              <a:gd name="connsiteY171" fmla="*/ 713387 h 1002962"/>
              <a:gd name="connsiteX172" fmla="*/ 10089273 w 12210216"/>
              <a:gd name="connsiteY172" fmla="*/ 713387 h 1002962"/>
              <a:gd name="connsiteX173" fmla="*/ 10089273 w 12210216"/>
              <a:gd name="connsiteY173" fmla="*/ 676636 h 1002962"/>
              <a:gd name="connsiteX174" fmla="*/ 10102784 w 12210216"/>
              <a:gd name="connsiteY174" fmla="*/ 676636 h 1002962"/>
              <a:gd name="connsiteX175" fmla="*/ 10102784 w 12210216"/>
              <a:gd name="connsiteY175" fmla="*/ 698254 h 1002962"/>
              <a:gd name="connsiteX176" fmla="*/ 10105487 w 12210216"/>
              <a:gd name="connsiteY176" fmla="*/ 698254 h 1002962"/>
              <a:gd name="connsiteX177" fmla="*/ 10105487 w 12210216"/>
              <a:gd name="connsiteY177" fmla="*/ 665827 h 1002962"/>
              <a:gd name="connsiteX178" fmla="*/ 10135212 w 12210216"/>
              <a:gd name="connsiteY178" fmla="*/ 665827 h 1002962"/>
              <a:gd name="connsiteX179" fmla="*/ 10135212 w 12210216"/>
              <a:gd name="connsiteY179" fmla="*/ 652857 h 1002962"/>
              <a:gd name="connsiteX180" fmla="*/ 10143318 w 12210216"/>
              <a:gd name="connsiteY180" fmla="*/ 652857 h 1002962"/>
              <a:gd name="connsiteX181" fmla="*/ 10143318 w 12210216"/>
              <a:gd name="connsiteY181" fmla="*/ 637724 h 1002962"/>
              <a:gd name="connsiteX182" fmla="*/ 10148723 w 12210216"/>
              <a:gd name="connsiteY182" fmla="*/ 637724 h 1002962"/>
              <a:gd name="connsiteX183" fmla="*/ 10148723 w 12210216"/>
              <a:gd name="connsiteY183" fmla="*/ 644210 h 1002962"/>
              <a:gd name="connsiteX184" fmla="*/ 10173043 w 12210216"/>
              <a:gd name="connsiteY184" fmla="*/ 644210 h 1002962"/>
              <a:gd name="connsiteX185" fmla="*/ 10173043 w 12210216"/>
              <a:gd name="connsiteY185" fmla="*/ 637724 h 1002962"/>
              <a:gd name="connsiteX186" fmla="*/ 10181150 w 12210216"/>
              <a:gd name="connsiteY186" fmla="*/ 637724 h 1002962"/>
              <a:gd name="connsiteX187" fmla="*/ 10181150 w 12210216"/>
              <a:gd name="connsiteY187" fmla="*/ 648533 h 1002962"/>
              <a:gd name="connsiteX188" fmla="*/ 10232493 w 12210216"/>
              <a:gd name="connsiteY188" fmla="*/ 648533 h 1002962"/>
              <a:gd name="connsiteX189" fmla="*/ 10232493 w 12210216"/>
              <a:gd name="connsiteY189" fmla="*/ 786887 h 1002962"/>
              <a:gd name="connsiteX190" fmla="*/ 10248706 w 12210216"/>
              <a:gd name="connsiteY190" fmla="*/ 786887 h 1002962"/>
              <a:gd name="connsiteX191" fmla="*/ 10248706 w 12210216"/>
              <a:gd name="connsiteY191" fmla="*/ 773916 h 1002962"/>
              <a:gd name="connsiteX192" fmla="*/ 10254111 w 12210216"/>
              <a:gd name="connsiteY192" fmla="*/ 773916 h 1002962"/>
              <a:gd name="connsiteX193" fmla="*/ 10254111 w 12210216"/>
              <a:gd name="connsiteY193" fmla="*/ 786887 h 1002962"/>
              <a:gd name="connsiteX194" fmla="*/ 10294645 w 12210216"/>
              <a:gd name="connsiteY194" fmla="*/ 786887 h 1002962"/>
              <a:gd name="connsiteX195" fmla="*/ 10294645 w 12210216"/>
              <a:gd name="connsiteY195" fmla="*/ 756622 h 1002962"/>
              <a:gd name="connsiteX196" fmla="*/ 10310858 w 12210216"/>
              <a:gd name="connsiteY196" fmla="*/ 756622 h 1002962"/>
              <a:gd name="connsiteX197" fmla="*/ 10313560 w 12210216"/>
              <a:gd name="connsiteY197" fmla="*/ 754460 h 1002962"/>
              <a:gd name="connsiteX198" fmla="*/ 10327072 w 12210216"/>
              <a:gd name="connsiteY198" fmla="*/ 754460 h 1002962"/>
              <a:gd name="connsiteX199" fmla="*/ 10332476 w 12210216"/>
              <a:gd name="connsiteY199" fmla="*/ 756622 h 1002962"/>
              <a:gd name="connsiteX200" fmla="*/ 10345988 w 12210216"/>
              <a:gd name="connsiteY200" fmla="*/ 756622 h 1002962"/>
              <a:gd name="connsiteX201" fmla="*/ 10345988 w 12210216"/>
              <a:gd name="connsiteY201" fmla="*/ 786887 h 1002962"/>
              <a:gd name="connsiteX202" fmla="*/ 10356796 w 12210216"/>
              <a:gd name="connsiteY202" fmla="*/ 786887 h 1002962"/>
              <a:gd name="connsiteX203" fmla="*/ 10356796 w 12210216"/>
              <a:gd name="connsiteY203" fmla="*/ 804181 h 1002962"/>
              <a:gd name="connsiteX204" fmla="*/ 10386521 w 12210216"/>
              <a:gd name="connsiteY204" fmla="*/ 806343 h 1002962"/>
              <a:gd name="connsiteX205" fmla="*/ 10386521 w 12210216"/>
              <a:gd name="connsiteY205" fmla="*/ 789049 h 1002962"/>
              <a:gd name="connsiteX206" fmla="*/ 10489207 w 12210216"/>
              <a:gd name="connsiteY206" fmla="*/ 789049 h 1002962"/>
              <a:gd name="connsiteX207" fmla="*/ 10489207 w 12210216"/>
              <a:gd name="connsiteY207" fmla="*/ 806343 h 1002962"/>
              <a:gd name="connsiteX208" fmla="*/ 10502718 w 12210216"/>
              <a:gd name="connsiteY208" fmla="*/ 806343 h 1002962"/>
              <a:gd name="connsiteX209" fmla="*/ 10502718 w 12210216"/>
              <a:gd name="connsiteY209" fmla="*/ 810667 h 1002962"/>
              <a:gd name="connsiteX210" fmla="*/ 10494612 w 12210216"/>
              <a:gd name="connsiteY210" fmla="*/ 810667 h 1002962"/>
              <a:gd name="connsiteX211" fmla="*/ 10494612 w 12210216"/>
              <a:gd name="connsiteY211" fmla="*/ 814322 h 1002962"/>
              <a:gd name="connsiteX212" fmla="*/ 10564926 w 12210216"/>
              <a:gd name="connsiteY212" fmla="*/ 814322 h 1002962"/>
              <a:gd name="connsiteX213" fmla="*/ 10567572 w 12210216"/>
              <a:gd name="connsiteY213" fmla="*/ 782563 h 1002962"/>
              <a:gd name="connsiteX214" fmla="*/ 10575679 w 12210216"/>
              <a:gd name="connsiteY214" fmla="*/ 782563 h 1002962"/>
              <a:gd name="connsiteX215" fmla="*/ 10578015 w 12210216"/>
              <a:gd name="connsiteY215" fmla="*/ 814322 h 1002962"/>
              <a:gd name="connsiteX216" fmla="*/ 10589557 w 12210216"/>
              <a:gd name="connsiteY216" fmla="*/ 814322 h 1002962"/>
              <a:gd name="connsiteX217" fmla="*/ 10591893 w 12210216"/>
              <a:gd name="connsiteY217" fmla="*/ 782563 h 1002962"/>
              <a:gd name="connsiteX218" fmla="*/ 10600000 w 12210216"/>
              <a:gd name="connsiteY218" fmla="*/ 782563 h 1002962"/>
              <a:gd name="connsiteX219" fmla="*/ 10602335 w 12210216"/>
              <a:gd name="connsiteY219" fmla="*/ 814322 h 1002962"/>
              <a:gd name="connsiteX220" fmla="*/ 10672960 w 12210216"/>
              <a:gd name="connsiteY220" fmla="*/ 814322 h 1002962"/>
              <a:gd name="connsiteX221" fmla="*/ 10672960 w 12210216"/>
              <a:gd name="connsiteY221" fmla="*/ 808505 h 1002962"/>
              <a:gd name="connsiteX222" fmla="*/ 10689174 w 12210216"/>
              <a:gd name="connsiteY222" fmla="*/ 808505 h 1002962"/>
              <a:gd name="connsiteX223" fmla="*/ 10689174 w 12210216"/>
              <a:gd name="connsiteY223" fmla="*/ 814322 h 1002962"/>
              <a:gd name="connsiteX224" fmla="*/ 10713494 w 12210216"/>
              <a:gd name="connsiteY224" fmla="*/ 814322 h 1002962"/>
              <a:gd name="connsiteX225" fmla="*/ 10713494 w 12210216"/>
              <a:gd name="connsiteY225" fmla="*/ 810667 h 1002962"/>
              <a:gd name="connsiteX226" fmla="*/ 10721601 w 12210216"/>
              <a:gd name="connsiteY226" fmla="*/ 810667 h 1002962"/>
              <a:gd name="connsiteX227" fmla="*/ 10721601 w 12210216"/>
              <a:gd name="connsiteY227" fmla="*/ 814322 h 1002962"/>
              <a:gd name="connsiteX228" fmla="*/ 10729708 w 12210216"/>
              <a:gd name="connsiteY228" fmla="*/ 814322 h 1002962"/>
              <a:gd name="connsiteX229" fmla="*/ 10729708 w 12210216"/>
              <a:gd name="connsiteY229" fmla="*/ 806343 h 1002962"/>
              <a:gd name="connsiteX230" fmla="*/ 10740517 w 12210216"/>
              <a:gd name="connsiteY230" fmla="*/ 806343 h 1002962"/>
              <a:gd name="connsiteX231" fmla="*/ 10740517 w 12210216"/>
              <a:gd name="connsiteY231" fmla="*/ 799858 h 1002962"/>
              <a:gd name="connsiteX232" fmla="*/ 10751326 w 12210216"/>
              <a:gd name="connsiteY232" fmla="*/ 799858 h 1002962"/>
              <a:gd name="connsiteX233" fmla="*/ 10751326 w 12210216"/>
              <a:gd name="connsiteY233" fmla="*/ 806343 h 1002962"/>
              <a:gd name="connsiteX234" fmla="*/ 10897248 w 12210216"/>
              <a:gd name="connsiteY234" fmla="*/ 806343 h 1002962"/>
              <a:gd name="connsiteX235" fmla="*/ 10897248 w 12210216"/>
              <a:gd name="connsiteY235" fmla="*/ 810667 h 1002962"/>
              <a:gd name="connsiteX236" fmla="*/ 10913461 w 12210216"/>
              <a:gd name="connsiteY236" fmla="*/ 810667 h 1002962"/>
              <a:gd name="connsiteX237" fmla="*/ 10913461 w 12210216"/>
              <a:gd name="connsiteY237" fmla="*/ 806343 h 1002962"/>
              <a:gd name="connsiteX238" fmla="*/ 10935079 w 12210216"/>
              <a:gd name="connsiteY238" fmla="*/ 806343 h 1002962"/>
              <a:gd name="connsiteX239" fmla="*/ 10935079 w 12210216"/>
              <a:gd name="connsiteY239" fmla="*/ 812828 h 1002962"/>
              <a:gd name="connsiteX240" fmla="*/ 10953995 w 12210216"/>
              <a:gd name="connsiteY240" fmla="*/ 812828 h 1002962"/>
              <a:gd name="connsiteX241" fmla="*/ 10953995 w 12210216"/>
              <a:gd name="connsiteY241" fmla="*/ 814322 h 1002962"/>
              <a:gd name="connsiteX242" fmla="*/ 10997231 w 12210216"/>
              <a:gd name="connsiteY242" fmla="*/ 814322 h 1002962"/>
              <a:gd name="connsiteX243" fmla="*/ 10997231 w 12210216"/>
              <a:gd name="connsiteY243" fmla="*/ 797696 h 1002962"/>
              <a:gd name="connsiteX244" fmla="*/ 11005338 w 12210216"/>
              <a:gd name="connsiteY244" fmla="*/ 797696 h 1002962"/>
              <a:gd name="connsiteX245" fmla="*/ 11005338 w 12210216"/>
              <a:gd name="connsiteY245" fmla="*/ 814322 h 1002962"/>
              <a:gd name="connsiteX246" fmla="*/ 11013445 w 12210216"/>
              <a:gd name="connsiteY246" fmla="*/ 814322 h 1002962"/>
              <a:gd name="connsiteX247" fmla="*/ 11013445 w 12210216"/>
              <a:gd name="connsiteY247" fmla="*/ 810667 h 1002962"/>
              <a:gd name="connsiteX248" fmla="*/ 11064788 w 12210216"/>
              <a:gd name="connsiteY248" fmla="*/ 810667 h 1002962"/>
              <a:gd name="connsiteX249" fmla="*/ 11064788 w 12210216"/>
              <a:gd name="connsiteY249" fmla="*/ 814322 h 1002962"/>
              <a:gd name="connsiteX250" fmla="*/ 11079413 w 12210216"/>
              <a:gd name="connsiteY250" fmla="*/ 814322 h 1002962"/>
              <a:gd name="connsiteX251" fmla="*/ 11099917 w 12210216"/>
              <a:gd name="connsiteY251" fmla="*/ 404252 h 1002962"/>
              <a:gd name="connsiteX252" fmla="*/ 11083703 w 12210216"/>
              <a:gd name="connsiteY252" fmla="*/ 382634 h 1002962"/>
              <a:gd name="connsiteX253" fmla="*/ 11075596 w 12210216"/>
              <a:gd name="connsiteY253" fmla="*/ 378311 h 1002962"/>
              <a:gd name="connsiteX254" fmla="*/ 11086406 w 12210216"/>
              <a:gd name="connsiteY254" fmla="*/ 354531 h 1002962"/>
              <a:gd name="connsiteX255" fmla="*/ 11086406 w 12210216"/>
              <a:gd name="connsiteY255" fmla="*/ 337237 h 1002962"/>
              <a:gd name="connsiteX256" fmla="*/ 11105321 w 12210216"/>
              <a:gd name="connsiteY256" fmla="*/ 337237 h 1002962"/>
              <a:gd name="connsiteX257" fmla="*/ 11105321 w 12210216"/>
              <a:gd name="connsiteY257" fmla="*/ 315619 h 1002962"/>
              <a:gd name="connsiteX258" fmla="*/ 11108024 w 12210216"/>
              <a:gd name="connsiteY258" fmla="*/ 311296 h 1002962"/>
              <a:gd name="connsiteX259" fmla="*/ 11108024 w 12210216"/>
              <a:gd name="connsiteY259" fmla="*/ 233472 h 1002962"/>
              <a:gd name="connsiteX260" fmla="*/ 11105321 w 12210216"/>
              <a:gd name="connsiteY260" fmla="*/ 226986 h 1002962"/>
              <a:gd name="connsiteX261" fmla="*/ 11113428 w 12210216"/>
              <a:gd name="connsiteY261" fmla="*/ 220501 h 1002962"/>
              <a:gd name="connsiteX262" fmla="*/ 11113428 w 12210216"/>
              <a:gd name="connsiteY262" fmla="*/ 162133 h 1002962"/>
              <a:gd name="connsiteX263" fmla="*/ 11116130 w 12210216"/>
              <a:gd name="connsiteY263" fmla="*/ 157810 h 1002962"/>
              <a:gd name="connsiteX264" fmla="*/ 11116130 w 12210216"/>
              <a:gd name="connsiteY264" fmla="*/ 101603 h 1002962"/>
              <a:gd name="connsiteX265" fmla="*/ 11118833 w 12210216"/>
              <a:gd name="connsiteY265" fmla="*/ 99442 h 1002962"/>
              <a:gd name="connsiteX266" fmla="*/ 11118833 w 12210216"/>
              <a:gd name="connsiteY266" fmla="*/ 82147 h 1002962"/>
              <a:gd name="connsiteX267" fmla="*/ 11121535 w 12210216"/>
              <a:gd name="connsiteY267" fmla="*/ 79986 h 1002962"/>
              <a:gd name="connsiteX268" fmla="*/ 11124237 w 12210216"/>
              <a:gd name="connsiteY268" fmla="*/ 82147 h 1002962"/>
              <a:gd name="connsiteX269" fmla="*/ 11124237 w 12210216"/>
              <a:gd name="connsiteY269" fmla="*/ 99442 h 1002962"/>
              <a:gd name="connsiteX270" fmla="*/ 11126939 w 12210216"/>
              <a:gd name="connsiteY270" fmla="*/ 101603 h 1002962"/>
              <a:gd name="connsiteX271" fmla="*/ 11126939 w 12210216"/>
              <a:gd name="connsiteY271" fmla="*/ 157810 h 1002962"/>
              <a:gd name="connsiteX272" fmla="*/ 11129642 w 12210216"/>
              <a:gd name="connsiteY272" fmla="*/ 162133 h 1002962"/>
              <a:gd name="connsiteX273" fmla="*/ 11129642 w 12210216"/>
              <a:gd name="connsiteY273" fmla="*/ 220501 h 1002962"/>
              <a:gd name="connsiteX274" fmla="*/ 11137748 w 12210216"/>
              <a:gd name="connsiteY274" fmla="*/ 226986 h 1002962"/>
              <a:gd name="connsiteX275" fmla="*/ 11135046 w 12210216"/>
              <a:gd name="connsiteY275" fmla="*/ 233472 h 1002962"/>
              <a:gd name="connsiteX276" fmla="*/ 11135046 w 12210216"/>
              <a:gd name="connsiteY276" fmla="*/ 311296 h 1002962"/>
              <a:gd name="connsiteX277" fmla="*/ 11137748 w 12210216"/>
              <a:gd name="connsiteY277" fmla="*/ 315619 h 1002962"/>
              <a:gd name="connsiteX278" fmla="*/ 11137748 w 12210216"/>
              <a:gd name="connsiteY278" fmla="*/ 337237 h 1002962"/>
              <a:gd name="connsiteX279" fmla="*/ 11156664 w 12210216"/>
              <a:gd name="connsiteY279" fmla="*/ 337237 h 1002962"/>
              <a:gd name="connsiteX280" fmla="*/ 11156664 w 12210216"/>
              <a:gd name="connsiteY280" fmla="*/ 354531 h 1002962"/>
              <a:gd name="connsiteX281" fmla="*/ 11167473 w 12210216"/>
              <a:gd name="connsiteY281" fmla="*/ 378311 h 1002962"/>
              <a:gd name="connsiteX282" fmla="*/ 11159366 w 12210216"/>
              <a:gd name="connsiteY282" fmla="*/ 382634 h 1002962"/>
              <a:gd name="connsiteX283" fmla="*/ 11143153 w 12210216"/>
              <a:gd name="connsiteY283" fmla="*/ 404252 h 1002962"/>
              <a:gd name="connsiteX284" fmla="*/ 11153962 w 12210216"/>
              <a:gd name="connsiteY284" fmla="*/ 657180 h 1002962"/>
              <a:gd name="connsiteX285" fmla="*/ 11240434 w 12210216"/>
              <a:gd name="connsiteY285" fmla="*/ 657180 h 1002962"/>
              <a:gd name="connsiteX286" fmla="*/ 11240434 w 12210216"/>
              <a:gd name="connsiteY286" fmla="*/ 732843 h 1002962"/>
              <a:gd name="connsiteX287" fmla="*/ 11251243 w 12210216"/>
              <a:gd name="connsiteY287" fmla="*/ 732843 h 1002962"/>
              <a:gd name="connsiteX288" fmla="*/ 11253945 w 12210216"/>
              <a:gd name="connsiteY288" fmla="*/ 726357 h 1002962"/>
              <a:gd name="connsiteX289" fmla="*/ 11262052 w 12210216"/>
              <a:gd name="connsiteY289" fmla="*/ 726357 h 1002962"/>
              <a:gd name="connsiteX290" fmla="*/ 11264754 w 12210216"/>
              <a:gd name="connsiteY290" fmla="*/ 735004 h 1002962"/>
              <a:gd name="connsiteX291" fmla="*/ 11280968 w 12210216"/>
              <a:gd name="connsiteY291" fmla="*/ 735004 h 1002962"/>
              <a:gd name="connsiteX292" fmla="*/ 11280968 w 12210216"/>
              <a:gd name="connsiteY292" fmla="*/ 728519 h 1002962"/>
              <a:gd name="connsiteX293" fmla="*/ 11310693 w 12210216"/>
              <a:gd name="connsiteY293" fmla="*/ 728519 h 1002962"/>
              <a:gd name="connsiteX294" fmla="*/ 11310693 w 12210216"/>
              <a:gd name="connsiteY294" fmla="*/ 735004 h 1002962"/>
              <a:gd name="connsiteX295" fmla="*/ 11337715 w 12210216"/>
              <a:gd name="connsiteY295" fmla="*/ 735004 h 1002962"/>
              <a:gd name="connsiteX296" fmla="*/ 11337715 w 12210216"/>
              <a:gd name="connsiteY296" fmla="*/ 780402 h 1002962"/>
              <a:gd name="connsiteX297" fmla="*/ 11356631 w 12210216"/>
              <a:gd name="connsiteY297" fmla="*/ 780402 h 1002962"/>
              <a:gd name="connsiteX298" fmla="*/ 11356631 w 12210216"/>
              <a:gd name="connsiteY298" fmla="*/ 767431 h 1002962"/>
              <a:gd name="connsiteX299" fmla="*/ 11378249 w 12210216"/>
              <a:gd name="connsiteY299" fmla="*/ 767431 h 1002962"/>
              <a:gd name="connsiteX300" fmla="*/ 11378249 w 12210216"/>
              <a:gd name="connsiteY300" fmla="*/ 588003 h 1002962"/>
              <a:gd name="connsiteX301" fmla="*/ 11386356 w 12210216"/>
              <a:gd name="connsiteY301" fmla="*/ 581518 h 1002962"/>
              <a:gd name="connsiteX302" fmla="*/ 11483637 w 12210216"/>
              <a:gd name="connsiteY302" fmla="*/ 581518 h 1002962"/>
              <a:gd name="connsiteX303" fmla="*/ 11483637 w 12210216"/>
              <a:gd name="connsiteY303" fmla="*/ 590165 h 1002962"/>
              <a:gd name="connsiteX304" fmla="*/ 11497148 w 12210216"/>
              <a:gd name="connsiteY304" fmla="*/ 590165 h 1002962"/>
              <a:gd name="connsiteX305" fmla="*/ 11497148 w 12210216"/>
              <a:gd name="connsiteY305" fmla="*/ 704739 h 1002962"/>
              <a:gd name="connsiteX306" fmla="*/ 11526873 w 12210216"/>
              <a:gd name="connsiteY306" fmla="*/ 704739 h 1002962"/>
              <a:gd name="connsiteX307" fmla="*/ 11526873 w 12210216"/>
              <a:gd name="connsiteY307" fmla="*/ 637724 h 1002962"/>
              <a:gd name="connsiteX308" fmla="*/ 11562002 w 12210216"/>
              <a:gd name="connsiteY308" fmla="*/ 637724 h 1002962"/>
              <a:gd name="connsiteX309" fmla="*/ 11567407 w 12210216"/>
              <a:gd name="connsiteY309" fmla="*/ 633401 h 1002962"/>
              <a:gd name="connsiteX310" fmla="*/ 11578216 w 12210216"/>
              <a:gd name="connsiteY310" fmla="*/ 633401 h 1002962"/>
              <a:gd name="connsiteX311" fmla="*/ 11583620 w 12210216"/>
              <a:gd name="connsiteY311" fmla="*/ 637724 h 1002962"/>
              <a:gd name="connsiteX312" fmla="*/ 11613345 w 12210216"/>
              <a:gd name="connsiteY312" fmla="*/ 637724 h 1002962"/>
              <a:gd name="connsiteX313" fmla="*/ 11613345 w 12210216"/>
              <a:gd name="connsiteY313" fmla="*/ 520988 h 1002962"/>
              <a:gd name="connsiteX314" fmla="*/ 11689008 w 12210216"/>
              <a:gd name="connsiteY314" fmla="*/ 510179 h 1002962"/>
              <a:gd name="connsiteX315" fmla="*/ 11689008 w 12210216"/>
              <a:gd name="connsiteY315" fmla="*/ 518826 h 1002962"/>
              <a:gd name="connsiteX316" fmla="*/ 11724138 w 12210216"/>
              <a:gd name="connsiteY316" fmla="*/ 518826 h 1002962"/>
              <a:gd name="connsiteX317" fmla="*/ 11724138 w 12210216"/>
              <a:gd name="connsiteY317" fmla="*/ 773916 h 1002962"/>
              <a:gd name="connsiteX318" fmla="*/ 11753863 w 12210216"/>
              <a:gd name="connsiteY318" fmla="*/ 773916 h 1002962"/>
              <a:gd name="connsiteX319" fmla="*/ 11753863 w 12210216"/>
              <a:gd name="connsiteY319" fmla="*/ 769593 h 1002962"/>
              <a:gd name="connsiteX320" fmla="*/ 11770076 w 12210216"/>
              <a:gd name="connsiteY320" fmla="*/ 769593 h 1002962"/>
              <a:gd name="connsiteX321" fmla="*/ 11770076 w 12210216"/>
              <a:gd name="connsiteY321" fmla="*/ 773916 h 1002962"/>
              <a:gd name="connsiteX322" fmla="*/ 11802503 w 12210216"/>
              <a:gd name="connsiteY322" fmla="*/ 773916 h 1002962"/>
              <a:gd name="connsiteX323" fmla="*/ 11802503 w 12210216"/>
              <a:gd name="connsiteY323" fmla="*/ 760946 h 1002962"/>
              <a:gd name="connsiteX324" fmla="*/ 11840335 w 12210216"/>
              <a:gd name="connsiteY324" fmla="*/ 760946 h 1002962"/>
              <a:gd name="connsiteX325" fmla="*/ 11840335 w 12210216"/>
              <a:gd name="connsiteY325" fmla="*/ 756622 h 1002962"/>
              <a:gd name="connsiteX326" fmla="*/ 11856548 w 12210216"/>
              <a:gd name="connsiteY326" fmla="*/ 756622 h 1002962"/>
              <a:gd name="connsiteX327" fmla="*/ 11856548 w 12210216"/>
              <a:gd name="connsiteY327" fmla="*/ 760946 h 1002962"/>
              <a:gd name="connsiteX328" fmla="*/ 11883571 w 12210216"/>
              <a:gd name="connsiteY328" fmla="*/ 760946 h 1002962"/>
              <a:gd name="connsiteX329" fmla="*/ 11883571 w 12210216"/>
              <a:gd name="connsiteY329" fmla="*/ 743651 h 1002962"/>
              <a:gd name="connsiteX330" fmla="*/ 11894380 w 12210216"/>
              <a:gd name="connsiteY330" fmla="*/ 743651 h 1002962"/>
              <a:gd name="connsiteX331" fmla="*/ 11894380 w 12210216"/>
              <a:gd name="connsiteY331" fmla="*/ 730681 h 1002962"/>
              <a:gd name="connsiteX332" fmla="*/ 11970043 w 12210216"/>
              <a:gd name="connsiteY332" fmla="*/ 730681 h 1002962"/>
              <a:gd name="connsiteX333" fmla="*/ 11970043 w 12210216"/>
              <a:gd name="connsiteY333" fmla="*/ 700416 h 1002962"/>
              <a:gd name="connsiteX334" fmla="*/ 11994363 w 12210216"/>
              <a:gd name="connsiteY334" fmla="*/ 700416 h 1002962"/>
              <a:gd name="connsiteX335" fmla="*/ 11994363 w 12210216"/>
              <a:gd name="connsiteY335" fmla="*/ 693931 h 1002962"/>
              <a:gd name="connsiteX336" fmla="*/ 12010577 w 12210216"/>
              <a:gd name="connsiteY336" fmla="*/ 693931 h 1002962"/>
              <a:gd name="connsiteX337" fmla="*/ 12010577 w 12210216"/>
              <a:gd name="connsiteY337" fmla="*/ 700416 h 1002962"/>
              <a:gd name="connsiteX338" fmla="*/ 12032195 w 12210216"/>
              <a:gd name="connsiteY338" fmla="*/ 700416 h 1002962"/>
              <a:gd name="connsiteX339" fmla="*/ 12032195 w 12210216"/>
              <a:gd name="connsiteY339" fmla="*/ 750137 h 1002962"/>
              <a:gd name="connsiteX340" fmla="*/ 12075431 w 12210216"/>
              <a:gd name="connsiteY340" fmla="*/ 750137 h 1002962"/>
              <a:gd name="connsiteX341" fmla="*/ 12075431 w 12210216"/>
              <a:gd name="connsiteY341" fmla="*/ 724195 h 1002962"/>
              <a:gd name="connsiteX342" fmla="*/ 12126774 w 12210216"/>
              <a:gd name="connsiteY342" fmla="*/ 724195 h 1002962"/>
              <a:gd name="connsiteX343" fmla="*/ 12126774 w 12210216"/>
              <a:gd name="connsiteY343" fmla="*/ 693931 h 1002962"/>
              <a:gd name="connsiteX344" fmla="*/ 12191628 w 12210216"/>
              <a:gd name="connsiteY344" fmla="*/ 693931 h 1002962"/>
              <a:gd name="connsiteX345" fmla="*/ 12191628 w 12210216"/>
              <a:gd name="connsiteY345" fmla="*/ 775099 h 1002962"/>
              <a:gd name="connsiteX346" fmla="*/ 12191628 w 12210216"/>
              <a:gd name="connsiteY346" fmla="*/ 814322 h 1002962"/>
              <a:gd name="connsiteX347" fmla="*/ 12210216 w 12210216"/>
              <a:gd name="connsiteY347" fmla="*/ 814322 h 1002962"/>
              <a:gd name="connsiteX348" fmla="*/ 12210216 w 12210216"/>
              <a:gd name="connsiteY348" fmla="*/ 1002962 h 1002962"/>
              <a:gd name="connsiteX349" fmla="*/ 1 w 12210216"/>
              <a:gd name="connsiteY349" fmla="*/ 1002962 h 1002962"/>
              <a:gd name="connsiteX350" fmla="*/ 0 w 12210216"/>
              <a:gd name="connsiteY350" fmla="*/ 1002962 h 1002962"/>
              <a:gd name="connsiteX351" fmla="*/ 0 w 12210216"/>
              <a:gd name="connsiteY351" fmla="*/ 814322 h 1002962"/>
              <a:gd name="connsiteX352" fmla="*/ 1 w 12210216"/>
              <a:gd name="connsiteY352" fmla="*/ 814322 h 1002962"/>
              <a:gd name="connsiteX353" fmla="*/ 1 w 12210216"/>
              <a:gd name="connsiteY353" fmla="*/ 814322 h 1002962"/>
              <a:gd name="connsiteX354" fmla="*/ 1 w 12210216"/>
              <a:gd name="connsiteY354" fmla="*/ 775100 h 1002962"/>
              <a:gd name="connsiteX355" fmla="*/ 1 w 12210216"/>
              <a:gd name="connsiteY355" fmla="*/ 693932 h 1002962"/>
              <a:gd name="connsiteX356" fmla="*/ 69127 w 12210216"/>
              <a:gd name="connsiteY356" fmla="*/ 693932 h 1002962"/>
              <a:gd name="connsiteX357" fmla="*/ 69127 w 12210216"/>
              <a:gd name="connsiteY357" fmla="*/ 724196 h 1002962"/>
              <a:gd name="connsiteX358" fmla="*/ 123851 w 12210216"/>
              <a:gd name="connsiteY358" fmla="*/ 724196 h 1002962"/>
              <a:gd name="connsiteX359" fmla="*/ 123851 w 12210216"/>
              <a:gd name="connsiteY359" fmla="*/ 750138 h 1002962"/>
              <a:gd name="connsiteX360" fmla="*/ 169934 w 12210216"/>
              <a:gd name="connsiteY360" fmla="*/ 750138 h 1002962"/>
              <a:gd name="connsiteX361" fmla="*/ 169934 w 12210216"/>
              <a:gd name="connsiteY361" fmla="*/ 700417 h 1002962"/>
              <a:gd name="connsiteX362" fmla="*/ 192976 w 12210216"/>
              <a:gd name="connsiteY362" fmla="*/ 700417 h 1002962"/>
              <a:gd name="connsiteX363" fmla="*/ 192976 w 12210216"/>
              <a:gd name="connsiteY363" fmla="*/ 693932 h 1002962"/>
              <a:gd name="connsiteX364" fmla="*/ 210257 w 12210216"/>
              <a:gd name="connsiteY364" fmla="*/ 693932 h 1002962"/>
              <a:gd name="connsiteX365" fmla="*/ 210257 w 12210216"/>
              <a:gd name="connsiteY365" fmla="*/ 700417 h 1002962"/>
              <a:gd name="connsiteX366" fmla="*/ 236179 w 12210216"/>
              <a:gd name="connsiteY366" fmla="*/ 700417 h 1002962"/>
              <a:gd name="connsiteX367" fmla="*/ 236179 w 12210216"/>
              <a:gd name="connsiteY367" fmla="*/ 730682 h 1002962"/>
              <a:gd name="connsiteX368" fmla="*/ 316825 w 12210216"/>
              <a:gd name="connsiteY368" fmla="*/ 730682 h 1002962"/>
              <a:gd name="connsiteX369" fmla="*/ 316825 w 12210216"/>
              <a:gd name="connsiteY369" fmla="*/ 743652 h 1002962"/>
              <a:gd name="connsiteX370" fmla="*/ 328346 w 12210216"/>
              <a:gd name="connsiteY370" fmla="*/ 743652 h 1002962"/>
              <a:gd name="connsiteX371" fmla="*/ 328346 w 12210216"/>
              <a:gd name="connsiteY371" fmla="*/ 760947 h 1002962"/>
              <a:gd name="connsiteX372" fmla="*/ 357148 w 12210216"/>
              <a:gd name="connsiteY372" fmla="*/ 760947 h 1002962"/>
              <a:gd name="connsiteX373" fmla="*/ 357148 w 12210216"/>
              <a:gd name="connsiteY373" fmla="*/ 756623 h 1002962"/>
              <a:gd name="connsiteX374" fmla="*/ 374429 w 12210216"/>
              <a:gd name="connsiteY374" fmla="*/ 756623 h 1002962"/>
              <a:gd name="connsiteX375" fmla="*/ 374429 w 12210216"/>
              <a:gd name="connsiteY375" fmla="*/ 760947 h 1002962"/>
              <a:gd name="connsiteX376" fmla="*/ 414752 w 12210216"/>
              <a:gd name="connsiteY376" fmla="*/ 760947 h 1002962"/>
              <a:gd name="connsiteX377" fmla="*/ 414752 w 12210216"/>
              <a:gd name="connsiteY377" fmla="*/ 773917 h 1002962"/>
              <a:gd name="connsiteX378" fmla="*/ 449315 w 12210216"/>
              <a:gd name="connsiteY378" fmla="*/ 773917 h 1002962"/>
              <a:gd name="connsiteX379" fmla="*/ 449315 w 12210216"/>
              <a:gd name="connsiteY379" fmla="*/ 769594 h 1002962"/>
              <a:gd name="connsiteX380" fmla="*/ 466596 w 12210216"/>
              <a:gd name="connsiteY380" fmla="*/ 769594 h 1002962"/>
              <a:gd name="connsiteX381" fmla="*/ 466596 w 12210216"/>
              <a:gd name="connsiteY381" fmla="*/ 773917 h 1002962"/>
              <a:gd name="connsiteX382" fmla="*/ 498278 w 12210216"/>
              <a:gd name="connsiteY382" fmla="*/ 773917 h 1002962"/>
              <a:gd name="connsiteX383" fmla="*/ 498278 w 12210216"/>
              <a:gd name="connsiteY383" fmla="*/ 518827 h 1002962"/>
              <a:gd name="connsiteX384" fmla="*/ 535721 w 12210216"/>
              <a:gd name="connsiteY384" fmla="*/ 518827 h 1002962"/>
              <a:gd name="connsiteX385" fmla="*/ 535721 w 12210216"/>
              <a:gd name="connsiteY385" fmla="*/ 510180 h 1002962"/>
              <a:gd name="connsiteX386" fmla="*/ 616367 w 12210216"/>
              <a:gd name="connsiteY386" fmla="*/ 520989 h 1002962"/>
              <a:gd name="connsiteX387" fmla="*/ 616367 w 12210216"/>
              <a:gd name="connsiteY387" fmla="*/ 637725 h 1002962"/>
              <a:gd name="connsiteX388" fmla="*/ 648049 w 12210216"/>
              <a:gd name="connsiteY388" fmla="*/ 637725 h 1002962"/>
              <a:gd name="connsiteX389" fmla="*/ 653810 w 12210216"/>
              <a:gd name="connsiteY389" fmla="*/ 633402 h 1002962"/>
              <a:gd name="connsiteX390" fmla="*/ 665330 w 12210216"/>
              <a:gd name="connsiteY390" fmla="*/ 633402 h 1002962"/>
              <a:gd name="connsiteX391" fmla="*/ 671091 w 12210216"/>
              <a:gd name="connsiteY391" fmla="*/ 637725 h 1002962"/>
              <a:gd name="connsiteX392" fmla="*/ 708534 w 12210216"/>
              <a:gd name="connsiteY392" fmla="*/ 637725 h 1002962"/>
              <a:gd name="connsiteX393" fmla="*/ 708534 w 12210216"/>
              <a:gd name="connsiteY393" fmla="*/ 704740 h 1002962"/>
              <a:gd name="connsiteX394" fmla="*/ 740216 w 12210216"/>
              <a:gd name="connsiteY394" fmla="*/ 704740 h 1002962"/>
              <a:gd name="connsiteX395" fmla="*/ 740216 w 12210216"/>
              <a:gd name="connsiteY395" fmla="*/ 590166 h 1002962"/>
              <a:gd name="connsiteX396" fmla="*/ 754617 w 12210216"/>
              <a:gd name="connsiteY396" fmla="*/ 590166 h 1002962"/>
              <a:gd name="connsiteX397" fmla="*/ 754617 w 12210216"/>
              <a:gd name="connsiteY397" fmla="*/ 581519 h 1002962"/>
              <a:gd name="connsiteX398" fmla="*/ 858305 w 12210216"/>
              <a:gd name="connsiteY398" fmla="*/ 581519 h 1002962"/>
              <a:gd name="connsiteX399" fmla="*/ 866945 w 12210216"/>
              <a:gd name="connsiteY399" fmla="*/ 588004 h 1002962"/>
              <a:gd name="connsiteX400" fmla="*/ 866945 w 12210216"/>
              <a:gd name="connsiteY400" fmla="*/ 767432 h 1002962"/>
              <a:gd name="connsiteX401" fmla="*/ 889987 w 12210216"/>
              <a:gd name="connsiteY401" fmla="*/ 767432 h 1002962"/>
              <a:gd name="connsiteX402" fmla="*/ 889987 w 12210216"/>
              <a:gd name="connsiteY402" fmla="*/ 780403 h 1002962"/>
              <a:gd name="connsiteX403" fmla="*/ 910148 w 12210216"/>
              <a:gd name="connsiteY403" fmla="*/ 780403 h 1002962"/>
              <a:gd name="connsiteX404" fmla="*/ 910148 w 12210216"/>
              <a:gd name="connsiteY404" fmla="*/ 735005 h 1002962"/>
              <a:gd name="connsiteX405" fmla="*/ 938951 w 12210216"/>
              <a:gd name="connsiteY405" fmla="*/ 735005 h 1002962"/>
              <a:gd name="connsiteX406" fmla="*/ 938951 w 12210216"/>
              <a:gd name="connsiteY406" fmla="*/ 728520 h 1002962"/>
              <a:gd name="connsiteX407" fmla="*/ 970633 w 12210216"/>
              <a:gd name="connsiteY407" fmla="*/ 728520 h 1002962"/>
              <a:gd name="connsiteX408" fmla="*/ 970633 w 12210216"/>
              <a:gd name="connsiteY408" fmla="*/ 735005 h 1002962"/>
              <a:gd name="connsiteX409" fmla="*/ 987914 w 12210216"/>
              <a:gd name="connsiteY409" fmla="*/ 735005 h 1002962"/>
              <a:gd name="connsiteX410" fmla="*/ 990794 w 12210216"/>
              <a:gd name="connsiteY410" fmla="*/ 726358 h 1002962"/>
              <a:gd name="connsiteX411" fmla="*/ 999435 w 12210216"/>
              <a:gd name="connsiteY411" fmla="*/ 726358 h 1002962"/>
              <a:gd name="connsiteX412" fmla="*/ 1002315 w 12210216"/>
              <a:gd name="connsiteY412" fmla="*/ 732844 h 1002962"/>
              <a:gd name="connsiteX413" fmla="*/ 1013836 w 12210216"/>
              <a:gd name="connsiteY413" fmla="*/ 732844 h 1002962"/>
              <a:gd name="connsiteX414" fmla="*/ 1013836 w 12210216"/>
              <a:gd name="connsiteY414" fmla="*/ 657181 h 1002962"/>
              <a:gd name="connsiteX415" fmla="*/ 1106003 w 12210216"/>
              <a:gd name="connsiteY415" fmla="*/ 657181 h 1002962"/>
              <a:gd name="connsiteX416" fmla="*/ 1117524 w 12210216"/>
              <a:gd name="connsiteY416" fmla="*/ 404253 h 1002962"/>
              <a:gd name="connsiteX417" fmla="*/ 1100243 w 12210216"/>
              <a:gd name="connsiteY417" fmla="*/ 382635 h 1002962"/>
              <a:gd name="connsiteX418" fmla="*/ 1091602 w 12210216"/>
              <a:gd name="connsiteY418" fmla="*/ 378312 h 1002962"/>
              <a:gd name="connsiteX419" fmla="*/ 1103123 w 12210216"/>
              <a:gd name="connsiteY419" fmla="*/ 354532 h 1002962"/>
              <a:gd name="connsiteX420" fmla="*/ 1103123 w 12210216"/>
              <a:gd name="connsiteY420" fmla="*/ 337238 h 1002962"/>
              <a:gd name="connsiteX421" fmla="*/ 1123284 w 12210216"/>
              <a:gd name="connsiteY421" fmla="*/ 337238 h 1002962"/>
              <a:gd name="connsiteX422" fmla="*/ 1123284 w 12210216"/>
              <a:gd name="connsiteY422" fmla="*/ 315620 h 1002962"/>
              <a:gd name="connsiteX423" fmla="*/ 1126164 w 12210216"/>
              <a:gd name="connsiteY423" fmla="*/ 311297 h 1002962"/>
              <a:gd name="connsiteX424" fmla="*/ 1126164 w 12210216"/>
              <a:gd name="connsiteY424" fmla="*/ 233473 h 1002962"/>
              <a:gd name="connsiteX425" fmla="*/ 1123284 w 12210216"/>
              <a:gd name="connsiteY425" fmla="*/ 226987 h 1002962"/>
              <a:gd name="connsiteX426" fmla="*/ 1131925 w 12210216"/>
              <a:gd name="connsiteY426" fmla="*/ 220502 h 1002962"/>
              <a:gd name="connsiteX427" fmla="*/ 1131925 w 12210216"/>
              <a:gd name="connsiteY427" fmla="*/ 162134 h 1002962"/>
              <a:gd name="connsiteX428" fmla="*/ 1134805 w 12210216"/>
              <a:gd name="connsiteY428" fmla="*/ 157811 h 1002962"/>
              <a:gd name="connsiteX429" fmla="*/ 1134805 w 12210216"/>
              <a:gd name="connsiteY429" fmla="*/ 101604 h 1002962"/>
              <a:gd name="connsiteX430" fmla="*/ 1137685 w 12210216"/>
              <a:gd name="connsiteY430" fmla="*/ 99443 h 1002962"/>
              <a:gd name="connsiteX431" fmla="*/ 1137685 w 12210216"/>
              <a:gd name="connsiteY431" fmla="*/ 82148 h 1002962"/>
              <a:gd name="connsiteX432" fmla="*/ 1140565 w 12210216"/>
              <a:gd name="connsiteY432" fmla="*/ 79987 h 1002962"/>
              <a:gd name="connsiteX433" fmla="*/ 1143446 w 12210216"/>
              <a:gd name="connsiteY433" fmla="*/ 82148 h 1002962"/>
              <a:gd name="connsiteX434" fmla="*/ 1143446 w 12210216"/>
              <a:gd name="connsiteY434" fmla="*/ 99443 h 1002962"/>
              <a:gd name="connsiteX435" fmla="*/ 1146326 w 12210216"/>
              <a:gd name="connsiteY435" fmla="*/ 101604 h 1002962"/>
              <a:gd name="connsiteX436" fmla="*/ 1146326 w 12210216"/>
              <a:gd name="connsiteY436" fmla="*/ 157811 h 1002962"/>
              <a:gd name="connsiteX437" fmla="*/ 1149206 w 12210216"/>
              <a:gd name="connsiteY437" fmla="*/ 162134 h 1002962"/>
              <a:gd name="connsiteX438" fmla="*/ 1149206 w 12210216"/>
              <a:gd name="connsiteY438" fmla="*/ 220502 h 1002962"/>
              <a:gd name="connsiteX439" fmla="*/ 1157847 w 12210216"/>
              <a:gd name="connsiteY439" fmla="*/ 226987 h 1002962"/>
              <a:gd name="connsiteX440" fmla="*/ 1154967 w 12210216"/>
              <a:gd name="connsiteY440" fmla="*/ 233473 h 1002962"/>
              <a:gd name="connsiteX441" fmla="*/ 1154967 w 12210216"/>
              <a:gd name="connsiteY441" fmla="*/ 311297 h 1002962"/>
              <a:gd name="connsiteX442" fmla="*/ 1157847 w 12210216"/>
              <a:gd name="connsiteY442" fmla="*/ 315620 h 1002962"/>
              <a:gd name="connsiteX443" fmla="*/ 1157847 w 12210216"/>
              <a:gd name="connsiteY443" fmla="*/ 337238 h 1002962"/>
              <a:gd name="connsiteX444" fmla="*/ 1178008 w 12210216"/>
              <a:gd name="connsiteY444" fmla="*/ 337238 h 1002962"/>
              <a:gd name="connsiteX445" fmla="*/ 1178008 w 12210216"/>
              <a:gd name="connsiteY445" fmla="*/ 354532 h 1002962"/>
              <a:gd name="connsiteX446" fmla="*/ 1189529 w 12210216"/>
              <a:gd name="connsiteY446" fmla="*/ 378312 h 1002962"/>
              <a:gd name="connsiteX447" fmla="*/ 1180888 w 12210216"/>
              <a:gd name="connsiteY447" fmla="*/ 382635 h 1002962"/>
              <a:gd name="connsiteX448" fmla="*/ 1163607 w 12210216"/>
              <a:gd name="connsiteY448" fmla="*/ 404253 h 1002962"/>
              <a:gd name="connsiteX449" fmla="*/ 1185461 w 12210216"/>
              <a:gd name="connsiteY449" fmla="*/ 814322 h 1002962"/>
              <a:gd name="connsiteX450" fmla="*/ 1201050 w 12210216"/>
              <a:gd name="connsiteY450" fmla="*/ 814322 h 1002962"/>
              <a:gd name="connsiteX451" fmla="*/ 1201050 w 12210216"/>
              <a:gd name="connsiteY451" fmla="*/ 810668 h 1002962"/>
              <a:gd name="connsiteX452" fmla="*/ 1255774 w 12210216"/>
              <a:gd name="connsiteY452" fmla="*/ 810668 h 1002962"/>
              <a:gd name="connsiteX453" fmla="*/ 1255774 w 12210216"/>
              <a:gd name="connsiteY453" fmla="*/ 814322 h 1002962"/>
              <a:gd name="connsiteX454" fmla="*/ 1264414 w 12210216"/>
              <a:gd name="connsiteY454" fmla="*/ 814322 h 1002962"/>
              <a:gd name="connsiteX455" fmla="*/ 1264414 w 12210216"/>
              <a:gd name="connsiteY455" fmla="*/ 797697 h 1002962"/>
              <a:gd name="connsiteX456" fmla="*/ 1273055 w 12210216"/>
              <a:gd name="connsiteY456" fmla="*/ 797697 h 1002962"/>
              <a:gd name="connsiteX457" fmla="*/ 1273055 w 12210216"/>
              <a:gd name="connsiteY457" fmla="*/ 814322 h 1002962"/>
              <a:gd name="connsiteX458" fmla="*/ 1319138 w 12210216"/>
              <a:gd name="connsiteY458" fmla="*/ 814322 h 1002962"/>
              <a:gd name="connsiteX459" fmla="*/ 1319138 w 12210216"/>
              <a:gd name="connsiteY459" fmla="*/ 812829 h 1002962"/>
              <a:gd name="connsiteX460" fmla="*/ 1339300 w 12210216"/>
              <a:gd name="connsiteY460" fmla="*/ 812829 h 1002962"/>
              <a:gd name="connsiteX461" fmla="*/ 1339300 w 12210216"/>
              <a:gd name="connsiteY461" fmla="*/ 806344 h 1002962"/>
              <a:gd name="connsiteX462" fmla="*/ 1362342 w 12210216"/>
              <a:gd name="connsiteY462" fmla="*/ 806344 h 1002962"/>
              <a:gd name="connsiteX463" fmla="*/ 1362342 w 12210216"/>
              <a:gd name="connsiteY463" fmla="*/ 810668 h 1002962"/>
              <a:gd name="connsiteX464" fmla="*/ 1379623 w 12210216"/>
              <a:gd name="connsiteY464" fmla="*/ 810668 h 1002962"/>
              <a:gd name="connsiteX465" fmla="*/ 1379623 w 12210216"/>
              <a:gd name="connsiteY465" fmla="*/ 806344 h 1002962"/>
              <a:gd name="connsiteX466" fmla="*/ 1535154 w 12210216"/>
              <a:gd name="connsiteY466" fmla="*/ 806344 h 1002962"/>
              <a:gd name="connsiteX467" fmla="*/ 1535154 w 12210216"/>
              <a:gd name="connsiteY467" fmla="*/ 799859 h 1002962"/>
              <a:gd name="connsiteX468" fmla="*/ 1546675 w 12210216"/>
              <a:gd name="connsiteY468" fmla="*/ 799859 h 1002962"/>
              <a:gd name="connsiteX469" fmla="*/ 1546675 w 12210216"/>
              <a:gd name="connsiteY469" fmla="*/ 806344 h 1002962"/>
              <a:gd name="connsiteX470" fmla="*/ 1558196 w 12210216"/>
              <a:gd name="connsiteY470" fmla="*/ 806344 h 1002962"/>
              <a:gd name="connsiteX471" fmla="*/ 1558196 w 12210216"/>
              <a:gd name="connsiteY471" fmla="*/ 814322 h 1002962"/>
              <a:gd name="connsiteX472" fmla="*/ 1566837 w 12210216"/>
              <a:gd name="connsiteY472" fmla="*/ 814322 h 1002962"/>
              <a:gd name="connsiteX473" fmla="*/ 1566837 w 12210216"/>
              <a:gd name="connsiteY473" fmla="*/ 810668 h 1002962"/>
              <a:gd name="connsiteX474" fmla="*/ 1575477 w 12210216"/>
              <a:gd name="connsiteY474" fmla="*/ 810668 h 1002962"/>
              <a:gd name="connsiteX475" fmla="*/ 1575477 w 12210216"/>
              <a:gd name="connsiteY475" fmla="*/ 814322 h 1002962"/>
              <a:gd name="connsiteX476" fmla="*/ 1601399 w 12210216"/>
              <a:gd name="connsiteY476" fmla="*/ 814322 h 1002962"/>
              <a:gd name="connsiteX477" fmla="*/ 1601399 w 12210216"/>
              <a:gd name="connsiteY477" fmla="*/ 808506 h 1002962"/>
              <a:gd name="connsiteX478" fmla="*/ 1618681 w 12210216"/>
              <a:gd name="connsiteY478" fmla="*/ 808506 h 1002962"/>
              <a:gd name="connsiteX479" fmla="*/ 1618681 w 12210216"/>
              <a:gd name="connsiteY479" fmla="*/ 814322 h 1002962"/>
              <a:gd name="connsiteX480" fmla="*/ 1693957 w 12210216"/>
              <a:gd name="connsiteY480" fmla="*/ 814322 h 1002962"/>
              <a:gd name="connsiteX481" fmla="*/ 1696446 w 12210216"/>
              <a:gd name="connsiteY481" fmla="*/ 782564 h 1002962"/>
              <a:gd name="connsiteX482" fmla="*/ 1705087 w 12210216"/>
              <a:gd name="connsiteY482" fmla="*/ 782564 h 1002962"/>
              <a:gd name="connsiteX483" fmla="*/ 1707576 w 12210216"/>
              <a:gd name="connsiteY483" fmla="*/ 814322 h 1002962"/>
              <a:gd name="connsiteX484" fmla="*/ 1719879 w 12210216"/>
              <a:gd name="connsiteY484" fmla="*/ 814322 h 1002962"/>
              <a:gd name="connsiteX485" fmla="*/ 1722368 w 12210216"/>
              <a:gd name="connsiteY485" fmla="*/ 782564 h 1002962"/>
              <a:gd name="connsiteX486" fmla="*/ 1731009 w 12210216"/>
              <a:gd name="connsiteY486" fmla="*/ 782564 h 1002962"/>
              <a:gd name="connsiteX487" fmla="*/ 1733829 w 12210216"/>
              <a:gd name="connsiteY487" fmla="*/ 814322 h 1002962"/>
              <a:gd name="connsiteX488" fmla="*/ 1808774 w 12210216"/>
              <a:gd name="connsiteY488" fmla="*/ 814322 h 1002962"/>
              <a:gd name="connsiteX489" fmla="*/ 1808774 w 12210216"/>
              <a:gd name="connsiteY489" fmla="*/ 810668 h 1002962"/>
              <a:gd name="connsiteX490" fmla="*/ 1800134 w 12210216"/>
              <a:gd name="connsiteY490" fmla="*/ 810668 h 1002962"/>
              <a:gd name="connsiteX491" fmla="*/ 1800134 w 12210216"/>
              <a:gd name="connsiteY491" fmla="*/ 806344 h 1002962"/>
              <a:gd name="connsiteX492" fmla="*/ 1814535 w 12210216"/>
              <a:gd name="connsiteY492" fmla="*/ 806344 h 1002962"/>
              <a:gd name="connsiteX493" fmla="*/ 1814535 w 12210216"/>
              <a:gd name="connsiteY493" fmla="*/ 789050 h 1002962"/>
              <a:gd name="connsiteX494" fmla="*/ 1923983 w 12210216"/>
              <a:gd name="connsiteY494" fmla="*/ 789050 h 1002962"/>
              <a:gd name="connsiteX495" fmla="*/ 1923983 w 12210216"/>
              <a:gd name="connsiteY495" fmla="*/ 806344 h 1002962"/>
              <a:gd name="connsiteX496" fmla="*/ 1955665 w 12210216"/>
              <a:gd name="connsiteY496" fmla="*/ 804182 h 1002962"/>
              <a:gd name="connsiteX497" fmla="*/ 1955665 w 12210216"/>
              <a:gd name="connsiteY497" fmla="*/ 786888 h 1002962"/>
              <a:gd name="connsiteX498" fmla="*/ 1967186 w 12210216"/>
              <a:gd name="connsiteY498" fmla="*/ 786888 h 1002962"/>
              <a:gd name="connsiteX499" fmla="*/ 1967186 w 12210216"/>
              <a:gd name="connsiteY499" fmla="*/ 756623 h 1002962"/>
              <a:gd name="connsiteX500" fmla="*/ 1981587 w 12210216"/>
              <a:gd name="connsiteY500" fmla="*/ 756623 h 1002962"/>
              <a:gd name="connsiteX501" fmla="*/ 1987347 w 12210216"/>
              <a:gd name="connsiteY501" fmla="*/ 754461 h 1002962"/>
              <a:gd name="connsiteX502" fmla="*/ 2001749 w 12210216"/>
              <a:gd name="connsiteY502" fmla="*/ 754461 h 1002962"/>
              <a:gd name="connsiteX503" fmla="*/ 2004629 w 12210216"/>
              <a:gd name="connsiteY503" fmla="*/ 756623 h 1002962"/>
              <a:gd name="connsiteX504" fmla="*/ 2021910 w 12210216"/>
              <a:gd name="connsiteY504" fmla="*/ 756623 h 1002962"/>
              <a:gd name="connsiteX505" fmla="*/ 2021910 w 12210216"/>
              <a:gd name="connsiteY505" fmla="*/ 786888 h 1002962"/>
              <a:gd name="connsiteX506" fmla="*/ 2065113 w 12210216"/>
              <a:gd name="connsiteY506" fmla="*/ 786888 h 1002962"/>
              <a:gd name="connsiteX507" fmla="*/ 2065113 w 12210216"/>
              <a:gd name="connsiteY507" fmla="*/ 773917 h 1002962"/>
              <a:gd name="connsiteX508" fmla="*/ 2070874 w 12210216"/>
              <a:gd name="connsiteY508" fmla="*/ 773917 h 1002962"/>
              <a:gd name="connsiteX509" fmla="*/ 2070874 w 12210216"/>
              <a:gd name="connsiteY509" fmla="*/ 786888 h 1002962"/>
              <a:gd name="connsiteX510" fmla="*/ 2088155 w 12210216"/>
              <a:gd name="connsiteY510" fmla="*/ 786888 h 1002962"/>
              <a:gd name="connsiteX511" fmla="*/ 2088155 w 12210216"/>
              <a:gd name="connsiteY511" fmla="*/ 648534 h 1002962"/>
              <a:gd name="connsiteX512" fmla="*/ 2142879 w 12210216"/>
              <a:gd name="connsiteY512" fmla="*/ 648534 h 1002962"/>
              <a:gd name="connsiteX513" fmla="*/ 2142879 w 12210216"/>
              <a:gd name="connsiteY513" fmla="*/ 637725 h 1002962"/>
              <a:gd name="connsiteX514" fmla="*/ 2151520 w 12210216"/>
              <a:gd name="connsiteY514" fmla="*/ 637725 h 1002962"/>
              <a:gd name="connsiteX515" fmla="*/ 2151520 w 12210216"/>
              <a:gd name="connsiteY515" fmla="*/ 644211 h 1002962"/>
              <a:gd name="connsiteX516" fmla="*/ 2177442 w 12210216"/>
              <a:gd name="connsiteY516" fmla="*/ 644211 h 1002962"/>
              <a:gd name="connsiteX517" fmla="*/ 2177442 w 12210216"/>
              <a:gd name="connsiteY517" fmla="*/ 637725 h 1002962"/>
              <a:gd name="connsiteX518" fmla="*/ 2183202 w 12210216"/>
              <a:gd name="connsiteY518" fmla="*/ 637725 h 1002962"/>
              <a:gd name="connsiteX519" fmla="*/ 2183202 w 12210216"/>
              <a:gd name="connsiteY519" fmla="*/ 652858 h 1002962"/>
              <a:gd name="connsiteX520" fmla="*/ 2191843 w 12210216"/>
              <a:gd name="connsiteY520" fmla="*/ 652858 h 1002962"/>
              <a:gd name="connsiteX521" fmla="*/ 2191843 w 12210216"/>
              <a:gd name="connsiteY521" fmla="*/ 665828 h 1002962"/>
              <a:gd name="connsiteX522" fmla="*/ 2223525 w 12210216"/>
              <a:gd name="connsiteY522" fmla="*/ 665828 h 1002962"/>
              <a:gd name="connsiteX523" fmla="*/ 2223525 w 12210216"/>
              <a:gd name="connsiteY523" fmla="*/ 698255 h 1002962"/>
              <a:gd name="connsiteX524" fmla="*/ 2226405 w 12210216"/>
              <a:gd name="connsiteY524" fmla="*/ 698255 h 1002962"/>
              <a:gd name="connsiteX525" fmla="*/ 2226405 w 12210216"/>
              <a:gd name="connsiteY525" fmla="*/ 676637 h 1002962"/>
              <a:gd name="connsiteX526" fmla="*/ 2240807 w 12210216"/>
              <a:gd name="connsiteY526" fmla="*/ 676637 h 1002962"/>
              <a:gd name="connsiteX527" fmla="*/ 2240807 w 12210216"/>
              <a:gd name="connsiteY527" fmla="*/ 713388 h 1002962"/>
              <a:gd name="connsiteX528" fmla="*/ 2284010 w 12210216"/>
              <a:gd name="connsiteY528" fmla="*/ 713388 h 1002962"/>
              <a:gd name="connsiteX529" fmla="*/ 2284010 w 12210216"/>
              <a:gd name="connsiteY529" fmla="*/ 700417 h 1002962"/>
              <a:gd name="connsiteX530" fmla="*/ 2301291 w 12210216"/>
              <a:gd name="connsiteY530" fmla="*/ 700417 h 1002962"/>
              <a:gd name="connsiteX531" fmla="*/ 2301291 w 12210216"/>
              <a:gd name="connsiteY531" fmla="*/ 717711 h 1002962"/>
              <a:gd name="connsiteX532" fmla="*/ 2307051 w 12210216"/>
              <a:gd name="connsiteY532" fmla="*/ 717711 h 1002962"/>
              <a:gd name="connsiteX533" fmla="*/ 2307051 w 12210216"/>
              <a:gd name="connsiteY533" fmla="*/ 700417 h 1002962"/>
              <a:gd name="connsiteX534" fmla="*/ 2327213 w 12210216"/>
              <a:gd name="connsiteY534" fmla="*/ 700417 h 1002962"/>
              <a:gd name="connsiteX535" fmla="*/ 2327213 w 12210216"/>
              <a:gd name="connsiteY535" fmla="*/ 661505 h 1002962"/>
              <a:gd name="connsiteX536" fmla="*/ 2338734 w 12210216"/>
              <a:gd name="connsiteY536" fmla="*/ 661505 h 1002962"/>
              <a:gd name="connsiteX537" fmla="*/ 2353135 w 12210216"/>
              <a:gd name="connsiteY537" fmla="*/ 618269 h 1002962"/>
              <a:gd name="connsiteX538" fmla="*/ 2367536 w 12210216"/>
              <a:gd name="connsiteY538" fmla="*/ 618269 h 1002962"/>
              <a:gd name="connsiteX539" fmla="*/ 2384817 w 12210216"/>
              <a:gd name="connsiteY539" fmla="*/ 661505 h 1002962"/>
              <a:gd name="connsiteX540" fmla="*/ 2396338 w 12210216"/>
              <a:gd name="connsiteY540" fmla="*/ 661505 h 1002962"/>
              <a:gd name="connsiteX541" fmla="*/ 2396338 w 12210216"/>
              <a:gd name="connsiteY541" fmla="*/ 726358 h 1002962"/>
              <a:gd name="connsiteX542" fmla="*/ 2404979 w 12210216"/>
              <a:gd name="connsiteY542" fmla="*/ 726358 h 1002962"/>
              <a:gd name="connsiteX543" fmla="*/ 2404979 w 12210216"/>
              <a:gd name="connsiteY543" fmla="*/ 771756 h 1002962"/>
              <a:gd name="connsiteX544" fmla="*/ 2410739 w 12210216"/>
              <a:gd name="connsiteY544" fmla="*/ 771756 h 1002962"/>
              <a:gd name="connsiteX545" fmla="*/ 2410739 w 12210216"/>
              <a:gd name="connsiteY545" fmla="*/ 756623 h 1002962"/>
              <a:gd name="connsiteX546" fmla="*/ 2419379 w 12210216"/>
              <a:gd name="connsiteY546" fmla="*/ 767432 h 1002962"/>
              <a:gd name="connsiteX547" fmla="*/ 2428020 w 12210216"/>
              <a:gd name="connsiteY547" fmla="*/ 767432 h 1002962"/>
              <a:gd name="connsiteX548" fmla="*/ 2428020 w 12210216"/>
              <a:gd name="connsiteY548" fmla="*/ 680961 h 1002962"/>
              <a:gd name="connsiteX549" fmla="*/ 2468343 w 12210216"/>
              <a:gd name="connsiteY549" fmla="*/ 680961 h 1002962"/>
              <a:gd name="connsiteX550" fmla="*/ 2485625 w 12210216"/>
              <a:gd name="connsiteY550" fmla="*/ 696093 h 1002962"/>
              <a:gd name="connsiteX551" fmla="*/ 2485625 w 12210216"/>
              <a:gd name="connsiteY551" fmla="*/ 680961 h 1002962"/>
              <a:gd name="connsiteX552" fmla="*/ 2488505 w 12210216"/>
              <a:gd name="connsiteY552" fmla="*/ 680961 h 1002962"/>
              <a:gd name="connsiteX553" fmla="*/ 2488505 w 12210216"/>
              <a:gd name="connsiteY553" fmla="*/ 678799 h 1002962"/>
              <a:gd name="connsiteX554" fmla="*/ 2502906 w 12210216"/>
              <a:gd name="connsiteY554" fmla="*/ 678799 h 1002962"/>
              <a:gd name="connsiteX555" fmla="*/ 2502906 w 12210216"/>
              <a:gd name="connsiteY555" fmla="*/ 655020 h 1002962"/>
              <a:gd name="connsiteX556" fmla="*/ 2511546 w 12210216"/>
              <a:gd name="connsiteY556" fmla="*/ 655020 h 1002962"/>
              <a:gd name="connsiteX557" fmla="*/ 2511546 w 12210216"/>
              <a:gd name="connsiteY557" fmla="*/ 642049 h 1002962"/>
              <a:gd name="connsiteX558" fmla="*/ 2514426 w 12210216"/>
              <a:gd name="connsiteY558" fmla="*/ 642049 h 1002962"/>
              <a:gd name="connsiteX559" fmla="*/ 2514426 w 12210216"/>
              <a:gd name="connsiteY559" fmla="*/ 618269 h 1002962"/>
              <a:gd name="connsiteX560" fmla="*/ 2537468 w 12210216"/>
              <a:gd name="connsiteY560" fmla="*/ 618269 h 1002962"/>
              <a:gd name="connsiteX561" fmla="*/ 2537468 w 12210216"/>
              <a:gd name="connsiteY561" fmla="*/ 588004 h 1002962"/>
              <a:gd name="connsiteX562" fmla="*/ 2548989 w 12210216"/>
              <a:gd name="connsiteY562" fmla="*/ 588004 h 1002962"/>
              <a:gd name="connsiteX563" fmla="*/ 2548989 w 12210216"/>
              <a:gd name="connsiteY563" fmla="*/ 581519 h 1002962"/>
              <a:gd name="connsiteX564" fmla="*/ 2557630 w 12210216"/>
              <a:gd name="connsiteY564" fmla="*/ 581519 h 1002962"/>
              <a:gd name="connsiteX565" fmla="*/ 2557630 w 12210216"/>
              <a:gd name="connsiteY565" fmla="*/ 551254 h 1002962"/>
              <a:gd name="connsiteX566" fmla="*/ 2563390 w 12210216"/>
              <a:gd name="connsiteY566" fmla="*/ 551254 h 1002962"/>
              <a:gd name="connsiteX567" fmla="*/ 2563390 w 12210216"/>
              <a:gd name="connsiteY567" fmla="*/ 542607 h 1002962"/>
              <a:gd name="connsiteX568" fmla="*/ 2572031 w 12210216"/>
              <a:gd name="connsiteY568" fmla="*/ 542607 h 1002962"/>
              <a:gd name="connsiteX569" fmla="*/ 2572031 w 12210216"/>
              <a:gd name="connsiteY569" fmla="*/ 512342 h 1002962"/>
              <a:gd name="connsiteX570" fmla="*/ 2609474 w 12210216"/>
              <a:gd name="connsiteY570" fmla="*/ 512342 h 1002962"/>
              <a:gd name="connsiteX571" fmla="*/ 2609474 w 12210216"/>
              <a:gd name="connsiteY571" fmla="*/ 499371 h 1002962"/>
              <a:gd name="connsiteX572" fmla="*/ 2652677 w 12210216"/>
              <a:gd name="connsiteY572" fmla="*/ 499371 h 1002962"/>
              <a:gd name="connsiteX573" fmla="*/ 2652677 w 12210216"/>
              <a:gd name="connsiteY573" fmla="*/ 490724 h 1002962"/>
              <a:gd name="connsiteX574" fmla="*/ 2678599 w 12210216"/>
              <a:gd name="connsiteY574" fmla="*/ 490724 h 1002962"/>
              <a:gd name="connsiteX575" fmla="*/ 2678599 w 12210216"/>
              <a:gd name="connsiteY575" fmla="*/ 499371 h 1002962"/>
              <a:gd name="connsiteX576" fmla="*/ 2684359 w 12210216"/>
              <a:gd name="connsiteY576" fmla="*/ 499371 h 1002962"/>
              <a:gd name="connsiteX577" fmla="*/ 2684359 w 12210216"/>
              <a:gd name="connsiteY577" fmla="*/ 495048 h 1002962"/>
              <a:gd name="connsiteX578" fmla="*/ 2698760 w 12210216"/>
              <a:gd name="connsiteY578" fmla="*/ 495048 h 1002962"/>
              <a:gd name="connsiteX579" fmla="*/ 2698760 w 12210216"/>
              <a:gd name="connsiteY579" fmla="*/ 499371 h 1002962"/>
              <a:gd name="connsiteX580" fmla="*/ 2707401 w 12210216"/>
              <a:gd name="connsiteY580" fmla="*/ 499371 h 1002962"/>
              <a:gd name="connsiteX581" fmla="*/ 2707401 w 12210216"/>
              <a:gd name="connsiteY581" fmla="*/ 490724 h 1002962"/>
              <a:gd name="connsiteX582" fmla="*/ 2727562 w 12210216"/>
              <a:gd name="connsiteY582" fmla="*/ 490724 h 1002962"/>
              <a:gd name="connsiteX583" fmla="*/ 2727562 w 12210216"/>
              <a:gd name="connsiteY583" fmla="*/ 499371 h 1002962"/>
              <a:gd name="connsiteX584" fmla="*/ 2759245 w 12210216"/>
              <a:gd name="connsiteY584" fmla="*/ 499371 h 1002962"/>
              <a:gd name="connsiteX585" fmla="*/ 2759245 w 12210216"/>
              <a:gd name="connsiteY585" fmla="*/ 514504 h 1002962"/>
              <a:gd name="connsiteX586" fmla="*/ 2779406 w 12210216"/>
              <a:gd name="connsiteY586" fmla="*/ 514504 h 1002962"/>
              <a:gd name="connsiteX587" fmla="*/ 2779406 w 12210216"/>
              <a:gd name="connsiteY587" fmla="*/ 596652 h 1002962"/>
              <a:gd name="connsiteX588" fmla="*/ 2788046 w 12210216"/>
              <a:gd name="connsiteY588" fmla="*/ 596652 h 1002962"/>
              <a:gd name="connsiteX589" fmla="*/ 2788046 w 12210216"/>
              <a:gd name="connsiteY589" fmla="*/ 564225 h 1002962"/>
              <a:gd name="connsiteX590" fmla="*/ 2842771 w 12210216"/>
              <a:gd name="connsiteY590" fmla="*/ 564225 h 1002962"/>
              <a:gd name="connsiteX591" fmla="*/ 2842771 w 12210216"/>
              <a:gd name="connsiteY591" fmla="*/ 596652 h 1002962"/>
              <a:gd name="connsiteX592" fmla="*/ 2848531 w 12210216"/>
              <a:gd name="connsiteY592" fmla="*/ 596652 h 1002962"/>
              <a:gd name="connsiteX593" fmla="*/ 2848531 w 12210216"/>
              <a:gd name="connsiteY593" fmla="*/ 683123 h 1002962"/>
              <a:gd name="connsiteX594" fmla="*/ 2857172 w 12210216"/>
              <a:gd name="connsiteY594" fmla="*/ 680961 h 1002962"/>
              <a:gd name="connsiteX595" fmla="*/ 2860052 w 12210216"/>
              <a:gd name="connsiteY595" fmla="*/ 611784 h 1002962"/>
              <a:gd name="connsiteX596" fmla="*/ 2862932 w 12210216"/>
              <a:gd name="connsiteY596" fmla="*/ 680961 h 1002962"/>
              <a:gd name="connsiteX597" fmla="*/ 2871573 w 12210216"/>
              <a:gd name="connsiteY597" fmla="*/ 683123 h 1002962"/>
              <a:gd name="connsiteX598" fmla="*/ 2880213 w 12210216"/>
              <a:gd name="connsiteY598" fmla="*/ 724196 h 1002962"/>
              <a:gd name="connsiteX599" fmla="*/ 2903255 w 12210216"/>
              <a:gd name="connsiteY599" fmla="*/ 735005 h 1002962"/>
              <a:gd name="connsiteX600" fmla="*/ 2903255 w 12210216"/>
              <a:gd name="connsiteY600" fmla="*/ 717711 h 1002962"/>
              <a:gd name="connsiteX601" fmla="*/ 2911896 w 12210216"/>
              <a:gd name="connsiteY601" fmla="*/ 717711 h 1002962"/>
              <a:gd name="connsiteX602" fmla="*/ 2911896 w 12210216"/>
              <a:gd name="connsiteY602" fmla="*/ 706902 h 1002962"/>
              <a:gd name="connsiteX603" fmla="*/ 2981021 w 12210216"/>
              <a:gd name="connsiteY603" fmla="*/ 706902 h 1002962"/>
              <a:gd name="connsiteX604" fmla="*/ 2981021 w 12210216"/>
              <a:gd name="connsiteY604" fmla="*/ 711226 h 1002962"/>
              <a:gd name="connsiteX605" fmla="*/ 2989662 w 12210216"/>
              <a:gd name="connsiteY605" fmla="*/ 711226 h 1002962"/>
              <a:gd name="connsiteX606" fmla="*/ 2989662 w 12210216"/>
              <a:gd name="connsiteY606" fmla="*/ 698255 h 1002962"/>
              <a:gd name="connsiteX607" fmla="*/ 3001182 w 12210216"/>
              <a:gd name="connsiteY607" fmla="*/ 698255 h 1002962"/>
              <a:gd name="connsiteX608" fmla="*/ 3001182 w 12210216"/>
              <a:gd name="connsiteY608" fmla="*/ 713388 h 1002962"/>
              <a:gd name="connsiteX609" fmla="*/ 3006943 w 12210216"/>
              <a:gd name="connsiteY609" fmla="*/ 713388 h 1002962"/>
              <a:gd name="connsiteX610" fmla="*/ 3006943 w 12210216"/>
              <a:gd name="connsiteY610" fmla="*/ 696093 h 1002962"/>
              <a:gd name="connsiteX611" fmla="*/ 3021343 w 12210216"/>
              <a:gd name="connsiteY611" fmla="*/ 696093 h 1002962"/>
              <a:gd name="connsiteX612" fmla="*/ 3021343 w 12210216"/>
              <a:gd name="connsiteY612" fmla="*/ 687446 h 1002962"/>
              <a:gd name="connsiteX613" fmla="*/ 3047266 w 12210216"/>
              <a:gd name="connsiteY613" fmla="*/ 687446 h 1002962"/>
              <a:gd name="connsiteX614" fmla="*/ 3047266 w 12210216"/>
              <a:gd name="connsiteY614" fmla="*/ 665828 h 1002962"/>
              <a:gd name="connsiteX615" fmla="*/ 3055906 w 12210216"/>
              <a:gd name="connsiteY615" fmla="*/ 663667 h 1002962"/>
              <a:gd name="connsiteX616" fmla="*/ 3055906 w 12210216"/>
              <a:gd name="connsiteY616" fmla="*/ 659343 h 1002962"/>
              <a:gd name="connsiteX617" fmla="*/ 3078948 w 12210216"/>
              <a:gd name="connsiteY617" fmla="*/ 659343 h 1002962"/>
              <a:gd name="connsiteX618" fmla="*/ 3078948 w 12210216"/>
              <a:gd name="connsiteY618" fmla="*/ 646372 h 1002962"/>
              <a:gd name="connsiteX619" fmla="*/ 3090469 w 12210216"/>
              <a:gd name="connsiteY619" fmla="*/ 646372 h 1002962"/>
              <a:gd name="connsiteX620" fmla="*/ 3090469 w 12210216"/>
              <a:gd name="connsiteY620" fmla="*/ 607460 h 1002962"/>
              <a:gd name="connsiteX621" fmla="*/ 3110630 w 12210216"/>
              <a:gd name="connsiteY621" fmla="*/ 607460 h 1002962"/>
              <a:gd name="connsiteX622" fmla="*/ 3110630 w 12210216"/>
              <a:gd name="connsiteY622" fmla="*/ 603137 h 1002962"/>
              <a:gd name="connsiteX623" fmla="*/ 3122151 w 12210216"/>
              <a:gd name="connsiteY623" fmla="*/ 603137 h 1002962"/>
              <a:gd name="connsiteX624" fmla="*/ 3122151 w 12210216"/>
              <a:gd name="connsiteY624" fmla="*/ 555578 h 1002962"/>
              <a:gd name="connsiteX625" fmla="*/ 3148073 w 12210216"/>
              <a:gd name="connsiteY625" fmla="*/ 555578 h 1002962"/>
              <a:gd name="connsiteX626" fmla="*/ 3148073 w 12210216"/>
              <a:gd name="connsiteY626" fmla="*/ 536122 h 1002962"/>
              <a:gd name="connsiteX627" fmla="*/ 3197037 w 12210216"/>
              <a:gd name="connsiteY627" fmla="*/ 536122 h 1002962"/>
              <a:gd name="connsiteX628" fmla="*/ 3197037 w 12210216"/>
              <a:gd name="connsiteY628" fmla="*/ 557740 h 1002962"/>
              <a:gd name="connsiteX629" fmla="*/ 3234480 w 12210216"/>
              <a:gd name="connsiteY629" fmla="*/ 557740 h 1002962"/>
              <a:gd name="connsiteX630" fmla="*/ 3234480 w 12210216"/>
              <a:gd name="connsiteY630" fmla="*/ 605299 h 1002962"/>
              <a:gd name="connsiteX631" fmla="*/ 3251761 w 12210216"/>
              <a:gd name="connsiteY631" fmla="*/ 605299 h 1002962"/>
              <a:gd name="connsiteX632" fmla="*/ 3251761 w 12210216"/>
              <a:gd name="connsiteY632" fmla="*/ 711226 h 1002962"/>
              <a:gd name="connsiteX633" fmla="*/ 3260401 w 12210216"/>
              <a:gd name="connsiteY633" fmla="*/ 711226 h 1002962"/>
              <a:gd name="connsiteX634" fmla="*/ 3271922 w 12210216"/>
              <a:gd name="connsiteY634" fmla="*/ 683123 h 1002962"/>
              <a:gd name="connsiteX635" fmla="*/ 3280563 w 12210216"/>
              <a:gd name="connsiteY635" fmla="*/ 696093 h 1002962"/>
              <a:gd name="connsiteX636" fmla="*/ 3277683 w 12210216"/>
              <a:gd name="connsiteY636" fmla="*/ 696093 h 1002962"/>
              <a:gd name="connsiteX637" fmla="*/ 3277683 w 12210216"/>
              <a:gd name="connsiteY637" fmla="*/ 711226 h 1002962"/>
              <a:gd name="connsiteX638" fmla="*/ 3289203 w 12210216"/>
              <a:gd name="connsiteY638" fmla="*/ 711226 h 1002962"/>
              <a:gd name="connsiteX639" fmla="*/ 3289203 w 12210216"/>
              <a:gd name="connsiteY639" fmla="*/ 743652 h 1002962"/>
              <a:gd name="connsiteX640" fmla="*/ 3300724 w 12210216"/>
              <a:gd name="connsiteY640" fmla="*/ 743652 h 1002962"/>
              <a:gd name="connsiteX641" fmla="*/ 3300724 w 12210216"/>
              <a:gd name="connsiteY641" fmla="*/ 767432 h 1002962"/>
              <a:gd name="connsiteX642" fmla="*/ 3320885 w 12210216"/>
              <a:gd name="connsiteY642" fmla="*/ 767432 h 1002962"/>
              <a:gd name="connsiteX643" fmla="*/ 3320885 w 12210216"/>
              <a:gd name="connsiteY643" fmla="*/ 758785 h 1002962"/>
              <a:gd name="connsiteX644" fmla="*/ 3343927 w 12210216"/>
              <a:gd name="connsiteY644" fmla="*/ 758785 h 1002962"/>
              <a:gd name="connsiteX645" fmla="*/ 3343927 w 12210216"/>
              <a:gd name="connsiteY645" fmla="*/ 735005 h 1002962"/>
              <a:gd name="connsiteX646" fmla="*/ 3398652 w 12210216"/>
              <a:gd name="connsiteY646" fmla="*/ 735005 h 1002962"/>
              <a:gd name="connsiteX647" fmla="*/ 3398652 w 12210216"/>
              <a:gd name="connsiteY647" fmla="*/ 741491 h 1002962"/>
              <a:gd name="connsiteX648" fmla="*/ 3404412 w 12210216"/>
              <a:gd name="connsiteY648" fmla="*/ 741491 h 1002962"/>
              <a:gd name="connsiteX649" fmla="*/ 3404412 w 12210216"/>
              <a:gd name="connsiteY649" fmla="*/ 743652 h 1002962"/>
              <a:gd name="connsiteX650" fmla="*/ 3407292 w 12210216"/>
              <a:gd name="connsiteY650" fmla="*/ 743652 h 1002962"/>
              <a:gd name="connsiteX651" fmla="*/ 3407292 w 12210216"/>
              <a:gd name="connsiteY651" fmla="*/ 735005 h 1002962"/>
              <a:gd name="connsiteX652" fmla="*/ 3418813 w 12210216"/>
              <a:gd name="connsiteY652" fmla="*/ 735005 h 1002962"/>
              <a:gd name="connsiteX653" fmla="*/ 3418813 w 12210216"/>
              <a:gd name="connsiteY653" fmla="*/ 752300 h 1002962"/>
              <a:gd name="connsiteX654" fmla="*/ 3427454 w 12210216"/>
              <a:gd name="connsiteY654" fmla="*/ 752300 h 1002962"/>
              <a:gd name="connsiteX655" fmla="*/ 3427454 w 12210216"/>
              <a:gd name="connsiteY655" fmla="*/ 743652 h 1002962"/>
              <a:gd name="connsiteX656" fmla="*/ 3438974 w 12210216"/>
              <a:gd name="connsiteY656" fmla="*/ 743652 h 1002962"/>
              <a:gd name="connsiteX657" fmla="*/ 3438974 w 12210216"/>
              <a:gd name="connsiteY657" fmla="*/ 719873 h 1002962"/>
              <a:gd name="connsiteX658" fmla="*/ 3482178 w 12210216"/>
              <a:gd name="connsiteY658" fmla="*/ 719873 h 1002962"/>
              <a:gd name="connsiteX659" fmla="*/ 3482178 w 12210216"/>
              <a:gd name="connsiteY659" fmla="*/ 726358 h 1002962"/>
              <a:gd name="connsiteX660" fmla="*/ 3490818 w 12210216"/>
              <a:gd name="connsiteY660" fmla="*/ 726358 h 1002962"/>
              <a:gd name="connsiteX661" fmla="*/ 3490818 w 12210216"/>
              <a:gd name="connsiteY661" fmla="*/ 713388 h 1002962"/>
              <a:gd name="connsiteX662" fmla="*/ 3513860 w 12210216"/>
              <a:gd name="connsiteY662" fmla="*/ 713388 h 1002962"/>
              <a:gd name="connsiteX663" fmla="*/ 3513860 w 12210216"/>
              <a:gd name="connsiteY663" fmla="*/ 687446 h 1002962"/>
              <a:gd name="connsiteX664" fmla="*/ 3534022 w 12210216"/>
              <a:gd name="connsiteY664" fmla="*/ 687446 h 1002962"/>
              <a:gd name="connsiteX665" fmla="*/ 3534022 w 12210216"/>
              <a:gd name="connsiteY665" fmla="*/ 696093 h 1002962"/>
              <a:gd name="connsiteX666" fmla="*/ 3545542 w 12210216"/>
              <a:gd name="connsiteY666" fmla="*/ 696093 h 1002962"/>
              <a:gd name="connsiteX667" fmla="*/ 3545542 w 12210216"/>
              <a:gd name="connsiteY667" fmla="*/ 672314 h 1002962"/>
              <a:gd name="connsiteX668" fmla="*/ 3565703 w 12210216"/>
              <a:gd name="connsiteY668" fmla="*/ 672314 h 1002962"/>
              <a:gd name="connsiteX669" fmla="*/ 3565703 w 12210216"/>
              <a:gd name="connsiteY669" fmla="*/ 687446 h 1002962"/>
              <a:gd name="connsiteX670" fmla="*/ 3597386 w 12210216"/>
              <a:gd name="connsiteY670" fmla="*/ 687446 h 1002962"/>
              <a:gd name="connsiteX671" fmla="*/ 3597386 w 12210216"/>
              <a:gd name="connsiteY671" fmla="*/ 678799 h 1002962"/>
              <a:gd name="connsiteX672" fmla="*/ 3620427 w 12210216"/>
              <a:gd name="connsiteY672" fmla="*/ 678799 h 1002962"/>
              <a:gd name="connsiteX673" fmla="*/ 3620427 w 12210216"/>
              <a:gd name="connsiteY673" fmla="*/ 687446 h 1002962"/>
              <a:gd name="connsiteX674" fmla="*/ 3629068 w 12210216"/>
              <a:gd name="connsiteY674" fmla="*/ 687446 h 1002962"/>
              <a:gd name="connsiteX675" fmla="*/ 3629068 w 12210216"/>
              <a:gd name="connsiteY675" fmla="*/ 702579 h 1002962"/>
              <a:gd name="connsiteX676" fmla="*/ 3640589 w 12210216"/>
              <a:gd name="connsiteY676" fmla="*/ 702579 h 1002962"/>
              <a:gd name="connsiteX677" fmla="*/ 3640589 w 12210216"/>
              <a:gd name="connsiteY677" fmla="*/ 713388 h 1002962"/>
              <a:gd name="connsiteX678" fmla="*/ 3703954 w 12210216"/>
              <a:gd name="connsiteY678" fmla="*/ 713388 h 1002962"/>
              <a:gd name="connsiteX679" fmla="*/ 3703954 w 12210216"/>
              <a:gd name="connsiteY679" fmla="*/ 743652 h 1002962"/>
              <a:gd name="connsiteX680" fmla="*/ 3726996 w 12210216"/>
              <a:gd name="connsiteY680" fmla="*/ 743652 h 1002962"/>
              <a:gd name="connsiteX681" fmla="*/ 3726996 w 12210216"/>
              <a:gd name="connsiteY681" fmla="*/ 735005 h 1002962"/>
              <a:gd name="connsiteX682" fmla="*/ 3790360 w 12210216"/>
              <a:gd name="connsiteY682" fmla="*/ 735005 h 1002962"/>
              <a:gd name="connsiteX683" fmla="*/ 3790360 w 12210216"/>
              <a:gd name="connsiteY683" fmla="*/ 724196 h 1002962"/>
              <a:gd name="connsiteX684" fmla="*/ 3801881 w 12210216"/>
              <a:gd name="connsiteY684" fmla="*/ 719873 h 1002962"/>
              <a:gd name="connsiteX685" fmla="*/ 3801881 w 12210216"/>
              <a:gd name="connsiteY685" fmla="*/ 687446 h 1002962"/>
              <a:gd name="connsiteX686" fmla="*/ 3822042 w 12210216"/>
              <a:gd name="connsiteY686" fmla="*/ 687446 h 1002962"/>
              <a:gd name="connsiteX687" fmla="*/ 3830683 w 12210216"/>
              <a:gd name="connsiteY687" fmla="*/ 706902 h 1002962"/>
              <a:gd name="connsiteX688" fmla="*/ 3833564 w 12210216"/>
              <a:gd name="connsiteY688" fmla="*/ 700417 h 1002962"/>
              <a:gd name="connsiteX689" fmla="*/ 3850845 w 12210216"/>
              <a:gd name="connsiteY689" fmla="*/ 698255 h 1002962"/>
              <a:gd name="connsiteX690" fmla="*/ 3847965 w 12210216"/>
              <a:gd name="connsiteY690" fmla="*/ 609622 h 1002962"/>
              <a:gd name="connsiteX691" fmla="*/ 3865245 w 12210216"/>
              <a:gd name="connsiteY691" fmla="*/ 611784 h 1002962"/>
              <a:gd name="connsiteX692" fmla="*/ 3865245 w 12210216"/>
              <a:gd name="connsiteY692" fmla="*/ 471268 h 1002962"/>
              <a:gd name="connsiteX693" fmla="*/ 3891168 w 12210216"/>
              <a:gd name="connsiteY693" fmla="*/ 471268 h 1002962"/>
              <a:gd name="connsiteX694" fmla="*/ 3891168 w 12210216"/>
              <a:gd name="connsiteY694" fmla="*/ 356694 h 1002962"/>
              <a:gd name="connsiteX695" fmla="*/ 3896928 w 12210216"/>
              <a:gd name="connsiteY695" fmla="*/ 350209 h 1002962"/>
              <a:gd name="connsiteX696" fmla="*/ 3896928 w 12210216"/>
              <a:gd name="connsiteY696" fmla="*/ 326429 h 1002962"/>
              <a:gd name="connsiteX697" fmla="*/ 3919969 w 12210216"/>
              <a:gd name="connsiteY697" fmla="*/ 326429 h 1002962"/>
              <a:gd name="connsiteX698" fmla="*/ 3974694 w 12210216"/>
              <a:gd name="connsiteY698" fmla="*/ 246443 h 1002962"/>
              <a:gd name="connsiteX699" fmla="*/ 3977574 w 12210216"/>
              <a:gd name="connsiteY699" fmla="*/ 1 h 1002962"/>
              <a:gd name="connsiteX700" fmla="*/ 3983335 w 12210216"/>
              <a:gd name="connsiteY700" fmla="*/ 246443 h 1002962"/>
              <a:gd name="connsiteX701" fmla="*/ 4035178 w 12210216"/>
              <a:gd name="connsiteY701" fmla="*/ 328591 h 1002962"/>
              <a:gd name="connsiteX702" fmla="*/ 4058220 w 12210216"/>
              <a:gd name="connsiteY702" fmla="*/ 328591 h 1002962"/>
              <a:gd name="connsiteX703" fmla="*/ 4058220 w 12210216"/>
              <a:gd name="connsiteY703" fmla="*/ 354532 h 1002962"/>
              <a:gd name="connsiteX704" fmla="*/ 4063981 w 12210216"/>
              <a:gd name="connsiteY704" fmla="*/ 356694 h 1002962"/>
              <a:gd name="connsiteX705" fmla="*/ 4063981 w 12210216"/>
              <a:gd name="connsiteY705" fmla="*/ 471268 h 1002962"/>
              <a:gd name="connsiteX706" fmla="*/ 4084142 w 12210216"/>
              <a:gd name="connsiteY706" fmla="*/ 471268 h 1002962"/>
              <a:gd name="connsiteX707" fmla="*/ 4084142 w 12210216"/>
              <a:gd name="connsiteY707" fmla="*/ 607460 h 1002962"/>
              <a:gd name="connsiteX708" fmla="*/ 4107184 w 12210216"/>
              <a:gd name="connsiteY708" fmla="*/ 607460 h 1002962"/>
              <a:gd name="connsiteX709" fmla="*/ 4107184 w 12210216"/>
              <a:gd name="connsiteY709" fmla="*/ 730682 h 1002962"/>
              <a:gd name="connsiteX710" fmla="*/ 4144626 w 12210216"/>
              <a:gd name="connsiteY710" fmla="*/ 728520 h 1002962"/>
              <a:gd name="connsiteX711" fmla="*/ 4150387 w 12210216"/>
              <a:gd name="connsiteY711" fmla="*/ 717711 h 1002962"/>
              <a:gd name="connsiteX712" fmla="*/ 4170548 w 12210216"/>
              <a:gd name="connsiteY712" fmla="*/ 715549 h 1002962"/>
              <a:gd name="connsiteX713" fmla="*/ 4176309 w 12210216"/>
              <a:gd name="connsiteY713" fmla="*/ 724196 h 1002962"/>
              <a:gd name="connsiteX714" fmla="*/ 4205111 w 12210216"/>
              <a:gd name="connsiteY714" fmla="*/ 724196 h 1002962"/>
              <a:gd name="connsiteX715" fmla="*/ 4205111 w 12210216"/>
              <a:gd name="connsiteY715" fmla="*/ 726591 h 1002962"/>
              <a:gd name="connsiteX716" fmla="*/ 4207550 w 12210216"/>
              <a:gd name="connsiteY716" fmla="*/ 712285 h 1002962"/>
              <a:gd name="connsiteX717" fmla="*/ 4214422 w 12210216"/>
              <a:gd name="connsiteY717" fmla="*/ 671967 h 1002962"/>
              <a:gd name="connsiteX718" fmla="*/ 4208478 w 12210216"/>
              <a:gd name="connsiteY718" fmla="*/ 667318 h 1002962"/>
              <a:gd name="connsiteX719" fmla="*/ 4208478 w 12210216"/>
              <a:gd name="connsiteY719" fmla="*/ 660344 h 1002962"/>
              <a:gd name="connsiteX720" fmla="*/ 4217394 w 12210216"/>
              <a:gd name="connsiteY720" fmla="*/ 655694 h 1002962"/>
              <a:gd name="connsiteX721" fmla="*/ 4220366 w 12210216"/>
              <a:gd name="connsiteY721" fmla="*/ 641747 h 1002962"/>
              <a:gd name="connsiteX722" fmla="*/ 4226312 w 12210216"/>
              <a:gd name="connsiteY722" fmla="*/ 655694 h 1002962"/>
              <a:gd name="connsiteX723" fmla="*/ 4232255 w 12210216"/>
              <a:gd name="connsiteY723" fmla="*/ 660344 h 1002962"/>
              <a:gd name="connsiteX724" fmla="*/ 4232255 w 12210216"/>
              <a:gd name="connsiteY724" fmla="*/ 669642 h 1002962"/>
              <a:gd name="connsiteX725" fmla="*/ 4226312 w 12210216"/>
              <a:gd name="connsiteY725" fmla="*/ 671967 h 1002962"/>
              <a:gd name="connsiteX726" fmla="*/ 4241171 w 12210216"/>
              <a:gd name="connsiteY726" fmla="*/ 739382 h 1002962"/>
              <a:gd name="connsiteX727" fmla="*/ 4253059 w 12210216"/>
              <a:gd name="connsiteY727" fmla="*/ 739382 h 1002962"/>
              <a:gd name="connsiteX728" fmla="*/ 4261975 w 12210216"/>
              <a:gd name="connsiteY728" fmla="*/ 771927 h 1002962"/>
              <a:gd name="connsiteX729" fmla="*/ 4306555 w 12210216"/>
              <a:gd name="connsiteY729" fmla="*/ 778901 h 1002962"/>
              <a:gd name="connsiteX730" fmla="*/ 4306555 w 12210216"/>
              <a:gd name="connsiteY730" fmla="*/ 739382 h 1002962"/>
              <a:gd name="connsiteX731" fmla="*/ 4380856 w 12210216"/>
              <a:gd name="connsiteY731" fmla="*/ 739382 h 1002962"/>
              <a:gd name="connsiteX732" fmla="*/ 4410576 w 12210216"/>
              <a:gd name="connsiteY732" fmla="*/ 755654 h 1002962"/>
              <a:gd name="connsiteX733" fmla="*/ 4425436 w 12210216"/>
              <a:gd name="connsiteY733" fmla="*/ 755654 h 1002962"/>
              <a:gd name="connsiteX734" fmla="*/ 4440296 w 12210216"/>
              <a:gd name="connsiteY734" fmla="*/ 739382 h 1002962"/>
              <a:gd name="connsiteX735" fmla="*/ 4461100 w 12210216"/>
              <a:gd name="connsiteY735" fmla="*/ 739382 h 1002962"/>
              <a:gd name="connsiteX736" fmla="*/ 4461100 w 12210216"/>
              <a:gd name="connsiteY736" fmla="*/ 804472 h 1002962"/>
              <a:gd name="connsiteX737" fmla="*/ 4472988 w 12210216"/>
              <a:gd name="connsiteY737" fmla="*/ 806797 h 1002962"/>
              <a:gd name="connsiteX738" fmla="*/ 4472988 w 12210216"/>
              <a:gd name="connsiteY738" fmla="*/ 797498 h 1002962"/>
              <a:gd name="connsiteX739" fmla="*/ 4505680 w 12210216"/>
              <a:gd name="connsiteY739" fmla="*/ 797498 h 1002962"/>
              <a:gd name="connsiteX740" fmla="*/ 4505680 w 12210216"/>
              <a:gd name="connsiteY740" fmla="*/ 699863 h 1002962"/>
              <a:gd name="connsiteX741" fmla="*/ 4508652 w 12210216"/>
              <a:gd name="connsiteY741" fmla="*/ 697538 h 1002962"/>
              <a:gd name="connsiteX742" fmla="*/ 4577008 w 12210216"/>
              <a:gd name="connsiteY742" fmla="*/ 697538 h 1002962"/>
              <a:gd name="connsiteX743" fmla="*/ 4577008 w 12210216"/>
              <a:gd name="connsiteY743" fmla="*/ 685915 h 1002962"/>
              <a:gd name="connsiteX744" fmla="*/ 4606729 w 12210216"/>
              <a:gd name="connsiteY744" fmla="*/ 685915 h 1002962"/>
              <a:gd name="connsiteX745" fmla="*/ 4606729 w 12210216"/>
              <a:gd name="connsiteY745" fmla="*/ 676616 h 1002962"/>
              <a:gd name="connsiteX746" fmla="*/ 4666169 w 12210216"/>
              <a:gd name="connsiteY746" fmla="*/ 676616 h 1002962"/>
              <a:gd name="connsiteX747" fmla="*/ 4666169 w 12210216"/>
              <a:gd name="connsiteY747" fmla="*/ 697538 h 1002962"/>
              <a:gd name="connsiteX748" fmla="*/ 4689946 w 12210216"/>
              <a:gd name="connsiteY748" fmla="*/ 706837 h 1002962"/>
              <a:gd name="connsiteX749" fmla="*/ 4689946 w 12210216"/>
              <a:gd name="connsiteY749" fmla="*/ 737057 h 1002962"/>
              <a:gd name="connsiteX750" fmla="*/ 4704806 w 12210216"/>
              <a:gd name="connsiteY750" fmla="*/ 741706 h 1002962"/>
              <a:gd name="connsiteX751" fmla="*/ 4704806 w 12210216"/>
              <a:gd name="connsiteY751" fmla="*/ 732408 h 1002962"/>
              <a:gd name="connsiteX752" fmla="*/ 4716694 w 12210216"/>
              <a:gd name="connsiteY752" fmla="*/ 732408 h 1002962"/>
              <a:gd name="connsiteX753" fmla="*/ 4716694 w 12210216"/>
              <a:gd name="connsiteY753" fmla="*/ 725434 h 1002962"/>
              <a:gd name="connsiteX754" fmla="*/ 4704806 w 12210216"/>
              <a:gd name="connsiteY754" fmla="*/ 725434 h 1002962"/>
              <a:gd name="connsiteX755" fmla="*/ 4704806 w 12210216"/>
              <a:gd name="connsiteY755" fmla="*/ 716135 h 1002962"/>
              <a:gd name="connsiteX756" fmla="*/ 4716694 w 12210216"/>
              <a:gd name="connsiteY756" fmla="*/ 716135 h 1002962"/>
              <a:gd name="connsiteX757" fmla="*/ 4716694 w 12210216"/>
              <a:gd name="connsiteY757" fmla="*/ 706837 h 1002962"/>
              <a:gd name="connsiteX758" fmla="*/ 4704806 w 12210216"/>
              <a:gd name="connsiteY758" fmla="*/ 706837 h 1002962"/>
              <a:gd name="connsiteX759" fmla="*/ 4704806 w 12210216"/>
              <a:gd name="connsiteY759" fmla="*/ 697538 h 1002962"/>
              <a:gd name="connsiteX760" fmla="*/ 4716694 w 12210216"/>
              <a:gd name="connsiteY760" fmla="*/ 697538 h 1002962"/>
              <a:gd name="connsiteX761" fmla="*/ 4716694 w 12210216"/>
              <a:gd name="connsiteY761" fmla="*/ 690564 h 1002962"/>
              <a:gd name="connsiteX762" fmla="*/ 4704806 w 12210216"/>
              <a:gd name="connsiteY762" fmla="*/ 690564 h 1002962"/>
              <a:gd name="connsiteX763" fmla="*/ 4704806 w 12210216"/>
              <a:gd name="connsiteY763" fmla="*/ 681266 h 1002962"/>
              <a:gd name="connsiteX764" fmla="*/ 4716694 w 12210216"/>
              <a:gd name="connsiteY764" fmla="*/ 681266 h 1002962"/>
              <a:gd name="connsiteX765" fmla="*/ 4716694 w 12210216"/>
              <a:gd name="connsiteY765" fmla="*/ 671967 h 1002962"/>
              <a:gd name="connsiteX766" fmla="*/ 4704806 w 12210216"/>
              <a:gd name="connsiteY766" fmla="*/ 671967 h 1002962"/>
              <a:gd name="connsiteX767" fmla="*/ 4704806 w 12210216"/>
              <a:gd name="connsiteY767" fmla="*/ 664993 h 1002962"/>
              <a:gd name="connsiteX768" fmla="*/ 4716694 w 12210216"/>
              <a:gd name="connsiteY768" fmla="*/ 664993 h 1002962"/>
              <a:gd name="connsiteX769" fmla="*/ 4716694 w 12210216"/>
              <a:gd name="connsiteY769" fmla="*/ 655694 h 1002962"/>
              <a:gd name="connsiteX770" fmla="*/ 4704806 w 12210216"/>
              <a:gd name="connsiteY770" fmla="*/ 655694 h 1002962"/>
              <a:gd name="connsiteX771" fmla="*/ 4704806 w 12210216"/>
              <a:gd name="connsiteY771" fmla="*/ 646396 h 1002962"/>
              <a:gd name="connsiteX772" fmla="*/ 4716694 w 12210216"/>
              <a:gd name="connsiteY772" fmla="*/ 646396 h 1002962"/>
              <a:gd name="connsiteX773" fmla="*/ 4716694 w 12210216"/>
              <a:gd name="connsiteY773" fmla="*/ 637097 h 1002962"/>
              <a:gd name="connsiteX774" fmla="*/ 4704806 w 12210216"/>
              <a:gd name="connsiteY774" fmla="*/ 637097 h 1002962"/>
              <a:gd name="connsiteX775" fmla="*/ 4704806 w 12210216"/>
              <a:gd name="connsiteY775" fmla="*/ 630123 h 1002962"/>
              <a:gd name="connsiteX776" fmla="*/ 4716694 w 12210216"/>
              <a:gd name="connsiteY776" fmla="*/ 630123 h 1002962"/>
              <a:gd name="connsiteX777" fmla="*/ 4716694 w 12210216"/>
              <a:gd name="connsiteY777" fmla="*/ 620825 h 1002962"/>
              <a:gd name="connsiteX778" fmla="*/ 4704806 w 12210216"/>
              <a:gd name="connsiteY778" fmla="*/ 620825 h 1002962"/>
              <a:gd name="connsiteX779" fmla="*/ 4704806 w 12210216"/>
              <a:gd name="connsiteY779" fmla="*/ 611526 h 1002962"/>
              <a:gd name="connsiteX780" fmla="*/ 4716694 w 12210216"/>
              <a:gd name="connsiteY780" fmla="*/ 611526 h 1002962"/>
              <a:gd name="connsiteX781" fmla="*/ 4716694 w 12210216"/>
              <a:gd name="connsiteY781" fmla="*/ 604552 h 1002962"/>
              <a:gd name="connsiteX782" fmla="*/ 4704806 w 12210216"/>
              <a:gd name="connsiteY782" fmla="*/ 604552 h 1002962"/>
              <a:gd name="connsiteX783" fmla="*/ 4704806 w 12210216"/>
              <a:gd name="connsiteY783" fmla="*/ 595254 h 1002962"/>
              <a:gd name="connsiteX784" fmla="*/ 4716694 w 12210216"/>
              <a:gd name="connsiteY784" fmla="*/ 595254 h 1002962"/>
              <a:gd name="connsiteX785" fmla="*/ 4716694 w 12210216"/>
              <a:gd name="connsiteY785" fmla="*/ 585955 h 1002962"/>
              <a:gd name="connsiteX786" fmla="*/ 4704806 w 12210216"/>
              <a:gd name="connsiteY786" fmla="*/ 585955 h 1002962"/>
              <a:gd name="connsiteX787" fmla="*/ 4704806 w 12210216"/>
              <a:gd name="connsiteY787" fmla="*/ 576656 h 1002962"/>
              <a:gd name="connsiteX788" fmla="*/ 4716694 w 12210216"/>
              <a:gd name="connsiteY788" fmla="*/ 576656 h 1002962"/>
              <a:gd name="connsiteX789" fmla="*/ 4716694 w 12210216"/>
              <a:gd name="connsiteY789" fmla="*/ 569682 h 1002962"/>
              <a:gd name="connsiteX790" fmla="*/ 4704806 w 12210216"/>
              <a:gd name="connsiteY790" fmla="*/ 569682 h 1002962"/>
              <a:gd name="connsiteX791" fmla="*/ 4704806 w 12210216"/>
              <a:gd name="connsiteY791" fmla="*/ 560384 h 1002962"/>
              <a:gd name="connsiteX792" fmla="*/ 4716694 w 12210216"/>
              <a:gd name="connsiteY792" fmla="*/ 560384 h 1002962"/>
              <a:gd name="connsiteX793" fmla="*/ 4716694 w 12210216"/>
              <a:gd name="connsiteY793" fmla="*/ 551085 h 1002962"/>
              <a:gd name="connsiteX794" fmla="*/ 4704806 w 12210216"/>
              <a:gd name="connsiteY794" fmla="*/ 551085 h 1002962"/>
              <a:gd name="connsiteX795" fmla="*/ 4704806 w 12210216"/>
              <a:gd name="connsiteY795" fmla="*/ 541787 h 1002962"/>
              <a:gd name="connsiteX796" fmla="*/ 4716694 w 12210216"/>
              <a:gd name="connsiteY796" fmla="*/ 541787 h 1002962"/>
              <a:gd name="connsiteX797" fmla="*/ 4716694 w 12210216"/>
              <a:gd name="connsiteY797" fmla="*/ 534813 h 1002962"/>
              <a:gd name="connsiteX798" fmla="*/ 4704806 w 12210216"/>
              <a:gd name="connsiteY798" fmla="*/ 534813 h 1002962"/>
              <a:gd name="connsiteX799" fmla="*/ 4704806 w 12210216"/>
              <a:gd name="connsiteY799" fmla="*/ 525514 h 1002962"/>
              <a:gd name="connsiteX800" fmla="*/ 4716694 w 12210216"/>
              <a:gd name="connsiteY800" fmla="*/ 525514 h 1002962"/>
              <a:gd name="connsiteX801" fmla="*/ 4704806 w 12210216"/>
              <a:gd name="connsiteY801" fmla="*/ 511566 h 1002962"/>
              <a:gd name="connsiteX802" fmla="*/ 4704806 w 12210216"/>
              <a:gd name="connsiteY802" fmla="*/ 474372 h 1002962"/>
              <a:gd name="connsiteX803" fmla="*/ 4903930 w 12210216"/>
              <a:gd name="connsiteY803" fmla="*/ 474372 h 1002962"/>
              <a:gd name="connsiteX804" fmla="*/ 4921763 w 12210216"/>
              <a:gd name="connsiteY804" fmla="*/ 495294 h 1002962"/>
              <a:gd name="connsiteX805" fmla="*/ 4921763 w 12210216"/>
              <a:gd name="connsiteY805" fmla="*/ 541787 h 1002962"/>
              <a:gd name="connsiteX806" fmla="*/ 4909874 w 12210216"/>
              <a:gd name="connsiteY806" fmla="*/ 541787 h 1002962"/>
              <a:gd name="connsiteX807" fmla="*/ 4909874 w 12210216"/>
              <a:gd name="connsiteY807" fmla="*/ 551085 h 1002962"/>
              <a:gd name="connsiteX808" fmla="*/ 4921763 w 12210216"/>
              <a:gd name="connsiteY808" fmla="*/ 551085 h 1002962"/>
              <a:gd name="connsiteX809" fmla="*/ 4921763 w 12210216"/>
              <a:gd name="connsiteY809" fmla="*/ 560384 h 1002962"/>
              <a:gd name="connsiteX810" fmla="*/ 4909874 w 12210216"/>
              <a:gd name="connsiteY810" fmla="*/ 560384 h 1002962"/>
              <a:gd name="connsiteX811" fmla="*/ 4909874 w 12210216"/>
              <a:gd name="connsiteY811" fmla="*/ 569682 h 1002962"/>
              <a:gd name="connsiteX812" fmla="*/ 4921763 w 12210216"/>
              <a:gd name="connsiteY812" fmla="*/ 569682 h 1002962"/>
              <a:gd name="connsiteX813" fmla="*/ 4921763 w 12210216"/>
              <a:gd name="connsiteY813" fmla="*/ 576656 h 1002962"/>
              <a:gd name="connsiteX814" fmla="*/ 4909874 w 12210216"/>
              <a:gd name="connsiteY814" fmla="*/ 576656 h 1002962"/>
              <a:gd name="connsiteX815" fmla="*/ 4909874 w 12210216"/>
              <a:gd name="connsiteY815" fmla="*/ 585955 h 1002962"/>
              <a:gd name="connsiteX816" fmla="*/ 4921763 w 12210216"/>
              <a:gd name="connsiteY816" fmla="*/ 585955 h 1002962"/>
              <a:gd name="connsiteX817" fmla="*/ 4921763 w 12210216"/>
              <a:gd name="connsiteY817" fmla="*/ 595254 h 1002962"/>
              <a:gd name="connsiteX818" fmla="*/ 4909874 w 12210216"/>
              <a:gd name="connsiteY818" fmla="*/ 595254 h 1002962"/>
              <a:gd name="connsiteX819" fmla="*/ 4909874 w 12210216"/>
              <a:gd name="connsiteY819" fmla="*/ 604552 h 1002962"/>
              <a:gd name="connsiteX820" fmla="*/ 4921763 w 12210216"/>
              <a:gd name="connsiteY820" fmla="*/ 604552 h 1002962"/>
              <a:gd name="connsiteX821" fmla="*/ 4921763 w 12210216"/>
              <a:gd name="connsiteY821" fmla="*/ 611526 h 1002962"/>
              <a:gd name="connsiteX822" fmla="*/ 4909874 w 12210216"/>
              <a:gd name="connsiteY822" fmla="*/ 611526 h 1002962"/>
              <a:gd name="connsiteX823" fmla="*/ 4909874 w 12210216"/>
              <a:gd name="connsiteY823" fmla="*/ 620825 h 1002962"/>
              <a:gd name="connsiteX824" fmla="*/ 4921763 w 12210216"/>
              <a:gd name="connsiteY824" fmla="*/ 620825 h 1002962"/>
              <a:gd name="connsiteX825" fmla="*/ 4921763 w 12210216"/>
              <a:gd name="connsiteY825" fmla="*/ 630123 h 1002962"/>
              <a:gd name="connsiteX826" fmla="*/ 4909874 w 12210216"/>
              <a:gd name="connsiteY826" fmla="*/ 630123 h 1002962"/>
              <a:gd name="connsiteX827" fmla="*/ 4909874 w 12210216"/>
              <a:gd name="connsiteY827" fmla="*/ 637097 h 1002962"/>
              <a:gd name="connsiteX828" fmla="*/ 4921763 w 12210216"/>
              <a:gd name="connsiteY828" fmla="*/ 637097 h 1002962"/>
              <a:gd name="connsiteX829" fmla="*/ 4921763 w 12210216"/>
              <a:gd name="connsiteY829" fmla="*/ 646396 h 1002962"/>
              <a:gd name="connsiteX830" fmla="*/ 4909874 w 12210216"/>
              <a:gd name="connsiteY830" fmla="*/ 646396 h 1002962"/>
              <a:gd name="connsiteX831" fmla="*/ 4909874 w 12210216"/>
              <a:gd name="connsiteY831" fmla="*/ 655694 h 1002962"/>
              <a:gd name="connsiteX832" fmla="*/ 4921763 w 12210216"/>
              <a:gd name="connsiteY832" fmla="*/ 655694 h 1002962"/>
              <a:gd name="connsiteX833" fmla="*/ 4921763 w 12210216"/>
              <a:gd name="connsiteY833" fmla="*/ 664993 h 1002962"/>
              <a:gd name="connsiteX834" fmla="*/ 4909874 w 12210216"/>
              <a:gd name="connsiteY834" fmla="*/ 664993 h 1002962"/>
              <a:gd name="connsiteX835" fmla="*/ 4909874 w 12210216"/>
              <a:gd name="connsiteY835" fmla="*/ 671967 h 1002962"/>
              <a:gd name="connsiteX836" fmla="*/ 4921763 w 12210216"/>
              <a:gd name="connsiteY836" fmla="*/ 671967 h 1002962"/>
              <a:gd name="connsiteX837" fmla="*/ 4921763 w 12210216"/>
              <a:gd name="connsiteY837" fmla="*/ 681266 h 1002962"/>
              <a:gd name="connsiteX838" fmla="*/ 4909874 w 12210216"/>
              <a:gd name="connsiteY838" fmla="*/ 681266 h 1002962"/>
              <a:gd name="connsiteX839" fmla="*/ 4909874 w 12210216"/>
              <a:gd name="connsiteY839" fmla="*/ 690564 h 1002962"/>
              <a:gd name="connsiteX840" fmla="*/ 4921763 w 12210216"/>
              <a:gd name="connsiteY840" fmla="*/ 690564 h 1002962"/>
              <a:gd name="connsiteX841" fmla="*/ 4921763 w 12210216"/>
              <a:gd name="connsiteY841" fmla="*/ 697538 h 1002962"/>
              <a:gd name="connsiteX842" fmla="*/ 4909874 w 12210216"/>
              <a:gd name="connsiteY842" fmla="*/ 697538 h 1002962"/>
              <a:gd name="connsiteX843" fmla="*/ 4909874 w 12210216"/>
              <a:gd name="connsiteY843" fmla="*/ 706837 h 1002962"/>
              <a:gd name="connsiteX844" fmla="*/ 4921763 w 12210216"/>
              <a:gd name="connsiteY844" fmla="*/ 706837 h 1002962"/>
              <a:gd name="connsiteX845" fmla="*/ 4921763 w 12210216"/>
              <a:gd name="connsiteY845" fmla="*/ 716135 h 1002962"/>
              <a:gd name="connsiteX846" fmla="*/ 4909874 w 12210216"/>
              <a:gd name="connsiteY846" fmla="*/ 716135 h 1002962"/>
              <a:gd name="connsiteX847" fmla="*/ 4909874 w 12210216"/>
              <a:gd name="connsiteY847" fmla="*/ 725434 h 1002962"/>
              <a:gd name="connsiteX848" fmla="*/ 4921763 w 12210216"/>
              <a:gd name="connsiteY848" fmla="*/ 725434 h 1002962"/>
              <a:gd name="connsiteX849" fmla="*/ 4921763 w 12210216"/>
              <a:gd name="connsiteY849" fmla="*/ 732408 h 1002962"/>
              <a:gd name="connsiteX850" fmla="*/ 4909874 w 12210216"/>
              <a:gd name="connsiteY850" fmla="*/ 732408 h 1002962"/>
              <a:gd name="connsiteX851" fmla="*/ 4909874 w 12210216"/>
              <a:gd name="connsiteY851" fmla="*/ 741706 h 1002962"/>
              <a:gd name="connsiteX852" fmla="*/ 4942567 w 12210216"/>
              <a:gd name="connsiteY852" fmla="*/ 762628 h 1002962"/>
              <a:gd name="connsiteX853" fmla="*/ 4942567 w 12210216"/>
              <a:gd name="connsiteY853" fmla="*/ 767278 h 1002962"/>
              <a:gd name="connsiteX854" fmla="*/ 4930679 w 12210216"/>
              <a:gd name="connsiteY854" fmla="*/ 767278 h 1002962"/>
              <a:gd name="connsiteX855" fmla="*/ 4930679 w 12210216"/>
              <a:gd name="connsiteY855" fmla="*/ 792849 h 1002962"/>
              <a:gd name="connsiteX856" fmla="*/ 4942567 w 12210216"/>
              <a:gd name="connsiteY856" fmla="*/ 792849 h 1002962"/>
              <a:gd name="connsiteX857" fmla="*/ 4942567 w 12210216"/>
              <a:gd name="connsiteY857" fmla="*/ 781225 h 1002962"/>
              <a:gd name="connsiteX858" fmla="*/ 4954455 w 12210216"/>
              <a:gd name="connsiteY858" fmla="*/ 776576 h 1002962"/>
              <a:gd name="connsiteX859" fmla="*/ 4975259 w 12210216"/>
              <a:gd name="connsiteY859" fmla="*/ 776576 h 1002962"/>
              <a:gd name="connsiteX860" fmla="*/ 4975259 w 12210216"/>
              <a:gd name="connsiteY860" fmla="*/ 785875 h 1002962"/>
              <a:gd name="connsiteX861" fmla="*/ 4993091 w 12210216"/>
              <a:gd name="connsiteY861" fmla="*/ 785875 h 1002962"/>
              <a:gd name="connsiteX862" fmla="*/ 4993091 w 12210216"/>
              <a:gd name="connsiteY862" fmla="*/ 790524 h 1002962"/>
              <a:gd name="connsiteX863" fmla="*/ 5004979 w 12210216"/>
              <a:gd name="connsiteY863" fmla="*/ 790524 h 1002962"/>
              <a:gd name="connsiteX864" fmla="*/ 5018771 w 12210216"/>
              <a:gd name="connsiteY864" fmla="*/ 804254 h 1002962"/>
              <a:gd name="connsiteX865" fmla="*/ 5028884 w 12210216"/>
              <a:gd name="connsiteY865" fmla="*/ 814322 h 1002962"/>
              <a:gd name="connsiteX866" fmla="*/ 5070363 w 12210216"/>
              <a:gd name="connsiteY866" fmla="*/ 814322 h 1002962"/>
              <a:gd name="connsiteX867" fmla="*/ 5070363 w 12210216"/>
              <a:gd name="connsiteY867" fmla="*/ 802147 h 1002962"/>
              <a:gd name="connsiteX868" fmla="*/ 5120887 w 12210216"/>
              <a:gd name="connsiteY868" fmla="*/ 802147 h 1002962"/>
              <a:gd name="connsiteX869" fmla="*/ 5120887 w 12210216"/>
              <a:gd name="connsiteY869" fmla="*/ 727759 h 1002962"/>
              <a:gd name="connsiteX870" fmla="*/ 5168440 w 12210216"/>
              <a:gd name="connsiteY870" fmla="*/ 727759 h 1002962"/>
              <a:gd name="connsiteX871" fmla="*/ 5168440 w 12210216"/>
              <a:gd name="connsiteY871" fmla="*/ 720785 h 1002962"/>
              <a:gd name="connsiteX872" fmla="*/ 5198160 w 12210216"/>
              <a:gd name="connsiteY872" fmla="*/ 720785 h 1002962"/>
              <a:gd name="connsiteX873" fmla="*/ 5198160 w 12210216"/>
              <a:gd name="connsiteY873" fmla="*/ 681266 h 1002962"/>
              <a:gd name="connsiteX874" fmla="*/ 5192216 w 12210216"/>
              <a:gd name="connsiteY874" fmla="*/ 681266 h 1002962"/>
              <a:gd name="connsiteX875" fmla="*/ 5192216 w 12210216"/>
              <a:gd name="connsiteY875" fmla="*/ 667318 h 1002962"/>
              <a:gd name="connsiteX876" fmla="*/ 5198160 w 12210216"/>
              <a:gd name="connsiteY876" fmla="*/ 669642 h 1002962"/>
              <a:gd name="connsiteX877" fmla="*/ 5204104 w 12210216"/>
              <a:gd name="connsiteY877" fmla="*/ 646396 h 1002962"/>
              <a:gd name="connsiteX878" fmla="*/ 5210048 w 12210216"/>
              <a:gd name="connsiteY878" fmla="*/ 669642 h 1002962"/>
              <a:gd name="connsiteX879" fmla="*/ 5213020 w 12210216"/>
              <a:gd name="connsiteY879" fmla="*/ 667318 h 1002962"/>
              <a:gd name="connsiteX880" fmla="*/ 5215992 w 12210216"/>
              <a:gd name="connsiteY880" fmla="*/ 660344 h 1002962"/>
              <a:gd name="connsiteX881" fmla="*/ 5221936 w 12210216"/>
              <a:gd name="connsiteY881" fmla="*/ 651045 h 1002962"/>
              <a:gd name="connsiteX882" fmla="*/ 5227880 w 12210216"/>
              <a:gd name="connsiteY882" fmla="*/ 641747 h 1002962"/>
              <a:gd name="connsiteX883" fmla="*/ 5242740 w 12210216"/>
              <a:gd name="connsiteY883" fmla="*/ 634773 h 1002962"/>
              <a:gd name="connsiteX884" fmla="*/ 5260572 w 12210216"/>
              <a:gd name="connsiteY884" fmla="*/ 625474 h 1002962"/>
              <a:gd name="connsiteX885" fmla="*/ 5269488 w 12210216"/>
              <a:gd name="connsiteY885" fmla="*/ 616175 h 1002962"/>
              <a:gd name="connsiteX886" fmla="*/ 5275432 w 12210216"/>
              <a:gd name="connsiteY886" fmla="*/ 599903 h 1002962"/>
              <a:gd name="connsiteX887" fmla="*/ 5281376 w 12210216"/>
              <a:gd name="connsiteY887" fmla="*/ 616175 h 1002962"/>
              <a:gd name="connsiteX888" fmla="*/ 5287320 w 12210216"/>
              <a:gd name="connsiteY888" fmla="*/ 623149 h 1002962"/>
              <a:gd name="connsiteX889" fmla="*/ 5302180 w 12210216"/>
              <a:gd name="connsiteY889" fmla="*/ 632448 h 1002962"/>
              <a:gd name="connsiteX890" fmla="*/ 5314069 w 12210216"/>
              <a:gd name="connsiteY890" fmla="*/ 641747 h 1002962"/>
              <a:gd name="connsiteX891" fmla="*/ 5325957 w 12210216"/>
              <a:gd name="connsiteY891" fmla="*/ 651045 h 1002962"/>
              <a:gd name="connsiteX892" fmla="*/ 5328929 w 12210216"/>
              <a:gd name="connsiteY892" fmla="*/ 660344 h 1002962"/>
              <a:gd name="connsiteX893" fmla="*/ 5331901 w 12210216"/>
              <a:gd name="connsiteY893" fmla="*/ 669642 h 1002962"/>
              <a:gd name="connsiteX894" fmla="*/ 5337845 w 12210216"/>
              <a:gd name="connsiteY894" fmla="*/ 669642 h 1002962"/>
              <a:gd name="connsiteX895" fmla="*/ 5340817 w 12210216"/>
              <a:gd name="connsiteY895" fmla="*/ 646396 h 1002962"/>
              <a:gd name="connsiteX896" fmla="*/ 5346761 w 12210216"/>
              <a:gd name="connsiteY896" fmla="*/ 669642 h 1002962"/>
              <a:gd name="connsiteX897" fmla="*/ 5352705 w 12210216"/>
              <a:gd name="connsiteY897" fmla="*/ 669642 h 1002962"/>
              <a:gd name="connsiteX898" fmla="*/ 5352705 w 12210216"/>
              <a:gd name="connsiteY898" fmla="*/ 683590 h 1002962"/>
              <a:gd name="connsiteX899" fmla="*/ 5346761 w 12210216"/>
              <a:gd name="connsiteY899" fmla="*/ 683590 h 1002962"/>
              <a:gd name="connsiteX900" fmla="*/ 5346761 w 12210216"/>
              <a:gd name="connsiteY900" fmla="*/ 716135 h 1002962"/>
              <a:gd name="connsiteX901" fmla="*/ 5358649 w 12210216"/>
              <a:gd name="connsiteY901" fmla="*/ 716135 h 1002962"/>
              <a:gd name="connsiteX902" fmla="*/ 5358649 w 12210216"/>
              <a:gd name="connsiteY902" fmla="*/ 720785 h 1002962"/>
              <a:gd name="connsiteX903" fmla="*/ 5367565 w 12210216"/>
              <a:gd name="connsiteY903" fmla="*/ 720785 h 1002962"/>
              <a:gd name="connsiteX904" fmla="*/ 5367565 w 12210216"/>
              <a:gd name="connsiteY904" fmla="*/ 711486 h 1002962"/>
              <a:gd name="connsiteX905" fmla="*/ 5391342 w 12210216"/>
              <a:gd name="connsiteY905" fmla="*/ 711486 h 1002962"/>
              <a:gd name="connsiteX906" fmla="*/ 5391342 w 12210216"/>
              <a:gd name="connsiteY906" fmla="*/ 695213 h 1002962"/>
              <a:gd name="connsiteX907" fmla="*/ 5441865 w 12210216"/>
              <a:gd name="connsiteY907" fmla="*/ 695213 h 1002962"/>
              <a:gd name="connsiteX908" fmla="*/ 5441865 w 12210216"/>
              <a:gd name="connsiteY908" fmla="*/ 706837 h 1002962"/>
              <a:gd name="connsiteX909" fmla="*/ 5468614 w 12210216"/>
              <a:gd name="connsiteY909" fmla="*/ 706837 h 1002962"/>
              <a:gd name="connsiteX910" fmla="*/ 5468614 w 12210216"/>
              <a:gd name="connsiteY910" fmla="*/ 725434 h 1002962"/>
              <a:gd name="connsiteX911" fmla="*/ 5462670 w 12210216"/>
              <a:gd name="connsiteY911" fmla="*/ 725434 h 1002962"/>
              <a:gd name="connsiteX912" fmla="*/ 5462670 w 12210216"/>
              <a:gd name="connsiteY912" fmla="*/ 732408 h 1002962"/>
              <a:gd name="connsiteX913" fmla="*/ 5468614 w 12210216"/>
              <a:gd name="connsiteY913" fmla="*/ 732408 h 1002962"/>
              <a:gd name="connsiteX914" fmla="*/ 5468614 w 12210216"/>
              <a:gd name="connsiteY914" fmla="*/ 746356 h 1002962"/>
              <a:gd name="connsiteX915" fmla="*/ 5462670 w 12210216"/>
              <a:gd name="connsiteY915" fmla="*/ 751005 h 1002962"/>
              <a:gd name="connsiteX916" fmla="*/ 5462670 w 12210216"/>
              <a:gd name="connsiteY916" fmla="*/ 806797 h 1002962"/>
              <a:gd name="connsiteX917" fmla="*/ 5483473 w 12210216"/>
              <a:gd name="connsiteY917" fmla="*/ 806797 h 1002962"/>
              <a:gd name="connsiteX918" fmla="*/ 5483473 w 12210216"/>
              <a:gd name="connsiteY918" fmla="*/ 811446 h 1002962"/>
              <a:gd name="connsiteX919" fmla="*/ 5501306 w 12210216"/>
              <a:gd name="connsiteY919" fmla="*/ 811446 h 1002962"/>
              <a:gd name="connsiteX920" fmla="*/ 5501306 w 12210216"/>
              <a:gd name="connsiteY920" fmla="*/ 813480 h 1002962"/>
              <a:gd name="connsiteX921" fmla="*/ 5501306 w 12210216"/>
              <a:gd name="connsiteY921" fmla="*/ 814322 h 1002962"/>
              <a:gd name="connsiteX922" fmla="*/ 5519138 w 12210216"/>
              <a:gd name="connsiteY922" fmla="*/ 814322 h 1002962"/>
              <a:gd name="connsiteX923" fmla="*/ 5519138 w 12210216"/>
              <a:gd name="connsiteY923" fmla="*/ 811446 h 1002962"/>
              <a:gd name="connsiteX924" fmla="*/ 5539942 w 12210216"/>
              <a:gd name="connsiteY924" fmla="*/ 802147 h 1002962"/>
              <a:gd name="connsiteX925" fmla="*/ 5539942 w 12210216"/>
              <a:gd name="connsiteY925" fmla="*/ 781225 h 1002962"/>
              <a:gd name="connsiteX926" fmla="*/ 5533998 w 12210216"/>
              <a:gd name="connsiteY926" fmla="*/ 781225 h 1002962"/>
              <a:gd name="connsiteX927" fmla="*/ 5533998 w 12210216"/>
              <a:gd name="connsiteY927" fmla="*/ 757979 h 1002962"/>
              <a:gd name="connsiteX928" fmla="*/ 5545886 w 12210216"/>
              <a:gd name="connsiteY928" fmla="*/ 757979 h 1002962"/>
              <a:gd name="connsiteX929" fmla="*/ 5545886 w 12210216"/>
              <a:gd name="connsiteY929" fmla="*/ 755654 h 1002962"/>
              <a:gd name="connsiteX930" fmla="*/ 5572634 w 12210216"/>
              <a:gd name="connsiteY930" fmla="*/ 755654 h 1002962"/>
              <a:gd name="connsiteX931" fmla="*/ 5572634 w 12210216"/>
              <a:gd name="connsiteY931" fmla="*/ 746356 h 1002962"/>
              <a:gd name="connsiteX932" fmla="*/ 5590466 w 12210216"/>
              <a:gd name="connsiteY932" fmla="*/ 746356 h 1002962"/>
              <a:gd name="connsiteX933" fmla="*/ 5590466 w 12210216"/>
              <a:gd name="connsiteY933" fmla="*/ 630123 h 1002962"/>
              <a:gd name="connsiteX934" fmla="*/ 5602354 w 12210216"/>
              <a:gd name="connsiteY934" fmla="*/ 630123 h 1002962"/>
              <a:gd name="connsiteX935" fmla="*/ 5602354 w 12210216"/>
              <a:gd name="connsiteY935" fmla="*/ 611526 h 1002962"/>
              <a:gd name="connsiteX936" fmla="*/ 5605326 w 12210216"/>
              <a:gd name="connsiteY936" fmla="*/ 611526 h 1002962"/>
              <a:gd name="connsiteX937" fmla="*/ 5605326 w 12210216"/>
              <a:gd name="connsiteY937" fmla="*/ 565033 h 1002962"/>
              <a:gd name="connsiteX938" fmla="*/ 5617215 w 12210216"/>
              <a:gd name="connsiteY938" fmla="*/ 565033 h 1002962"/>
              <a:gd name="connsiteX939" fmla="*/ 5617215 w 12210216"/>
              <a:gd name="connsiteY939" fmla="*/ 574332 h 1002962"/>
              <a:gd name="connsiteX940" fmla="*/ 5623159 w 12210216"/>
              <a:gd name="connsiteY940" fmla="*/ 574332 h 1002962"/>
              <a:gd name="connsiteX941" fmla="*/ 5623159 w 12210216"/>
              <a:gd name="connsiteY941" fmla="*/ 555735 h 1002962"/>
              <a:gd name="connsiteX942" fmla="*/ 5638018 w 12210216"/>
              <a:gd name="connsiteY942" fmla="*/ 551085 h 1002962"/>
              <a:gd name="connsiteX943" fmla="*/ 5649906 w 12210216"/>
              <a:gd name="connsiteY943" fmla="*/ 555735 h 1002962"/>
              <a:gd name="connsiteX944" fmla="*/ 5667738 w 12210216"/>
              <a:gd name="connsiteY944" fmla="*/ 555735 h 1002962"/>
              <a:gd name="connsiteX945" fmla="*/ 5667738 w 12210216"/>
              <a:gd name="connsiteY945" fmla="*/ 525514 h 1002962"/>
              <a:gd name="connsiteX946" fmla="*/ 5679627 w 12210216"/>
              <a:gd name="connsiteY946" fmla="*/ 525514 h 1002962"/>
              <a:gd name="connsiteX947" fmla="*/ 5679627 w 12210216"/>
              <a:gd name="connsiteY947" fmla="*/ 530163 h 1002962"/>
              <a:gd name="connsiteX948" fmla="*/ 5694487 w 12210216"/>
              <a:gd name="connsiteY948" fmla="*/ 530163 h 1002962"/>
              <a:gd name="connsiteX949" fmla="*/ 5694487 w 12210216"/>
              <a:gd name="connsiteY949" fmla="*/ 525514 h 1002962"/>
              <a:gd name="connsiteX950" fmla="*/ 5706375 w 12210216"/>
              <a:gd name="connsiteY950" fmla="*/ 525514 h 1002962"/>
              <a:gd name="connsiteX951" fmla="*/ 5706375 w 12210216"/>
              <a:gd name="connsiteY951" fmla="*/ 560384 h 1002962"/>
              <a:gd name="connsiteX952" fmla="*/ 5721235 w 12210216"/>
              <a:gd name="connsiteY952" fmla="*/ 569682 h 1002962"/>
              <a:gd name="connsiteX953" fmla="*/ 5721235 w 12210216"/>
              <a:gd name="connsiteY953" fmla="*/ 574332 h 1002962"/>
              <a:gd name="connsiteX954" fmla="*/ 5718263 w 12210216"/>
              <a:gd name="connsiteY954" fmla="*/ 574332 h 1002962"/>
              <a:gd name="connsiteX955" fmla="*/ 5718263 w 12210216"/>
              <a:gd name="connsiteY955" fmla="*/ 576656 h 1002962"/>
              <a:gd name="connsiteX956" fmla="*/ 5750955 w 12210216"/>
              <a:gd name="connsiteY956" fmla="*/ 576656 h 1002962"/>
              <a:gd name="connsiteX957" fmla="*/ 5750955 w 12210216"/>
              <a:gd name="connsiteY957" fmla="*/ 565033 h 1002962"/>
              <a:gd name="connsiteX958" fmla="*/ 5789591 w 12210216"/>
              <a:gd name="connsiteY958" fmla="*/ 555735 h 1002962"/>
              <a:gd name="connsiteX959" fmla="*/ 5789591 w 12210216"/>
              <a:gd name="connsiteY959" fmla="*/ 546436 h 1002962"/>
              <a:gd name="connsiteX960" fmla="*/ 5798507 w 12210216"/>
              <a:gd name="connsiteY960" fmla="*/ 546436 h 1002962"/>
              <a:gd name="connsiteX961" fmla="*/ 5798507 w 12210216"/>
              <a:gd name="connsiteY961" fmla="*/ 539462 h 1002962"/>
              <a:gd name="connsiteX962" fmla="*/ 5822283 w 12210216"/>
              <a:gd name="connsiteY962" fmla="*/ 539462 h 1002962"/>
              <a:gd name="connsiteX963" fmla="*/ 5822283 w 12210216"/>
              <a:gd name="connsiteY963" fmla="*/ 546436 h 1002962"/>
              <a:gd name="connsiteX964" fmla="*/ 5840116 w 12210216"/>
              <a:gd name="connsiteY964" fmla="*/ 546436 h 1002962"/>
              <a:gd name="connsiteX965" fmla="*/ 5840116 w 12210216"/>
              <a:gd name="connsiteY965" fmla="*/ 560384 h 1002962"/>
              <a:gd name="connsiteX966" fmla="*/ 5872808 w 12210216"/>
              <a:gd name="connsiteY966" fmla="*/ 560384 h 1002962"/>
              <a:gd name="connsiteX967" fmla="*/ 5872808 w 12210216"/>
              <a:gd name="connsiteY967" fmla="*/ 551085 h 1002962"/>
              <a:gd name="connsiteX968" fmla="*/ 5887668 w 12210216"/>
              <a:gd name="connsiteY968" fmla="*/ 551085 h 1002962"/>
              <a:gd name="connsiteX969" fmla="*/ 5887668 w 12210216"/>
              <a:gd name="connsiteY969" fmla="*/ 541787 h 1002962"/>
              <a:gd name="connsiteX970" fmla="*/ 5905500 w 12210216"/>
              <a:gd name="connsiteY970" fmla="*/ 541787 h 1002962"/>
              <a:gd name="connsiteX971" fmla="*/ 5905500 w 12210216"/>
              <a:gd name="connsiteY971" fmla="*/ 551085 h 1002962"/>
              <a:gd name="connsiteX972" fmla="*/ 5911444 w 12210216"/>
              <a:gd name="connsiteY972" fmla="*/ 551085 h 1002962"/>
              <a:gd name="connsiteX973" fmla="*/ 5911444 w 12210216"/>
              <a:gd name="connsiteY973" fmla="*/ 495294 h 1002962"/>
              <a:gd name="connsiteX974" fmla="*/ 6045185 w 12210216"/>
              <a:gd name="connsiteY974" fmla="*/ 495294 h 1002962"/>
              <a:gd name="connsiteX975" fmla="*/ 6045185 w 12210216"/>
              <a:gd name="connsiteY975" fmla="*/ 569682 h 1002962"/>
              <a:gd name="connsiteX976" fmla="*/ 6068961 w 12210216"/>
              <a:gd name="connsiteY976" fmla="*/ 569682 h 1002962"/>
              <a:gd name="connsiteX977" fmla="*/ 6068961 w 12210216"/>
              <a:gd name="connsiteY977" fmla="*/ 485995 h 1002962"/>
              <a:gd name="connsiteX978" fmla="*/ 6098681 w 12210216"/>
              <a:gd name="connsiteY978" fmla="*/ 474372 h 1002962"/>
              <a:gd name="connsiteX979" fmla="*/ 6137317 w 12210216"/>
              <a:gd name="connsiteY979" fmla="*/ 474372 h 1002962"/>
              <a:gd name="connsiteX980" fmla="*/ 6158121 w 12210216"/>
              <a:gd name="connsiteY980" fmla="*/ 460424 h 1002962"/>
              <a:gd name="connsiteX981" fmla="*/ 6208645 w 12210216"/>
              <a:gd name="connsiteY981" fmla="*/ 460424 h 1002962"/>
              <a:gd name="connsiteX982" fmla="*/ 6208645 w 12210216"/>
              <a:gd name="connsiteY982" fmla="*/ 474372 h 1002962"/>
              <a:gd name="connsiteX983" fmla="*/ 6259170 w 12210216"/>
              <a:gd name="connsiteY983" fmla="*/ 474372 h 1002962"/>
              <a:gd name="connsiteX984" fmla="*/ 6259170 w 12210216"/>
              <a:gd name="connsiteY984" fmla="*/ 565033 h 1002962"/>
              <a:gd name="connsiteX985" fmla="*/ 6274030 w 12210216"/>
              <a:gd name="connsiteY985" fmla="*/ 565033 h 1002962"/>
              <a:gd name="connsiteX986" fmla="*/ 6274030 w 12210216"/>
              <a:gd name="connsiteY986" fmla="*/ 697538 h 1002962"/>
              <a:gd name="connsiteX987" fmla="*/ 6297806 w 12210216"/>
              <a:gd name="connsiteY987" fmla="*/ 697538 h 1002962"/>
              <a:gd name="connsiteX988" fmla="*/ 6297806 w 12210216"/>
              <a:gd name="connsiteY988" fmla="*/ 611526 h 1002962"/>
              <a:gd name="connsiteX989" fmla="*/ 6306722 w 12210216"/>
              <a:gd name="connsiteY989" fmla="*/ 606877 h 1002962"/>
              <a:gd name="connsiteX990" fmla="*/ 6312666 w 12210216"/>
              <a:gd name="connsiteY990" fmla="*/ 606877 h 1002962"/>
              <a:gd name="connsiteX991" fmla="*/ 6312666 w 12210216"/>
              <a:gd name="connsiteY991" fmla="*/ 616175 h 1002962"/>
              <a:gd name="connsiteX992" fmla="*/ 6336442 w 12210216"/>
              <a:gd name="connsiteY992" fmla="*/ 606877 h 1002962"/>
              <a:gd name="connsiteX993" fmla="*/ 6357246 w 12210216"/>
              <a:gd name="connsiteY993" fmla="*/ 606877 h 1002962"/>
              <a:gd name="connsiteX994" fmla="*/ 6357246 w 12210216"/>
              <a:gd name="connsiteY994" fmla="*/ 764953 h 1002962"/>
              <a:gd name="connsiteX995" fmla="*/ 6398854 w 12210216"/>
              <a:gd name="connsiteY995" fmla="*/ 769602 h 1002962"/>
              <a:gd name="connsiteX996" fmla="*/ 6398854 w 12210216"/>
              <a:gd name="connsiteY996" fmla="*/ 762628 h 1002962"/>
              <a:gd name="connsiteX997" fmla="*/ 6443435 w 12210216"/>
              <a:gd name="connsiteY997" fmla="*/ 762628 h 1002962"/>
              <a:gd name="connsiteX998" fmla="*/ 6443435 w 12210216"/>
              <a:gd name="connsiteY998" fmla="*/ 732408 h 1002962"/>
              <a:gd name="connsiteX999" fmla="*/ 6455323 w 12210216"/>
              <a:gd name="connsiteY999" fmla="*/ 732408 h 1002962"/>
              <a:gd name="connsiteX1000" fmla="*/ 6455323 w 12210216"/>
              <a:gd name="connsiteY1000" fmla="*/ 692889 h 1002962"/>
              <a:gd name="connsiteX1001" fmla="*/ 6464239 w 12210216"/>
              <a:gd name="connsiteY1001" fmla="*/ 692889 h 1002962"/>
              <a:gd name="connsiteX1002" fmla="*/ 6464239 w 12210216"/>
              <a:gd name="connsiteY1002" fmla="*/ 653370 h 1002962"/>
              <a:gd name="connsiteX1003" fmla="*/ 6485043 w 12210216"/>
              <a:gd name="connsiteY1003" fmla="*/ 653370 h 1002962"/>
              <a:gd name="connsiteX1004" fmla="*/ 6485043 w 12210216"/>
              <a:gd name="connsiteY1004" fmla="*/ 655694 h 1002962"/>
              <a:gd name="connsiteX1005" fmla="*/ 6550427 w 12210216"/>
              <a:gd name="connsiteY1005" fmla="*/ 632448 h 1002962"/>
              <a:gd name="connsiteX1006" fmla="*/ 6553399 w 12210216"/>
              <a:gd name="connsiteY1006" fmla="*/ 611526 h 1002962"/>
              <a:gd name="connsiteX1007" fmla="*/ 6559343 w 12210216"/>
              <a:gd name="connsiteY1007" fmla="*/ 632448 h 1002962"/>
              <a:gd name="connsiteX1008" fmla="*/ 6627700 w 12210216"/>
              <a:gd name="connsiteY1008" fmla="*/ 660344 h 1002962"/>
              <a:gd name="connsiteX1009" fmla="*/ 6627700 w 12210216"/>
              <a:gd name="connsiteY1009" fmla="*/ 655694 h 1002962"/>
              <a:gd name="connsiteX1010" fmla="*/ 6645532 w 12210216"/>
              <a:gd name="connsiteY1010" fmla="*/ 655694 h 1002962"/>
              <a:gd name="connsiteX1011" fmla="*/ 6645532 w 12210216"/>
              <a:gd name="connsiteY1011" fmla="*/ 692889 h 1002962"/>
              <a:gd name="connsiteX1012" fmla="*/ 6654448 w 12210216"/>
              <a:gd name="connsiteY1012" fmla="*/ 692889 h 1002962"/>
              <a:gd name="connsiteX1013" fmla="*/ 6654448 w 12210216"/>
              <a:gd name="connsiteY1013" fmla="*/ 737057 h 1002962"/>
              <a:gd name="connsiteX1014" fmla="*/ 6663364 w 12210216"/>
              <a:gd name="connsiteY1014" fmla="*/ 737057 h 1002962"/>
              <a:gd name="connsiteX1015" fmla="*/ 6663364 w 12210216"/>
              <a:gd name="connsiteY1015" fmla="*/ 757979 h 1002962"/>
              <a:gd name="connsiteX1016" fmla="*/ 6681196 w 12210216"/>
              <a:gd name="connsiteY1016" fmla="*/ 757979 h 1002962"/>
              <a:gd name="connsiteX1017" fmla="*/ 6681196 w 12210216"/>
              <a:gd name="connsiteY1017" fmla="*/ 790524 h 1002962"/>
              <a:gd name="connsiteX1018" fmla="*/ 6794133 w 12210216"/>
              <a:gd name="connsiteY1018" fmla="*/ 783550 h 1002962"/>
              <a:gd name="connsiteX1019" fmla="*/ 6794133 w 12210216"/>
              <a:gd name="connsiteY1019" fmla="*/ 751005 h 1002962"/>
              <a:gd name="connsiteX1020" fmla="*/ 6853573 w 12210216"/>
              <a:gd name="connsiteY1020" fmla="*/ 751005 h 1002962"/>
              <a:gd name="connsiteX1021" fmla="*/ 6853573 w 12210216"/>
              <a:gd name="connsiteY1021" fmla="*/ 732408 h 1002962"/>
              <a:gd name="connsiteX1022" fmla="*/ 6978398 w 12210216"/>
              <a:gd name="connsiteY1022" fmla="*/ 732408 h 1002962"/>
              <a:gd name="connsiteX1023" fmla="*/ 6978398 w 12210216"/>
              <a:gd name="connsiteY1023" fmla="*/ 744031 h 1002962"/>
              <a:gd name="connsiteX1024" fmla="*/ 7058642 w 12210216"/>
              <a:gd name="connsiteY1024" fmla="*/ 744031 h 1002962"/>
              <a:gd name="connsiteX1025" fmla="*/ 7058642 w 12210216"/>
              <a:gd name="connsiteY1025" fmla="*/ 751005 h 1002962"/>
              <a:gd name="connsiteX1026" fmla="*/ 7082418 w 12210216"/>
              <a:gd name="connsiteY1026" fmla="*/ 751005 h 1002962"/>
              <a:gd name="connsiteX1027" fmla="*/ 7082418 w 12210216"/>
              <a:gd name="connsiteY1027" fmla="*/ 757979 h 1002962"/>
              <a:gd name="connsiteX1028" fmla="*/ 7103222 w 12210216"/>
              <a:gd name="connsiteY1028" fmla="*/ 757979 h 1002962"/>
              <a:gd name="connsiteX1029" fmla="*/ 7103222 w 12210216"/>
              <a:gd name="connsiteY1029" fmla="*/ 653370 h 1002962"/>
              <a:gd name="connsiteX1030" fmla="*/ 7165635 w 12210216"/>
              <a:gd name="connsiteY1030" fmla="*/ 639422 h 1002962"/>
              <a:gd name="connsiteX1031" fmla="*/ 7281543 w 12210216"/>
              <a:gd name="connsiteY1031" fmla="*/ 639422 h 1002962"/>
              <a:gd name="connsiteX1032" fmla="*/ 7281543 w 12210216"/>
              <a:gd name="connsiteY1032" fmla="*/ 472047 h 1002962"/>
              <a:gd name="connsiteX1033" fmla="*/ 7314235 w 12210216"/>
              <a:gd name="connsiteY1033" fmla="*/ 460424 h 1002962"/>
              <a:gd name="connsiteX1034" fmla="*/ 7456892 w 12210216"/>
              <a:gd name="connsiteY1034" fmla="*/ 441827 h 1002962"/>
              <a:gd name="connsiteX1035" fmla="*/ 7507417 w 12210216"/>
              <a:gd name="connsiteY1035" fmla="*/ 453450 h 1002962"/>
              <a:gd name="connsiteX1036" fmla="*/ 7516333 w 12210216"/>
              <a:gd name="connsiteY1036" fmla="*/ 460424 h 1002962"/>
              <a:gd name="connsiteX1037" fmla="*/ 7516333 w 12210216"/>
              <a:gd name="connsiteY1037" fmla="*/ 771927 h 1002962"/>
              <a:gd name="connsiteX1038" fmla="*/ 7537137 w 12210216"/>
              <a:gd name="connsiteY1038" fmla="*/ 771927 h 1002962"/>
              <a:gd name="connsiteX1039" fmla="*/ 7537137 w 12210216"/>
              <a:gd name="connsiteY1039" fmla="*/ 646396 h 1002962"/>
              <a:gd name="connsiteX1040" fmla="*/ 7554969 w 12210216"/>
              <a:gd name="connsiteY1040" fmla="*/ 646396 h 1002962"/>
              <a:gd name="connsiteX1041" fmla="*/ 7554969 w 12210216"/>
              <a:gd name="connsiteY1041" fmla="*/ 634773 h 1002962"/>
              <a:gd name="connsiteX1042" fmla="*/ 7572801 w 12210216"/>
              <a:gd name="connsiteY1042" fmla="*/ 627799 h 1002962"/>
              <a:gd name="connsiteX1043" fmla="*/ 7587661 w 12210216"/>
              <a:gd name="connsiteY1043" fmla="*/ 627799 h 1002962"/>
              <a:gd name="connsiteX1044" fmla="*/ 7587661 w 12210216"/>
              <a:gd name="connsiteY1044" fmla="*/ 616175 h 1002962"/>
              <a:gd name="connsiteX1045" fmla="*/ 7599549 w 12210216"/>
              <a:gd name="connsiteY1045" fmla="*/ 609201 h 1002962"/>
              <a:gd name="connsiteX1046" fmla="*/ 7629269 w 12210216"/>
              <a:gd name="connsiteY1046" fmla="*/ 609201 h 1002962"/>
              <a:gd name="connsiteX1047" fmla="*/ 7629269 w 12210216"/>
              <a:gd name="connsiteY1047" fmla="*/ 646396 h 1002962"/>
              <a:gd name="connsiteX1048" fmla="*/ 7691682 w 12210216"/>
              <a:gd name="connsiteY1048" fmla="*/ 646396 h 1002962"/>
              <a:gd name="connsiteX1049" fmla="*/ 7691682 w 12210216"/>
              <a:gd name="connsiteY1049" fmla="*/ 776576 h 1002962"/>
              <a:gd name="connsiteX1050" fmla="*/ 7715458 w 12210216"/>
              <a:gd name="connsiteY1050" fmla="*/ 776576 h 1002962"/>
              <a:gd name="connsiteX1051" fmla="*/ 7739234 w 12210216"/>
              <a:gd name="connsiteY1051" fmla="*/ 769602 h 1002962"/>
              <a:gd name="connsiteX1052" fmla="*/ 7739234 w 12210216"/>
              <a:gd name="connsiteY1052" fmla="*/ 760304 h 1002962"/>
              <a:gd name="connsiteX1053" fmla="*/ 7730318 w 12210216"/>
              <a:gd name="connsiteY1053" fmla="*/ 757979 h 1002962"/>
              <a:gd name="connsiteX1054" fmla="*/ 7730318 w 12210216"/>
              <a:gd name="connsiteY1054" fmla="*/ 751005 h 1002962"/>
              <a:gd name="connsiteX1055" fmla="*/ 7739234 w 12210216"/>
              <a:gd name="connsiteY1055" fmla="*/ 746356 h 1002962"/>
              <a:gd name="connsiteX1056" fmla="*/ 7739234 w 12210216"/>
              <a:gd name="connsiteY1056" fmla="*/ 695213 h 1002962"/>
              <a:gd name="connsiteX1057" fmla="*/ 7730318 w 12210216"/>
              <a:gd name="connsiteY1057" fmla="*/ 692889 h 1002962"/>
              <a:gd name="connsiteX1058" fmla="*/ 7730318 w 12210216"/>
              <a:gd name="connsiteY1058" fmla="*/ 685915 h 1002962"/>
              <a:gd name="connsiteX1059" fmla="*/ 7739234 w 12210216"/>
              <a:gd name="connsiteY1059" fmla="*/ 681266 h 1002962"/>
              <a:gd name="connsiteX1060" fmla="*/ 7739234 w 12210216"/>
              <a:gd name="connsiteY1060" fmla="*/ 676616 h 1002962"/>
              <a:gd name="connsiteX1061" fmla="*/ 7745178 w 12210216"/>
              <a:gd name="connsiteY1061" fmla="*/ 676616 h 1002962"/>
              <a:gd name="connsiteX1062" fmla="*/ 7745178 w 12210216"/>
              <a:gd name="connsiteY1062" fmla="*/ 667318 h 1002962"/>
              <a:gd name="connsiteX1063" fmla="*/ 7739234 w 12210216"/>
              <a:gd name="connsiteY1063" fmla="*/ 667318 h 1002962"/>
              <a:gd name="connsiteX1064" fmla="*/ 7739234 w 12210216"/>
              <a:gd name="connsiteY1064" fmla="*/ 660344 h 1002962"/>
              <a:gd name="connsiteX1065" fmla="*/ 7748150 w 12210216"/>
              <a:gd name="connsiteY1065" fmla="*/ 655694 h 1002962"/>
              <a:gd name="connsiteX1066" fmla="*/ 7795702 w 12210216"/>
              <a:gd name="connsiteY1066" fmla="*/ 590604 h 1002962"/>
              <a:gd name="connsiteX1067" fmla="*/ 7789758 w 12210216"/>
              <a:gd name="connsiteY1067" fmla="*/ 588280 h 1002962"/>
              <a:gd name="connsiteX1068" fmla="*/ 7789758 w 12210216"/>
              <a:gd name="connsiteY1068" fmla="*/ 581306 h 1002962"/>
              <a:gd name="connsiteX1069" fmla="*/ 7798674 w 12210216"/>
              <a:gd name="connsiteY1069" fmla="*/ 578981 h 1002962"/>
              <a:gd name="connsiteX1070" fmla="*/ 7798674 w 12210216"/>
              <a:gd name="connsiteY1070" fmla="*/ 569682 h 1002962"/>
              <a:gd name="connsiteX1071" fmla="*/ 7804618 w 12210216"/>
              <a:gd name="connsiteY1071" fmla="*/ 569682 h 1002962"/>
              <a:gd name="connsiteX1072" fmla="*/ 7804618 w 12210216"/>
              <a:gd name="connsiteY1072" fmla="*/ 548761 h 1002962"/>
              <a:gd name="connsiteX1073" fmla="*/ 7798674 w 12210216"/>
              <a:gd name="connsiteY1073" fmla="*/ 548761 h 1002962"/>
              <a:gd name="connsiteX1074" fmla="*/ 7798674 w 12210216"/>
              <a:gd name="connsiteY1074" fmla="*/ 544111 h 1002962"/>
              <a:gd name="connsiteX1075" fmla="*/ 7804618 w 12210216"/>
              <a:gd name="connsiteY1075" fmla="*/ 541787 h 1002962"/>
              <a:gd name="connsiteX1076" fmla="*/ 7819478 w 12210216"/>
              <a:gd name="connsiteY1076" fmla="*/ 525514 h 1002962"/>
              <a:gd name="connsiteX1077" fmla="*/ 7819478 w 12210216"/>
              <a:gd name="connsiteY1077" fmla="*/ 523189 h 1002962"/>
              <a:gd name="connsiteX1078" fmla="*/ 7822450 w 12210216"/>
              <a:gd name="connsiteY1078" fmla="*/ 523189 h 1002962"/>
              <a:gd name="connsiteX1079" fmla="*/ 7822450 w 12210216"/>
              <a:gd name="connsiteY1079" fmla="*/ 516216 h 1002962"/>
              <a:gd name="connsiteX1080" fmla="*/ 7822450 w 12210216"/>
              <a:gd name="connsiteY1080" fmla="*/ 490644 h 1002962"/>
              <a:gd name="connsiteX1081" fmla="*/ 7825422 w 12210216"/>
              <a:gd name="connsiteY1081" fmla="*/ 483670 h 1002962"/>
              <a:gd name="connsiteX1082" fmla="*/ 7828394 w 12210216"/>
              <a:gd name="connsiteY1082" fmla="*/ 490644 h 1002962"/>
              <a:gd name="connsiteX1083" fmla="*/ 7831366 w 12210216"/>
              <a:gd name="connsiteY1083" fmla="*/ 516216 h 1002962"/>
              <a:gd name="connsiteX1084" fmla="*/ 7831366 w 12210216"/>
              <a:gd name="connsiteY1084" fmla="*/ 523189 h 1002962"/>
              <a:gd name="connsiteX1085" fmla="*/ 7834338 w 12210216"/>
              <a:gd name="connsiteY1085" fmla="*/ 523189 h 1002962"/>
              <a:gd name="connsiteX1086" fmla="*/ 7834338 w 12210216"/>
              <a:gd name="connsiteY1086" fmla="*/ 525514 h 1002962"/>
              <a:gd name="connsiteX1087" fmla="*/ 7846226 w 12210216"/>
              <a:gd name="connsiteY1087" fmla="*/ 541787 h 1002962"/>
              <a:gd name="connsiteX1088" fmla="*/ 7852170 w 12210216"/>
              <a:gd name="connsiteY1088" fmla="*/ 544111 h 1002962"/>
              <a:gd name="connsiteX1089" fmla="*/ 7852170 w 12210216"/>
              <a:gd name="connsiteY1089" fmla="*/ 548761 h 1002962"/>
              <a:gd name="connsiteX1090" fmla="*/ 7849198 w 12210216"/>
              <a:gd name="connsiteY1090" fmla="*/ 548761 h 1002962"/>
              <a:gd name="connsiteX1091" fmla="*/ 7849198 w 12210216"/>
              <a:gd name="connsiteY1091" fmla="*/ 569682 h 1002962"/>
              <a:gd name="connsiteX1092" fmla="*/ 7855142 w 12210216"/>
              <a:gd name="connsiteY1092" fmla="*/ 569682 h 1002962"/>
              <a:gd name="connsiteX1093" fmla="*/ 7855142 w 12210216"/>
              <a:gd name="connsiteY1093" fmla="*/ 578981 h 1002962"/>
              <a:gd name="connsiteX1094" fmla="*/ 7861087 w 12210216"/>
              <a:gd name="connsiteY1094" fmla="*/ 581306 h 1002962"/>
              <a:gd name="connsiteX1095" fmla="*/ 7861087 w 12210216"/>
              <a:gd name="connsiteY1095" fmla="*/ 588280 h 1002962"/>
              <a:gd name="connsiteX1096" fmla="*/ 7855142 w 12210216"/>
              <a:gd name="connsiteY1096" fmla="*/ 590604 h 1002962"/>
              <a:gd name="connsiteX1097" fmla="*/ 7902695 w 12210216"/>
              <a:gd name="connsiteY1097" fmla="*/ 655694 h 1002962"/>
              <a:gd name="connsiteX1098" fmla="*/ 7911611 w 12210216"/>
              <a:gd name="connsiteY1098" fmla="*/ 660344 h 1002962"/>
              <a:gd name="connsiteX1099" fmla="*/ 7911611 w 12210216"/>
              <a:gd name="connsiteY1099" fmla="*/ 667318 h 1002962"/>
              <a:gd name="connsiteX1100" fmla="*/ 7905667 w 12210216"/>
              <a:gd name="connsiteY1100" fmla="*/ 667318 h 1002962"/>
              <a:gd name="connsiteX1101" fmla="*/ 7905667 w 12210216"/>
              <a:gd name="connsiteY1101" fmla="*/ 676616 h 1002962"/>
              <a:gd name="connsiteX1102" fmla="*/ 7911611 w 12210216"/>
              <a:gd name="connsiteY1102" fmla="*/ 676616 h 1002962"/>
              <a:gd name="connsiteX1103" fmla="*/ 7911611 w 12210216"/>
              <a:gd name="connsiteY1103" fmla="*/ 681266 h 1002962"/>
              <a:gd name="connsiteX1104" fmla="*/ 7920527 w 12210216"/>
              <a:gd name="connsiteY1104" fmla="*/ 685915 h 1002962"/>
              <a:gd name="connsiteX1105" fmla="*/ 7920527 w 12210216"/>
              <a:gd name="connsiteY1105" fmla="*/ 692889 h 1002962"/>
              <a:gd name="connsiteX1106" fmla="*/ 7911611 w 12210216"/>
              <a:gd name="connsiteY1106" fmla="*/ 695213 h 1002962"/>
              <a:gd name="connsiteX1107" fmla="*/ 7911611 w 12210216"/>
              <a:gd name="connsiteY1107" fmla="*/ 746356 h 1002962"/>
              <a:gd name="connsiteX1108" fmla="*/ 7920527 w 12210216"/>
              <a:gd name="connsiteY1108" fmla="*/ 751005 h 1002962"/>
              <a:gd name="connsiteX1109" fmla="*/ 7920527 w 12210216"/>
              <a:gd name="connsiteY1109" fmla="*/ 757979 h 1002962"/>
              <a:gd name="connsiteX1110" fmla="*/ 7911611 w 12210216"/>
              <a:gd name="connsiteY1110" fmla="*/ 760304 h 1002962"/>
              <a:gd name="connsiteX1111" fmla="*/ 7911611 w 12210216"/>
              <a:gd name="connsiteY1111" fmla="*/ 767278 h 1002962"/>
              <a:gd name="connsiteX1112" fmla="*/ 7923499 w 12210216"/>
              <a:gd name="connsiteY1112" fmla="*/ 767278 h 1002962"/>
              <a:gd name="connsiteX1113" fmla="*/ 7923499 w 12210216"/>
              <a:gd name="connsiteY1113" fmla="*/ 776576 h 1002962"/>
              <a:gd name="connsiteX1114" fmla="*/ 7944303 w 12210216"/>
              <a:gd name="connsiteY1114" fmla="*/ 776576 h 1002962"/>
              <a:gd name="connsiteX1115" fmla="*/ 7944303 w 12210216"/>
              <a:gd name="connsiteY1115" fmla="*/ 620825 h 1002962"/>
              <a:gd name="connsiteX1116" fmla="*/ 8021575 w 12210216"/>
              <a:gd name="connsiteY1116" fmla="*/ 609201 h 1002962"/>
              <a:gd name="connsiteX1117" fmla="*/ 8063184 w 12210216"/>
              <a:gd name="connsiteY1117" fmla="*/ 609201 h 1002962"/>
              <a:gd name="connsiteX1118" fmla="*/ 8063184 w 12210216"/>
              <a:gd name="connsiteY1118" fmla="*/ 516216 h 1002962"/>
              <a:gd name="connsiteX1119" fmla="*/ 8179092 w 12210216"/>
              <a:gd name="connsiteY1119" fmla="*/ 516216 h 1002962"/>
              <a:gd name="connsiteX1120" fmla="*/ 8179092 w 12210216"/>
              <a:gd name="connsiteY1120" fmla="*/ 755654 h 1002962"/>
              <a:gd name="connsiteX1121" fmla="*/ 8220701 w 12210216"/>
              <a:gd name="connsiteY1121" fmla="*/ 755654 h 1002962"/>
              <a:gd name="connsiteX1122" fmla="*/ 8220701 w 12210216"/>
              <a:gd name="connsiteY1122" fmla="*/ 634773 h 1002962"/>
              <a:gd name="connsiteX1123" fmla="*/ 8318777 w 12210216"/>
              <a:gd name="connsiteY1123" fmla="*/ 634773 h 1002962"/>
              <a:gd name="connsiteX1124" fmla="*/ 8336609 w 12210216"/>
              <a:gd name="connsiteY1124" fmla="*/ 655694 h 1002962"/>
              <a:gd name="connsiteX1125" fmla="*/ 8336609 w 12210216"/>
              <a:gd name="connsiteY1125" fmla="*/ 730582 h 1002962"/>
              <a:gd name="connsiteX1126" fmla="*/ 8338212 w 12210216"/>
              <a:gd name="connsiteY1126" fmla="*/ 730681 h 1002962"/>
              <a:gd name="connsiteX1127" fmla="*/ 8338212 w 12210216"/>
              <a:gd name="connsiteY1127" fmla="*/ 607459 h 1002962"/>
              <a:gd name="connsiteX1128" fmla="*/ 8359830 w 12210216"/>
              <a:gd name="connsiteY1128" fmla="*/ 607459 h 1002962"/>
              <a:gd name="connsiteX1129" fmla="*/ 8359830 w 12210216"/>
              <a:gd name="connsiteY1129" fmla="*/ 471267 h 1002962"/>
              <a:gd name="connsiteX1130" fmla="*/ 8378746 w 12210216"/>
              <a:gd name="connsiteY1130" fmla="*/ 471267 h 1002962"/>
              <a:gd name="connsiteX1131" fmla="*/ 8378746 w 12210216"/>
              <a:gd name="connsiteY1131" fmla="*/ 356693 h 1002962"/>
              <a:gd name="connsiteX1132" fmla="*/ 8384150 w 12210216"/>
              <a:gd name="connsiteY1132" fmla="*/ 354531 h 1002962"/>
              <a:gd name="connsiteX1133" fmla="*/ 8384150 w 12210216"/>
              <a:gd name="connsiteY1133" fmla="*/ 328590 h 1002962"/>
              <a:gd name="connsiteX1134" fmla="*/ 8405768 w 12210216"/>
              <a:gd name="connsiteY1134" fmla="*/ 328590 h 1002962"/>
              <a:gd name="connsiteX1135" fmla="*/ 8454409 w 12210216"/>
              <a:gd name="connsiteY1135" fmla="*/ 246442 h 1002962"/>
              <a:gd name="connsiteX1136" fmla="*/ 8459813 w 12210216"/>
              <a:gd name="connsiteY1136" fmla="*/ 0 h 100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</a:cxnLst>
            <a:rect l="l" t="t" r="r" b="b"/>
            <a:pathLst>
              <a:path w="12210216" h="1002962">
                <a:moveTo>
                  <a:pt x="8459813" y="0"/>
                </a:moveTo>
                <a:cubicBezTo>
                  <a:pt x="8459813" y="0"/>
                  <a:pt x="8459813" y="0"/>
                  <a:pt x="8462516" y="246442"/>
                </a:cubicBezTo>
                <a:cubicBezTo>
                  <a:pt x="8462516" y="246442"/>
                  <a:pt x="8462516" y="246442"/>
                  <a:pt x="8513858" y="326428"/>
                </a:cubicBezTo>
                <a:cubicBezTo>
                  <a:pt x="8513858" y="326428"/>
                  <a:pt x="8513858" y="326428"/>
                  <a:pt x="8535476" y="326428"/>
                </a:cubicBezTo>
                <a:cubicBezTo>
                  <a:pt x="8535476" y="326428"/>
                  <a:pt x="8535476" y="326428"/>
                  <a:pt x="8535476" y="350208"/>
                </a:cubicBezTo>
                <a:cubicBezTo>
                  <a:pt x="8535476" y="350208"/>
                  <a:pt x="8535476" y="350208"/>
                  <a:pt x="8540881" y="356693"/>
                </a:cubicBezTo>
                <a:cubicBezTo>
                  <a:pt x="8540881" y="356693"/>
                  <a:pt x="8540881" y="356693"/>
                  <a:pt x="8540881" y="471267"/>
                </a:cubicBezTo>
                <a:cubicBezTo>
                  <a:pt x="8540881" y="471267"/>
                  <a:pt x="8540881" y="471267"/>
                  <a:pt x="8565201" y="471267"/>
                </a:cubicBezTo>
                <a:cubicBezTo>
                  <a:pt x="8565201" y="471267"/>
                  <a:pt x="8565201" y="471267"/>
                  <a:pt x="8565201" y="611783"/>
                </a:cubicBezTo>
                <a:cubicBezTo>
                  <a:pt x="8565201" y="611783"/>
                  <a:pt x="8565201" y="611783"/>
                  <a:pt x="8581415" y="609621"/>
                </a:cubicBezTo>
                <a:cubicBezTo>
                  <a:pt x="8581415" y="609621"/>
                  <a:pt x="8581415" y="609621"/>
                  <a:pt x="8578712" y="698254"/>
                </a:cubicBezTo>
                <a:cubicBezTo>
                  <a:pt x="8578712" y="698254"/>
                  <a:pt x="8578712" y="698254"/>
                  <a:pt x="8594926" y="700416"/>
                </a:cubicBezTo>
                <a:cubicBezTo>
                  <a:pt x="8594926" y="700416"/>
                  <a:pt x="8594926" y="700416"/>
                  <a:pt x="8597628" y="706901"/>
                </a:cubicBezTo>
                <a:cubicBezTo>
                  <a:pt x="8597628" y="706901"/>
                  <a:pt x="8597628" y="706901"/>
                  <a:pt x="8605735" y="687445"/>
                </a:cubicBezTo>
                <a:cubicBezTo>
                  <a:pt x="8605735" y="687445"/>
                  <a:pt x="8605735" y="687445"/>
                  <a:pt x="8624651" y="687445"/>
                </a:cubicBezTo>
                <a:cubicBezTo>
                  <a:pt x="8624651" y="687445"/>
                  <a:pt x="8624651" y="687445"/>
                  <a:pt x="8624651" y="719872"/>
                </a:cubicBezTo>
                <a:cubicBezTo>
                  <a:pt x="8624651" y="719872"/>
                  <a:pt x="8624651" y="719872"/>
                  <a:pt x="8635460" y="724195"/>
                </a:cubicBezTo>
                <a:cubicBezTo>
                  <a:pt x="8635460" y="724195"/>
                  <a:pt x="8635460" y="724195"/>
                  <a:pt x="8635460" y="735004"/>
                </a:cubicBezTo>
                <a:cubicBezTo>
                  <a:pt x="8635460" y="735004"/>
                  <a:pt x="8635460" y="735004"/>
                  <a:pt x="8694910" y="735004"/>
                </a:cubicBezTo>
                <a:cubicBezTo>
                  <a:pt x="8694910" y="735004"/>
                  <a:pt x="8694910" y="735004"/>
                  <a:pt x="8694910" y="743651"/>
                </a:cubicBezTo>
                <a:cubicBezTo>
                  <a:pt x="8694910" y="743651"/>
                  <a:pt x="8694910" y="743651"/>
                  <a:pt x="8716528" y="743651"/>
                </a:cubicBezTo>
                <a:cubicBezTo>
                  <a:pt x="8716528" y="743651"/>
                  <a:pt x="8716528" y="743651"/>
                  <a:pt x="8716528" y="713387"/>
                </a:cubicBezTo>
                <a:cubicBezTo>
                  <a:pt x="8716528" y="713387"/>
                  <a:pt x="8716528" y="713387"/>
                  <a:pt x="8775977" y="713387"/>
                </a:cubicBezTo>
                <a:cubicBezTo>
                  <a:pt x="8775977" y="713387"/>
                  <a:pt x="8775977" y="713387"/>
                  <a:pt x="8775977" y="702578"/>
                </a:cubicBezTo>
                <a:cubicBezTo>
                  <a:pt x="8775977" y="702578"/>
                  <a:pt x="8775977" y="702578"/>
                  <a:pt x="8786786" y="702578"/>
                </a:cubicBezTo>
                <a:cubicBezTo>
                  <a:pt x="8786786" y="702578"/>
                  <a:pt x="8786786" y="702578"/>
                  <a:pt x="8786786" y="687445"/>
                </a:cubicBezTo>
                <a:cubicBezTo>
                  <a:pt x="8786786" y="687445"/>
                  <a:pt x="8786786" y="687445"/>
                  <a:pt x="8794893" y="687445"/>
                </a:cubicBezTo>
                <a:cubicBezTo>
                  <a:pt x="8794893" y="687445"/>
                  <a:pt x="8794893" y="687445"/>
                  <a:pt x="8794893" y="678798"/>
                </a:cubicBezTo>
                <a:cubicBezTo>
                  <a:pt x="8794893" y="678798"/>
                  <a:pt x="8794893" y="678798"/>
                  <a:pt x="8816511" y="678798"/>
                </a:cubicBezTo>
                <a:cubicBezTo>
                  <a:pt x="8816511" y="678798"/>
                  <a:pt x="8816511" y="678798"/>
                  <a:pt x="8816511" y="687445"/>
                </a:cubicBezTo>
                <a:cubicBezTo>
                  <a:pt x="8816511" y="687445"/>
                  <a:pt x="8816511" y="687445"/>
                  <a:pt x="8846236" y="687445"/>
                </a:cubicBezTo>
                <a:cubicBezTo>
                  <a:pt x="8846236" y="687445"/>
                  <a:pt x="8846236" y="687445"/>
                  <a:pt x="8846236" y="672313"/>
                </a:cubicBezTo>
                <a:cubicBezTo>
                  <a:pt x="8846236" y="672313"/>
                  <a:pt x="8846236" y="672313"/>
                  <a:pt x="8865152" y="672313"/>
                </a:cubicBezTo>
                <a:cubicBezTo>
                  <a:pt x="8865152" y="672313"/>
                  <a:pt x="8865152" y="672313"/>
                  <a:pt x="8865152" y="696092"/>
                </a:cubicBezTo>
                <a:cubicBezTo>
                  <a:pt x="8865152" y="696092"/>
                  <a:pt x="8865152" y="696092"/>
                  <a:pt x="8875960" y="696092"/>
                </a:cubicBezTo>
                <a:cubicBezTo>
                  <a:pt x="8875960" y="696092"/>
                  <a:pt x="8875960" y="696092"/>
                  <a:pt x="8875960" y="687445"/>
                </a:cubicBezTo>
                <a:cubicBezTo>
                  <a:pt x="8875960" y="687445"/>
                  <a:pt x="8875960" y="687445"/>
                  <a:pt x="8894876" y="687445"/>
                </a:cubicBezTo>
                <a:cubicBezTo>
                  <a:pt x="8894876" y="687445"/>
                  <a:pt x="8894876" y="687445"/>
                  <a:pt x="8894876" y="713387"/>
                </a:cubicBezTo>
                <a:cubicBezTo>
                  <a:pt x="8894876" y="713387"/>
                  <a:pt x="8894876" y="713387"/>
                  <a:pt x="8916494" y="713387"/>
                </a:cubicBezTo>
                <a:cubicBezTo>
                  <a:pt x="8916494" y="713387"/>
                  <a:pt x="8916494" y="713387"/>
                  <a:pt x="8916494" y="726357"/>
                </a:cubicBezTo>
                <a:cubicBezTo>
                  <a:pt x="8916494" y="726357"/>
                  <a:pt x="8916494" y="726357"/>
                  <a:pt x="8924601" y="726357"/>
                </a:cubicBezTo>
                <a:cubicBezTo>
                  <a:pt x="8924601" y="726357"/>
                  <a:pt x="8924601" y="726357"/>
                  <a:pt x="8924601" y="719872"/>
                </a:cubicBezTo>
                <a:cubicBezTo>
                  <a:pt x="8924601" y="719872"/>
                  <a:pt x="8924601" y="719872"/>
                  <a:pt x="8965135" y="719872"/>
                </a:cubicBezTo>
                <a:cubicBezTo>
                  <a:pt x="8965135" y="719872"/>
                  <a:pt x="8965135" y="719872"/>
                  <a:pt x="8965135" y="743651"/>
                </a:cubicBezTo>
                <a:cubicBezTo>
                  <a:pt x="8965135" y="743651"/>
                  <a:pt x="8965135" y="743651"/>
                  <a:pt x="8975944" y="743651"/>
                </a:cubicBezTo>
                <a:cubicBezTo>
                  <a:pt x="8975944" y="743651"/>
                  <a:pt x="8975944" y="743651"/>
                  <a:pt x="8975944" y="752299"/>
                </a:cubicBezTo>
                <a:cubicBezTo>
                  <a:pt x="8975944" y="752299"/>
                  <a:pt x="8975944" y="752299"/>
                  <a:pt x="8984051" y="752299"/>
                </a:cubicBezTo>
                <a:cubicBezTo>
                  <a:pt x="8984051" y="752299"/>
                  <a:pt x="8984051" y="752299"/>
                  <a:pt x="8984051" y="735004"/>
                </a:cubicBezTo>
                <a:cubicBezTo>
                  <a:pt x="8984051" y="735004"/>
                  <a:pt x="8984051" y="735004"/>
                  <a:pt x="8994860" y="735004"/>
                </a:cubicBezTo>
                <a:cubicBezTo>
                  <a:pt x="8994860" y="735004"/>
                  <a:pt x="8994860" y="735004"/>
                  <a:pt x="8994860" y="743651"/>
                </a:cubicBezTo>
                <a:cubicBezTo>
                  <a:pt x="8994860" y="743651"/>
                  <a:pt x="8994860" y="743651"/>
                  <a:pt x="8997562" y="743651"/>
                </a:cubicBezTo>
                <a:cubicBezTo>
                  <a:pt x="8997562" y="743651"/>
                  <a:pt x="8997562" y="743651"/>
                  <a:pt x="8997562" y="741490"/>
                </a:cubicBezTo>
                <a:cubicBezTo>
                  <a:pt x="8997562" y="741490"/>
                  <a:pt x="8997562" y="741490"/>
                  <a:pt x="9002966" y="741490"/>
                </a:cubicBezTo>
                <a:cubicBezTo>
                  <a:pt x="9002966" y="741490"/>
                  <a:pt x="9002966" y="741490"/>
                  <a:pt x="9002966" y="735004"/>
                </a:cubicBezTo>
                <a:cubicBezTo>
                  <a:pt x="9002966" y="735004"/>
                  <a:pt x="9002966" y="735004"/>
                  <a:pt x="9054310" y="735004"/>
                </a:cubicBezTo>
                <a:cubicBezTo>
                  <a:pt x="9054310" y="735004"/>
                  <a:pt x="9054310" y="735004"/>
                  <a:pt x="9054310" y="758784"/>
                </a:cubicBezTo>
                <a:cubicBezTo>
                  <a:pt x="9054310" y="758784"/>
                  <a:pt x="9054310" y="758784"/>
                  <a:pt x="9075928" y="758784"/>
                </a:cubicBezTo>
                <a:cubicBezTo>
                  <a:pt x="9075928" y="758784"/>
                  <a:pt x="9075928" y="758784"/>
                  <a:pt x="9075928" y="767431"/>
                </a:cubicBezTo>
                <a:cubicBezTo>
                  <a:pt x="9075928" y="767431"/>
                  <a:pt x="9075928" y="767431"/>
                  <a:pt x="9094843" y="767431"/>
                </a:cubicBezTo>
                <a:cubicBezTo>
                  <a:pt x="9094843" y="767431"/>
                  <a:pt x="9094843" y="767431"/>
                  <a:pt x="9094843" y="743651"/>
                </a:cubicBezTo>
                <a:cubicBezTo>
                  <a:pt x="9094843" y="743651"/>
                  <a:pt x="9094843" y="743651"/>
                  <a:pt x="9105652" y="743651"/>
                </a:cubicBezTo>
                <a:cubicBezTo>
                  <a:pt x="9105652" y="743651"/>
                  <a:pt x="9105652" y="743651"/>
                  <a:pt x="9105652" y="711225"/>
                </a:cubicBezTo>
                <a:cubicBezTo>
                  <a:pt x="9105652" y="711225"/>
                  <a:pt x="9105652" y="711225"/>
                  <a:pt x="9116461" y="711225"/>
                </a:cubicBezTo>
                <a:cubicBezTo>
                  <a:pt x="9116461" y="711225"/>
                  <a:pt x="9116461" y="711225"/>
                  <a:pt x="9116461" y="696092"/>
                </a:cubicBezTo>
                <a:cubicBezTo>
                  <a:pt x="9116461" y="696092"/>
                  <a:pt x="9116461" y="696092"/>
                  <a:pt x="9113759" y="696092"/>
                </a:cubicBezTo>
                <a:cubicBezTo>
                  <a:pt x="9113759" y="696092"/>
                  <a:pt x="9113759" y="696092"/>
                  <a:pt x="9121866" y="683122"/>
                </a:cubicBezTo>
                <a:cubicBezTo>
                  <a:pt x="9121866" y="683122"/>
                  <a:pt x="9121866" y="683122"/>
                  <a:pt x="9132675" y="711225"/>
                </a:cubicBezTo>
                <a:cubicBezTo>
                  <a:pt x="9132675" y="711225"/>
                  <a:pt x="9132675" y="711225"/>
                  <a:pt x="9140782" y="711225"/>
                </a:cubicBezTo>
                <a:cubicBezTo>
                  <a:pt x="9140782" y="711225"/>
                  <a:pt x="9140782" y="711225"/>
                  <a:pt x="9140782" y="605298"/>
                </a:cubicBezTo>
                <a:cubicBezTo>
                  <a:pt x="9140782" y="605298"/>
                  <a:pt x="9140782" y="605298"/>
                  <a:pt x="9156995" y="605298"/>
                </a:cubicBezTo>
                <a:cubicBezTo>
                  <a:pt x="9156995" y="605298"/>
                  <a:pt x="9156995" y="605298"/>
                  <a:pt x="9156995" y="557739"/>
                </a:cubicBezTo>
                <a:cubicBezTo>
                  <a:pt x="9156995" y="557739"/>
                  <a:pt x="9156995" y="557739"/>
                  <a:pt x="9192124" y="557739"/>
                </a:cubicBezTo>
                <a:cubicBezTo>
                  <a:pt x="9192124" y="557739"/>
                  <a:pt x="9192124" y="557739"/>
                  <a:pt x="9192124" y="536121"/>
                </a:cubicBezTo>
                <a:cubicBezTo>
                  <a:pt x="9192124" y="536121"/>
                  <a:pt x="9192124" y="536121"/>
                  <a:pt x="9238063" y="536121"/>
                </a:cubicBezTo>
                <a:cubicBezTo>
                  <a:pt x="9238063" y="536121"/>
                  <a:pt x="9238063" y="536121"/>
                  <a:pt x="9238063" y="555577"/>
                </a:cubicBezTo>
                <a:cubicBezTo>
                  <a:pt x="9238063" y="555577"/>
                  <a:pt x="9238063" y="555577"/>
                  <a:pt x="9262383" y="555577"/>
                </a:cubicBezTo>
                <a:cubicBezTo>
                  <a:pt x="9262383" y="555577"/>
                  <a:pt x="9262383" y="555577"/>
                  <a:pt x="9262383" y="603136"/>
                </a:cubicBezTo>
                <a:cubicBezTo>
                  <a:pt x="9262383" y="603136"/>
                  <a:pt x="9262383" y="603136"/>
                  <a:pt x="9273192" y="603136"/>
                </a:cubicBezTo>
                <a:cubicBezTo>
                  <a:pt x="9273192" y="603136"/>
                  <a:pt x="9273192" y="603136"/>
                  <a:pt x="9273192" y="607459"/>
                </a:cubicBezTo>
                <a:cubicBezTo>
                  <a:pt x="9273192" y="607459"/>
                  <a:pt x="9273192" y="607459"/>
                  <a:pt x="9292108" y="607459"/>
                </a:cubicBezTo>
                <a:cubicBezTo>
                  <a:pt x="9292108" y="607459"/>
                  <a:pt x="9292108" y="607459"/>
                  <a:pt x="9292108" y="646371"/>
                </a:cubicBezTo>
                <a:cubicBezTo>
                  <a:pt x="9292108" y="646371"/>
                  <a:pt x="9292108" y="646371"/>
                  <a:pt x="9302917" y="646371"/>
                </a:cubicBezTo>
                <a:cubicBezTo>
                  <a:pt x="9302917" y="646371"/>
                  <a:pt x="9302917" y="646371"/>
                  <a:pt x="9302917" y="659342"/>
                </a:cubicBezTo>
                <a:cubicBezTo>
                  <a:pt x="9302917" y="659342"/>
                  <a:pt x="9302917" y="659342"/>
                  <a:pt x="9324535" y="659342"/>
                </a:cubicBezTo>
                <a:cubicBezTo>
                  <a:pt x="9324535" y="659342"/>
                  <a:pt x="9324535" y="659342"/>
                  <a:pt x="9324535" y="663666"/>
                </a:cubicBezTo>
                <a:cubicBezTo>
                  <a:pt x="9324535" y="663666"/>
                  <a:pt x="9324535" y="663666"/>
                  <a:pt x="9332642" y="665827"/>
                </a:cubicBezTo>
                <a:cubicBezTo>
                  <a:pt x="9332642" y="665827"/>
                  <a:pt x="9332642" y="665827"/>
                  <a:pt x="9332642" y="687445"/>
                </a:cubicBezTo>
                <a:cubicBezTo>
                  <a:pt x="9332642" y="687445"/>
                  <a:pt x="9332642" y="687445"/>
                  <a:pt x="9356962" y="687445"/>
                </a:cubicBezTo>
                <a:cubicBezTo>
                  <a:pt x="9356962" y="687445"/>
                  <a:pt x="9356962" y="687445"/>
                  <a:pt x="9356962" y="696092"/>
                </a:cubicBezTo>
                <a:cubicBezTo>
                  <a:pt x="9356962" y="696092"/>
                  <a:pt x="9356962" y="696092"/>
                  <a:pt x="9370473" y="696092"/>
                </a:cubicBezTo>
                <a:cubicBezTo>
                  <a:pt x="9370473" y="696092"/>
                  <a:pt x="9370473" y="696092"/>
                  <a:pt x="9370473" y="713387"/>
                </a:cubicBezTo>
                <a:cubicBezTo>
                  <a:pt x="9370473" y="713387"/>
                  <a:pt x="9370473" y="713387"/>
                  <a:pt x="9375878" y="713387"/>
                </a:cubicBezTo>
                <a:cubicBezTo>
                  <a:pt x="9375878" y="713387"/>
                  <a:pt x="9375878" y="713387"/>
                  <a:pt x="9375878" y="698254"/>
                </a:cubicBezTo>
                <a:cubicBezTo>
                  <a:pt x="9375878" y="698254"/>
                  <a:pt x="9375878" y="698254"/>
                  <a:pt x="9386687" y="698254"/>
                </a:cubicBezTo>
                <a:cubicBezTo>
                  <a:pt x="9386687" y="698254"/>
                  <a:pt x="9386687" y="698254"/>
                  <a:pt x="9386687" y="711225"/>
                </a:cubicBezTo>
                <a:cubicBezTo>
                  <a:pt x="9386687" y="711225"/>
                  <a:pt x="9386687" y="711225"/>
                  <a:pt x="9394794" y="711225"/>
                </a:cubicBezTo>
                <a:cubicBezTo>
                  <a:pt x="9394794" y="711225"/>
                  <a:pt x="9394794" y="711225"/>
                  <a:pt x="9394794" y="706901"/>
                </a:cubicBezTo>
                <a:cubicBezTo>
                  <a:pt x="9394794" y="706901"/>
                  <a:pt x="9394794" y="706901"/>
                  <a:pt x="9459648" y="706901"/>
                </a:cubicBezTo>
                <a:cubicBezTo>
                  <a:pt x="9459648" y="706901"/>
                  <a:pt x="9459648" y="706901"/>
                  <a:pt x="9459648" y="717710"/>
                </a:cubicBezTo>
                <a:cubicBezTo>
                  <a:pt x="9459648" y="717710"/>
                  <a:pt x="9459648" y="717710"/>
                  <a:pt x="9467754" y="717710"/>
                </a:cubicBezTo>
                <a:cubicBezTo>
                  <a:pt x="9467754" y="717710"/>
                  <a:pt x="9467754" y="717710"/>
                  <a:pt x="9467754" y="735004"/>
                </a:cubicBezTo>
                <a:cubicBezTo>
                  <a:pt x="9467754" y="735004"/>
                  <a:pt x="9467754" y="735004"/>
                  <a:pt x="9489372" y="724195"/>
                </a:cubicBezTo>
                <a:cubicBezTo>
                  <a:pt x="9489372" y="724195"/>
                  <a:pt x="9489372" y="724195"/>
                  <a:pt x="9497479" y="683122"/>
                </a:cubicBezTo>
                <a:cubicBezTo>
                  <a:pt x="9497479" y="683122"/>
                  <a:pt x="9497479" y="683122"/>
                  <a:pt x="9505586" y="680960"/>
                </a:cubicBezTo>
                <a:cubicBezTo>
                  <a:pt x="9505586" y="680960"/>
                  <a:pt x="9505586" y="680960"/>
                  <a:pt x="9508288" y="611783"/>
                </a:cubicBezTo>
                <a:cubicBezTo>
                  <a:pt x="9508288" y="611783"/>
                  <a:pt x="9508288" y="611783"/>
                  <a:pt x="9510990" y="680960"/>
                </a:cubicBezTo>
                <a:cubicBezTo>
                  <a:pt x="9510990" y="680960"/>
                  <a:pt x="9510990" y="680960"/>
                  <a:pt x="9519097" y="683122"/>
                </a:cubicBezTo>
                <a:cubicBezTo>
                  <a:pt x="9519097" y="683122"/>
                  <a:pt x="9519097" y="683122"/>
                  <a:pt x="9519097" y="596651"/>
                </a:cubicBezTo>
                <a:cubicBezTo>
                  <a:pt x="9519097" y="596651"/>
                  <a:pt x="9519097" y="596651"/>
                  <a:pt x="9524502" y="596651"/>
                </a:cubicBezTo>
                <a:cubicBezTo>
                  <a:pt x="9524502" y="596651"/>
                  <a:pt x="9524502" y="596651"/>
                  <a:pt x="9524502" y="564224"/>
                </a:cubicBezTo>
                <a:cubicBezTo>
                  <a:pt x="9524502" y="564224"/>
                  <a:pt x="9524502" y="564224"/>
                  <a:pt x="9575845" y="564224"/>
                </a:cubicBezTo>
                <a:cubicBezTo>
                  <a:pt x="9575845" y="564224"/>
                  <a:pt x="9575845" y="564224"/>
                  <a:pt x="9575845" y="596651"/>
                </a:cubicBezTo>
                <a:cubicBezTo>
                  <a:pt x="9575845" y="596651"/>
                  <a:pt x="9575845" y="596651"/>
                  <a:pt x="9583952" y="596651"/>
                </a:cubicBezTo>
                <a:cubicBezTo>
                  <a:pt x="9583952" y="596651"/>
                  <a:pt x="9583952" y="596651"/>
                  <a:pt x="9583952" y="514503"/>
                </a:cubicBezTo>
                <a:cubicBezTo>
                  <a:pt x="9583952" y="514503"/>
                  <a:pt x="9583952" y="514503"/>
                  <a:pt x="9602867" y="514503"/>
                </a:cubicBezTo>
                <a:cubicBezTo>
                  <a:pt x="9602867" y="514503"/>
                  <a:pt x="9602867" y="514503"/>
                  <a:pt x="9602867" y="499370"/>
                </a:cubicBezTo>
                <a:cubicBezTo>
                  <a:pt x="9602867" y="499370"/>
                  <a:pt x="9602867" y="499370"/>
                  <a:pt x="9632592" y="499370"/>
                </a:cubicBezTo>
                <a:cubicBezTo>
                  <a:pt x="9632592" y="499370"/>
                  <a:pt x="9632592" y="499370"/>
                  <a:pt x="9632592" y="490723"/>
                </a:cubicBezTo>
                <a:cubicBezTo>
                  <a:pt x="9632592" y="490723"/>
                  <a:pt x="9632592" y="490723"/>
                  <a:pt x="9651508" y="490723"/>
                </a:cubicBezTo>
                <a:cubicBezTo>
                  <a:pt x="9651508" y="490723"/>
                  <a:pt x="9651508" y="490723"/>
                  <a:pt x="9651508" y="499370"/>
                </a:cubicBezTo>
                <a:cubicBezTo>
                  <a:pt x="9651508" y="499370"/>
                  <a:pt x="9651508" y="499370"/>
                  <a:pt x="9659614" y="499370"/>
                </a:cubicBezTo>
                <a:cubicBezTo>
                  <a:pt x="9659614" y="499370"/>
                  <a:pt x="9659614" y="499370"/>
                  <a:pt x="9659614" y="495047"/>
                </a:cubicBezTo>
                <a:cubicBezTo>
                  <a:pt x="9659614" y="495047"/>
                  <a:pt x="9659614" y="495047"/>
                  <a:pt x="9673126" y="495047"/>
                </a:cubicBezTo>
                <a:cubicBezTo>
                  <a:pt x="9673126" y="495047"/>
                  <a:pt x="9673126" y="495047"/>
                  <a:pt x="9673126" y="499370"/>
                </a:cubicBezTo>
                <a:cubicBezTo>
                  <a:pt x="9673126" y="499370"/>
                  <a:pt x="9673126" y="499370"/>
                  <a:pt x="9678530" y="499370"/>
                </a:cubicBezTo>
                <a:cubicBezTo>
                  <a:pt x="9678530" y="499370"/>
                  <a:pt x="9678530" y="499370"/>
                  <a:pt x="9678530" y="490723"/>
                </a:cubicBezTo>
                <a:cubicBezTo>
                  <a:pt x="9678530" y="490723"/>
                  <a:pt x="9678530" y="490723"/>
                  <a:pt x="9702851" y="490723"/>
                </a:cubicBezTo>
                <a:cubicBezTo>
                  <a:pt x="9702851" y="490723"/>
                  <a:pt x="9702851" y="490723"/>
                  <a:pt x="9702851" y="499370"/>
                </a:cubicBezTo>
                <a:cubicBezTo>
                  <a:pt x="9702851" y="499370"/>
                  <a:pt x="9702851" y="499370"/>
                  <a:pt x="9743384" y="499370"/>
                </a:cubicBezTo>
                <a:cubicBezTo>
                  <a:pt x="9743384" y="499370"/>
                  <a:pt x="9743384" y="499370"/>
                  <a:pt x="9743384" y="512341"/>
                </a:cubicBezTo>
                <a:cubicBezTo>
                  <a:pt x="9743384" y="512341"/>
                  <a:pt x="9743384" y="512341"/>
                  <a:pt x="9778514" y="512341"/>
                </a:cubicBezTo>
                <a:cubicBezTo>
                  <a:pt x="9778514" y="512341"/>
                  <a:pt x="9778514" y="512341"/>
                  <a:pt x="9778514" y="542606"/>
                </a:cubicBezTo>
                <a:cubicBezTo>
                  <a:pt x="9778514" y="542606"/>
                  <a:pt x="9778514" y="542606"/>
                  <a:pt x="9786620" y="542606"/>
                </a:cubicBezTo>
                <a:cubicBezTo>
                  <a:pt x="9786620" y="542606"/>
                  <a:pt x="9786620" y="542606"/>
                  <a:pt x="9786620" y="551253"/>
                </a:cubicBezTo>
                <a:cubicBezTo>
                  <a:pt x="9786620" y="551253"/>
                  <a:pt x="9786620" y="551253"/>
                  <a:pt x="9792025" y="551253"/>
                </a:cubicBezTo>
                <a:cubicBezTo>
                  <a:pt x="9792025" y="551253"/>
                  <a:pt x="9792025" y="551253"/>
                  <a:pt x="9792025" y="581518"/>
                </a:cubicBezTo>
                <a:cubicBezTo>
                  <a:pt x="9792025" y="581518"/>
                  <a:pt x="9792025" y="581518"/>
                  <a:pt x="9800132" y="581518"/>
                </a:cubicBezTo>
                <a:cubicBezTo>
                  <a:pt x="9800132" y="581518"/>
                  <a:pt x="9800132" y="581518"/>
                  <a:pt x="9800132" y="588003"/>
                </a:cubicBezTo>
                <a:cubicBezTo>
                  <a:pt x="9800132" y="588003"/>
                  <a:pt x="9800132" y="588003"/>
                  <a:pt x="9810941" y="588003"/>
                </a:cubicBezTo>
                <a:cubicBezTo>
                  <a:pt x="9810941" y="588003"/>
                  <a:pt x="9810941" y="588003"/>
                  <a:pt x="9810941" y="618268"/>
                </a:cubicBezTo>
                <a:cubicBezTo>
                  <a:pt x="9810941" y="618268"/>
                  <a:pt x="9810941" y="618268"/>
                  <a:pt x="9832559" y="618268"/>
                </a:cubicBezTo>
                <a:cubicBezTo>
                  <a:pt x="9832559" y="618268"/>
                  <a:pt x="9832559" y="618268"/>
                  <a:pt x="9832559" y="642048"/>
                </a:cubicBezTo>
                <a:cubicBezTo>
                  <a:pt x="9832559" y="642048"/>
                  <a:pt x="9832559" y="642048"/>
                  <a:pt x="9835261" y="642048"/>
                </a:cubicBezTo>
                <a:cubicBezTo>
                  <a:pt x="9835261" y="642048"/>
                  <a:pt x="9835261" y="642048"/>
                  <a:pt x="9835261" y="655019"/>
                </a:cubicBezTo>
                <a:cubicBezTo>
                  <a:pt x="9835261" y="655019"/>
                  <a:pt x="9835261" y="655019"/>
                  <a:pt x="9843368" y="655019"/>
                </a:cubicBezTo>
                <a:cubicBezTo>
                  <a:pt x="9843368" y="655019"/>
                  <a:pt x="9843368" y="655019"/>
                  <a:pt x="9843368" y="678798"/>
                </a:cubicBezTo>
                <a:cubicBezTo>
                  <a:pt x="9843368" y="678798"/>
                  <a:pt x="9843368" y="678798"/>
                  <a:pt x="9856879" y="678798"/>
                </a:cubicBezTo>
                <a:cubicBezTo>
                  <a:pt x="9856879" y="678798"/>
                  <a:pt x="9856879" y="678798"/>
                  <a:pt x="9856879" y="680960"/>
                </a:cubicBezTo>
                <a:cubicBezTo>
                  <a:pt x="9856879" y="680960"/>
                  <a:pt x="9856879" y="680960"/>
                  <a:pt x="9859582" y="680960"/>
                </a:cubicBezTo>
                <a:cubicBezTo>
                  <a:pt x="9859582" y="680960"/>
                  <a:pt x="9859582" y="680960"/>
                  <a:pt x="9859582" y="696092"/>
                </a:cubicBezTo>
                <a:cubicBezTo>
                  <a:pt x="9859582" y="696092"/>
                  <a:pt x="9859582" y="696092"/>
                  <a:pt x="9875795" y="680960"/>
                </a:cubicBezTo>
                <a:cubicBezTo>
                  <a:pt x="9875795" y="680960"/>
                  <a:pt x="9875795" y="680960"/>
                  <a:pt x="9913627" y="680960"/>
                </a:cubicBezTo>
                <a:cubicBezTo>
                  <a:pt x="9913627" y="680960"/>
                  <a:pt x="9913627" y="680960"/>
                  <a:pt x="9913627" y="767431"/>
                </a:cubicBezTo>
                <a:cubicBezTo>
                  <a:pt x="9913627" y="767431"/>
                  <a:pt x="9913627" y="767431"/>
                  <a:pt x="9921734" y="767431"/>
                </a:cubicBezTo>
                <a:cubicBezTo>
                  <a:pt x="9921734" y="767431"/>
                  <a:pt x="9921734" y="767431"/>
                  <a:pt x="9929840" y="756622"/>
                </a:cubicBezTo>
                <a:cubicBezTo>
                  <a:pt x="9929840" y="756622"/>
                  <a:pt x="9929840" y="756622"/>
                  <a:pt x="9929840" y="771755"/>
                </a:cubicBezTo>
                <a:cubicBezTo>
                  <a:pt x="9929840" y="771755"/>
                  <a:pt x="9929840" y="771755"/>
                  <a:pt x="9935245" y="771755"/>
                </a:cubicBezTo>
                <a:cubicBezTo>
                  <a:pt x="9935245" y="771755"/>
                  <a:pt x="9935245" y="771755"/>
                  <a:pt x="9935245" y="726357"/>
                </a:cubicBezTo>
                <a:cubicBezTo>
                  <a:pt x="9935245" y="726357"/>
                  <a:pt x="9935245" y="726357"/>
                  <a:pt x="9943352" y="726357"/>
                </a:cubicBezTo>
                <a:cubicBezTo>
                  <a:pt x="9943352" y="726357"/>
                  <a:pt x="9943352" y="726357"/>
                  <a:pt x="9943352" y="661504"/>
                </a:cubicBezTo>
                <a:cubicBezTo>
                  <a:pt x="9943352" y="661504"/>
                  <a:pt x="9943352" y="661504"/>
                  <a:pt x="9954160" y="661504"/>
                </a:cubicBezTo>
                <a:cubicBezTo>
                  <a:pt x="9954160" y="661504"/>
                  <a:pt x="9954160" y="661504"/>
                  <a:pt x="9970374" y="618268"/>
                </a:cubicBezTo>
                <a:cubicBezTo>
                  <a:pt x="9970374" y="618268"/>
                  <a:pt x="9970374" y="618268"/>
                  <a:pt x="9983885" y="618268"/>
                </a:cubicBezTo>
                <a:cubicBezTo>
                  <a:pt x="9983885" y="618268"/>
                  <a:pt x="9983885" y="618268"/>
                  <a:pt x="9997396" y="661504"/>
                </a:cubicBezTo>
                <a:cubicBezTo>
                  <a:pt x="9997396" y="661504"/>
                  <a:pt x="9997396" y="661504"/>
                  <a:pt x="10008206" y="661504"/>
                </a:cubicBezTo>
                <a:cubicBezTo>
                  <a:pt x="10008206" y="661504"/>
                  <a:pt x="10008206" y="661504"/>
                  <a:pt x="10008206" y="700416"/>
                </a:cubicBezTo>
                <a:cubicBezTo>
                  <a:pt x="10008206" y="700416"/>
                  <a:pt x="10008206" y="700416"/>
                  <a:pt x="10027121" y="700416"/>
                </a:cubicBezTo>
                <a:cubicBezTo>
                  <a:pt x="10027121" y="700416"/>
                  <a:pt x="10027121" y="700416"/>
                  <a:pt x="10027121" y="717710"/>
                </a:cubicBezTo>
                <a:cubicBezTo>
                  <a:pt x="10027121" y="717710"/>
                  <a:pt x="10027121" y="717710"/>
                  <a:pt x="10032526" y="717710"/>
                </a:cubicBezTo>
                <a:cubicBezTo>
                  <a:pt x="10032526" y="717710"/>
                  <a:pt x="10032526" y="717710"/>
                  <a:pt x="10032526" y="700416"/>
                </a:cubicBezTo>
                <a:cubicBezTo>
                  <a:pt x="10032526" y="700416"/>
                  <a:pt x="10032526" y="700416"/>
                  <a:pt x="10048740" y="700416"/>
                </a:cubicBezTo>
                <a:cubicBezTo>
                  <a:pt x="10048740" y="700416"/>
                  <a:pt x="10048740" y="700416"/>
                  <a:pt x="10048740" y="713387"/>
                </a:cubicBezTo>
                <a:cubicBezTo>
                  <a:pt x="10048740" y="713387"/>
                  <a:pt x="10048740" y="713387"/>
                  <a:pt x="10089273" y="713387"/>
                </a:cubicBezTo>
                <a:cubicBezTo>
                  <a:pt x="10089273" y="713387"/>
                  <a:pt x="10089273" y="713387"/>
                  <a:pt x="10089273" y="676636"/>
                </a:cubicBezTo>
                <a:cubicBezTo>
                  <a:pt x="10089273" y="676636"/>
                  <a:pt x="10089273" y="676636"/>
                  <a:pt x="10102784" y="676636"/>
                </a:cubicBezTo>
                <a:cubicBezTo>
                  <a:pt x="10102784" y="676636"/>
                  <a:pt x="10102784" y="676636"/>
                  <a:pt x="10102784" y="698254"/>
                </a:cubicBezTo>
                <a:cubicBezTo>
                  <a:pt x="10102784" y="698254"/>
                  <a:pt x="10102784" y="698254"/>
                  <a:pt x="10105487" y="698254"/>
                </a:cubicBezTo>
                <a:cubicBezTo>
                  <a:pt x="10105487" y="698254"/>
                  <a:pt x="10105487" y="698254"/>
                  <a:pt x="10105487" y="665827"/>
                </a:cubicBezTo>
                <a:cubicBezTo>
                  <a:pt x="10105487" y="665827"/>
                  <a:pt x="10105487" y="665827"/>
                  <a:pt x="10135212" y="665827"/>
                </a:cubicBezTo>
                <a:cubicBezTo>
                  <a:pt x="10135212" y="665827"/>
                  <a:pt x="10135212" y="665827"/>
                  <a:pt x="10135212" y="652857"/>
                </a:cubicBezTo>
                <a:cubicBezTo>
                  <a:pt x="10135212" y="652857"/>
                  <a:pt x="10135212" y="652857"/>
                  <a:pt x="10143318" y="652857"/>
                </a:cubicBezTo>
                <a:cubicBezTo>
                  <a:pt x="10143318" y="652857"/>
                  <a:pt x="10143318" y="652857"/>
                  <a:pt x="10143318" y="637724"/>
                </a:cubicBezTo>
                <a:cubicBezTo>
                  <a:pt x="10143318" y="637724"/>
                  <a:pt x="10143318" y="637724"/>
                  <a:pt x="10148723" y="637724"/>
                </a:cubicBezTo>
                <a:cubicBezTo>
                  <a:pt x="10148723" y="637724"/>
                  <a:pt x="10148723" y="637724"/>
                  <a:pt x="10148723" y="644210"/>
                </a:cubicBezTo>
                <a:cubicBezTo>
                  <a:pt x="10148723" y="644210"/>
                  <a:pt x="10148723" y="644210"/>
                  <a:pt x="10173043" y="644210"/>
                </a:cubicBezTo>
                <a:cubicBezTo>
                  <a:pt x="10173043" y="644210"/>
                  <a:pt x="10173043" y="644210"/>
                  <a:pt x="10173043" y="637724"/>
                </a:cubicBezTo>
                <a:cubicBezTo>
                  <a:pt x="10173043" y="637724"/>
                  <a:pt x="10173043" y="637724"/>
                  <a:pt x="10181150" y="637724"/>
                </a:cubicBezTo>
                <a:cubicBezTo>
                  <a:pt x="10181150" y="637724"/>
                  <a:pt x="10181150" y="637724"/>
                  <a:pt x="10181150" y="648533"/>
                </a:cubicBezTo>
                <a:cubicBezTo>
                  <a:pt x="10181150" y="648533"/>
                  <a:pt x="10181150" y="648533"/>
                  <a:pt x="10232493" y="648533"/>
                </a:cubicBezTo>
                <a:cubicBezTo>
                  <a:pt x="10232493" y="648533"/>
                  <a:pt x="10232493" y="648533"/>
                  <a:pt x="10232493" y="786887"/>
                </a:cubicBezTo>
                <a:cubicBezTo>
                  <a:pt x="10232493" y="786887"/>
                  <a:pt x="10232493" y="786887"/>
                  <a:pt x="10248706" y="786887"/>
                </a:cubicBezTo>
                <a:cubicBezTo>
                  <a:pt x="10248706" y="782563"/>
                  <a:pt x="10248706" y="778240"/>
                  <a:pt x="10248706" y="773916"/>
                </a:cubicBezTo>
                <a:cubicBezTo>
                  <a:pt x="10251409" y="773916"/>
                  <a:pt x="10251409" y="773916"/>
                  <a:pt x="10254111" y="773916"/>
                </a:cubicBezTo>
                <a:cubicBezTo>
                  <a:pt x="10254111" y="778240"/>
                  <a:pt x="10254111" y="782563"/>
                  <a:pt x="10254111" y="786887"/>
                </a:cubicBezTo>
                <a:cubicBezTo>
                  <a:pt x="10267622" y="786887"/>
                  <a:pt x="10281133" y="786887"/>
                  <a:pt x="10294645" y="786887"/>
                </a:cubicBezTo>
                <a:cubicBezTo>
                  <a:pt x="10294645" y="776078"/>
                  <a:pt x="10294645" y="767431"/>
                  <a:pt x="10294645" y="756622"/>
                </a:cubicBezTo>
                <a:cubicBezTo>
                  <a:pt x="10300049" y="756622"/>
                  <a:pt x="10305454" y="756622"/>
                  <a:pt x="10310858" y="756622"/>
                </a:cubicBezTo>
                <a:cubicBezTo>
                  <a:pt x="10310858" y="756622"/>
                  <a:pt x="10313560" y="754460"/>
                  <a:pt x="10313560" y="754460"/>
                </a:cubicBezTo>
                <a:cubicBezTo>
                  <a:pt x="10318965" y="754460"/>
                  <a:pt x="10324370" y="754460"/>
                  <a:pt x="10327072" y="754460"/>
                </a:cubicBezTo>
                <a:cubicBezTo>
                  <a:pt x="10329774" y="754460"/>
                  <a:pt x="10329774" y="756622"/>
                  <a:pt x="10332476" y="756622"/>
                </a:cubicBezTo>
                <a:cubicBezTo>
                  <a:pt x="10335178" y="756622"/>
                  <a:pt x="10340583" y="756622"/>
                  <a:pt x="10345988" y="756622"/>
                </a:cubicBezTo>
                <a:cubicBezTo>
                  <a:pt x="10345988" y="767431"/>
                  <a:pt x="10345988" y="778240"/>
                  <a:pt x="10345988" y="786887"/>
                </a:cubicBezTo>
                <a:cubicBezTo>
                  <a:pt x="10348690" y="786887"/>
                  <a:pt x="10351392" y="786887"/>
                  <a:pt x="10356796" y="786887"/>
                </a:cubicBezTo>
                <a:cubicBezTo>
                  <a:pt x="10356796" y="793372"/>
                  <a:pt x="10356796" y="799858"/>
                  <a:pt x="10356796" y="804181"/>
                </a:cubicBezTo>
                <a:cubicBezTo>
                  <a:pt x="10364903" y="806343"/>
                  <a:pt x="10375712" y="806343"/>
                  <a:pt x="10386521" y="806343"/>
                </a:cubicBezTo>
                <a:cubicBezTo>
                  <a:pt x="10386521" y="799858"/>
                  <a:pt x="10386521" y="795534"/>
                  <a:pt x="10386521" y="789049"/>
                </a:cubicBezTo>
                <a:cubicBezTo>
                  <a:pt x="10418948" y="789049"/>
                  <a:pt x="10454078" y="789049"/>
                  <a:pt x="10489207" y="789049"/>
                </a:cubicBezTo>
                <a:cubicBezTo>
                  <a:pt x="10489207" y="795534"/>
                  <a:pt x="10489207" y="799858"/>
                  <a:pt x="10489207" y="806343"/>
                </a:cubicBezTo>
                <a:cubicBezTo>
                  <a:pt x="10491909" y="806343"/>
                  <a:pt x="10497314" y="806343"/>
                  <a:pt x="10502718" y="806343"/>
                </a:cubicBezTo>
                <a:cubicBezTo>
                  <a:pt x="10502718" y="808505"/>
                  <a:pt x="10502718" y="808505"/>
                  <a:pt x="10502718" y="810667"/>
                </a:cubicBezTo>
                <a:cubicBezTo>
                  <a:pt x="10500016" y="810667"/>
                  <a:pt x="10497314" y="810667"/>
                  <a:pt x="10494612" y="810667"/>
                </a:cubicBezTo>
                <a:lnTo>
                  <a:pt x="10494612" y="814322"/>
                </a:lnTo>
                <a:lnTo>
                  <a:pt x="10564926" y="814322"/>
                </a:lnTo>
                <a:lnTo>
                  <a:pt x="10567572" y="782563"/>
                </a:lnTo>
                <a:cubicBezTo>
                  <a:pt x="10570275" y="782563"/>
                  <a:pt x="10572977" y="782563"/>
                  <a:pt x="10575679" y="782563"/>
                </a:cubicBezTo>
                <a:lnTo>
                  <a:pt x="10578015" y="814322"/>
                </a:lnTo>
                <a:lnTo>
                  <a:pt x="10589557" y="814322"/>
                </a:lnTo>
                <a:lnTo>
                  <a:pt x="10591893" y="782563"/>
                </a:lnTo>
                <a:cubicBezTo>
                  <a:pt x="10594595" y="782563"/>
                  <a:pt x="10597297" y="782563"/>
                  <a:pt x="10600000" y="782563"/>
                </a:cubicBezTo>
                <a:lnTo>
                  <a:pt x="10602335" y="814322"/>
                </a:lnTo>
                <a:lnTo>
                  <a:pt x="10672960" y="814322"/>
                </a:lnTo>
                <a:lnTo>
                  <a:pt x="10672960" y="808505"/>
                </a:lnTo>
                <a:cubicBezTo>
                  <a:pt x="10678365" y="808505"/>
                  <a:pt x="10683770" y="808505"/>
                  <a:pt x="10689174" y="808505"/>
                </a:cubicBezTo>
                <a:lnTo>
                  <a:pt x="10689174" y="814322"/>
                </a:lnTo>
                <a:lnTo>
                  <a:pt x="10713494" y="814322"/>
                </a:lnTo>
                <a:lnTo>
                  <a:pt x="10713494" y="810667"/>
                </a:lnTo>
                <a:cubicBezTo>
                  <a:pt x="10716196" y="810667"/>
                  <a:pt x="10718899" y="810667"/>
                  <a:pt x="10721601" y="810667"/>
                </a:cubicBezTo>
                <a:lnTo>
                  <a:pt x="10721601" y="814322"/>
                </a:lnTo>
                <a:lnTo>
                  <a:pt x="10729708" y="814322"/>
                </a:lnTo>
                <a:lnTo>
                  <a:pt x="10729708" y="806343"/>
                </a:lnTo>
                <a:cubicBezTo>
                  <a:pt x="10732410" y="806343"/>
                  <a:pt x="10737814" y="806343"/>
                  <a:pt x="10740517" y="806343"/>
                </a:cubicBezTo>
                <a:cubicBezTo>
                  <a:pt x="10740517" y="804181"/>
                  <a:pt x="10740517" y="802019"/>
                  <a:pt x="10740517" y="799858"/>
                </a:cubicBezTo>
                <a:cubicBezTo>
                  <a:pt x="10743219" y="799858"/>
                  <a:pt x="10748624" y="799858"/>
                  <a:pt x="10751326" y="799858"/>
                </a:cubicBezTo>
                <a:cubicBezTo>
                  <a:pt x="10751326" y="802019"/>
                  <a:pt x="10751326" y="804181"/>
                  <a:pt x="10751326" y="806343"/>
                </a:cubicBezTo>
                <a:cubicBezTo>
                  <a:pt x="10799966" y="806343"/>
                  <a:pt x="10848607" y="806343"/>
                  <a:pt x="10897248" y="806343"/>
                </a:cubicBezTo>
                <a:cubicBezTo>
                  <a:pt x="10897248" y="808505"/>
                  <a:pt x="10897248" y="808505"/>
                  <a:pt x="10897248" y="810667"/>
                </a:cubicBezTo>
                <a:cubicBezTo>
                  <a:pt x="10902652" y="810667"/>
                  <a:pt x="10908057" y="810667"/>
                  <a:pt x="10913461" y="810667"/>
                </a:cubicBezTo>
                <a:cubicBezTo>
                  <a:pt x="10913461" y="808505"/>
                  <a:pt x="10913461" y="808505"/>
                  <a:pt x="10913461" y="806343"/>
                </a:cubicBezTo>
                <a:cubicBezTo>
                  <a:pt x="10918866" y="806343"/>
                  <a:pt x="10926972" y="806343"/>
                  <a:pt x="10935079" y="806343"/>
                </a:cubicBezTo>
                <a:cubicBezTo>
                  <a:pt x="10935079" y="808505"/>
                  <a:pt x="10935079" y="810667"/>
                  <a:pt x="10935079" y="812828"/>
                </a:cubicBezTo>
                <a:cubicBezTo>
                  <a:pt x="10940484" y="812828"/>
                  <a:pt x="10948590" y="812828"/>
                  <a:pt x="10953995" y="812828"/>
                </a:cubicBezTo>
                <a:lnTo>
                  <a:pt x="10953995" y="814322"/>
                </a:lnTo>
                <a:lnTo>
                  <a:pt x="10997231" y="814322"/>
                </a:lnTo>
                <a:lnTo>
                  <a:pt x="10997231" y="797696"/>
                </a:lnTo>
                <a:cubicBezTo>
                  <a:pt x="10999933" y="797696"/>
                  <a:pt x="11002636" y="797696"/>
                  <a:pt x="11005338" y="797696"/>
                </a:cubicBezTo>
                <a:lnTo>
                  <a:pt x="11005338" y="814322"/>
                </a:lnTo>
                <a:lnTo>
                  <a:pt x="11013445" y="814322"/>
                </a:lnTo>
                <a:lnTo>
                  <a:pt x="11013445" y="810667"/>
                </a:lnTo>
                <a:cubicBezTo>
                  <a:pt x="11029658" y="810667"/>
                  <a:pt x="11048574" y="810667"/>
                  <a:pt x="11064788" y="810667"/>
                </a:cubicBezTo>
                <a:lnTo>
                  <a:pt x="11064788" y="814322"/>
                </a:lnTo>
                <a:lnTo>
                  <a:pt x="11079413" y="814322"/>
                </a:lnTo>
                <a:lnTo>
                  <a:pt x="11099917" y="404252"/>
                </a:lnTo>
                <a:cubicBezTo>
                  <a:pt x="11086406" y="404252"/>
                  <a:pt x="11053978" y="391282"/>
                  <a:pt x="11083703" y="382634"/>
                </a:cubicBezTo>
                <a:cubicBezTo>
                  <a:pt x="11081001" y="380473"/>
                  <a:pt x="11078299" y="378311"/>
                  <a:pt x="11075596" y="378311"/>
                </a:cubicBezTo>
                <a:cubicBezTo>
                  <a:pt x="11075596" y="365340"/>
                  <a:pt x="11072894" y="363178"/>
                  <a:pt x="11086406" y="354531"/>
                </a:cubicBezTo>
                <a:cubicBezTo>
                  <a:pt x="11086406" y="350208"/>
                  <a:pt x="11086406" y="343722"/>
                  <a:pt x="11086406" y="337237"/>
                </a:cubicBezTo>
                <a:cubicBezTo>
                  <a:pt x="11091810" y="337237"/>
                  <a:pt x="11097214" y="337237"/>
                  <a:pt x="11105321" y="337237"/>
                </a:cubicBezTo>
                <a:cubicBezTo>
                  <a:pt x="11105321" y="328590"/>
                  <a:pt x="11105321" y="322105"/>
                  <a:pt x="11105321" y="315619"/>
                </a:cubicBezTo>
                <a:cubicBezTo>
                  <a:pt x="11105321" y="313458"/>
                  <a:pt x="11108024" y="313458"/>
                  <a:pt x="11108024" y="311296"/>
                </a:cubicBezTo>
                <a:cubicBezTo>
                  <a:pt x="11108024" y="285354"/>
                  <a:pt x="11108024" y="259413"/>
                  <a:pt x="11108024" y="233472"/>
                </a:cubicBezTo>
                <a:cubicBezTo>
                  <a:pt x="11108024" y="231310"/>
                  <a:pt x="11105321" y="229148"/>
                  <a:pt x="11105321" y="226986"/>
                </a:cubicBezTo>
                <a:cubicBezTo>
                  <a:pt x="11108024" y="224825"/>
                  <a:pt x="11110726" y="222663"/>
                  <a:pt x="11113428" y="220501"/>
                </a:cubicBezTo>
                <a:cubicBezTo>
                  <a:pt x="11113428" y="201045"/>
                  <a:pt x="11113428" y="181589"/>
                  <a:pt x="11113428" y="162133"/>
                </a:cubicBezTo>
                <a:cubicBezTo>
                  <a:pt x="11113428" y="159971"/>
                  <a:pt x="11113428" y="159971"/>
                  <a:pt x="11116130" y="157810"/>
                </a:cubicBezTo>
                <a:cubicBezTo>
                  <a:pt x="11116130" y="140515"/>
                  <a:pt x="11116130" y="121059"/>
                  <a:pt x="11116130" y="101603"/>
                </a:cubicBezTo>
                <a:cubicBezTo>
                  <a:pt x="11116130" y="101603"/>
                  <a:pt x="11116130" y="99442"/>
                  <a:pt x="11118833" y="99442"/>
                </a:cubicBezTo>
                <a:cubicBezTo>
                  <a:pt x="11118833" y="92956"/>
                  <a:pt x="11118833" y="88633"/>
                  <a:pt x="11118833" y="82147"/>
                </a:cubicBezTo>
                <a:cubicBezTo>
                  <a:pt x="11118833" y="82147"/>
                  <a:pt x="11118833" y="79986"/>
                  <a:pt x="11121535" y="79986"/>
                </a:cubicBezTo>
                <a:cubicBezTo>
                  <a:pt x="11124237" y="79986"/>
                  <a:pt x="11124237" y="82147"/>
                  <a:pt x="11124237" y="82147"/>
                </a:cubicBezTo>
                <a:cubicBezTo>
                  <a:pt x="11124237" y="88633"/>
                  <a:pt x="11124237" y="92956"/>
                  <a:pt x="11124237" y="99442"/>
                </a:cubicBezTo>
                <a:cubicBezTo>
                  <a:pt x="11124237" y="99442"/>
                  <a:pt x="11126939" y="101603"/>
                  <a:pt x="11126939" y="101603"/>
                </a:cubicBezTo>
                <a:cubicBezTo>
                  <a:pt x="11126939" y="121059"/>
                  <a:pt x="11126939" y="140515"/>
                  <a:pt x="11126939" y="157810"/>
                </a:cubicBezTo>
                <a:cubicBezTo>
                  <a:pt x="11126939" y="159971"/>
                  <a:pt x="11129642" y="162133"/>
                  <a:pt x="11129642" y="162133"/>
                </a:cubicBezTo>
                <a:cubicBezTo>
                  <a:pt x="11129642" y="181589"/>
                  <a:pt x="11129642" y="201045"/>
                  <a:pt x="11129642" y="220501"/>
                </a:cubicBezTo>
                <a:cubicBezTo>
                  <a:pt x="11132344" y="222663"/>
                  <a:pt x="11135046" y="224825"/>
                  <a:pt x="11137748" y="226986"/>
                </a:cubicBezTo>
                <a:cubicBezTo>
                  <a:pt x="11137748" y="229148"/>
                  <a:pt x="11135046" y="231310"/>
                  <a:pt x="11135046" y="233472"/>
                </a:cubicBezTo>
                <a:cubicBezTo>
                  <a:pt x="11135046" y="259413"/>
                  <a:pt x="11135046" y="285354"/>
                  <a:pt x="11135046" y="311296"/>
                </a:cubicBezTo>
                <a:cubicBezTo>
                  <a:pt x="11135046" y="313458"/>
                  <a:pt x="11137748" y="313458"/>
                  <a:pt x="11137748" y="315619"/>
                </a:cubicBezTo>
                <a:cubicBezTo>
                  <a:pt x="11137748" y="322105"/>
                  <a:pt x="11137748" y="328590"/>
                  <a:pt x="11137748" y="337237"/>
                </a:cubicBezTo>
                <a:cubicBezTo>
                  <a:pt x="11143153" y="337237"/>
                  <a:pt x="11151260" y="337237"/>
                  <a:pt x="11156664" y="337237"/>
                </a:cubicBezTo>
                <a:cubicBezTo>
                  <a:pt x="11156664" y="343722"/>
                  <a:pt x="11156664" y="350208"/>
                  <a:pt x="11156664" y="354531"/>
                </a:cubicBezTo>
                <a:cubicBezTo>
                  <a:pt x="11167473" y="363178"/>
                  <a:pt x="11167473" y="363178"/>
                  <a:pt x="11167473" y="378311"/>
                </a:cubicBezTo>
                <a:cubicBezTo>
                  <a:pt x="11164771" y="378311"/>
                  <a:pt x="11162069" y="380473"/>
                  <a:pt x="11159366" y="382634"/>
                </a:cubicBezTo>
                <a:cubicBezTo>
                  <a:pt x="11186389" y="393443"/>
                  <a:pt x="11153962" y="402090"/>
                  <a:pt x="11143153" y="404252"/>
                </a:cubicBezTo>
                <a:cubicBezTo>
                  <a:pt x="11145855" y="488562"/>
                  <a:pt x="11151260" y="572871"/>
                  <a:pt x="11153962" y="657180"/>
                </a:cubicBezTo>
                <a:cubicBezTo>
                  <a:pt x="11183687" y="657180"/>
                  <a:pt x="11213412" y="657180"/>
                  <a:pt x="11240434" y="657180"/>
                </a:cubicBezTo>
                <a:cubicBezTo>
                  <a:pt x="11240434" y="683122"/>
                  <a:pt x="11240434" y="709063"/>
                  <a:pt x="11240434" y="732843"/>
                </a:cubicBezTo>
                <a:cubicBezTo>
                  <a:pt x="11245839" y="732843"/>
                  <a:pt x="11248541" y="732843"/>
                  <a:pt x="11251243" y="732843"/>
                </a:cubicBezTo>
                <a:cubicBezTo>
                  <a:pt x="11251243" y="730681"/>
                  <a:pt x="11253945" y="728519"/>
                  <a:pt x="11253945" y="726357"/>
                </a:cubicBezTo>
                <a:cubicBezTo>
                  <a:pt x="11256648" y="726357"/>
                  <a:pt x="11259350" y="726357"/>
                  <a:pt x="11262052" y="726357"/>
                </a:cubicBezTo>
                <a:cubicBezTo>
                  <a:pt x="11262052" y="728519"/>
                  <a:pt x="11262052" y="730681"/>
                  <a:pt x="11264754" y="735004"/>
                </a:cubicBezTo>
                <a:cubicBezTo>
                  <a:pt x="11270159" y="735004"/>
                  <a:pt x="11275563" y="735004"/>
                  <a:pt x="11280968" y="735004"/>
                </a:cubicBezTo>
                <a:cubicBezTo>
                  <a:pt x="11280968" y="732843"/>
                  <a:pt x="11280968" y="730681"/>
                  <a:pt x="11280968" y="728519"/>
                </a:cubicBezTo>
                <a:cubicBezTo>
                  <a:pt x="11291777" y="728519"/>
                  <a:pt x="11299884" y="728519"/>
                  <a:pt x="11310693" y="728519"/>
                </a:cubicBezTo>
                <a:cubicBezTo>
                  <a:pt x="11310693" y="730681"/>
                  <a:pt x="11310693" y="732843"/>
                  <a:pt x="11310693" y="735004"/>
                </a:cubicBezTo>
                <a:cubicBezTo>
                  <a:pt x="11318800" y="735004"/>
                  <a:pt x="11329608" y="735004"/>
                  <a:pt x="11337715" y="735004"/>
                </a:cubicBezTo>
                <a:cubicBezTo>
                  <a:pt x="11337715" y="750137"/>
                  <a:pt x="11337715" y="765269"/>
                  <a:pt x="11337715" y="780402"/>
                </a:cubicBezTo>
                <a:cubicBezTo>
                  <a:pt x="11343120" y="780402"/>
                  <a:pt x="11351227" y="780402"/>
                  <a:pt x="11356631" y="780402"/>
                </a:cubicBezTo>
                <a:cubicBezTo>
                  <a:pt x="11356631" y="776078"/>
                  <a:pt x="11356631" y="771755"/>
                  <a:pt x="11356631" y="767431"/>
                </a:cubicBezTo>
                <a:cubicBezTo>
                  <a:pt x="11364738" y="767431"/>
                  <a:pt x="11372845" y="767431"/>
                  <a:pt x="11378249" y="767431"/>
                </a:cubicBezTo>
                <a:cubicBezTo>
                  <a:pt x="11378249" y="706901"/>
                  <a:pt x="11378249" y="648533"/>
                  <a:pt x="11378249" y="588003"/>
                </a:cubicBezTo>
                <a:cubicBezTo>
                  <a:pt x="11380951" y="585842"/>
                  <a:pt x="11383654" y="583680"/>
                  <a:pt x="11386356" y="581518"/>
                </a:cubicBezTo>
                <a:cubicBezTo>
                  <a:pt x="11418783" y="581518"/>
                  <a:pt x="11451210" y="581518"/>
                  <a:pt x="11483637" y="581518"/>
                </a:cubicBezTo>
                <a:cubicBezTo>
                  <a:pt x="11483637" y="583680"/>
                  <a:pt x="11483637" y="588003"/>
                  <a:pt x="11483637" y="590165"/>
                </a:cubicBezTo>
                <a:cubicBezTo>
                  <a:pt x="11486339" y="590165"/>
                  <a:pt x="11491744" y="590165"/>
                  <a:pt x="11497148" y="590165"/>
                </a:cubicBezTo>
                <a:cubicBezTo>
                  <a:pt x="11497148" y="629077"/>
                  <a:pt x="11497148" y="667989"/>
                  <a:pt x="11497148" y="704739"/>
                </a:cubicBezTo>
                <a:cubicBezTo>
                  <a:pt x="11507957" y="704739"/>
                  <a:pt x="11516064" y="704739"/>
                  <a:pt x="11526873" y="704739"/>
                </a:cubicBezTo>
                <a:cubicBezTo>
                  <a:pt x="11526873" y="683122"/>
                  <a:pt x="11526873" y="661504"/>
                  <a:pt x="11526873" y="637724"/>
                </a:cubicBezTo>
                <a:cubicBezTo>
                  <a:pt x="11537682" y="637724"/>
                  <a:pt x="11551193" y="637724"/>
                  <a:pt x="11562002" y="637724"/>
                </a:cubicBezTo>
                <a:cubicBezTo>
                  <a:pt x="11564705" y="637724"/>
                  <a:pt x="11564705" y="635563"/>
                  <a:pt x="11567407" y="633401"/>
                </a:cubicBezTo>
                <a:cubicBezTo>
                  <a:pt x="11570109" y="633401"/>
                  <a:pt x="11575514" y="633401"/>
                  <a:pt x="11578216" y="633401"/>
                </a:cubicBezTo>
                <a:cubicBezTo>
                  <a:pt x="11580918" y="635563"/>
                  <a:pt x="11580918" y="637724"/>
                  <a:pt x="11583620" y="637724"/>
                </a:cubicBezTo>
                <a:cubicBezTo>
                  <a:pt x="11591727" y="637724"/>
                  <a:pt x="11602536" y="637724"/>
                  <a:pt x="11613345" y="637724"/>
                </a:cubicBezTo>
                <a:cubicBezTo>
                  <a:pt x="11613345" y="598812"/>
                  <a:pt x="11613345" y="559900"/>
                  <a:pt x="11613345" y="520988"/>
                </a:cubicBezTo>
                <a:cubicBezTo>
                  <a:pt x="11613345" y="520988"/>
                  <a:pt x="11613345" y="520988"/>
                  <a:pt x="11689008" y="510179"/>
                </a:cubicBezTo>
                <a:cubicBezTo>
                  <a:pt x="11689008" y="510179"/>
                  <a:pt x="11689008" y="510179"/>
                  <a:pt x="11689008" y="518826"/>
                </a:cubicBezTo>
                <a:cubicBezTo>
                  <a:pt x="11689008" y="518826"/>
                  <a:pt x="11689008" y="518826"/>
                  <a:pt x="11724138" y="518826"/>
                </a:cubicBezTo>
                <a:cubicBezTo>
                  <a:pt x="11724138" y="518826"/>
                  <a:pt x="11724138" y="518826"/>
                  <a:pt x="11724138" y="773916"/>
                </a:cubicBezTo>
                <a:cubicBezTo>
                  <a:pt x="11732245" y="773916"/>
                  <a:pt x="11743054" y="773916"/>
                  <a:pt x="11753863" y="773916"/>
                </a:cubicBezTo>
                <a:cubicBezTo>
                  <a:pt x="11753863" y="771755"/>
                  <a:pt x="11753863" y="771755"/>
                  <a:pt x="11753863" y="769593"/>
                </a:cubicBezTo>
                <a:cubicBezTo>
                  <a:pt x="11759267" y="769593"/>
                  <a:pt x="11764672" y="769593"/>
                  <a:pt x="11770076" y="769593"/>
                </a:cubicBezTo>
                <a:cubicBezTo>
                  <a:pt x="11770076" y="771755"/>
                  <a:pt x="11770076" y="771755"/>
                  <a:pt x="11770076" y="773916"/>
                </a:cubicBezTo>
                <a:cubicBezTo>
                  <a:pt x="11780885" y="773916"/>
                  <a:pt x="11791694" y="773916"/>
                  <a:pt x="11802503" y="773916"/>
                </a:cubicBezTo>
                <a:cubicBezTo>
                  <a:pt x="11802503" y="769593"/>
                  <a:pt x="11802503" y="765269"/>
                  <a:pt x="11802503" y="760946"/>
                </a:cubicBezTo>
                <a:cubicBezTo>
                  <a:pt x="11816014" y="760946"/>
                  <a:pt x="11829526" y="760946"/>
                  <a:pt x="11840335" y="760946"/>
                </a:cubicBezTo>
                <a:cubicBezTo>
                  <a:pt x="11840335" y="758784"/>
                  <a:pt x="11840335" y="756622"/>
                  <a:pt x="11840335" y="756622"/>
                </a:cubicBezTo>
                <a:cubicBezTo>
                  <a:pt x="11845739" y="756622"/>
                  <a:pt x="11851144" y="756622"/>
                  <a:pt x="11856548" y="756622"/>
                </a:cubicBezTo>
                <a:cubicBezTo>
                  <a:pt x="11856548" y="756622"/>
                  <a:pt x="11856548" y="758784"/>
                  <a:pt x="11856548" y="760946"/>
                </a:cubicBezTo>
                <a:cubicBezTo>
                  <a:pt x="11864655" y="760946"/>
                  <a:pt x="11875464" y="760946"/>
                  <a:pt x="11883571" y="760946"/>
                </a:cubicBezTo>
                <a:cubicBezTo>
                  <a:pt x="11883571" y="754460"/>
                  <a:pt x="11883571" y="750137"/>
                  <a:pt x="11883571" y="743651"/>
                </a:cubicBezTo>
                <a:cubicBezTo>
                  <a:pt x="11886273" y="743651"/>
                  <a:pt x="11891678" y="743651"/>
                  <a:pt x="11894380" y="743651"/>
                </a:cubicBezTo>
                <a:cubicBezTo>
                  <a:pt x="11894380" y="739328"/>
                  <a:pt x="11894380" y="735004"/>
                  <a:pt x="11894380" y="730681"/>
                </a:cubicBezTo>
                <a:cubicBezTo>
                  <a:pt x="11918700" y="730681"/>
                  <a:pt x="11945723" y="730681"/>
                  <a:pt x="11970043" y="730681"/>
                </a:cubicBezTo>
                <a:cubicBezTo>
                  <a:pt x="11970043" y="719872"/>
                  <a:pt x="11970043" y="711225"/>
                  <a:pt x="11970043" y="700416"/>
                </a:cubicBezTo>
                <a:cubicBezTo>
                  <a:pt x="11978150" y="700416"/>
                  <a:pt x="11986257" y="700416"/>
                  <a:pt x="11994363" y="700416"/>
                </a:cubicBezTo>
                <a:cubicBezTo>
                  <a:pt x="11994363" y="698254"/>
                  <a:pt x="11994363" y="696092"/>
                  <a:pt x="11994363" y="693931"/>
                </a:cubicBezTo>
                <a:cubicBezTo>
                  <a:pt x="11999768" y="693931"/>
                  <a:pt x="12005172" y="693931"/>
                  <a:pt x="12010577" y="693931"/>
                </a:cubicBezTo>
                <a:cubicBezTo>
                  <a:pt x="12010577" y="696092"/>
                  <a:pt x="12010577" y="698254"/>
                  <a:pt x="12010577" y="700416"/>
                </a:cubicBezTo>
                <a:cubicBezTo>
                  <a:pt x="12018684" y="700416"/>
                  <a:pt x="12024088" y="700416"/>
                  <a:pt x="12032195" y="700416"/>
                </a:cubicBezTo>
                <a:cubicBezTo>
                  <a:pt x="12032195" y="715548"/>
                  <a:pt x="12032195" y="732843"/>
                  <a:pt x="12032195" y="750137"/>
                </a:cubicBezTo>
                <a:cubicBezTo>
                  <a:pt x="12045706" y="750137"/>
                  <a:pt x="12061920" y="750137"/>
                  <a:pt x="12075431" y="750137"/>
                </a:cubicBezTo>
                <a:cubicBezTo>
                  <a:pt x="12075431" y="741490"/>
                  <a:pt x="12075431" y="732843"/>
                  <a:pt x="12075431" y="724195"/>
                </a:cubicBezTo>
                <a:cubicBezTo>
                  <a:pt x="12091645" y="724195"/>
                  <a:pt x="12110560" y="724195"/>
                  <a:pt x="12126774" y="724195"/>
                </a:cubicBezTo>
                <a:cubicBezTo>
                  <a:pt x="12126774" y="713387"/>
                  <a:pt x="12126774" y="704739"/>
                  <a:pt x="12126774" y="693931"/>
                </a:cubicBezTo>
                <a:cubicBezTo>
                  <a:pt x="12148392" y="693931"/>
                  <a:pt x="12170010" y="693931"/>
                  <a:pt x="12191628" y="693931"/>
                </a:cubicBezTo>
                <a:cubicBezTo>
                  <a:pt x="12191628" y="693931"/>
                  <a:pt x="12191628" y="693931"/>
                  <a:pt x="12191628" y="775099"/>
                </a:cubicBezTo>
                <a:lnTo>
                  <a:pt x="12191628" y="814322"/>
                </a:lnTo>
                <a:lnTo>
                  <a:pt x="12210216" y="814322"/>
                </a:lnTo>
                <a:lnTo>
                  <a:pt x="12210216" y="1002962"/>
                </a:lnTo>
                <a:lnTo>
                  <a:pt x="1" y="1002962"/>
                </a:lnTo>
                <a:lnTo>
                  <a:pt x="0" y="1002962"/>
                </a:lnTo>
                <a:lnTo>
                  <a:pt x="0" y="814322"/>
                </a:lnTo>
                <a:lnTo>
                  <a:pt x="1" y="814322"/>
                </a:lnTo>
                <a:lnTo>
                  <a:pt x="1" y="814322"/>
                </a:lnTo>
                <a:lnTo>
                  <a:pt x="1" y="775100"/>
                </a:lnTo>
                <a:cubicBezTo>
                  <a:pt x="1" y="693932"/>
                  <a:pt x="1" y="693932"/>
                  <a:pt x="1" y="693932"/>
                </a:cubicBezTo>
                <a:cubicBezTo>
                  <a:pt x="23043" y="693932"/>
                  <a:pt x="46085" y="693932"/>
                  <a:pt x="69127" y="693932"/>
                </a:cubicBezTo>
                <a:cubicBezTo>
                  <a:pt x="69127" y="704740"/>
                  <a:pt x="69127" y="713388"/>
                  <a:pt x="69127" y="724196"/>
                </a:cubicBezTo>
                <a:cubicBezTo>
                  <a:pt x="86408" y="724196"/>
                  <a:pt x="106569" y="724196"/>
                  <a:pt x="123851" y="724196"/>
                </a:cubicBezTo>
                <a:cubicBezTo>
                  <a:pt x="123851" y="732844"/>
                  <a:pt x="123851" y="741491"/>
                  <a:pt x="123851" y="750138"/>
                </a:cubicBezTo>
                <a:cubicBezTo>
                  <a:pt x="138252" y="750138"/>
                  <a:pt x="155533" y="750138"/>
                  <a:pt x="169934" y="750138"/>
                </a:cubicBezTo>
                <a:cubicBezTo>
                  <a:pt x="169934" y="732844"/>
                  <a:pt x="169934" y="715549"/>
                  <a:pt x="169934" y="700417"/>
                </a:cubicBezTo>
                <a:cubicBezTo>
                  <a:pt x="178575" y="700417"/>
                  <a:pt x="184335" y="700417"/>
                  <a:pt x="192976" y="700417"/>
                </a:cubicBezTo>
                <a:cubicBezTo>
                  <a:pt x="192976" y="698255"/>
                  <a:pt x="192976" y="696093"/>
                  <a:pt x="192976" y="693932"/>
                </a:cubicBezTo>
                <a:cubicBezTo>
                  <a:pt x="198736" y="693932"/>
                  <a:pt x="204497" y="693932"/>
                  <a:pt x="210257" y="693932"/>
                </a:cubicBezTo>
                <a:cubicBezTo>
                  <a:pt x="210257" y="696093"/>
                  <a:pt x="210257" y="698255"/>
                  <a:pt x="210257" y="700417"/>
                </a:cubicBezTo>
                <a:cubicBezTo>
                  <a:pt x="218898" y="700417"/>
                  <a:pt x="227538" y="700417"/>
                  <a:pt x="236179" y="700417"/>
                </a:cubicBezTo>
                <a:cubicBezTo>
                  <a:pt x="236179" y="711226"/>
                  <a:pt x="236179" y="719873"/>
                  <a:pt x="236179" y="730682"/>
                </a:cubicBezTo>
                <a:cubicBezTo>
                  <a:pt x="262101" y="730682"/>
                  <a:pt x="290903" y="730682"/>
                  <a:pt x="316825" y="730682"/>
                </a:cubicBezTo>
                <a:cubicBezTo>
                  <a:pt x="316825" y="735005"/>
                  <a:pt x="316825" y="739329"/>
                  <a:pt x="316825" y="743652"/>
                </a:cubicBezTo>
                <a:cubicBezTo>
                  <a:pt x="319705" y="743652"/>
                  <a:pt x="325465" y="743652"/>
                  <a:pt x="328346" y="743652"/>
                </a:cubicBezTo>
                <a:cubicBezTo>
                  <a:pt x="328346" y="750138"/>
                  <a:pt x="328346" y="754461"/>
                  <a:pt x="328346" y="760947"/>
                </a:cubicBezTo>
                <a:cubicBezTo>
                  <a:pt x="336986" y="760947"/>
                  <a:pt x="348507" y="760947"/>
                  <a:pt x="357148" y="760947"/>
                </a:cubicBezTo>
                <a:cubicBezTo>
                  <a:pt x="357148" y="758785"/>
                  <a:pt x="357148" y="756623"/>
                  <a:pt x="357148" y="756623"/>
                </a:cubicBezTo>
                <a:cubicBezTo>
                  <a:pt x="362908" y="756623"/>
                  <a:pt x="368669" y="756623"/>
                  <a:pt x="374429" y="756623"/>
                </a:cubicBezTo>
                <a:cubicBezTo>
                  <a:pt x="374429" y="756623"/>
                  <a:pt x="374429" y="758785"/>
                  <a:pt x="374429" y="760947"/>
                </a:cubicBezTo>
                <a:cubicBezTo>
                  <a:pt x="385950" y="760947"/>
                  <a:pt x="400351" y="760947"/>
                  <a:pt x="414752" y="760947"/>
                </a:cubicBezTo>
                <a:cubicBezTo>
                  <a:pt x="414752" y="765270"/>
                  <a:pt x="414752" y="769594"/>
                  <a:pt x="414752" y="773917"/>
                </a:cubicBezTo>
                <a:cubicBezTo>
                  <a:pt x="426273" y="773917"/>
                  <a:pt x="437794" y="773917"/>
                  <a:pt x="449315" y="773917"/>
                </a:cubicBezTo>
                <a:cubicBezTo>
                  <a:pt x="449315" y="771756"/>
                  <a:pt x="449315" y="771756"/>
                  <a:pt x="449315" y="769594"/>
                </a:cubicBezTo>
                <a:cubicBezTo>
                  <a:pt x="455075" y="769594"/>
                  <a:pt x="460836" y="769594"/>
                  <a:pt x="466596" y="769594"/>
                </a:cubicBezTo>
                <a:cubicBezTo>
                  <a:pt x="466596" y="771756"/>
                  <a:pt x="466596" y="771756"/>
                  <a:pt x="466596" y="773917"/>
                </a:cubicBezTo>
                <a:cubicBezTo>
                  <a:pt x="478117" y="773917"/>
                  <a:pt x="489637" y="773917"/>
                  <a:pt x="498278" y="773917"/>
                </a:cubicBezTo>
                <a:cubicBezTo>
                  <a:pt x="498278" y="518827"/>
                  <a:pt x="498278" y="518827"/>
                  <a:pt x="498278" y="518827"/>
                </a:cubicBezTo>
                <a:cubicBezTo>
                  <a:pt x="535721" y="518827"/>
                  <a:pt x="535721" y="518827"/>
                  <a:pt x="535721" y="518827"/>
                </a:cubicBezTo>
                <a:cubicBezTo>
                  <a:pt x="535721" y="510180"/>
                  <a:pt x="535721" y="510180"/>
                  <a:pt x="535721" y="510180"/>
                </a:cubicBezTo>
                <a:cubicBezTo>
                  <a:pt x="616367" y="520989"/>
                  <a:pt x="616367" y="520989"/>
                  <a:pt x="616367" y="520989"/>
                </a:cubicBezTo>
                <a:cubicBezTo>
                  <a:pt x="616367" y="559901"/>
                  <a:pt x="616367" y="598813"/>
                  <a:pt x="616367" y="637725"/>
                </a:cubicBezTo>
                <a:cubicBezTo>
                  <a:pt x="627888" y="637725"/>
                  <a:pt x="639409" y="637725"/>
                  <a:pt x="648049" y="637725"/>
                </a:cubicBezTo>
                <a:cubicBezTo>
                  <a:pt x="650929" y="637725"/>
                  <a:pt x="650929" y="635564"/>
                  <a:pt x="653810" y="633402"/>
                </a:cubicBezTo>
                <a:cubicBezTo>
                  <a:pt x="656690" y="633402"/>
                  <a:pt x="662450" y="633402"/>
                  <a:pt x="665330" y="633402"/>
                </a:cubicBezTo>
                <a:cubicBezTo>
                  <a:pt x="668211" y="635564"/>
                  <a:pt x="668211" y="637725"/>
                  <a:pt x="671091" y="637725"/>
                </a:cubicBezTo>
                <a:cubicBezTo>
                  <a:pt x="682612" y="637725"/>
                  <a:pt x="697013" y="637725"/>
                  <a:pt x="708534" y="637725"/>
                </a:cubicBezTo>
                <a:cubicBezTo>
                  <a:pt x="708534" y="661505"/>
                  <a:pt x="708534" y="683123"/>
                  <a:pt x="708534" y="704740"/>
                </a:cubicBezTo>
                <a:cubicBezTo>
                  <a:pt x="720055" y="704740"/>
                  <a:pt x="728695" y="704740"/>
                  <a:pt x="740216" y="704740"/>
                </a:cubicBezTo>
                <a:cubicBezTo>
                  <a:pt x="740216" y="667990"/>
                  <a:pt x="740216" y="629078"/>
                  <a:pt x="740216" y="590166"/>
                </a:cubicBezTo>
                <a:cubicBezTo>
                  <a:pt x="745976" y="590166"/>
                  <a:pt x="751737" y="590166"/>
                  <a:pt x="754617" y="590166"/>
                </a:cubicBezTo>
                <a:cubicBezTo>
                  <a:pt x="754617" y="588004"/>
                  <a:pt x="754617" y="583681"/>
                  <a:pt x="754617" y="581519"/>
                </a:cubicBezTo>
                <a:cubicBezTo>
                  <a:pt x="789180" y="581519"/>
                  <a:pt x="823742" y="581519"/>
                  <a:pt x="858305" y="581519"/>
                </a:cubicBezTo>
                <a:cubicBezTo>
                  <a:pt x="861185" y="583681"/>
                  <a:pt x="864065" y="585843"/>
                  <a:pt x="866945" y="588004"/>
                </a:cubicBezTo>
                <a:cubicBezTo>
                  <a:pt x="866945" y="648534"/>
                  <a:pt x="866945" y="706902"/>
                  <a:pt x="866945" y="767432"/>
                </a:cubicBezTo>
                <a:cubicBezTo>
                  <a:pt x="872706" y="767432"/>
                  <a:pt x="881346" y="767432"/>
                  <a:pt x="889987" y="767432"/>
                </a:cubicBezTo>
                <a:cubicBezTo>
                  <a:pt x="889987" y="771756"/>
                  <a:pt x="889987" y="776079"/>
                  <a:pt x="889987" y="780403"/>
                </a:cubicBezTo>
                <a:cubicBezTo>
                  <a:pt x="895747" y="780403"/>
                  <a:pt x="904388" y="780403"/>
                  <a:pt x="910148" y="780403"/>
                </a:cubicBezTo>
                <a:cubicBezTo>
                  <a:pt x="910148" y="765270"/>
                  <a:pt x="910148" y="750138"/>
                  <a:pt x="910148" y="735005"/>
                </a:cubicBezTo>
                <a:cubicBezTo>
                  <a:pt x="918789" y="735005"/>
                  <a:pt x="930310" y="735005"/>
                  <a:pt x="938951" y="735005"/>
                </a:cubicBezTo>
                <a:cubicBezTo>
                  <a:pt x="938951" y="732844"/>
                  <a:pt x="938951" y="730682"/>
                  <a:pt x="938951" y="728520"/>
                </a:cubicBezTo>
                <a:cubicBezTo>
                  <a:pt x="950471" y="728520"/>
                  <a:pt x="959112" y="728520"/>
                  <a:pt x="970633" y="728520"/>
                </a:cubicBezTo>
                <a:cubicBezTo>
                  <a:pt x="970633" y="730682"/>
                  <a:pt x="970633" y="732844"/>
                  <a:pt x="970633" y="735005"/>
                </a:cubicBezTo>
                <a:cubicBezTo>
                  <a:pt x="976393" y="735005"/>
                  <a:pt x="982154" y="735005"/>
                  <a:pt x="987914" y="735005"/>
                </a:cubicBezTo>
                <a:cubicBezTo>
                  <a:pt x="990794" y="730682"/>
                  <a:pt x="990794" y="728520"/>
                  <a:pt x="990794" y="726358"/>
                </a:cubicBezTo>
                <a:cubicBezTo>
                  <a:pt x="993674" y="726358"/>
                  <a:pt x="996555" y="726358"/>
                  <a:pt x="999435" y="726358"/>
                </a:cubicBezTo>
                <a:cubicBezTo>
                  <a:pt x="999435" y="728520"/>
                  <a:pt x="1002315" y="730682"/>
                  <a:pt x="1002315" y="732844"/>
                </a:cubicBezTo>
                <a:cubicBezTo>
                  <a:pt x="1005195" y="732844"/>
                  <a:pt x="1008076" y="732844"/>
                  <a:pt x="1013836" y="732844"/>
                </a:cubicBezTo>
                <a:cubicBezTo>
                  <a:pt x="1013836" y="709064"/>
                  <a:pt x="1013836" y="683123"/>
                  <a:pt x="1013836" y="657181"/>
                </a:cubicBezTo>
                <a:cubicBezTo>
                  <a:pt x="1042638" y="657181"/>
                  <a:pt x="1074321" y="657181"/>
                  <a:pt x="1106003" y="657181"/>
                </a:cubicBezTo>
                <a:cubicBezTo>
                  <a:pt x="1108883" y="572872"/>
                  <a:pt x="1114643" y="488563"/>
                  <a:pt x="1117524" y="404253"/>
                </a:cubicBezTo>
                <a:cubicBezTo>
                  <a:pt x="1106003" y="402091"/>
                  <a:pt x="1071440" y="393444"/>
                  <a:pt x="1100243" y="382635"/>
                </a:cubicBezTo>
                <a:cubicBezTo>
                  <a:pt x="1097362" y="380474"/>
                  <a:pt x="1094482" y="378312"/>
                  <a:pt x="1091602" y="378312"/>
                </a:cubicBezTo>
                <a:cubicBezTo>
                  <a:pt x="1091602" y="363179"/>
                  <a:pt x="1091602" y="363179"/>
                  <a:pt x="1103123" y="354532"/>
                </a:cubicBezTo>
                <a:cubicBezTo>
                  <a:pt x="1103123" y="350209"/>
                  <a:pt x="1103123" y="343723"/>
                  <a:pt x="1103123" y="337238"/>
                </a:cubicBezTo>
                <a:cubicBezTo>
                  <a:pt x="1108883" y="337238"/>
                  <a:pt x="1117524" y="337238"/>
                  <a:pt x="1123284" y="337238"/>
                </a:cubicBezTo>
                <a:cubicBezTo>
                  <a:pt x="1123284" y="328591"/>
                  <a:pt x="1123284" y="322106"/>
                  <a:pt x="1123284" y="315620"/>
                </a:cubicBezTo>
                <a:cubicBezTo>
                  <a:pt x="1123284" y="313459"/>
                  <a:pt x="1126164" y="313459"/>
                  <a:pt x="1126164" y="311297"/>
                </a:cubicBezTo>
                <a:cubicBezTo>
                  <a:pt x="1126164" y="285355"/>
                  <a:pt x="1126164" y="259414"/>
                  <a:pt x="1126164" y="233473"/>
                </a:cubicBezTo>
                <a:cubicBezTo>
                  <a:pt x="1126164" y="231311"/>
                  <a:pt x="1123284" y="229149"/>
                  <a:pt x="1123284" y="226987"/>
                </a:cubicBezTo>
                <a:cubicBezTo>
                  <a:pt x="1126164" y="224826"/>
                  <a:pt x="1129045" y="222664"/>
                  <a:pt x="1131925" y="220502"/>
                </a:cubicBezTo>
                <a:cubicBezTo>
                  <a:pt x="1131925" y="201046"/>
                  <a:pt x="1131925" y="181590"/>
                  <a:pt x="1131925" y="162134"/>
                </a:cubicBezTo>
                <a:cubicBezTo>
                  <a:pt x="1131925" y="162134"/>
                  <a:pt x="1134805" y="159972"/>
                  <a:pt x="1134805" y="157811"/>
                </a:cubicBezTo>
                <a:cubicBezTo>
                  <a:pt x="1134805" y="140516"/>
                  <a:pt x="1134805" y="121060"/>
                  <a:pt x="1134805" y="101604"/>
                </a:cubicBezTo>
                <a:cubicBezTo>
                  <a:pt x="1134805" y="101604"/>
                  <a:pt x="1137685" y="99443"/>
                  <a:pt x="1137685" y="99443"/>
                </a:cubicBezTo>
                <a:cubicBezTo>
                  <a:pt x="1137685" y="92957"/>
                  <a:pt x="1137685" y="88634"/>
                  <a:pt x="1137685" y="82148"/>
                </a:cubicBezTo>
                <a:cubicBezTo>
                  <a:pt x="1137685" y="82148"/>
                  <a:pt x="1137685" y="79987"/>
                  <a:pt x="1140565" y="79987"/>
                </a:cubicBezTo>
                <a:cubicBezTo>
                  <a:pt x="1143446" y="79987"/>
                  <a:pt x="1143446" y="82148"/>
                  <a:pt x="1143446" y="82148"/>
                </a:cubicBezTo>
                <a:cubicBezTo>
                  <a:pt x="1143446" y="88634"/>
                  <a:pt x="1143446" y="92957"/>
                  <a:pt x="1143446" y="99443"/>
                </a:cubicBezTo>
                <a:cubicBezTo>
                  <a:pt x="1146326" y="99443"/>
                  <a:pt x="1146326" y="101604"/>
                  <a:pt x="1146326" y="101604"/>
                </a:cubicBezTo>
                <a:cubicBezTo>
                  <a:pt x="1146326" y="121060"/>
                  <a:pt x="1146326" y="140516"/>
                  <a:pt x="1146326" y="157811"/>
                </a:cubicBezTo>
                <a:cubicBezTo>
                  <a:pt x="1149206" y="159972"/>
                  <a:pt x="1149206" y="159972"/>
                  <a:pt x="1149206" y="162134"/>
                </a:cubicBezTo>
                <a:cubicBezTo>
                  <a:pt x="1149206" y="181590"/>
                  <a:pt x="1149206" y="201046"/>
                  <a:pt x="1149206" y="220502"/>
                </a:cubicBezTo>
                <a:cubicBezTo>
                  <a:pt x="1152086" y="222664"/>
                  <a:pt x="1154967" y="224826"/>
                  <a:pt x="1157847" y="226987"/>
                </a:cubicBezTo>
                <a:cubicBezTo>
                  <a:pt x="1157847" y="229149"/>
                  <a:pt x="1154967" y="231311"/>
                  <a:pt x="1154967" y="233473"/>
                </a:cubicBezTo>
                <a:cubicBezTo>
                  <a:pt x="1154967" y="259414"/>
                  <a:pt x="1154967" y="285355"/>
                  <a:pt x="1154967" y="311297"/>
                </a:cubicBezTo>
                <a:cubicBezTo>
                  <a:pt x="1154967" y="313459"/>
                  <a:pt x="1157847" y="313459"/>
                  <a:pt x="1157847" y="315620"/>
                </a:cubicBezTo>
                <a:cubicBezTo>
                  <a:pt x="1157847" y="322106"/>
                  <a:pt x="1157847" y="328591"/>
                  <a:pt x="1157847" y="337238"/>
                </a:cubicBezTo>
                <a:cubicBezTo>
                  <a:pt x="1166487" y="337238"/>
                  <a:pt x="1172248" y="337238"/>
                  <a:pt x="1178008" y="337238"/>
                </a:cubicBezTo>
                <a:cubicBezTo>
                  <a:pt x="1178008" y="343723"/>
                  <a:pt x="1178008" y="350209"/>
                  <a:pt x="1178008" y="354532"/>
                </a:cubicBezTo>
                <a:cubicBezTo>
                  <a:pt x="1192409" y="363179"/>
                  <a:pt x="1189529" y="365341"/>
                  <a:pt x="1189529" y="378312"/>
                </a:cubicBezTo>
                <a:cubicBezTo>
                  <a:pt x="1186649" y="378312"/>
                  <a:pt x="1183769" y="380474"/>
                  <a:pt x="1180888" y="382635"/>
                </a:cubicBezTo>
                <a:cubicBezTo>
                  <a:pt x="1212571" y="391283"/>
                  <a:pt x="1178008" y="404253"/>
                  <a:pt x="1163607" y="404253"/>
                </a:cubicBezTo>
                <a:lnTo>
                  <a:pt x="1185461" y="814322"/>
                </a:lnTo>
                <a:lnTo>
                  <a:pt x="1201050" y="814322"/>
                </a:lnTo>
                <a:lnTo>
                  <a:pt x="1201050" y="810668"/>
                </a:lnTo>
                <a:cubicBezTo>
                  <a:pt x="1218331" y="810668"/>
                  <a:pt x="1238492" y="810668"/>
                  <a:pt x="1255774" y="810668"/>
                </a:cubicBezTo>
                <a:lnTo>
                  <a:pt x="1255774" y="814322"/>
                </a:lnTo>
                <a:lnTo>
                  <a:pt x="1264414" y="814322"/>
                </a:lnTo>
                <a:lnTo>
                  <a:pt x="1264414" y="797697"/>
                </a:lnTo>
                <a:cubicBezTo>
                  <a:pt x="1267295" y="797697"/>
                  <a:pt x="1270175" y="797697"/>
                  <a:pt x="1273055" y="797697"/>
                </a:cubicBezTo>
                <a:lnTo>
                  <a:pt x="1273055" y="814322"/>
                </a:lnTo>
                <a:lnTo>
                  <a:pt x="1319138" y="814322"/>
                </a:lnTo>
                <a:lnTo>
                  <a:pt x="1319138" y="812829"/>
                </a:lnTo>
                <a:cubicBezTo>
                  <a:pt x="1324899" y="812829"/>
                  <a:pt x="1333540" y="812829"/>
                  <a:pt x="1339300" y="812829"/>
                </a:cubicBezTo>
                <a:cubicBezTo>
                  <a:pt x="1339300" y="810668"/>
                  <a:pt x="1339300" y="808506"/>
                  <a:pt x="1339300" y="806344"/>
                </a:cubicBezTo>
                <a:cubicBezTo>
                  <a:pt x="1347941" y="806344"/>
                  <a:pt x="1356581" y="806344"/>
                  <a:pt x="1362342" y="806344"/>
                </a:cubicBezTo>
                <a:cubicBezTo>
                  <a:pt x="1362342" y="808506"/>
                  <a:pt x="1362342" y="808506"/>
                  <a:pt x="1362342" y="810668"/>
                </a:cubicBezTo>
                <a:cubicBezTo>
                  <a:pt x="1368102" y="810668"/>
                  <a:pt x="1373863" y="810668"/>
                  <a:pt x="1379623" y="810668"/>
                </a:cubicBezTo>
                <a:cubicBezTo>
                  <a:pt x="1379623" y="808506"/>
                  <a:pt x="1379623" y="808506"/>
                  <a:pt x="1379623" y="806344"/>
                </a:cubicBezTo>
                <a:cubicBezTo>
                  <a:pt x="1431467" y="806344"/>
                  <a:pt x="1483311" y="806344"/>
                  <a:pt x="1535154" y="806344"/>
                </a:cubicBezTo>
                <a:cubicBezTo>
                  <a:pt x="1535154" y="804182"/>
                  <a:pt x="1535154" y="802020"/>
                  <a:pt x="1535154" y="799859"/>
                </a:cubicBezTo>
                <a:cubicBezTo>
                  <a:pt x="1538034" y="799859"/>
                  <a:pt x="1543795" y="799859"/>
                  <a:pt x="1546675" y="799859"/>
                </a:cubicBezTo>
                <a:cubicBezTo>
                  <a:pt x="1546675" y="802020"/>
                  <a:pt x="1546675" y="804182"/>
                  <a:pt x="1546675" y="806344"/>
                </a:cubicBezTo>
                <a:cubicBezTo>
                  <a:pt x="1549556" y="806344"/>
                  <a:pt x="1555316" y="806344"/>
                  <a:pt x="1558196" y="806344"/>
                </a:cubicBezTo>
                <a:lnTo>
                  <a:pt x="1558196" y="814322"/>
                </a:lnTo>
                <a:lnTo>
                  <a:pt x="1566837" y="814322"/>
                </a:lnTo>
                <a:lnTo>
                  <a:pt x="1566837" y="810668"/>
                </a:lnTo>
                <a:cubicBezTo>
                  <a:pt x="1569717" y="810668"/>
                  <a:pt x="1572597" y="810668"/>
                  <a:pt x="1575477" y="810668"/>
                </a:cubicBezTo>
                <a:lnTo>
                  <a:pt x="1575477" y="814322"/>
                </a:lnTo>
                <a:lnTo>
                  <a:pt x="1601399" y="814322"/>
                </a:lnTo>
                <a:lnTo>
                  <a:pt x="1601399" y="808506"/>
                </a:lnTo>
                <a:cubicBezTo>
                  <a:pt x="1607160" y="808506"/>
                  <a:pt x="1612920" y="808506"/>
                  <a:pt x="1618681" y="808506"/>
                </a:cubicBezTo>
                <a:lnTo>
                  <a:pt x="1618681" y="814322"/>
                </a:lnTo>
                <a:lnTo>
                  <a:pt x="1693957" y="814322"/>
                </a:lnTo>
                <a:lnTo>
                  <a:pt x="1696446" y="782564"/>
                </a:lnTo>
                <a:cubicBezTo>
                  <a:pt x="1699327" y="782564"/>
                  <a:pt x="1702207" y="782564"/>
                  <a:pt x="1705087" y="782564"/>
                </a:cubicBezTo>
                <a:lnTo>
                  <a:pt x="1707576" y="814322"/>
                </a:lnTo>
                <a:lnTo>
                  <a:pt x="1719879" y="814322"/>
                </a:lnTo>
                <a:lnTo>
                  <a:pt x="1722368" y="782564"/>
                </a:lnTo>
                <a:cubicBezTo>
                  <a:pt x="1725248" y="782564"/>
                  <a:pt x="1728129" y="782564"/>
                  <a:pt x="1731009" y="782564"/>
                </a:cubicBezTo>
                <a:lnTo>
                  <a:pt x="1733829" y="814322"/>
                </a:lnTo>
                <a:lnTo>
                  <a:pt x="1808774" y="814322"/>
                </a:lnTo>
                <a:lnTo>
                  <a:pt x="1808774" y="810668"/>
                </a:lnTo>
                <a:cubicBezTo>
                  <a:pt x="1805894" y="810668"/>
                  <a:pt x="1803014" y="810668"/>
                  <a:pt x="1800134" y="810668"/>
                </a:cubicBezTo>
                <a:cubicBezTo>
                  <a:pt x="1800134" y="808506"/>
                  <a:pt x="1800134" y="808506"/>
                  <a:pt x="1800134" y="806344"/>
                </a:cubicBezTo>
                <a:cubicBezTo>
                  <a:pt x="1805894" y="806344"/>
                  <a:pt x="1811655" y="806344"/>
                  <a:pt x="1814535" y="806344"/>
                </a:cubicBezTo>
                <a:cubicBezTo>
                  <a:pt x="1814535" y="799859"/>
                  <a:pt x="1814535" y="795535"/>
                  <a:pt x="1814535" y="789050"/>
                </a:cubicBezTo>
                <a:cubicBezTo>
                  <a:pt x="1851978" y="789050"/>
                  <a:pt x="1889420" y="789050"/>
                  <a:pt x="1923983" y="789050"/>
                </a:cubicBezTo>
                <a:cubicBezTo>
                  <a:pt x="1923983" y="795535"/>
                  <a:pt x="1923983" y="799859"/>
                  <a:pt x="1923983" y="806344"/>
                </a:cubicBezTo>
                <a:cubicBezTo>
                  <a:pt x="1935504" y="806344"/>
                  <a:pt x="1947025" y="806344"/>
                  <a:pt x="1955665" y="804182"/>
                </a:cubicBezTo>
                <a:cubicBezTo>
                  <a:pt x="1955665" y="799859"/>
                  <a:pt x="1955665" y="793373"/>
                  <a:pt x="1955665" y="786888"/>
                </a:cubicBezTo>
                <a:cubicBezTo>
                  <a:pt x="1961426" y="786888"/>
                  <a:pt x="1964306" y="786888"/>
                  <a:pt x="1967186" y="786888"/>
                </a:cubicBezTo>
                <a:cubicBezTo>
                  <a:pt x="1967186" y="778241"/>
                  <a:pt x="1967186" y="767432"/>
                  <a:pt x="1967186" y="756623"/>
                </a:cubicBezTo>
                <a:cubicBezTo>
                  <a:pt x="1972947" y="756623"/>
                  <a:pt x="1978707" y="756623"/>
                  <a:pt x="1981587" y="756623"/>
                </a:cubicBezTo>
                <a:cubicBezTo>
                  <a:pt x="1984467" y="756623"/>
                  <a:pt x="1984467" y="754461"/>
                  <a:pt x="1987347" y="754461"/>
                </a:cubicBezTo>
                <a:cubicBezTo>
                  <a:pt x="1990228" y="754461"/>
                  <a:pt x="1995988" y="754461"/>
                  <a:pt x="2001749" y="754461"/>
                </a:cubicBezTo>
                <a:cubicBezTo>
                  <a:pt x="2001749" y="754461"/>
                  <a:pt x="2004629" y="756623"/>
                  <a:pt x="2004629" y="756623"/>
                </a:cubicBezTo>
                <a:cubicBezTo>
                  <a:pt x="2010389" y="756623"/>
                  <a:pt x="2016150" y="756623"/>
                  <a:pt x="2021910" y="756623"/>
                </a:cubicBezTo>
                <a:cubicBezTo>
                  <a:pt x="2021910" y="767432"/>
                  <a:pt x="2021910" y="776079"/>
                  <a:pt x="2021910" y="786888"/>
                </a:cubicBezTo>
                <a:cubicBezTo>
                  <a:pt x="2036311" y="786888"/>
                  <a:pt x="2050712" y="786888"/>
                  <a:pt x="2065113" y="786888"/>
                </a:cubicBezTo>
                <a:cubicBezTo>
                  <a:pt x="2065113" y="782564"/>
                  <a:pt x="2065113" y="778241"/>
                  <a:pt x="2065113" y="773917"/>
                </a:cubicBezTo>
                <a:cubicBezTo>
                  <a:pt x="2067994" y="773917"/>
                  <a:pt x="2067994" y="773917"/>
                  <a:pt x="2070874" y="773917"/>
                </a:cubicBezTo>
                <a:cubicBezTo>
                  <a:pt x="2070874" y="778241"/>
                  <a:pt x="2070874" y="782564"/>
                  <a:pt x="2070874" y="786888"/>
                </a:cubicBezTo>
                <a:cubicBezTo>
                  <a:pt x="2088155" y="786888"/>
                  <a:pt x="2088155" y="786888"/>
                  <a:pt x="2088155" y="786888"/>
                </a:cubicBezTo>
                <a:cubicBezTo>
                  <a:pt x="2088155" y="648534"/>
                  <a:pt x="2088155" y="648534"/>
                  <a:pt x="2088155" y="648534"/>
                </a:cubicBezTo>
                <a:cubicBezTo>
                  <a:pt x="2142879" y="648534"/>
                  <a:pt x="2142879" y="648534"/>
                  <a:pt x="2142879" y="648534"/>
                </a:cubicBezTo>
                <a:cubicBezTo>
                  <a:pt x="2142879" y="637725"/>
                  <a:pt x="2142879" y="637725"/>
                  <a:pt x="2142879" y="637725"/>
                </a:cubicBezTo>
                <a:cubicBezTo>
                  <a:pt x="2151520" y="637725"/>
                  <a:pt x="2151520" y="637725"/>
                  <a:pt x="2151520" y="637725"/>
                </a:cubicBezTo>
                <a:cubicBezTo>
                  <a:pt x="2151520" y="644211"/>
                  <a:pt x="2151520" y="644211"/>
                  <a:pt x="2151520" y="644211"/>
                </a:cubicBezTo>
                <a:cubicBezTo>
                  <a:pt x="2177442" y="644211"/>
                  <a:pt x="2177442" y="644211"/>
                  <a:pt x="2177442" y="644211"/>
                </a:cubicBezTo>
                <a:cubicBezTo>
                  <a:pt x="2177442" y="637725"/>
                  <a:pt x="2177442" y="637725"/>
                  <a:pt x="2177442" y="637725"/>
                </a:cubicBezTo>
                <a:cubicBezTo>
                  <a:pt x="2183202" y="637725"/>
                  <a:pt x="2183202" y="637725"/>
                  <a:pt x="2183202" y="637725"/>
                </a:cubicBezTo>
                <a:cubicBezTo>
                  <a:pt x="2183202" y="652858"/>
                  <a:pt x="2183202" y="652858"/>
                  <a:pt x="2183202" y="652858"/>
                </a:cubicBezTo>
                <a:cubicBezTo>
                  <a:pt x="2191843" y="652858"/>
                  <a:pt x="2191843" y="652858"/>
                  <a:pt x="2191843" y="652858"/>
                </a:cubicBezTo>
                <a:cubicBezTo>
                  <a:pt x="2191843" y="665828"/>
                  <a:pt x="2191843" y="665828"/>
                  <a:pt x="2191843" y="665828"/>
                </a:cubicBezTo>
                <a:cubicBezTo>
                  <a:pt x="2223525" y="665828"/>
                  <a:pt x="2223525" y="665828"/>
                  <a:pt x="2223525" y="665828"/>
                </a:cubicBezTo>
                <a:cubicBezTo>
                  <a:pt x="2223525" y="698255"/>
                  <a:pt x="2223525" y="698255"/>
                  <a:pt x="2223525" y="698255"/>
                </a:cubicBezTo>
                <a:cubicBezTo>
                  <a:pt x="2226405" y="698255"/>
                  <a:pt x="2226405" y="698255"/>
                  <a:pt x="2226405" y="698255"/>
                </a:cubicBezTo>
                <a:cubicBezTo>
                  <a:pt x="2226405" y="676637"/>
                  <a:pt x="2226405" y="676637"/>
                  <a:pt x="2226405" y="676637"/>
                </a:cubicBezTo>
                <a:cubicBezTo>
                  <a:pt x="2240807" y="676637"/>
                  <a:pt x="2240807" y="676637"/>
                  <a:pt x="2240807" y="676637"/>
                </a:cubicBezTo>
                <a:cubicBezTo>
                  <a:pt x="2240807" y="713388"/>
                  <a:pt x="2240807" y="713388"/>
                  <a:pt x="2240807" y="713388"/>
                </a:cubicBezTo>
                <a:cubicBezTo>
                  <a:pt x="2284010" y="713388"/>
                  <a:pt x="2284010" y="713388"/>
                  <a:pt x="2284010" y="713388"/>
                </a:cubicBezTo>
                <a:cubicBezTo>
                  <a:pt x="2284010" y="700417"/>
                  <a:pt x="2284010" y="700417"/>
                  <a:pt x="2284010" y="700417"/>
                </a:cubicBezTo>
                <a:cubicBezTo>
                  <a:pt x="2301291" y="700417"/>
                  <a:pt x="2301291" y="700417"/>
                  <a:pt x="2301291" y="700417"/>
                </a:cubicBezTo>
                <a:cubicBezTo>
                  <a:pt x="2301291" y="717711"/>
                  <a:pt x="2301291" y="717711"/>
                  <a:pt x="2301291" y="717711"/>
                </a:cubicBezTo>
                <a:cubicBezTo>
                  <a:pt x="2307051" y="717711"/>
                  <a:pt x="2307051" y="717711"/>
                  <a:pt x="2307051" y="717711"/>
                </a:cubicBezTo>
                <a:cubicBezTo>
                  <a:pt x="2307051" y="700417"/>
                  <a:pt x="2307051" y="700417"/>
                  <a:pt x="2307051" y="700417"/>
                </a:cubicBezTo>
                <a:cubicBezTo>
                  <a:pt x="2327213" y="700417"/>
                  <a:pt x="2327213" y="700417"/>
                  <a:pt x="2327213" y="700417"/>
                </a:cubicBezTo>
                <a:cubicBezTo>
                  <a:pt x="2327213" y="661505"/>
                  <a:pt x="2327213" y="661505"/>
                  <a:pt x="2327213" y="661505"/>
                </a:cubicBezTo>
                <a:cubicBezTo>
                  <a:pt x="2338734" y="661505"/>
                  <a:pt x="2338734" y="661505"/>
                  <a:pt x="2338734" y="661505"/>
                </a:cubicBezTo>
                <a:cubicBezTo>
                  <a:pt x="2353135" y="618269"/>
                  <a:pt x="2353135" y="618269"/>
                  <a:pt x="2353135" y="618269"/>
                </a:cubicBezTo>
                <a:cubicBezTo>
                  <a:pt x="2367536" y="618269"/>
                  <a:pt x="2367536" y="618269"/>
                  <a:pt x="2367536" y="618269"/>
                </a:cubicBezTo>
                <a:cubicBezTo>
                  <a:pt x="2384817" y="661505"/>
                  <a:pt x="2384817" y="661505"/>
                  <a:pt x="2384817" y="661505"/>
                </a:cubicBezTo>
                <a:cubicBezTo>
                  <a:pt x="2396338" y="661505"/>
                  <a:pt x="2396338" y="661505"/>
                  <a:pt x="2396338" y="661505"/>
                </a:cubicBezTo>
                <a:cubicBezTo>
                  <a:pt x="2396338" y="726358"/>
                  <a:pt x="2396338" y="726358"/>
                  <a:pt x="2396338" y="726358"/>
                </a:cubicBezTo>
                <a:cubicBezTo>
                  <a:pt x="2404979" y="726358"/>
                  <a:pt x="2404979" y="726358"/>
                  <a:pt x="2404979" y="726358"/>
                </a:cubicBezTo>
                <a:cubicBezTo>
                  <a:pt x="2404979" y="771756"/>
                  <a:pt x="2404979" y="771756"/>
                  <a:pt x="2404979" y="771756"/>
                </a:cubicBezTo>
                <a:cubicBezTo>
                  <a:pt x="2410739" y="771756"/>
                  <a:pt x="2410739" y="771756"/>
                  <a:pt x="2410739" y="771756"/>
                </a:cubicBezTo>
                <a:cubicBezTo>
                  <a:pt x="2410739" y="756623"/>
                  <a:pt x="2410739" y="756623"/>
                  <a:pt x="2410739" y="756623"/>
                </a:cubicBezTo>
                <a:cubicBezTo>
                  <a:pt x="2419379" y="767432"/>
                  <a:pt x="2419379" y="767432"/>
                  <a:pt x="2419379" y="767432"/>
                </a:cubicBezTo>
                <a:cubicBezTo>
                  <a:pt x="2428020" y="767432"/>
                  <a:pt x="2428020" y="767432"/>
                  <a:pt x="2428020" y="767432"/>
                </a:cubicBezTo>
                <a:cubicBezTo>
                  <a:pt x="2428020" y="680961"/>
                  <a:pt x="2428020" y="680961"/>
                  <a:pt x="2428020" y="680961"/>
                </a:cubicBezTo>
                <a:cubicBezTo>
                  <a:pt x="2468343" y="680961"/>
                  <a:pt x="2468343" y="680961"/>
                  <a:pt x="2468343" y="680961"/>
                </a:cubicBezTo>
                <a:cubicBezTo>
                  <a:pt x="2485625" y="696093"/>
                  <a:pt x="2485625" y="696093"/>
                  <a:pt x="2485625" y="696093"/>
                </a:cubicBezTo>
                <a:cubicBezTo>
                  <a:pt x="2485625" y="680961"/>
                  <a:pt x="2485625" y="680961"/>
                  <a:pt x="2485625" y="680961"/>
                </a:cubicBezTo>
                <a:cubicBezTo>
                  <a:pt x="2488505" y="680961"/>
                  <a:pt x="2488505" y="680961"/>
                  <a:pt x="2488505" y="680961"/>
                </a:cubicBezTo>
                <a:cubicBezTo>
                  <a:pt x="2488505" y="678799"/>
                  <a:pt x="2488505" y="678799"/>
                  <a:pt x="2488505" y="678799"/>
                </a:cubicBezTo>
                <a:cubicBezTo>
                  <a:pt x="2502906" y="678799"/>
                  <a:pt x="2502906" y="678799"/>
                  <a:pt x="2502906" y="678799"/>
                </a:cubicBezTo>
                <a:cubicBezTo>
                  <a:pt x="2502906" y="655020"/>
                  <a:pt x="2502906" y="655020"/>
                  <a:pt x="2502906" y="655020"/>
                </a:cubicBezTo>
                <a:cubicBezTo>
                  <a:pt x="2511546" y="655020"/>
                  <a:pt x="2511546" y="655020"/>
                  <a:pt x="2511546" y="655020"/>
                </a:cubicBezTo>
                <a:cubicBezTo>
                  <a:pt x="2511546" y="642049"/>
                  <a:pt x="2511546" y="642049"/>
                  <a:pt x="2511546" y="642049"/>
                </a:cubicBezTo>
                <a:cubicBezTo>
                  <a:pt x="2514426" y="642049"/>
                  <a:pt x="2514426" y="642049"/>
                  <a:pt x="2514426" y="642049"/>
                </a:cubicBezTo>
                <a:cubicBezTo>
                  <a:pt x="2514426" y="618269"/>
                  <a:pt x="2514426" y="618269"/>
                  <a:pt x="2514426" y="618269"/>
                </a:cubicBezTo>
                <a:cubicBezTo>
                  <a:pt x="2537468" y="618269"/>
                  <a:pt x="2537468" y="618269"/>
                  <a:pt x="2537468" y="618269"/>
                </a:cubicBezTo>
                <a:cubicBezTo>
                  <a:pt x="2537468" y="588004"/>
                  <a:pt x="2537468" y="588004"/>
                  <a:pt x="2537468" y="588004"/>
                </a:cubicBezTo>
                <a:cubicBezTo>
                  <a:pt x="2548989" y="588004"/>
                  <a:pt x="2548989" y="588004"/>
                  <a:pt x="2548989" y="588004"/>
                </a:cubicBezTo>
                <a:cubicBezTo>
                  <a:pt x="2548989" y="581519"/>
                  <a:pt x="2548989" y="581519"/>
                  <a:pt x="2548989" y="581519"/>
                </a:cubicBezTo>
                <a:cubicBezTo>
                  <a:pt x="2557630" y="581519"/>
                  <a:pt x="2557630" y="581519"/>
                  <a:pt x="2557630" y="581519"/>
                </a:cubicBezTo>
                <a:cubicBezTo>
                  <a:pt x="2557630" y="551254"/>
                  <a:pt x="2557630" y="551254"/>
                  <a:pt x="2557630" y="551254"/>
                </a:cubicBezTo>
                <a:cubicBezTo>
                  <a:pt x="2563390" y="551254"/>
                  <a:pt x="2563390" y="551254"/>
                  <a:pt x="2563390" y="551254"/>
                </a:cubicBezTo>
                <a:cubicBezTo>
                  <a:pt x="2563390" y="542607"/>
                  <a:pt x="2563390" y="542607"/>
                  <a:pt x="2563390" y="542607"/>
                </a:cubicBezTo>
                <a:cubicBezTo>
                  <a:pt x="2572031" y="542607"/>
                  <a:pt x="2572031" y="542607"/>
                  <a:pt x="2572031" y="542607"/>
                </a:cubicBezTo>
                <a:cubicBezTo>
                  <a:pt x="2572031" y="512342"/>
                  <a:pt x="2572031" y="512342"/>
                  <a:pt x="2572031" y="512342"/>
                </a:cubicBezTo>
                <a:cubicBezTo>
                  <a:pt x="2609474" y="512342"/>
                  <a:pt x="2609474" y="512342"/>
                  <a:pt x="2609474" y="512342"/>
                </a:cubicBezTo>
                <a:cubicBezTo>
                  <a:pt x="2609474" y="499371"/>
                  <a:pt x="2609474" y="499371"/>
                  <a:pt x="2609474" y="499371"/>
                </a:cubicBezTo>
                <a:cubicBezTo>
                  <a:pt x="2652677" y="499371"/>
                  <a:pt x="2652677" y="499371"/>
                  <a:pt x="2652677" y="499371"/>
                </a:cubicBezTo>
                <a:cubicBezTo>
                  <a:pt x="2652677" y="490724"/>
                  <a:pt x="2652677" y="490724"/>
                  <a:pt x="2652677" y="490724"/>
                </a:cubicBezTo>
                <a:cubicBezTo>
                  <a:pt x="2678599" y="490724"/>
                  <a:pt x="2678599" y="490724"/>
                  <a:pt x="2678599" y="490724"/>
                </a:cubicBezTo>
                <a:cubicBezTo>
                  <a:pt x="2678599" y="499371"/>
                  <a:pt x="2678599" y="499371"/>
                  <a:pt x="2678599" y="499371"/>
                </a:cubicBezTo>
                <a:cubicBezTo>
                  <a:pt x="2684359" y="499371"/>
                  <a:pt x="2684359" y="499371"/>
                  <a:pt x="2684359" y="499371"/>
                </a:cubicBezTo>
                <a:cubicBezTo>
                  <a:pt x="2684359" y="495048"/>
                  <a:pt x="2684359" y="495048"/>
                  <a:pt x="2684359" y="495048"/>
                </a:cubicBezTo>
                <a:cubicBezTo>
                  <a:pt x="2698760" y="495048"/>
                  <a:pt x="2698760" y="495048"/>
                  <a:pt x="2698760" y="495048"/>
                </a:cubicBezTo>
                <a:cubicBezTo>
                  <a:pt x="2698760" y="499371"/>
                  <a:pt x="2698760" y="499371"/>
                  <a:pt x="2698760" y="499371"/>
                </a:cubicBezTo>
                <a:cubicBezTo>
                  <a:pt x="2707401" y="499371"/>
                  <a:pt x="2707401" y="499371"/>
                  <a:pt x="2707401" y="499371"/>
                </a:cubicBezTo>
                <a:cubicBezTo>
                  <a:pt x="2707401" y="490724"/>
                  <a:pt x="2707401" y="490724"/>
                  <a:pt x="2707401" y="490724"/>
                </a:cubicBezTo>
                <a:cubicBezTo>
                  <a:pt x="2727562" y="490724"/>
                  <a:pt x="2727562" y="490724"/>
                  <a:pt x="2727562" y="490724"/>
                </a:cubicBezTo>
                <a:cubicBezTo>
                  <a:pt x="2727562" y="499371"/>
                  <a:pt x="2727562" y="499371"/>
                  <a:pt x="2727562" y="499371"/>
                </a:cubicBezTo>
                <a:cubicBezTo>
                  <a:pt x="2759245" y="499371"/>
                  <a:pt x="2759245" y="499371"/>
                  <a:pt x="2759245" y="499371"/>
                </a:cubicBezTo>
                <a:cubicBezTo>
                  <a:pt x="2759245" y="514504"/>
                  <a:pt x="2759245" y="514504"/>
                  <a:pt x="2759245" y="514504"/>
                </a:cubicBezTo>
                <a:cubicBezTo>
                  <a:pt x="2779406" y="514504"/>
                  <a:pt x="2779406" y="514504"/>
                  <a:pt x="2779406" y="514504"/>
                </a:cubicBezTo>
                <a:cubicBezTo>
                  <a:pt x="2779406" y="596652"/>
                  <a:pt x="2779406" y="596652"/>
                  <a:pt x="2779406" y="596652"/>
                </a:cubicBezTo>
                <a:cubicBezTo>
                  <a:pt x="2788046" y="596652"/>
                  <a:pt x="2788046" y="596652"/>
                  <a:pt x="2788046" y="596652"/>
                </a:cubicBezTo>
                <a:cubicBezTo>
                  <a:pt x="2788046" y="564225"/>
                  <a:pt x="2788046" y="564225"/>
                  <a:pt x="2788046" y="564225"/>
                </a:cubicBezTo>
                <a:cubicBezTo>
                  <a:pt x="2842771" y="564225"/>
                  <a:pt x="2842771" y="564225"/>
                  <a:pt x="2842771" y="564225"/>
                </a:cubicBezTo>
                <a:cubicBezTo>
                  <a:pt x="2842771" y="596652"/>
                  <a:pt x="2842771" y="596652"/>
                  <a:pt x="2842771" y="596652"/>
                </a:cubicBezTo>
                <a:cubicBezTo>
                  <a:pt x="2848531" y="596652"/>
                  <a:pt x="2848531" y="596652"/>
                  <a:pt x="2848531" y="596652"/>
                </a:cubicBezTo>
                <a:cubicBezTo>
                  <a:pt x="2848531" y="683123"/>
                  <a:pt x="2848531" y="683123"/>
                  <a:pt x="2848531" y="683123"/>
                </a:cubicBezTo>
                <a:cubicBezTo>
                  <a:pt x="2857172" y="680961"/>
                  <a:pt x="2857172" y="680961"/>
                  <a:pt x="2857172" y="680961"/>
                </a:cubicBezTo>
                <a:cubicBezTo>
                  <a:pt x="2860052" y="611784"/>
                  <a:pt x="2860052" y="611784"/>
                  <a:pt x="2860052" y="611784"/>
                </a:cubicBezTo>
                <a:cubicBezTo>
                  <a:pt x="2862932" y="680961"/>
                  <a:pt x="2862932" y="680961"/>
                  <a:pt x="2862932" y="680961"/>
                </a:cubicBezTo>
                <a:cubicBezTo>
                  <a:pt x="2871573" y="683123"/>
                  <a:pt x="2871573" y="683123"/>
                  <a:pt x="2871573" y="683123"/>
                </a:cubicBezTo>
                <a:cubicBezTo>
                  <a:pt x="2880213" y="724196"/>
                  <a:pt x="2880213" y="724196"/>
                  <a:pt x="2880213" y="724196"/>
                </a:cubicBezTo>
                <a:cubicBezTo>
                  <a:pt x="2903255" y="735005"/>
                  <a:pt x="2903255" y="735005"/>
                  <a:pt x="2903255" y="735005"/>
                </a:cubicBezTo>
                <a:cubicBezTo>
                  <a:pt x="2903255" y="717711"/>
                  <a:pt x="2903255" y="717711"/>
                  <a:pt x="2903255" y="717711"/>
                </a:cubicBezTo>
                <a:cubicBezTo>
                  <a:pt x="2911896" y="717711"/>
                  <a:pt x="2911896" y="717711"/>
                  <a:pt x="2911896" y="717711"/>
                </a:cubicBezTo>
                <a:cubicBezTo>
                  <a:pt x="2911896" y="706902"/>
                  <a:pt x="2911896" y="706902"/>
                  <a:pt x="2911896" y="706902"/>
                </a:cubicBezTo>
                <a:cubicBezTo>
                  <a:pt x="2981021" y="706902"/>
                  <a:pt x="2981021" y="706902"/>
                  <a:pt x="2981021" y="706902"/>
                </a:cubicBezTo>
                <a:cubicBezTo>
                  <a:pt x="2981021" y="711226"/>
                  <a:pt x="2981021" y="711226"/>
                  <a:pt x="2981021" y="711226"/>
                </a:cubicBezTo>
                <a:cubicBezTo>
                  <a:pt x="2989662" y="711226"/>
                  <a:pt x="2989662" y="711226"/>
                  <a:pt x="2989662" y="711226"/>
                </a:cubicBezTo>
                <a:cubicBezTo>
                  <a:pt x="2989662" y="698255"/>
                  <a:pt x="2989662" y="698255"/>
                  <a:pt x="2989662" y="698255"/>
                </a:cubicBezTo>
                <a:cubicBezTo>
                  <a:pt x="3001182" y="698255"/>
                  <a:pt x="3001182" y="698255"/>
                  <a:pt x="3001182" y="698255"/>
                </a:cubicBezTo>
                <a:cubicBezTo>
                  <a:pt x="3001182" y="713388"/>
                  <a:pt x="3001182" y="713388"/>
                  <a:pt x="3001182" y="713388"/>
                </a:cubicBezTo>
                <a:cubicBezTo>
                  <a:pt x="3006943" y="713388"/>
                  <a:pt x="3006943" y="713388"/>
                  <a:pt x="3006943" y="713388"/>
                </a:cubicBezTo>
                <a:cubicBezTo>
                  <a:pt x="3006943" y="696093"/>
                  <a:pt x="3006943" y="696093"/>
                  <a:pt x="3006943" y="696093"/>
                </a:cubicBezTo>
                <a:cubicBezTo>
                  <a:pt x="3021343" y="696093"/>
                  <a:pt x="3021343" y="696093"/>
                  <a:pt x="3021343" y="696093"/>
                </a:cubicBezTo>
                <a:cubicBezTo>
                  <a:pt x="3021343" y="687446"/>
                  <a:pt x="3021343" y="687446"/>
                  <a:pt x="3021343" y="687446"/>
                </a:cubicBezTo>
                <a:cubicBezTo>
                  <a:pt x="3047266" y="687446"/>
                  <a:pt x="3047266" y="687446"/>
                  <a:pt x="3047266" y="687446"/>
                </a:cubicBezTo>
                <a:cubicBezTo>
                  <a:pt x="3047266" y="665828"/>
                  <a:pt x="3047266" y="665828"/>
                  <a:pt x="3047266" y="665828"/>
                </a:cubicBezTo>
                <a:cubicBezTo>
                  <a:pt x="3055906" y="663667"/>
                  <a:pt x="3055906" y="663667"/>
                  <a:pt x="3055906" y="663667"/>
                </a:cubicBezTo>
                <a:cubicBezTo>
                  <a:pt x="3055906" y="659343"/>
                  <a:pt x="3055906" y="659343"/>
                  <a:pt x="3055906" y="659343"/>
                </a:cubicBezTo>
                <a:cubicBezTo>
                  <a:pt x="3078948" y="659343"/>
                  <a:pt x="3078948" y="659343"/>
                  <a:pt x="3078948" y="659343"/>
                </a:cubicBezTo>
                <a:cubicBezTo>
                  <a:pt x="3078948" y="646372"/>
                  <a:pt x="3078948" y="646372"/>
                  <a:pt x="3078948" y="646372"/>
                </a:cubicBezTo>
                <a:cubicBezTo>
                  <a:pt x="3090469" y="646372"/>
                  <a:pt x="3090469" y="646372"/>
                  <a:pt x="3090469" y="646372"/>
                </a:cubicBezTo>
                <a:cubicBezTo>
                  <a:pt x="3090469" y="607460"/>
                  <a:pt x="3090469" y="607460"/>
                  <a:pt x="3090469" y="607460"/>
                </a:cubicBezTo>
                <a:cubicBezTo>
                  <a:pt x="3110630" y="607460"/>
                  <a:pt x="3110630" y="607460"/>
                  <a:pt x="3110630" y="607460"/>
                </a:cubicBezTo>
                <a:cubicBezTo>
                  <a:pt x="3110630" y="603137"/>
                  <a:pt x="3110630" y="603137"/>
                  <a:pt x="3110630" y="603137"/>
                </a:cubicBezTo>
                <a:cubicBezTo>
                  <a:pt x="3122151" y="603137"/>
                  <a:pt x="3122151" y="603137"/>
                  <a:pt x="3122151" y="603137"/>
                </a:cubicBezTo>
                <a:cubicBezTo>
                  <a:pt x="3122151" y="555578"/>
                  <a:pt x="3122151" y="555578"/>
                  <a:pt x="3122151" y="555578"/>
                </a:cubicBezTo>
                <a:cubicBezTo>
                  <a:pt x="3148073" y="555578"/>
                  <a:pt x="3148073" y="555578"/>
                  <a:pt x="3148073" y="555578"/>
                </a:cubicBezTo>
                <a:cubicBezTo>
                  <a:pt x="3148073" y="536122"/>
                  <a:pt x="3148073" y="536122"/>
                  <a:pt x="3148073" y="536122"/>
                </a:cubicBezTo>
                <a:cubicBezTo>
                  <a:pt x="3197037" y="536122"/>
                  <a:pt x="3197037" y="536122"/>
                  <a:pt x="3197037" y="536122"/>
                </a:cubicBezTo>
                <a:cubicBezTo>
                  <a:pt x="3197037" y="557740"/>
                  <a:pt x="3197037" y="557740"/>
                  <a:pt x="3197037" y="557740"/>
                </a:cubicBezTo>
                <a:cubicBezTo>
                  <a:pt x="3234480" y="557740"/>
                  <a:pt x="3234480" y="557740"/>
                  <a:pt x="3234480" y="557740"/>
                </a:cubicBezTo>
                <a:cubicBezTo>
                  <a:pt x="3234480" y="605299"/>
                  <a:pt x="3234480" y="605299"/>
                  <a:pt x="3234480" y="605299"/>
                </a:cubicBezTo>
                <a:cubicBezTo>
                  <a:pt x="3251761" y="605299"/>
                  <a:pt x="3251761" y="605299"/>
                  <a:pt x="3251761" y="605299"/>
                </a:cubicBezTo>
                <a:cubicBezTo>
                  <a:pt x="3251761" y="711226"/>
                  <a:pt x="3251761" y="711226"/>
                  <a:pt x="3251761" y="711226"/>
                </a:cubicBezTo>
                <a:cubicBezTo>
                  <a:pt x="3260401" y="711226"/>
                  <a:pt x="3260401" y="711226"/>
                  <a:pt x="3260401" y="711226"/>
                </a:cubicBezTo>
                <a:cubicBezTo>
                  <a:pt x="3271922" y="683123"/>
                  <a:pt x="3271922" y="683123"/>
                  <a:pt x="3271922" y="683123"/>
                </a:cubicBezTo>
                <a:cubicBezTo>
                  <a:pt x="3280563" y="696093"/>
                  <a:pt x="3280563" y="696093"/>
                  <a:pt x="3280563" y="696093"/>
                </a:cubicBezTo>
                <a:cubicBezTo>
                  <a:pt x="3277683" y="696093"/>
                  <a:pt x="3277683" y="696093"/>
                  <a:pt x="3277683" y="696093"/>
                </a:cubicBezTo>
                <a:cubicBezTo>
                  <a:pt x="3277683" y="711226"/>
                  <a:pt x="3277683" y="711226"/>
                  <a:pt x="3277683" y="711226"/>
                </a:cubicBezTo>
                <a:cubicBezTo>
                  <a:pt x="3289203" y="711226"/>
                  <a:pt x="3289203" y="711226"/>
                  <a:pt x="3289203" y="711226"/>
                </a:cubicBezTo>
                <a:cubicBezTo>
                  <a:pt x="3289203" y="743652"/>
                  <a:pt x="3289203" y="743652"/>
                  <a:pt x="3289203" y="743652"/>
                </a:cubicBezTo>
                <a:cubicBezTo>
                  <a:pt x="3300724" y="743652"/>
                  <a:pt x="3300724" y="743652"/>
                  <a:pt x="3300724" y="743652"/>
                </a:cubicBezTo>
                <a:cubicBezTo>
                  <a:pt x="3300724" y="767432"/>
                  <a:pt x="3300724" y="767432"/>
                  <a:pt x="3300724" y="767432"/>
                </a:cubicBezTo>
                <a:cubicBezTo>
                  <a:pt x="3320885" y="767432"/>
                  <a:pt x="3320885" y="767432"/>
                  <a:pt x="3320885" y="767432"/>
                </a:cubicBezTo>
                <a:cubicBezTo>
                  <a:pt x="3320885" y="758785"/>
                  <a:pt x="3320885" y="758785"/>
                  <a:pt x="3320885" y="758785"/>
                </a:cubicBezTo>
                <a:cubicBezTo>
                  <a:pt x="3343927" y="758785"/>
                  <a:pt x="3343927" y="758785"/>
                  <a:pt x="3343927" y="758785"/>
                </a:cubicBezTo>
                <a:cubicBezTo>
                  <a:pt x="3343927" y="735005"/>
                  <a:pt x="3343927" y="735005"/>
                  <a:pt x="3343927" y="735005"/>
                </a:cubicBezTo>
                <a:cubicBezTo>
                  <a:pt x="3398652" y="735005"/>
                  <a:pt x="3398652" y="735005"/>
                  <a:pt x="3398652" y="735005"/>
                </a:cubicBezTo>
                <a:cubicBezTo>
                  <a:pt x="3398652" y="741491"/>
                  <a:pt x="3398652" y="741491"/>
                  <a:pt x="3398652" y="741491"/>
                </a:cubicBezTo>
                <a:cubicBezTo>
                  <a:pt x="3404412" y="741491"/>
                  <a:pt x="3404412" y="741491"/>
                  <a:pt x="3404412" y="741491"/>
                </a:cubicBezTo>
                <a:cubicBezTo>
                  <a:pt x="3404412" y="743652"/>
                  <a:pt x="3404412" y="743652"/>
                  <a:pt x="3404412" y="743652"/>
                </a:cubicBezTo>
                <a:cubicBezTo>
                  <a:pt x="3407292" y="743652"/>
                  <a:pt x="3407292" y="743652"/>
                  <a:pt x="3407292" y="743652"/>
                </a:cubicBezTo>
                <a:cubicBezTo>
                  <a:pt x="3407292" y="735005"/>
                  <a:pt x="3407292" y="735005"/>
                  <a:pt x="3407292" y="735005"/>
                </a:cubicBezTo>
                <a:cubicBezTo>
                  <a:pt x="3418813" y="735005"/>
                  <a:pt x="3418813" y="735005"/>
                  <a:pt x="3418813" y="735005"/>
                </a:cubicBezTo>
                <a:cubicBezTo>
                  <a:pt x="3418813" y="752300"/>
                  <a:pt x="3418813" y="752300"/>
                  <a:pt x="3418813" y="752300"/>
                </a:cubicBezTo>
                <a:cubicBezTo>
                  <a:pt x="3427454" y="752300"/>
                  <a:pt x="3427454" y="752300"/>
                  <a:pt x="3427454" y="752300"/>
                </a:cubicBezTo>
                <a:cubicBezTo>
                  <a:pt x="3427454" y="743652"/>
                  <a:pt x="3427454" y="743652"/>
                  <a:pt x="3427454" y="743652"/>
                </a:cubicBezTo>
                <a:cubicBezTo>
                  <a:pt x="3438974" y="743652"/>
                  <a:pt x="3438974" y="743652"/>
                  <a:pt x="3438974" y="743652"/>
                </a:cubicBezTo>
                <a:cubicBezTo>
                  <a:pt x="3438974" y="719873"/>
                  <a:pt x="3438974" y="719873"/>
                  <a:pt x="3438974" y="719873"/>
                </a:cubicBezTo>
                <a:cubicBezTo>
                  <a:pt x="3482178" y="719873"/>
                  <a:pt x="3482178" y="719873"/>
                  <a:pt x="3482178" y="719873"/>
                </a:cubicBezTo>
                <a:cubicBezTo>
                  <a:pt x="3482178" y="726358"/>
                  <a:pt x="3482178" y="726358"/>
                  <a:pt x="3482178" y="726358"/>
                </a:cubicBezTo>
                <a:cubicBezTo>
                  <a:pt x="3490818" y="726358"/>
                  <a:pt x="3490818" y="726358"/>
                  <a:pt x="3490818" y="726358"/>
                </a:cubicBezTo>
                <a:cubicBezTo>
                  <a:pt x="3490818" y="713388"/>
                  <a:pt x="3490818" y="713388"/>
                  <a:pt x="3490818" y="713388"/>
                </a:cubicBezTo>
                <a:cubicBezTo>
                  <a:pt x="3513860" y="713388"/>
                  <a:pt x="3513860" y="713388"/>
                  <a:pt x="3513860" y="713388"/>
                </a:cubicBezTo>
                <a:cubicBezTo>
                  <a:pt x="3513860" y="687446"/>
                  <a:pt x="3513860" y="687446"/>
                  <a:pt x="3513860" y="687446"/>
                </a:cubicBezTo>
                <a:cubicBezTo>
                  <a:pt x="3534022" y="687446"/>
                  <a:pt x="3534022" y="687446"/>
                  <a:pt x="3534022" y="687446"/>
                </a:cubicBezTo>
                <a:cubicBezTo>
                  <a:pt x="3534022" y="696093"/>
                  <a:pt x="3534022" y="696093"/>
                  <a:pt x="3534022" y="696093"/>
                </a:cubicBezTo>
                <a:cubicBezTo>
                  <a:pt x="3545542" y="696093"/>
                  <a:pt x="3545542" y="696093"/>
                  <a:pt x="3545542" y="696093"/>
                </a:cubicBezTo>
                <a:cubicBezTo>
                  <a:pt x="3545542" y="672314"/>
                  <a:pt x="3545542" y="672314"/>
                  <a:pt x="3545542" y="672314"/>
                </a:cubicBezTo>
                <a:cubicBezTo>
                  <a:pt x="3565703" y="672314"/>
                  <a:pt x="3565703" y="672314"/>
                  <a:pt x="3565703" y="672314"/>
                </a:cubicBezTo>
                <a:cubicBezTo>
                  <a:pt x="3565703" y="687446"/>
                  <a:pt x="3565703" y="687446"/>
                  <a:pt x="3565703" y="687446"/>
                </a:cubicBezTo>
                <a:cubicBezTo>
                  <a:pt x="3597386" y="687446"/>
                  <a:pt x="3597386" y="687446"/>
                  <a:pt x="3597386" y="687446"/>
                </a:cubicBezTo>
                <a:cubicBezTo>
                  <a:pt x="3597386" y="678799"/>
                  <a:pt x="3597386" y="678799"/>
                  <a:pt x="3597386" y="678799"/>
                </a:cubicBezTo>
                <a:cubicBezTo>
                  <a:pt x="3620427" y="678799"/>
                  <a:pt x="3620427" y="678799"/>
                  <a:pt x="3620427" y="678799"/>
                </a:cubicBezTo>
                <a:cubicBezTo>
                  <a:pt x="3620427" y="687446"/>
                  <a:pt x="3620427" y="687446"/>
                  <a:pt x="3620427" y="687446"/>
                </a:cubicBezTo>
                <a:cubicBezTo>
                  <a:pt x="3629068" y="687446"/>
                  <a:pt x="3629068" y="687446"/>
                  <a:pt x="3629068" y="687446"/>
                </a:cubicBezTo>
                <a:cubicBezTo>
                  <a:pt x="3629068" y="702579"/>
                  <a:pt x="3629068" y="702579"/>
                  <a:pt x="3629068" y="702579"/>
                </a:cubicBezTo>
                <a:cubicBezTo>
                  <a:pt x="3640589" y="702579"/>
                  <a:pt x="3640589" y="702579"/>
                  <a:pt x="3640589" y="702579"/>
                </a:cubicBezTo>
                <a:cubicBezTo>
                  <a:pt x="3640589" y="713388"/>
                  <a:pt x="3640589" y="713388"/>
                  <a:pt x="3640589" y="713388"/>
                </a:cubicBezTo>
                <a:cubicBezTo>
                  <a:pt x="3703954" y="713388"/>
                  <a:pt x="3703954" y="713388"/>
                  <a:pt x="3703954" y="713388"/>
                </a:cubicBezTo>
                <a:cubicBezTo>
                  <a:pt x="3703954" y="743652"/>
                  <a:pt x="3703954" y="743652"/>
                  <a:pt x="3703954" y="743652"/>
                </a:cubicBezTo>
                <a:cubicBezTo>
                  <a:pt x="3726996" y="743652"/>
                  <a:pt x="3726996" y="743652"/>
                  <a:pt x="3726996" y="743652"/>
                </a:cubicBezTo>
                <a:cubicBezTo>
                  <a:pt x="3726996" y="735005"/>
                  <a:pt x="3726996" y="735005"/>
                  <a:pt x="3726996" y="735005"/>
                </a:cubicBezTo>
                <a:cubicBezTo>
                  <a:pt x="3790360" y="735005"/>
                  <a:pt x="3790360" y="735005"/>
                  <a:pt x="3790360" y="735005"/>
                </a:cubicBezTo>
                <a:cubicBezTo>
                  <a:pt x="3790360" y="724196"/>
                  <a:pt x="3790360" y="724196"/>
                  <a:pt x="3790360" y="724196"/>
                </a:cubicBezTo>
                <a:cubicBezTo>
                  <a:pt x="3801881" y="719873"/>
                  <a:pt x="3801881" y="719873"/>
                  <a:pt x="3801881" y="719873"/>
                </a:cubicBezTo>
                <a:cubicBezTo>
                  <a:pt x="3801881" y="687446"/>
                  <a:pt x="3801881" y="687446"/>
                  <a:pt x="3801881" y="687446"/>
                </a:cubicBezTo>
                <a:cubicBezTo>
                  <a:pt x="3822042" y="687446"/>
                  <a:pt x="3822042" y="687446"/>
                  <a:pt x="3822042" y="687446"/>
                </a:cubicBezTo>
                <a:cubicBezTo>
                  <a:pt x="3830683" y="706902"/>
                  <a:pt x="3830683" y="706902"/>
                  <a:pt x="3830683" y="706902"/>
                </a:cubicBezTo>
                <a:cubicBezTo>
                  <a:pt x="3833564" y="700417"/>
                  <a:pt x="3833564" y="700417"/>
                  <a:pt x="3833564" y="700417"/>
                </a:cubicBezTo>
                <a:cubicBezTo>
                  <a:pt x="3850845" y="698255"/>
                  <a:pt x="3850845" y="698255"/>
                  <a:pt x="3850845" y="698255"/>
                </a:cubicBezTo>
                <a:cubicBezTo>
                  <a:pt x="3847965" y="609622"/>
                  <a:pt x="3847965" y="609622"/>
                  <a:pt x="3847965" y="609622"/>
                </a:cubicBezTo>
                <a:cubicBezTo>
                  <a:pt x="3865245" y="611784"/>
                  <a:pt x="3865245" y="611784"/>
                  <a:pt x="3865245" y="611784"/>
                </a:cubicBezTo>
                <a:cubicBezTo>
                  <a:pt x="3865245" y="471268"/>
                  <a:pt x="3865245" y="471268"/>
                  <a:pt x="3865245" y="471268"/>
                </a:cubicBezTo>
                <a:cubicBezTo>
                  <a:pt x="3891168" y="471268"/>
                  <a:pt x="3891168" y="471268"/>
                  <a:pt x="3891168" y="471268"/>
                </a:cubicBezTo>
                <a:cubicBezTo>
                  <a:pt x="3891168" y="356694"/>
                  <a:pt x="3891168" y="356694"/>
                  <a:pt x="3891168" y="356694"/>
                </a:cubicBezTo>
                <a:cubicBezTo>
                  <a:pt x="3896928" y="350209"/>
                  <a:pt x="3896928" y="350209"/>
                  <a:pt x="3896928" y="350209"/>
                </a:cubicBezTo>
                <a:cubicBezTo>
                  <a:pt x="3896928" y="326429"/>
                  <a:pt x="3896928" y="326429"/>
                  <a:pt x="3896928" y="326429"/>
                </a:cubicBezTo>
                <a:cubicBezTo>
                  <a:pt x="3919969" y="326429"/>
                  <a:pt x="3919969" y="326429"/>
                  <a:pt x="3919969" y="326429"/>
                </a:cubicBezTo>
                <a:cubicBezTo>
                  <a:pt x="3974694" y="246443"/>
                  <a:pt x="3974694" y="246443"/>
                  <a:pt x="3974694" y="246443"/>
                </a:cubicBezTo>
                <a:cubicBezTo>
                  <a:pt x="3977574" y="1"/>
                  <a:pt x="3977574" y="1"/>
                  <a:pt x="3977574" y="1"/>
                </a:cubicBezTo>
                <a:cubicBezTo>
                  <a:pt x="3983335" y="246443"/>
                  <a:pt x="3983335" y="246443"/>
                  <a:pt x="3983335" y="246443"/>
                </a:cubicBezTo>
                <a:cubicBezTo>
                  <a:pt x="4035178" y="328591"/>
                  <a:pt x="4035178" y="328591"/>
                  <a:pt x="4035178" y="328591"/>
                </a:cubicBezTo>
                <a:cubicBezTo>
                  <a:pt x="4058220" y="328591"/>
                  <a:pt x="4058220" y="328591"/>
                  <a:pt x="4058220" y="328591"/>
                </a:cubicBezTo>
                <a:cubicBezTo>
                  <a:pt x="4058220" y="354532"/>
                  <a:pt x="4058220" y="354532"/>
                  <a:pt x="4058220" y="354532"/>
                </a:cubicBezTo>
                <a:cubicBezTo>
                  <a:pt x="4063981" y="356694"/>
                  <a:pt x="4063981" y="356694"/>
                  <a:pt x="4063981" y="356694"/>
                </a:cubicBezTo>
                <a:cubicBezTo>
                  <a:pt x="4063981" y="471268"/>
                  <a:pt x="4063981" y="471268"/>
                  <a:pt x="4063981" y="471268"/>
                </a:cubicBezTo>
                <a:cubicBezTo>
                  <a:pt x="4084142" y="471268"/>
                  <a:pt x="4084142" y="471268"/>
                  <a:pt x="4084142" y="471268"/>
                </a:cubicBezTo>
                <a:cubicBezTo>
                  <a:pt x="4084142" y="607460"/>
                  <a:pt x="4084142" y="607460"/>
                  <a:pt x="4084142" y="607460"/>
                </a:cubicBezTo>
                <a:cubicBezTo>
                  <a:pt x="4107184" y="607460"/>
                  <a:pt x="4107184" y="607460"/>
                  <a:pt x="4107184" y="607460"/>
                </a:cubicBezTo>
                <a:cubicBezTo>
                  <a:pt x="4107184" y="730682"/>
                  <a:pt x="4107184" y="730682"/>
                  <a:pt x="4107184" y="730682"/>
                </a:cubicBezTo>
                <a:cubicBezTo>
                  <a:pt x="4144626" y="728520"/>
                  <a:pt x="4144626" y="728520"/>
                  <a:pt x="4144626" y="728520"/>
                </a:cubicBezTo>
                <a:cubicBezTo>
                  <a:pt x="4150387" y="717711"/>
                  <a:pt x="4150387" y="717711"/>
                  <a:pt x="4150387" y="717711"/>
                </a:cubicBezTo>
                <a:cubicBezTo>
                  <a:pt x="4170548" y="715549"/>
                  <a:pt x="4170548" y="715549"/>
                  <a:pt x="4170548" y="715549"/>
                </a:cubicBezTo>
                <a:cubicBezTo>
                  <a:pt x="4176309" y="724196"/>
                  <a:pt x="4176309" y="724196"/>
                  <a:pt x="4176309" y="724196"/>
                </a:cubicBezTo>
                <a:cubicBezTo>
                  <a:pt x="4205111" y="724196"/>
                  <a:pt x="4205111" y="724196"/>
                  <a:pt x="4205111" y="724196"/>
                </a:cubicBezTo>
                <a:lnTo>
                  <a:pt x="4205111" y="726591"/>
                </a:lnTo>
                <a:lnTo>
                  <a:pt x="4207550" y="712285"/>
                </a:lnTo>
                <a:cubicBezTo>
                  <a:pt x="4209221" y="702478"/>
                  <a:pt x="4211450" y="689402"/>
                  <a:pt x="4214422" y="671967"/>
                </a:cubicBezTo>
                <a:cubicBezTo>
                  <a:pt x="4214422" y="671967"/>
                  <a:pt x="4214422" y="671967"/>
                  <a:pt x="4208478" y="667318"/>
                </a:cubicBezTo>
                <a:cubicBezTo>
                  <a:pt x="4208478" y="667318"/>
                  <a:pt x="4208478" y="667318"/>
                  <a:pt x="4208478" y="660344"/>
                </a:cubicBezTo>
                <a:cubicBezTo>
                  <a:pt x="4208478" y="660344"/>
                  <a:pt x="4208478" y="660344"/>
                  <a:pt x="4217394" y="655694"/>
                </a:cubicBezTo>
                <a:cubicBezTo>
                  <a:pt x="4217394" y="655694"/>
                  <a:pt x="4217394" y="655694"/>
                  <a:pt x="4220366" y="641747"/>
                </a:cubicBezTo>
                <a:cubicBezTo>
                  <a:pt x="4220366" y="641747"/>
                  <a:pt x="4220366" y="641747"/>
                  <a:pt x="4226312" y="655694"/>
                </a:cubicBezTo>
                <a:cubicBezTo>
                  <a:pt x="4226312" y="655694"/>
                  <a:pt x="4226312" y="655694"/>
                  <a:pt x="4232255" y="660344"/>
                </a:cubicBezTo>
                <a:cubicBezTo>
                  <a:pt x="4232255" y="660344"/>
                  <a:pt x="4232255" y="660344"/>
                  <a:pt x="4232255" y="669642"/>
                </a:cubicBezTo>
                <a:cubicBezTo>
                  <a:pt x="4232255" y="669642"/>
                  <a:pt x="4232255" y="669642"/>
                  <a:pt x="4226312" y="671967"/>
                </a:cubicBezTo>
                <a:cubicBezTo>
                  <a:pt x="4226312" y="671967"/>
                  <a:pt x="4226312" y="671967"/>
                  <a:pt x="4241171" y="739382"/>
                </a:cubicBezTo>
                <a:cubicBezTo>
                  <a:pt x="4241171" y="739382"/>
                  <a:pt x="4241171" y="739382"/>
                  <a:pt x="4253059" y="739382"/>
                </a:cubicBezTo>
                <a:cubicBezTo>
                  <a:pt x="4253059" y="739382"/>
                  <a:pt x="4253059" y="739382"/>
                  <a:pt x="4261975" y="771927"/>
                </a:cubicBezTo>
                <a:cubicBezTo>
                  <a:pt x="4261975" y="771927"/>
                  <a:pt x="4261975" y="771927"/>
                  <a:pt x="4306555" y="778901"/>
                </a:cubicBezTo>
                <a:cubicBezTo>
                  <a:pt x="4306555" y="778901"/>
                  <a:pt x="4306555" y="778901"/>
                  <a:pt x="4306555" y="739382"/>
                </a:cubicBezTo>
                <a:cubicBezTo>
                  <a:pt x="4306555" y="739382"/>
                  <a:pt x="4306555" y="739382"/>
                  <a:pt x="4380856" y="739382"/>
                </a:cubicBezTo>
                <a:cubicBezTo>
                  <a:pt x="4380856" y="739382"/>
                  <a:pt x="4380856" y="739382"/>
                  <a:pt x="4410576" y="755654"/>
                </a:cubicBezTo>
                <a:cubicBezTo>
                  <a:pt x="4410576" y="755654"/>
                  <a:pt x="4410576" y="755654"/>
                  <a:pt x="4425436" y="755654"/>
                </a:cubicBezTo>
                <a:cubicBezTo>
                  <a:pt x="4425436" y="755654"/>
                  <a:pt x="4425436" y="755654"/>
                  <a:pt x="4440296" y="739382"/>
                </a:cubicBezTo>
                <a:cubicBezTo>
                  <a:pt x="4440296" y="739382"/>
                  <a:pt x="4440296" y="739382"/>
                  <a:pt x="4461100" y="739382"/>
                </a:cubicBezTo>
                <a:cubicBezTo>
                  <a:pt x="4461100" y="739382"/>
                  <a:pt x="4461100" y="739382"/>
                  <a:pt x="4461100" y="804472"/>
                </a:cubicBezTo>
                <a:cubicBezTo>
                  <a:pt x="4461100" y="804472"/>
                  <a:pt x="4461100" y="804472"/>
                  <a:pt x="4472988" y="806797"/>
                </a:cubicBezTo>
                <a:cubicBezTo>
                  <a:pt x="4472988" y="806797"/>
                  <a:pt x="4472988" y="806797"/>
                  <a:pt x="4472988" y="797498"/>
                </a:cubicBezTo>
                <a:cubicBezTo>
                  <a:pt x="4472988" y="797498"/>
                  <a:pt x="4472988" y="797498"/>
                  <a:pt x="4505680" y="797498"/>
                </a:cubicBezTo>
                <a:cubicBezTo>
                  <a:pt x="4505680" y="797498"/>
                  <a:pt x="4505680" y="797498"/>
                  <a:pt x="4505680" y="699863"/>
                </a:cubicBezTo>
                <a:cubicBezTo>
                  <a:pt x="4505680" y="699863"/>
                  <a:pt x="4505680" y="699863"/>
                  <a:pt x="4508652" y="697538"/>
                </a:cubicBezTo>
                <a:cubicBezTo>
                  <a:pt x="4508652" y="697538"/>
                  <a:pt x="4508652" y="697538"/>
                  <a:pt x="4577008" y="697538"/>
                </a:cubicBezTo>
                <a:cubicBezTo>
                  <a:pt x="4577008" y="697538"/>
                  <a:pt x="4577008" y="697538"/>
                  <a:pt x="4577008" y="685915"/>
                </a:cubicBezTo>
                <a:cubicBezTo>
                  <a:pt x="4577008" y="685915"/>
                  <a:pt x="4577008" y="685915"/>
                  <a:pt x="4606729" y="685915"/>
                </a:cubicBezTo>
                <a:cubicBezTo>
                  <a:pt x="4606729" y="685915"/>
                  <a:pt x="4606729" y="685915"/>
                  <a:pt x="4606729" y="676616"/>
                </a:cubicBezTo>
                <a:cubicBezTo>
                  <a:pt x="4606729" y="676616"/>
                  <a:pt x="4606729" y="676616"/>
                  <a:pt x="4666169" y="676616"/>
                </a:cubicBezTo>
                <a:cubicBezTo>
                  <a:pt x="4666169" y="676616"/>
                  <a:pt x="4666169" y="676616"/>
                  <a:pt x="4666169" y="697538"/>
                </a:cubicBezTo>
                <a:cubicBezTo>
                  <a:pt x="4666169" y="697538"/>
                  <a:pt x="4666169" y="697538"/>
                  <a:pt x="4689946" y="706837"/>
                </a:cubicBezTo>
                <a:cubicBezTo>
                  <a:pt x="4689946" y="706837"/>
                  <a:pt x="4689946" y="706837"/>
                  <a:pt x="4689946" y="737057"/>
                </a:cubicBezTo>
                <a:cubicBezTo>
                  <a:pt x="4689946" y="737057"/>
                  <a:pt x="4689946" y="737057"/>
                  <a:pt x="4704806" y="741706"/>
                </a:cubicBezTo>
                <a:cubicBezTo>
                  <a:pt x="4704806" y="741706"/>
                  <a:pt x="4704806" y="741706"/>
                  <a:pt x="4704806" y="732408"/>
                </a:cubicBezTo>
                <a:cubicBezTo>
                  <a:pt x="4704806" y="732408"/>
                  <a:pt x="4704806" y="732408"/>
                  <a:pt x="4716694" y="732408"/>
                </a:cubicBezTo>
                <a:cubicBezTo>
                  <a:pt x="4716694" y="732408"/>
                  <a:pt x="4716694" y="732408"/>
                  <a:pt x="4716694" y="725434"/>
                </a:cubicBezTo>
                <a:cubicBezTo>
                  <a:pt x="4716694" y="725434"/>
                  <a:pt x="4716694" y="725434"/>
                  <a:pt x="4704806" y="725434"/>
                </a:cubicBezTo>
                <a:cubicBezTo>
                  <a:pt x="4704806" y="725434"/>
                  <a:pt x="4704806" y="725434"/>
                  <a:pt x="4704806" y="716135"/>
                </a:cubicBezTo>
                <a:cubicBezTo>
                  <a:pt x="4704806" y="716135"/>
                  <a:pt x="4704806" y="716135"/>
                  <a:pt x="4716694" y="716135"/>
                </a:cubicBezTo>
                <a:cubicBezTo>
                  <a:pt x="4716694" y="716135"/>
                  <a:pt x="4716694" y="716135"/>
                  <a:pt x="4716694" y="706837"/>
                </a:cubicBezTo>
                <a:cubicBezTo>
                  <a:pt x="4716694" y="706837"/>
                  <a:pt x="4716694" y="706837"/>
                  <a:pt x="4704806" y="706837"/>
                </a:cubicBezTo>
                <a:cubicBezTo>
                  <a:pt x="4704806" y="706837"/>
                  <a:pt x="4704806" y="706837"/>
                  <a:pt x="4704806" y="697538"/>
                </a:cubicBezTo>
                <a:cubicBezTo>
                  <a:pt x="4704806" y="697538"/>
                  <a:pt x="4704806" y="697538"/>
                  <a:pt x="4716694" y="697538"/>
                </a:cubicBezTo>
                <a:cubicBezTo>
                  <a:pt x="4716694" y="697538"/>
                  <a:pt x="4716694" y="697538"/>
                  <a:pt x="4716694" y="690564"/>
                </a:cubicBezTo>
                <a:cubicBezTo>
                  <a:pt x="4716694" y="690564"/>
                  <a:pt x="4716694" y="690564"/>
                  <a:pt x="4704806" y="690564"/>
                </a:cubicBezTo>
                <a:cubicBezTo>
                  <a:pt x="4704806" y="690564"/>
                  <a:pt x="4704806" y="690564"/>
                  <a:pt x="4704806" y="681266"/>
                </a:cubicBezTo>
                <a:cubicBezTo>
                  <a:pt x="4704806" y="681266"/>
                  <a:pt x="4704806" y="681266"/>
                  <a:pt x="4716694" y="681266"/>
                </a:cubicBezTo>
                <a:cubicBezTo>
                  <a:pt x="4716694" y="681266"/>
                  <a:pt x="4716694" y="681266"/>
                  <a:pt x="4716694" y="671967"/>
                </a:cubicBezTo>
                <a:cubicBezTo>
                  <a:pt x="4716694" y="671967"/>
                  <a:pt x="4716694" y="671967"/>
                  <a:pt x="4704806" y="671967"/>
                </a:cubicBezTo>
                <a:cubicBezTo>
                  <a:pt x="4704806" y="671967"/>
                  <a:pt x="4704806" y="671967"/>
                  <a:pt x="4704806" y="664993"/>
                </a:cubicBezTo>
                <a:cubicBezTo>
                  <a:pt x="4704806" y="664993"/>
                  <a:pt x="4704806" y="664993"/>
                  <a:pt x="4716694" y="664993"/>
                </a:cubicBezTo>
                <a:cubicBezTo>
                  <a:pt x="4716694" y="664993"/>
                  <a:pt x="4716694" y="664993"/>
                  <a:pt x="4716694" y="655694"/>
                </a:cubicBezTo>
                <a:cubicBezTo>
                  <a:pt x="4716694" y="655694"/>
                  <a:pt x="4716694" y="655694"/>
                  <a:pt x="4704806" y="655694"/>
                </a:cubicBezTo>
                <a:cubicBezTo>
                  <a:pt x="4704806" y="655694"/>
                  <a:pt x="4704806" y="655694"/>
                  <a:pt x="4704806" y="646396"/>
                </a:cubicBezTo>
                <a:cubicBezTo>
                  <a:pt x="4704806" y="646396"/>
                  <a:pt x="4704806" y="646396"/>
                  <a:pt x="4716694" y="646396"/>
                </a:cubicBezTo>
                <a:cubicBezTo>
                  <a:pt x="4716694" y="646396"/>
                  <a:pt x="4716694" y="646396"/>
                  <a:pt x="4716694" y="637097"/>
                </a:cubicBezTo>
                <a:cubicBezTo>
                  <a:pt x="4716694" y="637097"/>
                  <a:pt x="4716694" y="637097"/>
                  <a:pt x="4704806" y="637097"/>
                </a:cubicBezTo>
                <a:cubicBezTo>
                  <a:pt x="4704806" y="637097"/>
                  <a:pt x="4704806" y="637097"/>
                  <a:pt x="4704806" y="630123"/>
                </a:cubicBezTo>
                <a:cubicBezTo>
                  <a:pt x="4704806" y="630123"/>
                  <a:pt x="4704806" y="630123"/>
                  <a:pt x="4716694" y="630123"/>
                </a:cubicBezTo>
                <a:cubicBezTo>
                  <a:pt x="4716694" y="630123"/>
                  <a:pt x="4716694" y="630123"/>
                  <a:pt x="4716694" y="620825"/>
                </a:cubicBezTo>
                <a:cubicBezTo>
                  <a:pt x="4716694" y="620825"/>
                  <a:pt x="4716694" y="620825"/>
                  <a:pt x="4704806" y="620825"/>
                </a:cubicBezTo>
                <a:cubicBezTo>
                  <a:pt x="4704806" y="620825"/>
                  <a:pt x="4704806" y="620825"/>
                  <a:pt x="4704806" y="611526"/>
                </a:cubicBezTo>
                <a:cubicBezTo>
                  <a:pt x="4704806" y="611526"/>
                  <a:pt x="4704806" y="611526"/>
                  <a:pt x="4716694" y="611526"/>
                </a:cubicBezTo>
                <a:cubicBezTo>
                  <a:pt x="4716694" y="611526"/>
                  <a:pt x="4716694" y="611526"/>
                  <a:pt x="4716694" y="604552"/>
                </a:cubicBezTo>
                <a:cubicBezTo>
                  <a:pt x="4716694" y="604552"/>
                  <a:pt x="4716694" y="604552"/>
                  <a:pt x="4704806" y="604552"/>
                </a:cubicBezTo>
                <a:cubicBezTo>
                  <a:pt x="4704806" y="604552"/>
                  <a:pt x="4704806" y="604552"/>
                  <a:pt x="4704806" y="595254"/>
                </a:cubicBezTo>
                <a:cubicBezTo>
                  <a:pt x="4704806" y="595254"/>
                  <a:pt x="4704806" y="595254"/>
                  <a:pt x="4716694" y="595254"/>
                </a:cubicBezTo>
                <a:cubicBezTo>
                  <a:pt x="4716694" y="595254"/>
                  <a:pt x="4716694" y="595254"/>
                  <a:pt x="4716694" y="585955"/>
                </a:cubicBezTo>
                <a:cubicBezTo>
                  <a:pt x="4716694" y="585955"/>
                  <a:pt x="4716694" y="585955"/>
                  <a:pt x="4704806" y="585955"/>
                </a:cubicBezTo>
                <a:cubicBezTo>
                  <a:pt x="4704806" y="585955"/>
                  <a:pt x="4704806" y="585955"/>
                  <a:pt x="4704806" y="576656"/>
                </a:cubicBezTo>
                <a:cubicBezTo>
                  <a:pt x="4704806" y="576656"/>
                  <a:pt x="4704806" y="576656"/>
                  <a:pt x="4716694" y="576656"/>
                </a:cubicBezTo>
                <a:cubicBezTo>
                  <a:pt x="4716694" y="576656"/>
                  <a:pt x="4716694" y="576656"/>
                  <a:pt x="4716694" y="569682"/>
                </a:cubicBezTo>
                <a:cubicBezTo>
                  <a:pt x="4716694" y="569682"/>
                  <a:pt x="4716694" y="569682"/>
                  <a:pt x="4704806" y="569682"/>
                </a:cubicBezTo>
                <a:cubicBezTo>
                  <a:pt x="4704806" y="569682"/>
                  <a:pt x="4704806" y="569682"/>
                  <a:pt x="4704806" y="560384"/>
                </a:cubicBezTo>
                <a:cubicBezTo>
                  <a:pt x="4704806" y="560384"/>
                  <a:pt x="4704806" y="560384"/>
                  <a:pt x="4716694" y="560384"/>
                </a:cubicBezTo>
                <a:cubicBezTo>
                  <a:pt x="4716694" y="560384"/>
                  <a:pt x="4716694" y="560384"/>
                  <a:pt x="4716694" y="551085"/>
                </a:cubicBezTo>
                <a:cubicBezTo>
                  <a:pt x="4716694" y="551085"/>
                  <a:pt x="4716694" y="551085"/>
                  <a:pt x="4704806" y="551085"/>
                </a:cubicBezTo>
                <a:cubicBezTo>
                  <a:pt x="4704806" y="551085"/>
                  <a:pt x="4704806" y="551085"/>
                  <a:pt x="4704806" y="541787"/>
                </a:cubicBezTo>
                <a:cubicBezTo>
                  <a:pt x="4704806" y="541787"/>
                  <a:pt x="4704806" y="541787"/>
                  <a:pt x="4716694" y="541787"/>
                </a:cubicBezTo>
                <a:cubicBezTo>
                  <a:pt x="4716694" y="541787"/>
                  <a:pt x="4716694" y="541787"/>
                  <a:pt x="4716694" y="534813"/>
                </a:cubicBezTo>
                <a:cubicBezTo>
                  <a:pt x="4716694" y="534813"/>
                  <a:pt x="4716694" y="534813"/>
                  <a:pt x="4704806" y="534813"/>
                </a:cubicBezTo>
                <a:cubicBezTo>
                  <a:pt x="4704806" y="534813"/>
                  <a:pt x="4704806" y="534813"/>
                  <a:pt x="4704806" y="525514"/>
                </a:cubicBezTo>
                <a:cubicBezTo>
                  <a:pt x="4704806" y="525514"/>
                  <a:pt x="4704806" y="525514"/>
                  <a:pt x="4716694" y="525514"/>
                </a:cubicBezTo>
                <a:cubicBezTo>
                  <a:pt x="4716694" y="525514"/>
                  <a:pt x="4716694" y="525514"/>
                  <a:pt x="4704806" y="511566"/>
                </a:cubicBezTo>
                <a:cubicBezTo>
                  <a:pt x="4704806" y="511566"/>
                  <a:pt x="4704806" y="511566"/>
                  <a:pt x="4704806" y="474372"/>
                </a:cubicBezTo>
                <a:cubicBezTo>
                  <a:pt x="4704806" y="474372"/>
                  <a:pt x="4704806" y="474372"/>
                  <a:pt x="4903930" y="474372"/>
                </a:cubicBezTo>
                <a:cubicBezTo>
                  <a:pt x="4903930" y="474372"/>
                  <a:pt x="4903930" y="474372"/>
                  <a:pt x="4921763" y="495294"/>
                </a:cubicBezTo>
                <a:cubicBezTo>
                  <a:pt x="4921763" y="495294"/>
                  <a:pt x="4921763" y="495294"/>
                  <a:pt x="4921763" y="541787"/>
                </a:cubicBezTo>
                <a:cubicBezTo>
                  <a:pt x="4921763" y="541787"/>
                  <a:pt x="4921763" y="541787"/>
                  <a:pt x="4909874" y="541787"/>
                </a:cubicBezTo>
                <a:cubicBezTo>
                  <a:pt x="4909874" y="541787"/>
                  <a:pt x="4909874" y="541787"/>
                  <a:pt x="4909874" y="551085"/>
                </a:cubicBezTo>
                <a:cubicBezTo>
                  <a:pt x="4909874" y="551085"/>
                  <a:pt x="4909874" y="551085"/>
                  <a:pt x="4921763" y="551085"/>
                </a:cubicBezTo>
                <a:cubicBezTo>
                  <a:pt x="4921763" y="551085"/>
                  <a:pt x="4921763" y="551085"/>
                  <a:pt x="4921763" y="560384"/>
                </a:cubicBezTo>
                <a:cubicBezTo>
                  <a:pt x="4921763" y="560384"/>
                  <a:pt x="4921763" y="560384"/>
                  <a:pt x="4909874" y="560384"/>
                </a:cubicBezTo>
                <a:cubicBezTo>
                  <a:pt x="4909874" y="560384"/>
                  <a:pt x="4909874" y="560384"/>
                  <a:pt x="4909874" y="569682"/>
                </a:cubicBezTo>
                <a:cubicBezTo>
                  <a:pt x="4909874" y="569682"/>
                  <a:pt x="4909874" y="569682"/>
                  <a:pt x="4921763" y="569682"/>
                </a:cubicBezTo>
                <a:cubicBezTo>
                  <a:pt x="4921763" y="569682"/>
                  <a:pt x="4921763" y="569682"/>
                  <a:pt x="4921763" y="576656"/>
                </a:cubicBezTo>
                <a:cubicBezTo>
                  <a:pt x="4921763" y="576656"/>
                  <a:pt x="4921763" y="576656"/>
                  <a:pt x="4909874" y="576656"/>
                </a:cubicBezTo>
                <a:cubicBezTo>
                  <a:pt x="4909874" y="576656"/>
                  <a:pt x="4909874" y="576656"/>
                  <a:pt x="4909874" y="585955"/>
                </a:cubicBezTo>
                <a:cubicBezTo>
                  <a:pt x="4909874" y="585955"/>
                  <a:pt x="4909874" y="585955"/>
                  <a:pt x="4921763" y="585955"/>
                </a:cubicBezTo>
                <a:cubicBezTo>
                  <a:pt x="4921763" y="585955"/>
                  <a:pt x="4921763" y="585955"/>
                  <a:pt x="4921763" y="595254"/>
                </a:cubicBezTo>
                <a:cubicBezTo>
                  <a:pt x="4921763" y="595254"/>
                  <a:pt x="4921763" y="595254"/>
                  <a:pt x="4909874" y="595254"/>
                </a:cubicBezTo>
                <a:cubicBezTo>
                  <a:pt x="4909874" y="595254"/>
                  <a:pt x="4909874" y="595254"/>
                  <a:pt x="4909874" y="604552"/>
                </a:cubicBezTo>
                <a:cubicBezTo>
                  <a:pt x="4909874" y="604552"/>
                  <a:pt x="4909874" y="604552"/>
                  <a:pt x="4921763" y="604552"/>
                </a:cubicBezTo>
                <a:cubicBezTo>
                  <a:pt x="4921763" y="604552"/>
                  <a:pt x="4921763" y="604552"/>
                  <a:pt x="4921763" y="611526"/>
                </a:cubicBezTo>
                <a:cubicBezTo>
                  <a:pt x="4921763" y="611526"/>
                  <a:pt x="4921763" y="611526"/>
                  <a:pt x="4909874" y="611526"/>
                </a:cubicBezTo>
                <a:cubicBezTo>
                  <a:pt x="4909874" y="611526"/>
                  <a:pt x="4909874" y="611526"/>
                  <a:pt x="4909874" y="620825"/>
                </a:cubicBezTo>
                <a:cubicBezTo>
                  <a:pt x="4909874" y="620825"/>
                  <a:pt x="4909874" y="620825"/>
                  <a:pt x="4921763" y="620825"/>
                </a:cubicBezTo>
                <a:cubicBezTo>
                  <a:pt x="4921763" y="620825"/>
                  <a:pt x="4921763" y="620825"/>
                  <a:pt x="4921763" y="630123"/>
                </a:cubicBezTo>
                <a:cubicBezTo>
                  <a:pt x="4921763" y="630123"/>
                  <a:pt x="4921763" y="630123"/>
                  <a:pt x="4909874" y="630123"/>
                </a:cubicBezTo>
                <a:cubicBezTo>
                  <a:pt x="4909874" y="630123"/>
                  <a:pt x="4909874" y="630123"/>
                  <a:pt x="4909874" y="637097"/>
                </a:cubicBezTo>
                <a:cubicBezTo>
                  <a:pt x="4909874" y="637097"/>
                  <a:pt x="4909874" y="637097"/>
                  <a:pt x="4921763" y="637097"/>
                </a:cubicBezTo>
                <a:cubicBezTo>
                  <a:pt x="4921763" y="637097"/>
                  <a:pt x="4921763" y="637097"/>
                  <a:pt x="4921763" y="646396"/>
                </a:cubicBezTo>
                <a:cubicBezTo>
                  <a:pt x="4921763" y="646396"/>
                  <a:pt x="4921763" y="646396"/>
                  <a:pt x="4909874" y="646396"/>
                </a:cubicBezTo>
                <a:cubicBezTo>
                  <a:pt x="4909874" y="646396"/>
                  <a:pt x="4909874" y="646396"/>
                  <a:pt x="4909874" y="655694"/>
                </a:cubicBezTo>
                <a:cubicBezTo>
                  <a:pt x="4909874" y="655694"/>
                  <a:pt x="4909874" y="655694"/>
                  <a:pt x="4921763" y="655694"/>
                </a:cubicBezTo>
                <a:cubicBezTo>
                  <a:pt x="4921763" y="655694"/>
                  <a:pt x="4921763" y="655694"/>
                  <a:pt x="4921763" y="664993"/>
                </a:cubicBezTo>
                <a:cubicBezTo>
                  <a:pt x="4921763" y="664993"/>
                  <a:pt x="4921763" y="664993"/>
                  <a:pt x="4909874" y="664993"/>
                </a:cubicBezTo>
                <a:cubicBezTo>
                  <a:pt x="4909874" y="664993"/>
                  <a:pt x="4909874" y="664993"/>
                  <a:pt x="4909874" y="671967"/>
                </a:cubicBezTo>
                <a:cubicBezTo>
                  <a:pt x="4909874" y="671967"/>
                  <a:pt x="4909874" y="671967"/>
                  <a:pt x="4921763" y="671967"/>
                </a:cubicBezTo>
                <a:cubicBezTo>
                  <a:pt x="4921763" y="671967"/>
                  <a:pt x="4921763" y="671967"/>
                  <a:pt x="4921763" y="681266"/>
                </a:cubicBezTo>
                <a:cubicBezTo>
                  <a:pt x="4921763" y="681266"/>
                  <a:pt x="4921763" y="681266"/>
                  <a:pt x="4909874" y="681266"/>
                </a:cubicBezTo>
                <a:cubicBezTo>
                  <a:pt x="4909874" y="681266"/>
                  <a:pt x="4909874" y="681266"/>
                  <a:pt x="4909874" y="690564"/>
                </a:cubicBezTo>
                <a:cubicBezTo>
                  <a:pt x="4909874" y="690564"/>
                  <a:pt x="4909874" y="690564"/>
                  <a:pt x="4921763" y="690564"/>
                </a:cubicBezTo>
                <a:cubicBezTo>
                  <a:pt x="4921763" y="690564"/>
                  <a:pt x="4921763" y="690564"/>
                  <a:pt x="4921763" y="697538"/>
                </a:cubicBezTo>
                <a:cubicBezTo>
                  <a:pt x="4921763" y="697538"/>
                  <a:pt x="4921763" y="697538"/>
                  <a:pt x="4909874" y="697538"/>
                </a:cubicBezTo>
                <a:cubicBezTo>
                  <a:pt x="4909874" y="697538"/>
                  <a:pt x="4909874" y="697538"/>
                  <a:pt x="4909874" y="706837"/>
                </a:cubicBezTo>
                <a:cubicBezTo>
                  <a:pt x="4909874" y="706837"/>
                  <a:pt x="4909874" y="706837"/>
                  <a:pt x="4921763" y="706837"/>
                </a:cubicBezTo>
                <a:cubicBezTo>
                  <a:pt x="4921763" y="706837"/>
                  <a:pt x="4921763" y="706837"/>
                  <a:pt x="4921763" y="716135"/>
                </a:cubicBezTo>
                <a:cubicBezTo>
                  <a:pt x="4921763" y="716135"/>
                  <a:pt x="4921763" y="716135"/>
                  <a:pt x="4909874" y="716135"/>
                </a:cubicBezTo>
                <a:cubicBezTo>
                  <a:pt x="4909874" y="716135"/>
                  <a:pt x="4909874" y="716135"/>
                  <a:pt x="4909874" y="725434"/>
                </a:cubicBezTo>
                <a:cubicBezTo>
                  <a:pt x="4909874" y="725434"/>
                  <a:pt x="4909874" y="725434"/>
                  <a:pt x="4921763" y="725434"/>
                </a:cubicBezTo>
                <a:cubicBezTo>
                  <a:pt x="4921763" y="725434"/>
                  <a:pt x="4921763" y="725434"/>
                  <a:pt x="4921763" y="732408"/>
                </a:cubicBezTo>
                <a:cubicBezTo>
                  <a:pt x="4921763" y="732408"/>
                  <a:pt x="4921763" y="732408"/>
                  <a:pt x="4909874" y="732408"/>
                </a:cubicBezTo>
                <a:cubicBezTo>
                  <a:pt x="4909874" y="732408"/>
                  <a:pt x="4909874" y="732408"/>
                  <a:pt x="4909874" y="741706"/>
                </a:cubicBezTo>
                <a:cubicBezTo>
                  <a:pt x="4909874" y="741706"/>
                  <a:pt x="4909874" y="741706"/>
                  <a:pt x="4942567" y="762628"/>
                </a:cubicBezTo>
                <a:cubicBezTo>
                  <a:pt x="4942567" y="762628"/>
                  <a:pt x="4942567" y="762628"/>
                  <a:pt x="4942567" y="767278"/>
                </a:cubicBezTo>
                <a:cubicBezTo>
                  <a:pt x="4942567" y="767278"/>
                  <a:pt x="4942567" y="767278"/>
                  <a:pt x="4930679" y="767278"/>
                </a:cubicBezTo>
                <a:cubicBezTo>
                  <a:pt x="4930679" y="767278"/>
                  <a:pt x="4930679" y="767278"/>
                  <a:pt x="4930679" y="792849"/>
                </a:cubicBezTo>
                <a:cubicBezTo>
                  <a:pt x="4930679" y="792849"/>
                  <a:pt x="4930679" y="792849"/>
                  <a:pt x="4942567" y="792849"/>
                </a:cubicBezTo>
                <a:cubicBezTo>
                  <a:pt x="4942567" y="792849"/>
                  <a:pt x="4942567" y="792849"/>
                  <a:pt x="4942567" y="781225"/>
                </a:cubicBezTo>
                <a:cubicBezTo>
                  <a:pt x="4942567" y="781225"/>
                  <a:pt x="4942567" y="781225"/>
                  <a:pt x="4954455" y="776576"/>
                </a:cubicBezTo>
                <a:cubicBezTo>
                  <a:pt x="4954455" y="776576"/>
                  <a:pt x="4954455" y="776576"/>
                  <a:pt x="4975259" y="776576"/>
                </a:cubicBezTo>
                <a:cubicBezTo>
                  <a:pt x="4975259" y="776576"/>
                  <a:pt x="4975259" y="776576"/>
                  <a:pt x="4975259" y="785875"/>
                </a:cubicBezTo>
                <a:cubicBezTo>
                  <a:pt x="4975259" y="785875"/>
                  <a:pt x="4975259" y="785875"/>
                  <a:pt x="4993091" y="785875"/>
                </a:cubicBezTo>
                <a:cubicBezTo>
                  <a:pt x="4993091" y="785875"/>
                  <a:pt x="4993091" y="785875"/>
                  <a:pt x="4993091" y="790524"/>
                </a:cubicBezTo>
                <a:cubicBezTo>
                  <a:pt x="4993091" y="790524"/>
                  <a:pt x="4993091" y="790524"/>
                  <a:pt x="5004979" y="790524"/>
                </a:cubicBezTo>
                <a:cubicBezTo>
                  <a:pt x="5004979" y="790524"/>
                  <a:pt x="5004979" y="790524"/>
                  <a:pt x="5018771" y="804254"/>
                </a:cubicBezTo>
                <a:lnTo>
                  <a:pt x="5028884" y="814322"/>
                </a:lnTo>
                <a:lnTo>
                  <a:pt x="5070363" y="814322"/>
                </a:lnTo>
                <a:lnTo>
                  <a:pt x="5070363" y="802147"/>
                </a:lnTo>
                <a:cubicBezTo>
                  <a:pt x="5070363" y="802147"/>
                  <a:pt x="5070363" y="802147"/>
                  <a:pt x="5120887" y="802147"/>
                </a:cubicBezTo>
                <a:cubicBezTo>
                  <a:pt x="5120887" y="802147"/>
                  <a:pt x="5120887" y="802147"/>
                  <a:pt x="5120887" y="727759"/>
                </a:cubicBezTo>
                <a:cubicBezTo>
                  <a:pt x="5120887" y="727759"/>
                  <a:pt x="5120887" y="727759"/>
                  <a:pt x="5168440" y="727759"/>
                </a:cubicBezTo>
                <a:cubicBezTo>
                  <a:pt x="5168440" y="727759"/>
                  <a:pt x="5168440" y="727759"/>
                  <a:pt x="5168440" y="720785"/>
                </a:cubicBezTo>
                <a:cubicBezTo>
                  <a:pt x="5168440" y="720785"/>
                  <a:pt x="5168440" y="720785"/>
                  <a:pt x="5198160" y="720785"/>
                </a:cubicBezTo>
                <a:cubicBezTo>
                  <a:pt x="5198160" y="720785"/>
                  <a:pt x="5198160" y="720785"/>
                  <a:pt x="5198160" y="681266"/>
                </a:cubicBezTo>
                <a:cubicBezTo>
                  <a:pt x="5198160" y="681266"/>
                  <a:pt x="5198160" y="681266"/>
                  <a:pt x="5192216" y="681266"/>
                </a:cubicBezTo>
                <a:cubicBezTo>
                  <a:pt x="5192216" y="681266"/>
                  <a:pt x="5192216" y="681266"/>
                  <a:pt x="5192216" y="667318"/>
                </a:cubicBezTo>
                <a:cubicBezTo>
                  <a:pt x="5192216" y="667318"/>
                  <a:pt x="5192216" y="667318"/>
                  <a:pt x="5198160" y="669642"/>
                </a:cubicBezTo>
                <a:cubicBezTo>
                  <a:pt x="5198160" y="669642"/>
                  <a:pt x="5198160" y="669642"/>
                  <a:pt x="5204104" y="646396"/>
                </a:cubicBezTo>
                <a:cubicBezTo>
                  <a:pt x="5204104" y="646396"/>
                  <a:pt x="5204104" y="646396"/>
                  <a:pt x="5210048" y="669642"/>
                </a:cubicBezTo>
                <a:cubicBezTo>
                  <a:pt x="5210048" y="669642"/>
                  <a:pt x="5210048" y="669642"/>
                  <a:pt x="5213020" y="667318"/>
                </a:cubicBezTo>
                <a:cubicBezTo>
                  <a:pt x="5213020" y="667318"/>
                  <a:pt x="5213020" y="667318"/>
                  <a:pt x="5215992" y="660344"/>
                </a:cubicBezTo>
                <a:cubicBezTo>
                  <a:pt x="5215992" y="660344"/>
                  <a:pt x="5215992" y="660344"/>
                  <a:pt x="5221936" y="651045"/>
                </a:cubicBezTo>
                <a:cubicBezTo>
                  <a:pt x="5221936" y="651045"/>
                  <a:pt x="5221936" y="651045"/>
                  <a:pt x="5227880" y="641747"/>
                </a:cubicBezTo>
                <a:cubicBezTo>
                  <a:pt x="5227880" y="641747"/>
                  <a:pt x="5227880" y="641747"/>
                  <a:pt x="5242740" y="634773"/>
                </a:cubicBezTo>
                <a:cubicBezTo>
                  <a:pt x="5242740" y="634773"/>
                  <a:pt x="5242740" y="634773"/>
                  <a:pt x="5260572" y="625474"/>
                </a:cubicBezTo>
                <a:cubicBezTo>
                  <a:pt x="5260572" y="625474"/>
                  <a:pt x="5260572" y="625474"/>
                  <a:pt x="5269488" y="616175"/>
                </a:cubicBezTo>
                <a:cubicBezTo>
                  <a:pt x="5269488" y="616175"/>
                  <a:pt x="5269488" y="616175"/>
                  <a:pt x="5275432" y="599903"/>
                </a:cubicBezTo>
                <a:cubicBezTo>
                  <a:pt x="5275432" y="599903"/>
                  <a:pt x="5275432" y="599903"/>
                  <a:pt x="5281376" y="616175"/>
                </a:cubicBezTo>
                <a:cubicBezTo>
                  <a:pt x="5281376" y="616175"/>
                  <a:pt x="5281376" y="616175"/>
                  <a:pt x="5287320" y="623149"/>
                </a:cubicBezTo>
                <a:cubicBezTo>
                  <a:pt x="5287320" y="623149"/>
                  <a:pt x="5287320" y="623149"/>
                  <a:pt x="5302180" y="632448"/>
                </a:cubicBezTo>
                <a:cubicBezTo>
                  <a:pt x="5302180" y="632448"/>
                  <a:pt x="5302180" y="632448"/>
                  <a:pt x="5314069" y="641747"/>
                </a:cubicBezTo>
                <a:cubicBezTo>
                  <a:pt x="5314069" y="641747"/>
                  <a:pt x="5314069" y="641747"/>
                  <a:pt x="5325957" y="651045"/>
                </a:cubicBezTo>
                <a:cubicBezTo>
                  <a:pt x="5325957" y="651045"/>
                  <a:pt x="5325957" y="651045"/>
                  <a:pt x="5328929" y="660344"/>
                </a:cubicBezTo>
                <a:cubicBezTo>
                  <a:pt x="5328929" y="660344"/>
                  <a:pt x="5328929" y="660344"/>
                  <a:pt x="5331901" y="669642"/>
                </a:cubicBezTo>
                <a:cubicBezTo>
                  <a:pt x="5331901" y="669642"/>
                  <a:pt x="5331901" y="669642"/>
                  <a:pt x="5337845" y="669642"/>
                </a:cubicBezTo>
                <a:cubicBezTo>
                  <a:pt x="5337845" y="669642"/>
                  <a:pt x="5337845" y="669642"/>
                  <a:pt x="5340817" y="646396"/>
                </a:cubicBezTo>
                <a:cubicBezTo>
                  <a:pt x="5340817" y="646396"/>
                  <a:pt x="5340817" y="646396"/>
                  <a:pt x="5346761" y="669642"/>
                </a:cubicBezTo>
                <a:cubicBezTo>
                  <a:pt x="5346761" y="669642"/>
                  <a:pt x="5346761" y="669642"/>
                  <a:pt x="5352705" y="669642"/>
                </a:cubicBezTo>
                <a:cubicBezTo>
                  <a:pt x="5352705" y="669642"/>
                  <a:pt x="5352705" y="669642"/>
                  <a:pt x="5352705" y="683590"/>
                </a:cubicBezTo>
                <a:cubicBezTo>
                  <a:pt x="5352705" y="683590"/>
                  <a:pt x="5352705" y="683590"/>
                  <a:pt x="5346761" y="683590"/>
                </a:cubicBezTo>
                <a:cubicBezTo>
                  <a:pt x="5346761" y="683590"/>
                  <a:pt x="5346761" y="683590"/>
                  <a:pt x="5346761" y="716135"/>
                </a:cubicBezTo>
                <a:cubicBezTo>
                  <a:pt x="5346761" y="716135"/>
                  <a:pt x="5346761" y="716135"/>
                  <a:pt x="5358649" y="716135"/>
                </a:cubicBezTo>
                <a:cubicBezTo>
                  <a:pt x="5358649" y="716135"/>
                  <a:pt x="5358649" y="716135"/>
                  <a:pt x="5358649" y="720785"/>
                </a:cubicBezTo>
                <a:cubicBezTo>
                  <a:pt x="5358649" y="720785"/>
                  <a:pt x="5358649" y="720785"/>
                  <a:pt x="5367565" y="720785"/>
                </a:cubicBezTo>
                <a:cubicBezTo>
                  <a:pt x="5367565" y="720785"/>
                  <a:pt x="5367565" y="720785"/>
                  <a:pt x="5367565" y="711486"/>
                </a:cubicBezTo>
                <a:cubicBezTo>
                  <a:pt x="5367565" y="711486"/>
                  <a:pt x="5367565" y="711486"/>
                  <a:pt x="5391342" y="711486"/>
                </a:cubicBezTo>
                <a:cubicBezTo>
                  <a:pt x="5391342" y="711486"/>
                  <a:pt x="5391342" y="711486"/>
                  <a:pt x="5391342" y="695213"/>
                </a:cubicBezTo>
                <a:cubicBezTo>
                  <a:pt x="5391342" y="695213"/>
                  <a:pt x="5391342" y="695213"/>
                  <a:pt x="5441865" y="695213"/>
                </a:cubicBezTo>
                <a:cubicBezTo>
                  <a:pt x="5441865" y="695213"/>
                  <a:pt x="5441865" y="695213"/>
                  <a:pt x="5441865" y="706837"/>
                </a:cubicBezTo>
                <a:cubicBezTo>
                  <a:pt x="5441865" y="706837"/>
                  <a:pt x="5441865" y="706837"/>
                  <a:pt x="5468614" y="706837"/>
                </a:cubicBezTo>
                <a:cubicBezTo>
                  <a:pt x="5468614" y="706837"/>
                  <a:pt x="5468614" y="706837"/>
                  <a:pt x="5468614" y="725434"/>
                </a:cubicBezTo>
                <a:cubicBezTo>
                  <a:pt x="5468614" y="725434"/>
                  <a:pt x="5468614" y="725434"/>
                  <a:pt x="5462670" y="725434"/>
                </a:cubicBezTo>
                <a:cubicBezTo>
                  <a:pt x="5462670" y="725434"/>
                  <a:pt x="5462670" y="725434"/>
                  <a:pt x="5462670" y="732408"/>
                </a:cubicBezTo>
                <a:cubicBezTo>
                  <a:pt x="5462670" y="732408"/>
                  <a:pt x="5462670" y="732408"/>
                  <a:pt x="5468614" y="732408"/>
                </a:cubicBezTo>
                <a:cubicBezTo>
                  <a:pt x="5468614" y="732408"/>
                  <a:pt x="5468614" y="732408"/>
                  <a:pt x="5468614" y="746356"/>
                </a:cubicBezTo>
                <a:cubicBezTo>
                  <a:pt x="5468614" y="746356"/>
                  <a:pt x="5468614" y="746356"/>
                  <a:pt x="5462670" y="751005"/>
                </a:cubicBezTo>
                <a:cubicBezTo>
                  <a:pt x="5462670" y="751005"/>
                  <a:pt x="5462670" y="751005"/>
                  <a:pt x="5462670" y="806797"/>
                </a:cubicBezTo>
                <a:cubicBezTo>
                  <a:pt x="5462670" y="806797"/>
                  <a:pt x="5462670" y="806797"/>
                  <a:pt x="5483473" y="806797"/>
                </a:cubicBezTo>
                <a:cubicBezTo>
                  <a:pt x="5483473" y="806797"/>
                  <a:pt x="5483473" y="806797"/>
                  <a:pt x="5483473" y="811446"/>
                </a:cubicBezTo>
                <a:cubicBezTo>
                  <a:pt x="5483473" y="811446"/>
                  <a:pt x="5483473" y="811446"/>
                  <a:pt x="5501306" y="811446"/>
                </a:cubicBezTo>
                <a:cubicBezTo>
                  <a:pt x="5501306" y="811446"/>
                  <a:pt x="5501306" y="811446"/>
                  <a:pt x="5501306" y="813480"/>
                </a:cubicBezTo>
                <a:lnTo>
                  <a:pt x="5501306" y="814322"/>
                </a:lnTo>
                <a:lnTo>
                  <a:pt x="5519138" y="814322"/>
                </a:lnTo>
                <a:lnTo>
                  <a:pt x="5519138" y="811446"/>
                </a:lnTo>
                <a:cubicBezTo>
                  <a:pt x="5519138" y="811446"/>
                  <a:pt x="5519138" y="811446"/>
                  <a:pt x="5539942" y="802147"/>
                </a:cubicBezTo>
                <a:cubicBezTo>
                  <a:pt x="5539942" y="802147"/>
                  <a:pt x="5539942" y="802147"/>
                  <a:pt x="5539942" y="781225"/>
                </a:cubicBezTo>
                <a:cubicBezTo>
                  <a:pt x="5539942" y="781225"/>
                  <a:pt x="5539942" y="781225"/>
                  <a:pt x="5533998" y="781225"/>
                </a:cubicBezTo>
                <a:cubicBezTo>
                  <a:pt x="5533998" y="781225"/>
                  <a:pt x="5533998" y="781225"/>
                  <a:pt x="5533998" y="757979"/>
                </a:cubicBezTo>
                <a:cubicBezTo>
                  <a:pt x="5533998" y="757979"/>
                  <a:pt x="5533998" y="757979"/>
                  <a:pt x="5545886" y="757979"/>
                </a:cubicBezTo>
                <a:cubicBezTo>
                  <a:pt x="5545886" y="757979"/>
                  <a:pt x="5545886" y="757979"/>
                  <a:pt x="5545886" y="755654"/>
                </a:cubicBezTo>
                <a:cubicBezTo>
                  <a:pt x="5545886" y="755654"/>
                  <a:pt x="5545886" y="755654"/>
                  <a:pt x="5572634" y="755654"/>
                </a:cubicBezTo>
                <a:cubicBezTo>
                  <a:pt x="5572634" y="755654"/>
                  <a:pt x="5572634" y="755654"/>
                  <a:pt x="5572634" y="746356"/>
                </a:cubicBezTo>
                <a:cubicBezTo>
                  <a:pt x="5572634" y="746356"/>
                  <a:pt x="5572634" y="746356"/>
                  <a:pt x="5590466" y="746356"/>
                </a:cubicBezTo>
                <a:cubicBezTo>
                  <a:pt x="5590466" y="746356"/>
                  <a:pt x="5590466" y="746356"/>
                  <a:pt x="5590466" y="630123"/>
                </a:cubicBezTo>
                <a:cubicBezTo>
                  <a:pt x="5590466" y="630123"/>
                  <a:pt x="5590466" y="630123"/>
                  <a:pt x="5602354" y="630123"/>
                </a:cubicBezTo>
                <a:cubicBezTo>
                  <a:pt x="5602354" y="630123"/>
                  <a:pt x="5602354" y="630123"/>
                  <a:pt x="5602354" y="611526"/>
                </a:cubicBezTo>
                <a:cubicBezTo>
                  <a:pt x="5602354" y="611526"/>
                  <a:pt x="5602354" y="611526"/>
                  <a:pt x="5605326" y="611526"/>
                </a:cubicBezTo>
                <a:cubicBezTo>
                  <a:pt x="5605326" y="611526"/>
                  <a:pt x="5605326" y="611526"/>
                  <a:pt x="5605326" y="565033"/>
                </a:cubicBezTo>
                <a:cubicBezTo>
                  <a:pt x="5605326" y="565033"/>
                  <a:pt x="5605326" y="565033"/>
                  <a:pt x="5617215" y="565033"/>
                </a:cubicBezTo>
                <a:cubicBezTo>
                  <a:pt x="5617215" y="565033"/>
                  <a:pt x="5617215" y="565033"/>
                  <a:pt x="5617215" y="574332"/>
                </a:cubicBezTo>
                <a:cubicBezTo>
                  <a:pt x="5617215" y="574332"/>
                  <a:pt x="5617215" y="574332"/>
                  <a:pt x="5623159" y="574332"/>
                </a:cubicBezTo>
                <a:cubicBezTo>
                  <a:pt x="5623159" y="574332"/>
                  <a:pt x="5623159" y="574332"/>
                  <a:pt x="5623159" y="555735"/>
                </a:cubicBezTo>
                <a:cubicBezTo>
                  <a:pt x="5623159" y="555735"/>
                  <a:pt x="5623159" y="555735"/>
                  <a:pt x="5638018" y="551085"/>
                </a:cubicBezTo>
                <a:cubicBezTo>
                  <a:pt x="5638018" y="551085"/>
                  <a:pt x="5638018" y="551085"/>
                  <a:pt x="5649906" y="555735"/>
                </a:cubicBezTo>
                <a:cubicBezTo>
                  <a:pt x="5649906" y="555735"/>
                  <a:pt x="5649906" y="555735"/>
                  <a:pt x="5667738" y="555735"/>
                </a:cubicBezTo>
                <a:cubicBezTo>
                  <a:pt x="5667738" y="555735"/>
                  <a:pt x="5667738" y="555735"/>
                  <a:pt x="5667738" y="525514"/>
                </a:cubicBezTo>
                <a:cubicBezTo>
                  <a:pt x="5667738" y="525514"/>
                  <a:pt x="5667738" y="525514"/>
                  <a:pt x="5679627" y="525514"/>
                </a:cubicBezTo>
                <a:cubicBezTo>
                  <a:pt x="5679627" y="525514"/>
                  <a:pt x="5679627" y="525514"/>
                  <a:pt x="5679627" y="530163"/>
                </a:cubicBezTo>
                <a:cubicBezTo>
                  <a:pt x="5679627" y="530163"/>
                  <a:pt x="5679627" y="530163"/>
                  <a:pt x="5694487" y="530163"/>
                </a:cubicBezTo>
                <a:cubicBezTo>
                  <a:pt x="5694487" y="530163"/>
                  <a:pt x="5694487" y="530163"/>
                  <a:pt x="5694487" y="525514"/>
                </a:cubicBezTo>
                <a:cubicBezTo>
                  <a:pt x="5694487" y="525514"/>
                  <a:pt x="5694487" y="525514"/>
                  <a:pt x="5706375" y="525514"/>
                </a:cubicBezTo>
                <a:cubicBezTo>
                  <a:pt x="5706375" y="525514"/>
                  <a:pt x="5706375" y="525514"/>
                  <a:pt x="5706375" y="560384"/>
                </a:cubicBezTo>
                <a:cubicBezTo>
                  <a:pt x="5706375" y="560384"/>
                  <a:pt x="5706375" y="560384"/>
                  <a:pt x="5721235" y="569682"/>
                </a:cubicBezTo>
                <a:cubicBezTo>
                  <a:pt x="5721235" y="569682"/>
                  <a:pt x="5721235" y="569682"/>
                  <a:pt x="5721235" y="574332"/>
                </a:cubicBezTo>
                <a:cubicBezTo>
                  <a:pt x="5721235" y="574332"/>
                  <a:pt x="5721235" y="574332"/>
                  <a:pt x="5718263" y="574332"/>
                </a:cubicBezTo>
                <a:cubicBezTo>
                  <a:pt x="5718263" y="574332"/>
                  <a:pt x="5718263" y="574332"/>
                  <a:pt x="5718263" y="576656"/>
                </a:cubicBezTo>
                <a:cubicBezTo>
                  <a:pt x="5718263" y="576656"/>
                  <a:pt x="5718263" y="576656"/>
                  <a:pt x="5750955" y="576656"/>
                </a:cubicBezTo>
                <a:cubicBezTo>
                  <a:pt x="5750955" y="576656"/>
                  <a:pt x="5750955" y="576656"/>
                  <a:pt x="5750955" y="565033"/>
                </a:cubicBezTo>
                <a:cubicBezTo>
                  <a:pt x="5750955" y="565033"/>
                  <a:pt x="5750955" y="565033"/>
                  <a:pt x="5789591" y="555735"/>
                </a:cubicBezTo>
                <a:cubicBezTo>
                  <a:pt x="5789591" y="555735"/>
                  <a:pt x="5789591" y="555735"/>
                  <a:pt x="5789591" y="546436"/>
                </a:cubicBezTo>
                <a:cubicBezTo>
                  <a:pt x="5789591" y="546436"/>
                  <a:pt x="5789591" y="546436"/>
                  <a:pt x="5798507" y="546436"/>
                </a:cubicBezTo>
                <a:cubicBezTo>
                  <a:pt x="5798507" y="546436"/>
                  <a:pt x="5798507" y="546436"/>
                  <a:pt x="5798507" y="539462"/>
                </a:cubicBezTo>
                <a:cubicBezTo>
                  <a:pt x="5798507" y="539462"/>
                  <a:pt x="5798507" y="539462"/>
                  <a:pt x="5822283" y="539462"/>
                </a:cubicBezTo>
                <a:cubicBezTo>
                  <a:pt x="5822283" y="539462"/>
                  <a:pt x="5822283" y="539462"/>
                  <a:pt x="5822283" y="546436"/>
                </a:cubicBezTo>
                <a:cubicBezTo>
                  <a:pt x="5822283" y="546436"/>
                  <a:pt x="5822283" y="546436"/>
                  <a:pt x="5840116" y="546436"/>
                </a:cubicBezTo>
                <a:cubicBezTo>
                  <a:pt x="5840116" y="546436"/>
                  <a:pt x="5840116" y="546436"/>
                  <a:pt x="5840116" y="560384"/>
                </a:cubicBezTo>
                <a:cubicBezTo>
                  <a:pt x="5840116" y="560384"/>
                  <a:pt x="5840116" y="560384"/>
                  <a:pt x="5872808" y="560384"/>
                </a:cubicBezTo>
                <a:cubicBezTo>
                  <a:pt x="5872808" y="560384"/>
                  <a:pt x="5872808" y="560384"/>
                  <a:pt x="5872808" y="551085"/>
                </a:cubicBezTo>
                <a:cubicBezTo>
                  <a:pt x="5872808" y="551085"/>
                  <a:pt x="5872808" y="551085"/>
                  <a:pt x="5887668" y="551085"/>
                </a:cubicBezTo>
                <a:cubicBezTo>
                  <a:pt x="5887668" y="551085"/>
                  <a:pt x="5887668" y="551085"/>
                  <a:pt x="5887668" y="541787"/>
                </a:cubicBezTo>
                <a:cubicBezTo>
                  <a:pt x="5887668" y="541787"/>
                  <a:pt x="5887668" y="541787"/>
                  <a:pt x="5905500" y="541787"/>
                </a:cubicBezTo>
                <a:cubicBezTo>
                  <a:pt x="5905500" y="541787"/>
                  <a:pt x="5905500" y="541787"/>
                  <a:pt x="5905500" y="551085"/>
                </a:cubicBezTo>
                <a:cubicBezTo>
                  <a:pt x="5905500" y="551085"/>
                  <a:pt x="5905500" y="551085"/>
                  <a:pt x="5911444" y="551085"/>
                </a:cubicBezTo>
                <a:cubicBezTo>
                  <a:pt x="5911444" y="551085"/>
                  <a:pt x="5911444" y="551085"/>
                  <a:pt x="5911444" y="495294"/>
                </a:cubicBezTo>
                <a:cubicBezTo>
                  <a:pt x="5911444" y="495294"/>
                  <a:pt x="5911444" y="495294"/>
                  <a:pt x="6045185" y="495294"/>
                </a:cubicBezTo>
                <a:cubicBezTo>
                  <a:pt x="6045185" y="495294"/>
                  <a:pt x="6045185" y="495294"/>
                  <a:pt x="6045185" y="569682"/>
                </a:cubicBezTo>
                <a:cubicBezTo>
                  <a:pt x="6045185" y="569682"/>
                  <a:pt x="6045185" y="569682"/>
                  <a:pt x="6068961" y="569682"/>
                </a:cubicBezTo>
                <a:cubicBezTo>
                  <a:pt x="6068961" y="569682"/>
                  <a:pt x="6068961" y="569682"/>
                  <a:pt x="6068961" y="485995"/>
                </a:cubicBezTo>
                <a:cubicBezTo>
                  <a:pt x="6068961" y="485995"/>
                  <a:pt x="6068961" y="485995"/>
                  <a:pt x="6098681" y="474372"/>
                </a:cubicBezTo>
                <a:cubicBezTo>
                  <a:pt x="6098681" y="474372"/>
                  <a:pt x="6098681" y="474372"/>
                  <a:pt x="6137317" y="474372"/>
                </a:cubicBezTo>
                <a:cubicBezTo>
                  <a:pt x="6137317" y="474372"/>
                  <a:pt x="6137317" y="474372"/>
                  <a:pt x="6158121" y="460424"/>
                </a:cubicBezTo>
                <a:cubicBezTo>
                  <a:pt x="6158121" y="460424"/>
                  <a:pt x="6158121" y="460424"/>
                  <a:pt x="6208645" y="460424"/>
                </a:cubicBezTo>
                <a:cubicBezTo>
                  <a:pt x="6208645" y="460424"/>
                  <a:pt x="6208645" y="460424"/>
                  <a:pt x="6208645" y="474372"/>
                </a:cubicBezTo>
                <a:cubicBezTo>
                  <a:pt x="6208645" y="474372"/>
                  <a:pt x="6208645" y="474372"/>
                  <a:pt x="6259170" y="474372"/>
                </a:cubicBezTo>
                <a:cubicBezTo>
                  <a:pt x="6259170" y="474372"/>
                  <a:pt x="6259170" y="474372"/>
                  <a:pt x="6259170" y="565033"/>
                </a:cubicBezTo>
                <a:cubicBezTo>
                  <a:pt x="6259170" y="565033"/>
                  <a:pt x="6259170" y="565033"/>
                  <a:pt x="6274030" y="565033"/>
                </a:cubicBezTo>
                <a:cubicBezTo>
                  <a:pt x="6274030" y="565033"/>
                  <a:pt x="6274030" y="565033"/>
                  <a:pt x="6274030" y="697538"/>
                </a:cubicBezTo>
                <a:cubicBezTo>
                  <a:pt x="6274030" y="697538"/>
                  <a:pt x="6274030" y="697538"/>
                  <a:pt x="6297806" y="697538"/>
                </a:cubicBezTo>
                <a:cubicBezTo>
                  <a:pt x="6297806" y="697538"/>
                  <a:pt x="6297806" y="697538"/>
                  <a:pt x="6297806" y="611526"/>
                </a:cubicBezTo>
                <a:cubicBezTo>
                  <a:pt x="6297806" y="611526"/>
                  <a:pt x="6297806" y="611526"/>
                  <a:pt x="6306722" y="606877"/>
                </a:cubicBezTo>
                <a:cubicBezTo>
                  <a:pt x="6306722" y="606877"/>
                  <a:pt x="6306722" y="606877"/>
                  <a:pt x="6312666" y="606877"/>
                </a:cubicBezTo>
                <a:cubicBezTo>
                  <a:pt x="6312666" y="606877"/>
                  <a:pt x="6312666" y="606877"/>
                  <a:pt x="6312666" y="616175"/>
                </a:cubicBezTo>
                <a:cubicBezTo>
                  <a:pt x="6312666" y="616175"/>
                  <a:pt x="6312666" y="616175"/>
                  <a:pt x="6336442" y="606877"/>
                </a:cubicBezTo>
                <a:cubicBezTo>
                  <a:pt x="6336442" y="606877"/>
                  <a:pt x="6336442" y="606877"/>
                  <a:pt x="6357246" y="606877"/>
                </a:cubicBezTo>
                <a:cubicBezTo>
                  <a:pt x="6357246" y="606877"/>
                  <a:pt x="6357246" y="606877"/>
                  <a:pt x="6357246" y="764953"/>
                </a:cubicBezTo>
                <a:cubicBezTo>
                  <a:pt x="6357246" y="764953"/>
                  <a:pt x="6357246" y="764953"/>
                  <a:pt x="6398854" y="769602"/>
                </a:cubicBezTo>
                <a:cubicBezTo>
                  <a:pt x="6398854" y="767278"/>
                  <a:pt x="6398854" y="764953"/>
                  <a:pt x="6398854" y="762628"/>
                </a:cubicBezTo>
                <a:cubicBezTo>
                  <a:pt x="6413715" y="762628"/>
                  <a:pt x="6428575" y="762628"/>
                  <a:pt x="6443435" y="762628"/>
                </a:cubicBezTo>
                <a:cubicBezTo>
                  <a:pt x="6443435" y="751005"/>
                  <a:pt x="6443435" y="741706"/>
                  <a:pt x="6443435" y="732408"/>
                </a:cubicBezTo>
                <a:cubicBezTo>
                  <a:pt x="6446407" y="732408"/>
                  <a:pt x="6452351" y="732408"/>
                  <a:pt x="6455323" y="732408"/>
                </a:cubicBezTo>
                <a:cubicBezTo>
                  <a:pt x="6455323" y="718460"/>
                  <a:pt x="6455323" y="706837"/>
                  <a:pt x="6455323" y="692889"/>
                </a:cubicBezTo>
                <a:cubicBezTo>
                  <a:pt x="6458295" y="692889"/>
                  <a:pt x="6461267" y="692889"/>
                  <a:pt x="6464239" y="692889"/>
                </a:cubicBezTo>
                <a:cubicBezTo>
                  <a:pt x="6464239" y="678941"/>
                  <a:pt x="6464239" y="667318"/>
                  <a:pt x="6464239" y="653370"/>
                </a:cubicBezTo>
                <a:cubicBezTo>
                  <a:pt x="6470183" y="653370"/>
                  <a:pt x="6476127" y="653370"/>
                  <a:pt x="6485043" y="653370"/>
                </a:cubicBezTo>
                <a:cubicBezTo>
                  <a:pt x="6485043" y="653370"/>
                  <a:pt x="6485043" y="655694"/>
                  <a:pt x="6485043" y="655694"/>
                </a:cubicBezTo>
                <a:cubicBezTo>
                  <a:pt x="6505847" y="648720"/>
                  <a:pt x="6529623" y="639422"/>
                  <a:pt x="6550427" y="632448"/>
                </a:cubicBezTo>
                <a:cubicBezTo>
                  <a:pt x="6553399" y="625474"/>
                  <a:pt x="6553399" y="618500"/>
                  <a:pt x="6553399" y="611526"/>
                </a:cubicBezTo>
                <a:cubicBezTo>
                  <a:pt x="6556371" y="618500"/>
                  <a:pt x="6556371" y="625474"/>
                  <a:pt x="6559343" y="632448"/>
                </a:cubicBezTo>
                <a:cubicBezTo>
                  <a:pt x="6583119" y="641747"/>
                  <a:pt x="6603924" y="651045"/>
                  <a:pt x="6627700" y="660344"/>
                </a:cubicBezTo>
                <a:cubicBezTo>
                  <a:pt x="6627700" y="658019"/>
                  <a:pt x="6627700" y="655694"/>
                  <a:pt x="6627700" y="655694"/>
                </a:cubicBezTo>
                <a:cubicBezTo>
                  <a:pt x="6633644" y="655694"/>
                  <a:pt x="6639588" y="655694"/>
                  <a:pt x="6645532" y="655694"/>
                </a:cubicBezTo>
                <a:cubicBezTo>
                  <a:pt x="6645532" y="667318"/>
                  <a:pt x="6645532" y="681266"/>
                  <a:pt x="6645532" y="692889"/>
                </a:cubicBezTo>
                <a:cubicBezTo>
                  <a:pt x="6648504" y="692889"/>
                  <a:pt x="6651476" y="692889"/>
                  <a:pt x="6654448" y="692889"/>
                </a:cubicBezTo>
                <a:cubicBezTo>
                  <a:pt x="6654448" y="706837"/>
                  <a:pt x="6654448" y="720785"/>
                  <a:pt x="6654448" y="737057"/>
                </a:cubicBezTo>
                <a:cubicBezTo>
                  <a:pt x="6657420" y="737057"/>
                  <a:pt x="6660392" y="737057"/>
                  <a:pt x="6663364" y="737057"/>
                </a:cubicBezTo>
                <a:cubicBezTo>
                  <a:pt x="6663364" y="744031"/>
                  <a:pt x="6663364" y="751005"/>
                  <a:pt x="6663364" y="757979"/>
                </a:cubicBezTo>
                <a:cubicBezTo>
                  <a:pt x="6669308" y="757979"/>
                  <a:pt x="6675252" y="757979"/>
                  <a:pt x="6681196" y="757979"/>
                </a:cubicBezTo>
                <a:cubicBezTo>
                  <a:pt x="6681196" y="769602"/>
                  <a:pt x="6681196" y="778901"/>
                  <a:pt x="6681196" y="790524"/>
                </a:cubicBezTo>
                <a:cubicBezTo>
                  <a:pt x="6719832" y="788199"/>
                  <a:pt x="6755496" y="785875"/>
                  <a:pt x="6794133" y="783550"/>
                </a:cubicBezTo>
                <a:cubicBezTo>
                  <a:pt x="6794133" y="771927"/>
                  <a:pt x="6794133" y="762628"/>
                  <a:pt x="6794133" y="751005"/>
                </a:cubicBezTo>
                <a:cubicBezTo>
                  <a:pt x="6814937" y="751005"/>
                  <a:pt x="6835741" y="751005"/>
                  <a:pt x="6853573" y="751005"/>
                </a:cubicBezTo>
                <a:cubicBezTo>
                  <a:pt x="6853573" y="744031"/>
                  <a:pt x="6853573" y="739382"/>
                  <a:pt x="6853573" y="732408"/>
                </a:cubicBezTo>
                <a:cubicBezTo>
                  <a:pt x="6895181" y="732408"/>
                  <a:pt x="6936789" y="732408"/>
                  <a:pt x="6978398" y="732408"/>
                </a:cubicBezTo>
                <a:cubicBezTo>
                  <a:pt x="6978398" y="737057"/>
                  <a:pt x="6978398" y="739382"/>
                  <a:pt x="6978398" y="744031"/>
                </a:cubicBezTo>
                <a:cubicBezTo>
                  <a:pt x="7005146" y="744031"/>
                  <a:pt x="7031894" y="744031"/>
                  <a:pt x="7058642" y="744031"/>
                </a:cubicBezTo>
                <a:cubicBezTo>
                  <a:pt x="7058642" y="746356"/>
                  <a:pt x="7058642" y="748680"/>
                  <a:pt x="7058642" y="751005"/>
                </a:cubicBezTo>
                <a:cubicBezTo>
                  <a:pt x="7064586" y="751005"/>
                  <a:pt x="7073502" y="751005"/>
                  <a:pt x="7082418" y="751005"/>
                </a:cubicBezTo>
                <a:cubicBezTo>
                  <a:pt x="7082418" y="753330"/>
                  <a:pt x="7082418" y="755654"/>
                  <a:pt x="7082418" y="757979"/>
                </a:cubicBezTo>
                <a:cubicBezTo>
                  <a:pt x="7088362" y="757979"/>
                  <a:pt x="7097278" y="757979"/>
                  <a:pt x="7103222" y="757979"/>
                </a:cubicBezTo>
                <a:cubicBezTo>
                  <a:pt x="7103222" y="723109"/>
                  <a:pt x="7103222" y="688239"/>
                  <a:pt x="7103222" y="653370"/>
                </a:cubicBezTo>
                <a:cubicBezTo>
                  <a:pt x="7124026" y="648720"/>
                  <a:pt x="7144831" y="644071"/>
                  <a:pt x="7165635" y="639422"/>
                </a:cubicBezTo>
                <a:cubicBezTo>
                  <a:pt x="7204271" y="639422"/>
                  <a:pt x="7242907" y="639422"/>
                  <a:pt x="7281543" y="639422"/>
                </a:cubicBezTo>
                <a:cubicBezTo>
                  <a:pt x="7281543" y="583630"/>
                  <a:pt x="7281543" y="527839"/>
                  <a:pt x="7281543" y="472047"/>
                </a:cubicBezTo>
                <a:cubicBezTo>
                  <a:pt x="7290459" y="467398"/>
                  <a:pt x="7302347" y="465073"/>
                  <a:pt x="7314235" y="460424"/>
                </a:cubicBezTo>
                <a:cubicBezTo>
                  <a:pt x="7361788" y="455775"/>
                  <a:pt x="7409340" y="448801"/>
                  <a:pt x="7456892" y="441827"/>
                </a:cubicBezTo>
                <a:cubicBezTo>
                  <a:pt x="7474724" y="446476"/>
                  <a:pt x="7489584" y="451125"/>
                  <a:pt x="7507417" y="453450"/>
                </a:cubicBezTo>
                <a:cubicBezTo>
                  <a:pt x="7510389" y="455775"/>
                  <a:pt x="7513361" y="458099"/>
                  <a:pt x="7516333" y="460424"/>
                </a:cubicBezTo>
                <a:cubicBezTo>
                  <a:pt x="7516333" y="565033"/>
                  <a:pt x="7516333" y="669642"/>
                  <a:pt x="7516333" y="771927"/>
                </a:cubicBezTo>
                <a:cubicBezTo>
                  <a:pt x="7522277" y="771927"/>
                  <a:pt x="7528221" y="771927"/>
                  <a:pt x="7537137" y="771927"/>
                </a:cubicBezTo>
                <a:cubicBezTo>
                  <a:pt x="7537137" y="730083"/>
                  <a:pt x="7537137" y="688239"/>
                  <a:pt x="7537137" y="646396"/>
                </a:cubicBezTo>
                <a:cubicBezTo>
                  <a:pt x="7543081" y="646396"/>
                  <a:pt x="7549025" y="646396"/>
                  <a:pt x="7554969" y="646396"/>
                </a:cubicBezTo>
                <a:cubicBezTo>
                  <a:pt x="7554969" y="641747"/>
                  <a:pt x="7554969" y="639422"/>
                  <a:pt x="7554969" y="634773"/>
                </a:cubicBezTo>
                <a:cubicBezTo>
                  <a:pt x="7560913" y="632448"/>
                  <a:pt x="7566857" y="630123"/>
                  <a:pt x="7572801" y="627799"/>
                </a:cubicBezTo>
                <a:cubicBezTo>
                  <a:pt x="7575773" y="627799"/>
                  <a:pt x="7581717" y="627799"/>
                  <a:pt x="7587661" y="627799"/>
                </a:cubicBezTo>
                <a:cubicBezTo>
                  <a:pt x="7587661" y="623149"/>
                  <a:pt x="7587661" y="620825"/>
                  <a:pt x="7587661" y="616175"/>
                </a:cubicBezTo>
                <a:cubicBezTo>
                  <a:pt x="7590633" y="613851"/>
                  <a:pt x="7596577" y="611526"/>
                  <a:pt x="7599549" y="609201"/>
                </a:cubicBezTo>
                <a:cubicBezTo>
                  <a:pt x="7608465" y="609201"/>
                  <a:pt x="7620353" y="609201"/>
                  <a:pt x="7629269" y="609201"/>
                </a:cubicBezTo>
                <a:cubicBezTo>
                  <a:pt x="7629269" y="620825"/>
                  <a:pt x="7629269" y="634773"/>
                  <a:pt x="7629269" y="646396"/>
                </a:cubicBezTo>
                <a:cubicBezTo>
                  <a:pt x="7650073" y="646396"/>
                  <a:pt x="7670877" y="646396"/>
                  <a:pt x="7691682" y="646396"/>
                </a:cubicBezTo>
                <a:cubicBezTo>
                  <a:pt x="7691682" y="690564"/>
                  <a:pt x="7691682" y="732408"/>
                  <a:pt x="7691682" y="776576"/>
                </a:cubicBezTo>
                <a:cubicBezTo>
                  <a:pt x="7700598" y="776576"/>
                  <a:pt x="7709514" y="776576"/>
                  <a:pt x="7715458" y="776576"/>
                </a:cubicBezTo>
                <a:cubicBezTo>
                  <a:pt x="7724374" y="774251"/>
                  <a:pt x="7730318" y="771927"/>
                  <a:pt x="7739234" y="769602"/>
                </a:cubicBezTo>
                <a:cubicBezTo>
                  <a:pt x="7739234" y="764953"/>
                  <a:pt x="7739234" y="762628"/>
                  <a:pt x="7739234" y="760304"/>
                </a:cubicBezTo>
                <a:cubicBezTo>
                  <a:pt x="7736262" y="760304"/>
                  <a:pt x="7733290" y="757979"/>
                  <a:pt x="7730318" y="757979"/>
                </a:cubicBezTo>
                <a:cubicBezTo>
                  <a:pt x="7730318" y="755654"/>
                  <a:pt x="7730318" y="753330"/>
                  <a:pt x="7730318" y="751005"/>
                </a:cubicBezTo>
                <a:cubicBezTo>
                  <a:pt x="7733290" y="748680"/>
                  <a:pt x="7736262" y="748680"/>
                  <a:pt x="7739234" y="746356"/>
                </a:cubicBezTo>
                <a:cubicBezTo>
                  <a:pt x="7739234" y="730083"/>
                  <a:pt x="7739234" y="711486"/>
                  <a:pt x="7739234" y="695213"/>
                </a:cubicBezTo>
                <a:cubicBezTo>
                  <a:pt x="7736262" y="695213"/>
                  <a:pt x="7733290" y="692889"/>
                  <a:pt x="7730318" y="692889"/>
                </a:cubicBezTo>
                <a:cubicBezTo>
                  <a:pt x="7730318" y="690564"/>
                  <a:pt x="7730318" y="688239"/>
                  <a:pt x="7730318" y="685915"/>
                </a:cubicBezTo>
                <a:cubicBezTo>
                  <a:pt x="7733290" y="683590"/>
                  <a:pt x="7736262" y="683590"/>
                  <a:pt x="7739234" y="681266"/>
                </a:cubicBezTo>
                <a:cubicBezTo>
                  <a:pt x="7739234" y="681266"/>
                  <a:pt x="7739234" y="678941"/>
                  <a:pt x="7739234" y="676616"/>
                </a:cubicBezTo>
                <a:cubicBezTo>
                  <a:pt x="7742206" y="676616"/>
                  <a:pt x="7742206" y="676616"/>
                  <a:pt x="7745178" y="676616"/>
                </a:cubicBezTo>
                <a:cubicBezTo>
                  <a:pt x="7745178" y="674292"/>
                  <a:pt x="7745178" y="669642"/>
                  <a:pt x="7745178" y="667318"/>
                </a:cubicBezTo>
                <a:cubicBezTo>
                  <a:pt x="7742206" y="667318"/>
                  <a:pt x="7742206" y="667318"/>
                  <a:pt x="7739234" y="667318"/>
                </a:cubicBezTo>
                <a:cubicBezTo>
                  <a:pt x="7739234" y="664993"/>
                  <a:pt x="7739234" y="662668"/>
                  <a:pt x="7739234" y="660344"/>
                </a:cubicBezTo>
                <a:cubicBezTo>
                  <a:pt x="7742206" y="660344"/>
                  <a:pt x="7745178" y="658019"/>
                  <a:pt x="7748150" y="655694"/>
                </a:cubicBezTo>
                <a:cubicBezTo>
                  <a:pt x="7751122" y="627799"/>
                  <a:pt x="7760038" y="604552"/>
                  <a:pt x="7795702" y="590604"/>
                </a:cubicBezTo>
                <a:cubicBezTo>
                  <a:pt x="7792730" y="590604"/>
                  <a:pt x="7792730" y="588280"/>
                  <a:pt x="7789758" y="588280"/>
                </a:cubicBezTo>
                <a:cubicBezTo>
                  <a:pt x="7789758" y="585955"/>
                  <a:pt x="7789758" y="583630"/>
                  <a:pt x="7789758" y="581306"/>
                </a:cubicBezTo>
                <a:cubicBezTo>
                  <a:pt x="7792730" y="581306"/>
                  <a:pt x="7795702" y="578981"/>
                  <a:pt x="7798674" y="578981"/>
                </a:cubicBezTo>
                <a:cubicBezTo>
                  <a:pt x="7798674" y="574332"/>
                  <a:pt x="7798674" y="572007"/>
                  <a:pt x="7798674" y="569682"/>
                </a:cubicBezTo>
                <a:cubicBezTo>
                  <a:pt x="7801646" y="569682"/>
                  <a:pt x="7801646" y="569682"/>
                  <a:pt x="7804618" y="569682"/>
                </a:cubicBezTo>
                <a:cubicBezTo>
                  <a:pt x="7804618" y="562708"/>
                  <a:pt x="7804618" y="555735"/>
                  <a:pt x="7804618" y="548761"/>
                </a:cubicBezTo>
                <a:cubicBezTo>
                  <a:pt x="7801646" y="548761"/>
                  <a:pt x="7801646" y="548761"/>
                  <a:pt x="7798674" y="548761"/>
                </a:cubicBezTo>
                <a:cubicBezTo>
                  <a:pt x="7798674" y="546436"/>
                  <a:pt x="7798674" y="546436"/>
                  <a:pt x="7798674" y="544111"/>
                </a:cubicBezTo>
                <a:cubicBezTo>
                  <a:pt x="7801646" y="544111"/>
                  <a:pt x="7804618" y="541787"/>
                  <a:pt x="7804618" y="541787"/>
                </a:cubicBezTo>
                <a:cubicBezTo>
                  <a:pt x="7810562" y="537137"/>
                  <a:pt x="7813534" y="532488"/>
                  <a:pt x="7819478" y="525514"/>
                </a:cubicBezTo>
                <a:cubicBezTo>
                  <a:pt x="7819478" y="525514"/>
                  <a:pt x="7819478" y="523189"/>
                  <a:pt x="7819478" y="523189"/>
                </a:cubicBezTo>
                <a:cubicBezTo>
                  <a:pt x="7819478" y="523189"/>
                  <a:pt x="7822450" y="523189"/>
                  <a:pt x="7822450" y="523189"/>
                </a:cubicBezTo>
                <a:cubicBezTo>
                  <a:pt x="7822450" y="520865"/>
                  <a:pt x="7822450" y="518540"/>
                  <a:pt x="7822450" y="516216"/>
                </a:cubicBezTo>
                <a:cubicBezTo>
                  <a:pt x="7816506" y="509242"/>
                  <a:pt x="7816506" y="497618"/>
                  <a:pt x="7822450" y="490644"/>
                </a:cubicBezTo>
                <a:cubicBezTo>
                  <a:pt x="7822450" y="490644"/>
                  <a:pt x="7822450" y="490644"/>
                  <a:pt x="7825422" y="483670"/>
                </a:cubicBezTo>
                <a:cubicBezTo>
                  <a:pt x="7825422" y="483670"/>
                  <a:pt x="7825422" y="483670"/>
                  <a:pt x="7828394" y="490644"/>
                </a:cubicBezTo>
                <a:cubicBezTo>
                  <a:pt x="7834338" y="497618"/>
                  <a:pt x="7837310" y="509242"/>
                  <a:pt x="7831366" y="516216"/>
                </a:cubicBezTo>
                <a:cubicBezTo>
                  <a:pt x="7831366" y="518540"/>
                  <a:pt x="7831366" y="520865"/>
                  <a:pt x="7831366" y="523189"/>
                </a:cubicBezTo>
                <a:cubicBezTo>
                  <a:pt x="7831366" y="523189"/>
                  <a:pt x="7834338" y="523189"/>
                  <a:pt x="7834338" y="523189"/>
                </a:cubicBezTo>
                <a:cubicBezTo>
                  <a:pt x="7834338" y="523189"/>
                  <a:pt x="7834338" y="525514"/>
                  <a:pt x="7834338" y="525514"/>
                </a:cubicBezTo>
                <a:cubicBezTo>
                  <a:pt x="7837310" y="530163"/>
                  <a:pt x="7843254" y="537137"/>
                  <a:pt x="7846226" y="541787"/>
                </a:cubicBezTo>
                <a:cubicBezTo>
                  <a:pt x="7849198" y="541787"/>
                  <a:pt x="7849198" y="544111"/>
                  <a:pt x="7852170" y="544111"/>
                </a:cubicBezTo>
                <a:cubicBezTo>
                  <a:pt x="7852170" y="546436"/>
                  <a:pt x="7852170" y="546436"/>
                  <a:pt x="7852170" y="548761"/>
                </a:cubicBezTo>
                <a:cubicBezTo>
                  <a:pt x="7852170" y="548761"/>
                  <a:pt x="7849198" y="548761"/>
                  <a:pt x="7849198" y="548761"/>
                </a:cubicBezTo>
                <a:cubicBezTo>
                  <a:pt x="7849198" y="555735"/>
                  <a:pt x="7849198" y="562708"/>
                  <a:pt x="7849198" y="569682"/>
                </a:cubicBezTo>
                <a:cubicBezTo>
                  <a:pt x="7849198" y="569682"/>
                  <a:pt x="7852170" y="569682"/>
                  <a:pt x="7855142" y="569682"/>
                </a:cubicBezTo>
                <a:cubicBezTo>
                  <a:pt x="7855142" y="572007"/>
                  <a:pt x="7855142" y="574332"/>
                  <a:pt x="7855142" y="578981"/>
                </a:cubicBezTo>
                <a:cubicBezTo>
                  <a:pt x="7855142" y="578981"/>
                  <a:pt x="7858115" y="581306"/>
                  <a:pt x="7861087" y="581306"/>
                </a:cubicBezTo>
                <a:cubicBezTo>
                  <a:pt x="7861087" y="583630"/>
                  <a:pt x="7861087" y="585955"/>
                  <a:pt x="7861087" y="588280"/>
                </a:cubicBezTo>
                <a:cubicBezTo>
                  <a:pt x="7858115" y="590604"/>
                  <a:pt x="7858115" y="590604"/>
                  <a:pt x="7855142" y="590604"/>
                </a:cubicBezTo>
                <a:cubicBezTo>
                  <a:pt x="7890807" y="604552"/>
                  <a:pt x="7896751" y="627799"/>
                  <a:pt x="7902695" y="655694"/>
                </a:cubicBezTo>
                <a:cubicBezTo>
                  <a:pt x="7905667" y="658019"/>
                  <a:pt x="7908639" y="658019"/>
                  <a:pt x="7911611" y="660344"/>
                </a:cubicBezTo>
                <a:cubicBezTo>
                  <a:pt x="7911611" y="662668"/>
                  <a:pt x="7911611" y="664993"/>
                  <a:pt x="7911611" y="667318"/>
                </a:cubicBezTo>
                <a:cubicBezTo>
                  <a:pt x="7908639" y="667318"/>
                  <a:pt x="7908639" y="667318"/>
                  <a:pt x="7905667" y="667318"/>
                </a:cubicBezTo>
                <a:cubicBezTo>
                  <a:pt x="7905667" y="671967"/>
                  <a:pt x="7905667" y="674292"/>
                  <a:pt x="7905667" y="676616"/>
                </a:cubicBezTo>
                <a:cubicBezTo>
                  <a:pt x="7908639" y="676616"/>
                  <a:pt x="7908639" y="676616"/>
                  <a:pt x="7911611" y="676616"/>
                </a:cubicBezTo>
                <a:cubicBezTo>
                  <a:pt x="7911611" y="678941"/>
                  <a:pt x="7911611" y="681266"/>
                  <a:pt x="7911611" y="681266"/>
                </a:cubicBezTo>
                <a:cubicBezTo>
                  <a:pt x="7914583" y="683590"/>
                  <a:pt x="7917555" y="685915"/>
                  <a:pt x="7920527" y="685915"/>
                </a:cubicBezTo>
                <a:cubicBezTo>
                  <a:pt x="7920527" y="688239"/>
                  <a:pt x="7920527" y="690564"/>
                  <a:pt x="7920527" y="692889"/>
                </a:cubicBezTo>
                <a:cubicBezTo>
                  <a:pt x="7917555" y="692889"/>
                  <a:pt x="7914583" y="695213"/>
                  <a:pt x="7911611" y="695213"/>
                </a:cubicBezTo>
                <a:cubicBezTo>
                  <a:pt x="7911611" y="713811"/>
                  <a:pt x="7911611" y="730083"/>
                  <a:pt x="7911611" y="746356"/>
                </a:cubicBezTo>
                <a:cubicBezTo>
                  <a:pt x="7914583" y="748680"/>
                  <a:pt x="7917555" y="748680"/>
                  <a:pt x="7920527" y="751005"/>
                </a:cubicBezTo>
                <a:cubicBezTo>
                  <a:pt x="7920527" y="753330"/>
                  <a:pt x="7920527" y="755654"/>
                  <a:pt x="7920527" y="757979"/>
                </a:cubicBezTo>
                <a:cubicBezTo>
                  <a:pt x="7917555" y="757979"/>
                  <a:pt x="7914583" y="760304"/>
                  <a:pt x="7911611" y="760304"/>
                </a:cubicBezTo>
                <a:cubicBezTo>
                  <a:pt x="7911611" y="762628"/>
                  <a:pt x="7911611" y="764953"/>
                  <a:pt x="7911611" y="767278"/>
                </a:cubicBezTo>
                <a:cubicBezTo>
                  <a:pt x="7914583" y="767278"/>
                  <a:pt x="7920527" y="767278"/>
                  <a:pt x="7923499" y="767278"/>
                </a:cubicBezTo>
                <a:cubicBezTo>
                  <a:pt x="7923499" y="771927"/>
                  <a:pt x="7923499" y="774251"/>
                  <a:pt x="7923499" y="776576"/>
                </a:cubicBezTo>
                <a:cubicBezTo>
                  <a:pt x="7932415" y="776576"/>
                  <a:pt x="7938359" y="776576"/>
                  <a:pt x="7944303" y="776576"/>
                </a:cubicBezTo>
                <a:cubicBezTo>
                  <a:pt x="7944303" y="725434"/>
                  <a:pt x="7944303" y="671967"/>
                  <a:pt x="7944303" y="620825"/>
                </a:cubicBezTo>
                <a:cubicBezTo>
                  <a:pt x="7971051" y="616175"/>
                  <a:pt x="7994827" y="613851"/>
                  <a:pt x="8021575" y="609201"/>
                </a:cubicBezTo>
                <a:cubicBezTo>
                  <a:pt x="8036435" y="609201"/>
                  <a:pt x="8051296" y="609201"/>
                  <a:pt x="8063184" y="609201"/>
                </a:cubicBezTo>
                <a:cubicBezTo>
                  <a:pt x="8063184" y="578981"/>
                  <a:pt x="8063184" y="546436"/>
                  <a:pt x="8063184" y="516216"/>
                </a:cubicBezTo>
                <a:cubicBezTo>
                  <a:pt x="8092904" y="495294"/>
                  <a:pt x="8152344" y="495294"/>
                  <a:pt x="8179092" y="516216"/>
                </a:cubicBezTo>
                <a:cubicBezTo>
                  <a:pt x="8179092" y="595254"/>
                  <a:pt x="8179092" y="674292"/>
                  <a:pt x="8179092" y="755654"/>
                </a:cubicBezTo>
                <a:cubicBezTo>
                  <a:pt x="8193952" y="755654"/>
                  <a:pt x="8208812" y="755654"/>
                  <a:pt x="8220701" y="755654"/>
                </a:cubicBezTo>
                <a:cubicBezTo>
                  <a:pt x="8220701" y="713811"/>
                  <a:pt x="8220701" y="674292"/>
                  <a:pt x="8220701" y="634773"/>
                </a:cubicBezTo>
                <a:cubicBezTo>
                  <a:pt x="8253393" y="634773"/>
                  <a:pt x="8286085" y="634773"/>
                  <a:pt x="8318777" y="634773"/>
                </a:cubicBezTo>
                <a:cubicBezTo>
                  <a:pt x="8324721" y="641747"/>
                  <a:pt x="8330665" y="648720"/>
                  <a:pt x="8336609" y="655694"/>
                </a:cubicBezTo>
                <a:lnTo>
                  <a:pt x="8336609" y="730582"/>
                </a:lnTo>
                <a:lnTo>
                  <a:pt x="8338212" y="730681"/>
                </a:lnTo>
                <a:cubicBezTo>
                  <a:pt x="8338212" y="730681"/>
                  <a:pt x="8338212" y="730681"/>
                  <a:pt x="8338212" y="607459"/>
                </a:cubicBezTo>
                <a:cubicBezTo>
                  <a:pt x="8338212" y="607459"/>
                  <a:pt x="8338212" y="607459"/>
                  <a:pt x="8359830" y="607459"/>
                </a:cubicBezTo>
                <a:cubicBezTo>
                  <a:pt x="8359830" y="607459"/>
                  <a:pt x="8359830" y="607459"/>
                  <a:pt x="8359830" y="471267"/>
                </a:cubicBezTo>
                <a:cubicBezTo>
                  <a:pt x="8359830" y="471267"/>
                  <a:pt x="8359830" y="471267"/>
                  <a:pt x="8378746" y="471267"/>
                </a:cubicBezTo>
                <a:cubicBezTo>
                  <a:pt x="8378746" y="471267"/>
                  <a:pt x="8378746" y="471267"/>
                  <a:pt x="8378746" y="356693"/>
                </a:cubicBezTo>
                <a:cubicBezTo>
                  <a:pt x="8378746" y="356693"/>
                  <a:pt x="8378746" y="356693"/>
                  <a:pt x="8384150" y="354531"/>
                </a:cubicBezTo>
                <a:cubicBezTo>
                  <a:pt x="8384150" y="354531"/>
                  <a:pt x="8384150" y="354531"/>
                  <a:pt x="8384150" y="328590"/>
                </a:cubicBezTo>
                <a:cubicBezTo>
                  <a:pt x="8384150" y="328590"/>
                  <a:pt x="8384150" y="328590"/>
                  <a:pt x="8405768" y="328590"/>
                </a:cubicBezTo>
                <a:cubicBezTo>
                  <a:pt x="8405768" y="328590"/>
                  <a:pt x="8405768" y="328590"/>
                  <a:pt x="8454409" y="246442"/>
                </a:cubicBezTo>
                <a:cubicBezTo>
                  <a:pt x="8454409" y="246442"/>
                  <a:pt x="8454409" y="246442"/>
                  <a:pt x="8459813" y="0"/>
                </a:cubicBezTo>
                <a:close/>
              </a:path>
            </a:pathLst>
          </a:custGeom>
          <a:solidFill>
            <a:schemeClr val="accent3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grpSp>
        <p:nvGrpSpPr>
          <p:cNvPr id="56" name="Group 3">
            <a:extLst>
              <a:ext uri="{FF2B5EF4-FFF2-40B4-BE49-F238E27FC236}">
                <a16:creationId xmlns:a16="http://schemas.microsoft.com/office/drawing/2014/main" id="{76B096AC-97D4-4298-89C3-50E656664A74}"/>
              </a:ext>
            </a:extLst>
          </p:cNvPr>
          <p:cNvGrpSpPr/>
          <p:nvPr/>
        </p:nvGrpSpPr>
        <p:grpSpPr>
          <a:xfrm>
            <a:off x="9185974" y="1685364"/>
            <a:ext cx="2134178" cy="3686307"/>
            <a:chOff x="2188487" y="1844824"/>
            <a:chExt cx="1980000" cy="3420000"/>
          </a:xfrm>
        </p:grpSpPr>
        <p:sp>
          <p:nvSpPr>
            <p:cNvPr id="57" name="Rounded Rectangle 13">
              <a:extLst>
                <a:ext uri="{FF2B5EF4-FFF2-40B4-BE49-F238E27FC236}">
                  <a16:creationId xmlns:a16="http://schemas.microsoft.com/office/drawing/2014/main" id="{97245F96-5ED1-4584-A99D-5BF5FA5CA75C}"/>
                </a:ext>
              </a:extLst>
            </p:cNvPr>
            <p:cNvSpPr/>
            <p:nvPr userDrawn="1"/>
          </p:nvSpPr>
          <p:spPr>
            <a:xfrm>
              <a:off x="2188487" y="1844824"/>
              <a:ext cx="1980000" cy="3420000"/>
            </a:xfrm>
            <a:prstGeom prst="roundRect">
              <a:avLst>
                <a:gd name="adj" fmla="val 13580"/>
              </a:avLst>
            </a:prstGeom>
            <a:solidFill>
              <a:schemeClr val="bg1"/>
            </a:solidFill>
            <a:ln w="88900">
              <a:noFill/>
            </a:ln>
            <a:effectLst>
              <a:outerShdw blurRad="63500" dist="520700" dir="13680000" sx="200000" sy="200000" algn="t" rotWithShape="0">
                <a:prstClr val="black">
                  <a:alpha val="0"/>
                </a:prstClr>
              </a:outerShdw>
              <a:reflection stA="0" dist="1270000" dir="5400000" sy="-100000" algn="bl" rotWithShape="0"/>
            </a:effectLst>
            <a:scene3d>
              <a:camera prst="perspectiveFront"/>
              <a:lightRig rig="soft" dir="t"/>
            </a:scene3d>
            <a:sp3d prstMaterial="matte">
              <a:bevelT w="139700" h="139700" prst="divo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58" name="Rectangle 14">
              <a:extLst>
                <a:ext uri="{FF2B5EF4-FFF2-40B4-BE49-F238E27FC236}">
                  <a16:creationId xmlns:a16="http://schemas.microsoft.com/office/drawing/2014/main" id="{D4990D06-7C22-47E8-8859-D5DE72044F89}"/>
                </a:ext>
              </a:extLst>
            </p:cNvPr>
            <p:cNvSpPr/>
            <p:nvPr userDrawn="1"/>
          </p:nvSpPr>
          <p:spPr>
            <a:xfrm>
              <a:off x="3034725" y="2043113"/>
              <a:ext cx="287523" cy="45719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  <a:scene3d>
              <a:camera prst="orthographicFront"/>
              <a:lightRig rig="threePt" dir="t"/>
            </a:scene3d>
            <a:sp3d>
              <a:bevelT w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grpSp>
          <p:nvGrpSpPr>
            <p:cNvPr id="59" name="Group 1">
              <a:extLst>
                <a:ext uri="{FF2B5EF4-FFF2-40B4-BE49-F238E27FC236}">
                  <a16:creationId xmlns:a16="http://schemas.microsoft.com/office/drawing/2014/main" id="{609E3FD6-3CAF-4F48-986E-6B6BB6D5F8A5}"/>
                </a:ext>
              </a:extLst>
            </p:cNvPr>
            <p:cNvGrpSpPr/>
            <p:nvPr userDrawn="1"/>
          </p:nvGrpSpPr>
          <p:grpSpPr>
            <a:xfrm>
              <a:off x="3068483" y="4873005"/>
              <a:ext cx="228516" cy="228516"/>
              <a:chOff x="1522350" y="5810889"/>
              <a:chExt cx="228516" cy="228516"/>
            </a:xfrm>
            <a:solidFill>
              <a:schemeClr val="bg1">
                <a:lumMod val="75000"/>
              </a:schemeClr>
            </a:solidFill>
          </p:grpSpPr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60976DCB-FA17-451D-A397-797DE1564CAE}"/>
                  </a:ext>
                </a:extLst>
              </p:cNvPr>
              <p:cNvSpPr/>
              <p:nvPr userDrawn="1"/>
            </p:nvSpPr>
            <p:spPr>
              <a:xfrm>
                <a:off x="1522350" y="5810889"/>
                <a:ext cx="228516" cy="228516"/>
              </a:xfrm>
              <a:prstGeom prst="ellipse">
                <a:avLst/>
              </a:prstGeom>
              <a:grpFill/>
              <a:ln w="0">
                <a:noFill/>
              </a:ln>
              <a:scene3d>
                <a:camera prst="perspectiveFront"/>
                <a:lightRig rig="threePt" dir="t"/>
              </a:scene3d>
              <a:sp3d>
                <a:bevelT/>
                <a:bevelB w="1651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7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61" name="Rounded Rectangle 16">
                <a:extLst>
                  <a:ext uri="{FF2B5EF4-FFF2-40B4-BE49-F238E27FC236}">
                    <a16:creationId xmlns:a16="http://schemas.microsoft.com/office/drawing/2014/main" id="{2D388C62-62AB-44EC-9C00-CA6DBE55F429}"/>
                  </a:ext>
                </a:extLst>
              </p:cNvPr>
              <p:cNvSpPr/>
              <p:nvPr userDrawn="1"/>
            </p:nvSpPr>
            <p:spPr>
              <a:xfrm>
                <a:off x="1599696" y="5872505"/>
                <a:ext cx="104519" cy="105284"/>
              </a:xfrm>
              <a:prstGeom prst="roundRect">
                <a:avLst/>
              </a:prstGeom>
              <a:solidFill>
                <a:schemeClr val="bg1">
                  <a:lumMod val="65000"/>
                </a:schemeClr>
              </a:solidFill>
              <a:ln w="6350">
                <a:noFill/>
              </a:ln>
              <a:scene3d>
                <a:camera prst="orthographicFront"/>
                <a:lightRig rig="threePt" dir="t"/>
              </a:scene3d>
              <a:sp3d>
                <a:bevelT w="139700" prst="cross"/>
                <a:bevelB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7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</p:grpSp>
      </p:grpSp>
      <p:sp>
        <p:nvSpPr>
          <p:cNvPr id="62" name="Picture Placeholder 9">
            <a:extLst>
              <a:ext uri="{FF2B5EF4-FFF2-40B4-BE49-F238E27FC236}">
                <a16:creationId xmlns:a16="http://schemas.microsoft.com/office/drawing/2014/main" id="{5A22B54B-9861-48D4-B734-CF74A6087EC5}"/>
              </a:ext>
            </a:extLst>
          </p:cNvPr>
          <p:cNvSpPr txBox="1">
            <a:spLocks/>
          </p:cNvSpPr>
          <p:nvPr/>
        </p:nvSpPr>
        <p:spPr>
          <a:xfrm>
            <a:off x="9359001" y="2072505"/>
            <a:ext cx="1816447" cy="283230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46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46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+mn-cs"/>
              </a:rPr>
              <a:t>Your Picture Here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5650013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23529" y="501545"/>
            <a:ext cx="11573197" cy="724247"/>
          </a:xfrm>
        </p:spPr>
        <p:txBody>
          <a:bodyPr>
            <a:normAutofit fontScale="92500" lnSpcReduction="10000"/>
          </a:bodyPr>
          <a:lstStyle/>
          <a:p>
            <a:pPr lvl="0"/>
            <a:r>
              <a:rPr lang="en-US" altLang="ko-KR" dirty="0"/>
              <a:t>PNG &amp; Shapes Layout</a:t>
            </a:r>
          </a:p>
        </p:txBody>
      </p:sp>
      <p:pic>
        <p:nvPicPr>
          <p:cNvPr id="3" name="그림 1">
            <a:extLst>
              <a:ext uri="{FF2B5EF4-FFF2-40B4-BE49-F238E27FC236}">
                <a16:creationId xmlns:a16="http://schemas.microsoft.com/office/drawing/2014/main" id="{89144719-ECF9-4710-BFFC-A77C8E0EF72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51939"/>
            <a:ext cx="10229738" cy="1006061"/>
          </a:xfrm>
          <a:prstGeom prst="rect">
            <a:avLst/>
          </a:prstGeom>
        </p:spPr>
      </p:pic>
      <p:pic>
        <p:nvPicPr>
          <p:cNvPr id="4" name="Picture 3" descr="E:\002-KIMS BUSINESS\007-02-MaxPPT-Contents\150902-com-Global-Laptop\mo900.png">
            <a:extLst>
              <a:ext uri="{FF2B5EF4-FFF2-40B4-BE49-F238E27FC236}">
                <a16:creationId xmlns:a16="http://schemas.microsoft.com/office/drawing/2014/main" id="{F8428BF2-1C92-4227-9162-6F3457C5A2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253"/>
          <a:stretch/>
        </p:blipFill>
        <p:spPr bwMode="auto">
          <a:xfrm flipH="1">
            <a:off x="8093413" y="1839636"/>
            <a:ext cx="4099849" cy="5018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C63B9BD0-F4DB-4A9A-A8A5-C676E05DDFAF}"/>
              </a:ext>
            </a:extLst>
          </p:cNvPr>
          <p:cNvSpPr txBox="1">
            <a:spLocks/>
          </p:cNvSpPr>
          <p:nvPr/>
        </p:nvSpPr>
        <p:spPr>
          <a:xfrm>
            <a:off x="8524415" y="2255476"/>
            <a:ext cx="1861405" cy="2908225"/>
          </a:xfrm>
          <a:custGeom>
            <a:avLst/>
            <a:gdLst>
              <a:gd name="connsiteX0" fmla="*/ 0 w 1296000"/>
              <a:gd name="connsiteY0" fmla="*/ 0 h 2700000"/>
              <a:gd name="connsiteX1" fmla="*/ 1296000 w 1296000"/>
              <a:gd name="connsiteY1" fmla="*/ 0 h 2700000"/>
              <a:gd name="connsiteX2" fmla="*/ 1296000 w 1296000"/>
              <a:gd name="connsiteY2" fmla="*/ 2700000 h 2700000"/>
              <a:gd name="connsiteX3" fmla="*/ 0 w 1296000"/>
              <a:gd name="connsiteY3" fmla="*/ 2700000 h 2700000"/>
              <a:gd name="connsiteX4" fmla="*/ 0 w 1296000"/>
              <a:gd name="connsiteY4" fmla="*/ 0 h 2700000"/>
              <a:gd name="connsiteX0" fmla="*/ 0 w 1436677"/>
              <a:gd name="connsiteY0" fmla="*/ 0 h 2745513"/>
              <a:gd name="connsiteX1" fmla="*/ 1436677 w 1436677"/>
              <a:gd name="connsiteY1" fmla="*/ 45513 h 2745513"/>
              <a:gd name="connsiteX2" fmla="*/ 1436677 w 1436677"/>
              <a:gd name="connsiteY2" fmla="*/ 2745513 h 2745513"/>
              <a:gd name="connsiteX3" fmla="*/ 140677 w 1436677"/>
              <a:gd name="connsiteY3" fmla="*/ 2745513 h 2745513"/>
              <a:gd name="connsiteX4" fmla="*/ 0 w 1436677"/>
              <a:gd name="connsiteY4" fmla="*/ 0 h 2745513"/>
              <a:gd name="connsiteX0" fmla="*/ 0 w 1453227"/>
              <a:gd name="connsiteY0" fmla="*/ 0 h 2745513"/>
              <a:gd name="connsiteX1" fmla="*/ 1453227 w 1453227"/>
              <a:gd name="connsiteY1" fmla="*/ 45513 h 2745513"/>
              <a:gd name="connsiteX2" fmla="*/ 1453227 w 1453227"/>
              <a:gd name="connsiteY2" fmla="*/ 2745513 h 2745513"/>
              <a:gd name="connsiteX3" fmla="*/ 157227 w 1453227"/>
              <a:gd name="connsiteY3" fmla="*/ 2745513 h 2745513"/>
              <a:gd name="connsiteX4" fmla="*/ 0 w 1453227"/>
              <a:gd name="connsiteY4" fmla="*/ 0 h 2745513"/>
              <a:gd name="connsiteX0" fmla="*/ 0 w 1523565"/>
              <a:gd name="connsiteY0" fmla="*/ 0 h 2745513"/>
              <a:gd name="connsiteX1" fmla="*/ 1523565 w 1523565"/>
              <a:gd name="connsiteY1" fmla="*/ 16550 h 2745513"/>
              <a:gd name="connsiteX2" fmla="*/ 1453227 w 1523565"/>
              <a:gd name="connsiteY2" fmla="*/ 2745513 h 2745513"/>
              <a:gd name="connsiteX3" fmla="*/ 157227 w 1523565"/>
              <a:gd name="connsiteY3" fmla="*/ 2745513 h 2745513"/>
              <a:gd name="connsiteX4" fmla="*/ 0 w 1523565"/>
              <a:gd name="connsiteY4" fmla="*/ 0 h 2745513"/>
              <a:gd name="connsiteX0" fmla="*/ 0 w 1672517"/>
              <a:gd name="connsiteY0" fmla="*/ 0 h 2745513"/>
              <a:gd name="connsiteX1" fmla="*/ 1523565 w 1672517"/>
              <a:gd name="connsiteY1" fmla="*/ 16550 h 2745513"/>
              <a:gd name="connsiteX2" fmla="*/ 1672517 w 1672517"/>
              <a:gd name="connsiteY2" fmla="*/ 2580011 h 2745513"/>
              <a:gd name="connsiteX3" fmla="*/ 157227 w 1672517"/>
              <a:gd name="connsiteY3" fmla="*/ 2745513 h 2745513"/>
              <a:gd name="connsiteX4" fmla="*/ 0 w 1672517"/>
              <a:gd name="connsiteY4" fmla="*/ 0 h 2745513"/>
              <a:gd name="connsiteX0" fmla="*/ 0 w 1672517"/>
              <a:gd name="connsiteY0" fmla="*/ 0 h 2580011"/>
              <a:gd name="connsiteX1" fmla="*/ 1523565 w 1672517"/>
              <a:gd name="connsiteY1" fmla="*/ 16550 h 2580011"/>
              <a:gd name="connsiteX2" fmla="*/ 1672517 w 1672517"/>
              <a:gd name="connsiteY2" fmla="*/ 2580011 h 2580011"/>
              <a:gd name="connsiteX3" fmla="*/ 165502 w 1672517"/>
              <a:gd name="connsiteY3" fmla="*/ 2563460 h 2580011"/>
              <a:gd name="connsiteX4" fmla="*/ 0 w 1672517"/>
              <a:gd name="connsiteY4" fmla="*/ 0 h 2580011"/>
              <a:gd name="connsiteX0" fmla="*/ 0 w 1672517"/>
              <a:gd name="connsiteY0" fmla="*/ 0 h 2604835"/>
              <a:gd name="connsiteX1" fmla="*/ 1523565 w 1672517"/>
              <a:gd name="connsiteY1" fmla="*/ 16550 h 2604835"/>
              <a:gd name="connsiteX2" fmla="*/ 1672517 w 1672517"/>
              <a:gd name="connsiteY2" fmla="*/ 2580011 h 2604835"/>
              <a:gd name="connsiteX3" fmla="*/ 161364 w 1672517"/>
              <a:gd name="connsiteY3" fmla="*/ 2604835 h 2604835"/>
              <a:gd name="connsiteX4" fmla="*/ 0 w 1672517"/>
              <a:gd name="connsiteY4" fmla="*/ 0 h 2604835"/>
              <a:gd name="connsiteX0" fmla="*/ 0 w 1672517"/>
              <a:gd name="connsiteY0" fmla="*/ 0 h 2613110"/>
              <a:gd name="connsiteX1" fmla="*/ 1523565 w 1672517"/>
              <a:gd name="connsiteY1" fmla="*/ 16550 h 2613110"/>
              <a:gd name="connsiteX2" fmla="*/ 1672517 w 1672517"/>
              <a:gd name="connsiteY2" fmla="*/ 2580011 h 2613110"/>
              <a:gd name="connsiteX3" fmla="*/ 161364 w 1672517"/>
              <a:gd name="connsiteY3" fmla="*/ 2613110 h 2613110"/>
              <a:gd name="connsiteX4" fmla="*/ 0 w 1672517"/>
              <a:gd name="connsiteY4" fmla="*/ 0 h 2613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72517" h="2613110">
                <a:moveTo>
                  <a:pt x="0" y="0"/>
                </a:moveTo>
                <a:lnTo>
                  <a:pt x="1523565" y="16550"/>
                </a:lnTo>
                <a:lnTo>
                  <a:pt x="1672517" y="2580011"/>
                </a:lnTo>
                <a:lnTo>
                  <a:pt x="161364" y="261311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23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46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69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91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14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337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56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783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Your Picture Here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739974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Fully Editable Icon Sets: A</a:t>
            </a:r>
          </a:p>
        </p:txBody>
      </p:sp>
      <p:sp>
        <p:nvSpPr>
          <p:cNvPr id="54" name="Diamond 5">
            <a:extLst>
              <a:ext uri="{FF2B5EF4-FFF2-40B4-BE49-F238E27FC236}">
                <a16:creationId xmlns:a16="http://schemas.microsoft.com/office/drawing/2014/main" id="{AEDEE15B-09BE-4416-8D55-46095E20C00D}"/>
              </a:ext>
            </a:extLst>
          </p:cNvPr>
          <p:cNvSpPr/>
          <p:nvPr/>
        </p:nvSpPr>
        <p:spPr>
          <a:xfrm>
            <a:off x="6112070" y="1492152"/>
            <a:ext cx="523149" cy="524695"/>
          </a:xfrm>
          <a:custGeom>
            <a:avLst/>
            <a:gdLst/>
            <a:ahLst/>
            <a:cxnLst/>
            <a:rect l="l" t="t" r="r" b="b"/>
            <a:pathLst>
              <a:path w="3240001" h="3249575">
                <a:moveTo>
                  <a:pt x="1275349" y="2002569"/>
                </a:moveTo>
                <a:lnTo>
                  <a:pt x="1625117" y="2233002"/>
                </a:lnTo>
                <a:lnTo>
                  <a:pt x="1968772" y="2006596"/>
                </a:lnTo>
                <a:lnTo>
                  <a:pt x="3240001" y="3249575"/>
                </a:lnTo>
                <a:lnTo>
                  <a:pt x="0" y="3249575"/>
                </a:lnTo>
                <a:close/>
                <a:moveTo>
                  <a:pt x="1067116" y="1473605"/>
                </a:moveTo>
                <a:lnTo>
                  <a:pt x="1067116" y="1581605"/>
                </a:lnTo>
                <a:lnTo>
                  <a:pt x="2183116" y="1581605"/>
                </a:lnTo>
                <a:lnTo>
                  <a:pt x="2183116" y="1473605"/>
                </a:lnTo>
                <a:close/>
                <a:moveTo>
                  <a:pt x="1067116" y="1267205"/>
                </a:moveTo>
                <a:lnTo>
                  <a:pt x="1067116" y="1375205"/>
                </a:lnTo>
                <a:lnTo>
                  <a:pt x="2183116" y="1375205"/>
                </a:lnTo>
                <a:lnTo>
                  <a:pt x="2183116" y="1267205"/>
                </a:lnTo>
                <a:close/>
                <a:moveTo>
                  <a:pt x="3240001" y="1172196"/>
                </a:moveTo>
                <a:lnTo>
                  <a:pt x="3240001" y="3142550"/>
                </a:lnTo>
                <a:lnTo>
                  <a:pt x="2026252" y="1968728"/>
                </a:lnTo>
                <a:lnTo>
                  <a:pt x="3049854" y="1294362"/>
                </a:lnTo>
                <a:close/>
                <a:moveTo>
                  <a:pt x="0" y="1172196"/>
                </a:moveTo>
                <a:lnTo>
                  <a:pt x="602850" y="1559516"/>
                </a:lnTo>
                <a:lnTo>
                  <a:pt x="1217896" y="1964719"/>
                </a:lnTo>
                <a:lnTo>
                  <a:pt x="0" y="3142550"/>
                </a:lnTo>
                <a:close/>
                <a:moveTo>
                  <a:pt x="1067116" y="1060805"/>
                </a:moveTo>
                <a:lnTo>
                  <a:pt x="1067116" y="1168805"/>
                </a:lnTo>
                <a:lnTo>
                  <a:pt x="2183116" y="1168805"/>
                </a:lnTo>
                <a:lnTo>
                  <a:pt x="2183116" y="1060805"/>
                </a:lnTo>
                <a:close/>
                <a:moveTo>
                  <a:pt x="869032" y="816137"/>
                </a:moveTo>
                <a:lnTo>
                  <a:pt x="2381200" y="816137"/>
                </a:lnTo>
                <a:lnTo>
                  <a:pt x="2381200" y="1623491"/>
                </a:lnTo>
                <a:lnTo>
                  <a:pt x="1668045" y="2093329"/>
                </a:lnTo>
                <a:lnTo>
                  <a:pt x="1625116" y="2121611"/>
                </a:lnTo>
                <a:lnTo>
                  <a:pt x="869032" y="1623491"/>
                </a:lnTo>
                <a:close/>
                <a:moveTo>
                  <a:pt x="1625116" y="0"/>
                </a:moveTo>
                <a:lnTo>
                  <a:pt x="3235286" y="1060806"/>
                </a:lnTo>
                <a:lnTo>
                  <a:pt x="2489212" y="1552331"/>
                </a:lnTo>
                <a:lnTo>
                  <a:pt x="2489212" y="708008"/>
                </a:lnTo>
                <a:lnTo>
                  <a:pt x="761020" y="708008"/>
                </a:lnTo>
                <a:lnTo>
                  <a:pt x="761020" y="1552331"/>
                </a:lnTo>
                <a:lnTo>
                  <a:pt x="14946" y="106080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55" name="Isosceles Triangle 51">
            <a:extLst>
              <a:ext uri="{FF2B5EF4-FFF2-40B4-BE49-F238E27FC236}">
                <a16:creationId xmlns:a16="http://schemas.microsoft.com/office/drawing/2014/main" id="{2296D13E-298C-4F01-A77D-43547A7AEFA9}"/>
              </a:ext>
            </a:extLst>
          </p:cNvPr>
          <p:cNvSpPr/>
          <p:nvPr/>
        </p:nvSpPr>
        <p:spPr>
          <a:xfrm>
            <a:off x="5273316" y="1562686"/>
            <a:ext cx="523147" cy="383626"/>
          </a:xfrm>
          <a:custGeom>
            <a:avLst/>
            <a:gdLst/>
            <a:ahLst/>
            <a:cxnLst/>
            <a:rect l="l" t="t" r="r" b="b"/>
            <a:pathLst>
              <a:path w="3240001" h="2375905">
                <a:moveTo>
                  <a:pt x="1974640" y="1379575"/>
                </a:moveTo>
                <a:lnTo>
                  <a:pt x="3240001" y="2375905"/>
                </a:lnTo>
                <a:lnTo>
                  <a:pt x="1" y="2375905"/>
                </a:lnTo>
                <a:lnTo>
                  <a:pt x="1269863" y="1399042"/>
                </a:lnTo>
                <a:lnTo>
                  <a:pt x="1610574" y="1745545"/>
                </a:lnTo>
                <a:close/>
                <a:moveTo>
                  <a:pt x="3240001" y="126952"/>
                </a:moveTo>
                <a:lnTo>
                  <a:pt x="3240001" y="2258912"/>
                </a:lnTo>
                <a:lnTo>
                  <a:pt x="2032457" y="1334195"/>
                </a:lnTo>
                <a:close/>
                <a:moveTo>
                  <a:pt x="0" y="117525"/>
                </a:moveTo>
                <a:lnTo>
                  <a:pt x="1207545" y="1324768"/>
                </a:lnTo>
                <a:lnTo>
                  <a:pt x="0" y="2249485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1610572" y="162051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56" name="Isosceles Triangle 57">
            <a:extLst>
              <a:ext uri="{FF2B5EF4-FFF2-40B4-BE49-F238E27FC236}">
                <a16:creationId xmlns:a16="http://schemas.microsoft.com/office/drawing/2014/main" id="{4E76B488-B2CD-463B-861A-27D4912FE160}"/>
              </a:ext>
            </a:extLst>
          </p:cNvPr>
          <p:cNvSpPr/>
          <p:nvPr/>
        </p:nvSpPr>
        <p:spPr>
          <a:xfrm>
            <a:off x="6114156" y="4520206"/>
            <a:ext cx="313133" cy="707899"/>
          </a:xfrm>
          <a:custGeom>
            <a:avLst/>
            <a:gdLst>
              <a:gd name="connsiteX0" fmla="*/ 1148449 w 1346449"/>
              <a:gd name="connsiteY0" fmla="*/ 2457725 h 3249725"/>
              <a:gd name="connsiteX1" fmla="*/ 198001 w 1346449"/>
              <a:gd name="connsiteY1" fmla="*/ 2457725 h 3249725"/>
              <a:gd name="connsiteX2" fmla="*/ 1 w 1346449"/>
              <a:gd name="connsiteY2" fmla="*/ 3249725 h 3249725"/>
              <a:gd name="connsiteX3" fmla="*/ 1346449 w 1346449"/>
              <a:gd name="connsiteY3" fmla="*/ 3249725 h 3249725"/>
              <a:gd name="connsiteX4" fmla="*/ 1148449 w 1346449"/>
              <a:gd name="connsiteY4" fmla="*/ 2457725 h 3249725"/>
              <a:gd name="connsiteX5" fmla="*/ 755186 w 1346449"/>
              <a:gd name="connsiteY5" fmla="*/ 82950 h 3249725"/>
              <a:gd name="connsiteX6" fmla="*/ 734449 w 1346449"/>
              <a:gd name="connsiteY6" fmla="*/ 1314594 h 3249725"/>
              <a:gd name="connsiteX7" fmla="*/ 853246 w 1346449"/>
              <a:gd name="connsiteY7" fmla="*/ 1483214 h 3249725"/>
              <a:gd name="connsiteX8" fmla="*/ 673226 w 1346449"/>
              <a:gd name="connsiteY8" fmla="*/ 1663234 h 3249725"/>
              <a:gd name="connsiteX9" fmla="*/ 493206 w 1346449"/>
              <a:gd name="connsiteY9" fmla="*/ 1483214 h 3249725"/>
              <a:gd name="connsiteX10" fmla="*/ 612000 w 1346449"/>
              <a:gd name="connsiteY10" fmla="*/ 1314595 h 3249725"/>
              <a:gd name="connsiteX11" fmla="*/ 612000 w 1346449"/>
              <a:gd name="connsiteY11" fmla="*/ 0 h 3249725"/>
              <a:gd name="connsiteX12" fmla="*/ 2939 w 1346449"/>
              <a:gd name="connsiteY12" fmla="*/ 1574694 h 3249725"/>
              <a:gd name="connsiteX13" fmla="*/ 0 w 1346449"/>
              <a:gd name="connsiteY13" fmla="*/ 1574694 h 3249725"/>
              <a:gd name="connsiteX14" fmla="*/ 2009 w 1346449"/>
              <a:gd name="connsiteY14" fmla="*/ 1577097 h 3249725"/>
              <a:gd name="connsiteX15" fmla="*/ 0 w 1346449"/>
              <a:gd name="connsiteY15" fmla="*/ 1582292 h 3249725"/>
              <a:gd name="connsiteX16" fmla="*/ 6353 w 1346449"/>
              <a:gd name="connsiteY16" fmla="*/ 1582292 h 3249725"/>
              <a:gd name="connsiteX17" fmla="*/ 273414 w 1346449"/>
              <a:gd name="connsiteY17" fmla="*/ 2376121 h 3249725"/>
              <a:gd name="connsiteX18" fmla="*/ 1091887 w 1346449"/>
              <a:gd name="connsiteY18" fmla="*/ 2366694 h 3249725"/>
              <a:gd name="connsiteX19" fmla="*/ 1340768 w 1346449"/>
              <a:gd name="connsiteY19" fmla="*/ 1582292 h 3249725"/>
              <a:gd name="connsiteX20" fmla="*/ 1346449 w 1346449"/>
              <a:gd name="connsiteY20" fmla="*/ 1582292 h 3249725"/>
              <a:gd name="connsiteX21" fmla="*/ 1344512 w 1346449"/>
              <a:gd name="connsiteY21" fmla="*/ 1577284 h 3249725"/>
              <a:gd name="connsiteX22" fmla="*/ 1346448 w 1346449"/>
              <a:gd name="connsiteY22" fmla="*/ 1574694 h 3249725"/>
              <a:gd name="connsiteX23" fmla="*/ 1343510 w 1346449"/>
              <a:gd name="connsiteY23" fmla="*/ 1574694 h 3249725"/>
              <a:gd name="connsiteX24" fmla="*/ 755186 w 1346449"/>
              <a:gd name="connsiteY24" fmla="*/ 82950 h 3249725"/>
              <a:gd name="connsiteX0" fmla="*/ 1148449 w 1346449"/>
              <a:gd name="connsiteY0" fmla="*/ 2374775 h 3166775"/>
              <a:gd name="connsiteX1" fmla="*/ 198001 w 1346449"/>
              <a:gd name="connsiteY1" fmla="*/ 2374775 h 3166775"/>
              <a:gd name="connsiteX2" fmla="*/ 1 w 1346449"/>
              <a:gd name="connsiteY2" fmla="*/ 3166775 h 3166775"/>
              <a:gd name="connsiteX3" fmla="*/ 1346449 w 1346449"/>
              <a:gd name="connsiteY3" fmla="*/ 3166775 h 3166775"/>
              <a:gd name="connsiteX4" fmla="*/ 1148449 w 1346449"/>
              <a:gd name="connsiteY4" fmla="*/ 2374775 h 3166775"/>
              <a:gd name="connsiteX5" fmla="*/ 755186 w 1346449"/>
              <a:gd name="connsiteY5" fmla="*/ 0 h 3166775"/>
              <a:gd name="connsiteX6" fmla="*/ 734449 w 1346449"/>
              <a:gd name="connsiteY6" fmla="*/ 1231644 h 3166775"/>
              <a:gd name="connsiteX7" fmla="*/ 853246 w 1346449"/>
              <a:gd name="connsiteY7" fmla="*/ 1400264 h 3166775"/>
              <a:gd name="connsiteX8" fmla="*/ 673226 w 1346449"/>
              <a:gd name="connsiteY8" fmla="*/ 1580284 h 3166775"/>
              <a:gd name="connsiteX9" fmla="*/ 493206 w 1346449"/>
              <a:gd name="connsiteY9" fmla="*/ 1400264 h 3166775"/>
              <a:gd name="connsiteX10" fmla="*/ 612000 w 1346449"/>
              <a:gd name="connsiteY10" fmla="*/ 1231645 h 3166775"/>
              <a:gd name="connsiteX11" fmla="*/ 591263 w 1346449"/>
              <a:gd name="connsiteY11" fmla="*/ 10368 h 3166775"/>
              <a:gd name="connsiteX12" fmla="*/ 2939 w 1346449"/>
              <a:gd name="connsiteY12" fmla="*/ 1491744 h 3166775"/>
              <a:gd name="connsiteX13" fmla="*/ 0 w 1346449"/>
              <a:gd name="connsiteY13" fmla="*/ 1491744 h 3166775"/>
              <a:gd name="connsiteX14" fmla="*/ 2009 w 1346449"/>
              <a:gd name="connsiteY14" fmla="*/ 1494147 h 3166775"/>
              <a:gd name="connsiteX15" fmla="*/ 0 w 1346449"/>
              <a:gd name="connsiteY15" fmla="*/ 1499342 h 3166775"/>
              <a:gd name="connsiteX16" fmla="*/ 6353 w 1346449"/>
              <a:gd name="connsiteY16" fmla="*/ 1499342 h 3166775"/>
              <a:gd name="connsiteX17" fmla="*/ 273414 w 1346449"/>
              <a:gd name="connsiteY17" fmla="*/ 2293171 h 3166775"/>
              <a:gd name="connsiteX18" fmla="*/ 1091887 w 1346449"/>
              <a:gd name="connsiteY18" fmla="*/ 2283744 h 3166775"/>
              <a:gd name="connsiteX19" fmla="*/ 1340768 w 1346449"/>
              <a:gd name="connsiteY19" fmla="*/ 1499342 h 3166775"/>
              <a:gd name="connsiteX20" fmla="*/ 1346449 w 1346449"/>
              <a:gd name="connsiteY20" fmla="*/ 1499342 h 3166775"/>
              <a:gd name="connsiteX21" fmla="*/ 1344512 w 1346449"/>
              <a:gd name="connsiteY21" fmla="*/ 1494334 h 3166775"/>
              <a:gd name="connsiteX22" fmla="*/ 1346448 w 1346449"/>
              <a:gd name="connsiteY22" fmla="*/ 1491744 h 3166775"/>
              <a:gd name="connsiteX23" fmla="*/ 1343510 w 1346449"/>
              <a:gd name="connsiteY23" fmla="*/ 1491744 h 3166775"/>
              <a:gd name="connsiteX24" fmla="*/ 755186 w 1346449"/>
              <a:gd name="connsiteY24" fmla="*/ 0 h 316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346449" h="3166775">
                <a:moveTo>
                  <a:pt x="1148449" y="2374775"/>
                </a:moveTo>
                <a:lnTo>
                  <a:pt x="198001" y="2374775"/>
                </a:lnTo>
                <a:lnTo>
                  <a:pt x="1" y="3166775"/>
                </a:lnTo>
                <a:lnTo>
                  <a:pt x="1346449" y="3166775"/>
                </a:lnTo>
                <a:lnTo>
                  <a:pt x="1148449" y="2374775"/>
                </a:lnTo>
                <a:close/>
                <a:moveTo>
                  <a:pt x="755186" y="0"/>
                </a:moveTo>
                <a:cubicBezTo>
                  <a:pt x="755186" y="438198"/>
                  <a:pt x="734449" y="793446"/>
                  <a:pt x="734449" y="1231644"/>
                </a:cubicBezTo>
                <a:cubicBezTo>
                  <a:pt x="803843" y="1256124"/>
                  <a:pt x="853246" y="1322425"/>
                  <a:pt x="853246" y="1400264"/>
                </a:cubicBezTo>
                <a:cubicBezTo>
                  <a:pt x="853246" y="1499686"/>
                  <a:pt x="772648" y="1580284"/>
                  <a:pt x="673226" y="1580284"/>
                </a:cubicBezTo>
                <a:cubicBezTo>
                  <a:pt x="573804" y="1580284"/>
                  <a:pt x="493206" y="1499686"/>
                  <a:pt x="493206" y="1400264"/>
                </a:cubicBezTo>
                <a:cubicBezTo>
                  <a:pt x="493206" y="1322426"/>
                  <a:pt x="542608" y="1256126"/>
                  <a:pt x="612000" y="1231645"/>
                </a:cubicBezTo>
                <a:lnTo>
                  <a:pt x="591263" y="10368"/>
                </a:lnTo>
                <a:lnTo>
                  <a:pt x="2939" y="1491744"/>
                </a:lnTo>
                <a:lnTo>
                  <a:pt x="0" y="1491744"/>
                </a:lnTo>
                <a:lnTo>
                  <a:pt x="2009" y="1494147"/>
                </a:lnTo>
                <a:lnTo>
                  <a:pt x="0" y="1499342"/>
                </a:lnTo>
                <a:lnTo>
                  <a:pt x="6353" y="1499342"/>
                </a:lnTo>
                <a:cubicBezTo>
                  <a:pt x="274151" y="1797289"/>
                  <a:pt x="320153" y="2031319"/>
                  <a:pt x="273414" y="2293171"/>
                </a:cubicBezTo>
                <a:lnTo>
                  <a:pt x="1091887" y="2283744"/>
                </a:lnTo>
                <a:cubicBezTo>
                  <a:pt x="1035756" y="1984266"/>
                  <a:pt x="1081794" y="1833397"/>
                  <a:pt x="1340768" y="1499342"/>
                </a:cubicBezTo>
                <a:lnTo>
                  <a:pt x="1346449" y="1499342"/>
                </a:lnTo>
                <a:lnTo>
                  <a:pt x="1344512" y="1494334"/>
                </a:lnTo>
                <a:cubicBezTo>
                  <a:pt x="1345124" y="1493447"/>
                  <a:pt x="1345785" y="1492596"/>
                  <a:pt x="1346448" y="1491744"/>
                </a:cubicBezTo>
                <a:lnTo>
                  <a:pt x="1343510" y="1491744"/>
                </a:lnTo>
                <a:cubicBezTo>
                  <a:pt x="1140490" y="966846"/>
                  <a:pt x="958206" y="524898"/>
                  <a:pt x="75518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57" name="Rectangle 7">
            <a:extLst>
              <a:ext uri="{FF2B5EF4-FFF2-40B4-BE49-F238E27FC236}">
                <a16:creationId xmlns:a16="http://schemas.microsoft.com/office/drawing/2014/main" id="{84693C49-05C6-4CD0-A900-4B843CF3016D}"/>
              </a:ext>
            </a:extLst>
          </p:cNvPr>
          <p:cNvSpPr/>
          <p:nvPr/>
        </p:nvSpPr>
        <p:spPr>
          <a:xfrm rot="18900000">
            <a:off x="9585735" y="3654558"/>
            <a:ext cx="225664" cy="502732"/>
          </a:xfrm>
          <a:custGeom>
            <a:avLst/>
            <a:gdLst/>
            <a:ahLst/>
            <a:cxnLst/>
            <a:rect l="l" t="t" r="r" b="b"/>
            <a:pathLst>
              <a:path w="154109" h="343323">
                <a:moveTo>
                  <a:pt x="102909" y="313772"/>
                </a:moveTo>
                <a:lnTo>
                  <a:pt x="102909" y="328547"/>
                </a:lnTo>
                <a:cubicBezTo>
                  <a:pt x="102909" y="336708"/>
                  <a:pt x="96294" y="343322"/>
                  <a:pt x="88133" y="343323"/>
                </a:cubicBezTo>
                <a:lnTo>
                  <a:pt x="65975" y="343322"/>
                </a:lnTo>
                <a:cubicBezTo>
                  <a:pt x="57814" y="343322"/>
                  <a:pt x="51199" y="336708"/>
                  <a:pt x="51199" y="328547"/>
                </a:cubicBezTo>
                <a:cubicBezTo>
                  <a:pt x="51199" y="323622"/>
                  <a:pt x="51200" y="318696"/>
                  <a:pt x="51200" y="313771"/>
                </a:cubicBezTo>
                <a:close/>
                <a:moveTo>
                  <a:pt x="123327" y="15459"/>
                </a:moveTo>
                <a:cubicBezTo>
                  <a:pt x="141678" y="29245"/>
                  <a:pt x="152926" y="50497"/>
                  <a:pt x="154008" y="73425"/>
                </a:cubicBezTo>
                <a:cubicBezTo>
                  <a:pt x="155089" y="96353"/>
                  <a:pt x="145890" y="118568"/>
                  <a:pt x="128916" y="134021"/>
                </a:cubicBezTo>
                <a:lnTo>
                  <a:pt x="119294" y="123450"/>
                </a:lnTo>
                <a:cubicBezTo>
                  <a:pt x="133118" y="110865"/>
                  <a:pt x="140611" y="92772"/>
                  <a:pt x="139730" y="74098"/>
                </a:cubicBezTo>
                <a:cubicBezTo>
                  <a:pt x="138850" y="55424"/>
                  <a:pt x="129689" y="38115"/>
                  <a:pt x="114743" y="26887"/>
                </a:cubicBezTo>
                <a:close/>
                <a:moveTo>
                  <a:pt x="136698" y="17411"/>
                </a:moveTo>
                <a:cubicBezTo>
                  <a:pt x="103758" y="-15529"/>
                  <a:pt x="50351" y="-15529"/>
                  <a:pt x="17412" y="17411"/>
                </a:cubicBezTo>
                <a:cubicBezTo>
                  <a:pt x="-15528" y="50351"/>
                  <a:pt x="-15528" y="103757"/>
                  <a:pt x="17412" y="136697"/>
                </a:cubicBezTo>
                <a:cubicBezTo>
                  <a:pt x="50351" y="169637"/>
                  <a:pt x="103758" y="169637"/>
                  <a:pt x="136698" y="136697"/>
                </a:cubicBezTo>
                <a:cubicBezTo>
                  <a:pt x="169637" y="103757"/>
                  <a:pt x="169637" y="50351"/>
                  <a:pt x="136698" y="17411"/>
                </a:cubicBezTo>
                <a:close/>
                <a:moveTo>
                  <a:pt x="154109" y="0"/>
                </a:moveTo>
                <a:cubicBezTo>
                  <a:pt x="196665" y="42556"/>
                  <a:pt x="196665" y="111552"/>
                  <a:pt x="154109" y="154108"/>
                </a:cubicBezTo>
                <a:cubicBezTo>
                  <a:pt x="139576" y="168641"/>
                  <a:pt x="121959" y="178211"/>
                  <a:pt x="102912" y="180994"/>
                </a:cubicBezTo>
                <a:lnTo>
                  <a:pt x="102912" y="308310"/>
                </a:lnTo>
                <a:lnTo>
                  <a:pt x="51197" y="308310"/>
                </a:lnTo>
                <a:lnTo>
                  <a:pt x="51197" y="180994"/>
                </a:lnTo>
                <a:cubicBezTo>
                  <a:pt x="32150" y="178211"/>
                  <a:pt x="14534" y="168641"/>
                  <a:pt x="0" y="154108"/>
                </a:cubicBezTo>
                <a:cubicBezTo>
                  <a:pt x="-42555" y="111552"/>
                  <a:pt x="-42555" y="42556"/>
                  <a:pt x="0" y="0"/>
                </a:cubicBezTo>
                <a:cubicBezTo>
                  <a:pt x="42556" y="-42556"/>
                  <a:pt x="111553" y="-42556"/>
                  <a:pt x="15410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58" name="Parallelogram 15">
            <a:extLst>
              <a:ext uri="{FF2B5EF4-FFF2-40B4-BE49-F238E27FC236}">
                <a16:creationId xmlns:a16="http://schemas.microsoft.com/office/drawing/2014/main" id="{7A9FBE9D-EE5A-4F1B-8EDD-3D011F43183E}"/>
              </a:ext>
            </a:extLst>
          </p:cNvPr>
          <p:cNvSpPr/>
          <p:nvPr/>
        </p:nvSpPr>
        <p:spPr>
          <a:xfrm flipH="1">
            <a:off x="5267026" y="4641909"/>
            <a:ext cx="464493" cy="464493"/>
          </a:xfrm>
          <a:custGeom>
            <a:avLst/>
            <a:gdLst/>
            <a:ahLst/>
            <a:cxnLst/>
            <a:rect l="l" t="t" r="r" b="b"/>
            <a:pathLst>
              <a:path w="3242753" h="3227814">
                <a:moveTo>
                  <a:pt x="1621376" y="1043635"/>
                </a:moveTo>
                <a:cubicBezTo>
                  <a:pt x="1557188" y="1043635"/>
                  <a:pt x="1505154" y="1095669"/>
                  <a:pt x="1505154" y="1159857"/>
                </a:cubicBezTo>
                <a:lnTo>
                  <a:pt x="1505154" y="1625483"/>
                </a:lnTo>
                <a:lnTo>
                  <a:pt x="1033577" y="1625483"/>
                </a:lnTo>
                <a:cubicBezTo>
                  <a:pt x="969389" y="1625483"/>
                  <a:pt x="917355" y="1677517"/>
                  <a:pt x="917355" y="1741705"/>
                </a:cubicBezTo>
                <a:cubicBezTo>
                  <a:pt x="917355" y="1805893"/>
                  <a:pt x="969389" y="1857927"/>
                  <a:pt x="1033577" y="1857927"/>
                </a:cubicBezTo>
                <a:lnTo>
                  <a:pt x="1614688" y="1857927"/>
                </a:lnTo>
                <a:lnTo>
                  <a:pt x="1619859" y="1856884"/>
                </a:lnTo>
                <a:cubicBezTo>
                  <a:pt x="1620361" y="1857187"/>
                  <a:pt x="1620868" y="1857190"/>
                  <a:pt x="1621376" y="1857190"/>
                </a:cubicBezTo>
                <a:cubicBezTo>
                  <a:pt x="1685564" y="1857190"/>
                  <a:pt x="1737598" y="1805156"/>
                  <a:pt x="1737598" y="1740968"/>
                </a:cubicBezTo>
                <a:lnTo>
                  <a:pt x="1737598" y="1159857"/>
                </a:lnTo>
                <a:cubicBezTo>
                  <a:pt x="1737598" y="1095669"/>
                  <a:pt x="1685564" y="1043635"/>
                  <a:pt x="1621376" y="1043635"/>
                </a:cubicBezTo>
                <a:close/>
                <a:moveTo>
                  <a:pt x="1621376" y="628818"/>
                </a:moveTo>
                <a:cubicBezTo>
                  <a:pt x="2206882" y="628818"/>
                  <a:pt x="2681529" y="1103464"/>
                  <a:pt x="2681529" y="1688970"/>
                </a:cubicBezTo>
                <a:cubicBezTo>
                  <a:pt x="2681529" y="2274476"/>
                  <a:pt x="2206882" y="2749122"/>
                  <a:pt x="1621376" y="2749122"/>
                </a:cubicBezTo>
                <a:cubicBezTo>
                  <a:pt x="1035870" y="2749122"/>
                  <a:pt x="561223" y="2274476"/>
                  <a:pt x="561223" y="1688970"/>
                </a:cubicBezTo>
                <a:cubicBezTo>
                  <a:pt x="561223" y="1103464"/>
                  <a:pt x="1035870" y="628818"/>
                  <a:pt x="1621376" y="628818"/>
                </a:cubicBezTo>
                <a:close/>
                <a:moveTo>
                  <a:pt x="1621376" y="424596"/>
                </a:moveTo>
                <a:cubicBezTo>
                  <a:pt x="923081" y="424596"/>
                  <a:pt x="357001" y="990676"/>
                  <a:pt x="357001" y="1688970"/>
                </a:cubicBezTo>
                <a:cubicBezTo>
                  <a:pt x="357001" y="2128645"/>
                  <a:pt x="581423" y="2515905"/>
                  <a:pt x="922189" y="2742109"/>
                </a:cubicBezTo>
                <a:lnTo>
                  <a:pt x="652992" y="3227814"/>
                </a:lnTo>
                <a:lnTo>
                  <a:pt x="911997" y="3227814"/>
                </a:lnTo>
                <a:lnTo>
                  <a:pt x="1121304" y="2850168"/>
                </a:lnTo>
                <a:cubicBezTo>
                  <a:pt x="1274563" y="2916691"/>
                  <a:pt x="1443689" y="2953344"/>
                  <a:pt x="1621376" y="2953344"/>
                </a:cubicBezTo>
                <a:cubicBezTo>
                  <a:pt x="1799063" y="2953344"/>
                  <a:pt x="1968189" y="2916691"/>
                  <a:pt x="2121449" y="2850168"/>
                </a:cubicBezTo>
                <a:lnTo>
                  <a:pt x="2330755" y="3227814"/>
                </a:lnTo>
                <a:lnTo>
                  <a:pt x="2589760" y="3227814"/>
                </a:lnTo>
                <a:lnTo>
                  <a:pt x="2320563" y="2742109"/>
                </a:lnTo>
                <a:cubicBezTo>
                  <a:pt x="2661329" y="2515905"/>
                  <a:pt x="2885751" y="2128645"/>
                  <a:pt x="2885751" y="1688970"/>
                </a:cubicBezTo>
                <a:cubicBezTo>
                  <a:pt x="2885751" y="990676"/>
                  <a:pt x="2319671" y="424596"/>
                  <a:pt x="1621376" y="424596"/>
                </a:cubicBezTo>
                <a:close/>
                <a:moveTo>
                  <a:pt x="2599800" y="123238"/>
                </a:moveTo>
                <a:cubicBezTo>
                  <a:pt x="2434609" y="120698"/>
                  <a:pt x="2268460" y="180476"/>
                  <a:pt x="2139563" y="303161"/>
                </a:cubicBezTo>
                <a:lnTo>
                  <a:pt x="3057258" y="1232053"/>
                </a:lnTo>
                <a:cubicBezTo>
                  <a:pt x="3305736" y="977255"/>
                  <a:pt x="3304415" y="570405"/>
                  <a:pt x="3054287" y="317226"/>
                </a:cubicBezTo>
                <a:cubicBezTo>
                  <a:pt x="2929224" y="190636"/>
                  <a:pt x="2764991" y="125778"/>
                  <a:pt x="2599800" y="123238"/>
                </a:cubicBezTo>
                <a:close/>
                <a:moveTo>
                  <a:pt x="642953" y="123238"/>
                </a:moveTo>
                <a:cubicBezTo>
                  <a:pt x="477762" y="125778"/>
                  <a:pt x="313529" y="190636"/>
                  <a:pt x="188466" y="317226"/>
                </a:cubicBezTo>
                <a:cubicBezTo>
                  <a:pt x="-61662" y="570405"/>
                  <a:pt x="-62983" y="977255"/>
                  <a:pt x="185495" y="1232053"/>
                </a:cubicBezTo>
                <a:lnTo>
                  <a:pt x="1103190" y="303161"/>
                </a:lnTo>
                <a:cubicBezTo>
                  <a:pt x="974294" y="180476"/>
                  <a:pt x="808144" y="120698"/>
                  <a:pt x="642953" y="123238"/>
                </a:cubicBezTo>
                <a:close/>
                <a:moveTo>
                  <a:pt x="1722692" y="0"/>
                </a:moveTo>
                <a:lnTo>
                  <a:pt x="1520061" y="0"/>
                </a:lnTo>
                <a:cubicBezTo>
                  <a:pt x="1440152" y="0"/>
                  <a:pt x="1375373" y="64779"/>
                  <a:pt x="1375373" y="144688"/>
                </a:cubicBezTo>
                <a:lnTo>
                  <a:pt x="1375373" y="289376"/>
                </a:lnTo>
                <a:lnTo>
                  <a:pt x="1867380" y="289376"/>
                </a:lnTo>
                <a:lnTo>
                  <a:pt x="1867380" y="144688"/>
                </a:lnTo>
                <a:cubicBezTo>
                  <a:pt x="1867380" y="64779"/>
                  <a:pt x="1802601" y="0"/>
                  <a:pt x="172269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59" name="Freeform 19">
            <a:extLst>
              <a:ext uri="{FF2B5EF4-FFF2-40B4-BE49-F238E27FC236}">
                <a16:creationId xmlns:a16="http://schemas.microsoft.com/office/drawing/2014/main" id="{DD59881D-26FD-493B-8AE1-06C59DF34840}"/>
              </a:ext>
            </a:extLst>
          </p:cNvPr>
          <p:cNvSpPr/>
          <p:nvPr/>
        </p:nvSpPr>
        <p:spPr>
          <a:xfrm>
            <a:off x="7745410" y="3642506"/>
            <a:ext cx="460778" cy="453389"/>
          </a:xfrm>
          <a:custGeom>
            <a:avLst/>
            <a:gdLst/>
            <a:ahLst/>
            <a:cxnLst/>
            <a:rect l="l" t="t" r="r" b="b"/>
            <a:pathLst>
              <a:path w="3214097" h="3162551">
                <a:moveTo>
                  <a:pt x="1014592" y="2306036"/>
                </a:moveTo>
                <a:cubicBezTo>
                  <a:pt x="854868" y="2306036"/>
                  <a:pt x="725386" y="2435518"/>
                  <a:pt x="725386" y="2595242"/>
                </a:cubicBezTo>
                <a:cubicBezTo>
                  <a:pt x="725386" y="2754966"/>
                  <a:pt x="854868" y="2884448"/>
                  <a:pt x="1014592" y="2884448"/>
                </a:cubicBezTo>
                <a:cubicBezTo>
                  <a:pt x="1174316" y="2884448"/>
                  <a:pt x="1303798" y="2754966"/>
                  <a:pt x="1303798" y="2595242"/>
                </a:cubicBezTo>
                <a:cubicBezTo>
                  <a:pt x="1303798" y="2435518"/>
                  <a:pt x="1174316" y="2306036"/>
                  <a:pt x="1014592" y="2306036"/>
                </a:cubicBezTo>
                <a:close/>
                <a:moveTo>
                  <a:pt x="481275" y="1691816"/>
                </a:moveTo>
                <a:cubicBezTo>
                  <a:pt x="321551" y="1691816"/>
                  <a:pt x="192069" y="1821298"/>
                  <a:pt x="192069" y="1981022"/>
                </a:cubicBezTo>
                <a:cubicBezTo>
                  <a:pt x="192069" y="2140746"/>
                  <a:pt x="321551" y="2270228"/>
                  <a:pt x="481275" y="2270228"/>
                </a:cubicBezTo>
                <a:cubicBezTo>
                  <a:pt x="640999" y="2270228"/>
                  <a:pt x="770481" y="2140746"/>
                  <a:pt x="770481" y="1981022"/>
                </a:cubicBezTo>
                <a:cubicBezTo>
                  <a:pt x="770481" y="1821298"/>
                  <a:pt x="640999" y="1691816"/>
                  <a:pt x="481275" y="1691816"/>
                </a:cubicBezTo>
                <a:close/>
                <a:moveTo>
                  <a:pt x="2764751" y="1113404"/>
                </a:moveTo>
                <a:cubicBezTo>
                  <a:pt x="2605027" y="1113404"/>
                  <a:pt x="2475545" y="1242886"/>
                  <a:pt x="2475545" y="1402610"/>
                </a:cubicBezTo>
                <a:cubicBezTo>
                  <a:pt x="2475545" y="1562334"/>
                  <a:pt x="2605027" y="1691816"/>
                  <a:pt x="2764751" y="1691816"/>
                </a:cubicBezTo>
                <a:cubicBezTo>
                  <a:pt x="2924475" y="1691816"/>
                  <a:pt x="3053957" y="1562334"/>
                  <a:pt x="3053957" y="1402610"/>
                </a:cubicBezTo>
                <a:cubicBezTo>
                  <a:pt x="3053957" y="1242886"/>
                  <a:pt x="2924475" y="1113404"/>
                  <a:pt x="2764751" y="1113404"/>
                </a:cubicBezTo>
                <a:close/>
                <a:moveTo>
                  <a:pt x="532503" y="881964"/>
                </a:moveTo>
                <a:cubicBezTo>
                  <a:pt x="372779" y="881964"/>
                  <a:pt x="243297" y="1011446"/>
                  <a:pt x="243297" y="1171170"/>
                </a:cubicBezTo>
                <a:cubicBezTo>
                  <a:pt x="243297" y="1330894"/>
                  <a:pt x="372779" y="1460376"/>
                  <a:pt x="532503" y="1460376"/>
                </a:cubicBezTo>
                <a:cubicBezTo>
                  <a:pt x="692227" y="1460376"/>
                  <a:pt x="821709" y="1330894"/>
                  <a:pt x="821709" y="1171170"/>
                </a:cubicBezTo>
                <a:cubicBezTo>
                  <a:pt x="821709" y="1011446"/>
                  <a:pt x="692227" y="881964"/>
                  <a:pt x="532503" y="881964"/>
                </a:cubicBezTo>
                <a:close/>
                <a:moveTo>
                  <a:pt x="1162143" y="321316"/>
                </a:moveTo>
                <a:cubicBezTo>
                  <a:pt x="1002419" y="321316"/>
                  <a:pt x="872937" y="450798"/>
                  <a:pt x="872937" y="610522"/>
                </a:cubicBezTo>
                <a:cubicBezTo>
                  <a:pt x="872937" y="770246"/>
                  <a:pt x="1002419" y="899728"/>
                  <a:pt x="1162143" y="899728"/>
                </a:cubicBezTo>
                <a:cubicBezTo>
                  <a:pt x="1321867" y="899728"/>
                  <a:pt x="1451349" y="770246"/>
                  <a:pt x="1451349" y="610522"/>
                </a:cubicBezTo>
                <a:cubicBezTo>
                  <a:pt x="1451349" y="450798"/>
                  <a:pt x="1321867" y="321316"/>
                  <a:pt x="1162143" y="321316"/>
                </a:cubicBezTo>
                <a:close/>
                <a:moveTo>
                  <a:pt x="1963447" y="177300"/>
                </a:moveTo>
                <a:cubicBezTo>
                  <a:pt x="1803723" y="177300"/>
                  <a:pt x="1674241" y="306782"/>
                  <a:pt x="1674241" y="466506"/>
                </a:cubicBezTo>
                <a:cubicBezTo>
                  <a:pt x="1674241" y="626230"/>
                  <a:pt x="1803723" y="755712"/>
                  <a:pt x="1963447" y="755712"/>
                </a:cubicBezTo>
                <a:cubicBezTo>
                  <a:pt x="2123171" y="755712"/>
                  <a:pt x="2252653" y="626230"/>
                  <a:pt x="2252653" y="466506"/>
                </a:cubicBezTo>
                <a:cubicBezTo>
                  <a:pt x="2252653" y="306782"/>
                  <a:pt x="2123171" y="177300"/>
                  <a:pt x="1963447" y="177300"/>
                </a:cubicBezTo>
                <a:close/>
                <a:moveTo>
                  <a:pt x="1752672" y="312"/>
                </a:moveTo>
                <a:cubicBezTo>
                  <a:pt x="1817888" y="-690"/>
                  <a:pt x="1885249" y="703"/>
                  <a:pt x="1954799" y="4657"/>
                </a:cubicBezTo>
                <a:cubicBezTo>
                  <a:pt x="2504015" y="53541"/>
                  <a:pt x="2975590" y="412975"/>
                  <a:pt x="3145244" y="944937"/>
                </a:cubicBezTo>
                <a:cubicBezTo>
                  <a:pt x="3412664" y="2126757"/>
                  <a:pt x="2837568" y="2017487"/>
                  <a:pt x="2506889" y="1867964"/>
                </a:cubicBezTo>
                <a:cubicBezTo>
                  <a:pt x="1580987" y="1673869"/>
                  <a:pt x="2725425" y="3197869"/>
                  <a:pt x="1014520" y="3161925"/>
                </a:cubicBezTo>
                <a:cubicBezTo>
                  <a:pt x="-14898" y="3061283"/>
                  <a:pt x="-138545" y="1873713"/>
                  <a:pt x="108747" y="1100212"/>
                </a:cubicBezTo>
                <a:cubicBezTo>
                  <a:pt x="278579" y="569148"/>
                  <a:pt x="774429" y="15339"/>
                  <a:pt x="1752672" y="312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60" name="Rectangle 30">
            <a:extLst>
              <a:ext uri="{FF2B5EF4-FFF2-40B4-BE49-F238E27FC236}">
                <a16:creationId xmlns:a16="http://schemas.microsoft.com/office/drawing/2014/main" id="{3BFEE74E-183A-4C32-9BDF-AC2573B061E0}"/>
              </a:ext>
            </a:extLst>
          </p:cNvPr>
          <p:cNvSpPr/>
          <p:nvPr/>
        </p:nvSpPr>
        <p:spPr>
          <a:xfrm>
            <a:off x="11063701" y="3600566"/>
            <a:ext cx="464493" cy="463135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61" name="Rectangle 7">
            <a:extLst>
              <a:ext uri="{FF2B5EF4-FFF2-40B4-BE49-F238E27FC236}">
                <a16:creationId xmlns:a16="http://schemas.microsoft.com/office/drawing/2014/main" id="{A2454068-D6A0-42C7-BCE1-D03833DCF2E4}"/>
              </a:ext>
            </a:extLst>
          </p:cNvPr>
          <p:cNvSpPr/>
          <p:nvPr/>
        </p:nvSpPr>
        <p:spPr>
          <a:xfrm>
            <a:off x="6950824" y="1518716"/>
            <a:ext cx="471567" cy="471567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01869" y="2055482"/>
                </a:moveTo>
                <a:lnTo>
                  <a:pt x="869869" y="2055482"/>
                </a:lnTo>
                <a:lnTo>
                  <a:pt x="869869" y="2919482"/>
                </a:lnTo>
                <a:lnTo>
                  <a:pt x="401869" y="2919482"/>
                </a:lnTo>
                <a:close/>
                <a:moveTo>
                  <a:pt x="1121949" y="1695482"/>
                </a:moveTo>
                <a:lnTo>
                  <a:pt x="1589949" y="1695482"/>
                </a:lnTo>
                <a:lnTo>
                  <a:pt x="1589949" y="2919482"/>
                </a:lnTo>
                <a:lnTo>
                  <a:pt x="1121949" y="2919482"/>
                </a:lnTo>
                <a:close/>
                <a:moveTo>
                  <a:pt x="1842029" y="1335482"/>
                </a:moveTo>
                <a:lnTo>
                  <a:pt x="2310029" y="1335482"/>
                </a:lnTo>
                <a:lnTo>
                  <a:pt x="2310029" y="2919482"/>
                </a:lnTo>
                <a:lnTo>
                  <a:pt x="1842029" y="2919482"/>
                </a:lnTo>
                <a:close/>
                <a:moveTo>
                  <a:pt x="2562109" y="975482"/>
                </a:moveTo>
                <a:lnTo>
                  <a:pt x="3030109" y="975482"/>
                </a:lnTo>
                <a:lnTo>
                  <a:pt x="3030109" y="2919482"/>
                </a:lnTo>
                <a:lnTo>
                  <a:pt x="2562109" y="2919482"/>
                </a:lnTo>
                <a:close/>
                <a:moveTo>
                  <a:pt x="2321888" y="224805"/>
                </a:moveTo>
                <a:lnTo>
                  <a:pt x="2880631" y="247420"/>
                </a:lnTo>
                <a:lnTo>
                  <a:pt x="2620844" y="742612"/>
                </a:lnTo>
                <a:lnTo>
                  <a:pt x="2546105" y="613161"/>
                </a:lnTo>
                <a:lnTo>
                  <a:pt x="541555" y="1770488"/>
                </a:lnTo>
                <a:lnTo>
                  <a:pt x="392077" y="1511585"/>
                </a:lnTo>
                <a:lnTo>
                  <a:pt x="2396627" y="354257"/>
                </a:lnTo>
                <a:close/>
                <a:moveTo>
                  <a:pt x="0" y="0"/>
                </a:moveTo>
                <a:lnTo>
                  <a:pt x="180000" y="0"/>
                </a:lnTo>
                <a:lnTo>
                  <a:pt x="180000" y="3059999"/>
                </a:lnTo>
                <a:lnTo>
                  <a:pt x="3240000" y="3059999"/>
                </a:lnTo>
                <a:lnTo>
                  <a:pt x="3240000" y="3239999"/>
                </a:lnTo>
                <a:lnTo>
                  <a:pt x="180000" y="3239999"/>
                </a:lnTo>
                <a:lnTo>
                  <a:pt x="180000" y="3240000"/>
                </a:lnTo>
                <a:lnTo>
                  <a:pt x="0" y="3240000"/>
                </a:lnTo>
                <a:lnTo>
                  <a:pt x="0" y="3239999"/>
                </a:lnTo>
                <a:lnTo>
                  <a:pt x="0" y="305999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62" name="Rectangle 15">
            <a:extLst>
              <a:ext uri="{FF2B5EF4-FFF2-40B4-BE49-F238E27FC236}">
                <a16:creationId xmlns:a16="http://schemas.microsoft.com/office/drawing/2014/main" id="{ECBB7944-2021-44C3-960E-8480CFC6DEF9}"/>
              </a:ext>
            </a:extLst>
          </p:cNvPr>
          <p:cNvSpPr/>
          <p:nvPr/>
        </p:nvSpPr>
        <p:spPr>
          <a:xfrm rot="5400000">
            <a:off x="7737684" y="1518715"/>
            <a:ext cx="472195" cy="471568"/>
          </a:xfrm>
          <a:custGeom>
            <a:avLst/>
            <a:gdLst/>
            <a:ahLst/>
            <a:cxnLst/>
            <a:rect l="l" t="t" r="r" b="b"/>
            <a:pathLst>
              <a:path w="3244313" h="3240000">
                <a:moveTo>
                  <a:pt x="2055482" y="677891"/>
                </a:moveTo>
                <a:lnTo>
                  <a:pt x="2055482" y="209891"/>
                </a:lnTo>
                <a:lnTo>
                  <a:pt x="2919482" y="209891"/>
                </a:lnTo>
                <a:lnTo>
                  <a:pt x="2919482" y="677891"/>
                </a:lnTo>
                <a:close/>
                <a:moveTo>
                  <a:pt x="1695482" y="1397971"/>
                </a:moveTo>
                <a:lnTo>
                  <a:pt x="1695482" y="929971"/>
                </a:lnTo>
                <a:lnTo>
                  <a:pt x="2919482" y="929971"/>
                </a:lnTo>
                <a:lnTo>
                  <a:pt x="2919482" y="1397971"/>
                </a:lnTo>
                <a:close/>
                <a:moveTo>
                  <a:pt x="1335482" y="2118051"/>
                </a:moveTo>
                <a:lnTo>
                  <a:pt x="1335482" y="1650051"/>
                </a:lnTo>
                <a:lnTo>
                  <a:pt x="2919482" y="1650051"/>
                </a:lnTo>
                <a:lnTo>
                  <a:pt x="2919482" y="2118051"/>
                </a:lnTo>
                <a:close/>
                <a:moveTo>
                  <a:pt x="975482" y="2838131"/>
                </a:moveTo>
                <a:lnTo>
                  <a:pt x="975482" y="2370131"/>
                </a:lnTo>
                <a:lnTo>
                  <a:pt x="2919482" y="2370131"/>
                </a:lnTo>
                <a:lnTo>
                  <a:pt x="2919482" y="2838131"/>
                </a:lnTo>
                <a:close/>
                <a:moveTo>
                  <a:pt x="10788" y="2651034"/>
                </a:moveTo>
                <a:lnTo>
                  <a:pt x="1168116" y="646484"/>
                </a:lnTo>
                <a:lnTo>
                  <a:pt x="1038664" y="571745"/>
                </a:lnTo>
                <a:lnTo>
                  <a:pt x="1533856" y="311959"/>
                </a:lnTo>
                <a:lnTo>
                  <a:pt x="1556471" y="870701"/>
                </a:lnTo>
                <a:lnTo>
                  <a:pt x="1427019" y="795962"/>
                </a:lnTo>
                <a:lnTo>
                  <a:pt x="269691" y="2800512"/>
                </a:lnTo>
                <a:close/>
                <a:moveTo>
                  <a:pt x="0" y="3240000"/>
                </a:moveTo>
                <a:lnTo>
                  <a:pt x="0" y="3060000"/>
                </a:lnTo>
                <a:lnTo>
                  <a:pt x="3064313" y="3060000"/>
                </a:lnTo>
                <a:lnTo>
                  <a:pt x="3064313" y="0"/>
                </a:lnTo>
                <a:lnTo>
                  <a:pt x="3244313" y="0"/>
                </a:lnTo>
                <a:lnTo>
                  <a:pt x="3244313" y="3240000"/>
                </a:lnTo>
                <a:lnTo>
                  <a:pt x="3240000" y="3240000"/>
                </a:lnTo>
                <a:lnTo>
                  <a:pt x="3064313" y="3240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63" name="Pie 24">
            <a:extLst>
              <a:ext uri="{FF2B5EF4-FFF2-40B4-BE49-F238E27FC236}">
                <a16:creationId xmlns:a16="http://schemas.microsoft.com/office/drawing/2014/main" id="{DB38F196-AF37-4B00-AA3E-183F9372FBAD}"/>
              </a:ext>
            </a:extLst>
          </p:cNvPr>
          <p:cNvSpPr/>
          <p:nvPr/>
        </p:nvSpPr>
        <p:spPr>
          <a:xfrm>
            <a:off x="6809927" y="4618984"/>
            <a:ext cx="513183" cy="510342"/>
          </a:xfrm>
          <a:custGeom>
            <a:avLst/>
            <a:gdLst/>
            <a:ahLst/>
            <a:cxnLst/>
            <a:rect l="l" t="t" r="r" b="b"/>
            <a:pathLst>
              <a:path w="3228711" h="3210836">
                <a:moveTo>
                  <a:pt x="351626" y="695968"/>
                </a:moveTo>
                <a:lnTo>
                  <a:pt x="1548007" y="1678300"/>
                </a:lnTo>
                <a:lnTo>
                  <a:pt x="236194" y="2500159"/>
                </a:lnTo>
                <a:cubicBezTo>
                  <a:pt x="-116985" y="1936431"/>
                  <a:pt x="-70514" y="1210092"/>
                  <a:pt x="351626" y="695968"/>
                </a:cubicBezTo>
                <a:close/>
                <a:moveTo>
                  <a:pt x="1957429" y="262366"/>
                </a:moveTo>
                <a:cubicBezTo>
                  <a:pt x="2634256" y="359480"/>
                  <a:pt x="3156733" y="907132"/>
                  <a:pt x="3221913" y="1587776"/>
                </a:cubicBezTo>
                <a:cubicBezTo>
                  <a:pt x="3287093" y="2268421"/>
                  <a:pt x="2878048" y="2905277"/>
                  <a:pt x="2231953" y="3129078"/>
                </a:cubicBezTo>
                <a:cubicBezTo>
                  <a:pt x="1585858" y="3352879"/>
                  <a:pt x="870522" y="3105497"/>
                  <a:pt x="500715" y="2530372"/>
                </a:cubicBezTo>
                <a:lnTo>
                  <a:pt x="1746987" y="1729019"/>
                </a:lnTo>
                <a:close/>
                <a:moveTo>
                  <a:pt x="1604447" y="200"/>
                </a:moveTo>
                <a:cubicBezTo>
                  <a:pt x="1665125" y="-778"/>
                  <a:pt x="1726175" y="1809"/>
                  <a:pt x="1787307" y="8072"/>
                </a:cubicBezTo>
                <a:lnTo>
                  <a:pt x="1629532" y="1548011"/>
                </a:lnTo>
                <a:lnTo>
                  <a:pt x="483856" y="506987"/>
                </a:lnTo>
                <a:cubicBezTo>
                  <a:pt x="773141" y="188622"/>
                  <a:pt x="1179697" y="7051"/>
                  <a:pt x="1604447" y="20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64" name="Parallelogram 30">
            <a:extLst>
              <a:ext uri="{FF2B5EF4-FFF2-40B4-BE49-F238E27FC236}">
                <a16:creationId xmlns:a16="http://schemas.microsoft.com/office/drawing/2014/main" id="{07A9DF64-EAEC-4F98-A0C9-E2239CA0F425}"/>
              </a:ext>
            </a:extLst>
          </p:cNvPr>
          <p:cNvSpPr/>
          <p:nvPr/>
        </p:nvSpPr>
        <p:spPr>
          <a:xfrm flipH="1">
            <a:off x="11038458" y="2527766"/>
            <a:ext cx="514976" cy="516250"/>
          </a:xfrm>
          <a:custGeom>
            <a:avLst/>
            <a:gdLst/>
            <a:ahLst/>
            <a:cxnLst/>
            <a:rect l="l" t="t" r="r" b="b"/>
            <a:pathLst>
              <a:path w="3240000" h="3248012">
                <a:moveTo>
                  <a:pt x="712553" y="858820"/>
                </a:moveTo>
                <a:cubicBezTo>
                  <a:pt x="727950" y="858820"/>
                  <a:pt x="743348" y="864694"/>
                  <a:pt x="755096" y="876443"/>
                </a:cubicBezTo>
                <a:lnTo>
                  <a:pt x="1193671" y="1315016"/>
                </a:lnTo>
                <a:lnTo>
                  <a:pt x="1509169" y="999517"/>
                </a:lnTo>
                <a:cubicBezTo>
                  <a:pt x="1509517" y="999169"/>
                  <a:pt x="1509868" y="998827"/>
                  <a:pt x="1510414" y="998691"/>
                </a:cubicBezTo>
                <a:lnTo>
                  <a:pt x="1518932" y="988592"/>
                </a:lnTo>
                <a:cubicBezTo>
                  <a:pt x="1531945" y="978263"/>
                  <a:pt x="1547912" y="974188"/>
                  <a:pt x="1563209" y="975946"/>
                </a:cubicBezTo>
                <a:cubicBezTo>
                  <a:pt x="1578505" y="977705"/>
                  <a:pt x="1593131" y="985299"/>
                  <a:pt x="1603459" y="998313"/>
                </a:cubicBezTo>
                <a:lnTo>
                  <a:pt x="1892346" y="1362277"/>
                </a:lnTo>
                <a:lnTo>
                  <a:pt x="2149759" y="1177067"/>
                </a:lnTo>
                <a:lnTo>
                  <a:pt x="2151621" y="1174867"/>
                </a:lnTo>
                <a:cubicBezTo>
                  <a:pt x="2159033" y="1169006"/>
                  <a:pt x="2167397" y="1165168"/>
                  <a:pt x="2176160" y="1163802"/>
                </a:cubicBezTo>
                <a:cubicBezTo>
                  <a:pt x="2177188" y="1163485"/>
                  <a:pt x="2178237" y="1163269"/>
                  <a:pt x="2179375" y="1163558"/>
                </a:cubicBezTo>
                <a:cubicBezTo>
                  <a:pt x="2184768" y="1161771"/>
                  <a:pt x="2190389" y="1161654"/>
                  <a:pt x="2195921" y="1162300"/>
                </a:cubicBezTo>
                <a:cubicBezTo>
                  <a:pt x="2196662" y="1162386"/>
                  <a:pt x="2197402" y="1162487"/>
                  <a:pt x="2198081" y="1162987"/>
                </a:cubicBezTo>
                <a:cubicBezTo>
                  <a:pt x="2202197" y="1163290"/>
                  <a:pt x="2206218" y="1164270"/>
                  <a:pt x="2209739" y="1166702"/>
                </a:cubicBezTo>
                <a:cubicBezTo>
                  <a:pt x="2213116" y="1166857"/>
                  <a:pt x="2216051" y="1168231"/>
                  <a:pt x="2218766" y="1170038"/>
                </a:cubicBezTo>
                <a:cubicBezTo>
                  <a:pt x="2225342" y="1173160"/>
                  <a:pt x="2231151" y="1177875"/>
                  <a:pt x="2235489" y="1184194"/>
                </a:cubicBezTo>
                <a:lnTo>
                  <a:pt x="2236132" y="1184737"/>
                </a:lnTo>
                <a:lnTo>
                  <a:pt x="2236287" y="1184934"/>
                </a:lnTo>
                <a:lnTo>
                  <a:pt x="2238712" y="1187183"/>
                </a:lnTo>
                <a:cubicBezTo>
                  <a:pt x="2239115" y="1187744"/>
                  <a:pt x="2239507" y="1188310"/>
                  <a:pt x="2239574" y="1189090"/>
                </a:cubicBezTo>
                <a:lnTo>
                  <a:pt x="2540580" y="1569705"/>
                </a:lnTo>
                <a:cubicBezTo>
                  <a:pt x="2561191" y="1595768"/>
                  <a:pt x="2556772" y="1633604"/>
                  <a:pt x="2530710" y="1654215"/>
                </a:cubicBezTo>
                <a:cubicBezTo>
                  <a:pt x="2504647" y="1674827"/>
                  <a:pt x="2466811" y="1670408"/>
                  <a:pt x="2446199" y="1644345"/>
                </a:cubicBezTo>
                <a:lnTo>
                  <a:pt x="2177884" y="1305067"/>
                </a:lnTo>
                <a:lnTo>
                  <a:pt x="1934804" y="1479967"/>
                </a:lnTo>
                <a:cubicBezTo>
                  <a:pt x="1927367" y="1485317"/>
                  <a:pt x="1919123" y="1488726"/>
                  <a:pt x="1910598" y="1489881"/>
                </a:cubicBezTo>
                <a:cubicBezTo>
                  <a:pt x="1885257" y="1507791"/>
                  <a:pt x="1850121" y="1502627"/>
                  <a:pt x="1830495" y="1477903"/>
                </a:cubicBezTo>
                <a:lnTo>
                  <a:pt x="1551924" y="1126933"/>
                </a:lnTo>
                <a:lnTo>
                  <a:pt x="1239041" y="1439816"/>
                </a:lnTo>
                <a:cubicBezTo>
                  <a:pt x="1226569" y="1452288"/>
                  <a:pt x="1209983" y="1458139"/>
                  <a:pt x="1193674" y="1456888"/>
                </a:cubicBezTo>
                <a:cubicBezTo>
                  <a:pt x="1177363" y="1458142"/>
                  <a:pt x="1160774" y="1452290"/>
                  <a:pt x="1148301" y="1439816"/>
                </a:cubicBezTo>
                <a:lnTo>
                  <a:pt x="670011" y="961527"/>
                </a:lnTo>
                <a:cubicBezTo>
                  <a:pt x="646515" y="938031"/>
                  <a:pt x="646515" y="899938"/>
                  <a:pt x="670011" y="876442"/>
                </a:cubicBezTo>
                <a:cubicBezTo>
                  <a:pt x="681760" y="864694"/>
                  <a:pt x="697157" y="858820"/>
                  <a:pt x="712553" y="858820"/>
                </a:cubicBezTo>
                <a:close/>
                <a:moveTo>
                  <a:pt x="2790000" y="699581"/>
                </a:moveTo>
                <a:lnTo>
                  <a:pt x="450000" y="699581"/>
                </a:lnTo>
                <a:lnTo>
                  <a:pt x="450000" y="1851581"/>
                </a:lnTo>
                <a:lnTo>
                  <a:pt x="2790000" y="1851581"/>
                </a:lnTo>
                <a:close/>
                <a:moveTo>
                  <a:pt x="2987972" y="519497"/>
                </a:moveTo>
                <a:lnTo>
                  <a:pt x="2987972" y="2031665"/>
                </a:lnTo>
                <a:lnTo>
                  <a:pt x="252028" y="2031665"/>
                </a:lnTo>
                <a:lnTo>
                  <a:pt x="252028" y="519497"/>
                </a:lnTo>
                <a:close/>
                <a:moveTo>
                  <a:pt x="1620000" y="0"/>
                </a:moveTo>
                <a:cubicBezTo>
                  <a:pt x="1540462" y="0"/>
                  <a:pt x="1475984" y="64478"/>
                  <a:pt x="1475984" y="144016"/>
                </a:cubicBezTo>
                <a:lnTo>
                  <a:pt x="1475984" y="267469"/>
                </a:lnTo>
                <a:lnTo>
                  <a:pt x="0" y="267469"/>
                </a:lnTo>
                <a:lnTo>
                  <a:pt x="0" y="2283693"/>
                </a:lnTo>
                <a:lnTo>
                  <a:pt x="852101" y="2283693"/>
                </a:lnTo>
                <a:lnTo>
                  <a:pt x="323771" y="3248012"/>
                </a:lnTo>
                <a:lnTo>
                  <a:pt x="621526" y="3248012"/>
                </a:lnTo>
                <a:lnTo>
                  <a:pt x="1149856" y="2283693"/>
                </a:lnTo>
                <a:lnTo>
                  <a:pt x="2090146" y="2283693"/>
                </a:lnTo>
                <a:lnTo>
                  <a:pt x="2618476" y="3248012"/>
                </a:lnTo>
                <a:lnTo>
                  <a:pt x="2916231" y="3248012"/>
                </a:lnTo>
                <a:lnTo>
                  <a:pt x="2387901" y="2283693"/>
                </a:lnTo>
                <a:lnTo>
                  <a:pt x="3240000" y="2283693"/>
                </a:lnTo>
                <a:lnTo>
                  <a:pt x="3240000" y="267469"/>
                </a:lnTo>
                <a:lnTo>
                  <a:pt x="1764016" y="267469"/>
                </a:lnTo>
                <a:lnTo>
                  <a:pt x="1764016" y="144016"/>
                </a:lnTo>
                <a:cubicBezTo>
                  <a:pt x="1764016" y="64478"/>
                  <a:pt x="1699538" y="0"/>
                  <a:pt x="16200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65" name="Block Arc 14">
            <a:extLst>
              <a:ext uri="{FF2B5EF4-FFF2-40B4-BE49-F238E27FC236}">
                <a16:creationId xmlns:a16="http://schemas.microsoft.com/office/drawing/2014/main" id="{F84CC100-88A8-4E3E-8091-D49E44C308ED}"/>
              </a:ext>
            </a:extLst>
          </p:cNvPr>
          <p:cNvSpPr/>
          <p:nvPr/>
        </p:nvSpPr>
        <p:spPr>
          <a:xfrm rot="16200000">
            <a:off x="8525358" y="1470612"/>
            <a:ext cx="567400" cy="567774"/>
          </a:xfrm>
          <a:custGeom>
            <a:avLst/>
            <a:gdLst/>
            <a:ahLst/>
            <a:cxnLst/>
            <a:rect l="l" t="t" r="r" b="b"/>
            <a:pathLst>
              <a:path w="3185463" h="3187558">
                <a:moveTo>
                  <a:pt x="764000" y="2343999"/>
                </a:moveTo>
                <a:cubicBezTo>
                  <a:pt x="566798" y="2256389"/>
                  <a:pt x="385374" y="2134753"/>
                  <a:pt x="230072" y="1981662"/>
                </a:cubicBezTo>
                <a:cubicBezTo>
                  <a:pt x="297001" y="2223876"/>
                  <a:pt x="428049" y="2439341"/>
                  <a:pt x="603989" y="2608945"/>
                </a:cubicBezTo>
                <a:cubicBezTo>
                  <a:pt x="667739" y="2525681"/>
                  <a:pt x="720588" y="2436567"/>
                  <a:pt x="764000" y="2343999"/>
                </a:cubicBezTo>
                <a:close/>
                <a:moveTo>
                  <a:pt x="783530" y="862903"/>
                </a:moveTo>
                <a:cubicBezTo>
                  <a:pt x="737619" y="760936"/>
                  <a:pt x="681240" y="662513"/>
                  <a:pt x="611676" y="571152"/>
                </a:cubicBezTo>
                <a:cubicBezTo>
                  <a:pt x="419218" y="754019"/>
                  <a:pt x="279227" y="991173"/>
                  <a:pt x="215545" y="1258034"/>
                </a:cubicBezTo>
                <a:cubicBezTo>
                  <a:pt x="378729" y="1090139"/>
                  <a:pt x="571934" y="956907"/>
                  <a:pt x="783530" y="862903"/>
                </a:cubicBezTo>
                <a:close/>
                <a:moveTo>
                  <a:pt x="935657" y="1673146"/>
                </a:moveTo>
                <a:lnTo>
                  <a:pt x="227023" y="1673146"/>
                </a:lnTo>
                <a:cubicBezTo>
                  <a:pt x="393068" y="1882941"/>
                  <a:pt x="605618" y="2045968"/>
                  <a:pt x="844267" y="2153109"/>
                </a:cubicBezTo>
                <a:cubicBezTo>
                  <a:pt x="897907" y="1997390"/>
                  <a:pt x="928862" y="1835739"/>
                  <a:pt x="935657" y="1673146"/>
                </a:cubicBezTo>
                <a:close/>
                <a:moveTo>
                  <a:pt x="935928" y="1493146"/>
                </a:moveTo>
                <a:cubicBezTo>
                  <a:pt x="928922" y="1345638"/>
                  <a:pt x="902278" y="1198995"/>
                  <a:pt x="856775" y="1056956"/>
                </a:cubicBezTo>
                <a:cubicBezTo>
                  <a:pt x="636768" y="1156959"/>
                  <a:pt x="439487" y="1304654"/>
                  <a:pt x="281464" y="1493146"/>
                </a:cubicBezTo>
                <a:close/>
                <a:moveTo>
                  <a:pt x="1469785" y="2515107"/>
                </a:moveTo>
                <a:cubicBezTo>
                  <a:pt x="1283000" y="2508124"/>
                  <a:pt x="1100523" y="2472287"/>
                  <a:pt x="927628" y="2411229"/>
                </a:cubicBezTo>
                <a:cubicBezTo>
                  <a:pt x="876831" y="2520843"/>
                  <a:pt x="814172" y="2626182"/>
                  <a:pt x="738220" y="2724387"/>
                </a:cubicBezTo>
                <a:cubicBezTo>
                  <a:pt x="944637" y="2881665"/>
                  <a:pt x="1196120" y="2982471"/>
                  <a:pt x="1469785" y="3005418"/>
                </a:cubicBezTo>
                <a:close/>
                <a:moveTo>
                  <a:pt x="1469785" y="1673146"/>
                </a:moveTo>
                <a:lnTo>
                  <a:pt x="1112275" y="1673146"/>
                </a:lnTo>
                <a:cubicBezTo>
                  <a:pt x="1105327" y="1858153"/>
                  <a:pt x="1070032" y="2042144"/>
                  <a:pt x="1008001" y="2219039"/>
                </a:cubicBezTo>
                <a:cubicBezTo>
                  <a:pt x="1155519" y="2270408"/>
                  <a:pt x="1310845" y="2300826"/>
                  <a:pt x="1469785" y="2307834"/>
                </a:cubicBezTo>
                <a:close/>
                <a:moveTo>
                  <a:pt x="1469785" y="898989"/>
                </a:moveTo>
                <a:cubicBezTo>
                  <a:pt x="1315103" y="907762"/>
                  <a:pt x="1164166" y="938783"/>
                  <a:pt x="1020939" y="990066"/>
                </a:cubicBezTo>
                <a:cubicBezTo>
                  <a:pt x="1074574" y="1153655"/>
                  <a:pt x="1105461" y="1322925"/>
                  <a:pt x="1112368" y="1493146"/>
                </a:cubicBezTo>
                <a:lnTo>
                  <a:pt x="1469785" y="1493146"/>
                </a:lnTo>
                <a:close/>
                <a:moveTo>
                  <a:pt x="1469785" y="182141"/>
                </a:moveTo>
                <a:cubicBezTo>
                  <a:pt x="1199839" y="204777"/>
                  <a:pt x="951477" y="303168"/>
                  <a:pt x="746615" y="456764"/>
                </a:cubicBezTo>
                <a:cubicBezTo>
                  <a:pt x="828296" y="562801"/>
                  <a:pt x="894225" y="677310"/>
                  <a:pt x="947434" y="796072"/>
                </a:cubicBezTo>
                <a:cubicBezTo>
                  <a:pt x="1113886" y="736067"/>
                  <a:pt x="1289644" y="700323"/>
                  <a:pt x="1469785" y="691530"/>
                </a:cubicBezTo>
                <a:close/>
                <a:moveTo>
                  <a:pt x="2150063" y="992171"/>
                </a:moveTo>
                <a:cubicBezTo>
                  <a:pt x="1990712" y="935501"/>
                  <a:pt x="1822242" y="902595"/>
                  <a:pt x="1649785" y="897224"/>
                </a:cubicBezTo>
                <a:lnTo>
                  <a:pt x="1649785" y="1493146"/>
                </a:lnTo>
                <a:lnTo>
                  <a:pt x="2063712" y="1493146"/>
                </a:lnTo>
                <a:cubicBezTo>
                  <a:pt x="2069089" y="1323887"/>
                  <a:pt x="2098366" y="1155330"/>
                  <a:pt x="2150063" y="992171"/>
                </a:cubicBezTo>
                <a:close/>
                <a:moveTo>
                  <a:pt x="2168848" y="2199110"/>
                </a:moveTo>
                <a:cubicBezTo>
                  <a:pt x="2108555" y="2028681"/>
                  <a:pt x="2073581" y="1851532"/>
                  <a:pt x="2065295" y="1673146"/>
                </a:cubicBezTo>
                <a:lnTo>
                  <a:pt x="1649785" y="1673146"/>
                </a:lnTo>
                <a:lnTo>
                  <a:pt x="1649785" y="2307299"/>
                </a:lnTo>
                <a:cubicBezTo>
                  <a:pt x="1829404" y="2299517"/>
                  <a:pt x="2004315" y="2261965"/>
                  <a:pt x="2168848" y="2199110"/>
                </a:cubicBezTo>
                <a:close/>
                <a:moveTo>
                  <a:pt x="2422394" y="446879"/>
                </a:moveTo>
                <a:cubicBezTo>
                  <a:pt x="2204309" y="287209"/>
                  <a:pt x="1938140" y="189883"/>
                  <a:pt x="1649785" y="178919"/>
                </a:cubicBezTo>
                <a:lnTo>
                  <a:pt x="1649785" y="689876"/>
                </a:lnTo>
                <a:cubicBezTo>
                  <a:pt x="1846998" y="695154"/>
                  <a:pt x="2039668" y="732502"/>
                  <a:pt x="2221721" y="797410"/>
                </a:cubicBezTo>
                <a:cubicBezTo>
                  <a:pt x="2275056" y="675360"/>
                  <a:pt x="2341760" y="557662"/>
                  <a:pt x="2422394" y="446879"/>
                </a:cubicBezTo>
                <a:close/>
                <a:moveTo>
                  <a:pt x="2447278" y="2722123"/>
                </a:moveTo>
                <a:cubicBezTo>
                  <a:pt x="2366121" y="2618714"/>
                  <a:pt x="2299534" y="2507403"/>
                  <a:pt x="2246145" y="2391362"/>
                </a:cubicBezTo>
                <a:cubicBezTo>
                  <a:pt x="2057375" y="2464119"/>
                  <a:pt x="1856285" y="2506958"/>
                  <a:pt x="1649785" y="2514779"/>
                </a:cubicBezTo>
                <a:lnTo>
                  <a:pt x="1649785" y="3008639"/>
                </a:lnTo>
                <a:cubicBezTo>
                  <a:pt x="1949198" y="2997255"/>
                  <a:pt x="2224691" y="2892757"/>
                  <a:pt x="2447278" y="2722123"/>
                </a:cubicBezTo>
                <a:close/>
                <a:moveTo>
                  <a:pt x="2878934" y="1493146"/>
                </a:moveTo>
                <a:cubicBezTo>
                  <a:pt x="2723190" y="1307255"/>
                  <a:pt x="2529440" y="1161128"/>
                  <a:pt x="2313862" y="1060620"/>
                </a:cubicBezTo>
                <a:cubicBezTo>
                  <a:pt x="2270535" y="1201714"/>
                  <a:pt x="2245604" y="1347104"/>
                  <a:pt x="2240109" y="1493146"/>
                </a:cubicBezTo>
                <a:close/>
                <a:moveTo>
                  <a:pt x="2890636" y="1673146"/>
                </a:moveTo>
                <a:lnTo>
                  <a:pt x="2241814" y="1673146"/>
                </a:lnTo>
                <a:cubicBezTo>
                  <a:pt x="2249736" y="1827102"/>
                  <a:pt x="2279520" y="1979973"/>
                  <a:pt x="2329964" y="2127513"/>
                </a:cubicBezTo>
                <a:cubicBezTo>
                  <a:pt x="2545677" y="2019923"/>
                  <a:pt x="2738160" y="1866413"/>
                  <a:pt x="2890636" y="1673146"/>
                </a:cubicBezTo>
                <a:close/>
                <a:moveTo>
                  <a:pt x="2973035" y="1284386"/>
                </a:moveTo>
                <a:cubicBezTo>
                  <a:pt x="2912066" y="1001840"/>
                  <a:pt x="2765308" y="751379"/>
                  <a:pt x="2561381" y="561108"/>
                </a:cubicBezTo>
                <a:cubicBezTo>
                  <a:pt x="2489321" y="656437"/>
                  <a:pt x="2431363" y="759225"/>
                  <a:pt x="2384553" y="865647"/>
                </a:cubicBezTo>
                <a:cubicBezTo>
                  <a:pt x="2604520" y="964977"/>
                  <a:pt x="2804622" y="1106677"/>
                  <a:pt x="2973035" y="1284386"/>
                </a:cubicBezTo>
                <a:close/>
                <a:moveTo>
                  <a:pt x="2974277" y="1897328"/>
                </a:moveTo>
                <a:cubicBezTo>
                  <a:pt x="2812488" y="2073933"/>
                  <a:pt x="2619878" y="2216690"/>
                  <a:pt x="2407486" y="2319665"/>
                </a:cubicBezTo>
                <a:cubicBezTo>
                  <a:pt x="2454169" y="2420503"/>
                  <a:pt x="2511856" y="2517376"/>
                  <a:pt x="2582047" y="2607468"/>
                </a:cubicBezTo>
                <a:cubicBezTo>
                  <a:pt x="2776399" y="2417974"/>
                  <a:pt x="2916061" y="2172750"/>
                  <a:pt x="2974277" y="1897328"/>
                </a:cubicBezTo>
                <a:close/>
                <a:moveTo>
                  <a:pt x="3185463" y="1593779"/>
                </a:moveTo>
                <a:cubicBezTo>
                  <a:pt x="3185463" y="2473999"/>
                  <a:pt x="2471904" y="3187558"/>
                  <a:pt x="1591684" y="3187558"/>
                </a:cubicBezTo>
                <a:cubicBezTo>
                  <a:pt x="738111" y="3187558"/>
                  <a:pt x="41261" y="2516549"/>
                  <a:pt x="1913" y="1673146"/>
                </a:cubicBezTo>
                <a:lnTo>
                  <a:pt x="0" y="1673146"/>
                </a:lnTo>
                <a:lnTo>
                  <a:pt x="0" y="1493146"/>
                </a:lnTo>
                <a:lnTo>
                  <a:pt x="2750" y="1493146"/>
                </a:lnTo>
                <a:cubicBezTo>
                  <a:pt x="50490" y="700174"/>
                  <a:pt x="679654" y="64473"/>
                  <a:pt x="1469785" y="6156"/>
                </a:cubicBezTo>
                <a:lnTo>
                  <a:pt x="1469785" y="0"/>
                </a:lnTo>
                <a:lnTo>
                  <a:pt x="1591684" y="0"/>
                </a:lnTo>
                <a:lnTo>
                  <a:pt x="1649785" y="0"/>
                </a:lnTo>
                <a:lnTo>
                  <a:pt x="1649785" y="2934"/>
                </a:lnTo>
                <a:cubicBezTo>
                  <a:pt x="2503127" y="31654"/>
                  <a:pt x="3185463" y="733032"/>
                  <a:pt x="3185463" y="159377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66" name="Block Arc 41">
            <a:extLst>
              <a:ext uri="{FF2B5EF4-FFF2-40B4-BE49-F238E27FC236}">
                <a16:creationId xmlns:a16="http://schemas.microsoft.com/office/drawing/2014/main" id="{39949893-05ED-44C7-999C-84CE9B52D118}"/>
              </a:ext>
            </a:extLst>
          </p:cNvPr>
          <p:cNvSpPr/>
          <p:nvPr/>
        </p:nvSpPr>
        <p:spPr>
          <a:xfrm>
            <a:off x="9408551" y="1424302"/>
            <a:ext cx="473301" cy="660394"/>
          </a:xfrm>
          <a:custGeom>
            <a:avLst/>
            <a:gdLst/>
            <a:ahLst/>
            <a:cxnLst/>
            <a:rect l="l" t="t" r="r" b="b"/>
            <a:pathLst>
              <a:path w="2512265" h="3505352">
                <a:moveTo>
                  <a:pt x="1276582" y="2106401"/>
                </a:moveTo>
                <a:cubicBezTo>
                  <a:pt x="1154832" y="2195007"/>
                  <a:pt x="1018024" y="2262207"/>
                  <a:pt x="871321" y="2302645"/>
                </a:cubicBezTo>
                <a:cubicBezTo>
                  <a:pt x="1041049" y="2346709"/>
                  <a:pt x="1216984" y="2342691"/>
                  <a:pt x="1380867" y="2295542"/>
                </a:cubicBezTo>
                <a:cubicBezTo>
                  <a:pt x="1352791" y="2227964"/>
                  <a:pt x="1317377" y="2164934"/>
                  <a:pt x="1276582" y="2106401"/>
                </a:cubicBezTo>
                <a:close/>
                <a:moveTo>
                  <a:pt x="931061" y="1768598"/>
                </a:moveTo>
                <a:lnTo>
                  <a:pt x="785084" y="2021438"/>
                </a:lnTo>
                <a:lnTo>
                  <a:pt x="684448" y="2196711"/>
                </a:lnTo>
                <a:cubicBezTo>
                  <a:pt x="868931" y="2169533"/>
                  <a:pt x="1041385" y="2098006"/>
                  <a:pt x="1189228" y="1991290"/>
                </a:cubicBezTo>
                <a:cubicBezTo>
                  <a:pt x="1113839" y="1904543"/>
                  <a:pt x="1026949" y="1829435"/>
                  <a:pt x="931061" y="1768598"/>
                </a:cubicBezTo>
                <a:close/>
                <a:moveTo>
                  <a:pt x="1626242" y="1739577"/>
                </a:moveTo>
                <a:cubicBezTo>
                  <a:pt x="1556851" y="1850020"/>
                  <a:pt x="1471526" y="1947792"/>
                  <a:pt x="1374302" y="2030973"/>
                </a:cubicBezTo>
                <a:cubicBezTo>
                  <a:pt x="1422822" y="2099916"/>
                  <a:pt x="1464618" y="2174537"/>
                  <a:pt x="1497466" y="2254701"/>
                </a:cubicBezTo>
                <a:cubicBezTo>
                  <a:pt x="1664534" y="2184833"/>
                  <a:pt x="1813198" y="2068027"/>
                  <a:pt x="1922549" y="1910651"/>
                </a:cubicBezTo>
                <a:close/>
                <a:moveTo>
                  <a:pt x="531158" y="1601275"/>
                </a:moveTo>
                <a:cubicBezTo>
                  <a:pt x="514831" y="1769123"/>
                  <a:pt x="535254" y="1939877"/>
                  <a:pt x="594029" y="2101141"/>
                </a:cubicBezTo>
                <a:lnTo>
                  <a:pt x="822377" y="1705631"/>
                </a:lnTo>
                <a:cubicBezTo>
                  <a:pt x="730789" y="1658398"/>
                  <a:pt x="632873" y="1623335"/>
                  <a:pt x="531158" y="1601275"/>
                </a:cubicBezTo>
                <a:close/>
                <a:moveTo>
                  <a:pt x="270885" y="1572115"/>
                </a:moveTo>
                <a:cubicBezTo>
                  <a:pt x="231457" y="1572339"/>
                  <a:pt x="191799" y="1574812"/>
                  <a:pt x="152057" y="1579894"/>
                </a:cubicBezTo>
                <a:cubicBezTo>
                  <a:pt x="195418" y="1760005"/>
                  <a:pt x="289893" y="1927350"/>
                  <a:pt x="428945" y="2058945"/>
                </a:cubicBezTo>
                <a:cubicBezTo>
                  <a:pt x="384418" y="1901749"/>
                  <a:pt x="371313" y="1738504"/>
                  <a:pt x="388331" y="1577832"/>
                </a:cubicBezTo>
                <a:cubicBezTo>
                  <a:pt x="349511" y="1573916"/>
                  <a:pt x="310313" y="1571891"/>
                  <a:pt x="270885" y="1572115"/>
                </a:cubicBezTo>
                <a:close/>
                <a:moveTo>
                  <a:pt x="1117422" y="1445810"/>
                </a:moveTo>
                <a:lnTo>
                  <a:pt x="992684" y="1661863"/>
                </a:lnTo>
                <a:cubicBezTo>
                  <a:pt x="1102065" y="1730612"/>
                  <a:pt x="1200940" y="1816138"/>
                  <a:pt x="1286200" y="1915345"/>
                </a:cubicBezTo>
                <a:cubicBezTo>
                  <a:pt x="1368713" y="1844119"/>
                  <a:pt x="1441290" y="1760865"/>
                  <a:pt x="1500981" y="1667258"/>
                </a:cubicBezTo>
                <a:close/>
                <a:moveTo>
                  <a:pt x="2092402" y="1221082"/>
                </a:moveTo>
                <a:cubicBezTo>
                  <a:pt x="2001593" y="1234047"/>
                  <a:pt x="1911092" y="1235450"/>
                  <a:pt x="1822337" y="1227227"/>
                </a:cubicBezTo>
                <a:cubicBezTo>
                  <a:pt x="1800443" y="1366691"/>
                  <a:pt x="1756170" y="1503162"/>
                  <a:pt x="1688847" y="1630684"/>
                </a:cubicBezTo>
                <a:lnTo>
                  <a:pt x="1987299" y="1802996"/>
                </a:lnTo>
                <a:cubicBezTo>
                  <a:pt x="2084887" y="1618081"/>
                  <a:pt x="2117858" y="1415133"/>
                  <a:pt x="2092402" y="1221082"/>
                </a:cubicBezTo>
                <a:close/>
                <a:moveTo>
                  <a:pt x="649579" y="1175701"/>
                </a:moveTo>
                <a:cubicBezTo>
                  <a:pt x="600911" y="1272240"/>
                  <a:pt x="566994" y="1374279"/>
                  <a:pt x="548013" y="1478728"/>
                </a:cubicBezTo>
                <a:cubicBezTo>
                  <a:pt x="665588" y="1503392"/>
                  <a:pt x="778659" y="1543786"/>
                  <a:pt x="883938" y="1599004"/>
                </a:cubicBezTo>
                <a:lnTo>
                  <a:pt x="1008644" y="1383007"/>
                </a:lnTo>
                <a:close/>
                <a:moveTo>
                  <a:pt x="1325201" y="1085928"/>
                </a:moveTo>
                <a:lnTo>
                  <a:pt x="1180226" y="1337032"/>
                </a:lnTo>
                <a:lnTo>
                  <a:pt x="1563461" y="1558293"/>
                </a:lnTo>
                <a:cubicBezTo>
                  <a:pt x="1621429" y="1447029"/>
                  <a:pt x="1659763" y="1328223"/>
                  <a:pt x="1679185" y="1206861"/>
                </a:cubicBezTo>
                <a:cubicBezTo>
                  <a:pt x="1555153" y="1183834"/>
                  <a:pt x="1435895" y="1143161"/>
                  <a:pt x="1325201" y="1085928"/>
                </a:cubicBezTo>
                <a:close/>
                <a:moveTo>
                  <a:pt x="216369" y="925587"/>
                </a:moveTo>
                <a:cubicBezTo>
                  <a:pt x="135862" y="1096620"/>
                  <a:pt x="108667" y="1281041"/>
                  <a:pt x="130011" y="1458436"/>
                </a:cubicBezTo>
                <a:cubicBezTo>
                  <a:pt x="222591" y="1446071"/>
                  <a:pt x="314795" y="1446181"/>
                  <a:pt x="405131" y="1455463"/>
                </a:cubicBezTo>
                <a:cubicBezTo>
                  <a:pt x="426945" y="1333935"/>
                  <a:pt x="466667" y="1215249"/>
                  <a:pt x="524206" y="1103317"/>
                </a:cubicBezTo>
                <a:close/>
                <a:moveTo>
                  <a:pt x="943246" y="797103"/>
                </a:moveTo>
                <a:cubicBezTo>
                  <a:pt x="853400" y="873630"/>
                  <a:pt x="774733" y="963960"/>
                  <a:pt x="711316" y="1066306"/>
                </a:cubicBezTo>
                <a:lnTo>
                  <a:pt x="1071447" y="1274228"/>
                </a:lnTo>
                <a:lnTo>
                  <a:pt x="1215869" y="1024081"/>
                </a:lnTo>
                <a:cubicBezTo>
                  <a:pt x="1115458" y="961776"/>
                  <a:pt x="1023809" y="885272"/>
                  <a:pt x="943246" y="797103"/>
                </a:cubicBezTo>
                <a:close/>
                <a:moveTo>
                  <a:pt x="1777831" y="614825"/>
                </a:moveTo>
                <a:cubicBezTo>
                  <a:pt x="1828108" y="774217"/>
                  <a:pt x="1847177" y="940426"/>
                  <a:pt x="1835302" y="1104709"/>
                </a:cubicBezTo>
                <a:cubicBezTo>
                  <a:pt x="1912529" y="1111680"/>
                  <a:pt x="1991200" y="1110618"/>
                  <a:pt x="2070135" y="1099634"/>
                </a:cubicBezTo>
                <a:cubicBezTo>
                  <a:pt x="2023430" y="916066"/>
                  <a:pt x="1923963" y="746103"/>
                  <a:pt x="1777831" y="614825"/>
                </a:cubicBezTo>
                <a:close/>
                <a:moveTo>
                  <a:pt x="1613169" y="587153"/>
                </a:moveTo>
                <a:lnTo>
                  <a:pt x="1386789" y="979253"/>
                </a:lnTo>
                <a:cubicBezTo>
                  <a:pt x="1482593" y="1028182"/>
                  <a:pt x="1585369" y="1063521"/>
                  <a:pt x="1692132" y="1084514"/>
                </a:cubicBezTo>
                <a:cubicBezTo>
                  <a:pt x="1702376" y="916614"/>
                  <a:pt x="1676765" y="746730"/>
                  <a:pt x="1613169" y="587153"/>
                </a:cubicBezTo>
                <a:close/>
                <a:moveTo>
                  <a:pt x="1500307" y="531421"/>
                </a:moveTo>
                <a:cubicBezTo>
                  <a:pt x="1333628" y="560682"/>
                  <a:pt x="1177718" y="626786"/>
                  <a:pt x="1041762" y="721997"/>
                </a:cubicBezTo>
                <a:cubicBezTo>
                  <a:pt x="1111912" y="797410"/>
                  <a:pt x="1191076" y="863204"/>
                  <a:pt x="1277416" y="917480"/>
                </a:cubicBezTo>
                <a:close/>
                <a:moveTo>
                  <a:pt x="708730" y="442269"/>
                </a:moveTo>
                <a:cubicBezTo>
                  <a:pt x="536145" y="518354"/>
                  <a:pt x="384460" y="645249"/>
                  <a:pt x="277225" y="815684"/>
                </a:cubicBezTo>
                <a:lnTo>
                  <a:pt x="586010" y="993961"/>
                </a:lnTo>
                <a:cubicBezTo>
                  <a:pt x="658009" y="876621"/>
                  <a:pt x="747803" y="773217"/>
                  <a:pt x="850548" y="685844"/>
                </a:cubicBezTo>
                <a:cubicBezTo>
                  <a:pt x="795399" y="611028"/>
                  <a:pt x="747545" y="529652"/>
                  <a:pt x="708730" y="442269"/>
                </a:cubicBezTo>
                <a:close/>
                <a:moveTo>
                  <a:pt x="1114411" y="355452"/>
                </a:moveTo>
                <a:cubicBezTo>
                  <a:pt x="1016499" y="355167"/>
                  <a:pt x="919324" y="369705"/>
                  <a:pt x="826255" y="398131"/>
                </a:cubicBezTo>
                <a:cubicBezTo>
                  <a:pt x="858722" y="474940"/>
                  <a:pt x="900618" y="545829"/>
                  <a:pt x="948599" y="611249"/>
                </a:cubicBezTo>
                <a:cubicBezTo>
                  <a:pt x="1085375" y="512974"/>
                  <a:pt x="1240825" y="441488"/>
                  <a:pt x="1406980" y="401715"/>
                </a:cubicBezTo>
                <a:cubicBezTo>
                  <a:pt x="1310969" y="370847"/>
                  <a:pt x="1212322" y="355738"/>
                  <a:pt x="1114411" y="355452"/>
                </a:cubicBezTo>
                <a:close/>
                <a:moveTo>
                  <a:pt x="1776283" y="295101"/>
                </a:moveTo>
                <a:lnTo>
                  <a:pt x="1710896" y="408983"/>
                </a:lnTo>
                <a:cubicBezTo>
                  <a:pt x="2209777" y="726145"/>
                  <a:pt x="2373723" y="1383396"/>
                  <a:pt x="2075153" y="1900534"/>
                </a:cubicBezTo>
                <a:cubicBezTo>
                  <a:pt x="1777480" y="2416119"/>
                  <a:pt x="1129323" y="2603192"/>
                  <a:pt x="606057" y="2333243"/>
                </a:cubicBezTo>
                <a:lnTo>
                  <a:pt x="534769" y="2457402"/>
                </a:lnTo>
                <a:cubicBezTo>
                  <a:pt x="1115347" y="2755664"/>
                  <a:pt x="1834151" y="2554240"/>
                  <a:pt x="2173557" y="1987198"/>
                </a:cubicBezTo>
                <a:cubicBezTo>
                  <a:pt x="2520801" y="1407062"/>
                  <a:pt x="2343129" y="657734"/>
                  <a:pt x="1776283" y="295101"/>
                </a:cubicBezTo>
                <a:close/>
                <a:moveTo>
                  <a:pt x="1831804" y="0"/>
                </a:moveTo>
                <a:cubicBezTo>
                  <a:pt x="1881515" y="0"/>
                  <a:pt x="1921814" y="40299"/>
                  <a:pt x="1921814" y="90010"/>
                </a:cubicBezTo>
                <a:cubicBezTo>
                  <a:pt x="1921814" y="123853"/>
                  <a:pt x="1903137" y="153333"/>
                  <a:pt x="1874873" y="167531"/>
                </a:cubicBezTo>
                <a:cubicBezTo>
                  <a:pt x="2505724" y="579432"/>
                  <a:pt x="2701456" y="1419035"/>
                  <a:pt x="2311836" y="2069966"/>
                </a:cubicBezTo>
                <a:cubicBezTo>
                  <a:pt x="2067801" y="2477672"/>
                  <a:pt x="1650037" y="2717958"/>
                  <a:pt x="1209422" y="2750781"/>
                </a:cubicBezTo>
                <a:lnTo>
                  <a:pt x="1209422" y="3191198"/>
                </a:lnTo>
                <a:cubicBezTo>
                  <a:pt x="1228953" y="3190691"/>
                  <a:pt x="1248332" y="3191937"/>
                  <a:pt x="1267595" y="3193449"/>
                </a:cubicBezTo>
                <a:cubicBezTo>
                  <a:pt x="1660899" y="3224325"/>
                  <a:pt x="1926978" y="3358049"/>
                  <a:pt x="1884661" y="3503570"/>
                </a:cubicBezTo>
                <a:lnTo>
                  <a:pt x="318693" y="3505352"/>
                </a:lnTo>
                <a:cubicBezTo>
                  <a:pt x="273700" y="3359367"/>
                  <a:pt x="539657" y="3224666"/>
                  <a:pt x="934393" y="3193515"/>
                </a:cubicBezTo>
                <a:lnTo>
                  <a:pt x="993398" y="3191208"/>
                </a:lnTo>
                <a:lnTo>
                  <a:pt x="993398" y="2750894"/>
                </a:lnTo>
                <a:cubicBezTo>
                  <a:pt x="812915" y="2737642"/>
                  <a:pt x="632784" y="2688481"/>
                  <a:pt x="463078" y="2601537"/>
                </a:cubicBezTo>
                <a:cubicBezTo>
                  <a:pt x="463677" y="2602537"/>
                  <a:pt x="463694" y="2603560"/>
                  <a:pt x="463694" y="2604587"/>
                </a:cubicBezTo>
                <a:cubicBezTo>
                  <a:pt x="463694" y="2654298"/>
                  <a:pt x="423395" y="2694597"/>
                  <a:pt x="373684" y="2694597"/>
                </a:cubicBezTo>
                <a:cubicBezTo>
                  <a:pt x="323973" y="2694597"/>
                  <a:pt x="283674" y="2654298"/>
                  <a:pt x="283674" y="2604587"/>
                </a:cubicBezTo>
                <a:cubicBezTo>
                  <a:pt x="283674" y="2554876"/>
                  <a:pt x="323973" y="2514577"/>
                  <a:pt x="373684" y="2514577"/>
                </a:cubicBezTo>
                <a:lnTo>
                  <a:pt x="377019" y="2515250"/>
                </a:lnTo>
                <a:lnTo>
                  <a:pt x="511820" y="2280472"/>
                </a:lnTo>
                <a:lnTo>
                  <a:pt x="495824" y="2271237"/>
                </a:lnTo>
                <a:lnTo>
                  <a:pt x="496783" y="2269575"/>
                </a:lnTo>
                <a:cubicBezTo>
                  <a:pt x="34226" y="1964050"/>
                  <a:pt x="-130424" y="1362029"/>
                  <a:pt x="110016" y="864184"/>
                </a:cubicBezTo>
                <a:lnTo>
                  <a:pt x="106296" y="862036"/>
                </a:lnTo>
                <a:lnTo>
                  <a:pt x="148828" y="788370"/>
                </a:lnTo>
                <a:lnTo>
                  <a:pt x="169099" y="753258"/>
                </a:lnTo>
                <a:lnTo>
                  <a:pt x="170873" y="754281"/>
                </a:lnTo>
                <a:cubicBezTo>
                  <a:pt x="475914" y="264737"/>
                  <a:pt x="1106018" y="92008"/>
                  <a:pt x="1617242" y="355196"/>
                </a:cubicBezTo>
                <a:lnTo>
                  <a:pt x="1748044" y="127384"/>
                </a:lnTo>
                <a:lnTo>
                  <a:pt x="1751959" y="129632"/>
                </a:lnTo>
                <a:cubicBezTo>
                  <a:pt x="1745165" y="117975"/>
                  <a:pt x="1741794" y="104386"/>
                  <a:pt x="1741794" y="90010"/>
                </a:cubicBezTo>
                <a:cubicBezTo>
                  <a:pt x="1741794" y="40299"/>
                  <a:pt x="1782093" y="0"/>
                  <a:pt x="183180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67" name="Right Triangle 17">
            <a:extLst>
              <a:ext uri="{FF2B5EF4-FFF2-40B4-BE49-F238E27FC236}">
                <a16:creationId xmlns:a16="http://schemas.microsoft.com/office/drawing/2014/main" id="{6ADCC979-BA1C-4251-B6F5-CE5AA2B72FD0}"/>
              </a:ext>
            </a:extLst>
          </p:cNvPr>
          <p:cNvSpPr/>
          <p:nvPr/>
        </p:nvSpPr>
        <p:spPr>
          <a:xfrm>
            <a:off x="7705746" y="4600959"/>
            <a:ext cx="385790" cy="546392"/>
          </a:xfrm>
          <a:custGeom>
            <a:avLst/>
            <a:gdLst/>
            <a:ahLst/>
            <a:cxnLst/>
            <a:rect l="l" t="t" r="r" b="b"/>
            <a:pathLst>
              <a:path w="2387678" h="3240000">
                <a:moveTo>
                  <a:pt x="1645041" y="17032"/>
                </a:moveTo>
                <a:lnTo>
                  <a:pt x="2376264" y="17032"/>
                </a:lnTo>
                <a:lnTo>
                  <a:pt x="2376264" y="17033"/>
                </a:lnTo>
                <a:lnTo>
                  <a:pt x="1645042" y="17033"/>
                </a:lnTo>
                <a:close/>
                <a:moveTo>
                  <a:pt x="0" y="17032"/>
                </a:moveTo>
                <a:lnTo>
                  <a:pt x="1379678" y="17032"/>
                </a:lnTo>
                <a:lnTo>
                  <a:pt x="1379678" y="996125"/>
                </a:lnTo>
                <a:lnTo>
                  <a:pt x="2376264" y="996125"/>
                </a:lnTo>
                <a:lnTo>
                  <a:pt x="2376264" y="3240000"/>
                </a:lnTo>
                <a:lnTo>
                  <a:pt x="0" y="3240000"/>
                </a:lnTo>
                <a:close/>
                <a:moveTo>
                  <a:pt x="1498869" y="0"/>
                </a:moveTo>
                <a:lnTo>
                  <a:pt x="2387678" y="888809"/>
                </a:lnTo>
                <a:lnTo>
                  <a:pt x="1498869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68" name="Oval 27">
            <a:extLst>
              <a:ext uri="{FF2B5EF4-FFF2-40B4-BE49-F238E27FC236}">
                <a16:creationId xmlns:a16="http://schemas.microsoft.com/office/drawing/2014/main" id="{7DB6E0EE-B33A-443E-887E-C319F0DAF534}"/>
              </a:ext>
            </a:extLst>
          </p:cNvPr>
          <p:cNvSpPr/>
          <p:nvPr/>
        </p:nvSpPr>
        <p:spPr>
          <a:xfrm>
            <a:off x="4418496" y="5469184"/>
            <a:ext cx="409732" cy="779216"/>
          </a:xfrm>
          <a:custGeom>
            <a:avLst/>
            <a:gdLst/>
            <a:ahLst/>
            <a:cxnLst/>
            <a:rect l="l" t="t" r="r" b="b"/>
            <a:pathLst>
              <a:path w="1703664" h="3240001">
                <a:moveTo>
                  <a:pt x="952533" y="2024463"/>
                </a:moveTo>
                <a:lnTo>
                  <a:pt x="856710" y="2024464"/>
                </a:lnTo>
                <a:lnTo>
                  <a:pt x="649879" y="2143878"/>
                </a:lnTo>
                <a:lnTo>
                  <a:pt x="728753" y="2280491"/>
                </a:lnTo>
                <a:lnTo>
                  <a:pt x="800462" y="2239090"/>
                </a:lnTo>
                <a:lnTo>
                  <a:pt x="800462" y="2476837"/>
                </a:lnTo>
                <a:lnTo>
                  <a:pt x="649878" y="2476837"/>
                </a:lnTo>
                <a:lnTo>
                  <a:pt x="649878" y="2634602"/>
                </a:lnTo>
                <a:lnTo>
                  <a:pt x="1067658" y="2634602"/>
                </a:lnTo>
                <a:lnTo>
                  <a:pt x="1067657" y="2476837"/>
                </a:lnTo>
                <a:lnTo>
                  <a:pt x="952532" y="2476837"/>
                </a:lnTo>
                <a:lnTo>
                  <a:pt x="952532" y="2151292"/>
                </a:lnTo>
                <a:lnTo>
                  <a:pt x="952534" y="2151291"/>
                </a:lnTo>
                <a:close/>
                <a:moveTo>
                  <a:pt x="851832" y="1776101"/>
                </a:moveTo>
                <a:cubicBezTo>
                  <a:pt x="1189868" y="1776101"/>
                  <a:pt x="1463900" y="2050133"/>
                  <a:pt x="1463900" y="2388169"/>
                </a:cubicBezTo>
                <a:cubicBezTo>
                  <a:pt x="1463900" y="2726205"/>
                  <a:pt x="1189868" y="3000237"/>
                  <a:pt x="851832" y="3000237"/>
                </a:cubicBezTo>
                <a:cubicBezTo>
                  <a:pt x="513796" y="3000237"/>
                  <a:pt x="239764" y="2726205"/>
                  <a:pt x="239764" y="2388169"/>
                </a:cubicBezTo>
                <a:cubicBezTo>
                  <a:pt x="239764" y="2050133"/>
                  <a:pt x="513796" y="1776101"/>
                  <a:pt x="851832" y="1776101"/>
                </a:cubicBezTo>
                <a:close/>
                <a:moveTo>
                  <a:pt x="851832" y="1689019"/>
                </a:moveTo>
                <a:cubicBezTo>
                  <a:pt x="465702" y="1689019"/>
                  <a:pt x="152682" y="2002039"/>
                  <a:pt x="152682" y="2388169"/>
                </a:cubicBezTo>
                <a:cubicBezTo>
                  <a:pt x="152682" y="2774299"/>
                  <a:pt x="465702" y="3087319"/>
                  <a:pt x="851832" y="3087319"/>
                </a:cubicBezTo>
                <a:cubicBezTo>
                  <a:pt x="1237962" y="3087319"/>
                  <a:pt x="1550982" y="2774299"/>
                  <a:pt x="1550982" y="2388169"/>
                </a:cubicBezTo>
                <a:cubicBezTo>
                  <a:pt x="1550982" y="2002039"/>
                  <a:pt x="1237962" y="1689019"/>
                  <a:pt x="851832" y="1689019"/>
                </a:cubicBezTo>
                <a:close/>
                <a:moveTo>
                  <a:pt x="851832" y="1536337"/>
                </a:moveTo>
                <a:cubicBezTo>
                  <a:pt x="1322286" y="1536337"/>
                  <a:pt x="1703664" y="1917715"/>
                  <a:pt x="1703664" y="2388169"/>
                </a:cubicBezTo>
                <a:cubicBezTo>
                  <a:pt x="1703664" y="2858623"/>
                  <a:pt x="1322286" y="3240001"/>
                  <a:pt x="851832" y="3240001"/>
                </a:cubicBezTo>
                <a:cubicBezTo>
                  <a:pt x="381378" y="3240001"/>
                  <a:pt x="0" y="2858623"/>
                  <a:pt x="0" y="2388169"/>
                </a:cubicBezTo>
                <a:cubicBezTo>
                  <a:pt x="0" y="1917715"/>
                  <a:pt x="381378" y="1536337"/>
                  <a:pt x="851832" y="1536337"/>
                </a:cubicBezTo>
                <a:close/>
                <a:moveTo>
                  <a:pt x="1173126" y="1"/>
                </a:moveTo>
                <a:lnTo>
                  <a:pt x="1383673" y="1"/>
                </a:lnTo>
                <a:lnTo>
                  <a:pt x="1383673" y="954514"/>
                </a:lnTo>
                <a:lnTo>
                  <a:pt x="1173126" y="1187717"/>
                </a:lnTo>
                <a:close/>
                <a:moveTo>
                  <a:pt x="619488" y="0"/>
                </a:moveTo>
                <a:lnTo>
                  <a:pt x="1099698" y="0"/>
                </a:lnTo>
                <a:lnTo>
                  <a:pt x="1099698" y="1265464"/>
                </a:lnTo>
                <a:lnTo>
                  <a:pt x="859593" y="1532640"/>
                </a:lnTo>
                <a:lnTo>
                  <a:pt x="619488" y="1265464"/>
                </a:lnTo>
                <a:close/>
                <a:moveTo>
                  <a:pt x="335512" y="0"/>
                </a:moveTo>
                <a:lnTo>
                  <a:pt x="546059" y="0"/>
                </a:lnTo>
                <a:lnTo>
                  <a:pt x="546059" y="1166181"/>
                </a:lnTo>
                <a:lnTo>
                  <a:pt x="335512" y="92745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69" name="Parallelogram 15">
            <a:extLst>
              <a:ext uri="{FF2B5EF4-FFF2-40B4-BE49-F238E27FC236}">
                <a16:creationId xmlns:a16="http://schemas.microsoft.com/office/drawing/2014/main" id="{24ABDD0B-564D-4579-ACF2-A3B23447A0E6}"/>
              </a:ext>
            </a:extLst>
          </p:cNvPr>
          <p:cNvSpPr/>
          <p:nvPr/>
        </p:nvSpPr>
        <p:spPr>
          <a:xfrm rot="16200000">
            <a:off x="8536863" y="3545131"/>
            <a:ext cx="598764" cy="648141"/>
          </a:xfrm>
          <a:custGeom>
            <a:avLst/>
            <a:gdLst/>
            <a:ahLst/>
            <a:cxnLst/>
            <a:rect l="l" t="t" r="r" b="b"/>
            <a:pathLst>
              <a:path w="2993176" h="3240001">
                <a:moveTo>
                  <a:pt x="1299907" y="647892"/>
                </a:moveTo>
                <a:lnTo>
                  <a:pt x="665509" y="1620000"/>
                </a:lnTo>
                <a:lnTo>
                  <a:pt x="1299907" y="2592108"/>
                </a:lnTo>
                <a:lnTo>
                  <a:pt x="634398" y="2592108"/>
                </a:lnTo>
                <a:lnTo>
                  <a:pt x="0" y="1620000"/>
                </a:lnTo>
                <a:lnTo>
                  <a:pt x="634398" y="647892"/>
                </a:lnTo>
                <a:close/>
                <a:moveTo>
                  <a:pt x="2993176" y="1620001"/>
                </a:moveTo>
                <a:lnTo>
                  <a:pt x="1913056" y="3240001"/>
                </a:lnTo>
                <a:lnTo>
                  <a:pt x="1782206" y="3043749"/>
                </a:lnTo>
                <a:lnTo>
                  <a:pt x="1110064" y="3043749"/>
                </a:lnTo>
                <a:cubicBezTo>
                  <a:pt x="1089036" y="3096599"/>
                  <a:pt x="1037333" y="3133759"/>
                  <a:pt x="976952" y="3133759"/>
                </a:cubicBezTo>
                <a:cubicBezTo>
                  <a:pt x="923853" y="3133759"/>
                  <a:pt x="877466" y="3105022"/>
                  <a:pt x="854540" y="3061058"/>
                </a:cubicBezTo>
                <a:lnTo>
                  <a:pt x="302383" y="3169763"/>
                </a:lnTo>
                <a:lnTo>
                  <a:pt x="302383" y="2809723"/>
                </a:lnTo>
                <a:lnTo>
                  <a:pt x="854540" y="2918427"/>
                </a:lnTo>
                <a:cubicBezTo>
                  <a:pt x="877466" y="2874463"/>
                  <a:pt x="923853" y="2845727"/>
                  <a:pt x="976952" y="2845727"/>
                </a:cubicBezTo>
                <a:cubicBezTo>
                  <a:pt x="1037333" y="2845727"/>
                  <a:pt x="1089036" y="2882887"/>
                  <a:pt x="1110064" y="2935737"/>
                </a:cubicBezTo>
                <a:lnTo>
                  <a:pt x="1710190" y="2935737"/>
                </a:lnTo>
                <a:lnTo>
                  <a:pt x="832936" y="1620001"/>
                </a:lnTo>
                <a:lnTo>
                  <a:pt x="191305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70" name="Round Same Side Corner Rectangle 21">
            <a:extLst>
              <a:ext uri="{FF2B5EF4-FFF2-40B4-BE49-F238E27FC236}">
                <a16:creationId xmlns:a16="http://schemas.microsoft.com/office/drawing/2014/main" id="{A705FB8C-4E2D-4F93-8F3B-7B97C7830918}"/>
              </a:ext>
            </a:extLst>
          </p:cNvPr>
          <p:cNvSpPr/>
          <p:nvPr/>
        </p:nvSpPr>
        <p:spPr>
          <a:xfrm rot="10800000">
            <a:off x="9311063" y="2543932"/>
            <a:ext cx="386665" cy="436639"/>
          </a:xfrm>
          <a:custGeom>
            <a:avLst/>
            <a:gdLst/>
            <a:ahLst/>
            <a:cxnLst/>
            <a:rect l="l" t="t" r="r" b="b"/>
            <a:pathLst>
              <a:path w="2880320" h="3252576">
                <a:moveTo>
                  <a:pt x="612726" y="2220771"/>
                </a:moveTo>
                <a:cubicBezTo>
                  <a:pt x="662432" y="2220771"/>
                  <a:pt x="702726" y="2180477"/>
                  <a:pt x="702726" y="2130771"/>
                </a:cubicBezTo>
                <a:lnTo>
                  <a:pt x="702726" y="438771"/>
                </a:lnTo>
                <a:cubicBezTo>
                  <a:pt x="702726" y="389065"/>
                  <a:pt x="662432" y="348771"/>
                  <a:pt x="612726" y="348771"/>
                </a:cubicBezTo>
                <a:cubicBezTo>
                  <a:pt x="563020" y="348771"/>
                  <a:pt x="522726" y="389065"/>
                  <a:pt x="522726" y="438771"/>
                </a:cubicBezTo>
                <a:lnTo>
                  <a:pt x="522726" y="2130771"/>
                </a:lnTo>
                <a:cubicBezTo>
                  <a:pt x="522726" y="2180477"/>
                  <a:pt x="563020" y="2220771"/>
                  <a:pt x="612726" y="2220771"/>
                </a:cubicBezTo>
                <a:close/>
                <a:moveTo>
                  <a:pt x="1188790" y="2220771"/>
                </a:moveTo>
                <a:cubicBezTo>
                  <a:pt x="1238496" y="2220771"/>
                  <a:pt x="1278790" y="2180477"/>
                  <a:pt x="1278790" y="2130771"/>
                </a:cubicBezTo>
                <a:lnTo>
                  <a:pt x="1278790" y="438771"/>
                </a:lnTo>
                <a:cubicBezTo>
                  <a:pt x="1278790" y="389065"/>
                  <a:pt x="1238496" y="348771"/>
                  <a:pt x="1188790" y="348771"/>
                </a:cubicBezTo>
                <a:cubicBezTo>
                  <a:pt x="1139084" y="348771"/>
                  <a:pt x="1098790" y="389065"/>
                  <a:pt x="1098790" y="438771"/>
                </a:cubicBezTo>
                <a:lnTo>
                  <a:pt x="1098790" y="2130771"/>
                </a:lnTo>
                <a:cubicBezTo>
                  <a:pt x="1098790" y="2180477"/>
                  <a:pt x="1139084" y="2220771"/>
                  <a:pt x="1188790" y="2220771"/>
                </a:cubicBezTo>
                <a:close/>
                <a:moveTo>
                  <a:pt x="1764854" y="2220771"/>
                </a:moveTo>
                <a:cubicBezTo>
                  <a:pt x="1814560" y="2220771"/>
                  <a:pt x="1854854" y="2180477"/>
                  <a:pt x="1854854" y="2130771"/>
                </a:cubicBezTo>
                <a:lnTo>
                  <a:pt x="1854854" y="438771"/>
                </a:lnTo>
                <a:cubicBezTo>
                  <a:pt x="1854854" y="389065"/>
                  <a:pt x="1814560" y="348771"/>
                  <a:pt x="1764854" y="348771"/>
                </a:cubicBezTo>
                <a:cubicBezTo>
                  <a:pt x="1715148" y="348771"/>
                  <a:pt x="1674854" y="389065"/>
                  <a:pt x="1674854" y="438771"/>
                </a:cubicBezTo>
                <a:lnTo>
                  <a:pt x="1674854" y="2130771"/>
                </a:lnTo>
                <a:cubicBezTo>
                  <a:pt x="1674854" y="2180477"/>
                  <a:pt x="1715148" y="2220771"/>
                  <a:pt x="1764854" y="2220771"/>
                </a:cubicBezTo>
                <a:close/>
                <a:moveTo>
                  <a:pt x="2340918" y="2220771"/>
                </a:moveTo>
                <a:cubicBezTo>
                  <a:pt x="2390624" y="2220771"/>
                  <a:pt x="2430918" y="2180477"/>
                  <a:pt x="2430918" y="2130771"/>
                </a:cubicBezTo>
                <a:lnTo>
                  <a:pt x="2430918" y="438771"/>
                </a:lnTo>
                <a:cubicBezTo>
                  <a:pt x="2430918" y="389065"/>
                  <a:pt x="2390624" y="348771"/>
                  <a:pt x="2340918" y="348771"/>
                </a:cubicBezTo>
                <a:cubicBezTo>
                  <a:pt x="2291212" y="348771"/>
                  <a:pt x="2250918" y="389065"/>
                  <a:pt x="2250918" y="438771"/>
                </a:cubicBezTo>
                <a:lnTo>
                  <a:pt x="2250918" y="2130771"/>
                </a:lnTo>
                <a:cubicBezTo>
                  <a:pt x="2250918" y="2180477"/>
                  <a:pt x="2291212" y="2220771"/>
                  <a:pt x="2340918" y="2220771"/>
                </a:cubicBezTo>
                <a:close/>
                <a:moveTo>
                  <a:pt x="2784182" y="2519920"/>
                </a:moveTo>
                <a:lnTo>
                  <a:pt x="96136" y="2519920"/>
                </a:lnTo>
                <a:lnTo>
                  <a:pt x="96136" y="419995"/>
                </a:lnTo>
                <a:cubicBezTo>
                  <a:pt x="96136" y="188038"/>
                  <a:pt x="284174" y="0"/>
                  <a:pt x="516131" y="0"/>
                </a:cubicBezTo>
                <a:lnTo>
                  <a:pt x="2364187" y="0"/>
                </a:lnTo>
                <a:cubicBezTo>
                  <a:pt x="2596144" y="0"/>
                  <a:pt x="2784182" y="188038"/>
                  <a:pt x="2784182" y="419995"/>
                </a:cubicBezTo>
                <a:close/>
                <a:moveTo>
                  <a:pt x="1687966" y="3252576"/>
                </a:moveTo>
                <a:lnTo>
                  <a:pt x="1192350" y="3252576"/>
                </a:lnTo>
                <a:cubicBezTo>
                  <a:pt x="1129224" y="3252576"/>
                  <a:pt x="1078050" y="3201402"/>
                  <a:pt x="1078050" y="3138276"/>
                </a:cubicBezTo>
                <a:lnTo>
                  <a:pt x="1078050" y="3023976"/>
                </a:lnTo>
                <a:lnTo>
                  <a:pt x="60008" y="3023976"/>
                </a:lnTo>
                <a:cubicBezTo>
                  <a:pt x="26866" y="3023976"/>
                  <a:pt x="0" y="2997110"/>
                  <a:pt x="0" y="2963968"/>
                </a:cubicBezTo>
                <a:lnTo>
                  <a:pt x="0" y="2723944"/>
                </a:lnTo>
                <a:cubicBezTo>
                  <a:pt x="0" y="2690802"/>
                  <a:pt x="26866" y="2663936"/>
                  <a:pt x="60008" y="2663936"/>
                </a:cubicBezTo>
                <a:lnTo>
                  <a:pt x="2820312" y="2663936"/>
                </a:lnTo>
                <a:cubicBezTo>
                  <a:pt x="2853454" y="2663936"/>
                  <a:pt x="2880320" y="2690802"/>
                  <a:pt x="2880320" y="2723944"/>
                </a:cubicBezTo>
                <a:lnTo>
                  <a:pt x="2880320" y="2963968"/>
                </a:lnTo>
                <a:cubicBezTo>
                  <a:pt x="2880320" y="2997110"/>
                  <a:pt x="2853454" y="3023976"/>
                  <a:pt x="2820312" y="3023976"/>
                </a:cubicBezTo>
                <a:lnTo>
                  <a:pt x="1802266" y="3023976"/>
                </a:lnTo>
                <a:lnTo>
                  <a:pt x="1802266" y="3138276"/>
                </a:lnTo>
                <a:cubicBezTo>
                  <a:pt x="1802266" y="3201402"/>
                  <a:pt x="1751092" y="3252576"/>
                  <a:pt x="1687966" y="325257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71" name="Oval 26">
            <a:extLst>
              <a:ext uri="{FF2B5EF4-FFF2-40B4-BE49-F238E27FC236}">
                <a16:creationId xmlns:a16="http://schemas.microsoft.com/office/drawing/2014/main" id="{A8611118-4553-45C9-837B-A5EA5C617D63}"/>
              </a:ext>
            </a:extLst>
          </p:cNvPr>
          <p:cNvSpPr/>
          <p:nvPr/>
        </p:nvSpPr>
        <p:spPr>
          <a:xfrm>
            <a:off x="6966942" y="3587275"/>
            <a:ext cx="472482" cy="563852"/>
          </a:xfrm>
          <a:custGeom>
            <a:avLst/>
            <a:gdLst/>
            <a:ahLst/>
            <a:cxnLst/>
            <a:rect l="l" t="t" r="r" b="b"/>
            <a:pathLst>
              <a:path w="2543357" h="3035197">
                <a:moveTo>
                  <a:pt x="1932497" y="885460"/>
                </a:moveTo>
                <a:lnTo>
                  <a:pt x="1858608" y="981586"/>
                </a:lnTo>
                <a:cubicBezTo>
                  <a:pt x="2087948" y="1157874"/>
                  <a:pt x="2221364" y="1431493"/>
                  <a:pt x="2219022" y="1720748"/>
                </a:cubicBezTo>
                <a:lnTo>
                  <a:pt x="2340261" y="1721729"/>
                </a:lnTo>
                <a:cubicBezTo>
                  <a:pt x="2342911" y="1394473"/>
                  <a:pt x="2191967" y="1084907"/>
                  <a:pt x="1932497" y="885460"/>
                </a:cubicBezTo>
                <a:close/>
                <a:moveTo>
                  <a:pt x="1028922" y="281987"/>
                </a:moveTo>
                <a:cubicBezTo>
                  <a:pt x="1157068" y="321344"/>
                  <a:pt x="1128134" y="299573"/>
                  <a:pt x="1193247" y="332230"/>
                </a:cubicBezTo>
                <a:cubicBezTo>
                  <a:pt x="1269854" y="451410"/>
                  <a:pt x="1301375" y="602654"/>
                  <a:pt x="1295736" y="739575"/>
                </a:cubicBezTo>
                <a:cubicBezTo>
                  <a:pt x="1418781" y="730097"/>
                  <a:pt x="1391656" y="622269"/>
                  <a:pt x="1842154" y="674175"/>
                </a:cubicBezTo>
                <a:cubicBezTo>
                  <a:pt x="2251963" y="725703"/>
                  <a:pt x="2543357" y="1202505"/>
                  <a:pt x="2543357" y="1911138"/>
                </a:cubicBezTo>
                <a:cubicBezTo>
                  <a:pt x="2543357" y="2619771"/>
                  <a:pt x="2228290" y="3174439"/>
                  <a:pt x="1189012" y="3004227"/>
                </a:cubicBezTo>
                <a:cubicBezTo>
                  <a:pt x="266689" y="3142266"/>
                  <a:pt x="99973" y="2479414"/>
                  <a:pt x="24671" y="2089269"/>
                </a:cubicBezTo>
                <a:cubicBezTo>
                  <a:pt x="-50631" y="1699124"/>
                  <a:pt x="9514" y="922425"/>
                  <a:pt x="737199" y="663358"/>
                </a:cubicBezTo>
                <a:cubicBezTo>
                  <a:pt x="1021153" y="585721"/>
                  <a:pt x="1093645" y="690425"/>
                  <a:pt x="1216376" y="728497"/>
                </a:cubicBezTo>
                <a:cubicBezTo>
                  <a:pt x="1183268" y="569368"/>
                  <a:pt x="1135766" y="458984"/>
                  <a:pt x="1028922" y="281987"/>
                </a:cubicBezTo>
                <a:close/>
                <a:moveTo>
                  <a:pt x="1919942" y="47"/>
                </a:moveTo>
                <a:cubicBezTo>
                  <a:pt x="2086542" y="1491"/>
                  <a:pt x="2263938" y="35583"/>
                  <a:pt x="2350876" y="60453"/>
                </a:cubicBezTo>
                <a:cubicBezTo>
                  <a:pt x="2672784" y="174000"/>
                  <a:pt x="2321773" y="213881"/>
                  <a:pt x="2220060" y="345654"/>
                </a:cubicBezTo>
                <a:cubicBezTo>
                  <a:pt x="2118347" y="477427"/>
                  <a:pt x="2005019" y="609932"/>
                  <a:pt x="1770740" y="609932"/>
                </a:cubicBezTo>
                <a:lnTo>
                  <a:pt x="1326444" y="614956"/>
                </a:lnTo>
                <a:lnTo>
                  <a:pt x="1346541" y="320533"/>
                </a:lnTo>
                <a:cubicBezTo>
                  <a:pt x="1401807" y="115484"/>
                  <a:pt x="1563158" y="44336"/>
                  <a:pt x="1760692" y="11037"/>
                </a:cubicBezTo>
                <a:cubicBezTo>
                  <a:pt x="1810076" y="2712"/>
                  <a:pt x="1864409" y="-434"/>
                  <a:pt x="1919942" y="47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72" name="Freeform 32">
            <a:extLst>
              <a:ext uri="{FF2B5EF4-FFF2-40B4-BE49-F238E27FC236}">
                <a16:creationId xmlns:a16="http://schemas.microsoft.com/office/drawing/2014/main" id="{9C5A04AA-A50B-457A-A783-D941E78BCCDF}"/>
              </a:ext>
            </a:extLst>
          </p:cNvPr>
          <p:cNvSpPr/>
          <p:nvPr/>
        </p:nvSpPr>
        <p:spPr>
          <a:xfrm>
            <a:off x="4360223" y="1480860"/>
            <a:ext cx="597487" cy="547278"/>
          </a:xfrm>
          <a:custGeom>
            <a:avLst/>
            <a:gdLst/>
            <a:ahLst/>
            <a:cxnLst/>
            <a:rect l="l" t="t" r="r" b="b"/>
            <a:pathLst>
              <a:path w="3210745" h="2940925">
                <a:moveTo>
                  <a:pt x="340528" y="2526682"/>
                </a:moveTo>
                <a:cubicBezTo>
                  <a:pt x="280875" y="2526682"/>
                  <a:pt x="232516" y="2575041"/>
                  <a:pt x="232516" y="2634694"/>
                </a:cubicBezTo>
                <a:cubicBezTo>
                  <a:pt x="232516" y="2694347"/>
                  <a:pt x="280875" y="2742706"/>
                  <a:pt x="340528" y="2742706"/>
                </a:cubicBezTo>
                <a:cubicBezTo>
                  <a:pt x="400181" y="2742706"/>
                  <a:pt x="448540" y="2694347"/>
                  <a:pt x="448540" y="2634694"/>
                </a:cubicBezTo>
                <a:cubicBezTo>
                  <a:pt x="448540" y="2575041"/>
                  <a:pt x="400181" y="2526682"/>
                  <a:pt x="340528" y="2526682"/>
                </a:cubicBezTo>
                <a:close/>
                <a:moveTo>
                  <a:pt x="1821636" y="152"/>
                </a:moveTo>
                <a:cubicBezTo>
                  <a:pt x="1920275" y="-4956"/>
                  <a:pt x="2051571" y="119306"/>
                  <a:pt x="2102482" y="278737"/>
                </a:cubicBezTo>
                <a:cubicBezTo>
                  <a:pt x="2192513" y="649582"/>
                  <a:pt x="1575154" y="1213351"/>
                  <a:pt x="2006019" y="1236931"/>
                </a:cubicBezTo>
                <a:cubicBezTo>
                  <a:pt x="2310412" y="1206920"/>
                  <a:pt x="2473326" y="1176910"/>
                  <a:pt x="2803442" y="1166192"/>
                </a:cubicBezTo>
                <a:cubicBezTo>
                  <a:pt x="3103547" y="1170479"/>
                  <a:pt x="3152850" y="1361260"/>
                  <a:pt x="3002798" y="1564903"/>
                </a:cubicBezTo>
                <a:cubicBezTo>
                  <a:pt x="3191435" y="1575621"/>
                  <a:pt x="3347919" y="1869296"/>
                  <a:pt x="3022090" y="1989338"/>
                </a:cubicBezTo>
                <a:cubicBezTo>
                  <a:pt x="3332913" y="2182262"/>
                  <a:pt x="3154994" y="2426634"/>
                  <a:pt x="2977074" y="2471650"/>
                </a:cubicBezTo>
                <a:cubicBezTo>
                  <a:pt x="3127127" y="2606697"/>
                  <a:pt x="3109978" y="2709590"/>
                  <a:pt x="2957782" y="2793191"/>
                </a:cubicBezTo>
                <a:cubicBezTo>
                  <a:pt x="2620164" y="2932526"/>
                  <a:pt x="1747715" y="3028988"/>
                  <a:pt x="1253613" y="2818914"/>
                </a:cubicBezTo>
                <a:cubicBezTo>
                  <a:pt x="1018944" y="2738561"/>
                  <a:pt x="869067" y="2654318"/>
                  <a:pt x="700568" y="2648441"/>
                </a:cubicBezTo>
                <a:lnTo>
                  <a:pt x="700568" y="2796242"/>
                </a:lnTo>
                <a:cubicBezTo>
                  <a:pt x="700568" y="2860729"/>
                  <a:pt x="648291" y="2913006"/>
                  <a:pt x="583804" y="2913006"/>
                </a:cubicBezTo>
                <a:lnTo>
                  <a:pt x="0" y="2913006"/>
                </a:lnTo>
                <a:lnTo>
                  <a:pt x="0" y="1400838"/>
                </a:lnTo>
                <a:lnTo>
                  <a:pt x="583804" y="1400838"/>
                </a:lnTo>
                <a:cubicBezTo>
                  <a:pt x="648291" y="1400838"/>
                  <a:pt x="700568" y="1453115"/>
                  <a:pt x="700568" y="1517602"/>
                </a:cubicBezTo>
                <a:lnTo>
                  <a:pt x="700568" y="1571674"/>
                </a:lnTo>
                <a:cubicBezTo>
                  <a:pt x="721537" y="1568378"/>
                  <a:pt x="746526" y="1559634"/>
                  <a:pt x="784162" y="1539180"/>
                </a:cubicBezTo>
                <a:cubicBezTo>
                  <a:pt x="831321" y="1421281"/>
                  <a:pt x="890271" y="1323747"/>
                  <a:pt x="1034964" y="1191915"/>
                </a:cubicBezTo>
                <a:cubicBezTo>
                  <a:pt x="1257900" y="851081"/>
                  <a:pt x="1628744" y="677449"/>
                  <a:pt x="1703770" y="169413"/>
                </a:cubicBezTo>
                <a:cubicBezTo>
                  <a:pt x="1715024" y="52855"/>
                  <a:pt x="1762452" y="3217"/>
                  <a:pt x="1821636" y="15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73" name="Rounded Rectangle 10">
            <a:extLst>
              <a:ext uri="{FF2B5EF4-FFF2-40B4-BE49-F238E27FC236}">
                <a16:creationId xmlns:a16="http://schemas.microsoft.com/office/drawing/2014/main" id="{B55467B8-5BFB-46FE-82D2-AA896BC192F1}"/>
              </a:ext>
            </a:extLst>
          </p:cNvPr>
          <p:cNvSpPr/>
          <p:nvPr/>
        </p:nvSpPr>
        <p:spPr>
          <a:xfrm>
            <a:off x="8534202" y="2515987"/>
            <a:ext cx="372169" cy="492524"/>
          </a:xfrm>
          <a:custGeom>
            <a:avLst/>
            <a:gdLst/>
            <a:ahLst/>
            <a:cxnLst/>
            <a:rect l="l" t="t" r="r" b="b"/>
            <a:pathLst>
              <a:path w="2448272" h="3240000">
                <a:moveTo>
                  <a:pt x="1358676" y="2676152"/>
                </a:moveTo>
                <a:cubicBezTo>
                  <a:pt x="1327753" y="2676152"/>
                  <a:pt x="1302685" y="2701220"/>
                  <a:pt x="1302685" y="2732143"/>
                </a:cubicBezTo>
                <a:lnTo>
                  <a:pt x="1302685" y="2956101"/>
                </a:lnTo>
                <a:cubicBezTo>
                  <a:pt x="1302685" y="2987024"/>
                  <a:pt x="1327753" y="3012092"/>
                  <a:pt x="1358676" y="3012092"/>
                </a:cubicBezTo>
                <a:lnTo>
                  <a:pt x="1582634" y="3012092"/>
                </a:lnTo>
                <a:cubicBezTo>
                  <a:pt x="1613557" y="3012092"/>
                  <a:pt x="1638625" y="2987024"/>
                  <a:pt x="1638625" y="2956101"/>
                </a:cubicBezTo>
                <a:lnTo>
                  <a:pt x="1638625" y="2732143"/>
                </a:lnTo>
                <a:cubicBezTo>
                  <a:pt x="1638625" y="2701220"/>
                  <a:pt x="1613557" y="2676152"/>
                  <a:pt x="1582634" y="2676152"/>
                </a:cubicBezTo>
                <a:close/>
                <a:moveTo>
                  <a:pt x="837062" y="2676152"/>
                </a:moveTo>
                <a:cubicBezTo>
                  <a:pt x="806139" y="2676152"/>
                  <a:pt x="781071" y="2701220"/>
                  <a:pt x="781071" y="2732143"/>
                </a:cubicBezTo>
                <a:lnTo>
                  <a:pt x="781071" y="2956101"/>
                </a:lnTo>
                <a:cubicBezTo>
                  <a:pt x="781071" y="2987024"/>
                  <a:pt x="806139" y="3012092"/>
                  <a:pt x="837062" y="3012092"/>
                </a:cubicBezTo>
                <a:lnTo>
                  <a:pt x="1061020" y="3012092"/>
                </a:lnTo>
                <a:cubicBezTo>
                  <a:pt x="1091943" y="3012092"/>
                  <a:pt x="1117011" y="2987024"/>
                  <a:pt x="1117011" y="2956101"/>
                </a:cubicBezTo>
                <a:lnTo>
                  <a:pt x="1117011" y="2732143"/>
                </a:lnTo>
                <a:cubicBezTo>
                  <a:pt x="1117011" y="2701220"/>
                  <a:pt x="1091943" y="2676152"/>
                  <a:pt x="1061020" y="2676152"/>
                </a:cubicBezTo>
                <a:close/>
                <a:moveTo>
                  <a:pt x="315448" y="2676152"/>
                </a:moveTo>
                <a:cubicBezTo>
                  <a:pt x="284525" y="2676152"/>
                  <a:pt x="259457" y="2701220"/>
                  <a:pt x="259457" y="2732143"/>
                </a:cubicBezTo>
                <a:lnTo>
                  <a:pt x="259457" y="2956101"/>
                </a:lnTo>
                <a:cubicBezTo>
                  <a:pt x="259457" y="2987024"/>
                  <a:pt x="284525" y="3012092"/>
                  <a:pt x="315448" y="3012092"/>
                </a:cubicBezTo>
                <a:lnTo>
                  <a:pt x="539406" y="3012092"/>
                </a:lnTo>
                <a:cubicBezTo>
                  <a:pt x="570329" y="3012092"/>
                  <a:pt x="595397" y="2987024"/>
                  <a:pt x="595397" y="2956101"/>
                </a:cubicBezTo>
                <a:lnTo>
                  <a:pt x="595397" y="2732143"/>
                </a:lnTo>
                <a:cubicBezTo>
                  <a:pt x="595397" y="2701220"/>
                  <a:pt x="570329" y="2676152"/>
                  <a:pt x="539406" y="2676152"/>
                </a:cubicBezTo>
                <a:close/>
                <a:moveTo>
                  <a:pt x="1880291" y="2179832"/>
                </a:moveTo>
                <a:cubicBezTo>
                  <a:pt x="1849368" y="2179832"/>
                  <a:pt x="1824300" y="2204900"/>
                  <a:pt x="1824300" y="2235823"/>
                </a:cubicBezTo>
                <a:lnTo>
                  <a:pt x="1824300" y="2956101"/>
                </a:lnTo>
                <a:cubicBezTo>
                  <a:pt x="1824300" y="2987024"/>
                  <a:pt x="1849368" y="3012092"/>
                  <a:pt x="1880291" y="3012092"/>
                </a:cubicBezTo>
                <a:lnTo>
                  <a:pt x="2104249" y="3012092"/>
                </a:lnTo>
                <a:cubicBezTo>
                  <a:pt x="2135172" y="3012092"/>
                  <a:pt x="2160240" y="2987024"/>
                  <a:pt x="2160240" y="2956101"/>
                </a:cubicBezTo>
                <a:lnTo>
                  <a:pt x="2160240" y="2235823"/>
                </a:lnTo>
                <a:cubicBezTo>
                  <a:pt x="2160240" y="2204900"/>
                  <a:pt x="2135172" y="2179832"/>
                  <a:pt x="2104249" y="2179832"/>
                </a:cubicBezTo>
                <a:close/>
                <a:moveTo>
                  <a:pt x="1358676" y="2179832"/>
                </a:moveTo>
                <a:cubicBezTo>
                  <a:pt x="1327753" y="2179832"/>
                  <a:pt x="1302685" y="2204900"/>
                  <a:pt x="1302685" y="2235823"/>
                </a:cubicBezTo>
                <a:lnTo>
                  <a:pt x="1302685" y="2459781"/>
                </a:lnTo>
                <a:cubicBezTo>
                  <a:pt x="1302685" y="2490704"/>
                  <a:pt x="1327753" y="2515772"/>
                  <a:pt x="1358676" y="2515772"/>
                </a:cubicBezTo>
                <a:lnTo>
                  <a:pt x="1582634" y="2515772"/>
                </a:lnTo>
                <a:cubicBezTo>
                  <a:pt x="1613557" y="2515772"/>
                  <a:pt x="1638625" y="2490704"/>
                  <a:pt x="1638625" y="2459781"/>
                </a:cubicBezTo>
                <a:lnTo>
                  <a:pt x="1638625" y="2235823"/>
                </a:lnTo>
                <a:cubicBezTo>
                  <a:pt x="1638625" y="2204900"/>
                  <a:pt x="1613557" y="2179832"/>
                  <a:pt x="1582634" y="2179832"/>
                </a:cubicBezTo>
                <a:close/>
                <a:moveTo>
                  <a:pt x="837062" y="2179832"/>
                </a:moveTo>
                <a:cubicBezTo>
                  <a:pt x="806139" y="2179832"/>
                  <a:pt x="781071" y="2204900"/>
                  <a:pt x="781071" y="2235823"/>
                </a:cubicBezTo>
                <a:lnTo>
                  <a:pt x="781071" y="2459781"/>
                </a:lnTo>
                <a:cubicBezTo>
                  <a:pt x="781071" y="2490704"/>
                  <a:pt x="806139" y="2515772"/>
                  <a:pt x="837062" y="2515772"/>
                </a:cubicBezTo>
                <a:lnTo>
                  <a:pt x="1061020" y="2515772"/>
                </a:lnTo>
                <a:cubicBezTo>
                  <a:pt x="1091943" y="2515772"/>
                  <a:pt x="1117011" y="2490704"/>
                  <a:pt x="1117011" y="2459781"/>
                </a:cubicBezTo>
                <a:lnTo>
                  <a:pt x="1117011" y="2235823"/>
                </a:lnTo>
                <a:cubicBezTo>
                  <a:pt x="1117011" y="2204900"/>
                  <a:pt x="1091943" y="2179832"/>
                  <a:pt x="1061020" y="2179832"/>
                </a:cubicBezTo>
                <a:close/>
                <a:moveTo>
                  <a:pt x="315448" y="2179832"/>
                </a:moveTo>
                <a:cubicBezTo>
                  <a:pt x="284525" y="2179832"/>
                  <a:pt x="259457" y="2204900"/>
                  <a:pt x="259457" y="2235823"/>
                </a:cubicBezTo>
                <a:lnTo>
                  <a:pt x="259457" y="2459781"/>
                </a:lnTo>
                <a:cubicBezTo>
                  <a:pt x="259457" y="2490704"/>
                  <a:pt x="284525" y="2515772"/>
                  <a:pt x="315448" y="2515772"/>
                </a:cubicBezTo>
                <a:lnTo>
                  <a:pt x="539406" y="2515772"/>
                </a:lnTo>
                <a:cubicBezTo>
                  <a:pt x="570329" y="2515772"/>
                  <a:pt x="595397" y="2490704"/>
                  <a:pt x="595397" y="2459781"/>
                </a:cubicBezTo>
                <a:lnTo>
                  <a:pt x="595397" y="2235823"/>
                </a:lnTo>
                <a:cubicBezTo>
                  <a:pt x="595397" y="2204900"/>
                  <a:pt x="570329" y="2179832"/>
                  <a:pt x="539406" y="2179832"/>
                </a:cubicBezTo>
                <a:close/>
                <a:moveTo>
                  <a:pt x="1880291" y="1683512"/>
                </a:moveTo>
                <a:cubicBezTo>
                  <a:pt x="1849368" y="1683512"/>
                  <a:pt x="1824300" y="1708580"/>
                  <a:pt x="1824300" y="1739503"/>
                </a:cubicBezTo>
                <a:lnTo>
                  <a:pt x="1824300" y="1963461"/>
                </a:lnTo>
                <a:cubicBezTo>
                  <a:pt x="1824300" y="1994384"/>
                  <a:pt x="1849368" y="2019452"/>
                  <a:pt x="1880291" y="2019452"/>
                </a:cubicBezTo>
                <a:lnTo>
                  <a:pt x="2104249" y="2019452"/>
                </a:lnTo>
                <a:cubicBezTo>
                  <a:pt x="2135172" y="2019452"/>
                  <a:pt x="2160240" y="1994384"/>
                  <a:pt x="2160240" y="1963461"/>
                </a:cubicBezTo>
                <a:lnTo>
                  <a:pt x="2160240" y="1739503"/>
                </a:lnTo>
                <a:cubicBezTo>
                  <a:pt x="2160240" y="1708580"/>
                  <a:pt x="2135172" y="1683512"/>
                  <a:pt x="2104249" y="1683512"/>
                </a:cubicBezTo>
                <a:close/>
                <a:moveTo>
                  <a:pt x="1358676" y="1683512"/>
                </a:moveTo>
                <a:cubicBezTo>
                  <a:pt x="1327753" y="1683512"/>
                  <a:pt x="1302685" y="1708580"/>
                  <a:pt x="1302685" y="1739503"/>
                </a:cubicBezTo>
                <a:lnTo>
                  <a:pt x="1302685" y="1963461"/>
                </a:lnTo>
                <a:cubicBezTo>
                  <a:pt x="1302685" y="1994384"/>
                  <a:pt x="1327753" y="2019452"/>
                  <a:pt x="1358676" y="2019452"/>
                </a:cubicBezTo>
                <a:lnTo>
                  <a:pt x="1582634" y="2019452"/>
                </a:lnTo>
                <a:cubicBezTo>
                  <a:pt x="1613557" y="2019452"/>
                  <a:pt x="1638625" y="1994384"/>
                  <a:pt x="1638625" y="1963461"/>
                </a:cubicBezTo>
                <a:lnTo>
                  <a:pt x="1638625" y="1739503"/>
                </a:lnTo>
                <a:cubicBezTo>
                  <a:pt x="1638625" y="1708580"/>
                  <a:pt x="1613557" y="1683512"/>
                  <a:pt x="1582634" y="1683512"/>
                </a:cubicBezTo>
                <a:close/>
                <a:moveTo>
                  <a:pt x="837062" y="1683512"/>
                </a:moveTo>
                <a:cubicBezTo>
                  <a:pt x="806139" y="1683512"/>
                  <a:pt x="781071" y="1708580"/>
                  <a:pt x="781071" y="1739503"/>
                </a:cubicBezTo>
                <a:lnTo>
                  <a:pt x="781071" y="1963461"/>
                </a:lnTo>
                <a:cubicBezTo>
                  <a:pt x="781071" y="1994384"/>
                  <a:pt x="806139" y="2019452"/>
                  <a:pt x="837062" y="2019452"/>
                </a:cubicBezTo>
                <a:lnTo>
                  <a:pt x="1061020" y="2019452"/>
                </a:lnTo>
                <a:cubicBezTo>
                  <a:pt x="1091943" y="2019452"/>
                  <a:pt x="1117011" y="1994384"/>
                  <a:pt x="1117011" y="1963461"/>
                </a:cubicBezTo>
                <a:lnTo>
                  <a:pt x="1117011" y="1739503"/>
                </a:lnTo>
                <a:cubicBezTo>
                  <a:pt x="1117011" y="1708580"/>
                  <a:pt x="1091943" y="1683512"/>
                  <a:pt x="1061020" y="1683512"/>
                </a:cubicBezTo>
                <a:close/>
                <a:moveTo>
                  <a:pt x="315448" y="1683512"/>
                </a:moveTo>
                <a:cubicBezTo>
                  <a:pt x="284525" y="1683512"/>
                  <a:pt x="259457" y="1708580"/>
                  <a:pt x="259457" y="1739503"/>
                </a:cubicBezTo>
                <a:lnTo>
                  <a:pt x="259457" y="1963461"/>
                </a:lnTo>
                <a:cubicBezTo>
                  <a:pt x="259457" y="1994384"/>
                  <a:pt x="284525" y="2019452"/>
                  <a:pt x="315448" y="2019452"/>
                </a:cubicBezTo>
                <a:lnTo>
                  <a:pt x="539406" y="2019452"/>
                </a:lnTo>
                <a:cubicBezTo>
                  <a:pt x="570329" y="2019452"/>
                  <a:pt x="595397" y="1994384"/>
                  <a:pt x="595397" y="1963461"/>
                </a:cubicBezTo>
                <a:lnTo>
                  <a:pt x="595397" y="1739503"/>
                </a:lnTo>
                <a:cubicBezTo>
                  <a:pt x="595397" y="1708580"/>
                  <a:pt x="570329" y="1683512"/>
                  <a:pt x="539406" y="1683512"/>
                </a:cubicBezTo>
                <a:close/>
                <a:moveTo>
                  <a:pt x="1880291" y="1187192"/>
                </a:moveTo>
                <a:cubicBezTo>
                  <a:pt x="1849368" y="1187192"/>
                  <a:pt x="1824300" y="1212260"/>
                  <a:pt x="1824300" y="1243183"/>
                </a:cubicBezTo>
                <a:lnTo>
                  <a:pt x="1824300" y="1467141"/>
                </a:lnTo>
                <a:cubicBezTo>
                  <a:pt x="1824300" y="1498064"/>
                  <a:pt x="1849368" y="1523132"/>
                  <a:pt x="1880291" y="1523132"/>
                </a:cubicBezTo>
                <a:lnTo>
                  <a:pt x="2104249" y="1523132"/>
                </a:lnTo>
                <a:cubicBezTo>
                  <a:pt x="2135172" y="1523132"/>
                  <a:pt x="2160240" y="1498064"/>
                  <a:pt x="2160240" y="1467141"/>
                </a:cubicBezTo>
                <a:lnTo>
                  <a:pt x="2160240" y="1243183"/>
                </a:lnTo>
                <a:cubicBezTo>
                  <a:pt x="2160240" y="1212260"/>
                  <a:pt x="2135172" y="1187192"/>
                  <a:pt x="2104249" y="1187192"/>
                </a:cubicBezTo>
                <a:close/>
                <a:moveTo>
                  <a:pt x="1358676" y="1187192"/>
                </a:moveTo>
                <a:cubicBezTo>
                  <a:pt x="1327753" y="1187192"/>
                  <a:pt x="1302685" y="1212260"/>
                  <a:pt x="1302685" y="1243183"/>
                </a:cubicBezTo>
                <a:lnTo>
                  <a:pt x="1302685" y="1467141"/>
                </a:lnTo>
                <a:cubicBezTo>
                  <a:pt x="1302685" y="1498064"/>
                  <a:pt x="1327753" y="1523132"/>
                  <a:pt x="1358676" y="1523132"/>
                </a:cubicBezTo>
                <a:lnTo>
                  <a:pt x="1582634" y="1523132"/>
                </a:lnTo>
                <a:cubicBezTo>
                  <a:pt x="1613557" y="1523132"/>
                  <a:pt x="1638625" y="1498064"/>
                  <a:pt x="1638625" y="1467141"/>
                </a:cubicBezTo>
                <a:lnTo>
                  <a:pt x="1638625" y="1243183"/>
                </a:lnTo>
                <a:cubicBezTo>
                  <a:pt x="1638625" y="1212260"/>
                  <a:pt x="1613557" y="1187192"/>
                  <a:pt x="1582634" y="1187192"/>
                </a:cubicBezTo>
                <a:close/>
                <a:moveTo>
                  <a:pt x="837062" y="1187192"/>
                </a:moveTo>
                <a:cubicBezTo>
                  <a:pt x="806139" y="1187192"/>
                  <a:pt x="781071" y="1212260"/>
                  <a:pt x="781071" y="1243183"/>
                </a:cubicBezTo>
                <a:lnTo>
                  <a:pt x="781071" y="1467141"/>
                </a:lnTo>
                <a:cubicBezTo>
                  <a:pt x="781071" y="1498064"/>
                  <a:pt x="806139" y="1523132"/>
                  <a:pt x="837062" y="1523132"/>
                </a:cubicBezTo>
                <a:lnTo>
                  <a:pt x="1061020" y="1523132"/>
                </a:lnTo>
                <a:cubicBezTo>
                  <a:pt x="1091943" y="1523132"/>
                  <a:pt x="1117011" y="1498064"/>
                  <a:pt x="1117011" y="1467141"/>
                </a:cubicBezTo>
                <a:lnTo>
                  <a:pt x="1117011" y="1243183"/>
                </a:lnTo>
                <a:cubicBezTo>
                  <a:pt x="1117011" y="1212260"/>
                  <a:pt x="1091943" y="1187192"/>
                  <a:pt x="1061020" y="1187192"/>
                </a:cubicBezTo>
                <a:close/>
                <a:moveTo>
                  <a:pt x="315448" y="1187192"/>
                </a:moveTo>
                <a:cubicBezTo>
                  <a:pt x="284525" y="1187192"/>
                  <a:pt x="259457" y="1212260"/>
                  <a:pt x="259457" y="1243183"/>
                </a:cubicBezTo>
                <a:lnTo>
                  <a:pt x="259457" y="1467141"/>
                </a:lnTo>
                <a:cubicBezTo>
                  <a:pt x="259457" y="1498064"/>
                  <a:pt x="284525" y="1523132"/>
                  <a:pt x="315448" y="1523132"/>
                </a:cubicBezTo>
                <a:lnTo>
                  <a:pt x="539406" y="1523132"/>
                </a:lnTo>
                <a:cubicBezTo>
                  <a:pt x="570329" y="1523132"/>
                  <a:pt x="595397" y="1498064"/>
                  <a:pt x="595397" y="1467141"/>
                </a:cubicBezTo>
                <a:lnTo>
                  <a:pt x="595397" y="1243183"/>
                </a:lnTo>
                <a:cubicBezTo>
                  <a:pt x="595397" y="1212260"/>
                  <a:pt x="570329" y="1187192"/>
                  <a:pt x="539406" y="1187192"/>
                </a:cubicBezTo>
                <a:close/>
                <a:moveTo>
                  <a:pt x="348041" y="163575"/>
                </a:moveTo>
                <a:cubicBezTo>
                  <a:pt x="275130" y="163575"/>
                  <a:pt x="216024" y="222681"/>
                  <a:pt x="216024" y="295592"/>
                </a:cubicBezTo>
                <a:lnTo>
                  <a:pt x="216024" y="823646"/>
                </a:lnTo>
                <a:cubicBezTo>
                  <a:pt x="216024" y="896557"/>
                  <a:pt x="275130" y="955663"/>
                  <a:pt x="348041" y="955663"/>
                </a:cubicBezTo>
                <a:lnTo>
                  <a:pt x="2100231" y="955663"/>
                </a:lnTo>
                <a:cubicBezTo>
                  <a:pt x="2173142" y="955663"/>
                  <a:pt x="2232248" y="896557"/>
                  <a:pt x="2232248" y="823646"/>
                </a:cubicBezTo>
                <a:lnTo>
                  <a:pt x="2232248" y="295592"/>
                </a:lnTo>
                <a:cubicBezTo>
                  <a:pt x="2232248" y="222681"/>
                  <a:pt x="2173142" y="163575"/>
                  <a:pt x="2100231" y="163575"/>
                </a:cubicBezTo>
                <a:close/>
                <a:moveTo>
                  <a:pt x="265172" y="0"/>
                </a:moveTo>
                <a:lnTo>
                  <a:pt x="2183100" y="0"/>
                </a:lnTo>
                <a:cubicBezTo>
                  <a:pt x="2329550" y="0"/>
                  <a:pt x="2448272" y="118722"/>
                  <a:pt x="2448272" y="265172"/>
                </a:cubicBezTo>
                <a:lnTo>
                  <a:pt x="2448272" y="2974828"/>
                </a:lnTo>
                <a:cubicBezTo>
                  <a:pt x="2448272" y="3121278"/>
                  <a:pt x="2329550" y="3240000"/>
                  <a:pt x="2183100" y="3240000"/>
                </a:cubicBezTo>
                <a:lnTo>
                  <a:pt x="265172" y="3240000"/>
                </a:lnTo>
                <a:cubicBezTo>
                  <a:pt x="118722" y="3240000"/>
                  <a:pt x="0" y="3121278"/>
                  <a:pt x="0" y="2974828"/>
                </a:cubicBezTo>
                <a:lnTo>
                  <a:pt x="0" y="265172"/>
                </a:lnTo>
                <a:cubicBezTo>
                  <a:pt x="0" y="118722"/>
                  <a:pt x="118722" y="0"/>
                  <a:pt x="26517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74" name="Rounded Rectangle 32">
            <a:extLst>
              <a:ext uri="{FF2B5EF4-FFF2-40B4-BE49-F238E27FC236}">
                <a16:creationId xmlns:a16="http://schemas.microsoft.com/office/drawing/2014/main" id="{A7C45BCB-0B8E-4E0E-842A-DD554B68B1C0}"/>
              </a:ext>
            </a:extLst>
          </p:cNvPr>
          <p:cNvSpPr/>
          <p:nvPr/>
        </p:nvSpPr>
        <p:spPr>
          <a:xfrm>
            <a:off x="10179594" y="3623455"/>
            <a:ext cx="491492" cy="49149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19696" y="2510955"/>
                </a:moveTo>
                <a:lnTo>
                  <a:pt x="2019696" y="2797359"/>
                </a:lnTo>
                <a:lnTo>
                  <a:pt x="2914589" y="2797359"/>
                </a:lnTo>
                <a:lnTo>
                  <a:pt x="2914589" y="2510955"/>
                </a:lnTo>
                <a:close/>
                <a:moveTo>
                  <a:pt x="2019696" y="2081348"/>
                </a:moveTo>
                <a:lnTo>
                  <a:pt x="2019696" y="2367752"/>
                </a:lnTo>
                <a:lnTo>
                  <a:pt x="2914589" y="2367752"/>
                </a:lnTo>
                <a:lnTo>
                  <a:pt x="2914589" y="2081348"/>
                </a:lnTo>
                <a:close/>
                <a:moveTo>
                  <a:pt x="580710" y="2021703"/>
                </a:moveTo>
                <a:lnTo>
                  <a:pt x="378191" y="2224222"/>
                </a:lnTo>
                <a:lnTo>
                  <a:pt x="593323" y="2439354"/>
                </a:lnTo>
                <a:lnTo>
                  <a:pt x="378191" y="2654485"/>
                </a:lnTo>
                <a:lnTo>
                  <a:pt x="580710" y="2857004"/>
                </a:lnTo>
                <a:lnTo>
                  <a:pt x="795842" y="2641872"/>
                </a:lnTo>
                <a:lnTo>
                  <a:pt x="1010973" y="2857004"/>
                </a:lnTo>
                <a:lnTo>
                  <a:pt x="1213492" y="2654485"/>
                </a:lnTo>
                <a:lnTo>
                  <a:pt x="998360" y="2439354"/>
                </a:lnTo>
                <a:lnTo>
                  <a:pt x="1213492" y="2224222"/>
                </a:lnTo>
                <a:lnTo>
                  <a:pt x="1010973" y="2021703"/>
                </a:lnTo>
                <a:lnTo>
                  <a:pt x="795842" y="2236835"/>
                </a:lnTo>
                <a:close/>
                <a:moveTo>
                  <a:pt x="1656000" y="1656001"/>
                </a:moveTo>
                <a:lnTo>
                  <a:pt x="3240000" y="1656001"/>
                </a:lnTo>
                <a:lnTo>
                  <a:pt x="3240000" y="2699989"/>
                </a:lnTo>
                <a:cubicBezTo>
                  <a:pt x="3240000" y="2998229"/>
                  <a:pt x="2998229" y="3240000"/>
                  <a:pt x="2699989" y="3240000"/>
                </a:cubicBezTo>
                <a:lnTo>
                  <a:pt x="1656000" y="3240000"/>
                </a:lnTo>
                <a:close/>
                <a:moveTo>
                  <a:pt x="0" y="1656001"/>
                </a:moveTo>
                <a:lnTo>
                  <a:pt x="1584000" y="1656001"/>
                </a:lnTo>
                <a:lnTo>
                  <a:pt x="1584000" y="3240000"/>
                </a:lnTo>
                <a:lnTo>
                  <a:pt x="540011" y="3240000"/>
                </a:lnTo>
                <a:cubicBezTo>
                  <a:pt x="241771" y="3240000"/>
                  <a:pt x="0" y="2998229"/>
                  <a:pt x="0" y="2699989"/>
                </a:cubicBezTo>
                <a:close/>
                <a:moveTo>
                  <a:pt x="2467143" y="957859"/>
                </a:moveTo>
                <a:cubicBezTo>
                  <a:pt x="2388055" y="957859"/>
                  <a:pt x="2323941" y="1021973"/>
                  <a:pt x="2323941" y="1101061"/>
                </a:cubicBezTo>
                <a:cubicBezTo>
                  <a:pt x="2323941" y="1180149"/>
                  <a:pt x="2388055" y="1244263"/>
                  <a:pt x="2467143" y="1244263"/>
                </a:cubicBezTo>
                <a:cubicBezTo>
                  <a:pt x="2546231" y="1244263"/>
                  <a:pt x="2610345" y="1180149"/>
                  <a:pt x="2610345" y="1101061"/>
                </a:cubicBezTo>
                <a:cubicBezTo>
                  <a:pt x="2610345" y="1021973"/>
                  <a:pt x="2546231" y="957859"/>
                  <a:pt x="2467143" y="957859"/>
                </a:cubicBezTo>
                <a:close/>
                <a:moveTo>
                  <a:pt x="2019696" y="635775"/>
                </a:moveTo>
                <a:lnTo>
                  <a:pt x="2019696" y="922180"/>
                </a:lnTo>
                <a:lnTo>
                  <a:pt x="2914589" y="922180"/>
                </a:lnTo>
                <a:lnTo>
                  <a:pt x="2914589" y="635775"/>
                </a:lnTo>
                <a:close/>
                <a:moveTo>
                  <a:pt x="652639" y="331531"/>
                </a:moveTo>
                <a:lnTo>
                  <a:pt x="652639" y="635775"/>
                </a:lnTo>
                <a:lnTo>
                  <a:pt x="348395" y="635775"/>
                </a:lnTo>
                <a:lnTo>
                  <a:pt x="348395" y="922180"/>
                </a:lnTo>
                <a:lnTo>
                  <a:pt x="652639" y="922180"/>
                </a:lnTo>
                <a:lnTo>
                  <a:pt x="652639" y="1226424"/>
                </a:lnTo>
                <a:lnTo>
                  <a:pt x="939044" y="1226424"/>
                </a:lnTo>
                <a:lnTo>
                  <a:pt x="939044" y="922180"/>
                </a:lnTo>
                <a:lnTo>
                  <a:pt x="1243288" y="922180"/>
                </a:lnTo>
                <a:lnTo>
                  <a:pt x="1243288" y="635775"/>
                </a:lnTo>
                <a:lnTo>
                  <a:pt x="939044" y="635775"/>
                </a:lnTo>
                <a:lnTo>
                  <a:pt x="939044" y="331531"/>
                </a:lnTo>
                <a:close/>
                <a:moveTo>
                  <a:pt x="2467143" y="313692"/>
                </a:moveTo>
                <a:cubicBezTo>
                  <a:pt x="2388055" y="313692"/>
                  <a:pt x="2323941" y="377806"/>
                  <a:pt x="2323941" y="456894"/>
                </a:cubicBezTo>
                <a:cubicBezTo>
                  <a:pt x="2323941" y="535982"/>
                  <a:pt x="2388055" y="600096"/>
                  <a:pt x="2467143" y="600096"/>
                </a:cubicBezTo>
                <a:cubicBezTo>
                  <a:pt x="2546231" y="600096"/>
                  <a:pt x="2610345" y="535982"/>
                  <a:pt x="2610345" y="456894"/>
                </a:cubicBezTo>
                <a:cubicBezTo>
                  <a:pt x="2610345" y="377806"/>
                  <a:pt x="2546231" y="313692"/>
                  <a:pt x="2467143" y="313692"/>
                </a:cubicBezTo>
                <a:close/>
                <a:moveTo>
                  <a:pt x="540011" y="0"/>
                </a:moveTo>
                <a:lnTo>
                  <a:pt x="2699989" y="0"/>
                </a:lnTo>
                <a:cubicBezTo>
                  <a:pt x="2998229" y="0"/>
                  <a:pt x="3240000" y="241771"/>
                  <a:pt x="3240000" y="540011"/>
                </a:cubicBezTo>
                <a:lnTo>
                  <a:pt x="3240000" y="1584001"/>
                </a:lnTo>
                <a:lnTo>
                  <a:pt x="1656000" y="1584001"/>
                </a:lnTo>
                <a:lnTo>
                  <a:pt x="1656000" y="1"/>
                </a:lnTo>
                <a:lnTo>
                  <a:pt x="1584000" y="1"/>
                </a:lnTo>
                <a:lnTo>
                  <a:pt x="1584000" y="1584001"/>
                </a:lnTo>
                <a:lnTo>
                  <a:pt x="0" y="1584001"/>
                </a:lnTo>
                <a:lnTo>
                  <a:pt x="0" y="540011"/>
                </a:lnTo>
                <a:cubicBezTo>
                  <a:pt x="0" y="241771"/>
                  <a:pt x="241771" y="0"/>
                  <a:pt x="54001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75" name="Trapezoid 13">
            <a:extLst>
              <a:ext uri="{FF2B5EF4-FFF2-40B4-BE49-F238E27FC236}">
                <a16:creationId xmlns:a16="http://schemas.microsoft.com/office/drawing/2014/main" id="{EAB635DE-58EF-4585-A0F5-0790A1957A5B}"/>
              </a:ext>
            </a:extLst>
          </p:cNvPr>
          <p:cNvSpPr/>
          <p:nvPr/>
        </p:nvSpPr>
        <p:spPr>
          <a:xfrm>
            <a:off x="5324216" y="2538243"/>
            <a:ext cx="529844" cy="448015"/>
          </a:xfrm>
          <a:custGeom>
            <a:avLst/>
            <a:gdLst/>
            <a:ahLst/>
            <a:cxnLst/>
            <a:rect l="l" t="t" r="r" b="b"/>
            <a:pathLst>
              <a:path w="2736304" h="2313707">
                <a:moveTo>
                  <a:pt x="1046195" y="1945901"/>
                </a:moveTo>
                <a:lnTo>
                  <a:pt x="998316" y="2093032"/>
                </a:lnTo>
                <a:lnTo>
                  <a:pt x="1737988" y="2093032"/>
                </a:lnTo>
                <a:lnTo>
                  <a:pt x="1690109" y="1945901"/>
                </a:lnTo>
                <a:close/>
                <a:moveTo>
                  <a:pt x="396044" y="89541"/>
                </a:moveTo>
                <a:lnTo>
                  <a:pt x="396044" y="1241668"/>
                </a:lnTo>
                <a:lnTo>
                  <a:pt x="2340260" y="1241668"/>
                </a:lnTo>
                <a:lnTo>
                  <a:pt x="2340260" y="89541"/>
                </a:lnTo>
                <a:close/>
                <a:moveTo>
                  <a:pt x="252028" y="0"/>
                </a:moveTo>
                <a:lnTo>
                  <a:pt x="2484276" y="0"/>
                </a:lnTo>
                <a:lnTo>
                  <a:pt x="2484276" y="1331208"/>
                </a:lnTo>
                <a:lnTo>
                  <a:pt x="2484679" y="1331208"/>
                </a:lnTo>
                <a:lnTo>
                  <a:pt x="2736304" y="2195304"/>
                </a:lnTo>
                <a:lnTo>
                  <a:pt x="2736304" y="2313707"/>
                </a:lnTo>
                <a:lnTo>
                  <a:pt x="0" y="2313707"/>
                </a:lnTo>
                <a:lnTo>
                  <a:pt x="0" y="2195304"/>
                </a:lnTo>
                <a:lnTo>
                  <a:pt x="251625" y="1331208"/>
                </a:lnTo>
                <a:lnTo>
                  <a:pt x="252028" y="1331208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76" name="Rounded Rectangle 7">
            <a:extLst>
              <a:ext uri="{FF2B5EF4-FFF2-40B4-BE49-F238E27FC236}">
                <a16:creationId xmlns:a16="http://schemas.microsoft.com/office/drawing/2014/main" id="{890A206E-8EB0-46CB-87E5-BB62DA827BE4}"/>
              </a:ext>
            </a:extLst>
          </p:cNvPr>
          <p:cNvSpPr/>
          <p:nvPr/>
        </p:nvSpPr>
        <p:spPr>
          <a:xfrm>
            <a:off x="7858216" y="2527504"/>
            <a:ext cx="271294" cy="469495"/>
          </a:xfrm>
          <a:custGeom>
            <a:avLst/>
            <a:gdLst/>
            <a:ahLst/>
            <a:cxnLst/>
            <a:rect l="l" t="t" r="r" b="b"/>
            <a:pathLst>
              <a:path w="1872208" h="3240000">
                <a:moveTo>
                  <a:pt x="936104" y="2852499"/>
                </a:moveTo>
                <a:cubicBezTo>
                  <a:pt x="861605" y="2852499"/>
                  <a:pt x="801211" y="2912893"/>
                  <a:pt x="801211" y="2987392"/>
                </a:cubicBezTo>
                <a:cubicBezTo>
                  <a:pt x="801211" y="3061891"/>
                  <a:pt x="861605" y="3122285"/>
                  <a:pt x="936104" y="3122285"/>
                </a:cubicBezTo>
                <a:cubicBezTo>
                  <a:pt x="1010603" y="3122285"/>
                  <a:pt x="1070997" y="3061891"/>
                  <a:pt x="1070997" y="2987392"/>
                </a:cubicBezTo>
                <a:cubicBezTo>
                  <a:pt x="1070997" y="2912893"/>
                  <a:pt x="1010603" y="2852499"/>
                  <a:pt x="936104" y="2852499"/>
                </a:cubicBezTo>
                <a:close/>
                <a:moveTo>
                  <a:pt x="144016" y="323096"/>
                </a:moveTo>
                <a:lnTo>
                  <a:pt x="144016" y="2699360"/>
                </a:lnTo>
                <a:lnTo>
                  <a:pt x="1728192" y="2699360"/>
                </a:lnTo>
                <a:lnTo>
                  <a:pt x="1728192" y="323096"/>
                </a:lnTo>
                <a:close/>
                <a:moveTo>
                  <a:pt x="720104" y="107072"/>
                </a:moveTo>
                <a:cubicBezTo>
                  <a:pt x="690281" y="107072"/>
                  <a:pt x="666104" y="131249"/>
                  <a:pt x="666104" y="161072"/>
                </a:cubicBezTo>
                <a:cubicBezTo>
                  <a:pt x="666104" y="190895"/>
                  <a:pt x="690281" y="215072"/>
                  <a:pt x="720104" y="215072"/>
                </a:cubicBezTo>
                <a:lnTo>
                  <a:pt x="1152104" y="215072"/>
                </a:lnTo>
                <a:cubicBezTo>
                  <a:pt x="1181927" y="215072"/>
                  <a:pt x="1206104" y="190895"/>
                  <a:pt x="1206104" y="161072"/>
                </a:cubicBezTo>
                <a:cubicBezTo>
                  <a:pt x="1206104" y="131249"/>
                  <a:pt x="1181927" y="107072"/>
                  <a:pt x="1152104" y="107072"/>
                </a:cubicBezTo>
                <a:close/>
                <a:moveTo>
                  <a:pt x="312041" y="0"/>
                </a:moveTo>
                <a:lnTo>
                  <a:pt x="1560167" y="0"/>
                </a:lnTo>
                <a:cubicBezTo>
                  <a:pt x="1732502" y="0"/>
                  <a:pt x="1872208" y="139706"/>
                  <a:pt x="1872208" y="312041"/>
                </a:cubicBezTo>
                <a:lnTo>
                  <a:pt x="1872208" y="2927959"/>
                </a:lnTo>
                <a:cubicBezTo>
                  <a:pt x="1872208" y="3100294"/>
                  <a:pt x="1732502" y="3240000"/>
                  <a:pt x="1560167" y="3240000"/>
                </a:cubicBezTo>
                <a:lnTo>
                  <a:pt x="312041" y="3240000"/>
                </a:lnTo>
                <a:cubicBezTo>
                  <a:pt x="139706" y="3240000"/>
                  <a:pt x="0" y="3100294"/>
                  <a:pt x="0" y="2927959"/>
                </a:cubicBezTo>
                <a:lnTo>
                  <a:pt x="0" y="312041"/>
                </a:lnTo>
                <a:cubicBezTo>
                  <a:pt x="0" y="139706"/>
                  <a:pt x="139706" y="0"/>
                  <a:pt x="31204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77" name="Rectangle 18">
            <a:extLst>
              <a:ext uri="{FF2B5EF4-FFF2-40B4-BE49-F238E27FC236}">
                <a16:creationId xmlns:a16="http://schemas.microsoft.com/office/drawing/2014/main" id="{D8BFBE69-EC90-491A-A905-789398F4B3A8}"/>
              </a:ext>
            </a:extLst>
          </p:cNvPr>
          <p:cNvSpPr/>
          <p:nvPr/>
        </p:nvSpPr>
        <p:spPr>
          <a:xfrm>
            <a:off x="6258752" y="2567175"/>
            <a:ext cx="491054" cy="390153"/>
          </a:xfrm>
          <a:custGeom>
            <a:avLst/>
            <a:gdLst/>
            <a:ahLst/>
            <a:cxnLst/>
            <a:rect l="l" t="t" r="r" b="b"/>
            <a:pathLst>
              <a:path w="3240000" h="2574247">
                <a:moveTo>
                  <a:pt x="2393400" y="1814089"/>
                </a:moveTo>
                <a:cubicBezTo>
                  <a:pt x="2363577" y="1814089"/>
                  <a:pt x="2339400" y="1838266"/>
                  <a:pt x="2339400" y="1868089"/>
                </a:cubicBezTo>
                <a:cubicBezTo>
                  <a:pt x="2339400" y="1897912"/>
                  <a:pt x="2363577" y="1922089"/>
                  <a:pt x="2393400" y="1922089"/>
                </a:cubicBezTo>
                <a:lnTo>
                  <a:pt x="2573400" y="1922089"/>
                </a:lnTo>
                <a:cubicBezTo>
                  <a:pt x="2603223" y="1922089"/>
                  <a:pt x="2627400" y="1897912"/>
                  <a:pt x="2627400" y="1868089"/>
                </a:cubicBezTo>
                <a:cubicBezTo>
                  <a:pt x="2627400" y="1838266"/>
                  <a:pt x="2603223" y="1814089"/>
                  <a:pt x="2573400" y="1814089"/>
                </a:cubicBezTo>
                <a:close/>
                <a:moveTo>
                  <a:pt x="173344" y="1814089"/>
                </a:moveTo>
                <a:cubicBezTo>
                  <a:pt x="143521" y="1814089"/>
                  <a:pt x="119344" y="1838266"/>
                  <a:pt x="119344" y="1868089"/>
                </a:cubicBezTo>
                <a:cubicBezTo>
                  <a:pt x="119344" y="1897912"/>
                  <a:pt x="143521" y="1922089"/>
                  <a:pt x="173344" y="1922089"/>
                </a:cubicBezTo>
                <a:lnTo>
                  <a:pt x="353344" y="1922089"/>
                </a:lnTo>
                <a:cubicBezTo>
                  <a:pt x="383167" y="1922089"/>
                  <a:pt x="407344" y="1897912"/>
                  <a:pt x="407344" y="1868089"/>
                </a:cubicBezTo>
                <a:cubicBezTo>
                  <a:pt x="407344" y="1838266"/>
                  <a:pt x="383167" y="1814089"/>
                  <a:pt x="353344" y="1814089"/>
                </a:cubicBezTo>
                <a:close/>
                <a:moveTo>
                  <a:pt x="2933496" y="1796081"/>
                </a:moveTo>
                <a:cubicBezTo>
                  <a:pt x="2893727" y="1796081"/>
                  <a:pt x="2861488" y="1828320"/>
                  <a:pt x="2861488" y="1868089"/>
                </a:cubicBezTo>
                <a:cubicBezTo>
                  <a:pt x="2861488" y="1907858"/>
                  <a:pt x="2893727" y="1940097"/>
                  <a:pt x="2933496" y="1940097"/>
                </a:cubicBezTo>
                <a:cubicBezTo>
                  <a:pt x="2973265" y="1940097"/>
                  <a:pt x="3005504" y="1907858"/>
                  <a:pt x="3005504" y="1868089"/>
                </a:cubicBezTo>
                <a:cubicBezTo>
                  <a:pt x="3005504" y="1828320"/>
                  <a:pt x="2973265" y="1796081"/>
                  <a:pt x="2933496" y="1796081"/>
                </a:cubicBezTo>
                <a:close/>
                <a:moveTo>
                  <a:pt x="119344" y="122856"/>
                </a:moveTo>
                <a:lnTo>
                  <a:pt x="119344" y="1728192"/>
                </a:lnTo>
                <a:lnTo>
                  <a:pt x="3120656" y="1728192"/>
                </a:lnTo>
                <a:lnTo>
                  <a:pt x="3120656" y="122856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2016224"/>
                </a:lnTo>
                <a:lnTo>
                  <a:pt x="1812079" y="2016224"/>
                </a:lnTo>
                <a:lnTo>
                  <a:pt x="1857107" y="2320159"/>
                </a:lnTo>
                <a:lnTo>
                  <a:pt x="2357140" y="2320159"/>
                </a:lnTo>
                <a:cubicBezTo>
                  <a:pt x="2427304" y="2320159"/>
                  <a:pt x="2484184" y="2377039"/>
                  <a:pt x="2484184" y="2447203"/>
                </a:cubicBezTo>
                <a:lnTo>
                  <a:pt x="2484184" y="2574247"/>
                </a:lnTo>
                <a:lnTo>
                  <a:pt x="755992" y="2574247"/>
                </a:lnTo>
                <a:lnTo>
                  <a:pt x="755992" y="2447203"/>
                </a:lnTo>
                <a:cubicBezTo>
                  <a:pt x="755992" y="2377039"/>
                  <a:pt x="812872" y="2320159"/>
                  <a:pt x="883036" y="2320159"/>
                </a:cubicBezTo>
                <a:lnTo>
                  <a:pt x="1382894" y="2320159"/>
                </a:lnTo>
                <a:lnTo>
                  <a:pt x="1427922" y="2016224"/>
                </a:lnTo>
                <a:lnTo>
                  <a:pt x="0" y="2016224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78" name="Rounded Rectangle 25">
            <a:extLst>
              <a:ext uri="{FF2B5EF4-FFF2-40B4-BE49-F238E27FC236}">
                <a16:creationId xmlns:a16="http://schemas.microsoft.com/office/drawing/2014/main" id="{4572E89B-D1A8-4A73-807F-C57BE0137D47}"/>
              </a:ext>
            </a:extLst>
          </p:cNvPr>
          <p:cNvSpPr/>
          <p:nvPr/>
        </p:nvSpPr>
        <p:spPr>
          <a:xfrm>
            <a:off x="7154498" y="2552022"/>
            <a:ext cx="299026" cy="420457"/>
          </a:xfrm>
          <a:custGeom>
            <a:avLst/>
            <a:gdLst/>
            <a:ahLst/>
            <a:cxnLst/>
            <a:rect l="l" t="t" r="r" b="b"/>
            <a:pathLst>
              <a:path w="2304256" h="3240000">
                <a:moveTo>
                  <a:pt x="954128" y="3024336"/>
                </a:moveTo>
                <a:cubicBezTo>
                  <a:pt x="924305" y="3024336"/>
                  <a:pt x="900128" y="3048513"/>
                  <a:pt x="900128" y="3078336"/>
                </a:cubicBezTo>
                <a:cubicBezTo>
                  <a:pt x="900128" y="3108159"/>
                  <a:pt x="924305" y="3132336"/>
                  <a:pt x="954128" y="3132336"/>
                </a:cubicBezTo>
                <a:lnTo>
                  <a:pt x="1350128" y="3132336"/>
                </a:lnTo>
                <a:cubicBezTo>
                  <a:pt x="1379951" y="3132336"/>
                  <a:pt x="1404128" y="3108159"/>
                  <a:pt x="1404128" y="3078336"/>
                </a:cubicBezTo>
                <a:cubicBezTo>
                  <a:pt x="1404128" y="3048513"/>
                  <a:pt x="1379951" y="3024336"/>
                  <a:pt x="1350128" y="3024336"/>
                </a:cubicBezTo>
                <a:close/>
                <a:moveTo>
                  <a:pt x="131531" y="224650"/>
                </a:moveTo>
                <a:lnTo>
                  <a:pt x="131531" y="2888946"/>
                </a:lnTo>
                <a:lnTo>
                  <a:pt x="2172725" y="2888946"/>
                </a:lnTo>
                <a:lnTo>
                  <a:pt x="2172725" y="224650"/>
                </a:lnTo>
                <a:close/>
                <a:moveTo>
                  <a:pt x="936128" y="73520"/>
                </a:moveTo>
                <a:cubicBezTo>
                  <a:pt x="916246" y="73520"/>
                  <a:pt x="900128" y="89638"/>
                  <a:pt x="900128" y="109520"/>
                </a:cubicBezTo>
                <a:cubicBezTo>
                  <a:pt x="900128" y="129402"/>
                  <a:pt x="916246" y="145520"/>
                  <a:pt x="936128" y="145520"/>
                </a:cubicBezTo>
                <a:lnTo>
                  <a:pt x="1368128" y="145520"/>
                </a:lnTo>
                <a:cubicBezTo>
                  <a:pt x="1388010" y="145520"/>
                  <a:pt x="1404128" y="129402"/>
                  <a:pt x="1404128" y="109520"/>
                </a:cubicBezTo>
                <a:cubicBezTo>
                  <a:pt x="1404128" y="89638"/>
                  <a:pt x="1388010" y="73520"/>
                  <a:pt x="1368128" y="73520"/>
                </a:cubicBezTo>
                <a:close/>
                <a:moveTo>
                  <a:pt x="155330" y="0"/>
                </a:moveTo>
                <a:lnTo>
                  <a:pt x="2148926" y="0"/>
                </a:lnTo>
                <a:cubicBezTo>
                  <a:pt x="2234712" y="0"/>
                  <a:pt x="2304256" y="69544"/>
                  <a:pt x="2304256" y="155330"/>
                </a:cubicBezTo>
                <a:lnTo>
                  <a:pt x="2304256" y="3084670"/>
                </a:lnTo>
                <a:cubicBezTo>
                  <a:pt x="2304256" y="3170456"/>
                  <a:pt x="2234712" y="3240000"/>
                  <a:pt x="2148926" y="3240000"/>
                </a:cubicBezTo>
                <a:lnTo>
                  <a:pt x="155330" y="3240000"/>
                </a:lnTo>
                <a:cubicBezTo>
                  <a:pt x="69544" y="3240000"/>
                  <a:pt x="0" y="3170456"/>
                  <a:pt x="0" y="3084670"/>
                </a:cubicBezTo>
                <a:lnTo>
                  <a:pt x="0" y="155330"/>
                </a:lnTo>
                <a:cubicBezTo>
                  <a:pt x="0" y="69544"/>
                  <a:pt x="69544" y="0"/>
                  <a:pt x="15533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79" name="Chord 14">
            <a:extLst>
              <a:ext uri="{FF2B5EF4-FFF2-40B4-BE49-F238E27FC236}">
                <a16:creationId xmlns:a16="http://schemas.microsoft.com/office/drawing/2014/main" id="{55CB0732-5078-415F-A13A-7992B69C1679}"/>
              </a:ext>
            </a:extLst>
          </p:cNvPr>
          <p:cNvSpPr/>
          <p:nvPr/>
        </p:nvSpPr>
        <p:spPr>
          <a:xfrm>
            <a:off x="5919945" y="5535338"/>
            <a:ext cx="512639" cy="646909"/>
          </a:xfrm>
          <a:custGeom>
            <a:avLst/>
            <a:gdLst/>
            <a:ahLst/>
            <a:cxnLst/>
            <a:rect l="l" t="t" r="r" b="b"/>
            <a:pathLst>
              <a:path w="2120980" h="2676504">
                <a:moveTo>
                  <a:pt x="824057" y="2198115"/>
                </a:moveTo>
                <a:lnTo>
                  <a:pt x="824057" y="2229022"/>
                </a:lnTo>
                <a:lnTo>
                  <a:pt x="751177" y="2229022"/>
                </a:lnTo>
                <a:lnTo>
                  <a:pt x="751177" y="2510330"/>
                </a:lnTo>
                <a:lnTo>
                  <a:pt x="824057" y="2510330"/>
                </a:lnTo>
                <a:lnTo>
                  <a:pt x="824057" y="2541237"/>
                </a:lnTo>
                <a:lnTo>
                  <a:pt x="1298129" y="2541237"/>
                </a:lnTo>
                <a:lnTo>
                  <a:pt x="1298129" y="2510330"/>
                </a:lnTo>
                <a:lnTo>
                  <a:pt x="1371008" y="2510330"/>
                </a:lnTo>
                <a:lnTo>
                  <a:pt x="1371008" y="2229022"/>
                </a:lnTo>
                <a:lnTo>
                  <a:pt x="1298129" y="2229022"/>
                </a:lnTo>
                <a:lnTo>
                  <a:pt x="1298129" y="2198115"/>
                </a:lnTo>
                <a:close/>
                <a:moveTo>
                  <a:pt x="1933495" y="134375"/>
                </a:moveTo>
                <a:cubicBezTo>
                  <a:pt x="1872496" y="128267"/>
                  <a:pt x="1778964" y="206162"/>
                  <a:pt x="1655092" y="316398"/>
                </a:cubicBezTo>
                <a:lnTo>
                  <a:pt x="1655092" y="762581"/>
                </a:lnTo>
                <a:lnTo>
                  <a:pt x="1651862" y="762581"/>
                </a:lnTo>
                <a:cubicBezTo>
                  <a:pt x="1647824" y="843406"/>
                  <a:pt x="1633793" y="920606"/>
                  <a:pt x="1611266" y="992211"/>
                </a:cubicBezTo>
                <a:cubicBezTo>
                  <a:pt x="1739269" y="1047184"/>
                  <a:pt x="1828260" y="986425"/>
                  <a:pt x="1895778" y="900656"/>
                </a:cubicBezTo>
                <a:cubicBezTo>
                  <a:pt x="1964561" y="813279"/>
                  <a:pt x="2016746" y="624382"/>
                  <a:pt x="2016490" y="465292"/>
                </a:cubicBezTo>
                <a:cubicBezTo>
                  <a:pt x="2023696" y="232949"/>
                  <a:pt x="1995287" y="140561"/>
                  <a:pt x="1933495" y="134375"/>
                </a:cubicBezTo>
                <a:close/>
                <a:moveTo>
                  <a:pt x="187485" y="134375"/>
                </a:moveTo>
                <a:cubicBezTo>
                  <a:pt x="125693" y="140561"/>
                  <a:pt x="97284" y="232949"/>
                  <a:pt x="104490" y="465292"/>
                </a:cubicBezTo>
                <a:cubicBezTo>
                  <a:pt x="104234" y="624382"/>
                  <a:pt x="156419" y="813279"/>
                  <a:pt x="225202" y="900656"/>
                </a:cubicBezTo>
                <a:cubicBezTo>
                  <a:pt x="292944" y="986710"/>
                  <a:pt x="382303" y="1047587"/>
                  <a:pt x="511026" y="991745"/>
                </a:cubicBezTo>
                <a:cubicBezTo>
                  <a:pt x="488627" y="920189"/>
                  <a:pt x="474740" y="843131"/>
                  <a:pt x="470841" y="762581"/>
                </a:cubicBezTo>
                <a:lnTo>
                  <a:pt x="467092" y="762581"/>
                </a:lnTo>
                <a:lnTo>
                  <a:pt x="467092" y="317447"/>
                </a:lnTo>
                <a:cubicBezTo>
                  <a:pt x="342616" y="206663"/>
                  <a:pt x="248680" y="128248"/>
                  <a:pt x="187485" y="134375"/>
                </a:cubicBezTo>
                <a:close/>
                <a:moveTo>
                  <a:pt x="171293" y="338"/>
                </a:moveTo>
                <a:cubicBezTo>
                  <a:pt x="267101" y="7324"/>
                  <a:pt x="383647" y="121035"/>
                  <a:pt x="467092" y="183917"/>
                </a:cubicBezTo>
                <a:lnTo>
                  <a:pt x="467092" y="127304"/>
                </a:lnTo>
                <a:cubicBezTo>
                  <a:pt x="446033" y="120339"/>
                  <a:pt x="431092" y="100383"/>
                  <a:pt x="431092" y="76938"/>
                </a:cubicBezTo>
                <a:cubicBezTo>
                  <a:pt x="431092" y="47115"/>
                  <a:pt x="455269" y="22938"/>
                  <a:pt x="485092" y="22938"/>
                </a:cubicBezTo>
                <a:lnTo>
                  <a:pt x="1637092" y="22938"/>
                </a:lnTo>
                <a:cubicBezTo>
                  <a:pt x="1666915" y="22938"/>
                  <a:pt x="1691092" y="47115"/>
                  <a:pt x="1691092" y="76938"/>
                </a:cubicBezTo>
                <a:cubicBezTo>
                  <a:pt x="1691092" y="100383"/>
                  <a:pt x="1676151" y="120339"/>
                  <a:pt x="1655092" y="127304"/>
                </a:cubicBezTo>
                <a:lnTo>
                  <a:pt x="1655092" y="182958"/>
                </a:lnTo>
                <a:cubicBezTo>
                  <a:pt x="1738474" y="119924"/>
                  <a:pt x="1854348" y="7289"/>
                  <a:pt x="1949687" y="338"/>
                </a:cubicBezTo>
                <a:cubicBezTo>
                  <a:pt x="2046947" y="-6754"/>
                  <a:pt x="2122836" y="96139"/>
                  <a:pt x="2120946" y="473736"/>
                </a:cubicBezTo>
                <a:cubicBezTo>
                  <a:pt x="2117166" y="673942"/>
                  <a:pt x="2058714" y="872497"/>
                  <a:pt x="1966316" y="974360"/>
                </a:cubicBezTo>
                <a:cubicBezTo>
                  <a:pt x="1875288" y="1074712"/>
                  <a:pt x="1740706" y="1159472"/>
                  <a:pt x="1574365" y="1087619"/>
                </a:cubicBezTo>
                <a:cubicBezTo>
                  <a:pt x="1498402" y="1256706"/>
                  <a:pt x="1371540" y="1383225"/>
                  <a:pt x="1220432" y="1434843"/>
                </a:cubicBezTo>
                <a:lnTo>
                  <a:pt x="1220432" y="1524098"/>
                </a:lnTo>
                <a:cubicBezTo>
                  <a:pt x="1242816" y="1529237"/>
                  <a:pt x="1259092" y="1549488"/>
                  <a:pt x="1259092" y="1573540"/>
                </a:cubicBezTo>
                <a:lnTo>
                  <a:pt x="1259092" y="1782216"/>
                </a:lnTo>
                <a:cubicBezTo>
                  <a:pt x="1259092" y="1806269"/>
                  <a:pt x="1242816" y="1826519"/>
                  <a:pt x="1220432" y="1831659"/>
                </a:cubicBezTo>
                <a:lnTo>
                  <a:pt x="1220432" y="1899972"/>
                </a:lnTo>
                <a:cubicBezTo>
                  <a:pt x="1220432" y="1908643"/>
                  <a:pt x="1218317" y="1916820"/>
                  <a:pt x="1214011" y="1923722"/>
                </a:cubicBezTo>
                <a:cubicBezTo>
                  <a:pt x="1480406" y="1939701"/>
                  <a:pt x="1673079" y="1996147"/>
                  <a:pt x="1682229" y="2062848"/>
                </a:cubicBezTo>
                <a:lnTo>
                  <a:pt x="1925188" y="2062848"/>
                </a:lnTo>
                <a:lnTo>
                  <a:pt x="1925188" y="2676504"/>
                </a:lnTo>
                <a:lnTo>
                  <a:pt x="196996" y="2676504"/>
                </a:lnTo>
                <a:lnTo>
                  <a:pt x="196996" y="2062848"/>
                </a:lnTo>
                <a:lnTo>
                  <a:pt x="427501" y="2062848"/>
                </a:lnTo>
                <a:cubicBezTo>
                  <a:pt x="436455" y="1995236"/>
                  <a:pt x="634470" y="1937990"/>
                  <a:pt x="907722" y="1923052"/>
                </a:cubicBezTo>
                <a:cubicBezTo>
                  <a:pt x="903729" y="1916275"/>
                  <a:pt x="901752" y="1908354"/>
                  <a:pt x="901752" y="1899972"/>
                </a:cubicBezTo>
                <a:lnTo>
                  <a:pt x="901752" y="1831659"/>
                </a:lnTo>
                <a:cubicBezTo>
                  <a:pt x="879369" y="1826519"/>
                  <a:pt x="863092" y="1806269"/>
                  <a:pt x="863092" y="1782216"/>
                </a:cubicBezTo>
                <a:lnTo>
                  <a:pt x="863092" y="1573540"/>
                </a:lnTo>
                <a:cubicBezTo>
                  <a:pt x="863092" y="1549488"/>
                  <a:pt x="879369" y="1529237"/>
                  <a:pt x="901752" y="1524098"/>
                </a:cubicBezTo>
                <a:lnTo>
                  <a:pt x="901752" y="1435225"/>
                </a:lnTo>
                <a:cubicBezTo>
                  <a:pt x="750211" y="1383280"/>
                  <a:pt x="623484" y="1256276"/>
                  <a:pt x="547795" y="1087211"/>
                </a:cubicBezTo>
                <a:cubicBezTo>
                  <a:pt x="380891" y="1159861"/>
                  <a:pt x="245901" y="1074942"/>
                  <a:pt x="154664" y="974360"/>
                </a:cubicBezTo>
                <a:cubicBezTo>
                  <a:pt x="62266" y="872497"/>
                  <a:pt x="3814" y="673942"/>
                  <a:pt x="34" y="473736"/>
                </a:cubicBezTo>
                <a:cubicBezTo>
                  <a:pt x="-1856" y="96139"/>
                  <a:pt x="74033" y="-6754"/>
                  <a:pt x="171293" y="3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80" name="Rounded Rectangle 6">
            <a:extLst>
              <a:ext uri="{FF2B5EF4-FFF2-40B4-BE49-F238E27FC236}">
                <a16:creationId xmlns:a16="http://schemas.microsoft.com/office/drawing/2014/main" id="{11DB8BB9-D675-470D-AC1D-C9EF80405172}"/>
              </a:ext>
            </a:extLst>
          </p:cNvPr>
          <p:cNvSpPr/>
          <p:nvPr/>
        </p:nvSpPr>
        <p:spPr>
          <a:xfrm>
            <a:off x="4411373" y="2471636"/>
            <a:ext cx="508153" cy="516633"/>
          </a:xfrm>
          <a:custGeom>
            <a:avLst/>
            <a:gdLst/>
            <a:ahLst/>
            <a:cxnLst/>
            <a:rect l="l" t="t" r="r" b="b"/>
            <a:pathLst>
              <a:path w="3186824" h="3060919">
                <a:moveTo>
                  <a:pt x="1045874" y="2696689"/>
                </a:moveTo>
                <a:lnTo>
                  <a:pt x="2125874" y="2696689"/>
                </a:lnTo>
                <a:lnTo>
                  <a:pt x="2125874" y="2804689"/>
                </a:lnTo>
                <a:lnTo>
                  <a:pt x="1045874" y="2804689"/>
                </a:lnTo>
                <a:close/>
                <a:moveTo>
                  <a:pt x="1045874" y="2410468"/>
                </a:moveTo>
                <a:lnTo>
                  <a:pt x="2125874" y="2410468"/>
                </a:lnTo>
                <a:lnTo>
                  <a:pt x="2125874" y="2518468"/>
                </a:lnTo>
                <a:lnTo>
                  <a:pt x="1045874" y="2518468"/>
                </a:lnTo>
                <a:close/>
                <a:moveTo>
                  <a:pt x="1045874" y="2124247"/>
                </a:moveTo>
                <a:lnTo>
                  <a:pt x="2125874" y="2124247"/>
                </a:lnTo>
                <a:lnTo>
                  <a:pt x="2125874" y="2232247"/>
                </a:lnTo>
                <a:lnTo>
                  <a:pt x="1045874" y="2232247"/>
                </a:lnTo>
                <a:close/>
                <a:moveTo>
                  <a:pt x="902547" y="1956791"/>
                </a:moveTo>
                <a:lnTo>
                  <a:pt x="902547" y="2109191"/>
                </a:lnTo>
                <a:lnTo>
                  <a:pt x="902547" y="2185391"/>
                </a:lnTo>
                <a:lnTo>
                  <a:pt x="902547" y="2376263"/>
                </a:lnTo>
                <a:lnTo>
                  <a:pt x="902547" y="2973921"/>
                </a:lnTo>
                <a:lnTo>
                  <a:pt x="2284277" y="2973921"/>
                </a:lnTo>
                <a:lnTo>
                  <a:pt x="2284277" y="2376263"/>
                </a:lnTo>
                <a:lnTo>
                  <a:pt x="2284277" y="2185391"/>
                </a:lnTo>
                <a:lnTo>
                  <a:pt x="2284277" y="2109191"/>
                </a:lnTo>
                <a:lnTo>
                  <a:pt x="2284277" y="1956791"/>
                </a:lnTo>
                <a:close/>
                <a:moveTo>
                  <a:pt x="469172" y="1728191"/>
                </a:moveTo>
                <a:lnTo>
                  <a:pt x="469172" y="2185391"/>
                </a:lnTo>
                <a:lnTo>
                  <a:pt x="767127" y="2185391"/>
                </a:lnTo>
                <a:lnTo>
                  <a:pt x="767127" y="2109191"/>
                </a:lnTo>
                <a:lnTo>
                  <a:pt x="545372" y="2109191"/>
                </a:lnTo>
                <a:lnTo>
                  <a:pt x="545372" y="1804391"/>
                </a:lnTo>
                <a:lnTo>
                  <a:pt x="2641452" y="1804391"/>
                </a:lnTo>
                <a:lnTo>
                  <a:pt x="2641452" y="2109191"/>
                </a:lnTo>
                <a:lnTo>
                  <a:pt x="2419697" y="2109191"/>
                </a:lnTo>
                <a:lnTo>
                  <a:pt x="2419697" y="2185391"/>
                </a:lnTo>
                <a:lnTo>
                  <a:pt x="2717652" y="2185391"/>
                </a:lnTo>
                <a:lnTo>
                  <a:pt x="2717652" y="1728191"/>
                </a:lnTo>
                <a:close/>
                <a:moveTo>
                  <a:pt x="2819005" y="1350909"/>
                </a:moveTo>
                <a:cubicBezTo>
                  <a:pt x="2769294" y="1350909"/>
                  <a:pt x="2728995" y="1391208"/>
                  <a:pt x="2728995" y="1440919"/>
                </a:cubicBezTo>
                <a:cubicBezTo>
                  <a:pt x="2728995" y="1490630"/>
                  <a:pt x="2769294" y="1530929"/>
                  <a:pt x="2819005" y="1530929"/>
                </a:cubicBezTo>
                <a:cubicBezTo>
                  <a:pt x="2868716" y="1530929"/>
                  <a:pt x="2909015" y="1490630"/>
                  <a:pt x="2909015" y="1440919"/>
                </a:cubicBezTo>
                <a:cubicBezTo>
                  <a:pt x="2909015" y="1391208"/>
                  <a:pt x="2868716" y="1350909"/>
                  <a:pt x="2819005" y="1350909"/>
                </a:cubicBezTo>
                <a:close/>
                <a:moveTo>
                  <a:pt x="2509707" y="1350909"/>
                </a:moveTo>
                <a:cubicBezTo>
                  <a:pt x="2459996" y="1350909"/>
                  <a:pt x="2419697" y="1391208"/>
                  <a:pt x="2419697" y="1440919"/>
                </a:cubicBezTo>
                <a:cubicBezTo>
                  <a:pt x="2419697" y="1490630"/>
                  <a:pt x="2459996" y="1530929"/>
                  <a:pt x="2509707" y="1530929"/>
                </a:cubicBezTo>
                <a:cubicBezTo>
                  <a:pt x="2559418" y="1530929"/>
                  <a:pt x="2599717" y="1490630"/>
                  <a:pt x="2599717" y="1440919"/>
                </a:cubicBezTo>
                <a:cubicBezTo>
                  <a:pt x="2599717" y="1391208"/>
                  <a:pt x="2559418" y="1350909"/>
                  <a:pt x="2509707" y="1350909"/>
                </a:cubicBezTo>
                <a:close/>
                <a:moveTo>
                  <a:pt x="195993" y="1200328"/>
                </a:moveTo>
                <a:lnTo>
                  <a:pt x="2990831" y="1200328"/>
                </a:lnTo>
                <a:cubicBezTo>
                  <a:pt x="3099075" y="1200328"/>
                  <a:pt x="3186824" y="1288077"/>
                  <a:pt x="3186824" y="1396321"/>
                </a:cubicBezTo>
                <a:lnTo>
                  <a:pt x="3186824" y="2180270"/>
                </a:lnTo>
                <a:cubicBezTo>
                  <a:pt x="3186824" y="2288514"/>
                  <a:pt x="3099075" y="2376263"/>
                  <a:pt x="2990831" y="2376263"/>
                </a:cubicBezTo>
                <a:lnTo>
                  <a:pt x="2419697" y="2376263"/>
                </a:lnTo>
                <a:lnTo>
                  <a:pt x="2419697" y="3060919"/>
                </a:lnTo>
                <a:lnTo>
                  <a:pt x="767127" y="3060919"/>
                </a:lnTo>
                <a:lnTo>
                  <a:pt x="767127" y="2376263"/>
                </a:lnTo>
                <a:lnTo>
                  <a:pt x="195993" y="2376263"/>
                </a:lnTo>
                <a:cubicBezTo>
                  <a:pt x="87749" y="2376263"/>
                  <a:pt x="0" y="2288514"/>
                  <a:pt x="0" y="2180270"/>
                </a:cubicBezTo>
                <a:lnTo>
                  <a:pt x="0" y="1396321"/>
                </a:lnTo>
                <a:cubicBezTo>
                  <a:pt x="0" y="1288077"/>
                  <a:pt x="87749" y="1200328"/>
                  <a:pt x="195993" y="1200328"/>
                </a:cubicBezTo>
                <a:close/>
                <a:moveTo>
                  <a:pt x="767127" y="0"/>
                </a:moveTo>
                <a:lnTo>
                  <a:pt x="2419697" y="0"/>
                </a:lnTo>
                <a:lnTo>
                  <a:pt x="2419697" y="190589"/>
                </a:lnTo>
                <a:lnTo>
                  <a:pt x="2565249" y="190589"/>
                </a:lnTo>
                <a:cubicBezTo>
                  <a:pt x="2649419" y="190589"/>
                  <a:pt x="2717652" y="258822"/>
                  <a:pt x="2717652" y="342992"/>
                </a:cubicBezTo>
                <a:lnTo>
                  <a:pt x="2717652" y="1104989"/>
                </a:lnTo>
                <a:lnTo>
                  <a:pt x="2284277" y="1104989"/>
                </a:lnTo>
                <a:lnTo>
                  <a:pt x="2284277" y="1104128"/>
                </a:lnTo>
                <a:lnTo>
                  <a:pt x="2284277" y="190589"/>
                </a:lnTo>
                <a:lnTo>
                  <a:pt x="2284277" y="96523"/>
                </a:lnTo>
                <a:lnTo>
                  <a:pt x="902547" y="96523"/>
                </a:lnTo>
                <a:lnTo>
                  <a:pt x="902547" y="190589"/>
                </a:lnTo>
                <a:lnTo>
                  <a:pt x="902547" y="1104128"/>
                </a:lnTo>
                <a:lnTo>
                  <a:pt x="902547" y="1104989"/>
                </a:lnTo>
                <a:lnTo>
                  <a:pt x="469172" y="1104989"/>
                </a:lnTo>
                <a:lnTo>
                  <a:pt x="469172" y="342992"/>
                </a:lnTo>
                <a:cubicBezTo>
                  <a:pt x="469172" y="258822"/>
                  <a:pt x="537405" y="190589"/>
                  <a:pt x="621575" y="190589"/>
                </a:cubicBezTo>
                <a:lnTo>
                  <a:pt x="767127" y="190589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81" name="Oval 66">
            <a:extLst>
              <a:ext uri="{FF2B5EF4-FFF2-40B4-BE49-F238E27FC236}">
                <a16:creationId xmlns:a16="http://schemas.microsoft.com/office/drawing/2014/main" id="{64136ECC-E882-4D1E-8298-06A6A02A6E1A}"/>
              </a:ext>
            </a:extLst>
          </p:cNvPr>
          <p:cNvSpPr/>
          <p:nvPr/>
        </p:nvSpPr>
        <p:spPr>
          <a:xfrm rot="20700000">
            <a:off x="6137536" y="3634206"/>
            <a:ext cx="548680" cy="469988"/>
          </a:xfrm>
          <a:custGeom>
            <a:avLst/>
            <a:gdLst/>
            <a:ahLst/>
            <a:cxnLst/>
            <a:rect l="l" t="t" r="r" b="b"/>
            <a:pathLst>
              <a:path w="2901316" h="2485205">
                <a:moveTo>
                  <a:pt x="2901316" y="8833"/>
                </a:moveTo>
                <a:lnTo>
                  <a:pt x="2885407" y="69738"/>
                </a:lnTo>
                <a:lnTo>
                  <a:pt x="2890344" y="71061"/>
                </a:lnTo>
                <a:lnTo>
                  <a:pt x="2331295" y="2157461"/>
                </a:lnTo>
                <a:lnTo>
                  <a:pt x="2322295" y="2155049"/>
                </a:lnTo>
                <a:cubicBezTo>
                  <a:pt x="2311779" y="2339141"/>
                  <a:pt x="2127696" y="2485205"/>
                  <a:pt x="1902404" y="2485205"/>
                </a:cubicBezTo>
                <a:cubicBezTo>
                  <a:pt x="1669201" y="2485205"/>
                  <a:pt x="1480151" y="2328701"/>
                  <a:pt x="1480150" y="2135644"/>
                </a:cubicBezTo>
                <a:cubicBezTo>
                  <a:pt x="1480150" y="1942587"/>
                  <a:pt x="1669200" y="1786083"/>
                  <a:pt x="1902404" y="1786083"/>
                </a:cubicBezTo>
                <a:cubicBezTo>
                  <a:pt x="2026046" y="1786083"/>
                  <a:pt x="2137276" y="1830075"/>
                  <a:pt x="2213623" y="1901150"/>
                </a:cubicBezTo>
                <a:lnTo>
                  <a:pt x="2586815" y="508378"/>
                </a:lnTo>
                <a:lnTo>
                  <a:pt x="1283297" y="508378"/>
                </a:lnTo>
                <a:lnTo>
                  <a:pt x="847984" y="2132988"/>
                </a:lnTo>
                <a:lnTo>
                  <a:pt x="841776" y="2131324"/>
                </a:lnTo>
                <a:cubicBezTo>
                  <a:pt x="829584" y="2314002"/>
                  <a:pt x="646295" y="2458448"/>
                  <a:pt x="422254" y="2458448"/>
                </a:cubicBezTo>
                <a:cubicBezTo>
                  <a:pt x="189051" y="2458448"/>
                  <a:pt x="1" y="2301944"/>
                  <a:pt x="0" y="2108887"/>
                </a:cubicBezTo>
                <a:cubicBezTo>
                  <a:pt x="0" y="1915830"/>
                  <a:pt x="189051" y="1759326"/>
                  <a:pt x="422255" y="1759326"/>
                </a:cubicBezTo>
                <a:cubicBezTo>
                  <a:pt x="544771" y="1759326"/>
                  <a:pt x="655100" y="1802522"/>
                  <a:pt x="731465" y="1872378"/>
                </a:cubicBezTo>
                <a:lnTo>
                  <a:pt x="1233167" y="0"/>
                </a:lnTo>
                <a:lnTo>
                  <a:pt x="1266129" y="883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82" name="Isosceles Triangle 13">
            <a:extLst>
              <a:ext uri="{FF2B5EF4-FFF2-40B4-BE49-F238E27FC236}">
                <a16:creationId xmlns:a16="http://schemas.microsoft.com/office/drawing/2014/main" id="{A54A6140-C0D9-4440-A5D4-E05BC900724C}"/>
              </a:ext>
            </a:extLst>
          </p:cNvPr>
          <p:cNvSpPr/>
          <p:nvPr/>
        </p:nvSpPr>
        <p:spPr>
          <a:xfrm rot="10800000">
            <a:off x="5188220" y="5485943"/>
            <a:ext cx="376548" cy="745701"/>
          </a:xfrm>
          <a:custGeom>
            <a:avLst/>
            <a:gdLst/>
            <a:ahLst/>
            <a:cxnLst/>
            <a:rect l="l" t="t" r="r" b="b"/>
            <a:pathLst>
              <a:path w="1613569" h="3195455">
                <a:moveTo>
                  <a:pt x="1348422" y="2012960"/>
                </a:moveTo>
                <a:lnTo>
                  <a:pt x="264249" y="2012960"/>
                </a:lnTo>
                <a:cubicBezTo>
                  <a:pt x="99656" y="1932015"/>
                  <a:pt x="172" y="1814225"/>
                  <a:pt x="0" y="1686651"/>
                </a:cubicBezTo>
                <a:lnTo>
                  <a:pt x="716785" y="1678553"/>
                </a:lnTo>
                <a:lnTo>
                  <a:pt x="716785" y="360000"/>
                </a:lnTo>
                <a:lnTo>
                  <a:pt x="716785" y="355479"/>
                </a:lnTo>
                <a:lnTo>
                  <a:pt x="717916" y="355479"/>
                </a:lnTo>
                <a:lnTo>
                  <a:pt x="806785" y="0"/>
                </a:lnTo>
                <a:lnTo>
                  <a:pt x="895655" y="355479"/>
                </a:lnTo>
                <a:lnTo>
                  <a:pt x="896785" y="355479"/>
                </a:lnTo>
                <a:lnTo>
                  <a:pt x="896785" y="360000"/>
                </a:lnTo>
                <a:lnTo>
                  <a:pt x="896785" y="1676520"/>
                </a:lnTo>
                <a:lnTo>
                  <a:pt x="1612906" y="1668429"/>
                </a:lnTo>
                <a:cubicBezTo>
                  <a:pt x="1622778" y="1802631"/>
                  <a:pt x="1521918" y="1928220"/>
                  <a:pt x="1348422" y="2012960"/>
                </a:cubicBezTo>
                <a:close/>
                <a:moveTo>
                  <a:pt x="1175921" y="2908428"/>
                </a:moveTo>
                <a:lnTo>
                  <a:pt x="437641" y="2908428"/>
                </a:lnTo>
                <a:lnTo>
                  <a:pt x="250570" y="2083962"/>
                </a:lnTo>
                <a:lnTo>
                  <a:pt x="1362992" y="2083962"/>
                </a:lnTo>
                <a:close/>
                <a:moveTo>
                  <a:pt x="1155969" y="3195455"/>
                </a:moveTo>
                <a:lnTo>
                  <a:pt x="457593" y="3195455"/>
                </a:lnTo>
                <a:cubicBezTo>
                  <a:pt x="397940" y="3195455"/>
                  <a:pt x="349581" y="3147096"/>
                  <a:pt x="349581" y="3087443"/>
                </a:cubicBezTo>
                <a:cubicBezTo>
                  <a:pt x="349581" y="3027790"/>
                  <a:pt x="397940" y="2979431"/>
                  <a:pt x="457593" y="2979431"/>
                </a:cubicBezTo>
                <a:lnTo>
                  <a:pt x="1155969" y="2979431"/>
                </a:lnTo>
                <a:cubicBezTo>
                  <a:pt x="1215622" y="2979431"/>
                  <a:pt x="1263981" y="3027790"/>
                  <a:pt x="1263981" y="3087443"/>
                </a:cubicBezTo>
                <a:cubicBezTo>
                  <a:pt x="1263981" y="3147096"/>
                  <a:pt x="1215622" y="3195455"/>
                  <a:pt x="1155969" y="319545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83" name="Smiley Face 14">
            <a:extLst>
              <a:ext uri="{FF2B5EF4-FFF2-40B4-BE49-F238E27FC236}">
                <a16:creationId xmlns:a16="http://schemas.microsoft.com/office/drawing/2014/main" id="{BD37565A-D14C-4133-B9E1-D7F8BF1C6551}"/>
              </a:ext>
            </a:extLst>
          </p:cNvPr>
          <p:cNvSpPr/>
          <p:nvPr/>
        </p:nvSpPr>
        <p:spPr>
          <a:xfrm>
            <a:off x="7617042" y="5578826"/>
            <a:ext cx="559934" cy="559934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26698" y="2215122"/>
                </a:moveTo>
                <a:cubicBezTo>
                  <a:pt x="1959656" y="2378616"/>
                  <a:pt x="1801229" y="2486070"/>
                  <a:pt x="1624533" y="2487892"/>
                </a:cubicBezTo>
                <a:cubicBezTo>
                  <a:pt x="1447837" y="2489714"/>
                  <a:pt x="1287227" y="2385551"/>
                  <a:pt x="1216828" y="2223474"/>
                </a:cubicBezTo>
                <a:lnTo>
                  <a:pt x="1039110" y="2300667"/>
                </a:lnTo>
                <a:cubicBezTo>
                  <a:pt x="1140541" y="2534187"/>
                  <a:pt x="1371947" y="2684266"/>
                  <a:pt x="1626531" y="2681641"/>
                </a:cubicBezTo>
                <a:cubicBezTo>
                  <a:pt x="1881115" y="2679016"/>
                  <a:pt x="2109376" y="2524196"/>
                  <a:pt x="2205970" y="2288634"/>
                </a:cubicBezTo>
                <a:close/>
                <a:moveTo>
                  <a:pt x="2165423" y="986226"/>
                </a:moveTo>
                <a:cubicBezTo>
                  <a:pt x="2072622" y="986226"/>
                  <a:pt x="1997392" y="1061456"/>
                  <a:pt x="1997392" y="1154257"/>
                </a:cubicBezTo>
                <a:cubicBezTo>
                  <a:pt x="1997392" y="1247058"/>
                  <a:pt x="2072622" y="1322288"/>
                  <a:pt x="2165423" y="1322288"/>
                </a:cubicBezTo>
                <a:cubicBezTo>
                  <a:pt x="2258224" y="1322288"/>
                  <a:pt x="2333454" y="1247058"/>
                  <a:pt x="2333454" y="1154257"/>
                </a:cubicBezTo>
                <a:cubicBezTo>
                  <a:pt x="2333454" y="1061456"/>
                  <a:pt x="2258224" y="986226"/>
                  <a:pt x="2165423" y="986226"/>
                </a:cubicBezTo>
                <a:close/>
                <a:moveTo>
                  <a:pt x="1107401" y="986226"/>
                </a:moveTo>
                <a:cubicBezTo>
                  <a:pt x="1014600" y="986226"/>
                  <a:pt x="939370" y="1061456"/>
                  <a:pt x="939370" y="1154257"/>
                </a:cubicBezTo>
                <a:cubicBezTo>
                  <a:pt x="939370" y="1247058"/>
                  <a:pt x="1014600" y="1322288"/>
                  <a:pt x="1107401" y="1322288"/>
                </a:cubicBezTo>
                <a:cubicBezTo>
                  <a:pt x="1200202" y="1322288"/>
                  <a:pt x="1275432" y="1247058"/>
                  <a:pt x="1275432" y="1154257"/>
                </a:cubicBezTo>
                <a:cubicBezTo>
                  <a:pt x="1275432" y="1061456"/>
                  <a:pt x="1200202" y="986226"/>
                  <a:pt x="1107401" y="98622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8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7" y="276671"/>
                </a:lnTo>
                <a:lnTo>
                  <a:pt x="2650470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29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29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0" y="2870071"/>
                </a:lnTo>
                <a:lnTo>
                  <a:pt x="2525757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8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2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3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2" y="2802158"/>
                  <a:pt x="474487" y="2765513"/>
                </a:cubicBezTo>
                <a:cubicBezTo>
                  <a:pt x="437842" y="2728868"/>
                  <a:pt x="402944" y="2690475"/>
                  <a:pt x="369929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4" y="2438097"/>
                  <a:pt x="195525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4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4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5" y="847812"/>
                </a:cubicBezTo>
                <a:cubicBezTo>
                  <a:pt x="220464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29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2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3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84" name="Smiley Face 12">
            <a:extLst>
              <a:ext uri="{FF2B5EF4-FFF2-40B4-BE49-F238E27FC236}">
                <a16:creationId xmlns:a16="http://schemas.microsoft.com/office/drawing/2014/main" id="{7F01996A-EF70-44A8-AD2D-1E270513DCED}"/>
              </a:ext>
            </a:extLst>
          </p:cNvPr>
          <p:cNvSpPr/>
          <p:nvPr/>
        </p:nvSpPr>
        <p:spPr>
          <a:xfrm>
            <a:off x="10160622" y="5578826"/>
            <a:ext cx="559934" cy="559934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613470" y="2077417"/>
                </a:moveTo>
                <a:cubicBezTo>
                  <a:pt x="1358886" y="2080042"/>
                  <a:pt x="1130625" y="2234862"/>
                  <a:pt x="1034031" y="2470424"/>
                </a:cubicBezTo>
                <a:lnTo>
                  <a:pt x="1213303" y="2543936"/>
                </a:lnTo>
                <a:cubicBezTo>
                  <a:pt x="1280345" y="2380442"/>
                  <a:pt x="1438772" y="2272988"/>
                  <a:pt x="1615468" y="2271166"/>
                </a:cubicBezTo>
                <a:cubicBezTo>
                  <a:pt x="1792164" y="2269344"/>
                  <a:pt x="1952774" y="2373507"/>
                  <a:pt x="2023173" y="2535584"/>
                </a:cubicBezTo>
                <a:lnTo>
                  <a:pt x="2200891" y="2458391"/>
                </a:lnTo>
                <a:cubicBezTo>
                  <a:pt x="2099460" y="2224871"/>
                  <a:pt x="1868054" y="2074792"/>
                  <a:pt x="1613470" y="2077417"/>
                </a:cubicBezTo>
                <a:close/>
                <a:moveTo>
                  <a:pt x="2165423" y="986226"/>
                </a:moveTo>
                <a:cubicBezTo>
                  <a:pt x="2072622" y="986226"/>
                  <a:pt x="1997392" y="1061456"/>
                  <a:pt x="1997392" y="1154257"/>
                </a:cubicBezTo>
                <a:cubicBezTo>
                  <a:pt x="1997392" y="1247058"/>
                  <a:pt x="2072622" y="1322288"/>
                  <a:pt x="2165423" y="1322288"/>
                </a:cubicBezTo>
                <a:cubicBezTo>
                  <a:pt x="2258224" y="1322288"/>
                  <a:pt x="2333454" y="1247058"/>
                  <a:pt x="2333454" y="1154257"/>
                </a:cubicBezTo>
                <a:cubicBezTo>
                  <a:pt x="2333454" y="1061456"/>
                  <a:pt x="2258224" y="986226"/>
                  <a:pt x="2165423" y="986226"/>
                </a:cubicBezTo>
                <a:close/>
                <a:moveTo>
                  <a:pt x="1107401" y="986226"/>
                </a:moveTo>
                <a:cubicBezTo>
                  <a:pt x="1014600" y="986226"/>
                  <a:pt x="939370" y="1061456"/>
                  <a:pt x="939370" y="1154257"/>
                </a:cubicBezTo>
                <a:cubicBezTo>
                  <a:pt x="939370" y="1247058"/>
                  <a:pt x="1014600" y="1322288"/>
                  <a:pt x="1107401" y="1322288"/>
                </a:cubicBezTo>
                <a:cubicBezTo>
                  <a:pt x="1200202" y="1322288"/>
                  <a:pt x="1275432" y="1247058"/>
                  <a:pt x="1275432" y="1154257"/>
                </a:cubicBezTo>
                <a:cubicBezTo>
                  <a:pt x="1275432" y="1061456"/>
                  <a:pt x="1200202" y="986226"/>
                  <a:pt x="1107401" y="98622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9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8" y="276671"/>
                </a:lnTo>
                <a:lnTo>
                  <a:pt x="2650471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30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30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1" y="2870071"/>
                </a:lnTo>
                <a:lnTo>
                  <a:pt x="2525758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9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3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4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3" y="2802158"/>
                  <a:pt x="474487" y="2765513"/>
                </a:cubicBezTo>
                <a:cubicBezTo>
                  <a:pt x="437842" y="2728868"/>
                  <a:pt x="402944" y="2690475"/>
                  <a:pt x="369930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5" y="2438097"/>
                  <a:pt x="195526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5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5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6" y="847812"/>
                </a:cubicBezTo>
                <a:cubicBezTo>
                  <a:pt x="220465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30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3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4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85" name="Smiley Face 15">
            <a:extLst>
              <a:ext uri="{FF2B5EF4-FFF2-40B4-BE49-F238E27FC236}">
                <a16:creationId xmlns:a16="http://schemas.microsoft.com/office/drawing/2014/main" id="{7DB0A6EE-0534-4660-BA3C-A3E8C9FF112F}"/>
              </a:ext>
            </a:extLst>
          </p:cNvPr>
          <p:cNvSpPr/>
          <p:nvPr/>
        </p:nvSpPr>
        <p:spPr>
          <a:xfrm>
            <a:off x="8468995" y="5581897"/>
            <a:ext cx="553792" cy="55379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298433" y="2114441"/>
                </a:moveTo>
                <a:lnTo>
                  <a:pt x="1355104" y="2367205"/>
                </a:lnTo>
                <a:lnTo>
                  <a:pt x="1411009" y="2575845"/>
                </a:lnTo>
                <a:lnTo>
                  <a:pt x="2354338" y="2323081"/>
                </a:lnTo>
                <a:close/>
                <a:moveTo>
                  <a:pt x="2165423" y="986226"/>
                </a:moveTo>
                <a:cubicBezTo>
                  <a:pt x="2072622" y="986226"/>
                  <a:pt x="1997392" y="1061456"/>
                  <a:pt x="1997392" y="1154257"/>
                </a:cubicBezTo>
                <a:cubicBezTo>
                  <a:pt x="1997392" y="1247058"/>
                  <a:pt x="2072622" y="1322288"/>
                  <a:pt x="2165423" y="1322288"/>
                </a:cubicBezTo>
                <a:cubicBezTo>
                  <a:pt x="2258224" y="1322288"/>
                  <a:pt x="2333454" y="1247058"/>
                  <a:pt x="2333454" y="1154257"/>
                </a:cubicBezTo>
                <a:cubicBezTo>
                  <a:pt x="2333454" y="1061456"/>
                  <a:pt x="2258224" y="986226"/>
                  <a:pt x="2165423" y="986226"/>
                </a:cubicBezTo>
                <a:close/>
                <a:moveTo>
                  <a:pt x="1107401" y="986226"/>
                </a:moveTo>
                <a:cubicBezTo>
                  <a:pt x="1014600" y="986226"/>
                  <a:pt x="939370" y="1061456"/>
                  <a:pt x="939370" y="1154257"/>
                </a:cubicBezTo>
                <a:cubicBezTo>
                  <a:pt x="939370" y="1247058"/>
                  <a:pt x="1014600" y="1322288"/>
                  <a:pt x="1107401" y="1322288"/>
                </a:cubicBezTo>
                <a:cubicBezTo>
                  <a:pt x="1200202" y="1322288"/>
                  <a:pt x="1275432" y="1247058"/>
                  <a:pt x="1275432" y="1154257"/>
                </a:cubicBezTo>
                <a:cubicBezTo>
                  <a:pt x="1275432" y="1061456"/>
                  <a:pt x="1200202" y="986226"/>
                  <a:pt x="1107401" y="98622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8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7" y="276671"/>
                </a:lnTo>
                <a:lnTo>
                  <a:pt x="2650470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29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29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0" y="2870071"/>
                </a:lnTo>
                <a:lnTo>
                  <a:pt x="2525757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8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2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3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2" y="2802158"/>
                  <a:pt x="474487" y="2765513"/>
                </a:cubicBezTo>
                <a:cubicBezTo>
                  <a:pt x="437842" y="2728868"/>
                  <a:pt x="402944" y="2690475"/>
                  <a:pt x="369929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4" y="2438097"/>
                  <a:pt x="195525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4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4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5" y="847812"/>
                </a:cubicBezTo>
                <a:cubicBezTo>
                  <a:pt x="220464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29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2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3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86" name="Oval 37">
            <a:extLst>
              <a:ext uri="{FF2B5EF4-FFF2-40B4-BE49-F238E27FC236}">
                <a16:creationId xmlns:a16="http://schemas.microsoft.com/office/drawing/2014/main" id="{1430B71C-D580-4CA6-A442-26AED5FAE293}"/>
              </a:ext>
            </a:extLst>
          </p:cNvPr>
          <p:cNvSpPr/>
          <p:nvPr/>
        </p:nvSpPr>
        <p:spPr>
          <a:xfrm>
            <a:off x="11012576" y="5575424"/>
            <a:ext cx="566738" cy="566738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249999" y="2117384"/>
                </a:moveTo>
                <a:lnTo>
                  <a:pt x="990192" y="2131776"/>
                </a:lnTo>
                <a:cubicBezTo>
                  <a:pt x="998682" y="2476365"/>
                  <a:pt x="1282526" y="2750154"/>
                  <a:pt x="1627197" y="2746216"/>
                </a:cubicBezTo>
                <a:cubicBezTo>
                  <a:pt x="1971867" y="2742279"/>
                  <a:pt x="2249383" y="2462077"/>
                  <a:pt x="2249999" y="2117384"/>
                </a:cubicBezTo>
                <a:close/>
                <a:moveTo>
                  <a:pt x="2505352" y="784338"/>
                </a:moveTo>
                <a:lnTo>
                  <a:pt x="1869332" y="1428843"/>
                </a:lnTo>
                <a:lnTo>
                  <a:pt x="2505352" y="1522122"/>
                </a:lnTo>
                <a:lnTo>
                  <a:pt x="2505352" y="1378597"/>
                </a:lnTo>
                <a:lnTo>
                  <a:pt x="2187887" y="1332038"/>
                </a:lnTo>
                <a:lnTo>
                  <a:pt x="2505352" y="1010338"/>
                </a:lnTo>
                <a:close/>
                <a:moveTo>
                  <a:pt x="734649" y="784338"/>
                </a:moveTo>
                <a:lnTo>
                  <a:pt x="734649" y="1010338"/>
                </a:lnTo>
                <a:lnTo>
                  <a:pt x="1052115" y="1332038"/>
                </a:lnTo>
                <a:lnTo>
                  <a:pt x="734649" y="1378597"/>
                </a:lnTo>
                <a:lnTo>
                  <a:pt x="734649" y="1522122"/>
                </a:lnTo>
                <a:lnTo>
                  <a:pt x="1370670" y="1428843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87" name="Smiley Face 14">
            <a:extLst>
              <a:ext uri="{FF2B5EF4-FFF2-40B4-BE49-F238E27FC236}">
                <a16:creationId xmlns:a16="http://schemas.microsoft.com/office/drawing/2014/main" id="{77504E11-68B3-460A-979B-D56E2900C922}"/>
              </a:ext>
            </a:extLst>
          </p:cNvPr>
          <p:cNvSpPr/>
          <p:nvPr/>
        </p:nvSpPr>
        <p:spPr>
          <a:xfrm>
            <a:off x="9314808" y="5581897"/>
            <a:ext cx="553792" cy="55379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26698" y="2215122"/>
                </a:moveTo>
                <a:cubicBezTo>
                  <a:pt x="1959656" y="2378616"/>
                  <a:pt x="1801229" y="2486070"/>
                  <a:pt x="1624533" y="2487892"/>
                </a:cubicBezTo>
                <a:cubicBezTo>
                  <a:pt x="1447837" y="2489714"/>
                  <a:pt x="1287227" y="2385551"/>
                  <a:pt x="1216828" y="2223474"/>
                </a:cubicBezTo>
                <a:lnTo>
                  <a:pt x="1039110" y="2300667"/>
                </a:lnTo>
                <a:cubicBezTo>
                  <a:pt x="1140541" y="2534187"/>
                  <a:pt x="1371947" y="2684266"/>
                  <a:pt x="1626531" y="2681641"/>
                </a:cubicBezTo>
                <a:cubicBezTo>
                  <a:pt x="1881115" y="2679016"/>
                  <a:pt x="2109376" y="2524196"/>
                  <a:pt x="2205970" y="2288634"/>
                </a:cubicBezTo>
                <a:close/>
                <a:moveTo>
                  <a:pt x="937973" y="986566"/>
                </a:moveTo>
                <a:cubicBezTo>
                  <a:pt x="850807" y="983371"/>
                  <a:pt x="762813" y="1002775"/>
                  <a:pt x="683096" y="1045110"/>
                </a:cubicBezTo>
                <a:cubicBezTo>
                  <a:pt x="523662" y="1129780"/>
                  <a:pt x="421680" y="1293248"/>
                  <a:pt x="415731" y="1473672"/>
                </a:cubicBezTo>
                <a:lnTo>
                  <a:pt x="615852" y="1480270"/>
                </a:lnTo>
                <a:cubicBezTo>
                  <a:pt x="619438" y="1371518"/>
                  <a:pt x="680908" y="1272986"/>
                  <a:pt x="777009" y="1221950"/>
                </a:cubicBezTo>
                <a:cubicBezTo>
                  <a:pt x="873110" y="1170914"/>
                  <a:pt x="989166" y="1175167"/>
                  <a:pt x="1081273" y="1233100"/>
                </a:cubicBezTo>
                <a:cubicBezTo>
                  <a:pt x="1173381" y="1291033"/>
                  <a:pt x="1227475" y="1393800"/>
                  <a:pt x="1223091" y="1502523"/>
                </a:cubicBezTo>
                <a:lnTo>
                  <a:pt x="1423160" y="1510590"/>
                </a:lnTo>
                <a:cubicBezTo>
                  <a:pt x="1430433" y="1330214"/>
                  <a:pt x="1340689" y="1159721"/>
                  <a:pt x="1187880" y="1063608"/>
                </a:cubicBezTo>
                <a:cubicBezTo>
                  <a:pt x="1111476" y="1015552"/>
                  <a:pt x="1025138" y="989760"/>
                  <a:pt x="937973" y="986566"/>
                </a:cubicBezTo>
                <a:close/>
                <a:moveTo>
                  <a:pt x="2306124" y="986566"/>
                </a:moveTo>
                <a:cubicBezTo>
                  <a:pt x="2218958" y="983371"/>
                  <a:pt x="2130964" y="1002775"/>
                  <a:pt x="2051247" y="1045110"/>
                </a:cubicBezTo>
                <a:cubicBezTo>
                  <a:pt x="1891813" y="1129780"/>
                  <a:pt x="1789831" y="1293248"/>
                  <a:pt x="1783882" y="1473672"/>
                </a:cubicBezTo>
                <a:lnTo>
                  <a:pt x="1984003" y="1480270"/>
                </a:lnTo>
                <a:cubicBezTo>
                  <a:pt x="1987589" y="1371518"/>
                  <a:pt x="2049059" y="1272986"/>
                  <a:pt x="2145160" y="1221950"/>
                </a:cubicBezTo>
                <a:cubicBezTo>
                  <a:pt x="2241261" y="1170914"/>
                  <a:pt x="2357317" y="1175167"/>
                  <a:pt x="2449424" y="1233100"/>
                </a:cubicBezTo>
                <a:cubicBezTo>
                  <a:pt x="2541532" y="1291033"/>
                  <a:pt x="2595626" y="1393800"/>
                  <a:pt x="2591242" y="1502523"/>
                </a:cubicBezTo>
                <a:lnTo>
                  <a:pt x="2791311" y="1510590"/>
                </a:lnTo>
                <a:cubicBezTo>
                  <a:pt x="2798584" y="1330214"/>
                  <a:pt x="2708840" y="1159721"/>
                  <a:pt x="2556031" y="1063608"/>
                </a:cubicBezTo>
                <a:cubicBezTo>
                  <a:pt x="2479627" y="1015552"/>
                  <a:pt x="2393289" y="989760"/>
                  <a:pt x="2306124" y="98656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8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7" y="276671"/>
                </a:lnTo>
                <a:lnTo>
                  <a:pt x="2650470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29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29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0" y="2870071"/>
                </a:lnTo>
                <a:lnTo>
                  <a:pt x="2525757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8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2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3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2" y="2802158"/>
                  <a:pt x="474487" y="2765513"/>
                </a:cubicBezTo>
                <a:cubicBezTo>
                  <a:pt x="437842" y="2728868"/>
                  <a:pt x="402944" y="2690475"/>
                  <a:pt x="369929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4" y="2438097"/>
                  <a:pt x="195525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4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4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5" y="847812"/>
                </a:cubicBezTo>
                <a:cubicBezTo>
                  <a:pt x="220464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29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2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3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88" name="Rectangle 16">
            <a:extLst>
              <a:ext uri="{FF2B5EF4-FFF2-40B4-BE49-F238E27FC236}">
                <a16:creationId xmlns:a16="http://schemas.microsoft.com/office/drawing/2014/main" id="{EE8124F3-717D-48CF-A47F-1E6B4110895D}"/>
              </a:ext>
            </a:extLst>
          </p:cNvPr>
          <p:cNvSpPr/>
          <p:nvPr/>
        </p:nvSpPr>
        <p:spPr>
          <a:xfrm rot="2700000">
            <a:off x="5325698" y="3520150"/>
            <a:ext cx="389390" cy="698103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89" name="Rectangle 9">
            <a:extLst>
              <a:ext uri="{FF2B5EF4-FFF2-40B4-BE49-F238E27FC236}">
                <a16:creationId xmlns:a16="http://schemas.microsoft.com/office/drawing/2014/main" id="{444E6227-4972-4DE6-BEB0-C3FC42991182}"/>
              </a:ext>
            </a:extLst>
          </p:cNvPr>
          <p:cNvSpPr/>
          <p:nvPr/>
        </p:nvSpPr>
        <p:spPr>
          <a:xfrm>
            <a:off x="4401174" y="3545247"/>
            <a:ext cx="527335" cy="493633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90" name="Round Same Side Corner Rectangle 6">
            <a:extLst>
              <a:ext uri="{FF2B5EF4-FFF2-40B4-BE49-F238E27FC236}">
                <a16:creationId xmlns:a16="http://schemas.microsoft.com/office/drawing/2014/main" id="{11207448-F26A-4EF1-8764-2D6798600849}"/>
              </a:ext>
            </a:extLst>
          </p:cNvPr>
          <p:cNvSpPr/>
          <p:nvPr/>
        </p:nvSpPr>
        <p:spPr>
          <a:xfrm rot="2700000">
            <a:off x="6979028" y="5476482"/>
            <a:ext cx="190721" cy="764622"/>
          </a:xfrm>
          <a:custGeom>
            <a:avLst/>
            <a:gdLst/>
            <a:ahLst/>
            <a:cxnLst/>
            <a:rect l="l" t="t" r="r" b="b"/>
            <a:pathLst>
              <a:path w="1035916" h="4153123">
                <a:moveTo>
                  <a:pt x="277501" y="3759099"/>
                </a:moveTo>
                <a:lnTo>
                  <a:pt x="758408" y="3759099"/>
                </a:lnTo>
                <a:lnTo>
                  <a:pt x="517954" y="4153123"/>
                </a:lnTo>
                <a:close/>
                <a:moveTo>
                  <a:pt x="42612" y="2944898"/>
                </a:moveTo>
                <a:cubicBezTo>
                  <a:pt x="153922" y="2941505"/>
                  <a:pt x="246502" y="2889483"/>
                  <a:pt x="275675" y="2819018"/>
                </a:cubicBezTo>
                <a:cubicBezTo>
                  <a:pt x="304648" y="2892614"/>
                  <a:pt x="403763" y="2945872"/>
                  <a:pt x="521107" y="2945872"/>
                </a:cubicBezTo>
                <a:cubicBezTo>
                  <a:pt x="638453" y="2945872"/>
                  <a:pt x="737567" y="2892613"/>
                  <a:pt x="766540" y="2819017"/>
                </a:cubicBezTo>
                <a:cubicBezTo>
                  <a:pt x="795133" y="2888142"/>
                  <a:pt x="884783" y="2939514"/>
                  <a:pt x="993299" y="2944464"/>
                </a:cubicBezTo>
                <a:lnTo>
                  <a:pt x="776840" y="3657264"/>
                </a:lnTo>
                <a:lnTo>
                  <a:pt x="258940" y="3657264"/>
                </a:lnTo>
                <a:close/>
                <a:moveTo>
                  <a:pt x="809102" y="564558"/>
                </a:moveTo>
                <a:lnTo>
                  <a:pt x="1035914" y="564558"/>
                </a:lnTo>
                <a:lnTo>
                  <a:pt x="1035915" y="2838682"/>
                </a:lnTo>
                <a:cubicBezTo>
                  <a:pt x="1029586" y="2840409"/>
                  <a:pt x="1023074" y="2840731"/>
                  <a:pt x="1016490" y="2840731"/>
                </a:cubicBezTo>
                <a:cubicBezTo>
                  <a:pt x="901952" y="2840731"/>
                  <a:pt x="809102" y="2743612"/>
                  <a:pt x="809101" y="2623810"/>
                </a:cubicBezTo>
                <a:close/>
                <a:moveTo>
                  <a:pt x="310569" y="564558"/>
                </a:moveTo>
                <a:lnTo>
                  <a:pt x="725347" y="564558"/>
                </a:lnTo>
                <a:lnTo>
                  <a:pt x="725347" y="2633342"/>
                </a:lnTo>
                <a:cubicBezTo>
                  <a:pt x="725347" y="2747880"/>
                  <a:pt x="632496" y="2840731"/>
                  <a:pt x="517958" y="2840731"/>
                </a:cubicBezTo>
                <a:cubicBezTo>
                  <a:pt x="403420" y="2840731"/>
                  <a:pt x="310569" y="2747880"/>
                  <a:pt x="310569" y="2633342"/>
                </a:cubicBezTo>
                <a:close/>
                <a:moveTo>
                  <a:pt x="0" y="564557"/>
                </a:moveTo>
                <a:lnTo>
                  <a:pt x="226813" y="564557"/>
                </a:lnTo>
                <a:lnTo>
                  <a:pt x="226813" y="2623810"/>
                </a:lnTo>
                <a:cubicBezTo>
                  <a:pt x="226813" y="2743612"/>
                  <a:pt x="133962" y="2840731"/>
                  <a:pt x="19424" y="2840730"/>
                </a:cubicBezTo>
                <a:cubicBezTo>
                  <a:pt x="12841" y="2840730"/>
                  <a:pt x="6329" y="2840409"/>
                  <a:pt x="0" y="2838682"/>
                </a:cubicBezTo>
                <a:close/>
                <a:moveTo>
                  <a:pt x="71964" y="71964"/>
                </a:moveTo>
                <a:cubicBezTo>
                  <a:pt x="116427" y="27501"/>
                  <a:pt x="177852" y="0"/>
                  <a:pt x="245701" y="0"/>
                </a:cubicBezTo>
                <a:lnTo>
                  <a:pt x="790215" y="0"/>
                </a:lnTo>
                <a:cubicBezTo>
                  <a:pt x="925912" y="0"/>
                  <a:pt x="1035916" y="110004"/>
                  <a:pt x="1035916" y="245701"/>
                </a:cubicBezTo>
                <a:cubicBezTo>
                  <a:pt x="1035916" y="327601"/>
                  <a:pt x="1035915" y="409501"/>
                  <a:pt x="1035915" y="491401"/>
                </a:cubicBezTo>
                <a:lnTo>
                  <a:pt x="0" y="491401"/>
                </a:lnTo>
                <a:lnTo>
                  <a:pt x="0" y="245701"/>
                </a:lnTo>
                <a:cubicBezTo>
                  <a:pt x="0" y="177853"/>
                  <a:pt x="27501" y="116427"/>
                  <a:pt x="71964" y="7196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91" name="Frame 17">
            <a:extLst>
              <a:ext uri="{FF2B5EF4-FFF2-40B4-BE49-F238E27FC236}">
                <a16:creationId xmlns:a16="http://schemas.microsoft.com/office/drawing/2014/main" id="{1278BF84-DDF3-43F8-88E4-A0F28E4079EF}"/>
              </a:ext>
            </a:extLst>
          </p:cNvPr>
          <p:cNvSpPr/>
          <p:nvPr/>
        </p:nvSpPr>
        <p:spPr>
          <a:xfrm>
            <a:off x="4376235" y="4613417"/>
            <a:ext cx="508153" cy="508153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92" name="Rounded Rectangle 5">
            <a:extLst>
              <a:ext uri="{FF2B5EF4-FFF2-40B4-BE49-F238E27FC236}">
                <a16:creationId xmlns:a16="http://schemas.microsoft.com/office/drawing/2014/main" id="{B5A177C8-7AB0-4E40-873A-70F231B3FA06}"/>
              </a:ext>
            </a:extLst>
          </p:cNvPr>
          <p:cNvSpPr/>
          <p:nvPr/>
        </p:nvSpPr>
        <p:spPr>
          <a:xfrm flipH="1">
            <a:off x="10102420" y="2554106"/>
            <a:ext cx="504633" cy="416291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93" name="Teardrop 1">
            <a:extLst>
              <a:ext uri="{FF2B5EF4-FFF2-40B4-BE49-F238E27FC236}">
                <a16:creationId xmlns:a16="http://schemas.microsoft.com/office/drawing/2014/main" id="{45BBC696-75E7-44AB-A411-9B80C52FFE5A}"/>
              </a:ext>
            </a:extLst>
          </p:cNvPr>
          <p:cNvSpPr/>
          <p:nvPr/>
        </p:nvSpPr>
        <p:spPr>
          <a:xfrm rot="18805991">
            <a:off x="10126692" y="1539348"/>
            <a:ext cx="551843" cy="546086"/>
          </a:xfrm>
          <a:custGeom>
            <a:avLst/>
            <a:gdLst/>
            <a:ahLst/>
            <a:cxnLst/>
            <a:rect l="l" t="t" r="r" b="b"/>
            <a:pathLst>
              <a:path w="1807241" h="1788383">
                <a:moveTo>
                  <a:pt x="712876" y="1117592"/>
                </a:moveTo>
                <a:cubicBezTo>
                  <a:pt x="771173" y="1181828"/>
                  <a:pt x="811089" y="1255910"/>
                  <a:pt x="847925" y="1348018"/>
                </a:cubicBezTo>
                <a:cubicBezTo>
                  <a:pt x="814544" y="1418896"/>
                  <a:pt x="753893" y="1474052"/>
                  <a:pt x="679064" y="1498332"/>
                </a:cubicBezTo>
                <a:lnTo>
                  <a:pt x="308226" y="1106637"/>
                </a:lnTo>
                <a:cubicBezTo>
                  <a:pt x="336560" y="1033247"/>
                  <a:pt x="394949" y="975701"/>
                  <a:pt x="467546" y="946245"/>
                </a:cubicBezTo>
                <a:cubicBezTo>
                  <a:pt x="577903" y="998968"/>
                  <a:pt x="654580" y="1053357"/>
                  <a:pt x="712876" y="1117592"/>
                </a:cubicBezTo>
                <a:close/>
                <a:moveTo>
                  <a:pt x="1038527" y="398886"/>
                </a:moveTo>
                <a:lnTo>
                  <a:pt x="1405560" y="786562"/>
                </a:lnTo>
                <a:cubicBezTo>
                  <a:pt x="1374476" y="799049"/>
                  <a:pt x="1340402" y="804299"/>
                  <a:pt x="1305054" y="803332"/>
                </a:cubicBezTo>
                <a:lnTo>
                  <a:pt x="1008167" y="795212"/>
                </a:lnTo>
                <a:lnTo>
                  <a:pt x="1016288" y="498325"/>
                </a:lnTo>
                <a:cubicBezTo>
                  <a:pt x="1017255" y="462976"/>
                  <a:pt x="1024360" y="429240"/>
                  <a:pt x="1038527" y="398886"/>
                </a:cubicBezTo>
                <a:close/>
                <a:moveTo>
                  <a:pt x="1097925" y="218888"/>
                </a:moveTo>
                <a:cubicBezTo>
                  <a:pt x="992582" y="279303"/>
                  <a:pt x="921871" y="392886"/>
                  <a:pt x="921053" y="523256"/>
                </a:cubicBezTo>
                <a:lnTo>
                  <a:pt x="919136" y="828763"/>
                </a:lnTo>
                <a:lnTo>
                  <a:pt x="830924" y="915875"/>
                </a:lnTo>
                <a:lnTo>
                  <a:pt x="525417" y="913958"/>
                </a:lnTo>
                <a:cubicBezTo>
                  <a:pt x="403891" y="913196"/>
                  <a:pt x="296188" y="973343"/>
                  <a:pt x="234366" y="1067831"/>
                </a:cubicBezTo>
                <a:lnTo>
                  <a:pt x="710285" y="1570519"/>
                </a:lnTo>
                <a:cubicBezTo>
                  <a:pt x="811872" y="1510375"/>
                  <a:pt x="878808" y="1399439"/>
                  <a:pt x="879603" y="1272618"/>
                </a:cubicBezTo>
                <a:lnTo>
                  <a:pt x="881520" y="967111"/>
                </a:lnTo>
                <a:lnTo>
                  <a:pt x="969732" y="879999"/>
                </a:lnTo>
                <a:lnTo>
                  <a:pt x="1275239" y="881916"/>
                </a:lnTo>
                <a:cubicBezTo>
                  <a:pt x="1400271" y="882701"/>
                  <a:pt x="1510670" y="819011"/>
                  <a:pt x="1573529" y="721242"/>
                </a:cubicBezTo>
                <a:close/>
                <a:moveTo>
                  <a:pt x="1162945" y="27894"/>
                </a:moveTo>
                <a:lnTo>
                  <a:pt x="1782798" y="682611"/>
                </a:lnTo>
                <a:cubicBezTo>
                  <a:pt x="1816692" y="718411"/>
                  <a:pt x="1815147" y="774907"/>
                  <a:pt x="1779347" y="808801"/>
                </a:cubicBezTo>
                <a:cubicBezTo>
                  <a:pt x="1743547" y="842694"/>
                  <a:pt x="1687050" y="841149"/>
                  <a:pt x="1653157" y="805349"/>
                </a:cubicBezTo>
                <a:lnTo>
                  <a:pt x="1644015" y="795693"/>
                </a:lnTo>
                <a:cubicBezTo>
                  <a:pt x="1561789" y="910282"/>
                  <a:pt x="1426630" y="983636"/>
                  <a:pt x="1274606" y="982683"/>
                </a:cubicBezTo>
                <a:lnTo>
                  <a:pt x="980378" y="980836"/>
                </a:lnTo>
                <a:lnTo>
                  <a:pt x="980378" y="1270380"/>
                </a:lnTo>
                <a:cubicBezTo>
                  <a:pt x="980378" y="1427425"/>
                  <a:pt x="901198" y="1565976"/>
                  <a:pt x="779756" y="1647056"/>
                </a:cubicBezTo>
                <a:cubicBezTo>
                  <a:pt x="807405" y="1681913"/>
                  <a:pt x="803595" y="1732594"/>
                  <a:pt x="770486" y="1763941"/>
                </a:cubicBezTo>
                <a:cubicBezTo>
                  <a:pt x="734686" y="1797834"/>
                  <a:pt x="678189" y="1796289"/>
                  <a:pt x="644296" y="1760489"/>
                </a:cubicBezTo>
                <a:lnTo>
                  <a:pt x="24442" y="1105772"/>
                </a:lnTo>
                <a:cubicBezTo>
                  <a:pt x="-9451" y="1069973"/>
                  <a:pt x="-7906" y="1013476"/>
                  <a:pt x="27894" y="979583"/>
                </a:cubicBezTo>
                <a:cubicBezTo>
                  <a:pt x="63694" y="945689"/>
                  <a:pt x="120190" y="947235"/>
                  <a:pt x="154084" y="983034"/>
                </a:cubicBezTo>
                <a:lnTo>
                  <a:pt x="163237" y="992702"/>
                </a:lnTo>
                <a:cubicBezTo>
                  <a:pt x="244774" y="882877"/>
                  <a:pt x="375836" y="813180"/>
                  <a:pt x="523178" y="813180"/>
                </a:cubicBezTo>
                <a:lnTo>
                  <a:pt x="818460" y="813180"/>
                </a:lnTo>
                <a:lnTo>
                  <a:pt x="820284" y="522622"/>
                </a:lnTo>
                <a:cubicBezTo>
                  <a:pt x="821285" y="363119"/>
                  <a:pt x="903845" y="223207"/>
                  <a:pt x="1028952" y="143673"/>
                </a:cubicBezTo>
                <a:cubicBezTo>
                  <a:pt x="999689" y="108599"/>
                  <a:pt x="1002953" y="56445"/>
                  <a:pt x="1036755" y="24443"/>
                </a:cubicBezTo>
                <a:cubicBezTo>
                  <a:pt x="1072555" y="-9451"/>
                  <a:pt x="1129052" y="-7906"/>
                  <a:pt x="1162945" y="278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94" name="Rectangle 130">
            <a:extLst>
              <a:ext uri="{FF2B5EF4-FFF2-40B4-BE49-F238E27FC236}">
                <a16:creationId xmlns:a16="http://schemas.microsoft.com/office/drawing/2014/main" id="{F7759672-254A-46D2-98DF-B919494C603A}"/>
              </a:ext>
            </a:extLst>
          </p:cNvPr>
          <p:cNvSpPr/>
          <p:nvPr/>
        </p:nvSpPr>
        <p:spPr>
          <a:xfrm>
            <a:off x="10932820" y="1539414"/>
            <a:ext cx="544577" cy="547049"/>
          </a:xfrm>
          <a:custGeom>
            <a:avLst/>
            <a:gdLst/>
            <a:ahLst/>
            <a:cxnLst/>
            <a:rect l="l" t="t" r="r" b="b"/>
            <a:pathLst>
              <a:path w="371900" h="373588">
                <a:moveTo>
                  <a:pt x="297080" y="129105"/>
                </a:moveTo>
                <a:lnTo>
                  <a:pt x="284273" y="219737"/>
                </a:lnTo>
                <a:lnTo>
                  <a:pt x="305496" y="219737"/>
                </a:lnTo>
                <a:lnTo>
                  <a:pt x="333001" y="129105"/>
                </a:lnTo>
                <a:close/>
                <a:moveTo>
                  <a:pt x="228265" y="129105"/>
                </a:moveTo>
                <a:lnTo>
                  <a:pt x="228265" y="219737"/>
                </a:lnTo>
                <a:lnTo>
                  <a:pt x="250807" y="219737"/>
                </a:lnTo>
                <a:lnTo>
                  <a:pt x="263614" y="129105"/>
                </a:lnTo>
                <a:close/>
                <a:moveTo>
                  <a:pt x="157021" y="129105"/>
                </a:moveTo>
                <a:lnTo>
                  <a:pt x="175826" y="219737"/>
                </a:lnTo>
                <a:lnTo>
                  <a:pt x="195129" y="219737"/>
                </a:lnTo>
                <a:lnTo>
                  <a:pt x="195129" y="129105"/>
                </a:lnTo>
                <a:close/>
                <a:moveTo>
                  <a:pt x="93087" y="129105"/>
                </a:moveTo>
                <a:lnTo>
                  <a:pt x="117372" y="219737"/>
                </a:lnTo>
                <a:lnTo>
                  <a:pt x="141984" y="219737"/>
                </a:lnTo>
                <a:lnTo>
                  <a:pt x="123179" y="129105"/>
                </a:lnTo>
                <a:close/>
                <a:moveTo>
                  <a:pt x="58494" y="0"/>
                </a:moveTo>
                <a:lnTo>
                  <a:pt x="84208" y="95969"/>
                </a:lnTo>
                <a:lnTo>
                  <a:pt x="354346" y="95969"/>
                </a:lnTo>
                <a:lnTo>
                  <a:pt x="354346" y="97437"/>
                </a:lnTo>
                <a:cubicBezTo>
                  <a:pt x="356087" y="96136"/>
                  <a:pt x="357928" y="96353"/>
                  <a:pt x="359747" y="96905"/>
                </a:cubicBezTo>
                <a:lnTo>
                  <a:pt x="360371" y="97095"/>
                </a:lnTo>
                <a:cubicBezTo>
                  <a:pt x="368954" y="99700"/>
                  <a:pt x="373801" y="108770"/>
                  <a:pt x="371196" y="117354"/>
                </a:cubicBezTo>
                <a:lnTo>
                  <a:pt x="333339" y="242097"/>
                </a:lnTo>
                <a:cubicBezTo>
                  <a:pt x="331591" y="247858"/>
                  <a:pt x="326929" y="251935"/>
                  <a:pt x="321206" y="252122"/>
                </a:cubicBezTo>
                <a:lnTo>
                  <a:pt x="321206" y="252873"/>
                </a:lnTo>
                <a:lnTo>
                  <a:pt x="313576" y="252873"/>
                </a:lnTo>
                <a:cubicBezTo>
                  <a:pt x="313378" y="253010"/>
                  <a:pt x="313229" y="252967"/>
                  <a:pt x="313080" y="252922"/>
                </a:cubicBezTo>
                <a:lnTo>
                  <a:pt x="312919" y="252873"/>
                </a:lnTo>
                <a:lnTo>
                  <a:pt x="126251" y="252873"/>
                </a:lnTo>
                <a:lnTo>
                  <a:pt x="133971" y="281687"/>
                </a:lnTo>
                <a:lnTo>
                  <a:pt x="321075" y="281687"/>
                </a:lnTo>
                <a:lnTo>
                  <a:pt x="321075" y="314823"/>
                </a:lnTo>
                <a:lnTo>
                  <a:pt x="318480" y="314823"/>
                </a:lnTo>
                <a:cubicBezTo>
                  <a:pt x="329614" y="318311"/>
                  <a:pt x="336414" y="328969"/>
                  <a:pt x="336414" y="341215"/>
                </a:cubicBezTo>
                <a:cubicBezTo>
                  <a:pt x="336414" y="359094"/>
                  <a:pt x="321920" y="373588"/>
                  <a:pt x="304041" y="373588"/>
                </a:cubicBezTo>
                <a:cubicBezTo>
                  <a:pt x="286162" y="373588"/>
                  <a:pt x="271668" y="359094"/>
                  <a:pt x="271668" y="341215"/>
                </a:cubicBezTo>
                <a:cubicBezTo>
                  <a:pt x="271668" y="328969"/>
                  <a:pt x="278468" y="318311"/>
                  <a:pt x="289602" y="314823"/>
                </a:cubicBezTo>
                <a:lnTo>
                  <a:pt x="142850" y="314823"/>
                </a:lnTo>
                <a:lnTo>
                  <a:pt x="143397" y="316865"/>
                </a:lnTo>
                <a:cubicBezTo>
                  <a:pt x="151629" y="321811"/>
                  <a:pt x="156401" y="330956"/>
                  <a:pt x="156401" y="341215"/>
                </a:cubicBezTo>
                <a:cubicBezTo>
                  <a:pt x="156401" y="359094"/>
                  <a:pt x="141907" y="373588"/>
                  <a:pt x="124028" y="373588"/>
                </a:cubicBezTo>
                <a:cubicBezTo>
                  <a:pt x="106149" y="373588"/>
                  <a:pt x="91655" y="359094"/>
                  <a:pt x="91655" y="341215"/>
                </a:cubicBezTo>
                <a:cubicBezTo>
                  <a:pt x="91655" y="329356"/>
                  <a:pt x="98032" y="318986"/>
                  <a:pt x="108649" y="315212"/>
                </a:cubicBezTo>
                <a:lnTo>
                  <a:pt x="33542" y="34909"/>
                </a:lnTo>
                <a:lnTo>
                  <a:pt x="0" y="34909"/>
                </a:lnTo>
                <a:lnTo>
                  <a:pt x="0" y="1773"/>
                </a:lnTo>
                <a:lnTo>
                  <a:pt x="51879" y="177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95" name="Right Triangle 17">
            <a:extLst>
              <a:ext uri="{FF2B5EF4-FFF2-40B4-BE49-F238E27FC236}">
                <a16:creationId xmlns:a16="http://schemas.microsoft.com/office/drawing/2014/main" id="{5B989D8F-E127-48E7-B329-C52CA522C191}"/>
              </a:ext>
            </a:extLst>
          </p:cNvPr>
          <p:cNvSpPr>
            <a:spLocks noChangeAspect="1"/>
          </p:cNvSpPr>
          <p:nvPr/>
        </p:nvSpPr>
        <p:spPr>
          <a:xfrm>
            <a:off x="9363473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1999321" y="2603448"/>
                </a:moveTo>
                <a:lnTo>
                  <a:pt x="1999321" y="2772810"/>
                </a:lnTo>
                <a:lnTo>
                  <a:pt x="2528507" y="2772810"/>
                </a:lnTo>
                <a:lnTo>
                  <a:pt x="2528507" y="2603448"/>
                </a:lnTo>
                <a:close/>
                <a:moveTo>
                  <a:pt x="2263914" y="2230929"/>
                </a:moveTo>
                <a:cubicBezTo>
                  <a:pt x="2516419" y="2230929"/>
                  <a:pt x="2721114" y="2435624"/>
                  <a:pt x="2721114" y="2688129"/>
                </a:cubicBezTo>
                <a:cubicBezTo>
                  <a:pt x="2721114" y="2940634"/>
                  <a:pt x="2516419" y="3145329"/>
                  <a:pt x="2263914" y="3145329"/>
                </a:cubicBezTo>
                <a:cubicBezTo>
                  <a:pt x="2011409" y="3145329"/>
                  <a:pt x="1806714" y="2940634"/>
                  <a:pt x="1806714" y="2688129"/>
                </a:cubicBezTo>
                <a:cubicBezTo>
                  <a:pt x="1806714" y="2435624"/>
                  <a:pt x="2011409" y="2230929"/>
                  <a:pt x="2263914" y="2230929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96" name="Right Triangle 17">
            <a:extLst>
              <a:ext uri="{FF2B5EF4-FFF2-40B4-BE49-F238E27FC236}">
                <a16:creationId xmlns:a16="http://schemas.microsoft.com/office/drawing/2014/main" id="{D61B263F-9E2B-4D6D-AE92-C6B011C62C98}"/>
              </a:ext>
            </a:extLst>
          </p:cNvPr>
          <p:cNvSpPr>
            <a:spLocks noChangeAspect="1"/>
          </p:cNvSpPr>
          <p:nvPr/>
        </p:nvSpPr>
        <p:spPr>
          <a:xfrm>
            <a:off x="8488431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2179233" y="2431577"/>
                </a:moveTo>
                <a:lnTo>
                  <a:pt x="2179233" y="2611489"/>
                </a:lnTo>
                <a:lnTo>
                  <a:pt x="1999321" y="2611489"/>
                </a:lnTo>
                <a:lnTo>
                  <a:pt x="1999321" y="2780851"/>
                </a:lnTo>
                <a:lnTo>
                  <a:pt x="2179233" y="2780851"/>
                </a:lnTo>
                <a:lnTo>
                  <a:pt x="2179233" y="2960763"/>
                </a:lnTo>
                <a:lnTo>
                  <a:pt x="2348595" y="2960763"/>
                </a:lnTo>
                <a:lnTo>
                  <a:pt x="2348595" y="2780851"/>
                </a:lnTo>
                <a:lnTo>
                  <a:pt x="2528507" y="2780851"/>
                </a:lnTo>
                <a:lnTo>
                  <a:pt x="2528507" y="2611489"/>
                </a:lnTo>
                <a:lnTo>
                  <a:pt x="2348595" y="2611489"/>
                </a:lnTo>
                <a:lnTo>
                  <a:pt x="2348595" y="2431577"/>
                </a:lnTo>
                <a:close/>
                <a:moveTo>
                  <a:pt x="2263914" y="2238970"/>
                </a:moveTo>
                <a:cubicBezTo>
                  <a:pt x="2516419" y="2238970"/>
                  <a:pt x="2721114" y="2443665"/>
                  <a:pt x="2721114" y="2696170"/>
                </a:cubicBezTo>
                <a:cubicBezTo>
                  <a:pt x="2721114" y="2948675"/>
                  <a:pt x="2516419" y="3153370"/>
                  <a:pt x="2263914" y="3153370"/>
                </a:cubicBezTo>
                <a:cubicBezTo>
                  <a:pt x="2011409" y="3153370"/>
                  <a:pt x="1806714" y="2948675"/>
                  <a:pt x="1806714" y="2696170"/>
                </a:cubicBezTo>
                <a:cubicBezTo>
                  <a:pt x="1806714" y="2443665"/>
                  <a:pt x="2011409" y="2238970"/>
                  <a:pt x="2263914" y="2238970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97" name="Right Triangle 17">
            <a:extLst>
              <a:ext uri="{FF2B5EF4-FFF2-40B4-BE49-F238E27FC236}">
                <a16:creationId xmlns:a16="http://schemas.microsoft.com/office/drawing/2014/main" id="{5E5AE7B0-988E-44BF-89EA-013033086F96}"/>
              </a:ext>
            </a:extLst>
          </p:cNvPr>
          <p:cNvSpPr>
            <a:spLocks noChangeAspect="1"/>
          </p:cNvSpPr>
          <p:nvPr/>
        </p:nvSpPr>
        <p:spPr>
          <a:xfrm>
            <a:off x="10238515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2136698" y="2449196"/>
                </a:moveTo>
                <a:lnTo>
                  <a:pt x="2016940" y="2568954"/>
                </a:lnTo>
                <a:lnTo>
                  <a:pt x="2144156" y="2696170"/>
                </a:lnTo>
                <a:lnTo>
                  <a:pt x="2016940" y="2823386"/>
                </a:lnTo>
                <a:lnTo>
                  <a:pt x="2136698" y="2943144"/>
                </a:lnTo>
                <a:lnTo>
                  <a:pt x="2263914" y="2815928"/>
                </a:lnTo>
                <a:lnTo>
                  <a:pt x="2391130" y="2943144"/>
                </a:lnTo>
                <a:lnTo>
                  <a:pt x="2510888" y="2823386"/>
                </a:lnTo>
                <a:lnTo>
                  <a:pt x="2383672" y="2696170"/>
                </a:lnTo>
                <a:lnTo>
                  <a:pt x="2510888" y="2568954"/>
                </a:lnTo>
                <a:lnTo>
                  <a:pt x="2391130" y="2449196"/>
                </a:lnTo>
                <a:lnTo>
                  <a:pt x="2263914" y="2576412"/>
                </a:lnTo>
                <a:close/>
                <a:moveTo>
                  <a:pt x="2263914" y="2238970"/>
                </a:moveTo>
                <a:cubicBezTo>
                  <a:pt x="2516419" y="2238970"/>
                  <a:pt x="2721114" y="2443665"/>
                  <a:pt x="2721114" y="2696170"/>
                </a:cubicBezTo>
                <a:cubicBezTo>
                  <a:pt x="2721114" y="2948675"/>
                  <a:pt x="2516419" y="3153370"/>
                  <a:pt x="2263914" y="3153370"/>
                </a:cubicBezTo>
                <a:cubicBezTo>
                  <a:pt x="2011409" y="3153370"/>
                  <a:pt x="1806714" y="2948675"/>
                  <a:pt x="1806714" y="2696170"/>
                </a:cubicBezTo>
                <a:cubicBezTo>
                  <a:pt x="1806714" y="2443665"/>
                  <a:pt x="2011409" y="2238970"/>
                  <a:pt x="2263914" y="2238970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98" name="Oval 44">
            <a:extLst>
              <a:ext uri="{FF2B5EF4-FFF2-40B4-BE49-F238E27FC236}">
                <a16:creationId xmlns:a16="http://schemas.microsoft.com/office/drawing/2014/main" id="{94195A6D-E3B2-4E10-BD54-AC5E4FED7A15}"/>
              </a:ext>
            </a:extLst>
          </p:cNvPr>
          <p:cNvSpPr>
            <a:spLocks noChangeAspect="1"/>
          </p:cNvSpPr>
          <p:nvPr/>
        </p:nvSpPr>
        <p:spPr>
          <a:xfrm>
            <a:off x="11113556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2519839" y="2469622"/>
                </a:moveTo>
                <a:lnTo>
                  <a:pt x="2201779" y="2787682"/>
                </a:lnTo>
                <a:lnTo>
                  <a:pt x="2003023" y="2588926"/>
                </a:lnTo>
                <a:lnTo>
                  <a:pt x="1901669" y="2690281"/>
                </a:lnTo>
                <a:lnTo>
                  <a:pt x="2203868" y="2992480"/>
                </a:lnTo>
                <a:lnTo>
                  <a:pt x="2305222" y="2891125"/>
                </a:lnTo>
                <a:lnTo>
                  <a:pt x="2303133" y="2889037"/>
                </a:lnTo>
                <a:lnTo>
                  <a:pt x="2621194" y="2570977"/>
                </a:lnTo>
                <a:close/>
                <a:moveTo>
                  <a:pt x="2263914" y="2238970"/>
                </a:moveTo>
                <a:cubicBezTo>
                  <a:pt x="2516419" y="2238970"/>
                  <a:pt x="2721114" y="2443665"/>
                  <a:pt x="2721114" y="2696170"/>
                </a:cubicBezTo>
                <a:cubicBezTo>
                  <a:pt x="2721114" y="2948675"/>
                  <a:pt x="2516419" y="3153370"/>
                  <a:pt x="2263914" y="3153370"/>
                </a:cubicBezTo>
                <a:cubicBezTo>
                  <a:pt x="2011409" y="3153370"/>
                  <a:pt x="1806714" y="2948675"/>
                  <a:pt x="1806714" y="2696170"/>
                </a:cubicBezTo>
                <a:cubicBezTo>
                  <a:pt x="1806714" y="2443665"/>
                  <a:pt x="2011409" y="2238970"/>
                  <a:pt x="2263914" y="2238970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1275249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Fully Editable Icon Sets: B</a:t>
            </a:r>
          </a:p>
        </p:txBody>
      </p:sp>
      <p:sp>
        <p:nvSpPr>
          <p:cNvPr id="54" name="Freeform 47">
            <a:extLst>
              <a:ext uri="{FF2B5EF4-FFF2-40B4-BE49-F238E27FC236}">
                <a16:creationId xmlns:a16="http://schemas.microsoft.com/office/drawing/2014/main" id="{C23D3A46-4648-419A-831A-39A9EF5FA6C6}"/>
              </a:ext>
            </a:extLst>
          </p:cNvPr>
          <p:cNvSpPr>
            <a:spLocks noChangeAspect="1"/>
          </p:cNvSpPr>
          <p:nvPr/>
        </p:nvSpPr>
        <p:spPr>
          <a:xfrm>
            <a:off x="4430860" y="1410562"/>
            <a:ext cx="530134" cy="529812"/>
          </a:xfrm>
          <a:custGeom>
            <a:avLst/>
            <a:gdLst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5619 w 1901727"/>
              <a:gd name="connsiteY10" fmla="*/ 633909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55622 w 1901727"/>
              <a:gd name="connsiteY4" fmla="*/ 572201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55622 w 1901727"/>
              <a:gd name="connsiteY4" fmla="*/ 572201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55622 w 1901727"/>
              <a:gd name="connsiteY4" fmla="*/ 572201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42424"/>
              <a:gd name="connsiteY0" fmla="*/ 0 h 1985875"/>
              <a:gd name="connsiteX1" fmla="*/ 790984 w 1942424"/>
              <a:gd name="connsiteY1" fmla="*/ 0 h 1985875"/>
              <a:gd name="connsiteX2" fmla="*/ 1026596 w 1942424"/>
              <a:gd name="connsiteY2" fmla="*/ 5610 h 1985875"/>
              <a:gd name="connsiteX3" fmla="*/ 1020986 w 1942424"/>
              <a:gd name="connsiteY3" fmla="*/ 493664 h 1985875"/>
              <a:gd name="connsiteX4" fmla="*/ 1155622 w 1942424"/>
              <a:gd name="connsiteY4" fmla="*/ 572201 h 1985875"/>
              <a:gd name="connsiteX5" fmla="*/ 1351965 w 1942424"/>
              <a:gd name="connsiteY5" fmla="*/ 375858 h 1985875"/>
              <a:gd name="connsiteX6" fmla="*/ 1901727 w 1942424"/>
              <a:gd name="connsiteY6" fmla="*/ 1924167 h 1985875"/>
              <a:gd name="connsiteX7" fmla="*/ 992937 w 1942424"/>
              <a:gd name="connsiteY7" fmla="*/ 1480991 h 1985875"/>
              <a:gd name="connsiteX8" fmla="*/ 1054645 w 1942424"/>
              <a:gd name="connsiteY8" fmla="*/ 1121963 h 1985875"/>
              <a:gd name="connsiteX9" fmla="*/ 1088304 w 1942424"/>
              <a:gd name="connsiteY9" fmla="*/ 757325 h 1985875"/>
              <a:gd name="connsiteX10" fmla="*/ 920009 w 1942424"/>
              <a:gd name="connsiteY10" fmla="*/ 611470 h 1985875"/>
              <a:gd name="connsiteX11" fmla="*/ 729276 w 1942424"/>
              <a:gd name="connsiteY11" fmla="*/ 751715 h 1985875"/>
              <a:gd name="connsiteX12" fmla="*/ 740495 w 1942424"/>
              <a:gd name="connsiteY12" fmla="*/ 1161232 h 1985875"/>
              <a:gd name="connsiteX13" fmla="*/ 785374 w 1942424"/>
              <a:gd name="connsiteY13" fmla="*/ 1509040 h 1985875"/>
              <a:gd name="connsiteX14" fmla="*/ 0 w 1942424"/>
              <a:gd name="connsiteY14" fmla="*/ 1985875 h 1985875"/>
              <a:gd name="connsiteX15" fmla="*/ 437565 w 1942424"/>
              <a:gd name="connsiteY15" fmla="*/ 387077 h 1985875"/>
              <a:gd name="connsiteX16" fmla="*/ 650738 w 1942424"/>
              <a:gd name="connsiteY16" fmla="*/ 611470 h 1985875"/>
              <a:gd name="connsiteX17" fmla="*/ 813423 w 1942424"/>
              <a:gd name="connsiteY17" fmla="*/ 499274 h 1985875"/>
              <a:gd name="connsiteX18" fmla="*/ 790984 w 1942424"/>
              <a:gd name="connsiteY18" fmla="*/ 0 h 1985875"/>
              <a:gd name="connsiteX0" fmla="*/ 790984 w 1942424"/>
              <a:gd name="connsiteY0" fmla="*/ 0 h 1985875"/>
              <a:gd name="connsiteX1" fmla="*/ 790984 w 1942424"/>
              <a:gd name="connsiteY1" fmla="*/ 0 h 1985875"/>
              <a:gd name="connsiteX2" fmla="*/ 1026596 w 1942424"/>
              <a:gd name="connsiteY2" fmla="*/ 5610 h 1985875"/>
              <a:gd name="connsiteX3" fmla="*/ 1020986 w 1942424"/>
              <a:gd name="connsiteY3" fmla="*/ 493664 h 1985875"/>
              <a:gd name="connsiteX4" fmla="*/ 1155622 w 1942424"/>
              <a:gd name="connsiteY4" fmla="*/ 572201 h 1985875"/>
              <a:gd name="connsiteX5" fmla="*/ 1351965 w 1942424"/>
              <a:gd name="connsiteY5" fmla="*/ 375858 h 1985875"/>
              <a:gd name="connsiteX6" fmla="*/ 1901727 w 1942424"/>
              <a:gd name="connsiteY6" fmla="*/ 1924167 h 1985875"/>
              <a:gd name="connsiteX7" fmla="*/ 992937 w 1942424"/>
              <a:gd name="connsiteY7" fmla="*/ 1480991 h 1985875"/>
              <a:gd name="connsiteX8" fmla="*/ 1054645 w 1942424"/>
              <a:gd name="connsiteY8" fmla="*/ 1121963 h 1985875"/>
              <a:gd name="connsiteX9" fmla="*/ 1088304 w 1942424"/>
              <a:gd name="connsiteY9" fmla="*/ 757325 h 1985875"/>
              <a:gd name="connsiteX10" fmla="*/ 920009 w 1942424"/>
              <a:gd name="connsiteY10" fmla="*/ 611470 h 1985875"/>
              <a:gd name="connsiteX11" fmla="*/ 729276 w 1942424"/>
              <a:gd name="connsiteY11" fmla="*/ 751715 h 1985875"/>
              <a:gd name="connsiteX12" fmla="*/ 740495 w 1942424"/>
              <a:gd name="connsiteY12" fmla="*/ 1161232 h 1985875"/>
              <a:gd name="connsiteX13" fmla="*/ 785374 w 1942424"/>
              <a:gd name="connsiteY13" fmla="*/ 1509040 h 1985875"/>
              <a:gd name="connsiteX14" fmla="*/ 0 w 1942424"/>
              <a:gd name="connsiteY14" fmla="*/ 1985875 h 1985875"/>
              <a:gd name="connsiteX15" fmla="*/ 437565 w 1942424"/>
              <a:gd name="connsiteY15" fmla="*/ 387077 h 1985875"/>
              <a:gd name="connsiteX16" fmla="*/ 650738 w 1942424"/>
              <a:gd name="connsiteY16" fmla="*/ 611470 h 1985875"/>
              <a:gd name="connsiteX17" fmla="*/ 813423 w 1942424"/>
              <a:gd name="connsiteY17" fmla="*/ 499274 h 1985875"/>
              <a:gd name="connsiteX18" fmla="*/ 790984 w 194242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54645 w 1946874"/>
              <a:gd name="connsiteY8" fmla="*/ 112196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54645 w 1946874"/>
              <a:gd name="connsiteY8" fmla="*/ 112196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71474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20736 w 1946874"/>
              <a:gd name="connsiteY15" fmla="*/ 375858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20736 w 1946874"/>
              <a:gd name="connsiteY15" fmla="*/ 375858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858302 w 2014192"/>
              <a:gd name="connsiteY0" fmla="*/ 0 h 1958316"/>
              <a:gd name="connsiteX1" fmla="*/ 858302 w 2014192"/>
              <a:gd name="connsiteY1" fmla="*/ 0 h 1958316"/>
              <a:gd name="connsiteX2" fmla="*/ 1093914 w 2014192"/>
              <a:gd name="connsiteY2" fmla="*/ 5610 h 1958316"/>
              <a:gd name="connsiteX3" fmla="*/ 1088304 w 2014192"/>
              <a:gd name="connsiteY3" fmla="*/ 493664 h 1958316"/>
              <a:gd name="connsiteX4" fmla="*/ 1222940 w 2014192"/>
              <a:gd name="connsiteY4" fmla="*/ 572201 h 1958316"/>
              <a:gd name="connsiteX5" fmla="*/ 1419283 w 2014192"/>
              <a:gd name="connsiteY5" fmla="*/ 375858 h 1958316"/>
              <a:gd name="connsiteX6" fmla="*/ 1969045 w 2014192"/>
              <a:gd name="connsiteY6" fmla="*/ 1924167 h 1958316"/>
              <a:gd name="connsiteX7" fmla="*/ 1121962 w 2014192"/>
              <a:gd name="connsiteY7" fmla="*/ 1486600 h 1958316"/>
              <a:gd name="connsiteX8" fmla="*/ 1105134 w 2014192"/>
              <a:gd name="connsiteY8" fmla="*/ 1144403 h 1958316"/>
              <a:gd name="connsiteX9" fmla="*/ 1155622 w 2014192"/>
              <a:gd name="connsiteY9" fmla="*/ 757325 h 1958316"/>
              <a:gd name="connsiteX10" fmla="*/ 987327 w 2014192"/>
              <a:gd name="connsiteY10" fmla="*/ 611470 h 1958316"/>
              <a:gd name="connsiteX11" fmla="*/ 796594 w 2014192"/>
              <a:gd name="connsiteY11" fmla="*/ 751715 h 1958316"/>
              <a:gd name="connsiteX12" fmla="*/ 807813 w 2014192"/>
              <a:gd name="connsiteY12" fmla="*/ 1161232 h 1958316"/>
              <a:gd name="connsiteX13" fmla="*/ 852692 w 2014192"/>
              <a:gd name="connsiteY13" fmla="*/ 1509040 h 1958316"/>
              <a:gd name="connsiteX14" fmla="*/ 0 w 2014192"/>
              <a:gd name="connsiteY14" fmla="*/ 1952216 h 1958316"/>
              <a:gd name="connsiteX15" fmla="*/ 488054 w 2014192"/>
              <a:gd name="connsiteY15" fmla="*/ 375858 h 1958316"/>
              <a:gd name="connsiteX16" fmla="*/ 718056 w 2014192"/>
              <a:gd name="connsiteY16" fmla="*/ 611470 h 1958316"/>
              <a:gd name="connsiteX17" fmla="*/ 880741 w 2014192"/>
              <a:gd name="connsiteY17" fmla="*/ 499274 h 1958316"/>
              <a:gd name="connsiteX18" fmla="*/ 858302 w 2014192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41893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41893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227994 w 2103393"/>
              <a:gd name="connsiteY8" fmla="*/ 1194891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227994 w 2103393"/>
              <a:gd name="connsiteY8" fmla="*/ 1194891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27994 w 2103393"/>
              <a:gd name="connsiteY8" fmla="*/ 1194891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22384 w 2103393"/>
              <a:gd name="connsiteY8" fmla="*/ 117806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61617"/>
              <a:gd name="connsiteX1" fmla="*/ 947503 w 2103393"/>
              <a:gd name="connsiteY1" fmla="*/ 0 h 1961617"/>
              <a:gd name="connsiteX2" fmla="*/ 1183115 w 2103393"/>
              <a:gd name="connsiteY2" fmla="*/ 5610 h 1961617"/>
              <a:gd name="connsiteX3" fmla="*/ 1177505 w 2103393"/>
              <a:gd name="connsiteY3" fmla="*/ 493664 h 1961617"/>
              <a:gd name="connsiteX4" fmla="*/ 1312141 w 2103393"/>
              <a:gd name="connsiteY4" fmla="*/ 572201 h 1961617"/>
              <a:gd name="connsiteX5" fmla="*/ 1508484 w 2103393"/>
              <a:gd name="connsiteY5" fmla="*/ 375858 h 1961617"/>
              <a:gd name="connsiteX6" fmla="*/ 2058246 w 2103393"/>
              <a:gd name="connsiteY6" fmla="*/ 1924167 h 1961617"/>
              <a:gd name="connsiteX7" fmla="*/ 1244822 w 2103393"/>
              <a:gd name="connsiteY7" fmla="*/ 1514649 h 1961617"/>
              <a:gd name="connsiteX8" fmla="*/ 1205554 w 2103393"/>
              <a:gd name="connsiteY8" fmla="*/ 1200502 h 1961617"/>
              <a:gd name="connsiteX9" fmla="*/ 1244823 w 2103393"/>
              <a:gd name="connsiteY9" fmla="*/ 757325 h 1961617"/>
              <a:gd name="connsiteX10" fmla="*/ 1076528 w 2103393"/>
              <a:gd name="connsiteY10" fmla="*/ 611470 h 1961617"/>
              <a:gd name="connsiteX11" fmla="*/ 885795 w 2103393"/>
              <a:gd name="connsiteY11" fmla="*/ 751715 h 1961617"/>
              <a:gd name="connsiteX12" fmla="*/ 919453 w 2103393"/>
              <a:gd name="connsiteY12" fmla="*/ 1189281 h 1961617"/>
              <a:gd name="connsiteX13" fmla="*/ 891405 w 2103393"/>
              <a:gd name="connsiteY13" fmla="*/ 1509040 h 1961617"/>
              <a:gd name="connsiteX14" fmla="*/ 89201 w 2103393"/>
              <a:gd name="connsiteY14" fmla="*/ 1952216 h 1961617"/>
              <a:gd name="connsiteX15" fmla="*/ 577255 w 2103393"/>
              <a:gd name="connsiteY15" fmla="*/ 375858 h 1961617"/>
              <a:gd name="connsiteX16" fmla="*/ 807257 w 2103393"/>
              <a:gd name="connsiteY16" fmla="*/ 611470 h 1961617"/>
              <a:gd name="connsiteX17" fmla="*/ 969942 w 2103393"/>
              <a:gd name="connsiteY17" fmla="*/ 499274 h 1961617"/>
              <a:gd name="connsiteX18" fmla="*/ 947503 w 2103393"/>
              <a:gd name="connsiteY18" fmla="*/ 0 h 1961617"/>
              <a:gd name="connsiteX0" fmla="*/ 947503 w 2103393"/>
              <a:gd name="connsiteY0" fmla="*/ 0 h 1961617"/>
              <a:gd name="connsiteX1" fmla="*/ 947503 w 2103393"/>
              <a:gd name="connsiteY1" fmla="*/ 0 h 1961617"/>
              <a:gd name="connsiteX2" fmla="*/ 1183115 w 2103393"/>
              <a:gd name="connsiteY2" fmla="*/ 5610 h 1961617"/>
              <a:gd name="connsiteX3" fmla="*/ 1177505 w 2103393"/>
              <a:gd name="connsiteY3" fmla="*/ 493664 h 1961617"/>
              <a:gd name="connsiteX4" fmla="*/ 1312141 w 2103393"/>
              <a:gd name="connsiteY4" fmla="*/ 572201 h 1961617"/>
              <a:gd name="connsiteX5" fmla="*/ 1508484 w 2103393"/>
              <a:gd name="connsiteY5" fmla="*/ 375858 h 1961617"/>
              <a:gd name="connsiteX6" fmla="*/ 2058246 w 2103393"/>
              <a:gd name="connsiteY6" fmla="*/ 1924167 h 1961617"/>
              <a:gd name="connsiteX7" fmla="*/ 1244822 w 2103393"/>
              <a:gd name="connsiteY7" fmla="*/ 1514649 h 1961617"/>
              <a:gd name="connsiteX8" fmla="*/ 1205554 w 2103393"/>
              <a:gd name="connsiteY8" fmla="*/ 1200502 h 1961617"/>
              <a:gd name="connsiteX9" fmla="*/ 1244823 w 2103393"/>
              <a:gd name="connsiteY9" fmla="*/ 757325 h 1961617"/>
              <a:gd name="connsiteX10" fmla="*/ 1076528 w 2103393"/>
              <a:gd name="connsiteY10" fmla="*/ 611470 h 1961617"/>
              <a:gd name="connsiteX11" fmla="*/ 885795 w 2103393"/>
              <a:gd name="connsiteY11" fmla="*/ 751715 h 1961617"/>
              <a:gd name="connsiteX12" fmla="*/ 919453 w 2103393"/>
              <a:gd name="connsiteY12" fmla="*/ 1189281 h 1961617"/>
              <a:gd name="connsiteX13" fmla="*/ 891405 w 2103393"/>
              <a:gd name="connsiteY13" fmla="*/ 1509040 h 1961617"/>
              <a:gd name="connsiteX14" fmla="*/ 89201 w 2103393"/>
              <a:gd name="connsiteY14" fmla="*/ 1952216 h 1961617"/>
              <a:gd name="connsiteX15" fmla="*/ 577255 w 2103393"/>
              <a:gd name="connsiteY15" fmla="*/ 375858 h 1961617"/>
              <a:gd name="connsiteX16" fmla="*/ 807257 w 2103393"/>
              <a:gd name="connsiteY16" fmla="*/ 611470 h 1961617"/>
              <a:gd name="connsiteX17" fmla="*/ 969942 w 2103393"/>
              <a:gd name="connsiteY17" fmla="*/ 499274 h 1961617"/>
              <a:gd name="connsiteX18" fmla="*/ 947503 w 2103393"/>
              <a:gd name="connsiteY18" fmla="*/ 0 h 1961617"/>
              <a:gd name="connsiteX0" fmla="*/ 947503 w 2103393"/>
              <a:gd name="connsiteY0" fmla="*/ 0 h 1963064"/>
              <a:gd name="connsiteX1" fmla="*/ 947503 w 2103393"/>
              <a:gd name="connsiteY1" fmla="*/ 0 h 1963064"/>
              <a:gd name="connsiteX2" fmla="*/ 1183115 w 2103393"/>
              <a:gd name="connsiteY2" fmla="*/ 5610 h 1963064"/>
              <a:gd name="connsiteX3" fmla="*/ 1177505 w 2103393"/>
              <a:gd name="connsiteY3" fmla="*/ 493664 h 1963064"/>
              <a:gd name="connsiteX4" fmla="*/ 1312141 w 2103393"/>
              <a:gd name="connsiteY4" fmla="*/ 572201 h 1963064"/>
              <a:gd name="connsiteX5" fmla="*/ 1508484 w 2103393"/>
              <a:gd name="connsiteY5" fmla="*/ 375858 h 1963064"/>
              <a:gd name="connsiteX6" fmla="*/ 2058246 w 2103393"/>
              <a:gd name="connsiteY6" fmla="*/ 1924167 h 1963064"/>
              <a:gd name="connsiteX7" fmla="*/ 1244822 w 2103393"/>
              <a:gd name="connsiteY7" fmla="*/ 1514649 h 1963064"/>
              <a:gd name="connsiteX8" fmla="*/ 1205554 w 2103393"/>
              <a:gd name="connsiteY8" fmla="*/ 1200502 h 1963064"/>
              <a:gd name="connsiteX9" fmla="*/ 1244823 w 2103393"/>
              <a:gd name="connsiteY9" fmla="*/ 757325 h 1963064"/>
              <a:gd name="connsiteX10" fmla="*/ 1076528 w 2103393"/>
              <a:gd name="connsiteY10" fmla="*/ 611470 h 1963064"/>
              <a:gd name="connsiteX11" fmla="*/ 885795 w 2103393"/>
              <a:gd name="connsiteY11" fmla="*/ 751715 h 1963064"/>
              <a:gd name="connsiteX12" fmla="*/ 919453 w 2103393"/>
              <a:gd name="connsiteY12" fmla="*/ 1189281 h 1963064"/>
              <a:gd name="connsiteX13" fmla="*/ 891405 w 2103393"/>
              <a:gd name="connsiteY13" fmla="*/ 1509040 h 1963064"/>
              <a:gd name="connsiteX14" fmla="*/ 89201 w 2103393"/>
              <a:gd name="connsiteY14" fmla="*/ 1952216 h 1963064"/>
              <a:gd name="connsiteX15" fmla="*/ 577255 w 2103393"/>
              <a:gd name="connsiteY15" fmla="*/ 375858 h 1963064"/>
              <a:gd name="connsiteX16" fmla="*/ 807257 w 2103393"/>
              <a:gd name="connsiteY16" fmla="*/ 611470 h 1963064"/>
              <a:gd name="connsiteX17" fmla="*/ 969942 w 2103393"/>
              <a:gd name="connsiteY17" fmla="*/ 499274 h 1963064"/>
              <a:gd name="connsiteX18" fmla="*/ 947503 w 2103393"/>
              <a:gd name="connsiteY18" fmla="*/ 0 h 1963064"/>
              <a:gd name="connsiteX0" fmla="*/ 947503 w 2103393"/>
              <a:gd name="connsiteY0" fmla="*/ 0 h 1964995"/>
              <a:gd name="connsiteX1" fmla="*/ 947503 w 2103393"/>
              <a:gd name="connsiteY1" fmla="*/ 0 h 1964995"/>
              <a:gd name="connsiteX2" fmla="*/ 1183115 w 2103393"/>
              <a:gd name="connsiteY2" fmla="*/ 5610 h 1964995"/>
              <a:gd name="connsiteX3" fmla="*/ 1177505 w 2103393"/>
              <a:gd name="connsiteY3" fmla="*/ 493664 h 1964995"/>
              <a:gd name="connsiteX4" fmla="*/ 1312141 w 2103393"/>
              <a:gd name="connsiteY4" fmla="*/ 572201 h 1964995"/>
              <a:gd name="connsiteX5" fmla="*/ 1508484 w 2103393"/>
              <a:gd name="connsiteY5" fmla="*/ 375858 h 1964995"/>
              <a:gd name="connsiteX6" fmla="*/ 2058246 w 2103393"/>
              <a:gd name="connsiteY6" fmla="*/ 1924167 h 1964995"/>
              <a:gd name="connsiteX7" fmla="*/ 1244822 w 2103393"/>
              <a:gd name="connsiteY7" fmla="*/ 1514649 h 1964995"/>
              <a:gd name="connsiteX8" fmla="*/ 1205554 w 2103393"/>
              <a:gd name="connsiteY8" fmla="*/ 1200502 h 1964995"/>
              <a:gd name="connsiteX9" fmla="*/ 1244823 w 2103393"/>
              <a:gd name="connsiteY9" fmla="*/ 757325 h 1964995"/>
              <a:gd name="connsiteX10" fmla="*/ 1076528 w 2103393"/>
              <a:gd name="connsiteY10" fmla="*/ 611470 h 1964995"/>
              <a:gd name="connsiteX11" fmla="*/ 885795 w 2103393"/>
              <a:gd name="connsiteY11" fmla="*/ 751715 h 1964995"/>
              <a:gd name="connsiteX12" fmla="*/ 919453 w 2103393"/>
              <a:gd name="connsiteY12" fmla="*/ 1189281 h 1964995"/>
              <a:gd name="connsiteX13" fmla="*/ 891405 w 2103393"/>
              <a:gd name="connsiteY13" fmla="*/ 1509040 h 1964995"/>
              <a:gd name="connsiteX14" fmla="*/ 89201 w 2103393"/>
              <a:gd name="connsiteY14" fmla="*/ 1952216 h 1964995"/>
              <a:gd name="connsiteX15" fmla="*/ 577255 w 2103393"/>
              <a:gd name="connsiteY15" fmla="*/ 375858 h 1964995"/>
              <a:gd name="connsiteX16" fmla="*/ 807257 w 2103393"/>
              <a:gd name="connsiteY16" fmla="*/ 611470 h 1964995"/>
              <a:gd name="connsiteX17" fmla="*/ 969942 w 2103393"/>
              <a:gd name="connsiteY17" fmla="*/ 499274 h 1964995"/>
              <a:gd name="connsiteX18" fmla="*/ 947503 w 2103393"/>
              <a:gd name="connsiteY18" fmla="*/ 0 h 1964995"/>
              <a:gd name="connsiteX0" fmla="*/ 947503 w 2103393"/>
              <a:gd name="connsiteY0" fmla="*/ 13781 h 1978776"/>
              <a:gd name="connsiteX1" fmla="*/ 947503 w 2103393"/>
              <a:gd name="connsiteY1" fmla="*/ 13781 h 1978776"/>
              <a:gd name="connsiteX2" fmla="*/ 1183115 w 2103393"/>
              <a:gd name="connsiteY2" fmla="*/ 19391 h 1978776"/>
              <a:gd name="connsiteX3" fmla="*/ 1177505 w 2103393"/>
              <a:gd name="connsiteY3" fmla="*/ 507445 h 1978776"/>
              <a:gd name="connsiteX4" fmla="*/ 1312141 w 2103393"/>
              <a:gd name="connsiteY4" fmla="*/ 585982 h 1978776"/>
              <a:gd name="connsiteX5" fmla="*/ 1508484 w 2103393"/>
              <a:gd name="connsiteY5" fmla="*/ 389639 h 1978776"/>
              <a:gd name="connsiteX6" fmla="*/ 2058246 w 2103393"/>
              <a:gd name="connsiteY6" fmla="*/ 1937948 h 1978776"/>
              <a:gd name="connsiteX7" fmla="*/ 1244822 w 2103393"/>
              <a:gd name="connsiteY7" fmla="*/ 1528430 h 1978776"/>
              <a:gd name="connsiteX8" fmla="*/ 1205554 w 2103393"/>
              <a:gd name="connsiteY8" fmla="*/ 1214283 h 1978776"/>
              <a:gd name="connsiteX9" fmla="*/ 1244823 w 2103393"/>
              <a:gd name="connsiteY9" fmla="*/ 771106 h 1978776"/>
              <a:gd name="connsiteX10" fmla="*/ 1076528 w 2103393"/>
              <a:gd name="connsiteY10" fmla="*/ 625251 h 1978776"/>
              <a:gd name="connsiteX11" fmla="*/ 885795 w 2103393"/>
              <a:gd name="connsiteY11" fmla="*/ 765496 h 1978776"/>
              <a:gd name="connsiteX12" fmla="*/ 919453 w 2103393"/>
              <a:gd name="connsiteY12" fmla="*/ 1203062 h 1978776"/>
              <a:gd name="connsiteX13" fmla="*/ 891405 w 2103393"/>
              <a:gd name="connsiteY13" fmla="*/ 1522821 h 1978776"/>
              <a:gd name="connsiteX14" fmla="*/ 89201 w 2103393"/>
              <a:gd name="connsiteY14" fmla="*/ 1965997 h 1978776"/>
              <a:gd name="connsiteX15" fmla="*/ 577255 w 2103393"/>
              <a:gd name="connsiteY15" fmla="*/ 389639 h 1978776"/>
              <a:gd name="connsiteX16" fmla="*/ 807257 w 2103393"/>
              <a:gd name="connsiteY16" fmla="*/ 625251 h 1978776"/>
              <a:gd name="connsiteX17" fmla="*/ 969942 w 2103393"/>
              <a:gd name="connsiteY17" fmla="*/ 513055 h 1978776"/>
              <a:gd name="connsiteX18" fmla="*/ 947503 w 2103393"/>
              <a:gd name="connsiteY18" fmla="*/ 13781 h 1978776"/>
              <a:gd name="connsiteX0" fmla="*/ 964333 w 2103393"/>
              <a:gd name="connsiteY0" fmla="*/ 55026 h 1980752"/>
              <a:gd name="connsiteX1" fmla="*/ 947503 w 2103393"/>
              <a:gd name="connsiteY1" fmla="*/ 15757 h 1980752"/>
              <a:gd name="connsiteX2" fmla="*/ 1183115 w 2103393"/>
              <a:gd name="connsiteY2" fmla="*/ 21367 h 1980752"/>
              <a:gd name="connsiteX3" fmla="*/ 1177505 w 2103393"/>
              <a:gd name="connsiteY3" fmla="*/ 509421 h 1980752"/>
              <a:gd name="connsiteX4" fmla="*/ 1312141 w 2103393"/>
              <a:gd name="connsiteY4" fmla="*/ 587958 h 1980752"/>
              <a:gd name="connsiteX5" fmla="*/ 1508484 w 2103393"/>
              <a:gd name="connsiteY5" fmla="*/ 391615 h 1980752"/>
              <a:gd name="connsiteX6" fmla="*/ 2058246 w 2103393"/>
              <a:gd name="connsiteY6" fmla="*/ 1939924 h 1980752"/>
              <a:gd name="connsiteX7" fmla="*/ 1244822 w 2103393"/>
              <a:gd name="connsiteY7" fmla="*/ 1530406 h 1980752"/>
              <a:gd name="connsiteX8" fmla="*/ 1205554 w 2103393"/>
              <a:gd name="connsiteY8" fmla="*/ 1216259 h 1980752"/>
              <a:gd name="connsiteX9" fmla="*/ 1244823 w 2103393"/>
              <a:gd name="connsiteY9" fmla="*/ 773082 h 1980752"/>
              <a:gd name="connsiteX10" fmla="*/ 1076528 w 2103393"/>
              <a:gd name="connsiteY10" fmla="*/ 627227 h 1980752"/>
              <a:gd name="connsiteX11" fmla="*/ 885795 w 2103393"/>
              <a:gd name="connsiteY11" fmla="*/ 767472 h 1980752"/>
              <a:gd name="connsiteX12" fmla="*/ 919453 w 2103393"/>
              <a:gd name="connsiteY12" fmla="*/ 1205038 h 1980752"/>
              <a:gd name="connsiteX13" fmla="*/ 891405 w 2103393"/>
              <a:gd name="connsiteY13" fmla="*/ 1524797 h 1980752"/>
              <a:gd name="connsiteX14" fmla="*/ 89201 w 2103393"/>
              <a:gd name="connsiteY14" fmla="*/ 1967973 h 1980752"/>
              <a:gd name="connsiteX15" fmla="*/ 577255 w 2103393"/>
              <a:gd name="connsiteY15" fmla="*/ 391615 h 1980752"/>
              <a:gd name="connsiteX16" fmla="*/ 807257 w 2103393"/>
              <a:gd name="connsiteY16" fmla="*/ 627227 h 1980752"/>
              <a:gd name="connsiteX17" fmla="*/ 969942 w 2103393"/>
              <a:gd name="connsiteY17" fmla="*/ 515031 h 1980752"/>
              <a:gd name="connsiteX18" fmla="*/ 964333 w 2103393"/>
              <a:gd name="connsiteY18" fmla="*/ 55026 h 1980752"/>
              <a:gd name="connsiteX0" fmla="*/ 913845 w 2103393"/>
              <a:gd name="connsiteY0" fmla="*/ 72662 h 1981559"/>
              <a:gd name="connsiteX1" fmla="*/ 947503 w 2103393"/>
              <a:gd name="connsiteY1" fmla="*/ 16564 h 1981559"/>
              <a:gd name="connsiteX2" fmla="*/ 1183115 w 2103393"/>
              <a:gd name="connsiteY2" fmla="*/ 22174 h 1981559"/>
              <a:gd name="connsiteX3" fmla="*/ 1177505 w 2103393"/>
              <a:gd name="connsiteY3" fmla="*/ 510228 h 1981559"/>
              <a:gd name="connsiteX4" fmla="*/ 1312141 w 2103393"/>
              <a:gd name="connsiteY4" fmla="*/ 588765 h 1981559"/>
              <a:gd name="connsiteX5" fmla="*/ 1508484 w 2103393"/>
              <a:gd name="connsiteY5" fmla="*/ 392422 h 1981559"/>
              <a:gd name="connsiteX6" fmla="*/ 2058246 w 2103393"/>
              <a:gd name="connsiteY6" fmla="*/ 1940731 h 1981559"/>
              <a:gd name="connsiteX7" fmla="*/ 1244822 w 2103393"/>
              <a:gd name="connsiteY7" fmla="*/ 1531213 h 1981559"/>
              <a:gd name="connsiteX8" fmla="*/ 1205554 w 2103393"/>
              <a:gd name="connsiteY8" fmla="*/ 1217066 h 1981559"/>
              <a:gd name="connsiteX9" fmla="*/ 1244823 w 2103393"/>
              <a:gd name="connsiteY9" fmla="*/ 773889 h 1981559"/>
              <a:gd name="connsiteX10" fmla="*/ 1076528 w 2103393"/>
              <a:gd name="connsiteY10" fmla="*/ 628034 h 1981559"/>
              <a:gd name="connsiteX11" fmla="*/ 885795 w 2103393"/>
              <a:gd name="connsiteY11" fmla="*/ 768279 h 1981559"/>
              <a:gd name="connsiteX12" fmla="*/ 919453 w 2103393"/>
              <a:gd name="connsiteY12" fmla="*/ 1205845 h 1981559"/>
              <a:gd name="connsiteX13" fmla="*/ 891405 w 2103393"/>
              <a:gd name="connsiteY13" fmla="*/ 1525604 h 1981559"/>
              <a:gd name="connsiteX14" fmla="*/ 89201 w 2103393"/>
              <a:gd name="connsiteY14" fmla="*/ 1968780 h 1981559"/>
              <a:gd name="connsiteX15" fmla="*/ 577255 w 2103393"/>
              <a:gd name="connsiteY15" fmla="*/ 392422 h 1981559"/>
              <a:gd name="connsiteX16" fmla="*/ 807257 w 2103393"/>
              <a:gd name="connsiteY16" fmla="*/ 628034 h 1981559"/>
              <a:gd name="connsiteX17" fmla="*/ 969942 w 2103393"/>
              <a:gd name="connsiteY17" fmla="*/ 515838 h 1981559"/>
              <a:gd name="connsiteX18" fmla="*/ 913845 w 2103393"/>
              <a:gd name="connsiteY18" fmla="*/ 72662 h 1981559"/>
              <a:gd name="connsiteX0" fmla="*/ 913845 w 2103393"/>
              <a:gd name="connsiteY0" fmla="*/ 103017 h 2011914"/>
              <a:gd name="connsiteX1" fmla="*/ 1003601 w 2103393"/>
              <a:gd name="connsiteY1" fmla="*/ 2040 h 2011914"/>
              <a:gd name="connsiteX2" fmla="*/ 1183115 w 2103393"/>
              <a:gd name="connsiteY2" fmla="*/ 52529 h 2011914"/>
              <a:gd name="connsiteX3" fmla="*/ 1177505 w 2103393"/>
              <a:gd name="connsiteY3" fmla="*/ 540583 h 2011914"/>
              <a:gd name="connsiteX4" fmla="*/ 1312141 w 2103393"/>
              <a:gd name="connsiteY4" fmla="*/ 619120 h 2011914"/>
              <a:gd name="connsiteX5" fmla="*/ 1508484 w 2103393"/>
              <a:gd name="connsiteY5" fmla="*/ 422777 h 2011914"/>
              <a:gd name="connsiteX6" fmla="*/ 2058246 w 2103393"/>
              <a:gd name="connsiteY6" fmla="*/ 1971086 h 2011914"/>
              <a:gd name="connsiteX7" fmla="*/ 1244822 w 2103393"/>
              <a:gd name="connsiteY7" fmla="*/ 1561568 h 2011914"/>
              <a:gd name="connsiteX8" fmla="*/ 1205554 w 2103393"/>
              <a:gd name="connsiteY8" fmla="*/ 1247421 h 2011914"/>
              <a:gd name="connsiteX9" fmla="*/ 1244823 w 2103393"/>
              <a:gd name="connsiteY9" fmla="*/ 804244 h 2011914"/>
              <a:gd name="connsiteX10" fmla="*/ 1076528 w 2103393"/>
              <a:gd name="connsiteY10" fmla="*/ 658389 h 2011914"/>
              <a:gd name="connsiteX11" fmla="*/ 885795 w 2103393"/>
              <a:gd name="connsiteY11" fmla="*/ 798634 h 2011914"/>
              <a:gd name="connsiteX12" fmla="*/ 919453 w 2103393"/>
              <a:gd name="connsiteY12" fmla="*/ 1236200 h 2011914"/>
              <a:gd name="connsiteX13" fmla="*/ 891405 w 2103393"/>
              <a:gd name="connsiteY13" fmla="*/ 1555959 h 2011914"/>
              <a:gd name="connsiteX14" fmla="*/ 89201 w 2103393"/>
              <a:gd name="connsiteY14" fmla="*/ 1999135 h 2011914"/>
              <a:gd name="connsiteX15" fmla="*/ 577255 w 2103393"/>
              <a:gd name="connsiteY15" fmla="*/ 422777 h 2011914"/>
              <a:gd name="connsiteX16" fmla="*/ 807257 w 2103393"/>
              <a:gd name="connsiteY16" fmla="*/ 658389 h 2011914"/>
              <a:gd name="connsiteX17" fmla="*/ 969942 w 2103393"/>
              <a:gd name="connsiteY17" fmla="*/ 546193 h 2011914"/>
              <a:gd name="connsiteX18" fmla="*/ 913845 w 2103393"/>
              <a:gd name="connsiteY18" fmla="*/ 103017 h 2011914"/>
              <a:gd name="connsiteX0" fmla="*/ 930675 w 2103393"/>
              <a:gd name="connsiteY0" fmla="*/ 67702 h 2010258"/>
              <a:gd name="connsiteX1" fmla="*/ 1003601 w 2103393"/>
              <a:gd name="connsiteY1" fmla="*/ 384 h 2010258"/>
              <a:gd name="connsiteX2" fmla="*/ 1183115 w 2103393"/>
              <a:gd name="connsiteY2" fmla="*/ 50873 h 2010258"/>
              <a:gd name="connsiteX3" fmla="*/ 1177505 w 2103393"/>
              <a:gd name="connsiteY3" fmla="*/ 538927 h 2010258"/>
              <a:gd name="connsiteX4" fmla="*/ 1312141 w 2103393"/>
              <a:gd name="connsiteY4" fmla="*/ 617464 h 2010258"/>
              <a:gd name="connsiteX5" fmla="*/ 1508484 w 2103393"/>
              <a:gd name="connsiteY5" fmla="*/ 421121 h 2010258"/>
              <a:gd name="connsiteX6" fmla="*/ 2058246 w 2103393"/>
              <a:gd name="connsiteY6" fmla="*/ 1969430 h 2010258"/>
              <a:gd name="connsiteX7" fmla="*/ 1244822 w 2103393"/>
              <a:gd name="connsiteY7" fmla="*/ 1559912 h 2010258"/>
              <a:gd name="connsiteX8" fmla="*/ 1205554 w 2103393"/>
              <a:gd name="connsiteY8" fmla="*/ 1245765 h 2010258"/>
              <a:gd name="connsiteX9" fmla="*/ 1244823 w 2103393"/>
              <a:gd name="connsiteY9" fmla="*/ 802588 h 2010258"/>
              <a:gd name="connsiteX10" fmla="*/ 1076528 w 2103393"/>
              <a:gd name="connsiteY10" fmla="*/ 656733 h 2010258"/>
              <a:gd name="connsiteX11" fmla="*/ 885795 w 2103393"/>
              <a:gd name="connsiteY11" fmla="*/ 796978 h 2010258"/>
              <a:gd name="connsiteX12" fmla="*/ 919453 w 2103393"/>
              <a:gd name="connsiteY12" fmla="*/ 1234544 h 2010258"/>
              <a:gd name="connsiteX13" fmla="*/ 891405 w 2103393"/>
              <a:gd name="connsiteY13" fmla="*/ 1554303 h 2010258"/>
              <a:gd name="connsiteX14" fmla="*/ 89201 w 2103393"/>
              <a:gd name="connsiteY14" fmla="*/ 1997479 h 2010258"/>
              <a:gd name="connsiteX15" fmla="*/ 577255 w 2103393"/>
              <a:gd name="connsiteY15" fmla="*/ 421121 h 2010258"/>
              <a:gd name="connsiteX16" fmla="*/ 807257 w 2103393"/>
              <a:gd name="connsiteY16" fmla="*/ 656733 h 2010258"/>
              <a:gd name="connsiteX17" fmla="*/ 969942 w 2103393"/>
              <a:gd name="connsiteY17" fmla="*/ 544537 h 2010258"/>
              <a:gd name="connsiteX18" fmla="*/ 930675 w 2103393"/>
              <a:gd name="connsiteY18" fmla="*/ 67702 h 2010258"/>
              <a:gd name="connsiteX0" fmla="*/ 930675 w 2103393"/>
              <a:gd name="connsiteY0" fmla="*/ 69239 h 2011795"/>
              <a:gd name="connsiteX1" fmla="*/ 1183115 w 2103393"/>
              <a:gd name="connsiteY1" fmla="*/ 52410 h 2011795"/>
              <a:gd name="connsiteX2" fmla="*/ 1177505 w 2103393"/>
              <a:gd name="connsiteY2" fmla="*/ 540464 h 2011795"/>
              <a:gd name="connsiteX3" fmla="*/ 1312141 w 2103393"/>
              <a:gd name="connsiteY3" fmla="*/ 619001 h 2011795"/>
              <a:gd name="connsiteX4" fmla="*/ 1508484 w 2103393"/>
              <a:gd name="connsiteY4" fmla="*/ 422658 h 2011795"/>
              <a:gd name="connsiteX5" fmla="*/ 2058246 w 2103393"/>
              <a:gd name="connsiteY5" fmla="*/ 1970967 h 2011795"/>
              <a:gd name="connsiteX6" fmla="*/ 1244822 w 2103393"/>
              <a:gd name="connsiteY6" fmla="*/ 1561449 h 2011795"/>
              <a:gd name="connsiteX7" fmla="*/ 1205554 w 2103393"/>
              <a:gd name="connsiteY7" fmla="*/ 1247302 h 2011795"/>
              <a:gd name="connsiteX8" fmla="*/ 1244823 w 2103393"/>
              <a:gd name="connsiteY8" fmla="*/ 804125 h 2011795"/>
              <a:gd name="connsiteX9" fmla="*/ 1076528 w 2103393"/>
              <a:gd name="connsiteY9" fmla="*/ 658270 h 2011795"/>
              <a:gd name="connsiteX10" fmla="*/ 885795 w 2103393"/>
              <a:gd name="connsiteY10" fmla="*/ 798515 h 2011795"/>
              <a:gd name="connsiteX11" fmla="*/ 919453 w 2103393"/>
              <a:gd name="connsiteY11" fmla="*/ 1236081 h 2011795"/>
              <a:gd name="connsiteX12" fmla="*/ 891405 w 2103393"/>
              <a:gd name="connsiteY12" fmla="*/ 1555840 h 2011795"/>
              <a:gd name="connsiteX13" fmla="*/ 89201 w 2103393"/>
              <a:gd name="connsiteY13" fmla="*/ 1999016 h 2011795"/>
              <a:gd name="connsiteX14" fmla="*/ 577255 w 2103393"/>
              <a:gd name="connsiteY14" fmla="*/ 422658 h 2011795"/>
              <a:gd name="connsiteX15" fmla="*/ 807257 w 2103393"/>
              <a:gd name="connsiteY15" fmla="*/ 658270 h 2011795"/>
              <a:gd name="connsiteX16" fmla="*/ 969942 w 2103393"/>
              <a:gd name="connsiteY16" fmla="*/ 546074 h 2011795"/>
              <a:gd name="connsiteX17" fmla="*/ 930675 w 2103393"/>
              <a:gd name="connsiteY17" fmla="*/ 69239 h 2011795"/>
              <a:gd name="connsiteX0" fmla="*/ 930675 w 2103393"/>
              <a:gd name="connsiteY0" fmla="*/ 63795 h 2006351"/>
              <a:gd name="connsiteX1" fmla="*/ 1183115 w 2103393"/>
              <a:gd name="connsiteY1" fmla="*/ 46966 h 2006351"/>
              <a:gd name="connsiteX2" fmla="*/ 1177505 w 2103393"/>
              <a:gd name="connsiteY2" fmla="*/ 535020 h 2006351"/>
              <a:gd name="connsiteX3" fmla="*/ 1312141 w 2103393"/>
              <a:gd name="connsiteY3" fmla="*/ 613557 h 2006351"/>
              <a:gd name="connsiteX4" fmla="*/ 1508484 w 2103393"/>
              <a:gd name="connsiteY4" fmla="*/ 417214 h 2006351"/>
              <a:gd name="connsiteX5" fmla="*/ 2058246 w 2103393"/>
              <a:gd name="connsiteY5" fmla="*/ 1965523 h 2006351"/>
              <a:gd name="connsiteX6" fmla="*/ 1244822 w 2103393"/>
              <a:gd name="connsiteY6" fmla="*/ 1556005 h 2006351"/>
              <a:gd name="connsiteX7" fmla="*/ 1205554 w 2103393"/>
              <a:gd name="connsiteY7" fmla="*/ 1241858 h 2006351"/>
              <a:gd name="connsiteX8" fmla="*/ 1244823 w 2103393"/>
              <a:gd name="connsiteY8" fmla="*/ 798681 h 2006351"/>
              <a:gd name="connsiteX9" fmla="*/ 1076528 w 2103393"/>
              <a:gd name="connsiteY9" fmla="*/ 652826 h 2006351"/>
              <a:gd name="connsiteX10" fmla="*/ 885795 w 2103393"/>
              <a:gd name="connsiteY10" fmla="*/ 793071 h 2006351"/>
              <a:gd name="connsiteX11" fmla="*/ 919453 w 2103393"/>
              <a:gd name="connsiteY11" fmla="*/ 1230637 h 2006351"/>
              <a:gd name="connsiteX12" fmla="*/ 891405 w 2103393"/>
              <a:gd name="connsiteY12" fmla="*/ 1550396 h 2006351"/>
              <a:gd name="connsiteX13" fmla="*/ 89201 w 2103393"/>
              <a:gd name="connsiteY13" fmla="*/ 1993572 h 2006351"/>
              <a:gd name="connsiteX14" fmla="*/ 577255 w 2103393"/>
              <a:gd name="connsiteY14" fmla="*/ 417214 h 2006351"/>
              <a:gd name="connsiteX15" fmla="*/ 807257 w 2103393"/>
              <a:gd name="connsiteY15" fmla="*/ 652826 h 2006351"/>
              <a:gd name="connsiteX16" fmla="*/ 969942 w 2103393"/>
              <a:gd name="connsiteY16" fmla="*/ 540630 h 2006351"/>
              <a:gd name="connsiteX17" fmla="*/ 930675 w 2103393"/>
              <a:gd name="connsiteY17" fmla="*/ 63795 h 2006351"/>
              <a:gd name="connsiteX0" fmla="*/ 930675 w 2103393"/>
              <a:gd name="connsiteY0" fmla="*/ 51191 h 2016186"/>
              <a:gd name="connsiteX1" fmla="*/ 1183115 w 2103393"/>
              <a:gd name="connsiteY1" fmla="*/ 56801 h 2016186"/>
              <a:gd name="connsiteX2" fmla="*/ 1177505 w 2103393"/>
              <a:gd name="connsiteY2" fmla="*/ 544855 h 2016186"/>
              <a:gd name="connsiteX3" fmla="*/ 1312141 w 2103393"/>
              <a:gd name="connsiteY3" fmla="*/ 623392 h 2016186"/>
              <a:gd name="connsiteX4" fmla="*/ 1508484 w 2103393"/>
              <a:gd name="connsiteY4" fmla="*/ 427049 h 2016186"/>
              <a:gd name="connsiteX5" fmla="*/ 2058246 w 2103393"/>
              <a:gd name="connsiteY5" fmla="*/ 1975358 h 2016186"/>
              <a:gd name="connsiteX6" fmla="*/ 1244822 w 2103393"/>
              <a:gd name="connsiteY6" fmla="*/ 1565840 h 2016186"/>
              <a:gd name="connsiteX7" fmla="*/ 1205554 w 2103393"/>
              <a:gd name="connsiteY7" fmla="*/ 1251693 h 2016186"/>
              <a:gd name="connsiteX8" fmla="*/ 1244823 w 2103393"/>
              <a:gd name="connsiteY8" fmla="*/ 808516 h 2016186"/>
              <a:gd name="connsiteX9" fmla="*/ 1076528 w 2103393"/>
              <a:gd name="connsiteY9" fmla="*/ 662661 h 2016186"/>
              <a:gd name="connsiteX10" fmla="*/ 885795 w 2103393"/>
              <a:gd name="connsiteY10" fmla="*/ 802906 h 2016186"/>
              <a:gd name="connsiteX11" fmla="*/ 919453 w 2103393"/>
              <a:gd name="connsiteY11" fmla="*/ 1240472 h 2016186"/>
              <a:gd name="connsiteX12" fmla="*/ 891405 w 2103393"/>
              <a:gd name="connsiteY12" fmla="*/ 1560231 h 2016186"/>
              <a:gd name="connsiteX13" fmla="*/ 89201 w 2103393"/>
              <a:gd name="connsiteY13" fmla="*/ 2003407 h 2016186"/>
              <a:gd name="connsiteX14" fmla="*/ 577255 w 2103393"/>
              <a:gd name="connsiteY14" fmla="*/ 427049 h 2016186"/>
              <a:gd name="connsiteX15" fmla="*/ 807257 w 2103393"/>
              <a:gd name="connsiteY15" fmla="*/ 662661 h 2016186"/>
              <a:gd name="connsiteX16" fmla="*/ 969942 w 2103393"/>
              <a:gd name="connsiteY16" fmla="*/ 550465 h 2016186"/>
              <a:gd name="connsiteX17" fmla="*/ 930675 w 2103393"/>
              <a:gd name="connsiteY17" fmla="*/ 51191 h 2016186"/>
              <a:gd name="connsiteX0" fmla="*/ 930675 w 2103393"/>
              <a:gd name="connsiteY0" fmla="*/ 47103 h 2012098"/>
              <a:gd name="connsiteX1" fmla="*/ 1183115 w 2103393"/>
              <a:gd name="connsiteY1" fmla="*/ 52713 h 2012098"/>
              <a:gd name="connsiteX2" fmla="*/ 1177505 w 2103393"/>
              <a:gd name="connsiteY2" fmla="*/ 540767 h 2012098"/>
              <a:gd name="connsiteX3" fmla="*/ 1312141 w 2103393"/>
              <a:gd name="connsiteY3" fmla="*/ 619304 h 2012098"/>
              <a:gd name="connsiteX4" fmla="*/ 1508484 w 2103393"/>
              <a:gd name="connsiteY4" fmla="*/ 422961 h 2012098"/>
              <a:gd name="connsiteX5" fmla="*/ 2058246 w 2103393"/>
              <a:gd name="connsiteY5" fmla="*/ 1971270 h 2012098"/>
              <a:gd name="connsiteX6" fmla="*/ 1244822 w 2103393"/>
              <a:gd name="connsiteY6" fmla="*/ 1561752 h 2012098"/>
              <a:gd name="connsiteX7" fmla="*/ 1205554 w 2103393"/>
              <a:gd name="connsiteY7" fmla="*/ 1247605 h 2012098"/>
              <a:gd name="connsiteX8" fmla="*/ 1244823 w 2103393"/>
              <a:gd name="connsiteY8" fmla="*/ 804428 h 2012098"/>
              <a:gd name="connsiteX9" fmla="*/ 1076528 w 2103393"/>
              <a:gd name="connsiteY9" fmla="*/ 658573 h 2012098"/>
              <a:gd name="connsiteX10" fmla="*/ 885795 w 2103393"/>
              <a:gd name="connsiteY10" fmla="*/ 798818 h 2012098"/>
              <a:gd name="connsiteX11" fmla="*/ 919453 w 2103393"/>
              <a:gd name="connsiteY11" fmla="*/ 1236384 h 2012098"/>
              <a:gd name="connsiteX12" fmla="*/ 891405 w 2103393"/>
              <a:gd name="connsiteY12" fmla="*/ 1556143 h 2012098"/>
              <a:gd name="connsiteX13" fmla="*/ 89201 w 2103393"/>
              <a:gd name="connsiteY13" fmla="*/ 1999319 h 2012098"/>
              <a:gd name="connsiteX14" fmla="*/ 577255 w 2103393"/>
              <a:gd name="connsiteY14" fmla="*/ 422961 h 2012098"/>
              <a:gd name="connsiteX15" fmla="*/ 807257 w 2103393"/>
              <a:gd name="connsiteY15" fmla="*/ 658573 h 2012098"/>
              <a:gd name="connsiteX16" fmla="*/ 969942 w 2103393"/>
              <a:gd name="connsiteY16" fmla="*/ 546377 h 2012098"/>
              <a:gd name="connsiteX17" fmla="*/ 930675 w 2103393"/>
              <a:gd name="connsiteY17" fmla="*/ 47103 h 2012098"/>
              <a:gd name="connsiteX0" fmla="*/ 930675 w 2103393"/>
              <a:gd name="connsiteY0" fmla="*/ 47103 h 2012098"/>
              <a:gd name="connsiteX1" fmla="*/ 1183115 w 2103393"/>
              <a:gd name="connsiteY1" fmla="*/ 52713 h 2012098"/>
              <a:gd name="connsiteX2" fmla="*/ 1177505 w 2103393"/>
              <a:gd name="connsiteY2" fmla="*/ 540767 h 2012098"/>
              <a:gd name="connsiteX3" fmla="*/ 1312141 w 2103393"/>
              <a:gd name="connsiteY3" fmla="*/ 619304 h 2012098"/>
              <a:gd name="connsiteX4" fmla="*/ 1508484 w 2103393"/>
              <a:gd name="connsiteY4" fmla="*/ 422961 h 2012098"/>
              <a:gd name="connsiteX5" fmla="*/ 2058246 w 2103393"/>
              <a:gd name="connsiteY5" fmla="*/ 1971270 h 2012098"/>
              <a:gd name="connsiteX6" fmla="*/ 1244822 w 2103393"/>
              <a:gd name="connsiteY6" fmla="*/ 1561752 h 2012098"/>
              <a:gd name="connsiteX7" fmla="*/ 1205554 w 2103393"/>
              <a:gd name="connsiteY7" fmla="*/ 1247605 h 2012098"/>
              <a:gd name="connsiteX8" fmla="*/ 1244823 w 2103393"/>
              <a:gd name="connsiteY8" fmla="*/ 804428 h 2012098"/>
              <a:gd name="connsiteX9" fmla="*/ 1076528 w 2103393"/>
              <a:gd name="connsiteY9" fmla="*/ 658573 h 2012098"/>
              <a:gd name="connsiteX10" fmla="*/ 885795 w 2103393"/>
              <a:gd name="connsiteY10" fmla="*/ 798818 h 2012098"/>
              <a:gd name="connsiteX11" fmla="*/ 919453 w 2103393"/>
              <a:gd name="connsiteY11" fmla="*/ 1236384 h 2012098"/>
              <a:gd name="connsiteX12" fmla="*/ 891405 w 2103393"/>
              <a:gd name="connsiteY12" fmla="*/ 1556143 h 2012098"/>
              <a:gd name="connsiteX13" fmla="*/ 89201 w 2103393"/>
              <a:gd name="connsiteY13" fmla="*/ 1999319 h 2012098"/>
              <a:gd name="connsiteX14" fmla="*/ 577255 w 2103393"/>
              <a:gd name="connsiteY14" fmla="*/ 422961 h 2012098"/>
              <a:gd name="connsiteX15" fmla="*/ 807257 w 2103393"/>
              <a:gd name="connsiteY15" fmla="*/ 658573 h 2012098"/>
              <a:gd name="connsiteX16" fmla="*/ 969942 w 2103393"/>
              <a:gd name="connsiteY16" fmla="*/ 546377 h 2012098"/>
              <a:gd name="connsiteX17" fmla="*/ 930675 w 2103393"/>
              <a:gd name="connsiteY17" fmla="*/ 47103 h 2012098"/>
              <a:gd name="connsiteX0" fmla="*/ 930675 w 2103393"/>
              <a:gd name="connsiteY0" fmla="*/ 24191 h 2051098"/>
              <a:gd name="connsiteX1" fmla="*/ 1183115 w 2103393"/>
              <a:gd name="connsiteY1" fmla="*/ 91713 h 2051098"/>
              <a:gd name="connsiteX2" fmla="*/ 1177505 w 2103393"/>
              <a:gd name="connsiteY2" fmla="*/ 579767 h 2051098"/>
              <a:gd name="connsiteX3" fmla="*/ 1312141 w 2103393"/>
              <a:gd name="connsiteY3" fmla="*/ 658304 h 2051098"/>
              <a:gd name="connsiteX4" fmla="*/ 1508484 w 2103393"/>
              <a:gd name="connsiteY4" fmla="*/ 461961 h 2051098"/>
              <a:gd name="connsiteX5" fmla="*/ 2058246 w 2103393"/>
              <a:gd name="connsiteY5" fmla="*/ 2010270 h 2051098"/>
              <a:gd name="connsiteX6" fmla="*/ 1244822 w 2103393"/>
              <a:gd name="connsiteY6" fmla="*/ 1600752 h 2051098"/>
              <a:gd name="connsiteX7" fmla="*/ 1205554 w 2103393"/>
              <a:gd name="connsiteY7" fmla="*/ 1286605 h 2051098"/>
              <a:gd name="connsiteX8" fmla="*/ 1244823 w 2103393"/>
              <a:gd name="connsiteY8" fmla="*/ 843428 h 2051098"/>
              <a:gd name="connsiteX9" fmla="*/ 1076528 w 2103393"/>
              <a:gd name="connsiteY9" fmla="*/ 697573 h 2051098"/>
              <a:gd name="connsiteX10" fmla="*/ 885795 w 2103393"/>
              <a:gd name="connsiteY10" fmla="*/ 837818 h 2051098"/>
              <a:gd name="connsiteX11" fmla="*/ 919453 w 2103393"/>
              <a:gd name="connsiteY11" fmla="*/ 1275384 h 2051098"/>
              <a:gd name="connsiteX12" fmla="*/ 891405 w 2103393"/>
              <a:gd name="connsiteY12" fmla="*/ 1595143 h 2051098"/>
              <a:gd name="connsiteX13" fmla="*/ 89201 w 2103393"/>
              <a:gd name="connsiteY13" fmla="*/ 2038319 h 2051098"/>
              <a:gd name="connsiteX14" fmla="*/ 577255 w 2103393"/>
              <a:gd name="connsiteY14" fmla="*/ 461961 h 2051098"/>
              <a:gd name="connsiteX15" fmla="*/ 807257 w 2103393"/>
              <a:gd name="connsiteY15" fmla="*/ 697573 h 2051098"/>
              <a:gd name="connsiteX16" fmla="*/ 969942 w 2103393"/>
              <a:gd name="connsiteY16" fmla="*/ 585377 h 2051098"/>
              <a:gd name="connsiteX17" fmla="*/ 930675 w 2103393"/>
              <a:gd name="connsiteY17" fmla="*/ 24191 h 2051098"/>
              <a:gd name="connsiteX0" fmla="*/ 930675 w 2103393"/>
              <a:gd name="connsiteY0" fmla="*/ 51153 h 2078060"/>
              <a:gd name="connsiteX1" fmla="*/ 1190398 w 2103393"/>
              <a:gd name="connsiteY1" fmla="*/ 49480 h 2078060"/>
              <a:gd name="connsiteX2" fmla="*/ 1177505 w 2103393"/>
              <a:gd name="connsiteY2" fmla="*/ 606729 h 2078060"/>
              <a:gd name="connsiteX3" fmla="*/ 1312141 w 2103393"/>
              <a:gd name="connsiteY3" fmla="*/ 685266 h 2078060"/>
              <a:gd name="connsiteX4" fmla="*/ 1508484 w 2103393"/>
              <a:gd name="connsiteY4" fmla="*/ 488923 h 2078060"/>
              <a:gd name="connsiteX5" fmla="*/ 2058246 w 2103393"/>
              <a:gd name="connsiteY5" fmla="*/ 2037232 h 2078060"/>
              <a:gd name="connsiteX6" fmla="*/ 1244822 w 2103393"/>
              <a:gd name="connsiteY6" fmla="*/ 1627714 h 2078060"/>
              <a:gd name="connsiteX7" fmla="*/ 1205554 w 2103393"/>
              <a:gd name="connsiteY7" fmla="*/ 1313567 h 2078060"/>
              <a:gd name="connsiteX8" fmla="*/ 1244823 w 2103393"/>
              <a:gd name="connsiteY8" fmla="*/ 870390 h 2078060"/>
              <a:gd name="connsiteX9" fmla="*/ 1076528 w 2103393"/>
              <a:gd name="connsiteY9" fmla="*/ 724535 h 2078060"/>
              <a:gd name="connsiteX10" fmla="*/ 885795 w 2103393"/>
              <a:gd name="connsiteY10" fmla="*/ 864780 h 2078060"/>
              <a:gd name="connsiteX11" fmla="*/ 919453 w 2103393"/>
              <a:gd name="connsiteY11" fmla="*/ 1302346 h 2078060"/>
              <a:gd name="connsiteX12" fmla="*/ 891405 w 2103393"/>
              <a:gd name="connsiteY12" fmla="*/ 1622105 h 2078060"/>
              <a:gd name="connsiteX13" fmla="*/ 89201 w 2103393"/>
              <a:gd name="connsiteY13" fmla="*/ 2065281 h 2078060"/>
              <a:gd name="connsiteX14" fmla="*/ 577255 w 2103393"/>
              <a:gd name="connsiteY14" fmla="*/ 488923 h 2078060"/>
              <a:gd name="connsiteX15" fmla="*/ 807257 w 2103393"/>
              <a:gd name="connsiteY15" fmla="*/ 724535 h 2078060"/>
              <a:gd name="connsiteX16" fmla="*/ 969942 w 2103393"/>
              <a:gd name="connsiteY16" fmla="*/ 612339 h 2078060"/>
              <a:gd name="connsiteX17" fmla="*/ 930675 w 2103393"/>
              <a:gd name="connsiteY17" fmla="*/ 51153 h 2078060"/>
              <a:gd name="connsiteX0" fmla="*/ 930675 w 2103393"/>
              <a:gd name="connsiteY0" fmla="*/ 57180 h 2084087"/>
              <a:gd name="connsiteX1" fmla="*/ 1190398 w 2103393"/>
              <a:gd name="connsiteY1" fmla="*/ 55507 h 2084087"/>
              <a:gd name="connsiteX2" fmla="*/ 1177505 w 2103393"/>
              <a:gd name="connsiteY2" fmla="*/ 612756 h 2084087"/>
              <a:gd name="connsiteX3" fmla="*/ 1312141 w 2103393"/>
              <a:gd name="connsiteY3" fmla="*/ 691293 h 2084087"/>
              <a:gd name="connsiteX4" fmla="*/ 1508484 w 2103393"/>
              <a:gd name="connsiteY4" fmla="*/ 494950 h 2084087"/>
              <a:gd name="connsiteX5" fmla="*/ 2058246 w 2103393"/>
              <a:gd name="connsiteY5" fmla="*/ 2043259 h 2084087"/>
              <a:gd name="connsiteX6" fmla="*/ 1244822 w 2103393"/>
              <a:gd name="connsiteY6" fmla="*/ 1633741 h 2084087"/>
              <a:gd name="connsiteX7" fmla="*/ 1205554 w 2103393"/>
              <a:gd name="connsiteY7" fmla="*/ 1319594 h 2084087"/>
              <a:gd name="connsiteX8" fmla="*/ 1244823 w 2103393"/>
              <a:gd name="connsiteY8" fmla="*/ 876417 h 2084087"/>
              <a:gd name="connsiteX9" fmla="*/ 1076528 w 2103393"/>
              <a:gd name="connsiteY9" fmla="*/ 730562 h 2084087"/>
              <a:gd name="connsiteX10" fmla="*/ 885795 w 2103393"/>
              <a:gd name="connsiteY10" fmla="*/ 870807 h 2084087"/>
              <a:gd name="connsiteX11" fmla="*/ 919453 w 2103393"/>
              <a:gd name="connsiteY11" fmla="*/ 1308373 h 2084087"/>
              <a:gd name="connsiteX12" fmla="*/ 891405 w 2103393"/>
              <a:gd name="connsiteY12" fmla="*/ 1628132 h 2084087"/>
              <a:gd name="connsiteX13" fmla="*/ 89201 w 2103393"/>
              <a:gd name="connsiteY13" fmla="*/ 2071308 h 2084087"/>
              <a:gd name="connsiteX14" fmla="*/ 577255 w 2103393"/>
              <a:gd name="connsiteY14" fmla="*/ 494950 h 2084087"/>
              <a:gd name="connsiteX15" fmla="*/ 807257 w 2103393"/>
              <a:gd name="connsiteY15" fmla="*/ 730562 h 2084087"/>
              <a:gd name="connsiteX16" fmla="*/ 969942 w 2103393"/>
              <a:gd name="connsiteY16" fmla="*/ 618366 h 2084087"/>
              <a:gd name="connsiteX17" fmla="*/ 930675 w 2103393"/>
              <a:gd name="connsiteY17" fmla="*/ 57180 h 2084087"/>
              <a:gd name="connsiteX0" fmla="*/ 930675 w 2103393"/>
              <a:gd name="connsiteY0" fmla="*/ 65797 h 2092704"/>
              <a:gd name="connsiteX1" fmla="*/ 1190398 w 2103393"/>
              <a:gd name="connsiteY1" fmla="*/ 64124 h 2092704"/>
              <a:gd name="connsiteX2" fmla="*/ 1177505 w 2103393"/>
              <a:gd name="connsiteY2" fmla="*/ 621373 h 2092704"/>
              <a:gd name="connsiteX3" fmla="*/ 1312141 w 2103393"/>
              <a:gd name="connsiteY3" fmla="*/ 699910 h 2092704"/>
              <a:gd name="connsiteX4" fmla="*/ 1508484 w 2103393"/>
              <a:gd name="connsiteY4" fmla="*/ 503567 h 2092704"/>
              <a:gd name="connsiteX5" fmla="*/ 2058246 w 2103393"/>
              <a:gd name="connsiteY5" fmla="*/ 2051876 h 2092704"/>
              <a:gd name="connsiteX6" fmla="*/ 1244822 w 2103393"/>
              <a:gd name="connsiteY6" fmla="*/ 1642358 h 2092704"/>
              <a:gd name="connsiteX7" fmla="*/ 1205554 w 2103393"/>
              <a:gd name="connsiteY7" fmla="*/ 1328211 h 2092704"/>
              <a:gd name="connsiteX8" fmla="*/ 1244823 w 2103393"/>
              <a:gd name="connsiteY8" fmla="*/ 885034 h 2092704"/>
              <a:gd name="connsiteX9" fmla="*/ 1076528 w 2103393"/>
              <a:gd name="connsiteY9" fmla="*/ 739179 h 2092704"/>
              <a:gd name="connsiteX10" fmla="*/ 885795 w 2103393"/>
              <a:gd name="connsiteY10" fmla="*/ 879424 h 2092704"/>
              <a:gd name="connsiteX11" fmla="*/ 919453 w 2103393"/>
              <a:gd name="connsiteY11" fmla="*/ 1316990 h 2092704"/>
              <a:gd name="connsiteX12" fmla="*/ 891405 w 2103393"/>
              <a:gd name="connsiteY12" fmla="*/ 1636749 h 2092704"/>
              <a:gd name="connsiteX13" fmla="*/ 89201 w 2103393"/>
              <a:gd name="connsiteY13" fmla="*/ 2079925 h 2092704"/>
              <a:gd name="connsiteX14" fmla="*/ 577255 w 2103393"/>
              <a:gd name="connsiteY14" fmla="*/ 503567 h 2092704"/>
              <a:gd name="connsiteX15" fmla="*/ 807257 w 2103393"/>
              <a:gd name="connsiteY15" fmla="*/ 739179 h 2092704"/>
              <a:gd name="connsiteX16" fmla="*/ 969942 w 2103393"/>
              <a:gd name="connsiteY16" fmla="*/ 626983 h 2092704"/>
              <a:gd name="connsiteX17" fmla="*/ 930675 w 2103393"/>
              <a:gd name="connsiteY17" fmla="*/ 65797 h 2092704"/>
              <a:gd name="connsiteX0" fmla="*/ 930675 w 2103393"/>
              <a:gd name="connsiteY0" fmla="*/ 65797 h 2092704"/>
              <a:gd name="connsiteX1" fmla="*/ 1190398 w 2103393"/>
              <a:gd name="connsiteY1" fmla="*/ 64124 h 2092704"/>
              <a:gd name="connsiteX2" fmla="*/ 1177505 w 2103393"/>
              <a:gd name="connsiteY2" fmla="*/ 621373 h 2092704"/>
              <a:gd name="connsiteX3" fmla="*/ 1312141 w 2103393"/>
              <a:gd name="connsiteY3" fmla="*/ 699910 h 2092704"/>
              <a:gd name="connsiteX4" fmla="*/ 1508484 w 2103393"/>
              <a:gd name="connsiteY4" fmla="*/ 503567 h 2092704"/>
              <a:gd name="connsiteX5" fmla="*/ 2058246 w 2103393"/>
              <a:gd name="connsiteY5" fmla="*/ 2051876 h 2092704"/>
              <a:gd name="connsiteX6" fmla="*/ 1244822 w 2103393"/>
              <a:gd name="connsiteY6" fmla="*/ 1642358 h 2092704"/>
              <a:gd name="connsiteX7" fmla="*/ 1205554 w 2103393"/>
              <a:gd name="connsiteY7" fmla="*/ 1328211 h 2092704"/>
              <a:gd name="connsiteX8" fmla="*/ 1244823 w 2103393"/>
              <a:gd name="connsiteY8" fmla="*/ 885034 h 2092704"/>
              <a:gd name="connsiteX9" fmla="*/ 1076528 w 2103393"/>
              <a:gd name="connsiteY9" fmla="*/ 739179 h 2092704"/>
              <a:gd name="connsiteX10" fmla="*/ 885795 w 2103393"/>
              <a:gd name="connsiteY10" fmla="*/ 879424 h 2092704"/>
              <a:gd name="connsiteX11" fmla="*/ 919453 w 2103393"/>
              <a:gd name="connsiteY11" fmla="*/ 1316990 h 2092704"/>
              <a:gd name="connsiteX12" fmla="*/ 891405 w 2103393"/>
              <a:gd name="connsiteY12" fmla="*/ 1636749 h 2092704"/>
              <a:gd name="connsiteX13" fmla="*/ 89201 w 2103393"/>
              <a:gd name="connsiteY13" fmla="*/ 2079925 h 2092704"/>
              <a:gd name="connsiteX14" fmla="*/ 577255 w 2103393"/>
              <a:gd name="connsiteY14" fmla="*/ 503567 h 2092704"/>
              <a:gd name="connsiteX15" fmla="*/ 807257 w 2103393"/>
              <a:gd name="connsiteY15" fmla="*/ 739179 h 2092704"/>
              <a:gd name="connsiteX16" fmla="*/ 969942 w 2103393"/>
              <a:gd name="connsiteY16" fmla="*/ 626983 h 2092704"/>
              <a:gd name="connsiteX17" fmla="*/ 930675 w 2103393"/>
              <a:gd name="connsiteY17" fmla="*/ 65797 h 2092704"/>
              <a:gd name="connsiteX0" fmla="*/ 930675 w 2103393"/>
              <a:gd name="connsiteY0" fmla="*/ 73853 h 2100760"/>
              <a:gd name="connsiteX1" fmla="*/ 1190398 w 2103393"/>
              <a:gd name="connsiteY1" fmla="*/ 72180 h 2100760"/>
              <a:gd name="connsiteX2" fmla="*/ 1177505 w 2103393"/>
              <a:gd name="connsiteY2" fmla="*/ 629429 h 2100760"/>
              <a:gd name="connsiteX3" fmla="*/ 1312141 w 2103393"/>
              <a:gd name="connsiteY3" fmla="*/ 707966 h 2100760"/>
              <a:gd name="connsiteX4" fmla="*/ 1508484 w 2103393"/>
              <a:gd name="connsiteY4" fmla="*/ 511623 h 2100760"/>
              <a:gd name="connsiteX5" fmla="*/ 2058246 w 2103393"/>
              <a:gd name="connsiteY5" fmla="*/ 2059932 h 2100760"/>
              <a:gd name="connsiteX6" fmla="*/ 1244822 w 2103393"/>
              <a:gd name="connsiteY6" fmla="*/ 1650414 h 2100760"/>
              <a:gd name="connsiteX7" fmla="*/ 1205554 w 2103393"/>
              <a:gd name="connsiteY7" fmla="*/ 1336267 h 2100760"/>
              <a:gd name="connsiteX8" fmla="*/ 1244823 w 2103393"/>
              <a:gd name="connsiteY8" fmla="*/ 893090 h 2100760"/>
              <a:gd name="connsiteX9" fmla="*/ 1076528 w 2103393"/>
              <a:gd name="connsiteY9" fmla="*/ 747235 h 2100760"/>
              <a:gd name="connsiteX10" fmla="*/ 885795 w 2103393"/>
              <a:gd name="connsiteY10" fmla="*/ 887480 h 2100760"/>
              <a:gd name="connsiteX11" fmla="*/ 919453 w 2103393"/>
              <a:gd name="connsiteY11" fmla="*/ 1325046 h 2100760"/>
              <a:gd name="connsiteX12" fmla="*/ 891405 w 2103393"/>
              <a:gd name="connsiteY12" fmla="*/ 1644805 h 2100760"/>
              <a:gd name="connsiteX13" fmla="*/ 89201 w 2103393"/>
              <a:gd name="connsiteY13" fmla="*/ 2087981 h 2100760"/>
              <a:gd name="connsiteX14" fmla="*/ 577255 w 2103393"/>
              <a:gd name="connsiteY14" fmla="*/ 511623 h 2100760"/>
              <a:gd name="connsiteX15" fmla="*/ 807257 w 2103393"/>
              <a:gd name="connsiteY15" fmla="*/ 747235 h 2100760"/>
              <a:gd name="connsiteX16" fmla="*/ 969942 w 2103393"/>
              <a:gd name="connsiteY16" fmla="*/ 635039 h 2100760"/>
              <a:gd name="connsiteX17" fmla="*/ 930675 w 2103393"/>
              <a:gd name="connsiteY17" fmla="*/ 73853 h 2100760"/>
              <a:gd name="connsiteX0" fmla="*/ 930675 w 2103393"/>
              <a:gd name="connsiteY0" fmla="*/ 77953 h 2104860"/>
              <a:gd name="connsiteX1" fmla="*/ 1190398 w 2103393"/>
              <a:gd name="connsiteY1" fmla="*/ 76280 h 2104860"/>
              <a:gd name="connsiteX2" fmla="*/ 1177505 w 2103393"/>
              <a:gd name="connsiteY2" fmla="*/ 633529 h 2104860"/>
              <a:gd name="connsiteX3" fmla="*/ 1312141 w 2103393"/>
              <a:gd name="connsiteY3" fmla="*/ 712066 h 2104860"/>
              <a:gd name="connsiteX4" fmla="*/ 1508484 w 2103393"/>
              <a:gd name="connsiteY4" fmla="*/ 515723 h 2104860"/>
              <a:gd name="connsiteX5" fmla="*/ 2058246 w 2103393"/>
              <a:gd name="connsiteY5" fmla="*/ 2064032 h 2104860"/>
              <a:gd name="connsiteX6" fmla="*/ 1244822 w 2103393"/>
              <a:gd name="connsiteY6" fmla="*/ 1654514 h 2104860"/>
              <a:gd name="connsiteX7" fmla="*/ 1205554 w 2103393"/>
              <a:gd name="connsiteY7" fmla="*/ 1340367 h 2104860"/>
              <a:gd name="connsiteX8" fmla="*/ 1244823 w 2103393"/>
              <a:gd name="connsiteY8" fmla="*/ 897190 h 2104860"/>
              <a:gd name="connsiteX9" fmla="*/ 1076528 w 2103393"/>
              <a:gd name="connsiteY9" fmla="*/ 751335 h 2104860"/>
              <a:gd name="connsiteX10" fmla="*/ 885795 w 2103393"/>
              <a:gd name="connsiteY10" fmla="*/ 891580 h 2104860"/>
              <a:gd name="connsiteX11" fmla="*/ 919453 w 2103393"/>
              <a:gd name="connsiteY11" fmla="*/ 1329146 h 2104860"/>
              <a:gd name="connsiteX12" fmla="*/ 891405 w 2103393"/>
              <a:gd name="connsiteY12" fmla="*/ 1648905 h 2104860"/>
              <a:gd name="connsiteX13" fmla="*/ 89201 w 2103393"/>
              <a:gd name="connsiteY13" fmla="*/ 2092081 h 2104860"/>
              <a:gd name="connsiteX14" fmla="*/ 577255 w 2103393"/>
              <a:gd name="connsiteY14" fmla="*/ 515723 h 2104860"/>
              <a:gd name="connsiteX15" fmla="*/ 807257 w 2103393"/>
              <a:gd name="connsiteY15" fmla="*/ 751335 h 2104860"/>
              <a:gd name="connsiteX16" fmla="*/ 969942 w 2103393"/>
              <a:gd name="connsiteY16" fmla="*/ 639139 h 2104860"/>
              <a:gd name="connsiteX17" fmla="*/ 930675 w 2103393"/>
              <a:gd name="connsiteY17" fmla="*/ 77953 h 2104860"/>
              <a:gd name="connsiteX0" fmla="*/ 930675 w 2103393"/>
              <a:gd name="connsiteY0" fmla="*/ 71187 h 2098094"/>
              <a:gd name="connsiteX1" fmla="*/ 1190398 w 2103393"/>
              <a:gd name="connsiteY1" fmla="*/ 69514 h 2098094"/>
              <a:gd name="connsiteX2" fmla="*/ 1177505 w 2103393"/>
              <a:gd name="connsiteY2" fmla="*/ 626763 h 2098094"/>
              <a:gd name="connsiteX3" fmla="*/ 1312141 w 2103393"/>
              <a:gd name="connsiteY3" fmla="*/ 705300 h 2098094"/>
              <a:gd name="connsiteX4" fmla="*/ 1508484 w 2103393"/>
              <a:gd name="connsiteY4" fmla="*/ 508957 h 2098094"/>
              <a:gd name="connsiteX5" fmla="*/ 2058246 w 2103393"/>
              <a:gd name="connsiteY5" fmla="*/ 2057266 h 2098094"/>
              <a:gd name="connsiteX6" fmla="*/ 1244822 w 2103393"/>
              <a:gd name="connsiteY6" fmla="*/ 1647748 h 2098094"/>
              <a:gd name="connsiteX7" fmla="*/ 1205554 w 2103393"/>
              <a:gd name="connsiteY7" fmla="*/ 1333601 h 2098094"/>
              <a:gd name="connsiteX8" fmla="*/ 1244823 w 2103393"/>
              <a:gd name="connsiteY8" fmla="*/ 890424 h 2098094"/>
              <a:gd name="connsiteX9" fmla="*/ 1076528 w 2103393"/>
              <a:gd name="connsiteY9" fmla="*/ 744569 h 2098094"/>
              <a:gd name="connsiteX10" fmla="*/ 885795 w 2103393"/>
              <a:gd name="connsiteY10" fmla="*/ 884814 h 2098094"/>
              <a:gd name="connsiteX11" fmla="*/ 919453 w 2103393"/>
              <a:gd name="connsiteY11" fmla="*/ 1322380 h 2098094"/>
              <a:gd name="connsiteX12" fmla="*/ 891405 w 2103393"/>
              <a:gd name="connsiteY12" fmla="*/ 1642139 h 2098094"/>
              <a:gd name="connsiteX13" fmla="*/ 89201 w 2103393"/>
              <a:gd name="connsiteY13" fmla="*/ 2085315 h 2098094"/>
              <a:gd name="connsiteX14" fmla="*/ 577255 w 2103393"/>
              <a:gd name="connsiteY14" fmla="*/ 508957 h 2098094"/>
              <a:gd name="connsiteX15" fmla="*/ 807257 w 2103393"/>
              <a:gd name="connsiteY15" fmla="*/ 744569 h 2098094"/>
              <a:gd name="connsiteX16" fmla="*/ 969942 w 2103393"/>
              <a:gd name="connsiteY16" fmla="*/ 632373 h 2098094"/>
              <a:gd name="connsiteX17" fmla="*/ 930675 w 2103393"/>
              <a:gd name="connsiteY17" fmla="*/ 71187 h 2098094"/>
              <a:gd name="connsiteX0" fmla="*/ 930675 w 2103393"/>
              <a:gd name="connsiteY0" fmla="*/ 75207 h 2102114"/>
              <a:gd name="connsiteX1" fmla="*/ 1190398 w 2103393"/>
              <a:gd name="connsiteY1" fmla="*/ 73534 h 2102114"/>
              <a:gd name="connsiteX2" fmla="*/ 1177505 w 2103393"/>
              <a:gd name="connsiteY2" fmla="*/ 630783 h 2102114"/>
              <a:gd name="connsiteX3" fmla="*/ 1312141 w 2103393"/>
              <a:gd name="connsiteY3" fmla="*/ 709320 h 2102114"/>
              <a:gd name="connsiteX4" fmla="*/ 1508484 w 2103393"/>
              <a:gd name="connsiteY4" fmla="*/ 512977 h 2102114"/>
              <a:gd name="connsiteX5" fmla="*/ 2058246 w 2103393"/>
              <a:gd name="connsiteY5" fmla="*/ 2061286 h 2102114"/>
              <a:gd name="connsiteX6" fmla="*/ 1244822 w 2103393"/>
              <a:gd name="connsiteY6" fmla="*/ 1651768 h 2102114"/>
              <a:gd name="connsiteX7" fmla="*/ 1205554 w 2103393"/>
              <a:gd name="connsiteY7" fmla="*/ 1337621 h 2102114"/>
              <a:gd name="connsiteX8" fmla="*/ 1244823 w 2103393"/>
              <a:gd name="connsiteY8" fmla="*/ 894444 h 2102114"/>
              <a:gd name="connsiteX9" fmla="*/ 1076528 w 2103393"/>
              <a:gd name="connsiteY9" fmla="*/ 748589 h 2102114"/>
              <a:gd name="connsiteX10" fmla="*/ 885795 w 2103393"/>
              <a:gd name="connsiteY10" fmla="*/ 888834 h 2102114"/>
              <a:gd name="connsiteX11" fmla="*/ 919453 w 2103393"/>
              <a:gd name="connsiteY11" fmla="*/ 1326400 h 2102114"/>
              <a:gd name="connsiteX12" fmla="*/ 891405 w 2103393"/>
              <a:gd name="connsiteY12" fmla="*/ 1646159 h 2102114"/>
              <a:gd name="connsiteX13" fmla="*/ 89201 w 2103393"/>
              <a:gd name="connsiteY13" fmla="*/ 2089335 h 2102114"/>
              <a:gd name="connsiteX14" fmla="*/ 577255 w 2103393"/>
              <a:gd name="connsiteY14" fmla="*/ 512977 h 2102114"/>
              <a:gd name="connsiteX15" fmla="*/ 807257 w 2103393"/>
              <a:gd name="connsiteY15" fmla="*/ 748589 h 2102114"/>
              <a:gd name="connsiteX16" fmla="*/ 969942 w 2103393"/>
              <a:gd name="connsiteY16" fmla="*/ 636393 h 2102114"/>
              <a:gd name="connsiteX17" fmla="*/ 930675 w 2103393"/>
              <a:gd name="connsiteY17" fmla="*/ 75207 h 2102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103393" h="2102114">
                <a:moveTo>
                  <a:pt x="930675" y="75207"/>
                </a:moveTo>
                <a:cubicBezTo>
                  <a:pt x="914336" y="-26367"/>
                  <a:pt x="1202803" y="-23213"/>
                  <a:pt x="1190398" y="73534"/>
                </a:cubicBezTo>
                <a:lnTo>
                  <a:pt x="1177505" y="630783"/>
                </a:lnTo>
                <a:lnTo>
                  <a:pt x="1312141" y="709320"/>
                </a:lnTo>
                <a:cubicBezTo>
                  <a:pt x="1349539" y="621433"/>
                  <a:pt x="1403768" y="466228"/>
                  <a:pt x="1508484" y="512977"/>
                </a:cubicBezTo>
                <a:cubicBezTo>
                  <a:pt x="1961009" y="692492"/>
                  <a:pt x="2211581" y="1696648"/>
                  <a:pt x="2058246" y="2061286"/>
                </a:cubicBezTo>
                <a:cubicBezTo>
                  <a:pt x="1912391" y="2233320"/>
                  <a:pt x="1542142" y="1816322"/>
                  <a:pt x="1244822" y="1651768"/>
                </a:cubicBezTo>
                <a:cubicBezTo>
                  <a:pt x="1113927" y="1590061"/>
                  <a:pt x="1184984" y="1466646"/>
                  <a:pt x="1205554" y="1337621"/>
                </a:cubicBezTo>
                <a:cubicBezTo>
                  <a:pt x="1233603" y="1238514"/>
                  <a:pt x="1127017" y="1161846"/>
                  <a:pt x="1244823" y="894444"/>
                </a:cubicBezTo>
                <a:cubicBezTo>
                  <a:pt x="1188725" y="845826"/>
                  <a:pt x="1155065" y="802817"/>
                  <a:pt x="1076528" y="748589"/>
                </a:cubicBezTo>
                <a:cubicBezTo>
                  <a:pt x="973682" y="789728"/>
                  <a:pt x="949373" y="842086"/>
                  <a:pt x="885795" y="888834"/>
                </a:cubicBezTo>
                <a:cubicBezTo>
                  <a:pt x="951243" y="1053389"/>
                  <a:pt x="898883" y="1240382"/>
                  <a:pt x="919453" y="1326400"/>
                </a:cubicBezTo>
                <a:cubicBezTo>
                  <a:pt x="930673" y="1432986"/>
                  <a:pt x="1003602" y="1595671"/>
                  <a:pt x="891405" y="1646159"/>
                </a:cubicBezTo>
                <a:cubicBezTo>
                  <a:pt x="685711" y="1737785"/>
                  <a:pt x="311722" y="2121123"/>
                  <a:pt x="89201" y="2089335"/>
                </a:cubicBezTo>
                <a:cubicBezTo>
                  <a:pt x="-118362" y="2035107"/>
                  <a:pt x="33103" y="774768"/>
                  <a:pt x="577255" y="512977"/>
                </a:cubicBezTo>
                <a:cubicBezTo>
                  <a:pt x="704411" y="464359"/>
                  <a:pt x="736199" y="673791"/>
                  <a:pt x="807257" y="748589"/>
                </a:cubicBezTo>
                <a:lnTo>
                  <a:pt x="969942" y="636393"/>
                </a:lnTo>
                <a:cubicBezTo>
                  <a:pt x="968072" y="483058"/>
                  <a:pt x="947112" y="235825"/>
                  <a:pt x="930675" y="7520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55" name="Freeform 48">
            <a:extLst>
              <a:ext uri="{FF2B5EF4-FFF2-40B4-BE49-F238E27FC236}">
                <a16:creationId xmlns:a16="http://schemas.microsoft.com/office/drawing/2014/main" id="{67772B45-BD3F-44C4-8C3C-0A45A7F5D7AA}"/>
              </a:ext>
            </a:extLst>
          </p:cNvPr>
          <p:cNvSpPr>
            <a:spLocks noChangeAspect="1"/>
          </p:cNvSpPr>
          <p:nvPr/>
        </p:nvSpPr>
        <p:spPr>
          <a:xfrm>
            <a:off x="5278002" y="1454850"/>
            <a:ext cx="529812" cy="441236"/>
          </a:xfrm>
          <a:custGeom>
            <a:avLst/>
            <a:gdLst/>
            <a:ahLst/>
            <a:cxnLst/>
            <a:rect l="l" t="t" r="r" b="b"/>
            <a:pathLst>
              <a:path w="3240001" h="2698329">
                <a:moveTo>
                  <a:pt x="2548075" y="5025"/>
                </a:moveTo>
                <a:cubicBezTo>
                  <a:pt x="2888705" y="21427"/>
                  <a:pt x="3205543" y="144443"/>
                  <a:pt x="3236875" y="324866"/>
                </a:cubicBezTo>
                <a:cubicBezTo>
                  <a:pt x="3272384" y="584869"/>
                  <a:pt x="3000845" y="793843"/>
                  <a:pt x="2654112" y="922630"/>
                </a:cubicBezTo>
                <a:cubicBezTo>
                  <a:pt x="2512076" y="1002818"/>
                  <a:pt x="2288579" y="1396468"/>
                  <a:pt x="2077615" y="1155904"/>
                </a:cubicBezTo>
                <a:cubicBezTo>
                  <a:pt x="1902159" y="985808"/>
                  <a:pt x="1914692" y="662627"/>
                  <a:pt x="1946024" y="426923"/>
                </a:cubicBezTo>
                <a:cubicBezTo>
                  <a:pt x="1958557" y="234957"/>
                  <a:pt x="1977355" y="79442"/>
                  <a:pt x="2209208" y="25983"/>
                </a:cubicBezTo>
                <a:cubicBezTo>
                  <a:pt x="2318345" y="5936"/>
                  <a:pt x="2434532" y="-443"/>
                  <a:pt x="2548075" y="5025"/>
                </a:cubicBezTo>
                <a:close/>
                <a:moveTo>
                  <a:pt x="1184195" y="86"/>
                </a:moveTo>
                <a:cubicBezTo>
                  <a:pt x="1412849" y="2955"/>
                  <a:pt x="1621488" y="77771"/>
                  <a:pt x="1732975" y="244677"/>
                </a:cubicBezTo>
                <a:cubicBezTo>
                  <a:pt x="1866656" y="436642"/>
                  <a:pt x="1793548" y="672347"/>
                  <a:pt x="1801904" y="871602"/>
                </a:cubicBezTo>
                <a:cubicBezTo>
                  <a:pt x="1820702" y="1041698"/>
                  <a:pt x="1996160" y="1255532"/>
                  <a:pt x="1889631" y="1396469"/>
                </a:cubicBezTo>
                <a:cubicBezTo>
                  <a:pt x="1714174" y="1644320"/>
                  <a:pt x="1482324" y="1717219"/>
                  <a:pt x="1300601" y="1906754"/>
                </a:cubicBezTo>
                <a:cubicBezTo>
                  <a:pt x="1068750" y="2152178"/>
                  <a:pt x="736639" y="2754803"/>
                  <a:pt x="442124" y="2694054"/>
                </a:cubicBezTo>
                <a:cubicBezTo>
                  <a:pt x="189385" y="2609005"/>
                  <a:pt x="149697" y="2276103"/>
                  <a:pt x="78680" y="2016101"/>
                </a:cubicBezTo>
                <a:cubicBezTo>
                  <a:pt x="-50823" y="1442635"/>
                  <a:pt x="-61268" y="759824"/>
                  <a:pt x="366928" y="302996"/>
                </a:cubicBezTo>
                <a:cubicBezTo>
                  <a:pt x="563141" y="111638"/>
                  <a:pt x="890211" y="-3604"/>
                  <a:pt x="1184195" y="8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56" name="Freeform 49">
            <a:extLst>
              <a:ext uri="{FF2B5EF4-FFF2-40B4-BE49-F238E27FC236}">
                <a16:creationId xmlns:a16="http://schemas.microsoft.com/office/drawing/2014/main" id="{7993CC28-260D-4BB5-BA6E-195B880D9905}"/>
              </a:ext>
            </a:extLst>
          </p:cNvPr>
          <p:cNvSpPr>
            <a:spLocks noChangeAspect="1"/>
          </p:cNvSpPr>
          <p:nvPr/>
        </p:nvSpPr>
        <p:spPr>
          <a:xfrm>
            <a:off x="6995432" y="1440016"/>
            <a:ext cx="470907" cy="470907"/>
          </a:xfrm>
          <a:custGeom>
            <a:avLst/>
            <a:gdLst>
              <a:gd name="connsiteX0" fmla="*/ 1054645 w 3259303"/>
              <a:gd name="connsiteY0" fmla="*/ 0 h 3248084"/>
              <a:gd name="connsiteX1" fmla="*/ 1469772 w 3259303"/>
              <a:gd name="connsiteY1" fmla="*/ 28049 h 3248084"/>
              <a:gd name="connsiteX2" fmla="*/ 1682945 w 3259303"/>
              <a:gd name="connsiteY2" fmla="*/ 740496 h 3248084"/>
              <a:gd name="connsiteX3" fmla="*/ 2417830 w 3259303"/>
              <a:gd name="connsiteY3" fmla="*/ 566592 h 3248084"/>
              <a:gd name="connsiteX4" fmla="*/ 3259303 w 3259303"/>
              <a:gd name="connsiteY4" fmla="*/ 1834410 h 3248084"/>
              <a:gd name="connsiteX5" fmla="*/ 2311244 w 3259303"/>
              <a:gd name="connsiteY5" fmla="*/ 3113448 h 3248084"/>
              <a:gd name="connsiteX6" fmla="*/ 622689 w 3259303"/>
              <a:gd name="connsiteY6" fmla="*/ 2670273 h 3248084"/>
              <a:gd name="connsiteX7" fmla="*/ 398297 w 3259303"/>
              <a:gd name="connsiteY7" fmla="*/ 3248084 h 3248084"/>
              <a:gd name="connsiteX8" fmla="*/ 0 w 3259303"/>
              <a:gd name="connsiteY8" fmla="*/ 3242474 h 3248084"/>
              <a:gd name="connsiteX9" fmla="*/ 218783 w 3259303"/>
              <a:gd name="connsiteY9" fmla="*/ 2333684 h 3248084"/>
              <a:gd name="connsiteX10" fmla="*/ 1593187 w 3259303"/>
              <a:gd name="connsiteY10" fmla="*/ 1997095 h 3248084"/>
              <a:gd name="connsiteX11" fmla="*/ 1250989 w 3259303"/>
              <a:gd name="connsiteY11" fmla="*/ 964889 h 3248084"/>
              <a:gd name="connsiteX12" fmla="*/ 1054645 w 3259303"/>
              <a:gd name="connsiteY12" fmla="*/ 0 h 3248084"/>
              <a:gd name="connsiteX0" fmla="*/ 1054645 w 3259303"/>
              <a:gd name="connsiteY0" fmla="*/ 0 h 3225645"/>
              <a:gd name="connsiteX1" fmla="*/ 1469772 w 3259303"/>
              <a:gd name="connsiteY1" fmla="*/ 5610 h 3225645"/>
              <a:gd name="connsiteX2" fmla="*/ 1682945 w 3259303"/>
              <a:gd name="connsiteY2" fmla="*/ 718057 h 3225645"/>
              <a:gd name="connsiteX3" fmla="*/ 2417830 w 3259303"/>
              <a:gd name="connsiteY3" fmla="*/ 544153 h 3225645"/>
              <a:gd name="connsiteX4" fmla="*/ 3259303 w 3259303"/>
              <a:gd name="connsiteY4" fmla="*/ 1811971 h 3225645"/>
              <a:gd name="connsiteX5" fmla="*/ 2311244 w 3259303"/>
              <a:gd name="connsiteY5" fmla="*/ 3091009 h 3225645"/>
              <a:gd name="connsiteX6" fmla="*/ 622689 w 3259303"/>
              <a:gd name="connsiteY6" fmla="*/ 2647834 h 3225645"/>
              <a:gd name="connsiteX7" fmla="*/ 398297 w 3259303"/>
              <a:gd name="connsiteY7" fmla="*/ 3225645 h 3225645"/>
              <a:gd name="connsiteX8" fmla="*/ 0 w 3259303"/>
              <a:gd name="connsiteY8" fmla="*/ 3220035 h 3225645"/>
              <a:gd name="connsiteX9" fmla="*/ 218783 w 3259303"/>
              <a:gd name="connsiteY9" fmla="*/ 2311245 h 3225645"/>
              <a:gd name="connsiteX10" fmla="*/ 1593187 w 3259303"/>
              <a:gd name="connsiteY10" fmla="*/ 1974656 h 3225645"/>
              <a:gd name="connsiteX11" fmla="*/ 1250989 w 3259303"/>
              <a:gd name="connsiteY11" fmla="*/ 942450 h 3225645"/>
              <a:gd name="connsiteX12" fmla="*/ 1054645 w 3259303"/>
              <a:gd name="connsiteY12" fmla="*/ 0 h 3225645"/>
              <a:gd name="connsiteX0" fmla="*/ 1054645 w 3259303"/>
              <a:gd name="connsiteY0" fmla="*/ 0 h 3242475"/>
              <a:gd name="connsiteX1" fmla="*/ 1469772 w 3259303"/>
              <a:gd name="connsiteY1" fmla="*/ 22440 h 3242475"/>
              <a:gd name="connsiteX2" fmla="*/ 1682945 w 3259303"/>
              <a:gd name="connsiteY2" fmla="*/ 734887 h 3242475"/>
              <a:gd name="connsiteX3" fmla="*/ 2417830 w 3259303"/>
              <a:gd name="connsiteY3" fmla="*/ 560983 h 3242475"/>
              <a:gd name="connsiteX4" fmla="*/ 3259303 w 3259303"/>
              <a:gd name="connsiteY4" fmla="*/ 1828801 h 3242475"/>
              <a:gd name="connsiteX5" fmla="*/ 2311244 w 3259303"/>
              <a:gd name="connsiteY5" fmla="*/ 3107839 h 3242475"/>
              <a:gd name="connsiteX6" fmla="*/ 622689 w 3259303"/>
              <a:gd name="connsiteY6" fmla="*/ 2664664 h 3242475"/>
              <a:gd name="connsiteX7" fmla="*/ 398297 w 3259303"/>
              <a:gd name="connsiteY7" fmla="*/ 3242475 h 3242475"/>
              <a:gd name="connsiteX8" fmla="*/ 0 w 3259303"/>
              <a:gd name="connsiteY8" fmla="*/ 3236865 h 3242475"/>
              <a:gd name="connsiteX9" fmla="*/ 218783 w 3259303"/>
              <a:gd name="connsiteY9" fmla="*/ 2328075 h 3242475"/>
              <a:gd name="connsiteX10" fmla="*/ 1593187 w 3259303"/>
              <a:gd name="connsiteY10" fmla="*/ 1991486 h 3242475"/>
              <a:gd name="connsiteX11" fmla="*/ 1250989 w 3259303"/>
              <a:gd name="connsiteY11" fmla="*/ 959280 h 3242475"/>
              <a:gd name="connsiteX12" fmla="*/ 1054645 w 3259303"/>
              <a:gd name="connsiteY12" fmla="*/ 0 h 3242475"/>
              <a:gd name="connsiteX0" fmla="*/ 1054645 w 3259303"/>
              <a:gd name="connsiteY0" fmla="*/ 0 h 3242475"/>
              <a:gd name="connsiteX1" fmla="*/ 1464162 w 3259303"/>
              <a:gd name="connsiteY1" fmla="*/ 1 h 3242475"/>
              <a:gd name="connsiteX2" fmla="*/ 1682945 w 3259303"/>
              <a:gd name="connsiteY2" fmla="*/ 734887 h 3242475"/>
              <a:gd name="connsiteX3" fmla="*/ 2417830 w 3259303"/>
              <a:gd name="connsiteY3" fmla="*/ 560983 h 3242475"/>
              <a:gd name="connsiteX4" fmla="*/ 3259303 w 3259303"/>
              <a:gd name="connsiteY4" fmla="*/ 1828801 h 3242475"/>
              <a:gd name="connsiteX5" fmla="*/ 2311244 w 3259303"/>
              <a:gd name="connsiteY5" fmla="*/ 3107839 h 3242475"/>
              <a:gd name="connsiteX6" fmla="*/ 622689 w 3259303"/>
              <a:gd name="connsiteY6" fmla="*/ 2664664 h 3242475"/>
              <a:gd name="connsiteX7" fmla="*/ 398297 w 3259303"/>
              <a:gd name="connsiteY7" fmla="*/ 3242475 h 3242475"/>
              <a:gd name="connsiteX8" fmla="*/ 0 w 3259303"/>
              <a:gd name="connsiteY8" fmla="*/ 3236865 h 3242475"/>
              <a:gd name="connsiteX9" fmla="*/ 218783 w 3259303"/>
              <a:gd name="connsiteY9" fmla="*/ 2328075 h 3242475"/>
              <a:gd name="connsiteX10" fmla="*/ 1593187 w 3259303"/>
              <a:gd name="connsiteY10" fmla="*/ 1991486 h 3242475"/>
              <a:gd name="connsiteX11" fmla="*/ 1250989 w 3259303"/>
              <a:gd name="connsiteY11" fmla="*/ 959280 h 3242475"/>
              <a:gd name="connsiteX12" fmla="*/ 1054645 w 3259303"/>
              <a:gd name="connsiteY12" fmla="*/ 0 h 3242475"/>
              <a:gd name="connsiteX0" fmla="*/ 1065864 w 3259303"/>
              <a:gd name="connsiteY0" fmla="*/ 5609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5609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37566 w 3259303"/>
              <a:gd name="connsiteY9" fmla="*/ 2260757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37566 w 3259303"/>
              <a:gd name="connsiteY9" fmla="*/ 2260757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76358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76358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04156 w 3197595"/>
              <a:gd name="connsiteY0" fmla="*/ 16828 h 3242474"/>
              <a:gd name="connsiteX1" fmla="*/ 1402454 w 3197595"/>
              <a:gd name="connsiteY1" fmla="*/ 0 h 3242474"/>
              <a:gd name="connsiteX2" fmla="*/ 1621237 w 3197595"/>
              <a:gd name="connsiteY2" fmla="*/ 734886 h 3242474"/>
              <a:gd name="connsiteX3" fmla="*/ 2356122 w 3197595"/>
              <a:gd name="connsiteY3" fmla="*/ 560982 h 3242474"/>
              <a:gd name="connsiteX4" fmla="*/ 3197595 w 3197595"/>
              <a:gd name="connsiteY4" fmla="*/ 1828800 h 3242474"/>
              <a:gd name="connsiteX5" fmla="*/ 2249536 w 3197595"/>
              <a:gd name="connsiteY5" fmla="*/ 3107838 h 3242474"/>
              <a:gd name="connsiteX6" fmla="*/ 560981 w 3197595"/>
              <a:gd name="connsiteY6" fmla="*/ 2664663 h 3242474"/>
              <a:gd name="connsiteX7" fmla="*/ 336589 w 3197595"/>
              <a:gd name="connsiteY7" fmla="*/ 3242474 h 3242474"/>
              <a:gd name="connsiteX8" fmla="*/ 0 w 3197595"/>
              <a:gd name="connsiteY8" fmla="*/ 3236864 h 3242474"/>
              <a:gd name="connsiteX9" fmla="*/ 387077 w 3197595"/>
              <a:gd name="connsiteY9" fmla="*/ 2232708 h 3242474"/>
              <a:gd name="connsiteX10" fmla="*/ 1514650 w 3197595"/>
              <a:gd name="connsiteY10" fmla="*/ 1991485 h 3242474"/>
              <a:gd name="connsiteX11" fmla="*/ 1189281 w 3197595"/>
              <a:gd name="connsiteY11" fmla="*/ 959279 h 3242474"/>
              <a:gd name="connsiteX12" fmla="*/ 1004156 w 3197595"/>
              <a:gd name="connsiteY12" fmla="*/ 16828 h 3242474"/>
              <a:gd name="connsiteX0" fmla="*/ 1011476 w 3204915"/>
              <a:gd name="connsiteY0" fmla="*/ 16828 h 3242474"/>
              <a:gd name="connsiteX1" fmla="*/ 1409774 w 3204915"/>
              <a:gd name="connsiteY1" fmla="*/ 0 h 3242474"/>
              <a:gd name="connsiteX2" fmla="*/ 1628557 w 3204915"/>
              <a:gd name="connsiteY2" fmla="*/ 734886 h 3242474"/>
              <a:gd name="connsiteX3" fmla="*/ 2363442 w 3204915"/>
              <a:gd name="connsiteY3" fmla="*/ 560982 h 3242474"/>
              <a:gd name="connsiteX4" fmla="*/ 3204915 w 3204915"/>
              <a:gd name="connsiteY4" fmla="*/ 1828800 h 3242474"/>
              <a:gd name="connsiteX5" fmla="*/ 2256856 w 3204915"/>
              <a:gd name="connsiteY5" fmla="*/ 3107838 h 3242474"/>
              <a:gd name="connsiteX6" fmla="*/ 568301 w 3204915"/>
              <a:gd name="connsiteY6" fmla="*/ 2664663 h 3242474"/>
              <a:gd name="connsiteX7" fmla="*/ 343909 w 3204915"/>
              <a:gd name="connsiteY7" fmla="*/ 3242474 h 3242474"/>
              <a:gd name="connsiteX8" fmla="*/ 7320 w 3204915"/>
              <a:gd name="connsiteY8" fmla="*/ 3236864 h 3242474"/>
              <a:gd name="connsiteX9" fmla="*/ 394397 w 3204915"/>
              <a:gd name="connsiteY9" fmla="*/ 2232708 h 3242474"/>
              <a:gd name="connsiteX10" fmla="*/ 1521970 w 3204915"/>
              <a:gd name="connsiteY10" fmla="*/ 1991485 h 3242474"/>
              <a:gd name="connsiteX11" fmla="*/ 1196601 w 3204915"/>
              <a:gd name="connsiteY11" fmla="*/ 959279 h 3242474"/>
              <a:gd name="connsiteX12" fmla="*/ 1011476 w 3204915"/>
              <a:gd name="connsiteY12" fmla="*/ 16828 h 3242474"/>
              <a:gd name="connsiteX0" fmla="*/ 1007292 w 3200731"/>
              <a:gd name="connsiteY0" fmla="*/ 16828 h 3242474"/>
              <a:gd name="connsiteX1" fmla="*/ 1405590 w 3200731"/>
              <a:gd name="connsiteY1" fmla="*/ 0 h 3242474"/>
              <a:gd name="connsiteX2" fmla="*/ 1624373 w 3200731"/>
              <a:gd name="connsiteY2" fmla="*/ 734886 h 3242474"/>
              <a:gd name="connsiteX3" fmla="*/ 2359258 w 3200731"/>
              <a:gd name="connsiteY3" fmla="*/ 560982 h 3242474"/>
              <a:gd name="connsiteX4" fmla="*/ 3200731 w 3200731"/>
              <a:gd name="connsiteY4" fmla="*/ 1828800 h 3242474"/>
              <a:gd name="connsiteX5" fmla="*/ 2252672 w 3200731"/>
              <a:gd name="connsiteY5" fmla="*/ 3107838 h 3242474"/>
              <a:gd name="connsiteX6" fmla="*/ 564117 w 3200731"/>
              <a:gd name="connsiteY6" fmla="*/ 2664663 h 3242474"/>
              <a:gd name="connsiteX7" fmla="*/ 339725 w 3200731"/>
              <a:gd name="connsiteY7" fmla="*/ 3242474 h 3242474"/>
              <a:gd name="connsiteX8" fmla="*/ 3136 w 3200731"/>
              <a:gd name="connsiteY8" fmla="*/ 3236864 h 3242474"/>
              <a:gd name="connsiteX9" fmla="*/ 390213 w 3200731"/>
              <a:gd name="connsiteY9" fmla="*/ 2232708 h 3242474"/>
              <a:gd name="connsiteX10" fmla="*/ 1517786 w 3200731"/>
              <a:gd name="connsiteY10" fmla="*/ 1991485 h 3242474"/>
              <a:gd name="connsiteX11" fmla="*/ 1192417 w 3200731"/>
              <a:gd name="connsiteY11" fmla="*/ 959279 h 3242474"/>
              <a:gd name="connsiteX12" fmla="*/ 1007292 w 3200731"/>
              <a:gd name="connsiteY12" fmla="*/ 16828 h 3242474"/>
              <a:gd name="connsiteX0" fmla="*/ 1051443 w 3244882"/>
              <a:gd name="connsiteY0" fmla="*/ 16828 h 3242474"/>
              <a:gd name="connsiteX1" fmla="*/ 1449741 w 3244882"/>
              <a:gd name="connsiteY1" fmla="*/ 0 h 3242474"/>
              <a:gd name="connsiteX2" fmla="*/ 1668524 w 3244882"/>
              <a:gd name="connsiteY2" fmla="*/ 734886 h 3242474"/>
              <a:gd name="connsiteX3" fmla="*/ 2403409 w 3244882"/>
              <a:gd name="connsiteY3" fmla="*/ 560982 h 3242474"/>
              <a:gd name="connsiteX4" fmla="*/ 3244882 w 3244882"/>
              <a:gd name="connsiteY4" fmla="*/ 1828800 h 3242474"/>
              <a:gd name="connsiteX5" fmla="*/ 2296823 w 3244882"/>
              <a:gd name="connsiteY5" fmla="*/ 3107838 h 3242474"/>
              <a:gd name="connsiteX6" fmla="*/ 608268 w 3244882"/>
              <a:gd name="connsiteY6" fmla="*/ 2664663 h 3242474"/>
              <a:gd name="connsiteX7" fmla="*/ 383876 w 3244882"/>
              <a:gd name="connsiteY7" fmla="*/ 3242474 h 3242474"/>
              <a:gd name="connsiteX8" fmla="*/ 2408 w 3244882"/>
              <a:gd name="connsiteY8" fmla="*/ 3236864 h 3242474"/>
              <a:gd name="connsiteX9" fmla="*/ 434364 w 3244882"/>
              <a:gd name="connsiteY9" fmla="*/ 2232708 h 3242474"/>
              <a:gd name="connsiteX10" fmla="*/ 1561937 w 3244882"/>
              <a:gd name="connsiteY10" fmla="*/ 1991485 h 3242474"/>
              <a:gd name="connsiteX11" fmla="*/ 1236568 w 3244882"/>
              <a:gd name="connsiteY11" fmla="*/ 959279 h 3242474"/>
              <a:gd name="connsiteX12" fmla="*/ 1051443 w 3244882"/>
              <a:gd name="connsiteY12" fmla="*/ 16828 h 3242474"/>
              <a:gd name="connsiteX0" fmla="*/ 1049313 w 3242752"/>
              <a:gd name="connsiteY0" fmla="*/ 16828 h 3242474"/>
              <a:gd name="connsiteX1" fmla="*/ 1447611 w 3242752"/>
              <a:gd name="connsiteY1" fmla="*/ 0 h 3242474"/>
              <a:gd name="connsiteX2" fmla="*/ 1666394 w 3242752"/>
              <a:gd name="connsiteY2" fmla="*/ 734886 h 3242474"/>
              <a:gd name="connsiteX3" fmla="*/ 2401279 w 3242752"/>
              <a:gd name="connsiteY3" fmla="*/ 560982 h 3242474"/>
              <a:gd name="connsiteX4" fmla="*/ 3242752 w 3242752"/>
              <a:gd name="connsiteY4" fmla="*/ 1828800 h 3242474"/>
              <a:gd name="connsiteX5" fmla="*/ 2294693 w 3242752"/>
              <a:gd name="connsiteY5" fmla="*/ 3107838 h 3242474"/>
              <a:gd name="connsiteX6" fmla="*/ 606138 w 3242752"/>
              <a:gd name="connsiteY6" fmla="*/ 2664663 h 3242474"/>
              <a:gd name="connsiteX7" fmla="*/ 381746 w 3242752"/>
              <a:gd name="connsiteY7" fmla="*/ 3242474 h 3242474"/>
              <a:gd name="connsiteX8" fmla="*/ 278 w 3242752"/>
              <a:gd name="connsiteY8" fmla="*/ 3236864 h 3242474"/>
              <a:gd name="connsiteX9" fmla="*/ 432234 w 3242752"/>
              <a:gd name="connsiteY9" fmla="*/ 2232708 h 3242474"/>
              <a:gd name="connsiteX10" fmla="*/ 1559807 w 3242752"/>
              <a:gd name="connsiteY10" fmla="*/ 1991485 h 3242474"/>
              <a:gd name="connsiteX11" fmla="*/ 1234438 w 3242752"/>
              <a:gd name="connsiteY11" fmla="*/ 959279 h 3242474"/>
              <a:gd name="connsiteX12" fmla="*/ 1049313 w 3242752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186376"/>
              <a:gd name="connsiteY0" fmla="*/ 16828 h 3242474"/>
              <a:gd name="connsiteX1" fmla="*/ 1447333 w 3186376"/>
              <a:gd name="connsiteY1" fmla="*/ 0 h 3242474"/>
              <a:gd name="connsiteX2" fmla="*/ 1666116 w 3186376"/>
              <a:gd name="connsiteY2" fmla="*/ 734886 h 3242474"/>
              <a:gd name="connsiteX3" fmla="*/ 2401001 w 3186376"/>
              <a:gd name="connsiteY3" fmla="*/ 560982 h 3242474"/>
              <a:gd name="connsiteX4" fmla="*/ 3186376 w 3186376"/>
              <a:gd name="connsiteY4" fmla="*/ 1828800 h 3242474"/>
              <a:gd name="connsiteX5" fmla="*/ 2300025 w 3186376"/>
              <a:gd name="connsiteY5" fmla="*/ 3046130 h 3242474"/>
              <a:gd name="connsiteX6" fmla="*/ 605860 w 3186376"/>
              <a:gd name="connsiteY6" fmla="*/ 2664663 h 3242474"/>
              <a:gd name="connsiteX7" fmla="*/ 381468 w 3186376"/>
              <a:gd name="connsiteY7" fmla="*/ 3242474 h 3242474"/>
              <a:gd name="connsiteX8" fmla="*/ 0 w 3186376"/>
              <a:gd name="connsiteY8" fmla="*/ 3236864 h 3242474"/>
              <a:gd name="connsiteX9" fmla="*/ 431956 w 3186376"/>
              <a:gd name="connsiteY9" fmla="*/ 2232708 h 3242474"/>
              <a:gd name="connsiteX10" fmla="*/ 1559529 w 3186376"/>
              <a:gd name="connsiteY10" fmla="*/ 1991485 h 3242474"/>
              <a:gd name="connsiteX11" fmla="*/ 1234160 w 3186376"/>
              <a:gd name="connsiteY11" fmla="*/ 959279 h 3242474"/>
              <a:gd name="connsiteX12" fmla="*/ 1049035 w 3186376"/>
              <a:gd name="connsiteY12" fmla="*/ 16828 h 3242474"/>
              <a:gd name="connsiteX0" fmla="*/ 1049035 w 3186376"/>
              <a:gd name="connsiteY0" fmla="*/ 16828 h 3242474"/>
              <a:gd name="connsiteX1" fmla="*/ 1447333 w 3186376"/>
              <a:gd name="connsiteY1" fmla="*/ 0 h 3242474"/>
              <a:gd name="connsiteX2" fmla="*/ 1666116 w 3186376"/>
              <a:gd name="connsiteY2" fmla="*/ 734886 h 3242474"/>
              <a:gd name="connsiteX3" fmla="*/ 2401001 w 3186376"/>
              <a:gd name="connsiteY3" fmla="*/ 560982 h 3242474"/>
              <a:gd name="connsiteX4" fmla="*/ 3186376 w 3186376"/>
              <a:gd name="connsiteY4" fmla="*/ 1828800 h 3242474"/>
              <a:gd name="connsiteX5" fmla="*/ 2300025 w 3186376"/>
              <a:gd name="connsiteY5" fmla="*/ 3046130 h 3242474"/>
              <a:gd name="connsiteX6" fmla="*/ 605860 w 3186376"/>
              <a:gd name="connsiteY6" fmla="*/ 2664663 h 3242474"/>
              <a:gd name="connsiteX7" fmla="*/ 381468 w 3186376"/>
              <a:gd name="connsiteY7" fmla="*/ 3242474 h 3242474"/>
              <a:gd name="connsiteX8" fmla="*/ 0 w 3186376"/>
              <a:gd name="connsiteY8" fmla="*/ 3236864 h 3242474"/>
              <a:gd name="connsiteX9" fmla="*/ 431956 w 3186376"/>
              <a:gd name="connsiteY9" fmla="*/ 2232708 h 3242474"/>
              <a:gd name="connsiteX10" fmla="*/ 1559529 w 3186376"/>
              <a:gd name="connsiteY10" fmla="*/ 1991485 h 3242474"/>
              <a:gd name="connsiteX11" fmla="*/ 1234160 w 3186376"/>
              <a:gd name="connsiteY11" fmla="*/ 959279 h 3242474"/>
              <a:gd name="connsiteX12" fmla="*/ 1049035 w 3186376"/>
              <a:gd name="connsiteY12" fmla="*/ 16828 h 3242474"/>
              <a:gd name="connsiteX0" fmla="*/ 1049035 w 3186376"/>
              <a:gd name="connsiteY0" fmla="*/ 16828 h 3242474"/>
              <a:gd name="connsiteX1" fmla="*/ 1447333 w 3186376"/>
              <a:gd name="connsiteY1" fmla="*/ 0 h 3242474"/>
              <a:gd name="connsiteX2" fmla="*/ 1666116 w 3186376"/>
              <a:gd name="connsiteY2" fmla="*/ 734886 h 3242474"/>
              <a:gd name="connsiteX3" fmla="*/ 2401001 w 3186376"/>
              <a:gd name="connsiteY3" fmla="*/ 560982 h 3242474"/>
              <a:gd name="connsiteX4" fmla="*/ 3186376 w 3186376"/>
              <a:gd name="connsiteY4" fmla="*/ 1828800 h 3242474"/>
              <a:gd name="connsiteX5" fmla="*/ 2300025 w 3186376"/>
              <a:gd name="connsiteY5" fmla="*/ 3046130 h 3242474"/>
              <a:gd name="connsiteX6" fmla="*/ 605860 w 3186376"/>
              <a:gd name="connsiteY6" fmla="*/ 2664663 h 3242474"/>
              <a:gd name="connsiteX7" fmla="*/ 381468 w 3186376"/>
              <a:gd name="connsiteY7" fmla="*/ 3242474 h 3242474"/>
              <a:gd name="connsiteX8" fmla="*/ 0 w 3186376"/>
              <a:gd name="connsiteY8" fmla="*/ 3236864 h 3242474"/>
              <a:gd name="connsiteX9" fmla="*/ 431956 w 3186376"/>
              <a:gd name="connsiteY9" fmla="*/ 2232708 h 3242474"/>
              <a:gd name="connsiteX10" fmla="*/ 1559529 w 3186376"/>
              <a:gd name="connsiteY10" fmla="*/ 1991485 h 3242474"/>
              <a:gd name="connsiteX11" fmla="*/ 1234160 w 3186376"/>
              <a:gd name="connsiteY11" fmla="*/ 959279 h 3242474"/>
              <a:gd name="connsiteX12" fmla="*/ 1049035 w 3186376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23190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431956 w 3203206"/>
              <a:gd name="connsiteY9" fmla="*/ 223270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23190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431956 w 3203206"/>
              <a:gd name="connsiteY9" fmla="*/ 223270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23190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431956 w 3203206"/>
              <a:gd name="connsiteY9" fmla="*/ 223270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34409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516103 w 3203206"/>
              <a:gd name="connsiteY9" fmla="*/ 224953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03570" h="3242474">
                <a:moveTo>
                  <a:pt x="1049035" y="16828"/>
                </a:moveTo>
                <a:lnTo>
                  <a:pt x="1447333" y="0"/>
                </a:lnTo>
                <a:cubicBezTo>
                  <a:pt x="1441724" y="284231"/>
                  <a:pt x="1413674" y="613340"/>
                  <a:pt x="1666116" y="734886"/>
                </a:cubicBezTo>
                <a:cubicBezTo>
                  <a:pt x="1888639" y="783504"/>
                  <a:pt x="1937256" y="473095"/>
                  <a:pt x="2401001" y="560982"/>
                </a:cubicBezTo>
                <a:cubicBezTo>
                  <a:pt x="2875965" y="635779"/>
                  <a:pt x="3216295" y="1035945"/>
                  <a:pt x="3203206" y="1834409"/>
                </a:cubicBezTo>
                <a:cubicBezTo>
                  <a:pt x="3175156" y="2587994"/>
                  <a:pt x="2844177" y="2814257"/>
                  <a:pt x="2300025" y="3046130"/>
                </a:cubicBezTo>
                <a:cubicBezTo>
                  <a:pt x="1406194" y="3347190"/>
                  <a:pt x="820903" y="2705801"/>
                  <a:pt x="605860" y="2664663"/>
                </a:cubicBezTo>
                <a:cubicBezTo>
                  <a:pt x="379598" y="2621655"/>
                  <a:pt x="355288" y="2954503"/>
                  <a:pt x="381468" y="3242474"/>
                </a:cubicBezTo>
                <a:lnTo>
                  <a:pt x="0" y="3236864"/>
                </a:lnTo>
                <a:cubicBezTo>
                  <a:pt x="9350" y="2823607"/>
                  <a:pt x="-31788" y="2191567"/>
                  <a:pt x="516103" y="2249538"/>
                </a:cubicBezTo>
                <a:cubicBezTo>
                  <a:pt x="918138" y="2305637"/>
                  <a:pt x="1303347" y="2423441"/>
                  <a:pt x="1559529" y="1991485"/>
                </a:cubicBezTo>
                <a:cubicBezTo>
                  <a:pt x="1720344" y="1686686"/>
                  <a:pt x="1701645" y="1337006"/>
                  <a:pt x="1234160" y="959279"/>
                </a:cubicBezTo>
                <a:cubicBezTo>
                  <a:pt x="1155622" y="891961"/>
                  <a:pt x="981717" y="516102"/>
                  <a:pt x="1049035" y="1682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57" name="Freeform 50">
            <a:extLst>
              <a:ext uri="{FF2B5EF4-FFF2-40B4-BE49-F238E27FC236}">
                <a16:creationId xmlns:a16="http://schemas.microsoft.com/office/drawing/2014/main" id="{605A5CD8-DE95-4E92-98B2-C8DFAA6AF85E}"/>
              </a:ext>
            </a:extLst>
          </p:cNvPr>
          <p:cNvSpPr>
            <a:spLocks noChangeAspect="1"/>
          </p:cNvSpPr>
          <p:nvPr/>
        </p:nvSpPr>
        <p:spPr>
          <a:xfrm>
            <a:off x="6115987" y="1451770"/>
            <a:ext cx="529812" cy="447396"/>
          </a:xfrm>
          <a:custGeom>
            <a:avLst/>
            <a:gdLst/>
            <a:ahLst/>
            <a:cxnLst/>
            <a:rect l="l" t="t" r="r" b="b"/>
            <a:pathLst>
              <a:path w="3213653" h="2719059">
                <a:moveTo>
                  <a:pt x="1378151" y="1333546"/>
                </a:moveTo>
                <a:cubicBezTo>
                  <a:pt x="1319627" y="1375402"/>
                  <a:pt x="1250513" y="1400241"/>
                  <a:pt x="1177640" y="1404742"/>
                </a:cubicBezTo>
                <a:cubicBezTo>
                  <a:pt x="1183273" y="1421668"/>
                  <a:pt x="1185388" y="1439329"/>
                  <a:pt x="1185029" y="1457608"/>
                </a:cubicBezTo>
                <a:lnTo>
                  <a:pt x="1182201" y="1517198"/>
                </a:lnTo>
                <a:cubicBezTo>
                  <a:pt x="1256472" y="1514781"/>
                  <a:pt x="1326341" y="1484168"/>
                  <a:pt x="1378151" y="1432005"/>
                </a:cubicBezTo>
                <a:close/>
                <a:moveTo>
                  <a:pt x="1765736" y="0"/>
                </a:moveTo>
                <a:cubicBezTo>
                  <a:pt x="1820598" y="0"/>
                  <a:pt x="1865072" y="44474"/>
                  <a:pt x="1865072" y="99336"/>
                </a:cubicBezTo>
                <a:lnTo>
                  <a:pt x="1865072" y="1145199"/>
                </a:lnTo>
                <a:cubicBezTo>
                  <a:pt x="1927584" y="1198906"/>
                  <a:pt x="2002197" y="1234373"/>
                  <a:pt x="2081262" y="1252128"/>
                </a:cubicBezTo>
                <a:cubicBezTo>
                  <a:pt x="2096727" y="1219747"/>
                  <a:pt x="2112543" y="1186289"/>
                  <a:pt x="2123992" y="1149920"/>
                </a:cubicBezTo>
                <a:cubicBezTo>
                  <a:pt x="1899600" y="1041464"/>
                  <a:pt x="1832282" y="585198"/>
                  <a:pt x="1933258" y="437473"/>
                </a:cubicBezTo>
                <a:cubicBezTo>
                  <a:pt x="2028156" y="327848"/>
                  <a:pt x="2131647" y="265468"/>
                  <a:pt x="2345195" y="261608"/>
                </a:cubicBezTo>
                <a:cubicBezTo>
                  <a:pt x="2375702" y="261056"/>
                  <a:pt x="2408455" y="261699"/>
                  <a:pt x="2443750" y="263569"/>
                </a:cubicBezTo>
                <a:cubicBezTo>
                  <a:pt x="2954244" y="291618"/>
                  <a:pt x="3189856" y="886259"/>
                  <a:pt x="3206686" y="1323824"/>
                </a:cubicBezTo>
                <a:cubicBezTo>
                  <a:pt x="3247823" y="2015701"/>
                  <a:pt x="3103839" y="2270013"/>
                  <a:pt x="2853267" y="2462617"/>
                </a:cubicBezTo>
                <a:cubicBezTo>
                  <a:pt x="2511068" y="2735627"/>
                  <a:pt x="2157650" y="2470097"/>
                  <a:pt x="2084722" y="2170906"/>
                </a:cubicBezTo>
                <a:cubicBezTo>
                  <a:pt x="2058544" y="2038140"/>
                  <a:pt x="2127730" y="1922204"/>
                  <a:pt x="2202528" y="1800658"/>
                </a:cubicBezTo>
                <a:lnTo>
                  <a:pt x="2143866" y="1730900"/>
                </a:lnTo>
                <a:cubicBezTo>
                  <a:pt x="2096151" y="1741682"/>
                  <a:pt x="2046910" y="1746675"/>
                  <a:pt x="1997032" y="1746402"/>
                </a:cubicBezTo>
                <a:lnTo>
                  <a:pt x="1887189" y="1736891"/>
                </a:lnTo>
                <a:lnTo>
                  <a:pt x="1887189" y="2619722"/>
                </a:lnTo>
                <a:cubicBezTo>
                  <a:pt x="1887189" y="2674584"/>
                  <a:pt x="1842715" y="2719058"/>
                  <a:pt x="1787853" y="2719058"/>
                </a:cubicBezTo>
                <a:cubicBezTo>
                  <a:pt x="1732991" y="2719058"/>
                  <a:pt x="1688517" y="2674584"/>
                  <a:pt x="1688517" y="2619722"/>
                </a:cubicBezTo>
                <a:lnTo>
                  <a:pt x="1688517" y="1730093"/>
                </a:lnTo>
                <a:cubicBezTo>
                  <a:pt x="1688517" y="1710960"/>
                  <a:pt x="1693926" y="1693091"/>
                  <a:pt x="1704798" y="1678857"/>
                </a:cubicBezTo>
                <a:cubicBezTo>
                  <a:pt x="1659024" y="1659660"/>
                  <a:pt x="1616387" y="1633873"/>
                  <a:pt x="1576823" y="1603655"/>
                </a:cubicBezTo>
                <a:lnTo>
                  <a:pt x="1576823" y="2619723"/>
                </a:lnTo>
                <a:cubicBezTo>
                  <a:pt x="1576823" y="2674585"/>
                  <a:pt x="1532349" y="2719059"/>
                  <a:pt x="1477487" y="2719059"/>
                </a:cubicBezTo>
                <a:cubicBezTo>
                  <a:pt x="1422625" y="2719059"/>
                  <a:pt x="1378151" y="2674585"/>
                  <a:pt x="1378151" y="2619723"/>
                </a:cubicBezTo>
                <a:lnTo>
                  <a:pt x="1378151" y="1615564"/>
                </a:lnTo>
                <a:cubicBezTo>
                  <a:pt x="1313743" y="1650180"/>
                  <a:pt x="1240907" y="1668612"/>
                  <a:pt x="1165758" y="1668570"/>
                </a:cubicBezTo>
                <a:lnTo>
                  <a:pt x="1143358" y="1665899"/>
                </a:lnTo>
                <a:cubicBezTo>
                  <a:pt x="1108602" y="1733381"/>
                  <a:pt x="1056017" y="1769960"/>
                  <a:pt x="1011125" y="1833465"/>
                </a:cubicBezTo>
                <a:cubicBezTo>
                  <a:pt x="1085923" y="1955011"/>
                  <a:pt x="1155109" y="2070947"/>
                  <a:pt x="1128931" y="2203713"/>
                </a:cubicBezTo>
                <a:cubicBezTo>
                  <a:pt x="1056003" y="2502904"/>
                  <a:pt x="702585" y="2768434"/>
                  <a:pt x="360386" y="2495424"/>
                </a:cubicBezTo>
                <a:cubicBezTo>
                  <a:pt x="109814" y="2302820"/>
                  <a:pt x="-34170" y="2048508"/>
                  <a:pt x="6967" y="1356631"/>
                </a:cubicBezTo>
                <a:cubicBezTo>
                  <a:pt x="23797" y="919066"/>
                  <a:pt x="259409" y="324425"/>
                  <a:pt x="769903" y="296376"/>
                </a:cubicBezTo>
                <a:cubicBezTo>
                  <a:pt x="805198" y="294506"/>
                  <a:pt x="837951" y="293863"/>
                  <a:pt x="868458" y="294415"/>
                </a:cubicBezTo>
                <a:cubicBezTo>
                  <a:pt x="1082006" y="298276"/>
                  <a:pt x="1185497" y="360655"/>
                  <a:pt x="1280395" y="470280"/>
                </a:cubicBezTo>
                <a:cubicBezTo>
                  <a:pt x="1381371" y="618005"/>
                  <a:pt x="1314053" y="1074271"/>
                  <a:pt x="1089661" y="1182727"/>
                </a:cubicBezTo>
                <a:cubicBezTo>
                  <a:pt x="1098183" y="1209798"/>
                  <a:pt x="1109125" y="1235256"/>
                  <a:pt x="1120578" y="1259840"/>
                </a:cubicBezTo>
                <a:cubicBezTo>
                  <a:pt x="1123656" y="1260899"/>
                  <a:pt x="1126770" y="1260948"/>
                  <a:pt x="1129891" y="1260950"/>
                </a:cubicBezTo>
                <a:cubicBezTo>
                  <a:pt x="1227949" y="1261006"/>
                  <a:pt x="1320161" y="1214330"/>
                  <a:pt x="1378151" y="1135267"/>
                </a:cubicBezTo>
                <a:lnTo>
                  <a:pt x="1378151" y="118395"/>
                </a:lnTo>
                <a:cubicBezTo>
                  <a:pt x="1378151" y="63533"/>
                  <a:pt x="1422625" y="19059"/>
                  <a:pt x="1477487" y="19059"/>
                </a:cubicBezTo>
                <a:cubicBezTo>
                  <a:pt x="1532349" y="19059"/>
                  <a:pt x="1576823" y="63533"/>
                  <a:pt x="1576823" y="118395"/>
                </a:cubicBezTo>
                <a:lnTo>
                  <a:pt x="1576823" y="1413063"/>
                </a:lnTo>
                <a:cubicBezTo>
                  <a:pt x="1680597" y="1536757"/>
                  <a:pt x="1834575" y="1607590"/>
                  <a:pt x="1997786" y="1608484"/>
                </a:cubicBezTo>
                <a:lnTo>
                  <a:pt x="2057480" y="1605248"/>
                </a:lnTo>
                <a:cubicBezTo>
                  <a:pt x="2038910" y="1561698"/>
                  <a:pt x="2027992" y="1505121"/>
                  <a:pt x="2028624" y="1424801"/>
                </a:cubicBezTo>
                <a:lnTo>
                  <a:pt x="2034537" y="1382501"/>
                </a:lnTo>
                <a:cubicBezTo>
                  <a:pt x="1972012" y="1367348"/>
                  <a:pt x="1912047" y="1342676"/>
                  <a:pt x="1856155" y="1310037"/>
                </a:cubicBezTo>
                <a:cubicBezTo>
                  <a:pt x="1840993" y="1344880"/>
                  <a:pt x="1806188" y="1369059"/>
                  <a:pt x="1765736" y="1369059"/>
                </a:cubicBezTo>
                <a:cubicBezTo>
                  <a:pt x="1710874" y="1369059"/>
                  <a:pt x="1666400" y="1324585"/>
                  <a:pt x="1666400" y="1269723"/>
                </a:cubicBezTo>
                <a:lnTo>
                  <a:pt x="1666400" y="99336"/>
                </a:lnTo>
                <a:cubicBezTo>
                  <a:pt x="1666400" y="44474"/>
                  <a:pt x="1710874" y="0"/>
                  <a:pt x="176573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58" name="Teardrop 9">
            <a:extLst>
              <a:ext uri="{FF2B5EF4-FFF2-40B4-BE49-F238E27FC236}">
                <a16:creationId xmlns:a16="http://schemas.microsoft.com/office/drawing/2014/main" id="{4408BA9B-C6A7-4C33-9FEA-0E214549F256}"/>
              </a:ext>
            </a:extLst>
          </p:cNvPr>
          <p:cNvSpPr>
            <a:spLocks noChangeAspect="1"/>
          </p:cNvSpPr>
          <p:nvPr/>
        </p:nvSpPr>
        <p:spPr>
          <a:xfrm rot="18900000">
            <a:off x="7840756" y="2475143"/>
            <a:ext cx="512877" cy="437727"/>
          </a:xfrm>
          <a:custGeom>
            <a:avLst/>
            <a:gdLst/>
            <a:ahLst/>
            <a:cxnLst/>
            <a:rect l="l" t="t" r="r" b="b"/>
            <a:pathLst>
              <a:path w="3552042" h="3031575">
                <a:moveTo>
                  <a:pt x="1499560" y="1284945"/>
                </a:moveTo>
                <a:lnTo>
                  <a:pt x="1272419" y="1057805"/>
                </a:lnTo>
                <a:lnTo>
                  <a:pt x="1054631" y="1275593"/>
                </a:lnTo>
                <a:lnTo>
                  <a:pt x="836843" y="1057805"/>
                </a:lnTo>
                <a:lnTo>
                  <a:pt x="609703" y="1284945"/>
                </a:lnTo>
                <a:lnTo>
                  <a:pt x="827491" y="1502733"/>
                </a:lnTo>
                <a:lnTo>
                  <a:pt x="609703" y="1720522"/>
                </a:lnTo>
                <a:lnTo>
                  <a:pt x="836843" y="1947662"/>
                </a:lnTo>
                <a:lnTo>
                  <a:pt x="1054631" y="1729874"/>
                </a:lnTo>
                <a:lnTo>
                  <a:pt x="1272419" y="1947662"/>
                </a:lnTo>
                <a:lnTo>
                  <a:pt x="1499560" y="1720522"/>
                </a:lnTo>
                <a:lnTo>
                  <a:pt x="1281771" y="1502733"/>
                </a:lnTo>
                <a:close/>
                <a:moveTo>
                  <a:pt x="3552042" y="1021270"/>
                </a:moveTo>
                <a:cubicBezTo>
                  <a:pt x="3346428" y="1488389"/>
                  <a:pt x="3240687" y="1885112"/>
                  <a:pt x="3146822" y="2229032"/>
                </a:cubicBezTo>
                <a:cubicBezTo>
                  <a:pt x="3047091" y="2666397"/>
                  <a:pt x="2787512" y="3031575"/>
                  <a:pt x="2344279" y="3031575"/>
                </a:cubicBezTo>
                <a:cubicBezTo>
                  <a:pt x="1991740" y="3031575"/>
                  <a:pt x="1692293" y="2804263"/>
                  <a:pt x="1587926" y="2487045"/>
                </a:cubicBezTo>
                <a:cubicBezTo>
                  <a:pt x="1859795" y="2308350"/>
                  <a:pt x="2033031" y="1980125"/>
                  <a:pt x="2117061" y="1611614"/>
                </a:cubicBezTo>
                <a:cubicBezTo>
                  <a:pt x="2127904" y="1571883"/>
                  <a:pt x="2138872" y="1531598"/>
                  <a:pt x="2150086" y="1490753"/>
                </a:cubicBezTo>
                <a:cubicBezTo>
                  <a:pt x="2212338" y="1465032"/>
                  <a:pt x="2277652" y="1444164"/>
                  <a:pt x="2344279" y="1426490"/>
                </a:cubicBezTo>
                <a:cubicBezTo>
                  <a:pt x="2764465" y="1315024"/>
                  <a:pt x="3073190" y="1226884"/>
                  <a:pt x="3552042" y="1021270"/>
                </a:cubicBezTo>
                <a:close/>
                <a:moveTo>
                  <a:pt x="2557365" y="0"/>
                </a:moveTo>
                <a:cubicBezTo>
                  <a:pt x="2295797" y="594236"/>
                  <a:pt x="2161281" y="1098917"/>
                  <a:pt x="2041873" y="1536428"/>
                </a:cubicBezTo>
                <a:cubicBezTo>
                  <a:pt x="1915003" y="2092812"/>
                  <a:pt x="1584785" y="2557364"/>
                  <a:pt x="1020937" y="2557364"/>
                </a:cubicBezTo>
                <a:cubicBezTo>
                  <a:pt x="457089" y="2557364"/>
                  <a:pt x="0" y="2100276"/>
                  <a:pt x="0" y="1536428"/>
                </a:cubicBezTo>
                <a:cubicBezTo>
                  <a:pt x="0" y="972580"/>
                  <a:pt x="475939" y="660066"/>
                  <a:pt x="1020937" y="515492"/>
                </a:cubicBezTo>
                <a:cubicBezTo>
                  <a:pt x="1555467" y="373694"/>
                  <a:pt x="1948204" y="261568"/>
                  <a:pt x="25573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59" name="Freeform 97">
            <a:extLst>
              <a:ext uri="{FF2B5EF4-FFF2-40B4-BE49-F238E27FC236}">
                <a16:creationId xmlns:a16="http://schemas.microsoft.com/office/drawing/2014/main" id="{EC2CC9E2-613C-4C7C-AA96-FC8E238EAB9F}"/>
              </a:ext>
            </a:extLst>
          </p:cNvPr>
          <p:cNvSpPr>
            <a:spLocks noChangeAspect="1"/>
          </p:cNvSpPr>
          <p:nvPr/>
        </p:nvSpPr>
        <p:spPr>
          <a:xfrm>
            <a:off x="8560808" y="1444151"/>
            <a:ext cx="619107" cy="462636"/>
          </a:xfrm>
          <a:custGeom>
            <a:avLst/>
            <a:gdLst/>
            <a:ahLst/>
            <a:cxnLst/>
            <a:rect l="l" t="t" r="r" b="b"/>
            <a:pathLst>
              <a:path w="3246245" h="2425805">
                <a:moveTo>
                  <a:pt x="2545666" y="706851"/>
                </a:moveTo>
                <a:cubicBezTo>
                  <a:pt x="2704742" y="706851"/>
                  <a:pt x="2833698" y="835807"/>
                  <a:pt x="2833698" y="994883"/>
                </a:cubicBezTo>
                <a:cubicBezTo>
                  <a:pt x="2833698" y="1153959"/>
                  <a:pt x="2704742" y="1282915"/>
                  <a:pt x="2545666" y="1282915"/>
                </a:cubicBezTo>
                <a:cubicBezTo>
                  <a:pt x="2386590" y="1282915"/>
                  <a:pt x="2257634" y="1153959"/>
                  <a:pt x="2257634" y="994883"/>
                </a:cubicBezTo>
                <a:cubicBezTo>
                  <a:pt x="2257634" y="835807"/>
                  <a:pt x="2386590" y="706851"/>
                  <a:pt x="2545666" y="706851"/>
                </a:cubicBezTo>
                <a:close/>
                <a:moveTo>
                  <a:pt x="700580" y="706851"/>
                </a:moveTo>
                <a:cubicBezTo>
                  <a:pt x="859656" y="706851"/>
                  <a:pt x="988612" y="835807"/>
                  <a:pt x="988612" y="994883"/>
                </a:cubicBezTo>
                <a:cubicBezTo>
                  <a:pt x="988612" y="1153959"/>
                  <a:pt x="859656" y="1282915"/>
                  <a:pt x="700580" y="1282915"/>
                </a:cubicBezTo>
                <a:cubicBezTo>
                  <a:pt x="541504" y="1282915"/>
                  <a:pt x="412548" y="1153959"/>
                  <a:pt x="412548" y="994883"/>
                </a:cubicBezTo>
                <a:cubicBezTo>
                  <a:pt x="412548" y="835807"/>
                  <a:pt x="541504" y="706851"/>
                  <a:pt x="700580" y="706851"/>
                </a:cubicBezTo>
                <a:close/>
                <a:moveTo>
                  <a:pt x="1619971" y="0"/>
                </a:moveTo>
                <a:cubicBezTo>
                  <a:pt x="1621025" y="5"/>
                  <a:pt x="1622076" y="12"/>
                  <a:pt x="1623123" y="141"/>
                </a:cubicBezTo>
                <a:cubicBezTo>
                  <a:pt x="1624170" y="12"/>
                  <a:pt x="1625221" y="5"/>
                  <a:pt x="1626275" y="0"/>
                </a:cubicBezTo>
                <a:lnTo>
                  <a:pt x="1626274" y="282"/>
                </a:lnTo>
                <a:cubicBezTo>
                  <a:pt x="1966825" y="4283"/>
                  <a:pt x="1974816" y="220494"/>
                  <a:pt x="2177568" y="171426"/>
                </a:cubicBezTo>
                <a:cubicBezTo>
                  <a:pt x="2600959" y="50212"/>
                  <a:pt x="2963165" y="85364"/>
                  <a:pt x="3172404" y="310875"/>
                </a:cubicBezTo>
                <a:cubicBezTo>
                  <a:pt x="3300075" y="473051"/>
                  <a:pt x="3301971" y="794993"/>
                  <a:pt x="2851767" y="1164523"/>
                </a:cubicBezTo>
                <a:cubicBezTo>
                  <a:pt x="2918303" y="1029844"/>
                  <a:pt x="2927052" y="857771"/>
                  <a:pt x="2799829" y="746887"/>
                </a:cubicBezTo>
                <a:cubicBezTo>
                  <a:pt x="3115459" y="786295"/>
                  <a:pt x="3165949" y="533368"/>
                  <a:pt x="3049873" y="419809"/>
                </a:cubicBezTo>
                <a:cubicBezTo>
                  <a:pt x="2811516" y="207658"/>
                  <a:pt x="2338612" y="298041"/>
                  <a:pt x="2253222" y="493802"/>
                </a:cubicBezTo>
                <a:cubicBezTo>
                  <a:pt x="2139861" y="783555"/>
                  <a:pt x="2165869" y="1185485"/>
                  <a:pt x="2076302" y="1369861"/>
                </a:cubicBezTo>
                <a:cubicBezTo>
                  <a:pt x="1906668" y="1634081"/>
                  <a:pt x="1716639" y="1881305"/>
                  <a:pt x="1713569" y="2080938"/>
                </a:cubicBezTo>
                <a:cubicBezTo>
                  <a:pt x="1706472" y="2158984"/>
                  <a:pt x="1709123" y="2405980"/>
                  <a:pt x="1625847" y="2423204"/>
                </a:cubicBezTo>
                <a:cubicBezTo>
                  <a:pt x="1625847" y="2424071"/>
                  <a:pt x="1625843" y="2424938"/>
                  <a:pt x="1625839" y="2425805"/>
                </a:cubicBezTo>
                <a:lnTo>
                  <a:pt x="1623123" y="2424507"/>
                </a:lnTo>
                <a:lnTo>
                  <a:pt x="1620407" y="2425805"/>
                </a:lnTo>
                <a:cubicBezTo>
                  <a:pt x="1620403" y="2424938"/>
                  <a:pt x="1620399" y="2424071"/>
                  <a:pt x="1620399" y="2423204"/>
                </a:cubicBezTo>
                <a:cubicBezTo>
                  <a:pt x="1537123" y="2405980"/>
                  <a:pt x="1539774" y="2158984"/>
                  <a:pt x="1532677" y="2080938"/>
                </a:cubicBezTo>
                <a:cubicBezTo>
                  <a:pt x="1529607" y="1881305"/>
                  <a:pt x="1339578" y="1634081"/>
                  <a:pt x="1169944" y="1369861"/>
                </a:cubicBezTo>
                <a:cubicBezTo>
                  <a:pt x="1080377" y="1185485"/>
                  <a:pt x="1106385" y="783555"/>
                  <a:pt x="993024" y="493802"/>
                </a:cubicBezTo>
                <a:cubicBezTo>
                  <a:pt x="907634" y="298041"/>
                  <a:pt x="434730" y="207658"/>
                  <a:pt x="196373" y="419809"/>
                </a:cubicBezTo>
                <a:cubicBezTo>
                  <a:pt x="80297" y="533368"/>
                  <a:pt x="130787" y="786295"/>
                  <a:pt x="446417" y="746887"/>
                </a:cubicBezTo>
                <a:cubicBezTo>
                  <a:pt x="319194" y="857771"/>
                  <a:pt x="327943" y="1029844"/>
                  <a:pt x="394479" y="1164523"/>
                </a:cubicBezTo>
                <a:cubicBezTo>
                  <a:pt x="-55725" y="794993"/>
                  <a:pt x="-53829" y="473051"/>
                  <a:pt x="73842" y="310875"/>
                </a:cubicBezTo>
                <a:cubicBezTo>
                  <a:pt x="283081" y="85364"/>
                  <a:pt x="645287" y="50212"/>
                  <a:pt x="1068678" y="171426"/>
                </a:cubicBezTo>
                <a:cubicBezTo>
                  <a:pt x="1271430" y="220494"/>
                  <a:pt x="1279421" y="4283"/>
                  <a:pt x="1619972" y="28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60" name="Donut 22">
            <a:extLst>
              <a:ext uri="{FF2B5EF4-FFF2-40B4-BE49-F238E27FC236}">
                <a16:creationId xmlns:a16="http://schemas.microsoft.com/office/drawing/2014/main" id="{CE7A0D83-9523-4EB8-8677-1D7D4415C973}"/>
              </a:ext>
            </a:extLst>
          </p:cNvPr>
          <p:cNvSpPr>
            <a:spLocks noChangeAspect="1"/>
          </p:cNvSpPr>
          <p:nvPr/>
        </p:nvSpPr>
        <p:spPr>
          <a:xfrm>
            <a:off x="10277429" y="1539784"/>
            <a:ext cx="529812" cy="271370"/>
          </a:xfrm>
          <a:custGeom>
            <a:avLst/>
            <a:gdLst/>
            <a:ahLst/>
            <a:cxnLst/>
            <a:rect l="l" t="t" r="r" b="b"/>
            <a:pathLst>
              <a:path w="3372524" h="1727404">
                <a:moveTo>
                  <a:pt x="1758003" y="666958"/>
                </a:moveTo>
                <a:cubicBezTo>
                  <a:pt x="1703684" y="666958"/>
                  <a:pt x="1659649" y="710993"/>
                  <a:pt x="1659649" y="765312"/>
                </a:cubicBezTo>
                <a:cubicBezTo>
                  <a:pt x="1659649" y="819631"/>
                  <a:pt x="1703684" y="863666"/>
                  <a:pt x="1758003" y="863666"/>
                </a:cubicBezTo>
                <a:cubicBezTo>
                  <a:pt x="1812322" y="863666"/>
                  <a:pt x="1856357" y="819631"/>
                  <a:pt x="1856357" y="765312"/>
                </a:cubicBezTo>
                <a:cubicBezTo>
                  <a:pt x="1856357" y="710993"/>
                  <a:pt x="1812322" y="666958"/>
                  <a:pt x="1758003" y="666958"/>
                </a:cubicBezTo>
                <a:close/>
                <a:moveTo>
                  <a:pt x="1686261" y="586208"/>
                </a:moveTo>
                <a:cubicBezTo>
                  <a:pt x="1849880" y="586208"/>
                  <a:pt x="1982519" y="718847"/>
                  <a:pt x="1982519" y="882466"/>
                </a:cubicBezTo>
                <a:cubicBezTo>
                  <a:pt x="1982519" y="1046085"/>
                  <a:pt x="1849880" y="1178724"/>
                  <a:pt x="1686261" y="1178724"/>
                </a:cubicBezTo>
                <a:cubicBezTo>
                  <a:pt x="1522642" y="1178724"/>
                  <a:pt x="1390003" y="1046085"/>
                  <a:pt x="1390003" y="882466"/>
                </a:cubicBezTo>
                <a:cubicBezTo>
                  <a:pt x="1390003" y="718847"/>
                  <a:pt x="1522642" y="586208"/>
                  <a:pt x="1686261" y="586208"/>
                </a:cubicBezTo>
                <a:close/>
                <a:moveTo>
                  <a:pt x="1686262" y="448985"/>
                </a:moveTo>
                <a:cubicBezTo>
                  <a:pt x="1446857" y="448985"/>
                  <a:pt x="1252780" y="643062"/>
                  <a:pt x="1252780" y="882467"/>
                </a:cubicBezTo>
                <a:cubicBezTo>
                  <a:pt x="1252780" y="1121872"/>
                  <a:pt x="1446857" y="1315949"/>
                  <a:pt x="1686262" y="1315949"/>
                </a:cubicBezTo>
                <a:cubicBezTo>
                  <a:pt x="1925667" y="1315949"/>
                  <a:pt x="2119744" y="1121872"/>
                  <a:pt x="2119744" y="882467"/>
                </a:cubicBezTo>
                <a:cubicBezTo>
                  <a:pt x="2119744" y="643062"/>
                  <a:pt x="1925667" y="448985"/>
                  <a:pt x="1686262" y="448985"/>
                </a:cubicBezTo>
                <a:close/>
                <a:moveTo>
                  <a:pt x="1893261" y="271274"/>
                </a:moveTo>
                <a:cubicBezTo>
                  <a:pt x="2150128" y="355123"/>
                  <a:pt x="2334334" y="597283"/>
                  <a:pt x="2334334" y="882467"/>
                </a:cubicBezTo>
                <a:cubicBezTo>
                  <a:pt x="2334334" y="1103921"/>
                  <a:pt x="2223259" y="1299432"/>
                  <a:pt x="2053457" y="1415856"/>
                </a:cubicBezTo>
                <a:cubicBezTo>
                  <a:pt x="2494577" y="1286853"/>
                  <a:pt x="2931337" y="1005905"/>
                  <a:pt x="2940842" y="882353"/>
                </a:cubicBezTo>
                <a:lnTo>
                  <a:pt x="2946401" y="882364"/>
                </a:lnTo>
                <a:lnTo>
                  <a:pt x="2943679" y="877137"/>
                </a:lnTo>
                <a:lnTo>
                  <a:pt x="2946401" y="872130"/>
                </a:lnTo>
                <a:lnTo>
                  <a:pt x="2941077" y="872141"/>
                </a:lnTo>
                <a:cubicBezTo>
                  <a:pt x="2875996" y="732702"/>
                  <a:pt x="2369865" y="377972"/>
                  <a:pt x="1893261" y="271274"/>
                </a:cubicBezTo>
                <a:close/>
                <a:moveTo>
                  <a:pt x="1525754" y="256843"/>
                </a:moveTo>
                <a:cubicBezTo>
                  <a:pt x="984953" y="339274"/>
                  <a:pt x="426123" y="752145"/>
                  <a:pt x="426123" y="877021"/>
                </a:cubicBezTo>
                <a:lnTo>
                  <a:pt x="426123" y="877247"/>
                </a:lnTo>
                <a:cubicBezTo>
                  <a:pt x="439083" y="984175"/>
                  <a:pt x="877625" y="1311577"/>
                  <a:pt x="1355183" y="1436828"/>
                </a:cubicBezTo>
                <a:cubicBezTo>
                  <a:pt x="1164798" y="1325758"/>
                  <a:pt x="1038190" y="1118898"/>
                  <a:pt x="1038190" y="882467"/>
                </a:cubicBezTo>
                <a:cubicBezTo>
                  <a:pt x="1038190" y="580157"/>
                  <a:pt x="1245184" y="326193"/>
                  <a:pt x="1525754" y="256843"/>
                </a:cubicBezTo>
                <a:close/>
                <a:moveTo>
                  <a:pt x="1682713" y="0"/>
                </a:moveTo>
                <a:cubicBezTo>
                  <a:pt x="2385858" y="36225"/>
                  <a:pt x="3265322" y="653066"/>
                  <a:pt x="3365400" y="875412"/>
                </a:cubicBezTo>
                <a:lnTo>
                  <a:pt x="3372524" y="875397"/>
                </a:lnTo>
                <a:lnTo>
                  <a:pt x="3368881" y="882344"/>
                </a:lnTo>
                <a:lnTo>
                  <a:pt x="3372524" y="889597"/>
                </a:lnTo>
                <a:lnTo>
                  <a:pt x="3365086" y="889581"/>
                </a:lnTo>
                <a:cubicBezTo>
                  <a:pt x="3348713" y="1110249"/>
                  <a:pt x="2385134" y="1692746"/>
                  <a:pt x="1682713" y="1727404"/>
                </a:cubicBezTo>
                <a:cubicBezTo>
                  <a:pt x="901706" y="1708470"/>
                  <a:pt x="21301" y="1064732"/>
                  <a:pt x="0" y="882497"/>
                </a:cubicBezTo>
                <a:lnTo>
                  <a:pt x="0" y="882184"/>
                </a:lnTo>
                <a:cubicBezTo>
                  <a:pt x="0" y="691908"/>
                  <a:pt x="901706" y="19770"/>
                  <a:pt x="168271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61" name="Freeform 99">
            <a:extLst>
              <a:ext uri="{FF2B5EF4-FFF2-40B4-BE49-F238E27FC236}">
                <a16:creationId xmlns:a16="http://schemas.microsoft.com/office/drawing/2014/main" id="{6EFBEDF3-F563-421B-9E3D-7024636F370F}"/>
              </a:ext>
            </a:extLst>
          </p:cNvPr>
          <p:cNvSpPr>
            <a:spLocks noChangeAspect="1"/>
          </p:cNvSpPr>
          <p:nvPr/>
        </p:nvSpPr>
        <p:spPr>
          <a:xfrm>
            <a:off x="7902810" y="1432248"/>
            <a:ext cx="388767" cy="486441"/>
          </a:xfrm>
          <a:custGeom>
            <a:avLst/>
            <a:gdLst/>
            <a:ahLst/>
            <a:cxnLst/>
            <a:rect l="l" t="t" r="r" b="b"/>
            <a:pathLst>
              <a:path w="2427821" h="3249943">
                <a:moveTo>
                  <a:pt x="1783445" y="477276"/>
                </a:moveTo>
                <a:cubicBezTo>
                  <a:pt x="1867295" y="479049"/>
                  <a:pt x="1940306" y="495815"/>
                  <a:pt x="1995323" y="528655"/>
                </a:cubicBezTo>
                <a:cubicBezTo>
                  <a:pt x="2375187" y="892595"/>
                  <a:pt x="1478983" y="963108"/>
                  <a:pt x="1620010" y="1047270"/>
                </a:cubicBezTo>
                <a:cubicBezTo>
                  <a:pt x="1920260" y="1267909"/>
                  <a:pt x="2179568" y="1563610"/>
                  <a:pt x="2275102" y="1879783"/>
                </a:cubicBezTo>
                <a:cubicBezTo>
                  <a:pt x="2386559" y="2264195"/>
                  <a:pt x="2620845" y="2969329"/>
                  <a:pt x="2118153" y="3196792"/>
                </a:cubicBezTo>
                <a:cubicBezTo>
                  <a:pt x="862559" y="3474297"/>
                  <a:pt x="146052" y="2612212"/>
                  <a:pt x="9574" y="1838839"/>
                </a:cubicBezTo>
                <a:cubicBezTo>
                  <a:pt x="-38192" y="1613652"/>
                  <a:pt x="98284" y="1313401"/>
                  <a:pt x="296177" y="1170100"/>
                </a:cubicBezTo>
                <a:cubicBezTo>
                  <a:pt x="391711" y="1081390"/>
                  <a:pt x="330296" y="876673"/>
                  <a:pt x="323472" y="671956"/>
                </a:cubicBezTo>
                <a:cubicBezTo>
                  <a:pt x="296177" y="474063"/>
                  <a:pt x="760199" y="351234"/>
                  <a:pt x="664666" y="1211043"/>
                </a:cubicBezTo>
                <a:cubicBezTo>
                  <a:pt x="853176" y="743465"/>
                  <a:pt x="1420091" y="469595"/>
                  <a:pt x="1783445" y="477276"/>
                </a:cubicBezTo>
                <a:close/>
                <a:moveTo>
                  <a:pt x="1024970" y="33"/>
                </a:moveTo>
                <a:cubicBezTo>
                  <a:pt x="1115949" y="3590"/>
                  <a:pt x="1140206" y="286408"/>
                  <a:pt x="1176458" y="269348"/>
                </a:cubicBezTo>
                <a:cubicBezTo>
                  <a:pt x="1251521" y="278446"/>
                  <a:pt x="1265168" y="21414"/>
                  <a:pt x="1401646" y="44160"/>
                </a:cubicBezTo>
                <a:cubicBezTo>
                  <a:pt x="1469884" y="71456"/>
                  <a:pt x="1374351" y="221581"/>
                  <a:pt x="1360703" y="310292"/>
                </a:cubicBezTo>
                <a:lnTo>
                  <a:pt x="1517652" y="453593"/>
                </a:lnTo>
                <a:cubicBezTo>
                  <a:pt x="974016" y="540030"/>
                  <a:pt x="901229" y="790238"/>
                  <a:pt x="753379" y="951737"/>
                </a:cubicBezTo>
                <a:lnTo>
                  <a:pt x="705610" y="644662"/>
                </a:lnTo>
                <a:lnTo>
                  <a:pt x="787497" y="521832"/>
                </a:lnTo>
                <a:cubicBezTo>
                  <a:pt x="712435" y="433122"/>
                  <a:pt x="446303" y="364883"/>
                  <a:pt x="562310" y="255701"/>
                </a:cubicBezTo>
                <a:cubicBezTo>
                  <a:pt x="739730" y="98751"/>
                  <a:pt x="862560" y="337587"/>
                  <a:pt x="1012685" y="378530"/>
                </a:cubicBezTo>
                <a:cubicBezTo>
                  <a:pt x="1010410" y="253426"/>
                  <a:pt x="796596" y="101025"/>
                  <a:pt x="1005861" y="3217"/>
                </a:cubicBezTo>
                <a:cubicBezTo>
                  <a:pt x="1012543" y="800"/>
                  <a:pt x="1018905" y="-204"/>
                  <a:pt x="1024970" y="3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62" name="Oval 10">
            <a:extLst>
              <a:ext uri="{FF2B5EF4-FFF2-40B4-BE49-F238E27FC236}">
                <a16:creationId xmlns:a16="http://schemas.microsoft.com/office/drawing/2014/main" id="{8624E4A5-1602-4F93-B497-F8D7323B39B1}"/>
              </a:ext>
            </a:extLst>
          </p:cNvPr>
          <p:cNvSpPr/>
          <p:nvPr/>
        </p:nvSpPr>
        <p:spPr>
          <a:xfrm>
            <a:off x="9460302" y="1433265"/>
            <a:ext cx="486653" cy="484407"/>
          </a:xfrm>
          <a:custGeom>
            <a:avLst/>
            <a:gdLst/>
            <a:ahLst/>
            <a:cxnLst/>
            <a:rect l="l" t="t" r="r" b="b"/>
            <a:pathLst>
              <a:path w="3229769" h="3214867">
                <a:moveTo>
                  <a:pt x="388922" y="0"/>
                </a:moveTo>
                <a:cubicBezTo>
                  <a:pt x="481031" y="0"/>
                  <a:pt x="564991" y="34887"/>
                  <a:pt x="627459" y="93109"/>
                </a:cubicBezTo>
                <a:cubicBezTo>
                  <a:pt x="689927" y="34887"/>
                  <a:pt x="773888" y="0"/>
                  <a:pt x="865996" y="0"/>
                </a:cubicBezTo>
                <a:cubicBezTo>
                  <a:pt x="958105" y="0"/>
                  <a:pt x="1042065" y="34887"/>
                  <a:pt x="1104533" y="93109"/>
                </a:cubicBezTo>
                <a:cubicBezTo>
                  <a:pt x="1167001" y="34887"/>
                  <a:pt x="1250962" y="0"/>
                  <a:pt x="1343070" y="0"/>
                </a:cubicBezTo>
                <a:cubicBezTo>
                  <a:pt x="1435179" y="0"/>
                  <a:pt x="1519139" y="34887"/>
                  <a:pt x="1581607" y="93109"/>
                </a:cubicBezTo>
                <a:cubicBezTo>
                  <a:pt x="1644075" y="34887"/>
                  <a:pt x="1728036" y="0"/>
                  <a:pt x="1820144" y="0"/>
                </a:cubicBezTo>
                <a:cubicBezTo>
                  <a:pt x="1912253" y="0"/>
                  <a:pt x="1996213" y="34887"/>
                  <a:pt x="2058681" y="93109"/>
                </a:cubicBezTo>
                <a:cubicBezTo>
                  <a:pt x="2121149" y="34887"/>
                  <a:pt x="2205110" y="0"/>
                  <a:pt x="2297218" y="0"/>
                </a:cubicBezTo>
                <a:cubicBezTo>
                  <a:pt x="2389326" y="0"/>
                  <a:pt x="2473286" y="34887"/>
                  <a:pt x="2535755" y="93108"/>
                </a:cubicBezTo>
                <a:cubicBezTo>
                  <a:pt x="2598223" y="34887"/>
                  <a:pt x="2682183" y="0"/>
                  <a:pt x="2774291" y="0"/>
                </a:cubicBezTo>
                <a:cubicBezTo>
                  <a:pt x="2971429" y="0"/>
                  <a:pt x="3131241" y="159812"/>
                  <a:pt x="3131241" y="356950"/>
                </a:cubicBezTo>
                <a:cubicBezTo>
                  <a:pt x="3131241" y="414550"/>
                  <a:pt x="3117598" y="468963"/>
                  <a:pt x="3092026" y="516460"/>
                </a:cubicBezTo>
                <a:cubicBezTo>
                  <a:pt x="3176259" y="580602"/>
                  <a:pt x="3229769" y="682177"/>
                  <a:pt x="3229769" y="796250"/>
                </a:cubicBezTo>
                <a:cubicBezTo>
                  <a:pt x="3229769" y="902465"/>
                  <a:pt x="3183377" y="997845"/>
                  <a:pt x="3108820" y="1062184"/>
                </a:cubicBezTo>
                <a:cubicBezTo>
                  <a:pt x="3183377" y="1126523"/>
                  <a:pt x="3229769" y="1221903"/>
                  <a:pt x="3229769" y="1328118"/>
                </a:cubicBezTo>
                <a:cubicBezTo>
                  <a:pt x="3229769" y="1434333"/>
                  <a:pt x="3183377" y="1529713"/>
                  <a:pt x="3108820" y="1594052"/>
                </a:cubicBezTo>
                <a:cubicBezTo>
                  <a:pt x="3183377" y="1658391"/>
                  <a:pt x="3229769" y="1753771"/>
                  <a:pt x="3229769" y="1859986"/>
                </a:cubicBezTo>
                <a:cubicBezTo>
                  <a:pt x="3229769" y="2057124"/>
                  <a:pt x="3069957" y="2216936"/>
                  <a:pt x="2872819" y="2216936"/>
                </a:cubicBezTo>
                <a:lnTo>
                  <a:pt x="2849067" y="2214542"/>
                </a:lnTo>
                <a:cubicBezTo>
                  <a:pt x="2790894" y="2329236"/>
                  <a:pt x="2671548" y="2406987"/>
                  <a:pt x="2534043" y="2406987"/>
                </a:cubicBezTo>
                <a:cubicBezTo>
                  <a:pt x="2483158" y="2406987"/>
                  <a:pt x="2434760" y="2396340"/>
                  <a:pt x="2391120" y="2376775"/>
                </a:cubicBezTo>
                <a:cubicBezTo>
                  <a:pt x="2326908" y="2456876"/>
                  <a:pt x="2228003" y="2507238"/>
                  <a:pt x="2117336" y="2507238"/>
                </a:cubicBezTo>
                <a:lnTo>
                  <a:pt x="2081608" y="2503636"/>
                </a:lnTo>
                <a:cubicBezTo>
                  <a:pt x="2058765" y="2546355"/>
                  <a:pt x="2027330" y="2583686"/>
                  <a:pt x="1987704" y="2611019"/>
                </a:cubicBezTo>
                <a:cubicBezTo>
                  <a:pt x="2049806" y="2674751"/>
                  <a:pt x="2087711" y="2761907"/>
                  <a:pt x="2087711" y="2857917"/>
                </a:cubicBezTo>
                <a:cubicBezTo>
                  <a:pt x="2087711" y="3055055"/>
                  <a:pt x="1927899" y="3214867"/>
                  <a:pt x="1730761" y="3214867"/>
                </a:cubicBezTo>
                <a:cubicBezTo>
                  <a:pt x="1533623" y="3214867"/>
                  <a:pt x="1373811" y="3055055"/>
                  <a:pt x="1373811" y="2857917"/>
                </a:cubicBezTo>
                <a:cubicBezTo>
                  <a:pt x="1373811" y="2743560"/>
                  <a:pt x="1427588" y="2641764"/>
                  <a:pt x="1512161" y="2577627"/>
                </a:cubicBezTo>
                <a:cubicBezTo>
                  <a:pt x="1450743" y="2514125"/>
                  <a:pt x="1413385" y="2427536"/>
                  <a:pt x="1413385" y="2332221"/>
                </a:cubicBezTo>
                <a:cubicBezTo>
                  <a:pt x="1413385" y="2135083"/>
                  <a:pt x="1573197" y="1975271"/>
                  <a:pt x="1770335" y="1975271"/>
                </a:cubicBezTo>
                <a:lnTo>
                  <a:pt x="1806063" y="1978873"/>
                </a:lnTo>
                <a:cubicBezTo>
                  <a:pt x="1865384" y="1867935"/>
                  <a:pt x="1982649" y="1793338"/>
                  <a:pt x="2117336" y="1793338"/>
                </a:cubicBezTo>
                <a:cubicBezTo>
                  <a:pt x="2168221" y="1793338"/>
                  <a:pt x="2216619" y="1803986"/>
                  <a:pt x="2260259" y="1823550"/>
                </a:cubicBezTo>
                <a:cubicBezTo>
                  <a:pt x="2324471" y="1743450"/>
                  <a:pt x="2423376" y="1693087"/>
                  <a:pt x="2534043" y="1693087"/>
                </a:cubicBezTo>
                <a:lnTo>
                  <a:pt x="2557875" y="1695490"/>
                </a:lnTo>
                <a:cubicBezTo>
                  <a:pt x="2576891" y="1656391"/>
                  <a:pt x="2604151" y="1622242"/>
                  <a:pt x="2636819" y="1594052"/>
                </a:cubicBezTo>
                <a:cubicBezTo>
                  <a:pt x="2562261" y="1529713"/>
                  <a:pt x="2515869" y="1434333"/>
                  <a:pt x="2515869" y="1328118"/>
                </a:cubicBezTo>
                <a:cubicBezTo>
                  <a:pt x="2515869" y="1221903"/>
                  <a:pt x="2562261" y="1126523"/>
                  <a:pt x="2636819" y="1062184"/>
                </a:cubicBezTo>
                <a:cubicBezTo>
                  <a:pt x="2562261" y="997845"/>
                  <a:pt x="2515869" y="902465"/>
                  <a:pt x="2515869" y="796250"/>
                </a:cubicBezTo>
                <a:cubicBezTo>
                  <a:pt x="2515869" y="738650"/>
                  <a:pt x="2529512" y="684237"/>
                  <a:pt x="2555084" y="636740"/>
                </a:cubicBezTo>
                <a:lnTo>
                  <a:pt x="2537209" y="619592"/>
                </a:lnTo>
                <a:cubicBezTo>
                  <a:pt x="2474524" y="678496"/>
                  <a:pt x="2390006" y="713900"/>
                  <a:pt x="2297218" y="713900"/>
                </a:cubicBezTo>
                <a:cubicBezTo>
                  <a:pt x="2205110" y="713900"/>
                  <a:pt x="2121149" y="679013"/>
                  <a:pt x="2058681" y="620791"/>
                </a:cubicBezTo>
                <a:cubicBezTo>
                  <a:pt x="1996213" y="679013"/>
                  <a:pt x="1912253" y="713900"/>
                  <a:pt x="1820144" y="713900"/>
                </a:cubicBezTo>
                <a:cubicBezTo>
                  <a:pt x="1728036" y="713900"/>
                  <a:pt x="1644075" y="679013"/>
                  <a:pt x="1581607" y="620791"/>
                </a:cubicBezTo>
                <a:cubicBezTo>
                  <a:pt x="1519139" y="679013"/>
                  <a:pt x="1435179" y="713900"/>
                  <a:pt x="1343070" y="713900"/>
                </a:cubicBezTo>
                <a:cubicBezTo>
                  <a:pt x="1250962" y="713900"/>
                  <a:pt x="1167001" y="679013"/>
                  <a:pt x="1104533" y="620791"/>
                </a:cubicBezTo>
                <a:cubicBezTo>
                  <a:pt x="1042065" y="679013"/>
                  <a:pt x="958105" y="713900"/>
                  <a:pt x="865996" y="713900"/>
                </a:cubicBezTo>
                <a:cubicBezTo>
                  <a:pt x="773370" y="713900"/>
                  <a:pt x="688985" y="678620"/>
                  <a:pt x="626352" y="619878"/>
                </a:cubicBezTo>
                <a:cubicBezTo>
                  <a:pt x="623659" y="623930"/>
                  <a:pt x="620064" y="626957"/>
                  <a:pt x="616405" y="629911"/>
                </a:cubicBezTo>
                <a:cubicBezTo>
                  <a:pt x="686492" y="694366"/>
                  <a:pt x="729886" y="786957"/>
                  <a:pt x="729886" y="889683"/>
                </a:cubicBezTo>
                <a:cubicBezTo>
                  <a:pt x="729886" y="993972"/>
                  <a:pt x="685162" y="1087815"/>
                  <a:pt x="613058" y="1152216"/>
                </a:cubicBezTo>
                <a:cubicBezTo>
                  <a:pt x="675622" y="1216104"/>
                  <a:pt x="713900" y="1303645"/>
                  <a:pt x="713900" y="1400126"/>
                </a:cubicBezTo>
                <a:cubicBezTo>
                  <a:pt x="713900" y="1487795"/>
                  <a:pt x="682295" y="1568081"/>
                  <a:pt x="628622" y="1629172"/>
                </a:cubicBezTo>
                <a:cubicBezTo>
                  <a:pt x="691419" y="1693140"/>
                  <a:pt x="729886" y="1780874"/>
                  <a:pt x="729886" y="1877593"/>
                </a:cubicBezTo>
                <a:cubicBezTo>
                  <a:pt x="729886" y="2034043"/>
                  <a:pt x="629234" y="2166985"/>
                  <a:pt x="488639" y="2213706"/>
                </a:cubicBezTo>
                <a:lnTo>
                  <a:pt x="488639" y="2375547"/>
                </a:lnTo>
                <a:cubicBezTo>
                  <a:pt x="488639" y="2448277"/>
                  <a:pt x="429679" y="2507237"/>
                  <a:pt x="356949" y="2507237"/>
                </a:cubicBezTo>
                <a:cubicBezTo>
                  <a:pt x="284219" y="2507237"/>
                  <a:pt x="225259" y="2448277"/>
                  <a:pt x="225259" y="2375547"/>
                </a:cubicBezTo>
                <a:lnTo>
                  <a:pt x="225259" y="2201750"/>
                </a:lnTo>
                <a:cubicBezTo>
                  <a:pt x="101654" y="2146256"/>
                  <a:pt x="15986" y="2021929"/>
                  <a:pt x="15986" y="1877593"/>
                </a:cubicBezTo>
                <a:cubicBezTo>
                  <a:pt x="15986" y="1789924"/>
                  <a:pt x="47591" y="1709638"/>
                  <a:pt x="101264" y="1648547"/>
                </a:cubicBezTo>
                <a:cubicBezTo>
                  <a:pt x="38467" y="1584579"/>
                  <a:pt x="0" y="1496845"/>
                  <a:pt x="0" y="1400126"/>
                </a:cubicBezTo>
                <a:cubicBezTo>
                  <a:pt x="0" y="1295837"/>
                  <a:pt x="44724" y="1201994"/>
                  <a:pt x="116828" y="1137593"/>
                </a:cubicBezTo>
                <a:cubicBezTo>
                  <a:pt x="54264" y="1073704"/>
                  <a:pt x="15986" y="986164"/>
                  <a:pt x="15986" y="889683"/>
                </a:cubicBezTo>
                <a:cubicBezTo>
                  <a:pt x="15986" y="779482"/>
                  <a:pt x="65925" y="680945"/>
                  <a:pt x="145453" y="616722"/>
                </a:cubicBezTo>
                <a:cubicBezTo>
                  <a:pt x="75366" y="552267"/>
                  <a:pt x="31972" y="459676"/>
                  <a:pt x="31972" y="356950"/>
                </a:cubicBezTo>
                <a:cubicBezTo>
                  <a:pt x="31972" y="159812"/>
                  <a:pt x="191784" y="0"/>
                  <a:pt x="38892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63" name="Freeform 101">
            <a:extLst>
              <a:ext uri="{FF2B5EF4-FFF2-40B4-BE49-F238E27FC236}">
                <a16:creationId xmlns:a16="http://schemas.microsoft.com/office/drawing/2014/main" id="{398DE87D-E996-4168-8931-FBF1633FDCD5}"/>
              </a:ext>
            </a:extLst>
          </p:cNvPr>
          <p:cNvSpPr/>
          <p:nvPr/>
        </p:nvSpPr>
        <p:spPr>
          <a:xfrm>
            <a:off x="11180535" y="1485955"/>
            <a:ext cx="284691" cy="379029"/>
          </a:xfrm>
          <a:custGeom>
            <a:avLst/>
            <a:gdLst>
              <a:gd name="connsiteX0" fmla="*/ 143301 w 1910686"/>
              <a:gd name="connsiteY0" fmla="*/ 0 h 3268639"/>
              <a:gd name="connsiteX1" fmla="*/ 0 w 1910686"/>
              <a:gd name="connsiteY1" fmla="*/ 1705970 h 3268639"/>
              <a:gd name="connsiteX2" fmla="*/ 436728 w 1910686"/>
              <a:gd name="connsiteY2" fmla="*/ 3268639 h 3268639"/>
              <a:gd name="connsiteX3" fmla="*/ 928047 w 1910686"/>
              <a:gd name="connsiteY3" fmla="*/ 1944806 h 3268639"/>
              <a:gd name="connsiteX4" fmla="*/ 1364776 w 1910686"/>
              <a:gd name="connsiteY4" fmla="*/ 3268639 h 3268639"/>
              <a:gd name="connsiteX5" fmla="*/ 1910686 w 1910686"/>
              <a:gd name="connsiteY5" fmla="*/ 1726442 h 3268639"/>
              <a:gd name="connsiteX6" fmla="*/ 1603612 w 1910686"/>
              <a:gd name="connsiteY6" fmla="*/ 6824 h 3268639"/>
              <a:gd name="connsiteX7" fmla="*/ 1521725 w 1910686"/>
              <a:gd name="connsiteY7" fmla="*/ 20472 h 3268639"/>
              <a:gd name="connsiteX8" fmla="*/ 907576 w 1910686"/>
              <a:gd name="connsiteY8" fmla="*/ 163773 h 3268639"/>
              <a:gd name="connsiteX9" fmla="*/ 143301 w 1910686"/>
              <a:gd name="connsiteY9" fmla="*/ 0 h 3268639"/>
              <a:gd name="connsiteX0" fmla="*/ 143301 w 1910686"/>
              <a:gd name="connsiteY0" fmla="*/ 27296 h 3261815"/>
              <a:gd name="connsiteX1" fmla="*/ 0 w 1910686"/>
              <a:gd name="connsiteY1" fmla="*/ 1699146 h 3261815"/>
              <a:gd name="connsiteX2" fmla="*/ 436728 w 1910686"/>
              <a:gd name="connsiteY2" fmla="*/ 3261815 h 3261815"/>
              <a:gd name="connsiteX3" fmla="*/ 928047 w 1910686"/>
              <a:gd name="connsiteY3" fmla="*/ 1937982 h 3261815"/>
              <a:gd name="connsiteX4" fmla="*/ 1364776 w 1910686"/>
              <a:gd name="connsiteY4" fmla="*/ 3261815 h 3261815"/>
              <a:gd name="connsiteX5" fmla="*/ 1910686 w 1910686"/>
              <a:gd name="connsiteY5" fmla="*/ 1719618 h 3261815"/>
              <a:gd name="connsiteX6" fmla="*/ 1603612 w 1910686"/>
              <a:gd name="connsiteY6" fmla="*/ 0 h 3261815"/>
              <a:gd name="connsiteX7" fmla="*/ 1521725 w 1910686"/>
              <a:gd name="connsiteY7" fmla="*/ 13648 h 3261815"/>
              <a:gd name="connsiteX8" fmla="*/ 907576 w 1910686"/>
              <a:gd name="connsiteY8" fmla="*/ 156949 h 3261815"/>
              <a:gd name="connsiteX9" fmla="*/ 143301 w 1910686"/>
              <a:gd name="connsiteY9" fmla="*/ 27296 h 3261815"/>
              <a:gd name="connsiteX0" fmla="*/ 143301 w 1910686"/>
              <a:gd name="connsiteY0" fmla="*/ 27296 h 3261815"/>
              <a:gd name="connsiteX1" fmla="*/ 0 w 1910686"/>
              <a:gd name="connsiteY1" fmla="*/ 1699146 h 3261815"/>
              <a:gd name="connsiteX2" fmla="*/ 436728 w 1910686"/>
              <a:gd name="connsiteY2" fmla="*/ 3261815 h 3261815"/>
              <a:gd name="connsiteX3" fmla="*/ 928047 w 1910686"/>
              <a:gd name="connsiteY3" fmla="*/ 1937982 h 3261815"/>
              <a:gd name="connsiteX4" fmla="*/ 1364776 w 1910686"/>
              <a:gd name="connsiteY4" fmla="*/ 3261815 h 3261815"/>
              <a:gd name="connsiteX5" fmla="*/ 1910686 w 1910686"/>
              <a:gd name="connsiteY5" fmla="*/ 1719618 h 3261815"/>
              <a:gd name="connsiteX6" fmla="*/ 1603612 w 1910686"/>
              <a:gd name="connsiteY6" fmla="*/ 0 h 3261815"/>
              <a:gd name="connsiteX7" fmla="*/ 1521725 w 1910686"/>
              <a:gd name="connsiteY7" fmla="*/ 13648 h 3261815"/>
              <a:gd name="connsiteX8" fmla="*/ 907576 w 1910686"/>
              <a:gd name="connsiteY8" fmla="*/ 156949 h 3261815"/>
              <a:gd name="connsiteX9" fmla="*/ 143301 w 1910686"/>
              <a:gd name="connsiteY9" fmla="*/ 27296 h 3261815"/>
              <a:gd name="connsiteX0" fmla="*/ 326627 w 2094012"/>
              <a:gd name="connsiteY0" fmla="*/ 27296 h 3261815"/>
              <a:gd name="connsiteX1" fmla="*/ 183326 w 2094012"/>
              <a:gd name="connsiteY1" fmla="*/ 1699146 h 3261815"/>
              <a:gd name="connsiteX2" fmla="*/ 620054 w 2094012"/>
              <a:gd name="connsiteY2" fmla="*/ 3261815 h 3261815"/>
              <a:gd name="connsiteX3" fmla="*/ 1111373 w 2094012"/>
              <a:gd name="connsiteY3" fmla="*/ 1937982 h 3261815"/>
              <a:gd name="connsiteX4" fmla="*/ 1548102 w 2094012"/>
              <a:gd name="connsiteY4" fmla="*/ 3261815 h 3261815"/>
              <a:gd name="connsiteX5" fmla="*/ 2094012 w 2094012"/>
              <a:gd name="connsiteY5" fmla="*/ 1719618 h 3261815"/>
              <a:gd name="connsiteX6" fmla="*/ 1786938 w 2094012"/>
              <a:gd name="connsiteY6" fmla="*/ 0 h 3261815"/>
              <a:gd name="connsiteX7" fmla="*/ 1705051 w 2094012"/>
              <a:gd name="connsiteY7" fmla="*/ 13648 h 3261815"/>
              <a:gd name="connsiteX8" fmla="*/ 1090902 w 2094012"/>
              <a:gd name="connsiteY8" fmla="*/ 156949 h 3261815"/>
              <a:gd name="connsiteX9" fmla="*/ 326627 w 2094012"/>
              <a:gd name="connsiteY9" fmla="*/ 27296 h 3261815"/>
              <a:gd name="connsiteX0" fmla="*/ 402442 w 2169827"/>
              <a:gd name="connsiteY0" fmla="*/ 27296 h 3261815"/>
              <a:gd name="connsiteX1" fmla="*/ 259141 w 2169827"/>
              <a:gd name="connsiteY1" fmla="*/ 1699146 h 3261815"/>
              <a:gd name="connsiteX2" fmla="*/ 695869 w 2169827"/>
              <a:gd name="connsiteY2" fmla="*/ 3261815 h 3261815"/>
              <a:gd name="connsiteX3" fmla="*/ 1187188 w 2169827"/>
              <a:gd name="connsiteY3" fmla="*/ 1937982 h 3261815"/>
              <a:gd name="connsiteX4" fmla="*/ 1623917 w 2169827"/>
              <a:gd name="connsiteY4" fmla="*/ 3261815 h 3261815"/>
              <a:gd name="connsiteX5" fmla="*/ 2169827 w 2169827"/>
              <a:gd name="connsiteY5" fmla="*/ 1719618 h 3261815"/>
              <a:gd name="connsiteX6" fmla="*/ 1862753 w 2169827"/>
              <a:gd name="connsiteY6" fmla="*/ 0 h 3261815"/>
              <a:gd name="connsiteX7" fmla="*/ 1780866 w 2169827"/>
              <a:gd name="connsiteY7" fmla="*/ 13648 h 3261815"/>
              <a:gd name="connsiteX8" fmla="*/ 1166717 w 2169827"/>
              <a:gd name="connsiteY8" fmla="*/ 156949 h 3261815"/>
              <a:gd name="connsiteX9" fmla="*/ 402442 w 2169827"/>
              <a:gd name="connsiteY9" fmla="*/ 27296 h 3261815"/>
              <a:gd name="connsiteX0" fmla="*/ 402442 w 2169827"/>
              <a:gd name="connsiteY0" fmla="*/ 27296 h 3261815"/>
              <a:gd name="connsiteX1" fmla="*/ 259141 w 2169827"/>
              <a:gd name="connsiteY1" fmla="*/ 1699146 h 3261815"/>
              <a:gd name="connsiteX2" fmla="*/ 695869 w 2169827"/>
              <a:gd name="connsiteY2" fmla="*/ 3261815 h 3261815"/>
              <a:gd name="connsiteX3" fmla="*/ 1187188 w 2169827"/>
              <a:gd name="connsiteY3" fmla="*/ 1937982 h 3261815"/>
              <a:gd name="connsiteX4" fmla="*/ 1623917 w 2169827"/>
              <a:gd name="connsiteY4" fmla="*/ 3261815 h 3261815"/>
              <a:gd name="connsiteX5" fmla="*/ 2169827 w 2169827"/>
              <a:gd name="connsiteY5" fmla="*/ 1719618 h 3261815"/>
              <a:gd name="connsiteX6" fmla="*/ 1862753 w 2169827"/>
              <a:gd name="connsiteY6" fmla="*/ 0 h 3261815"/>
              <a:gd name="connsiteX7" fmla="*/ 1780866 w 2169827"/>
              <a:gd name="connsiteY7" fmla="*/ 13648 h 3261815"/>
              <a:gd name="connsiteX8" fmla="*/ 1166717 w 2169827"/>
              <a:gd name="connsiteY8" fmla="*/ 156949 h 3261815"/>
              <a:gd name="connsiteX9" fmla="*/ 402442 w 2169827"/>
              <a:gd name="connsiteY9" fmla="*/ 27296 h 3261815"/>
              <a:gd name="connsiteX0" fmla="*/ 377501 w 2144886"/>
              <a:gd name="connsiteY0" fmla="*/ 27296 h 3261815"/>
              <a:gd name="connsiteX1" fmla="*/ 295615 w 2144886"/>
              <a:gd name="connsiteY1" fmla="*/ 1774209 h 3261815"/>
              <a:gd name="connsiteX2" fmla="*/ 670928 w 2144886"/>
              <a:gd name="connsiteY2" fmla="*/ 3261815 h 3261815"/>
              <a:gd name="connsiteX3" fmla="*/ 1162247 w 2144886"/>
              <a:gd name="connsiteY3" fmla="*/ 1937982 h 3261815"/>
              <a:gd name="connsiteX4" fmla="*/ 1598976 w 2144886"/>
              <a:gd name="connsiteY4" fmla="*/ 3261815 h 3261815"/>
              <a:gd name="connsiteX5" fmla="*/ 2144886 w 2144886"/>
              <a:gd name="connsiteY5" fmla="*/ 1719618 h 3261815"/>
              <a:gd name="connsiteX6" fmla="*/ 1837812 w 2144886"/>
              <a:gd name="connsiteY6" fmla="*/ 0 h 3261815"/>
              <a:gd name="connsiteX7" fmla="*/ 1755925 w 2144886"/>
              <a:gd name="connsiteY7" fmla="*/ 13648 h 3261815"/>
              <a:gd name="connsiteX8" fmla="*/ 1141776 w 2144886"/>
              <a:gd name="connsiteY8" fmla="*/ 156949 h 3261815"/>
              <a:gd name="connsiteX9" fmla="*/ 377501 w 2144886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80396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44420"/>
              <a:gd name="connsiteY0" fmla="*/ 27296 h 3261815"/>
              <a:gd name="connsiteX1" fmla="*/ 322444 w 2144420"/>
              <a:gd name="connsiteY1" fmla="*/ 1801504 h 3261815"/>
              <a:gd name="connsiteX2" fmla="*/ 704581 w 2144420"/>
              <a:gd name="connsiteY2" fmla="*/ 3261815 h 3261815"/>
              <a:gd name="connsiteX3" fmla="*/ 1216372 w 2144420"/>
              <a:gd name="connsiteY3" fmla="*/ 1951629 h 3261815"/>
              <a:gd name="connsiteX4" fmla="*/ 1707692 w 2144420"/>
              <a:gd name="connsiteY4" fmla="*/ 3254991 h 3261815"/>
              <a:gd name="connsiteX5" fmla="*/ 2144420 w 2144420"/>
              <a:gd name="connsiteY5" fmla="*/ 1753737 h 3261815"/>
              <a:gd name="connsiteX6" fmla="*/ 1871465 w 2144420"/>
              <a:gd name="connsiteY6" fmla="*/ 0 h 3261815"/>
              <a:gd name="connsiteX7" fmla="*/ 1789578 w 2144420"/>
              <a:gd name="connsiteY7" fmla="*/ 13648 h 3261815"/>
              <a:gd name="connsiteX8" fmla="*/ 1175429 w 2144420"/>
              <a:gd name="connsiteY8" fmla="*/ 156949 h 3261815"/>
              <a:gd name="connsiteX9" fmla="*/ 411154 w 2144420"/>
              <a:gd name="connsiteY9" fmla="*/ 27296 h 3261815"/>
              <a:gd name="connsiteX0" fmla="*/ 411154 w 2144420"/>
              <a:gd name="connsiteY0" fmla="*/ 27296 h 3261815"/>
              <a:gd name="connsiteX1" fmla="*/ 322444 w 2144420"/>
              <a:gd name="connsiteY1" fmla="*/ 1801504 h 3261815"/>
              <a:gd name="connsiteX2" fmla="*/ 704581 w 2144420"/>
              <a:gd name="connsiteY2" fmla="*/ 3261815 h 3261815"/>
              <a:gd name="connsiteX3" fmla="*/ 1216372 w 2144420"/>
              <a:gd name="connsiteY3" fmla="*/ 1951629 h 3261815"/>
              <a:gd name="connsiteX4" fmla="*/ 1707692 w 2144420"/>
              <a:gd name="connsiteY4" fmla="*/ 3254991 h 3261815"/>
              <a:gd name="connsiteX5" fmla="*/ 2144420 w 2144420"/>
              <a:gd name="connsiteY5" fmla="*/ 1753737 h 3261815"/>
              <a:gd name="connsiteX6" fmla="*/ 1871465 w 2144420"/>
              <a:gd name="connsiteY6" fmla="*/ 0 h 3261815"/>
              <a:gd name="connsiteX7" fmla="*/ 1789578 w 2144420"/>
              <a:gd name="connsiteY7" fmla="*/ 13648 h 3261815"/>
              <a:gd name="connsiteX8" fmla="*/ 1175429 w 2144420"/>
              <a:gd name="connsiteY8" fmla="*/ 156949 h 3261815"/>
              <a:gd name="connsiteX9" fmla="*/ 411154 w 2144420"/>
              <a:gd name="connsiteY9" fmla="*/ 27296 h 3261815"/>
              <a:gd name="connsiteX0" fmla="*/ 411154 w 2144420"/>
              <a:gd name="connsiteY0" fmla="*/ 27296 h 3261815"/>
              <a:gd name="connsiteX1" fmla="*/ 322444 w 2144420"/>
              <a:gd name="connsiteY1" fmla="*/ 1801504 h 3261815"/>
              <a:gd name="connsiteX2" fmla="*/ 704581 w 2144420"/>
              <a:gd name="connsiteY2" fmla="*/ 3261815 h 3261815"/>
              <a:gd name="connsiteX3" fmla="*/ 1216372 w 2144420"/>
              <a:gd name="connsiteY3" fmla="*/ 1951629 h 3261815"/>
              <a:gd name="connsiteX4" fmla="*/ 1707692 w 2144420"/>
              <a:gd name="connsiteY4" fmla="*/ 3254991 h 3261815"/>
              <a:gd name="connsiteX5" fmla="*/ 2144420 w 2144420"/>
              <a:gd name="connsiteY5" fmla="*/ 1753737 h 3261815"/>
              <a:gd name="connsiteX6" fmla="*/ 1871465 w 2144420"/>
              <a:gd name="connsiteY6" fmla="*/ 0 h 3261815"/>
              <a:gd name="connsiteX7" fmla="*/ 1789578 w 2144420"/>
              <a:gd name="connsiteY7" fmla="*/ 13648 h 3261815"/>
              <a:gd name="connsiteX8" fmla="*/ 1175429 w 2144420"/>
              <a:gd name="connsiteY8" fmla="*/ 156949 h 3261815"/>
              <a:gd name="connsiteX9" fmla="*/ 411154 w 2144420"/>
              <a:gd name="connsiteY9" fmla="*/ 27296 h 3261815"/>
              <a:gd name="connsiteX0" fmla="*/ 411154 w 2205171"/>
              <a:gd name="connsiteY0" fmla="*/ 27296 h 3261815"/>
              <a:gd name="connsiteX1" fmla="*/ 322444 w 2205171"/>
              <a:gd name="connsiteY1" fmla="*/ 1801504 h 3261815"/>
              <a:gd name="connsiteX2" fmla="*/ 704581 w 2205171"/>
              <a:gd name="connsiteY2" fmla="*/ 3261815 h 3261815"/>
              <a:gd name="connsiteX3" fmla="*/ 1216372 w 2205171"/>
              <a:gd name="connsiteY3" fmla="*/ 1951629 h 3261815"/>
              <a:gd name="connsiteX4" fmla="*/ 1707692 w 2205171"/>
              <a:gd name="connsiteY4" fmla="*/ 3254991 h 3261815"/>
              <a:gd name="connsiteX5" fmla="*/ 2144420 w 2205171"/>
              <a:gd name="connsiteY5" fmla="*/ 1753737 h 3261815"/>
              <a:gd name="connsiteX6" fmla="*/ 1871465 w 2205171"/>
              <a:gd name="connsiteY6" fmla="*/ 0 h 3261815"/>
              <a:gd name="connsiteX7" fmla="*/ 1789578 w 2205171"/>
              <a:gd name="connsiteY7" fmla="*/ 13648 h 3261815"/>
              <a:gd name="connsiteX8" fmla="*/ 1175429 w 2205171"/>
              <a:gd name="connsiteY8" fmla="*/ 156949 h 3261815"/>
              <a:gd name="connsiteX9" fmla="*/ 411154 w 2205171"/>
              <a:gd name="connsiteY9" fmla="*/ 27296 h 3261815"/>
              <a:gd name="connsiteX0" fmla="*/ 411154 w 2145061"/>
              <a:gd name="connsiteY0" fmla="*/ 23869 h 3258388"/>
              <a:gd name="connsiteX1" fmla="*/ 322444 w 2145061"/>
              <a:gd name="connsiteY1" fmla="*/ 1798077 h 3258388"/>
              <a:gd name="connsiteX2" fmla="*/ 704581 w 2145061"/>
              <a:gd name="connsiteY2" fmla="*/ 3258388 h 3258388"/>
              <a:gd name="connsiteX3" fmla="*/ 1216372 w 2145061"/>
              <a:gd name="connsiteY3" fmla="*/ 1948202 h 3258388"/>
              <a:gd name="connsiteX4" fmla="*/ 1707692 w 2145061"/>
              <a:gd name="connsiteY4" fmla="*/ 3251564 h 3258388"/>
              <a:gd name="connsiteX5" fmla="*/ 2144420 w 2145061"/>
              <a:gd name="connsiteY5" fmla="*/ 1750310 h 3258388"/>
              <a:gd name="connsiteX6" fmla="*/ 1789578 w 2145061"/>
              <a:gd name="connsiteY6" fmla="*/ 10221 h 3258388"/>
              <a:gd name="connsiteX7" fmla="*/ 1175429 w 2145061"/>
              <a:gd name="connsiteY7" fmla="*/ 153522 h 3258388"/>
              <a:gd name="connsiteX8" fmla="*/ 411154 w 2145061"/>
              <a:gd name="connsiteY8" fmla="*/ 23869 h 3258388"/>
              <a:gd name="connsiteX0" fmla="*/ 411154 w 2146076"/>
              <a:gd name="connsiteY0" fmla="*/ 23869 h 3258388"/>
              <a:gd name="connsiteX1" fmla="*/ 322444 w 2146076"/>
              <a:gd name="connsiteY1" fmla="*/ 1798077 h 3258388"/>
              <a:gd name="connsiteX2" fmla="*/ 704581 w 2146076"/>
              <a:gd name="connsiteY2" fmla="*/ 3258388 h 3258388"/>
              <a:gd name="connsiteX3" fmla="*/ 1216372 w 2146076"/>
              <a:gd name="connsiteY3" fmla="*/ 1948202 h 3258388"/>
              <a:gd name="connsiteX4" fmla="*/ 1707692 w 2146076"/>
              <a:gd name="connsiteY4" fmla="*/ 3251564 h 3258388"/>
              <a:gd name="connsiteX5" fmla="*/ 2144420 w 2146076"/>
              <a:gd name="connsiteY5" fmla="*/ 1750310 h 3258388"/>
              <a:gd name="connsiteX6" fmla="*/ 1926056 w 2146076"/>
              <a:gd name="connsiteY6" fmla="*/ 17045 h 3258388"/>
              <a:gd name="connsiteX7" fmla="*/ 1175429 w 2146076"/>
              <a:gd name="connsiteY7" fmla="*/ 153522 h 3258388"/>
              <a:gd name="connsiteX8" fmla="*/ 411154 w 2146076"/>
              <a:gd name="connsiteY8" fmla="*/ 23869 h 3258388"/>
              <a:gd name="connsiteX0" fmla="*/ 411154 w 2374416"/>
              <a:gd name="connsiteY0" fmla="*/ 23869 h 3258388"/>
              <a:gd name="connsiteX1" fmla="*/ 322444 w 2374416"/>
              <a:gd name="connsiteY1" fmla="*/ 1798077 h 3258388"/>
              <a:gd name="connsiteX2" fmla="*/ 704581 w 2374416"/>
              <a:gd name="connsiteY2" fmla="*/ 3258388 h 3258388"/>
              <a:gd name="connsiteX3" fmla="*/ 1216372 w 2374416"/>
              <a:gd name="connsiteY3" fmla="*/ 1948202 h 3258388"/>
              <a:gd name="connsiteX4" fmla="*/ 1707692 w 2374416"/>
              <a:gd name="connsiteY4" fmla="*/ 3251564 h 3258388"/>
              <a:gd name="connsiteX5" fmla="*/ 2144420 w 2374416"/>
              <a:gd name="connsiteY5" fmla="*/ 1750310 h 3258388"/>
              <a:gd name="connsiteX6" fmla="*/ 1926056 w 2374416"/>
              <a:gd name="connsiteY6" fmla="*/ 17045 h 3258388"/>
              <a:gd name="connsiteX7" fmla="*/ 1175429 w 2374416"/>
              <a:gd name="connsiteY7" fmla="*/ 153522 h 3258388"/>
              <a:gd name="connsiteX8" fmla="*/ 411154 w 2374416"/>
              <a:gd name="connsiteY8" fmla="*/ 23869 h 3258388"/>
              <a:gd name="connsiteX0" fmla="*/ 411154 w 2441693"/>
              <a:gd name="connsiteY0" fmla="*/ 23869 h 3258388"/>
              <a:gd name="connsiteX1" fmla="*/ 322444 w 2441693"/>
              <a:gd name="connsiteY1" fmla="*/ 1798077 h 3258388"/>
              <a:gd name="connsiteX2" fmla="*/ 704581 w 2441693"/>
              <a:gd name="connsiteY2" fmla="*/ 3258388 h 3258388"/>
              <a:gd name="connsiteX3" fmla="*/ 1216372 w 2441693"/>
              <a:gd name="connsiteY3" fmla="*/ 1948202 h 3258388"/>
              <a:gd name="connsiteX4" fmla="*/ 1707692 w 2441693"/>
              <a:gd name="connsiteY4" fmla="*/ 3251564 h 3258388"/>
              <a:gd name="connsiteX5" fmla="*/ 2144420 w 2441693"/>
              <a:gd name="connsiteY5" fmla="*/ 1750310 h 3258388"/>
              <a:gd name="connsiteX6" fmla="*/ 1926056 w 2441693"/>
              <a:gd name="connsiteY6" fmla="*/ 17045 h 3258388"/>
              <a:gd name="connsiteX7" fmla="*/ 1175429 w 2441693"/>
              <a:gd name="connsiteY7" fmla="*/ 153522 h 3258388"/>
              <a:gd name="connsiteX8" fmla="*/ 411154 w 2441693"/>
              <a:gd name="connsiteY8" fmla="*/ 23869 h 3258388"/>
              <a:gd name="connsiteX0" fmla="*/ 411154 w 2377348"/>
              <a:gd name="connsiteY0" fmla="*/ 23869 h 3258388"/>
              <a:gd name="connsiteX1" fmla="*/ 322444 w 2377348"/>
              <a:gd name="connsiteY1" fmla="*/ 1798077 h 3258388"/>
              <a:gd name="connsiteX2" fmla="*/ 704581 w 2377348"/>
              <a:gd name="connsiteY2" fmla="*/ 3258388 h 3258388"/>
              <a:gd name="connsiteX3" fmla="*/ 1216372 w 2377348"/>
              <a:gd name="connsiteY3" fmla="*/ 1948202 h 3258388"/>
              <a:gd name="connsiteX4" fmla="*/ 1707692 w 2377348"/>
              <a:gd name="connsiteY4" fmla="*/ 3251564 h 3258388"/>
              <a:gd name="connsiteX5" fmla="*/ 2144420 w 2377348"/>
              <a:gd name="connsiteY5" fmla="*/ 1750310 h 3258388"/>
              <a:gd name="connsiteX6" fmla="*/ 1926056 w 2377348"/>
              <a:gd name="connsiteY6" fmla="*/ 17045 h 3258388"/>
              <a:gd name="connsiteX7" fmla="*/ 1175429 w 2377348"/>
              <a:gd name="connsiteY7" fmla="*/ 153522 h 3258388"/>
              <a:gd name="connsiteX8" fmla="*/ 411154 w 2377348"/>
              <a:gd name="connsiteY8" fmla="*/ 23869 h 3258388"/>
              <a:gd name="connsiteX0" fmla="*/ 411154 w 2424220"/>
              <a:gd name="connsiteY0" fmla="*/ 23869 h 3258388"/>
              <a:gd name="connsiteX1" fmla="*/ 322444 w 2424220"/>
              <a:gd name="connsiteY1" fmla="*/ 1798077 h 3258388"/>
              <a:gd name="connsiteX2" fmla="*/ 704581 w 2424220"/>
              <a:gd name="connsiteY2" fmla="*/ 3258388 h 3258388"/>
              <a:gd name="connsiteX3" fmla="*/ 1216372 w 2424220"/>
              <a:gd name="connsiteY3" fmla="*/ 1948202 h 3258388"/>
              <a:gd name="connsiteX4" fmla="*/ 1707692 w 2424220"/>
              <a:gd name="connsiteY4" fmla="*/ 3251564 h 3258388"/>
              <a:gd name="connsiteX5" fmla="*/ 2144420 w 2424220"/>
              <a:gd name="connsiteY5" fmla="*/ 1750310 h 3258388"/>
              <a:gd name="connsiteX6" fmla="*/ 1926056 w 2424220"/>
              <a:gd name="connsiteY6" fmla="*/ 17045 h 3258388"/>
              <a:gd name="connsiteX7" fmla="*/ 1175429 w 2424220"/>
              <a:gd name="connsiteY7" fmla="*/ 153522 h 3258388"/>
              <a:gd name="connsiteX8" fmla="*/ 411154 w 2424220"/>
              <a:gd name="connsiteY8" fmla="*/ 23869 h 3258388"/>
              <a:gd name="connsiteX0" fmla="*/ 411154 w 2449010"/>
              <a:gd name="connsiteY0" fmla="*/ 23869 h 3258388"/>
              <a:gd name="connsiteX1" fmla="*/ 322444 w 2449010"/>
              <a:gd name="connsiteY1" fmla="*/ 1798077 h 3258388"/>
              <a:gd name="connsiteX2" fmla="*/ 704581 w 2449010"/>
              <a:gd name="connsiteY2" fmla="*/ 3258388 h 3258388"/>
              <a:gd name="connsiteX3" fmla="*/ 1216372 w 2449010"/>
              <a:gd name="connsiteY3" fmla="*/ 1948202 h 3258388"/>
              <a:gd name="connsiteX4" fmla="*/ 1707692 w 2449010"/>
              <a:gd name="connsiteY4" fmla="*/ 3251564 h 3258388"/>
              <a:gd name="connsiteX5" fmla="*/ 2144420 w 2449010"/>
              <a:gd name="connsiteY5" fmla="*/ 1750310 h 3258388"/>
              <a:gd name="connsiteX6" fmla="*/ 1926056 w 2449010"/>
              <a:gd name="connsiteY6" fmla="*/ 17045 h 3258388"/>
              <a:gd name="connsiteX7" fmla="*/ 1175429 w 2449010"/>
              <a:gd name="connsiteY7" fmla="*/ 153522 h 3258388"/>
              <a:gd name="connsiteX8" fmla="*/ 411154 w 2449010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3593" h="3258388">
                <a:moveTo>
                  <a:pt x="411154" y="23869"/>
                </a:moveTo>
                <a:cubicBezTo>
                  <a:pt x="-257586" y="355964"/>
                  <a:pt x="22194" y="1036078"/>
                  <a:pt x="322444" y="1798077"/>
                </a:cubicBezTo>
                <a:cubicBezTo>
                  <a:pt x="338366" y="2660163"/>
                  <a:pt x="545357" y="3249289"/>
                  <a:pt x="704581" y="3258388"/>
                </a:cubicBezTo>
                <a:cubicBezTo>
                  <a:pt x="1018479" y="3247015"/>
                  <a:pt x="779644" y="1925457"/>
                  <a:pt x="1216372" y="1948202"/>
                </a:cubicBezTo>
                <a:cubicBezTo>
                  <a:pt x="1580313" y="1945929"/>
                  <a:pt x="1473406" y="3281133"/>
                  <a:pt x="1707692" y="3251564"/>
                </a:cubicBezTo>
                <a:cubicBezTo>
                  <a:pt x="2048886" y="3121910"/>
                  <a:pt x="2001118" y="2180214"/>
                  <a:pt x="2144420" y="1750310"/>
                </a:cubicBezTo>
                <a:cubicBezTo>
                  <a:pt x="2451495" y="1080432"/>
                  <a:pt x="2681232" y="64812"/>
                  <a:pt x="1926056" y="17045"/>
                </a:cubicBezTo>
                <a:lnTo>
                  <a:pt x="1175429" y="153522"/>
                </a:lnTo>
                <a:cubicBezTo>
                  <a:pt x="920671" y="110304"/>
                  <a:pt x="679560" y="-62566"/>
                  <a:pt x="411154" y="2386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grpSp>
        <p:nvGrpSpPr>
          <p:cNvPr id="64" name="Group 102">
            <a:extLst>
              <a:ext uri="{FF2B5EF4-FFF2-40B4-BE49-F238E27FC236}">
                <a16:creationId xmlns:a16="http://schemas.microsoft.com/office/drawing/2014/main" id="{3B22177F-3D45-4A9B-976C-0E5FC31B92C4}"/>
              </a:ext>
            </a:extLst>
          </p:cNvPr>
          <p:cNvGrpSpPr>
            <a:grpSpLocks noChangeAspect="1"/>
          </p:cNvGrpSpPr>
          <p:nvPr/>
        </p:nvGrpSpPr>
        <p:grpSpPr>
          <a:xfrm>
            <a:off x="8707494" y="2429101"/>
            <a:ext cx="325734" cy="529812"/>
            <a:chOff x="2071598" y="2060848"/>
            <a:chExt cx="1917605" cy="3137144"/>
          </a:xfrm>
          <a:solidFill>
            <a:schemeClr val="accent4"/>
          </a:solidFill>
        </p:grpSpPr>
        <p:sp>
          <p:nvSpPr>
            <p:cNvPr id="65" name="Freeform 103">
              <a:extLst>
                <a:ext uri="{FF2B5EF4-FFF2-40B4-BE49-F238E27FC236}">
                  <a16:creationId xmlns:a16="http://schemas.microsoft.com/office/drawing/2014/main" id="{45551A25-8F0E-4347-975E-A924A7130E47}"/>
                </a:ext>
              </a:extLst>
            </p:cNvPr>
            <p:cNvSpPr/>
            <p:nvPr/>
          </p:nvSpPr>
          <p:spPr>
            <a:xfrm>
              <a:off x="2483768" y="2060848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66" name="Freeform 104">
              <a:extLst>
                <a:ext uri="{FF2B5EF4-FFF2-40B4-BE49-F238E27FC236}">
                  <a16:creationId xmlns:a16="http://schemas.microsoft.com/office/drawing/2014/main" id="{1D56ED84-718A-4F64-9201-3371A122B353}"/>
                </a:ext>
              </a:extLst>
            </p:cNvPr>
            <p:cNvSpPr/>
            <p:nvPr/>
          </p:nvSpPr>
          <p:spPr>
            <a:xfrm rot="21253755">
              <a:off x="2170737" y="2710023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67" name="Freeform 105">
              <a:extLst>
                <a:ext uri="{FF2B5EF4-FFF2-40B4-BE49-F238E27FC236}">
                  <a16:creationId xmlns:a16="http://schemas.microsoft.com/office/drawing/2014/main" id="{C13BBB19-70FE-4952-97D0-FDEBC2A1BBF6}"/>
                </a:ext>
              </a:extLst>
            </p:cNvPr>
            <p:cNvSpPr/>
            <p:nvPr/>
          </p:nvSpPr>
          <p:spPr>
            <a:xfrm rot="20634645">
              <a:off x="2071598" y="3466865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68" name="Freeform 106">
              <a:extLst>
                <a:ext uri="{FF2B5EF4-FFF2-40B4-BE49-F238E27FC236}">
                  <a16:creationId xmlns:a16="http://schemas.microsoft.com/office/drawing/2014/main" id="{7ABD01DA-F7D7-478D-A532-2A1B78A013CF}"/>
                </a:ext>
              </a:extLst>
            </p:cNvPr>
            <p:cNvSpPr/>
            <p:nvPr/>
          </p:nvSpPr>
          <p:spPr>
            <a:xfrm rot="19632933">
              <a:off x="2257651" y="4182238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sp>
        <p:nvSpPr>
          <p:cNvPr id="69" name="Freeform 107">
            <a:extLst>
              <a:ext uri="{FF2B5EF4-FFF2-40B4-BE49-F238E27FC236}">
                <a16:creationId xmlns:a16="http://schemas.microsoft.com/office/drawing/2014/main" id="{5F7DADB8-BA7C-4AE5-BF1E-BC82543D1EA9}"/>
              </a:ext>
            </a:extLst>
          </p:cNvPr>
          <p:cNvSpPr>
            <a:spLocks noChangeAspect="1"/>
          </p:cNvSpPr>
          <p:nvPr/>
        </p:nvSpPr>
        <p:spPr>
          <a:xfrm>
            <a:off x="9618682" y="2429101"/>
            <a:ext cx="169894" cy="529812"/>
          </a:xfrm>
          <a:custGeom>
            <a:avLst/>
            <a:gdLst>
              <a:gd name="connsiteX0" fmla="*/ 430619 w 798902"/>
              <a:gd name="connsiteY0" fmla="*/ 1331843 h 2449001"/>
              <a:gd name="connsiteX1" fmla="*/ 541938 w 798902"/>
              <a:gd name="connsiteY1" fmla="*/ 1379551 h 2449001"/>
              <a:gd name="connsiteX2" fmla="*/ 780476 w 798902"/>
              <a:gd name="connsiteY2" fmla="*/ 1375575 h 2449001"/>
              <a:gd name="connsiteX3" fmla="*/ 625426 w 798902"/>
              <a:gd name="connsiteY3" fmla="*/ 1741335 h 2449001"/>
              <a:gd name="connsiteX4" fmla="*/ 609523 w 798902"/>
              <a:gd name="connsiteY4" fmla="*/ 2441050 h 2449001"/>
              <a:gd name="connsiteX5" fmla="*/ 319301 w 798902"/>
              <a:gd name="connsiteY5" fmla="*/ 2445025 h 2449001"/>
              <a:gd name="connsiteX6" fmla="*/ 211958 w 798902"/>
              <a:gd name="connsiteY6" fmla="*/ 1673750 h 2449001"/>
              <a:gd name="connsiteX7" fmla="*/ 207983 w 798902"/>
              <a:gd name="connsiteY7" fmla="*/ 2441050 h 2449001"/>
              <a:gd name="connsiteX8" fmla="*/ 136421 w 798902"/>
              <a:gd name="connsiteY8" fmla="*/ 2449001 h 2449001"/>
              <a:gd name="connsiteX9" fmla="*/ 5224 w 798902"/>
              <a:gd name="connsiteY9" fmla="*/ 1701579 h 2449001"/>
              <a:gd name="connsiteX10" fmla="*/ 37029 w 798902"/>
              <a:gd name="connsiteY10" fmla="*/ 1582309 h 2449001"/>
              <a:gd name="connsiteX11" fmla="*/ 76786 w 798902"/>
              <a:gd name="connsiteY11" fmla="*/ 1566407 h 2449001"/>
              <a:gd name="connsiteX12" fmla="*/ 89266 w 798902"/>
              <a:gd name="connsiteY12" fmla="*/ 1389262 h 2449001"/>
              <a:gd name="connsiteX13" fmla="*/ 339179 w 798902"/>
              <a:gd name="connsiteY13" fmla="*/ 1375575 h 2449001"/>
              <a:gd name="connsiteX14" fmla="*/ 430619 w 798902"/>
              <a:gd name="connsiteY14" fmla="*/ 1331843 h 2449001"/>
              <a:gd name="connsiteX15" fmla="*/ 243762 w 798902"/>
              <a:gd name="connsiteY15" fmla="*/ 0 h 2449001"/>
              <a:gd name="connsiteX16" fmla="*/ 557838 w 798902"/>
              <a:gd name="connsiteY16" fmla="*/ 0 h 2449001"/>
              <a:gd name="connsiteX17" fmla="*/ 689036 w 798902"/>
              <a:gd name="connsiteY17" fmla="*/ 962108 h 2449001"/>
              <a:gd name="connsiteX18" fmla="*/ 724816 w 798902"/>
              <a:gd name="connsiteY18" fmla="*/ 1307990 h 2449001"/>
              <a:gd name="connsiteX19" fmla="*/ 414715 w 798902"/>
              <a:gd name="connsiteY19" fmla="*/ 1268233 h 2449001"/>
              <a:gd name="connsiteX20" fmla="*/ 104615 w 798902"/>
              <a:gd name="connsiteY20" fmla="*/ 1288111 h 2449001"/>
              <a:gd name="connsiteX21" fmla="*/ 124493 w 798902"/>
              <a:gd name="connsiteY21" fmla="*/ 1017766 h 2449001"/>
              <a:gd name="connsiteX22" fmla="*/ 243762 w 798902"/>
              <a:gd name="connsiteY22" fmla="*/ 0 h 2449001"/>
              <a:gd name="connsiteX0" fmla="*/ 430619 w 798902"/>
              <a:gd name="connsiteY0" fmla="*/ 1331843 h 2449001"/>
              <a:gd name="connsiteX1" fmla="*/ 541938 w 798902"/>
              <a:gd name="connsiteY1" fmla="*/ 1379551 h 2449001"/>
              <a:gd name="connsiteX2" fmla="*/ 780476 w 798902"/>
              <a:gd name="connsiteY2" fmla="*/ 1375575 h 2449001"/>
              <a:gd name="connsiteX3" fmla="*/ 625426 w 798902"/>
              <a:gd name="connsiteY3" fmla="*/ 1741335 h 2449001"/>
              <a:gd name="connsiteX4" fmla="*/ 609523 w 798902"/>
              <a:gd name="connsiteY4" fmla="*/ 2441050 h 2449001"/>
              <a:gd name="connsiteX5" fmla="*/ 319301 w 798902"/>
              <a:gd name="connsiteY5" fmla="*/ 2445025 h 2449001"/>
              <a:gd name="connsiteX6" fmla="*/ 211958 w 798902"/>
              <a:gd name="connsiteY6" fmla="*/ 1673750 h 2449001"/>
              <a:gd name="connsiteX7" fmla="*/ 207983 w 798902"/>
              <a:gd name="connsiteY7" fmla="*/ 2441050 h 2449001"/>
              <a:gd name="connsiteX8" fmla="*/ 136421 w 798902"/>
              <a:gd name="connsiteY8" fmla="*/ 2449001 h 2449001"/>
              <a:gd name="connsiteX9" fmla="*/ 5224 w 798902"/>
              <a:gd name="connsiteY9" fmla="*/ 1701579 h 2449001"/>
              <a:gd name="connsiteX10" fmla="*/ 37029 w 798902"/>
              <a:gd name="connsiteY10" fmla="*/ 1582309 h 2449001"/>
              <a:gd name="connsiteX11" fmla="*/ 76786 w 798902"/>
              <a:gd name="connsiteY11" fmla="*/ 1566407 h 2449001"/>
              <a:gd name="connsiteX12" fmla="*/ 89266 w 798902"/>
              <a:gd name="connsiteY12" fmla="*/ 1389262 h 2449001"/>
              <a:gd name="connsiteX13" fmla="*/ 339179 w 798902"/>
              <a:gd name="connsiteY13" fmla="*/ 1375575 h 2449001"/>
              <a:gd name="connsiteX14" fmla="*/ 430619 w 798902"/>
              <a:gd name="connsiteY14" fmla="*/ 1331843 h 2449001"/>
              <a:gd name="connsiteX15" fmla="*/ 243762 w 798902"/>
              <a:gd name="connsiteY15" fmla="*/ 0 h 2449001"/>
              <a:gd name="connsiteX16" fmla="*/ 557838 w 798902"/>
              <a:gd name="connsiteY16" fmla="*/ 0 h 2449001"/>
              <a:gd name="connsiteX17" fmla="*/ 689036 w 798902"/>
              <a:gd name="connsiteY17" fmla="*/ 962108 h 2449001"/>
              <a:gd name="connsiteX18" fmla="*/ 724816 w 798902"/>
              <a:gd name="connsiteY18" fmla="*/ 1307990 h 2449001"/>
              <a:gd name="connsiteX19" fmla="*/ 414715 w 798902"/>
              <a:gd name="connsiteY19" fmla="*/ 1268233 h 2449001"/>
              <a:gd name="connsiteX20" fmla="*/ 104615 w 798902"/>
              <a:gd name="connsiteY20" fmla="*/ 1288111 h 2449001"/>
              <a:gd name="connsiteX21" fmla="*/ 124493 w 798902"/>
              <a:gd name="connsiteY21" fmla="*/ 1017766 h 2449001"/>
              <a:gd name="connsiteX22" fmla="*/ 243762 w 798902"/>
              <a:gd name="connsiteY22" fmla="*/ 0 h 2449001"/>
              <a:gd name="connsiteX0" fmla="*/ 430619 w 784764"/>
              <a:gd name="connsiteY0" fmla="*/ 1331843 h 2449001"/>
              <a:gd name="connsiteX1" fmla="*/ 541938 w 784764"/>
              <a:gd name="connsiteY1" fmla="*/ 1379551 h 2449001"/>
              <a:gd name="connsiteX2" fmla="*/ 763368 w 784764"/>
              <a:gd name="connsiteY2" fmla="*/ 1406369 h 2449001"/>
              <a:gd name="connsiteX3" fmla="*/ 625426 w 784764"/>
              <a:gd name="connsiteY3" fmla="*/ 1741335 h 2449001"/>
              <a:gd name="connsiteX4" fmla="*/ 609523 w 784764"/>
              <a:gd name="connsiteY4" fmla="*/ 2441050 h 2449001"/>
              <a:gd name="connsiteX5" fmla="*/ 319301 w 784764"/>
              <a:gd name="connsiteY5" fmla="*/ 2445025 h 2449001"/>
              <a:gd name="connsiteX6" fmla="*/ 211958 w 784764"/>
              <a:gd name="connsiteY6" fmla="*/ 1673750 h 2449001"/>
              <a:gd name="connsiteX7" fmla="*/ 207983 w 784764"/>
              <a:gd name="connsiteY7" fmla="*/ 2441050 h 2449001"/>
              <a:gd name="connsiteX8" fmla="*/ 136421 w 784764"/>
              <a:gd name="connsiteY8" fmla="*/ 2449001 h 2449001"/>
              <a:gd name="connsiteX9" fmla="*/ 5224 w 784764"/>
              <a:gd name="connsiteY9" fmla="*/ 1701579 h 2449001"/>
              <a:gd name="connsiteX10" fmla="*/ 37029 w 784764"/>
              <a:gd name="connsiteY10" fmla="*/ 1582309 h 2449001"/>
              <a:gd name="connsiteX11" fmla="*/ 76786 w 784764"/>
              <a:gd name="connsiteY11" fmla="*/ 1566407 h 2449001"/>
              <a:gd name="connsiteX12" fmla="*/ 89266 w 784764"/>
              <a:gd name="connsiteY12" fmla="*/ 1389262 h 2449001"/>
              <a:gd name="connsiteX13" fmla="*/ 339179 w 784764"/>
              <a:gd name="connsiteY13" fmla="*/ 1375575 h 2449001"/>
              <a:gd name="connsiteX14" fmla="*/ 430619 w 784764"/>
              <a:gd name="connsiteY14" fmla="*/ 1331843 h 2449001"/>
              <a:gd name="connsiteX15" fmla="*/ 243762 w 784764"/>
              <a:gd name="connsiteY15" fmla="*/ 0 h 2449001"/>
              <a:gd name="connsiteX16" fmla="*/ 557838 w 784764"/>
              <a:gd name="connsiteY16" fmla="*/ 0 h 2449001"/>
              <a:gd name="connsiteX17" fmla="*/ 689036 w 784764"/>
              <a:gd name="connsiteY17" fmla="*/ 962108 h 2449001"/>
              <a:gd name="connsiteX18" fmla="*/ 724816 w 784764"/>
              <a:gd name="connsiteY18" fmla="*/ 1307990 h 2449001"/>
              <a:gd name="connsiteX19" fmla="*/ 414715 w 784764"/>
              <a:gd name="connsiteY19" fmla="*/ 1268233 h 2449001"/>
              <a:gd name="connsiteX20" fmla="*/ 104615 w 784764"/>
              <a:gd name="connsiteY20" fmla="*/ 1288111 h 2449001"/>
              <a:gd name="connsiteX21" fmla="*/ 124493 w 784764"/>
              <a:gd name="connsiteY21" fmla="*/ 1017766 h 2449001"/>
              <a:gd name="connsiteX22" fmla="*/ 243762 w 784764"/>
              <a:gd name="connsiteY22" fmla="*/ 0 h 2449001"/>
              <a:gd name="connsiteX0" fmla="*/ 430619 w 784764"/>
              <a:gd name="connsiteY0" fmla="*/ 1331843 h 2449001"/>
              <a:gd name="connsiteX1" fmla="*/ 541938 w 784764"/>
              <a:gd name="connsiteY1" fmla="*/ 1379551 h 2449001"/>
              <a:gd name="connsiteX2" fmla="*/ 763368 w 784764"/>
              <a:gd name="connsiteY2" fmla="*/ 1406369 h 2449001"/>
              <a:gd name="connsiteX3" fmla="*/ 625426 w 784764"/>
              <a:gd name="connsiteY3" fmla="*/ 1741335 h 2449001"/>
              <a:gd name="connsiteX4" fmla="*/ 609523 w 784764"/>
              <a:gd name="connsiteY4" fmla="*/ 2441050 h 2449001"/>
              <a:gd name="connsiteX5" fmla="*/ 319301 w 784764"/>
              <a:gd name="connsiteY5" fmla="*/ 2445025 h 2449001"/>
              <a:gd name="connsiteX6" fmla="*/ 211958 w 784764"/>
              <a:gd name="connsiteY6" fmla="*/ 1673750 h 2449001"/>
              <a:gd name="connsiteX7" fmla="*/ 207983 w 784764"/>
              <a:gd name="connsiteY7" fmla="*/ 2441050 h 2449001"/>
              <a:gd name="connsiteX8" fmla="*/ 136421 w 784764"/>
              <a:gd name="connsiteY8" fmla="*/ 2449001 h 2449001"/>
              <a:gd name="connsiteX9" fmla="*/ 5224 w 784764"/>
              <a:gd name="connsiteY9" fmla="*/ 1701579 h 2449001"/>
              <a:gd name="connsiteX10" fmla="*/ 37029 w 784764"/>
              <a:gd name="connsiteY10" fmla="*/ 1582309 h 2449001"/>
              <a:gd name="connsiteX11" fmla="*/ 76786 w 784764"/>
              <a:gd name="connsiteY11" fmla="*/ 1566407 h 2449001"/>
              <a:gd name="connsiteX12" fmla="*/ 89266 w 784764"/>
              <a:gd name="connsiteY12" fmla="*/ 1389262 h 2449001"/>
              <a:gd name="connsiteX13" fmla="*/ 339179 w 784764"/>
              <a:gd name="connsiteY13" fmla="*/ 1375575 h 2449001"/>
              <a:gd name="connsiteX14" fmla="*/ 430619 w 784764"/>
              <a:gd name="connsiteY14" fmla="*/ 1331843 h 2449001"/>
              <a:gd name="connsiteX15" fmla="*/ 243762 w 784764"/>
              <a:gd name="connsiteY15" fmla="*/ 0 h 2449001"/>
              <a:gd name="connsiteX16" fmla="*/ 557838 w 784764"/>
              <a:gd name="connsiteY16" fmla="*/ 0 h 2449001"/>
              <a:gd name="connsiteX17" fmla="*/ 689036 w 784764"/>
              <a:gd name="connsiteY17" fmla="*/ 962108 h 2449001"/>
              <a:gd name="connsiteX18" fmla="*/ 724816 w 784764"/>
              <a:gd name="connsiteY18" fmla="*/ 1307990 h 2449001"/>
              <a:gd name="connsiteX19" fmla="*/ 414715 w 784764"/>
              <a:gd name="connsiteY19" fmla="*/ 1268233 h 2449001"/>
              <a:gd name="connsiteX20" fmla="*/ 104615 w 784764"/>
              <a:gd name="connsiteY20" fmla="*/ 1288111 h 2449001"/>
              <a:gd name="connsiteX21" fmla="*/ 124493 w 784764"/>
              <a:gd name="connsiteY21" fmla="*/ 1017766 h 2449001"/>
              <a:gd name="connsiteX22" fmla="*/ 243762 w 784764"/>
              <a:gd name="connsiteY22" fmla="*/ 0 h 2449001"/>
              <a:gd name="connsiteX0" fmla="*/ 430619 w 784764"/>
              <a:gd name="connsiteY0" fmla="*/ 1331843 h 2449001"/>
              <a:gd name="connsiteX1" fmla="*/ 541938 w 784764"/>
              <a:gd name="connsiteY1" fmla="*/ 1379551 h 2449001"/>
              <a:gd name="connsiteX2" fmla="*/ 763368 w 784764"/>
              <a:gd name="connsiteY2" fmla="*/ 1406369 h 2449001"/>
              <a:gd name="connsiteX3" fmla="*/ 625426 w 784764"/>
              <a:gd name="connsiteY3" fmla="*/ 1741335 h 2449001"/>
              <a:gd name="connsiteX4" fmla="*/ 609523 w 784764"/>
              <a:gd name="connsiteY4" fmla="*/ 2441050 h 2449001"/>
              <a:gd name="connsiteX5" fmla="*/ 319301 w 784764"/>
              <a:gd name="connsiteY5" fmla="*/ 2445025 h 2449001"/>
              <a:gd name="connsiteX6" fmla="*/ 211958 w 784764"/>
              <a:gd name="connsiteY6" fmla="*/ 1673750 h 2449001"/>
              <a:gd name="connsiteX7" fmla="*/ 207983 w 784764"/>
              <a:gd name="connsiteY7" fmla="*/ 2441050 h 2449001"/>
              <a:gd name="connsiteX8" fmla="*/ 136421 w 784764"/>
              <a:gd name="connsiteY8" fmla="*/ 2449001 h 2449001"/>
              <a:gd name="connsiteX9" fmla="*/ 5224 w 784764"/>
              <a:gd name="connsiteY9" fmla="*/ 1701579 h 2449001"/>
              <a:gd name="connsiteX10" fmla="*/ 37029 w 784764"/>
              <a:gd name="connsiteY10" fmla="*/ 1582309 h 2449001"/>
              <a:gd name="connsiteX11" fmla="*/ 76786 w 784764"/>
              <a:gd name="connsiteY11" fmla="*/ 1566407 h 2449001"/>
              <a:gd name="connsiteX12" fmla="*/ 89266 w 784764"/>
              <a:gd name="connsiteY12" fmla="*/ 1389262 h 2449001"/>
              <a:gd name="connsiteX13" fmla="*/ 339179 w 784764"/>
              <a:gd name="connsiteY13" fmla="*/ 1375575 h 2449001"/>
              <a:gd name="connsiteX14" fmla="*/ 430619 w 784764"/>
              <a:gd name="connsiteY14" fmla="*/ 1331843 h 2449001"/>
              <a:gd name="connsiteX15" fmla="*/ 243762 w 784764"/>
              <a:gd name="connsiteY15" fmla="*/ 0 h 2449001"/>
              <a:gd name="connsiteX16" fmla="*/ 557838 w 784764"/>
              <a:gd name="connsiteY16" fmla="*/ 0 h 2449001"/>
              <a:gd name="connsiteX17" fmla="*/ 689036 w 784764"/>
              <a:gd name="connsiteY17" fmla="*/ 962108 h 2449001"/>
              <a:gd name="connsiteX18" fmla="*/ 724816 w 784764"/>
              <a:gd name="connsiteY18" fmla="*/ 1307990 h 2449001"/>
              <a:gd name="connsiteX19" fmla="*/ 414715 w 784764"/>
              <a:gd name="connsiteY19" fmla="*/ 1268233 h 2449001"/>
              <a:gd name="connsiteX20" fmla="*/ 104615 w 784764"/>
              <a:gd name="connsiteY20" fmla="*/ 1288111 h 2449001"/>
              <a:gd name="connsiteX21" fmla="*/ 124493 w 784764"/>
              <a:gd name="connsiteY21" fmla="*/ 1017766 h 2449001"/>
              <a:gd name="connsiteX22" fmla="*/ 243762 w 784764"/>
              <a:gd name="connsiteY22" fmla="*/ 0 h 2449001"/>
              <a:gd name="connsiteX0" fmla="*/ 430997 w 785142"/>
              <a:gd name="connsiteY0" fmla="*/ 1331843 h 2449001"/>
              <a:gd name="connsiteX1" fmla="*/ 542316 w 785142"/>
              <a:gd name="connsiteY1" fmla="*/ 1379551 h 2449001"/>
              <a:gd name="connsiteX2" fmla="*/ 763746 w 785142"/>
              <a:gd name="connsiteY2" fmla="*/ 1406369 h 2449001"/>
              <a:gd name="connsiteX3" fmla="*/ 625804 w 785142"/>
              <a:gd name="connsiteY3" fmla="*/ 1741335 h 2449001"/>
              <a:gd name="connsiteX4" fmla="*/ 609901 w 785142"/>
              <a:gd name="connsiteY4" fmla="*/ 2441050 h 2449001"/>
              <a:gd name="connsiteX5" fmla="*/ 319679 w 785142"/>
              <a:gd name="connsiteY5" fmla="*/ 2445025 h 2449001"/>
              <a:gd name="connsiteX6" fmla="*/ 212336 w 785142"/>
              <a:gd name="connsiteY6" fmla="*/ 1673750 h 2449001"/>
              <a:gd name="connsiteX7" fmla="*/ 208361 w 785142"/>
              <a:gd name="connsiteY7" fmla="*/ 2441050 h 2449001"/>
              <a:gd name="connsiteX8" fmla="*/ 136799 w 785142"/>
              <a:gd name="connsiteY8" fmla="*/ 2449001 h 2449001"/>
              <a:gd name="connsiteX9" fmla="*/ 5602 w 785142"/>
              <a:gd name="connsiteY9" fmla="*/ 1701579 h 2449001"/>
              <a:gd name="connsiteX10" fmla="*/ 37407 w 785142"/>
              <a:gd name="connsiteY10" fmla="*/ 1582309 h 2449001"/>
              <a:gd name="connsiteX11" fmla="*/ 101115 w 785142"/>
              <a:gd name="connsiteY11" fmla="*/ 1597201 h 2449001"/>
              <a:gd name="connsiteX12" fmla="*/ 89644 w 785142"/>
              <a:gd name="connsiteY12" fmla="*/ 1389262 h 2449001"/>
              <a:gd name="connsiteX13" fmla="*/ 339557 w 785142"/>
              <a:gd name="connsiteY13" fmla="*/ 1375575 h 2449001"/>
              <a:gd name="connsiteX14" fmla="*/ 430997 w 785142"/>
              <a:gd name="connsiteY14" fmla="*/ 1331843 h 2449001"/>
              <a:gd name="connsiteX15" fmla="*/ 244140 w 785142"/>
              <a:gd name="connsiteY15" fmla="*/ 0 h 2449001"/>
              <a:gd name="connsiteX16" fmla="*/ 558216 w 785142"/>
              <a:gd name="connsiteY16" fmla="*/ 0 h 2449001"/>
              <a:gd name="connsiteX17" fmla="*/ 689414 w 785142"/>
              <a:gd name="connsiteY17" fmla="*/ 962108 h 2449001"/>
              <a:gd name="connsiteX18" fmla="*/ 725194 w 785142"/>
              <a:gd name="connsiteY18" fmla="*/ 1307990 h 2449001"/>
              <a:gd name="connsiteX19" fmla="*/ 415093 w 785142"/>
              <a:gd name="connsiteY19" fmla="*/ 1268233 h 2449001"/>
              <a:gd name="connsiteX20" fmla="*/ 104993 w 785142"/>
              <a:gd name="connsiteY20" fmla="*/ 1288111 h 2449001"/>
              <a:gd name="connsiteX21" fmla="*/ 124871 w 785142"/>
              <a:gd name="connsiteY21" fmla="*/ 1017766 h 2449001"/>
              <a:gd name="connsiteX22" fmla="*/ 244140 w 785142"/>
              <a:gd name="connsiteY22" fmla="*/ 0 h 2449001"/>
              <a:gd name="connsiteX0" fmla="*/ 430997 w 785142"/>
              <a:gd name="connsiteY0" fmla="*/ 1331843 h 2449001"/>
              <a:gd name="connsiteX1" fmla="*/ 542316 w 785142"/>
              <a:gd name="connsiteY1" fmla="*/ 1379551 h 2449001"/>
              <a:gd name="connsiteX2" fmla="*/ 763746 w 785142"/>
              <a:gd name="connsiteY2" fmla="*/ 1406369 h 2449001"/>
              <a:gd name="connsiteX3" fmla="*/ 625804 w 785142"/>
              <a:gd name="connsiteY3" fmla="*/ 1741335 h 2449001"/>
              <a:gd name="connsiteX4" fmla="*/ 609901 w 785142"/>
              <a:gd name="connsiteY4" fmla="*/ 2441050 h 2449001"/>
              <a:gd name="connsiteX5" fmla="*/ 319679 w 785142"/>
              <a:gd name="connsiteY5" fmla="*/ 2445025 h 2449001"/>
              <a:gd name="connsiteX6" fmla="*/ 212336 w 785142"/>
              <a:gd name="connsiteY6" fmla="*/ 1673750 h 2449001"/>
              <a:gd name="connsiteX7" fmla="*/ 208361 w 785142"/>
              <a:gd name="connsiteY7" fmla="*/ 2441050 h 2449001"/>
              <a:gd name="connsiteX8" fmla="*/ 136799 w 785142"/>
              <a:gd name="connsiteY8" fmla="*/ 2449001 h 2449001"/>
              <a:gd name="connsiteX9" fmla="*/ 5602 w 785142"/>
              <a:gd name="connsiteY9" fmla="*/ 1701579 h 2449001"/>
              <a:gd name="connsiteX10" fmla="*/ 37407 w 785142"/>
              <a:gd name="connsiteY10" fmla="*/ 1582309 h 2449001"/>
              <a:gd name="connsiteX11" fmla="*/ 101115 w 785142"/>
              <a:gd name="connsiteY11" fmla="*/ 1597201 h 2449001"/>
              <a:gd name="connsiteX12" fmla="*/ 89644 w 785142"/>
              <a:gd name="connsiteY12" fmla="*/ 1389262 h 2449001"/>
              <a:gd name="connsiteX13" fmla="*/ 339557 w 785142"/>
              <a:gd name="connsiteY13" fmla="*/ 1375575 h 2449001"/>
              <a:gd name="connsiteX14" fmla="*/ 430997 w 785142"/>
              <a:gd name="connsiteY14" fmla="*/ 1331843 h 2449001"/>
              <a:gd name="connsiteX15" fmla="*/ 244140 w 785142"/>
              <a:gd name="connsiteY15" fmla="*/ 0 h 2449001"/>
              <a:gd name="connsiteX16" fmla="*/ 558216 w 785142"/>
              <a:gd name="connsiteY16" fmla="*/ 0 h 2449001"/>
              <a:gd name="connsiteX17" fmla="*/ 689414 w 785142"/>
              <a:gd name="connsiteY17" fmla="*/ 962108 h 2449001"/>
              <a:gd name="connsiteX18" fmla="*/ 725194 w 785142"/>
              <a:gd name="connsiteY18" fmla="*/ 1307990 h 2449001"/>
              <a:gd name="connsiteX19" fmla="*/ 415093 w 785142"/>
              <a:gd name="connsiteY19" fmla="*/ 1268233 h 2449001"/>
              <a:gd name="connsiteX20" fmla="*/ 104993 w 785142"/>
              <a:gd name="connsiteY20" fmla="*/ 1288111 h 2449001"/>
              <a:gd name="connsiteX21" fmla="*/ 124871 w 785142"/>
              <a:gd name="connsiteY21" fmla="*/ 1017766 h 2449001"/>
              <a:gd name="connsiteX22" fmla="*/ 244140 w 785142"/>
              <a:gd name="connsiteY22" fmla="*/ 0 h 2449001"/>
              <a:gd name="connsiteX0" fmla="*/ 425685 w 779830"/>
              <a:gd name="connsiteY0" fmla="*/ 1331843 h 2449001"/>
              <a:gd name="connsiteX1" fmla="*/ 537004 w 779830"/>
              <a:gd name="connsiteY1" fmla="*/ 1379551 h 2449001"/>
              <a:gd name="connsiteX2" fmla="*/ 758434 w 779830"/>
              <a:gd name="connsiteY2" fmla="*/ 1406369 h 2449001"/>
              <a:gd name="connsiteX3" fmla="*/ 620492 w 779830"/>
              <a:gd name="connsiteY3" fmla="*/ 1741335 h 2449001"/>
              <a:gd name="connsiteX4" fmla="*/ 604589 w 779830"/>
              <a:gd name="connsiteY4" fmla="*/ 2441050 h 2449001"/>
              <a:gd name="connsiteX5" fmla="*/ 314367 w 779830"/>
              <a:gd name="connsiteY5" fmla="*/ 2445025 h 2449001"/>
              <a:gd name="connsiteX6" fmla="*/ 207024 w 779830"/>
              <a:gd name="connsiteY6" fmla="*/ 1673750 h 2449001"/>
              <a:gd name="connsiteX7" fmla="*/ 203049 w 779830"/>
              <a:gd name="connsiteY7" fmla="*/ 2441050 h 2449001"/>
              <a:gd name="connsiteX8" fmla="*/ 131487 w 779830"/>
              <a:gd name="connsiteY8" fmla="*/ 2449001 h 2449001"/>
              <a:gd name="connsiteX9" fmla="*/ 290 w 779830"/>
              <a:gd name="connsiteY9" fmla="*/ 1701579 h 2449001"/>
              <a:gd name="connsiteX10" fmla="*/ 95803 w 779830"/>
              <a:gd name="connsiteY10" fmla="*/ 1597201 h 2449001"/>
              <a:gd name="connsiteX11" fmla="*/ 84332 w 779830"/>
              <a:gd name="connsiteY11" fmla="*/ 1389262 h 2449001"/>
              <a:gd name="connsiteX12" fmla="*/ 334245 w 779830"/>
              <a:gd name="connsiteY12" fmla="*/ 1375575 h 2449001"/>
              <a:gd name="connsiteX13" fmla="*/ 425685 w 779830"/>
              <a:gd name="connsiteY13" fmla="*/ 1331843 h 2449001"/>
              <a:gd name="connsiteX14" fmla="*/ 238828 w 779830"/>
              <a:gd name="connsiteY14" fmla="*/ 0 h 2449001"/>
              <a:gd name="connsiteX15" fmla="*/ 552904 w 779830"/>
              <a:gd name="connsiteY15" fmla="*/ 0 h 2449001"/>
              <a:gd name="connsiteX16" fmla="*/ 684102 w 779830"/>
              <a:gd name="connsiteY16" fmla="*/ 962108 h 2449001"/>
              <a:gd name="connsiteX17" fmla="*/ 719882 w 779830"/>
              <a:gd name="connsiteY17" fmla="*/ 1307990 h 2449001"/>
              <a:gd name="connsiteX18" fmla="*/ 409781 w 779830"/>
              <a:gd name="connsiteY18" fmla="*/ 1268233 h 2449001"/>
              <a:gd name="connsiteX19" fmla="*/ 99681 w 779830"/>
              <a:gd name="connsiteY19" fmla="*/ 1288111 h 2449001"/>
              <a:gd name="connsiteX20" fmla="*/ 119559 w 779830"/>
              <a:gd name="connsiteY20" fmla="*/ 1017766 h 2449001"/>
              <a:gd name="connsiteX21" fmla="*/ 238828 w 779830"/>
              <a:gd name="connsiteY21" fmla="*/ 0 h 2449001"/>
              <a:gd name="connsiteX0" fmla="*/ 425766 w 779911"/>
              <a:gd name="connsiteY0" fmla="*/ 1331843 h 2449001"/>
              <a:gd name="connsiteX1" fmla="*/ 537085 w 779911"/>
              <a:gd name="connsiteY1" fmla="*/ 1379551 h 2449001"/>
              <a:gd name="connsiteX2" fmla="*/ 758515 w 779911"/>
              <a:gd name="connsiteY2" fmla="*/ 1406369 h 2449001"/>
              <a:gd name="connsiteX3" fmla="*/ 620573 w 779911"/>
              <a:gd name="connsiteY3" fmla="*/ 1741335 h 2449001"/>
              <a:gd name="connsiteX4" fmla="*/ 604670 w 779911"/>
              <a:gd name="connsiteY4" fmla="*/ 2441050 h 2449001"/>
              <a:gd name="connsiteX5" fmla="*/ 314448 w 779911"/>
              <a:gd name="connsiteY5" fmla="*/ 2445025 h 2449001"/>
              <a:gd name="connsiteX6" fmla="*/ 207105 w 779911"/>
              <a:gd name="connsiteY6" fmla="*/ 1673750 h 2449001"/>
              <a:gd name="connsiteX7" fmla="*/ 203130 w 779911"/>
              <a:gd name="connsiteY7" fmla="*/ 2441050 h 2449001"/>
              <a:gd name="connsiteX8" fmla="*/ 131568 w 779911"/>
              <a:gd name="connsiteY8" fmla="*/ 2449001 h 2449001"/>
              <a:gd name="connsiteX9" fmla="*/ 371 w 779911"/>
              <a:gd name="connsiteY9" fmla="*/ 1701579 h 2449001"/>
              <a:gd name="connsiteX10" fmla="*/ 95884 w 779911"/>
              <a:gd name="connsiteY10" fmla="*/ 1597201 h 2449001"/>
              <a:gd name="connsiteX11" fmla="*/ 84413 w 779911"/>
              <a:gd name="connsiteY11" fmla="*/ 1389262 h 2449001"/>
              <a:gd name="connsiteX12" fmla="*/ 334326 w 779911"/>
              <a:gd name="connsiteY12" fmla="*/ 1375575 h 2449001"/>
              <a:gd name="connsiteX13" fmla="*/ 425766 w 779911"/>
              <a:gd name="connsiteY13" fmla="*/ 1331843 h 2449001"/>
              <a:gd name="connsiteX14" fmla="*/ 238909 w 779911"/>
              <a:gd name="connsiteY14" fmla="*/ 0 h 2449001"/>
              <a:gd name="connsiteX15" fmla="*/ 552985 w 779911"/>
              <a:gd name="connsiteY15" fmla="*/ 0 h 2449001"/>
              <a:gd name="connsiteX16" fmla="*/ 684183 w 779911"/>
              <a:gd name="connsiteY16" fmla="*/ 962108 h 2449001"/>
              <a:gd name="connsiteX17" fmla="*/ 719963 w 779911"/>
              <a:gd name="connsiteY17" fmla="*/ 1307990 h 2449001"/>
              <a:gd name="connsiteX18" fmla="*/ 409862 w 779911"/>
              <a:gd name="connsiteY18" fmla="*/ 1268233 h 2449001"/>
              <a:gd name="connsiteX19" fmla="*/ 99762 w 779911"/>
              <a:gd name="connsiteY19" fmla="*/ 1288111 h 2449001"/>
              <a:gd name="connsiteX20" fmla="*/ 119640 w 779911"/>
              <a:gd name="connsiteY20" fmla="*/ 1017766 h 2449001"/>
              <a:gd name="connsiteX21" fmla="*/ 238909 w 779911"/>
              <a:gd name="connsiteY21" fmla="*/ 0 h 2449001"/>
              <a:gd name="connsiteX0" fmla="*/ 425696 w 779841"/>
              <a:gd name="connsiteY0" fmla="*/ 1331843 h 2449001"/>
              <a:gd name="connsiteX1" fmla="*/ 537015 w 779841"/>
              <a:gd name="connsiteY1" fmla="*/ 1379551 h 2449001"/>
              <a:gd name="connsiteX2" fmla="*/ 758445 w 779841"/>
              <a:gd name="connsiteY2" fmla="*/ 1406369 h 2449001"/>
              <a:gd name="connsiteX3" fmla="*/ 620503 w 779841"/>
              <a:gd name="connsiteY3" fmla="*/ 1741335 h 2449001"/>
              <a:gd name="connsiteX4" fmla="*/ 604600 w 779841"/>
              <a:gd name="connsiteY4" fmla="*/ 2441050 h 2449001"/>
              <a:gd name="connsiteX5" fmla="*/ 314378 w 779841"/>
              <a:gd name="connsiteY5" fmla="*/ 2445025 h 2449001"/>
              <a:gd name="connsiteX6" fmla="*/ 207035 w 779841"/>
              <a:gd name="connsiteY6" fmla="*/ 1673750 h 2449001"/>
              <a:gd name="connsiteX7" fmla="*/ 203060 w 779841"/>
              <a:gd name="connsiteY7" fmla="*/ 2441050 h 2449001"/>
              <a:gd name="connsiteX8" fmla="*/ 131498 w 779841"/>
              <a:gd name="connsiteY8" fmla="*/ 2449001 h 2449001"/>
              <a:gd name="connsiteX9" fmla="*/ 301 w 779841"/>
              <a:gd name="connsiteY9" fmla="*/ 1701579 h 2449001"/>
              <a:gd name="connsiteX10" fmla="*/ 95814 w 779841"/>
              <a:gd name="connsiteY10" fmla="*/ 1597201 h 2449001"/>
              <a:gd name="connsiteX11" fmla="*/ 84343 w 779841"/>
              <a:gd name="connsiteY11" fmla="*/ 1389262 h 2449001"/>
              <a:gd name="connsiteX12" fmla="*/ 334256 w 779841"/>
              <a:gd name="connsiteY12" fmla="*/ 1375575 h 2449001"/>
              <a:gd name="connsiteX13" fmla="*/ 425696 w 779841"/>
              <a:gd name="connsiteY13" fmla="*/ 1331843 h 2449001"/>
              <a:gd name="connsiteX14" fmla="*/ 238839 w 779841"/>
              <a:gd name="connsiteY14" fmla="*/ 0 h 2449001"/>
              <a:gd name="connsiteX15" fmla="*/ 552915 w 779841"/>
              <a:gd name="connsiteY15" fmla="*/ 0 h 2449001"/>
              <a:gd name="connsiteX16" fmla="*/ 684113 w 779841"/>
              <a:gd name="connsiteY16" fmla="*/ 962108 h 2449001"/>
              <a:gd name="connsiteX17" fmla="*/ 719893 w 779841"/>
              <a:gd name="connsiteY17" fmla="*/ 1307990 h 2449001"/>
              <a:gd name="connsiteX18" fmla="*/ 409792 w 779841"/>
              <a:gd name="connsiteY18" fmla="*/ 1268233 h 2449001"/>
              <a:gd name="connsiteX19" fmla="*/ 99692 w 779841"/>
              <a:gd name="connsiteY19" fmla="*/ 1288111 h 2449001"/>
              <a:gd name="connsiteX20" fmla="*/ 119570 w 779841"/>
              <a:gd name="connsiteY20" fmla="*/ 1017766 h 2449001"/>
              <a:gd name="connsiteX21" fmla="*/ 238839 w 779841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38839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19570 w 794874"/>
              <a:gd name="connsiteY20" fmla="*/ 1017766 h 2449001"/>
              <a:gd name="connsiteX21" fmla="*/ 238839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38839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38839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38839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38839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70023 w 794874"/>
              <a:gd name="connsiteY15" fmla="*/ 3422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70023 w 794874"/>
              <a:gd name="connsiteY15" fmla="*/ 3422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70023 w 794874"/>
              <a:gd name="connsiteY15" fmla="*/ 3422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1314"/>
              <a:gd name="connsiteY0" fmla="*/ 1331843 h 2449001"/>
              <a:gd name="connsiteX1" fmla="*/ 537015 w 791314"/>
              <a:gd name="connsiteY1" fmla="*/ 1379551 h 2449001"/>
              <a:gd name="connsiteX2" fmla="*/ 758445 w 791314"/>
              <a:gd name="connsiteY2" fmla="*/ 1406369 h 2449001"/>
              <a:gd name="connsiteX3" fmla="*/ 620503 w 791314"/>
              <a:gd name="connsiteY3" fmla="*/ 1741335 h 2449001"/>
              <a:gd name="connsiteX4" fmla="*/ 604600 w 791314"/>
              <a:gd name="connsiteY4" fmla="*/ 2441050 h 2449001"/>
              <a:gd name="connsiteX5" fmla="*/ 314378 w 791314"/>
              <a:gd name="connsiteY5" fmla="*/ 2445025 h 2449001"/>
              <a:gd name="connsiteX6" fmla="*/ 207035 w 791314"/>
              <a:gd name="connsiteY6" fmla="*/ 1673750 h 2449001"/>
              <a:gd name="connsiteX7" fmla="*/ 203060 w 791314"/>
              <a:gd name="connsiteY7" fmla="*/ 2441050 h 2449001"/>
              <a:gd name="connsiteX8" fmla="*/ 131498 w 791314"/>
              <a:gd name="connsiteY8" fmla="*/ 2449001 h 2449001"/>
              <a:gd name="connsiteX9" fmla="*/ 301 w 791314"/>
              <a:gd name="connsiteY9" fmla="*/ 1701579 h 2449001"/>
              <a:gd name="connsiteX10" fmla="*/ 95814 w 791314"/>
              <a:gd name="connsiteY10" fmla="*/ 1597201 h 2449001"/>
              <a:gd name="connsiteX11" fmla="*/ 84343 w 791314"/>
              <a:gd name="connsiteY11" fmla="*/ 1389262 h 2449001"/>
              <a:gd name="connsiteX12" fmla="*/ 334256 w 791314"/>
              <a:gd name="connsiteY12" fmla="*/ 1375575 h 2449001"/>
              <a:gd name="connsiteX13" fmla="*/ 425696 w 791314"/>
              <a:gd name="connsiteY13" fmla="*/ 1331843 h 2449001"/>
              <a:gd name="connsiteX14" fmla="*/ 218310 w 791314"/>
              <a:gd name="connsiteY14" fmla="*/ 0 h 2449001"/>
              <a:gd name="connsiteX15" fmla="*/ 570023 w 791314"/>
              <a:gd name="connsiteY15" fmla="*/ 3422 h 2449001"/>
              <a:gd name="connsiteX16" fmla="*/ 677271 w 791314"/>
              <a:gd name="connsiteY16" fmla="*/ 938156 h 2449001"/>
              <a:gd name="connsiteX17" fmla="*/ 719893 w 791314"/>
              <a:gd name="connsiteY17" fmla="*/ 1307990 h 2449001"/>
              <a:gd name="connsiteX18" fmla="*/ 409792 w 791314"/>
              <a:gd name="connsiteY18" fmla="*/ 1268233 h 2449001"/>
              <a:gd name="connsiteX19" fmla="*/ 99692 w 791314"/>
              <a:gd name="connsiteY19" fmla="*/ 1288111 h 2449001"/>
              <a:gd name="connsiteX20" fmla="*/ 133257 w 791314"/>
              <a:gd name="connsiteY20" fmla="*/ 945913 h 2449001"/>
              <a:gd name="connsiteX21" fmla="*/ 218310 w 791314"/>
              <a:gd name="connsiteY21" fmla="*/ 0 h 2449001"/>
              <a:gd name="connsiteX0" fmla="*/ 425696 w 791740"/>
              <a:gd name="connsiteY0" fmla="*/ 1331843 h 2449001"/>
              <a:gd name="connsiteX1" fmla="*/ 537015 w 791740"/>
              <a:gd name="connsiteY1" fmla="*/ 1379551 h 2449001"/>
              <a:gd name="connsiteX2" fmla="*/ 775553 w 791740"/>
              <a:gd name="connsiteY2" fmla="*/ 1406369 h 2449001"/>
              <a:gd name="connsiteX3" fmla="*/ 620503 w 791740"/>
              <a:gd name="connsiteY3" fmla="*/ 1741335 h 2449001"/>
              <a:gd name="connsiteX4" fmla="*/ 604600 w 791740"/>
              <a:gd name="connsiteY4" fmla="*/ 2441050 h 2449001"/>
              <a:gd name="connsiteX5" fmla="*/ 314378 w 791740"/>
              <a:gd name="connsiteY5" fmla="*/ 2445025 h 2449001"/>
              <a:gd name="connsiteX6" fmla="*/ 207035 w 791740"/>
              <a:gd name="connsiteY6" fmla="*/ 1673750 h 2449001"/>
              <a:gd name="connsiteX7" fmla="*/ 203060 w 791740"/>
              <a:gd name="connsiteY7" fmla="*/ 2441050 h 2449001"/>
              <a:gd name="connsiteX8" fmla="*/ 131498 w 791740"/>
              <a:gd name="connsiteY8" fmla="*/ 2449001 h 2449001"/>
              <a:gd name="connsiteX9" fmla="*/ 301 w 791740"/>
              <a:gd name="connsiteY9" fmla="*/ 1701579 h 2449001"/>
              <a:gd name="connsiteX10" fmla="*/ 95814 w 791740"/>
              <a:gd name="connsiteY10" fmla="*/ 1597201 h 2449001"/>
              <a:gd name="connsiteX11" fmla="*/ 84343 w 791740"/>
              <a:gd name="connsiteY11" fmla="*/ 1389262 h 2449001"/>
              <a:gd name="connsiteX12" fmla="*/ 334256 w 791740"/>
              <a:gd name="connsiteY12" fmla="*/ 1375575 h 2449001"/>
              <a:gd name="connsiteX13" fmla="*/ 425696 w 791740"/>
              <a:gd name="connsiteY13" fmla="*/ 1331843 h 2449001"/>
              <a:gd name="connsiteX14" fmla="*/ 218310 w 791740"/>
              <a:gd name="connsiteY14" fmla="*/ 0 h 2449001"/>
              <a:gd name="connsiteX15" fmla="*/ 570023 w 791740"/>
              <a:gd name="connsiteY15" fmla="*/ 3422 h 2449001"/>
              <a:gd name="connsiteX16" fmla="*/ 677271 w 791740"/>
              <a:gd name="connsiteY16" fmla="*/ 938156 h 2449001"/>
              <a:gd name="connsiteX17" fmla="*/ 719893 w 791740"/>
              <a:gd name="connsiteY17" fmla="*/ 1307990 h 2449001"/>
              <a:gd name="connsiteX18" fmla="*/ 409792 w 791740"/>
              <a:gd name="connsiteY18" fmla="*/ 1268233 h 2449001"/>
              <a:gd name="connsiteX19" fmla="*/ 99692 w 791740"/>
              <a:gd name="connsiteY19" fmla="*/ 1288111 h 2449001"/>
              <a:gd name="connsiteX20" fmla="*/ 133257 w 791740"/>
              <a:gd name="connsiteY20" fmla="*/ 945913 h 2449001"/>
              <a:gd name="connsiteX21" fmla="*/ 218310 w 791740"/>
              <a:gd name="connsiteY21" fmla="*/ 0 h 2449001"/>
              <a:gd name="connsiteX0" fmla="*/ 425696 w 798638"/>
              <a:gd name="connsiteY0" fmla="*/ 1331843 h 2449001"/>
              <a:gd name="connsiteX1" fmla="*/ 537015 w 798638"/>
              <a:gd name="connsiteY1" fmla="*/ 1379551 h 2449001"/>
              <a:gd name="connsiteX2" fmla="*/ 775553 w 798638"/>
              <a:gd name="connsiteY2" fmla="*/ 1406369 h 2449001"/>
              <a:gd name="connsiteX3" fmla="*/ 620503 w 798638"/>
              <a:gd name="connsiteY3" fmla="*/ 1741335 h 2449001"/>
              <a:gd name="connsiteX4" fmla="*/ 604600 w 798638"/>
              <a:gd name="connsiteY4" fmla="*/ 2441050 h 2449001"/>
              <a:gd name="connsiteX5" fmla="*/ 314378 w 798638"/>
              <a:gd name="connsiteY5" fmla="*/ 2445025 h 2449001"/>
              <a:gd name="connsiteX6" fmla="*/ 207035 w 798638"/>
              <a:gd name="connsiteY6" fmla="*/ 1673750 h 2449001"/>
              <a:gd name="connsiteX7" fmla="*/ 203060 w 798638"/>
              <a:gd name="connsiteY7" fmla="*/ 2441050 h 2449001"/>
              <a:gd name="connsiteX8" fmla="*/ 131498 w 798638"/>
              <a:gd name="connsiteY8" fmla="*/ 2449001 h 2449001"/>
              <a:gd name="connsiteX9" fmla="*/ 301 w 798638"/>
              <a:gd name="connsiteY9" fmla="*/ 1701579 h 2449001"/>
              <a:gd name="connsiteX10" fmla="*/ 95814 w 798638"/>
              <a:gd name="connsiteY10" fmla="*/ 1597201 h 2449001"/>
              <a:gd name="connsiteX11" fmla="*/ 84343 w 798638"/>
              <a:gd name="connsiteY11" fmla="*/ 1389262 h 2449001"/>
              <a:gd name="connsiteX12" fmla="*/ 334256 w 798638"/>
              <a:gd name="connsiteY12" fmla="*/ 1375575 h 2449001"/>
              <a:gd name="connsiteX13" fmla="*/ 425696 w 798638"/>
              <a:gd name="connsiteY13" fmla="*/ 1331843 h 2449001"/>
              <a:gd name="connsiteX14" fmla="*/ 218310 w 798638"/>
              <a:gd name="connsiteY14" fmla="*/ 0 h 2449001"/>
              <a:gd name="connsiteX15" fmla="*/ 570023 w 798638"/>
              <a:gd name="connsiteY15" fmla="*/ 3422 h 2449001"/>
              <a:gd name="connsiteX16" fmla="*/ 677271 w 798638"/>
              <a:gd name="connsiteY16" fmla="*/ 938156 h 2449001"/>
              <a:gd name="connsiteX17" fmla="*/ 719893 w 798638"/>
              <a:gd name="connsiteY17" fmla="*/ 1307990 h 2449001"/>
              <a:gd name="connsiteX18" fmla="*/ 409792 w 798638"/>
              <a:gd name="connsiteY18" fmla="*/ 1268233 h 2449001"/>
              <a:gd name="connsiteX19" fmla="*/ 99692 w 798638"/>
              <a:gd name="connsiteY19" fmla="*/ 1288111 h 2449001"/>
              <a:gd name="connsiteX20" fmla="*/ 133257 w 798638"/>
              <a:gd name="connsiteY20" fmla="*/ 945913 h 2449001"/>
              <a:gd name="connsiteX21" fmla="*/ 218310 w 798638"/>
              <a:gd name="connsiteY21" fmla="*/ 0 h 2449001"/>
              <a:gd name="connsiteX0" fmla="*/ 425696 w 798137"/>
              <a:gd name="connsiteY0" fmla="*/ 1331843 h 2449001"/>
              <a:gd name="connsiteX1" fmla="*/ 537015 w 798137"/>
              <a:gd name="connsiteY1" fmla="*/ 1379551 h 2449001"/>
              <a:gd name="connsiteX2" fmla="*/ 775553 w 798137"/>
              <a:gd name="connsiteY2" fmla="*/ 1406369 h 2449001"/>
              <a:gd name="connsiteX3" fmla="*/ 613659 w 798137"/>
              <a:gd name="connsiteY3" fmla="*/ 1785816 h 2449001"/>
              <a:gd name="connsiteX4" fmla="*/ 604600 w 798137"/>
              <a:gd name="connsiteY4" fmla="*/ 2441050 h 2449001"/>
              <a:gd name="connsiteX5" fmla="*/ 314378 w 798137"/>
              <a:gd name="connsiteY5" fmla="*/ 2445025 h 2449001"/>
              <a:gd name="connsiteX6" fmla="*/ 207035 w 798137"/>
              <a:gd name="connsiteY6" fmla="*/ 1673750 h 2449001"/>
              <a:gd name="connsiteX7" fmla="*/ 203060 w 798137"/>
              <a:gd name="connsiteY7" fmla="*/ 2441050 h 2449001"/>
              <a:gd name="connsiteX8" fmla="*/ 131498 w 798137"/>
              <a:gd name="connsiteY8" fmla="*/ 2449001 h 2449001"/>
              <a:gd name="connsiteX9" fmla="*/ 301 w 798137"/>
              <a:gd name="connsiteY9" fmla="*/ 1701579 h 2449001"/>
              <a:gd name="connsiteX10" fmla="*/ 95814 w 798137"/>
              <a:gd name="connsiteY10" fmla="*/ 1597201 h 2449001"/>
              <a:gd name="connsiteX11" fmla="*/ 84343 w 798137"/>
              <a:gd name="connsiteY11" fmla="*/ 1389262 h 2449001"/>
              <a:gd name="connsiteX12" fmla="*/ 334256 w 798137"/>
              <a:gd name="connsiteY12" fmla="*/ 1375575 h 2449001"/>
              <a:gd name="connsiteX13" fmla="*/ 425696 w 798137"/>
              <a:gd name="connsiteY13" fmla="*/ 1331843 h 2449001"/>
              <a:gd name="connsiteX14" fmla="*/ 218310 w 798137"/>
              <a:gd name="connsiteY14" fmla="*/ 0 h 2449001"/>
              <a:gd name="connsiteX15" fmla="*/ 570023 w 798137"/>
              <a:gd name="connsiteY15" fmla="*/ 3422 h 2449001"/>
              <a:gd name="connsiteX16" fmla="*/ 677271 w 798137"/>
              <a:gd name="connsiteY16" fmla="*/ 938156 h 2449001"/>
              <a:gd name="connsiteX17" fmla="*/ 719893 w 798137"/>
              <a:gd name="connsiteY17" fmla="*/ 1307990 h 2449001"/>
              <a:gd name="connsiteX18" fmla="*/ 409792 w 798137"/>
              <a:gd name="connsiteY18" fmla="*/ 1268233 h 2449001"/>
              <a:gd name="connsiteX19" fmla="*/ 99692 w 798137"/>
              <a:gd name="connsiteY19" fmla="*/ 1288111 h 2449001"/>
              <a:gd name="connsiteX20" fmla="*/ 133257 w 798137"/>
              <a:gd name="connsiteY20" fmla="*/ 945913 h 2449001"/>
              <a:gd name="connsiteX21" fmla="*/ 218310 w 798137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07035 w 797686"/>
              <a:gd name="connsiteY6" fmla="*/ 1673750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13878 w 797686"/>
              <a:gd name="connsiteY6" fmla="*/ 1707967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13878 w 797686"/>
              <a:gd name="connsiteY6" fmla="*/ 1707967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24143 w 797686"/>
              <a:gd name="connsiteY6" fmla="*/ 1721654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47 w 797637"/>
              <a:gd name="connsiteY0" fmla="*/ 1331843 h 2449001"/>
              <a:gd name="connsiteX1" fmla="*/ 536966 w 797637"/>
              <a:gd name="connsiteY1" fmla="*/ 1379551 h 2449001"/>
              <a:gd name="connsiteX2" fmla="*/ 775504 w 797637"/>
              <a:gd name="connsiteY2" fmla="*/ 1406369 h 2449001"/>
              <a:gd name="connsiteX3" fmla="*/ 613610 w 797637"/>
              <a:gd name="connsiteY3" fmla="*/ 1785816 h 2449001"/>
              <a:gd name="connsiteX4" fmla="*/ 604551 w 797637"/>
              <a:gd name="connsiteY4" fmla="*/ 2441050 h 2449001"/>
              <a:gd name="connsiteX5" fmla="*/ 314329 w 797637"/>
              <a:gd name="connsiteY5" fmla="*/ 2445025 h 2449001"/>
              <a:gd name="connsiteX6" fmla="*/ 224094 w 797637"/>
              <a:gd name="connsiteY6" fmla="*/ 1721654 h 2449001"/>
              <a:gd name="connsiteX7" fmla="*/ 203011 w 797637"/>
              <a:gd name="connsiteY7" fmla="*/ 2441050 h 2449001"/>
              <a:gd name="connsiteX8" fmla="*/ 131449 w 797637"/>
              <a:gd name="connsiteY8" fmla="*/ 2449001 h 2449001"/>
              <a:gd name="connsiteX9" fmla="*/ 252 w 797637"/>
              <a:gd name="connsiteY9" fmla="*/ 1701579 h 2449001"/>
              <a:gd name="connsiteX10" fmla="*/ 112873 w 797637"/>
              <a:gd name="connsiteY10" fmla="*/ 1641682 h 2449001"/>
              <a:gd name="connsiteX11" fmla="*/ 84294 w 797637"/>
              <a:gd name="connsiteY11" fmla="*/ 1389262 h 2449001"/>
              <a:gd name="connsiteX12" fmla="*/ 334207 w 797637"/>
              <a:gd name="connsiteY12" fmla="*/ 1375575 h 2449001"/>
              <a:gd name="connsiteX13" fmla="*/ 425647 w 797637"/>
              <a:gd name="connsiteY13" fmla="*/ 1331843 h 2449001"/>
              <a:gd name="connsiteX14" fmla="*/ 218261 w 797637"/>
              <a:gd name="connsiteY14" fmla="*/ 0 h 2449001"/>
              <a:gd name="connsiteX15" fmla="*/ 569974 w 797637"/>
              <a:gd name="connsiteY15" fmla="*/ 3422 h 2449001"/>
              <a:gd name="connsiteX16" fmla="*/ 677222 w 797637"/>
              <a:gd name="connsiteY16" fmla="*/ 938156 h 2449001"/>
              <a:gd name="connsiteX17" fmla="*/ 719844 w 797637"/>
              <a:gd name="connsiteY17" fmla="*/ 1307990 h 2449001"/>
              <a:gd name="connsiteX18" fmla="*/ 409743 w 797637"/>
              <a:gd name="connsiteY18" fmla="*/ 1268233 h 2449001"/>
              <a:gd name="connsiteX19" fmla="*/ 99643 w 797637"/>
              <a:gd name="connsiteY19" fmla="*/ 1288111 h 2449001"/>
              <a:gd name="connsiteX20" fmla="*/ 133208 w 797637"/>
              <a:gd name="connsiteY20" fmla="*/ 945913 h 2449001"/>
              <a:gd name="connsiteX21" fmla="*/ 218261 w 797637"/>
              <a:gd name="connsiteY21" fmla="*/ 0 h 2449001"/>
              <a:gd name="connsiteX0" fmla="*/ 425647 w 797637"/>
              <a:gd name="connsiteY0" fmla="*/ 1331843 h 2449001"/>
              <a:gd name="connsiteX1" fmla="*/ 536966 w 797637"/>
              <a:gd name="connsiteY1" fmla="*/ 1379551 h 2449001"/>
              <a:gd name="connsiteX2" fmla="*/ 775504 w 797637"/>
              <a:gd name="connsiteY2" fmla="*/ 1406369 h 2449001"/>
              <a:gd name="connsiteX3" fmla="*/ 613610 w 797637"/>
              <a:gd name="connsiteY3" fmla="*/ 1785816 h 2449001"/>
              <a:gd name="connsiteX4" fmla="*/ 604551 w 797637"/>
              <a:gd name="connsiteY4" fmla="*/ 2441050 h 2449001"/>
              <a:gd name="connsiteX5" fmla="*/ 314329 w 797637"/>
              <a:gd name="connsiteY5" fmla="*/ 2445025 h 2449001"/>
              <a:gd name="connsiteX6" fmla="*/ 224094 w 797637"/>
              <a:gd name="connsiteY6" fmla="*/ 1721654 h 2449001"/>
              <a:gd name="connsiteX7" fmla="*/ 203011 w 797637"/>
              <a:gd name="connsiteY7" fmla="*/ 2441050 h 2449001"/>
              <a:gd name="connsiteX8" fmla="*/ 131449 w 797637"/>
              <a:gd name="connsiteY8" fmla="*/ 2449001 h 2449001"/>
              <a:gd name="connsiteX9" fmla="*/ 252 w 797637"/>
              <a:gd name="connsiteY9" fmla="*/ 1701579 h 2449001"/>
              <a:gd name="connsiteX10" fmla="*/ 112873 w 797637"/>
              <a:gd name="connsiteY10" fmla="*/ 1641682 h 2449001"/>
              <a:gd name="connsiteX11" fmla="*/ 84294 w 797637"/>
              <a:gd name="connsiteY11" fmla="*/ 1389262 h 2449001"/>
              <a:gd name="connsiteX12" fmla="*/ 334207 w 797637"/>
              <a:gd name="connsiteY12" fmla="*/ 1375575 h 2449001"/>
              <a:gd name="connsiteX13" fmla="*/ 425647 w 797637"/>
              <a:gd name="connsiteY13" fmla="*/ 1331843 h 2449001"/>
              <a:gd name="connsiteX14" fmla="*/ 218261 w 797637"/>
              <a:gd name="connsiteY14" fmla="*/ 0 h 2449001"/>
              <a:gd name="connsiteX15" fmla="*/ 569974 w 797637"/>
              <a:gd name="connsiteY15" fmla="*/ 3422 h 2449001"/>
              <a:gd name="connsiteX16" fmla="*/ 677222 w 797637"/>
              <a:gd name="connsiteY16" fmla="*/ 938156 h 2449001"/>
              <a:gd name="connsiteX17" fmla="*/ 719844 w 797637"/>
              <a:gd name="connsiteY17" fmla="*/ 1307990 h 2449001"/>
              <a:gd name="connsiteX18" fmla="*/ 409743 w 797637"/>
              <a:gd name="connsiteY18" fmla="*/ 1268233 h 2449001"/>
              <a:gd name="connsiteX19" fmla="*/ 99643 w 797637"/>
              <a:gd name="connsiteY19" fmla="*/ 1288111 h 2449001"/>
              <a:gd name="connsiteX20" fmla="*/ 133208 w 797637"/>
              <a:gd name="connsiteY20" fmla="*/ 945913 h 2449001"/>
              <a:gd name="connsiteX21" fmla="*/ 218261 w 797637"/>
              <a:gd name="connsiteY21" fmla="*/ 0 h 2449001"/>
              <a:gd name="connsiteX0" fmla="*/ 425647 w 797637"/>
              <a:gd name="connsiteY0" fmla="*/ 1331843 h 2449001"/>
              <a:gd name="connsiteX1" fmla="*/ 536966 w 797637"/>
              <a:gd name="connsiteY1" fmla="*/ 1379551 h 2449001"/>
              <a:gd name="connsiteX2" fmla="*/ 775504 w 797637"/>
              <a:gd name="connsiteY2" fmla="*/ 1406369 h 2449001"/>
              <a:gd name="connsiteX3" fmla="*/ 613610 w 797637"/>
              <a:gd name="connsiteY3" fmla="*/ 1785816 h 2449001"/>
              <a:gd name="connsiteX4" fmla="*/ 604551 w 797637"/>
              <a:gd name="connsiteY4" fmla="*/ 2441050 h 2449001"/>
              <a:gd name="connsiteX5" fmla="*/ 314329 w 797637"/>
              <a:gd name="connsiteY5" fmla="*/ 2445025 h 2449001"/>
              <a:gd name="connsiteX6" fmla="*/ 224094 w 797637"/>
              <a:gd name="connsiteY6" fmla="*/ 1721654 h 2449001"/>
              <a:gd name="connsiteX7" fmla="*/ 203011 w 797637"/>
              <a:gd name="connsiteY7" fmla="*/ 2441050 h 2449001"/>
              <a:gd name="connsiteX8" fmla="*/ 131449 w 797637"/>
              <a:gd name="connsiteY8" fmla="*/ 2449001 h 2449001"/>
              <a:gd name="connsiteX9" fmla="*/ 252 w 797637"/>
              <a:gd name="connsiteY9" fmla="*/ 1701579 h 2449001"/>
              <a:gd name="connsiteX10" fmla="*/ 112873 w 797637"/>
              <a:gd name="connsiteY10" fmla="*/ 1641682 h 2449001"/>
              <a:gd name="connsiteX11" fmla="*/ 84294 w 797637"/>
              <a:gd name="connsiteY11" fmla="*/ 1389262 h 2449001"/>
              <a:gd name="connsiteX12" fmla="*/ 334207 w 797637"/>
              <a:gd name="connsiteY12" fmla="*/ 1375575 h 2449001"/>
              <a:gd name="connsiteX13" fmla="*/ 425647 w 797637"/>
              <a:gd name="connsiteY13" fmla="*/ 1331843 h 2449001"/>
              <a:gd name="connsiteX14" fmla="*/ 218261 w 797637"/>
              <a:gd name="connsiteY14" fmla="*/ 0 h 2449001"/>
              <a:gd name="connsiteX15" fmla="*/ 569974 w 797637"/>
              <a:gd name="connsiteY15" fmla="*/ 3422 h 2449001"/>
              <a:gd name="connsiteX16" fmla="*/ 677222 w 797637"/>
              <a:gd name="connsiteY16" fmla="*/ 938156 h 2449001"/>
              <a:gd name="connsiteX17" fmla="*/ 719844 w 797637"/>
              <a:gd name="connsiteY17" fmla="*/ 1307990 h 2449001"/>
              <a:gd name="connsiteX18" fmla="*/ 409743 w 797637"/>
              <a:gd name="connsiteY18" fmla="*/ 1268233 h 2449001"/>
              <a:gd name="connsiteX19" fmla="*/ 99643 w 797637"/>
              <a:gd name="connsiteY19" fmla="*/ 1288111 h 2449001"/>
              <a:gd name="connsiteX20" fmla="*/ 133208 w 797637"/>
              <a:gd name="connsiteY20" fmla="*/ 945913 h 2449001"/>
              <a:gd name="connsiteX21" fmla="*/ 218261 w 797637"/>
              <a:gd name="connsiteY21" fmla="*/ 0 h 2449001"/>
              <a:gd name="connsiteX0" fmla="*/ 405179 w 777169"/>
              <a:gd name="connsiteY0" fmla="*/ 1331843 h 2449001"/>
              <a:gd name="connsiteX1" fmla="*/ 516498 w 777169"/>
              <a:gd name="connsiteY1" fmla="*/ 1379551 h 2449001"/>
              <a:gd name="connsiteX2" fmla="*/ 755036 w 777169"/>
              <a:gd name="connsiteY2" fmla="*/ 1406369 h 2449001"/>
              <a:gd name="connsiteX3" fmla="*/ 593142 w 777169"/>
              <a:gd name="connsiteY3" fmla="*/ 1785816 h 2449001"/>
              <a:gd name="connsiteX4" fmla="*/ 584083 w 777169"/>
              <a:gd name="connsiteY4" fmla="*/ 2441050 h 2449001"/>
              <a:gd name="connsiteX5" fmla="*/ 293861 w 777169"/>
              <a:gd name="connsiteY5" fmla="*/ 2445025 h 2449001"/>
              <a:gd name="connsiteX6" fmla="*/ 203626 w 777169"/>
              <a:gd name="connsiteY6" fmla="*/ 1721654 h 2449001"/>
              <a:gd name="connsiteX7" fmla="*/ 182543 w 777169"/>
              <a:gd name="connsiteY7" fmla="*/ 2441050 h 2449001"/>
              <a:gd name="connsiteX8" fmla="*/ 110981 w 777169"/>
              <a:gd name="connsiteY8" fmla="*/ 2449001 h 2449001"/>
              <a:gd name="connsiteX9" fmla="*/ 313 w 777169"/>
              <a:gd name="connsiteY9" fmla="*/ 1749481 h 2449001"/>
              <a:gd name="connsiteX10" fmla="*/ 92405 w 777169"/>
              <a:gd name="connsiteY10" fmla="*/ 1641682 h 2449001"/>
              <a:gd name="connsiteX11" fmla="*/ 63826 w 777169"/>
              <a:gd name="connsiteY11" fmla="*/ 1389262 h 2449001"/>
              <a:gd name="connsiteX12" fmla="*/ 313739 w 777169"/>
              <a:gd name="connsiteY12" fmla="*/ 1375575 h 2449001"/>
              <a:gd name="connsiteX13" fmla="*/ 405179 w 777169"/>
              <a:gd name="connsiteY13" fmla="*/ 1331843 h 2449001"/>
              <a:gd name="connsiteX14" fmla="*/ 197793 w 777169"/>
              <a:gd name="connsiteY14" fmla="*/ 0 h 2449001"/>
              <a:gd name="connsiteX15" fmla="*/ 549506 w 777169"/>
              <a:gd name="connsiteY15" fmla="*/ 3422 h 2449001"/>
              <a:gd name="connsiteX16" fmla="*/ 656754 w 777169"/>
              <a:gd name="connsiteY16" fmla="*/ 938156 h 2449001"/>
              <a:gd name="connsiteX17" fmla="*/ 699376 w 777169"/>
              <a:gd name="connsiteY17" fmla="*/ 1307990 h 2449001"/>
              <a:gd name="connsiteX18" fmla="*/ 389275 w 777169"/>
              <a:gd name="connsiteY18" fmla="*/ 1268233 h 2449001"/>
              <a:gd name="connsiteX19" fmla="*/ 79175 w 777169"/>
              <a:gd name="connsiteY19" fmla="*/ 1288111 h 2449001"/>
              <a:gd name="connsiteX20" fmla="*/ 112740 w 777169"/>
              <a:gd name="connsiteY20" fmla="*/ 945913 h 2449001"/>
              <a:gd name="connsiteX21" fmla="*/ 197793 w 777169"/>
              <a:gd name="connsiteY21" fmla="*/ 0 h 2449001"/>
              <a:gd name="connsiteX0" fmla="*/ 413332 w 785322"/>
              <a:gd name="connsiteY0" fmla="*/ 1331843 h 2449001"/>
              <a:gd name="connsiteX1" fmla="*/ 524651 w 785322"/>
              <a:gd name="connsiteY1" fmla="*/ 1379551 h 2449001"/>
              <a:gd name="connsiteX2" fmla="*/ 763189 w 785322"/>
              <a:gd name="connsiteY2" fmla="*/ 1406369 h 2449001"/>
              <a:gd name="connsiteX3" fmla="*/ 601295 w 785322"/>
              <a:gd name="connsiteY3" fmla="*/ 1785816 h 2449001"/>
              <a:gd name="connsiteX4" fmla="*/ 592236 w 785322"/>
              <a:gd name="connsiteY4" fmla="*/ 2441050 h 2449001"/>
              <a:gd name="connsiteX5" fmla="*/ 302014 w 785322"/>
              <a:gd name="connsiteY5" fmla="*/ 2445025 h 2449001"/>
              <a:gd name="connsiteX6" fmla="*/ 211779 w 785322"/>
              <a:gd name="connsiteY6" fmla="*/ 1721654 h 2449001"/>
              <a:gd name="connsiteX7" fmla="*/ 190696 w 785322"/>
              <a:gd name="connsiteY7" fmla="*/ 2441050 h 2449001"/>
              <a:gd name="connsiteX8" fmla="*/ 119134 w 785322"/>
              <a:gd name="connsiteY8" fmla="*/ 2449001 h 2449001"/>
              <a:gd name="connsiteX9" fmla="*/ 8466 w 785322"/>
              <a:gd name="connsiteY9" fmla="*/ 1749481 h 2449001"/>
              <a:gd name="connsiteX10" fmla="*/ 100558 w 785322"/>
              <a:gd name="connsiteY10" fmla="*/ 1641682 h 2449001"/>
              <a:gd name="connsiteX11" fmla="*/ 71979 w 785322"/>
              <a:gd name="connsiteY11" fmla="*/ 1389262 h 2449001"/>
              <a:gd name="connsiteX12" fmla="*/ 321892 w 785322"/>
              <a:gd name="connsiteY12" fmla="*/ 1375575 h 2449001"/>
              <a:gd name="connsiteX13" fmla="*/ 413332 w 785322"/>
              <a:gd name="connsiteY13" fmla="*/ 1331843 h 2449001"/>
              <a:gd name="connsiteX14" fmla="*/ 205946 w 785322"/>
              <a:gd name="connsiteY14" fmla="*/ 0 h 2449001"/>
              <a:gd name="connsiteX15" fmla="*/ 557659 w 785322"/>
              <a:gd name="connsiteY15" fmla="*/ 3422 h 2449001"/>
              <a:gd name="connsiteX16" fmla="*/ 664907 w 785322"/>
              <a:gd name="connsiteY16" fmla="*/ 938156 h 2449001"/>
              <a:gd name="connsiteX17" fmla="*/ 707529 w 785322"/>
              <a:gd name="connsiteY17" fmla="*/ 1307990 h 2449001"/>
              <a:gd name="connsiteX18" fmla="*/ 397428 w 785322"/>
              <a:gd name="connsiteY18" fmla="*/ 1268233 h 2449001"/>
              <a:gd name="connsiteX19" fmla="*/ 87328 w 785322"/>
              <a:gd name="connsiteY19" fmla="*/ 1288111 h 2449001"/>
              <a:gd name="connsiteX20" fmla="*/ 120893 w 785322"/>
              <a:gd name="connsiteY20" fmla="*/ 945913 h 2449001"/>
              <a:gd name="connsiteX21" fmla="*/ 205946 w 785322"/>
              <a:gd name="connsiteY21" fmla="*/ 0 h 2449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785322" h="2449001">
                <a:moveTo>
                  <a:pt x="413332" y="1331843"/>
                </a:moveTo>
                <a:cubicBezTo>
                  <a:pt x="470316" y="1339795"/>
                  <a:pt x="487545" y="1363648"/>
                  <a:pt x="524651" y="1379551"/>
                </a:cubicBezTo>
                <a:cubicBezTo>
                  <a:pt x="598461" y="1388490"/>
                  <a:pt x="730438" y="1342684"/>
                  <a:pt x="763189" y="1406369"/>
                </a:cubicBezTo>
                <a:cubicBezTo>
                  <a:pt x="860365" y="1644887"/>
                  <a:pt x="606378" y="1660931"/>
                  <a:pt x="601295" y="1785816"/>
                </a:cubicBezTo>
                <a:cubicBezTo>
                  <a:pt x="592018" y="1995200"/>
                  <a:pt x="585610" y="2024932"/>
                  <a:pt x="592236" y="2441050"/>
                </a:cubicBezTo>
                <a:lnTo>
                  <a:pt x="302014" y="2445025"/>
                </a:lnTo>
                <a:cubicBezTo>
                  <a:pt x="266233" y="2198535"/>
                  <a:pt x="340856" y="1660357"/>
                  <a:pt x="211779" y="1721654"/>
                </a:cubicBezTo>
                <a:cubicBezTo>
                  <a:pt x="170697" y="1762736"/>
                  <a:pt x="192021" y="2185283"/>
                  <a:pt x="190696" y="2441050"/>
                </a:cubicBezTo>
                <a:cubicBezTo>
                  <a:pt x="146301" y="2445688"/>
                  <a:pt x="179432" y="2445688"/>
                  <a:pt x="119134" y="2449001"/>
                </a:cubicBezTo>
                <a:cubicBezTo>
                  <a:pt x="103231" y="1623390"/>
                  <a:pt x="60150" y="1875377"/>
                  <a:pt x="8466" y="1749481"/>
                </a:cubicBezTo>
                <a:cubicBezTo>
                  <a:pt x="-31697" y="1604092"/>
                  <a:pt x="83130" y="1642413"/>
                  <a:pt x="100558" y="1641682"/>
                </a:cubicBezTo>
                <a:cubicBezTo>
                  <a:pt x="5622" y="1561516"/>
                  <a:pt x="-3874" y="1450657"/>
                  <a:pt x="71979" y="1389262"/>
                </a:cubicBezTo>
                <a:cubicBezTo>
                  <a:pt x="119567" y="1358010"/>
                  <a:pt x="239728" y="1375575"/>
                  <a:pt x="321892" y="1375575"/>
                </a:cubicBezTo>
                <a:cubicBezTo>
                  <a:pt x="347071" y="1360998"/>
                  <a:pt x="364299" y="1334493"/>
                  <a:pt x="413332" y="1331843"/>
                </a:cubicBezTo>
                <a:close/>
                <a:moveTo>
                  <a:pt x="205946" y="0"/>
                </a:moveTo>
                <a:lnTo>
                  <a:pt x="557659" y="3422"/>
                </a:lnTo>
                <a:cubicBezTo>
                  <a:pt x="580863" y="327547"/>
                  <a:pt x="489978" y="820211"/>
                  <a:pt x="664907" y="938156"/>
                </a:cubicBezTo>
                <a:cubicBezTo>
                  <a:pt x="834535" y="1061401"/>
                  <a:pt x="785141" y="1256861"/>
                  <a:pt x="707529" y="1307990"/>
                </a:cubicBezTo>
                <a:cubicBezTo>
                  <a:pt x="596211" y="1362324"/>
                  <a:pt x="496819" y="1313291"/>
                  <a:pt x="397428" y="1268233"/>
                </a:cubicBezTo>
                <a:cubicBezTo>
                  <a:pt x="324542" y="1317265"/>
                  <a:pt x="192020" y="1358347"/>
                  <a:pt x="87328" y="1288111"/>
                </a:cubicBezTo>
                <a:cubicBezTo>
                  <a:pt x="-33267" y="1184744"/>
                  <a:pt x="58608" y="985670"/>
                  <a:pt x="120893" y="945913"/>
                </a:cubicBezTo>
                <a:cubicBezTo>
                  <a:pt x="259584" y="846619"/>
                  <a:pt x="211126" y="365206"/>
                  <a:pt x="20594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70" name="Freeform 108">
            <a:extLst>
              <a:ext uri="{FF2B5EF4-FFF2-40B4-BE49-F238E27FC236}">
                <a16:creationId xmlns:a16="http://schemas.microsoft.com/office/drawing/2014/main" id="{6A02011B-41CE-4E20-9214-001F7D847E12}"/>
              </a:ext>
            </a:extLst>
          </p:cNvPr>
          <p:cNvSpPr/>
          <p:nvPr/>
        </p:nvSpPr>
        <p:spPr>
          <a:xfrm>
            <a:off x="6129967" y="2416730"/>
            <a:ext cx="501857" cy="554554"/>
          </a:xfrm>
          <a:custGeom>
            <a:avLst/>
            <a:gdLst/>
            <a:ahLst/>
            <a:cxnLst/>
            <a:rect l="l" t="t" r="r" b="b"/>
            <a:pathLst>
              <a:path w="341005" h="376812">
                <a:moveTo>
                  <a:pt x="179590" y="105941"/>
                </a:moveTo>
                <a:cubicBezTo>
                  <a:pt x="189466" y="103284"/>
                  <a:pt x="200229" y="106383"/>
                  <a:pt x="207502" y="113978"/>
                </a:cubicBezTo>
                <a:lnTo>
                  <a:pt x="205155" y="116193"/>
                </a:lnTo>
                <a:cubicBezTo>
                  <a:pt x="198727" y="109493"/>
                  <a:pt x="189244" y="106732"/>
                  <a:pt x="180543" y="109027"/>
                </a:cubicBezTo>
                <a:cubicBezTo>
                  <a:pt x="171284" y="111470"/>
                  <a:pt x="164597" y="119184"/>
                  <a:pt x="163491" y="128699"/>
                </a:cubicBezTo>
                <a:lnTo>
                  <a:pt x="160301" y="128192"/>
                </a:lnTo>
                <a:cubicBezTo>
                  <a:pt x="160626" y="125509"/>
                  <a:pt x="161343" y="122953"/>
                  <a:pt x="162397" y="120583"/>
                </a:cubicBezTo>
                <a:cubicBezTo>
                  <a:pt x="163188" y="118806"/>
                  <a:pt x="164168" y="117134"/>
                  <a:pt x="165317" y="115593"/>
                </a:cubicBezTo>
                <a:close/>
                <a:moveTo>
                  <a:pt x="184774" y="76800"/>
                </a:moveTo>
                <a:cubicBezTo>
                  <a:pt x="189722" y="75892"/>
                  <a:pt x="194950" y="76276"/>
                  <a:pt x="199898" y="78055"/>
                </a:cubicBezTo>
                <a:lnTo>
                  <a:pt x="198784" y="81085"/>
                </a:lnTo>
                <a:cubicBezTo>
                  <a:pt x="190044" y="77951"/>
                  <a:pt x="180324" y="79705"/>
                  <a:pt x="173557" y="85636"/>
                </a:cubicBezTo>
                <a:cubicBezTo>
                  <a:pt x="166357" y="91948"/>
                  <a:pt x="163808" y="101834"/>
                  <a:pt x="167057" y="110845"/>
                </a:cubicBezTo>
                <a:lnTo>
                  <a:pt x="163976" y="111813"/>
                </a:lnTo>
                <a:cubicBezTo>
                  <a:pt x="161264" y="104174"/>
                  <a:pt x="162206" y="95982"/>
                  <a:pt x="166259" y="89343"/>
                </a:cubicBezTo>
                <a:lnTo>
                  <a:pt x="171329" y="83298"/>
                </a:lnTo>
                <a:cubicBezTo>
                  <a:pt x="175158" y="79908"/>
                  <a:pt x="179826" y="77708"/>
                  <a:pt x="184774" y="76800"/>
                </a:cubicBezTo>
                <a:close/>
                <a:moveTo>
                  <a:pt x="179076" y="24908"/>
                </a:moveTo>
                <a:cubicBezTo>
                  <a:pt x="173882" y="25821"/>
                  <a:pt x="169065" y="28595"/>
                  <a:pt x="165693" y="33023"/>
                </a:cubicBezTo>
                <a:lnTo>
                  <a:pt x="165081" y="32645"/>
                </a:lnTo>
                <a:lnTo>
                  <a:pt x="164343" y="33841"/>
                </a:lnTo>
                <a:lnTo>
                  <a:pt x="159156" y="28989"/>
                </a:lnTo>
                <a:cubicBezTo>
                  <a:pt x="147650" y="21890"/>
                  <a:pt x="132568" y="25462"/>
                  <a:pt x="125468" y="36968"/>
                </a:cubicBezTo>
                <a:cubicBezTo>
                  <a:pt x="125028" y="37682"/>
                  <a:pt x="124628" y="38410"/>
                  <a:pt x="124607" y="39302"/>
                </a:cubicBezTo>
                <a:cubicBezTo>
                  <a:pt x="121192" y="53871"/>
                  <a:pt x="126621" y="67918"/>
                  <a:pt x="137512" y="72288"/>
                </a:cubicBezTo>
                <a:lnTo>
                  <a:pt x="136408" y="75373"/>
                </a:lnTo>
                <a:cubicBezTo>
                  <a:pt x="125065" y="70889"/>
                  <a:pt x="118824" y="57470"/>
                  <a:pt x="120792" y="42874"/>
                </a:cubicBezTo>
                <a:cubicBezTo>
                  <a:pt x="110219" y="38045"/>
                  <a:pt x="97555" y="41998"/>
                  <a:pt x="91229" y="52250"/>
                </a:cubicBezTo>
                <a:cubicBezTo>
                  <a:pt x="86215" y="60377"/>
                  <a:pt x="87164" y="68019"/>
                  <a:pt x="90995" y="75559"/>
                </a:cubicBezTo>
                <a:cubicBezTo>
                  <a:pt x="88405" y="77546"/>
                  <a:pt x="86197" y="80074"/>
                  <a:pt x="84391" y="83001"/>
                </a:cubicBezTo>
                <a:cubicBezTo>
                  <a:pt x="75261" y="97799"/>
                  <a:pt x="79855" y="117197"/>
                  <a:pt x="94653" y="126328"/>
                </a:cubicBezTo>
                <a:cubicBezTo>
                  <a:pt x="99603" y="129383"/>
                  <a:pt x="105068" y="130901"/>
                  <a:pt x="110449" y="130283"/>
                </a:cubicBezTo>
                <a:cubicBezTo>
                  <a:pt x="111461" y="121556"/>
                  <a:pt x="114239" y="112980"/>
                  <a:pt x="118788" y="105103"/>
                </a:cubicBezTo>
                <a:lnTo>
                  <a:pt x="122060" y="106993"/>
                </a:lnTo>
                <a:cubicBezTo>
                  <a:pt x="117549" y="114804"/>
                  <a:pt x="114885" y="123345"/>
                  <a:pt x="114602" y="132066"/>
                </a:cubicBezTo>
                <a:cubicBezTo>
                  <a:pt x="118189" y="142541"/>
                  <a:pt x="127538" y="149533"/>
                  <a:pt x="138054" y="150704"/>
                </a:cubicBezTo>
                <a:lnTo>
                  <a:pt x="138622" y="157584"/>
                </a:lnTo>
                <a:cubicBezTo>
                  <a:pt x="141809" y="168599"/>
                  <a:pt x="152592" y="175355"/>
                  <a:pt x="163536" y="173320"/>
                </a:cubicBezTo>
                <a:lnTo>
                  <a:pt x="163736" y="174011"/>
                </a:lnTo>
                <a:lnTo>
                  <a:pt x="165086" y="173621"/>
                </a:lnTo>
                <a:lnTo>
                  <a:pt x="165671" y="180699"/>
                </a:lnTo>
                <a:cubicBezTo>
                  <a:pt x="169429" y="193686"/>
                  <a:pt x="183003" y="201168"/>
                  <a:pt x="195990" y="197411"/>
                </a:cubicBezTo>
                <a:cubicBezTo>
                  <a:pt x="196796" y="197178"/>
                  <a:pt x="197581" y="196907"/>
                  <a:pt x="198196" y="196260"/>
                </a:cubicBezTo>
                <a:cubicBezTo>
                  <a:pt x="209934" y="188156"/>
                  <a:pt x="215400" y="175007"/>
                  <a:pt x="211155" y="164763"/>
                </a:cubicBezTo>
                <a:cubicBezTo>
                  <a:pt x="205121" y="170199"/>
                  <a:pt x="196738" y="172687"/>
                  <a:pt x="188343" y="171472"/>
                </a:cubicBezTo>
                <a:lnTo>
                  <a:pt x="188829" y="168281"/>
                </a:lnTo>
                <a:cubicBezTo>
                  <a:pt x="198020" y="169602"/>
                  <a:pt x="207192" y="165939"/>
                  <a:pt x="212635" y="158774"/>
                </a:cubicBezTo>
                <a:cubicBezTo>
                  <a:pt x="218427" y="151149"/>
                  <a:pt x="218946" y="140953"/>
                  <a:pt x="213960" y="132774"/>
                </a:cubicBezTo>
                <a:lnTo>
                  <a:pt x="216785" y="131210"/>
                </a:lnTo>
                <a:cubicBezTo>
                  <a:pt x="222366" y="140465"/>
                  <a:pt x="221779" y="151983"/>
                  <a:pt x="215286" y="160619"/>
                </a:cubicBezTo>
                <a:lnTo>
                  <a:pt x="213805" y="162105"/>
                </a:lnTo>
                <a:cubicBezTo>
                  <a:pt x="218946" y="172938"/>
                  <a:pt x="214526" y="186813"/>
                  <a:pt x="203421" y="196175"/>
                </a:cubicBezTo>
                <a:cubicBezTo>
                  <a:pt x="208012" y="206854"/>
                  <a:pt x="220050" y="212429"/>
                  <a:pt x="231622" y="209082"/>
                </a:cubicBezTo>
                <a:cubicBezTo>
                  <a:pt x="239377" y="206838"/>
                  <a:pt x="243741" y="201989"/>
                  <a:pt x="246092" y="195539"/>
                </a:cubicBezTo>
                <a:cubicBezTo>
                  <a:pt x="255042" y="199507"/>
                  <a:pt x="265290" y="198199"/>
                  <a:pt x="272958" y="192601"/>
                </a:cubicBezTo>
                <a:lnTo>
                  <a:pt x="276795" y="193971"/>
                </a:lnTo>
                <a:cubicBezTo>
                  <a:pt x="289009" y="194016"/>
                  <a:pt x="298363" y="193248"/>
                  <a:pt x="304258" y="183694"/>
                </a:cubicBezTo>
                <a:cubicBezTo>
                  <a:pt x="309343" y="175453"/>
                  <a:pt x="308953" y="165378"/>
                  <a:pt x="303795" y="157923"/>
                </a:cubicBezTo>
                <a:cubicBezTo>
                  <a:pt x="298315" y="164420"/>
                  <a:pt x="291041" y="168177"/>
                  <a:pt x="283702" y="168174"/>
                </a:cubicBezTo>
                <a:lnTo>
                  <a:pt x="283555" y="164527"/>
                </a:lnTo>
                <a:cubicBezTo>
                  <a:pt x="293404" y="164978"/>
                  <a:pt x="303289" y="157339"/>
                  <a:pt x="308110" y="145450"/>
                </a:cubicBezTo>
                <a:cubicBezTo>
                  <a:pt x="311022" y="136198"/>
                  <a:pt x="308752" y="126109"/>
                  <a:pt x="302169" y="119023"/>
                </a:cubicBezTo>
                <a:cubicBezTo>
                  <a:pt x="296249" y="127191"/>
                  <a:pt x="286098" y="131525"/>
                  <a:pt x="275782" y="130309"/>
                </a:cubicBezTo>
                <a:lnTo>
                  <a:pt x="276183" y="127106"/>
                </a:lnTo>
                <a:cubicBezTo>
                  <a:pt x="285405" y="128184"/>
                  <a:pt x="294478" y="124281"/>
                  <a:pt x="299730" y="116974"/>
                </a:cubicBezTo>
                <a:lnTo>
                  <a:pt x="300207" y="116045"/>
                </a:lnTo>
                <a:cubicBezTo>
                  <a:pt x="300079" y="107222"/>
                  <a:pt x="295342" y="98867"/>
                  <a:pt x="287259" y="93880"/>
                </a:cubicBezTo>
                <a:cubicBezTo>
                  <a:pt x="284295" y="92051"/>
                  <a:pt x="281129" y="90828"/>
                  <a:pt x="277855" y="90561"/>
                </a:cubicBezTo>
                <a:cubicBezTo>
                  <a:pt x="271916" y="104194"/>
                  <a:pt x="259881" y="112708"/>
                  <a:pt x="248172" y="111695"/>
                </a:cubicBezTo>
                <a:cubicBezTo>
                  <a:pt x="248002" y="114741"/>
                  <a:pt x="246936" y="117719"/>
                  <a:pt x="245089" y="120348"/>
                </a:cubicBezTo>
                <a:cubicBezTo>
                  <a:pt x="241307" y="125729"/>
                  <a:pt x="234825" y="128827"/>
                  <a:pt x="228007" y="128511"/>
                </a:cubicBezTo>
                <a:lnTo>
                  <a:pt x="228158" y="125380"/>
                </a:lnTo>
                <a:cubicBezTo>
                  <a:pt x="233848" y="125642"/>
                  <a:pt x="239262" y="123097"/>
                  <a:pt x="242439" y="118667"/>
                </a:cubicBezTo>
                <a:cubicBezTo>
                  <a:pt x="244071" y="116391"/>
                  <a:pt x="244987" y="113796"/>
                  <a:pt x="245116" y="111152"/>
                </a:cubicBezTo>
                <a:lnTo>
                  <a:pt x="243716" y="110904"/>
                </a:lnTo>
                <a:lnTo>
                  <a:pt x="244539" y="108155"/>
                </a:lnTo>
                <a:cubicBezTo>
                  <a:pt x="244792" y="106166"/>
                  <a:pt x="244131" y="104285"/>
                  <a:pt x="243078" y="102544"/>
                </a:cubicBezTo>
                <a:cubicBezTo>
                  <a:pt x="240257" y="97875"/>
                  <a:pt x="235048" y="94922"/>
                  <a:pt x="229344" y="94755"/>
                </a:cubicBezTo>
                <a:lnTo>
                  <a:pt x="229436" y="91621"/>
                </a:lnTo>
                <a:cubicBezTo>
                  <a:pt x="236268" y="91821"/>
                  <a:pt x="242499" y="95409"/>
                  <a:pt x="245850" y="101072"/>
                </a:cubicBezTo>
                <a:cubicBezTo>
                  <a:pt x="247129" y="103235"/>
                  <a:pt x="247915" y="105575"/>
                  <a:pt x="248037" y="107973"/>
                </a:cubicBezTo>
                <a:cubicBezTo>
                  <a:pt x="258268" y="109553"/>
                  <a:pt x="268981" y="102051"/>
                  <a:pt x="274232" y="89778"/>
                </a:cubicBezTo>
                <a:cubicBezTo>
                  <a:pt x="278708" y="77339"/>
                  <a:pt x="274020" y="63056"/>
                  <a:pt x="262316" y="55834"/>
                </a:cubicBezTo>
                <a:cubicBezTo>
                  <a:pt x="257734" y="53007"/>
                  <a:pt x="252666" y="51626"/>
                  <a:pt x="247691" y="52231"/>
                </a:cubicBezTo>
                <a:cubicBezTo>
                  <a:pt x="248705" y="60913"/>
                  <a:pt x="245967" y="69020"/>
                  <a:pt x="239739" y="74185"/>
                </a:cubicBezTo>
                <a:lnTo>
                  <a:pt x="237649" y="71664"/>
                </a:lnTo>
                <a:cubicBezTo>
                  <a:pt x="244579" y="65918"/>
                  <a:pt x="246481" y="55888"/>
                  <a:pt x="243151" y="45920"/>
                </a:cubicBezTo>
                <a:cubicBezTo>
                  <a:pt x="241194" y="40124"/>
                  <a:pt x="237183" y="35004"/>
                  <a:pt x="231542" y="31523"/>
                </a:cubicBezTo>
                <a:cubicBezTo>
                  <a:pt x="221392" y="25261"/>
                  <a:pt x="208864" y="26095"/>
                  <a:pt x="199763" y="32668"/>
                </a:cubicBezTo>
                <a:lnTo>
                  <a:pt x="194721" y="27952"/>
                </a:lnTo>
                <a:cubicBezTo>
                  <a:pt x="189842" y="24941"/>
                  <a:pt x="184271" y="23995"/>
                  <a:pt x="179076" y="24908"/>
                </a:cubicBezTo>
                <a:close/>
                <a:moveTo>
                  <a:pt x="190632" y="62"/>
                </a:moveTo>
                <a:cubicBezTo>
                  <a:pt x="300121" y="2329"/>
                  <a:pt x="391248" y="125645"/>
                  <a:pt x="309641" y="225160"/>
                </a:cubicBezTo>
                <a:cubicBezTo>
                  <a:pt x="282892" y="251229"/>
                  <a:pt x="279266" y="288859"/>
                  <a:pt x="302841" y="374772"/>
                </a:cubicBezTo>
                <a:lnTo>
                  <a:pt x="121266" y="376812"/>
                </a:lnTo>
                <a:lnTo>
                  <a:pt x="109025" y="322355"/>
                </a:lnTo>
                <a:cubicBezTo>
                  <a:pt x="76580" y="333165"/>
                  <a:pt x="40716" y="329924"/>
                  <a:pt x="28778" y="318327"/>
                </a:cubicBezTo>
                <a:cubicBezTo>
                  <a:pt x="22923" y="311868"/>
                  <a:pt x="25422" y="291738"/>
                  <a:pt x="32859" y="276164"/>
                </a:cubicBezTo>
                <a:cubicBezTo>
                  <a:pt x="35235" y="270344"/>
                  <a:pt x="23179" y="268321"/>
                  <a:pt x="20618" y="259843"/>
                </a:cubicBezTo>
                <a:cubicBezTo>
                  <a:pt x="19440" y="251965"/>
                  <a:pt x="27377" y="251682"/>
                  <a:pt x="30757" y="247602"/>
                </a:cubicBezTo>
                <a:lnTo>
                  <a:pt x="18516" y="238938"/>
                </a:lnTo>
                <a:cubicBezTo>
                  <a:pt x="12669" y="232923"/>
                  <a:pt x="25811" y="221592"/>
                  <a:pt x="29458" y="212919"/>
                </a:cubicBezTo>
                <a:cubicBezTo>
                  <a:pt x="16679" y="208924"/>
                  <a:pt x="7006" y="203466"/>
                  <a:pt x="307" y="196983"/>
                </a:cubicBezTo>
                <a:cubicBezTo>
                  <a:pt x="-2572" y="186228"/>
                  <a:pt x="15339" y="171234"/>
                  <a:pt x="31089" y="151672"/>
                </a:cubicBezTo>
                <a:cubicBezTo>
                  <a:pt x="47602" y="132201"/>
                  <a:pt x="33821" y="117353"/>
                  <a:pt x="46470" y="75544"/>
                </a:cubicBezTo>
                <a:cubicBezTo>
                  <a:pt x="66559" y="23813"/>
                  <a:pt x="114124" y="-1423"/>
                  <a:pt x="190632" y="62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71" name="Oval 8">
            <a:extLst>
              <a:ext uri="{FF2B5EF4-FFF2-40B4-BE49-F238E27FC236}">
                <a16:creationId xmlns:a16="http://schemas.microsoft.com/office/drawing/2014/main" id="{E3D5639C-49CF-43D9-965F-7653D69F451F}"/>
              </a:ext>
            </a:extLst>
          </p:cNvPr>
          <p:cNvSpPr/>
          <p:nvPr/>
        </p:nvSpPr>
        <p:spPr>
          <a:xfrm>
            <a:off x="6967308" y="2429072"/>
            <a:ext cx="527152" cy="529870"/>
          </a:xfrm>
          <a:custGeom>
            <a:avLst/>
            <a:gdLst/>
            <a:ahLst/>
            <a:cxnLst/>
            <a:rect l="l" t="t" r="r" b="b"/>
            <a:pathLst>
              <a:path w="3068057" h="3083879">
                <a:moveTo>
                  <a:pt x="1943022" y="0"/>
                </a:moveTo>
                <a:cubicBezTo>
                  <a:pt x="2091435" y="0"/>
                  <a:pt x="2214809" y="107202"/>
                  <a:pt x="2232575" y="249298"/>
                </a:cubicBezTo>
                <a:cubicBezTo>
                  <a:pt x="2066806" y="323095"/>
                  <a:pt x="1966497" y="475331"/>
                  <a:pt x="1992863" y="623272"/>
                </a:cubicBezTo>
                <a:lnTo>
                  <a:pt x="2032344" y="614884"/>
                </a:lnTo>
                <a:cubicBezTo>
                  <a:pt x="2007703" y="472429"/>
                  <a:pt x="2119863" y="324636"/>
                  <a:pt x="2294697" y="266187"/>
                </a:cubicBezTo>
                <a:cubicBezTo>
                  <a:pt x="2304190" y="260641"/>
                  <a:pt x="2314409" y="260119"/>
                  <a:pt x="2324748" y="260119"/>
                </a:cubicBezTo>
                <a:cubicBezTo>
                  <a:pt x="2491310" y="260119"/>
                  <a:pt x="2626336" y="395145"/>
                  <a:pt x="2626336" y="561708"/>
                </a:cubicBezTo>
                <a:lnTo>
                  <a:pt x="2609021" y="647481"/>
                </a:lnTo>
                <a:lnTo>
                  <a:pt x="2626336" y="647481"/>
                </a:lnTo>
                <a:lnTo>
                  <a:pt x="2626336" y="656343"/>
                </a:lnTo>
                <a:cubicBezTo>
                  <a:pt x="2762823" y="669742"/>
                  <a:pt x="2867295" y="786613"/>
                  <a:pt x="2867295" y="927882"/>
                </a:cubicBezTo>
                <a:lnTo>
                  <a:pt x="2850464" y="1011252"/>
                </a:lnTo>
                <a:cubicBezTo>
                  <a:pt x="2978255" y="1064152"/>
                  <a:pt x="3068057" y="1190111"/>
                  <a:pt x="3068057" y="1337042"/>
                </a:cubicBezTo>
                <a:cubicBezTo>
                  <a:pt x="3068057" y="1418703"/>
                  <a:pt x="3040320" y="1493884"/>
                  <a:pt x="2992210" y="1551889"/>
                </a:cubicBezTo>
                <a:cubicBezTo>
                  <a:pt x="2909241" y="1651289"/>
                  <a:pt x="2791782" y="1696238"/>
                  <a:pt x="2686704" y="1660749"/>
                </a:cubicBezTo>
                <a:lnTo>
                  <a:pt x="2673794" y="1698968"/>
                </a:lnTo>
                <a:cubicBezTo>
                  <a:pt x="2768232" y="1730865"/>
                  <a:pt x="2870956" y="1707121"/>
                  <a:pt x="2955415" y="1640323"/>
                </a:cubicBezTo>
                <a:cubicBezTo>
                  <a:pt x="2993943" y="1688574"/>
                  <a:pt x="3012247" y="1750635"/>
                  <a:pt x="3012247" y="1816968"/>
                </a:cubicBezTo>
                <a:cubicBezTo>
                  <a:pt x="3012247" y="1986406"/>
                  <a:pt x="2892829" y="2127952"/>
                  <a:pt x="2733451" y="2161496"/>
                </a:cubicBezTo>
                <a:cubicBezTo>
                  <a:pt x="2570803" y="2185843"/>
                  <a:pt x="2422847" y="2122052"/>
                  <a:pt x="2373218" y="2004561"/>
                </a:cubicBezTo>
                <a:cubicBezTo>
                  <a:pt x="2397575" y="1987765"/>
                  <a:pt x="2417022" y="1964396"/>
                  <a:pt x="2431421" y="1936987"/>
                </a:cubicBezTo>
                <a:cubicBezTo>
                  <a:pt x="2469123" y="1865220"/>
                  <a:pt x="2466430" y="1776674"/>
                  <a:pt x="2424327" y="1703750"/>
                </a:cubicBezTo>
                <a:lnTo>
                  <a:pt x="2390880" y="1723060"/>
                </a:lnTo>
                <a:cubicBezTo>
                  <a:pt x="2426033" y="1783948"/>
                  <a:pt x="2428758" y="1857660"/>
                  <a:pt x="2398065" y="1917447"/>
                </a:cubicBezTo>
                <a:cubicBezTo>
                  <a:pt x="2386618" y="1939743"/>
                  <a:pt x="2371177" y="1958844"/>
                  <a:pt x="2348681" y="1969064"/>
                </a:cubicBezTo>
                <a:lnTo>
                  <a:pt x="2314536" y="1978212"/>
                </a:lnTo>
                <a:lnTo>
                  <a:pt x="2320989" y="1994504"/>
                </a:lnTo>
                <a:cubicBezTo>
                  <a:pt x="2292439" y="2010252"/>
                  <a:pt x="2259301" y="2017439"/>
                  <a:pt x="2224883" y="2015050"/>
                </a:cubicBezTo>
                <a:cubicBezTo>
                  <a:pt x="2157880" y="2010397"/>
                  <a:pt x="2096183" y="1970105"/>
                  <a:pt x="2062112" y="1908746"/>
                </a:cubicBezTo>
                <a:lnTo>
                  <a:pt x="2028307" y="1927422"/>
                </a:lnTo>
                <a:cubicBezTo>
                  <a:pt x="2069101" y="2000945"/>
                  <a:pt x="2143517" y="2048870"/>
                  <a:pt x="2224395" y="2053708"/>
                </a:cubicBezTo>
                <a:cubicBezTo>
                  <a:pt x="2263912" y="2056070"/>
                  <a:pt x="2302036" y="2047984"/>
                  <a:pt x="2335071" y="2030056"/>
                </a:cubicBezTo>
                <a:cubicBezTo>
                  <a:pt x="2400196" y="2159379"/>
                  <a:pt x="2567325" y="2230480"/>
                  <a:pt x="2748680" y="2204554"/>
                </a:cubicBezTo>
                <a:cubicBezTo>
                  <a:pt x="2767068" y="2240602"/>
                  <a:pt x="2774723" y="2281713"/>
                  <a:pt x="2774723" y="2324613"/>
                </a:cubicBezTo>
                <a:cubicBezTo>
                  <a:pt x="2774723" y="2444667"/>
                  <a:pt x="2714770" y="2550720"/>
                  <a:pt x="2619461" y="2609132"/>
                </a:cubicBezTo>
                <a:cubicBezTo>
                  <a:pt x="2594093" y="2739763"/>
                  <a:pt x="2496512" y="2844553"/>
                  <a:pt x="2368919" y="2876858"/>
                </a:cubicBezTo>
                <a:cubicBezTo>
                  <a:pt x="2184369" y="2908073"/>
                  <a:pt x="2016372" y="2826285"/>
                  <a:pt x="1978290" y="2684161"/>
                </a:cubicBezTo>
                <a:lnTo>
                  <a:pt x="1939323" y="2694602"/>
                </a:lnTo>
                <a:cubicBezTo>
                  <a:pt x="1970494" y="2810931"/>
                  <a:pt x="2075973" y="2892306"/>
                  <a:pt x="2210223" y="2912307"/>
                </a:cubicBezTo>
                <a:cubicBezTo>
                  <a:pt x="2165434" y="3014618"/>
                  <a:pt x="2062317" y="3083879"/>
                  <a:pt x="1943022" y="3083879"/>
                </a:cubicBezTo>
                <a:cubicBezTo>
                  <a:pt x="1804718" y="3083879"/>
                  <a:pt x="1736151" y="2990782"/>
                  <a:pt x="1657612" y="2862428"/>
                </a:cubicBezTo>
                <a:cubicBezTo>
                  <a:pt x="1632100" y="2775963"/>
                  <a:pt x="1598588" y="2449530"/>
                  <a:pt x="1653064" y="2147091"/>
                </a:cubicBezTo>
                <a:cubicBezTo>
                  <a:pt x="1775302" y="2294672"/>
                  <a:pt x="1947360" y="2360889"/>
                  <a:pt x="2101389" y="2319520"/>
                </a:cubicBezTo>
                <a:lnTo>
                  <a:pt x="2085913" y="2268654"/>
                </a:lnTo>
                <a:cubicBezTo>
                  <a:pt x="1935632" y="2308197"/>
                  <a:pt x="1765039" y="2228547"/>
                  <a:pt x="1652548" y="2065927"/>
                </a:cubicBezTo>
                <a:cubicBezTo>
                  <a:pt x="1594744" y="1988631"/>
                  <a:pt x="1552933" y="1543383"/>
                  <a:pt x="1647107" y="1210118"/>
                </a:cubicBezTo>
                <a:cubicBezTo>
                  <a:pt x="1757451" y="1073526"/>
                  <a:pt x="1924310" y="1023711"/>
                  <a:pt x="2044795" y="1095494"/>
                </a:cubicBezTo>
                <a:lnTo>
                  <a:pt x="2046624" y="1092427"/>
                </a:lnTo>
                <a:cubicBezTo>
                  <a:pt x="2044963" y="1115904"/>
                  <a:pt x="2049817" y="1139574"/>
                  <a:pt x="2059741" y="1162003"/>
                </a:cubicBezTo>
                <a:cubicBezTo>
                  <a:pt x="2085174" y="1219476"/>
                  <a:pt x="2140055" y="1259997"/>
                  <a:pt x="2204060" y="1268556"/>
                </a:cubicBezTo>
                <a:lnTo>
                  <a:pt x="2208020" y="1238949"/>
                </a:lnTo>
                <a:cubicBezTo>
                  <a:pt x="2154665" y="1231814"/>
                  <a:pt x="2108853" y="1198319"/>
                  <a:pt x="2087448" y="1150798"/>
                </a:cubicBezTo>
                <a:cubicBezTo>
                  <a:pt x="2064784" y="1100476"/>
                  <a:pt x="2073123" y="1042569"/>
                  <a:pt x="2109077" y="1000639"/>
                </a:cubicBezTo>
                <a:cubicBezTo>
                  <a:pt x="2142987" y="961090"/>
                  <a:pt x="2196315" y="941798"/>
                  <a:pt x="2249471" y="949847"/>
                </a:cubicBezTo>
                <a:lnTo>
                  <a:pt x="2253988" y="920317"/>
                </a:lnTo>
                <a:cubicBezTo>
                  <a:pt x="2190211" y="910645"/>
                  <a:pt x="2126205" y="934132"/>
                  <a:pt x="2085632" y="982099"/>
                </a:cubicBezTo>
                <a:lnTo>
                  <a:pt x="2052614" y="1055246"/>
                </a:lnTo>
                <a:cubicBezTo>
                  <a:pt x="1928226" y="988072"/>
                  <a:pt x="1765306" y="1028878"/>
                  <a:pt x="1646726" y="1149851"/>
                </a:cubicBezTo>
                <a:cubicBezTo>
                  <a:pt x="1576863" y="1018908"/>
                  <a:pt x="1584053" y="461235"/>
                  <a:pt x="1633436" y="269593"/>
                </a:cubicBezTo>
                <a:cubicBezTo>
                  <a:pt x="1697428" y="119029"/>
                  <a:pt x="1776459" y="0"/>
                  <a:pt x="1943022" y="0"/>
                </a:cubicBezTo>
                <a:close/>
                <a:moveTo>
                  <a:pt x="1125035" y="0"/>
                </a:moveTo>
                <a:cubicBezTo>
                  <a:pt x="1263339" y="0"/>
                  <a:pt x="1331906" y="93097"/>
                  <a:pt x="1410445" y="221451"/>
                </a:cubicBezTo>
                <a:cubicBezTo>
                  <a:pt x="1435957" y="307916"/>
                  <a:pt x="1469469" y="634350"/>
                  <a:pt x="1414993" y="936788"/>
                </a:cubicBezTo>
                <a:cubicBezTo>
                  <a:pt x="1292755" y="789207"/>
                  <a:pt x="1120697" y="722990"/>
                  <a:pt x="966668" y="764359"/>
                </a:cubicBezTo>
                <a:lnTo>
                  <a:pt x="982144" y="815225"/>
                </a:lnTo>
                <a:cubicBezTo>
                  <a:pt x="1132425" y="775682"/>
                  <a:pt x="1303018" y="855332"/>
                  <a:pt x="1415509" y="1017952"/>
                </a:cubicBezTo>
                <a:cubicBezTo>
                  <a:pt x="1473313" y="1095249"/>
                  <a:pt x="1515123" y="1540497"/>
                  <a:pt x="1420950" y="1873762"/>
                </a:cubicBezTo>
                <a:cubicBezTo>
                  <a:pt x="1310606" y="2010353"/>
                  <a:pt x="1143747" y="2060168"/>
                  <a:pt x="1023262" y="1988385"/>
                </a:cubicBezTo>
                <a:lnTo>
                  <a:pt x="1021433" y="1991453"/>
                </a:lnTo>
                <a:cubicBezTo>
                  <a:pt x="1023094" y="1967976"/>
                  <a:pt x="1018240" y="1944306"/>
                  <a:pt x="1008316" y="1921877"/>
                </a:cubicBezTo>
                <a:cubicBezTo>
                  <a:pt x="982883" y="1864403"/>
                  <a:pt x="928002" y="1823883"/>
                  <a:pt x="863997" y="1815323"/>
                </a:cubicBezTo>
                <a:lnTo>
                  <a:pt x="860037" y="1844930"/>
                </a:lnTo>
                <a:cubicBezTo>
                  <a:pt x="913392" y="1852066"/>
                  <a:pt x="959204" y="1885560"/>
                  <a:pt x="980609" y="1933082"/>
                </a:cubicBezTo>
                <a:cubicBezTo>
                  <a:pt x="1003273" y="1983404"/>
                  <a:pt x="994934" y="2041310"/>
                  <a:pt x="958980" y="2083241"/>
                </a:cubicBezTo>
                <a:cubicBezTo>
                  <a:pt x="925070" y="2122789"/>
                  <a:pt x="871742" y="2142082"/>
                  <a:pt x="818586" y="2134033"/>
                </a:cubicBezTo>
                <a:lnTo>
                  <a:pt x="814069" y="2163562"/>
                </a:lnTo>
                <a:cubicBezTo>
                  <a:pt x="877846" y="2173235"/>
                  <a:pt x="941852" y="2149747"/>
                  <a:pt x="982425" y="2101780"/>
                </a:cubicBezTo>
                <a:lnTo>
                  <a:pt x="1015443" y="2028633"/>
                </a:lnTo>
                <a:cubicBezTo>
                  <a:pt x="1139831" y="2095808"/>
                  <a:pt x="1302751" y="2055001"/>
                  <a:pt x="1421331" y="1934029"/>
                </a:cubicBezTo>
                <a:cubicBezTo>
                  <a:pt x="1491194" y="2064971"/>
                  <a:pt x="1484003" y="2622644"/>
                  <a:pt x="1434621" y="2814287"/>
                </a:cubicBezTo>
                <a:cubicBezTo>
                  <a:pt x="1370629" y="2964850"/>
                  <a:pt x="1291598" y="3083879"/>
                  <a:pt x="1125035" y="3083879"/>
                </a:cubicBezTo>
                <a:cubicBezTo>
                  <a:pt x="976622" y="3083879"/>
                  <a:pt x="853248" y="2976677"/>
                  <a:pt x="835482" y="2834581"/>
                </a:cubicBezTo>
                <a:cubicBezTo>
                  <a:pt x="1001251" y="2760784"/>
                  <a:pt x="1101560" y="2608549"/>
                  <a:pt x="1075194" y="2460607"/>
                </a:cubicBezTo>
                <a:lnTo>
                  <a:pt x="1035713" y="2468996"/>
                </a:lnTo>
                <a:cubicBezTo>
                  <a:pt x="1060354" y="2611450"/>
                  <a:pt x="948194" y="2759243"/>
                  <a:pt x="773360" y="2817692"/>
                </a:cubicBezTo>
                <a:cubicBezTo>
                  <a:pt x="763867" y="2823239"/>
                  <a:pt x="753648" y="2823760"/>
                  <a:pt x="743309" y="2823760"/>
                </a:cubicBezTo>
                <a:cubicBezTo>
                  <a:pt x="576747" y="2823760"/>
                  <a:pt x="441721" y="2688734"/>
                  <a:pt x="441721" y="2522172"/>
                </a:cubicBezTo>
                <a:lnTo>
                  <a:pt x="459036" y="2436399"/>
                </a:lnTo>
                <a:lnTo>
                  <a:pt x="441721" y="2436399"/>
                </a:lnTo>
                <a:lnTo>
                  <a:pt x="441721" y="2427537"/>
                </a:lnTo>
                <a:cubicBezTo>
                  <a:pt x="305234" y="2414137"/>
                  <a:pt x="200762" y="2297266"/>
                  <a:pt x="200762" y="2155997"/>
                </a:cubicBezTo>
                <a:lnTo>
                  <a:pt x="217593" y="2072628"/>
                </a:lnTo>
                <a:cubicBezTo>
                  <a:pt x="89802" y="2019727"/>
                  <a:pt x="0" y="1893768"/>
                  <a:pt x="0" y="1746838"/>
                </a:cubicBezTo>
                <a:cubicBezTo>
                  <a:pt x="0" y="1665177"/>
                  <a:pt x="27737" y="1589996"/>
                  <a:pt x="75847" y="1531990"/>
                </a:cubicBezTo>
                <a:cubicBezTo>
                  <a:pt x="158816" y="1432590"/>
                  <a:pt x="276275" y="1387641"/>
                  <a:pt x="381353" y="1423131"/>
                </a:cubicBezTo>
                <a:lnTo>
                  <a:pt x="394263" y="1384911"/>
                </a:lnTo>
                <a:cubicBezTo>
                  <a:pt x="299825" y="1353014"/>
                  <a:pt x="197101" y="1376758"/>
                  <a:pt x="112642" y="1443556"/>
                </a:cubicBezTo>
                <a:cubicBezTo>
                  <a:pt x="74114" y="1395305"/>
                  <a:pt x="55810" y="1333244"/>
                  <a:pt x="55810" y="1266911"/>
                </a:cubicBezTo>
                <a:cubicBezTo>
                  <a:pt x="55810" y="1097473"/>
                  <a:pt x="175228" y="955927"/>
                  <a:pt x="334606" y="922383"/>
                </a:cubicBezTo>
                <a:cubicBezTo>
                  <a:pt x="497254" y="898036"/>
                  <a:pt x="645210" y="961827"/>
                  <a:pt x="694839" y="1079319"/>
                </a:cubicBezTo>
                <a:cubicBezTo>
                  <a:pt x="670482" y="1096114"/>
                  <a:pt x="651035" y="1119484"/>
                  <a:pt x="636636" y="1146893"/>
                </a:cubicBezTo>
                <a:cubicBezTo>
                  <a:pt x="598934" y="1218660"/>
                  <a:pt x="601627" y="1307205"/>
                  <a:pt x="643730" y="1380130"/>
                </a:cubicBezTo>
                <a:lnTo>
                  <a:pt x="677177" y="1360819"/>
                </a:lnTo>
                <a:cubicBezTo>
                  <a:pt x="642024" y="1299932"/>
                  <a:pt x="639299" y="1226219"/>
                  <a:pt x="669992" y="1166433"/>
                </a:cubicBezTo>
                <a:cubicBezTo>
                  <a:pt x="681439" y="1144136"/>
                  <a:pt x="696880" y="1125036"/>
                  <a:pt x="719376" y="1114815"/>
                </a:cubicBezTo>
                <a:lnTo>
                  <a:pt x="753521" y="1105667"/>
                </a:lnTo>
                <a:lnTo>
                  <a:pt x="747068" y="1089375"/>
                </a:lnTo>
                <a:cubicBezTo>
                  <a:pt x="775618" y="1073627"/>
                  <a:pt x="808756" y="1066440"/>
                  <a:pt x="843174" y="1068829"/>
                </a:cubicBezTo>
                <a:cubicBezTo>
                  <a:pt x="910177" y="1073482"/>
                  <a:pt x="971874" y="1113774"/>
                  <a:pt x="1005945" y="1175134"/>
                </a:cubicBezTo>
                <a:lnTo>
                  <a:pt x="1039750" y="1156458"/>
                </a:lnTo>
                <a:cubicBezTo>
                  <a:pt x="998956" y="1082934"/>
                  <a:pt x="924540" y="1035010"/>
                  <a:pt x="843662" y="1030172"/>
                </a:cubicBezTo>
                <a:cubicBezTo>
                  <a:pt x="804145" y="1027809"/>
                  <a:pt x="766021" y="1035895"/>
                  <a:pt x="732986" y="1053824"/>
                </a:cubicBezTo>
                <a:cubicBezTo>
                  <a:pt x="667861" y="924500"/>
                  <a:pt x="500732" y="853399"/>
                  <a:pt x="319377" y="879325"/>
                </a:cubicBezTo>
                <a:cubicBezTo>
                  <a:pt x="300989" y="843277"/>
                  <a:pt x="293334" y="802167"/>
                  <a:pt x="293334" y="759266"/>
                </a:cubicBezTo>
                <a:cubicBezTo>
                  <a:pt x="293334" y="639212"/>
                  <a:pt x="353287" y="533159"/>
                  <a:pt x="448596" y="474747"/>
                </a:cubicBezTo>
                <a:cubicBezTo>
                  <a:pt x="473964" y="344116"/>
                  <a:pt x="571545" y="239326"/>
                  <a:pt x="699138" y="207021"/>
                </a:cubicBezTo>
                <a:cubicBezTo>
                  <a:pt x="883688" y="175806"/>
                  <a:pt x="1051685" y="257594"/>
                  <a:pt x="1089767" y="399718"/>
                </a:cubicBezTo>
                <a:lnTo>
                  <a:pt x="1128734" y="389277"/>
                </a:lnTo>
                <a:cubicBezTo>
                  <a:pt x="1097563" y="272948"/>
                  <a:pt x="992084" y="191573"/>
                  <a:pt x="857834" y="171572"/>
                </a:cubicBezTo>
                <a:cubicBezTo>
                  <a:pt x="902623" y="69261"/>
                  <a:pt x="1005740" y="0"/>
                  <a:pt x="112503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grpSp>
        <p:nvGrpSpPr>
          <p:cNvPr id="72" name="Group 110">
            <a:extLst>
              <a:ext uri="{FF2B5EF4-FFF2-40B4-BE49-F238E27FC236}">
                <a16:creationId xmlns:a16="http://schemas.microsoft.com/office/drawing/2014/main" id="{D519BD50-C580-4623-8810-E04695FA5F45}"/>
              </a:ext>
            </a:extLst>
          </p:cNvPr>
          <p:cNvGrpSpPr/>
          <p:nvPr/>
        </p:nvGrpSpPr>
        <p:grpSpPr>
          <a:xfrm>
            <a:off x="5291981" y="2416730"/>
            <a:ext cx="501857" cy="554554"/>
            <a:chOff x="4835382" y="73243"/>
            <a:chExt cx="2920830" cy="3227535"/>
          </a:xfrm>
          <a:solidFill>
            <a:schemeClr val="accent4"/>
          </a:solidFill>
        </p:grpSpPr>
        <p:sp>
          <p:nvSpPr>
            <p:cNvPr id="73" name="Freeform 111">
              <a:extLst>
                <a:ext uri="{FF2B5EF4-FFF2-40B4-BE49-F238E27FC236}">
                  <a16:creationId xmlns:a16="http://schemas.microsoft.com/office/drawing/2014/main" id="{BBCCCC44-B257-423A-BB40-01303C1A40E8}"/>
                </a:ext>
              </a:extLst>
            </p:cNvPr>
            <p:cNvSpPr/>
            <p:nvPr/>
          </p:nvSpPr>
          <p:spPr>
            <a:xfrm>
              <a:off x="4835382" y="73243"/>
              <a:ext cx="2920830" cy="3227535"/>
            </a:xfrm>
            <a:custGeom>
              <a:avLst/>
              <a:gdLst>
                <a:gd name="connsiteX0" fmla="*/ 3030279 w 4784651"/>
                <a:gd name="connsiteY0" fmla="*/ 0 h 5890437"/>
                <a:gd name="connsiteX1" fmla="*/ 765544 w 4784651"/>
                <a:gd name="connsiteY1" fmla="*/ 1935126 h 5890437"/>
                <a:gd name="connsiteX2" fmla="*/ 0 w 4784651"/>
                <a:gd name="connsiteY2" fmla="*/ 3051544 h 5890437"/>
                <a:gd name="connsiteX3" fmla="*/ 510363 w 4784651"/>
                <a:gd name="connsiteY3" fmla="*/ 3327991 h 5890437"/>
                <a:gd name="connsiteX4" fmla="*/ 297711 w 4784651"/>
                <a:gd name="connsiteY4" fmla="*/ 3657600 h 5890437"/>
                <a:gd name="connsiteX5" fmla="*/ 489097 w 4784651"/>
                <a:gd name="connsiteY5" fmla="*/ 3870251 h 5890437"/>
                <a:gd name="connsiteX6" fmla="*/ 372139 w 4784651"/>
                <a:gd name="connsiteY6" fmla="*/ 4061637 h 5890437"/>
                <a:gd name="connsiteX7" fmla="*/ 563525 w 4784651"/>
                <a:gd name="connsiteY7" fmla="*/ 4316819 h 5890437"/>
                <a:gd name="connsiteX8" fmla="*/ 499730 w 4784651"/>
                <a:gd name="connsiteY8" fmla="*/ 4976037 h 5890437"/>
                <a:gd name="connsiteX9" fmla="*/ 1754372 w 4784651"/>
                <a:gd name="connsiteY9" fmla="*/ 5199321 h 5890437"/>
                <a:gd name="connsiteX10" fmla="*/ 1945758 w 4784651"/>
                <a:gd name="connsiteY10" fmla="*/ 5890437 h 5890437"/>
                <a:gd name="connsiteX11" fmla="*/ 4784651 w 4784651"/>
                <a:gd name="connsiteY11" fmla="*/ 5858540 h 5890437"/>
                <a:gd name="connsiteX12" fmla="*/ 4561367 w 4784651"/>
                <a:gd name="connsiteY12" fmla="*/ 4189228 h 5890437"/>
                <a:gd name="connsiteX13" fmla="*/ 3030279 w 4784651"/>
                <a:gd name="connsiteY13" fmla="*/ 0 h 5890437"/>
                <a:gd name="connsiteX0" fmla="*/ 3030279 w 4784651"/>
                <a:gd name="connsiteY0" fmla="*/ 114 h 5890551"/>
                <a:gd name="connsiteX1" fmla="*/ 765544 w 4784651"/>
                <a:gd name="connsiteY1" fmla="*/ 1935240 h 5890551"/>
                <a:gd name="connsiteX2" fmla="*/ 0 w 4784651"/>
                <a:gd name="connsiteY2" fmla="*/ 3051658 h 5890551"/>
                <a:gd name="connsiteX3" fmla="*/ 510363 w 4784651"/>
                <a:gd name="connsiteY3" fmla="*/ 3328105 h 5890551"/>
                <a:gd name="connsiteX4" fmla="*/ 297711 w 4784651"/>
                <a:gd name="connsiteY4" fmla="*/ 3657714 h 5890551"/>
                <a:gd name="connsiteX5" fmla="*/ 489097 w 4784651"/>
                <a:gd name="connsiteY5" fmla="*/ 3870365 h 5890551"/>
                <a:gd name="connsiteX6" fmla="*/ 372139 w 4784651"/>
                <a:gd name="connsiteY6" fmla="*/ 4061751 h 5890551"/>
                <a:gd name="connsiteX7" fmla="*/ 563525 w 4784651"/>
                <a:gd name="connsiteY7" fmla="*/ 4316933 h 5890551"/>
                <a:gd name="connsiteX8" fmla="*/ 499730 w 4784651"/>
                <a:gd name="connsiteY8" fmla="*/ 4976151 h 5890551"/>
                <a:gd name="connsiteX9" fmla="*/ 1754372 w 4784651"/>
                <a:gd name="connsiteY9" fmla="*/ 5199435 h 5890551"/>
                <a:gd name="connsiteX10" fmla="*/ 1945758 w 4784651"/>
                <a:gd name="connsiteY10" fmla="*/ 5890551 h 5890551"/>
                <a:gd name="connsiteX11" fmla="*/ 4784651 w 4784651"/>
                <a:gd name="connsiteY11" fmla="*/ 5858654 h 5890551"/>
                <a:gd name="connsiteX12" fmla="*/ 4561367 w 4784651"/>
                <a:gd name="connsiteY12" fmla="*/ 4189342 h 5890551"/>
                <a:gd name="connsiteX13" fmla="*/ 3030279 w 4784651"/>
                <a:gd name="connsiteY13" fmla="*/ 114 h 5890551"/>
                <a:gd name="connsiteX0" fmla="*/ 3030279 w 4784651"/>
                <a:gd name="connsiteY0" fmla="*/ 398 h 5890835"/>
                <a:gd name="connsiteX1" fmla="*/ 765544 w 4784651"/>
                <a:gd name="connsiteY1" fmla="*/ 1935524 h 5890835"/>
                <a:gd name="connsiteX2" fmla="*/ 0 w 4784651"/>
                <a:gd name="connsiteY2" fmla="*/ 3051942 h 5890835"/>
                <a:gd name="connsiteX3" fmla="*/ 510363 w 4784651"/>
                <a:gd name="connsiteY3" fmla="*/ 3328389 h 5890835"/>
                <a:gd name="connsiteX4" fmla="*/ 297711 w 4784651"/>
                <a:gd name="connsiteY4" fmla="*/ 3657998 h 5890835"/>
                <a:gd name="connsiteX5" fmla="*/ 489097 w 4784651"/>
                <a:gd name="connsiteY5" fmla="*/ 3870649 h 5890835"/>
                <a:gd name="connsiteX6" fmla="*/ 372139 w 4784651"/>
                <a:gd name="connsiteY6" fmla="*/ 4062035 h 5890835"/>
                <a:gd name="connsiteX7" fmla="*/ 563525 w 4784651"/>
                <a:gd name="connsiteY7" fmla="*/ 4317217 h 5890835"/>
                <a:gd name="connsiteX8" fmla="*/ 499730 w 4784651"/>
                <a:gd name="connsiteY8" fmla="*/ 4976435 h 5890835"/>
                <a:gd name="connsiteX9" fmla="*/ 1754372 w 4784651"/>
                <a:gd name="connsiteY9" fmla="*/ 5199719 h 5890835"/>
                <a:gd name="connsiteX10" fmla="*/ 1945758 w 4784651"/>
                <a:gd name="connsiteY10" fmla="*/ 5890835 h 5890835"/>
                <a:gd name="connsiteX11" fmla="*/ 4784651 w 4784651"/>
                <a:gd name="connsiteY11" fmla="*/ 5858938 h 5890835"/>
                <a:gd name="connsiteX12" fmla="*/ 4561367 w 4784651"/>
                <a:gd name="connsiteY12" fmla="*/ 4189626 h 5890835"/>
                <a:gd name="connsiteX13" fmla="*/ 3030279 w 4784651"/>
                <a:gd name="connsiteY13" fmla="*/ 398 h 5890835"/>
                <a:gd name="connsiteX0" fmla="*/ 3030279 w 5042277"/>
                <a:gd name="connsiteY0" fmla="*/ 663 h 5891100"/>
                <a:gd name="connsiteX1" fmla="*/ 765544 w 5042277"/>
                <a:gd name="connsiteY1" fmla="*/ 1935789 h 5891100"/>
                <a:gd name="connsiteX2" fmla="*/ 0 w 5042277"/>
                <a:gd name="connsiteY2" fmla="*/ 3052207 h 5891100"/>
                <a:gd name="connsiteX3" fmla="*/ 510363 w 5042277"/>
                <a:gd name="connsiteY3" fmla="*/ 3328654 h 5891100"/>
                <a:gd name="connsiteX4" fmla="*/ 297711 w 5042277"/>
                <a:gd name="connsiteY4" fmla="*/ 3658263 h 5891100"/>
                <a:gd name="connsiteX5" fmla="*/ 489097 w 5042277"/>
                <a:gd name="connsiteY5" fmla="*/ 3870914 h 5891100"/>
                <a:gd name="connsiteX6" fmla="*/ 372139 w 5042277"/>
                <a:gd name="connsiteY6" fmla="*/ 4062300 h 5891100"/>
                <a:gd name="connsiteX7" fmla="*/ 563525 w 5042277"/>
                <a:gd name="connsiteY7" fmla="*/ 4317482 h 5891100"/>
                <a:gd name="connsiteX8" fmla="*/ 499730 w 5042277"/>
                <a:gd name="connsiteY8" fmla="*/ 4976700 h 5891100"/>
                <a:gd name="connsiteX9" fmla="*/ 1754372 w 5042277"/>
                <a:gd name="connsiteY9" fmla="*/ 5199984 h 5891100"/>
                <a:gd name="connsiteX10" fmla="*/ 1945758 w 5042277"/>
                <a:gd name="connsiteY10" fmla="*/ 5891100 h 5891100"/>
                <a:gd name="connsiteX11" fmla="*/ 4784651 w 5042277"/>
                <a:gd name="connsiteY11" fmla="*/ 5859203 h 5891100"/>
                <a:gd name="connsiteX12" fmla="*/ 4561367 w 5042277"/>
                <a:gd name="connsiteY12" fmla="*/ 4189891 h 5891100"/>
                <a:gd name="connsiteX13" fmla="*/ 3030279 w 5042277"/>
                <a:gd name="connsiteY13" fmla="*/ 663 h 5891100"/>
                <a:gd name="connsiteX0" fmla="*/ 3030279 w 5316637"/>
                <a:gd name="connsiteY0" fmla="*/ 1079 h 5891516"/>
                <a:gd name="connsiteX1" fmla="*/ 765544 w 5316637"/>
                <a:gd name="connsiteY1" fmla="*/ 1936205 h 5891516"/>
                <a:gd name="connsiteX2" fmla="*/ 0 w 5316637"/>
                <a:gd name="connsiteY2" fmla="*/ 3052623 h 5891516"/>
                <a:gd name="connsiteX3" fmla="*/ 510363 w 5316637"/>
                <a:gd name="connsiteY3" fmla="*/ 3329070 h 5891516"/>
                <a:gd name="connsiteX4" fmla="*/ 297711 w 5316637"/>
                <a:gd name="connsiteY4" fmla="*/ 3658679 h 5891516"/>
                <a:gd name="connsiteX5" fmla="*/ 489097 w 5316637"/>
                <a:gd name="connsiteY5" fmla="*/ 3871330 h 5891516"/>
                <a:gd name="connsiteX6" fmla="*/ 372139 w 5316637"/>
                <a:gd name="connsiteY6" fmla="*/ 4062716 h 5891516"/>
                <a:gd name="connsiteX7" fmla="*/ 563525 w 5316637"/>
                <a:gd name="connsiteY7" fmla="*/ 4317898 h 5891516"/>
                <a:gd name="connsiteX8" fmla="*/ 499730 w 5316637"/>
                <a:gd name="connsiteY8" fmla="*/ 4977116 h 5891516"/>
                <a:gd name="connsiteX9" fmla="*/ 1754372 w 5316637"/>
                <a:gd name="connsiteY9" fmla="*/ 5200400 h 5891516"/>
                <a:gd name="connsiteX10" fmla="*/ 1945758 w 5316637"/>
                <a:gd name="connsiteY10" fmla="*/ 5891516 h 5891516"/>
                <a:gd name="connsiteX11" fmla="*/ 4784651 w 5316637"/>
                <a:gd name="connsiteY11" fmla="*/ 5859619 h 5891516"/>
                <a:gd name="connsiteX12" fmla="*/ 4890977 w 5316637"/>
                <a:gd name="connsiteY12" fmla="*/ 3520456 h 5891516"/>
                <a:gd name="connsiteX13" fmla="*/ 3030279 w 5316637"/>
                <a:gd name="connsiteY13" fmla="*/ 1079 h 5891516"/>
                <a:gd name="connsiteX0" fmla="*/ 3030279 w 5338934"/>
                <a:gd name="connsiteY0" fmla="*/ 561 h 5890998"/>
                <a:gd name="connsiteX1" fmla="*/ 765544 w 5338934"/>
                <a:gd name="connsiteY1" fmla="*/ 1935687 h 5890998"/>
                <a:gd name="connsiteX2" fmla="*/ 0 w 5338934"/>
                <a:gd name="connsiteY2" fmla="*/ 3052105 h 5890998"/>
                <a:gd name="connsiteX3" fmla="*/ 510363 w 5338934"/>
                <a:gd name="connsiteY3" fmla="*/ 3328552 h 5890998"/>
                <a:gd name="connsiteX4" fmla="*/ 297711 w 5338934"/>
                <a:gd name="connsiteY4" fmla="*/ 3658161 h 5890998"/>
                <a:gd name="connsiteX5" fmla="*/ 489097 w 5338934"/>
                <a:gd name="connsiteY5" fmla="*/ 3870812 h 5890998"/>
                <a:gd name="connsiteX6" fmla="*/ 372139 w 5338934"/>
                <a:gd name="connsiteY6" fmla="*/ 4062198 h 5890998"/>
                <a:gd name="connsiteX7" fmla="*/ 563525 w 5338934"/>
                <a:gd name="connsiteY7" fmla="*/ 4317380 h 5890998"/>
                <a:gd name="connsiteX8" fmla="*/ 499730 w 5338934"/>
                <a:gd name="connsiteY8" fmla="*/ 4976598 h 5890998"/>
                <a:gd name="connsiteX9" fmla="*/ 1754372 w 5338934"/>
                <a:gd name="connsiteY9" fmla="*/ 5199882 h 5890998"/>
                <a:gd name="connsiteX10" fmla="*/ 1945758 w 5338934"/>
                <a:gd name="connsiteY10" fmla="*/ 5890998 h 5890998"/>
                <a:gd name="connsiteX11" fmla="*/ 4784651 w 5338934"/>
                <a:gd name="connsiteY11" fmla="*/ 5859101 h 5890998"/>
                <a:gd name="connsiteX12" fmla="*/ 4890977 w 5338934"/>
                <a:gd name="connsiteY12" fmla="*/ 3519938 h 5890998"/>
                <a:gd name="connsiteX13" fmla="*/ 3030279 w 5338934"/>
                <a:gd name="connsiteY13" fmla="*/ 561 h 5890998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75 h 5890612"/>
                <a:gd name="connsiteX1" fmla="*/ 765544 w 5381346"/>
                <a:gd name="connsiteY1" fmla="*/ 1935301 h 5890612"/>
                <a:gd name="connsiteX2" fmla="*/ 0 w 5381346"/>
                <a:gd name="connsiteY2" fmla="*/ 3051719 h 5890612"/>
                <a:gd name="connsiteX3" fmla="*/ 510363 w 5381346"/>
                <a:gd name="connsiteY3" fmla="*/ 3328166 h 5890612"/>
                <a:gd name="connsiteX4" fmla="*/ 297711 w 5381346"/>
                <a:gd name="connsiteY4" fmla="*/ 3657775 h 5890612"/>
                <a:gd name="connsiteX5" fmla="*/ 489097 w 5381346"/>
                <a:gd name="connsiteY5" fmla="*/ 3870426 h 5890612"/>
                <a:gd name="connsiteX6" fmla="*/ 372139 w 5381346"/>
                <a:gd name="connsiteY6" fmla="*/ 4061812 h 5890612"/>
                <a:gd name="connsiteX7" fmla="*/ 563525 w 5381346"/>
                <a:gd name="connsiteY7" fmla="*/ 4316994 h 5890612"/>
                <a:gd name="connsiteX8" fmla="*/ 499730 w 5381346"/>
                <a:gd name="connsiteY8" fmla="*/ 4976212 h 5890612"/>
                <a:gd name="connsiteX9" fmla="*/ 1754372 w 5381346"/>
                <a:gd name="connsiteY9" fmla="*/ 5199496 h 5890612"/>
                <a:gd name="connsiteX10" fmla="*/ 1945758 w 5381346"/>
                <a:gd name="connsiteY10" fmla="*/ 5890612 h 5890612"/>
                <a:gd name="connsiteX11" fmla="*/ 4784651 w 5381346"/>
                <a:gd name="connsiteY11" fmla="*/ 5858715 h 5890612"/>
                <a:gd name="connsiteX12" fmla="*/ 4890977 w 5381346"/>
                <a:gd name="connsiteY12" fmla="*/ 3519552 h 5890612"/>
                <a:gd name="connsiteX13" fmla="*/ 3030279 w 5381346"/>
                <a:gd name="connsiteY13" fmla="*/ 175 h 5890612"/>
                <a:gd name="connsiteX0" fmla="*/ 3030279 w 5381346"/>
                <a:gd name="connsiteY0" fmla="*/ 1733 h 5892170"/>
                <a:gd name="connsiteX1" fmla="*/ 0 w 5381346"/>
                <a:gd name="connsiteY1" fmla="*/ 3053277 h 5892170"/>
                <a:gd name="connsiteX2" fmla="*/ 510363 w 5381346"/>
                <a:gd name="connsiteY2" fmla="*/ 3329724 h 5892170"/>
                <a:gd name="connsiteX3" fmla="*/ 297711 w 5381346"/>
                <a:gd name="connsiteY3" fmla="*/ 3659333 h 5892170"/>
                <a:gd name="connsiteX4" fmla="*/ 489097 w 5381346"/>
                <a:gd name="connsiteY4" fmla="*/ 3871984 h 5892170"/>
                <a:gd name="connsiteX5" fmla="*/ 372139 w 5381346"/>
                <a:gd name="connsiteY5" fmla="*/ 4063370 h 5892170"/>
                <a:gd name="connsiteX6" fmla="*/ 563525 w 5381346"/>
                <a:gd name="connsiteY6" fmla="*/ 4318552 h 5892170"/>
                <a:gd name="connsiteX7" fmla="*/ 499730 w 5381346"/>
                <a:gd name="connsiteY7" fmla="*/ 4977770 h 5892170"/>
                <a:gd name="connsiteX8" fmla="*/ 1754372 w 5381346"/>
                <a:gd name="connsiteY8" fmla="*/ 5201054 h 5892170"/>
                <a:gd name="connsiteX9" fmla="*/ 1945758 w 5381346"/>
                <a:gd name="connsiteY9" fmla="*/ 5892170 h 5892170"/>
                <a:gd name="connsiteX10" fmla="*/ 4784651 w 5381346"/>
                <a:gd name="connsiteY10" fmla="*/ 5860273 h 5892170"/>
                <a:gd name="connsiteX11" fmla="*/ 4890977 w 5381346"/>
                <a:gd name="connsiteY11" fmla="*/ 3521110 h 5892170"/>
                <a:gd name="connsiteX12" fmla="*/ 3030279 w 5381346"/>
                <a:gd name="connsiteY12" fmla="*/ 1733 h 5892170"/>
                <a:gd name="connsiteX0" fmla="*/ 3030279 w 5381346"/>
                <a:gd name="connsiteY0" fmla="*/ 4 h 5890441"/>
                <a:gd name="connsiteX1" fmla="*/ 0 w 5381346"/>
                <a:gd name="connsiteY1" fmla="*/ 3051548 h 5890441"/>
                <a:gd name="connsiteX2" fmla="*/ 510363 w 5381346"/>
                <a:gd name="connsiteY2" fmla="*/ 3327995 h 5890441"/>
                <a:gd name="connsiteX3" fmla="*/ 297711 w 5381346"/>
                <a:gd name="connsiteY3" fmla="*/ 3657604 h 5890441"/>
                <a:gd name="connsiteX4" fmla="*/ 489097 w 5381346"/>
                <a:gd name="connsiteY4" fmla="*/ 3870255 h 5890441"/>
                <a:gd name="connsiteX5" fmla="*/ 372139 w 5381346"/>
                <a:gd name="connsiteY5" fmla="*/ 4061641 h 5890441"/>
                <a:gd name="connsiteX6" fmla="*/ 563525 w 5381346"/>
                <a:gd name="connsiteY6" fmla="*/ 4316823 h 5890441"/>
                <a:gd name="connsiteX7" fmla="*/ 499730 w 5381346"/>
                <a:gd name="connsiteY7" fmla="*/ 4976041 h 5890441"/>
                <a:gd name="connsiteX8" fmla="*/ 1754372 w 5381346"/>
                <a:gd name="connsiteY8" fmla="*/ 5199325 h 5890441"/>
                <a:gd name="connsiteX9" fmla="*/ 1945758 w 5381346"/>
                <a:gd name="connsiteY9" fmla="*/ 5890441 h 5890441"/>
                <a:gd name="connsiteX10" fmla="*/ 4784651 w 5381346"/>
                <a:gd name="connsiteY10" fmla="*/ 5858544 h 5890441"/>
                <a:gd name="connsiteX11" fmla="*/ 4890977 w 5381346"/>
                <a:gd name="connsiteY11" fmla="*/ 3519381 h 5890441"/>
                <a:gd name="connsiteX12" fmla="*/ 3030279 w 5381346"/>
                <a:gd name="connsiteY12" fmla="*/ 4 h 5890441"/>
                <a:gd name="connsiteX0" fmla="*/ 3040277 w 5391344"/>
                <a:gd name="connsiteY0" fmla="*/ 4 h 5890441"/>
                <a:gd name="connsiteX1" fmla="*/ 9998 w 5391344"/>
                <a:gd name="connsiteY1" fmla="*/ 3051548 h 5890441"/>
                <a:gd name="connsiteX2" fmla="*/ 520361 w 5391344"/>
                <a:gd name="connsiteY2" fmla="*/ 3327995 h 5890441"/>
                <a:gd name="connsiteX3" fmla="*/ 307709 w 5391344"/>
                <a:gd name="connsiteY3" fmla="*/ 3657604 h 5890441"/>
                <a:gd name="connsiteX4" fmla="*/ 499095 w 5391344"/>
                <a:gd name="connsiteY4" fmla="*/ 3870255 h 5890441"/>
                <a:gd name="connsiteX5" fmla="*/ 382137 w 5391344"/>
                <a:gd name="connsiteY5" fmla="*/ 4061641 h 5890441"/>
                <a:gd name="connsiteX6" fmla="*/ 573523 w 5391344"/>
                <a:gd name="connsiteY6" fmla="*/ 4316823 h 5890441"/>
                <a:gd name="connsiteX7" fmla="*/ 509728 w 5391344"/>
                <a:gd name="connsiteY7" fmla="*/ 4976041 h 5890441"/>
                <a:gd name="connsiteX8" fmla="*/ 1764370 w 5391344"/>
                <a:gd name="connsiteY8" fmla="*/ 5199325 h 5890441"/>
                <a:gd name="connsiteX9" fmla="*/ 1955756 w 5391344"/>
                <a:gd name="connsiteY9" fmla="*/ 5890441 h 5890441"/>
                <a:gd name="connsiteX10" fmla="*/ 4794649 w 5391344"/>
                <a:gd name="connsiteY10" fmla="*/ 5858544 h 5890441"/>
                <a:gd name="connsiteX11" fmla="*/ 4900975 w 5391344"/>
                <a:gd name="connsiteY11" fmla="*/ 3519381 h 5890441"/>
                <a:gd name="connsiteX12" fmla="*/ 3040277 w 5391344"/>
                <a:gd name="connsiteY12" fmla="*/ 4 h 5890441"/>
                <a:gd name="connsiteX0" fmla="*/ 3040277 w 5391344"/>
                <a:gd name="connsiteY0" fmla="*/ 4 h 5890441"/>
                <a:gd name="connsiteX1" fmla="*/ 9998 w 5391344"/>
                <a:gd name="connsiteY1" fmla="*/ 3051548 h 5890441"/>
                <a:gd name="connsiteX2" fmla="*/ 520361 w 5391344"/>
                <a:gd name="connsiteY2" fmla="*/ 3327995 h 5890441"/>
                <a:gd name="connsiteX3" fmla="*/ 307709 w 5391344"/>
                <a:gd name="connsiteY3" fmla="*/ 3657604 h 5890441"/>
                <a:gd name="connsiteX4" fmla="*/ 499095 w 5391344"/>
                <a:gd name="connsiteY4" fmla="*/ 3870255 h 5890441"/>
                <a:gd name="connsiteX5" fmla="*/ 382137 w 5391344"/>
                <a:gd name="connsiteY5" fmla="*/ 4061641 h 5890441"/>
                <a:gd name="connsiteX6" fmla="*/ 573523 w 5391344"/>
                <a:gd name="connsiteY6" fmla="*/ 4316823 h 5890441"/>
                <a:gd name="connsiteX7" fmla="*/ 509728 w 5391344"/>
                <a:gd name="connsiteY7" fmla="*/ 4976041 h 5890441"/>
                <a:gd name="connsiteX8" fmla="*/ 1764370 w 5391344"/>
                <a:gd name="connsiteY8" fmla="*/ 5199325 h 5890441"/>
                <a:gd name="connsiteX9" fmla="*/ 1955756 w 5391344"/>
                <a:gd name="connsiteY9" fmla="*/ 5890441 h 5890441"/>
                <a:gd name="connsiteX10" fmla="*/ 4794649 w 5391344"/>
                <a:gd name="connsiteY10" fmla="*/ 5858544 h 5890441"/>
                <a:gd name="connsiteX11" fmla="*/ 4900975 w 5391344"/>
                <a:gd name="connsiteY11" fmla="*/ 3519381 h 5890441"/>
                <a:gd name="connsiteX12" fmla="*/ 3040277 w 5391344"/>
                <a:gd name="connsiteY12" fmla="*/ 4 h 5890441"/>
                <a:gd name="connsiteX0" fmla="*/ 3030279 w 5381346"/>
                <a:gd name="connsiteY0" fmla="*/ 92120 h 5982557"/>
                <a:gd name="connsiteX1" fmla="*/ 914399 w 5381346"/>
                <a:gd name="connsiteY1" fmla="*/ 1187274 h 5982557"/>
                <a:gd name="connsiteX2" fmla="*/ 0 w 5381346"/>
                <a:gd name="connsiteY2" fmla="*/ 3143664 h 5982557"/>
                <a:gd name="connsiteX3" fmla="*/ 510363 w 5381346"/>
                <a:gd name="connsiteY3" fmla="*/ 3420111 h 5982557"/>
                <a:gd name="connsiteX4" fmla="*/ 297711 w 5381346"/>
                <a:gd name="connsiteY4" fmla="*/ 3749720 h 5982557"/>
                <a:gd name="connsiteX5" fmla="*/ 489097 w 5381346"/>
                <a:gd name="connsiteY5" fmla="*/ 3962371 h 5982557"/>
                <a:gd name="connsiteX6" fmla="*/ 372139 w 5381346"/>
                <a:gd name="connsiteY6" fmla="*/ 4153757 h 5982557"/>
                <a:gd name="connsiteX7" fmla="*/ 563525 w 5381346"/>
                <a:gd name="connsiteY7" fmla="*/ 4408939 h 5982557"/>
                <a:gd name="connsiteX8" fmla="*/ 499730 w 5381346"/>
                <a:gd name="connsiteY8" fmla="*/ 5068157 h 5982557"/>
                <a:gd name="connsiteX9" fmla="*/ 1754372 w 5381346"/>
                <a:gd name="connsiteY9" fmla="*/ 5291441 h 5982557"/>
                <a:gd name="connsiteX10" fmla="*/ 1945758 w 5381346"/>
                <a:gd name="connsiteY10" fmla="*/ 5982557 h 5982557"/>
                <a:gd name="connsiteX11" fmla="*/ 4784651 w 5381346"/>
                <a:gd name="connsiteY11" fmla="*/ 5950660 h 5982557"/>
                <a:gd name="connsiteX12" fmla="*/ 4890977 w 5381346"/>
                <a:gd name="connsiteY12" fmla="*/ 3611497 h 5982557"/>
                <a:gd name="connsiteX13" fmla="*/ 3030279 w 5381346"/>
                <a:gd name="connsiteY13" fmla="*/ 92120 h 5982557"/>
                <a:gd name="connsiteX0" fmla="*/ 3030279 w 5381346"/>
                <a:gd name="connsiteY0" fmla="*/ 94250 h 5984687"/>
                <a:gd name="connsiteX1" fmla="*/ 914399 w 5381346"/>
                <a:gd name="connsiteY1" fmla="*/ 1189404 h 5984687"/>
                <a:gd name="connsiteX2" fmla="*/ 0 w 5381346"/>
                <a:gd name="connsiteY2" fmla="*/ 3145794 h 5984687"/>
                <a:gd name="connsiteX3" fmla="*/ 510363 w 5381346"/>
                <a:gd name="connsiteY3" fmla="*/ 3422241 h 5984687"/>
                <a:gd name="connsiteX4" fmla="*/ 297711 w 5381346"/>
                <a:gd name="connsiteY4" fmla="*/ 3751850 h 5984687"/>
                <a:gd name="connsiteX5" fmla="*/ 489097 w 5381346"/>
                <a:gd name="connsiteY5" fmla="*/ 3964501 h 5984687"/>
                <a:gd name="connsiteX6" fmla="*/ 372139 w 5381346"/>
                <a:gd name="connsiteY6" fmla="*/ 4155887 h 5984687"/>
                <a:gd name="connsiteX7" fmla="*/ 563525 w 5381346"/>
                <a:gd name="connsiteY7" fmla="*/ 4411069 h 5984687"/>
                <a:gd name="connsiteX8" fmla="*/ 499730 w 5381346"/>
                <a:gd name="connsiteY8" fmla="*/ 5070287 h 5984687"/>
                <a:gd name="connsiteX9" fmla="*/ 1754372 w 5381346"/>
                <a:gd name="connsiteY9" fmla="*/ 5293571 h 5984687"/>
                <a:gd name="connsiteX10" fmla="*/ 1945758 w 5381346"/>
                <a:gd name="connsiteY10" fmla="*/ 5984687 h 5984687"/>
                <a:gd name="connsiteX11" fmla="*/ 4784651 w 5381346"/>
                <a:gd name="connsiteY11" fmla="*/ 5952790 h 5984687"/>
                <a:gd name="connsiteX12" fmla="*/ 4890977 w 5381346"/>
                <a:gd name="connsiteY12" fmla="*/ 3613627 h 5984687"/>
                <a:gd name="connsiteX13" fmla="*/ 3030279 w 5381346"/>
                <a:gd name="connsiteY13" fmla="*/ 94250 h 5984687"/>
                <a:gd name="connsiteX0" fmla="*/ 3030279 w 5381346"/>
                <a:gd name="connsiteY0" fmla="*/ 0 h 5890437"/>
                <a:gd name="connsiteX1" fmla="*/ 914399 w 5381346"/>
                <a:gd name="connsiteY1" fmla="*/ 1095154 h 5890437"/>
                <a:gd name="connsiteX2" fmla="*/ 0 w 5381346"/>
                <a:gd name="connsiteY2" fmla="*/ 3051544 h 5890437"/>
                <a:gd name="connsiteX3" fmla="*/ 510363 w 5381346"/>
                <a:gd name="connsiteY3" fmla="*/ 3327991 h 5890437"/>
                <a:gd name="connsiteX4" fmla="*/ 297711 w 5381346"/>
                <a:gd name="connsiteY4" fmla="*/ 3657600 h 5890437"/>
                <a:gd name="connsiteX5" fmla="*/ 489097 w 5381346"/>
                <a:gd name="connsiteY5" fmla="*/ 3870251 h 5890437"/>
                <a:gd name="connsiteX6" fmla="*/ 372139 w 5381346"/>
                <a:gd name="connsiteY6" fmla="*/ 4061637 h 5890437"/>
                <a:gd name="connsiteX7" fmla="*/ 563525 w 5381346"/>
                <a:gd name="connsiteY7" fmla="*/ 4316819 h 5890437"/>
                <a:gd name="connsiteX8" fmla="*/ 499730 w 5381346"/>
                <a:gd name="connsiteY8" fmla="*/ 4976037 h 5890437"/>
                <a:gd name="connsiteX9" fmla="*/ 1754372 w 5381346"/>
                <a:gd name="connsiteY9" fmla="*/ 5199321 h 5890437"/>
                <a:gd name="connsiteX10" fmla="*/ 1945758 w 5381346"/>
                <a:gd name="connsiteY10" fmla="*/ 5890437 h 5890437"/>
                <a:gd name="connsiteX11" fmla="*/ 4784651 w 5381346"/>
                <a:gd name="connsiteY11" fmla="*/ 5858540 h 5890437"/>
                <a:gd name="connsiteX12" fmla="*/ 4890977 w 5381346"/>
                <a:gd name="connsiteY12" fmla="*/ 3519377 h 5890437"/>
                <a:gd name="connsiteX13" fmla="*/ 3030279 w 5381346"/>
                <a:gd name="connsiteY13" fmla="*/ 0 h 5890437"/>
                <a:gd name="connsiteX0" fmla="*/ 3030279 w 5381346"/>
                <a:gd name="connsiteY0" fmla="*/ 0 h 5890437"/>
                <a:gd name="connsiteX1" fmla="*/ 914399 w 5381346"/>
                <a:gd name="connsiteY1" fmla="*/ 1095154 h 5890437"/>
                <a:gd name="connsiteX2" fmla="*/ 0 w 5381346"/>
                <a:gd name="connsiteY2" fmla="*/ 3051544 h 5890437"/>
                <a:gd name="connsiteX3" fmla="*/ 510363 w 5381346"/>
                <a:gd name="connsiteY3" fmla="*/ 3327991 h 5890437"/>
                <a:gd name="connsiteX4" fmla="*/ 297711 w 5381346"/>
                <a:gd name="connsiteY4" fmla="*/ 3657600 h 5890437"/>
                <a:gd name="connsiteX5" fmla="*/ 489097 w 5381346"/>
                <a:gd name="connsiteY5" fmla="*/ 3870251 h 5890437"/>
                <a:gd name="connsiteX6" fmla="*/ 372139 w 5381346"/>
                <a:gd name="connsiteY6" fmla="*/ 4061637 h 5890437"/>
                <a:gd name="connsiteX7" fmla="*/ 563525 w 5381346"/>
                <a:gd name="connsiteY7" fmla="*/ 4316819 h 5890437"/>
                <a:gd name="connsiteX8" fmla="*/ 499730 w 5381346"/>
                <a:gd name="connsiteY8" fmla="*/ 4976037 h 5890437"/>
                <a:gd name="connsiteX9" fmla="*/ 1754372 w 5381346"/>
                <a:gd name="connsiteY9" fmla="*/ 5199321 h 5890437"/>
                <a:gd name="connsiteX10" fmla="*/ 1945758 w 5381346"/>
                <a:gd name="connsiteY10" fmla="*/ 5890437 h 5890437"/>
                <a:gd name="connsiteX11" fmla="*/ 4784651 w 5381346"/>
                <a:gd name="connsiteY11" fmla="*/ 5858540 h 5890437"/>
                <a:gd name="connsiteX12" fmla="*/ 4890977 w 5381346"/>
                <a:gd name="connsiteY12" fmla="*/ 3519377 h 5890437"/>
                <a:gd name="connsiteX13" fmla="*/ 3030279 w 5381346"/>
                <a:gd name="connsiteY13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90128 w 5381793"/>
                <a:gd name="connsiteY1" fmla="*/ 1098883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90128 w 5381793"/>
                <a:gd name="connsiteY1" fmla="*/ 1098883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64 w 5381831"/>
                <a:gd name="connsiteY0" fmla="*/ 0 h 5890437"/>
                <a:gd name="connsiteX1" fmla="*/ 890166 w 5381831"/>
                <a:gd name="connsiteY1" fmla="*/ 1098883 h 5890437"/>
                <a:gd name="connsiteX2" fmla="*/ 607506 w 5381831"/>
                <a:gd name="connsiteY2" fmla="*/ 2172770 h 5890437"/>
                <a:gd name="connsiteX3" fmla="*/ 485 w 5381831"/>
                <a:gd name="connsiteY3" fmla="*/ 3051544 h 5890437"/>
                <a:gd name="connsiteX4" fmla="*/ 510848 w 5381831"/>
                <a:gd name="connsiteY4" fmla="*/ 3327991 h 5890437"/>
                <a:gd name="connsiteX5" fmla="*/ 298196 w 5381831"/>
                <a:gd name="connsiteY5" fmla="*/ 3657600 h 5890437"/>
                <a:gd name="connsiteX6" fmla="*/ 489582 w 5381831"/>
                <a:gd name="connsiteY6" fmla="*/ 3870251 h 5890437"/>
                <a:gd name="connsiteX7" fmla="*/ 372624 w 5381831"/>
                <a:gd name="connsiteY7" fmla="*/ 4061637 h 5890437"/>
                <a:gd name="connsiteX8" fmla="*/ 564010 w 5381831"/>
                <a:gd name="connsiteY8" fmla="*/ 4316819 h 5890437"/>
                <a:gd name="connsiteX9" fmla="*/ 500215 w 5381831"/>
                <a:gd name="connsiteY9" fmla="*/ 4976037 h 5890437"/>
                <a:gd name="connsiteX10" fmla="*/ 1754857 w 5381831"/>
                <a:gd name="connsiteY10" fmla="*/ 5199321 h 5890437"/>
                <a:gd name="connsiteX11" fmla="*/ 1946243 w 5381831"/>
                <a:gd name="connsiteY11" fmla="*/ 5890437 h 5890437"/>
                <a:gd name="connsiteX12" fmla="*/ 4785136 w 5381831"/>
                <a:gd name="connsiteY12" fmla="*/ 5858540 h 5890437"/>
                <a:gd name="connsiteX13" fmla="*/ 4891462 w 5381831"/>
                <a:gd name="connsiteY13" fmla="*/ 3519377 h 5890437"/>
                <a:gd name="connsiteX14" fmla="*/ 3030764 w 5381831"/>
                <a:gd name="connsiteY14" fmla="*/ 0 h 5890437"/>
                <a:gd name="connsiteX0" fmla="*/ 3030764 w 5381831"/>
                <a:gd name="connsiteY0" fmla="*/ 0 h 5890437"/>
                <a:gd name="connsiteX1" fmla="*/ 890166 w 5381831"/>
                <a:gd name="connsiteY1" fmla="*/ 1098883 h 5890437"/>
                <a:gd name="connsiteX2" fmla="*/ 607506 w 5381831"/>
                <a:gd name="connsiteY2" fmla="*/ 2172770 h 5890437"/>
                <a:gd name="connsiteX3" fmla="*/ 485 w 5381831"/>
                <a:gd name="connsiteY3" fmla="*/ 3051544 h 5890437"/>
                <a:gd name="connsiteX4" fmla="*/ 510848 w 5381831"/>
                <a:gd name="connsiteY4" fmla="*/ 3327991 h 5890437"/>
                <a:gd name="connsiteX5" fmla="*/ 298196 w 5381831"/>
                <a:gd name="connsiteY5" fmla="*/ 3657600 h 5890437"/>
                <a:gd name="connsiteX6" fmla="*/ 489582 w 5381831"/>
                <a:gd name="connsiteY6" fmla="*/ 3870251 h 5890437"/>
                <a:gd name="connsiteX7" fmla="*/ 372624 w 5381831"/>
                <a:gd name="connsiteY7" fmla="*/ 4061637 h 5890437"/>
                <a:gd name="connsiteX8" fmla="*/ 564010 w 5381831"/>
                <a:gd name="connsiteY8" fmla="*/ 4316819 h 5890437"/>
                <a:gd name="connsiteX9" fmla="*/ 500215 w 5381831"/>
                <a:gd name="connsiteY9" fmla="*/ 4976037 h 5890437"/>
                <a:gd name="connsiteX10" fmla="*/ 1754857 w 5381831"/>
                <a:gd name="connsiteY10" fmla="*/ 5199321 h 5890437"/>
                <a:gd name="connsiteX11" fmla="*/ 1946243 w 5381831"/>
                <a:gd name="connsiteY11" fmla="*/ 5890437 h 5890437"/>
                <a:gd name="connsiteX12" fmla="*/ 4785136 w 5381831"/>
                <a:gd name="connsiteY12" fmla="*/ 5858540 h 5890437"/>
                <a:gd name="connsiteX13" fmla="*/ 4891462 w 5381831"/>
                <a:gd name="connsiteY13" fmla="*/ 3519377 h 5890437"/>
                <a:gd name="connsiteX14" fmla="*/ 3030764 w 5381831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765 w 5381832"/>
                <a:gd name="connsiteY0" fmla="*/ 0 h 5890437"/>
                <a:gd name="connsiteX1" fmla="*/ 890167 w 5381832"/>
                <a:gd name="connsiteY1" fmla="*/ 1098883 h 5890437"/>
                <a:gd name="connsiteX2" fmla="*/ 672821 w 5381832"/>
                <a:gd name="connsiteY2" fmla="*/ 2220272 h 5890437"/>
                <a:gd name="connsiteX3" fmla="*/ 486 w 5381832"/>
                <a:gd name="connsiteY3" fmla="*/ 3051544 h 5890437"/>
                <a:gd name="connsiteX4" fmla="*/ 510849 w 5381832"/>
                <a:gd name="connsiteY4" fmla="*/ 3327991 h 5890437"/>
                <a:gd name="connsiteX5" fmla="*/ 339761 w 5381832"/>
                <a:gd name="connsiteY5" fmla="*/ 3734790 h 5890437"/>
                <a:gd name="connsiteX6" fmla="*/ 531147 w 5381832"/>
                <a:gd name="connsiteY6" fmla="*/ 3870251 h 5890437"/>
                <a:gd name="connsiteX7" fmla="*/ 372625 w 5381832"/>
                <a:gd name="connsiteY7" fmla="*/ 4061637 h 5890437"/>
                <a:gd name="connsiteX8" fmla="*/ 564011 w 5381832"/>
                <a:gd name="connsiteY8" fmla="*/ 4316819 h 5890437"/>
                <a:gd name="connsiteX9" fmla="*/ 500216 w 5381832"/>
                <a:gd name="connsiteY9" fmla="*/ 4976037 h 5890437"/>
                <a:gd name="connsiteX10" fmla="*/ 1754858 w 5381832"/>
                <a:gd name="connsiteY10" fmla="*/ 5039004 h 5890437"/>
                <a:gd name="connsiteX11" fmla="*/ 1946244 w 5381832"/>
                <a:gd name="connsiteY11" fmla="*/ 5890437 h 5890437"/>
                <a:gd name="connsiteX12" fmla="*/ 4785137 w 5381832"/>
                <a:gd name="connsiteY12" fmla="*/ 5858540 h 5890437"/>
                <a:gd name="connsiteX13" fmla="*/ 4891463 w 5381832"/>
                <a:gd name="connsiteY13" fmla="*/ 3519377 h 5890437"/>
                <a:gd name="connsiteX14" fmla="*/ 3030765 w 5381832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72451 w 5381929"/>
                <a:gd name="connsiteY1" fmla="*/ 1057320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72451 w 5381929"/>
                <a:gd name="connsiteY1" fmla="*/ 1057320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81633 w 5381929"/>
                <a:gd name="connsiteY1" fmla="*/ 920842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81633 w 5381929"/>
                <a:gd name="connsiteY1" fmla="*/ 920842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1751 h 5892188"/>
                <a:gd name="connsiteX1" fmla="*/ 927042 w 5381929"/>
                <a:gd name="connsiteY1" fmla="*/ 868002 h 5892188"/>
                <a:gd name="connsiteX2" fmla="*/ 672918 w 5381929"/>
                <a:gd name="connsiteY2" fmla="*/ 2222023 h 5892188"/>
                <a:gd name="connsiteX3" fmla="*/ 583 w 5381929"/>
                <a:gd name="connsiteY3" fmla="*/ 3053295 h 5892188"/>
                <a:gd name="connsiteX4" fmla="*/ 510946 w 5381929"/>
                <a:gd name="connsiteY4" fmla="*/ 3329742 h 5892188"/>
                <a:gd name="connsiteX5" fmla="*/ 339858 w 5381929"/>
                <a:gd name="connsiteY5" fmla="*/ 3736541 h 5892188"/>
                <a:gd name="connsiteX6" fmla="*/ 531244 w 5381929"/>
                <a:gd name="connsiteY6" fmla="*/ 3872002 h 5892188"/>
                <a:gd name="connsiteX7" fmla="*/ 372722 w 5381929"/>
                <a:gd name="connsiteY7" fmla="*/ 4063388 h 5892188"/>
                <a:gd name="connsiteX8" fmla="*/ 564108 w 5381929"/>
                <a:gd name="connsiteY8" fmla="*/ 4318570 h 5892188"/>
                <a:gd name="connsiteX9" fmla="*/ 500313 w 5381929"/>
                <a:gd name="connsiteY9" fmla="*/ 4977788 h 5892188"/>
                <a:gd name="connsiteX10" fmla="*/ 1754955 w 5381929"/>
                <a:gd name="connsiteY10" fmla="*/ 5040755 h 5892188"/>
                <a:gd name="connsiteX11" fmla="*/ 1946341 w 5381929"/>
                <a:gd name="connsiteY11" fmla="*/ 5892188 h 5892188"/>
                <a:gd name="connsiteX12" fmla="*/ 4785234 w 5381929"/>
                <a:gd name="connsiteY12" fmla="*/ 5860291 h 5892188"/>
                <a:gd name="connsiteX13" fmla="*/ 4891560 w 5381929"/>
                <a:gd name="connsiteY13" fmla="*/ 3521128 h 5892188"/>
                <a:gd name="connsiteX14" fmla="*/ 3030862 w 5381929"/>
                <a:gd name="connsiteY14" fmla="*/ 1751 h 5892188"/>
                <a:gd name="connsiteX0" fmla="*/ 3031042 w 5382109"/>
                <a:gd name="connsiteY0" fmla="*/ 1751 h 5892188"/>
                <a:gd name="connsiteX1" fmla="*/ 927222 w 5382109"/>
                <a:gd name="connsiteY1" fmla="*/ 868002 h 5892188"/>
                <a:gd name="connsiteX2" fmla="*/ 577563 w 5382109"/>
                <a:gd name="connsiteY2" fmla="*/ 2303910 h 5892188"/>
                <a:gd name="connsiteX3" fmla="*/ 763 w 5382109"/>
                <a:gd name="connsiteY3" fmla="*/ 3053295 h 5892188"/>
                <a:gd name="connsiteX4" fmla="*/ 511126 w 5382109"/>
                <a:gd name="connsiteY4" fmla="*/ 3329742 h 5892188"/>
                <a:gd name="connsiteX5" fmla="*/ 340038 w 5382109"/>
                <a:gd name="connsiteY5" fmla="*/ 3736541 h 5892188"/>
                <a:gd name="connsiteX6" fmla="*/ 531424 w 5382109"/>
                <a:gd name="connsiteY6" fmla="*/ 3872002 h 5892188"/>
                <a:gd name="connsiteX7" fmla="*/ 372902 w 5382109"/>
                <a:gd name="connsiteY7" fmla="*/ 4063388 h 5892188"/>
                <a:gd name="connsiteX8" fmla="*/ 564288 w 5382109"/>
                <a:gd name="connsiteY8" fmla="*/ 4318570 h 5892188"/>
                <a:gd name="connsiteX9" fmla="*/ 500493 w 5382109"/>
                <a:gd name="connsiteY9" fmla="*/ 4977788 h 5892188"/>
                <a:gd name="connsiteX10" fmla="*/ 1755135 w 5382109"/>
                <a:gd name="connsiteY10" fmla="*/ 5040755 h 5892188"/>
                <a:gd name="connsiteX11" fmla="*/ 1946521 w 5382109"/>
                <a:gd name="connsiteY11" fmla="*/ 5892188 h 5892188"/>
                <a:gd name="connsiteX12" fmla="*/ 4785414 w 5382109"/>
                <a:gd name="connsiteY12" fmla="*/ 5860291 h 5892188"/>
                <a:gd name="connsiteX13" fmla="*/ 4891740 w 5382109"/>
                <a:gd name="connsiteY13" fmla="*/ 3521128 h 5892188"/>
                <a:gd name="connsiteX14" fmla="*/ 3031042 w 5382109"/>
                <a:gd name="connsiteY14" fmla="*/ 1751 h 5892188"/>
                <a:gd name="connsiteX0" fmla="*/ 3031042 w 5382109"/>
                <a:gd name="connsiteY0" fmla="*/ 2101 h 5892538"/>
                <a:gd name="connsiteX1" fmla="*/ 913575 w 5382109"/>
                <a:gd name="connsiteY1" fmla="*/ 827408 h 5892538"/>
                <a:gd name="connsiteX2" fmla="*/ 577563 w 5382109"/>
                <a:gd name="connsiteY2" fmla="*/ 2304260 h 5892538"/>
                <a:gd name="connsiteX3" fmla="*/ 763 w 5382109"/>
                <a:gd name="connsiteY3" fmla="*/ 3053645 h 5892538"/>
                <a:gd name="connsiteX4" fmla="*/ 511126 w 5382109"/>
                <a:gd name="connsiteY4" fmla="*/ 3330092 h 5892538"/>
                <a:gd name="connsiteX5" fmla="*/ 340038 w 5382109"/>
                <a:gd name="connsiteY5" fmla="*/ 3736891 h 5892538"/>
                <a:gd name="connsiteX6" fmla="*/ 531424 w 5382109"/>
                <a:gd name="connsiteY6" fmla="*/ 3872352 h 5892538"/>
                <a:gd name="connsiteX7" fmla="*/ 372902 w 5382109"/>
                <a:gd name="connsiteY7" fmla="*/ 4063738 h 5892538"/>
                <a:gd name="connsiteX8" fmla="*/ 564288 w 5382109"/>
                <a:gd name="connsiteY8" fmla="*/ 4318920 h 5892538"/>
                <a:gd name="connsiteX9" fmla="*/ 500493 w 5382109"/>
                <a:gd name="connsiteY9" fmla="*/ 4978138 h 5892538"/>
                <a:gd name="connsiteX10" fmla="*/ 1755135 w 5382109"/>
                <a:gd name="connsiteY10" fmla="*/ 5041105 h 5892538"/>
                <a:gd name="connsiteX11" fmla="*/ 1946521 w 5382109"/>
                <a:gd name="connsiteY11" fmla="*/ 5892538 h 5892538"/>
                <a:gd name="connsiteX12" fmla="*/ 4785414 w 5382109"/>
                <a:gd name="connsiteY12" fmla="*/ 5860641 h 5892538"/>
                <a:gd name="connsiteX13" fmla="*/ 4891740 w 5382109"/>
                <a:gd name="connsiteY13" fmla="*/ 3521478 h 5892538"/>
                <a:gd name="connsiteX14" fmla="*/ 3031042 w 5382109"/>
                <a:gd name="connsiteY14" fmla="*/ 2101 h 5892538"/>
                <a:gd name="connsiteX0" fmla="*/ 3031042 w 5382109"/>
                <a:gd name="connsiteY0" fmla="*/ 941 h 5891378"/>
                <a:gd name="connsiteX1" fmla="*/ 886280 w 5382109"/>
                <a:gd name="connsiteY1" fmla="*/ 1071908 h 5891378"/>
                <a:gd name="connsiteX2" fmla="*/ 577563 w 5382109"/>
                <a:gd name="connsiteY2" fmla="*/ 2303100 h 5891378"/>
                <a:gd name="connsiteX3" fmla="*/ 763 w 5382109"/>
                <a:gd name="connsiteY3" fmla="*/ 3052485 h 5891378"/>
                <a:gd name="connsiteX4" fmla="*/ 511126 w 5382109"/>
                <a:gd name="connsiteY4" fmla="*/ 3328932 h 5891378"/>
                <a:gd name="connsiteX5" fmla="*/ 340038 w 5382109"/>
                <a:gd name="connsiteY5" fmla="*/ 3735731 h 5891378"/>
                <a:gd name="connsiteX6" fmla="*/ 531424 w 5382109"/>
                <a:gd name="connsiteY6" fmla="*/ 3871192 h 5891378"/>
                <a:gd name="connsiteX7" fmla="*/ 372902 w 5382109"/>
                <a:gd name="connsiteY7" fmla="*/ 4062578 h 5891378"/>
                <a:gd name="connsiteX8" fmla="*/ 564288 w 5382109"/>
                <a:gd name="connsiteY8" fmla="*/ 4317760 h 5891378"/>
                <a:gd name="connsiteX9" fmla="*/ 500493 w 5382109"/>
                <a:gd name="connsiteY9" fmla="*/ 4976978 h 5891378"/>
                <a:gd name="connsiteX10" fmla="*/ 1755135 w 5382109"/>
                <a:gd name="connsiteY10" fmla="*/ 5039945 h 5891378"/>
                <a:gd name="connsiteX11" fmla="*/ 1946521 w 5382109"/>
                <a:gd name="connsiteY11" fmla="*/ 5891378 h 5891378"/>
                <a:gd name="connsiteX12" fmla="*/ 4785414 w 5382109"/>
                <a:gd name="connsiteY12" fmla="*/ 5859481 h 5891378"/>
                <a:gd name="connsiteX13" fmla="*/ 4891740 w 5382109"/>
                <a:gd name="connsiteY13" fmla="*/ 3520318 h 5891378"/>
                <a:gd name="connsiteX14" fmla="*/ 3031042 w 5382109"/>
                <a:gd name="connsiteY14" fmla="*/ 941 h 5891378"/>
                <a:gd name="connsiteX0" fmla="*/ 3031042 w 5382109"/>
                <a:gd name="connsiteY0" fmla="*/ 753 h 5891190"/>
                <a:gd name="connsiteX1" fmla="*/ 886280 w 5382109"/>
                <a:gd name="connsiteY1" fmla="*/ 1071720 h 5891190"/>
                <a:gd name="connsiteX2" fmla="*/ 577563 w 5382109"/>
                <a:gd name="connsiteY2" fmla="*/ 2302912 h 5891190"/>
                <a:gd name="connsiteX3" fmla="*/ 763 w 5382109"/>
                <a:gd name="connsiteY3" fmla="*/ 3052297 h 5891190"/>
                <a:gd name="connsiteX4" fmla="*/ 511126 w 5382109"/>
                <a:gd name="connsiteY4" fmla="*/ 3328744 h 5891190"/>
                <a:gd name="connsiteX5" fmla="*/ 340038 w 5382109"/>
                <a:gd name="connsiteY5" fmla="*/ 3735543 h 5891190"/>
                <a:gd name="connsiteX6" fmla="*/ 531424 w 5382109"/>
                <a:gd name="connsiteY6" fmla="*/ 3871004 h 5891190"/>
                <a:gd name="connsiteX7" fmla="*/ 372902 w 5382109"/>
                <a:gd name="connsiteY7" fmla="*/ 4062390 h 5891190"/>
                <a:gd name="connsiteX8" fmla="*/ 564288 w 5382109"/>
                <a:gd name="connsiteY8" fmla="*/ 4317572 h 5891190"/>
                <a:gd name="connsiteX9" fmla="*/ 500493 w 5382109"/>
                <a:gd name="connsiteY9" fmla="*/ 4976790 h 5891190"/>
                <a:gd name="connsiteX10" fmla="*/ 1755135 w 5382109"/>
                <a:gd name="connsiteY10" fmla="*/ 5039757 h 5891190"/>
                <a:gd name="connsiteX11" fmla="*/ 1946521 w 5382109"/>
                <a:gd name="connsiteY11" fmla="*/ 5891190 h 5891190"/>
                <a:gd name="connsiteX12" fmla="*/ 4785414 w 5382109"/>
                <a:gd name="connsiteY12" fmla="*/ 5859293 h 5891190"/>
                <a:gd name="connsiteX13" fmla="*/ 4891740 w 5382109"/>
                <a:gd name="connsiteY13" fmla="*/ 3520130 h 5891190"/>
                <a:gd name="connsiteX14" fmla="*/ 3031042 w 5382109"/>
                <a:gd name="connsiteY14" fmla="*/ 753 h 5891190"/>
                <a:gd name="connsiteX0" fmla="*/ 3031042 w 5382109"/>
                <a:gd name="connsiteY0" fmla="*/ 753 h 5891190"/>
                <a:gd name="connsiteX1" fmla="*/ 886280 w 5382109"/>
                <a:gd name="connsiteY1" fmla="*/ 1071720 h 5891190"/>
                <a:gd name="connsiteX2" fmla="*/ 577563 w 5382109"/>
                <a:gd name="connsiteY2" fmla="*/ 2302912 h 5891190"/>
                <a:gd name="connsiteX3" fmla="*/ 763 w 5382109"/>
                <a:gd name="connsiteY3" fmla="*/ 3052297 h 5891190"/>
                <a:gd name="connsiteX4" fmla="*/ 511126 w 5382109"/>
                <a:gd name="connsiteY4" fmla="*/ 3328744 h 5891190"/>
                <a:gd name="connsiteX5" fmla="*/ 340038 w 5382109"/>
                <a:gd name="connsiteY5" fmla="*/ 3735543 h 5891190"/>
                <a:gd name="connsiteX6" fmla="*/ 531424 w 5382109"/>
                <a:gd name="connsiteY6" fmla="*/ 3871004 h 5891190"/>
                <a:gd name="connsiteX7" fmla="*/ 372902 w 5382109"/>
                <a:gd name="connsiteY7" fmla="*/ 4062390 h 5891190"/>
                <a:gd name="connsiteX8" fmla="*/ 564288 w 5382109"/>
                <a:gd name="connsiteY8" fmla="*/ 4317572 h 5891190"/>
                <a:gd name="connsiteX9" fmla="*/ 500493 w 5382109"/>
                <a:gd name="connsiteY9" fmla="*/ 4976790 h 5891190"/>
                <a:gd name="connsiteX10" fmla="*/ 1755135 w 5382109"/>
                <a:gd name="connsiteY10" fmla="*/ 5039757 h 5891190"/>
                <a:gd name="connsiteX11" fmla="*/ 1946521 w 5382109"/>
                <a:gd name="connsiteY11" fmla="*/ 5891190 h 5891190"/>
                <a:gd name="connsiteX12" fmla="*/ 4785414 w 5382109"/>
                <a:gd name="connsiteY12" fmla="*/ 5859293 h 5891190"/>
                <a:gd name="connsiteX13" fmla="*/ 4891740 w 5382109"/>
                <a:gd name="connsiteY13" fmla="*/ 3520130 h 5891190"/>
                <a:gd name="connsiteX14" fmla="*/ 3031042 w 5382109"/>
                <a:gd name="connsiteY14" fmla="*/ 753 h 5891190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627 h 5891064"/>
                <a:gd name="connsiteX1" fmla="*/ 777098 w 5382109"/>
                <a:gd name="connsiteY1" fmla="*/ 1180776 h 5891064"/>
                <a:gd name="connsiteX2" fmla="*/ 577563 w 5382109"/>
                <a:gd name="connsiteY2" fmla="*/ 2302786 h 5891064"/>
                <a:gd name="connsiteX3" fmla="*/ 763 w 5382109"/>
                <a:gd name="connsiteY3" fmla="*/ 3052171 h 5891064"/>
                <a:gd name="connsiteX4" fmla="*/ 511126 w 5382109"/>
                <a:gd name="connsiteY4" fmla="*/ 3328618 h 5891064"/>
                <a:gd name="connsiteX5" fmla="*/ 340038 w 5382109"/>
                <a:gd name="connsiteY5" fmla="*/ 3735417 h 5891064"/>
                <a:gd name="connsiteX6" fmla="*/ 531424 w 5382109"/>
                <a:gd name="connsiteY6" fmla="*/ 3870878 h 5891064"/>
                <a:gd name="connsiteX7" fmla="*/ 372902 w 5382109"/>
                <a:gd name="connsiteY7" fmla="*/ 4062264 h 5891064"/>
                <a:gd name="connsiteX8" fmla="*/ 564288 w 5382109"/>
                <a:gd name="connsiteY8" fmla="*/ 4317446 h 5891064"/>
                <a:gd name="connsiteX9" fmla="*/ 500493 w 5382109"/>
                <a:gd name="connsiteY9" fmla="*/ 4976664 h 5891064"/>
                <a:gd name="connsiteX10" fmla="*/ 1755135 w 5382109"/>
                <a:gd name="connsiteY10" fmla="*/ 5039631 h 5891064"/>
                <a:gd name="connsiteX11" fmla="*/ 1946521 w 5382109"/>
                <a:gd name="connsiteY11" fmla="*/ 5891064 h 5891064"/>
                <a:gd name="connsiteX12" fmla="*/ 4785414 w 5382109"/>
                <a:gd name="connsiteY12" fmla="*/ 5859167 h 5891064"/>
                <a:gd name="connsiteX13" fmla="*/ 4891740 w 5382109"/>
                <a:gd name="connsiteY13" fmla="*/ 3520004 h 5891064"/>
                <a:gd name="connsiteX14" fmla="*/ 3031042 w 5382109"/>
                <a:gd name="connsiteY14" fmla="*/ 627 h 5891064"/>
                <a:gd name="connsiteX0" fmla="*/ 3031042 w 5382109"/>
                <a:gd name="connsiteY0" fmla="*/ 968 h 5891405"/>
                <a:gd name="connsiteX1" fmla="*/ 777098 w 5382109"/>
                <a:gd name="connsiteY1" fmla="*/ 1181117 h 5891405"/>
                <a:gd name="connsiteX2" fmla="*/ 577563 w 5382109"/>
                <a:gd name="connsiteY2" fmla="*/ 2303127 h 5891405"/>
                <a:gd name="connsiteX3" fmla="*/ 763 w 5382109"/>
                <a:gd name="connsiteY3" fmla="*/ 3052512 h 5891405"/>
                <a:gd name="connsiteX4" fmla="*/ 511126 w 5382109"/>
                <a:gd name="connsiteY4" fmla="*/ 3328959 h 5891405"/>
                <a:gd name="connsiteX5" fmla="*/ 340038 w 5382109"/>
                <a:gd name="connsiteY5" fmla="*/ 3735758 h 5891405"/>
                <a:gd name="connsiteX6" fmla="*/ 531424 w 5382109"/>
                <a:gd name="connsiteY6" fmla="*/ 3871219 h 5891405"/>
                <a:gd name="connsiteX7" fmla="*/ 372902 w 5382109"/>
                <a:gd name="connsiteY7" fmla="*/ 4062605 h 5891405"/>
                <a:gd name="connsiteX8" fmla="*/ 564288 w 5382109"/>
                <a:gd name="connsiteY8" fmla="*/ 4317787 h 5891405"/>
                <a:gd name="connsiteX9" fmla="*/ 500493 w 5382109"/>
                <a:gd name="connsiteY9" fmla="*/ 4977005 h 5891405"/>
                <a:gd name="connsiteX10" fmla="*/ 1755135 w 5382109"/>
                <a:gd name="connsiteY10" fmla="*/ 5039972 h 5891405"/>
                <a:gd name="connsiteX11" fmla="*/ 1946521 w 5382109"/>
                <a:gd name="connsiteY11" fmla="*/ 5891405 h 5891405"/>
                <a:gd name="connsiteX12" fmla="*/ 4785414 w 5382109"/>
                <a:gd name="connsiteY12" fmla="*/ 5859508 h 5891405"/>
                <a:gd name="connsiteX13" fmla="*/ 4891740 w 5382109"/>
                <a:gd name="connsiteY13" fmla="*/ 3520345 h 5891405"/>
                <a:gd name="connsiteX14" fmla="*/ 3031042 w 5382109"/>
                <a:gd name="connsiteY14" fmla="*/ 968 h 5891405"/>
                <a:gd name="connsiteX0" fmla="*/ 3031042 w 5382109"/>
                <a:gd name="connsiteY0" fmla="*/ 968 h 5891405"/>
                <a:gd name="connsiteX1" fmla="*/ 777098 w 5382109"/>
                <a:gd name="connsiteY1" fmla="*/ 1181117 h 5891405"/>
                <a:gd name="connsiteX2" fmla="*/ 577563 w 5382109"/>
                <a:gd name="connsiteY2" fmla="*/ 2303127 h 5891405"/>
                <a:gd name="connsiteX3" fmla="*/ 763 w 5382109"/>
                <a:gd name="connsiteY3" fmla="*/ 3052512 h 5891405"/>
                <a:gd name="connsiteX4" fmla="*/ 511126 w 5382109"/>
                <a:gd name="connsiteY4" fmla="*/ 3328959 h 5891405"/>
                <a:gd name="connsiteX5" fmla="*/ 340038 w 5382109"/>
                <a:gd name="connsiteY5" fmla="*/ 3735758 h 5891405"/>
                <a:gd name="connsiteX6" fmla="*/ 531424 w 5382109"/>
                <a:gd name="connsiteY6" fmla="*/ 3871219 h 5891405"/>
                <a:gd name="connsiteX7" fmla="*/ 372902 w 5382109"/>
                <a:gd name="connsiteY7" fmla="*/ 4062605 h 5891405"/>
                <a:gd name="connsiteX8" fmla="*/ 564288 w 5382109"/>
                <a:gd name="connsiteY8" fmla="*/ 4317787 h 5891405"/>
                <a:gd name="connsiteX9" fmla="*/ 500493 w 5382109"/>
                <a:gd name="connsiteY9" fmla="*/ 4977005 h 5891405"/>
                <a:gd name="connsiteX10" fmla="*/ 1755135 w 5382109"/>
                <a:gd name="connsiteY10" fmla="*/ 5039972 h 5891405"/>
                <a:gd name="connsiteX11" fmla="*/ 1946521 w 5382109"/>
                <a:gd name="connsiteY11" fmla="*/ 5891405 h 5891405"/>
                <a:gd name="connsiteX12" fmla="*/ 4785414 w 5382109"/>
                <a:gd name="connsiteY12" fmla="*/ 5859508 h 5891405"/>
                <a:gd name="connsiteX13" fmla="*/ 4891740 w 5382109"/>
                <a:gd name="connsiteY13" fmla="*/ 3520345 h 5891405"/>
                <a:gd name="connsiteX14" fmla="*/ 3031042 w 5382109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8119 w 5389186"/>
                <a:gd name="connsiteY0" fmla="*/ 968 h 5891405"/>
                <a:gd name="connsiteX1" fmla="*/ 784175 w 5389186"/>
                <a:gd name="connsiteY1" fmla="*/ 1181117 h 5891405"/>
                <a:gd name="connsiteX2" fmla="*/ 530049 w 5389186"/>
                <a:gd name="connsiteY2" fmla="*/ 2303127 h 5891405"/>
                <a:gd name="connsiteX3" fmla="*/ 7840 w 5389186"/>
                <a:gd name="connsiteY3" fmla="*/ 3052512 h 5891405"/>
                <a:gd name="connsiteX4" fmla="*/ 518203 w 5389186"/>
                <a:gd name="connsiteY4" fmla="*/ 3328959 h 5891405"/>
                <a:gd name="connsiteX5" fmla="*/ 347115 w 5389186"/>
                <a:gd name="connsiteY5" fmla="*/ 3735758 h 5891405"/>
                <a:gd name="connsiteX6" fmla="*/ 538501 w 5389186"/>
                <a:gd name="connsiteY6" fmla="*/ 3871219 h 5891405"/>
                <a:gd name="connsiteX7" fmla="*/ 379979 w 5389186"/>
                <a:gd name="connsiteY7" fmla="*/ 4062605 h 5891405"/>
                <a:gd name="connsiteX8" fmla="*/ 571365 w 5389186"/>
                <a:gd name="connsiteY8" fmla="*/ 4317787 h 5891405"/>
                <a:gd name="connsiteX9" fmla="*/ 507570 w 5389186"/>
                <a:gd name="connsiteY9" fmla="*/ 4977005 h 5891405"/>
                <a:gd name="connsiteX10" fmla="*/ 1762212 w 5389186"/>
                <a:gd name="connsiteY10" fmla="*/ 5039972 h 5891405"/>
                <a:gd name="connsiteX11" fmla="*/ 1953598 w 5389186"/>
                <a:gd name="connsiteY11" fmla="*/ 5891405 h 5891405"/>
                <a:gd name="connsiteX12" fmla="*/ 4792491 w 5389186"/>
                <a:gd name="connsiteY12" fmla="*/ 5859508 h 5891405"/>
                <a:gd name="connsiteX13" fmla="*/ 4898817 w 5389186"/>
                <a:gd name="connsiteY13" fmla="*/ 3520345 h 5891405"/>
                <a:gd name="connsiteX14" fmla="*/ 3038119 w 5389186"/>
                <a:gd name="connsiteY14" fmla="*/ 968 h 5891405"/>
                <a:gd name="connsiteX0" fmla="*/ 3037057 w 5388124"/>
                <a:gd name="connsiteY0" fmla="*/ 968 h 5891405"/>
                <a:gd name="connsiteX1" fmla="*/ 783113 w 5388124"/>
                <a:gd name="connsiteY1" fmla="*/ 1181117 h 5891405"/>
                <a:gd name="connsiteX2" fmla="*/ 528987 w 5388124"/>
                <a:gd name="connsiteY2" fmla="*/ 2303127 h 5891405"/>
                <a:gd name="connsiteX3" fmla="*/ 6778 w 5388124"/>
                <a:gd name="connsiteY3" fmla="*/ 3052512 h 5891405"/>
                <a:gd name="connsiteX4" fmla="*/ 517141 w 5388124"/>
                <a:gd name="connsiteY4" fmla="*/ 3328959 h 5891405"/>
                <a:gd name="connsiteX5" fmla="*/ 346053 w 5388124"/>
                <a:gd name="connsiteY5" fmla="*/ 3735758 h 5891405"/>
                <a:gd name="connsiteX6" fmla="*/ 537439 w 5388124"/>
                <a:gd name="connsiteY6" fmla="*/ 3871219 h 5891405"/>
                <a:gd name="connsiteX7" fmla="*/ 378917 w 5388124"/>
                <a:gd name="connsiteY7" fmla="*/ 4062605 h 5891405"/>
                <a:gd name="connsiteX8" fmla="*/ 570303 w 5388124"/>
                <a:gd name="connsiteY8" fmla="*/ 4317787 h 5891405"/>
                <a:gd name="connsiteX9" fmla="*/ 506508 w 5388124"/>
                <a:gd name="connsiteY9" fmla="*/ 4977005 h 5891405"/>
                <a:gd name="connsiteX10" fmla="*/ 1761150 w 5388124"/>
                <a:gd name="connsiteY10" fmla="*/ 5039972 h 5891405"/>
                <a:gd name="connsiteX11" fmla="*/ 1952536 w 5388124"/>
                <a:gd name="connsiteY11" fmla="*/ 5891405 h 5891405"/>
                <a:gd name="connsiteX12" fmla="*/ 4791429 w 5388124"/>
                <a:gd name="connsiteY12" fmla="*/ 5859508 h 5891405"/>
                <a:gd name="connsiteX13" fmla="*/ 4897755 w 5388124"/>
                <a:gd name="connsiteY13" fmla="*/ 3520345 h 5891405"/>
                <a:gd name="connsiteX14" fmla="*/ 3037057 w 5388124"/>
                <a:gd name="connsiteY14" fmla="*/ 968 h 5891405"/>
                <a:gd name="connsiteX0" fmla="*/ 3034541 w 5385608"/>
                <a:gd name="connsiteY0" fmla="*/ 968 h 5891405"/>
                <a:gd name="connsiteX1" fmla="*/ 780597 w 5385608"/>
                <a:gd name="connsiteY1" fmla="*/ 1181117 h 5891405"/>
                <a:gd name="connsiteX2" fmla="*/ 526471 w 5385608"/>
                <a:gd name="connsiteY2" fmla="*/ 2303127 h 5891405"/>
                <a:gd name="connsiteX3" fmla="*/ 4262 w 5385608"/>
                <a:gd name="connsiteY3" fmla="*/ 3052512 h 5891405"/>
                <a:gd name="connsiteX4" fmla="*/ 514625 w 5385608"/>
                <a:gd name="connsiteY4" fmla="*/ 3328959 h 5891405"/>
                <a:gd name="connsiteX5" fmla="*/ 343537 w 5385608"/>
                <a:gd name="connsiteY5" fmla="*/ 3735758 h 5891405"/>
                <a:gd name="connsiteX6" fmla="*/ 534923 w 5385608"/>
                <a:gd name="connsiteY6" fmla="*/ 3871219 h 5891405"/>
                <a:gd name="connsiteX7" fmla="*/ 376401 w 5385608"/>
                <a:gd name="connsiteY7" fmla="*/ 4062605 h 5891405"/>
                <a:gd name="connsiteX8" fmla="*/ 567787 w 5385608"/>
                <a:gd name="connsiteY8" fmla="*/ 4317787 h 5891405"/>
                <a:gd name="connsiteX9" fmla="*/ 503992 w 5385608"/>
                <a:gd name="connsiteY9" fmla="*/ 4977005 h 5891405"/>
                <a:gd name="connsiteX10" fmla="*/ 1758634 w 5385608"/>
                <a:gd name="connsiteY10" fmla="*/ 5039972 h 5891405"/>
                <a:gd name="connsiteX11" fmla="*/ 1950020 w 5385608"/>
                <a:gd name="connsiteY11" fmla="*/ 5891405 h 5891405"/>
                <a:gd name="connsiteX12" fmla="*/ 4788913 w 5385608"/>
                <a:gd name="connsiteY12" fmla="*/ 5859508 h 5891405"/>
                <a:gd name="connsiteX13" fmla="*/ 4895239 w 5385608"/>
                <a:gd name="connsiteY13" fmla="*/ 3520345 h 5891405"/>
                <a:gd name="connsiteX14" fmla="*/ 3034541 w 5385608"/>
                <a:gd name="connsiteY14" fmla="*/ 968 h 5891405"/>
                <a:gd name="connsiteX0" fmla="*/ 3034541 w 5385608"/>
                <a:gd name="connsiteY0" fmla="*/ 968 h 5891405"/>
                <a:gd name="connsiteX1" fmla="*/ 780597 w 5385608"/>
                <a:gd name="connsiteY1" fmla="*/ 1181117 h 5891405"/>
                <a:gd name="connsiteX2" fmla="*/ 526471 w 5385608"/>
                <a:gd name="connsiteY2" fmla="*/ 2303127 h 5891405"/>
                <a:gd name="connsiteX3" fmla="*/ 4262 w 5385608"/>
                <a:gd name="connsiteY3" fmla="*/ 3052512 h 5891405"/>
                <a:gd name="connsiteX4" fmla="*/ 514625 w 5385608"/>
                <a:gd name="connsiteY4" fmla="*/ 3328959 h 5891405"/>
                <a:gd name="connsiteX5" fmla="*/ 343537 w 5385608"/>
                <a:gd name="connsiteY5" fmla="*/ 3735758 h 5891405"/>
                <a:gd name="connsiteX6" fmla="*/ 534923 w 5385608"/>
                <a:gd name="connsiteY6" fmla="*/ 3871219 h 5891405"/>
                <a:gd name="connsiteX7" fmla="*/ 376401 w 5385608"/>
                <a:gd name="connsiteY7" fmla="*/ 4062605 h 5891405"/>
                <a:gd name="connsiteX8" fmla="*/ 567787 w 5385608"/>
                <a:gd name="connsiteY8" fmla="*/ 4317787 h 5891405"/>
                <a:gd name="connsiteX9" fmla="*/ 503992 w 5385608"/>
                <a:gd name="connsiteY9" fmla="*/ 4977005 h 5891405"/>
                <a:gd name="connsiteX10" fmla="*/ 1758634 w 5385608"/>
                <a:gd name="connsiteY10" fmla="*/ 5039972 h 5891405"/>
                <a:gd name="connsiteX11" fmla="*/ 1950020 w 5385608"/>
                <a:gd name="connsiteY11" fmla="*/ 5891405 h 5891405"/>
                <a:gd name="connsiteX12" fmla="*/ 4788913 w 5385608"/>
                <a:gd name="connsiteY12" fmla="*/ 5859508 h 5891405"/>
                <a:gd name="connsiteX13" fmla="*/ 4895239 w 5385608"/>
                <a:gd name="connsiteY13" fmla="*/ 3520345 h 5891405"/>
                <a:gd name="connsiteX14" fmla="*/ 3034541 w 5385608"/>
                <a:gd name="connsiteY14" fmla="*/ 968 h 5891405"/>
                <a:gd name="connsiteX0" fmla="*/ 2980702 w 5331769"/>
                <a:gd name="connsiteY0" fmla="*/ 968 h 5891405"/>
                <a:gd name="connsiteX1" fmla="*/ 726758 w 5331769"/>
                <a:gd name="connsiteY1" fmla="*/ 1181117 h 5891405"/>
                <a:gd name="connsiteX2" fmla="*/ 472632 w 5331769"/>
                <a:gd name="connsiteY2" fmla="*/ 2303127 h 5891405"/>
                <a:gd name="connsiteX3" fmla="*/ 5014 w 5331769"/>
                <a:gd name="connsiteY3" fmla="*/ 3079808 h 5891405"/>
                <a:gd name="connsiteX4" fmla="*/ 460786 w 5331769"/>
                <a:gd name="connsiteY4" fmla="*/ 3328959 h 5891405"/>
                <a:gd name="connsiteX5" fmla="*/ 289698 w 5331769"/>
                <a:gd name="connsiteY5" fmla="*/ 3735758 h 5891405"/>
                <a:gd name="connsiteX6" fmla="*/ 481084 w 5331769"/>
                <a:gd name="connsiteY6" fmla="*/ 3871219 h 5891405"/>
                <a:gd name="connsiteX7" fmla="*/ 322562 w 5331769"/>
                <a:gd name="connsiteY7" fmla="*/ 4062605 h 5891405"/>
                <a:gd name="connsiteX8" fmla="*/ 513948 w 5331769"/>
                <a:gd name="connsiteY8" fmla="*/ 4317787 h 5891405"/>
                <a:gd name="connsiteX9" fmla="*/ 450153 w 5331769"/>
                <a:gd name="connsiteY9" fmla="*/ 4977005 h 5891405"/>
                <a:gd name="connsiteX10" fmla="*/ 1704795 w 5331769"/>
                <a:gd name="connsiteY10" fmla="*/ 5039972 h 5891405"/>
                <a:gd name="connsiteX11" fmla="*/ 1896181 w 5331769"/>
                <a:gd name="connsiteY11" fmla="*/ 5891405 h 5891405"/>
                <a:gd name="connsiteX12" fmla="*/ 4735074 w 5331769"/>
                <a:gd name="connsiteY12" fmla="*/ 5859508 h 5891405"/>
                <a:gd name="connsiteX13" fmla="*/ 4841400 w 5331769"/>
                <a:gd name="connsiteY13" fmla="*/ 3520345 h 5891405"/>
                <a:gd name="connsiteX14" fmla="*/ 2980702 w 5331769"/>
                <a:gd name="connsiteY14" fmla="*/ 968 h 5891405"/>
                <a:gd name="connsiteX0" fmla="*/ 2980491 w 5331558"/>
                <a:gd name="connsiteY0" fmla="*/ 968 h 5891405"/>
                <a:gd name="connsiteX1" fmla="*/ 726547 w 5331558"/>
                <a:gd name="connsiteY1" fmla="*/ 1181117 h 5891405"/>
                <a:gd name="connsiteX2" fmla="*/ 486068 w 5331558"/>
                <a:gd name="connsiteY2" fmla="*/ 2371366 h 5891405"/>
                <a:gd name="connsiteX3" fmla="*/ 4803 w 5331558"/>
                <a:gd name="connsiteY3" fmla="*/ 3079808 h 5891405"/>
                <a:gd name="connsiteX4" fmla="*/ 460575 w 5331558"/>
                <a:gd name="connsiteY4" fmla="*/ 3328959 h 5891405"/>
                <a:gd name="connsiteX5" fmla="*/ 289487 w 5331558"/>
                <a:gd name="connsiteY5" fmla="*/ 3735758 h 5891405"/>
                <a:gd name="connsiteX6" fmla="*/ 480873 w 5331558"/>
                <a:gd name="connsiteY6" fmla="*/ 3871219 h 5891405"/>
                <a:gd name="connsiteX7" fmla="*/ 322351 w 5331558"/>
                <a:gd name="connsiteY7" fmla="*/ 4062605 h 5891405"/>
                <a:gd name="connsiteX8" fmla="*/ 513737 w 5331558"/>
                <a:gd name="connsiteY8" fmla="*/ 4317787 h 5891405"/>
                <a:gd name="connsiteX9" fmla="*/ 449942 w 5331558"/>
                <a:gd name="connsiteY9" fmla="*/ 4977005 h 5891405"/>
                <a:gd name="connsiteX10" fmla="*/ 1704584 w 5331558"/>
                <a:gd name="connsiteY10" fmla="*/ 5039972 h 5891405"/>
                <a:gd name="connsiteX11" fmla="*/ 1895970 w 5331558"/>
                <a:gd name="connsiteY11" fmla="*/ 5891405 h 5891405"/>
                <a:gd name="connsiteX12" fmla="*/ 4734863 w 5331558"/>
                <a:gd name="connsiteY12" fmla="*/ 5859508 h 5891405"/>
                <a:gd name="connsiteX13" fmla="*/ 4841189 w 5331558"/>
                <a:gd name="connsiteY13" fmla="*/ 3520345 h 5891405"/>
                <a:gd name="connsiteX14" fmla="*/ 2980491 w 5331558"/>
                <a:gd name="connsiteY14" fmla="*/ 968 h 5891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331558" h="5891405">
                  <a:moveTo>
                    <a:pt x="2980491" y="968"/>
                  </a:moveTo>
                  <a:cubicBezTo>
                    <a:pt x="1784302" y="-22254"/>
                    <a:pt x="1040642" y="372305"/>
                    <a:pt x="726547" y="1181117"/>
                  </a:cubicBezTo>
                  <a:cubicBezTo>
                    <a:pt x="528785" y="1834793"/>
                    <a:pt x="744238" y="2066938"/>
                    <a:pt x="486068" y="2371366"/>
                  </a:cubicBezTo>
                  <a:cubicBezTo>
                    <a:pt x="239818" y="2677225"/>
                    <a:pt x="-40213" y="2911644"/>
                    <a:pt x="4803" y="3079808"/>
                  </a:cubicBezTo>
                  <a:cubicBezTo>
                    <a:pt x="109541" y="3181162"/>
                    <a:pt x="260766" y="3266498"/>
                    <a:pt x="460575" y="3328959"/>
                  </a:cubicBezTo>
                  <a:cubicBezTo>
                    <a:pt x="403546" y="3464559"/>
                    <a:pt x="198074" y="3641722"/>
                    <a:pt x="289487" y="3735758"/>
                  </a:cubicBezTo>
                  <a:lnTo>
                    <a:pt x="480873" y="3871219"/>
                  </a:lnTo>
                  <a:cubicBezTo>
                    <a:pt x="428032" y="3935014"/>
                    <a:pt x="303940" y="3939433"/>
                    <a:pt x="322351" y="4062605"/>
                  </a:cubicBezTo>
                  <a:cubicBezTo>
                    <a:pt x="362395" y="4195168"/>
                    <a:pt x="550882" y="4226788"/>
                    <a:pt x="513737" y="4317787"/>
                  </a:cubicBezTo>
                  <a:cubicBezTo>
                    <a:pt x="397470" y="4561276"/>
                    <a:pt x="358392" y="4876020"/>
                    <a:pt x="449942" y="4977005"/>
                  </a:cubicBezTo>
                  <a:cubicBezTo>
                    <a:pt x="636587" y="5158310"/>
                    <a:pt x="1197305" y="5208988"/>
                    <a:pt x="1704584" y="5039972"/>
                  </a:cubicBezTo>
                  <a:lnTo>
                    <a:pt x="1895970" y="5891405"/>
                  </a:lnTo>
                  <a:lnTo>
                    <a:pt x="4734863" y="5859508"/>
                  </a:lnTo>
                  <a:cubicBezTo>
                    <a:pt x="4366268" y="4516262"/>
                    <a:pt x="4422975" y="3927926"/>
                    <a:pt x="4841189" y="3520345"/>
                  </a:cubicBezTo>
                  <a:cubicBezTo>
                    <a:pt x="6117095" y="1964448"/>
                    <a:pt x="4692333" y="36409"/>
                    <a:pt x="2980491" y="96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74" name="Oval 37">
              <a:extLst>
                <a:ext uri="{FF2B5EF4-FFF2-40B4-BE49-F238E27FC236}">
                  <a16:creationId xmlns:a16="http://schemas.microsoft.com/office/drawing/2014/main" id="{0711327E-9191-4394-B64D-73AD56C41377}"/>
                </a:ext>
              </a:extLst>
            </p:cNvPr>
            <p:cNvSpPr/>
            <p:nvPr/>
          </p:nvSpPr>
          <p:spPr>
            <a:xfrm rot="18100542">
              <a:off x="5907878" y="-58593"/>
              <a:ext cx="1436045" cy="2141152"/>
            </a:xfrm>
            <a:custGeom>
              <a:avLst/>
              <a:gdLst/>
              <a:ahLst/>
              <a:cxnLst/>
              <a:rect l="l" t="t" r="r" b="b"/>
              <a:pathLst>
                <a:path w="1170491" h="1745209">
                  <a:moveTo>
                    <a:pt x="429221" y="671495"/>
                  </a:moveTo>
                  <a:cubicBezTo>
                    <a:pt x="415869" y="670322"/>
                    <a:pt x="402356" y="670624"/>
                    <a:pt x="388917" y="672439"/>
                  </a:cubicBezTo>
                  <a:cubicBezTo>
                    <a:pt x="370997" y="674859"/>
                    <a:pt x="353207" y="679968"/>
                    <a:pt x="336101" y="687858"/>
                  </a:cubicBezTo>
                  <a:lnTo>
                    <a:pt x="344770" y="708640"/>
                  </a:lnTo>
                  <a:cubicBezTo>
                    <a:pt x="405276" y="680369"/>
                    <a:pt x="475531" y="691805"/>
                    <a:pt x="523918" y="737799"/>
                  </a:cubicBezTo>
                  <a:cubicBezTo>
                    <a:pt x="569388" y="781022"/>
                    <a:pt x="587723" y="847396"/>
                    <a:pt x="571504" y="910067"/>
                  </a:cubicBezTo>
                  <a:lnTo>
                    <a:pt x="593243" y="915886"/>
                  </a:lnTo>
                  <a:cubicBezTo>
                    <a:pt x="611678" y="844923"/>
                    <a:pt x="590662" y="769719"/>
                    <a:pt x="538740" y="720849"/>
                  </a:cubicBezTo>
                  <a:cubicBezTo>
                    <a:pt x="507886" y="691808"/>
                    <a:pt x="469277" y="675014"/>
                    <a:pt x="429221" y="671495"/>
                  </a:cubicBezTo>
                  <a:close/>
                  <a:moveTo>
                    <a:pt x="588421" y="580980"/>
                  </a:moveTo>
                  <a:cubicBezTo>
                    <a:pt x="534186" y="581239"/>
                    <a:pt x="482134" y="605639"/>
                    <a:pt x="446738" y="649695"/>
                  </a:cubicBezTo>
                  <a:lnTo>
                    <a:pt x="463760" y="664437"/>
                  </a:lnTo>
                  <a:cubicBezTo>
                    <a:pt x="505329" y="612166"/>
                    <a:pt x="573320" y="591099"/>
                    <a:pt x="637132" y="610714"/>
                  </a:cubicBezTo>
                  <a:cubicBezTo>
                    <a:pt x="697098" y="629147"/>
                    <a:pt x="743088" y="680397"/>
                    <a:pt x="756495" y="743730"/>
                  </a:cubicBezTo>
                  <a:lnTo>
                    <a:pt x="778549" y="739251"/>
                  </a:lnTo>
                  <a:cubicBezTo>
                    <a:pt x="763432" y="667508"/>
                    <a:pt x="711108" y="609548"/>
                    <a:pt x="642848" y="588934"/>
                  </a:cubicBezTo>
                  <a:cubicBezTo>
                    <a:pt x="624821" y="583490"/>
                    <a:pt x="606500" y="580894"/>
                    <a:pt x="588421" y="580980"/>
                  </a:cubicBezTo>
                  <a:close/>
                  <a:moveTo>
                    <a:pt x="533817" y="0"/>
                  </a:moveTo>
                  <a:cubicBezTo>
                    <a:pt x="617807" y="1"/>
                    <a:pt x="687626" y="60667"/>
                    <a:pt x="697680" y="141081"/>
                  </a:cubicBezTo>
                  <a:cubicBezTo>
                    <a:pt x="603869" y="182843"/>
                    <a:pt x="547102" y="268997"/>
                    <a:pt x="562024" y="352718"/>
                  </a:cubicBezTo>
                  <a:lnTo>
                    <a:pt x="584367" y="347971"/>
                  </a:lnTo>
                  <a:cubicBezTo>
                    <a:pt x="570422" y="267354"/>
                    <a:pt x="633895" y="183716"/>
                    <a:pt x="732836" y="150639"/>
                  </a:cubicBezTo>
                  <a:cubicBezTo>
                    <a:pt x="738208" y="147500"/>
                    <a:pt x="743991" y="147205"/>
                    <a:pt x="749842" y="147205"/>
                  </a:cubicBezTo>
                  <a:cubicBezTo>
                    <a:pt x="844103" y="147205"/>
                    <a:pt x="920515" y="223618"/>
                    <a:pt x="920515" y="317877"/>
                  </a:cubicBezTo>
                  <a:lnTo>
                    <a:pt x="910716" y="366417"/>
                  </a:lnTo>
                  <a:lnTo>
                    <a:pt x="920515" y="366418"/>
                  </a:lnTo>
                  <a:lnTo>
                    <a:pt x="920515" y="371433"/>
                  </a:lnTo>
                  <a:cubicBezTo>
                    <a:pt x="997755" y="379016"/>
                    <a:pt x="1056877" y="445155"/>
                    <a:pt x="1056877" y="525101"/>
                  </a:cubicBezTo>
                  <a:lnTo>
                    <a:pt x="1047351" y="572282"/>
                  </a:lnTo>
                  <a:cubicBezTo>
                    <a:pt x="1119671" y="602218"/>
                    <a:pt x="1170491" y="673500"/>
                    <a:pt x="1170491" y="756650"/>
                  </a:cubicBezTo>
                  <a:cubicBezTo>
                    <a:pt x="1170490" y="802863"/>
                    <a:pt x="1154794" y="845409"/>
                    <a:pt x="1127569" y="878235"/>
                  </a:cubicBezTo>
                  <a:cubicBezTo>
                    <a:pt x="1080615" y="934488"/>
                    <a:pt x="1014142" y="959925"/>
                    <a:pt x="954678" y="939840"/>
                  </a:cubicBezTo>
                  <a:lnTo>
                    <a:pt x="947373" y="961469"/>
                  </a:lnTo>
                  <a:cubicBezTo>
                    <a:pt x="1000817" y="979520"/>
                    <a:pt x="1058949" y="966083"/>
                    <a:pt x="1106746" y="928282"/>
                  </a:cubicBezTo>
                  <a:cubicBezTo>
                    <a:pt x="1128548" y="955588"/>
                    <a:pt x="1138907" y="990708"/>
                    <a:pt x="1138907" y="1028247"/>
                  </a:cubicBezTo>
                  <a:cubicBezTo>
                    <a:pt x="1138907" y="1124134"/>
                    <a:pt x="1071328" y="1204237"/>
                    <a:pt x="981133" y="1223220"/>
                  </a:cubicBezTo>
                  <a:cubicBezTo>
                    <a:pt x="889088" y="1236998"/>
                    <a:pt x="805358" y="1200898"/>
                    <a:pt x="777272" y="1134408"/>
                  </a:cubicBezTo>
                  <a:cubicBezTo>
                    <a:pt x="791057" y="1124903"/>
                    <a:pt x="802061" y="1111678"/>
                    <a:pt x="810210" y="1096167"/>
                  </a:cubicBezTo>
                  <a:cubicBezTo>
                    <a:pt x="831546" y="1055553"/>
                    <a:pt x="830022" y="1005443"/>
                    <a:pt x="806195" y="964175"/>
                  </a:cubicBezTo>
                  <a:lnTo>
                    <a:pt x="787267" y="975103"/>
                  </a:lnTo>
                  <a:cubicBezTo>
                    <a:pt x="807161" y="1009560"/>
                    <a:pt x="808703" y="1051275"/>
                    <a:pt x="791333" y="1085110"/>
                  </a:cubicBezTo>
                  <a:cubicBezTo>
                    <a:pt x="784855" y="1097727"/>
                    <a:pt x="776117" y="1108536"/>
                    <a:pt x="763385" y="1114320"/>
                  </a:cubicBezTo>
                  <a:lnTo>
                    <a:pt x="744063" y="1119497"/>
                  </a:lnTo>
                  <a:lnTo>
                    <a:pt x="747716" y="1128718"/>
                  </a:lnTo>
                  <a:cubicBezTo>
                    <a:pt x="731558" y="1137628"/>
                    <a:pt x="712804" y="1141697"/>
                    <a:pt x="693327" y="1140344"/>
                  </a:cubicBezTo>
                  <a:cubicBezTo>
                    <a:pt x="655409" y="1137711"/>
                    <a:pt x="620494" y="1114908"/>
                    <a:pt x="601213" y="1080185"/>
                  </a:cubicBezTo>
                  <a:lnTo>
                    <a:pt x="582082" y="1090754"/>
                  </a:lnTo>
                  <a:cubicBezTo>
                    <a:pt x="605167" y="1132362"/>
                    <a:pt x="647281" y="1159482"/>
                    <a:pt x="693051" y="1162221"/>
                  </a:cubicBezTo>
                  <a:cubicBezTo>
                    <a:pt x="715413" y="1163558"/>
                    <a:pt x="736989" y="1158982"/>
                    <a:pt x="755684" y="1148835"/>
                  </a:cubicBezTo>
                  <a:cubicBezTo>
                    <a:pt x="792539" y="1222022"/>
                    <a:pt x="887119" y="1262260"/>
                    <a:pt x="989751" y="1247587"/>
                  </a:cubicBezTo>
                  <a:cubicBezTo>
                    <a:pt x="1000157" y="1267987"/>
                    <a:pt x="1004489" y="1291252"/>
                    <a:pt x="1004488" y="1315531"/>
                  </a:cubicBezTo>
                  <a:cubicBezTo>
                    <a:pt x="1004488" y="1381750"/>
                    <a:pt x="972258" y="1440443"/>
                    <a:pt x="920375" y="1473506"/>
                  </a:cubicBezTo>
                  <a:lnTo>
                    <a:pt x="913116" y="1474079"/>
                  </a:lnTo>
                  <a:cubicBezTo>
                    <a:pt x="850536" y="1469665"/>
                    <a:pt x="794159" y="1430126"/>
                    <a:pt x="766796" y="1371458"/>
                  </a:cubicBezTo>
                  <a:lnTo>
                    <a:pt x="746323" y="1380801"/>
                  </a:lnTo>
                  <a:cubicBezTo>
                    <a:pt x="776874" y="1446464"/>
                    <a:pt x="839753" y="1490827"/>
                    <a:pt x="909888" y="1496052"/>
                  </a:cubicBezTo>
                  <a:cubicBezTo>
                    <a:pt x="891948" y="1561049"/>
                    <a:pt x="840393" y="1611456"/>
                    <a:pt x="774838" y="1628054"/>
                  </a:cubicBezTo>
                  <a:cubicBezTo>
                    <a:pt x="686646" y="1642970"/>
                    <a:pt x="605133" y="1612285"/>
                    <a:pt x="571751" y="1552195"/>
                  </a:cubicBezTo>
                  <a:lnTo>
                    <a:pt x="550649" y="1566422"/>
                  </a:lnTo>
                  <a:cubicBezTo>
                    <a:pt x="577499" y="1609979"/>
                    <a:pt x="626419" y="1639383"/>
                    <a:pt x="685031" y="1648114"/>
                  </a:cubicBezTo>
                  <a:cubicBezTo>
                    <a:pt x="659684" y="1706013"/>
                    <a:pt x="601329" y="1745210"/>
                    <a:pt x="533818" y="1745209"/>
                  </a:cubicBezTo>
                  <a:cubicBezTo>
                    <a:pt x="455549" y="1745210"/>
                    <a:pt x="416747" y="1692524"/>
                    <a:pt x="372301" y="1619888"/>
                  </a:cubicBezTo>
                  <a:lnTo>
                    <a:pt x="366380" y="1592106"/>
                  </a:lnTo>
                  <a:cubicBezTo>
                    <a:pt x="305091" y="1567105"/>
                    <a:pt x="259811" y="1511085"/>
                    <a:pt x="250590" y="1443452"/>
                  </a:cubicBezTo>
                  <a:cubicBezTo>
                    <a:pt x="203712" y="1453117"/>
                    <a:pt x="158965" y="1444975"/>
                    <a:pt x="117260" y="1407178"/>
                  </a:cubicBezTo>
                  <a:cubicBezTo>
                    <a:pt x="55030" y="1350772"/>
                    <a:pt x="44039" y="1258933"/>
                    <a:pt x="90593" y="1192598"/>
                  </a:cubicBezTo>
                  <a:cubicBezTo>
                    <a:pt x="186799" y="1224213"/>
                    <a:pt x="285304" y="1199642"/>
                    <a:pt x="330760" y="1129474"/>
                  </a:cubicBezTo>
                  <a:lnTo>
                    <a:pt x="344999" y="1132822"/>
                  </a:lnTo>
                  <a:cubicBezTo>
                    <a:pt x="420009" y="1139731"/>
                    <a:pt x="490500" y="1101048"/>
                    <a:pt x="524987" y="1034051"/>
                  </a:cubicBezTo>
                  <a:lnTo>
                    <a:pt x="505360" y="1023014"/>
                  </a:lnTo>
                  <a:cubicBezTo>
                    <a:pt x="475089" y="1082544"/>
                    <a:pt x="412689" y="1116790"/>
                    <a:pt x="346243" y="1110339"/>
                  </a:cubicBezTo>
                  <a:cubicBezTo>
                    <a:pt x="283801" y="1104277"/>
                    <a:pt x="228486" y="1063265"/>
                    <a:pt x="202679" y="1003895"/>
                  </a:cubicBezTo>
                  <a:lnTo>
                    <a:pt x="181967" y="1012696"/>
                  </a:lnTo>
                  <a:cubicBezTo>
                    <a:pt x="205492" y="1066954"/>
                    <a:pt x="250941" y="1107583"/>
                    <a:pt x="305288" y="1123484"/>
                  </a:cubicBezTo>
                  <a:cubicBezTo>
                    <a:pt x="260051" y="1186174"/>
                    <a:pt x="162021" y="1201884"/>
                    <a:pt x="70961" y="1161909"/>
                  </a:cubicBezTo>
                  <a:cubicBezTo>
                    <a:pt x="64874" y="1160625"/>
                    <a:pt x="60391" y="1156961"/>
                    <a:pt x="56055" y="1153032"/>
                  </a:cubicBezTo>
                  <a:cubicBezTo>
                    <a:pt x="-13786" y="1089729"/>
                    <a:pt x="-19088" y="981796"/>
                    <a:pt x="44214" y="911953"/>
                  </a:cubicBezTo>
                  <a:lnTo>
                    <a:pt x="84073" y="882569"/>
                  </a:lnTo>
                  <a:lnTo>
                    <a:pt x="76811" y="875989"/>
                  </a:lnTo>
                  <a:lnTo>
                    <a:pt x="80179" y="872273"/>
                  </a:lnTo>
                  <a:cubicBezTo>
                    <a:pt x="28040" y="814783"/>
                    <a:pt x="28651" y="726072"/>
                    <a:pt x="82340" y="666836"/>
                  </a:cubicBezTo>
                  <a:lnTo>
                    <a:pt x="121082" y="638275"/>
                  </a:lnTo>
                  <a:cubicBezTo>
                    <a:pt x="89526" y="571593"/>
                    <a:pt x="96788" y="490523"/>
                    <a:pt x="145805" y="430894"/>
                  </a:cubicBezTo>
                  <a:cubicBezTo>
                    <a:pt x="198586" y="400645"/>
                    <a:pt x="259015" y="385179"/>
                    <a:pt x="321878" y="383347"/>
                  </a:cubicBezTo>
                  <a:lnTo>
                    <a:pt x="321111" y="357014"/>
                  </a:lnTo>
                  <a:cubicBezTo>
                    <a:pt x="257723" y="358862"/>
                    <a:pt x="196668" y="373772"/>
                    <a:pt x="141180" y="399723"/>
                  </a:cubicBezTo>
                  <a:cubicBezTo>
                    <a:pt x="117813" y="370058"/>
                    <a:pt x="106816" y="332072"/>
                    <a:pt x="106816" y="291518"/>
                  </a:cubicBezTo>
                  <a:cubicBezTo>
                    <a:pt x="106816" y="170286"/>
                    <a:pt x="205094" y="72008"/>
                    <a:pt x="326327" y="72008"/>
                  </a:cubicBezTo>
                  <a:cubicBezTo>
                    <a:pt x="350305" y="72008"/>
                    <a:pt x="373385" y="75853"/>
                    <a:pt x="394659" y="83948"/>
                  </a:cubicBezTo>
                  <a:cubicBezTo>
                    <a:pt x="425371" y="33609"/>
                    <a:pt x="467237" y="0"/>
                    <a:pt x="53381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sp>
        <p:nvSpPr>
          <p:cNvPr id="75" name="Rectangle 19">
            <a:extLst>
              <a:ext uri="{FF2B5EF4-FFF2-40B4-BE49-F238E27FC236}">
                <a16:creationId xmlns:a16="http://schemas.microsoft.com/office/drawing/2014/main" id="{8025BC4E-7A4E-42D9-9569-8844F8906CE5}"/>
              </a:ext>
            </a:extLst>
          </p:cNvPr>
          <p:cNvSpPr/>
          <p:nvPr/>
        </p:nvSpPr>
        <p:spPr>
          <a:xfrm>
            <a:off x="4471052" y="2446822"/>
            <a:ext cx="449751" cy="494370"/>
          </a:xfrm>
          <a:custGeom>
            <a:avLst/>
            <a:gdLst/>
            <a:ahLst/>
            <a:cxnLst/>
            <a:rect l="l" t="t" r="r" b="b"/>
            <a:pathLst>
              <a:path w="2926108" h="3216409">
                <a:moveTo>
                  <a:pt x="1150286" y="2039882"/>
                </a:moveTo>
                <a:cubicBezTo>
                  <a:pt x="1216487" y="2110220"/>
                  <a:pt x="1249586" y="2238485"/>
                  <a:pt x="1348889" y="2250897"/>
                </a:cubicBezTo>
                <a:cubicBezTo>
                  <a:pt x="1452327" y="2213659"/>
                  <a:pt x="1530941" y="2147458"/>
                  <a:pt x="1597142" y="2052295"/>
                </a:cubicBezTo>
                <a:cubicBezTo>
                  <a:pt x="1634380" y="2030228"/>
                  <a:pt x="1712994" y="2049536"/>
                  <a:pt x="1721269" y="2072982"/>
                </a:cubicBezTo>
                <a:cubicBezTo>
                  <a:pt x="1533700" y="2362611"/>
                  <a:pt x="1615072" y="2763954"/>
                  <a:pt x="1568179" y="2830155"/>
                </a:cubicBezTo>
                <a:cubicBezTo>
                  <a:pt x="1391644" y="2965315"/>
                  <a:pt x="1231658" y="2893598"/>
                  <a:pt x="1063398" y="2925319"/>
                </a:cubicBezTo>
                <a:cubicBezTo>
                  <a:pt x="925479" y="2954282"/>
                  <a:pt x="820660" y="3107371"/>
                  <a:pt x="686879" y="3148747"/>
                </a:cubicBezTo>
                <a:cubicBezTo>
                  <a:pt x="536548" y="3184606"/>
                  <a:pt x="373804" y="3224602"/>
                  <a:pt x="215198" y="3214948"/>
                </a:cubicBezTo>
                <a:cubicBezTo>
                  <a:pt x="93829" y="3209431"/>
                  <a:pt x="71763" y="3046687"/>
                  <a:pt x="136584" y="2925318"/>
                </a:cubicBezTo>
                <a:cubicBezTo>
                  <a:pt x="168305" y="2828775"/>
                  <a:pt x="121415" y="2802571"/>
                  <a:pt x="107623" y="2710165"/>
                </a:cubicBezTo>
                <a:cubicBezTo>
                  <a:pt x="111150" y="2693172"/>
                  <a:pt x="127647" y="2691385"/>
                  <a:pt x="158288" y="2695563"/>
                </a:cubicBezTo>
                <a:lnTo>
                  <a:pt x="158288" y="2626239"/>
                </a:lnTo>
                <a:lnTo>
                  <a:pt x="266288" y="2626239"/>
                </a:lnTo>
                <a:lnTo>
                  <a:pt x="266288" y="2708276"/>
                </a:lnTo>
                <a:lnTo>
                  <a:pt x="307224" y="2711894"/>
                </a:lnTo>
                <a:lnTo>
                  <a:pt x="307224" y="2626239"/>
                </a:lnTo>
                <a:lnTo>
                  <a:pt x="415224" y="2626239"/>
                </a:lnTo>
                <a:lnTo>
                  <a:pt x="415224" y="2711420"/>
                </a:lnTo>
                <a:cubicBezTo>
                  <a:pt x="428487" y="2711947"/>
                  <a:pt x="442136" y="2710942"/>
                  <a:pt x="456160" y="2708700"/>
                </a:cubicBezTo>
                <a:lnTo>
                  <a:pt x="456160" y="2617963"/>
                </a:lnTo>
                <a:lnTo>
                  <a:pt x="564160" y="2617963"/>
                </a:lnTo>
                <a:lnTo>
                  <a:pt x="564160" y="2692500"/>
                </a:lnTo>
                <a:cubicBezTo>
                  <a:pt x="577696" y="2691220"/>
                  <a:pt x="591289" y="2688332"/>
                  <a:pt x="605096" y="2684680"/>
                </a:cubicBezTo>
                <a:lnTo>
                  <a:pt x="605096" y="2601411"/>
                </a:lnTo>
                <a:lnTo>
                  <a:pt x="713096" y="2601411"/>
                </a:lnTo>
                <a:lnTo>
                  <a:pt x="713096" y="2654658"/>
                </a:lnTo>
                <a:lnTo>
                  <a:pt x="754032" y="2641463"/>
                </a:lnTo>
                <a:lnTo>
                  <a:pt x="754032" y="2580721"/>
                </a:lnTo>
                <a:lnTo>
                  <a:pt x="862032" y="2580721"/>
                </a:lnTo>
                <a:lnTo>
                  <a:pt x="862032" y="2599792"/>
                </a:lnTo>
                <a:cubicBezTo>
                  <a:pt x="897454" y="2584791"/>
                  <a:pt x="934214" y="2567836"/>
                  <a:pt x="972371" y="2548802"/>
                </a:cubicBezTo>
                <a:cubicBezTo>
                  <a:pt x="1030297" y="2506047"/>
                  <a:pt x="939271" y="2219176"/>
                  <a:pt x="947546" y="2122633"/>
                </a:cubicBezTo>
                <a:cubicBezTo>
                  <a:pt x="957201" y="2082636"/>
                  <a:pt x="1082706" y="2067466"/>
                  <a:pt x="1150286" y="2039882"/>
                </a:cubicBezTo>
                <a:close/>
                <a:moveTo>
                  <a:pt x="394278" y="1320337"/>
                </a:moveTo>
                <a:cubicBezTo>
                  <a:pt x="356565" y="1315036"/>
                  <a:pt x="316914" y="1320983"/>
                  <a:pt x="277262" y="1344774"/>
                </a:cubicBezTo>
                <a:cubicBezTo>
                  <a:pt x="169686" y="1368221"/>
                  <a:pt x="281399" y="1532343"/>
                  <a:pt x="314500" y="1626128"/>
                </a:cubicBezTo>
                <a:cubicBezTo>
                  <a:pt x="335188" y="1715776"/>
                  <a:pt x="306225" y="1838523"/>
                  <a:pt x="376563" y="1820593"/>
                </a:cubicBezTo>
                <a:cubicBezTo>
                  <a:pt x="535169" y="1786113"/>
                  <a:pt x="681363" y="1673020"/>
                  <a:pt x="628954" y="1493726"/>
                </a:cubicBezTo>
                <a:cubicBezTo>
                  <a:pt x="603094" y="1453384"/>
                  <a:pt x="507414" y="1336241"/>
                  <a:pt x="394278" y="1320337"/>
                </a:cubicBezTo>
                <a:close/>
                <a:moveTo>
                  <a:pt x="1526804" y="66"/>
                </a:moveTo>
                <a:cubicBezTo>
                  <a:pt x="2066065" y="2824"/>
                  <a:pt x="2621877" y="129710"/>
                  <a:pt x="2896335" y="1038593"/>
                </a:cubicBezTo>
                <a:cubicBezTo>
                  <a:pt x="3057700" y="1564063"/>
                  <a:pt x="2532230" y="2366749"/>
                  <a:pt x="2064686" y="2292273"/>
                </a:cubicBezTo>
                <a:cubicBezTo>
                  <a:pt x="1885392" y="2267447"/>
                  <a:pt x="1950214" y="2015056"/>
                  <a:pt x="1555767" y="1940580"/>
                </a:cubicBezTo>
                <a:cubicBezTo>
                  <a:pt x="1179249" y="1868862"/>
                  <a:pt x="732393" y="2186075"/>
                  <a:pt x="554478" y="2159871"/>
                </a:cubicBezTo>
                <a:cubicBezTo>
                  <a:pt x="466211" y="2141942"/>
                  <a:pt x="394493" y="1904722"/>
                  <a:pt x="364151" y="1932305"/>
                </a:cubicBezTo>
                <a:cubicBezTo>
                  <a:pt x="322774" y="1970922"/>
                  <a:pt x="405526" y="2146079"/>
                  <a:pt x="467589" y="2205384"/>
                </a:cubicBezTo>
                <a:cubicBezTo>
                  <a:pt x="525515" y="2241243"/>
                  <a:pt x="732393" y="2202626"/>
                  <a:pt x="873070" y="2139183"/>
                </a:cubicBezTo>
                <a:cubicBezTo>
                  <a:pt x="913066" y="2128149"/>
                  <a:pt x="870312" y="2253655"/>
                  <a:pt x="877208" y="2333648"/>
                </a:cubicBezTo>
                <a:lnTo>
                  <a:pt x="862033" y="2337135"/>
                </a:lnTo>
                <a:lnTo>
                  <a:pt x="862033" y="2415799"/>
                </a:lnTo>
                <a:lnTo>
                  <a:pt x="754033" y="2415799"/>
                </a:lnTo>
                <a:lnTo>
                  <a:pt x="754033" y="2360695"/>
                </a:lnTo>
                <a:lnTo>
                  <a:pt x="713097" y="2366601"/>
                </a:lnTo>
                <a:lnTo>
                  <a:pt x="713097" y="2428213"/>
                </a:lnTo>
                <a:lnTo>
                  <a:pt x="605097" y="2428213"/>
                </a:lnTo>
                <a:lnTo>
                  <a:pt x="605097" y="2379641"/>
                </a:lnTo>
                <a:lnTo>
                  <a:pt x="564161" y="2382960"/>
                </a:lnTo>
                <a:lnTo>
                  <a:pt x="564161" y="2436489"/>
                </a:lnTo>
                <a:lnTo>
                  <a:pt x="456161" y="2436489"/>
                </a:lnTo>
                <a:lnTo>
                  <a:pt x="456161" y="2388351"/>
                </a:lnTo>
                <a:lnTo>
                  <a:pt x="415225" y="2389346"/>
                </a:lnTo>
                <a:lnTo>
                  <a:pt x="415225" y="2436489"/>
                </a:lnTo>
                <a:lnTo>
                  <a:pt x="307225" y="2436489"/>
                </a:lnTo>
                <a:lnTo>
                  <a:pt x="307225" y="2386989"/>
                </a:lnTo>
                <a:cubicBezTo>
                  <a:pt x="293173" y="2387203"/>
                  <a:pt x="279516" y="2386340"/>
                  <a:pt x="266289" y="2385150"/>
                </a:cubicBezTo>
                <a:lnTo>
                  <a:pt x="266289" y="2428213"/>
                </a:lnTo>
                <a:lnTo>
                  <a:pt x="158289" y="2428213"/>
                </a:lnTo>
                <a:lnTo>
                  <a:pt x="158289" y="2370613"/>
                </a:lnTo>
                <a:cubicBezTo>
                  <a:pt x="107017" y="2360332"/>
                  <a:pt x="72014" y="2345184"/>
                  <a:pt x="62108" y="2325373"/>
                </a:cubicBezTo>
                <a:cubicBezTo>
                  <a:pt x="37284" y="2261930"/>
                  <a:pt x="103484" y="2223314"/>
                  <a:pt x="124172" y="2172284"/>
                </a:cubicBezTo>
                <a:cubicBezTo>
                  <a:pt x="111759" y="2144700"/>
                  <a:pt x="74522" y="2141942"/>
                  <a:pt x="86934" y="2089533"/>
                </a:cubicBezTo>
                <a:cubicBezTo>
                  <a:pt x="96588" y="2053674"/>
                  <a:pt x="242782" y="2030228"/>
                  <a:pt x="264849" y="1994369"/>
                </a:cubicBezTo>
                <a:cubicBezTo>
                  <a:pt x="273125" y="1919892"/>
                  <a:pt x="-4093" y="1721291"/>
                  <a:pt x="45" y="1671639"/>
                </a:cubicBezTo>
                <a:cubicBezTo>
                  <a:pt x="12458" y="1619230"/>
                  <a:pt x="124172" y="1558546"/>
                  <a:pt x="190373" y="1477174"/>
                </a:cubicBezTo>
                <a:cubicBezTo>
                  <a:pt x="222094" y="1438557"/>
                  <a:pt x="80038" y="1267538"/>
                  <a:pt x="91072" y="1224783"/>
                </a:cubicBezTo>
                <a:cubicBezTo>
                  <a:pt x="111760" y="1092381"/>
                  <a:pt x="240023" y="943429"/>
                  <a:pt x="264849" y="703451"/>
                </a:cubicBezTo>
                <a:cubicBezTo>
                  <a:pt x="342084" y="332450"/>
                  <a:pt x="961338" y="-5451"/>
                  <a:pt x="1526804" y="6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76" name="Freeform 114">
            <a:extLst>
              <a:ext uri="{FF2B5EF4-FFF2-40B4-BE49-F238E27FC236}">
                <a16:creationId xmlns:a16="http://schemas.microsoft.com/office/drawing/2014/main" id="{353DEA2B-7F2E-4C6B-B5D7-248AF895CCDB}"/>
              </a:ext>
            </a:extLst>
          </p:cNvPr>
          <p:cNvSpPr>
            <a:spLocks noChangeAspect="1"/>
          </p:cNvSpPr>
          <p:nvPr/>
        </p:nvSpPr>
        <p:spPr>
          <a:xfrm>
            <a:off x="10267646" y="2429101"/>
            <a:ext cx="549379" cy="529812"/>
          </a:xfrm>
          <a:custGeom>
            <a:avLst/>
            <a:gdLst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8154 w 3745816"/>
              <a:gd name="connsiteY64" fmla="*/ 1151989 h 3316502"/>
              <a:gd name="connsiteX65" fmla="*/ 289767 w 3745816"/>
              <a:gd name="connsiteY65" fmla="*/ 955441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8154 w 3745816"/>
              <a:gd name="connsiteY64" fmla="*/ 1151989 h 3316502"/>
              <a:gd name="connsiteX65" fmla="*/ 289767 w 3745816"/>
              <a:gd name="connsiteY65" fmla="*/ 1006142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0265 w 3745816"/>
              <a:gd name="connsiteY64" fmla="*/ 1173717 h 3316502"/>
              <a:gd name="connsiteX65" fmla="*/ 289767 w 3745816"/>
              <a:gd name="connsiteY65" fmla="*/ 1006142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0265 w 3745816"/>
              <a:gd name="connsiteY64" fmla="*/ 1173717 h 3316502"/>
              <a:gd name="connsiteX65" fmla="*/ 289767 w 3745816"/>
              <a:gd name="connsiteY65" fmla="*/ 1006142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370271 w 3745816"/>
              <a:gd name="connsiteY51" fmla="*/ 1159232 h 3316502"/>
              <a:gd name="connsiteX52" fmla="*/ 3189917 w 3745816"/>
              <a:gd name="connsiteY52" fmla="*/ 1317105 h 3316502"/>
              <a:gd name="connsiteX53" fmla="*/ 3155798 w 3745816"/>
              <a:gd name="connsiteY53" fmla="*/ 1596884 h 3316502"/>
              <a:gd name="connsiteX54" fmla="*/ 2848723 w 3745816"/>
              <a:gd name="connsiteY54" fmla="*/ 1842544 h 3316502"/>
              <a:gd name="connsiteX55" fmla="*/ 2650831 w 3745816"/>
              <a:gd name="connsiteY55" fmla="*/ 2518108 h 3316502"/>
              <a:gd name="connsiteX56" fmla="*/ 2193630 w 3745816"/>
              <a:gd name="connsiteY56" fmla="*/ 2531756 h 3316502"/>
              <a:gd name="connsiteX57" fmla="*/ 1941147 w 3745816"/>
              <a:gd name="connsiteY57" fmla="*/ 2211033 h 3316502"/>
              <a:gd name="connsiteX58" fmla="*/ 1872908 w 3745816"/>
              <a:gd name="connsiteY58" fmla="*/ 2313392 h 3316502"/>
              <a:gd name="connsiteX59" fmla="*/ 1804669 w 3745816"/>
              <a:gd name="connsiteY59" fmla="*/ 2211033 h 3316502"/>
              <a:gd name="connsiteX60" fmla="*/ 1552186 w 3745816"/>
              <a:gd name="connsiteY60" fmla="*/ 2531756 h 3316502"/>
              <a:gd name="connsiteX61" fmla="*/ 1094985 w 3745816"/>
              <a:gd name="connsiteY61" fmla="*/ 2518108 h 3316502"/>
              <a:gd name="connsiteX62" fmla="*/ 897093 w 3745816"/>
              <a:gd name="connsiteY62" fmla="*/ 1842544 h 3316502"/>
              <a:gd name="connsiteX63" fmla="*/ 590018 w 3745816"/>
              <a:gd name="connsiteY63" fmla="*/ 1596884 h 3316502"/>
              <a:gd name="connsiteX64" fmla="*/ 555899 w 3745816"/>
              <a:gd name="connsiteY64" fmla="*/ 1317105 h 3316502"/>
              <a:gd name="connsiteX65" fmla="*/ 380265 w 3745816"/>
              <a:gd name="connsiteY65" fmla="*/ 1173717 h 3316502"/>
              <a:gd name="connsiteX66" fmla="*/ 289767 w 3745816"/>
              <a:gd name="connsiteY66" fmla="*/ 1006142 h 3316502"/>
              <a:gd name="connsiteX67" fmla="*/ 125994 w 3745816"/>
              <a:gd name="connsiteY67" fmla="*/ 921320 h 3316502"/>
              <a:gd name="connsiteX68" fmla="*/ 665081 w 3745816"/>
              <a:gd name="connsiteY68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370271 w 3745816"/>
              <a:gd name="connsiteY51" fmla="*/ 1159232 h 3316502"/>
              <a:gd name="connsiteX52" fmla="*/ 3189917 w 3745816"/>
              <a:gd name="connsiteY52" fmla="*/ 1317105 h 3316502"/>
              <a:gd name="connsiteX53" fmla="*/ 3155798 w 3745816"/>
              <a:gd name="connsiteY53" fmla="*/ 1596884 h 3316502"/>
              <a:gd name="connsiteX54" fmla="*/ 2848723 w 3745816"/>
              <a:gd name="connsiteY54" fmla="*/ 1842544 h 3316502"/>
              <a:gd name="connsiteX55" fmla="*/ 2650831 w 3745816"/>
              <a:gd name="connsiteY55" fmla="*/ 2518108 h 3316502"/>
              <a:gd name="connsiteX56" fmla="*/ 2193630 w 3745816"/>
              <a:gd name="connsiteY56" fmla="*/ 2531756 h 3316502"/>
              <a:gd name="connsiteX57" fmla="*/ 1941147 w 3745816"/>
              <a:gd name="connsiteY57" fmla="*/ 2211033 h 3316502"/>
              <a:gd name="connsiteX58" fmla="*/ 1872908 w 3745816"/>
              <a:gd name="connsiteY58" fmla="*/ 2313392 h 3316502"/>
              <a:gd name="connsiteX59" fmla="*/ 1804669 w 3745816"/>
              <a:gd name="connsiteY59" fmla="*/ 2211033 h 3316502"/>
              <a:gd name="connsiteX60" fmla="*/ 1552186 w 3745816"/>
              <a:gd name="connsiteY60" fmla="*/ 2531756 h 3316502"/>
              <a:gd name="connsiteX61" fmla="*/ 1094985 w 3745816"/>
              <a:gd name="connsiteY61" fmla="*/ 2518108 h 3316502"/>
              <a:gd name="connsiteX62" fmla="*/ 897093 w 3745816"/>
              <a:gd name="connsiteY62" fmla="*/ 1842544 h 3316502"/>
              <a:gd name="connsiteX63" fmla="*/ 590018 w 3745816"/>
              <a:gd name="connsiteY63" fmla="*/ 1596884 h 3316502"/>
              <a:gd name="connsiteX64" fmla="*/ 555899 w 3745816"/>
              <a:gd name="connsiteY64" fmla="*/ 1317105 h 3316502"/>
              <a:gd name="connsiteX65" fmla="*/ 380265 w 3745816"/>
              <a:gd name="connsiteY65" fmla="*/ 1173717 h 3316502"/>
              <a:gd name="connsiteX66" fmla="*/ 289767 w 3745816"/>
              <a:gd name="connsiteY66" fmla="*/ 1006142 h 3316502"/>
              <a:gd name="connsiteX67" fmla="*/ 125994 w 3745816"/>
              <a:gd name="connsiteY67" fmla="*/ 921320 h 3316502"/>
              <a:gd name="connsiteX68" fmla="*/ 665081 w 3745816"/>
              <a:gd name="connsiteY68" fmla="*/ 96 h 3316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3745816" h="3316502">
                <a:moveTo>
                  <a:pt x="2500704" y="2026790"/>
                </a:moveTo>
                <a:cubicBezTo>
                  <a:pt x="2380149" y="2047261"/>
                  <a:pt x="2334656" y="2081381"/>
                  <a:pt x="2261868" y="2108676"/>
                </a:cubicBezTo>
                <a:cubicBezTo>
                  <a:pt x="2220926" y="2245154"/>
                  <a:pt x="2248220" y="2327040"/>
                  <a:pt x="2364227" y="2313393"/>
                </a:cubicBezTo>
                <a:cubicBezTo>
                  <a:pt x="2491606" y="2272450"/>
                  <a:pt x="2502979" y="2190563"/>
                  <a:pt x="2500704" y="2026790"/>
                </a:cubicBezTo>
                <a:close/>
                <a:moveTo>
                  <a:pt x="1245112" y="2026790"/>
                </a:moveTo>
                <a:cubicBezTo>
                  <a:pt x="1242837" y="2190563"/>
                  <a:pt x="1254210" y="2272450"/>
                  <a:pt x="1381589" y="2313393"/>
                </a:cubicBezTo>
                <a:cubicBezTo>
                  <a:pt x="1497596" y="2327040"/>
                  <a:pt x="1524890" y="2245154"/>
                  <a:pt x="1483948" y="2108676"/>
                </a:cubicBezTo>
                <a:cubicBezTo>
                  <a:pt x="1411160" y="2081381"/>
                  <a:pt x="1365667" y="2047261"/>
                  <a:pt x="1245112" y="2026790"/>
                </a:cubicBezTo>
                <a:close/>
                <a:moveTo>
                  <a:pt x="3185000" y="1670667"/>
                </a:moveTo>
                <a:cubicBezTo>
                  <a:pt x="3206444" y="1672444"/>
                  <a:pt x="3226596" y="1679339"/>
                  <a:pt x="3244509" y="1692418"/>
                </a:cubicBezTo>
                <a:cubicBezTo>
                  <a:pt x="3340044" y="1731086"/>
                  <a:pt x="3210389" y="1885761"/>
                  <a:pt x="3380986" y="1856191"/>
                </a:cubicBezTo>
                <a:cubicBezTo>
                  <a:pt x="3424203" y="1826621"/>
                  <a:pt x="3528837" y="1837994"/>
                  <a:pt x="3599350" y="1903959"/>
                </a:cubicBezTo>
                <a:cubicBezTo>
                  <a:pt x="3647117" y="1983571"/>
                  <a:pt x="3783594" y="2056359"/>
                  <a:pt x="3735827" y="2142795"/>
                </a:cubicBezTo>
                <a:cubicBezTo>
                  <a:pt x="3653941" y="2374806"/>
                  <a:pt x="3606173" y="2422574"/>
                  <a:pt x="3572054" y="2620466"/>
                </a:cubicBezTo>
                <a:cubicBezTo>
                  <a:pt x="3574328" y="2882048"/>
                  <a:pt x="3542485" y="3061744"/>
                  <a:pt x="3551583" y="3316502"/>
                </a:cubicBezTo>
                <a:lnTo>
                  <a:pt x="3292276" y="3302855"/>
                </a:lnTo>
                <a:cubicBezTo>
                  <a:pt x="3310472" y="3025350"/>
                  <a:pt x="3315022" y="2788789"/>
                  <a:pt x="3271804" y="2511284"/>
                </a:cubicBezTo>
                <a:cubicBezTo>
                  <a:pt x="3217213" y="2465791"/>
                  <a:pt x="3189917" y="2399828"/>
                  <a:pt x="3278628" y="2272449"/>
                </a:cubicBezTo>
                <a:cubicBezTo>
                  <a:pt x="3244509" y="2190562"/>
                  <a:pt x="3271804" y="2142795"/>
                  <a:pt x="3128502" y="2108675"/>
                </a:cubicBezTo>
                <a:cubicBezTo>
                  <a:pt x="3042066" y="2051809"/>
                  <a:pt x="2921512" y="2165541"/>
                  <a:pt x="2869195" y="2019965"/>
                </a:cubicBezTo>
                <a:cubicBezTo>
                  <a:pt x="2821427" y="1896567"/>
                  <a:pt x="3034887" y="1658228"/>
                  <a:pt x="3185000" y="1670667"/>
                </a:cubicBezTo>
                <a:close/>
                <a:moveTo>
                  <a:pt x="560816" y="1670667"/>
                </a:moveTo>
                <a:cubicBezTo>
                  <a:pt x="710929" y="1658228"/>
                  <a:pt x="924389" y="1896567"/>
                  <a:pt x="876621" y="2019965"/>
                </a:cubicBezTo>
                <a:cubicBezTo>
                  <a:pt x="824304" y="2165541"/>
                  <a:pt x="703750" y="2051809"/>
                  <a:pt x="617314" y="2108675"/>
                </a:cubicBezTo>
                <a:cubicBezTo>
                  <a:pt x="474012" y="2142795"/>
                  <a:pt x="501307" y="2190562"/>
                  <a:pt x="467188" y="2272449"/>
                </a:cubicBezTo>
                <a:cubicBezTo>
                  <a:pt x="555899" y="2399828"/>
                  <a:pt x="528603" y="2465791"/>
                  <a:pt x="474012" y="2511284"/>
                </a:cubicBezTo>
                <a:cubicBezTo>
                  <a:pt x="430794" y="2788789"/>
                  <a:pt x="435344" y="3025350"/>
                  <a:pt x="453540" y="3302855"/>
                </a:cubicBezTo>
                <a:lnTo>
                  <a:pt x="194233" y="3316502"/>
                </a:lnTo>
                <a:cubicBezTo>
                  <a:pt x="203331" y="3061744"/>
                  <a:pt x="171488" y="2882048"/>
                  <a:pt x="173762" y="2620466"/>
                </a:cubicBezTo>
                <a:cubicBezTo>
                  <a:pt x="139643" y="2422574"/>
                  <a:pt x="91875" y="2374806"/>
                  <a:pt x="9989" y="2142795"/>
                </a:cubicBezTo>
                <a:cubicBezTo>
                  <a:pt x="-37778" y="2056359"/>
                  <a:pt x="98699" y="1983571"/>
                  <a:pt x="146466" y="1903959"/>
                </a:cubicBezTo>
                <a:cubicBezTo>
                  <a:pt x="216979" y="1837994"/>
                  <a:pt x="321613" y="1826621"/>
                  <a:pt x="364830" y="1856191"/>
                </a:cubicBezTo>
                <a:cubicBezTo>
                  <a:pt x="535427" y="1885761"/>
                  <a:pt x="405772" y="1731086"/>
                  <a:pt x="501307" y="1692418"/>
                </a:cubicBezTo>
                <a:cubicBezTo>
                  <a:pt x="519220" y="1679339"/>
                  <a:pt x="539372" y="1672444"/>
                  <a:pt x="560816" y="1670667"/>
                </a:cubicBezTo>
                <a:close/>
                <a:moveTo>
                  <a:pt x="2609647" y="1003649"/>
                </a:moveTo>
                <a:cubicBezTo>
                  <a:pt x="2444889" y="994437"/>
                  <a:pt x="2381715" y="1312839"/>
                  <a:pt x="2234575" y="1385343"/>
                </a:cubicBezTo>
                <a:cubicBezTo>
                  <a:pt x="2013936" y="1460406"/>
                  <a:pt x="1963895" y="1651474"/>
                  <a:pt x="1968444" y="1951725"/>
                </a:cubicBezTo>
                <a:cubicBezTo>
                  <a:pt x="1979817" y="2035887"/>
                  <a:pt x="2134492" y="1956274"/>
                  <a:pt x="2248223" y="1897134"/>
                </a:cubicBezTo>
                <a:cubicBezTo>
                  <a:pt x="2393799" y="1812972"/>
                  <a:pt x="2839626" y="1121486"/>
                  <a:pt x="2644008" y="1010029"/>
                </a:cubicBezTo>
                <a:cubicBezTo>
                  <a:pt x="2632066" y="1006333"/>
                  <a:pt x="2620631" y="1004263"/>
                  <a:pt x="2609647" y="1003649"/>
                </a:cubicBezTo>
                <a:close/>
                <a:moveTo>
                  <a:pt x="1136169" y="1003649"/>
                </a:moveTo>
                <a:cubicBezTo>
                  <a:pt x="1125185" y="1004263"/>
                  <a:pt x="1113750" y="1006333"/>
                  <a:pt x="1101808" y="1010029"/>
                </a:cubicBezTo>
                <a:cubicBezTo>
                  <a:pt x="906190" y="1121486"/>
                  <a:pt x="1352017" y="1812972"/>
                  <a:pt x="1497593" y="1897134"/>
                </a:cubicBezTo>
                <a:cubicBezTo>
                  <a:pt x="1611324" y="1956274"/>
                  <a:pt x="1765999" y="2035887"/>
                  <a:pt x="1777372" y="1951725"/>
                </a:cubicBezTo>
                <a:cubicBezTo>
                  <a:pt x="1781921" y="1651474"/>
                  <a:pt x="1731880" y="1460406"/>
                  <a:pt x="1511241" y="1385343"/>
                </a:cubicBezTo>
                <a:cubicBezTo>
                  <a:pt x="1364101" y="1312839"/>
                  <a:pt x="1300927" y="994437"/>
                  <a:pt x="1136169" y="1003649"/>
                </a:cubicBezTo>
                <a:close/>
                <a:moveTo>
                  <a:pt x="665081" y="96"/>
                </a:moveTo>
                <a:cubicBezTo>
                  <a:pt x="1486802" y="-2174"/>
                  <a:pt x="1309537" y="573200"/>
                  <a:pt x="1862679" y="634117"/>
                </a:cubicBezTo>
                <a:cubicBezTo>
                  <a:pt x="2415888" y="573192"/>
                  <a:pt x="2259021" y="-2174"/>
                  <a:pt x="3080735" y="96"/>
                </a:cubicBezTo>
                <a:cubicBezTo>
                  <a:pt x="3608448" y="-9003"/>
                  <a:pt x="3767673" y="636991"/>
                  <a:pt x="3619822" y="921320"/>
                </a:cubicBezTo>
                <a:cubicBezTo>
                  <a:pt x="3590251" y="1010030"/>
                  <a:pt x="3519739" y="941793"/>
                  <a:pt x="3456049" y="955441"/>
                </a:cubicBezTo>
                <a:cubicBezTo>
                  <a:pt x="3416937" y="1011300"/>
                  <a:pt x="3385716" y="1096130"/>
                  <a:pt x="3370271" y="1159232"/>
                </a:cubicBezTo>
                <a:lnTo>
                  <a:pt x="3189917" y="1317105"/>
                </a:lnTo>
                <a:cubicBezTo>
                  <a:pt x="3271804" y="1426286"/>
                  <a:pt x="3258156" y="1555942"/>
                  <a:pt x="3155798" y="1596884"/>
                </a:cubicBezTo>
                <a:cubicBezTo>
                  <a:pt x="2973828" y="1651475"/>
                  <a:pt x="2866920" y="1726538"/>
                  <a:pt x="2848723" y="1842544"/>
                </a:cubicBezTo>
                <a:cubicBezTo>
                  <a:pt x="2830525" y="2001768"/>
                  <a:pt x="2832803" y="2481714"/>
                  <a:pt x="2650831" y="2518108"/>
                </a:cubicBezTo>
                <a:cubicBezTo>
                  <a:pt x="2498431" y="2522657"/>
                  <a:pt x="2373325" y="2513559"/>
                  <a:pt x="2193630" y="2531756"/>
                </a:cubicBezTo>
                <a:cubicBezTo>
                  <a:pt x="2088997" y="2522657"/>
                  <a:pt x="1998012" y="2349785"/>
                  <a:pt x="1941147" y="2211033"/>
                </a:cubicBezTo>
                <a:lnTo>
                  <a:pt x="1872908" y="2313392"/>
                </a:lnTo>
                <a:lnTo>
                  <a:pt x="1804669" y="2211033"/>
                </a:lnTo>
                <a:cubicBezTo>
                  <a:pt x="1747804" y="2349785"/>
                  <a:pt x="1656819" y="2522657"/>
                  <a:pt x="1552186" y="2531756"/>
                </a:cubicBezTo>
                <a:cubicBezTo>
                  <a:pt x="1372491" y="2513559"/>
                  <a:pt x="1247385" y="2522657"/>
                  <a:pt x="1094985" y="2518108"/>
                </a:cubicBezTo>
                <a:cubicBezTo>
                  <a:pt x="913013" y="2481714"/>
                  <a:pt x="915291" y="2001768"/>
                  <a:pt x="897093" y="1842544"/>
                </a:cubicBezTo>
                <a:cubicBezTo>
                  <a:pt x="878896" y="1726538"/>
                  <a:pt x="771988" y="1651475"/>
                  <a:pt x="590018" y="1596884"/>
                </a:cubicBezTo>
                <a:cubicBezTo>
                  <a:pt x="487660" y="1555942"/>
                  <a:pt x="474012" y="1426286"/>
                  <a:pt x="555899" y="1317105"/>
                </a:cubicBezTo>
                <a:cubicBezTo>
                  <a:pt x="497354" y="1247580"/>
                  <a:pt x="494034" y="1228756"/>
                  <a:pt x="380265" y="1173717"/>
                </a:cubicBezTo>
                <a:cubicBezTo>
                  <a:pt x="350099" y="1122687"/>
                  <a:pt x="319933" y="1057172"/>
                  <a:pt x="289767" y="1006142"/>
                </a:cubicBezTo>
                <a:cubicBezTo>
                  <a:pt x="226077" y="992494"/>
                  <a:pt x="155565" y="1010030"/>
                  <a:pt x="125994" y="921320"/>
                </a:cubicBezTo>
                <a:cubicBezTo>
                  <a:pt x="-21857" y="636991"/>
                  <a:pt x="137368" y="-9003"/>
                  <a:pt x="665081" y="9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77" name="Rounded Rectangle 31">
            <a:extLst>
              <a:ext uri="{FF2B5EF4-FFF2-40B4-BE49-F238E27FC236}">
                <a16:creationId xmlns:a16="http://schemas.microsoft.com/office/drawing/2014/main" id="{B25FCE9B-6DC5-4836-8DD9-E737D6782AA3}"/>
              </a:ext>
            </a:extLst>
          </p:cNvPr>
          <p:cNvSpPr>
            <a:spLocks noChangeAspect="1"/>
          </p:cNvSpPr>
          <p:nvPr/>
        </p:nvSpPr>
        <p:spPr>
          <a:xfrm>
            <a:off x="4509610" y="3571006"/>
            <a:ext cx="372634" cy="529812"/>
          </a:xfrm>
          <a:custGeom>
            <a:avLst/>
            <a:gdLst/>
            <a:ahLst/>
            <a:cxnLst/>
            <a:rect l="l" t="t" r="r" b="b"/>
            <a:pathLst>
              <a:path w="2273269" h="3232141">
                <a:moveTo>
                  <a:pt x="1301358" y="1224998"/>
                </a:moveTo>
                <a:cubicBezTo>
                  <a:pt x="1288512" y="1224739"/>
                  <a:pt x="1275404" y="1226994"/>
                  <a:pt x="1262722" y="1232060"/>
                </a:cubicBezTo>
                <a:cubicBezTo>
                  <a:pt x="1224020" y="1247517"/>
                  <a:pt x="1200469" y="1284678"/>
                  <a:pt x="1200858" y="1323955"/>
                </a:cubicBezTo>
                <a:lnTo>
                  <a:pt x="1068969" y="1816173"/>
                </a:lnTo>
                <a:lnTo>
                  <a:pt x="975827" y="1468563"/>
                </a:lnTo>
                <a:cubicBezTo>
                  <a:pt x="965224" y="1428990"/>
                  <a:pt x="932065" y="1401484"/>
                  <a:pt x="893889" y="1396168"/>
                </a:cubicBezTo>
                <a:cubicBezTo>
                  <a:pt x="887581" y="1395290"/>
                  <a:pt x="881136" y="1395017"/>
                  <a:pt x="874749" y="1397368"/>
                </a:cubicBezTo>
                <a:lnTo>
                  <a:pt x="873048" y="1397069"/>
                </a:lnTo>
                <a:cubicBezTo>
                  <a:pt x="871822" y="1397102"/>
                  <a:pt x="870599" y="1397158"/>
                  <a:pt x="869409" y="1397702"/>
                </a:cubicBezTo>
                <a:lnTo>
                  <a:pt x="854690" y="1398625"/>
                </a:lnTo>
                <a:cubicBezTo>
                  <a:pt x="852870" y="1399112"/>
                  <a:pt x="851076" y="1399648"/>
                  <a:pt x="849610" y="1401148"/>
                </a:cubicBezTo>
                <a:cubicBezTo>
                  <a:pt x="820426" y="1408603"/>
                  <a:pt x="795399" y="1429720"/>
                  <a:pt x="783580" y="1459921"/>
                </a:cubicBezTo>
                <a:lnTo>
                  <a:pt x="576552" y="1988920"/>
                </a:lnTo>
                <a:lnTo>
                  <a:pt x="360960" y="1988920"/>
                </a:lnTo>
                <a:cubicBezTo>
                  <a:pt x="306335" y="1988920"/>
                  <a:pt x="262052" y="2033203"/>
                  <a:pt x="262052" y="2087828"/>
                </a:cubicBezTo>
                <a:cubicBezTo>
                  <a:pt x="262052" y="2142453"/>
                  <a:pt x="306335" y="2186736"/>
                  <a:pt x="360960" y="2186736"/>
                </a:cubicBezTo>
                <a:lnTo>
                  <a:pt x="624414" y="2186736"/>
                </a:lnTo>
                <a:cubicBezTo>
                  <a:pt x="655679" y="2194749"/>
                  <a:pt x="687884" y="2184847"/>
                  <a:pt x="710155" y="2162843"/>
                </a:cubicBezTo>
                <a:cubicBezTo>
                  <a:pt x="728043" y="2149675"/>
                  <a:pt x="740236" y="2129868"/>
                  <a:pt x="742804" y="2106901"/>
                </a:cubicBezTo>
                <a:lnTo>
                  <a:pt x="861090" y="1804659"/>
                </a:lnTo>
                <a:lnTo>
                  <a:pt x="967256" y="2200878"/>
                </a:lnTo>
                <a:cubicBezTo>
                  <a:pt x="956121" y="2251327"/>
                  <a:pt x="986997" y="2301788"/>
                  <a:pt x="1037612" y="2315350"/>
                </a:cubicBezTo>
                <a:cubicBezTo>
                  <a:pt x="1044252" y="2317129"/>
                  <a:pt x="1050915" y="2318189"/>
                  <a:pt x="1057633" y="2316605"/>
                </a:cubicBezTo>
                <a:cubicBezTo>
                  <a:pt x="1061264" y="2317900"/>
                  <a:pt x="1065062" y="2318350"/>
                  <a:pt x="1068971" y="2317315"/>
                </a:cubicBezTo>
                <a:cubicBezTo>
                  <a:pt x="1072878" y="2318349"/>
                  <a:pt x="1076674" y="2317900"/>
                  <a:pt x="1080303" y="2316605"/>
                </a:cubicBezTo>
                <a:lnTo>
                  <a:pt x="1100326" y="2315350"/>
                </a:lnTo>
                <a:cubicBezTo>
                  <a:pt x="1150941" y="2301788"/>
                  <a:pt x="1181817" y="2251327"/>
                  <a:pt x="1170682" y="2200878"/>
                </a:cubicBezTo>
                <a:lnTo>
                  <a:pt x="1320238" y="1642726"/>
                </a:lnTo>
                <a:lnTo>
                  <a:pt x="1513977" y="2127797"/>
                </a:lnTo>
                <a:cubicBezTo>
                  <a:pt x="1531567" y="2171838"/>
                  <a:pt x="1577262" y="2196260"/>
                  <a:pt x="1621871" y="2186737"/>
                </a:cubicBezTo>
                <a:lnTo>
                  <a:pt x="1878495" y="2186737"/>
                </a:lnTo>
                <a:cubicBezTo>
                  <a:pt x="1933120" y="2186737"/>
                  <a:pt x="1977403" y="2142454"/>
                  <a:pt x="1977403" y="2087829"/>
                </a:cubicBezTo>
                <a:cubicBezTo>
                  <a:pt x="1977403" y="2033204"/>
                  <a:pt x="1933120" y="1988921"/>
                  <a:pt x="1878495" y="1988921"/>
                </a:cubicBezTo>
                <a:lnTo>
                  <a:pt x="1671520" y="1988921"/>
                </a:lnTo>
                <a:lnTo>
                  <a:pt x="1391261" y="1287226"/>
                </a:lnTo>
                <a:cubicBezTo>
                  <a:pt x="1376065" y="1249180"/>
                  <a:pt x="1339894" y="1225775"/>
                  <a:pt x="1301358" y="1224998"/>
                </a:cubicBezTo>
                <a:close/>
                <a:moveTo>
                  <a:pt x="335892" y="524745"/>
                </a:moveTo>
                <a:lnTo>
                  <a:pt x="1937377" y="524745"/>
                </a:lnTo>
                <a:cubicBezTo>
                  <a:pt x="1996486" y="524745"/>
                  <a:pt x="2044403" y="572662"/>
                  <a:pt x="2044403" y="631771"/>
                </a:cubicBezTo>
                <a:lnTo>
                  <a:pt x="2044403" y="2898384"/>
                </a:lnTo>
                <a:cubicBezTo>
                  <a:pt x="2044403" y="2957493"/>
                  <a:pt x="1996486" y="3005410"/>
                  <a:pt x="1937377" y="3005410"/>
                </a:cubicBezTo>
                <a:lnTo>
                  <a:pt x="335892" y="3005410"/>
                </a:lnTo>
                <a:cubicBezTo>
                  <a:pt x="276783" y="3005410"/>
                  <a:pt x="228866" y="2957493"/>
                  <a:pt x="228866" y="2898384"/>
                </a:cubicBezTo>
                <a:lnTo>
                  <a:pt x="228866" y="631771"/>
                </a:lnTo>
                <a:cubicBezTo>
                  <a:pt x="228866" y="572662"/>
                  <a:pt x="276783" y="524745"/>
                  <a:pt x="335892" y="524745"/>
                </a:cubicBezTo>
                <a:close/>
                <a:moveTo>
                  <a:pt x="245659" y="437009"/>
                </a:moveTo>
                <a:cubicBezTo>
                  <a:pt x="179890" y="437009"/>
                  <a:pt x="126573" y="490326"/>
                  <a:pt x="126573" y="556095"/>
                </a:cubicBezTo>
                <a:lnTo>
                  <a:pt x="126573" y="2974061"/>
                </a:lnTo>
                <a:cubicBezTo>
                  <a:pt x="126573" y="3039830"/>
                  <a:pt x="179890" y="3093147"/>
                  <a:pt x="245659" y="3093147"/>
                </a:cubicBezTo>
                <a:lnTo>
                  <a:pt x="2027611" y="3093147"/>
                </a:lnTo>
                <a:cubicBezTo>
                  <a:pt x="2093380" y="3093147"/>
                  <a:pt x="2146697" y="3039830"/>
                  <a:pt x="2146697" y="2974061"/>
                </a:cubicBezTo>
                <a:lnTo>
                  <a:pt x="2146697" y="556095"/>
                </a:lnTo>
                <a:cubicBezTo>
                  <a:pt x="2146697" y="490326"/>
                  <a:pt x="2093380" y="437009"/>
                  <a:pt x="2027611" y="437009"/>
                </a:cubicBezTo>
                <a:close/>
                <a:moveTo>
                  <a:pt x="974181" y="0"/>
                </a:moveTo>
                <a:lnTo>
                  <a:pt x="1299087" y="0"/>
                </a:lnTo>
                <a:cubicBezTo>
                  <a:pt x="1327680" y="0"/>
                  <a:pt x="1350860" y="23180"/>
                  <a:pt x="1350860" y="51773"/>
                </a:cubicBezTo>
                <a:lnTo>
                  <a:pt x="1350860" y="155306"/>
                </a:lnTo>
                <a:lnTo>
                  <a:pt x="1381614" y="155306"/>
                </a:lnTo>
                <a:cubicBezTo>
                  <a:pt x="1410207" y="155306"/>
                  <a:pt x="1433387" y="178486"/>
                  <a:pt x="1433387" y="207079"/>
                </a:cubicBezTo>
                <a:lnTo>
                  <a:pt x="1433387" y="298015"/>
                </a:lnTo>
                <a:lnTo>
                  <a:pt x="2081269" y="298015"/>
                </a:lnTo>
                <a:cubicBezTo>
                  <a:pt x="2187308" y="298015"/>
                  <a:pt x="2273269" y="383976"/>
                  <a:pt x="2273269" y="490015"/>
                </a:cubicBezTo>
                <a:lnTo>
                  <a:pt x="2273269" y="3040141"/>
                </a:lnTo>
                <a:cubicBezTo>
                  <a:pt x="2273269" y="3146180"/>
                  <a:pt x="2187308" y="3232141"/>
                  <a:pt x="2081269" y="3232141"/>
                </a:cubicBezTo>
                <a:lnTo>
                  <a:pt x="192000" y="3232141"/>
                </a:lnTo>
                <a:cubicBezTo>
                  <a:pt x="85961" y="3232141"/>
                  <a:pt x="0" y="3146180"/>
                  <a:pt x="0" y="3040141"/>
                </a:cubicBezTo>
                <a:lnTo>
                  <a:pt x="0" y="490015"/>
                </a:lnTo>
                <a:cubicBezTo>
                  <a:pt x="0" y="383976"/>
                  <a:pt x="85961" y="298015"/>
                  <a:pt x="192000" y="298015"/>
                </a:cubicBezTo>
                <a:lnTo>
                  <a:pt x="839881" y="298015"/>
                </a:lnTo>
                <a:lnTo>
                  <a:pt x="839881" y="207079"/>
                </a:lnTo>
                <a:cubicBezTo>
                  <a:pt x="839881" y="178486"/>
                  <a:pt x="863061" y="155306"/>
                  <a:pt x="891654" y="155306"/>
                </a:cubicBezTo>
                <a:lnTo>
                  <a:pt x="922408" y="155306"/>
                </a:lnTo>
                <a:lnTo>
                  <a:pt x="922408" y="51773"/>
                </a:lnTo>
                <a:cubicBezTo>
                  <a:pt x="922408" y="23180"/>
                  <a:pt x="945588" y="0"/>
                  <a:pt x="97418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78" name="Oval 47">
            <a:extLst>
              <a:ext uri="{FF2B5EF4-FFF2-40B4-BE49-F238E27FC236}">
                <a16:creationId xmlns:a16="http://schemas.microsoft.com/office/drawing/2014/main" id="{2A7B72D2-455E-4647-BA7D-2D9A0D0187FB}"/>
              </a:ext>
            </a:extLst>
          </p:cNvPr>
          <p:cNvSpPr>
            <a:spLocks noChangeAspect="1"/>
          </p:cNvSpPr>
          <p:nvPr/>
        </p:nvSpPr>
        <p:spPr>
          <a:xfrm>
            <a:off x="11057974" y="2429101"/>
            <a:ext cx="529812" cy="52981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303187" y="480874"/>
                </a:moveTo>
                <a:lnTo>
                  <a:pt x="1303187" y="1303187"/>
                </a:lnTo>
                <a:lnTo>
                  <a:pt x="480874" y="1303187"/>
                </a:lnTo>
                <a:lnTo>
                  <a:pt x="480874" y="1936813"/>
                </a:lnTo>
                <a:lnTo>
                  <a:pt x="1303187" y="1936813"/>
                </a:lnTo>
                <a:lnTo>
                  <a:pt x="1303187" y="2759126"/>
                </a:lnTo>
                <a:lnTo>
                  <a:pt x="1936813" y="2759126"/>
                </a:lnTo>
                <a:lnTo>
                  <a:pt x="1936813" y="1936813"/>
                </a:lnTo>
                <a:lnTo>
                  <a:pt x="2759126" y="1936813"/>
                </a:lnTo>
                <a:lnTo>
                  <a:pt x="2759126" y="1303187"/>
                </a:lnTo>
                <a:lnTo>
                  <a:pt x="1936813" y="1303187"/>
                </a:lnTo>
                <a:lnTo>
                  <a:pt x="1936813" y="480874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79" name="Oval 50">
            <a:extLst>
              <a:ext uri="{FF2B5EF4-FFF2-40B4-BE49-F238E27FC236}">
                <a16:creationId xmlns:a16="http://schemas.microsoft.com/office/drawing/2014/main" id="{91CDD124-ED61-4ED3-81C2-B526853B9B84}"/>
              </a:ext>
            </a:extLst>
          </p:cNvPr>
          <p:cNvSpPr>
            <a:spLocks noChangeAspect="1"/>
          </p:cNvSpPr>
          <p:nvPr/>
        </p:nvSpPr>
        <p:spPr>
          <a:xfrm>
            <a:off x="5308362" y="3571006"/>
            <a:ext cx="469094" cy="529812"/>
          </a:xfrm>
          <a:custGeom>
            <a:avLst/>
            <a:gdLst/>
            <a:ahLst/>
            <a:cxnLst/>
            <a:rect l="l" t="t" r="r" b="b"/>
            <a:pathLst>
              <a:path w="2868687" h="3240000">
                <a:moveTo>
                  <a:pt x="1433799" y="2290728"/>
                </a:moveTo>
                <a:cubicBezTo>
                  <a:pt x="1317650" y="2346839"/>
                  <a:pt x="1203301" y="2394700"/>
                  <a:pt x="1093028" y="2434329"/>
                </a:cubicBezTo>
                <a:cubicBezTo>
                  <a:pt x="1167481" y="2812207"/>
                  <a:pt x="1292592" y="3060000"/>
                  <a:pt x="1434343" y="3060000"/>
                </a:cubicBezTo>
                <a:cubicBezTo>
                  <a:pt x="1576138" y="3060000"/>
                  <a:pt x="1701284" y="2812053"/>
                  <a:pt x="1774025" y="2433735"/>
                </a:cubicBezTo>
                <a:cubicBezTo>
                  <a:pt x="1663854" y="2394452"/>
                  <a:pt x="1549823" y="2346469"/>
                  <a:pt x="1433799" y="2290728"/>
                </a:cubicBezTo>
                <a:close/>
                <a:moveTo>
                  <a:pt x="1824954" y="2078037"/>
                </a:moveTo>
                <a:cubicBezTo>
                  <a:pt x="1794480" y="2097450"/>
                  <a:pt x="1763147" y="2116057"/>
                  <a:pt x="1731343" y="2134419"/>
                </a:cubicBezTo>
                <a:lnTo>
                  <a:pt x="1635415" y="2187161"/>
                </a:lnTo>
                <a:cubicBezTo>
                  <a:pt x="1691788" y="2215044"/>
                  <a:pt x="1747931" y="2239109"/>
                  <a:pt x="1803378" y="2259350"/>
                </a:cubicBezTo>
                <a:cubicBezTo>
                  <a:pt x="1812120" y="2201101"/>
                  <a:pt x="1819148" y="2140526"/>
                  <a:pt x="1824954" y="2078037"/>
                </a:cubicBezTo>
                <a:close/>
                <a:moveTo>
                  <a:pt x="1042306" y="2077178"/>
                </a:moveTo>
                <a:cubicBezTo>
                  <a:pt x="1047949" y="2140175"/>
                  <a:pt x="1055328" y="2201182"/>
                  <a:pt x="1063873" y="2259905"/>
                </a:cubicBezTo>
                <a:cubicBezTo>
                  <a:pt x="1119365" y="2238275"/>
                  <a:pt x="1176217" y="2214355"/>
                  <a:pt x="1233887" y="2187801"/>
                </a:cubicBezTo>
                <a:cubicBezTo>
                  <a:pt x="1201538" y="2170955"/>
                  <a:pt x="1169452" y="2152957"/>
                  <a:pt x="1137343" y="2134419"/>
                </a:cubicBezTo>
                <a:close/>
                <a:moveTo>
                  <a:pt x="559768" y="1732679"/>
                </a:moveTo>
                <a:cubicBezTo>
                  <a:pt x="268524" y="1984850"/>
                  <a:pt x="116369" y="2217202"/>
                  <a:pt x="187266" y="2340000"/>
                </a:cubicBezTo>
                <a:cubicBezTo>
                  <a:pt x="258144" y="2462764"/>
                  <a:pt x="535307" y="2447213"/>
                  <a:pt x="899736" y="2322555"/>
                </a:cubicBezTo>
                <a:cubicBezTo>
                  <a:pt x="878937" y="2207297"/>
                  <a:pt x="863223" y="2084405"/>
                  <a:pt x="853746" y="1955834"/>
                </a:cubicBezTo>
                <a:cubicBezTo>
                  <a:pt x="747454" y="1883220"/>
                  <a:pt x="648878" y="1808453"/>
                  <a:pt x="559768" y="1732679"/>
                </a:cubicBezTo>
                <a:close/>
                <a:moveTo>
                  <a:pt x="2309048" y="1730507"/>
                </a:moveTo>
                <a:cubicBezTo>
                  <a:pt x="2220666" y="1807660"/>
                  <a:pt x="2121792" y="1882664"/>
                  <a:pt x="2015235" y="1955625"/>
                </a:cubicBezTo>
                <a:cubicBezTo>
                  <a:pt x="2005364" y="2084180"/>
                  <a:pt x="1989894" y="2207119"/>
                  <a:pt x="1967330" y="2322070"/>
                </a:cubicBezTo>
                <a:lnTo>
                  <a:pt x="2081685" y="2358048"/>
                </a:lnTo>
                <a:cubicBezTo>
                  <a:pt x="2116015" y="2320492"/>
                  <a:pt x="2165526" y="2297468"/>
                  <a:pt x="2220415" y="2297468"/>
                </a:cubicBezTo>
                <a:cubicBezTo>
                  <a:pt x="2302230" y="2297468"/>
                  <a:pt x="2372097" y="2348622"/>
                  <a:pt x="2399287" y="2420880"/>
                </a:cubicBezTo>
                <a:cubicBezTo>
                  <a:pt x="2542053" y="2432945"/>
                  <a:pt x="2642630" y="2407186"/>
                  <a:pt x="2681420" y="2340000"/>
                </a:cubicBezTo>
                <a:cubicBezTo>
                  <a:pt x="2752393" y="2217071"/>
                  <a:pt x="2599836" y="1984353"/>
                  <a:pt x="2309048" y="1730507"/>
                </a:cubicBezTo>
                <a:close/>
                <a:moveTo>
                  <a:pt x="2026056" y="1510554"/>
                </a:moveTo>
                <a:cubicBezTo>
                  <a:pt x="2027893" y="1546708"/>
                  <a:pt x="2028343" y="1583211"/>
                  <a:pt x="2028343" y="1620000"/>
                </a:cubicBezTo>
                <a:lnTo>
                  <a:pt x="2024251" y="1730716"/>
                </a:lnTo>
                <a:lnTo>
                  <a:pt x="2173722" y="1619092"/>
                </a:lnTo>
                <a:cubicBezTo>
                  <a:pt x="2127526" y="1582190"/>
                  <a:pt x="2078507" y="1545517"/>
                  <a:pt x="2026056" y="1510554"/>
                </a:cubicBezTo>
                <a:close/>
                <a:moveTo>
                  <a:pt x="844436" y="1509285"/>
                </a:moveTo>
                <a:lnTo>
                  <a:pt x="694964" y="1620908"/>
                </a:lnTo>
                <a:cubicBezTo>
                  <a:pt x="741160" y="1657811"/>
                  <a:pt x="790179" y="1694484"/>
                  <a:pt x="842630" y="1729447"/>
                </a:cubicBezTo>
                <a:cubicBezTo>
                  <a:pt x="840793" y="1693293"/>
                  <a:pt x="840343" y="1656790"/>
                  <a:pt x="840343" y="1620000"/>
                </a:cubicBezTo>
                <a:close/>
                <a:moveTo>
                  <a:pt x="1434343" y="1361184"/>
                </a:moveTo>
                <a:cubicBezTo>
                  <a:pt x="1573534" y="1361184"/>
                  <a:pt x="1686371" y="1474021"/>
                  <a:pt x="1686371" y="1613212"/>
                </a:cubicBezTo>
                <a:cubicBezTo>
                  <a:pt x="1686371" y="1752403"/>
                  <a:pt x="1573534" y="1865240"/>
                  <a:pt x="1434343" y="1865240"/>
                </a:cubicBezTo>
                <a:cubicBezTo>
                  <a:pt x="1295152" y="1865240"/>
                  <a:pt x="1182315" y="1752403"/>
                  <a:pt x="1182315" y="1613212"/>
                </a:cubicBezTo>
                <a:cubicBezTo>
                  <a:pt x="1182315" y="1474021"/>
                  <a:pt x="1295152" y="1361184"/>
                  <a:pt x="1434343" y="1361184"/>
                </a:cubicBezTo>
                <a:close/>
                <a:moveTo>
                  <a:pt x="1433770" y="1149513"/>
                </a:moveTo>
                <a:cubicBezTo>
                  <a:pt x="1365445" y="1183896"/>
                  <a:pt x="1296585" y="1221489"/>
                  <a:pt x="1227343" y="1261466"/>
                </a:cubicBezTo>
                <a:lnTo>
                  <a:pt x="1027157" y="1384911"/>
                </a:lnTo>
                <a:cubicBezTo>
                  <a:pt x="1022222" y="1461370"/>
                  <a:pt x="1020343" y="1539922"/>
                  <a:pt x="1020343" y="1620000"/>
                </a:cubicBezTo>
                <a:lnTo>
                  <a:pt x="1028287" y="1855786"/>
                </a:lnTo>
                <a:cubicBezTo>
                  <a:pt x="1091680" y="1898065"/>
                  <a:pt x="1158394" y="1938727"/>
                  <a:pt x="1227343" y="1978535"/>
                </a:cubicBezTo>
                <a:lnTo>
                  <a:pt x="1434916" y="2090488"/>
                </a:lnTo>
                <a:cubicBezTo>
                  <a:pt x="1503241" y="2056105"/>
                  <a:pt x="1572101" y="2018511"/>
                  <a:pt x="1641343" y="1978535"/>
                </a:cubicBezTo>
                <a:lnTo>
                  <a:pt x="1841530" y="1855090"/>
                </a:lnTo>
                <a:cubicBezTo>
                  <a:pt x="1846464" y="1778631"/>
                  <a:pt x="1848343" y="1700079"/>
                  <a:pt x="1848343" y="1620000"/>
                </a:cubicBezTo>
                <a:lnTo>
                  <a:pt x="1840399" y="1384214"/>
                </a:lnTo>
                <a:cubicBezTo>
                  <a:pt x="1777006" y="1341936"/>
                  <a:pt x="1710293" y="1301274"/>
                  <a:pt x="1641343" y="1261466"/>
                </a:cubicBezTo>
                <a:close/>
                <a:moveTo>
                  <a:pt x="1065308" y="980650"/>
                </a:moveTo>
                <a:cubicBezTo>
                  <a:pt x="1056566" y="1038899"/>
                  <a:pt x="1049538" y="1099475"/>
                  <a:pt x="1043732" y="1161964"/>
                </a:cubicBezTo>
                <a:cubicBezTo>
                  <a:pt x="1074206" y="1142551"/>
                  <a:pt x="1105539" y="1123943"/>
                  <a:pt x="1137343" y="1105581"/>
                </a:cubicBezTo>
                <a:lnTo>
                  <a:pt x="1233271" y="1052839"/>
                </a:lnTo>
                <a:cubicBezTo>
                  <a:pt x="1176898" y="1024957"/>
                  <a:pt x="1120756" y="1000892"/>
                  <a:pt x="1065308" y="980650"/>
                </a:cubicBezTo>
                <a:close/>
                <a:moveTo>
                  <a:pt x="1804814" y="980095"/>
                </a:moveTo>
                <a:cubicBezTo>
                  <a:pt x="1749321" y="1001726"/>
                  <a:pt x="1692469" y="1025646"/>
                  <a:pt x="1634800" y="1052200"/>
                </a:cubicBezTo>
                <a:cubicBezTo>
                  <a:pt x="1667149" y="1069046"/>
                  <a:pt x="1699234" y="1087043"/>
                  <a:pt x="1731343" y="1105581"/>
                </a:cubicBezTo>
                <a:lnTo>
                  <a:pt x="1826380" y="1162822"/>
                </a:lnTo>
                <a:cubicBezTo>
                  <a:pt x="1820738" y="1099825"/>
                  <a:pt x="1813359" y="1038819"/>
                  <a:pt x="1804814" y="980095"/>
                </a:cubicBezTo>
                <a:close/>
                <a:moveTo>
                  <a:pt x="2432236" y="816002"/>
                </a:moveTo>
                <a:cubicBezTo>
                  <a:pt x="2308930" y="820546"/>
                  <a:pt x="2149627" y="855445"/>
                  <a:pt x="1968950" y="917446"/>
                </a:cubicBezTo>
                <a:cubicBezTo>
                  <a:pt x="1989749" y="1032703"/>
                  <a:pt x="2005463" y="1155596"/>
                  <a:pt x="2014941" y="1284167"/>
                </a:cubicBezTo>
                <a:cubicBezTo>
                  <a:pt x="2121232" y="1356780"/>
                  <a:pt x="2219808" y="1431548"/>
                  <a:pt x="2308918" y="1507322"/>
                </a:cubicBezTo>
                <a:cubicBezTo>
                  <a:pt x="2600162" y="1255150"/>
                  <a:pt x="2752317" y="1022798"/>
                  <a:pt x="2681420" y="900000"/>
                </a:cubicBezTo>
                <a:cubicBezTo>
                  <a:pt x="2645694" y="838121"/>
                  <a:pt x="2557557" y="811383"/>
                  <a:pt x="2432236" y="816002"/>
                </a:cubicBezTo>
                <a:close/>
                <a:moveTo>
                  <a:pt x="436450" y="816001"/>
                </a:moveTo>
                <a:cubicBezTo>
                  <a:pt x="311129" y="811383"/>
                  <a:pt x="222992" y="838121"/>
                  <a:pt x="187266" y="900000"/>
                </a:cubicBezTo>
                <a:cubicBezTo>
                  <a:pt x="158404" y="949991"/>
                  <a:pt x="166508" y="1018139"/>
                  <a:pt x="206887" y="1097970"/>
                </a:cubicBezTo>
                <a:cubicBezTo>
                  <a:pt x="213842" y="1096217"/>
                  <a:pt x="221021" y="1095812"/>
                  <a:pt x="228294" y="1095812"/>
                </a:cubicBezTo>
                <a:cubicBezTo>
                  <a:pt x="334372" y="1095812"/>
                  <a:pt x="420366" y="1181806"/>
                  <a:pt x="420366" y="1287884"/>
                </a:cubicBezTo>
                <a:cubicBezTo>
                  <a:pt x="420366" y="1314219"/>
                  <a:pt x="415066" y="1339317"/>
                  <a:pt x="405427" y="1362148"/>
                </a:cubicBezTo>
                <a:cubicBezTo>
                  <a:pt x="450585" y="1410442"/>
                  <a:pt x="502437" y="1459559"/>
                  <a:pt x="559639" y="1509493"/>
                </a:cubicBezTo>
                <a:cubicBezTo>
                  <a:pt x="648020" y="1432341"/>
                  <a:pt x="746894" y="1357336"/>
                  <a:pt x="853451" y="1284376"/>
                </a:cubicBezTo>
                <a:cubicBezTo>
                  <a:pt x="863322" y="1155820"/>
                  <a:pt x="878792" y="1032881"/>
                  <a:pt x="901357" y="917930"/>
                </a:cubicBezTo>
                <a:cubicBezTo>
                  <a:pt x="719999" y="855651"/>
                  <a:pt x="560119" y="820559"/>
                  <a:pt x="436450" y="816001"/>
                </a:cubicBezTo>
                <a:close/>
                <a:moveTo>
                  <a:pt x="1434343" y="180000"/>
                </a:moveTo>
                <a:cubicBezTo>
                  <a:pt x="1292548" y="180000"/>
                  <a:pt x="1167402" y="427948"/>
                  <a:pt x="1094661" y="806265"/>
                </a:cubicBezTo>
                <a:cubicBezTo>
                  <a:pt x="1204832" y="845548"/>
                  <a:pt x="1318864" y="893532"/>
                  <a:pt x="1434887" y="949272"/>
                </a:cubicBezTo>
                <a:cubicBezTo>
                  <a:pt x="1551037" y="893162"/>
                  <a:pt x="1665385" y="845301"/>
                  <a:pt x="1775658" y="805671"/>
                </a:cubicBezTo>
                <a:cubicBezTo>
                  <a:pt x="1751860" y="684885"/>
                  <a:pt x="1722886" y="577390"/>
                  <a:pt x="1688823" y="487405"/>
                </a:cubicBezTo>
                <a:cubicBezTo>
                  <a:pt x="1688009" y="487647"/>
                  <a:pt x="1687191" y="487652"/>
                  <a:pt x="1686371" y="487652"/>
                </a:cubicBezTo>
                <a:cubicBezTo>
                  <a:pt x="1580293" y="487652"/>
                  <a:pt x="1494299" y="401658"/>
                  <a:pt x="1494299" y="295580"/>
                </a:cubicBezTo>
                <a:cubicBezTo>
                  <a:pt x="1494299" y="264819"/>
                  <a:pt x="1501530" y="235747"/>
                  <a:pt x="1516122" y="210837"/>
                </a:cubicBezTo>
                <a:cubicBezTo>
                  <a:pt x="1490583" y="189985"/>
                  <a:pt x="1462798" y="180000"/>
                  <a:pt x="1434343" y="180000"/>
                </a:cubicBezTo>
                <a:close/>
                <a:moveTo>
                  <a:pt x="1434343" y="0"/>
                </a:moveTo>
                <a:cubicBezTo>
                  <a:pt x="1509303" y="0"/>
                  <a:pt x="1581019" y="37868"/>
                  <a:pt x="1646062" y="107907"/>
                </a:cubicBezTo>
                <a:cubicBezTo>
                  <a:pt x="1659037" y="104972"/>
                  <a:pt x="1672533" y="103508"/>
                  <a:pt x="1686371" y="103508"/>
                </a:cubicBezTo>
                <a:cubicBezTo>
                  <a:pt x="1792449" y="103508"/>
                  <a:pt x="1878443" y="189502"/>
                  <a:pt x="1878443" y="295580"/>
                </a:cubicBezTo>
                <a:cubicBezTo>
                  <a:pt x="1878443" y="342831"/>
                  <a:pt x="1861381" y="386097"/>
                  <a:pt x="1831228" y="417985"/>
                </a:cubicBezTo>
                <a:cubicBezTo>
                  <a:pt x="1871860" y="515668"/>
                  <a:pt x="1906636" y="628220"/>
                  <a:pt x="1935357" y="752219"/>
                </a:cubicBezTo>
                <a:cubicBezTo>
                  <a:pt x="2379384" y="616814"/>
                  <a:pt x="2731816" y="627289"/>
                  <a:pt x="2837304" y="810000"/>
                </a:cubicBezTo>
                <a:cubicBezTo>
                  <a:pt x="2942793" y="992711"/>
                  <a:pt x="2775650" y="1303161"/>
                  <a:pt x="2436521" y="1620139"/>
                </a:cubicBezTo>
                <a:cubicBezTo>
                  <a:pt x="2775698" y="1936928"/>
                  <a:pt x="2942777" y="2247316"/>
                  <a:pt x="2837304" y="2430000"/>
                </a:cubicBezTo>
                <a:cubicBezTo>
                  <a:pt x="2771439" y="2544083"/>
                  <a:pt x="2609300" y="2591017"/>
                  <a:pt x="2388706" y="2577188"/>
                </a:cubicBezTo>
                <a:cubicBezTo>
                  <a:pt x="2358753" y="2639691"/>
                  <a:pt x="2294480" y="2681612"/>
                  <a:pt x="2220415" y="2681612"/>
                </a:cubicBezTo>
                <a:cubicBezTo>
                  <a:pt x="2122541" y="2681612"/>
                  <a:pt x="2041764" y="2608405"/>
                  <a:pt x="2030773" y="2513644"/>
                </a:cubicBezTo>
                <a:cubicBezTo>
                  <a:pt x="1999304" y="2506661"/>
                  <a:pt x="1967635" y="2497623"/>
                  <a:pt x="1935485" y="2487821"/>
                </a:cubicBezTo>
                <a:cubicBezTo>
                  <a:pt x="1830610" y="2940018"/>
                  <a:pt x="1645322" y="3240000"/>
                  <a:pt x="1434343" y="3240000"/>
                </a:cubicBezTo>
                <a:cubicBezTo>
                  <a:pt x="1223366" y="3240000"/>
                  <a:pt x="1038079" y="2940023"/>
                  <a:pt x="933330" y="2487781"/>
                </a:cubicBezTo>
                <a:cubicBezTo>
                  <a:pt x="489302" y="2623186"/>
                  <a:pt x="136870" y="2612712"/>
                  <a:pt x="31382" y="2430000"/>
                </a:cubicBezTo>
                <a:cubicBezTo>
                  <a:pt x="-74106" y="2247290"/>
                  <a:pt x="93037" y="1936840"/>
                  <a:pt x="432165" y="1619862"/>
                </a:cubicBezTo>
                <a:cubicBezTo>
                  <a:pt x="378689" y="1569916"/>
                  <a:pt x="329491" y="1520128"/>
                  <a:pt x="285801" y="1470219"/>
                </a:cubicBezTo>
                <a:cubicBezTo>
                  <a:pt x="267844" y="1476857"/>
                  <a:pt x="248431" y="1479956"/>
                  <a:pt x="228294" y="1479956"/>
                </a:cubicBezTo>
                <a:cubicBezTo>
                  <a:pt x="122216" y="1479956"/>
                  <a:pt x="36222" y="1393962"/>
                  <a:pt x="36222" y="1287884"/>
                </a:cubicBezTo>
                <a:cubicBezTo>
                  <a:pt x="36222" y="1246866"/>
                  <a:pt x="49080" y="1208850"/>
                  <a:pt x="73868" y="1179672"/>
                </a:cubicBezTo>
                <a:cubicBezTo>
                  <a:pt x="-4733" y="1033688"/>
                  <a:pt x="-23287" y="904690"/>
                  <a:pt x="31382" y="810000"/>
                </a:cubicBezTo>
                <a:cubicBezTo>
                  <a:pt x="136860" y="627306"/>
                  <a:pt x="489234" y="616816"/>
                  <a:pt x="933201" y="752179"/>
                </a:cubicBezTo>
                <a:cubicBezTo>
                  <a:pt x="1038076" y="299982"/>
                  <a:pt x="1223365" y="0"/>
                  <a:pt x="143434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80" name="Heart 17">
            <a:extLst>
              <a:ext uri="{FF2B5EF4-FFF2-40B4-BE49-F238E27FC236}">
                <a16:creationId xmlns:a16="http://schemas.microsoft.com/office/drawing/2014/main" id="{FD25AA3C-FD36-4FC1-9406-60F9CCE3DC0D}"/>
              </a:ext>
            </a:extLst>
          </p:cNvPr>
          <p:cNvSpPr/>
          <p:nvPr/>
        </p:nvSpPr>
        <p:spPr>
          <a:xfrm>
            <a:off x="7846544" y="3588496"/>
            <a:ext cx="501299" cy="491506"/>
          </a:xfrm>
          <a:custGeom>
            <a:avLst/>
            <a:gdLst/>
            <a:ahLst/>
            <a:cxnLst/>
            <a:rect l="l" t="t" r="r" b="b"/>
            <a:pathLst>
              <a:path w="3263621" h="3199863">
                <a:moveTo>
                  <a:pt x="1896188" y="786599"/>
                </a:moveTo>
                <a:cubicBezTo>
                  <a:pt x="1878938" y="786251"/>
                  <a:pt x="1861335" y="789280"/>
                  <a:pt x="1844305" y="796082"/>
                </a:cubicBezTo>
                <a:cubicBezTo>
                  <a:pt x="1792333" y="816839"/>
                  <a:pt x="1760707" y="866742"/>
                  <a:pt x="1761231" y="919486"/>
                </a:cubicBezTo>
                <a:lnTo>
                  <a:pt x="1573886" y="1618665"/>
                </a:lnTo>
                <a:lnTo>
                  <a:pt x="1438574" y="1113672"/>
                </a:lnTo>
                <a:cubicBezTo>
                  <a:pt x="1424335" y="1060531"/>
                  <a:pt x="1379808" y="1023594"/>
                  <a:pt x="1328543" y="1016456"/>
                </a:cubicBezTo>
                <a:cubicBezTo>
                  <a:pt x="1320071" y="1015276"/>
                  <a:pt x="1311415" y="1014911"/>
                  <a:pt x="1302836" y="1018067"/>
                </a:cubicBezTo>
                <a:lnTo>
                  <a:pt x="1300556" y="1017667"/>
                </a:lnTo>
                <a:cubicBezTo>
                  <a:pt x="1298914" y="1017711"/>
                  <a:pt x="1297275" y="1017786"/>
                  <a:pt x="1295680" y="1018515"/>
                </a:cubicBezTo>
                <a:lnTo>
                  <a:pt x="1275904" y="1019755"/>
                </a:lnTo>
                <a:cubicBezTo>
                  <a:pt x="1273459" y="1020410"/>
                  <a:pt x="1271049" y="1021129"/>
                  <a:pt x="1269080" y="1023145"/>
                </a:cubicBezTo>
                <a:cubicBezTo>
                  <a:pt x="1229892" y="1033156"/>
                  <a:pt x="1196286" y="1061513"/>
                  <a:pt x="1180414" y="1102068"/>
                </a:cubicBezTo>
                <a:lnTo>
                  <a:pt x="902406" y="1812437"/>
                </a:lnTo>
                <a:lnTo>
                  <a:pt x="612897" y="1812437"/>
                </a:lnTo>
                <a:cubicBezTo>
                  <a:pt x="539543" y="1812437"/>
                  <a:pt x="480078" y="1871902"/>
                  <a:pt x="480078" y="1945256"/>
                </a:cubicBezTo>
                <a:cubicBezTo>
                  <a:pt x="480078" y="2018610"/>
                  <a:pt x="539543" y="2078075"/>
                  <a:pt x="612897" y="2078075"/>
                </a:cubicBezTo>
                <a:lnTo>
                  <a:pt x="966673" y="2078075"/>
                </a:lnTo>
                <a:cubicBezTo>
                  <a:pt x="1008666" y="2088839"/>
                  <a:pt x="1051924" y="2075535"/>
                  <a:pt x="1081835" y="2045978"/>
                </a:cubicBezTo>
                <a:cubicBezTo>
                  <a:pt x="1105846" y="2028294"/>
                  <a:pt x="1122213" y="2001701"/>
                  <a:pt x="1125659" y="1970866"/>
                </a:cubicBezTo>
                <a:lnTo>
                  <a:pt x="1284498" y="1565001"/>
                </a:lnTo>
                <a:lnTo>
                  <a:pt x="1443089" y="2156868"/>
                </a:lnTo>
                <a:cubicBezTo>
                  <a:pt x="1455914" y="2204733"/>
                  <a:pt x="1493311" y="2239452"/>
                  <a:pt x="1538593" y="2249086"/>
                </a:cubicBezTo>
                <a:lnTo>
                  <a:pt x="1542015" y="2250785"/>
                </a:lnTo>
                <a:cubicBezTo>
                  <a:pt x="1542604" y="2250943"/>
                  <a:pt x="1543193" y="2251097"/>
                  <a:pt x="1543870" y="2250902"/>
                </a:cubicBezTo>
                <a:cubicBezTo>
                  <a:pt x="1553422" y="2254514"/>
                  <a:pt x="1563610" y="2255524"/>
                  <a:pt x="1573886" y="2252783"/>
                </a:cubicBezTo>
                <a:cubicBezTo>
                  <a:pt x="1584162" y="2255524"/>
                  <a:pt x="1594351" y="2254515"/>
                  <a:pt x="1603903" y="2250901"/>
                </a:cubicBezTo>
                <a:lnTo>
                  <a:pt x="1605758" y="2250785"/>
                </a:lnTo>
                <a:cubicBezTo>
                  <a:pt x="1606974" y="2250459"/>
                  <a:pt x="1608181" y="2250118"/>
                  <a:pt x="1609178" y="2249086"/>
                </a:cubicBezTo>
                <a:cubicBezTo>
                  <a:pt x="1654461" y="2239453"/>
                  <a:pt x="1691859" y="2204734"/>
                  <a:pt x="1704684" y="2156868"/>
                </a:cubicBezTo>
                <a:lnTo>
                  <a:pt x="1921541" y="1347547"/>
                </a:lnTo>
                <a:lnTo>
                  <a:pt x="2181705" y="1998928"/>
                </a:lnTo>
                <a:cubicBezTo>
                  <a:pt x="2205326" y="2058070"/>
                  <a:pt x="2266689" y="2090865"/>
                  <a:pt x="2326593" y="2078075"/>
                </a:cubicBezTo>
                <a:lnTo>
                  <a:pt x="2671200" y="2078075"/>
                </a:lnTo>
                <a:cubicBezTo>
                  <a:pt x="2744554" y="2078075"/>
                  <a:pt x="2804019" y="2018610"/>
                  <a:pt x="2804019" y="1945256"/>
                </a:cubicBezTo>
                <a:cubicBezTo>
                  <a:pt x="2804019" y="1871902"/>
                  <a:pt x="2744554" y="1812437"/>
                  <a:pt x="2671200" y="1812437"/>
                </a:cubicBezTo>
                <a:lnTo>
                  <a:pt x="2393261" y="1812437"/>
                </a:lnTo>
                <a:lnTo>
                  <a:pt x="2016914" y="870162"/>
                </a:lnTo>
                <a:cubicBezTo>
                  <a:pt x="1996508" y="819071"/>
                  <a:pt x="1947937" y="787642"/>
                  <a:pt x="1896188" y="786599"/>
                </a:cubicBezTo>
                <a:close/>
                <a:moveTo>
                  <a:pt x="773454" y="106"/>
                </a:moveTo>
                <a:cubicBezTo>
                  <a:pt x="1097282" y="5742"/>
                  <a:pt x="1441967" y="238301"/>
                  <a:pt x="1631811" y="769863"/>
                </a:cubicBezTo>
                <a:cubicBezTo>
                  <a:pt x="2306811" y="-1120137"/>
                  <a:pt x="4939311" y="769863"/>
                  <a:pt x="1631811" y="3199863"/>
                </a:cubicBezTo>
                <a:cubicBezTo>
                  <a:pt x="-745455" y="1453301"/>
                  <a:pt x="-54107" y="-14297"/>
                  <a:pt x="773454" y="106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81" name="Rounded Rectangle 25">
            <a:extLst>
              <a:ext uri="{FF2B5EF4-FFF2-40B4-BE49-F238E27FC236}">
                <a16:creationId xmlns:a16="http://schemas.microsoft.com/office/drawing/2014/main" id="{A53FDB1A-403D-4EBD-8EB6-3E1911FAEEC5}"/>
              </a:ext>
            </a:extLst>
          </p:cNvPr>
          <p:cNvSpPr/>
          <p:nvPr/>
        </p:nvSpPr>
        <p:spPr>
          <a:xfrm>
            <a:off x="6982048" y="3626197"/>
            <a:ext cx="497670" cy="419433"/>
          </a:xfrm>
          <a:custGeom>
            <a:avLst/>
            <a:gdLst/>
            <a:ahLst/>
            <a:cxnLst/>
            <a:rect l="l" t="t" r="r" b="b"/>
            <a:pathLst>
              <a:path w="3240000" h="2730652">
                <a:moveTo>
                  <a:pt x="1452811" y="1541940"/>
                </a:moveTo>
                <a:lnTo>
                  <a:pt x="1452811" y="1831951"/>
                </a:lnTo>
                <a:lnTo>
                  <a:pt x="1162800" y="1831951"/>
                </a:lnTo>
                <a:lnTo>
                  <a:pt x="1162800" y="2166329"/>
                </a:lnTo>
                <a:lnTo>
                  <a:pt x="1452811" y="2166329"/>
                </a:lnTo>
                <a:lnTo>
                  <a:pt x="1452811" y="2456340"/>
                </a:lnTo>
                <a:lnTo>
                  <a:pt x="1787189" y="2456340"/>
                </a:lnTo>
                <a:lnTo>
                  <a:pt x="1787189" y="2166329"/>
                </a:lnTo>
                <a:lnTo>
                  <a:pt x="2077200" y="2166329"/>
                </a:lnTo>
                <a:lnTo>
                  <a:pt x="2077200" y="1831951"/>
                </a:lnTo>
                <a:lnTo>
                  <a:pt x="1787189" y="1831951"/>
                </a:lnTo>
                <a:lnTo>
                  <a:pt x="1787189" y="1541940"/>
                </a:lnTo>
                <a:close/>
                <a:moveTo>
                  <a:pt x="0" y="1278453"/>
                </a:moveTo>
                <a:lnTo>
                  <a:pt x="3240000" y="1278453"/>
                </a:lnTo>
                <a:lnTo>
                  <a:pt x="3240000" y="2376509"/>
                </a:lnTo>
                <a:cubicBezTo>
                  <a:pt x="3240000" y="2572097"/>
                  <a:pt x="3081445" y="2730652"/>
                  <a:pt x="2885857" y="2730652"/>
                </a:cubicBezTo>
                <a:lnTo>
                  <a:pt x="354143" y="2730652"/>
                </a:lnTo>
                <a:cubicBezTo>
                  <a:pt x="158555" y="2730652"/>
                  <a:pt x="0" y="2572097"/>
                  <a:pt x="0" y="2376509"/>
                </a:cubicBezTo>
                <a:close/>
                <a:moveTo>
                  <a:pt x="1001150" y="200505"/>
                </a:moveTo>
                <a:cubicBezTo>
                  <a:pt x="933045" y="200505"/>
                  <a:pt x="877834" y="255715"/>
                  <a:pt x="877834" y="323821"/>
                </a:cubicBezTo>
                <a:lnTo>
                  <a:pt x="877834" y="605836"/>
                </a:lnTo>
                <a:lnTo>
                  <a:pt x="2362163" y="605836"/>
                </a:lnTo>
                <a:lnTo>
                  <a:pt x="2362163" y="323821"/>
                </a:lnTo>
                <a:cubicBezTo>
                  <a:pt x="2362163" y="255715"/>
                  <a:pt x="2306952" y="200505"/>
                  <a:pt x="2238846" y="200505"/>
                </a:cubicBezTo>
                <a:close/>
                <a:moveTo>
                  <a:pt x="843301" y="0"/>
                </a:moveTo>
                <a:lnTo>
                  <a:pt x="2396696" y="0"/>
                </a:lnTo>
                <a:cubicBezTo>
                  <a:pt x="2488075" y="0"/>
                  <a:pt x="2562152" y="74077"/>
                  <a:pt x="2562152" y="165456"/>
                </a:cubicBezTo>
                <a:lnTo>
                  <a:pt x="2562152" y="605836"/>
                </a:lnTo>
                <a:lnTo>
                  <a:pt x="2885857" y="605836"/>
                </a:lnTo>
                <a:cubicBezTo>
                  <a:pt x="3081445" y="605836"/>
                  <a:pt x="3240000" y="764391"/>
                  <a:pt x="3240000" y="959979"/>
                </a:cubicBezTo>
                <a:lnTo>
                  <a:pt x="3240000" y="1134437"/>
                </a:lnTo>
                <a:lnTo>
                  <a:pt x="0" y="1134437"/>
                </a:lnTo>
                <a:lnTo>
                  <a:pt x="0" y="959979"/>
                </a:lnTo>
                <a:cubicBezTo>
                  <a:pt x="0" y="764391"/>
                  <a:pt x="158555" y="605836"/>
                  <a:pt x="354143" y="605836"/>
                </a:cubicBezTo>
                <a:lnTo>
                  <a:pt x="677845" y="605836"/>
                </a:lnTo>
                <a:lnTo>
                  <a:pt x="677845" y="165456"/>
                </a:lnTo>
                <a:cubicBezTo>
                  <a:pt x="677845" y="74077"/>
                  <a:pt x="751923" y="0"/>
                  <a:pt x="84330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82" name="Chord 32">
            <a:extLst>
              <a:ext uri="{FF2B5EF4-FFF2-40B4-BE49-F238E27FC236}">
                <a16:creationId xmlns:a16="http://schemas.microsoft.com/office/drawing/2014/main" id="{3D1BBD17-EB21-4265-8BCB-65380AD568C6}"/>
              </a:ext>
            </a:extLst>
          </p:cNvPr>
          <p:cNvSpPr/>
          <p:nvPr/>
        </p:nvSpPr>
        <p:spPr>
          <a:xfrm>
            <a:off x="6132058" y="3589260"/>
            <a:ext cx="497670" cy="493305"/>
          </a:xfrm>
          <a:custGeom>
            <a:avLst/>
            <a:gdLst/>
            <a:ahLst/>
            <a:cxnLst/>
            <a:rect l="l" t="t" r="r" b="b"/>
            <a:pathLst>
              <a:path w="3240000" h="3211580">
                <a:moveTo>
                  <a:pt x="991906" y="2959580"/>
                </a:moveTo>
                <a:lnTo>
                  <a:pt x="2193254" y="2959580"/>
                </a:lnTo>
                <a:cubicBezTo>
                  <a:pt x="2215674" y="2959580"/>
                  <a:pt x="2233849" y="2977755"/>
                  <a:pt x="2233849" y="3000175"/>
                </a:cubicBezTo>
                <a:lnTo>
                  <a:pt x="2233849" y="3170985"/>
                </a:lnTo>
                <a:cubicBezTo>
                  <a:pt x="2233849" y="3193405"/>
                  <a:pt x="2215674" y="3211580"/>
                  <a:pt x="2193254" y="3211580"/>
                </a:cubicBezTo>
                <a:lnTo>
                  <a:pt x="991906" y="3211580"/>
                </a:lnTo>
                <a:cubicBezTo>
                  <a:pt x="969486" y="3211580"/>
                  <a:pt x="951311" y="3193405"/>
                  <a:pt x="951311" y="3170985"/>
                </a:cubicBezTo>
                <a:lnTo>
                  <a:pt x="951311" y="3000175"/>
                </a:lnTo>
                <a:cubicBezTo>
                  <a:pt x="951311" y="2977755"/>
                  <a:pt x="969486" y="2959580"/>
                  <a:pt x="991906" y="2959580"/>
                </a:cubicBezTo>
                <a:close/>
                <a:moveTo>
                  <a:pt x="1439043" y="1763796"/>
                </a:moveTo>
                <a:lnTo>
                  <a:pt x="1439043" y="2067459"/>
                </a:lnTo>
                <a:lnTo>
                  <a:pt x="1135380" y="2067459"/>
                </a:lnTo>
                <a:lnTo>
                  <a:pt x="1135380" y="2374533"/>
                </a:lnTo>
                <a:lnTo>
                  <a:pt x="1439043" y="2374533"/>
                </a:lnTo>
                <a:lnTo>
                  <a:pt x="1439043" y="2678196"/>
                </a:lnTo>
                <a:lnTo>
                  <a:pt x="1746117" y="2678196"/>
                </a:lnTo>
                <a:lnTo>
                  <a:pt x="1746117" y="2374533"/>
                </a:lnTo>
                <a:lnTo>
                  <a:pt x="2049780" y="2374533"/>
                </a:lnTo>
                <a:lnTo>
                  <a:pt x="2049780" y="2067459"/>
                </a:lnTo>
                <a:lnTo>
                  <a:pt x="1746117" y="2067459"/>
                </a:lnTo>
                <a:lnTo>
                  <a:pt x="1746117" y="1763796"/>
                </a:lnTo>
                <a:close/>
                <a:moveTo>
                  <a:pt x="128358" y="1541040"/>
                </a:moveTo>
                <a:lnTo>
                  <a:pt x="3056915" y="1550917"/>
                </a:lnTo>
                <a:cubicBezTo>
                  <a:pt x="3061111" y="2078028"/>
                  <a:pt x="2781683" y="2566719"/>
                  <a:pt x="2325284" y="2830467"/>
                </a:cubicBezTo>
                <a:lnTo>
                  <a:pt x="2182018" y="2900953"/>
                </a:lnTo>
                <a:lnTo>
                  <a:pt x="1002135" y="2900953"/>
                </a:lnTo>
                <a:cubicBezTo>
                  <a:pt x="950374" y="2879821"/>
                  <a:pt x="900231" y="2854191"/>
                  <a:pt x="851341" y="2825496"/>
                </a:cubicBezTo>
                <a:cubicBezTo>
                  <a:pt x="396732" y="2558675"/>
                  <a:pt x="120607" y="2068110"/>
                  <a:pt x="128358" y="1541040"/>
                </a:cubicBezTo>
                <a:close/>
                <a:moveTo>
                  <a:pt x="61067" y="1230414"/>
                </a:moveTo>
                <a:lnTo>
                  <a:pt x="3178933" y="1230414"/>
                </a:lnTo>
                <a:cubicBezTo>
                  <a:pt x="3212659" y="1230414"/>
                  <a:pt x="3240000" y="1257755"/>
                  <a:pt x="3240000" y="1291481"/>
                </a:cubicBezTo>
                <a:lnTo>
                  <a:pt x="3240000" y="1421347"/>
                </a:lnTo>
                <a:cubicBezTo>
                  <a:pt x="3240000" y="1455073"/>
                  <a:pt x="3212659" y="1482414"/>
                  <a:pt x="3178933" y="1482414"/>
                </a:cubicBezTo>
                <a:lnTo>
                  <a:pt x="61067" y="1482414"/>
                </a:lnTo>
                <a:cubicBezTo>
                  <a:pt x="27341" y="1482414"/>
                  <a:pt x="0" y="1455073"/>
                  <a:pt x="0" y="1421347"/>
                </a:cubicBezTo>
                <a:lnTo>
                  <a:pt x="0" y="1291481"/>
                </a:lnTo>
                <a:cubicBezTo>
                  <a:pt x="0" y="1257755"/>
                  <a:pt x="27341" y="1230414"/>
                  <a:pt x="61067" y="1230414"/>
                </a:cubicBezTo>
                <a:close/>
                <a:moveTo>
                  <a:pt x="2481726" y="315922"/>
                </a:moveTo>
                <a:lnTo>
                  <a:pt x="2862412" y="696608"/>
                </a:lnTo>
                <a:lnTo>
                  <a:pt x="2420437" y="1138584"/>
                </a:lnTo>
                <a:lnTo>
                  <a:pt x="1659064" y="1138584"/>
                </a:lnTo>
                <a:close/>
                <a:moveTo>
                  <a:pt x="2730827" y="0"/>
                </a:moveTo>
                <a:cubicBezTo>
                  <a:pt x="2765703" y="0"/>
                  <a:pt x="2800581" y="13305"/>
                  <a:pt x="2827191" y="39915"/>
                </a:cubicBezTo>
                <a:lnTo>
                  <a:pt x="3143636" y="356360"/>
                </a:lnTo>
                <a:cubicBezTo>
                  <a:pt x="3196857" y="409581"/>
                  <a:pt x="3196857" y="495868"/>
                  <a:pt x="3143636" y="549088"/>
                </a:cubicBezTo>
                <a:lnTo>
                  <a:pt x="3082882" y="609843"/>
                </a:lnTo>
                <a:cubicBezTo>
                  <a:pt x="3029661" y="663063"/>
                  <a:pt x="2943375" y="663064"/>
                  <a:pt x="2890155" y="609843"/>
                </a:cubicBezTo>
                <a:lnTo>
                  <a:pt x="2573708" y="293397"/>
                </a:lnTo>
                <a:cubicBezTo>
                  <a:pt x="2520488" y="240176"/>
                  <a:pt x="2520488" y="153889"/>
                  <a:pt x="2573708" y="100669"/>
                </a:cubicBezTo>
                <a:lnTo>
                  <a:pt x="2634463" y="39914"/>
                </a:lnTo>
                <a:cubicBezTo>
                  <a:pt x="2661073" y="13305"/>
                  <a:pt x="2695950" y="0"/>
                  <a:pt x="273082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83" name="Rounded Rectangle 40">
            <a:extLst>
              <a:ext uri="{FF2B5EF4-FFF2-40B4-BE49-F238E27FC236}">
                <a16:creationId xmlns:a16="http://schemas.microsoft.com/office/drawing/2014/main" id="{9EAE5B7B-9157-44FC-AC9D-E519CCFB3F84}"/>
              </a:ext>
            </a:extLst>
          </p:cNvPr>
          <p:cNvSpPr/>
          <p:nvPr/>
        </p:nvSpPr>
        <p:spPr>
          <a:xfrm rot="2942052">
            <a:off x="8639059" y="3589842"/>
            <a:ext cx="462604" cy="492140"/>
          </a:xfrm>
          <a:custGeom>
            <a:avLst/>
            <a:gdLst/>
            <a:ahLst/>
            <a:cxnLst/>
            <a:rect l="l" t="t" r="r" b="b"/>
            <a:pathLst>
              <a:path w="3011706" h="3204001">
                <a:moveTo>
                  <a:pt x="2432249" y="1011942"/>
                </a:moveTo>
                <a:cubicBezTo>
                  <a:pt x="2423608" y="1019482"/>
                  <a:pt x="2416303" y="1028841"/>
                  <a:pt x="2410966" y="1039800"/>
                </a:cubicBezTo>
                <a:lnTo>
                  <a:pt x="1969837" y="1945620"/>
                </a:lnTo>
                <a:cubicBezTo>
                  <a:pt x="1948488" y="1989457"/>
                  <a:pt x="1966719" y="2042300"/>
                  <a:pt x="2010556" y="2063648"/>
                </a:cubicBezTo>
                <a:cubicBezTo>
                  <a:pt x="2054392" y="2084996"/>
                  <a:pt x="2107235" y="2066766"/>
                  <a:pt x="2128583" y="2022929"/>
                </a:cubicBezTo>
                <a:lnTo>
                  <a:pt x="2569712" y="1117109"/>
                </a:lnTo>
                <a:cubicBezTo>
                  <a:pt x="2591061" y="1073271"/>
                  <a:pt x="2572830" y="1020430"/>
                  <a:pt x="2528993" y="999081"/>
                </a:cubicBezTo>
                <a:cubicBezTo>
                  <a:pt x="2496115" y="983070"/>
                  <a:pt x="2458172" y="989322"/>
                  <a:pt x="2432249" y="1011942"/>
                </a:cubicBezTo>
                <a:close/>
                <a:moveTo>
                  <a:pt x="1709549" y="1044955"/>
                </a:moveTo>
                <a:cubicBezTo>
                  <a:pt x="1978186" y="735551"/>
                  <a:pt x="2446780" y="702502"/>
                  <a:pt x="2756184" y="971139"/>
                </a:cubicBezTo>
                <a:cubicBezTo>
                  <a:pt x="3065588" y="1239776"/>
                  <a:pt x="3098636" y="1708370"/>
                  <a:pt x="2830000" y="2017774"/>
                </a:cubicBezTo>
                <a:cubicBezTo>
                  <a:pt x="2561363" y="2327178"/>
                  <a:pt x="2092769" y="2360227"/>
                  <a:pt x="1783365" y="2091590"/>
                </a:cubicBezTo>
                <a:cubicBezTo>
                  <a:pt x="1473960" y="1822953"/>
                  <a:pt x="1440912" y="1354359"/>
                  <a:pt x="1709549" y="1044955"/>
                </a:cubicBezTo>
                <a:close/>
                <a:moveTo>
                  <a:pt x="208197" y="1872243"/>
                </a:moveTo>
                <a:cubicBezTo>
                  <a:pt x="195168" y="1885273"/>
                  <a:pt x="187109" y="1903273"/>
                  <a:pt x="187109" y="1923155"/>
                </a:cubicBezTo>
                <a:lnTo>
                  <a:pt x="187109" y="2715155"/>
                </a:lnTo>
                <a:cubicBezTo>
                  <a:pt x="187109" y="2754920"/>
                  <a:pt x="219344" y="2787155"/>
                  <a:pt x="259109" y="2787155"/>
                </a:cubicBezTo>
                <a:cubicBezTo>
                  <a:pt x="298874" y="2787155"/>
                  <a:pt x="331109" y="2754920"/>
                  <a:pt x="331109" y="2715155"/>
                </a:cubicBezTo>
                <a:lnTo>
                  <a:pt x="331109" y="1923155"/>
                </a:lnTo>
                <a:cubicBezTo>
                  <a:pt x="331109" y="1883390"/>
                  <a:pt x="298874" y="1851155"/>
                  <a:pt x="259109" y="1851155"/>
                </a:cubicBezTo>
                <a:cubicBezTo>
                  <a:pt x="239226" y="1851156"/>
                  <a:pt x="221226" y="1859214"/>
                  <a:pt x="208197" y="1872243"/>
                </a:cubicBezTo>
                <a:close/>
                <a:moveTo>
                  <a:pt x="0" y="1625202"/>
                </a:moveTo>
                <a:cubicBezTo>
                  <a:pt x="418057" y="1737228"/>
                  <a:pt x="858998" y="1737384"/>
                  <a:pt x="1277606" y="1625336"/>
                </a:cubicBezTo>
                <a:cubicBezTo>
                  <a:pt x="1277605" y="1938624"/>
                  <a:pt x="1277605" y="2251911"/>
                  <a:pt x="1277605" y="2565198"/>
                </a:cubicBezTo>
                <a:cubicBezTo>
                  <a:pt x="1277605" y="2917999"/>
                  <a:pt x="991603" y="3204001"/>
                  <a:pt x="638802" y="3204001"/>
                </a:cubicBezTo>
                <a:lnTo>
                  <a:pt x="638803" y="3204000"/>
                </a:lnTo>
                <a:cubicBezTo>
                  <a:pt x="286002" y="3204000"/>
                  <a:pt x="0" y="2917999"/>
                  <a:pt x="0" y="2565197"/>
                </a:cubicBezTo>
                <a:close/>
                <a:moveTo>
                  <a:pt x="208197" y="459897"/>
                </a:moveTo>
                <a:cubicBezTo>
                  <a:pt x="195167" y="472926"/>
                  <a:pt x="187109" y="490926"/>
                  <a:pt x="187109" y="510808"/>
                </a:cubicBezTo>
                <a:lnTo>
                  <a:pt x="187109" y="1302808"/>
                </a:lnTo>
                <a:cubicBezTo>
                  <a:pt x="187109" y="1342573"/>
                  <a:pt x="219344" y="1374808"/>
                  <a:pt x="259109" y="1374808"/>
                </a:cubicBezTo>
                <a:cubicBezTo>
                  <a:pt x="298874" y="1374808"/>
                  <a:pt x="331109" y="1342573"/>
                  <a:pt x="331109" y="1302808"/>
                </a:cubicBezTo>
                <a:lnTo>
                  <a:pt x="331109" y="510808"/>
                </a:lnTo>
                <a:cubicBezTo>
                  <a:pt x="331109" y="471043"/>
                  <a:pt x="298874" y="438808"/>
                  <a:pt x="259109" y="438808"/>
                </a:cubicBezTo>
                <a:cubicBezTo>
                  <a:pt x="239226" y="438808"/>
                  <a:pt x="221226" y="446867"/>
                  <a:pt x="208197" y="459897"/>
                </a:cubicBezTo>
                <a:close/>
                <a:moveTo>
                  <a:pt x="187101" y="187101"/>
                </a:moveTo>
                <a:cubicBezTo>
                  <a:pt x="302701" y="71501"/>
                  <a:pt x="462402" y="0"/>
                  <a:pt x="638803" y="0"/>
                </a:cubicBezTo>
                <a:cubicBezTo>
                  <a:pt x="991604" y="0"/>
                  <a:pt x="1277606" y="286002"/>
                  <a:pt x="1277606" y="638803"/>
                </a:cubicBezTo>
                <a:lnTo>
                  <a:pt x="1277606" y="1497764"/>
                </a:lnTo>
                <a:cubicBezTo>
                  <a:pt x="859958" y="1616355"/>
                  <a:pt x="417375" y="1616210"/>
                  <a:pt x="0" y="1498771"/>
                </a:cubicBezTo>
                <a:lnTo>
                  <a:pt x="0" y="638803"/>
                </a:lnTo>
                <a:cubicBezTo>
                  <a:pt x="0" y="462403"/>
                  <a:pt x="71500" y="302702"/>
                  <a:pt x="187101" y="18710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84" name="Rounded Rectangle 7">
            <a:extLst>
              <a:ext uri="{FF2B5EF4-FFF2-40B4-BE49-F238E27FC236}">
                <a16:creationId xmlns:a16="http://schemas.microsoft.com/office/drawing/2014/main" id="{EC656316-B78D-4EC1-9C72-547CA566FED0}"/>
              </a:ext>
            </a:extLst>
          </p:cNvPr>
          <p:cNvSpPr>
            <a:spLocks noChangeAspect="1"/>
          </p:cNvSpPr>
          <p:nvPr/>
        </p:nvSpPr>
        <p:spPr>
          <a:xfrm rot="18924894" flipH="1">
            <a:off x="6299616" y="4621988"/>
            <a:ext cx="162556" cy="635774"/>
          </a:xfrm>
          <a:custGeom>
            <a:avLst/>
            <a:gdLst/>
            <a:ahLst/>
            <a:cxnLst/>
            <a:rect l="l" t="t" r="r" b="b"/>
            <a:pathLst>
              <a:path w="1081111" h="4228323">
                <a:moveTo>
                  <a:pt x="335224" y="1867922"/>
                </a:moveTo>
                <a:cubicBezTo>
                  <a:pt x="355105" y="1839562"/>
                  <a:pt x="441066" y="1818228"/>
                  <a:pt x="544096" y="1818228"/>
                </a:cubicBezTo>
                <a:cubicBezTo>
                  <a:pt x="661845" y="1818228"/>
                  <a:pt x="757300" y="1846093"/>
                  <a:pt x="757300" y="1880465"/>
                </a:cubicBezTo>
                <a:lnTo>
                  <a:pt x="754850" y="1887560"/>
                </a:lnTo>
                <a:lnTo>
                  <a:pt x="757869" y="1887560"/>
                </a:lnTo>
                <a:lnTo>
                  <a:pt x="757869" y="2839818"/>
                </a:lnTo>
                <a:cubicBezTo>
                  <a:pt x="757869" y="2972331"/>
                  <a:pt x="662287" y="3079754"/>
                  <a:pt x="544381" y="3079754"/>
                </a:cubicBezTo>
                <a:cubicBezTo>
                  <a:pt x="426475" y="3079754"/>
                  <a:pt x="330892" y="2972330"/>
                  <a:pt x="330892" y="2839818"/>
                </a:cubicBezTo>
                <a:cubicBezTo>
                  <a:pt x="330892" y="2522399"/>
                  <a:pt x="330893" y="2204979"/>
                  <a:pt x="330893" y="1887560"/>
                </a:cubicBezTo>
                <a:lnTo>
                  <a:pt x="333343" y="1887560"/>
                </a:lnTo>
                <a:cubicBezTo>
                  <a:pt x="331423" y="1885549"/>
                  <a:pt x="330893" y="1883025"/>
                  <a:pt x="330893" y="1880465"/>
                </a:cubicBezTo>
                <a:cubicBezTo>
                  <a:pt x="330893" y="1876168"/>
                  <a:pt x="332384" y="1871973"/>
                  <a:pt x="335224" y="1867922"/>
                </a:cubicBezTo>
                <a:close/>
                <a:moveTo>
                  <a:pt x="40017" y="122059"/>
                </a:moveTo>
                <a:cubicBezTo>
                  <a:pt x="33211" y="132011"/>
                  <a:pt x="29637" y="142314"/>
                  <a:pt x="29637" y="152868"/>
                </a:cubicBezTo>
                <a:cubicBezTo>
                  <a:pt x="29637" y="201406"/>
                  <a:pt x="105246" y="244661"/>
                  <a:pt x="223474" y="271871"/>
                </a:cubicBezTo>
                <a:lnTo>
                  <a:pt x="259635" y="468058"/>
                </a:lnTo>
                <a:cubicBezTo>
                  <a:pt x="103865" y="495856"/>
                  <a:pt x="0" y="547115"/>
                  <a:pt x="0" y="605632"/>
                </a:cubicBezTo>
                <a:cubicBezTo>
                  <a:pt x="0" y="658669"/>
                  <a:pt x="85325" y="705745"/>
                  <a:pt x="217400" y="734580"/>
                </a:cubicBezTo>
                <a:lnTo>
                  <a:pt x="217063" y="737117"/>
                </a:lnTo>
                <a:lnTo>
                  <a:pt x="217063" y="2943282"/>
                </a:lnTo>
                <a:cubicBezTo>
                  <a:pt x="217063" y="3039089"/>
                  <a:pt x="294931" y="3121078"/>
                  <a:pt x="405721" y="3153265"/>
                </a:cubicBezTo>
                <a:cubicBezTo>
                  <a:pt x="400324" y="3160310"/>
                  <a:pt x="397646" y="3168520"/>
                  <a:pt x="397646" y="3177204"/>
                </a:cubicBezTo>
                <a:lnTo>
                  <a:pt x="397646" y="3194256"/>
                </a:lnTo>
                <a:cubicBezTo>
                  <a:pt x="397646" y="3224314"/>
                  <a:pt x="429716" y="3248680"/>
                  <a:pt x="469276" y="3248680"/>
                </a:cubicBezTo>
                <a:lnTo>
                  <a:pt x="496274" y="3248680"/>
                </a:lnTo>
                <a:cubicBezTo>
                  <a:pt x="503831" y="3569617"/>
                  <a:pt x="518631" y="3867052"/>
                  <a:pt x="514761" y="4228323"/>
                </a:cubicBezTo>
                <a:lnTo>
                  <a:pt x="577573" y="4091802"/>
                </a:lnTo>
                <a:cubicBezTo>
                  <a:pt x="580481" y="3794896"/>
                  <a:pt x="583388" y="3537508"/>
                  <a:pt x="586278" y="3248680"/>
                </a:cubicBezTo>
                <a:lnTo>
                  <a:pt x="611834" y="3248680"/>
                </a:lnTo>
                <a:cubicBezTo>
                  <a:pt x="651395" y="3248680"/>
                  <a:pt x="683465" y="3224314"/>
                  <a:pt x="683465" y="3194256"/>
                </a:cubicBezTo>
                <a:lnTo>
                  <a:pt x="683465" y="3177205"/>
                </a:lnTo>
                <a:cubicBezTo>
                  <a:pt x="683465" y="3168518"/>
                  <a:pt x="680787" y="3160307"/>
                  <a:pt x="675388" y="3153262"/>
                </a:cubicBezTo>
                <a:cubicBezTo>
                  <a:pt x="786180" y="3121079"/>
                  <a:pt x="864048" y="3039089"/>
                  <a:pt x="864048" y="2943282"/>
                </a:cubicBezTo>
                <a:lnTo>
                  <a:pt x="864048" y="737117"/>
                </a:lnTo>
                <a:cubicBezTo>
                  <a:pt x="864048" y="736269"/>
                  <a:pt x="864042" y="735422"/>
                  <a:pt x="863712" y="734579"/>
                </a:cubicBezTo>
                <a:cubicBezTo>
                  <a:pt x="995786" y="705744"/>
                  <a:pt x="1081111" y="658669"/>
                  <a:pt x="1081111" y="605632"/>
                </a:cubicBezTo>
                <a:cubicBezTo>
                  <a:pt x="1081111" y="547115"/>
                  <a:pt x="977246" y="495856"/>
                  <a:pt x="821477" y="468058"/>
                </a:cubicBezTo>
                <a:lnTo>
                  <a:pt x="857637" y="271871"/>
                </a:lnTo>
                <a:cubicBezTo>
                  <a:pt x="975865" y="244661"/>
                  <a:pt x="1051474" y="201406"/>
                  <a:pt x="1051474" y="152868"/>
                </a:cubicBezTo>
                <a:cubicBezTo>
                  <a:pt x="1051474" y="68441"/>
                  <a:pt x="822728" y="0"/>
                  <a:pt x="540555" y="0"/>
                </a:cubicBezTo>
                <a:cubicBezTo>
                  <a:pt x="293654" y="0"/>
                  <a:pt x="87658" y="52400"/>
                  <a:pt x="40017" y="12205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85" name="Rounded Rectangle 17">
            <a:extLst>
              <a:ext uri="{FF2B5EF4-FFF2-40B4-BE49-F238E27FC236}">
                <a16:creationId xmlns:a16="http://schemas.microsoft.com/office/drawing/2014/main" id="{6B94B2D2-8266-41F5-8364-5F47F1CD6CCC}"/>
              </a:ext>
            </a:extLst>
          </p:cNvPr>
          <p:cNvSpPr>
            <a:spLocks noChangeAspect="1"/>
          </p:cNvSpPr>
          <p:nvPr/>
        </p:nvSpPr>
        <p:spPr>
          <a:xfrm>
            <a:off x="11156386" y="3571006"/>
            <a:ext cx="332990" cy="529812"/>
          </a:xfrm>
          <a:custGeom>
            <a:avLst/>
            <a:gdLst/>
            <a:ahLst/>
            <a:cxnLst/>
            <a:rect l="l" t="t" r="r" b="b"/>
            <a:pathLst>
              <a:path w="2016224" h="3207971">
                <a:moveTo>
                  <a:pt x="854575" y="1382799"/>
                </a:moveTo>
                <a:lnTo>
                  <a:pt x="854575" y="1686462"/>
                </a:lnTo>
                <a:lnTo>
                  <a:pt x="550912" y="1686462"/>
                </a:lnTo>
                <a:lnTo>
                  <a:pt x="550912" y="1993536"/>
                </a:lnTo>
                <a:lnTo>
                  <a:pt x="854575" y="1993536"/>
                </a:lnTo>
                <a:lnTo>
                  <a:pt x="854575" y="2297199"/>
                </a:lnTo>
                <a:lnTo>
                  <a:pt x="1161649" y="2297199"/>
                </a:lnTo>
                <a:lnTo>
                  <a:pt x="1161649" y="1993536"/>
                </a:lnTo>
                <a:lnTo>
                  <a:pt x="1465312" y="1993536"/>
                </a:lnTo>
                <a:lnTo>
                  <a:pt x="1465312" y="1686462"/>
                </a:lnTo>
                <a:lnTo>
                  <a:pt x="1161649" y="1686462"/>
                </a:lnTo>
                <a:lnTo>
                  <a:pt x="1161649" y="1382799"/>
                </a:lnTo>
                <a:close/>
                <a:moveTo>
                  <a:pt x="397285" y="941591"/>
                </a:moveTo>
                <a:lnTo>
                  <a:pt x="1618940" y="941591"/>
                </a:lnTo>
                <a:lnTo>
                  <a:pt x="1618940" y="2738407"/>
                </a:lnTo>
                <a:lnTo>
                  <a:pt x="397285" y="2738407"/>
                </a:lnTo>
                <a:close/>
                <a:moveTo>
                  <a:pt x="305673" y="849979"/>
                </a:moveTo>
                <a:lnTo>
                  <a:pt x="305673" y="2830019"/>
                </a:lnTo>
                <a:lnTo>
                  <a:pt x="1710552" y="2830019"/>
                </a:lnTo>
                <a:lnTo>
                  <a:pt x="1710552" y="849979"/>
                </a:lnTo>
                <a:close/>
                <a:moveTo>
                  <a:pt x="240515" y="472027"/>
                </a:moveTo>
                <a:lnTo>
                  <a:pt x="1775709" y="472027"/>
                </a:lnTo>
                <a:cubicBezTo>
                  <a:pt x="1908542" y="472027"/>
                  <a:pt x="2016224" y="579709"/>
                  <a:pt x="2016224" y="712542"/>
                </a:cubicBezTo>
                <a:lnTo>
                  <a:pt x="2016224" y="2967456"/>
                </a:lnTo>
                <a:cubicBezTo>
                  <a:pt x="2016224" y="3100289"/>
                  <a:pt x="1908542" y="3207971"/>
                  <a:pt x="1775709" y="3207971"/>
                </a:cubicBezTo>
                <a:lnTo>
                  <a:pt x="240515" y="3207971"/>
                </a:lnTo>
                <a:cubicBezTo>
                  <a:pt x="107682" y="3207971"/>
                  <a:pt x="0" y="3100289"/>
                  <a:pt x="0" y="2967456"/>
                </a:cubicBezTo>
                <a:lnTo>
                  <a:pt x="0" y="712542"/>
                </a:lnTo>
                <a:cubicBezTo>
                  <a:pt x="0" y="579709"/>
                  <a:pt x="107682" y="472027"/>
                  <a:pt x="240515" y="472027"/>
                </a:cubicBezTo>
                <a:close/>
                <a:moveTo>
                  <a:pt x="515787" y="0"/>
                </a:moveTo>
                <a:lnTo>
                  <a:pt x="1500437" y="0"/>
                </a:lnTo>
                <a:cubicBezTo>
                  <a:pt x="1541893" y="0"/>
                  <a:pt x="1575500" y="33607"/>
                  <a:pt x="1575500" y="75063"/>
                </a:cubicBezTo>
                <a:lnTo>
                  <a:pt x="1575500" y="367990"/>
                </a:lnTo>
                <a:lnTo>
                  <a:pt x="440724" y="367990"/>
                </a:lnTo>
                <a:lnTo>
                  <a:pt x="440724" y="75063"/>
                </a:lnTo>
                <a:cubicBezTo>
                  <a:pt x="440724" y="33607"/>
                  <a:pt x="474331" y="0"/>
                  <a:pt x="5157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86" name="Oval 21">
            <a:extLst>
              <a:ext uri="{FF2B5EF4-FFF2-40B4-BE49-F238E27FC236}">
                <a16:creationId xmlns:a16="http://schemas.microsoft.com/office/drawing/2014/main" id="{97FCD430-8257-484B-9F8F-22D7D55C6EEE}"/>
              </a:ext>
            </a:extLst>
          </p:cNvPr>
          <p:cNvSpPr>
            <a:spLocks noChangeAspect="1"/>
          </p:cNvSpPr>
          <p:nvPr/>
        </p:nvSpPr>
        <p:spPr>
          <a:xfrm>
            <a:off x="9438721" y="3571006"/>
            <a:ext cx="529812" cy="52981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799999" y="306000"/>
                </a:moveTo>
                <a:lnTo>
                  <a:pt x="1440000" y="306000"/>
                </a:lnTo>
                <a:lnTo>
                  <a:pt x="1440000" y="1308231"/>
                </a:lnTo>
                <a:lnTo>
                  <a:pt x="572043" y="807116"/>
                </a:lnTo>
                <a:lnTo>
                  <a:pt x="392043" y="1118885"/>
                </a:lnTo>
                <a:lnTo>
                  <a:pt x="1260000" y="1620000"/>
                </a:lnTo>
                <a:lnTo>
                  <a:pt x="392043" y="2121116"/>
                </a:lnTo>
                <a:lnTo>
                  <a:pt x="572043" y="2432885"/>
                </a:lnTo>
                <a:lnTo>
                  <a:pt x="1440000" y="1931769"/>
                </a:lnTo>
                <a:lnTo>
                  <a:pt x="1440000" y="2934000"/>
                </a:lnTo>
                <a:lnTo>
                  <a:pt x="1800000" y="2934000"/>
                </a:lnTo>
                <a:lnTo>
                  <a:pt x="1800000" y="1931769"/>
                </a:lnTo>
                <a:lnTo>
                  <a:pt x="2667957" y="2432884"/>
                </a:lnTo>
                <a:lnTo>
                  <a:pt x="2847957" y="2121116"/>
                </a:lnTo>
                <a:lnTo>
                  <a:pt x="1980000" y="1620000"/>
                </a:lnTo>
                <a:lnTo>
                  <a:pt x="2847958" y="1118885"/>
                </a:lnTo>
                <a:lnTo>
                  <a:pt x="2667957" y="807116"/>
                </a:lnTo>
                <a:lnTo>
                  <a:pt x="1800000" y="1308231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87" name="Oval 25">
            <a:extLst>
              <a:ext uri="{FF2B5EF4-FFF2-40B4-BE49-F238E27FC236}">
                <a16:creationId xmlns:a16="http://schemas.microsoft.com/office/drawing/2014/main" id="{662B9A10-B959-4031-98B4-3EA3760E7508}"/>
              </a:ext>
            </a:extLst>
          </p:cNvPr>
          <p:cNvSpPr>
            <a:spLocks noChangeAspect="1"/>
          </p:cNvSpPr>
          <p:nvPr/>
        </p:nvSpPr>
        <p:spPr>
          <a:xfrm>
            <a:off x="10277790" y="3571006"/>
            <a:ext cx="529090" cy="529812"/>
          </a:xfrm>
          <a:custGeom>
            <a:avLst/>
            <a:gdLst/>
            <a:ahLst/>
            <a:cxnLst/>
            <a:rect l="l" t="t" r="r" b="b"/>
            <a:pathLst>
              <a:path w="3225370" h="3229762">
                <a:moveTo>
                  <a:pt x="1355872" y="0"/>
                </a:moveTo>
                <a:cubicBezTo>
                  <a:pt x="1564636" y="0"/>
                  <a:pt x="1733872" y="169236"/>
                  <a:pt x="1733872" y="378000"/>
                </a:cubicBezTo>
                <a:cubicBezTo>
                  <a:pt x="1733872" y="530834"/>
                  <a:pt x="1643169" y="662483"/>
                  <a:pt x="1512292" y="721255"/>
                </a:cubicBezTo>
                <a:lnTo>
                  <a:pt x="1607042" y="1169019"/>
                </a:lnTo>
                <a:cubicBezTo>
                  <a:pt x="1611319" y="1167786"/>
                  <a:pt x="1615651" y="1167712"/>
                  <a:pt x="1620000" y="1167712"/>
                </a:cubicBezTo>
                <a:cubicBezTo>
                  <a:pt x="1828764" y="1167712"/>
                  <a:pt x="1998000" y="1336948"/>
                  <a:pt x="1998000" y="1545712"/>
                </a:cubicBezTo>
                <a:lnTo>
                  <a:pt x="1996362" y="1567711"/>
                </a:lnTo>
                <a:lnTo>
                  <a:pt x="2525816" y="1711728"/>
                </a:lnTo>
                <a:cubicBezTo>
                  <a:pt x="2591164" y="1602543"/>
                  <a:pt x="2710810" y="1530128"/>
                  <a:pt x="2847370" y="1530128"/>
                </a:cubicBezTo>
                <a:cubicBezTo>
                  <a:pt x="3056134" y="1530128"/>
                  <a:pt x="3225370" y="1699364"/>
                  <a:pt x="3225370" y="1908128"/>
                </a:cubicBezTo>
                <a:cubicBezTo>
                  <a:pt x="3225370" y="2116892"/>
                  <a:pt x="3056134" y="2286128"/>
                  <a:pt x="2847370" y="2286128"/>
                </a:cubicBezTo>
                <a:cubicBezTo>
                  <a:pt x="2638606" y="2286128"/>
                  <a:pt x="2469370" y="2116892"/>
                  <a:pt x="2469370" y="1908128"/>
                </a:cubicBezTo>
                <a:lnTo>
                  <a:pt x="2475505" y="1847275"/>
                </a:lnTo>
                <a:lnTo>
                  <a:pt x="1957861" y="1706471"/>
                </a:lnTo>
                <a:cubicBezTo>
                  <a:pt x="1922674" y="1789256"/>
                  <a:pt x="1855841" y="1854310"/>
                  <a:pt x="1773397" y="1890608"/>
                </a:cubicBezTo>
                <a:lnTo>
                  <a:pt x="1908290" y="2478637"/>
                </a:lnTo>
                <a:cubicBezTo>
                  <a:pt x="2094333" y="2500701"/>
                  <a:pt x="2237929" y="2659462"/>
                  <a:pt x="2237929" y="2851762"/>
                </a:cubicBezTo>
                <a:cubicBezTo>
                  <a:pt x="2237929" y="3060526"/>
                  <a:pt x="2068693" y="3229762"/>
                  <a:pt x="1859929" y="3229762"/>
                </a:cubicBezTo>
                <a:cubicBezTo>
                  <a:pt x="1651165" y="3229762"/>
                  <a:pt x="1481929" y="3060526"/>
                  <a:pt x="1481929" y="2851762"/>
                </a:cubicBezTo>
                <a:cubicBezTo>
                  <a:pt x="1481929" y="2676759"/>
                  <a:pt x="1600854" y="2529533"/>
                  <a:pt x="1762693" y="2487978"/>
                </a:cubicBezTo>
                <a:lnTo>
                  <a:pt x="1632951" y="1922407"/>
                </a:lnTo>
                <a:cubicBezTo>
                  <a:pt x="1628677" y="1923639"/>
                  <a:pt x="1624347" y="1923712"/>
                  <a:pt x="1620000" y="1923712"/>
                </a:cubicBezTo>
                <a:cubicBezTo>
                  <a:pt x="1474614" y="1923712"/>
                  <a:pt x="1348399" y="1841634"/>
                  <a:pt x="1286703" y="1720478"/>
                </a:cubicBezTo>
                <a:lnTo>
                  <a:pt x="726463" y="1950491"/>
                </a:lnTo>
                <a:cubicBezTo>
                  <a:pt x="745503" y="1995553"/>
                  <a:pt x="756000" y="2045092"/>
                  <a:pt x="756000" y="2097083"/>
                </a:cubicBezTo>
                <a:cubicBezTo>
                  <a:pt x="756000" y="2305847"/>
                  <a:pt x="586764" y="2475083"/>
                  <a:pt x="378000" y="2475083"/>
                </a:cubicBezTo>
                <a:cubicBezTo>
                  <a:pt x="169236" y="2475083"/>
                  <a:pt x="0" y="2305847"/>
                  <a:pt x="0" y="2097083"/>
                </a:cubicBezTo>
                <a:cubicBezTo>
                  <a:pt x="0" y="1888319"/>
                  <a:pt x="169236" y="1719083"/>
                  <a:pt x="378000" y="1719083"/>
                </a:cubicBezTo>
                <a:cubicBezTo>
                  <a:pt x="481765" y="1719083"/>
                  <a:pt x="575764" y="1760894"/>
                  <a:pt x="643957" y="1828700"/>
                </a:cubicBezTo>
                <a:lnTo>
                  <a:pt x="1245626" y="1581679"/>
                </a:lnTo>
                <a:cubicBezTo>
                  <a:pt x="1242578" y="1569964"/>
                  <a:pt x="1242000" y="1557905"/>
                  <a:pt x="1242000" y="1545712"/>
                </a:cubicBezTo>
                <a:cubicBezTo>
                  <a:pt x="1242000" y="1391666"/>
                  <a:pt x="1334148" y="1259142"/>
                  <a:pt x="1466584" y="1200827"/>
                </a:cubicBezTo>
                <a:lnTo>
                  <a:pt x="1372109" y="754363"/>
                </a:lnTo>
                <a:cubicBezTo>
                  <a:pt x="1366762" y="755885"/>
                  <a:pt x="1361331" y="756000"/>
                  <a:pt x="1355872" y="756000"/>
                </a:cubicBezTo>
                <a:cubicBezTo>
                  <a:pt x="1147108" y="756000"/>
                  <a:pt x="977872" y="586764"/>
                  <a:pt x="977872" y="378000"/>
                </a:cubicBezTo>
                <a:cubicBezTo>
                  <a:pt x="977872" y="169236"/>
                  <a:pt x="1147108" y="0"/>
                  <a:pt x="135587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88" name="Block Arc 20">
            <a:extLst>
              <a:ext uri="{FF2B5EF4-FFF2-40B4-BE49-F238E27FC236}">
                <a16:creationId xmlns:a16="http://schemas.microsoft.com/office/drawing/2014/main" id="{442BD419-0F67-4BAB-976B-E90CC1C4AECE}"/>
              </a:ext>
            </a:extLst>
          </p:cNvPr>
          <p:cNvSpPr>
            <a:spLocks noChangeAspect="1"/>
          </p:cNvSpPr>
          <p:nvPr/>
        </p:nvSpPr>
        <p:spPr>
          <a:xfrm rot="10800000">
            <a:off x="5298601" y="4674968"/>
            <a:ext cx="488619" cy="529812"/>
          </a:xfrm>
          <a:custGeom>
            <a:avLst/>
            <a:gdLst/>
            <a:ahLst/>
            <a:cxnLst/>
            <a:rect l="l" t="t" r="r" b="b"/>
            <a:pathLst>
              <a:path w="2958558" h="3207983">
                <a:moveTo>
                  <a:pt x="376920" y="2960896"/>
                </a:moveTo>
                <a:cubicBezTo>
                  <a:pt x="266613" y="2960896"/>
                  <a:pt x="177192" y="2871475"/>
                  <a:pt x="177192" y="2761168"/>
                </a:cubicBezTo>
                <a:cubicBezTo>
                  <a:pt x="177192" y="2650861"/>
                  <a:pt x="266613" y="2561440"/>
                  <a:pt x="376920" y="2561440"/>
                </a:cubicBezTo>
                <a:cubicBezTo>
                  <a:pt x="487227" y="2561440"/>
                  <a:pt x="576648" y="2650861"/>
                  <a:pt x="576648" y="2761168"/>
                </a:cubicBezTo>
                <a:cubicBezTo>
                  <a:pt x="576648" y="2871475"/>
                  <a:pt x="487227" y="2960896"/>
                  <a:pt x="376920" y="2960896"/>
                </a:cubicBezTo>
                <a:close/>
                <a:moveTo>
                  <a:pt x="376921" y="3072323"/>
                </a:moveTo>
                <a:cubicBezTo>
                  <a:pt x="539434" y="3072323"/>
                  <a:pt x="671176" y="2940581"/>
                  <a:pt x="671176" y="2778068"/>
                </a:cubicBezTo>
                <a:cubicBezTo>
                  <a:pt x="671176" y="2615555"/>
                  <a:pt x="539434" y="2483813"/>
                  <a:pt x="376921" y="2483813"/>
                </a:cubicBezTo>
                <a:cubicBezTo>
                  <a:pt x="214408" y="2483813"/>
                  <a:pt x="82666" y="2615555"/>
                  <a:pt x="82666" y="2778068"/>
                </a:cubicBezTo>
                <a:cubicBezTo>
                  <a:pt x="82666" y="2940581"/>
                  <a:pt x="214408" y="3072323"/>
                  <a:pt x="376921" y="3072323"/>
                </a:cubicBezTo>
                <a:close/>
                <a:moveTo>
                  <a:pt x="2379939" y="3207575"/>
                </a:moveTo>
                <a:cubicBezTo>
                  <a:pt x="2342159" y="3210380"/>
                  <a:pt x="2303308" y="3198772"/>
                  <a:pt x="2272342" y="3172087"/>
                </a:cubicBezTo>
                <a:cubicBezTo>
                  <a:pt x="2210411" y="3118717"/>
                  <a:pt x="2203469" y="3025247"/>
                  <a:pt x="2256839" y="2963315"/>
                </a:cubicBezTo>
                <a:cubicBezTo>
                  <a:pt x="2292137" y="2922355"/>
                  <a:pt x="2344975" y="2905450"/>
                  <a:pt x="2394194" y="2916618"/>
                </a:cubicBezTo>
                <a:lnTo>
                  <a:pt x="2482323" y="2842744"/>
                </a:lnTo>
                <a:lnTo>
                  <a:pt x="2486558" y="2847797"/>
                </a:lnTo>
                <a:cubicBezTo>
                  <a:pt x="2638916" y="2767056"/>
                  <a:pt x="2628462" y="2744879"/>
                  <a:pt x="2689889" y="2690172"/>
                </a:cubicBezTo>
                <a:cubicBezTo>
                  <a:pt x="2722819" y="2655246"/>
                  <a:pt x="2732363" y="2657367"/>
                  <a:pt x="2726376" y="2568558"/>
                </a:cubicBezTo>
                <a:lnTo>
                  <a:pt x="2730335" y="2568172"/>
                </a:lnTo>
                <a:lnTo>
                  <a:pt x="2726098" y="2568172"/>
                </a:lnTo>
                <a:lnTo>
                  <a:pt x="2726098" y="2140027"/>
                </a:lnTo>
                <a:lnTo>
                  <a:pt x="2686068" y="2140105"/>
                </a:lnTo>
                <a:cubicBezTo>
                  <a:pt x="2685662" y="1932305"/>
                  <a:pt x="2574529" y="1740506"/>
                  <a:pt x="2394530" y="1636956"/>
                </a:cubicBezTo>
                <a:cubicBezTo>
                  <a:pt x="2214320" y="1533284"/>
                  <a:pt x="1992511" y="1533845"/>
                  <a:pt x="1812826" y="1638426"/>
                </a:cubicBezTo>
                <a:cubicBezTo>
                  <a:pt x="1633353" y="1742884"/>
                  <a:pt x="1523189" y="1935240"/>
                  <a:pt x="1523830" y="2143038"/>
                </a:cubicBezTo>
                <a:lnTo>
                  <a:pt x="1483625" y="2143162"/>
                </a:lnTo>
                <a:lnTo>
                  <a:pt x="1483625" y="2568172"/>
                </a:lnTo>
                <a:lnTo>
                  <a:pt x="1479388" y="2568172"/>
                </a:lnTo>
                <a:lnTo>
                  <a:pt x="1483347" y="2568558"/>
                </a:lnTo>
                <a:cubicBezTo>
                  <a:pt x="1477359" y="2657367"/>
                  <a:pt x="1486903" y="2655246"/>
                  <a:pt x="1519833" y="2690172"/>
                </a:cubicBezTo>
                <a:cubicBezTo>
                  <a:pt x="1581261" y="2744879"/>
                  <a:pt x="1570806" y="2767057"/>
                  <a:pt x="1723166" y="2847797"/>
                </a:cubicBezTo>
                <a:lnTo>
                  <a:pt x="1727402" y="2842744"/>
                </a:lnTo>
                <a:lnTo>
                  <a:pt x="1815530" y="2916618"/>
                </a:lnTo>
                <a:cubicBezTo>
                  <a:pt x="1864749" y="2905450"/>
                  <a:pt x="1917587" y="2922356"/>
                  <a:pt x="1952884" y="2963315"/>
                </a:cubicBezTo>
                <a:cubicBezTo>
                  <a:pt x="2006254" y="3025247"/>
                  <a:pt x="1999313" y="3118717"/>
                  <a:pt x="1937381" y="3172087"/>
                </a:cubicBezTo>
                <a:cubicBezTo>
                  <a:pt x="1906416" y="3198772"/>
                  <a:pt x="1867565" y="3210380"/>
                  <a:pt x="1829785" y="3207575"/>
                </a:cubicBezTo>
                <a:cubicBezTo>
                  <a:pt x="1792004" y="3204769"/>
                  <a:pt x="1755294" y="3187551"/>
                  <a:pt x="1728609" y="3156586"/>
                </a:cubicBezTo>
                <a:cubicBezTo>
                  <a:pt x="1704170" y="3128225"/>
                  <a:pt x="1692377" y="3093251"/>
                  <a:pt x="1694258" y="3058558"/>
                </a:cubicBezTo>
                <a:lnTo>
                  <a:pt x="1607474" y="2985811"/>
                </a:lnTo>
                <a:lnTo>
                  <a:pt x="1609754" y="2983092"/>
                </a:lnTo>
                <a:cubicBezTo>
                  <a:pt x="1505378" y="2914609"/>
                  <a:pt x="1454899" y="2874388"/>
                  <a:pt x="1372959" y="2808609"/>
                </a:cubicBezTo>
                <a:cubicBezTo>
                  <a:pt x="1301402" y="2768123"/>
                  <a:pt x="1295976" y="2652344"/>
                  <a:pt x="1300245" y="2568172"/>
                </a:cubicBezTo>
                <a:lnTo>
                  <a:pt x="1296941" y="2568172"/>
                </a:lnTo>
                <a:lnTo>
                  <a:pt x="1296941" y="2143739"/>
                </a:lnTo>
                <a:lnTo>
                  <a:pt x="1251342" y="2143880"/>
                </a:lnTo>
                <a:cubicBezTo>
                  <a:pt x="1250400" y="1838694"/>
                  <a:pt x="1412261" y="1556194"/>
                  <a:pt x="1675942" y="1402813"/>
                </a:cubicBezTo>
                <a:cubicBezTo>
                  <a:pt x="1778114" y="1343381"/>
                  <a:pt x="1889554" y="1306836"/>
                  <a:pt x="2003205" y="1293823"/>
                </a:cubicBezTo>
                <a:lnTo>
                  <a:pt x="2003205" y="878785"/>
                </a:lnTo>
                <a:lnTo>
                  <a:pt x="1998176" y="878621"/>
                </a:lnTo>
                <a:cubicBezTo>
                  <a:pt x="2009560" y="630102"/>
                  <a:pt x="1847671" y="398939"/>
                  <a:pt x="1584243" y="287563"/>
                </a:cubicBezTo>
                <a:cubicBezTo>
                  <a:pt x="1373323" y="198386"/>
                  <a:pt x="1125012" y="198092"/>
                  <a:pt x="913796" y="286769"/>
                </a:cubicBezTo>
                <a:cubicBezTo>
                  <a:pt x="650203" y="397436"/>
                  <a:pt x="487575" y="627955"/>
                  <a:pt x="497878" y="876315"/>
                </a:cubicBezTo>
                <a:lnTo>
                  <a:pt x="492947" y="876461"/>
                </a:lnTo>
                <a:lnTo>
                  <a:pt x="492947" y="2424958"/>
                </a:lnTo>
                <a:cubicBezTo>
                  <a:pt x="646520" y="2471832"/>
                  <a:pt x="757382" y="2615059"/>
                  <a:pt x="757382" y="2784179"/>
                </a:cubicBezTo>
                <a:cubicBezTo>
                  <a:pt x="757382" y="2993324"/>
                  <a:pt x="587836" y="3162870"/>
                  <a:pt x="378691" y="3162870"/>
                </a:cubicBezTo>
                <a:cubicBezTo>
                  <a:pt x="169546" y="3162870"/>
                  <a:pt x="0" y="2993324"/>
                  <a:pt x="0" y="2784179"/>
                </a:cubicBezTo>
                <a:cubicBezTo>
                  <a:pt x="0" y="2610447"/>
                  <a:pt x="116991" y="2464039"/>
                  <a:pt x="276947" y="2421074"/>
                </a:cubicBezTo>
                <a:lnTo>
                  <a:pt x="276947" y="783746"/>
                </a:lnTo>
                <a:lnTo>
                  <a:pt x="281758" y="783746"/>
                </a:lnTo>
                <a:cubicBezTo>
                  <a:pt x="307533" y="493124"/>
                  <a:pt x="502412" y="231983"/>
                  <a:pt x="801266" y="95774"/>
                </a:cubicBezTo>
                <a:cubicBezTo>
                  <a:pt x="1082323" y="-32324"/>
                  <a:pt x="1416727" y="-31901"/>
                  <a:pt x="1697364" y="96907"/>
                </a:cubicBezTo>
                <a:cubicBezTo>
                  <a:pt x="1994951" y="233494"/>
                  <a:pt x="2188714" y="494056"/>
                  <a:pt x="2214549" y="783746"/>
                </a:cubicBezTo>
                <a:lnTo>
                  <a:pt x="2219205" y="783746"/>
                </a:lnTo>
                <a:lnTo>
                  <a:pt x="2219205" y="1295162"/>
                </a:lnTo>
                <a:cubicBezTo>
                  <a:pt x="2327099" y="1309357"/>
                  <a:pt x="2432799" y="1344641"/>
                  <a:pt x="2530224" y="1400656"/>
                </a:cubicBezTo>
                <a:cubicBezTo>
                  <a:pt x="2794677" y="1552703"/>
                  <a:pt x="2957961" y="1834385"/>
                  <a:pt x="2958558" y="2139573"/>
                </a:cubicBezTo>
                <a:lnTo>
                  <a:pt x="2912782" y="2139663"/>
                </a:lnTo>
                <a:lnTo>
                  <a:pt x="2912782" y="2568172"/>
                </a:lnTo>
                <a:lnTo>
                  <a:pt x="2909478" y="2568172"/>
                </a:lnTo>
                <a:cubicBezTo>
                  <a:pt x="2913747" y="2652344"/>
                  <a:pt x="2908320" y="2768123"/>
                  <a:pt x="2836763" y="2808609"/>
                </a:cubicBezTo>
                <a:cubicBezTo>
                  <a:pt x="2754824" y="2874388"/>
                  <a:pt x="2704345" y="2914609"/>
                  <a:pt x="2599970" y="2983091"/>
                </a:cubicBezTo>
                <a:lnTo>
                  <a:pt x="2602250" y="2985811"/>
                </a:lnTo>
                <a:lnTo>
                  <a:pt x="2515466" y="3058559"/>
                </a:lnTo>
                <a:cubicBezTo>
                  <a:pt x="2517346" y="3093252"/>
                  <a:pt x="2505554" y="3128225"/>
                  <a:pt x="2481114" y="3156586"/>
                </a:cubicBezTo>
                <a:cubicBezTo>
                  <a:pt x="2454429" y="3187551"/>
                  <a:pt x="2417719" y="3204769"/>
                  <a:pt x="2379939" y="320757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89" name="Block Arc 11">
            <a:extLst>
              <a:ext uri="{FF2B5EF4-FFF2-40B4-BE49-F238E27FC236}">
                <a16:creationId xmlns:a16="http://schemas.microsoft.com/office/drawing/2014/main" id="{6237B46C-EE2F-45F5-A452-AEF5853F7D2C}"/>
              </a:ext>
            </a:extLst>
          </p:cNvPr>
          <p:cNvSpPr/>
          <p:nvPr/>
        </p:nvSpPr>
        <p:spPr>
          <a:xfrm rot="10800000">
            <a:off x="8710309" y="4659312"/>
            <a:ext cx="320105" cy="520850"/>
          </a:xfrm>
          <a:custGeom>
            <a:avLst/>
            <a:gdLst/>
            <a:ahLst/>
            <a:cxnLst/>
            <a:rect l="l" t="t" r="r" b="b"/>
            <a:pathLst>
              <a:path w="3636337" h="7138182">
                <a:moveTo>
                  <a:pt x="1563551" y="3029061"/>
                </a:moveTo>
                <a:lnTo>
                  <a:pt x="1563551" y="1171769"/>
                </a:lnTo>
                <a:cubicBezTo>
                  <a:pt x="1444523" y="1201084"/>
                  <a:pt x="1330799" y="1254073"/>
                  <a:pt x="1228219" y="1328453"/>
                </a:cubicBezTo>
                <a:cubicBezTo>
                  <a:pt x="927220" y="1546705"/>
                  <a:pt x="771440" y="1913395"/>
                  <a:pt x="823311" y="2281559"/>
                </a:cubicBezTo>
                <a:cubicBezTo>
                  <a:pt x="886035" y="2761950"/>
                  <a:pt x="1181988" y="2923981"/>
                  <a:pt x="1563551" y="3029061"/>
                </a:cubicBezTo>
                <a:close/>
                <a:moveTo>
                  <a:pt x="2056123" y="5971053"/>
                </a:moveTo>
                <a:cubicBezTo>
                  <a:pt x="2180706" y="5941789"/>
                  <a:pt x="2300029" y="5887431"/>
                  <a:pt x="2407191" y="5809729"/>
                </a:cubicBezTo>
                <a:cubicBezTo>
                  <a:pt x="2708190" y="5591477"/>
                  <a:pt x="2863970" y="5224787"/>
                  <a:pt x="2812099" y="4856623"/>
                </a:cubicBezTo>
                <a:cubicBezTo>
                  <a:pt x="2712300" y="4365494"/>
                  <a:pt x="2419393" y="4148018"/>
                  <a:pt x="2056123" y="4007016"/>
                </a:cubicBezTo>
                <a:close/>
                <a:moveTo>
                  <a:pt x="2056123" y="7138182"/>
                </a:moveTo>
                <a:lnTo>
                  <a:pt x="1563551" y="7138182"/>
                </a:lnTo>
                <a:lnTo>
                  <a:pt x="1563551" y="6796553"/>
                </a:lnTo>
                <a:cubicBezTo>
                  <a:pt x="1376287" y="6771102"/>
                  <a:pt x="1191751" y="6715291"/>
                  <a:pt x="1016794" y="6629471"/>
                </a:cubicBezTo>
                <a:cubicBezTo>
                  <a:pt x="412303" y="6332946"/>
                  <a:pt x="21102" y="5726704"/>
                  <a:pt x="0" y="5053734"/>
                </a:cubicBezTo>
                <a:lnTo>
                  <a:pt x="813973" y="5028205"/>
                </a:lnTo>
                <a:cubicBezTo>
                  <a:pt x="825624" y="5399818"/>
                  <a:pt x="1041643" y="5734588"/>
                  <a:pt x="1375441" y="5898325"/>
                </a:cubicBezTo>
                <a:cubicBezTo>
                  <a:pt x="1436179" y="5928119"/>
                  <a:pt x="1499008" y="5951362"/>
                  <a:pt x="1563551" y="5965918"/>
                </a:cubicBezTo>
                <a:lnTo>
                  <a:pt x="1563551" y="3847635"/>
                </a:lnTo>
                <a:cubicBezTo>
                  <a:pt x="920238" y="3662345"/>
                  <a:pt x="233045" y="3450393"/>
                  <a:pt x="16852" y="2382091"/>
                </a:cubicBezTo>
                <a:cubicBezTo>
                  <a:pt x="-73403" y="1719933"/>
                  <a:pt x="208577" y="1061859"/>
                  <a:pt x="750173" y="669157"/>
                </a:cubicBezTo>
                <a:cubicBezTo>
                  <a:pt x="994931" y="491686"/>
                  <a:pt x="1274723" y="381458"/>
                  <a:pt x="1563551" y="341319"/>
                </a:cubicBezTo>
                <a:lnTo>
                  <a:pt x="1563551" y="0"/>
                </a:lnTo>
                <a:lnTo>
                  <a:pt x="2056123" y="0"/>
                </a:lnTo>
                <a:lnTo>
                  <a:pt x="2056123" y="339268"/>
                </a:lnTo>
                <a:cubicBezTo>
                  <a:pt x="2248752" y="363969"/>
                  <a:pt x="2438747" y="420481"/>
                  <a:pt x="2618616" y="508711"/>
                </a:cubicBezTo>
                <a:cubicBezTo>
                  <a:pt x="3223107" y="805237"/>
                  <a:pt x="3614308" y="1411478"/>
                  <a:pt x="3635410" y="2084448"/>
                </a:cubicBezTo>
                <a:lnTo>
                  <a:pt x="2821437" y="2109978"/>
                </a:lnTo>
                <a:cubicBezTo>
                  <a:pt x="2809786" y="1738364"/>
                  <a:pt x="2593767" y="1403594"/>
                  <a:pt x="2259969" y="1239857"/>
                </a:cubicBezTo>
                <a:cubicBezTo>
                  <a:pt x="2194243" y="1207617"/>
                  <a:pt x="2126069" y="1183046"/>
                  <a:pt x="2056123" y="1168235"/>
                </a:cubicBezTo>
                <a:lnTo>
                  <a:pt x="2056123" y="3150890"/>
                </a:lnTo>
                <a:cubicBezTo>
                  <a:pt x="2675271" y="3303511"/>
                  <a:pt x="3347939" y="3564428"/>
                  <a:pt x="3618512" y="4743007"/>
                </a:cubicBezTo>
                <a:cubicBezTo>
                  <a:pt x="3712448" y="5409725"/>
                  <a:pt x="3430336" y="6073786"/>
                  <a:pt x="2885237" y="6469025"/>
                </a:cubicBezTo>
                <a:cubicBezTo>
                  <a:pt x="2636047" y="6649712"/>
                  <a:pt x="2350538" y="6760700"/>
                  <a:pt x="2056123" y="679874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90" name="Rectangle 21">
            <a:extLst>
              <a:ext uri="{FF2B5EF4-FFF2-40B4-BE49-F238E27FC236}">
                <a16:creationId xmlns:a16="http://schemas.microsoft.com/office/drawing/2014/main" id="{3DFB5373-0015-4A31-8F01-1597E404815D}"/>
              </a:ext>
            </a:extLst>
          </p:cNvPr>
          <p:cNvSpPr/>
          <p:nvPr/>
        </p:nvSpPr>
        <p:spPr>
          <a:xfrm>
            <a:off x="6977936" y="4798176"/>
            <a:ext cx="505898" cy="283399"/>
          </a:xfrm>
          <a:custGeom>
            <a:avLst/>
            <a:gdLst/>
            <a:ahLst/>
            <a:cxnLst/>
            <a:rect l="l" t="t" r="r" b="b"/>
            <a:pathLst>
              <a:path w="4560938" h="2554996">
                <a:moveTo>
                  <a:pt x="2315585" y="1351978"/>
                </a:moveTo>
                <a:lnTo>
                  <a:pt x="2315585" y="1608128"/>
                </a:lnTo>
                <a:cubicBezTo>
                  <a:pt x="2332000" y="1604085"/>
                  <a:pt x="2347685" y="1596777"/>
                  <a:pt x="2361832" y="1586519"/>
                </a:cubicBezTo>
                <a:cubicBezTo>
                  <a:pt x="2403345" y="1556419"/>
                  <a:pt x="2424829" y="1505846"/>
                  <a:pt x="2417675" y="1455070"/>
                </a:cubicBezTo>
                <a:cubicBezTo>
                  <a:pt x="2409025" y="1388817"/>
                  <a:pt x="2368208" y="1366470"/>
                  <a:pt x="2315585" y="1351978"/>
                </a:cubicBezTo>
                <a:close/>
                <a:moveTo>
                  <a:pt x="3612086" y="989467"/>
                </a:moveTo>
                <a:cubicBezTo>
                  <a:pt x="3453010" y="989467"/>
                  <a:pt x="3324054" y="1118423"/>
                  <a:pt x="3324054" y="1277499"/>
                </a:cubicBezTo>
                <a:cubicBezTo>
                  <a:pt x="3324054" y="1436575"/>
                  <a:pt x="3453010" y="1565531"/>
                  <a:pt x="3612086" y="1565531"/>
                </a:cubicBezTo>
                <a:cubicBezTo>
                  <a:pt x="3771162" y="1565531"/>
                  <a:pt x="3900118" y="1436575"/>
                  <a:pt x="3900118" y="1277499"/>
                </a:cubicBezTo>
                <a:cubicBezTo>
                  <a:pt x="3900118" y="1118423"/>
                  <a:pt x="3771162" y="989467"/>
                  <a:pt x="3612086" y="989467"/>
                </a:cubicBezTo>
                <a:close/>
                <a:moveTo>
                  <a:pt x="948854" y="989467"/>
                </a:moveTo>
                <a:cubicBezTo>
                  <a:pt x="789778" y="989467"/>
                  <a:pt x="660822" y="1118423"/>
                  <a:pt x="660822" y="1277499"/>
                </a:cubicBezTo>
                <a:cubicBezTo>
                  <a:pt x="660822" y="1436575"/>
                  <a:pt x="789778" y="1565531"/>
                  <a:pt x="948854" y="1565531"/>
                </a:cubicBezTo>
                <a:cubicBezTo>
                  <a:pt x="1107930" y="1565531"/>
                  <a:pt x="1236886" y="1436575"/>
                  <a:pt x="1236886" y="1277499"/>
                </a:cubicBezTo>
                <a:cubicBezTo>
                  <a:pt x="1236886" y="1118423"/>
                  <a:pt x="1107930" y="989467"/>
                  <a:pt x="948854" y="989467"/>
                </a:cubicBezTo>
                <a:close/>
                <a:moveTo>
                  <a:pt x="2247651" y="946230"/>
                </a:moveTo>
                <a:cubicBezTo>
                  <a:pt x="2230469" y="950266"/>
                  <a:pt x="2214012" y="957763"/>
                  <a:pt x="2199233" y="968479"/>
                </a:cubicBezTo>
                <a:cubicBezTo>
                  <a:pt x="2157721" y="998579"/>
                  <a:pt x="2136236" y="1049152"/>
                  <a:pt x="2143390" y="1099928"/>
                </a:cubicBezTo>
                <a:cubicBezTo>
                  <a:pt x="2157154" y="1167662"/>
                  <a:pt x="2197550" y="1197656"/>
                  <a:pt x="2247651" y="1217102"/>
                </a:cubicBezTo>
                <a:close/>
                <a:moveTo>
                  <a:pt x="2247651" y="785264"/>
                </a:moveTo>
                <a:lnTo>
                  <a:pt x="2315585" y="785264"/>
                </a:lnTo>
                <a:lnTo>
                  <a:pt x="2315585" y="832380"/>
                </a:lnTo>
                <a:cubicBezTo>
                  <a:pt x="2341411" y="835890"/>
                  <a:pt x="2366862" y="843587"/>
                  <a:pt x="2390991" y="855423"/>
                </a:cubicBezTo>
                <a:cubicBezTo>
                  <a:pt x="2474360" y="896319"/>
                  <a:pt x="2528313" y="979930"/>
                  <a:pt x="2531223" y="1072743"/>
                </a:cubicBezTo>
                <a:lnTo>
                  <a:pt x="2418963" y="1076264"/>
                </a:lnTo>
                <a:cubicBezTo>
                  <a:pt x="2417356" y="1025012"/>
                  <a:pt x="2387564" y="978842"/>
                  <a:pt x="2341528" y="956260"/>
                </a:cubicBezTo>
                <a:cubicBezTo>
                  <a:pt x="2333151" y="952151"/>
                  <a:pt x="2324486" y="948946"/>
                  <a:pt x="2315585" y="946938"/>
                </a:cubicBezTo>
                <a:lnTo>
                  <a:pt x="2315585" y="1239083"/>
                </a:lnTo>
                <a:cubicBezTo>
                  <a:pt x="2404308" y="1264638"/>
                  <a:pt x="2499083" y="1293869"/>
                  <a:pt x="2528899" y="1441205"/>
                </a:cubicBezTo>
                <a:cubicBezTo>
                  <a:pt x="2541347" y="1532528"/>
                  <a:pt x="2502457" y="1623287"/>
                  <a:pt x="2427762" y="1677447"/>
                </a:cubicBezTo>
                <a:cubicBezTo>
                  <a:pt x="2394006" y="1701923"/>
                  <a:pt x="2355419" y="1717125"/>
                  <a:pt x="2315585" y="1722661"/>
                </a:cubicBezTo>
                <a:lnTo>
                  <a:pt x="2315585" y="1769734"/>
                </a:lnTo>
                <a:lnTo>
                  <a:pt x="2247651" y="1769734"/>
                </a:lnTo>
                <a:lnTo>
                  <a:pt x="2247651" y="1722944"/>
                </a:lnTo>
                <a:cubicBezTo>
                  <a:pt x="2221084" y="1719537"/>
                  <a:pt x="2194881" y="1711743"/>
                  <a:pt x="2170074" y="1699575"/>
                </a:cubicBezTo>
                <a:cubicBezTo>
                  <a:pt x="2086705" y="1658679"/>
                  <a:pt x="2032752" y="1575069"/>
                  <a:pt x="2029842" y="1482255"/>
                </a:cubicBezTo>
                <a:lnTo>
                  <a:pt x="2142102" y="1478734"/>
                </a:lnTo>
                <a:cubicBezTo>
                  <a:pt x="2143709" y="1529986"/>
                  <a:pt x="2173501" y="1576156"/>
                  <a:pt x="2219537" y="1598738"/>
                </a:cubicBezTo>
                <a:cubicBezTo>
                  <a:pt x="2228602" y="1603184"/>
                  <a:pt x="2238004" y="1606573"/>
                  <a:pt x="2247651" y="1608616"/>
                </a:cubicBezTo>
                <a:lnTo>
                  <a:pt x="2247651" y="1335176"/>
                </a:lnTo>
                <a:cubicBezTo>
                  <a:pt x="2162261" y="1314127"/>
                  <a:pt x="2069489" y="1278142"/>
                  <a:pt x="2032173" y="1115597"/>
                </a:cubicBezTo>
                <a:cubicBezTo>
                  <a:pt x="2019217" y="1023646"/>
                  <a:pt x="2058125" y="932061"/>
                  <a:pt x="2133303" y="877552"/>
                </a:cubicBezTo>
                <a:cubicBezTo>
                  <a:pt x="2167670" y="852632"/>
                  <a:pt x="2207046" y="837325"/>
                  <a:pt x="2247651" y="832077"/>
                </a:cubicBezTo>
                <a:close/>
                <a:moveTo>
                  <a:pt x="2280470" y="617534"/>
                </a:moveTo>
                <a:cubicBezTo>
                  <a:pt x="1915981" y="617534"/>
                  <a:pt x="1620504" y="913011"/>
                  <a:pt x="1620504" y="1277500"/>
                </a:cubicBezTo>
                <a:cubicBezTo>
                  <a:pt x="1620504" y="1641989"/>
                  <a:pt x="1915981" y="1937466"/>
                  <a:pt x="2280470" y="1937466"/>
                </a:cubicBezTo>
                <a:cubicBezTo>
                  <a:pt x="2644959" y="1937466"/>
                  <a:pt x="2940436" y="1641989"/>
                  <a:pt x="2940436" y="1277500"/>
                </a:cubicBezTo>
                <a:cubicBezTo>
                  <a:pt x="2940436" y="913011"/>
                  <a:pt x="2644959" y="617534"/>
                  <a:pt x="2280470" y="617534"/>
                </a:cubicBezTo>
                <a:close/>
                <a:moveTo>
                  <a:pt x="284505" y="265281"/>
                </a:moveTo>
                <a:lnTo>
                  <a:pt x="4276434" y="265281"/>
                </a:lnTo>
                <a:lnTo>
                  <a:pt x="4276434" y="2289716"/>
                </a:lnTo>
                <a:lnTo>
                  <a:pt x="284505" y="2289716"/>
                </a:lnTo>
                <a:close/>
                <a:moveTo>
                  <a:pt x="180344" y="148161"/>
                </a:moveTo>
                <a:lnTo>
                  <a:pt x="180344" y="2406836"/>
                </a:lnTo>
                <a:lnTo>
                  <a:pt x="4380595" y="2406836"/>
                </a:lnTo>
                <a:lnTo>
                  <a:pt x="4380595" y="148161"/>
                </a:lnTo>
                <a:close/>
                <a:moveTo>
                  <a:pt x="0" y="0"/>
                </a:moveTo>
                <a:lnTo>
                  <a:pt x="4560938" y="0"/>
                </a:lnTo>
                <a:lnTo>
                  <a:pt x="4560938" y="2554996"/>
                </a:lnTo>
                <a:lnTo>
                  <a:pt x="0" y="255499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91" name="Round Same Side Corner Rectangle 8">
            <a:extLst>
              <a:ext uri="{FF2B5EF4-FFF2-40B4-BE49-F238E27FC236}">
                <a16:creationId xmlns:a16="http://schemas.microsoft.com/office/drawing/2014/main" id="{E4451B41-2F0A-4F98-8F16-0D0192492445}"/>
              </a:ext>
            </a:extLst>
          </p:cNvPr>
          <p:cNvSpPr/>
          <p:nvPr/>
        </p:nvSpPr>
        <p:spPr>
          <a:xfrm>
            <a:off x="11061660" y="4700090"/>
            <a:ext cx="522441" cy="523242"/>
          </a:xfrm>
          <a:custGeom>
            <a:avLst/>
            <a:gdLst/>
            <a:ahLst/>
            <a:cxnLst/>
            <a:rect l="l" t="t" r="r" b="b"/>
            <a:pathLst>
              <a:path w="3197597" h="3202496">
                <a:moveTo>
                  <a:pt x="601421" y="1611393"/>
                </a:moveTo>
                <a:lnTo>
                  <a:pt x="2596176" y="1611393"/>
                </a:lnTo>
                <a:cubicBezTo>
                  <a:pt x="2928331" y="1611393"/>
                  <a:pt x="3197594" y="1880656"/>
                  <a:pt x="3197594" y="2212811"/>
                </a:cubicBezTo>
                <a:lnTo>
                  <a:pt x="3197594" y="2776360"/>
                </a:lnTo>
                <a:lnTo>
                  <a:pt x="3197597" y="2776360"/>
                </a:lnTo>
                <a:lnTo>
                  <a:pt x="3197597" y="2914824"/>
                </a:lnTo>
                <a:lnTo>
                  <a:pt x="3197198" y="2914824"/>
                </a:lnTo>
                <a:lnTo>
                  <a:pt x="3197198" y="3202496"/>
                </a:lnTo>
                <a:lnTo>
                  <a:pt x="398" y="3202496"/>
                </a:lnTo>
                <a:lnTo>
                  <a:pt x="398" y="2914824"/>
                </a:lnTo>
                <a:lnTo>
                  <a:pt x="0" y="2914824"/>
                </a:lnTo>
                <a:lnTo>
                  <a:pt x="0" y="2212811"/>
                </a:lnTo>
                <a:cubicBezTo>
                  <a:pt x="0" y="1880656"/>
                  <a:pt x="269266" y="1611393"/>
                  <a:pt x="601421" y="1611393"/>
                </a:cubicBezTo>
                <a:close/>
                <a:moveTo>
                  <a:pt x="1598801" y="0"/>
                </a:moveTo>
                <a:cubicBezTo>
                  <a:pt x="1998649" y="0"/>
                  <a:pt x="2322791" y="324142"/>
                  <a:pt x="2322791" y="723993"/>
                </a:cubicBezTo>
                <a:cubicBezTo>
                  <a:pt x="2322791" y="1123843"/>
                  <a:pt x="1998649" y="1447985"/>
                  <a:pt x="1598801" y="1447985"/>
                </a:cubicBezTo>
                <a:cubicBezTo>
                  <a:pt x="1198951" y="1447985"/>
                  <a:pt x="874809" y="1123843"/>
                  <a:pt x="874809" y="723993"/>
                </a:cubicBezTo>
                <a:cubicBezTo>
                  <a:pt x="874809" y="324142"/>
                  <a:pt x="1198951" y="0"/>
                  <a:pt x="159880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92" name="Rounded Rectangle 51">
            <a:extLst>
              <a:ext uri="{FF2B5EF4-FFF2-40B4-BE49-F238E27FC236}">
                <a16:creationId xmlns:a16="http://schemas.microsoft.com/office/drawing/2014/main" id="{B83253D3-E181-4488-9CD9-39D21527F719}"/>
              </a:ext>
            </a:extLst>
          </p:cNvPr>
          <p:cNvSpPr/>
          <p:nvPr/>
        </p:nvSpPr>
        <p:spPr>
          <a:xfrm rot="16200000" flipH="1">
            <a:off x="9442736" y="5628226"/>
            <a:ext cx="541566" cy="510026"/>
          </a:xfrm>
          <a:custGeom>
            <a:avLst/>
            <a:gdLst/>
            <a:ahLst/>
            <a:cxnLst/>
            <a:rect l="l" t="t" r="r" b="b"/>
            <a:pathLst>
              <a:path w="2928608" h="2758049">
                <a:moveTo>
                  <a:pt x="2797052" y="1199936"/>
                </a:moveTo>
                <a:lnTo>
                  <a:pt x="2797052" y="1541978"/>
                </a:lnTo>
                <a:cubicBezTo>
                  <a:pt x="2797052" y="1578306"/>
                  <a:pt x="2826502" y="1607756"/>
                  <a:pt x="2862830" y="1607756"/>
                </a:cubicBezTo>
                <a:lnTo>
                  <a:pt x="2862830" y="1607755"/>
                </a:lnTo>
                <a:cubicBezTo>
                  <a:pt x="2899158" y="1607755"/>
                  <a:pt x="2928608" y="1578305"/>
                  <a:pt x="2928608" y="1541977"/>
                </a:cubicBezTo>
                <a:lnTo>
                  <a:pt x="2928607" y="1199936"/>
                </a:lnTo>
                <a:cubicBezTo>
                  <a:pt x="2928607" y="1163608"/>
                  <a:pt x="2899158" y="1134159"/>
                  <a:pt x="2862830" y="1134158"/>
                </a:cubicBezTo>
                <a:cubicBezTo>
                  <a:pt x="2826502" y="1134159"/>
                  <a:pt x="2797052" y="1163608"/>
                  <a:pt x="2797052" y="1199936"/>
                </a:cubicBezTo>
                <a:close/>
                <a:moveTo>
                  <a:pt x="2593193" y="1147315"/>
                </a:moveTo>
                <a:lnTo>
                  <a:pt x="2593193" y="1594601"/>
                </a:lnTo>
                <a:cubicBezTo>
                  <a:pt x="2593193" y="1630929"/>
                  <a:pt x="2622643" y="1660379"/>
                  <a:pt x="2658971" y="1660379"/>
                </a:cubicBezTo>
                <a:lnTo>
                  <a:pt x="2658971" y="1660378"/>
                </a:lnTo>
                <a:cubicBezTo>
                  <a:pt x="2695299" y="1660378"/>
                  <a:pt x="2724749" y="1630928"/>
                  <a:pt x="2724749" y="1594600"/>
                </a:cubicBezTo>
                <a:lnTo>
                  <a:pt x="2724748" y="1147315"/>
                </a:lnTo>
                <a:cubicBezTo>
                  <a:pt x="2724748" y="1110987"/>
                  <a:pt x="2695299" y="1081538"/>
                  <a:pt x="2658971" y="1081537"/>
                </a:cubicBezTo>
                <a:cubicBezTo>
                  <a:pt x="2622643" y="1081538"/>
                  <a:pt x="2593193" y="1110987"/>
                  <a:pt x="2593193" y="1147315"/>
                </a:cubicBezTo>
                <a:close/>
                <a:moveTo>
                  <a:pt x="2389334" y="1121004"/>
                </a:moveTo>
                <a:lnTo>
                  <a:pt x="2389334" y="1620912"/>
                </a:lnTo>
                <a:cubicBezTo>
                  <a:pt x="2389334" y="1657240"/>
                  <a:pt x="2418784" y="1686690"/>
                  <a:pt x="2455112" y="1686690"/>
                </a:cubicBezTo>
                <a:lnTo>
                  <a:pt x="2455112" y="1686689"/>
                </a:lnTo>
                <a:cubicBezTo>
                  <a:pt x="2491440" y="1686689"/>
                  <a:pt x="2520890" y="1657239"/>
                  <a:pt x="2520890" y="1620911"/>
                </a:cubicBezTo>
                <a:lnTo>
                  <a:pt x="2520889" y="1121004"/>
                </a:lnTo>
                <a:cubicBezTo>
                  <a:pt x="2520889" y="1084676"/>
                  <a:pt x="2491440" y="1055227"/>
                  <a:pt x="2455112" y="1055226"/>
                </a:cubicBezTo>
                <a:cubicBezTo>
                  <a:pt x="2418784" y="1055227"/>
                  <a:pt x="2389334" y="1084676"/>
                  <a:pt x="2389334" y="1121004"/>
                </a:cubicBezTo>
                <a:close/>
                <a:moveTo>
                  <a:pt x="1314382" y="1247024"/>
                </a:moveTo>
                <a:cubicBezTo>
                  <a:pt x="1314381" y="1225915"/>
                  <a:pt x="1331494" y="1208803"/>
                  <a:pt x="1352603" y="1208803"/>
                </a:cubicBezTo>
                <a:lnTo>
                  <a:pt x="1410313" y="1208803"/>
                </a:lnTo>
                <a:lnTo>
                  <a:pt x="1410313" y="1146778"/>
                </a:lnTo>
                <a:cubicBezTo>
                  <a:pt x="1410313" y="1145599"/>
                  <a:pt x="1410393" y="1144438"/>
                  <a:pt x="1411688" y="1143457"/>
                </a:cubicBezTo>
                <a:lnTo>
                  <a:pt x="1408531" y="1133444"/>
                </a:lnTo>
                <a:cubicBezTo>
                  <a:pt x="1410371" y="1112415"/>
                  <a:pt x="1428909" y="1096860"/>
                  <a:pt x="1449938" y="1098699"/>
                </a:cubicBezTo>
                <a:lnTo>
                  <a:pt x="2236821" y="1167543"/>
                </a:lnTo>
                <a:cubicBezTo>
                  <a:pt x="2257849" y="1169383"/>
                  <a:pt x="2273405" y="1187920"/>
                  <a:pt x="2271565" y="1208950"/>
                </a:cubicBezTo>
                <a:cubicBezTo>
                  <a:pt x="2269725" y="1229978"/>
                  <a:pt x="2251187" y="1245533"/>
                  <a:pt x="2230159" y="1243693"/>
                </a:cubicBezTo>
                <a:cubicBezTo>
                  <a:pt x="1973864" y="1221271"/>
                  <a:pt x="1717570" y="1198849"/>
                  <a:pt x="1461275" y="1176426"/>
                </a:cubicBezTo>
                <a:lnTo>
                  <a:pt x="1461274" y="1208803"/>
                </a:lnTo>
                <a:lnTo>
                  <a:pt x="1518985" y="1208803"/>
                </a:lnTo>
                <a:cubicBezTo>
                  <a:pt x="1540095" y="1208802"/>
                  <a:pt x="1557205" y="1225915"/>
                  <a:pt x="1557206" y="1247025"/>
                </a:cubicBezTo>
                <a:lnTo>
                  <a:pt x="1557207" y="1247023"/>
                </a:lnTo>
                <a:cubicBezTo>
                  <a:pt x="1557207" y="1268132"/>
                  <a:pt x="1540095" y="1285244"/>
                  <a:pt x="1518986" y="1285244"/>
                </a:cubicBezTo>
                <a:cubicBezTo>
                  <a:pt x="1499749" y="1285244"/>
                  <a:pt x="1480511" y="1285243"/>
                  <a:pt x="1461275" y="1285244"/>
                </a:cubicBezTo>
                <a:lnTo>
                  <a:pt x="1461275" y="1337600"/>
                </a:lnTo>
                <a:lnTo>
                  <a:pt x="1518985" y="1337600"/>
                </a:lnTo>
                <a:cubicBezTo>
                  <a:pt x="1540095" y="1337600"/>
                  <a:pt x="1557206" y="1354713"/>
                  <a:pt x="1557206" y="1375821"/>
                </a:cubicBezTo>
                <a:lnTo>
                  <a:pt x="1557207" y="1375820"/>
                </a:lnTo>
                <a:cubicBezTo>
                  <a:pt x="1557206" y="1396928"/>
                  <a:pt x="1540095" y="1414041"/>
                  <a:pt x="1518986" y="1414041"/>
                </a:cubicBezTo>
                <a:cubicBezTo>
                  <a:pt x="1499750" y="1414041"/>
                  <a:pt x="1480511" y="1414041"/>
                  <a:pt x="1461275" y="1414042"/>
                </a:cubicBezTo>
                <a:lnTo>
                  <a:pt x="1461275" y="1466398"/>
                </a:lnTo>
                <a:lnTo>
                  <a:pt x="1518985" y="1466398"/>
                </a:lnTo>
                <a:cubicBezTo>
                  <a:pt x="1540095" y="1466398"/>
                  <a:pt x="1557206" y="1483509"/>
                  <a:pt x="1557206" y="1504618"/>
                </a:cubicBezTo>
                <a:lnTo>
                  <a:pt x="1557207" y="1504619"/>
                </a:lnTo>
                <a:cubicBezTo>
                  <a:pt x="1557207" y="1525727"/>
                  <a:pt x="1540094" y="1542838"/>
                  <a:pt x="1518986" y="1542839"/>
                </a:cubicBezTo>
                <a:cubicBezTo>
                  <a:pt x="1499749" y="1542839"/>
                  <a:pt x="1480511" y="1542838"/>
                  <a:pt x="1461275" y="1542839"/>
                </a:cubicBezTo>
                <a:lnTo>
                  <a:pt x="1461274" y="1575412"/>
                </a:lnTo>
                <a:lnTo>
                  <a:pt x="2226550" y="1494978"/>
                </a:lnTo>
                <a:cubicBezTo>
                  <a:pt x="2247542" y="1492772"/>
                  <a:pt x="2266350" y="1508001"/>
                  <a:pt x="2268556" y="1528995"/>
                </a:cubicBezTo>
                <a:cubicBezTo>
                  <a:pt x="2270763" y="1549988"/>
                  <a:pt x="2255534" y="1568794"/>
                  <a:pt x="2234542" y="1571000"/>
                </a:cubicBezTo>
                <a:cubicBezTo>
                  <a:pt x="1972686" y="1598522"/>
                  <a:pt x="1710833" y="1626046"/>
                  <a:pt x="1448978" y="1653567"/>
                </a:cubicBezTo>
                <a:cubicBezTo>
                  <a:pt x="1427984" y="1655774"/>
                  <a:pt x="1409178" y="1640544"/>
                  <a:pt x="1406971" y="1619551"/>
                </a:cubicBezTo>
                <a:cubicBezTo>
                  <a:pt x="1406474" y="1614827"/>
                  <a:pt x="1406862" y="1610214"/>
                  <a:pt x="1410805" y="1606610"/>
                </a:cubicBezTo>
                <a:lnTo>
                  <a:pt x="1410312" y="1605422"/>
                </a:lnTo>
                <a:lnTo>
                  <a:pt x="1410312" y="1542839"/>
                </a:lnTo>
                <a:lnTo>
                  <a:pt x="1352603" y="1542841"/>
                </a:lnTo>
                <a:cubicBezTo>
                  <a:pt x="1331494" y="1542841"/>
                  <a:pt x="1314382" y="1525729"/>
                  <a:pt x="1314382" y="1504619"/>
                </a:cubicBezTo>
                <a:cubicBezTo>
                  <a:pt x="1314382" y="1483510"/>
                  <a:pt x="1331493" y="1466397"/>
                  <a:pt x="1352603" y="1466398"/>
                </a:cubicBezTo>
                <a:lnTo>
                  <a:pt x="1410312" y="1466398"/>
                </a:lnTo>
                <a:lnTo>
                  <a:pt x="1410313" y="1414042"/>
                </a:lnTo>
                <a:lnTo>
                  <a:pt x="1352603" y="1414042"/>
                </a:lnTo>
                <a:cubicBezTo>
                  <a:pt x="1331494" y="1414041"/>
                  <a:pt x="1314383" y="1396930"/>
                  <a:pt x="1314382" y="1375820"/>
                </a:cubicBezTo>
                <a:cubicBezTo>
                  <a:pt x="1314383" y="1354713"/>
                  <a:pt x="1331494" y="1337600"/>
                  <a:pt x="1352603" y="1337601"/>
                </a:cubicBezTo>
                <a:lnTo>
                  <a:pt x="1410312" y="1337600"/>
                </a:lnTo>
                <a:lnTo>
                  <a:pt x="1410312" y="1285244"/>
                </a:lnTo>
                <a:lnTo>
                  <a:pt x="1352603" y="1285244"/>
                </a:lnTo>
                <a:cubicBezTo>
                  <a:pt x="1331494" y="1285244"/>
                  <a:pt x="1314381" y="1268133"/>
                  <a:pt x="1314382" y="1247024"/>
                </a:cubicBezTo>
                <a:close/>
                <a:moveTo>
                  <a:pt x="1171967" y="72000"/>
                </a:moveTo>
                <a:lnTo>
                  <a:pt x="1171967" y="288000"/>
                </a:lnTo>
                <a:cubicBezTo>
                  <a:pt x="1171967" y="327765"/>
                  <a:pt x="1204202" y="360000"/>
                  <a:pt x="1243967" y="360000"/>
                </a:cubicBezTo>
                <a:cubicBezTo>
                  <a:pt x="1283732" y="360000"/>
                  <a:pt x="1315967" y="327765"/>
                  <a:pt x="1315967" y="288000"/>
                </a:cubicBezTo>
                <a:lnTo>
                  <a:pt x="1315967" y="72000"/>
                </a:lnTo>
                <a:cubicBezTo>
                  <a:pt x="1315967" y="32235"/>
                  <a:pt x="1283732" y="0"/>
                  <a:pt x="1243967" y="0"/>
                </a:cubicBezTo>
                <a:cubicBezTo>
                  <a:pt x="1204202" y="0"/>
                  <a:pt x="1171967" y="32235"/>
                  <a:pt x="1171967" y="72000"/>
                </a:cubicBezTo>
                <a:close/>
                <a:moveTo>
                  <a:pt x="1171966" y="2470049"/>
                </a:moveTo>
                <a:lnTo>
                  <a:pt x="1171966" y="2686049"/>
                </a:lnTo>
                <a:cubicBezTo>
                  <a:pt x="1171966" y="2725814"/>
                  <a:pt x="1204201" y="2758049"/>
                  <a:pt x="1243966" y="2758049"/>
                </a:cubicBezTo>
                <a:cubicBezTo>
                  <a:pt x="1283731" y="2758049"/>
                  <a:pt x="1315966" y="2725814"/>
                  <a:pt x="1315966" y="2686049"/>
                </a:cubicBezTo>
                <a:lnTo>
                  <a:pt x="1315966" y="2470049"/>
                </a:lnTo>
                <a:cubicBezTo>
                  <a:pt x="1315966" y="2430284"/>
                  <a:pt x="1283731" y="2398049"/>
                  <a:pt x="1243966" y="2398049"/>
                </a:cubicBezTo>
                <a:cubicBezTo>
                  <a:pt x="1204201" y="2398049"/>
                  <a:pt x="1171966" y="2430284"/>
                  <a:pt x="1171966" y="2470049"/>
                </a:cubicBezTo>
                <a:close/>
                <a:moveTo>
                  <a:pt x="515345" y="1370958"/>
                </a:moveTo>
                <a:cubicBezTo>
                  <a:pt x="515344" y="1558300"/>
                  <a:pt x="586814" y="1745642"/>
                  <a:pt x="729750" y="1888579"/>
                </a:cubicBezTo>
                <a:cubicBezTo>
                  <a:pt x="1015625" y="2174454"/>
                  <a:pt x="1479119" y="2174454"/>
                  <a:pt x="1764994" y="1888580"/>
                </a:cubicBezTo>
                <a:lnTo>
                  <a:pt x="1940572" y="1713001"/>
                </a:lnTo>
                <a:lnTo>
                  <a:pt x="2136413" y="1713002"/>
                </a:lnTo>
                <a:cubicBezTo>
                  <a:pt x="2215124" y="1713001"/>
                  <a:pt x="2278929" y="1649195"/>
                  <a:pt x="2278929" y="1570486"/>
                </a:cubicBezTo>
                <a:lnTo>
                  <a:pt x="2278929" y="1374645"/>
                </a:lnTo>
                <a:lnTo>
                  <a:pt x="2282614" y="1370959"/>
                </a:lnTo>
                <a:lnTo>
                  <a:pt x="2278929" y="1367272"/>
                </a:lnTo>
                <a:lnTo>
                  <a:pt x="2278929" y="1171432"/>
                </a:lnTo>
                <a:cubicBezTo>
                  <a:pt x="2278929" y="1092722"/>
                  <a:pt x="2215123" y="1028916"/>
                  <a:pt x="2136413" y="1028916"/>
                </a:cubicBezTo>
                <a:lnTo>
                  <a:pt x="1940571" y="1028916"/>
                </a:lnTo>
                <a:cubicBezTo>
                  <a:pt x="1882045" y="970390"/>
                  <a:pt x="1823519" y="911862"/>
                  <a:pt x="1764993" y="853336"/>
                </a:cubicBezTo>
                <a:cubicBezTo>
                  <a:pt x="1479118" y="567461"/>
                  <a:pt x="1015625" y="567462"/>
                  <a:pt x="729750" y="853336"/>
                </a:cubicBezTo>
                <a:cubicBezTo>
                  <a:pt x="586813" y="996273"/>
                  <a:pt x="515344" y="1183616"/>
                  <a:pt x="515345" y="1370958"/>
                </a:cubicBezTo>
                <a:close/>
                <a:moveTo>
                  <a:pt x="388776" y="2386770"/>
                </a:moveTo>
                <a:cubicBezTo>
                  <a:pt x="388776" y="2405196"/>
                  <a:pt x="395805" y="2423622"/>
                  <a:pt x="409865" y="2437681"/>
                </a:cubicBezTo>
                <a:cubicBezTo>
                  <a:pt x="437983" y="2465800"/>
                  <a:pt x="483570" y="2465800"/>
                  <a:pt x="511688" y="2437681"/>
                </a:cubicBezTo>
                <a:lnTo>
                  <a:pt x="664423" y="2284946"/>
                </a:lnTo>
                <a:cubicBezTo>
                  <a:pt x="692541" y="2256828"/>
                  <a:pt x="692541" y="2211241"/>
                  <a:pt x="664423" y="2183123"/>
                </a:cubicBezTo>
                <a:cubicBezTo>
                  <a:pt x="636305" y="2155005"/>
                  <a:pt x="590718" y="2155005"/>
                  <a:pt x="562599" y="2183123"/>
                </a:cubicBezTo>
                <a:lnTo>
                  <a:pt x="409865" y="2335858"/>
                </a:lnTo>
                <a:cubicBezTo>
                  <a:pt x="395805" y="2349917"/>
                  <a:pt x="388776" y="2368343"/>
                  <a:pt x="388776" y="2386770"/>
                </a:cubicBezTo>
                <a:close/>
                <a:moveTo>
                  <a:pt x="388776" y="365689"/>
                </a:moveTo>
                <a:cubicBezTo>
                  <a:pt x="388776" y="384115"/>
                  <a:pt x="395805" y="402541"/>
                  <a:pt x="409865" y="416600"/>
                </a:cubicBezTo>
                <a:lnTo>
                  <a:pt x="562599" y="569335"/>
                </a:lnTo>
                <a:cubicBezTo>
                  <a:pt x="590718" y="597454"/>
                  <a:pt x="636305" y="597454"/>
                  <a:pt x="664423" y="569335"/>
                </a:cubicBezTo>
                <a:cubicBezTo>
                  <a:pt x="692541" y="541217"/>
                  <a:pt x="692541" y="495630"/>
                  <a:pt x="664423" y="467512"/>
                </a:cubicBezTo>
                <a:lnTo>
                  <a:pt x="511688" y="314777"/>
                </a:lnTo>
                <a:cubicBezTo>
                  <a:pt x="483570" y="286659"/>
                  <a:pt x="437983" y="286659"/>
                  <a:pt x="409865" y="314777"/>
                </a:cubicBezTo>
                <a:cubicBezTo>
                  <a:pt x="395805" y="328836"/>
                  <a:pt x="388776" y="347262"/>
                  <a:pt x="388776" y="365689"/>
                </a:cubicBezTo>
                <a:close/>
                <a:moveTo>
                  <a:pt x="0" y="1379024"/>
                </a:moveTo>
                <a:cubicBezTo>
                  <a:pt x="0" y="1418789"/>
                  <a:pt x="32235" y="1451024"/>
                  <a:pt x="72000" y="1451024"/>
                </a:cubicBezTo>
                <a:lnTo>
                  <a:pt x="288000" y="1451024"/>
                </a:lnTo>
                <a:cubicBezTo>
                  <a:pt x="327765" y="1451024"/>
                  <a:pt x="360000" y="1418789"/>
                  <a:pt x="360000" y="1379024"/>
                </a:cubicBezTo>
                <a:cubicBezTo>
                  <a:pt x="360000" y="1339259"/>
                  <a:pt x="327765" y="1307024"/>
                  <a:pt x="288000" y="1307024"/>
                </a:cubicBezTo>
                <a:lnTo>
                  <a:pt x="72000" y="1307024"/>
                </a:lnTo>
                <a:cubicBezTo>
                  <a:pt x="32235" y="1307024"/>
                  <a:pt x="0" y="1339259"/>
                  <a:pt x="0" y="137902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93" name="Isosceles Triangle 5">
            <a:extLst>
              <a:ext uri="{FF2B5EF4-FFF2-40B4-BE49-F238E27FC236}">
                <a16:creationId xmlns:a16="http://schemas.microsoft.com/office/drawing/2014/main" id="{C90FA9E7-BC2A-492A-9790-9857E5ADE9BC}"/>
              </a:ext>
            </a:extLst>
          </p:cNvPr>
          <p:cNvSpPr>
            <a:spLocks noChangeAspect="1"/>
          </p:cNvSpPr>
          <p:nvPr/>
        </p:nvSpPr>
        <p:spPr>
          <a:xfrm>
            <a:off x="7895083" y="4737985"/>
            <a:ext cx="404220" cy="403783"/>
          </a:xfrm>
          <a:custGeom>
            <a:avLst/>
            <a:gdLst/>
            <a:ahLst/>
            <a:cxnLst/>
            <a:rect l="l" t="t" r="r" b="b"/>
            <a:pathLst>
              <a:path w="3229104" h="3225610">
                <a:moveTo>
                  <a:pt x="2311104" y="907633"/>
                </a:moveTo>
                <a:lnTo>
                  <a:pt x="3229104" y="907633"/>
                </a:lnTo>
                <a:lnTo>
                  <a:pt x="1769979" y="3097491"/>
                </a:lnTo>
                <a:close/>
                <a:moveTo>
                  <a:pt x="823" y="907633"/>
                </a:moveTo>
                <a:lnTo>
                  <a:pt x="918823" y="907633"/>
                </a:lnTo>
                <a:lnTo>
                  <a:pt x="1498048" y="3135591"/>
                </a:lnTo>
                <a:close/>
                <a:moveTo>
                  <a:pt x="1036980" y="907632"/>
                </a:moveTo>
                <a:lnTo>
                  <a:pt x="2192122" y="907632"/>
                </a:lnTo>
                <a:lnTo>
                  <a:pt x="1614551" y="3225610"/>
                </a:lnTo>
                <a:close/>
                <a:moveTo>
                  <a:pt x="2769693" y="0"/>
                </a:moveTo>
                <a:lnTo>
                  <a:pt x="3229104" y="792088"/>
                </a:lnTo>
                <a:lnTo>
                  <a:pt x="2310282" y="792088"/>
                </a:lnTo>
                <a:close/>
                <a:moveTo>
                  <a:pt x="1732713" y="0"/>
                </a:moveTo>
                <a:lnTo>
                  <a:pt x="2651535" y="0"/>
                </a:lnTo>
                <a:lnTo>
                  <a:pt x="2192124" y="792088"/>
                </a:lnTo>
                <a:close/>
                <a:moveTo>
                  <a:pt x="1614553" y="0"/>
                </a:moveTo>
                <a:lnTo>
                  <a:pt x="2073964" y="792088"/>
                </a:lnTo>
                <a:lnTo>
                  <a:pt x="1155142" y="792088"/>
                </a:lnTo>
                <a:close/>
                <a:moveTo>
                  <a:pt x="577571" y="0"/>
                </a:moveTo>
                <a:lnTo>
                  <a:pt x="1496393" y="0"/>
                </a:lnTo>
                <a:lnTo>
                  <a:pt x="1036982" y="792088"/>
                </a:lnTo>
                <a:close/>
                <a:moveTo>
                  <a:pt x="459411" y="0"/>
                </a:moveTo>
                <a:lnTo>
                  <a:pt x="918822" y="792088"/>
                </a:lnTo>
                <a:lnTo>
                  <a:pt x="0" y="79208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94" name="Trapezoid 22">
            <a:extLst>
              <a:ext uri="{FF2B5EF4-FFF2-40B4-BE49-F238E27FC236}">
                <a16:creationId xmlns:a16="http://schemas.microsoft.com/office/drawing/2014/main" id="{D2EC6B0A-E896-40D9-B4A8-1556019F68B9}"/>
              </a:ext>
            </a:extLst>
          </p:cNvPr>
          <p:cNvSpPr>
            <a:spLocks noChangeAspect="1"/>
          </p:cNvSpPr>
          <p:nvPr/>
        </p:nvSpPr>
        <p:spPr>
          <a:xfrm>
            <a:off x="9438721" y="4805113"/>
            <a:ext cx="529812" cy="269525"/>
          </a:xfrm>
          <a:custGeom>
            <a:avLst/>
            <a:gdLst/>
            <a:ahLst/>
            <a:cxnLst/>
            <a:rect l="l" t="t" r="r" b="b"/>
            <a:pathLst>
              <a:path w="3261500" h="1659188">
                <a:moveTo>
                  <a:pt x="121102" y="1436888"/>
                </a:moveTo>
                <a:lnTo>
                  <a:pt x="3045452" y="1436888"/>
                </a:lnTo>
                <a:cubicBezTo>
                  <a:pt x="3001437" y="1508238"/>
                  <a:pt x="2956882" y="1580993"/>
                  <a:pt x="2918729" y="1659188"/>
                </a:cubicBezTo>
                <a:lnTo>
                  <a:pt x="202648" y="1659188"/>
                </a:lnTo>
                <a:cubicBezTo>
                  <a:pt x="188127" y="1585004"/>
                  <a:pt x="156049" y="1510828"/>
                  <a:pt x="121102" y="1436888"/>
                </a:cubicBezTo>
                <a:close/>
                <a:moveTo>
                  <a:pt x="2814967" y="1119413"/>
                </a:moveTo>
                <a:lnTo>
                  <a:pt x="2814967" y="1227413"/>
                </a:lnTo>
                <a:lnTo>
                  <a:pt x="2922967" y="1227413"/>
                </a:lnTo>
                <a:lnTo>
                  <a:pt x="2922967" y="1119413"/>
                </a:lnTo>
                <a:close/>
                <a:moveTo>
                  <a:pt x="2600074" y="1119413"/>
                </a:moveTo>
                <a:lnTo>
                  <a:pt x="2600074" y="1227413"/>
                </a:lnTo>
                <a:lnTo>
                  <a:pt x="2708074" y="1227413"/>
                </a:lnTo>
                <a:lnTo>
                  <a:pt x="2708074" y="1119413"/>
                </a:lnTo>
                <a:close/>
                <a:moveTo>
                  <a:pt x="2385182" y="1119413"/>
                </a:moveTo>
                <a:lnTo>
                  <a:pt x="2385182" y="1227413"/>
                </a:lnTo>
                <a:lnTo>
                  <a:pt x="2493182" y="1227413"/>
                </a:lnTo>
                <a:lnTo>
                  <a:pt x="2493182" y="1119413"/>
                </a:lnTo>
                <a:close/>
                <a:moveTo>
                  <a:pt x="1716569" y="1119413"/>
                </a:moveTo>
                <a:lnTo>
                  <a:pt x="1716569" y="1227413"/>
                </a:lnTo>
                <a:lnTo>
                  <a:pt x="1824569" y="1227413"/>
                </a:lnTo>
                <a:lnTo>
                  <a:pt x="1824569" y="1119413"/>
                </a:lnTo>
                <a:close/>
                <a:moveTo>
                  <a:pt x="1501676" y="1119413"/>
                </a:moveTo>
                <a:lnTo>
                  <a:pt x="1501676" y="1227413"/>
                </a:lnTo>
                <a:lnTo>
                  <a:pt x="1609676" y="1227413"/>
                </a:lnTo>
                <a:lnTo>
                  <a:pt x="1609676" y="1119413"/>
                </a:lnTo>
                <a:close/>
                <a:moveTo>
                  <a:pt x="1286784" y="1119413"/>
                </a:moveTo>
                <a:lnTo>
                  <a:pt x="1286784" y="1227413"/>
                </a:lnTo>
                <a:lnTo>
                  <a:pt x="1394784" y="1227413"/>
                </a:lnTo>
                <a:lnTo>
                  <a:pt x="1394784" y="1119413"/>
                </a:lnTo>
                <a:close/>
                <a:moveTo>
                  <a:pt x="1071892" y="1119413"/>
                </a:moveTo>
                <a:lnTo>
                  <a:pt x="1071892" y="1227413"/>
                </a:lnTo>
                <a:lnTo>
                  <a:pt x="1179892" y="1227413"/>
                </a:lnTo>
                <a:lnTo>
                  <a:pt x="1179892" y="1119413"/>
                </a:lnTo>
                <a:close/>
                <a:moveTo>
                  <a:pt x="857000" y="1119413"/>
                </a:moveTo>
                <a:lnTo>
                  <a:pt x="857000" y="1227413"/>
                </a:lnTo>
                <a:lnTo>
                  <a:pt x="965000" y="1227413"/>
                </a:lnTo>
                <a:lnTo>
                  <a:pt x="965000" y="1119413"/>
                </a:lnTo>
                <a:close/>
                <a:moveTo>
                  <a:pt x="642108" y="1119413"/>
                </a:moveTo>
                <a:lnTo>
                  <a:pt x="642108" y="1227413"/>
                </a:lnTo>
                <a:lnTo>
                  <a:pt x="750108" y="1227413"/>
                </a:lnTo>
                <a:lnTo>
                  <a:pt x="750108" y="1119413"/>
                </a:lnTo>
                <a:close/>
                <a:moveTo>
                  <a:pt x="427216" y="1119413"/>
                </a:moveTo>
                <a:lnTo>
                  <a:pt x="427216" y="1227413"/>
                </a:lnTo>
                <a:lnTo>
                  <a:pt x="535216" y="1227413"/>
                </a:lnTo>
                <a:lnTo>
                  <a:pt x="535216" y="1119413"/>
                </a:lnTo>
                <a:close/>
                <a:moveTo>
                  <a:pt x="356387" y="794045"/>
                </a:moveTo>
                <a:lnTo>
                  <a:pt x="310667" y="896924"/>
                </a:lnTo>
                <a:lnTo>
                  <a:pt x="2620886" y="908354"/>
                </a:lnTo>
                <a:lnTo>
                  <a:pt x="2540130" y="801665"/>
                </a:lnTo>
                <a:close/>
                <a:moveTo>
                  <a:pt x="382676" y="631248"/>
                </a:moveTo>
                <a:lnTo>
                  <a:pt x="363625" y="730317"/>
                </a:lnTo>
                <a:lnTo>
                  <a:pt x="2492522" y="737937"/>
                </a:lnTo>
                <a:lnTo>
                  <a:pt x="2418771" y="631248"/>
                </a:lnTo>
                <a:close/>
                <a:moveTo>
                  <a:pt x="1756650" y="318899"/>
                </a:moveTo>
                <a:lnTo>
                  <a:pt x="1756650" y="477608"/>
                </a:lnTo>
                <a:lnTo>
                  <a:pt x="1900650" y="477608"/>
                </a:lnTo>
                <a:lnTo>
                  <a:pt x="1900650" y="318899"/>
                </a:lnTo>
                <a:close/>
                <a:moveTo>
                  <a:pt x="1470038" y="318899"/>
                </a:moveTo>
                <a:lnTo>
                  <a:pt x="1470038" y="477608"/>
                </a:lnTo>
                <a:lnTo>
                  <a:pt x="1614038" y="477608"/>
                </a:lnTo>
                <a:lnTo>
                  <a:pt x="1614038" y="318899"/>
                </a:lnTo>
                <a:close/>
                <a:moveTo>
                  <a:pt x="1183427" y="318899"/>
                </a:moveTo>
                <a:lnTo>
                  <a:pt x="1183427" y="477608"/>
                </a:lnTo>
                <a:lnTo>
                  <a:pt x="1327427" y="477608"/>
                </a:lnTo>
                <a:lnTo>
                  <a:pt x="1327427" y="318899"/>
                </a:lnTo>
                <a:close/>
                <a:moveTo>
                  <a:pt x="896816" y="318899"/>
                </a:moveTo>
                <a:lnTo>
                  <a:pt x="896816" y="477608"/>
                </a:lnTo>
                <a:lnTo>
                  <a:pt x="1040816" y="477608"/>
                </a:lnTo>
                <a:lnTo>
                  <a:pt x="1040816" y="318899"/>
                </a:lnTo>
                <a:close/>
                <a:moveTo>
                  <a:pt x="1190618" y="0"/>
                </a:moveTo>
                <a:lnTo>
                  <a:pt x="1271830" y="0"/>
                </a:lnTo>
                <a:lnTo>
                  <a:pt x="1308266" y="193836"/>
                </a:lnTo>
                <a:lnTo>
                  <a:pt x="1977660" y="193836"/>
                </a:lnTo>
                <a:lnTo>
                  <a:pt x="2138144" y="525639"/>
                </a:lnTo>
                <a:lnTo>
                  <a:pt x="2421400" y="525639"/>
                </a:lnTo>
                <a:lnTo>
                  <a:pt x="2750195" y="950920"/>
                </a:lnTo>
                <a:lnTo>
                  <a:pt x="3261500" y="937238"/>
                </a:lnTo>
                <a:cubicBezTo>
                  <a:pt x="3244841" y="1097170"/>
                  <a:pt x="3172191" y="1230845"/>
                  <a:pt x="3089450" y="1364888"/>
                </a:cubicBezTo>
                <a:lnTo>
                  <a:pt x="88044" y="1364888"/>
                </a:lnTo>
                <a:cubicBezTo>
                  <a:pt x="35437" y="1251413"/>
                  <a:pt x="-11245" y="1137942"/>
                  <a:pt x="2399" y="1024450"/>
                </a:cubicBezTo>
                <a:lnTo>
                  <a:pt x="197767" y="1019222"/>
                </a:lnTo>
                <a:lnTo>
                  <a:pt x="321162" y="525639"/>
                </a:lnTo>
                <a:lnTo>
                  <a:pt x="681951" y="525639"/>
                </a:lnTo>
                <a:lnTo>
                  <a:pt x="764901" y="193836"/>
                </a:lnTo>
                <a:lnTo>
                  <a:pt x="930048" y="193836"/>
                </a:lnTo>
                <a:lnTo>
                  <a:pt x="966373" y="588"/>
                </a:lnTo>
                <a:lnTo>
                  <a:pt x="1047585" y="588"/>
                </a:lnTo>
                <a:lnTo>
                  <a:pt x="1083910" y="193836"/>
                </a:lnTo>
                <a:lnTo>
                  <a:pt x="1154183" y="1938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95" name="Rounded Rectangle 20">
            <a:extLst>
              <a:ext uri="{FF2B5EF4-FFF2-40B4-BE49-F238E27FC236}">
                <a16:creationId xmlns:a16="http://schemas.microsoft.com/office/drawing/2014/main" id="{B5A75B4D-CA52-4F78-AC74-CB42B7BD2898}"/>
              </a:ext>
            </a:extLst>
          </p:cNvPr>
          <p:cNvSpPr>
            <a:spLocks noChangeAspect="1"/>
          </p:cNvSpPr>
          <p:nvPr/>
        </p:nvSpPr>
        <p:spPr>
          <a:xfrm rot="2160000">
            <a:off x="10296822" y="4674968"/>
            <a:ext cx="491028" cy="529812"/>
          </a:xfrm>
          <a:custGeom>
            <a:avLst/>
            <a:gdLst/>
            <a:ahLst/>
            <a:cxnLst/>
            <a:rect l="l" t="t" r="r" b="b"/>
            <a:pathLst>
              <a:path w="2735240" h="2951283">
                <a:moveTo>
                  <a:pt x="945240" y="943134"/>
                </a:moveTo>
                <a:cubicBezTo>
                  <a:pt x="504657" y="1263236"/>
                  <a:pt x="406988" y="1879894"/>
                  <a:pt x="727090" y="2320477"/>
                </a:cubicBezTo>
                <a:cubicBezTo>
                  <a:pt x="1047193" y="2761060"/>
                  <a:pt x="1663850" y="2858729"/>
                  <a:pt x="2104434" y="2538627"/>
                </a:cubicBezTo>
                <a:cubicBezTo>
                  <a:pt x="2545017" y="2218524"/>
                  <a:pt x="2642686" y="1601867"/>
                  <a:pt x="2322584" y="1161283"/>
                </a:cubicBezTo>
                <a:cubicBezTo>
                  <a:pt x="2003839" y="722570"/>
                  <a:pt x="1391052" y="623866"/>
                  <a:pt x="951049" y="939346"/>
                </a:cubicBezTo>
                <a:lnTo>
                  <a:pt x="1557721" y="1618250"/>
                </a:lnTo>
                <a:cubicBezTo>
                  <a:pt x="1596798" y="1621348"/>
                  <a:pt x="1633874" y="1641400"/>
                  <a:pt x="1658719" y="1675596"/>
                </a:cubicBezTo>
                <a:cubicBezTo>
                  <a:pt x="1705470" y="1739944"/>
                  <a:pt x="1691206" y="1830007"/>
                  <a:pt x="1626858" y="1876758"/>
                </a:cubicBezTo>
                <a:cubicBezTo>
                  <a:pt x="1562511" y="1923509"/>
                  <a:pt x="1472448" y="1909245"/>
                  <a:pt x="1425696" y="1844897"/>
                </a:cubicBezTo>
                <a:cubicBezTo>
                  <a:pt x="1398776" y="1807844"/>
                  <a:pt x="1392087" y="1762265"/>
                  <a:pt x="1405709" y="1721944"/>
                </a:cubicBezTo>
                <a:lnTo>
                  <a:pt x="950242" y="939871"/>
                </a:lnTo>
                <a:cubicBezTo>
                  <a:pt x="948462" y="940800"/>
                  <a:pt x="946850" y="941964"/>
                  <a:pt x="945240" y="943134"/>
                </a:cubicBezTo>
                <a:close/>
                <a:moveTo>
                  <a:pt x="390013" y="178929"/>
                </a:moveTo>
                <a:cubicBezTo>
                  <a:pt x="223423" y="299964"/>
                  <a:pt x="186493" y="533130"/>
                  <a:pt x="307528" y="699721"/>
                </a:cubicBezTo>
                <a:cubicBezTo>
                  <a:pt x="392822" y="817118"/>
                  <a:pt x="533802" y="870124"/>
                  <a:pt x="667672" y="847235"/>
                </a:cubicBezTo>
                <a:lnTo>
                  <a:pt x="556452" y="694153"/>
                </a:lnTo>
                <a:lnTo>
                  <a:pt x="528500" y="714461"/>
                </a:lnTo>
                <a:cubicBezTo>
                  <a:pt x="498835" y="736014"/>
                  <a:pt x="457314" y="729437"/>
                  <a:pt x="435761" y="699772"/>
                </a:cubicBezTo>
                <a:lnTo>
                  <a:pt x="341779" y="570418"/>
                </a:lnTo>
                <a:cubicBezTo>
                  <a:pt x="320226" y="540753"/>
                  <a:pt x="326803" y="499231"/>
                  <a:pt x="356468" y="477679"/>
                </a:cubicBezTo>
                <a:lnTo>
                  <a:pt x="684509" y="239343"/>
                </a:lnTo>
                <a:cubicBezTo>
                  <a:pt x="714174" y="217790"/>
                  <a:pt x="755695" y="224366"/>
                  <a:pt x="777248" y="254031"/>
                </a:cubicBezTo>
                <a:lnTo>
                  <a:pt x="871230" y="383386"/>
                </a:lnTo>
                <a:cubicBezTo>
                  <a:pt x="892782" y="413051"/>
                  <a:pt x="886206" y="454572"/>
                  <a:pt x="856541" y="476125"/>
                </a:cubicBezTo>
                <a:lnTo>
                  <a:pt x="828590" y="496433"/>
                </a:lnTo>
                <a:lnTo>
                  <a:pt x="939810" y="649514"/>
                </a:lnTo>
                <a:cubicBezTo>
                  <a:pt x="1002947" y="529270"/>
                  <a:pt x="996100" y="378811"/>
                  <a:pt x="910806" y="261414"/>
                </a:cubicBezTo>
                <a:cubicBezTo>
                  <a:pt x="789771" y="94824"/>
                  <a:pt x="556604" y="57894"/>
                  <a:pt x="390013" y="178929"/>
                </a:cubicBezTo>
                <a:close/>
                <a:moveTo>
                  <a:pt x="326716" y="91807"/>
                </a:moveTo>
                <a:cubicBezTo>
                  <a:pt x="541423" y="-64186"/>
                  <a:pt x="841934" y="-16590"/>
                  <a:pt x="997927" y="198117"/>
                </a:cubicBezTo>
                <a:cubicBezTo>
                  <a:pt x="1090326" y="325293"/>
                  <a:pt x="1111296" y="482575"/>
                  <a:pt x="1067359" y="621566"/>
                </a:cubicBezTo>
                <a:cubicBezTo>
                  <a:pt x="1125087" y="596400"/>
                  <a:pt x="1184605" y="577365"/>
                  <a:pt x="1244892" y="563339"/>
                </a:cubicBezTo>
                <a:lnTo>
                  <a:pt x="1244892" y="425809"/>
                </a:lnTo>
                <a:lnTo>
                  <a:pt x="1238396" y="425809"/>
                </a:lnTo>
                <a:cubicBezTo>
                  <a:pt x="1203300" y="425809"/>
                  <a:pt x="1174849" y="397358"/>
                  <a:pt x="1174849" y="362262"/>
                </a:cubicBezTo>
                <a:lnTo>
                  <a:pt x="1174849" y="209229"/>
                </a:lnTo>
                <a:cubicBezTo>
                  <a:pt x="1174849" y="191681"/>
                  <a:pt x="1181962" y="175794"/>
                  <a:pt x="1193462" y="164294"/>
                </a:cubicBezTo>
                <a:cubicBezTo>
                  <a:pt x="1204961" y="152795"/>
                  <a:pt x="1220848" y="145682"/>
                  <a:pt x="1238396" y="145682"/>
                </a:cubicBezTo>
                <a:lnTo>
                  <a:pt x="1484804" y="145682"/>
                </a:lnTo>
                <a:cubicBezTo>
                  <a:pt x="1519900" y="145682"/>
                  <a:pt x="1548351" y="174133"/>
                  <a:pt x="1548351" y="209229"/>
                </a:cubicBezTo>
                <a:lnTo>
                  <a:pt x="1548351" y="362262"/>
                </a:lnTo>
                <a:cubicBezTo>
                  <a:pt x="1548351" y="397358"/>
                  <a:pt x="1519900" y="425809"/>
                  <a:pt x="1484804" y="425809"/>
                </a:cubicBezTo>
                <a:lnTo>
                  <a:pt x="1478305" y="425809"/>
                </a:lnTo>
                <a:lnTo>
                  <a:pt x="1478305" y="531522"/>
                </a:lnTo>
                <a:cubicBezTo>
                  <a:pt x="1867969" y="516696"/>
                  <a:pt x="2257580" y="690299"/>
                  <a:pt x="2504004" y="1029474"/>
                </a:cubicBezTo>
                <a:cubicBezTo>
                  <a:pt x="2896903" y="1570253"/>
                  <a:pt x="2777023" y="2327148"/>
                  <a:pt x="2236244" y="2720047"/>
                </a:cubicBezTo>
                <a:cubicBezTo>
                  <a:pt x="1695464" y="3112946"/>
                  <a:pt x="938569" y="2993066"/>
                  <a:pt x="545670" y="2452287"/>
                </a:cubicBezTo>
                <a:cubicBezTo>
                  <a:pt x="302842" y="2118063"/>
                  <a:pt x="255883" y="1701289"/>
                  <a:pt x="383624" y="1339097"/>
                </a:cubicBezTo>
                <a:lnTo>
                  <a:pt x="271337" y="1301981"/>
                </a:lnTo>
                <a:lnTo>
                  <a:pt x="269200" y="1308446"/>
                </a:lnTo>
                <a:cubicBezTo>
                  <a:pt x="258184" y="1341768"/>
                  <a:pt x="222242" y="1359852"/>
                  <a:pt x="188919" y="1348836"/>
                </a:cubicBezTo>
                <a:lnTo>
                  <a:pt x="43619" y="1300805"/>
                </a:lnTo>
                <a:cubicBezTo>
                  <a:pt x="10297" y="1289790"/>
                  <a:pt x="-7787" y="1253847"/>
                  <a:pt x="3228" y="1220525"/>
                </a:cubicBezTo>
                <a:lnTo>
                  <a:pt x="80565" y="986568"/>
                </a:lnTo>
                <a:cubicBezTo>
                  <a:pt x="86073" y="969906"/>
                  <a:pt x="97812" y="957056"/>
                  <a:pt x="112340" y="949746"/>
                </a:cubicBezTo>
                <a:cubicBezTo>
                  <a:pt x="126869" y="942436"/>
                  <a:pt x="144185" y="940669"/>
                  <a:pt x="160847" y="946177"/>
                </a:cubicBezTo>
                <a:lnTo>
                  <a:pt x="306147" y="994208"/>
                </a:lnTo>
                <a:cubicBezTo>
                  <a:pt x="339468" y="1005223"/>
                  <a:pt x="357552" y="1041166"/>
                  <a:pt x="346537" y="1074488"/>
                </a:cubicBezTo>
                <a:lnTo>
                  <a:pt x="344596" y="1080361"/>
                </a:lnTo>
                <a:lnTo>
                  <a:pt x="482601" y="1125980"/>
                </a:lnTo>
                <a:cubicBezTo>
                  <a:pt x="516519" y="1067404"/>
                  <a:pt x="556040" y="1011588"/>
                  <a:pt x="601675" y="959905"/>
                </a:cubicBezTo>
                <a:cubicBezTo>
                  <a:pt x="455910" y="958740"/>
                  <a:pt x="312806" y="890195"/>
                  <a:pt x="220407" y="763018"/>
                </a:cubicBezTo>
                <a:cubicBezTo>
                  <a:pt x="64413" y="548311"/>
                  <a:pt x="112009" y="247801"/>
                  <a:pt x="326716" y="9180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96" name="Trapezoid 28">
            <a:extLst>
              <a:ext uri="{FF2B5EF4-FFF2-40B4-BE49-F238E27FC236}">
                <a16:creationId xmlns:a16="http://schemas.microsoft.com/office/drawing/2014/main" id="{013F6F7D-652C-40EF-B339-66A172676932}"/>
              </a:ext>
            </a:extLst>
          </p:cNvPr>
          <p:cNvSpPr>
            <a:spLocks noChangeAspect="1"/>
          </p:cNvSpPr>
          <p:nvPr/>
        </p:nvSpPr>
        <p:spPr>
          <a:xfrm>
            <a:off x="4477340" y="4674968"/>
            <a:ext cx="437175" cy="529812"/>
          </a:xfrm>
          <a:custGeom>
            <a:avLst/>
            <a:gdLst/>
            <a:ahLst/>
            <a:cxnLst/>
            <a:rect l="l" t="t" r="r" b="b"/>
            <a:pathLst>
              <a:path w="2664297" h="3228846">
                <a:moveTo>
                  <a:pt x="2006233" y="1910002"/>
                </a:moveTo>
                <a:cubicBezTo>
                  <a:pt x="2195393" y="2270441"/>
                  <a:pt x="2396463" y="2592453"/>
                  <a:pt x="2218318" y="2693318"/>
                </a:cubicBezTo>
                <a:cubicBezTo>
                  <a:pt x="1760490" y="2959655"/>
                  <a:pt x="875097" y="3011972"/>
                  <a:pt x="413381" y="2693318"/>
                </a:cubicBezTo>
                <a:cubicBezTo>
                  <a:pt x="278026" y="2578660"/>
                  <a:pt x="448417" y="2270210"/>
                  <a:pt x="622358" y="1918652"/>
                </a:cubicBezTo>
                <a:close/>
                <a:moveTo>
                  <a:pt x="998355" y="318176"/>
                </a:moveTo>
                <a:lnTo>
                  <a:pt x="1054483" y="938365"/>
                </a:lnTo>
                <a:cubicBezTo>
                  <a:pt x="1073419" y="1202005"/>
                  <a:pt x="-94533" y="2544942"/>
                  <a:pt x="263185" y="2803859"/>
                </a:cubicBezTo>
                <a:cubicBezTo>
                  <a:pt x="799752" y="3120272"/>
                  <a:pt x="1828684" y="3068324"/>
                  <a:pt x="2360732" y="2803859"/>
                </a:cubicBezTo>
                <a:cubicBezTo>
                  <a:pt x="2817826" y="2582721"/>
                  <a:pt x="1567592" y="1249230"/>
                  <a:pt x="1559424" y="938364"/>
                </a:cubicBezTo>
                <a:lnTo>
                  <a:pt x="1635785" y="320808"/>
                </a:lnTo>
                <a:lnTo>
                  <a:pt x="1616510" y="323841"/>
                </a:lnTo>
                <a:cubicBezTo>
                  <a:pt x="1541035" y="362546"/>
                  <a:pt x="1432716" y="386340"/>
                  <a:pt x="1312455" y="386340"/>
                </a:cubicBezTo>
                <a:cubicBezTo>
                  <a:pt x="1186664" y="386340"/>
                  <a:pt x="1073940" y="360308"/>
                  <a:pt x="998355" y="318176"/>
                </a:cubicBezTo>
                <a:close/>
                <a:moveTo>
                  <a:pt x="1312455" y="60748"/>
                </a:moveTo>
                <a:cubicBezTo>
                  <a:pt x="1155275" y="60748"/>
                  <a:pt x="1027857" y="120035"/>
                  <a:pt x="1027857" y="193171"/>
                </a:cubicBezTo>
                <a:cubicBezTo>
                  <a:pt x="1027857" y="266307"/>
                  <a:pt x="1155275" y="325594"/>
                  <a:pt x="1312455" y="325594"/>
                </a:cubicBezTo>
                <a:cubicBezTo>
                  <a:pt x="1469634" y="325594"/>
                  <a:pt x="1597052" y="266307"/>
                  <a:pt x="1597052" y="193171"/>
                </a:cubicBezTo>
                <a:cubicBezTo>
                  <a:pt x="1597052" y="120035"/>
                  <a:pt x="1469634" y="60748"/>
                  <a:pt x="1312455" y="60748"/>
                </a:cubicBezTo>
                <a:close/>
                <a:moveTo>
                  <a:pt x="1312455" y="0"/>
                </a:moveTo>
                <a:cubicBezTo>
                  <a:pt x="1537130" y="0"/>
                  <a:pt x="1720121" y="83046"/>
                  <a:pt x="1726235" y="186847"/>
                </a:cubicBezTo>
                <a:cubicBezTo>
                  <a:pt x="1726742" y="186524"/>
                  <a:pt x="1727174" y="186120"/>
                  <a:pt x="1727606" y="185717"/>
                </a:cubicBezTo>
                <a:lnTo>
                  <a:pt x="1727102" y="190850"/>
                </a:lnTo>
                <a:cubicBezTo>
                  <a:pt x="1727595" y="191614"/>
                  <a:pt x="1727605" y="192391"/>
                  <a:pt x="1727605" y="193170"/>
                </a:cubicBezTo>
                <a:lnTo>
                  <a:pt x="1726271" y="199326"/>
                </a:lnTo>
                <a:lnTo>
                  <a:pt x="1655630" y="919826"/>
                </a:lnTo>
                <a:cubicBezTo>
                  <a:pt x="1665213" y="1268678"/>
                  <a:pt x="3079202" y="2735754"/>
                  <a:pt x="2542920" y="2983914"/>
                </a:cubicBezTo>
                <a:cubicBezTo>
                  <a:pt x="1918698" y="3280693"/>
                  <a:pt x="711513" y="3338989"/>
                  <a:pt x="81991" y="2983914"/>
                </a:cubicBezTo>
                <a:cubicBezTo>
                  <a:pt x="-337699" y="2693358"/>
                  <a:pt x="991496" y="1215684"/>
                  <a:pt x="969280" y="919828"/>
                </a:cubicBezTo>
                <a:lnTo>
                  <a:pt x="898640" y="199335"/>
                </a:lnTo>
                <a:cubicBezTo>
                  <a:pt x="897375" y="197339"/>
                  <a:pt x="897304" y="195258"/>
                  <a:pt x="897304" y="193170"/>
                </a:cubicBezTo>
                <a:lnTo>
                  <a:pt x="897808" y="190847"/>
                </a:lnTo>
                <a:lnTo>
                  <a:pt x="897305" y="185717"/>
                </a:lnTo>
                <a:lnTo>
                  <a:pt x="898687" y="186789"/>
                </a:lnTo>
                <a:cubicBezTo>
                  <a:pt x="904857" y="83015"/>
                  <a:pt x="1087821" y="0"/>
                  <a:pt x="131245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97" name="Rounded Rectangle 2">
            <a:extLst>
              <a:ext uri="{FF2B5EF4-FFF2-40B4-BE49-F238E27FC236}">
                <a16:creationId xmlns:a16="http://schemas.microsoft.com/office/drawing/2014/main" id="{2CB3F902-7F51-468E-928D-DF8ED92CA432}"/>
              </a:ext>
            </a:extLst>
          </p:cNvPr>
          <p:cNvSpPr/>
          <p:nvPr/>
        </p:nvSpPr>
        <p:spPr>
          <a:xfrm>
            <a:off x="5283276" y="5634756"/>
            <a:ext cx="519265" cy="519265"/>
          </a:xfrm>
          <a:custGeom>
            <a:avLst/>
            <a:gdLst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71732 w 3960440"/>
              <a:gd name="connsiteY2" fmla="*/ 2285845 h 3960000"/>
              <a:gd name="connsiteX3" fmla="*/ 1338560 w 3960440"/>
              <a:gd name="connsiteY3" fmla="*/ 1981614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71732 w 3960440"/>
              <a:gd name="connsiteY2" fmla="*/ 2285845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328015 w 3960440"/>
              <a:gd name="connsiteY3" fmla="*/ 1812920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328015 w 3960440"/>
              <a:gd name="connsiteY3" fmla="*/ 1812920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960440" h="3960000">
                <a:moveTo>
                  <a:pt x="1979373" y="472350"/>
                </a:moveTo>
                <a:cubicBezTo>
                  <a:pt x="1228307" y="485871"/>
                  <a:pt x="850011" y="1078219"/>
                  <a:pt x="813783" y="1434034"/>
                </a:cubicBezTo>
                <a:cubicBezTo>
                  <a:pt x="787561" y="1781828"/>
                  <a:pt x="889690" y="2005359"/>
                  <a:pt x="1119009" y="2222584"/>
                </a:cubicBezTo>
                <a:cubicBezTo>
                  <a:pt x="1178964" y="2123026"/>
                  <a:pt x="1260199" y="1908547"/>
                  <a:pt x="1328015" y="1812920"/>
                </a:cubicBezTo>
                <a:cubicBezTo>
                  <a:pt x="1222115" y="1647651"/>
                  <a:pt x="1255483" y="1756375"/>
                  <a:pt x="1234998" y="1431771"/>
                </a:cubicBezTo>
                <a:cubicBezTo>
                  <a:pt x="1331609" y="922504"/>
                  <a:pt x="1719145" y="812633"/>
                  <a:pt x="2217373" y="891303"/>
                </a:cubicBezTo>
                <a:cubicBezTo>
                  <a:pt x="2693518" y="1016895"/>
                  <a:pt x="2787642" y="1344599"/>
                  <a:pt x="2783502" y="1606823"/>
                </a:cubicBezTo>
                <a:cubicBezTo>
                  <a:pt x="2771081" y="1743454"/>
                  <a:pt x="2679609" y="2064482"/>
                  <a:pt x="2456028" y="2225955"/>
                </a:cubicBezTo>
                <a:cubicBezTo>
                  <a:pt x="2192422" y="2399851"/>
                  <a:pt x="2004893" y="2209395"/>
                  <a:pt x="2026974" y="2018938"/>
                </a:cubicBezTo>
                <a:cubicBezTo>
                  <a:pt x="2072519" y="1810540"/>
                  <a:pt x="2086043" y="1754994"/>
                  <a:pt x="2135727" y="1554876"/>
                </a:cubicBezTo>
                <a:cubicBezTo>
                  <a:pt x="2195073" y="1382360"/>
                  <a:pt x="2084273" y="1259912"/>
                  <a:pt x="1915898" y="1219889"/>
                </a:cubicBezTo>
                <a:cubicBezTo>
                  <a:pt x="1750283" y="1186766"/>
                  <a:pt x="1626460" y="1331294"/>
                  <a:pt x="1589196" y="1434803"/>
                </a:cubicBezTo>
                <a:cubicBezTo>
                  <a:pt x="1499489" y="1732912"/>
                  <a:pt x="1614533" y="1824000"/>
                  <a:pt x="1574511" y="1939931"/>
                </a:cubicBezTo>
                <a:cubicBezTo>
                  <a:pt x="1332991" y="2671400"/>
                  <a:pt x="1220920" y="3468343"/>
                  <a:pt x="1339611" y="3487664"/>
                </a:cubicBezTo>
                <a:cubicBezTo>
                  <a:pt x="1434840" y="3497327"/>
                  <a:pt x="1730357" y="3129057"/>
                  <a:pt x="1887692" y="2422431"/>
                </a:cubicBezTo>
                <a:cubicBezTo>
                  <a:pt x="1985681" y="2531460"/>
                  <a:pt x="2093439" y="2747804"/>
                  <a:pt x="2336342" y="2720202"/>
                </a:cubicBezTo>
                <a:cubicBezTo>
                  <a:pt x="2693796" y="2666377"/>
                  <a:pt x="3092265" y="2401394"/>
                  <a:pt x="3176454" y="1627140"/>
                </a:cubicBezTo>
                <a:cubicBezTo>
                  <a:pt x="3254038" y="999456"/>
                  <a:pt x="2816023" y="430731"/>
                  <a:pt x="1979373" y="472350"/>
                </a:cubicBezTo>
                <a:close/>
                <a:moveTo>
                  <a:pt x="436907" y="0"/>
                </a:moveTo>
                <a:lnTo>
                  <a:pt x="3523533" y="0"/>
                </a:lnTo>
                <a:cubicBezTo>
                  <a:pt x="3764830" y="0"/>
                  <a:pt x="3960440" y="195610"/>
                  <a:pt x="3960440" y="436907"/>
                </a:cubicBezTo>
                <a:lnTo>
                  <a:pt x="3960440" y="3523093"/>
                </a:lnTo>
                <a:cubicBezTo>
                  <a:pt x="3960440" y="3764390"/>
                  <a:pt x="3764830" y="3960000"/>
                  <a:pt x="3523533" y="3960000"/>
                </a:cubicBezTo>
                <a:lnTo>
                  <a:pt x="436907" y="3960000"/>
                </a:lnTo>
                <a:cubicBezTo>
                  <a:pt x="195610" y="3960000"/>
                  <a:pt x="0" y="3764390"/>
                  <a:pt x="0" y="3523093"/>
                </a:cubicBezTo>
                <a:lnTo>
                  <a:pt x="0" y="436907"/>
                </a:lnTo>
                <a:cubicBezTo>
                  <a:pt x="0" y="195610"/>
                  <a:pt x="195610" y="0"/>
                  <a:pt x="436907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98" name="Rounded Rectangle 8">
            <a:extLst>
              <a:ext uri="{FF2B5EF4-FFF2-40B4-BE49-F238E27FC236}">
                <a16:creationId xmlns:a16="http://schemas.microsoft.com/office/drawing/2014/main" id="{CF999092-51D0-4040-A441-EE93FB3BE0AB}"/>
              </a:ext>
            </a:extLst>
          </p:cNvPr>
          <p:cNvSpPr/>
          <p:nvPr/>
        </p:nvSpPr>
        <p:spPr>
          <a:xfrm>
            <a:off x="4436267" y="5634756"/>
            <a:ext cx="519323" cy="519265"/>
          </a:xfrm>
          <a:custGeom>
            <a:avLst/>
            <a:gdLst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688485 w 3888432"/>
              <a:gd name="connsiteY5" fmla="*/ 147563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2688485 w 3888432"/>
              <a:gd name="connsiteY17" fmla="*/ 1475633 h 3960440"/>
              <a:gd name="connsiteX18" fmla="*/ 878058 w 3888432"/>
              <a:gd name="connsiteY18" fmla="*/ 648072 h 3960440"/>
              <a:gd name="connsiteX19" fmla="*/ 554477 w 3888432"/>
              <a:gd name="connsiteY19" fmla="*/ 971653 h 3960440"/>
              <a:gd name="connsiteX20" fmla="*/ 878058 w 3888432"/>
              <a:gd name="connsiteY20" fmla="*/ 1295234 h 3960440"/>
              <a:gd name="connsiteX21" fmla="*/ 1201639 w 3888432"/>
              <a:gd name="connsiteY21" fmla="*/ 971653 h 3960440"/>
              <a:gd name="connsiteX22" fmla="*/ 878058 w 3888432"/>
              <a:gd name="connsiteY22" fmla="*/ 648072 h 3960440"/>
              <a:gd name="connsiteX23" fmla="*/ 333511 w 3888432"/>
              <a:gd name="connsiteY23" fmla="*/ 0 h 3960440"/>
              <a:gd name="connsiteX24" fmla="*/ 3554921 w 3888432"/>
              <a:gd name="connsiteY24" fmla="*/ 0 h 3960440"/>
              <a:gd name="connsiteX25" fmla="*/ 3888432 w 3888432"/>
              <a:gd name="connsiteY25" fmla="*/ 333511 h 3960440"/>
              <a:gd name="connsiteX26" fmla="*/ 3888432 w 3888432"/>
              <a:gd name="connsiteY26" fmla="*/ 3626929 h 3960440"/>
              <a:gd name="connsiteX27" fmla="*/ 3554921 w 3888432"/>
              <a:gd name="connsiteY27" fmla="*/ 3960440 h 3960440"/>
              <a:gd name="connsiteX28" fmla="*/ 333511 w 3888432"/>
              <a:gd name="connsiteY28" fmla="*/ 3960440 h 3960440"/>
              <a:gd name="connsiteX29" fmla="*/ 0 w 3888432"/>
              <a:gd name="connsiteY29" fmla="*/ 3626929 h 3960440"/>
              <a:gd name="connsiteX30" fmla="*/ 0 w 3888432"/>
              <a:gd name="connsiteY30" fmla="*/ 333511 h 3960440"/>
              <a:gd name="connsiteX31" fmla="*/ 333511 w 3888432"/>
              <a:gd name="connsiteY31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888432" h="3960440">
                <a:moveTo>
                  <a:pt x="554477" y="1512168"/>
                </a:moveTo>
                <a:lnTo>
                  <a:pt x="554477" y="3312368"/>
                </a:lnTo>
                <a:lnTo>
                  <a:pt x="1201638" y="3312368"/>
                </a:lnTo>
                <a:lnTo>
                  <a:pt x="1201638" y="1512168"/>
                </a:lnTo>
                <a:lnTo>
                  <a:pt x="554477" y="1512168"/>
                </a:lnTo>
                <a:close/>
                <a:moveTo>
                  <a:pt x="2840340" y="1479943"/>
                </a:moveTo>
                <a:cubicBezTo>
                  <a:pt x="2293254" y="1484797"/>
                  <a:pt x="2254084" y="1780470"/>
                  <a:pt x="2136833" y="1785510"/>
                </a:cubicBezTo>
                <a:lnTo>
                  <a:pt x="2136833" y="1510185"/>
                </a:lnTo>
                <a:lnTo>
                  <a:pt x="1489672" y="1510185"/>
                </a:lnTo>
                <a:lnTo>
                  <a:pt x="1489672" y="3310385"/>
                </a:lnTo>
                <a:lnTo>
                  <a:pt x="2136833" y="3310385"/>
                </a:lnTo>
                <a:cubicBezTo>
                  <a:pt x="2140283" y="2925445"/>
                  <a:pt x="2133383" y="2560917"/>
                  <a:pt x="2147184" y="2155564"/>
                </a:cubicBezTo>
                <a:cubicBezTo>
                  <a:pt x="2187272" y="1842063"/>
                  <a:pt x="2668986" y="1938990"/>
                  <a:pt x="2673919" y="2138897"/>
                </a:cubicBezTo>
                <a:lnTo>
                  <a:pt x="2679688" y="3312366"/>
                </a:lnTo>
                <a:lnTo>
                  <a:pt x="3326849" y="3312366"/>
                </a:lnTo>
                <a:cubicBezTo>
                  <a:pt x="3329155" y="2917782"/>
                  <a:pt x="3331462" y="2523197"/>
                  <a:pt x="3333768" y="2128613"/>
                </a:cubicBezTo>
                <a:cubicBezTo>
                  <a:pt x="3339026" y="1942962"/>
                  <a:pt x="3184753" y="1475890"/>
                  <a:pt x="2840340" y="1479943"/>
                </a:cubicBezTo>
                <a:close/>
                <a:moveTo>
                  <a:pt x="878058" y="648072"/>
                </a:moveTo>
                <a:cubicBezTo>
                  <a:pt x="699349" y="648072"/>
                  <a:pt x="554477" y="792944"/>
                  <a:pt x="554477" y="971653"/>
                </a:cubicBezTo>
                <a:cubicBezTo>
                  <a:pt x="554477" y="1150362"/>
                  <a:pt x="699349" y="1295234"/>
                  <a:pt x="878058" y="1295234"/>
                </a:cubicBezTo>
                <a:cubicBezTo>
                  <a:pt x="1056767" y="1295234"/>
                  <a:pt x="1201639" y="1150362"/>
                  <a:pt x="1201639" y="971653"/>
                </a:cubicBezTo>
                <a:cubicBezTo>
                  <a:pt x="1201639" y="792944"/>
                  <a:pt x="1056767" y="648072"/>
                  <a:pt x="878058" y="648072"/>
                </a:cubicBezTo>
                <a:close/>
                <a:moveTo>
                  <a:pt x="333511" y="0"/>
                </a:moveTo>
                <a:lnTo>
                  <a:pt x="3554921" y="0"/>
                </a:lnTo>
                <a:cubicBezTo>
                  <a:pt x="3739114" y="0"/>
                  <a:pt x="3888432" y="149318"/>
                  <a:pt x="3888432" y="333511"/>
                </a:cubicBezTo>
                <a:lnTo>
                  <a:pt x="3888432" y="3626929"/>
                </a:lnTo>
                <a:cubicBezTo>
                  <a:pt x="3888432" y="3811122"/>
                  <a:pt x="3739114" y="3960440"/>
                  <a:pt x="3554921" y="3960440"/>
                </a:cubicBezTo>
                <a:lnTo>
                  <a:pt x="333511" y="3960440"/>
                </a:lnTo>
                <a:cubicBezTo>
                  <a:pt x="149318" y="3960440"/>
                  <a:pt x="0" y="3811122"/>
                  <a:pt x="0" y="3626929"/>
                </a:cubicBezTo>
                <a:lnTo>
                  <a:pt x="0" y="333511"/>
                </a:lnTo>
                <a:cubicBezTo>
                  <a:pt x="0" y="149318"/>
                  <a:pt x="149318" y="0"/>
                  <a:pt x="33351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99" name="Rounded Rectangle 2">
            <a:extLst>
              <a:ext uri="{FF2B5EF4-FFF2-40B4-BE49-F238E27FC236}">
                <a16:creationId xmlns:a16="http://schemas.microsoft.com/office/drawing/2014/main" id="{5394194E-40CF-4800-82F4-DA12261F9012}"/>
              </a:ext>
            </a:extLst>
          </p:cNvPr>
          <p:cNvSpPr/>
          <p:nvPr/>
        </p:nvSpPr>
        <p:spPr>
          <a:xfrm>
            <a:off x="6971252" y="5634756"/>
            <a:ext cx="519265" cy="519265"/>
          </a:xfrm>
          <a:custGeom>
            <a:avLst/>
            <a:gdLst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55131 w 3960000"/>
              <a:gd name="connsiteY2" fmla="*/ 1419362 h 3960000"/>
              <a:gd name="connsiteX3" fmla="*/ 3160999 w 3960000"/>
              <a:gd name="connsiteY3" fmla="*/ 1374274 h 3960000"/>
              <a:gd name="connsiteX4" fmla="*/ 2538382 w 3960000"/>
              <a:gd name="connsiteY4" fmla="*/ 802616 h 3960000"/>
              <a:gd name="connsiteX5" fmla="*/ 1921633 w 3960000"/>
              <a:gd name="connsiteY5" fmla="*/ 1419365 h 3960000"/>
              <a:gd name="connsiteX6" fmla="*/ 1942445 w 3960000"/>
              <a:gd name="connsiteY6" fmla="*/ 1570340 h 3960000"/>
              <a:gd name="connsiteX7" fmla="*/ 752016 w 3960000"/>
              <a:gd name="connsiteY7" fmla="*/ 931012 h 3960000"/>
              <a:gd name="connsiteX8" fmla="*/ 934030 w 3960000"/>
              <a:gd name="connsiteY8" fmla="*/ 1745738 h 3960000"/>
              <a:gd name="connsiteX9" fmla="*/ 665343 w 3960000"/>
              <a:gd name="connsiteY9" fmla="*/ 1650397 h 3960000"/>
              <a:gd name="connsiteX10" fmla="*/ 1111709 w 3960000"/>
              <a:gd name="connsiteY10" fmla="*/ 2257108 h 3960000"/>
              <a:gd name="connsiteX11" fmla="*/ 856023 w 3960000"/>
              <a:gd name="connsiteY11" fmla="*/ 2244108 h 3960000"/>
              <a:gd name="connsiteX12" fmla="*/ 1402064 w 3960000"/>
              <a:gd name="connsiteY12" fmla="*/ 2660137 h 3960000"/>
              <a:gd name="connsiteX13" fmla="*/ 552668 w 3960000"/>
              <a:gd name="connsiteY13" fmla="*/ 2902822 h 3960000"/>
              <a:gd name="connsiteX14" fmla="*/ 1978439 w 3960000"/>
              <a:gd name="connsiteY14" fmla="*/ 3093502 h 3960000"/>
              <a:gd name="connsiteX15" fmla="*/ 3053184 w 3960000"/>
              <a:gd name="connsiteY15" fmla="*/ 2031759 h 3960000"/>
              <a:gd name="connsiteX16" fmla="*/ 3155131 w 3960000"/>
              <a:gd name="connsiteY16" fmla="*/ 1419365 h 3960000"/>
              <a:gd name="connsiteX17" fmla="*/ 3207849 w 3960000"/>
              <a:gd name="connsiteY17" fmla="*/ 1493166 h 3960000"/>
              <a:gd name="connsiteX18" fmla="*/ 3407333 w 3960000"/>
              <a:gd name="connsiteY18" fmla="*/ 1117847 h 3960000"/>
              <a:gd name="connsiteX19" fmla="*/ 3108461 w 3960000"/>
              <a:gd name="connsiteY19" fmla="*/ 1185086 h 3960000"/>
              <a:gd name="connsiteX20" fmla="*/ 3334650 w 3960000"/>
              <a:gd name="connsiteY20" fmla="*/ 883134 h 3960000"/>
              <a:gd name="connsiteX21" fmla="*/ 2995677 w 3960000"/>
              <a:gd name="connsiteY21" fmla="*/ 1008938 h 3960000"/>
              <a:gd name="connsiteX22" fmla="*/ 2538382 w 3960000"/>
              <a:gd name="connsiteY22" fmla="*/ 802616 h 3960000"/>
              <a:gd name="connsiteX23" fmla="*/ 308009 w 3960000"/>
              <a:gd name="connsiteY23" fmla="*/ 0 h 3960000"/>
              <a:gd name="connsiteX24" fmla="*/ 3651991 w 3960000"/>
              <a:gd name="connsiteY24" fmla="*/ 0 h 3960000"/>
              <a:gd name="connsiteX25" fmla="*/ 3960000 w 3960000"/>
              <a:gd name="connsiteY25" fmla="*/ 308009 h 3960000"/>
              <a:gd name="connsiteX26" fmla="*/ 3960000 w 3960000"/>
              <a:gd name="connsiteY26" fmla="*/ 3651991 h 3960000"/>
              <a:gd name="connsiteX27" fmla="*/ 3651991 w 3960000"/>
              <a:gd name="connsiteY27" fmla="*/ 3960000 h 3960000"/>
              <a:gd name="connsiteX28" fmla="*/ 308009 w 3960000"/>
              <a:gd name="connsiteY28" fmla="*/ 3960000 h 3960000"/>
              <a:gd name="connsiteX29" fmla="*/ 0 w 3960000"/>
              <a:gd name="connsiteY29" fmla="*/ 3651991 h 3960000"/>
              <a:gd name="connsiteX30" fmla="*/ 0 w 3960000"/>
              <a:gd name="connsiteY30" fmla="*/ 308009 h 3960000"/>
              <a:gd name="connsiteX31" fmla="*/ 308009 w 3960000"/>
              <a:gd name="connsiteY31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55131 w 3960000"/>
              <a:gd name="connsiteY2" fmla="*/ 1419362 h 3960000"/>
              <a:gd name="connsiteX3" fmla="*/ 3160999 w 3960000"/>
              <a:gd name="connsiteY3" fmla="*/ 1374274 h 3960000"/>
              <a:gd name="connsiteX4" fmla="*/ 2538382 w 3960000"/>
              <a:gd name="connsiteY4" fmla="*/ 802616 h 3960000"/>
              <a:gd name="connsiteX5" fmla="*/ 1921633 w 3960000"/>
              <a:gd name="connsiteY5" fmla="*/ 1419365 h 3960000"/>
              <a:gd name="connsiteX6" fmla="*/ 1942445 w 3960000"/>
              <a:gd name="connsiteY6" fmla="*/ 1570340 h 3960000"/>
              <a:gd name="connsiteX7" fmla="*/ 752016 w 3960000"/>
              <a:gd name="connsiteY7" fmla="*/ 931012 h 3960000"/>
              <a:gd name="connsiteX8" fmla="*/ 934030 w 3960000"/>
              <a:gd name="connsiteY8" fmla="*/ 1745738 h 3960000"/>
              <a:gd name="connsiteX9" fmla="*/ 665343 w 3960000"/>
              <a:gd name="connsiteY9" fmla="*/ 1650397 h 3960000"/>
              <a:gd name="connsiteX10" fmla="*/ 1111709 w 3960000"/>
              <a:gd name="connsiteY10" fmla="*/ 2257108 h 3960000"/>
              <a:gd name="connsiteX11" fmla="*/ 856023 w 3960000"/>
              <a:gd name="connsiteY11" fmla="*/ 2244108 h 3960000"/>
              <a:gd name="connsiteX12" fmla="*/ 1402064 w 3960000"/>
              <a:gd name="connsiteY12" fmla="*/ 2660137 h 3960000"/>
              <a:gd name="connsiteX13" fmla="*/ 552668 w 3960000"/>
              <a:gd name="connsiteY13" fmla="*/ 2902822 h 3960000"/>
              <a:gd name="connsiteX14" fmla="*/ 1978439 w 3960000"/>
              <a:gd name="connsiteY14" fmla="*/ 3093502 h 3960000"/>
              <a:gd name="connsiteX15" fmla="*/ 3053184 w 3960000"/>
              <a:gd name="connsiteY15" fmla="*/ 2031759 h 3960000"/>
              <a:gd name="connsiteX16" fmla="*/ 3207849 w 3960000"/>
              <a:gd name="connsiteY16" fmla="*/ 1493166 h 3960000"/>
              <a:gd name="connsiteX17" fmla="*/ 3407333 w 3960000"/>
              <a:gd name="connsiteY17" fmla="*/ 1117847 h 3960000"/>
              <a:gd name="connsiteX18" fmla="*/ 3108461 w 3960000"/>
              <a:gd name="connsiteY18" fmla="*/ 1185086 h 3960000"/>
              <a:gd name="connsiteX19" fmla="*/ 3334650 w 3960000"/>
              <a:gd name="connsiteY19" fmla="*/ 883134 h 3960000"/>
              <a:gd name="connsiteX20" fmla="*/ 2995677 w 3960000"/>
              <a:gd name="connsiteY20" fmla="*/ 1008938 h 3960000"/>
              <a:gd name="connsiteX21" fmla="*/ 2538382 w 3960000"/>
              <a:gd name="connsiteY21" fmla="*/ 802616 h 3960000"/>
              <a:gd name="connsiteX22" fmla="*/ 308009 w 3960000"/>
              <a:gd name="connsiteY22" fmla="*/ 0 h 3960000"/>
              <a:gd name="connsiteX23" fmla="*/ 3651991 w 3960000"/>
              <a:gd name="connsiteY23" fmla="*/ 0 h 3960000"/>
              <a:gd name="connsiteX24" fmla="*/ 3960000 w 3960000"/>
              <a:gd name="connsiteY24" fmla="*/ 308009 h 3960000"/>
              <a:gd name="connsiteX25" fmla="*/ 3960000 w 3960000"/>
              <a:gd name="connsiteY25" fmla="*/ 3651991 h 3960000"/>
              <a:gd name="connsiteX26" fmla="*/ 3651991 w 3960000"/>
              <a:gd name="connsiteY26" fmla="*/ 3960000 h 3960000"/>
              <a:gd name="connsiteX27" fmla="*/ 308009 w 3960000"/>
              <a:gd name="connsiteY27" fmla="*/ 3960000 h 3960000"/>
              <a:gd name="connsiteX28" fmla="*/ 0 w 3960000"/>
              <a:gd name="connsiteY28" fmla="*/ 3651991 h 3960000"/>
              <a:gd name="connsiteX29" fmla="*/ 0 w 3960000"/>
              <a:gd name="connsiteY29" fmla="*/ 308009 h 3960000"/>
              <a:gd name="connsiteX30" fmla="*/ 308009 w 3960000"/>
              <a:gd name="connsiteY30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07333 w 3960000"/>
              <a:gd name="connsiteY16" fmla="*/ 1117847 h 3960000"/>
              <a:gd name="connsiteX17" fmla="*/ 3108461 w 3960000"/>
              <a:gd name="connsiteY17" fmla="*/ 1185086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07333 w 3960000"/>
              <a:gd name="connsiteY16" fmla="*/ 1117847 h 3960000"/>
              <a:gd name="connsiteX17" fmla="*/ 3140091 w 3960000"/>
              <a:gd name="connsiteY17" fmla="*/ 1227260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34030 w 3960000"/>
              <a:gd name="connsiteY7" fmla="*/ 1745738 h 3960000"/>
              <a:gd name="connsiteX8" fmla="*/ 644257 w 3960000"/>
              <a:gd name="connsiteY8" fmla="*/ 1555506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56023 w 3960000"/>
              <a:gd name="connsiteY10" fmla="*/ 2244108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3960000" h="3960000">
                <a:moveTo>
                  <a:pt x="3160999" y="1374274"/>
                </a:moveTo>
                <a:lnTo>
                  <a:pt x="3155132" y="1419362"/>
                </a:lnTo>
                <a:lnTo>
                  <a:pt x="3160999" y="1374274"/>
                </a:lnTo>
                <a:close/>
                <a:moveTo>
                  <a:pt x="2496208" y="770986"/>
                </a:moveTo>
                <a:cubicBezTo>
                  <a:pt x="2113414" y="770986"/>
                  <a:pt x="1929581" y="1106902"/>
                  <a:pt x="1921633" y="1292845"/>
                </a:cubicBezTo>
                <a:cubicBezTo>
                  <a:pt x="1914712" y="1454769"/>
                  <a:pt x="1928136" y="1522392"/>
                  <a:pt x="1942445" y="1570340"/>
                </a:cubicBezTo>
                <a:cubicBezTo>
                  <a:pt x="1547199" y="1510736"/>
                  <a:pt x="1237189" y="1330681"/>
                  <a:pt x="815277" y="836121"/>
                </a:cubicBezTo>
                <a:cubicBezTo>
                  <a:pt x="618819" y="1229038"/>
                  <a:pt x="733086" y="1558961"/>
                  <a:pt x="965659" y="1735195"/>
                </a:cubicBezTo>
                <a:cubicBezTo>
                  <a:pt x="864541" y="1716416"/>
                  <a:pt x="662904" y="1695759"/>
                  <a:pt x="570453" y="1629310"/>
                </a:cubicBezTo>
                <a:cubicBezTo>
                  <a:pt x="597898" y="2016450"/>
                  <a:pt x="990931" y="2177657"/>
                  <a:pt x="1196057" y="2257108"/>
                </a:cubicBezTo>
                <a:cubicBezTo>
                  <a:pt x="1113718" y="2275887"/>
                  <a:pt x="943857" y="2321380"/>
                  <a:pt x="813848" y="2296824"/>
                </a:cubicBezTo>
                <a:cubicBezTo>
                  <a:pt x="926523" y="2634848"/>
                  <a:pt x="1326064" y="2611755"/>
                  <a:pt x="1486410" y="2607420"/>
                </a:cubicBezTo>
                <a:cubicBezTo>
                  <a:pt x="1297174" y="2749708"/>
                  <a:pt x="1000058" y="2795794"/>
                  <a:pt x="489408" y="2829018"/>
                </a:cubicBezTo>
                <a:cubicBezTo>
                  <a:pt x="914827" y="3139596"/>
                  <a:pt x="1734874" y="3242281"/>
                  <a:pt x="2062787" y="3146219"/>
                </a:cubicBezTo>
                <a:cubicBezTo>
                  <a:pt x="2763394" y="2903535"/>
                  <a:pt x="2915370" y="2621267"/>
                  <a:pt x="3074271" y="2105563"/>
                </a:cubicBezTo>
                <a:cubicBezTo>
                  <a:pt x="3173740" y="1733406"/>
                  <a:pt x="3145310" y="1648999"/>
                  <a:pt x="3207849" y="1493166"/>
                </a:cubicBezTo>
                <a:cubicBezTo>
                  <a:pt x="3270388" y="1337333"/>
                  <a:pt x="3414210" y="1276468"/>
                  <a:pt x="3449507" y="1170564"/>
                </a:cubicBezTo>
                <a:cubicBezTo>
                  <a:pt x="3349883" y="1192977"/>
                  <a:pt x="3252716" y="1239516"/>
                  <a:pt x="3140091" y="1227260"/>
                </a:cubicBezTo>
                <a:cubicBezTo>
                  <a:pt x="3219995" y="1183499"/>
                  <a:pt x="3274317" y="996523"/>
                  <a:pt x="3324107" y="851504"/>
                </a:cubicBezTo>
                <a:cubicBezTo>
                  <a:pt x="3215037" y="921165"/>
                  <a:pt x="3152155" y="998691"/>
                  <a:pt x="2995677" y="1008938"/>
                </a:cubicBezTo>
                <a:cubicBezTo>
                  <a:pt x="2884471" y="881691"/>
                  <a:pt x="2678487" y="770986"/>
                  <a:pt x="2496208" y="770986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00" name="Rounded Rectangle 3">
            <a:extLst>
              <a:ext uri="{FF2B5EF4-FFF2-40B4-BE49-F238E27FC236}">
                <a16:creationId xmlns:a16="http://schemas.microsoft.com/office/drawing/2014/main" id="{C2FE4DD9-BD0F-42FA-8558-1E2788EACC02}"/>
              </a:ext>
            </a:extLst>
          </p:cNvPr>
          <p:cNvSpPr>
            <a:spLocks noChangeAspect="1"/>
          </p:cNvSpPr>
          <p:nvPr/>
        </p:nvSpPr>
        <p:spPr>
          <a:xfrm>
            <a:off x="6121262" y="5634756"/>
            <a:ext cx="519265" cy="519265"/>
          </a:xfrm>
          <a:custGeom>
            <a:avLst/>
            <a:gdLst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59137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960000" h="3960000">
                <a:moveTo>
                  <a:pt x="2841893" y="181064"/>
                </a:moveTo>
                <a:cubicBezTo>
                  <a:pt x="2485731" y="190239"/>
                  <a:pt x="2106781" y="339266"/>
                  <a:pt x="2105790" y="859562"/>
                </a:cubicBezTo>
                <a:lnTo>
                  <a:pt x="2106860" y="863292"/>
                </a:lnTo>
                <a:lnTo>
                  <a:pt x="2106860" y="1248172"/>
                </a:lnTo>
                <a:lnTo>
                  <a:pt x="1691968" y="1248172"/>
                </a:lnTo>
                <a:lnTo>
                  <a:pt x="1691968" y="1824236"/>
                </a:lnTo>
                <a:lnTo>
                  <a:pt x="2106860" y="1824236"/>
                </a:lnTo>
                <a:lnTo>
                  <a:pt x="2106860" y="3779396"/>
                </a:lnTo>
                <a:lnTo>
                  <a:pt x="2754932" y="3779396"/>
                </a:lnTo>
                <a:lnTo>
                  <a:pt x="2754932" y="1824236"/>
                </a:lnTo>
                <a:lnTo>
                  <a:pt x="3305869" y="1813665"/>
                </a:lnTo>
                <a:lnTo>
                  <a:pt x="3348152" y="1248172"/>
                </a:lnTo>
                <a:lnTo>
                  <a:pt x="2754932" y="1248172"/>
                </a:lnTo>
                <a:lnTo>
                  <a:pt x="2754932" y="907124"/>
                </a:lnTo>
                <a:cubicBezTo>
                  <a:pt x="2746287" y="682909"/>
                  <a:pt x="3126764" y="685506"/>
                  <a:pt x="3369037" y="704441"/>
                </a:cubicBezTo>
                <a:cubicBezTo>
                  <a:pt x="3391941" y="556446"/>
                  <a:pt x="3409927" y="381656"/>
                  <a:pt x="3410216" y="195189"/>
                </a:cubicBezTo>
                <a:cubicBezTo>
                  <a:pt x="3239930" y="163882"/>
                  <a:pt x="3118909" y="173928"/>
                  <a:pt x="2841893" y="181064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01" name="Rounded Rectangle 10">
            <a:extLst>
              <a:ext uri="{FF2B5EF4-FFF2-40B4-BE49-F238E27FC236}">
                <a16:creationId xmlns:a16="http://schemas.microsoft.com/office/drawing/2014/main" id="{798E328E-1056-4BD6-8D0A-FEC675AE63E6}"/>
              </a:ext>
            </a:extLst>
          </p:cNvPr>
          <p:cNvSpPr>
            <a:spLocks noChangeAspect="1"/>
          </p:cNvSpPr>
          <p:nvPr/>
        </p:nvSpPr>
        <p:spPr>
          <a:xfrm>
            <a:off x="7836637" y="5624208"/>
            <a:ext cx="521115" cy="529812"/>
          </a:xfrm>
          <a:custGeom>
            <a:avLst/>
            <a:gdLst/>
            <a:ahLst/>
            <a:cxnLst/>
            <a:rect l="l" t="t" r="r" b="b"/>
            <a:pathLst>
              <a:path w="3186824" h="3240000">
                <a:moveTo>
                  <a:pt x="2141174" y="1384899"/>
                </a:moveTo>
                <a:lnTo>
                  <a:pt x="2141174" y="1528887"/>
                </a:lnTo>
                <a:lnTo>
                  <a:pt x="1997174" y="1528887"/>
                </a:lnTo>
                <a:lnTo>
                  <a:pt x="1997174" y="1744911"/>
                </a:lnTo>
                <a:lnTo>
                  <a:pt x="2141174" y="1744911"/>
                </a:lnTo>
                <a:lnTo>
                  <a:pt x="2141174" y="1888899"/>
                </a:lnTo>
                <a:lnTo>
                  <a:pt x="2357174" y="1888899"/>
                </a:lnTo>
                <a:lnTo>
                  <a:pt x="2357174" y="1744911"/>
                </a:lnTo>
                <a:lnTo>
                  <a:pt x="2501174" y="1744911"/>
                </a:lnTo>
                <a:lnTo>
                  <a:pt x="2501174" y="1528887"/>
                </a:lnTo>
                <a:lnTo>
                  <a:pt x="2357174" y="1528887"/>
                </a:lnTo>
                <a:lnTo>
                  <a:pt x="2357174" y="1384899"/>
                </a:lnTo>
                <a:close/>
                <a:moveTo>
                  <a:pt x="1286582" y="1008157"/>
                </a:moveTo>
                <a:cubicBezTo>
                  <a:pt x="1148208" y="1006486"/>
                  <a:pt x="1009270" y="1051569"/>
                  <a:pt x="894997" y="1143711"/>
                </a:cubicBezTo>
                <a:cubicBezTo>
                  <a:pt x="666451" y="1327995"/>
                  <a:pt x="600947" y="1648602"/>
                  <a:pt x="738892" y="1907765"/>
                </a:cubicBezTo>
                <a:cubicBezTo>
                  <a:pt x="876837" y="2166928"/>
                  <a:pt x="1179371" y="2291639"/>
                  <a:pt x="1459875" y="2204971"/>
                </a:cubicBezTo>
                <a:cubicBezTo>
                  <a:pt x="1676459" y="2138053"/>
                  <a:pt x="1832801" y="1959669"/>
                  <a:pt x="1876637" y="1747242"/>
                </a:cubicBezTo>
                <a:lnTo>
                  <a:pt x="1879565" y="1747242"/>
                </a:lnTo>
                <a:lnTo>
                  <a:pt x="1879565" y="1728291"/>
                </a:lnTo>
                <a:cubicBezTo>
                  <a:pt x="1891883" y="1671800"/>
                  <a:pt x="1894168" y="1612713"/>
                  <a:pt x="1887545" y="1552862"/>
                </a:cubicBezTo>
                <a:lnTo>
                  <a:pt x="1879565" y="1553745"/>
                </a:lnTo>
                <a:lnTo>
                  <a:pt x="1879565" y="1531218"/>
                </a:lnTo>
                <a:lnTo>
                  <a:pt x="1231565" y="1531218"/>
                </a:lnTo>
                <a:lnTo>
                  <a:pt x="1231565" y="1747242"/>
                </a:lnTo>
                <a:lnTo>
                  <a:pt x="1565835" y="1747242"/>
                </a:lnTo>
                <a:cubicBezTo>
                  <a:pt x="1530201" y="1827940"/>
                  <a:pt x="1460959" y="1892348"/>
                  <a:pt x="1371795" y="1919897"/>
                </a:cubicBezTo>
                <a:cubicBezTo>
                  <a:pt x="1228031" y="1964316"/>
                  <a:pt x="1072976" y="1900399"/>
                  <a:pt x="1002277" y="1767573"/>
                </a:cubicBezTo>
                <a:cubicBezTo>
                  <a:pt x="931578" y="1634747"/>
                  <a:pt x="965150" y="1470429"/>
                  <a:pt x="1082284" y="1375980"/>
                </a:cubicBezTo>
                <a:cubicBezTo>
                  <a:pt x="1199418" y="1281531"/>
                  <a:pt x="1367118" y="1283556"/>
                  <a:pt x="1481937" y="1380807"/>
                </a:cubicBezTo>
                <a:lnTo>
                  <a:pt x="1674778" y="1153129"/>
                </a:lnTo>
                <a:cubicBezTo>
                  <a:pt x="1562764" y="1058254"/>
                  <a:pt x="1424955" y="1009828"/>
                  <a:pt x="1286582" y="1008157"/>
                </a:cubicBezTo>
                <a:close/>
                <a:moveTo>
                  <a:pt x="293028" y="0"/>
                </a:moveTo>
                <a:lnTo>
                  <a:pt x="2893796" y="0"/>
                </a:lnTo>
                <a:cubicBezTo>
                  <a:pt x="3055631" y="0"/>
                  <a:pt x="3186824" y="131193"/>
                  <a:pt x="3186824" y="293028"/>
                </a:cubicBezTo>
                <a:lnTo>
                  <a:pt x="3186824" y="2946972"/>
                </a:lnTo>
                <a:cubicBezTo>
                  <a:pt x="3186824" y="3108807"/>
                  <a:pt x="3055631" y="3240000"/>
                  <a:pt x="2893796" y="3240000"/>
                </a:cubicBezTo>
                <a:lnTo>
                  <a:pt x="293028" y="3240000"/>
                </a:lnTo>
                <a:cubicBezTo>
                  <a:pt x="131193" y="3240000"/>
                  <a:pt x="0" y="3108807"/>
                  <a:pt x="0" y="2946972"/>
                </a:cubicBezTo>
                <a:lnTo>
                  <a:pt x="0" y="293028"/>
                </a:lnTo>
                <a:cubicBezTo>
                  <a:pt x="0" y="131193"/>
                  <a:pt x="131193" y="0"/>
                  <a:pt x="29302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02" name="Block Arc 6">
            <a:extLst>
              <a:ext uri="{FF2B5EF4-FFF2-40B4-BE49-F238E27FC236}">
                <a16:creationId xmlns:a16="http://schemas.microsoft.com/office/drawing/2014/main" id="{62965521-2EFF-4BE9-866C-3D9369FA5C74}"/>
              </a:ext>
            </a:extLst>
          </p:cNvPr>
          <p:cNvSpPr/>
          <p:nvPr/>
        </p:nvSpPr>
        <p:spPr>
          <a:xfrm>
            <a:off x="8626102" y="5660698"/>
            <a:ext cx="488516" cy="493322"/>
          </a:xfrm>
          <a:custGeom>
            <a:avLst/>
            <a:gdLst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734726 w 3221102"/>
              <a:gd name="connsiteY22" fmla="*/ 869255 h 3221116"/>
              <a:gd name="connsiteX23" fmla="*/ 1956122 w 3221102"/>
              <a:gd name="connsiteY23" fmla="*/ 1110076 h 3221116"/>
              <a:gd name="connsiteX24" fmla="*/ 1973374 w 3221102"/>
              <a:gd name="connsiteY24" fmla="*/ 875315 h 3221116"/>
              <a:gd name="connsiteX25" fmla="*/ 2333414 w 3221102"/>
              <a:gd name="connsiteY25" fmla="*/ 875315 h 3221116"/>
              <a:gd name="connsiteX26" fmla="*/ 2324788 w 3221102"/>
              <a:gd name="connsiteY26" fmla="*/ 2054049 h 3221116"/>
              <a:gd name="connsiteX27" fmla="*/ 2661746 w 3221102"/>
              <a:gd name="connsiteY27" fmla="*/ 2179658 h 3221116"/>
              <a:gd name="connsiteX28" fmla="*/ 2691046 w 3221102"/>
              <a:gd name="connsiteY28" fmla="*/ 2188689 h 3221116"/>
              <a:gd name="connsiteX29" fmla="*/ 2667011 w 3221102"/>
              <a:gd name="connsiteY29" fmla="*/ 2175828 h 3221116"/>
              <a:gd name="connsiteX30" fmla="*/ 2332141 w 3221102"/>
              <a:gd name="connsiteY30" fmla="*/ 653899 h 3221116"/>
              <a:gd name="connsiteX31" fmla="*/ 776764 w 3221102"/>
              <a:gd name="connsiteY31" fmla="*/ 749845 h 3221116"/>
              <a:gd name="connsiteX32" fmla="*/ 631487 w 3221102"/>
              <a:gd name="connsiteY32" fmla="*/ 2301392 h 3221116"/>
              <a:gd name="connsiteX33" fmla="*/ 2142017 w 3221102"/>
              <a:gd name="connsiteY33" fmla="*/ 2684410 h 3221116"/>
              <a:gd name="connsiteX34" fmla="*/ 2324866 w 3221102"/>
              <a:gd name="connsiteY34" fmla="*/ 3053856 h 3221116"/>
              <a:gd name="connsiteX35" fmla="*/ 294693 w 3221102"/>
              <a:gd name="connsiteY35" fmla="*/ 2539075 h 3221116"/>
              <a:gd name="connsiteX36" fmla="*/ 489947 w 3221102"/>
              <a:gd name="connsiteY36" fmla="*/ 453774 h 3221116"/>
              <a:gd name="connsiteX37" fmla="*/ 1651152 w 3221102"/>
              <a:gd name="connsiteY37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734726 w 3221102"/>
              <a:gd name="connsiteY22" fmla="*/ 869255 h 3221116"/>
              <a:gd name="connsiteX23" fmla="*/ 1956122 w 3221102"/>
              <a:gd name="connsiteY23" fmla="*/ 1110076 h 3221116"/>
              <a:gd name="connsiteX24" fmla="*/ 1973374 w 3221102"/>
              <a:gd name="connsiteY24" fmla="*/ 875315 h 3221116"/>
              <a:gd name="connsiteX25" fmla="*/ 2333414 w 3221102"/>
              <a:gd name="connsiteY25" fmla="*/ 875315 h 3221116"/>
              <a:gd name="connsiteX26" fmla="*/ 2324788 w 3221102"/>
              <a:gd name="connsiteY26" fmla="*/ 2054049 h 3221116"/>
              <a:gd name="connsiteX27" fmla="*/ 2661746 w 3221102"/>
              <a:gd name="connsiteY27" fmla="*/ 2179658 h 3221116"/>
              <a:gd name="connsiteX28" fmla="*/ 2691046 w 3221102"/>
              <a:gd name="connsiteY28" fmla="*/ 2188689 h 3221116"/>
              <a:gd name="connsiteX29" fmla="*/ 2667011 w 3221102"/>
              <a:gd name="connsiteY29" fmla="*/ 2175828 h 3221116"/>
              <a:gd name="connsiteX30" fmla="*/ 2332141 w 3221102"/>
              <a:gd name="connsiteY30" fmla="*/ 653899 h 3221116"/>
              <a:gd name="connsiteX31" fmla="*/ 776764 w 3221102"/>
              <a:gd name="connsiteY31" fmla="*/ 749845 h 3221116"/>
              <a:gd name="connsiteX32" fmla="*/ 631487 w 3221102"/>
              <a:gd name="connsiteY32" fmla="*/ 2301392 h 3221116"/>
              <a:gd name="connsiteX33" fmla="*/ 2142017 w 3221102"/>
              <a:gd name="connsiteY33" fmla="*/ 2684410 h 3221116"/>
              <a:gd name="connsiteX34" fmla="*/ 2324866 w 3221102"/>
              <a:gd name="connsiteY34" fmla="*/ 3053856 h 3221116"/>
              <a:gd name="connsiteX35" fmla="*/ 294693 w 3221102"/>
              <a:gd name="connsiteY35" fmla="*/ 2539075 h 3221116"/>
              <a:gd name="connsiteX36" fmla="*/ 489947 w 3221102"/>
              <a:gd name="connsiteY36" fmla="*/ 453774 h 3221116"/>
              <a:gd name="connsiteX37" fmla="*/ 1651152 w 3221102"/>
              <a:gd name="connsiteY37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151233"/>
              <a:gd name="connsiteY0" fmla="*/ 2175617 h 3221116"/>
              <a:gd name="connsiteX1" fmla="*/ 2658205 w 3151233"/>
              <a:gd name="connsiteY1" fmla="*/ 2178566 h 3221116"/>
              <a:gd name="connsiteX2" fmla="*/ 2664630 w 3151233"/>
              <a:gd name="connsiteY2" fmla="*/ 2175617 h 3221116"/>
              <a:gd name="connsiteX3" fmla="*/ 1477043 w 3151233"/>
              <a:gd name="connsiteY3" fmla="*/ 1144372 h 3221116"/>
              <a:gd name="connsiteX4" fmla="*/ 1409070 w 3151233"/>
              <a:gd name="connsiteY4" fmla="*/ 1159393 h 3221116"/>
              <a:gd name="connsiteX5" fmla="*/ 1152384 w 3151233"/>
              <a:gd name="connsiteY5" fmla="*/ 1703728 h 3221116"/>
              <a:gd name="connsiteX6" fmla="*/ 1514013 w 3151233"/>
              <a:gd name="connsiteY6" fmla="*/ 2152290 h 3221116"/>
              <a:gd name="connsiteX7" fmla="*/ 1850815 w 3151233"/>
              <a:gd name="connsiteY7" fmla="*/ 1654259 h 3221116"/>
              <a:gd name="connsiteX8" fmla="*/ 1830467 w 3151233"/>
              <a:gd name="connsiteY8" fmla="*/ 1515986 h 3221116"/>
              <a:gd name="connsiteX9" fmla="*/ 1477043 w 3151233"/>
              <a:gd name="connsiteY9" fmla="*/ 1144372 h 3221116"/>
              <a:gd name="connsiteX10" fmla="*/ 1651152 w 3151233"/>
              <a:gd name="connsiteY10" fmla="*/ 501 h 3221116"/>
              <a:gd name="connsiteX11" fmla="*/ 2580395 w 3151233"/>
              <a:gd name="connsiteY11" fmla="*/ 324821 h 3221116"/>
              <a:gd name="connsiteX12" fmla="*/ 3030464 w 3151233"/>
              <a:gd name="connsiteY12" fmla="*/ 2249544 h 3221116"/>
              <a:gd name="connsiteX13" fmla="*/ 2585849 w 3151233"/>
              <a:gd name="connsiteY13" fmla="*/ 2588887 h 3221116"/>
              <a:gd name="connsiteX14" fmla="*/ 1973374 w 3151233"/>
              <a:gd name="connsiteY14" fmla="*/ 2195096 h 3221116"/>
              <a:gd name="connsiteX15" fmla="*/ 1390827 w 3151233"/>
              <a:gd name="connsiteY15" fmla="*/ 2527630 h 3221116"/>
              <a:gd name="connsiteX16" fmla="*/ 783896 w 3151233"/>
              <a:gd name="connsiteY16" fmla="*/ 1665044 h 3221116"/>
              <a:gd name="connsiteX17" fmla="*/ 1268509 w 3151233"/>
              <a:gd name="connsiteY17" fmla="*/ 819983 h 3221116"/>
              <a:gd name="connsiteX18" fmla="*/ 1328805 w 3151233"/>
              <a:gd name="connsiteY18" fmla="*/ 807930 h 3221116"/>
              <a:gd name="connsiteX19" fmla="*/ 1390827 w 3151233"/>
              <a:gd name="connsiteY19" fmla="*/ 802457 h 3221116"/>
              <a:gd name="connsiteX20" fmla="*/ 1462242 w 3151233"/>
              <a:gd name="connsiteY20" fmla="*/ 801708 h 3221116"/>
              <a:gd name="connsiteX21" fmla="*/ 1956122 w 3151233"/>
              <a:gd name="connsiteY21" fmla="*/ 1110076 h 3221116"/>
              <a:gd name="connsiteX22" fmla="*/ 1973374 w 3151233"/>
              <a:gd name="connsiteY22" fmla="*/ 875315 h 3221116"/>
              <a:gd name="connsiteX23" fmla="*/ 2333414 w 3151233"/>
              <a:gd name="connsiteY23" fmla="*/ 875315 h 3221116"/>
              <a:gd name="connsiteX24" fmla="*/ 2324788 w 3151233"/>
              <a:gd name="connsiteY24" fmla="*/ 2054049 h 3221116"/>
              <a:gd name="connsiteX25" fmla="*/ 2661746 w 3151233"/>
              <a:gd name="connsiteY25" fmla="*/ 2179658 h 3221116"/>
              <a:gd name="connsiteX26" fmla="*/ 2691046 w 3151233"/>
              <a:gd name="connsiteY26" fmla="*/ 2188689 h 3221116"/>
              <a:gd name="connsiteX27" fmla="*/ 2667011 w 3151233"/>
              <a:gd name="connsiteY27" fmla="*/ 2175828 h 3221116"/>
              <a:gd name="connsiteX28" fmla="*/ 2332141 w 3151233"/>
              <a:gd name="connsiteY28" fmla="*/ 653899 h 3221116"/>
              <a:gd name="connsiteX29" fmla="*/ 776764 w 3151233"/>
              <a:gd name="connsiteY29" fmla="*/ 749845 h 3221116"/>
              <a:gd name="connsiteX30" fmla="*/ 631487 w 3151233"/>
              <a:gd name="connsiteY30" fmla="*/ 2301392 h 3221116"/>
              <a:gd name="connsiteX31" fmla="*/ 2142017 w 3151233"/>
              <a:gd name="connsiteY31" fmla="*/ 2684410 h 3221116"/>
              <a:gd name="connsiteX32" fmla="*/ 2324866 w 3151233"/>
              <a:gd name="connsiteY32" fmla="*/ 3053856 h 3221116"/>
              <a:gd name="connsiteX33" fmla="*/ 294693 w 3151233"/>
              <a:gd name="connsiteY33" fmla="*/ 2539075 h 3221116"/>
              <a:gd name="connsiteX34" fmla="*/ 489947 w 3151233"/>
              <a:gd name="connsiteY34" fmla="*/ 453774 h 3221116"/>
              <a:gd name="connsiteX35" fmla="*/ 1651152 w 3151233"/>
              <a:gd name="connsiteY35" fmla="*/ 501 h 3221116"/>
              <a:gd name="connsiteX0" fmla="*/ 2664630 w 3161851"/>
              <a:gd name="connsiteY0" fmla="*/ 2175617 h 3221116"/>
              <a:gd name="connsiteX1" fmla="*/ 2658205 w 3161851"/>
              <a:gd name="connsiteY1" fmla="*/ 2178566 h 3221116"/>
              <a:gd name="connsiteX2" fmla="*/ 2664630 w 3161851"/>
              <a:gd name="connsiteY2" fmla="*/ 2175617 h 3221116"/>
              <a:gd name="connsiteX3" fmla="*/ 1477043 w 3161851"/>
              <a:gd name="connsiteY3" fmla="*/ 1144372 h 3221116"/>
              <a:gd name="connsiteX4" fmla="*/ 1409070 w 3161851"/>
              <a:gd name="connsiteY4" fmla="*/ 1159393 h 3221116"/>
              <a:gd name="connsiteX5" fmla="*/ 1152384 w 3161851"/>
              <a:gd name="connsiteY5" fmla="*/ 1703728 h 3221116"/>
              <a:gd name="connsiteX6" fmla="*/ 1514013 w 3161851"/>
              <a:gd name="connsiteY6" fmla="*/ 2152290 h 3221116"/>
              <a:gd name="connsiteX7" fmla="*/ 1850815 w 3161851"/>
              <a:gd name="connsiteY7" fmla="*/ 1654259 h 3221116"/>
              <a:gd name="connsiteX8" fmla="*/ 1830467 w 3161851"/>
              <a:gd name="connsiteY8" fmla="*/ 1515986 h 3221116"/>
              <a:gd name="connsiteX9" fmla="*/ 1477043 w 3161851"/>
              <a:gd name="connsiteY9" fmla="*/ 1144372 h 3221116"/>
              <a:gd name="connsiteX10" fmla="*/ 1651152 w 3161851"/>
              <a:gd name="connsiteY10" fmla="*/ 501 h 3221116"/>
              <a:gd name="connsiteX11" fmla="*/ 2580395 w 3161851"/>
              <a:gd name="connsiteY11" fmla="*/ 324821 h 3221116"/>
              <a:gd name="connsiteX12" fmla="*/ 3030464 w 3161851"/>
              <a:gd name="connsiteY12" fmla="*/ 2249544 h 3221116"/>
              <a:gd name="connsiteX13" fmla="*/ 2585849 w 3161851"/>
              <a:gd name="connsiteY13" fmla="*/ 2588887 h 3221116"/>
              <a:gd name="connsiteX14" fmla="*/ 1973374 w 3161851"/>
              <a:gd name="connsiteY14" fmla="*/ 2195096 h 3221116"/>
              <a:gd name="connsiteX15" fmla="*/ 1390827 w 3161851"/>
              <a:gd name="connsiteY15" fmla="*/ 2527630 h 3221116"/>
              <a:gd name="connsiteX16" fmla="*/ 783896 w 3161851"/>
              <a:gd name="connsiteY16" fmla="*/ 1665044 h 3221116"/>
              <a:gd name="connsiteX17" fmla="*/ 1268509 w 3161851"/>
              <a:gd name="connsiteY17" fmla="*/ 819983 h 3221116"/>
              <a:gd name="connsiteX18" fmla="*/ 1328805 w 3161851"/>
              <a:gd name="connsiteY18" fmla="*/ 807930 h 3221116"/>
              <a:gd name="connsiteX19" fmla="*/ 1390827 w 3161851"/>
              <a:gd name="connsiteY19" fmla="*/ 802457 h 3221116"/>
              <a:gd name="connsiteX20" fmla="*/ 1462242 w 3161851"/>
              <a:gd name="connsiteY20" fmla="*/ 801708 h 3221116"/>
              <a:gd name="connsiteX21" fmla="*/ 1956122 w 3161851"/>
              <a:gd name="connsiteY21" fmla="*/ 1110076 h 3221116"/>
              <a:gd name="connsiteX22" fmla="*/ 1973374 w 3161851"/>
              <a:gd name="connsiteY22" fmla="*/ 875315 h 3221116"/>
              <a:gd name="connsiteX23" fmla="*/ 2333414 w 3161851"/>
              <a:gd name="connsiteY23" fmla="*/ 875315 h 3221116"/>
              <a:gd name="connsiteX24" fmla="*/ 2324788 w 3161851"/>
              <a:gd name="connsiteY24" fmla="*/ 2054049 h 3221116"/>
              <a:gd name="connsiteX25" fmla="*/ 2661746 w 3161851"/>
              <a:gd name="connsiteY25" fmla="*/ 2179658 h 3221116"/>
              <a:gd name="connsiteX26" fmla="*/ 2691046 w 3161851"/>
              <a:gd name="connsiteY26" fmla="*/ 2188689 h 3221116"/>
              <a:gd name="connsiteX27" fmla="*/ 2667011 w 3161851"/>
              <a:gd name="connsiteY27" fmla="*/ 2175828 h 3221116"/>
              <a:gd name="connsiteX28" fmla="*/ 2332141 w 3161851"/>
              <a:gd name="connsiteY28" fmla="*/ 653899 h 3221116"/>
              <a:gd name="connsiteX29" fmla="*/ 776764 w 3161851"/>
              <a:gd name="connsiteY29" fmla="*/ 749845 h 3221116"/>
              <a:gd name="connsiteX30" fmla="*/ 631487 w 3161851"/>
              <a:gd name="connsiteY30" fmla="*/ 2301392 h 3221116"/>
              <a:gd name="connsiteX31" fmla="*/ 2142017 w 3161851"/>
              <a:gd name="connsiteY31" fmla="*/ 2684410 h 3221116"/>
              <a:gd name="connsiteX32" fmla="*/ 2324866 w 3161851"/>
              <a:gd name="connsiteY32" fmla="*/ 3053856 h 3221116"/>
              <a:gd name="connsiteX33" fmla="*/ 294693 w 3161851"/>
              <a:gd name="connsiteY33" fmla="*/ 2539075 h 3221116"/>
              <a:gd name="connsiteX34" fmla="*/ 489947 w 3161851"/>
              <a:gd name="connsiteY34" fmla="*/ 453774 h 3221116"/>
              <a:gd name="connsiteX35" fmla="*/ 1651152 w 3161851"/>
              <a:gd name="connsiteY35" fmla="*/ 501 h 3221116"/>
              <a:gd name="connsiteX0" fmla="*/ 2664630 w 3182629"/>
              <a:gd name="connsiteY0" fmla="*/ 2175617 h 3221116"/>
              <a:gd name="connsiteX1" fmla="*/ 2658205 w 3182629"/>
              <a:gd name="connsiteY1" fmla="*/ 2178566 h 3221116"/>
              <a:gd name="connsiteX2" fmla="*/ 2664630 w 3182629"/>
              <a:gd name="connsiteY2" fmla="*/ 2175617 h 3221116"/>
              <a:gd name="connsiteX3" fmla="*/ 1477043 w 3182629"/>
              <a:gd name="connsiteY3" fmla="*/ 1144372 h 3221116"/>
              <a:gd name="connsiteX4" fmla="*/ 1409070 w 3182629"/>
              <a:gd name="connsiteY4" fmla="*/ 1159393 h 3221116"/>
              <a:gd name="connsiteX5" fmla="*/ 1152384 w 3182629"/>
              <a:gd name="connsiteY5" fmla="*/ 1703728 h 3221116"/>
              <a:gd name="connsiteX6" fmla="*/ 1514013 w 3182629"/>
              <a:gd name="connsiteY6" fmla="*/ 2152290 h 3221116"/>
              <a:gd name="connsiteX7" fmla="*/ 1850815 w 3182629"/>
              <a:gd name="connsiteY7" fmla="*/ 1654259 h 3221116"/>
              <a:gd name="connsiteX8" fmla="*/ 1830467 w 3182629"/>
              <a:gd name="connsiteY8" fmla="*/ 1515986 h 3221116"/>
              <a:gd name="connsiteX9" fmla="*/ 1477043 w 3182629"/>
              <a:gd name="connsiteY9" fmla="*/ 1144372 h 3221116"/>
              <a:gd name="connsiteX10" fmla="*/ 1651152 w 3182629"/>
              <a:gd name="connsiteY10" fmla="*/ 501 h 3221116"/>
              <a:gd name="connsiteX11" fmla="*/ 2580395 w 3182629"/>
              <a:gd name="connsiteY11" fmla="*/ 324821 h 3221116"/>
              <a:gd name="connsiteX12" fmla="*/ 3030464 w 3182629"/>
              <a:gd name="connsiteY12" fmla="*/ 2249544 h 3221116"/>
              <a:gd name="connsiteX13" fmla="*/ 2585849 w 3182629"/>
              <a:gd name="connsiteY13" fmla="*/ 2588887 h 3221116"/>
              <a:gd name="connsiteX14" fmla="*/ 1973374 w 3182629"/>
              <a:gd name="connsiteY14" fmla="*/ 2195096 h 3221116"/>
              <a:gd name="connsiteX15" fmla="*/ 1390827 w 3182629"/>
              <a:gd name="connsiteY15" fmla="*/ 2527630 h 3221116"/>
              <a:gd name="connsiteX16" fmla="*/ 783896 w 3182629"/>
              <a:gd name="connsiteY16" fmla="*/ 1665044 h 3221116"/>
              <a:gd name="connsiteX17" fmla="*/ 1268509 w 3182629"/>
              <a:gd name="connsiteY17" fmla="*/ 819983 h 3221116"/>
              <a:gd name="connsiteX18" fmla="*/ 1328805 w 3182629"/>
              <a:gd name="connsiteY18" fmla="*/ 807930 h 3221116"/>
              <a:gd name="connsiteX19" fmla="*/ 1390827 w 3182629"/>
              <a:gd name="connsiteY19" fmla="*/ 802457 h 3221116"/>
              <a:gd name="connsiteX20" fmla="*/ 1462242 w 3182629"/>
              <a:gd name="connsiteY20" fmla="*/ 801708 h 3221116"/>
              <a:gd name="connsiteX21" fmla="*/ 1956122 w 3182629"/>
              <a:gd name="connsiteY21" fmla="*/ 1110076 h 3221116"/>
              <a:gd name="connsiteX22" fmla="*/ 1973374 w 3182629"/>
              <a:gd name="connsiteY22" fmla="*/ 875315 h 3221116"/>
              <a:gd name="connsiteX23" fmla="*/ 2333414 w 3182629"/>
              <a:gd name="connsiteY23" fmla="*/ 875315 h 3221116"/>
              <a:gd name="connsiteX24" fmla="*/ 2324788 w 3182629"/>
              <a:gd name="connsiteY24" fmla="*/ 2054049 h 3221116"/>
              <a:gd name="connsiteX25" fmla="*/ 2661746 w 3182629"/>
              <a:gd name="connsiteY25" fmla="*/ 2179658 h 3221116"/>
              <a:gd name="connsiteX26" fmla="*/ 2691046 w 3182629"/>
              <a:gd name="connsiteY26" fmla="*/ 2188689 h 3221116"/>
              <a:gd name="connsiteX27" fmla="*/ 2667011 w 3182629"/>
              <a:gd name="connsiteY27" fmla="*/ 2175828 h 3221116"/>
              <a:gd name="connsiteX28" fmla="*/ 2332141 w 3182629"/>
              <a:gd name="connsiteY28" fmla="*/ 653899 h 3221116"/>
              <a:gd name="connsiteX29" fmla="*/ 776764 w 3182629"/>
              <a:gd name="connsiteY29" fmla="*/ 749845 h 3221116"/>
              <a:gd name="connsiteX30" fmla="*/ 631487 w 3182629"/>
              <a:gd name="connsiteY30" fmla="*/ 2301392 h 3221116"/>
              <a:gd name="connsiteX31" fmla="*/ 2142017 w 3182629"/>
              <a:gd name="connsiteY31" fmla="*/ 2684410 h 3221116"/>
              <a:gd name="connsiteX32" fmla="*/ 2324866 w 3182629"/>
              <a:gd name="connsiteY32" fmla="*/ 3053856 h 3221116"/>
              <a:gd name="connsiteX33" fmla="*/ 294693 w 3182629"/>
              <a:gd name="connsiteY33" fmla="*/ 2539075 h 3221116"/>
              <a:gd name="connsiteX34" fmla="*/ 489947 w 3182629"/>
              <a:gd name="connsiteY34" fmla="*/ 453774 h 3221116"/>
              <a:gd name="connsiteX35" fmla="*/ 1651152 w 3182629"/>
              <a:gd name="connsiteY35" fmla="*/ 501 h 3221116"/>
              <a:gd name="connsiteX0" fmla="*/ 2664630 w 3189723"/>
              <a:gd name="connsiteY0" fmla="*/ 2175617 h 3221116"/>
              <a:gd name="connsiteX1" fmla="*/ 2658205 w 3189723"/>
              <a:gd name="connsiteY1" fmla="*/ 2178566 h 3221116"/>
              <a:gd name="connsiteX2" fmla="*/ 2664630 w 3189723"/>
              <a:gd name="connsiteY2" fmla="*/ 2175617 h 3221116"/>
              <a:gd name="connsiteX3" fmla="*/ 1477043 w 3189723"/>
              <a:gd name="connsiteY3" fmla="*/ 1144372 h 3221116"/>
              <a:gd name="connsiteX4" fmla="*/ 1409070 w 3189723"/>
              <a:gd name="connsiteY4" fmla="*/ 1159393 h 3221116"/>
              <a:gd name="connsiteX5" fmla="*/ 1152384 w 3189723"/>
              <a:gd name="connsiteY5" fmla="*/ 1703728 h 3221116"/>
              <a:gd name="connsiteX6" fmla="*/ 1514013 w 3189723"/>
              <a:gd name="connsiteY6" fmla="*/ 2152290 h 3221116"/>
              <a:gd name="connsiteX7" fmla="*/ 1850815 w 3189723"/>
              <a:gd name="connsiteY7" fmla="*/ 1654259 h 3221116"/>
              <a:gd name="connsiteX8" fmla="*/ 1830467 w 3189723"/>
              <a:gd name="connsiteY8" fmla="*/ 1515986 h 3221116"/>
              <a:gd name="connsiteX9" fmla="*/ 1477043 w 3189723"/>
              <a:gd name="connsiteY9" fmla="*/ 1144372 h 3221116"/>
              <a:gd name="connsiteX10" fmla="*/ 1651152 w 3189723"/>
              <a:gd name="connsiteY10" fmla="*/ 501 h 3221116"/>
              <a:gd name="connsiteX11" fmla="*/ 2580395 w 3189723"/>
              <a:gd name="connsiteY11" fmla="*/ 324821 h 3221116"/>
              <a:gd name="connsiteX12" fmla="*/ 3030464 w 3189723"/>
              <a:gd name="connsiteY12" fmla="*/ 2249544 h 3221116"/>
              <a:gd name="connsiteX13" fmla="*/ 2585849 w 3189723"/>
              <a:gd name="connsiteY13" fmla="*/ 2588887 h 3221116"/>
              <a:gd name="connsiteX14" fmla="*/ 1973374 w 3189723"/>
              <a:gd name="connsiteY14" fmla="*/ 2195096 h 3221116"/>
              <a:gd name="connsiteX15" fmla="*/ 1390827 w 3189723"/>
              <a:gd name="connsiteY15" fmla="*/ 2527630 h 3221116"/>
              <a:gd name="connsiteX16" fmla="*/ 783896 w 3189723"/>
              <a:gd name="connsiteY16" fmla="*/ 1665044 h 3221116"/>
              <a:gd name="connsiteX17" fmla="*/ 1268509 w 3189723"/>
              <a:gd name="connsiteY17" fmla="*/ 819983 h 3221116"/>
              <a:gd name="connsiteX18" fmla="*/ 1328805 w 3189723"/>
              <a:gd name="connsiteY18" fmla="*/ 807930 h 3221116"/>
              <a:gd name="connsiteX19" fmla="*/ 1390827 w 3189723"/>
              <a:gd name="connsiteY19" fmla="*/ 802457 h 3221116"/>
              <a:gd name="connsiteX20" fmla="*/ 1462242 w 3189723"/>
              <a:gd name="connsiteY20" fmla="*/ 801708 h 3221116"/>
              <a:gd name="connsiteX21" fmla="*/ 1956122 w 3189723"/>
              <a:gd name="connsiteY21" fmla="*/ 1110076 h 3221116"/>
              <a:gd name="connsiteX22" fmla="*/ 1973374 w 3189723"/>
              <a:gd name="connsiteY22" fmla="*/ 875315 h 3221116"/>
              <a:gd name="connsiteX23" fmla="*/ 2333414 w 3189723"/>
              <a:gd name="connsiteY23" fmla="*/ 875315 h 3221116"/>
              <a:gd name="connsiteX24" fmla="*/ 2324788 w 3189723"/>
              <a:gd name="connsiteY24" fmla="*/ 2054049 h 3221116"/>
              <a:gd name="connsiteX25" fmla="*/ 2661746 w 3189723"/>
              <a:gd name="connsiteY25" fmla="*/ 2179658 h 3221116"/>
              <a:gd name="connsiteX26" fmla="*/ 2691046 w 3189723"/>
              <a:gd name="connsiteY26" fmla="*/ 2188689 h 3221116"/>
              <a:gd name="connsiteX27" fmla="*/ 2667011 w 3189723"/>
              <a:gd name="connsiteY27" fmla="*/ 2175828 h 3221116"/>
              <a:gd name="connsiteX28" fmla="*/ 2332141 w 3189723"/>
              <a:gd name="connsiteY28" fmla="*/ 653899 h 3221116"/>
              <a:gd name="connsiteX29" fmla="*/ 776764 w 3189723"/>
              <a:gd name="connsiteY29" fmla="*/ 749845 h 3221116"/>
              <a:gd name="connsiteX30" fmla="*/ 631487 w 3189723"/>
              <a:gd name="connsiteY30" fmla="*/ 2301392 h 3221116"/>
              <a:gd name="connsiteX31" fmla="*/ 2142017 w 3189723"/>
              <a:gd name="connsiteY31" fmla="*/ 2684410 h 3221116"/>
              <a:gd name="connsiteX32" fmla="*/ 2324866 w 3189723"/>
              <a:gd name="connsiteY32" fmla="*/ 3053856 h 3221116"/>
              <a:gd name="connsiteX33" fmla="*/ 294693 w 3189723"/>
              <a:gd name="connsiteY33" fmla="*/ 2539075 h 3221116"/>
              <a:gd name="connsiteX34" fmla="*/ 489947 w 3189723"/>
              <a:gd name="connsiteY34" fmla="*/ 453774 h 3221116"/>
              <a:gd name="connsiteX35" fmla="*/ 1651152 w 3189723"/>
              <a:gd name="connsiteY35" fmla="*/ 501 h 3221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3189723" h="3221116">
                <a:moveTo>
                  <a:pt x="2664630" y="2175617"/>
                </a:moveTo>
                <a:lnTo>
                  <a:pt x="2658205" y="2178566"/>
                </a:lnTo>
                <a:cubicBezTo>
                  <a:pt x="2662222" y="2175972"/>
                  <a:pt x="2664284" y="2175096"/>
                  <a:pt x="2664630" y="2175617"/>
                </a:cubicBezTo>
                <a:close/>
                <a:moveTo>
                  <a:pt x="1477043" y="1144372"/>
                </a:moveTo>
                <a:lnTo>
                  <a:pt x="1409070" y="1159393"/>
                </a:lnTo>
                <a:cubicBezTo>
                  <a:pt x="1167974" y="1216277"/>
                  <a:pt x="1134894" y="1538245"/>
                  <a:pt x="1152384" y="1703728"/>
                </a:cubicBezTo>
                <a:cubicBezTo>
                  <a:pt x="1169874" y="1869211"/>
                  <a:pt x="1272747" y="2156947"/>
                  <a:pt x="1514013" y="2152290"/>
                </a:cubicBezTo>
                <a:cubicBezTo>
                  <a:pt x="1680659" y="2149073"/>
                  <a:pt x="1865876" y="1940767"/>
                  <a:pt x="1850815" y="1654259"/>
                </a:cubicBezTo>
                <a:cubicBezTo>
                  <a:pt x="1844015" y="1608142"/>
                  <a:pt x="1837162" y="1561942"/>
                  <a:pt x="1830467" y="1515986"/>
                </a:cubicBezTo>
                <a:cubicBezTo>
                  <a:pt x="1779361" y="1292438"/>
                  <a:pt x="1635542" y="1134285"/>
                  <a:pt x="1477043" y="1144372"/>
                </a:cubicBezTo>
                <a:close/>
                <a:moveTo>
                  <a:pt x="1651152" y="501"/>
                </a:moveTo>
                <a:cubicBezTo>
                  <a:pt x="1977584" y="8635"/>
                  <a:pt x="2235425" y="52153"/>
                  <a:pt x="2580395" y="324821"/>
                </a:cubicBezTo>
                <a:cubicBezTo>
                  <a:pt x="3000061" y="656529"/>
                  <a:pt x="3430704" y="1549940"/>
                  <a:pt x="3030464" y="2249544"/>
                </a:cubicBezTo>
                <a:cubicBezTo>
                  <a:pt x="2882259" y="2451798"/>
                  <a:pt x="2785813" y="2507403"/>
                  <a:pt x="2585849" y="2588887"/>
                </a:cubicBezTo>
                <a:cubicBezTo>
                  <a:pt x="2194785" y="2615774"/>
                  <a:pt x="1984876" y="2478759"/>
                  <a:pt x="1973374" y="2195096"/>
                </a:cubicBezTo>
                <a:cubicBezTo>
                  <a:pt x="1841986" y="2496540"/>
                  <a:pt x="1610941" y="2555551"/>
                  <a:pt x="1390827" y="2527630"/>
                </a:cubicBezTo>
                <a:cubicBezTo>
                  <a:pt x="1131071" y="2494680"/>
                  <a:pt x="853863" y="2136270"/>
                  <a:pt x="783896" y="1665044"/>
                </a:cubicBezTo>
                <a:cubicBezTo>
                  <a:pt x="715204" y="1202409"/>
                  <a:pt x="991941" y="900416"/>
                  <a:pt x="1268509" y="819983"/>
                </a:cubicBezTo>
                <a:cubicBezTo>
                  <a:pt x="1288264" y="814237"/>
                  <a:pt x="1308391" y="810536"/>
                  <a:pt x="1328805" y="807930"/>
                </a:cubicBezTo>
                <a:cubicBezTo>
                  <a:pt x="1349219" y="805325"/>
                  <a:pt x="1369921" y="803817"/>
                  <a:pt x="1390827" y="802457"/>
                </a:cubicBezTo>
                <a:cubicBezTo>
                  <a:pt x="1416795" y="800769"/>
                  <a:pt x="1355770" y="788713"/>
                  <a:pt x="1462242" y="801708"/>
                </a:cubicBezTo>
                <a:cubicBezTo>
                  <a:pt x="1599590" y="818472"/>
                  <a:pt x="1776043" y="890774"/>
                  <a:pt x="1956122" y="1110076"/>
                </a:cubicBezTo>
                <a:lnTo>
                  <a:pt x="1973374" y="875315"/>
                </a:lnTo>
                <a:lnTo>
                  <a:pt x="2333414" y="875315"/>
                </a:lnTo>
                <a:cubicBezTo>
                  <a:pt x="2330539" y="1325736"/>
                  <a:pt x="2327663" y="1603628"/>
                  <a:pt x="2324788" y="2054049"/>
                </a:cubicBezTo>
                <a:cubicBezTo>
                  <a:pt x="2290850" y="2479718"/>
                  <a:pt x="2627788" y="2217580"/>
                  <a:pt x="2661746" y="2179658"/>
                </a:cubicBezTo>
                <a:lnTo>
                  <a:pt x="2691046" y="2188689"/>
                </a:lnTo>
                <a:lnTo>
                  <a:pt x="2667011" y="2175828"/>
                </a:lnTo>
                <a:cubicBezTo>
                  <a:pt x="2945550" y="1655295"/>
                  <a:pt x="2803444" y="1009445"/>
                  <a:pt x="2332141" y="653899"/>
                </a:cubicBezTo>
                <a:cubicBezTo>
                  <a:pt x="1860838" y="298353"/>
                  <a:pt x="1200794" y="339069"/>
                  <a:pt x="776764" y="749845"/>
                </a:cubicBezTo>
                <a:cubicBezTo>
                  <a:pt x="352733" y="1160621"/>
                  <a:pt x="291083" y="1819040"/>
                  <a:pt x="631487" y="2301392"/>
                </a:cubicBezTo>
                <a:cubicBezTo>
                  <a:pt x="971891" y="2783745"/>
                  <a:pt x="1612904" y="2946283"/>
                  <a:pt x="2142017" y="2684410"/>
                </a:cubicBezTo>
                <a:lnTo>
                  <a:pt x="2324866" y="3053856"/>
                </a:lnTo>
                <a:cubicBezTo>
                  <a:pt x="1613730" y="3405817"/>
                  <a:pt x="752200" y="3187363"/>
                  <a:pt x="294693" y="2539075"/>
                </a:cubicBezTo>
                <a:cubicBezTo>
                  <a:pt x="-162814" y="1890787"/>
                  <a:pt x="-79956" y="1005863"/>
                  <a:pt x="489947" y="453774"/>
                </a:cubicBezTo>
                <a:cubicBezTo>
                  <a:pt x="810518" y="143225"/>
                  <a:pt x="1231454" y="-9956"/>
                  <a:pt x="1651152" y="50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03" name="Left Arrow 1">
            <a:extLst>
              <a:ext uri="{FF2B5EF4-FFF2-40B4-BE49-F238E27FC236}">
                <a16:creationId xmlns:a16="http://schemas.microsoft.com/office/drawing/2014/main" id="{1947BE1D-5A1D-43CF-B583-1D9110F2864D}"/>
              </a:ext>
            </a:extLst>
          </p:cNvPr>
          <p:cNvSpPr>
            <a:spLocks noChangeAspect="1"/>
          </p:cNvSpPr>
          <p:nvPr/>
        </p:nvSpPr>
        <p:spPr>
          <a:xfrm>
            <a:off x="11088980" y="5624208"/>
            <a:ext cx="544340" cy="529812"/>
          </a:xfrm>
          <a:custGeom>
            <a:avLst/>
            <a:gdLst/>
            <a:ahLst/>
            <a:cxnLst/>
            <a:rect l="l" t="t" r="r" b="b"/>
            <a:pathLst>
              <a:path w="3306630" h="3218379">
                <a:moveTo>
                  <a:pt x="0" y="2085651"/>
                </a:moveTo>
                <a:cubicBezTo>
                  <a:pt x="253919" y="2342528"/>
                  <a:pt x="881542" y="2297196"/>
                  <a:pt x="1388167" y="2271654"/>
                </a:cubicBezTo>
                <a:lnTo>
                  <a:pt x="1417952" y="2988872"/>
                </a:lnTo>
                <a:lnTo>
                  <a:pt x="717647" y="2950294"/>
                </a:lnTo>
                <a:cubicBezTo>
                  <a:pt x="467617" y="2928101"/>
                  <a:pt x="217417" y="2555860"/>
                  <a:pt x="0" y="2085651"/>
                </a:cubicBezTo>
                <a:close/>
                <a:moveTo>
                  <a:pt x="1969797" y="2019847"/>
                </a:moveTo>
                <a:lnTo>
                  <a:pt x="1969797" y="2274913"/>
                </a:lnTo>
                <a:lnTo>
                  <a:pt x="2657809" y="2274913"/>
                </a:lnTo>
                <a:cubicBezTo>
                  <a:pt x="2787205" y="2599270"/>
                  <a:pt x="2968360" y="2923626"/>
                  <a:pt x="2675062" y="2954686"/>
                </a:cubicBezTo>
                <a:lnTo>
                  <a:pt x="1969797" y="2963313"/>
                </a:lnTo>
                <a:lnTo>
                  <a:pt x="1969797" y="3218379"/>
                </a:lnTo>
                <a:lnTo>
                  <a:pt x="1429598" y="2619113"/>
                </a:lnTo>
                <a:close/>
                <a:moveTo>
                  <a:pt x="2961009" y="1275432"/>
                </a:moveTo>
                <a:lnTo>
                  <a:pt x="3277752" y="1901203"/>
                </a:lnTo>
                <a:cubicBezTo>
                  <a:pt x="3383548" y="2128832"/>
                  <a:pt x="3186278" y="2531632"/>
                  <a:pt x="2887773" y="2955026"/>
                </a:cubicBezTo>
                <a:cubicBezTo>
                  <a:pt x="2983276" y="2606687"/>
                  <a:pt x="2630206" y="2085815"/>
                  <a:pt x="2354773" y="1659836"/>
                </a:cubicBezTo>
                <a:close/>
                <a:moveTo>
                  <a:pt x="1019997" y="990789"/>
                </a:moveTo>
                <a:lnTo>
                  <a:pt x="1268877" y="1758248"/>
                </a:lnTo>
                <a:lnTo>
                  <a:pt x="1047983" y="1630715"/>
                </a:lnTo>
                <a:lnTo>
                  <a:pt x="703977" y="2226552"/>
                </a:lnTo>
                <a:cubicBezTo>
                  <a:pt x="358378" y="2176433"/>
                  <a:pt x="-13100" y="2171140"/>
                  <a:pt x="106650" y="1901606"/>
                </a:cubicBezTo>
                <a:lnTo>
                  <a:pt x="451811" y="1286515"/>
                </a:lnTo>
                <a:lnTo>
                  <a:pt x="230918" y="1158982"/>
                </a:lnTo>
                <a:close/>
                <a:moveTo>
                  <a:pt x="2174825" y="119764"/>
                </a:moveTo>
                <a:cubicBezTo>
                  <a:pt x="2220451" y="119103"/>
                  <a:pt x="2264887" y="143875"/>
                  <a:pt x="2308274" y="203493"/>
                </a:cubicBezTo>
                <a:lnTo>
                  <a:pt x="2668377" y="809957"/>
                </a:lnTo>
                <a:lnTo>
                  <a:pt x="2889271" y="682424"/>
                </a:lnTo>
                <a:lnTo>
                  <a:pt x="2640391" y="1449883"/>
                </a:lnTo>
                <a:lnTo>
                  <a:pt x="1851312" y="1281690"/>
                </a:lnTo>
                <a:lnTo>
                  <a:pt x="2072206" y="1154157"/>
                </a:lnTo>
                <a:lnTo>
                  <a:pt x="1728200" y="558321"/>
                </a:lnTo>
                <a:cubicBezTo>
                  <a:pt x="1890352" y="352642"/>
                  <a:pt x="2037947" y="121750"/>
                  <a:pt x="2174825" y="119764"/>
                </a:cubicBezTo>
                <a:close/>
                <a:moveTo>
                  <a:pt x="1831774" y="30"/>
                </a:moveTo>
                <a:cubicBezTo>
                  <a:pt x="1948530" y="539"/>
                  <a:pt x="2073232" y="7407"/>
                  <a:pt x="2202212" y="19111"/>
                </a:cubicBezTo>
                <a:cubicBezTo>
                  <a:pt x="1852790" y="110572"/>
                  <a:pt x="1578238" y="676776"/>
                  <a:pt x="1347045" y="1128297"/>
                </a:cubicBezTo>
                <a:lnTo>
                  <a:pt x="711024" y="795483"/>
                </a:lnTo>
                <a:lnTo>
                  <a:pt x="1094586" y="208291"/>
                </a:lnTo>
                <a:cubicBezTo>
                  <a:pt x="1202761" y="54213"/>
                  <a:pt x="1481508" y="-1496"/>
                  <a:pt x="1831774" y="3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04" name="Oval 35">
            <a:extLst>
              <a:ext uri="{FF2B5EF4-FFF2-40B4-BE49-F238E27FC236}">
                <a16:creationId xmlns:a16="http://schemas.microsoft.com/office/drawing/2014/main" id="{BCF76AF1-1ADE-45FB-9D44-99BC7FEECFA3}"/>
              </a:ext>
            </a:extLst>
          </p:cNvPr>
          <p:cNvSpPr/>
          <p:nvPr/>
        </p:nvSpPr>
        <p:spPr>
          <a:xfrm>
            <a:off x="10359195" y="5625275"/>
            <a:ext cx="426213" cy="537400"/>
          </a:xfrm>
          <a:custGeom>
            <a:avLst/>
            <a:gdLst/>
            <a:ahLst/>
            <a:cxnLst/>
            <a:rect l="l" t="t" r="r" b="b"/>
            <a:pathLst>
              <a:path w="2548531" h="3213371">
                <a:moveTo>
                  <a:pt x="792000" y="2498954"/>
                </a:moveTo>
                <a:lnTo>
                  <a:pt x="792000" y="2641726"/>
                </a:lnTo>
                <a:cubicBezTo>
                  <a:pt x="463357" y="2661706"/>
                  <a:pt x="216000" y="2748872"/>
                  <a:pt x="216000" y="2853371"/>
                </a:cubicBezTo>
                <a:cubicBezTo>
                  <a:pt x="216000" y="2972665"/>
                  <a:pt x="538355" y="3069371"/>
                  <a:pt x="936000" y="3069371"/>
                </a:cubicBezTo>
                <a:cubicBezTo>
                  <a:pt x="1333645" y="3069371"/>
                  <a:pt x="1656000" y="2972665"/>
                  <a:pt x="1656000" y="2853371"/>
                </a:cubicBezTo>
                <a:cubicBezTo>
                  <a:pt x="1656000" y="2748872"/>
                  <a:pt x="1408644" y="2661706"/>
                  <a:pt x="1080000" y="2641726"/>
                </a:cubicBezTo>
                <a:lnTo>
                  <a:pt x="1080000" y="2498954"/>
                </a:lnTo>
                <a:cubicBezTo>
                  <a:pt x="1528614" y="2524263"/>
                  <a:pt x="1872000" y="2673393"/>
                  <a:pt x="1872000" y="2853371"/>
                </a:cubicBezTo>
                <a:cubicBezTo>
                  <a:pt x="1872000" y="3052194"/>
                  <a:pt x="1452939" y="3213371"/>
                  <a:pt x="936000" y="3213371"/>
                </a:cubicBezTo>
                <a:cubicBezTo>
                  <a:pt x="419061" y="3213371"/>
                  <a:pt x="0" y="3052194"/>
                  <a:pt x="0" y="2853371"/>
                </a:cubicBezTo>
                <a:cubicBezTo>
                  <a:pt x="0" y="2673393"/>
                  <a:pt x="343386" y="2524263"/>
                  <a:pt x="792000" y="2498954"/>
                </a:cubicBezTo>
                <a:close/>
                <a:moveTo>
                  <a:pt x="2190403" y="180020"/>
                </a:moveTo>
                <a:cubicBezTo>
                  <a:pt x="2388233" y="180020"/>
                  <a:pt x="2548531" y="236495"/>
                  <a:pt x="2548531" y="306081"/>
                </a:cubicBezTo>
                <a:lnTo>
                  <a:pt x="2548531" y="1314569"/>
                </a:lnTo>
                <a:cubicBezTo>
                  <a:pt x="2548531" y="1244983"/>
                  <a:pt x="2388233" y="1188508"/>
                  <a:pt x="2190403" y="1188508"/>
                </a:cubicBezTo>
                <a:cubicBezTo>
                  <a:pt x="1992574" y="1188508"/>
                  <a:pt x="1832276" y="1244983"/>
                  <a:pt x="1832276" y="1314569"/>
                </a:cubicBezTo>
                <a:cubicBezTo>
                  <a:pt x="1832276" y="1384155"/>
                  <a:pt x="1671978" y="1440630"/>
                  <a:pt x="1474148" y="1440630"/>
                </a:cubicBezTo>
                <a:cubicBezTo>
                  <a:pt x="1276318" y="1440630"/>
                  <a:pt x="1116020" y="1384155"/>
                  <a:pt x="1116020" y="1314569"/>
                </a:cubicBezTo>
                <a:lnTo>
                  <a:pt x="1116020" y="306081"/>
                </a:lnTo>
                <a:cubicBezTo>
                  <a:pt x="1116020" y="375667"/>
                  <a:pt x="1276318" y="432142"/>
                  <a:pt x="1474148" y="432142"/>
                </a:cubicBezTo>
                <a:cubicBezTo>
                  <a:pt x="1671978" y="432142"/>
                  <a:pt x="1832276" y="375667"/>
                  <a:pt x="1832276" y="306081"/>
                </a:cubicBezTo>
                <a:cubicBezTo>
                  <a:pt x="1832276" y="236495"/>
                  <a:pt x="1992574" y="180020"/>
                  <a:pt x="2190403" y="180020"/>
                </a:cubicBezTo>
                <a:close/>
                <a:moveTo>
                  <a:pt x="936000" y="0"/>
                </a:moveTo>
                <a:cubicBezTo>
                  <a:pt x="1035422" y="0"/>
                  <a:pt x="1116020" y="80598"/>
                  <a:pt x="1116020" y="180020"/>
                </a:cubicBezTo>
                <a:cubicBezTo>
                  <a:pt x="1116020" y="246019"/>
                  <a:pt x="1080504" y="303723"/>
                  <a:pt x="1026000" y="332457"/>
                </a:cubicBezTo>
                <a:lnTo>
                  <a:pt x="1026000" y="2887874"/>
                </a:lnTo>
                <a:lnTo>
                  <a:pt x="846000" y="2887874"/>
                </a:lnTo>
                <a:lnTo>
                  <a:pt x="846000" y="332457"/>
                </a:lnTo>
                <a:cubicBezTo>
                  <a:pt x="791497" y="303723"/>
                  <a:pt x="755980" y="246019"/>
                  <a:pt x="755980" y="180020"/>
                </a:cubicBezTo>
                <a:cubicBezTo>
                  <a:pt x="755980" y="80598"/>
                  <a:pt x="836578" y="0"/>
                  <a:pt x="936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1409442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Fully Editable Icon Sets: C</a:t>
            </a:r>
          </a:p>
        </p:txBody>
      </p:sp>
      <p:sp>
        <p:nvSpPr>
          <p:cNvPr id="54" name="Isosceles Triangle 68">
            <a:extLst>
              <a:ext uri="{FF2B5EF4-FFF2-40B4-BE49-F238E27FC236}">
                <a16:creationId xmlns:a16="http://schemas.microsoft.com/office/drawing/2014/main" id="{870C564B-4826-4504-AD55-BCA183FFA29B}"/>
              </a:ext>
            </a:extLst>
          </p:cNvPr>
          <p:cNvSpPr/>
          <p:nvPr/>
        </p:nvSpPr>
        <p:spPr>
          <a:xfrm rot="10800000">
            <a:off x="7871934" y="4610240"/>
            <a:ext cx="220703" cy="687310"/>
          </a:xfrm>
          <a:custGeom>
            <a:avLst/>
            <a:gdLst/>
            <a:ahLst/>
            <a:cxnLst/>
            <a:rect l="l" t="t" r="r" b="b"/>
            <a:pathLst>
              <a:path w="1040400" h="3240000">
                <a:moveTo>
                  <a:pt x="41345" y="940666"/>
                </a:moveTo>
                <a:lnTo>
                  <a:pt x="1242" y="653403"/>
                </a:lnTo>
                <a:lnTo>
                  <a:pt x="0" y="653403"/>
                </a:lnTo>
                <a:lnTo>
                  <a:pt x="1057" y="652077"/>
                </a:lnTo>
                <a:lnTo>
                  <a:pt x="447" y="647712"/>
                </a:lnTo>
                <a:lnTo>
                  <a:pt x="4531" y="647712"/>
                </a:lnTo>
                <a:lnTo>
                  <a:pt x="520200" y="0"/>
                </a:lnTo>
                <a:lnTo>
                  <a:pt x="659109" y="174478"/>
                </a:lnTo>
                <a:close/>
                <a:moveTo>
                  <a:pt x="101622" y="1372451"/>
                </a:moveTo>
                <a:lnTo>
                  <a:pt x="61820" y="1087335"/>
                </a:lnTo>
                <a:lnTo>
                  <a:pt x="728036" y="261055"/>
                </a:lnTo>
                <a:lnTo>
                  <a:pt x="870500" y="439998"/>
                </a:lnTo>
                <a:lnTo>
                  <a:pt x="860164" y="431664"/>
                </a:lnTo>
                <a:close/>
                <a:moveTo>
                  <a:pt x="161365" y="1800403"/>
                </a:moveTo>
                <a:lnTo>
                  <a:pt x="122098" y="1519120"/>
                </a:lnTo>
                <a:lnTo>
                  <a:pt x="930953" y="515931"/>
                </a:lnTo>
                <a:lnTo>
                  <a:pt x="1035869" y="647712"/>
                </a:lnTo>
                <a:lnTo>
                  <a:pt x="1039954" y="647712"/>
                </a:lnTo>
                <a:lnTo>
                  <a:pt x="1039345" y="652078"/>
                </a:lnTo>
                <a:lnTo>
                  <a:pt x="1040400" y="653403"/>
                </a:lnTo>
                <a:lnTo>
                  <a:pt x="1039160" y="653403"/>
                </a:lnTo>
                <a:lnTo>
                  <a:pt x="1029316" y="723920"/>
                </a:lnTo>
                <a:close/>
                <a:moveTo>
                  <a:pt x="217894" y="2205330"/>
                </a:moveTo>
                <a:lnTo>
                  <a:pt x="181840" y="1947070"/>
                </a:lnTo>
                <a:lnTo>
                  <a:pt x="1000266" y="932012"/>
                </a:lnTo>
                <a:lnTo>
                  <a:pt x="949113" y="1298429"/>
                </a:lnTo>
                <a:close/>
                <a:moveTo>
                  <a:pt x="330192" y="2564220"/>
                </a:moveTo>
                <a:lnTo>
                  <a:pt x="267995" y="2564220"/>
                </a:lnTo>
                <a:lnTo>
                  <a:pt x="237100" y="2342912"/>
                </a:lnTo>
                <a:lnTo>
                  <a:pt x="242309" y="2347112"/>
                </a:lnTo>
                <a:lnTo>
                  <a:pt x="920063" y="1506522"/>
                </a:lnTo>
                <a:lnTo>
                  <a:pt x="865005" y="1900914"/>
                </a:lnTo>
                <a:close/>
                <a:moveTo>
                  <a:pt x="772406" y="2564220"/>
                </a:moveTo>
                <a:lnTo>
                  <a:pt x="468924" y="2564220"/>
                </a:lnTo>
                <a:lnTo>
                  <a:pt x="835955" y="2109008"/>
                </a:lnTo>
                <a:close/>
                <a:moveTo>
                  <a:pt x="892044" y="3240000"/>
                </a:moveTo>
                <a:lnTo>
                  <a:pt x="148356" y="3240000"/>
                </a:lnTo>
                <a:lnTo>
                  <a:pt x="276144" y="2663936"/>
                </a:lnTo>
                <a:lnTo>
                  <a:pt x="764256" y="26639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55" name="Rectangle 9">
            <a:extLst>
              <a:ext uri="{FF2B5EF4-FFF2-40B4-BE49-F238E27FC236}">
                <a16:creationId xmlns:a16="http://schemas.microsoft.com/office/drawing/2014/main" id="{F4DF7C3C-D955-465B-A7ED-DA6CEFF74209}"/>
              </a:ext>
            </a:extLst>
          </p:cNvPr>
          <p:cNvSpPr/>
          <p:nvPr/>
        </p:nvSpPr>
        <p:spPr>
          <a:xfrm>
            <a:off x="8435540" y="4689594"/>
            <a:ext cx="529466" cy="528605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56" name="Isosceles Triangle 8">
            <a:extLst>
              <a:ext uri="{FF2B5EF4-FFF2-40B4-BE49-F238E27FC236}">
                <a16:creationId xmlns:a16="http://schemas.microsoft.com/office/drawing/2014/main" id="{FED1BF7A-7546-4AF8-89CC-3CEC8A5874C0}"/>
              </a:ext>
            </a:extLst>
          </p:cNvPr>
          <p:cNvSpPr/>
          <p:nvPr/>
        </p:nvSpPr>
        <p:spPr>
          <a:xfrm rot="16200000">
            <a:off x="4359308" y="3634371"/>
            <a:ext cx="444149" cy="529543"/>
          </a:xfrm>
          <a:custGeom>
            <a:avLst/>
            <a:gdLst/>
            <a:ahLst/>
            <a:cxnLst/>
            <a:rect l="l" t="t" r="r" b="b"/>
            <a:pathLst>
              <a:path w="2708011" h="3228660">
                <a:moveTo>
                  <a:pt x="1895121" y="2005092"/>
                </a:moveTo>
                <a:cubicBezTo>
                  <a:pt x="1769067" y="2196199"/>
                  <a:pt x="1559641" y="2315968"/>
                  <a:pt x="1331007" y="2327705"/>
                </a:cubicBezTo>
                <a:cubicBezTo>
                  <a:pt x="1102373" y="2339443"/>
                  <a:pt x="881783" y="2241749"/>
                  <a:pt x="736821" y="2064556"/>
                </a:cubicBezTo>
                <a:lnTo>
                  <a:pt x="885891" y="1942602"/>
                </a:lnTo>
                <a:cubicBezTo>
                  <a:pt x="992076" y="2072396"/>
                  <a:pt x="1153658" y="2143956"/>
                  <a:pt x="1321132" y="2135359"/>
                </a:cubicBezTo>
                <a:cubicBezTo>
                  <a:pt x="1488607" y="2126761"/>
                  <a:pt x="1642011" y="2039030"/>
                  <a:pt x="1734346" y="1899045"/>
                </a:cubicBezTo>
                <a:close/>
                <a:moveTo>
                  <a:pt x="2315256" y="2179725"/>
                </a:moveTo>
                <a:cubicBezTo>
                  <a:pt x="2124977" y="2519973"/>
                  <a:pt x="1777729" y="2743099"/>
                  <a:pt x="1389179" y="2774782"/>
                </a:cubicBezTo>
                <a:cubicBezTo>
                  <a:pt x="1000629" y="2806465"/>
                  <a:pt x="621821" y="2642541"/>
                  <a:pt x="378934" y="2337614"/>
                </a:cubicBezTo>
                <a:lnTo>
                  <a:pt x="519502" y="2225645"/>
                </a:lnTo>
                <a:cubicBezTo>
                  <a:pt x="725082" y="2483736"/>
                  <a:pt x="1045705" y="2622480"/>
                  <a:pt x="1374574" y="2595664"/>
                </a:cubicBezTo>
                <a:cubicBezTo>
                  <a:pt x="1703443" y="2568848"/>
                  <a:pt x="1997353" y="2379994"/>
                  <a:pt x="2158406" y="2092008"/>
                </a:cubicBezTo>
                <a:close/>
                <a:moveTo>
                  <a:pt x="2315941" y="1615003"/>
                </a:moveTo>
                <a:lnTo>
                  <a:pt x="272242" y="1615003"/>
                </a:lnTo>
                <a:lnTo>
                  <a:pt x="872561" y="666216"/>
                </a:lnTo>
                <a:lnTo>
                  <a:pt x="872561" y="219906"/>
                </a:lnTo>
                <a:cubicBezTo>
                  <a:pt x="872561" y="98674"/>
                  <a:pt x="970839" y="396"/>
                  <a:pt x="1092071" y="396"/>
                </a:cubicBezTo>
                <a:lnTo>
                  <a:pt x="1293841" y="396"/>
                </a:lnTo>
                <a:lnTo>
                  <a:pt x="1294092" y="0"/>
                </a:lnTo>
                <a:lnTo>
                  <a:pt x="1294343" y="396"/>
                </a:lnTo>
                <a:lnTo>
                  <a:pt x="1470231" y="396"/>
                </a:lnTo>
                <a:cubicBezTo>
                  <a:pt x="1591463" y="396"/>
                  <a:pt x="1689741" y="98674"/>
                  <a:pt x="1689741" y="219906"/>
                </a:cubicBezTo>
                <a:lnTo>
                  <a:pt x="1689741" y="625313"/>
                </a:lnTo>
                <a:close/>
                <a:moveTo>
                  <a:pt x="2708011" y="2399368"/>
                </a:moveTo>
                <a:cubicBezTo>
                  <a:pt x="2440740" y="2877288"/>
                  <a:pt x="1950128" y="3187847"/>
                  <a:pt x="1403807" y="3224932"/>
                </a:cubicBezTo>
                <a:cubicBezTo>
                  <a:pt x="857486" y="3262017"/>
                  <a:pt x="329406" y="3020609"/>
                  <a:pt x="0" y="2583191"/>
                </a:cubicBezTo>
                <a:lnTo>
                  <a:pt x="143153" y="2475389"/>
                </a:lnTo>
                <a:cubicBezTo>
                  <a:pt x="436120" y="2864419"/>
                  <a:pt x="905784" y="3079123"/>
                  <a:pt x="1391671" y="3046140"/>
                </a:cubicBezTo>
                <a:cubicBezTo>
                  <a:pt x="1877558" y="3013157"/>
                  <a:pt x="2313899" y="2736952"/>
                  <a:pt x="2551604" y="231189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57" name="Donut 8">
            <a:extLst>
              <a:ext uri="{FF2B5EF4-FFF2-40B4-BE49-F238E27FC236}">
                <a16:creationId xmlns:a16="http://schemas.microsoft.com/office/drawing/2014/main" id="{E6D41FF5-B672-4C8A-A062-73A4028D9602}"/>
              </a:ext>
            </a:extLst>
          </p:cNvPr>
          <p:cNvSpPr/>
          <p:nvPr/>
        </p:nvSpPr>
        <p:spPr>
          <a:xfrm>
            <a:off x="9475134" y="3608548"/>
            <a:ext cx="486216" cy="581184"/>
          </a:xfrm>
          <a:custGeom>
            <a:avLst/>
            <a:gdLst/>
            <a:ahLst/>
            <a:cxnLst/>
            <a:rect l="l" t="t" r="r" b="b"/>
            <a:pathLst>
              <a:path w="2688046" h="3213079">
                <a:moveTo>
                  <a:pt x="1056023" y="556744"/>
                </a:moveTo>
                <a:lnTo>
                  <a:pt x="1056023" y="906412"/>
                </a:lnTo>
                <a:cubicBezTo>
                  <a:pt x="641240" y="1029807"/>
                  <a:pt x="338989" y="1414134"/>
                  <a:pt x="338989" y="1869056"/>
                </a:cubicBezTo>
                <a:cubicBezTo>
                  <a:pt x="338989" y="2424121"/>
                  <a:pt x="788958" y="2874090"/>
                  <a:pt x="1344023" y="2874090"/>
                </a:cubicBezTo>
                <a:cubicBezTo>
                  <a:pt x="1899088" y="2874090"/>
                  <a:pt x="2349057" y="2424121"/>
                  <a:pt x="2349057" y="1869056"/>
                </a:cubicBezTo>
                <a:cubicBezTo>
                  <a:pt x="2349057" y="1414134"/>
                  <a:pt x="2046806" y="1029807"/>
                  <a:pt x="1632023" y="906412"/>
                </a:cubicBezTo>
                <a:lnTo>
                  <a:pt x="1632023" y="556744"/>
                </a:lnTo>
                <a:cubicBezTo>
                  <a:pt x="2235992" y="687900"/>
                  <a:pt x="2688046" y="1225687"/>
                  <a:pt x="2688046" y="1869056"/>
                </a:cubicBezTo>
                <a:cubicBezTo>
                  <a:pt x="2688046" y="2611339"/>
                  <a:pt x="2086306" y="3213079"/>
                  <a:pt x="1344023" y="3213079"/>
                </a:cubicBezTo>
                <a:cubicBezTo>
                  <a:pt x="601740" y="3213079"/>
                  <a:pt x="0" y="2611339"/>
                  <a:pt x="0" y="1869056"/>
                </a:cubicBezTo>
                <a:cubicBezTo>
                  <a:pt x="0" y="1225687"/>
                  <a:pt x="452054" y="687900"/>
                  <a:pt x="1056023" y="556744"/>
                </a:cubicBezTo>
                <a:close/>
                <a:moveTo>
                  <a:pt x="1344023" y="0"/>
                </a:moveTo>
                <a:cubicBezTo>
                  <a:pt x="1443445" y="0"/>
                  <a:pt x="1524043" y="80598"/>
                  <a:pt x="1524043" y="180020"/>
                </a:cubicBezTo>
                <a:lnTo>
                  <a:pt x="1524043" y="1413058"/>
                </a:lnTo>
                <a:cubicBezTo>
                  <a:pt x="1524043" y="1512480"/>
                  <a:pt x="1443445" y="1593078"/>
                  <a:pt x="1344023" y="1593078"/>
                </a:cubicBezTo>
                <a:cubicBezTo>
                  <a:pt x="1244601" y="1593078"/>
                  <a:pt x="1164003" y="1512480"/>
                  <a:pt x="1164003" y="1413058"/>
                </a:cubicBezTo>
                <a:lnTo>
                  <a:pt x="1164003" y="180020"/>
                </a:lnTo>
                <a:cubicBezTo>
                  <a:pt x="1164003" y="80598"/>
                  <a:pt x="1244601" y="0"/>
                  <a:pt x="13440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58" name="Freeform 18">
            <a:extLst>
              <a:ext uri="{FF2B5EF4-FFF2-40B4-BE49-F238E27FC236}">
                <a16:creationId xmlns:a16="http://schemas.microsoft.com/office/drawing/2014/main" id="{F57ADD61-A5C9-4BA6-A485-F46349246C4A}"/>
              </a:ext>
            </a:extLst>
          </p:cNvPr>
          <p:cNvSpPr/>
          <p:nvPr/>
        </p:nvSpPr>
        <p:spPr>
          <a:xfrm>
            <a:off x="10104940" y="4747559"/>
            <a:ext cx="511325" cy="412677"/>
          </a:xfrm>
          <a:custGeom>
            <a:avLst/>
            <a:gdLst/>
            <a:ahLst/>
            <a:cxnLst/>
            <a:rect l="l" t="t" r="r" b="b"/>
            <a:pathLst>
              <a:path w="3307788" h="2669631">
                <a:moveTo>
                  <a:pt x="2793832" y="1478391"/>
                </a:moveTo>
                <a:cubicBezTo>
                  <a:pt x="2772990" y="1635402"/>
                  <a:pt x="2717678" y="1784517"/>
                  <a:pt x="2633007" y="1915952"/>
                </a:cubicBezTo>
                <a:cubicBezTo>
                  <a:pt x="2695386" y="1951862"/>
                  <a:pt x="2772768" y="1955673"/>
                  <a:pt x="2841607" y="1924185"/>
                </a:cubicBezTo>
                <a:cubicBezTo>
                  <a:pt x="2943442" y="1877605"/>
                  <a:pt x="2999062" y="1766364"/>
                  <a:pt x="2975226" y="1656948"/>
                </a:cubicBezTo>
                <a:cubicBezTo>
                  <a:pt x="2955176" y="1564911"/>
                  <a:pt x="2883463" y="1495086"/>
                  <a:pt x="2793832" y="1478391"/>
                </a:cubicBezTo>
                <a:close/>
                <a:moveTo>
                  <a:pt x="2807611" y="1247700"/>
                </a:moveTo>
                <a:lnTo>
                  <a:pt x="2807472" y="1256060"/>
                </a:lnTo>
                <a:cubicBezTo>
                  <a:pt x="2994195" y="1281771"/>
                  <a:pt x="3148201" y="1421768"/>
                  <a:pt x="3189276" y="1610317"/>
                </a:cubicBezTo>
                <a:cubicBezTo>
                  <a:pt x="3235041" y="1820393"/>
                  <a:pt x="3128252" y="2033972"/>
                  <a:pt x="2932732" y="2123406"/>
                </a:cubicBezTo>
                <a:cubicBezTo>
                  <a:pt x="2789297" y="2189015"/>
                  <a:pt x="2626543" y="2174805"/>
                  <a:pt x="2499470" y="2094044"/>
                </a:cubicBezTo>
                <a:cubicBezTo>
                  <a:pt x="2427194" y="2172627"/>
                  <a:pt x="2343030" y="2241391"/>
                  <a:pt x="2248861" y="2297980"/>
                </a:cubicBezTo>
                <a:cubicBezTo>
                  <a:pt x="2178351" y="2340352"/>
                  <a:pt x="2104446" y="2374567"/>
                  <a:pt x="2027600" y="2398134"/>
                </a:cubicBezTo>
                <a:lnTo>
                  <a:pt x="3307788" y="2397615"/>
                </a:lnTo>
                <a:cubicBezTo>
                  <a:pt x="3265361" y="2549905"/>
                  <a:pt x="2537441" y="2669620"/>
                  <a:pt x="1653814" y="2669631"/>
                </a:cubicBezTo>
                <a:cubicBezTo>
                  <a:pt x="773102" y="2669642"/>
                  <a:pt x="46417" y="2550707"/>
                  <a:pt x="0" y="2398955"/>
                </a:cubicBezTo>
                <a:lnTo>
                  <a:pt x="1280678" y="2398436"/>
                </a:lnTo>
                <a:cubicBezTo>
                  <a:pt x="1203764" y="2374915"/>
                  <a:pt x="1129786" y="2340732"/>
                  <a:pt x="1059201" y="2298380"/>
                </a:cubicBezTo>
                <a:cubicBezTo>
                  <a:pt x="693039" y="2078675"/>
                  <a:pt x="477900" y="1674935"/>
                  <a:pt x="499745" y="1248476"/>
                </a:cubicBezTo>
                <a:close/>
                <a:moveTo>
                  <a:pt x="1331611" y="201752"/>
                </a:moveTo>
                <a:cubicBezTo>
                  <a:pt x="1206335" y="290902"/>
                  <a:pt x="1124761" y="308382"/>
                  <a:pt x="1132336" y="435988"/>
                </a:cubicBezTo>
                <a:cubicBezTo>
                  <a:pt x="1160888" y="640507"/>
                  <a:pt x="1527973" y="617783"/>
                  <a:pt x="1498839" y="840365"/>
                </a:cubicBezTo>
                <a:cubicBezTo>
                  <a:pt x="1455138" y="960979"/>
                  <a:pt x="1395705" y="987199"/>
                  <a:pt x="1213910" y="1052459"/>
                </a:cubicBezTo>
                <a:cubicBezTo>
                  <a:pt x="1331028" y="972050"/>
                  <a:pt x="1364241" y="921357"/>
                  <a:pt x="1360745" y="809484"/>
                </a:cubicBezTo>
                <a:cubicBezTo>
                  <a:pt x="1360746" y="646916"/>
                  <a:pt x="1111360" y="626523"/>
                  <a:pt x="1020462" y="495421"/>
                </a:cubicBezTo>
                <a:cubicBezTo>
                  <a:pt x="941218" y="374224"/>
                  <a:pt x="1061250" y="280996"/>
                  <a:pt x="1331611" y="201752"/>
                </a:cubicBezTo>
                <a:close/>
                <a:moveTo>
                  <a:pt x="2164365" y="80223"/>
                </a:moveTo>
                <a:cubicBezTo>
                  <a:pt x="2021192" y="182108"/>
                  <a:pt x="1927964" y="202086"/>
                  <a:pt x="1936621" y="347922"/>
                </a:cubicBezTo>
                <a:cubicBezTo>
                  <a:pt x="1969252" y="581657"/>
                  <a:pt x="2388778" y="555687"/>
                  <a:pt x="2355482" y="810066"/>
                </a:cubicBezTo>
                <a:cubicBezTo>
                  <a:pt x="2305538" y="947910"/>
                  <a:pt x="2237615" y="977876"/>
                  <a:pt x="2029849" y="1052459"/>
                </a:cubicBezTo>
                <a:cubicBezTo>
                  <a:pt x="2163698" y="960563"/>
                  <a:pt x="2201656" y="902628"/>
                  <a:pt x="2197660" y="774773"/>
                </a:cubicBezTo>
                <a:cubicBezTo>
                  <a:pt x="2197661" y="588982"/>
                  <a:pt x="1912649" y="565676"/>
                  <a:pt x="1808765" y="415844"/>
                </a:cubicBezTo>
                <a:cubicBezTo>
                  <a:pt x="1718201" y="277334"/>
                  <a:pt x="1855380" y="170787"/>
                  <a:pt x="2164365" y="80223"/>
                </a:cubicBezTo>
                <a:close/>
                <a:moveTo>
                  <a:pt x="1754169" y="0"/>
                </a:moveTo>
                <a:cubicBezTo>
                  <a:pt x="1583512" y="121444"/>
                  <a:pt x="1472387" y="145257"/>
                  <a:pt x="1482706" y="319088"/>
                </a:cubicBezTo>
                <a:cubicBezTo>
                  <a:pt x="1521601" y="597693"/>
                  <a:pt x="2021663" y="566738"/>
                  <a:pt x="1981975" y="869950"/>
                </a:cubicBezTo>
                <a:cubicBezTo>
                  <a:pt x="1922443" y="1034256"/>
                  <a:pt x="1841481" y="1069974"/>
                  <a:pt x="1593831" y="1158875"/>
                </a:cubicBezTo>
                <a:cubicBezTo>
                  <a:pt x="1753374" y="1049338"/>
                  <a:pt x="1798619" y="980281"/>
                  <a:pt x="1793856" y="827882"/>
                </a:cubicBezTo>
                <a:cubicBezTo>
                  <a:pt x="1793857" y="606424"/>
                  <a:pt x="1454132" y="578644"/>
                  <a:pt x="1330306" y="400050"/>
                </a:cubicBezTo>
                <a:cubicBezTo>
                  <a:pt x="1222356" y="234950"/>
                  <a:pt x="1385869" y="107950"/>
                  <a:pt x="175416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59" name="Oval 7">
            <a:extLst>
              <a:ext uri="{FF2B5EF4-FFF2-40B4-BE49-F238E27FC236}">
                <a16:creationId xmlns:a16="http://schemas.microsoft.com/office/drawing/2014/main" id="{5B3365E1-0E4A-4E37-8487-402BEAEC4C18}"/>
              </a:ext>
            </a:extLst>
          </p:cNvPr>
          <p:cNvSpPr/>
          <p:nvPr/>
        </p:nvSpPr>
        <p:spPr>
          <a:xfrm>
            <a:off x="10252271" y="3641889"/>
            <a:ext cx="514505" cy="514505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415334" y="1947658"/>
                </a:moveTo>
                <a:lnTo>
                  <a:pt x="838053" y="2871852"/>
                </a:lnTo>
                <a:cubicBezTo>
                  <a:pt x="1312591" y="3168264"/>
                  <a:pt x="1913932" y="3170879"/>
                  <a:pt x="2391030" y="2878606"/>
                </a:cubicBezTo>
                <a:lnTo>
                  <a:pt x="1821709" y="1949263"/>
                </a:lnTo>
                <a:cubicBezTo>
                  <a:pt x="1763478" y="1986502"/>
                  <a:pt x="1694174" y="2007350"/>
                  <a:pt x="1620000" y="2007350"/>
                </a:cubicBezTo>
                <a:cubicBezTo>
                  <a:pt x="1544621" y="2007350"/>
                  <a:pt x="1474270" y="1985818"/>
                  <a:pt x="1415334" y="1947658"/>
                </a:cubicBezTo>
                <a:close/>
                <a:moveTo>
                  <a:pt x="1620001" y="1350973"/>
                </a:moveTo>
                <a:cubicBezTo>
                  <a:pt x="1471421" y="1350973"/>
                  <a:pt x="1350973" y="1471421"/>
                  <a:pt x="1350973" y="1620001"/>
                </a:cubicBezTo>
                <a:cubicBezTo>
                  <a:pt x="1350973" y="1768581"/>
                  <a:pt x="1471421" y="1889029"/>
                  <a:pt x="1620001" y="1889029"/>
                </a:cubicBezTo>
                <a:cubicBezTo>
                  <a:pt x="1768581" y="1889029"/>
                  <a:pt x="1889029" y="1768581"/>
                  <a:pt x="1889029" y="1620001"/>
                </a:cubicBezTo>
                <a:cubicBezTo>
                  <a:pt x="1889029" y="1471421"/>
                  <a:pt x="1768581" y="1350973"/>
                  <a:pt x="1620001" y="1350973"/>
                </a:cubicBezTo>
                <a:close/>
                <a:moveTo>
                  <a:pt x="2324470" y="322965"/>
                </a:moveTo>
                <a:lnTo>
                  <a:pt x="1804044" y="1281148"/>
                </a:lnTo>
                <a:cubicBezTo>
                  <a:pt x="1925507" y="1345192"/>
                  <a:pt x="2007350" y="1473038"/>
                  <a:pt x="2007350" y="1620000"/>
                </a:cubicBezTo>
                <a:lnTo>
                  <a:pt x="2005998" y="1633413"/>
                </a:lnTo>
                <a:lnTo>
                  <a:pt x="3095109" y="1671260"/>
                </a:lnTo>
                <a:cubicBezTo>
                  <a:pt x="3114541" y="1112092"/>
                  <a:pt x="2816135" y="590008"/>
                  <a:pt x="2324470" y="322965"/>
                </a:cubicBezTo>
                <a:close/>
                <a:moveTo>
                  <a:pt x="926838" y="316888"/>
                </a:moveTo>
                <a:cubicBezTo>
                  <a:pt x="432869" y="579644"/>
                  <a:pt x="129933" y="1099113"/>
                  <a:pt x="144500" y="1658429"/>
                </a:cubicBezTo>
                <a:lnTo>
                  <a:pt x="1233664" y="1630062"/>
                </a:lnTo>
                <a:cubicBezTo>
                  <a:pt x="1232693" y="1626734"/>
                  <a:pt x="1232650" y="1623372"/>
                  <a:pt x="1232650" y="1620000"/>
                </a:cubicBezTo>
                <a:cubicBezTo>
                  <a:pt x="1232650" y="1471836"/>
                  <a:pt x="1315838" y="1343102"/>
                  <a:pt x="1438904" y="1279548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60" name="Freeform 20">
            <a:extLst>
              <a:ext uri="{FF2B5EF4-FFF2-40B4-BE49-F238E27FC236}">
                <a16:creationId xmlns:a16="http://schemas.microsoft.com/office/drawing/2014/main" id="{E674EC10-6DF4-4D79-8C68-8E0E302F4814}"/>
              </a:ext>
            </a:extLst>
          </p:cNvPr>
          <p:cNvSpPr/>
          <p:nvPr/>
        </p:nvSpPr>
        <p:spPr>
          <a:xfrm>
            <a:off x="10998217" y="5652772"/>
            <a:ext cx="536427" cy="573297"/>
          </a:xfrm>
          <a:custGeom>
            <a:avLst/>
            <a:gdLst>
              <a:gd name="connsiteX0" fmla="*/ 795647 w 2149434"/>
              <a:gd name="connsiteY0" fmla="*/ 2933205 h 2933205"/>
              <a:gd name="connsiteX1" fmla="*/ 0 w 2149434"/>
              <a:gd name="connsiteY1" fmla="*/ 1531917 h 2933205"/>
              <a:gd name="connsiteX2" fmla="*/ 463138 w 2149434"/>
              <a:gd name="connsiteY2" fmla="*/ 1733797 h 2933205"/>
              <a:gd name="connsiteX3" fmla="*/ 700645 w 2149434"/>
              <a:gd name="connsiteY3" fmla="*/ 166255 h 2933205"/>
              <a:gd name="connsiteX4" fmla="*/ 676894 w 2149434"/>
              <a:gd name="connsiteY4" fmla="*/ 0 h 2933205"/>
              <a:gd name="connsiteX5" fmla="*/ 2066307 w 2149434"/>
              <a:gd name="connsiteY5" fmla="*/ 819397 h 2933205"/>
              <a:gd name="connsiteX6" fmla="*/ 2149434 w 2149434"/>
              <a:gd name="connsiteY6" fmla="*/ 593766 h 2933205"/>
              <a:gd name="connsiteX7" fmla="*/ 1816925 w 2149434"/>
              <a:gd name="connsiteY7" fmla="*/ 2933205 h 2933205"/>
              <a:gd name="connsiteX8" fmla="*/ 1187533 w 2149434"/>
              <a:gd name="connsiteY8" fmla="*/ 926275 h 2933205"/>
              <a:gd name="connsiteX9" fmla="*/ 1080655 w 2149434"/>
              <a:gd name="connsiteY9" fmla="*/ 1828800 h 2933205"/>
              <a:gd name="connsiteX10" fmla="*/ 914400 w 2149434"/>
              <a:gd name="connsiteY10" fmla="*/ 1448790 h 2933205"/>
              <a:gd name="connsiteX11" fmla="*/ 795647 w 2149434"/>
              <a:gd name="connsiteY11" fmla="*/ 2933205 h 2933205"/>
              <a:gd name="connsiteX0" fmla="*/ 795647 w 2149434"/>
              <a:gd name="connsiteY0" fmla="*/ 2933205 h 2933205"/>
              <a:gd name="connsiteX1" fmla="*/ 0 w 2149434"/>
              <a:gd name="connsiteY1" fmla="*/ 1531917 h 2933205"/>
              <a:gd name="connsiteX2" fmla="*/ 463138 w 2149434"/>
              <a:gd name="connsiteY2" fmla="*/ 1733797 h 2933205"/>
              <a:gd name="connsiteX3" fmla="*/ 676894 w 2149434"/>
              <a:gd name="connsiteY3" fmla="*/ 0 h 2933205"/>
              <a:gd name="connsiteX4" fmla="*/ 2066307 w 2149434"/>
              <a:gd name="connsiteY4" fmla="*/ 819397 h 2933205"/>
              <a:gd name="connsiteX5" fmla="*/ 2149434 w 2149434"/>
              <a:gd name="connsiteY5" fmla="*/ 593766 h 2933205"/>
              <a:gd name="connsiteX6" fmla="*/ 1816925 w 2149434"/>
              <a:gd name="connsiteY6" fmla="*/ 2933205 h 2933205"/>
              <a:gd name="connsiteX7" fmla="*/ 1187533 w 2149434"/>
              <a:gd name="connsiteY7" fmla="*/ 926275 h 2933205"/>
              <a:gd name="connsiteX8" fmla="*/ 1080655 w 2149434"/>
              <a:gd name="connsiteY8" fmla="*/ 1828800 h 2933205"/>
              <a:gd name="connsiteX9" fmla="*/ 914400 w 2149434"/>
              <a:gd name="connsiteY9" fmla="*/ 1448790 h 2933205"/>
              <a:gd name="connsiteX10" fmla="*/ 795647 w 2149434"/>
              <a:gd name="connsiteY10" fmla="*/ 2933205 h 2933205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2066307 w 2149434"/>
              <a:gd name="connsiteY4" fmla="*/ 1036680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2066307 w 2149434"/>
              <a:gd name="connsiteY4" fmla="*/ 1036680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095113"/>
              <a:gd name="connsiteY0" fmla="*/ 3150488 h 3150488"/>
              <a:gd name="connsiteX1" fmla="*/ 0 w 2095113"/>
              <a:gd name="connsiteY1" fmla="*/ 1749200 h 3150488"/>
              <a:gd name="connsiteX2" fmla="*/ 463138 w 2095113"/>
              <a:gd name="connsiteY2" fmla="*/ 1951080 h 3150488"/>
              <a:gd name="connsiteX3" fmla="*/ 776482 w 2095113"/>
              <a:gd name="connsiteY3" fmla="*/ 0 h 3150488"/>
              <a:gd name="connsiteX4" fmla="*/ 1975772 w 2095113"/>
              <a:gd name="connsiteY4" fmla="*/ 991413 h 3150488"/>
              <a:gd name="connsiteX5" fmla="*/ 2095113 w 2095113"/>
              <a:gd name="connsiteY5" fmla="*/ 702407 h 3150488"/>
              <a:gd name="connsiteX6" fmla="*/ 1816925 w 2095113"/>
              <a:gd name="connsiteY6" fmla="*/ 3150488 h 3150488"/>
              <a:gd name="connsiteX7" fmla="*/ 1187533 w 2095113"/>
              <a:gd name="connsiteY7" fmla="*/ 1143558 h 3150488"/>
              <a:gd name="connsiteX8" fmla="*/ 1080655 w 2095113"/>
              <a:gd name="connsiteY8" fmla="*/ 2046083 h 3150488"/>
              <a:gd name="connsiteX9" fmla="*/ 914400 w 2095113"/>
              <a:gd name="connsiteY9" fmla="*/ 1666073 h 3150488"/>
              <a:gd name="connsiteX10" fmla="*/ 795647 w 2095113"/>
              <a:gd name="connsiteY10" fmla="*/ 3150488 h 3150488"/>
              <a:gd name="connsiteX0" fmla="*/ 795647 w 2760540"/>
              <a:gd name="connsiteY0" fmla="*/ 3150488 h 3150488"/>
              <a:gd name="connsiteX1" fmla="*/ 0 w 2760540"/>
              <a:gd name="connsiteY1" fmla="*/ 1749200 h 3150488"/>
              <a:gd name="connsiteX2" fmla="*/ 463138 w 2760540"/>
              <a:gd name="connsiteY2" fmla="*/ 1951080 h 3150488"/>
              <a:gd name="connsiteX3" fmla="*/ 776482 w 2760540"/>
              <a:gd name="connsiteY3" fmla="*/ 0 h 3150488"/>
              <a:gd name="connsiteX4" fmla="*/ 1975772 w 2760540"/>
              <a:gd name="connsiteY4" fmla="*/ 991413 h 3150488"/>
              <a:gd name="connsiteX5" fmla="*/ 2095113 w 2760540"/>
              <a:gd name="connsiteY5" fmla="*/ 702407 h 3150488"/>
              <a:gd name="connsiteX6" fmla="*/ 1816925 w 2760540"/>
              <a:gd name="connsiteY6" fmla="*/ 3150488 h 3150488"/>
              <a:gd name="connsiteX7" fmla="*/ 1187533 w 2760540"/>
              <a:gd name="connsiteY7" fmla="*/ 1143558 h 3150488"/>
              <a:gd name="connsiteX8" fmla="*/ 1080655 w 2760540"/>
              <a:gd name="connsiteY8" fmla="*/ 2046083 h 3150488"/>
              <a:gd name="connsiteX9" fmla="*/ 914400 w 2760540"/>
              <a:gd name="connsiteY9" fmla="*/ 1666073 h 3150488"/>
              <a:gd name="connsiteX10" fmla="*/ 795647 w 2760540"/>
              <a:gd name="connsiteY10" fmla="*/ 3150488 h 3150488"/>
              <a:gd name="connsiteX0" fmla="*/ 795647 w 2904019"/>
              <a:gd name="connsiteY0" fmla="*/ 3150488 h 3150488"/>
              <a:gd name="connsiteX1" fmla="*/ 0 w 2904019"/>
              <a:gd name="connsiteY1" fmla="*/ 1749200 h 3150488"/>
              <a:gd name="connsiteX2" fmla="*/ 463138 w 2904019"/>
              <a:gd name="connsiteY2" fmla="*/ 1951080 h 3150488"/>
              <a:gd name="connsiteX3" fmla="*/ 776482 w 2904019"/>
              <a:gd name="connsiteY3" fmla="*/ 0 h 3150488"/>
              <a:gd name="connsiteX4" fmla="*/ 1975772 w 2904019"/>
              <a:gd name="connsiteY4" fmla="*/ 991413 h 3150488"/>
              <a:gd name="connsiteX5" fmla="*/ 2095113 w 2904019"/>
              <a:gd name="connsiteY5" fmla="*/ 702407 h 3150488"/>
              <a:gd name="connsiteX6" fmla="*/ 1816925 w 2904019"/>
              <a:gd name="connsiteY6" fmla="*/ 3150488 h 3150488"/>
              <a:gd name="connsiteX7" fmla="*/ 1187533 w 2904019"/>
              <a:gd name="connsiteY7" fmla="*/ 1143558 h 3150488"/>
              <a:gd name="connsiteX8" fmla="*/ 1080655 w 2904019"/>
              <a:gd name="connsiteY8" fmla="*/ 2046083 h 3150488"/>
              <a:gd name="connsiteX9" fmla="*/ 914400 w 2904019"/>
              <a:gd name="connsiteY9" fmla="*/ 1666073 h 3150488"/>
              <a:gd name="connsiteX10" fmla="*/ 795647 w 2904019"/>
              <a:gd name="connsiteY10" fmla="*/ 3150488 h 3150488"/>
              <a:gd name="connsiteX0" fmla="*/ 795647 w 2905418"/>
              <a:gd name="connsiteY0" fmla="*/ 3150488 h 3186701"/>
              <a:gd name="connsiteX1" fmla="*/ 0 w 2905418"/>
              <a:gd name="connsiteY1" fmla="*/ 1749200 h 3186701"/>
              <a:gd name="connsiteX2" fmla="*/ 463138 w 2905418"/>
              <a:gd name="connsiteY2" fmla="*/ 1951080 h 3186701"/>
              <a:gd name="connsiteX3" fmla="*/ 776482 w 2905418"/>
              <a:gd name="connsiteY3" fmla="*/ 0 h 3186701"/>
              <a:gd name="connsiteX4" fmla="*/ 1975772 w 2905418"/>
              <a:gd name="connsiteY4" fmla="*/ 991413 h 3186701"/>
              <a:gd name="connsiteX5" fmla="*/ 2095113 w 2905418"/>
              <a:gd name="connsiteY5" fmla="*/ 702407 h 3186701"/>
              <a:gd name="connsiteX6" fmla="*/ 1821452 w 2905418"/>
              <a:gd name="connsiteY6" fmla="*/ 3186701 h 3186701"/>
              <a:gd name="connsiteX7" fmla="*/ 1187533 w 2905418"/>
              <a:gd name="connsiteY7" fmla="*/ 1143558 h 3186701"/>
              <a:gd name="connsiteX8" fmla="*/ 1080655 w 2905418"/>
              <a:gd name="connsiteY8" fmla="*/ 2046083 h 3186701"/>
              <a:gd name="connsiteX9" fmla="*/ 914400 w 2905418"/>
              <a:gd name="connsiteY9" fmla="*/ 1666073 h 3186701"/>
              <a:gd name="connsiteX10" fmla="*/ 795647 w 2905418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1975772 w 2937337"/>
              <a:gd name="connsiteY4" fmla="*/ 991413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893849"/>
              <a:gd name="connsiteY0" fmla="*/ 3150488 h 3186701"/>
              <a:gd name="connsiteX1" fmla="*/ 0 w 2893849"/>
              <a:gd name="connsiteY1" fmla="*/ 1749200 h 3186701"/>
              <a:gd name="connsiteX2" fmla="*/ 463138 w 2893849"/>
              <a:gd name="connsiteY2" fmla="*/ 1951080 h 3186701"/>
              <a:gd name="connsiteX3" fmla="*/ 776482 w 2893849"/>
              <a:gd name="connsiteY3" fmla="*/ 0 h 3186701"/>
              <a:gd name="connsiteX4" fmla="*/ 2034620 w 2893849"/>
              <a:gd name="connsiteY4" fmla="*/ 1294704 h 3186701"/>
              <a:gd name="connsiteX5" fmla="*/ 2031739 w 2893849"/>
              <a:gd name="connsiteY5" fmla="*/ 711461 h 3186701"/>
              <a:gd name="connsiteX6" fmla="*/ 1821452 w 2893849"/>
              <a:gd name="connsiteY6" fmla="*/ 3186701 h 3186701"/>
              <a:gd name="connsiteX7" fmla="*/ 1187533 w 2893849"/>
              <a:gd name="connsiteY7" fmla="*/ 1143558 h 3186701"/>
              <a:gd name="connsiteX8" fmla="*/ 1080655 w 2893849"/>
              <a:gd name="connsiteY8" fmla="*/ 2046083 h 3186701"/>
              <a:gd name="connsiteX9" fmla="*/ 914400 w 2893849"/>
              <a:gd name="connsiteY9" fmla="*/ 1666073 h 3186701"/>
              <a:gd name="connsiteX10" fmla="*/ 795647 w 2893849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03465 w 2936139"/>
              <a:gd name="connsiteY0" fmla="*/ 3168594 h 3186701"/>
              <a:gd name="connsiteX1" fmla="*/ 0 w 2936139"/>
              <a:gd name="connsiteY1" fmla="*/ 1726566 h 3186701"/>
              <a:gd name="connsiteX2" fmla="*/ 404291 w 2936139"/>
              <a:gd name="connsiteY2" fmla="*/ 2009927 h 3186701"/>
              <a:gd name="connsiteX3" fmla="*/ 781009 w 2936139"/>
              <a:gd name="connsiteY3" fmla="*/ 0 h 3186701"/>
              <a:gd name="connsiteX4" fmla="*/ 2039147 w 2936139"/>
              <a:gd name="connsiteY4" fmla="*/ 1294704 h 3186701"/>
              <a:gd name="connsiteX5" fmla="*/ 2036266 w 2936139"/>
              <a:gd name="connsiteY5" fmla="*/ 711461 h 3186701"/>
              <a:gd name="connsiteX6" fmla="*/ 1825979 w 2936139"/>
              <a:gd name="connsiteY6" fmla="*/ 3186701 h 3186701"/>
              <a:gd name="connsiteX7" fmla="*/ 1192060 w 2936139"/>
              <a:gd name="connsiteY7" fmla="*/ 1143558 h 3186701"/>
              <a:gd name="connsiteX8" fmla="*/ 1085182 w 2936139"/>
              <a:gd name="connsiteY8" fmla="*/ 2046083 h 3186701"/>
              <a:gd name="connsiteX9" fmla="*/ 918927 w 2936139"/>
              <a:gd name="connsiteY9" fmla="*/ 1666073 h 3186701"/>
              <a:gd name="connsiteX10" fmla="*/ 1103465 w 2936139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897156"/>
              <a:gd name="connsiteY0" fmla="*/ 3168594 h 3173121"/>
              <a:gd name="connsiteX1" fmla="*/ 0 w 2897156"/>
              <a:gd name="connsiteY1" fmla="*/ 1749200 h 3173121"/>
              <a:gd name="connsiteX2" fmla="*/ 449559 w 2897156"/>
              <a:gd name="connsiteY2" fmla="*/ 2009927 h 3173121"/>
              <a:gd name="connsiteX3" fmla="*/ 826277 w 2897156"/>
              <a:gd name="connsiteY3" fmla="*/ 0 h 3173121"/>
              <a:gd name="connsiteX4" fmla="*/ 2084415 w 2897156"/>
              <a:gd name="connsiteY4" fmla="*/ 1294704 h 3173121"/>
              <a:gd name="connsiteX5" fmla="*/ 2081534 w 2897156"/>
              <a:gd name="connsiteY5" fmla="*/ 711461 h 3173121"/>
              <a:gd name="connsiteX6" fmla="*/ 1581537 w 2897156"/>
              <a:gd name="connsiteY6" fmla="*/ 3173121 h 3173121"/>
              <a:gd name="connsiteX7" fmla="*/ 1237328 w 2897156"/>
              <a:gd name="connsiteY7" fmla="*/ 1143558 h 3173121"/>
              <a:gd name="connsiteX8" fmla="*/ 1130450 w 2897156"/>
              <a:gd name="connsiteY8" fmla="*/ 2046083 h 3173121"/>
              <a:gd name="connsiteX9" fmla="*/ 918927 w 2897156"/>
              <a:gd name="connsiteY9" fmla="*/ 1697760 h 3173121"/>
              <a:gd name="connsiteX10" fmla="*/ 1148733 w 2897156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30450 w 2969045"/>
              <a:gd name="connsiteY8" fmla="*/ 2046083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30450 w 2969045"/>
              <a:gd name="connsiteY8" fmla="*/ 2046083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288886 w 2969045"/>
              <a:gd name="connsiteY8" fmla="*/ 2367481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69045" h="3173121">
                <a:moveTo>
                  <a:pt x="1148733" y="3168594"/>
                </a:moveTo>
                <a:cubicBezTo>
                  <a:pt x="-68605" y="2992718"/>
                  <a:pt x="289357" y="2373225"/>
                  <a:pt x="0" y="1749200"/>
                </a:cubicBezTo>
                <a:cubicBezTo>
                  <a:pt x="211718" y="1712379"/>
                  <a:pt x="518500" y="2277611"/>
                  <a:pt x="449559" y="2009927"/>
                </a:cubicBezTo>
                <a:cubicBezTo>
                  <a:pt x="87752" y="952162"/>
                  <a:pt x="1169975" y="921963"/>
                  <a:pt x="826277" y="0"/>
                </a:cubicBezTo>
                <a:cubicBezTo>
                  <a:pt x="1894489" y="60376"/>
                  <a:pt x="1582046" y="1053258"/>
                  <a:pt x="2084415" y="1294704"/>
                </a:cubicBezTo>
                <a:cubicBezTo>
                  <a:pt x="2220765" y="1319082"/>
                  <a:pt x="2384277" y="1207659"/>
                  <a:pt x="2081534" y="711461"/>
                </a:cubicBezTo>
                <a:cubicBezTo>
                  <a:pt x="3844765" y="2025429"/>
                  <a:pt x="2606774" y="3099478"/>
                  <a:pt x="1581537" y="3173121"/>
                </a:cubicBezTo>
                <a:cubicBezTo>
                  <a:pt x="2049242" y="2917586"/>
                  <a:pt x="2204598" y="1824606"/>
                  <a:pt x="1237328" y="1143558"/>
                </a:cubicBezTo>
                <a:cubicBezTo>
                  <a:pt x="1479342" y="1777869"/>
                  <a:pt x="1318476" y="2090782"/>
                  <a:pt x="1162138" y="2408222"/>
                </a:cubicBezTo>
                <a:cubicBezTo>
                  <a:pt x="1159532" y="2246847"/>
                  <a:pt x="1324413" y="1899876"/>
                  <a:pt x="918927" y="1697760"/>
                </a:cubicBezTo>
                <a:cubicBezTo>
                  <a:pt x="1108697" y="2305733"/>
                  <a:pt x="307113" y="2497246"/>
                  <a:pt x="1148733" y="316859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61" name="Rounded Rectangle 25">
            <a:extLst>
              <a:ext uri="{FF2B5EF4-FFF2-40B4-BE49-F238E27FC236}">
                <a16:creationId xmlns:a16="http://schemas.microsoft.com/office/drawing/2014/main" id="{52251A18-A73B-4A26-9FEC-6B831E23205B}"/>
              </a:ext>
            </a:extLst>
          </p:cNvPr>
          <p:cNvSpPr/>
          <p:nvPr/>
        </p:nvSpPr>
        <p:spPr>
          <a:xfrm>
            <a:off x="10972939" y="2640819"/>
            <a:ext cx="586980" cy="430164"/>
          </a:xfrm>
          <a:custGeom>
            <a:avLst/>
            <a:gdLst/>
            <a:ahLst/>
            <a:cxnLst/>
            <a:rect l="l" t="t" r="r" b="b"/>
            <a:pathLst>
              <a:path w="3248842" h="2380886">
                <a:moveTo>
                  <a:pt x="1194785" y="1472263"/>
                </a:moveTo>
                <a:cubicBezTo>
                  <a:pt x="1150014" y="1472263"/>
                  <a:pt x="1113720" y="1508557"/>
                  <a:pt x="1113720" y="1553328"/>
                </a:cubicBezTo>
                <a:lnTo>
                  <a:pt x="1113720" y="1600880"/>
                </a:lnTo>
                <a:cubicBezTo>
                  <a:pt x="1113720" y="1645651"/>
                  <a:pt x="1150014" y="1681945"/>
                  <a:pt x="1194785" y="1681945"/>
                </a:cubicBezTo>
                <a:lnTo>
                  <a:pt x="2067186" y="1681945"/>
                </a:lnTo>
                <a:cubicBezTo>
                  <a:pt x="2111957" y="1681945"/>
                  <a:pt x="2148251" y="1645651"/>
                  <a:pt x="2148251" y="1600880"/>
                </a:cubicBezTo>
                <a:lnTo>
                  <a:pt x="2148251" y="1553328"/>
                </a:lnTo>
                <a:cubicBezTo>
                  <a:pt x="2148251" y="1508557"/>
                  <a:pt x="2111957" y="1472263"/>
                  <a:pt x="2067186" y="1472263"/>
                </a:cubicBezTo>
                <a:close/>
                <a:moveTo>
                  <a:pt x="2582402" y="986449"/>
                </a:moveTo>
                <a:cubicBezTo>
                  <a:pt x="2477247" y="986449"/>
                  <a:pt x="2392002" y="1071694"/>
                  <a:pt x="2392002" y="1176848"/>
                </a:cubicBezTo>
                <a:cubicBezTo>
                  <a:pt x="2392002" y="1282003"/>
                  <a:pt x="2477247" y="1367248"/>
                  <a:pt x="2582402" y="1367248"/>
                </a:cubicBezTo>
                <a:cubicBezTo>
                  <a:pt x="2687557" y="1367248"/>
                  <a:pt x="2772801" y="1282003"/>
                  <a:pt x="2772801" y="1176848"/>
                </a:cubicBezTo>
                <a:cubicBezTo>
                  <a:pt x="2772801" y="1071694"/>
                  <a:pt x="2687557" y="986449"/>
                  <a:pt x="2582402" y="986449"/>
                </a:cubicBezTo>
                <a:close/>
                <a:moveTo>
                  <a:pt x="679570" y="986449"/>
                </a:moveTo>
                <a:cubicBezTo>
                  <a:pt x="574415" y="986449"/>
                  <a:pt x="489171" y="1071694"/>
                  <a:pt x="489171" y="1176848"/>
                </a:cubicBezTo>
                <a:cubicBezTo>
                  <a:pt x="489171" y="1282003"/>
                  <a:pt x="574415" y="1367248"/>
                  <a:pt x="679570" y="1367248"/>
                </a:cubicBezTo>
                <a:cubicBezTo>
                  <a:pt x="784725" y="1367248"/>
                  <a:pt x="869970" y="1282003"/>
                  <a:pt x="869970" y="1176848"/>
                </a:cubicBezTo>
                <a:cubicBezTo>
                  <a:pt x="869970" y="1071694"/>
                  <a:pt x="784725" y="986449"/>
                  <a:pt x="679570" y="986449"/>
                </a:cubicBezTo>
                <a:close/>
                <a:moveTo>
                  <a:pt x="867954" y="155801"/>
                </a:moveTo>
                <a:lnTo>
                  <a:pt x="726849" y="858549"/>
                </a:lnTo>
                <a:lnTo>
                  <a:pt x="2535122" y="858549"/>
                </a:lnTo>
                <a:lnTo>
                  <a:pt x="2394017" y="155801"/>
                </a:lnTo>
                <a:close/>
                <a:moveTo>
                  <a:pt x="677268" y="0"/>
                </a:moveTo>
                <a:lnTo>
                  <a:pt x="2584703" y="0"/>
                </a:lnTo>
                <a:lnTo>
                  <a:pt x="2736658" y="607820"/>
                </a:lnTo>
                <a:cubicBezTo>
                  <a:pt x="2766265" y="579906"/>
                  <a:pt x="2806392" y="564164"/>
                  <a:pt x="2850195" y="564164"/>
                </a:cubicBezTo>
                <a:lnTo>
                  <a:pt x="3069929" y="564164"/>
                </a:lnTo>
                <a:cubicBezTo>
                  <a:pt x="3168740" y="564164"/>
                  <a:pt x="3248842" y="644266"/>
                  <a:pt x="3248842" y="743077"/>
                </a:cubicBezTo>
                <a:lnTo>
                  <a:pt x="3248842" y="792706"/>
                </a:lnTo>
                <a:cubicBezTo>
                  <a:pt x="3248842" y="891517"/>
                  <a:pt x="3168740" y="971619"/>
                  <a:pt x="3069929" y="971619"/>
                </a:cubicBezTo>
                <a:lnTo>
                  <a:pt x="3054536" y="971619"/>
                </a:lnTo>
                <a:cubicBezTo>
                  <a:pt x="3060628" y="989042"/>
                  <a:pt x="3063411" y="1007758"/>
                  <a:pt x="3063411" y="1027125"/>
                </a:cubicBezTo>
                <a:lnTo>
                  <a:pt x="3063411" y="2015961"/>
                </a:lnTo>
                <a:lnTo>
                  <a:pt x="2889080" y="2015961"/>
                </a:lnTo>
                <a:lnTo>
                  <a:pt x="2889080" y="2260325"/>
                </a:lnTo>
                <a:cubicBezTo>
                  <a:pt x="2889080" y="2326909"/>
                  <a:pt x="2835102" y="2380886"/>
                  <a:pt x="2768518" y="2380886"/>
                </a:cubicBezTo>
                <a:lnTo>
                  <a:pt x="2286284" y="2380886"/>
                </a:lnTo>
                <a:cubicBezTo>
                  <a:pt x="2219700" y="2380886"/>
                  <a:pt x="2165723" y="2326909"/>
                  <a:pt x="2165723" y="2260325"/>
                </a:cubicBezTo>
                <a:lnTo>
                  <a:pt x="2165723" y="2015961"/>
                </a:lnTo>
                <a:lnTo>
                  <a:pt x="1096248" y="2015961"/>
                </a:lnTo>
                <a:lnTo>
                  <a:pt x="1096248" y="2260325"/>
                </a:lnTo>
                <a:cubicBezTo>
                  <a:pt x="1096248" y="2326909"/>
                  <a:pt x="1042270" y="2380886"/>
                  <a:pt x="975686" y="2380886"/>
                </a:cubicBezTo>
                <a:lnTo>
                  <a:pt x="493453" y="2380886"/>
                </a:lnTo>
                <a:cubicBezTo>
                  <a:pt x="426869" y="2380886"/>
                  <a:pt x="372891" y="2326909"/>
                  <a:pt x="372891" y="2260325"/>
                </a:cubicBezTo>
                <a:lnTo>
                  <a:pt x="372891" y="2015961"/>
                </a:lnTo>
                <a:lnTo>
                  <a:pt x="198560" y="2015961"/>
                </a:lnTo>
                <a:lnTo>
                  <a:pt x="198560" y="1027125"/>
                </a:lnTo>
                <a:cubicBezTo>
                  <a:pt x="198560" y="1007758"/>
                  <a:pt x="201343" y="989042"/>
                  <a:pt x="207435" y="971619"/>
                </a:cubicBezTo>
                <a:lnTo>
                  <a:pt x="178913" y="971619"/>
                </a:lnTo>
                <a:cubicBezTo>
                  <a:pt x="80102" y="971619"/>
                  <a:pt x="0" y="891517"/>
                  <a:pt x="0" y="792706"/>
                </a:cubicBezTo>
                <a:lnTo>
                  <a:pt x="0" y="743077"/>
                </a:lnTo>
                <a:cubicBezTo>
                  <a:pt x="0" y="644266"/>
                  <a:pt x="80102" y="564164"/>
                  <a:pt x="178913" y="564164"/>
                </a:cubicBezTo>
                <a:lnTo>
                  <a:pt x="398647" y="564164"/>
                </a:lnTo>
                <a:cubicBezTo>
                  <a:pt x="447310" y="564164"/>
                  <a:pt x="491436" y="583593"/>
                  <a:pt x="523419" y="61539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62" name="Block Arc 41">
            <a:extLst>
              <a:ext uri="{FF2B5EF4-FFF2-40B4-BE49-F238E27FC236}">
                <a16:creationId xmlns:a16="http://schemas.microsoft.com/office/drawing/2014/main" id="{36DCD789-FED8-401C-8C81-CF9F331DAB6D}"/>
              </a:ext>
            </a:extLst>
          </p:cNvPr>
          <p:cNvSpPr/>
          <p:nvPr/>
        </p:nvSpPr>
        <p:spPr>
          <a:xfrm>
            <a:off x="9454085" y="5654191"/>
            <a:ext cx="563324" cy="570461"/>
          </a:xfrm>
          <a:custGeom>
            <a:avLst/>
            <a:gdLst/>
            <a:ahLst/>
            <a:cxnLst/>
            <a:rect l="l" t="t" r="r" b="b"/>
            <a:pathLst>
              <a:path w="2844151" h="2880180">
                <a:moveTo>
                  <a:pt x="2390187" y="1502145"/>
                </a:moveTo>
                <a:lnTo>
                  <a:pt x="2844151" y="1530794"/>
                </a:lnTo>
                <a:cubicBezTo>
                  <a:pt x="2804784" y="2154619"/>
                  <a:pt x="2367464" y="2681809"/>
                  <a:pt x="1761650" y="2835749"/>
                </a:cubicBezTo>
                <a:cubicBezTo>
                  <a:pt x="1191486" y="2980631"/>
                  <a:pt x="594633" y="2763755"/>
                  <a:pt x="252983" y="2293680"/>
                </a:cubicBezTo>
                <a:lnTo>
                  <a:pt x="102982" y="2380283"/>
                </a:lnTo>
                <a:lnTo>
                  <a:pt x="104524" y="1603708"/>
                </a:lnTo>
                <a:lnTo>
                  <a:pt x="777828" y="1990661"/>
                </a:lnTo>
                <a:lnTo>
                  <a:pt x="648358" y="2065410"/>
                </a:lnTo>
                <a:cubicBezTo>
                  <a:pt x="886760" y="2358087"/>
                  <a:pt x="1276546" y="2489694"/>
                  <a:pt x="1649627" y="2394891"/>
                </a:cubicBezTo>
                <a:cubicBezTo>
                  <a:pt x="2064076" y="2289577"/>
                  <a:pt x="2363256" y="1928916"/>
                  <a:pt x="2390187" y="1502145"/>
                </a:cubicBezTo>
                <a:close/>
                <a:moveTo>
                  <a:pt x="1424249" y="58"/>
                </a:moveTo>
                <a:cubicBezTo>
                  <a:pt x="1880498" y="-4073"/>
                  <a:pt x="2318325" y="209551"/>
                  <a:pt x="2591169" y="586524"/>
                </a:cubicBezTo>
                <a:lnTo>
                  <a:pt x="2741170" y="499921"/>
                </a:lnTo>
                <a:lnTo>
                  <a:pt x="2739628" y="1276497"/>
                </a:lnTo>
                <a:lnTo>
                  <a:pt x="2066324" y="889544"/>
                </a:lnTo>
                <a:lnTo>
                  <a:pt x="2195793" y="814795"/>
                </a:lnTo>
                <a:cubicBezTo>
                  <a:pt x="1957391" y="522118"/>
                  <a:pt x="1567606" y="390511"/>
                  <a:pt x="1194524" y="485313"/>
                </a:cubicBezTo>
                <a:cubicBezTo>
                  <a:pt x="780075" y="590627"/>
                  <a:pt x="480895" y="951288"/>
                  <a:pt x="453964" y="1378059"/>
                </a:cubicBezTo>
                <a:lnTo>
                  <a:pt x="0" y="1349410"/>
                </a:lnTo>
                <a:cubicBezTo>
                  <a:pt x="39367" y="725585"/>
                  <a:pt x="476687" y="198395"/>
                  <a:pt x="1082501" y="44455"/>
                </a:cubicBezTo>
                <a:cubicBezTo>
                  <a:pt x="1196091" y="15591"/>
                  <a:pt x="1310740" y="1086"/>
                  <a:pt x="1424249" y="5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63" name="Round Same Side Corner Rectangle 11">
            <a:extLst>
              <a:ext uri="{FF2B5EF4-FFF2-40B4-BE49-F238E27FC236}">
                <a16:creationId xmlns:a16="http://schemas.microsoft.com/office/drawing/2014/main" id="{AFBCEF67-A3DE-45DE-97FD-374E910A67D8}"/>
              </a:ext>
            </a:extLst>
          </p:cNvPr>
          <p:cNvSpPr/>
          <p:nvPr/>
        </p:nvSpPr>
        <p:spPr>
          <a:xfrm rot="9900000">
            <a:off x="10208910" y="1534987"/>
            <a:ext cx="579867" cy="492485"/>
          </a:xfrm>
          <a:custGeom>
            <a:avLst/>
            <a:gdLst/>
            <a:ahLst/>
            <a:cxnLst/>
            <a:rect l="l" t="t" r="r" b="b"/>
            <a:pathLst>
              <a:path w="2911009" h="2472345">
                <a:moveTo>
                  <a:pt x="2219598" y="1335309"/>
                </a:moveTo>
                <a:lnTo>
                  <a:pt x="2219598" y="1222573"/>
                </a:lnTo>
                <a:cubicBezTo>
                  <a:pt x="2219598" y="1176944"/>
                  <a:pt x="2241926" y="1136530"/>
                  <a:pt x="2277694" y="1113650"/>
                </a:cubicBezTo>
                <a:lnTo>
                  <a:pt x="2277694" y="137786"/>
                </a:lnTo>
                <a:cubicBezTo>
                  <a:pt x="2277694" y="61689"/>
                  <a:pt x="2339383" y="0"/>
                  <a:pt x="2415480" y="0"/>
                </a:cubicBezTo>
                <a:lnTo>
                  <a:pt x="2545196" y="0"/>
                </a:lnTo>
                <a:cubicBezTo>
                  <a:pt x="2621293" y="0"/>
                  <a:pt x="2682982" y="61689"/>
                  <a:pt x="2682982" y="137786"/>
                </a:cubicBezTo>
                <a:lnTo>
                  <a:pt x="2682982" y="1099067"/>
                </a:lnTo>
                <a:cubicBezTo>
                  <a:pt x="2730197" y="1120049"/>
                  <a:pt x="2762708" y="1167515"/>
                  <a:pt x="2762708" y="1222573"/>
                </a:cubicBezTo>
                <a:lnTo>
                  <a:pt x="2762708" y="1480834"/>
                </a:lnTo>
                <a:close/>
                <a:moveTo>
                  <a:pt x="241900" y="1676361"/>
                </a:moveTo>
                <a:cubicBezTo>
                  <a:pt x="69371" y="1631107"/>
                  <a:pt x="-34146" y="1454930"/>
                  <a:pt x="10296" y="1282189"/>
                </a:cubicBezTo>
                <a:cubicBezTo>
                  <a:pt x="54739" y="1109449"/>
                  <a:pt x="230428" y="1005105"/>
                  <a:pt x="403375" y="1048736"/>
                </a:cubicBezTo>
                <a:cubicBezTo>
                  <a:pt x="349550" y="1257945"/>
                  <a:pt x="295726" y="1467153"/>
                  <a:pt x="241900" y="1676361"/>
                </a:cubicBezTo>
                <a:close/>
                <a:moveTo>
                  <a:pt x="2578947" y="2467929"/>
                </a:moveTo>
                <a:lnTo>
                  <a:pt x="1957545" y="2301425"/>
                </a:lnTo>
                <a:lnTo>
                  <a:pt x="2194209" y="1418183"/>
                </a:lnTo>
                <a:lnTo>
                  <a:pt x="2815611" y="1584687"/>
                </a:lnTo>
                <a:cubicBezTo>
                  <a:pt x="2884250" y="1603079"/>
                  <a:pt x="2924985" y="1673632"/>
                  <a:pt x="2906593" y="1742272"/>
                </a:cubicBezTo>
                <a:lnTo>
                  <a:pt x="2736532" y="2376947"/>
                </a:lnTo>
                <a:cubicBezTo>
                  <a:pt x="2718140" y="2445587"/>
                  <a:pt x="2647586" y="2486321"/>
                  <a:pt x="2578947" y="2467929"/>
                </a:cubicBezTo>
                <a:close/>
                <a:moveTo>
                  <a:pt x="610249" y="2287120"/>
                </a:moveTo>
                <a:lnTo>
                  <a:pt x="1020264" y="756923"/>
                </a:lnTo>
                <a:lnTo>
                  <a:pt x="2107356" y="1398691"/>
                </a:lnTo>
                <a:lnTo>
                  <a:pt x="1872582" y="2274879"/>
                </a:lnTo>
                <a:close/>
                <a:moveTo>
                  <a:pt x="426016" y="2349577"/>
                </a:moveTo>
                <a:lnTo>
                  <a:pt x="243978" y="2300800"/>
                </a:lnTo>
                <a:cubicBezTo>
                  <a:pt x="205115" y="2290387"/>
                  <a:pt x="182051" y="2250439"/>
                  <a:pt x="192464" y="2211576"/>
                </a:cubicBezTo>
                <a:lnTo>
                  <a:pt x="620679" y="613455"/>
                </a:lnTo>
                <a:cubicBezTo>
                  <a:pt x="631093" y="574592"/>
                  <a:pt x="671040" y="551528"/>
                  <a:pt x="709903" y="561941"/>
                </a:cubicBezTo>
                <a:lnTo>
                  <a:pt x="891942" y="610718"/>
                </a:lnTo>
                <a:cubicBezTo>
                  <a:pt x="930805" y="621132"/>
                  <a:pt x="953869" y="661079"/>
                  <a:pt x="943455" y="699942"/>
                </a:cubicBezTo>
                <a:lnTo>
                  <a:pt x="515240" y="2298064"/>
                </a:lnTo>
                <a:cubicBezTo>
                  <a:pt x="504827" y="2336927"/>
                  <a:pt x="464879" y="2359990"/>
                  <a:pt x="426016" y="234957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64" name="Donut 39">
            <a:extLst>
              <a:ext uri="{FF2B5EF4-FFF2-40B4-BE49-F238E27FC236}">
                <a16:creationId xmlns:a16="http://schemas.microsoft.com/office/drawing/2014/main" id="{439297A1-2150-467C-8B3E-08A8C9E0E56F}"/>
              </a:ext>
            </a:extLst>
          </p:cNvPr>
          <p:cNvSpPr/>
          <p:nvPr/>
        </p:nvSpPr>
        <p:spPr>
          <a:xfrm>
            <a:off x="4246301" y="4666128"/>
            <a:ext cx="575536" cy="575536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152300" y="922782"/>
                </a:moveTo>
                <a:lnTo>
                  <a:pt x="2354400" y="1620000"/>
                </a:lnTo>
                <a:lnTo>
                  <a:pt x="1152300" y="2317218"/>
                </a:lnTo>
                <a:close/>
                <a:moveTo>
                  <a:pt x="1620000" y="342403"/>
                </a:moveTo>
                <a:cubicBezTo>
                  <a:pt x="914403" y="342403"/>
                  <a:pt x="342403" y="914403"/>
                  <a:pt x="342403" y="1620000"/>
                </a:cubicBezTo>
                <a:cubicBezTo>
                  <a:pt x="342403" y="2325597"/>
                  <a:pt x="914403" y="2897597"/>
                  <a:pt x="1620000" y="2897597"/>
                </a:cubicBezTo>
                <a:cubicBezTo>
                  <a:pt x="2325597" y="2897597"/>
                  <a:pt x="2897597" y="2325597"/>
                  <a:pt x="2897597" y="1620000"/>
                </a:cubicBezTo>
                <a:cubicBezTo>
                  <a:pt x="2897597" y="914403"/>
                  <a:pt x="2325597" y="342403"/>
                  <a:pt x="1620000" y="342403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65" name="Freeform 25">
            <a:extLst>
              <a:ext uri="{FF2B5EF4-FFF2-40B4-BE49-F238E27FC236}">
                <a16:creationId xmlns:a16="http://schemas.microsoft.com/office/drawing/2014/main" id="{115A3EAB-6A86-45ED-8F48-A7797A2D6676}"/>
              </a:ext>
            </a:extLst>
          </p:cNvPr>
          <p:cNvSpPr/>
          <p:nvPr/>
        </p:nvSpPr>
        <p:spPr>
          <a:xfrm>
            <a:off x="8766358" y="3640606"/>
            <a:ext cx="417857" cy="517071"/>
          </a:xfrm>
          <a:custGeom>
            <a:avLst/>
            <a:gdLst>
              <a:gd name="connsiteX0" fmla="*/ 371475 w 1600200"/>
              <a:gd name="connsiteY0" fmla="*/ 0 h 1857375"/>
              <a:gd name="connsiteX1" fmla="*/ 628650 w 1600200"/>
              <a:gd name="connsiteY1" fmla="*/ 523875 h 1857375"/>
              <a:gd name="connsiteX2" fmla="*/ 400050 w 1600200"/>
              <a:gd name="connsiteY2" fmla="*/ 561975 h 1857375"/>
              <a:gd name="connsiteX3" fmla="*/ 1019175 w 1600200"/>
              <a:gd name="connsiteY3" fmla="*/ 1438275 h 1857375"/>
              <a:gd name="connsiteX4" fmla="*/ 1219200 w 1600200"/>
              <a:gd name="connsiteY4" fmla="*/ 1238250 h 1857375"/>
              <a:gd name="connsiteX5" fmla="*/ 1600200 w 1600200"/>
              <a:gd name="connsiteY5" fmla="*/ 1666875 h 1857375"/>
              <a:gd name="connsiteX6" fmla="*/ 1038225 w 1600200"/>
              <a:gd name="connsiteY6" fmla="*/ 1857375 h 1857375"/>
              <a:gd name="connsiteX7" fmla="*/ 0 w 1600200"/>
              <a:gd name="connsiteY7" fmla="*/ 314325 h 1857375"/>
              <a:gd name="connsiteX8" fmla="*/ 371475 w 1600200"/>
              <a:gd name="connsiteY8" fmla="*/ 0 h 1857375"/>
              <a:gd name="connsiteX0" fmla="*/ 371475 w 1600200"/>
              <a:gd name="connsiteY0" fmla="*/ 0 h 1917951"/>
              <a:gd name="connsiteX1" fmla="*/ 628650 w 1600200"/>
              <a:gd name="connsiteY1" fmla="*/ 584451 h 1917951"/>
              <a:gd name="connsiteX2" fmla="*/ 400050 w 1600200"/>
              <a:gd name="connsiteY2" fmla="*/ 622551 h 1917951"/>
              <a:gd name="connsiteX3" fmla="*/ 1019175 w 1600200"/>
              <a:gd name="connsiteY3" fmla="*/ 1498851 h 1917951"/>
              <a:gd name="connsiteX4" fmla="*/ 1219200 w 1600200"/>
              <a:gd name="connsiteY4" fmla="*/ 1298826 h 1917951"/>
              <a:gd name="connsiteX5" fmla="*/ 1600200 w 1600200"/>
              <a:gd name="connsiteY5" fmla="*/ 1727451 h 1917951"/>
              <a:gd name="connsiteX6" fmla="*/ 1038225 w 1600200"/>
              <a:gd name="connsiteY6" fmla="*/ 1917951 h 1917951"/>
              <a:gd name="connsiteX7" fmla="*/ 0 w 1600200"/>
              <a:gd name="connsiteY7" fmla="*/ 374901 h 1917951"/>
              <a:gd name="connsiteX8" fmla="*/ 371475 w 1600200"/>
              <a:gd name="connsiteY8" fmla="*/ 0 h 1917951"/>
              <a:gd name="connsiteX0" fmla="*/ 371475 w 1600200"/>
              <a:gd name="connsiteY0" fmla="*/ 1277 h 1919228"/>
              <a:gd name="connsiteX1" fmla="*/ 628650 w 1600200"/>
              <a:gd name="connsiteY1" fmla="*/ 585728 h 1919228"/>
              <a:gd name="connsiteX2" fmla="*/ 400050 w 1600200"/>
              <a:gd name="connsiteY2" fmla="*/ 623828 h 1919228"/>
              <a:gd name="connsiteX3" fmla="*/ 1019175 w 1600200"/>
              <a:gd name="connsiteY3" fmla="*/ 1500128 h 1919228"/>
              <a:gd name="connsiteX4" fmla="*/ 1219200 w 1600200"/>
              <a:gd name="connsiteY4" fmla="*/ 1300103 h 1919228"/>
              <a:gd name="connsiteX5" fmla="*/ 1600200 w 1600200"/>
              <a:gd name="connsiteY5" fmla="*/ 1728728 h 1919228"/>
              <a:gd name="connsiteX6" fmla="*/ 1038225 w 1600200"/>
              <a:gd name="connsiteY6" fmla="*/ 1919228 h 1919228"/>
              <a:gd name="connsiteX7" fmla="*/ 0 w 1600200"/>
              <a:gd name="connsiteY7" fmla="*/ 376178 h 1919228"/>
              <a:gd name="connsiteX8" fmla="*/ 371475 w 1600200"/>
              <a:gd name="connsiteY8" fmla="*/ 1277 h 1919228"/>
              <a:gd name="connsiteX0" fmla="*/ 371475 w 1600200"/>
              <a:gd name="connsiteY0" fmla="*/ 1277 h 1919228"/>
              <a:gd name="connsiteX1" fmla="*/ 628650 w 1600200"/>
              <a:gd name="connsiteY1" fmla="*/ 585728 h 1919228"/>
              <a:gd name="connsiteX2" fmla="*/ 400050 w 1600200"/>
              <a:gd name="connsiteY2" fmla="*/ 623828 h 1919228"/>
              <a:gd name="connsiteX3" fmla="*/ 1019175 w 1600200"/>
              <a:gd name="connsiteY3" fmla="*/ 1500128 h 1919228"/>
              <a:gd name="connsiteX4" fmla="*/ 1219200 w 1600200"/>
              <a:gd name="connsiteY4" fmla="*/ 1300103 h 1919228"/>
              <a:gd name="connsiteX5" fmla="*/ 1600200 w 1600200"/>
              <a:gd name="connsiteY5" fmla="*/ 1728728 h 1919228"/>
              <a:gd name="connsiteX6" fmla="*/ 1038225 w 1600200"/>
              <a:gd name="connsiteY6" fmla="*/ 1919228 h 1919228"/>
              <a:gd name="connsiteX7" fmla="*/ 0 w 1600200"/>
              <a:gd name="connsiteY7" fmla="*/ 376178 h 1919228"/>
              <a:gd name="connsiteX8" fmla="*/ 371475 w 1600200"/>
              <a:gd name="connsiteY8" fmla="*/ 1277 h 1919228"/>
              <a:gd name="connsiteX0" fmla="*/ 371475 w 1600200"/>
              <a:gd name="connsiteY0" fmla="*/ 1544 h 1919495"/>
              <a:gd name="connsiteX1" fmla="*/ 628650 w 1600200"/>
              <a:gd name="connsiteY1" fmla="*/ 585995 h 1919495"/>
              <a:gd name="connsiteX2" fmla="*/ 400050 w 1600200"/>
              <a:gd name="connsiteY2" fmla="*/ 624095 h 1919495"/>
              <a:gd name="connsiteX3" fmla="*/ 1019175 w 1600200"/>
              <a:gd name="connsiteY3" fmla="*/ 1500395 h 1919495"/>
              <a:gd name="connsiteX4" fmla="*/ 1219200 w 1600200"/>
              <a:gd name="connsiteY4" fmla="*/ 1300370 h 1919495"/>
              <a:gd name="connsiteX5" fmla="*/ 1600200 w 1600200"/>
              <a:gd name="connsiteY5" fmla="*/ 1728995 h 1919495"/>
              <a:gd name="connsiteX6" fmla="*/ 1038225 w 1600200"/>
              <a:gd name="connsiteY6" fmla="*/ 1919495 h 1919495"/>
              <a:gd name="connsiteX7" fmla="*/ 0 w 1600200"/>
              <a:gd name="connsiteY7" fmla="*/ 376445 h 1919495"/>
              <a:gd name="connsiteX8" fmla="*/ 371475 w 1600200"/>
              <a:gd name="connsiteY8" fmla="*/ 1544 h 1919495"/>
              <a:gd name="connsiteX0" fmla="*/ 371475 w 1600200"/>
              <a:gd name="connsiteY0" fmla="*/ 1487 h 1919438"/>
              <a:gd name="connsiteX1" fmla="*/ 568075 w 1600200"/>
              <a:gd name="connsiteY1" fmla="*/ 603245 h 1919438"/>
              <a:gd name="connsiteX2" fmla="*/ 400050 w 1600200"/>
              <a:gd name="connsiteY2" fmla="*/ 624038 h 1919438"/>
              <a:gd name="connsiteX3" fmla="*/ 1019175 w 1600200"/>
              <a:gd name="connsiteY3" fmla="*/ 1500338 h 1919438"/>
              <a:gd name="connsiteX4" fmla="*/ 1219200 w 1600200"/>
              <a:gd name="connsiteY4" fmla="*/ 1300313 h 1919438"/>
              <a:gd name="connsiteX5" fmla="*/ 1600200 w 1600200"/>
              <a:gd name="connsiteY5" fmla="*/ 1728938 h 1919438"/>
              <a:gd name="connsiteX6" fmla="*/ 1038225 w 1600200"/>
              <a:gd name="connsiteY6" fmla="*/ 1919438 h 1919438"/>
              <a:gd name="connsiteX7" fmla="*/ 0 w 1600200"/>
              <a:gd name="connsiteY7" fmla="*/ 376388 h 1919438"/>
              <a:gd name="connsiteX8" fmla="*/ 371475 w 1600200"/>
              <a:gd name="connsiteY8" fmla="*/ 1487 h 1919438"/>
              <a:gd name="connsiteX0" fmla="*/ 371475 w 1600200"/>
              <a:gd name="connsiteY0" fmla="*/ 1032 h 1918983"/>
              <a:gd name="connsiteX1" fmla="*/ 568075 w 1600200"/>
              <a:gd name="connsiteY1" fmla="*/ 602790 h 1918983"/>
              <a:gd name="connsiteX2" fmla="*/ 400050 w 1600200"/>
              <a:gd name="connsiteY2" fmla="*/ 623583 h 1918983"/>
              <a:gd name="connsiteX3" fmla="*/ 1019175 w 1600200"/>
              <a:gd name="connsiteY3" fmla="*/ 1499883 h 1918983"/>
              <a:gd name="connsiteX4" fmla="*/ 1219200 w 1600200"/>
              <a:gd name="connsiteY4" fmla="*/ 1299858 h 1918983"/>
              <a:gd name="connsiteX5" fmla="*/ 1600200 w 1600200"/>
              <a:gd name="connsiteY5" fmla="*/ 1728483 h 1918983"/>
              <a:gd name="connsiteX6" fmla="*/ 1038225 w 1600200"/>
              <a:gd name="connsiteY6" fmla="*/ 1918983 h 1918983"/>
              <a:gd name="connsiteX7" fmla="*/ 0 w 1600200"/>
              <a:gd name="connsiteY7" fmla="*/ 375933 h 1918983"/>
              <a:gd name="connsiteX8" fmla="*/ 371475 w 1600200"/>
              <a:gd name="connsiteY8" fmla="*/ 1032 h 1918983"/>
              <a:gd name="connsiteX0" fmla="*/ 371475 w 1600200"/>
              <a:gd name="connsiteY0" fmla="*/ 1088 h 1919039"/>
              <a:gd name="connsiteX1" fmla="*/ 568075 w 1600200"/>
              <a:gd name="connsiteY1" fmla="*/ 602846 h 1919039"/>
              <a:gd name="connsiteX2" fmla="*/ 400050 w 1600200"/>
              <a:gd name="connsiteY2" fmla="*/ 623639 h 1919039"/>
              <a:gd name="connsiteX3" fmla="*/ 1019175 w 1600200"/>
              <a:gd name="connsiteY3" fmla="*/ 1499939 h 1919039"/>
              <a:gd name="connsiteX4" fmla="*/ 1219200 w 1600200"/>
              <a:gd name="connsiteY4" fmla="*/ 1299914 h 1919039"/>
              <a:gd name="connsiteX5" fmla="*/ 1600200 w 1600200"/>
              <a:gd name="connsiteY5" fmla="*/ 1728539 h 1919039"/>
              <a:gd name="connsiteX6" fmla="*/ 1038225 w 1600200"/>
              <a:gd name="connsiteY6" fmla="*/ 1919039 h 1919039"/>
              <a:gd name="connsiteX7" fmla="*/ 0 w 1600200"/>
              <a:gd name="connsiteY7" fmla="*/ 375989 h 1919039"/>
              <a:gd name="connsiteX8" fmla="*/ 371475 w 1600200"/>
              <a:gd name="connsiteY8" fmla="*/ 1088 h 1919039"/>
              <a:gd name="connsiteX0" fmla="*/ 371475 w 1600200"/>
              <a:gd name="connsiteY0" fmla="*/ 1088 h 1919039"/>
              <a:gd name="connsiteX1" fmla="*/ 568075 w 1600200"/>
              <a:gd name="connsiteY1" fmla="*/ 602846 h 1919039"/>
              <a:gd name="connsiteX2" fmla="*/ 400050 w 1600200"/>
              <a:gd name="connsiteY2" fmla="*/ 623639 h 1919039"/>
              <a:gd name="connsiteX3" fmla="*/ 1019175 w 1600200"/>
              <a:gd name="connsiteY3" fmla="*/ 1499939 h 1919039"/>
              <a:gd name="connsiteX4" fmla="*/ 1219200 w 1600200"/>
              <a:gd name="connsiteY4" fmla="*/ 1299914 h 1919039"/>
              <a:gd name="connsiteX5" fmla="*/ 1600200 w 1600200"/>
              <a:gd name="connsiteY5" fmla="*/ 1728539 h 1919039"/>
              <a:gd name="connsiteX6" fmla="*/ 1038225 w 1600200"/>
              <a:gd name="connsiteY6" fmla="*/ 1919039 h 1919039"/>
              <a:gd name="connsiteX7" fmla="*/ 0 w 1600200"/>
              <a:gd name="connsiteY7" fmla="*/ 375989 h 1919039"/>
              <a:gd name="connsiteX8" fmla="*/ 371475 w 1600200"/>
              <a:gd name="connsiteY8" fmla="*/ 1088 h 191903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400050 w 1600200"/>
              <a:gd name="connsiteY2" fmla="*/ 623669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408703 w 1600200"/>
              <a:gd name="connsiteY2" fmla="*/ 643860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59666 w 1600200"/>
              <a:gd name="connsiteY2" fmla="*/ 643860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70138 w 1600200"/>
              <a:gd name="connsiteY3" fmla="*/ 1517276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0522 w 1600200"/>
              <a:gd name="connsiteY3" fmla="*/ 1534584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96099 w 1600200"/>
              <a:gd name="connsiteY3" fmla="*/ 1546122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588662"/>
              <a:gd name="connsiteY0" fmla="*/ 1118 h 1919069"/>
              <a:gd name="connsiteX1" fmla="*/ 568075 w 1588662"/>
              <a:gd name="connsiteY1" fmla="*/ 602876 h 1919069"/>
              <a:gd name="connsiteX2" fmla="*/ 374089 w 1588662"/>
              <a:gd name="connsiteY2" fmla="*/ 646744 h 1919069"/>
              <a:gd name="connsiteX3" fmla="*/ 987445 w 1588662"/>
              <a:gd name="connsiteY3" fmla="*/ 1528815 h 1919069"/>
              <a:gd name="connsiteX4" fmla="*/ 1173048 w 1588662"/>
              <a:gd name="connsiteY4" fmla="*/ 1311482 h 1919069"/>
              <a:gd name="connsiteX5" fmla="*/ 1588662 w 1588662"/>
              <a:gd name="connsiteY5" fmla="*/ 1699723 h 1919069"/>
              <a:gd name="connsiteX6" fmla="*/ 1038225 w 1588662"/>
              <a:gd name="connsiteY6" fmla="*/ 1919069 h 1919069"/>
              <a:gd name="connsiteX7" fmla="*/ 0 w 1588662"/>
              <a:gd name="connsiteY7" fmla="*/ 376019 h 1919069"/>
              <a:gd name="connsiteX8" fmla="*/ 371475 w 1588662"/>
              <a:gd name="connsiteY8" fmla="*/ 1118 h 1919069"/>
              <a:gd name="connsiteX0" fmla="*/ 371475 w 1600166"/>
              <a:gd name="connsiteY0" fmla="*/ 1118 h 1919069"/>
              <a:gd name="connsiteX1" fmla="*/ 568075 w 1600166"/>
              <a:gd name="connsiteY1" fmla="*/ 602876 h 1919069"/>
              <a:gd name="connsiteX2" fmla="*/ 374089 w 1600166"/>
              <a:gd name="connsiteY2" fmla="*/ 646744 h 1919069"/>
              <a:gd name="connsiteX3" fmla="*/ 987445 w 1600166"/>
              <a:gd name="connsiteY3" fmla="*/ 1528815 h 1919069"/>
              <a:gd name="connsiteX4" fmla="*/ 1173048 w 1600166"/>
              <a:gd name="connsiteY4" fmla="*/ 1311482 h 1919069"/>
              <a:gd name="connsiteX5" fmla="*/ 1588662 w 1600166"/>
              <a:gd name="connsiteY5" fmla="*/ 1699723 h 1919069"/>
              <a:gd name="connsiteX6" fmla="*/ 1038225 w 1600166"/>
              <a:gd name="connsiteY6" fmla="*/ 1919069 h 1919069"/>
              <a:gd name="connsiteX7" fmla="*/ 0 w 1600166"/>
              <a:gd name="connsiteY7" fmla="*/ 376019 h 1919069"/>
              <a:gd name="connsiteX8" fmla="*/ 371475 w 1600166"/>
              <a:gd name="connsiteY8" fmla="*/ 1118 h 1919069"/>
              <a:gd name="connsiteX0" fmla="*/ 371475 w 1600166"/>
              <a:gd name="connsiteY0" fmla="*/ 1118 h 1919069"/>
              <a:gd name="connsiteX1" fmla="*/ 568075 w 1600166"/>
              <a:gd name="connsiteY1" fmla="*/ 602876 h 1919069"/>
              <a:gd name="connsiteX2" fmla="*/ 374089 w 1600166"/>
              <a:gd name="connsiteY2" fmla="*/ 646744 h 1919069"/>
              <a:gd name="connsiteX3" fmla="*/ 987445 w 1600166"/>
              <a:gd name="connsiteY3" fmla="*/ 1528815 h 1919069"/>
              <a:gd name="connsiteX4" fmla="*/ 1173048 w 1600166"/>
              <a:gd name="connsiteY4" fmla="*/ 1311482 h 1919069"/>
              <a:gd name="connsiteX5" fmla="*/ 1588662 w 1600166"/>
              <a:gd name="connsiteY5" fmla="*/ 1699723 h 1919069"/>
              <a:gd name="connsiteX6" fmla="*/ 1038225 w 1600166"/>
              <a:gd name="connsiteY6" fmla="*/ 1919069 h 1919069"/>
              <a:gd name="connsiteX7" fmla="*/ 0 w 1600166"/>
              <a:gd name="connsiteY7" fmla="*/ 376019 h 1919069"/>
              <a:gd name="connsiteX8" fmla="*/ 371475 w 1600166"/>
              <a:gd name="connsiteY8" fmla="*/ 1118 h 1919069"/>
              <a:gd name="connsiteX0" fmla="*/ 371475 w 1596260"/>
              <a:gd name="connsiteY0" fmla="*/ 1118 h 1919069"/>
              <a:gd name="connsiteX1" fmla="*/ 568075 w 1596260"/>
              <a:gd name="connsiteY1" fmla="*/ 602876 h 1919069"/>
              <a:gd name="connsiteX2" fmla="*/ 374089 w 1596260"/>
              <a:gd name="connsiteY2" fmla="*/ 646744 h 1919069"/>
              <a:gd name="connsiteX3" fmla="*/ 987445 w 1596260"/>
              <a:gd name="connsiteY3" fmla="*/ 1528815 h 1919069"/>
              <a:gd name="connsiteX4" fmla="*/ 1173048 w 1596260"/>
              <a:gd name="connsiteY4" fmla="*/ 1311482 h 1919069"/>
              <a:gd name="connsiteX5" fmla="*/ 1588662 w 1596260"/>
              <a:gd name="connsiteY5" fmla="*/ 1699723 h 1919069"/>
              <a:gd name="connsiteX6" fmla="*/ 1038225 w 1596260"/>
              <a:gd name="connsiteY6" fmla="*/ 1919069 h 1919069"/>
              <a:gd name="connsiteX7" fmla="*/ 0 w 1596260"/>
              <a:gd name="connsiteY7" fmla="*/ 376019 h 1919069"/>
              <a:gd name="connsiteX8" fmla="*/ 371475 w 1596260"/>
              <a:gd name="connsiteY8" fmla="*/ 1118 h 1919069"/>
              <a:gd name="connsiteX0" fmla="*/ 371475 w 1596260"/>
              <a:gd name="connsiteY0" fmla="*/ 1118 h 1919069"/>
              <a:gd name="connsiteX1" fmla="*/ 568075 w 1596260"/>
              <a:gd name="connsiteY1" fmla="*/ 602876 h 1919069"/>
              <a:gd name="connsiteX2" fmla="*/ 374089 w 1596260"/>
              <a:gd name="connsiteY2" fmla="*/ 646744 h 1919069"/>
              <a:gd name="connsiteX3" fmla="*/ 987445 w 1596260"/>
              <a:gd name="connsiteY3" fmla="*/ 1528815 h 1919069"/>
              <a:gd name="connsiteX4" fmla="*/ 1173048 w 1596260"/>
              <a:gd name="connsiteY4" fmla="*/ 1311482 h 1919069"/>
              <a:gd name="connsiteX5" fmla="*/ 1588662 w 1596260"/>
              <a:gd name="connsiteY5" fmla="*/ 1699723 h 1919069"/>
              <a:gd name="connsiteX6" fmla="*/ 1038225 w 1596260"/>
              <a:gd name="connsiteY6" fmla="*/ 1919069 h 1919069"/>
              <a:gd name="connsiteX7" fmla="*/ 0 w 1596260"/>
              <a:gd name="connsiteY7" fmla="*/ 376019 h 1919069"/>
              <a:gd name="connsiteX8" fmla="*/ 371475 w 1596260"/>
              <a:gd name="connsiteY8" fmla="*/ 1118 h 1919069"/>
              <a:gd name="connsiteX0" fmla="*/ 371475 w 1596260"/>
              <a:gd name="connsiteY0" fmla="*/ 1118 h 1946976"/>
              <a:gd name="connsiteX1" fmla="*/ 568075 w 1596260"/>
              <a:gd name="connsiteY1" fmla="*/ 602876 h 1946976"/>
              <a:gd name="connsiteX2" fmla="*/ 374089 w 1596260"/>
              <a:gd name="connsiteY2" fmla="*/ 646744 h 1946976"/>
              <a:gd name="connsiteX3" fmla="*/ 987445 w 1596260"/>
              <a:gd name="connsiteY3" fmla="*/ 1528815 h 1946976"/>
              <a:gd name="connsiteX4" fmla="*/ 1173048 w 1596260"/>
              <a:gd name="connsiteY4" fmla="*/ 1311482 h 1946976"/>
              <a:gd name="connsiteX5" fmla="*/ 1588662 w 1596260"/>
              <a:gd name="connsiteY5" fmla="*/ 1699723 h 1946976"/>
              <a:gd name="connsiteX6" fmla="*/ 1038225 w 1596260"/>
              <a:gd name="connsiteY6" fmla="*/ 1919069 h 1946976"/>
              <a:gd name="connsiteX7" fmla="*/ 0 w 1596260"/>
              <a:gd name="connsiteY7" fmla="*/ 376019 h 1946976"/>
              <a:gd name="connsiteX8" fmla="*/ 371475 w 1596260"/>
              <a:gd name="connsiteY8" fmla="*/ 1118 h 1946976"/>
              <a:gd name="connsiteX0" fmla="*/ 357053 w 1581838"/>
              <a:gd name="connsiteY0" fmla="*/ 1118 h 1946976"/>
              <a:gd name="connsiteX1" fmla="*/ 553653 w 1581838"/>
              <a:gd name="connsiteY1" fmla="*/ 602876 h 1946976"/>
              <a:gd name="connsiteX2" fmla="*/ 359667 w 1581838"/>
              <a:gd name="connsiteY2" fmla="*/ 646744 h 1946976"/>
              <a:gd name="connsiteX3" fmla="*/ 973023 w 1581838"/>
              <a:gd name="connsiteY3" fmla="*/ 1528815 h 1946976"/>
              <a:gd name="connsiteX4" fmla="*/ 1158626 w 1581838"/>
              <a:gd name="connsiteY4" fmla="*/ 1311482 h 1946976"/>
              <a:gd name="connsiteX5" fmla="*/ 1574240 w 1581838"/>
              <a:gd name="connsiteY5" fmla="*/ 1699723 h 1946976"/>
              <a:gd name="connsiteX6" fmla="*/ 1023803 w 1581838"/>
              <a:gd name="connsiteY6" fmla="*/ 1919069 h 1946976"/>
              <a:gd name="connsiteX7" fmla="*/ 0 w 1581838"/>
              <a:gd name="connsiteY7" fmla="*/ 378903 h 1946976"/>
              <a:gd name="connsiteX8" fmla="*/ 357053 w 1581838"/>
              <a:gd name="connsiteY8" fmla="*/ 1118 h 1946976"/>
              <a:gd name="connsiteX0" fmla="*/ 357053 w 1581838"/>
              <a:gd name="connsiteY0" fmla="*/ 1118 h 1946976"/>
              <a:gd name="connsiteX1" fmla="*/ 553653 w 1581838"/>
              <a:gd name="connsiteY1" fmla="*/ 602876 h 1946976"/>
              <a:gd name="connsiteX2" fmla="*/ 359667 w 1581838"/>
              <a:gd name="connsiteY2" fmla="*/ 646744 h 1946976"/>
              <a:gd name="connsiteX3" fmla="*/ 973023 w 1581838"/>
              <a:gd name="connsiteY3" fmla="*/ 1528815 h 1946976"/>
              <a:gd name="connsiteX4" fmla="*/ 1158626 w 1581838"/>
              <a:gd name="connsiteY4" fmla="*/ 1311482 h 1946976"/>
              <a:gd name="connsiteX5" fmla="*/ 1574240 w 1581838"/>
              <a:gd name="connsiteY5" fmla="*/ 1699723 h 1946976"/>
              <a:gd name="connsiteX6" fmla="*/ 1023803 w 1581838"/>
              <a:gd name="connsiteY6" fmla="*/ 1919069 h 1946976"/>
              <a:gd name="connsiteX7" fmla="*/ 0 w 1581838"/>
              <a:gd name="connsiteY7" fmla="*/ 378903 h 1946976"/>
              <a:gd name="connsiteX8" fmla="*/ 357053 w 1581838"/>
              <a:gd name="connsiteY8" fmla="*/ 1118 h 1946976"/>
              <a:gd name="connsiteX0" fmla="*/ 357053 w 1581838"/>
              <a:gd name="connsiteY0" fmla="*/ 1118 h 1946976"/>
              <a:gd name="connsiteX1" fmla="*/ 553653 w 1581838"/>
              <a:gd name="connsiteY1" fmla="*/ 602876 h 1946976"/>
              <a:gd name="connsiteX2" fmla="*/ 359667 w 1581838"/>
              <a:gd name="connsiteY2" fmla="*/ 646744 h 1946976"/>
              <a:gd name="connsiteX3" fmla="*/ 973023 w 1581838"/>
              <a:gd name="connsiteY3" fmla="*/ 1528815 h 1946976"/>
              <a:gd name="connsiteX4" fmla="*/ 1158626 w 1581838"/>
              <a:gd name="connsiteY4" fmla="*/ 1311482 h 1946976"/>
              <a:gd name="connsiteX5" fmla="*/ 1574240 w 1581838"/>
              <a:gd name="connsiteY5" fmla="*/ 1699723 h 1946976"/>
              <a:gd name="connsiteX6" fmla="*/ 1023803 w 1581838"/>
              <a:gd name="connsiteY6" fmla="*/ 1919069 h 1946976"/>
              <a:gd name="connsiteX7" fmla="*/ 0 w 1581838"/>
              <a:gd name="connsiteY7" fmla="*/ 378903 h 1946976"/>
              <a:gd name="connsiteX8" fmla="*/ 357053 w 1581838"/>
              <a:gd name="connsiteY8" fmla="*/ 1118 h 1946976"/>
              <a:gd name="connsiteX0" fmla="*/ 333976 w 1558761"/>
              <a:gd name="connsiteY0" fmla="*/ 1118 h 1946976"/>
              <a:gd name="connsiteX1" fmla="*/ 530576 w 1558761"/>
              <a:gd name="connsiteY1" fmla="*/ 602876 h 1946976"/>
              <a:gd name="connsiteX2" fmla="*/ 336590 w 1558761"/>
              <a:gd name="connsiteY2" fmla="*/ 646744 h 1946976"/>
              <a:gd name="connsiteX3" fmla="*/ 949946 w 1558761"/>
              <a:gd name="connsiteY3" fmla="*/ 1528815 h 1946976"/>
              <a:gd name="connsiteX4" fmla="*/ 1135549 w 1558761"/>
              <a:gd name="connsiteY4" fmla="*/ 1311482 h 1946976"/>
              <a:gd name="connsiteX5" fmla="*/ 1551163 w 1558761"/>
              <a:gd name="connsiteY5" fmla="*/ 1699723 h 1946976"/>
              <a:gd name="connsiteX6" fmla="*/ 1000726 w 1558761"/>
              <a:gd name="connsiteY6" fmla="*/ 1919069 h 1946976"/>
              <a:gd name="connsiteX7" fmla="*/ 0 w 1558761"/>
              <a:gd name="connsiteY7" fmla="*/ 390441 h 1946976"/>
              <a:gd name="connsiteX8" fmla="*/ 333976 w 1558761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38491 w 1560662"/>
              <a:gd name="connsiteY2" fmla="*/ 646744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38491 w 1560662"/>
              <a:gd name="connsiteY2" fmla="*/ 646744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38491 w 1560662"/>
              <a:gd name="connsiteY2" fmla="*/ 646744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44260 w 1560662"/>
              <a:gd name="connsiteY2" fmla="*/ 655398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96 h 1946054"/>
              <a:gd name="connsiteX1" fmla="*/ 532477 w 1560662"/>
              <a:gd name="connsiteY1" fmla="*/ 601954 h 1946054"/>
              <a:gd name="connsiteX2" fmla="*/ 344260 w 1560662"/>
              <a:gd name="connsiteY2" fmla="*/ 654476 h 1946054"/>
              <a:gd name="connsiteX3" fmla="*/ 951847 w 1560662"/>
              <a:gd name="connsiteY3" fmla="*/ 1527893 h 1946054"/>
              <a:gd name="connsiteX4" fmla="*/ 1137450 w 1560662"/>
              <a:gd name="connsiteY4" fmla="*/ 1310560 h 1946054"/>
              <a:gd name="connsiteX5" fmla="*/ 1553064 w 1560662"/>
              <a:gd name="connsiteY5" fmla="*/ 1698801 h 1946054"/>
              <a:gd name="connsiteX6" fmla="*/ 1002627 w 1560662"/>
              <a:gd name="connsiteY6" fmla="*/ 1918147 h 1946054"/>
              <a:gd name="connsiteX7" fmla="*/ 1901 w 1560662"/>
              <a:gd name="connsiteY7" fmla="*/ 389519 h 1946054"/>
              <a:gd name="connsiteX8" fmla="*/ 335877 w 1560662"/>
              <a:gd name="connsiteY8" fmla="*/ 196 h 1946054"/>
              <a:gd name="connsiteX0" fmla="*/ 332898 w 1560662"/>
              <a:gd name="connsiteY0" fmla="*/ 199 h 1937121"/>
              <a:gd name="connsiteX1" fmla="*/ 532477 w 1560662"/>
              <a:gd name="connsiteY1" fmla="*/ 593021 h 1937121"/>
              <a:gd name="connsiteX2" fmla="*/ 344260 w 1560662"/>
              <a:gd name="connsiteY2" fmla="*/ 645543 h 1937121"/>
              <a:gd name="connsiteX3" fmla="*/ 951847 w 1560662"/>
              <a:gd name="connsiteY3" fmla="*/ 1518960 h 1937121"/>
              <a:gd name="connsiteX4" fmla="*/ 1137450 w 1560662"/>
              <a:gd name="connsiteY4" fmla="*/ 1301627 h 1937121"/>
              <a:gd name="connsiteX5" fmla="*/ 1553064 w 1560662"/>
              <a:gd name="connsiteY5" fmla="*/ 1689868 h 1937121"/>
              <a:gd name="connsiteX6" fmla="*/ 1002627 w 1560662"/>
              <a:gd name="connsiteY6" fmla="*/ 1909214 h 1937121"/>
              <a:gd name="connsiteX7" fmla="*/ 1901 w 1560662"/>
              <a:gd name="connsiteY7" fmla="*/ 380586 h 1937121"/>
              <a:gd name="connsiteX8" fmla="*/ 332898 w 1560662"/>
              <a:gd name="connsiteY8" fmla="*/ 199 h 1937121"/>
              <a:gd name="connsiteX0" fmla="*/ 332898 w 1560662"/>
              <a:gd name="connsiteY0" fmla="*/ 199 h 1937121"/>
              <a:gd name="connsiteX1" fmla="*/ 532477 w 1560662"/>
              <a:gd name="connsiteY1" fmla="*/ 593021 h 1937121"/>
              <a:gd name="connsiteX2" fmla="*/ 344260 w 1560662"/>
              <a:gd name="connsiteY2" fmla="*/ 645543 h 1937121"/>
              <a:gd name="connsiteX3" fmla="*/ 951847 w 1560662"/>
              <a:gd name="connsiteY3" fmla="*/ 1518960 h 1937121"/>
              <a:gd name="connsiteX4" fmla="*/ 1137450 w 1560662"/>
              <a:gd name="connsiteY4" fmla="*/ 1301627 h 1937121"/>
              <a:gd name="connsiteX5" fmla="*/ 1553064 w 1560662"/>
              <a:gd name="connsiteY5" fmla="*/ 1689868 h 1937121"/>
              <a:gd name="connsiteX6" fmla="*/ 1002627 w 1560662"/>
              <a:gd name="connsiteY6" fmla="*/ 1909214 h 1937121"/>
              <a:gd name="connsiteX7" fmla="*/ 1901 w 1560662"/>
              <a:gd name="connsiteY7" fmla="*/ 380586 h 1937121"/>
              <a:gd name="connsiteX8" fmla="*/ 332898 w 1560662"/>
              <a:gd name="connsiteY8" fmla="*/ 199 h 1937121"/>
              <a:gd name="connsiteX0" fmla="*/ 332898 w 1560662"/>
              <a:gd name="connsiteY0" fmla="*/ 199 h 1937121"/>
              <a:gd name="connsiteX1" fmla="*/ 532477 w 1560662"/>
              <a:gd name="connsiteY1" fmla="*/ 593021 h 1937121"/>
              <a:gd name="connsiteX2" fmla="*/ 344260 w 1560662"/>
              <a:gd name="connsiteY2" fmla="*/ 645543 h 1937121"/>
              <a:gd name="connsiteX3" fmla="*/ 951847 w 1560662"/>
              <a:gd name="connsiteY3" fmla="*/ 1518960 h 1937121"/>
              <a:gd name="connsiteX4" fmla="*/ 1137450 w 1560662"/>
              <a:gd name="connsiteY4" fmla="*/ 1301627 h 1937121"/>
              <a:gd name="connsiteX5" fmla="*/ 1553064 w 1560662"/>
              <a:gd name="connsiteY5" fmla="*/ 1689868 h 1937121"/>
              <a:gd name="connsiteX6" fmla="*/ 1002627 w 1560662"/>
              <a:gd name="connsiteY6" fmla="*/ 1909214 h 1937121"/>
              <a:gd name="connsiteX7" fmla="*/ 1901 w 1560662"/>
              <a:gd name="connsiteY7" fmla="*/ 380586 h 1937121"/>
              <a:gd name="connsiteX8" fmla="*/ 332898 w 1560662"/>
              <a:gd name="connsiteY8" fmla="*/ 199 h 1937121"/>
              <a:gd name="connsiteX0" fmla="*/ 332898 w 1565431"/>
              <a:gd name="connsiteY0" fmla="*/ 199 h 1937121"/>
              <a:gd name="connsiteX1" fmla="*/ 532477 w 1565431"/>
              <a:gd name="connsiteY1" fmla="*/ 593021 h 1937121"/>
              <a:gd name="connsiteX2" fmla="*/ 344260 w 1565431"/>
              <a:gd name="connsiteY2" fmla="*/ 645543 h 1937121"/>
              <a:gd name="connsiteX3" fmla="*/ 951847 w 1565431"/>
              <a:gd name="connsiteY3" fmla="*/ 1518960 h 1937121"/>
              <a:gd name="connsiteX4" fmla="*/ 1137450 w 1565431"/>
              <a:gd name="connsiteY4" fmla="*/ 1301627 h 1937121"/>
              <a:gd name="connsiteX5" fmla="*/ 1553064 w 1565431"/>
              <a:gd name="connsiteY5" fmla="*/ 1689868 h 1937121"/>
              <a:gd name="connsiteX6" fmla="*/ 1002627 w 1565431"/>
              <a:gd name="connsiteY6" fmla="*/ 1909214 h 1937121"/>
              <a:gd name="connsiteX7" fmla="*/ 1901 w 1565431"/>
              <a:gd name="connsiteY7" fmla="*/ 380586 h 1937121"/>
              <a:gd name="connsiteX8" fmla="*/ 332898 w 1565431"/>
              <a:gd name="connsiteY8" fmla="*/ 199 h 1937121"/>
              <a:gd name="connsiteX0" fmla="*/ 332898 w 1565431"/>
              <a:gd name="connsiteY0" fmla="*/ 199 h 1937121"/>
              <a:gd name="connsiteX1" fmla="*/ 532477 w 1565431"/>
              <a:gd name="connsiteY1" fmla="*/ 593021 h 1937121"/>
              <a:gd name="connsiteX2" fmla="*/ 344260 w 1565431"/>
              <a:gd name="connsiteY2" fmla="*/ 645543 h 1937121"/>
              <a:gd name="connsiteX3" fmla="*/ 951847 w 1565431"/>
              <a:gd name="connsiteY3" fmla="*/ 1518960 h 1937121"/>
              <a:gd name="connsiteX4" fmla="*/ 1137450 w 1565431"/>
              <a:gd name="connsiteY4" fmla="*/ 1301627 h 1937121"/>
              <a:gd name="connsiteX5" fmla="*/ 1553064 w 1565431"/>
              <a:gd name="connsiteY5" fmla="*/ 1689868 h 1937121"/>
              <a:gd name="connsiteX6" fmla="*/ 1002627 w 1565431"/>
              <a:gd name="connsiteY6" fmla="*/ 1909214 h 1937121"/>
              <a:gd name="connsiteX7" fmla="*/ 1901 w 1565431"/>
              <a:gd name="connsiteY7" fmla="*/ 380586 h 1937121"/>
              <a:gd name="connsiteX8" fmla="*/ 332898 w 1565431"/>
              <a:gd name="connsiteY8" fmla="*/ 199 h 1937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65431" h="1937121">
                <a:moveTo>
                  <a:pt x="332898" y="199"/>
                </a:moveTo>
                <a:cubicBezTo>
                  <a:pt x="480797" y="-12106"/>
                  <a:pt x="712130" y="551085"/>
                  <a:pt x="532477" y="593021"/>
                </a:cubicBezTo>
                <a:lnTo>
                  <a:pt x="344260" y="645543"/>
                </a:lnTo>
                <a:cubicBezTo>
                  <a:pt x="475639" y="1163599"/>
                  <a:pt x="690666" y="1300897"/>
                  <a:pt x="951847" y="1518960"/>
                </a:cubicBezTo>
                <a:cubicBezTo>
                  <a:pt x="1003138" y="1396518"/>
                  <a:pt x="1042046" y="1291100"/>
                  <a:pt x="1137450" y="1301627"/>
                </a:cubicBezTo>
                <a:cubicBezTo>
                  <a:pt x="1276950" y="1299313"/>
                  <a:pt x="1636332" y="1564228"/>
                  <a:pt x="1553064" y="1689868"/>
                </a:cubicBezTo>
                <a:cubicBezTo>
                  <a:pt x="1389777" y="1941825"/>
                  <a:pt x="1145722" y="1971673"/>
                  <a:pt x="1002627" y="1909214"/>
                </a:cubicBezTo>
                <a:cubicBezTo>
                  <a:pt x="545977" y="1690048"/>
                  <a:pt x="-37590" y="1110316"/>
                  <a:pt x="1901" y="380586"/>
                </a:cubicBezTo>
                <a:cubicBezTo>
                  <a:pt x="36305" y="148891"/>
                  <a:pt x="133416" y="23363"/>
                  <a:pt x="332898" y="19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66" name="Rectangle 36">
            <a:extLst>
              <a:ext uri="{FF2B5EF4-FFF2-40B4-BE49-F238E27FC236}">
                <a16:creationId xmlns:a16="http://schemas.microsoft.com/office/drawing/2014/main" id="{11A06711-0A15-47E5-AAA2-F0E6DC05BD1B}"/>
              </a:ext>
            </a:extLst>
          </p:cNvPr>
          <p:cNvSpPr/>
          <p:nvPr/>
        </p:nvSpPr>
        <p:spPr>
          <a:xfrm>
            <a:off x="5164740" y="4708915"/>
            <a:ext cx="586136" cy="489963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67" name="Rounded Rectangle 27">
            <a:extLst>
              <a:ext uri="{FF2B5EF4-FFF2-40B4-BE49-F238E27FC236}">
                <a16:creationId xmlns:a16="http://schemas.microsoft.com/office/drawing/2014/main" id="{7A5ED58F-9964-4886-8BFC-E301F23293AB}"/>
              </a:ext>
            </a:extLst>
          </p:cNvPr>
          <p:cNvSpPr/>
          <p:nvPr/>
        </p:nvSpPr>
        <p:spPr>
          <a:xfrm>
            <a:off x="8316455" y="1548746"/>
            <a:ext cx="605315" cy="464964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68" name="Rounded Rectangle 7">
            <a:extLst>
              <a:ext uri="{FF2B5EF4-FFF2-40B4-BE49-F238E27FC236}">
                <a16:creationId xmlns:a16="http://schemas.microsoft.com/office/drawing/2014/main" id="{7D6C3C70-FD86-419A-8B89-365FC328FB88}"/>
              </a:ext>
            </a:extLst>
          </p:cNvPr>
          <p:cNvSpPr/>
          <p:nvPr/>
        </p:nvSpPr>
        <p:spPr>
          <a:xfrm>
            <a:off x="9257631" y="1515680"/>
            <a:ext cx="615416" cy="531098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69" name="Chord 15">
            <a:extLst>
              <a:ext uri="{FF2B5EF4-FFF2-40B4-BE49-F238E27FC236}">
                <a16:creationId xmlns:a16="http://schemas.microsoft.com/office/drawing/2014/main" id="{42E9D490-3DD3-4F66-B124-FE910E0FACBF}"/>
              </a:ext>
            </a:extLst>
          </p:cNvPr>
          <p:cNvSpPr/>
          <p:nvPr/>
        </p:nvSpPr>
        <p:spPr>
          <a:xfrm>
            <a:off x="11124640" y="1472088"/>
            <a:ext cx="283580" cy="618280"/>
          </a:xfrm>
          <a:custGeom>
            <a:avLst/>
            <a:gdLst/>
            <a:ahLst/>
            <a:cxnLst/>
            <a:rect l="l" t="t" r="r" b="b"/>
            <a:pathLst>
              <a:path w="1492970" h="3255081">
                <a:moveTo>
                  <a:pt x="1492970" y="1569688"/>
                </a:moveTo>
                <a:cubicBezTo>
                  <a:pt x="1492970" y="1957118"/>
                  <a:pt x="1197680" y="2277765"/>
                  <a:pt x="816277" y="2310957"/>
                </a:cubicBezTo>
                <a:lnTo>
                  <a:pt x="816277" y="2787043"/>
                </a:lnTo>
                <a:cubicBezTo>
                  <a:pt x="873982" y="2789209"/>
                  <a:pt x="931009" y="2798017"/>
                  <a:pt x="986081" y="2811674"/>
                </a:cubicBezTo>
                <a:cubicBezTo>
                  <a:pt x="1252919" y="2877847"/>
                  <a:pt x="1430830" y="3046369"/>
                  <a:pt x="1433593" y="3235566"/>
                </a:cubicBezTo>
                <a:lnTo>
                  <a:pt x="57488" y="3255081"/>
                </a:lnTo>
                <a:cubicBezTo>
                  <a:pt x="47920" y="3062506"/>
                  <a:pt x="221127" y="2886615"/>
                  <a:pt x="490574" y="2815284"/>
                </a:cubicBezTo>
                <a:cubicBezTo>
                  <a:pt x="549928" y="2799571"/>
                  <a:pt x="611777" y="2789553"/>
                  <a:pt x="674460" y="2787163"/>
                </a:cubicBezTo>
                <a:lnTo>
                  <a:pt x="674460" y="2310809"/>
                </a:lnTo>
                <a:cubicBezTo>
                  <a:pt x="317470" y="2280245"/>
                  <a:pt x="28405" y="1994114"/>
                  <a:pt x="0" y="1627428"/>
                </a:cubicBezTo>
                <a:lnTo>
                  <a:pt x="142201" y="1616413"/>
                </a:lnTo>
                <a:cubicBezTo>
                  <a:pt x="167304" y="1940464"/>
                  <a:pt x="443969" y="2186771"/>
                  <a:pt x="768748" y="2174211"/>
                </a:cubicBezTo>
                <a:cubicBezTo>
                  <a:pt x="1093527" y="2161650"/>
                  <a:pt x="1350342" y="1894710"/>
                  <a:pt x="1350342" y="1569689"/>
                </a:cubicBezTo>
                <a:close/>
                <a:moveTo>
                  <a:pt x="745368" y="0"/>
                </a:moveTo>
                <a:cubicBezTo>
                  <a:pt x="989132" y="0"/>
                  <a:pt x="1186742" y="197610"/>
                  <a:pt x="1186742" y="441374"/>
                </a:cubicBezTo>
                <a:lnTo>
                  <a:pt x="1186742" y="1575353"/>
                </a:lnTo>
                <a:cubicBezTo>
                  <a:pt x="1186742" y="1819117"/>
                  <a:pt x="989132" y="2016727"/>
                  <a:pt x="745368" y="2016727"/>
                </a:cubicBezTo>
                <a:cubicBezTo>
                  <a:pt x="501604" y="2016727"/>
                  <a:pt x="303994" y="1819117"/>
                  <a:pt x="303994" y="1575353"/>
                </a:cubicBezTo>
                <a:lnTo>
                  <a:pt x="303994" y="441374"/>
                </a:lnTo>
                <a:cubicBezTo>
                  <a:pt x="303994" y="197610"/>
                  <a:pt x="501604" y="0"/>
                  <a:pt x="74536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70" name="Rectangle 16">
            <a:extLst>
              <a:ext uri="{FF2B5EF4-FFF2-40B4-BE49-F238E27FC236}">
                <a16:creationId xmlns:a16="http://schemas.microsoft.com/office/drawing/2014/main" id="{F1978DC7-2159-40E0-A5D4-88F414868797}"/>
              </a:ext>
            </a:extLst>
          </p:cNvPr>
          <p:cNvSpPr/>
          <p:nvPr/>
        </p:nvSpPr>
        <p:spPr>
          <a:xfrm>
            <a:off x="6093780" y="4751666"/>
            <a:ext cx="615416" cy="404460"/>
          </a:xfrm>
          <a:custGeom>
            <a:avLst/>
            <a:gdLst/>
            <a:ahLst/>
            <a:cxnLst/>
            <a:rect l="l" t="t" r="r" b="b"/>
            <a:pathLst>
              <a:path w="3240006" h="2129375">
                <a:moveTo>
                  <a:pt x="1916836" y="454558"/>
                </a:moveTo>
                <a:cubicBezTo>
                  <a:pt x="2018418" y="454558"/>
                  <a:pt x="2100766" y="536906"/>
                  <a:pt x="2100766" y="638488"/>
                </a:cubicBezTo>
                <a:cubicBezTo>
                  <a:pt x="2100766" y="740070"/>
                  <a:pt x="2018418" y="822418"/>
                  <a:pt x="1916836" y="822418"/>
                </a:cubicBezTo>
                <a:cubicBezTo>
                  <a:pt x="1815254" y="822418"/>
                  <a:pt x="1732906" y="740070"/>
                  <a:pt x="1732906" y="638488"/>
                </a:cubicBezTo>
                <a:cubicBezTo>
                  <a:pt x="1732906" y="536906"/>
                  <a:pt x="1815254" y="454558"/>
                  <a:pt x="1916836" y="454558"/>
                </a:cubicBezTo>
                <a:close/>
                <a:moveTo>
                  <a:pt x="1197545" y="272737"/>
                </a:moveTo>
                <a:lnTo>
                  <a:pt x="1861974" y="1458536"/>
                </a:lnTo>
                <a:lnTo>
                  <a:pt x="2263096" y="848801"/>
                </a:lnTo>
                <a:lnTo>
                  <a:pt x="2919562" y="1846679"/>
                </a:lnTo>
                <a:lnTo>
                  <a:pt x="2079459" y="1846679"/>
                </a:lnTo>
                <a:lnTo>
                  <a:pt x="1606629" y="1846679"/>
                </a:lnTo>
                <a:lnTo>
                  <a:pt x="315630" y="1846679"/>
                </a:lnTo>
                <a:close/>
                <a:moveTo>
                  <a:pt x="180003" y="164687"/>
                </a:moveTo>
                <a:lnTo>
                  <a:pt x="180003" y="1964687"/>
                </a:lnTo>
                <a:lnTo>
                  <a:pt x="3060003" y="1964687"/>
                </a:lnTo>
                <a:lnTo>
                  <a:pt x="3060003" y="164687"/>
                </a:lnTo>
                <a:close/>
                <a:moveTo>
                  <a:pt x="0" y="0"/>
                </a:moveTo>
                <a:lnTo>
                  <a:pt x="3240006" y="0"/>
                </a:lnTo>
                <a:lnTo>
                  <a:pt x="3240006" y="2129375"/>
                </a:lnTo>
                <a:lnTo>
                  <a:pt x="0" y="21293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71" name="Rounded Rectangle 6">
            <a:extLst>
              <a:ext uri="{FF2B5EF4-FFF2-40B4-BE49-F238E27FC236}">
                <a16:creationId xmlns:a16="http://schemas.microsoft.com/office/drawing/2014/main" id="{48E90455-C4C4-4792-86FF-218C5EFE04F0}"/>
              </a:ext>
            </a:extLst>
          </p:cNvPr>
          <p:cNvSpPr/>
          <p:nvPr/>
        </p:nvSpPr>
        <p:spPr>
          <a:xfrm>
            <a:off x="5137072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72" name="Rounded Rectangle 6">
            <a:extLst>
              <a:ext uri="{FF2B5EF4-FFF2-40B4-BE49-F238E27FC236}">
                <a16:creationId xmlns:a16="http://schemas.microsoft.com/office/drawing/2014/main" id="{8329069E-6F6C-4466-BEA3-223D7C56FECC}"/>
              </a:ext>
            </a:extLst>
          </p:cNvPr>
          <p:cNvSpPr/>
          <p:nvPr/>
        </p:nvSpPr>
        <p:spPr>
          <a:xfrm>
            <a:off x="6044394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73" name="Rounded Rectangle 6">
            <a:extLst>
              <a:ext uri="{FF2B5EF4-FFF2-40B4-BE49-F238E27FC236}">
                <a16:creationId xmlns:a16="http://schemas.microsoft.com/office/drawing/2014/main" id="{740CC869-4793-4E41-A92A-FDB14A2B194C}"/>
              </a:ext>
            </a:extLst>
          </p:cNvPr>
          <p:cNvSpPr/>
          <p:nvPr/>
        </p:nvSpPr>
        <p:spPr>
          <a:xfrm>
            <a:off x="6951716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1584648" y="234376"/>
                </a:moveTo>
                <a:lnTo>
                  <a:pt x="2088704" y="234376"/>
                </a:lnTo>
                <a:lnTo>
                  <a:pt x="2088704" y="1314376"/>
                </a:lnTo>
                <a:lnTo>
                  <a:pt x="1584648" y="1314376"/>
                </a:ln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74" name="Rounded Rectangle 6">
            <a:extLst>
              <a:ext uri="{FF2B5EF4-FFF2-40B4-BE49-F238E27FC236}">
                <a16:creationId xmlns:a16="http://schemas.microsoft.com/office/drawing/2014/main" id="{17C1EAE2-459E-491D-81FC-F8924F353B13}"/>
              </a:ext>
            </a:extLst>
          </p:cNvPr>
          <p:cNvSpPr/>
          <p:nvPr/>
        </p:nvSpPr>
        <p:spPr>
          <a:xfrm>
            <a:off x="7859036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2240385" y="234376"/>
                </a:moveTo>
                <a:lnTo>
                  <a:pt x="2744441" y="234376"/>
                </a:lnTo>
                <a:lnTo>
                  <a:pt x="2744441" y="1314376"/>
                </a:lnTo>
                <a:lnTo>
                  <a:pt x="2240385" y="1314376"/>
                </a:lnTo>
                <a:close/>
                <a:moveTo>
                  <a:pt x="1584648" y="234376"/>
                </a:moveTo>
                <a:lnTo>
                  <a:pt x="2088704" y="234376"/>
                </a:lnTo>
                <a:lnTo>
                  <a:pt x="2088704" y="1314376"/>
                </a:lnTo>
                <a:lnTo>
                  <a:pt x="1584648" y="1314376"/>
                </a:ln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75" name="Teardrop 6">
            <a:extLst>
              <a:ext uri="{FF2B5EF4-FFF2-40B4-BE49-F238E27FC236}">
                <a16:creationId xmlns:a16="http://schemas.microsoft.com/office/drawing/2014/main" id="{3FF8E6D1-A5CA-4857-BFE4-E947E4F2F934}"/>
              </a:ext>
            </a:extLst>
          </p:cNvPr>
          <p:cNvSpPr/>
          <p:nvPr/>
        </p:nvSpPr>
        <p:spPr>
          <a:xfrm rot="8100000">
            <a:off x="11057693" y="3690402"/>
            <a:ext cx="417475" cy="417476"/>
          </a:xfrm>
          <a:custGeom>
            <a:avLst/>
            <a:gdLst/>
            <a:ahLst/>
            <a:cxnLst/>
            <a:rect l="l" t="t" r="r" b="b"/>
            <a:pathLst>
              <a:path w="2483832" h="2483835">
                <a:moveTo>
                  <a:pt x="657616" y="1826218"/>
                </a:moveTo>
                <a:cubicBezTo>
                  <a:pt x="806520" y="1975122"/>
                  <a:pt x="1047940" y="1975122"/>
                  <a:pt x="1196844" y="1826218"/>
                </a:cubicBezTo>
                <a:cubicBezTo>
                  <a:pt x="1345748" y="1677314"/>
                  <a:pt x="1345748" y="1435894"/>
                  <a:pt x="1196844" y="1286990"/>
                </a:cubicBezTo>
                <a:cubicBezTo>
                  <a:pt x="1047940" y="1138086"/>
                  <a:pt x="806520" y="1138086"/>
                  <a:pt x="657616" y="1286990"/>
                </a:cubicBezTo>
                <a:cubicBezTo>
                  <a:pt x="508712" y="1435894"/>
                  <a:pt x="508712" y="1677314"/>
                  <a:pt x="657616" y="1826218"/>
                </a:cubicBezTo>
                <a:close/>
                <a:moveTo>
                  <a:pt x="293335" y="2190500"/>
                </a:moveTo>
                <a:cubicBezTo>
                  <a:pt x="112098" y="2009262"/>
                  <a:pt x="0" y="1758885"/>
                  <a:pt x="0" y="1482325"/>
                </a:cubicBezTo>
                <a:cubicBezTo>
                  <a:pt x="0" y="929206"/>
                  <a:pt x="459290" y="590078"/>
                  <a:pt x="1001509" y="480815"/>
                </a:cubicBezTo>
                <a:cubicBezTo>
                  <a:pt x="1569704" y="366317"/>
                  <a:pt x="1861757" y="259925"/>
                  <a:pt x="2483832" y="0"/>
                </a:cubicBezTo>
                <a:cubicBezTo>
                  <a:pt x="2230640" y="682694"/>
                  <a:pt x="2130986" y="873716"/>
                  <a:pt x="2003018" y="1482325"/>
                </a:cubicBezTo>
                <a:cubicBezTo>
                  <a:pt x="1901990" y="2042180"/>
                  <a:pt x="1554627" y="2483835"/>
                  <a:pt x="1001509" y="2483835"/>
                </a:cubicBezTo>
                <a:cubicBezTo>
                  <a:pt x="724950" y="2483835"/>
                  <a:pt x="474573" y="2371737"/>
                  <a:pt x="293335" y="219050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76" name="Donut 24">
            <a:extLst>
              <a:ext uri="{FF2B5EF4-FFF2-40B4-BE49-F238E27FC236}">
                <a16:creationId xmlns:a16="http://schemas.microsoft.com/office/drawing/2014/main" id="{2358F6B7-5407-478C-BBCE-24DB33354B70}"/>
              </a:ext>
            </a:extLst>
          </p:cNvPr>
          <p:cNvSpPr/>
          <p:nvPr/>
        </p:nvSpPr>
        <p:spPr>
          <a:xfrm>
            <a:off x="5773604" y="2544635"/>
            <a:ext cx="617508" cy="622535"/>
          </a:xfrm>
          <a:custGeom>
            <a:avLst/>
            <a:gdLst/>
            <a:ahLst/>
            <a:cxnLst/>
            <a:rect l="l" t="t" r="r" b="b"/>
            <a:pathLst>
              <a:path w="3208412" h="3234532">
                <a:moveTo>
                  <a:pt x="1561445" y="1065858"/>
                </a:moveTo>
                <a:cubicBezTo>
                  <a:pt x="1654998" y="1065858"/>
                  <a:pt x="1743610" y="1087015"/>
                  <a:pt x="1821879" y="1126644"/>
                </a:cubicBezTo>
                <a:lnTo>
                  <a:pt x="1611352" y="1337172"/>
                </a:lnTo>
                <a:cubicBezTo>
                  <a:pt x="1595200" y="1333388"/>
                  <a:pt x="1578468" y="1332141"/>
                  <a:pt x="1561445" y="1332141"/>
                </a:cubicBezTo>
                <a:cubicBezTo>
                  <a:pt x="1373145" y="1332141"/>
                  <a:pt x="1220499" y="1484787"/>
                  <a:pt x="1220499" y="1673087"/>
                </a:cubicBezTo>
                <a:cubicBezTo>
                  <a:pt x="1220499" y="1861387"/>
                  <a:pt x="1373145" y="2014033"/>
                  <a:pt x="1561445" y="2014033"/>
                </a:cubicBezTo>
                <a:cubicBezTo>
                  <a:pt x="1749745" y="2014033"/>
                  <a:pt x="1902391" y="1861387"/>
                  <a:pt x="1902391" y="1673087"/>
                </a:cubicBezTo>
                <a:cubicBezTo>
                  <a:pt x="1902391" y="1643675"/>
                  <a:pt x="1898667" y="1615133"/>
                  <a:pt x="1890450" y="1588219"/>
                </a:cubicBezTo>
                <a:lnTo>
                  <a:pt x="2093156" y="1385512"/>
                </a:lnTo>
                <a:cubicBezTo>
                  <a:pt x="2142229" y="1470075"/>
                  <a:pt x="2168674" y="1568493"/>
                  <a:pt x="2168674" y="1673087"/>
                </a:cubicBezTo>
                <a:cubicBezTo>
                  <a:pt x="2168674" y="2008450"/>
                  <a:pt x="1896808" y="2280316"/>
                  <a:pt x="1561445" y="2280316"/>
                </a:cubicBezTo>
                <a:cubicBezTo>
                  <a:pt x="1226082" y="2280316"/>
                  <a:pt x="954217" y="2008450"/>
                  <a:pt x="954217" y="1673087"/>
                </a:cubicBezTo>
                <a:cubicBezTo>
                  <a:pt x="954217" y="1337724"/>
                  <a:pt x="1226082" y="1065858"/>
                  <a:pt x="1561445" y="1065858"/>
                </a:cubicBezTo>
                <a:close/>
                <a:moveTo>
                  <a:pt x="1561445" y="580076"/>
                </a:moveTo>
                <a:cubicBezTo>
                  <a:pt x="1790175" y="580076"/>
                  <a:pt x="2002494" y="650333"/>
                  <a:pt x="2177834" y="770690"/>
                </a:cubicBezTo>
                <a:lnTo>
                  <a:pt x="1968030" y="980494"/>
                </a:lnTo>
                <a:cubicBezTo>
                  <a:pt x="1849962" y="907198"/>
                  <a:pt x="1710422" y="866794"/>
                  <a:pt x="1561445" y="866794"/>
                </a:cubicBezTo>
                <a:cubicBezTo>
                  <a:pt x="1116142" y="866794"/>
                  <a:pt x="755153" y="1227784"/>
                  <a:pt x="755153" y="1673087"/>
                </a:cubicBezTo>
                <a:cubicBezTo>
                  <a:pt x="755153" y="2118390"/>
                  <a:pt x="1116142" y="2479380"/>
                  <a:pt x="1561445" y="2479380"/>
                </a:cubicBezTo>
                <a:cubicBezTo>
                  <a:pt x="2006748" y="2479380"/>
                  <a:pt x="2367738" y="2118390"/>
                  <a:pt x="2367738" y="1673087"/>
                </a:cubicBezTo>
                <a:cubicBezTo>
                  <a:pt x="2367738" y="1513043"/>
                  <a:pt x="2321108" y="1363890"/>
                  <a:pt x="2239307" y="1239362"/>
                </a:cubicBezTo>
                <a:lnTo>
                  <a:pt x="2445928" y="1032741"/>
                </a:lnTo>
                <a:cubicBezTo>
                  <a:pt x="2577451" y="1212149"/>
                  <a:pt x="2654457" y="1433625"/>
                  <a:pt x="2654457" y="1673087"/>
                </a:cubicBezTo>
                <a:cubicBezTo>
                  <a:pt x="2654457" y="2276741"/>
                  <a:pt x="2165099" y="2766099"/>
                  <a:pt x="1561445" y="2766099"/>
                </a:cubicBezTo>
                <a:cubicBezTo>
                  <a:pt x="957792" y="2766099"/>
                  <a:pt x="468434" y="2276741"/>
                  <a:pt x="468434" y="1673087"/>
                </a:cubicBezTo>
                <a:cubicBezTo>
                  <a:pt x="468434" y="1069433"/>
                  <a:pt x="957792" y="580076"/>
                  <a:pt x="1561445" y="580076"/>
                </a:cubicBezTo>
                <a:close/>
                <a:moveTo>
                  <a:pt x="1561445" y="111642"/>
                </a:moveTo>
                <a:cubicBezTo>
                  <a:pt x="1890473" y="111642"/>
                  <a:pt x="2195731" y="213411"/>
                  <a:pt x="2447076" y="387744"/>
                </a:cubicBezTo>
                <a:lnTo>
                  <a:pt x="2453780" y="494744"/>
                </a:lnTo>
                <a:lnTo>
                  <a:pt x="2309436" y="639088"/>
                </a:lnTo>
                <a:cubicBezTo>
                  <a:pt x="2099826" y="485554"/>
                  <a:pt x="1841132" y="395669"/>
                  <a:pt x="1561445" y="395669"/>
                </a:cubicBezTo>
                <a:cubicBezTo>
                  <a:pt x="855947" y="395669"/>
                  <a:pt x="284027" y="967589"/>
                  <a:pt x="284027" y="1673087"/>
                </a:cubicBezTo>
                <a:cubicBezTo>
                  <a:pt x="284027" y="2378585"/>
                  <a:pt x="855947" y="2950505"/>
                  <a:pt x="1561445" y="2950505"/>
                </a:cubicBezTo>
                <a:cubicBezTo>
                  <a:pt x="2266943" y="2950505"/>
                  <a:pt x="2838863" y="2378585"/>
                  <a:pt x="2838863" y="1673087"/>
                </a:cubicBezTo>
                <a:cubicBezTo>
                  <a:pt x="2838863" y="1382650"/>
                  <a:pt x="2741936" y="1114852"/>
                  <a:pt x="2577529" y="901139"/>
                </a:cubicBezTo>
                <a:lnTo>
                  <a:pt x="2706681" y="771988"/>
                </a:lnTo>
                <a:lnTo>
                  <a:pt x="2841540" y="780437"/>
                </a:lnTo>
                <a:cubicBezTo>
                  <a:pt x="3019168" y="1032973"/>
                  <a:pt x="3122890" y="1340917"/>
                  <a:pt x="3122890" y="1673087"/>
                </a:cubicBezTo>
                <a:cubicBezTo>
                  <a:pt x="3122890" y="2535449"/>
                  <a:pt x="2423807" y="3234532"/>
                  <a:pt x="1561445" y="3234532"/>
                </a:cubicBezTo>
                <a:cubicBezTo>
                  <a:pt x="699083" y="3234532"/>
                  <a:pt x="0" y="2535449"/>
                  <a:pt x="0" y="1673087"/>
                </a:cubicBezTo>
                <a:cubicBezTo>
                  <a:pt x="0" y="810725"/>
                  <a:pt x="699083" y="111642"/>
                  <a:pt x="1561445" y="111642"/>
                </a:cubicBezTo>
                <a:close/>
                <a:moveTo>
                  <a:pt x="2909110" y="0"/>
                </a:moveTo>
                <a:lnTo>
                  <a:pt x="2926757" y="281655"/>
                </a:lnTo>
                <a:lnTo>
                  <a:pt x="3208412" y="299301"/>
                </a:lnTo>
                <a:lnTo>
                  <a:pt x="2863230" y="644483"/>
                </a:lnTo>
                <a:lnTo>
                  <a:pt x="2685547" y="633351"/>
                </a:lnTo>
                <a:lnTo>
                  <a:pt x="1718098" y="1600799"/>
                </a:lnTo>
                <a:cubicBezTo>
                  <a:pt x="1729236" y="1622491"/>
                  <a:pt x="1734939" y="1647123"/>
                  <a:pt x="1734939" y="1673087"/>
                </a:cubicBezTo>
                <a:cubicBezTo>
                  <a:pt x="1734939" y="1768905"/>
                  <a:pt x="1657263" y="1846581"/>
                  <a:pt x="1561445" y="1846581"/>
                </a:cubicBezTo>
                <a:cubicBezTo>
                  <a:pt x="1465627" y="1846581"/>
                  <a:pt x="1387951" y="1768905"/>
                  <a:pt x="1387951" y="1673087"/>
                </a:cubicBezTo>
                <a:cubicBezTo>
                  <a:pt x="1387951" y="1577269"/>
                  <a:pt x="1465627" y="1499593"/>
                  <a:pt x="1561445" y="1499593"/>
                </a:cubicBezTo>
                <a:lnTo>
                  <a:pt x="1591006" y="1505561"/>
                </a:lnTo>
                <a:lnTo>
                  <a:pt x="2574981" y="521587"/>
                </a:lnTo>
                <a:lnTo>
                  <a:pt x="2563928" y="34518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77" name="Chord 38">
            <a:extLst>
              <a:ext uri="{FF2B5EF4-FFF2-40B4-BE49-F238E27FC236}">
                <a16:creationId xmlns:a16="http://schemas.microsoft.com/office/drawing/2014/main" id="{284AD387-FD7A-4FAE-86E7-99768FD2F34F}"/>
              </a:ext>
            </a:extLst>
          </p:cNvPr>
          <p:cNvSpPr/>
          <p:nvPr/>
        </p:nvSpPr>
        <p:spPr>
          <a:xfrm>
            <a:off x="6733448" y="2544108"/>
            <a:ext cx="484927" cy="623588"/>
          </a:xfrm>
          <a:custGeom>
            <a:avLst/>
            <a:gdLst/>
            <a:ahLst/>
            <a:cxnLst/>
            <a:rect l="l" t="t" r="r" b="b"/>
            <a:pathLst>
              <a:path w="2519554" h="3240000">
                <a:moveTo>
                  <a:pt x="1259778" y="0"/>
                </a:moveTo>
                <a:cubicBezTo>
                  <a:pt x="1299543" y="0"/>
                  <a:pt x="1331778" y="32235"/>
                  <a:pt x="1331778" y="72000"/>
                </a:cubicBezTo>
                <a:lnTo>
                  <a:pt x="1331778" y="292696"/>
                </a:lnTo>
                <a:cubicBezTo>
                  <a:pt x="1526887" y="301316"/>
                  <a:pt x="1719796" y="357828"/>
                  <a:pt x="1894309" y="459601"/>
                </a:cubicBezTo>
                <a:cubicBezTo>
                  <a:pt x="2284331" y="687055"/>
                  <a:pt x="2522839" y="1105809"/>
                  <a:pt x="2519520" y="1557297"/>
                </a:cubicBezTo>
                <a:lnTo>
                  <a:pt x="2509882" y="1557270"/>
                </a:lnTo>
                <a:cubicBezTo>
                  <a:pt x="2413806" y="1435449"/>
                  <a:pt x="2264527" y="1358626"/>
                  <a:pt x="2097304" y="1358626"/>
                </a:cubicBezTo>
                <a:cubicBezTo>
                  <a:pt x="1931567" y="1358626"/>
                  <a:pt x="1783455" y="1434091"/>
                  <a:pt x="1688484" y="1554913"/>
                </a:cubicBezTo>
                <a:lnTo>
                  <a:pt x="1657888" y="1554825"/>
                </a:lnTo>
                <a:cubicBezTo>
                  <a:pt x="1579123" y="1454657"/>
                  <a:pt x="1463823" y="1385682"/>
                  <a:pt x="1331778" y="1368008"/>
                </a:cubicBezTo>
                <a:lnTo>
                  <a:pt x="1331778" y="2507895"/>
                </a:lnTo>
                <a:lnTo>
                  <a:pt x="1356113" y="2507895"/>
                </a:lnTo>
                <a:lnTo>
                  <a:pt x="1356113" y="2868215"/>
                </a:lnTo>
                <a:lnTo>
                  <a:pt x="1353558" y="2868215"/>
                </a:lnTo>
                <a:cubicBezTo>
                  <a:pt x="1347515" y="3074779"/>
                  <a:pt x="1177830" y="3240000"/>
                  <a:pt x="969556" y="3240000"/>
                </a:cubicBezTo>
                <a:cubicBezTo>
                  <a:pt x="759529" y="3240000"/>
                  <a:pt x="588743" y="3071985"/>
                  <a:pt x="585029" y="2863014"/>
                </a:cubicBezTo>
                <a:cubicBezTo>
                  <a:pt x="584214" y="2861474"/>
                  <a:pt x="584183" y="2859896"/>
                  <a:pt x="584183" y="2858310"/>
                </a:cubicBezTo>
                <a:lnTo>
                  <a:pt x="584422" y="2856985"/>
                </a:lnTo>
                <a:cubicBezTo>
                  <a:pt x="584186" y="2856201"/>
                  <a:pt x="584184" y="2855415"/>
                  <a:pt x="584184" y="2854628"/>
                </a:cubicBezTo>
                <a:lnTo>
                  <a:pt x="584846" y="2854628"/>
                </a:lnTo>
                <a:cubicBezTo>
                  <a:pt x="585977" y="2797047"/>
                  <a:pt x="628115" y="2750982"/>
                  <a:pt x="679843" y="2750982"/>
                </a:cubicBezTo>
                <a:cubicBezTo>
                  <a:pt x="731571" y="2750982"/>
                  <a:pt x="773709" y="2797047"/>
                  <a:pt x="774841" y="2854628"/>
                </a:cubicBezTo>
                <a:lnTo>
                  <a:pt x="776870" y="2854628"/>
                </a:lnTo>
                <a:cubicBezTo>
                  <a:pt x="776870" y="2961046"/>
                  <a:pt x="863138" y="3047314"/>
                  <a:pt x="969556" y="3047314"/>
                </a:cubicBezTo>
                <a:cubicBezTo>
                  <a:pt x="1075974" y="3047314"/>
                  <a:pt x="1162242" y="2961046"/>
                  <a:pt x="1162242" y="2854628"/>
                </a:cubicBezTo>
                <a:lnTo>
                  <a:pt x="1163439" y="2854628"/>
                </a:lnTo>
                <a:lnTo>
                  <a:pt x="1163439" y="2507895"/>
                </a:lnTo>
                <a:lnTo>
                  <a:pt x="1187778" y="2507895"/>
                </a:lnTo>
                <a:lnTo>
                  <a:pt x="1187778" y="1365548"/>
                </a:lnTo>
                <a:cubicBezTo>
                  <a:pt x="1048083" y="1378241"/>
                  <a:pt x="925400" y="1448176"/>
                  <a:pt x="842602" y="1552487"/>
                </a:cubicBezTo>
                <a:lnTo>
                  <a:pt x="807450" y="1552386"/>
                </a:lnTo>
                <a:cubicBezTo>
                  <a:pt x="712615" y="1432960"/>
                  <a:pt x="565486" y="1358626"/>
                  <a:pt x="400996" y="1358626"/>
                </a:cubicBezTo>
                <a:cubicBezTo>
                  <a:pt x="240343" y="1358626"/>
                  <a:pt x="96251" y="1429532"/>
                  <a:pt x="0" y="1543232"/>
                </a:cubicBezTo>
                <a:cubicBezTo>
                  <a:pt x="1264" y="1094357"/>
                  <a:pt x="241710" y="680052"/>
                  <a:pt x="631054" y="455977"/>
                </a:cubicBezTo>
                <a:cubicBezTo>
                  <a:pt x="804121" y="356374"/>
                  <a:pt x="994908" y="301092"/>
                  <a:pt x="1187778" y="292721"/>
                </a:cubicBezTo>
                <a:lnTo>
                  <a:pt x="1187778" y="72000"/>
                </a:lnTo>
                <a:cubicBezTo>
                  <a:pt x="1187778" y="32235"/>
                  <a:pt x="1220013" y="0"/>
                  <a:pt x="125977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78" name="Heart 38">
            <a:extLst>
              <a:ext uri="{FF2B5EF4-FFF2-40B4-BE49-F238E27FC236}">
                <a16:creationId xmlns:a16="http://schemas.microsoft.com/office/drawing/2014/main" id="{07191768-391A-445C-9738-68FC969D5D3B}"/>
              </a:ext>
            </a:extLst>
          </p:cNvPr>
          <p:cNvSpPr/>
          <p:nvPr/>
        </p:nvSpPr>
        <p:spPr>
          <a:xfrm>
            <a:off x="7436317" y="1509092"/>
            <a:ext cx="544275" cy="544275"/>
          </a:xfrm>
          <a:prstGeom prst="hear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79" name="Round Same Side Corner Rectangle 19">
            <a:extLst>
              <a:ext uri="{FF2B5EF4-FFF2-40B4-BE49-F238E27FC236}">
                <a16:creationId xmlns:a16="http://schemas.microsoft.com/office/drawing/2014/main" id="{4F6F0E8F-9F3A-4C37-B8FA-77940D946D49}"/>
              </a:ext>
            </a:extLst>
          </p:cNvPr>
          <p:cNvSpPr/>
          <p:nvPr/>
        </p:nvSpPr>
        <p:spPr>
          <a:xfrm>
            <a:off x="10301960" y="5685084"/>
            <a:ext cx="411706" cy="508675"/>
          </a:xfrm>
          <a:custGeom>
            <a:avLst/>
            <a:gdLst/>
            <a:ahLst/>
            <a:cxnLst/>
            <a:rect l="l" t="t" r="r" b="b"/>
            <a:pathLst>
              <a:path w="2600931" h="3213524">
                <a:moveTo>
                  <a:pt x="1304260" y="0"/>
                </a:moveTo>
                <a:cubicBezTo>
                  <a:pt x="1403671" y="0"/>
                  <a:pt x="1484260" y="80589"/>
                  <a:pt x="1484260" y="180000"/>
                </a:cubicBezTo>
                <a:lnTo>
                  <a:pt x="1484260" y="412061"/>
                </a:lnTo>
                <a:lnTo>
                  <a:pt x="2330931" y="412061"/>
                </a:lnTo>
                <a:lnTo>
                  <a:pt x="2600931" y="682061"/>
                </a:lnTo>
                <a:lnTo>
                  <a:pt x="2330931" y="952061"/>
                </a:lnTo>
                <a:lnTo>
                  <a:pt x="1484260" y="952061"/>
                </a:lnTo>
                <a:lnTo>
                  <a:pt x="1484260" y="1110244"/>
                </a:lnTo>
                <a:lnTo>
                  <a:pt x="2375646" y="1110244"/>
                </a:lnTo>
                <a:lnTo>
                  <a:pt x="2375646" y="1650244"/>
                </a:lnTo>
                <a:lnTo>
                  <a:pt x="1484260" y="1650244"/>
                </a:lnTo>
                <a:lnTo>
                  <a:pt x="1484260" y="3213524"/>
                </a:lnTo>
                <a:lnTo>
                  <a:pt x="1124260" y="3213524"/>
                </a:lnTo>
                <a:lnTo>
                  <a:pt x="1124260" y="1650244"/>
                </a:lnTo>
                <a:lnTo>
                  <a:pt x="270000" y="1650244"/>
                </a:lnTo>
                <a:lnTo>
                  <a:pt x="0" y="1380244"/>
                </a:lnTo>
                <a:lnTo>
                  <a:pt x="270000" y="1110244"/>
                </a:lnTo>
                <a:lnTo>
                  <a:pt x="1124260" y="1110244"/>
                </a:lnTo>
                <a:lnTo>
                  <a:pt x="1124260" y="952061"/>
                </a:lnTo>
                <a:lnTo>
                  <a:pt x="224931" y="952061"/>
                </a:lnTo>
                <a:lnTo>
                  <a:pt x="224931" y="412061"/>
                </a:lnTo>
                <a:lnTo>
                  <a:pt x="1124260" y="412061"/>
                </a:lnTo>
                <a:lnTo>
                  <a:pt x="1124260" y="180000"/>
                </a:lnTo>
                <a:cubicBezTo>
                  <a:pt x="1124260" y="80589"/>
                  <a:pt x="1204849" y="0"/>
                  <a:pt x="130426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80" name="Rectangle 23">
            <a:extLst>
              <a:ext uri="{FF2B5EF4-FFF2-40B4-BE49-F238E27FC236}">
                <a16:creationId xmlns:a16="http://schemas.microsoft.com/office/drawing/2014/main" id="{411254AD-C704-4DA8-B5ED-2CB7E0E42884}"/>
              </a:ext>
            </a:extLst>
          </p:cNvPr>
          <p:cNvSpPr/>
          <p:nvPr/>
        </p:nvSpPr>
        <p:spPr>
          <a:xfrm>
            <a:off x="4242330" y="5739982"/>
            <a:ext cx="678102" cy="398876"/>
          </a:xfrm>
          <a:custGeom>
            <a:avLst/>
            <a:gdLst/>
            <a:ahLst/>
            <a:cxnLst/>
            <a:rect l="l" t="t" r="r" b="b"/>
            <a:pathLst>
              <a:path w="4529836" h="2664566">
                <a:moveTo>
                  <a:pt x="1861969" y="0"/>
                </a:moveTo>
                <a:cubicBezTo>
                  <a:pt x="2177122" y="0"/>
                  <a:pt x="2455874" y="155855"/>
                  <a:pt x="2611443" y="404565"/>
                </a:cubicBezTo>
                <a:cubicBezTo>
                  <a:pt x="2709453" y="315054"/>
                  <a:pt x="2840684" y="266178"/>
                  <a:pt x="2983336" y="266178"/>
                </a:cubicBezTo>
                <a:cubicBezTo>
                  <a:pt x="3293144" y="266178"/>
                  <a:pt x="3549108" y="496718"/>
                  <a:pt x="3578241" y="797044"/>
                </a:cubicBezTo>
                <a:cubicBezTo>
                  <a:pt x="3583592" y="793823"/>
                  <a:pt x="3589010" y="793774"/>
                  <a:pt x="3594440" y="793774"/>
                </a:cubicBezTo>
                <a:cubicBezTo>
                  <a:pt x="4111042" y="793774"/>
                  <a:pt x="4529836" y="1212568"/>
                  <a:pt x="4529836" y="1729170"/>
                </a:cubicBezTo>
                <a:cubicBezTo>
                  <a:pt x="4529836" y="2216938"/>
                  <a:pt x="4156487" y="2617512"/>
                  <a:pt x="3679930" y="2660249"/>
                </a:cubicBezTo>
                <a:lnTo>
                  <a:pt x="3679930" y="2664566"/>
                </a:lnTo>
                <a:lnTo>
                  <a:pt x="3594440" y="2664566"/>
                </a:lnTo>
                <a:lnTo>
                  <a:pt x="1043912" y="2664566"/>
                </a:lnTo>
                <a:lnTo>
                  <a:pt x="1043912" y="2657589"/>
                </a:lnTo>
                <a:cubicBezTo>
                  <a:pt x="1008374" y="2662448"/>
                  <a:pt x="972132" y="2664566"/>
                  <a:pt x="935396" y="2664566"/>
                </a:cubicBezTo>
                <a:cubicBezTo>
                  <a:pt x="418794" y="2664566"/>
                  <a:pt x="0" y="2245772"/>
                  <a:pt x="0" y="1729170"/>
                </a:cubicBezTo>
                <a:cubicBezTo>
                  <a:pt x="0" y="1212568"/>
                  <a:pt x="418794" y="793774"/>
                  <a:pt x="935396" y="793774"/>
                </a:cubicBezTo>
                <a:lnTo>
                  <a:pt x="954395" y="797612"/>
                </a:lnTo>
                <a:cubicBezTo>
                  <a:pt x="1004779" y="344999"/>
                  <a:pt x="1393085" y="0"/>
                  <a:pt x="186196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81" name="Oval 31">
            <a:extLst>
              <a:ext uri="{FF2B5EF4-FFF2-40B4-BE49-F238E27FC236}">
                <a16:creationId xmlns:a16="http://schemas.microsoft.com/office/drawing/2014/main" id="{9CEA4298-5C72-495F-935E-04B7A42F93E1}"/>
              </a:ext>
            </a:extLst>
          </p:cNvPr>
          <p:cNvSpPr/>
          <p:nvPr/>
        </p:nvSpPr>
        <p:spPr>
          <a:xfrm>
            <a:off x="8665030" y="5684794"/>
            <a:ext cx="504505" cy="509254"/>
          </a:xfrm>
          <a:custGeom>
            <a:avLst/>
            <a:gdLst/>
            <a:ahLst/>
            <a:cxnLst/>
            <a:rect l="l" t="t" r="r" b="b"/>
            <a:pathLst>
              <a:path w="3187187" h="3217189">
                <a:moveTo>
                  <a:pt x="2136560" y="2669280"/>
                </a:moveTo>
                <a:cubicBezTo>
                  <a:pt x="2154235" y="2662847"/>
                  <a:pt x="2173778" y="2671961"/>
                  <a:pt x="2180211" y="2689635"/>
                </a:cubicBezTo>
                <a:lnTo>
                  <a:pt x="2338628" y="3124881"/>
                </a:lnTo>
                <a:cubicBezTo>
                  <a:pt x="2345061" y="3142556"/>
                  <a:pt x="2335948" y="3162099"/>
                  <a:pt x="2318273" y="3168533"/>
                </a:cubicBezTo>
                <a:lnTo>
                  <a:pt x="2190259" y="3215126"/>
                </a:lnTo>
                <a:cubicBezTo>
                  <a:pt x="2172585" y="3221559"/>
                  <a:pt x="2153041" y="3212445"/>
                  <a:pt x="2146608" y="3194771"/>
                </a:cubicBezTo>
                <a:lnTo>
                  <a:pt x="1988192" y="2759525"/>
                </a:lnTo>
                <a:cubicBezTo>
                  <a:pt x="1981759" y="2741850"/>
                  <a:pt x="1990872" y="2722307"/>
                  <a:pt x="2008547" y="2715873"/>
                </a:cubicBezTo>
                <a:close/>
                <a:moveTo>
                  <a:pt x="1050626" y="2669280"/>
                </a:moveTo>
                <a:lnTo>
                  <a:pt x="1178640" y="2715873"/>
                </a:lnTo>
                <a:cubicBezTo>
                  <a:pt x="1196314" y="2722307"/>
                  <a:pt x="1205428" y="2741850"/>
                  <a:pt x="1198995" y="2759525"/>
                </a:cubicBezTo>
                <a:lnTo>
                  <a:pt x="1040578" y="3194771"/>
                </a:lnTo>
                <a:cubicBezTo>
                  <a:pt x="1034145" y="3212445"/>
                  <a:pt x="1014601" y="3221559"/>
                  <a:pt x="996927" y="3215126"/>
                </a:cubicBezTo>
                <a:lnTo>
                  <a:pt x="868913" y="3168533"/>
                </a:lnTo>
                <a:cubicBezTo>
                  <a:pt x="851239" y="3162099"/>
                  <a:pt x="842125" y="3142556"/>
                  <a:pt x="848558" y="3124881"/>
                </a:cubicBezTo>
                <a:lnTo>
                  <a:pt x="1006975" y="2689635"/>
                </a:lnTo>
                <a:cubicBezTo>
                  <a:pt x="1013408" y="2671961"/>
                  <a:pt x="1032952" y="2662847"/>
                  <a:pt x="1050626" y="2669280"/>
                </a:cubicBezTo>
                <a:close/>
                <a:moveTo>
                  <a:pt x="2647909" y="2029882"/>
                </a:moveTo>
                <a:cubicBezTo>
                  <a:pt x="2656328" y="2027626"/>
                  <a:pt x="2665608" y="2028582"/>
                  <a:pt x="2673752" y="2033284"/>
                </a:cubicBezTo>
                <a:lnTo>
                  <a:pt x="3074877" y="2264874"/>
                </a:lnTo>
                <a:cubicBezTo>
                  <a:pt x="3091166" y="2274278"/>
                  <a:pt x="3096747" y="2295107"/>
                  <a:pt x="3087343" y="2311396"/>
                </a:cubicBezTo>
                <a:lnTo>
                  <a:pt x="3019228" y="2429374"/>
                </a:lnTo>
                <a:cubicBezTo>
                  <a:pt x="3009824" y="2445663"/>
                  <a:pt x="2988995" y="2451244"/>
                  <a:pt x="2972706" y="2441840"/>
                </a:cubicBezTo>
                <a:lnTo>
                  <a:pt x="2571581" y="2210250"/>
                </a:lnTo>
                <a:cubicBezTo>
                  <a:pt x="2555292" y="2200846"/>
                  <a:pt x="2549710" y="2180017"/>
                  <a:pt x="2559115" y="2163728"/>
                </a:cubicBezTo>
                <a:lnTo>
                  <a:pt x="2627229" y="2045750"/>
                </a:lnTo>
                <a:cubicBezTo>
                  <a:pt x="2631932" y="2037605"/>
                  <a:pt x="2639490" y="2032138"/>
                  <a:pt x="2647909" y="2029882"/>
                </a:cubicBezTo>
                <a:close/>
                <a:moveTo>
                  <a:pt x="539277" y="2029882"/>
                </a:moveTo>
                <a:cubicBezTo>
                  <a:pt x="547696" y="2032138"/>
                  <a:pt x="555255" y="2037605"/>
                  <a:pt x="559957" y="2045750"/>
                </a:cubicBezTo>
                <a:lnTo>
                  <a:pt x="628071" y="2163728"/>
                </a:lnTo>
                <a:cubicBezTo>
                  <a:pt x="637476" y="2180017"/>
                  <a:pt x="631895" y="2200846"/>
                  <a:pt x="615606" y="2210250"/>
                </a:cubicBezTo>
                <a:lnTo>
                  <a:pt x="214481" y="2441840"/>
                </a:lnTo>
                <a:cubicBezTo>
                  <a:pt x="198192" y="2451244"/>
                  <a:pt x="177363" y="2445663"/>
                  <a:pt x="167958" y="2429374"/>
                </a:cubicBezTo>
                <a:lnTo>
                  <a:pt x="99844" y="2311396"/>
                </a:lnTo>
                <a:cubicBezTo>
                  <a:pt x="90439" y="2295107"/>
                  <a:pt x="96020" y="2274278"/>
                  <a:pt x="112309" y="2264874"/>
                </a:cubicBezTo>
                <a:lnTo>
                  <a:pt x="513434" y="2033284"/>
                </a:lnTo>
                <a:cubicBezTo>
                  <a:pt x="521579" y="2028582"/>
                  <a:pt x="530858" y="2027626"/>
                  <a:pt x="539277" y="2029882"/>
                </a:cubicBezTo>
                <a:close/>
                <a:moveTo>
                  <a:pt x="3094879" y="918289"/>
                </a:moveTo>
                <a:cubicBezTo>
                  <a:pt x="3112554" y="911856"/>
                  <a:pt x="3132097" y="920969"/>
                  <a:pt x="3138531" y="938644"/>
                </a:cubicBezTo>
                <a:lnTo>
                  <a:pt x="3185124" y="1066657"/>
                </a:lnTo>
                <a:cubicBezTo>
                  <a:pt x="3191557" y="1084332"/>
                  <a:pt x="3182443" y="1103875"/>
                  <a:pt x="3164769" y="1110308"/>
                </a:cubicBezTo>
                <a:lnTo>
                  <a:pt x="2729523" y="1268725"/>
                </a:lnTo>
                <a:cubicBezTo>
                  <a:pt x="2711848" y="1275158"/>
                  <a:pt x="2692304" y="1266045"/>
                  <a:pt x="2685871" y="1248370"/>
                </a:cubicBezTo>
                <a:lnTo>
                  <a:pt x="2639278" y="1120357"/>
                </a:lnTo>
                <a:cubicBezTo>
                  <a:pt x="2632845" y="1102682"/>
                  <a:pt x="2641959" y="1083138"/>
                  <a:pt x="2659633" y="1076705"/>
                </a:cubicBezTo>
                <a:close/>
                <a:moveTo>
                  <a:pt x="92307" y="918289"/>
                </a:moveTo>
                <a:lnTo>
                  <a:pt x="527553" y="1076705"/>
                </a:lnTo>
                <a:cubicBezTo>
                  <a:pt x="545228" y="1083138"/>
                  <a:pt x="554341" y="1102682"/>
                  <a:pt x="547908" y="1120357"/>
                </a:cubicBezTo>
                <a:lnTo>
                  <a:pt x="501315" y="1248370"/>
                </a:lnTo>
                <a:cubicBezTo>
                  <a:pt x="494882" y="1266045"/>
                  <a:pt x="475338" y="1275158"/>
                  <a:pt x="457664" y="1268725"/>
                </a:cubicBezTo>
                <a:lnTo>
                  <a:pt x="22418" y="1110308"/>
                </a:lnTo>
                <a:cubicBezTo>
                  <a:pt x="4743" y="1103875"/>
                  <a:pt x="-4370" y="1084332"/>
                  <a:pt x="2063" y="1066657"/>
                </a:cubicBezTo>
                <a:lnTo>
                  <a:pt x="48656" y="938644"/>
                </a:lnTo>
                <a:cubicBezTo>
                  <a:pt x="55089" y="920969"/>
                  <a:pt x="74633" y="911856"/>
                  <a:pt x="92307" y="918289"/>
                </a:cubicBezTo>
                <a:close/>
                <a:moveTo>
                  <a:pt x="1593593" y="658644"/>
                </a:moveTo>
                <a:cubicBezTo>
                  <a:pt x="2116495" y="658644"/>
                  <a:pt x="2540391" y="1082540"/>
                  <a:pt x="2540391" y="1605442"/>
                </a:cubicBezTo>
                <a:cubicBezTo>
                  <a:pt x="2540391" y="2128344"/>
                  <a:pt x="2116495" y="2552240"/>
                  <a:pt x="1593593" y="2552240"/>
                </a:cubicBezTo>
                <a:cubicBezTo>
                  <a:pt x="1070691" y="2552240"/>
                  <a:pt x="646795" y="2128344"/>
                  <a:pt x="646795" y="1605442"/>
                </a:cubicBezTo>
                <a:cubicBezTo>
                  <a:pt x="646795" y="1082540"/>
                  <a:pt x="1070691" y="658644"/>
                  <a:pt x="1593593" y="658644"/>
                </a:cubicBezTo>
                <a:close/>
                <a:moveTo>
                  <a:pt x="2246117" y="1165"/>
                </a:moveTo>
                <a:cubicBezTo>
                  <a:pt x="2254536" y="-1090"/>
                  <a:pt x="2263815" y="-135"/>
                  <a:pt x="2271960" y="4568"/>
                </a:cubicBezTo>
                <a:lnTo>
                  <a:pt x="2389938" y="72682"/>
                </a:lnTo>
                <a:cubicBezTo>
                  <a:pt x="2406227" y="82087"/>
                  <a:pt x="2411808" y="102916"/>
                  <a:pt x="2402403" y="119205"/>
                </a:cubicBezTo>
                <a:lnTo>
                  <a:pt x="2170814" y="520330"/>
                </a:lnTo>
                <a:cubicBezTo>
                  <a:pt x="2161409" y="536619"/>
                  <a:pt x="2140580" y="542200"/>
                  <a:pt x="2124291" y="532795"/>
                </a:cubicBezTo>
                <a:lnTo>
                  <a:pt x="2006313" y="464681"/>
                </a:lnTo>
                <a:cubicBezTo>
                  <a:pt x="1990024" y="455276"/>
                  <a:pt x="1984443" y="434447"/>
                  <a:pt x="1993848" y="418158"/>
                </a:cubicBezTo>
                <a:lnTo>
                  <a:pt x="2225437" y="17033"/>
                </a:lnTo>
                <a:cubicBezTo>
                  <a:pt x="2230139" y="8889"/>
                  <a:pt x="2237698" y="3421"/>
                  <a:pt x="2246117" y="1165"/>
                </a:cubicBezTo>
                <a:close/>
                <a:moveTo>
                  <a:pt x="941069" y="1165"/>
                </a:moveTo>
                <a:cubicBezTo>
                  <a:pt x="949488" y="3421"/>
                  <a:pt x="957047" y="8889"/>
                  <a:pt x="961749" y="17033"/>
                </a:cubicBezTo>
                <a:lnTo>
                  <a:pt x="1193338" y="418158"/>
                </a:lnTo>
                <a:cubicBezTo>
                  <a:pt x="1202743" y="434447"/>
                  <a:pt x="1197162" y="455276"/>
                  <a:pt x="1180873" y="464681"/>
                </a:cubicBezTo>
                <a:lnTo>
                  <a:pt x="1062895" y="532795"/>
                </a:lnTo>
                <a:cubicBezTo>
                  <a:pt x="1046606" y="542200"/>
                  <a:pt x="1025777" y="536619"/>
                  <a:pt x="1016372" y="520330"/>
                </a:cubicBezTo>
                <a:lnTo>
                  <a:pt x="784783" y="119205"/>
                </a:lnTo>
                <a:cubicBezTo>
                  <a:pt x="775378" y="102916"/>
                  <a:pt x="780959" y="82087"/>
                  <a:pt x="797248" y="72682"/>
                </a:cubicBezTo>
                <a:lnTo>
                  <a:pt x="915226" y="4568"/>
                </a:lnTo>
                <a:cubicBezTo>
                  <a:pt x="923371" y="-135"/>
                  <a:pt x="932650" y="-1090"/>
                  <a:pt x="941069" y="116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82" name="Rectangle 23">
            <a:extLst>
              <a:ext uri="{FF2B5EF4-FFF2-40B4-BE49-F238E27FC236}">
                <a16:creationId xmlns:a16="http://schemas.microsoft.com/office/drawing/2014/main" id="{D1D013BE-5839-41BC-BC72-D7D6A426C477}"/>
              </a:ext>
            </a:extLst>
          </p:cNvPr>
          <p:cNvSpPr/>
          <p:nvPr/>
        </p:nvSpPr>
        <p:spPr>
          <a:xfrm>
            <a:off x="5963174" y="5716474"/>
            <a:ext cx="691882" cy="445892"/>
          </a:xfrm>
          <a:custGeom>
            <a:avLst/>
            <a:gdLst/>
            <a:ahLst/>
            <a:cxnLst/>
            <a:rect l="l" t="t" r="r" b="b"/>
            <a:pathLst>
              <a:path w="3224845" h="2078296">
                <a:moveTo>
                  <a:pt x="1153236" y="427959"/>
                </a:moveTo>
                <a:cubicBezTo>
                  <a:pt x="1348431" y="427959"/>
                  <a:pt x="1521080" y="524490"/>
                  <a:pt x="1617434" y="678532"/>
                </a:cubicBezTo>
                <a:cubicBezTo>
                  <a:pt x="1678138" y="623092"/>
                  <a:pt x="1759417" y="592820"/>
                  <a:pt x="1847771" y="592820"/>
                </a:cubicBezTo>
                <a:cubicBezTo>
                  <a:pt x="2039655" y="592820"/>
                  <a:pt x="2198190" y="735609"/>
                  <a:pt x="2216233" y="921620"/>
                </a:cubicBezTo>
                <a:cubicBezTo>
                  <a:pt x="2219548" y="919625"/>
                  <a:pt x="2222903" y="919594"/>
                  <a:pt x="2226267" y="919594"/>
                </a:cubicBezTo>
                <a:cubicBezTo>
                  <a:pt x="2546231" y="919594"/>
                  <a:pt x="2805617" y="1178981"/>
                  <a:pt x="2805617" y="1498945"/>
                </a:cubicBezTo>
                <a:cubicBezTo>
                  <a:pt x="2805617" y="1801051"/>
                  <a:pt x="2574378" y="2049153"/>
                  <a:pt x="2279216" y="2075622"/>
                </a:cubicBezTo>
                <a:lnTo>
                  <a:pt x="2279216" y="2078296"/>
                </a:lnTo>
                <a:lnTo>
                  <a:pt x="2226267" y="2078296"/>
                </a:lnTo>
                <a:lnTo>
                  <a:pt x="646561" y="2078296"/>
                </a:lnTo>
                <a:lnTo>
                  <a:pt x="646561" y="2073975"/>
                </a:lnTo>
                <a:cubicBezTo>
                  <a:pt x="624550" y="2076984"/>
                  <a:pt x="602103" y="2078296"/>
                  <a:pt x="579350" y="2078296"/>
                </a:cubicBezTo>
                <a:cubicBezTo>
                  <a:pt x="259386" y="2078296"/>
                  <a:pt x="0" y="1818910"/>
                  <a:pt x="0" y="1498945"/>
                </a:cubicBezTo>
                <a:cubicBezTo>
                  <a:pt x="0" y="1178981"/>
                  <a:pt x="259386" y="919594"/>
                  <a:pt x="579350" y="919594"/>
                </a:cubicBezTo>
                <a:lnTo>
                  <a:pt x="591118" y="921972"/>
                </a:lnTo>
                <a:cubicBezTo>
                  <a:pt x="622324" y="641639"/>
                  <a:pt x="862826" y="427959"/>
                  <a:pt x="1153236" y="427959"/>
                </a:cubicBezTo>
                <a:close/>
                <a:moveTo>
                  <a:pt x="1844671" y="0"/>
                </a:moveTo>
                <a:cubicBezTo>
                  <a:pt x="2007709" y="0"/>
                  <a:pt x="2151917" y="80629"/>
                  <a:pt x="2232398" y="209295"/>
                </a:cubicBezTo>
                <a:cubicBezTo>
                  <a:pt x="2283102" y="162988"/>
                  <a:pt x="2350992" y="137703"/>
                  <a:pt x="2424790" y="137703"/>
                </a:cubicBezTo>
                <a:cubicBezTo>
                  <a:pt x="2585064" y="137703"/>
                  <a:pt x="2717483" y="256969"/>
                  <a:pt x="2732554" y="412337"/>
                </a:cubicBezTo>
                <a:cubicBezTo>
                  <a:pt x="2735322" y="410671"/>
                  <a:pt x="2738125" y="410646"/>
                  <a:pt x="2740934" y="410646"/>
                </a:cubicBezTo>
                <a:cubicBezTo>
                  <a:pt x="3008189" y="410646"/>
                  <a:pt x="3224845" y="627302"/>
                  <a:pt x="3224845" y="894557"/>
                </a:cubicBezTo>
                <a:cubicBezTo>
                  <a:pt x="3224845" y="1096996"/>
                  <a:pt x="3100535" y="1270403"/>
                  <a:pt x="2923312" y="1340619"/>
                </a:cubicBezTo>
                <a:cubicBezTo>
                  <a:pt x="2866347" y="1049229"/>
                  <a:pt x="2609521" y="829523"/>
                  <a:pt x="2301383" y="829523"/>
                </a:cubicBezTo>
                <a:cubicBezTo>
                  <a:pt x="2297701" y="829523"/>
                  <a:pt x="2294026" y="829557"/>
                  <a:pt x="2290397" y="831741"/>
                </a:cubicBezTo>
                <a:cubicBezTo>
                  <a:pt x="2270640" y="628070"/>
                  <a:pt x="2097054" y="471725"/>
                  <a:pt x="1886953" y="471725"/>
                </a:cubicBezTo>
                <a:cubicBezTo>
                  <a:pt x="1790211" y="471725"/>
                  <a:pt x="1701214" y="504871"/>
                  <a:pt x="1634747" y="565575"/>
                </a:cubicBezTo>
                <a:cubicBezTo>
                  <a:pt x="1575570" y="470966"/>
                  <a:pt x="1490108" y="396171"/>
                  <a:pt x="1388252" y="349790"/>
                </a:cubicBezTo>
                <a:cubicBezTo>
                  <a:pt x="1438607" y="147092"/>
                  <a:pt x="1624461" y="0"/>
                  <a:pt x="184467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83" name="Oval 31">
            <a:extLst>
              <a:ext uri="{FF2B5EF4-FFF2-40B4-BE49-F238E27FC236}">
                <a16:creationId xmlns:a16="http://schemas.microsoft.com/office/drawing/2014/main" id="{F2B4C20E-6F83-4700-819A-B889CC4F8028}"/>
              </a:ext>
            </a:extLst>
          </p:cNvPr>
          <p:cNvSpPr/>
          <p:nvPr/>
        </p:nvSpPr>
        <p:spPr>
          <a:xfrm>
            <a:off x="6939606" y="5653380"/>
            <a:ext cx="579873" cy="572083"/>
          </a:xfrm>
          <a:custGeom>
            <a:avLst/>
            <a:gdLst/>
            <a:ahLst/>
            <a:cxnLst/>
            <a:rect l="l" t="t" r="r" b="b"/>
            <a:pathLst>
              <a:path w="3240076" h="3196551">
                <a:moveTo>
                  <a:pt x="2810300" y="1617710"/>
                </a:moveTo>
                <a:cubicBezTo>
                  <a:pt x="2817009" y="1615912"/>
                  <a:pt x="2824405" y="1616674"/>
                  <a:pt x="2830895" y="1620421"/>
                </a:cubicBezTo>
                <a:lnTo>
                  <a:pt x="3150571" y="1804986"/>
                </a:lnTo>
                <a:cubicBezTo>
                  <a:pt x="3163552" y="1812480"/>
                  <a:pt x="3168000" y="1829080"/>
                  <a:pt x="3160506" y="1842062"/>
                </a:cubicBezTo>
                <a:lnTo>
                  <a:pt x="3106222" y="1936084"/>
                </a:lnTo>
                <a:cubicBezTo>
                  <a:pt x="3098727" y="1949065"/>
                  <a:pt x="3082128" y="1953513"/>
                  <a:pt x="3069146" y="1946019"/>
                </a:cubicBezTo>
                <a:lnTo>
                  <a:pt x="2749470" y="1761453"/>
                </a:lnTo>
                <a:cubicBezTo>
                  <a:pt x="2736489" y="1753959"/>
                  <a:pt x="2732040" y="1737359"/>
                  <a:pt x="2739536" y="1724378"/>
                </a:cubicBezTo>
                <a:lnTo>
                  <a:pt x="2793819" y="1630356"/>
                </a:lnTo>
                <a:cubicBezTo>
                  <a:pt x="2797567" y="1623864"/>
                  <a:pt x="2803590" y="1619508"/>
                  <a:pt x="2810300" y="1617710"/>
                </a:cubicBezTo>
                <a:close/>
                <a:moveTo>
                  <a:pt x="1308278" y="1324343"/>
                </a:moveTo>
                <a:cubicBezTo>
                  <a:pt x="1529714" y="1324343"/>
                  <a:pt x="1725574" y="1433852"/>
                  <a:pt x="1834882" y="1608603"/>
                </a:cubicBezTo>
                <a:cubicBezTo>
                  <a:pt x="1903747" y="1545710"/>
                  <a:pt x="1995954" y="1511368"/>
                  <a:pt x="2096186" y="1511368"/>
                </a:cubicBezTo>
                <a:cubicBezTo>
                  <a:pt x="2313867" y="1511368"/>
                  <a:pt x="2493715" y="1673353"/>
                  <a:pt x="2514185" y="1884371"/>
                </a:cubicBezTo>
                <a:cubicBezTo>
                  <a:pt x="2517944" y="1882108"/>
                  <a:pt x="2521751" y="1882074"/>
                  <a:pt x="2525567" y="1882074"/>
                </a:cubicBezTo>
                <a:cubicBezTo>
                  <a:pt x="2888547" y="1882074"/>
                  <a:pt x="3182805" y="2176332"/>
                  <a:pt x="3182805" y="2539312"/>
                </a:cubicBezTo>
                <a:cubicBezTo>
                  <a:pt x="3182805" y="2882034"/>
                  <a:pt x="2920478" y="3163490"/>
                  <a:pt x="2585635" y="3193518"/>
                </a:cubicBezTo>
                <a:lnTo>
                  <a:pt x="2585635" y="3196551"/>
                </a:lnTo>
                <a:lnTo>
                  <a:pt x="2525567" y="3196551"/>
                </a:lnTo>
                <a:lnTo>
                  <a:pt x="733485" y="3196551"/>
                </a:lnTo>
                <a:lnTo>
                  <a:pt x="733485" y="3191649"/>
                </a:lnTo>
                <a:cubicBezTo>
                  <a:pt x="708515" y="3195063"/>
                  <a:pt x="683050" y="3196551"/>
                  <a:pt x="657239" y="3196551"/>
                </a:cubicBezTo>
                <a:cubicBezTo>
                  <a:pt x="294258" y="3196551"/>
                  <a:pt x="0" y="2902293"/>
                  <a:pt x="0" y="2539312"/>
                </a:cubicBezTo>
                <a:cubicBezTo>
                  <a:pt x="0" y="2176332"/>
                  <a:pt x="294258" y="1882074"/>
                  <a:pt x="657239" y="1882074"/>
                </a:cubicBezTo>
                <a:lnTo>
                  <a:pt x="670588" y="1884770"/>
                </a:lnTo>
                <a:cubicBezTo>
                  <a:pt x="705989" y="1566750"/>
                  <a:pt x="978825" y="1324343"/>
                  <a:pt x="1308278" y="1324343"/>
                </a:cubicBezTo>
                <a:close/>
                <a:moveTo>
                  <a:pt x="3166512" y="731828"/>
                </a:moveTo>
                <a:cubicBezTo>
                  <a:pt x="3180598" y="726701"/>
                  <a:pt x="3196172" y="733964"/>
                  <a:pt x="3201300" y="748050"/>
                </a:cubicBezTo>
                <a:lnTo>
                  <a:pt x="3238432" y="850070"/>
                </a:lnTo>
                <a:cubicBezTo>
                  <a:pt x="3243559" y="864156"/>
                  <a:pt x="3236295" y="879731"/>
                  <a:pt x="3222210" y="884857"/>
                </a:cubicBezTo>
                <a:lnTo>
                  <a:pt x="2875342" y="1011107"/>
                </a:lnTo>
                <a:cubicBezTo>
                  <a:pt x="2861256" y="1016234"/>
                  <a:pt x="2845680" y="1008972"/>
                  <a:pt x="2840554" y="994886"/>
                </a:cubicBezTo>
                <a:lnTo>
                  <a:pt x="2803421" y="892866"/>
                </a:lnTo>
                <a:cubicBezTo>
                  <a:pt x="2798295" y="878780"/>
                  <a:pt x="2805558" y="863204"/>
                  <a:pt x="2819643" y="858077"/>
                </a:cubicBezTo>
                <a:close/>
                <a:moveTo>
                  <a:pt x="773619" y="731828"/>
                </a:moveTo>
                <a:lnTo>
                  <a:pt x="1120487" y="858077"/>
                </a:lnTo>
                <a:cubicBezTo>
                  <a:pt x="1134573" y="863204"/>
                  <a:pt x="1141836" y="878780"/>
                  <a:pt x="1136709" y="892866"/>
                </a:cubicBezTo>
                <a:lnTo>
                  <a:pt x="1099577" y="994886"/>
                </a:lnTo>
                <a:cubicBezTo>
                  <a:pt x="1094450" y="1008972"/>
                  <a:pt x="1078875" y="1016234"/>
                  <a:pt x="1064789" y="1011107"/>
                </a:cubicBezTo>
                <a:lnTo>
                  <a:pt x="717921" y="884857"/>
                </a:lnTo>
                <a:cubicBezTo>
                  <a:pt x="703835" y="879731"/>
                  <a:pt x="696572" y="864156"/>
                  <a:pt x="701699" y="850070"/>
                </a:cubicBezTo>
                <a:lnTo>
                  <a:pt x="738831" y="748050"/>
                </a:lnTo>
                <a:cubicBezTo>
                  <a:pt x="743958" y="733964"/>
                  <a:pt x="759534" y="726701"/>
                  <a:pt x="773619" y="731828"/>
                </a:cubicBezTo>
                <a:close/>
                <a:moveTo>
                  <a:pt x="1970065" y="524905"/>
                </a:moveTo>
                <a:cubicBezTo>
                  <a:pt x="2386791" y="524905"/>
                  <a:pt x="2724614" y="862728"/>
                  <a:pt x="2724614" y="1279453"/>
                </a:cubicBezTo>
                <a:cubicBezTo>
                  <a:pt x="2724614" y="1453368"/>
                  <a:pt x="2665775" y="1613540"/>
                  <a:pt x="2564463" y="1739247"/>
                </a:cubicBezTo>
                <a:cubicBezTo>
                  <a:pt x="2529951" y="1545877"/>
                  <a:pt x="2358485" y="1402176"/>
                  <a:pt x="2153457" y="1402176"/>
                </a:cubicBezTo>
                <a:cubicBezTo>
                  <a:pt x="2053225" y="1402176"/>
                  <a:pt x="1961018" y="1436518"/>
                  <a:pt x="1892153" y="1499411"/>
                </a:cubicBezTo>
                <a:cubicBezTo>
                  <a:pt x="1782845" y="1324660"/>
                  <a:pt x="1586985" y="1215151"/>
                  <a:pt x="1365549" y="1215151"/>
                </a:cubicBezTo>
                <a:cubicBezTo>
                  <a:pt x="1314582" y="1215151"/>
                  <a:pt x="1264970" y="1220953"/>
                  <a:pt x="1217820" y="1233835"/>
                </a:cubicBezTo>
                <a:cubicBezTo>
                  <a:pt x="1240489" y="838320"/>
                  <a:pt x="1568676" y="524905"/>
                  <a:pt x="1970065" y="524905"/>
                </a:cubicBezTo>
                <a:close/>
                <a:moveTo>
                  <a:pt x="2490093" y="928"/>
                </a:moveTo>
                <a:cubicBezTo>
                  <a:pt x="2496802" y="-869"/>
                  <a:pt x="2504197" y="-108"/>
                  <a:pt x="2510688" y="3640"/>
                </a:cubicBezTo>
                <a:lnTo>
                  <a:pt x="2604711" y="57924"/>
                </a:lnTo>
                <a:cubicBezTo>
                  <a:pt x="2617692" y="65419"/>
                  <a:pt x="2622140" y="82019"/>
                  <a:pt x="2614644" y="95000"/>
                </a:cubicBezTo>
                <a:lnTo>
                  <a:pt x="2430080" y="414676"/>
                </a:lnTo>
                <a:cubicBezTo>
                  <a:pt x="2422585" y="427657"/>
                  <a:pt x="2405985" y="432105"/>
                  <a:pt x="2393004" y="424610"/>
                </a:cubicBezTo>
                <a:lnTo>
                  <a:pt x="2298982" y="370326"/>
                </a:lnTo>
                <a:cubicBezTo>
                  <a:pt x="2286000" y="362831"/>
                  <a:pt x="2281552" y="346232"/>
                  <a:pt x="2289048" y="333250"/>
                </a:cubicBezTo>
                <a:lnTo>
                  <a:pt x="2473612" y="13574"/>
                </a:lnTo>
                <a:cubicBezTo>
                  <a:pt x="2477359" y="7084"/>
                  <a:pt x="2483383" y="2726"/>
                  <a:pt x="2490093" y="928"/>
                </a:cubicBezTo>
                <a:close/>
                <a:moveTo>
                  <a:pt x="1450038" y="928"/>
                </a:moveTo>
                <a:cubicBezTo>
                  <a:pt x="1456747" y="2726"/>
                  <a:pt x="1462771" y="7084"/>
                  <a:pt x="1466519" y="13574"/>
                </a:cubicBezTo>
                <a:lnTo>
                  <a:pt x="1651083" y="333250"/>
                </a:lnTo>
                <a:cubicBezTo>
                  <a:pt x="1658578" y="346232"/>
                  <a:pt x="1654131" y="362831"/>
                  <a:pt x="1641149" y="370326"/>
                </a:cubicBezTo>
                <a:lnTo>
                  <a:pt x="1547127" y="424610"/>
                </a:lnTo>
                <a:cubicBezTo>
                  <a:pt x="1534145" y="432105"/>
                  <a:pt x="1517546" y="427657"/>
                  <a:pt x="1510050" y="414676"/>
                </a:cubicBezTo>
                <a:lnTo>
                  <a:pt x="1325486" y="95000"/>
                </a:lnTo>
                <a:cubicBezTo>
                  <a:pt x="1317991" y="82019"/>
                  <a:pt x="1322439" y="65419"/>
                  <a:pt x="1335420" y="57924"/>
                </a:cubicBezTo>
                <a:lnTo>
                  <a:pt x="1429442" y="3640"/>
                </a:lnTo>
                <a:cubicBezTo>
                  <a:pt x="1435933" y="-108"/>
                  <a:pt x="1443328" y="-869"/>
                  <a:pt x="1450038" y="92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84" name="Teardrop 17">
            <a:extLst>
              <a:ext uri="{FF2B5EF4-FFF2-40B4-BE49-F238E27FC236}">
                <a16:creationId xmlns:a16="http://schemas.microsoft.com/office/drawing/2014/main" id="{04CFE412-7B77-4FD8-A796-DE7E55B89403}"/>
              </a:ext>
            </a:extLst>
          </p:cNvPr>
          <p:cNvSpPr/>
          <p:nvPr/>
        </p:nvSpPr>
        <p:spPr>
          <a:xfrm rot="18900000">
            <a:off x="5204982" y="5698880"/>
            <a:ext cx="473640" cy="481082"/>
          </a:xfrm>
          <a:custGeom>
            <a:avLst/>
            <a:gdLst/>
            <a:ahLst/>
            <a:cxnLst/>
            <a:rect l="l" t="t" r="r" b="b"/>
            <a:pathLst>
              <a:path w="2646489" h="2688071">
                <a:moveTo>
                  <a:pt x="306023" y="2382048"/>
                </a:moveTo>
                <a:cubicBezTo>
                  <a:pt x="271732" y="2441625"/>
                  <a:pt x="254586" y="2501201"/>
                  <a:pt x="254586" y="2560778"/>
                </a:cubicBezTo>
                <a:cubicBezTo>
                  <a:pt x="254586" y="2631080"/>
                  <a:pt x="197595" y="2688071"/>
                  <a:pt x="127293" y="2688071"/>
                </a:cubicBezTo>
                <a:cubicBezTo>
                  <a:pt x="56991" y="2688071"/>
                  <a:pt x="0" y="2631081"/>
                  <a:pt x="0" y="2560778"/>
                </a:cubicBezTo>
                <a:cubicBezTo>
                  <a:pt x="0" y="2490477"/>
                  <a:pt x="56991" y="2433485"/>
                  <a:pt x="127293" y="2433485"/>
                </a:cubicBezTo>
                <a:cubicBezTo>
                  <a:pt x="186870" y="2433486"/>
                  <a:pt x="246446" y="2416340"/>
                  <a:pt x="306023" y="2382048"/>
                </a:cubicBezTo>
                <a:close/>
                <a:moveTo>
                  <a:pt x="812224" y="2334103"/>
                </a:moveTo>
                <a:cubicBezTo>
                  <a:pt x="777933" y="2393681"/>
                  <a:pt x="760787" y="2453256"/>
                  <a:pt x="760787" y="2512834"/>
                </a:cubicBezTo>
                <a:cubicBezTo>
                  <a:pt x="760787" y="2583136"/>
                  <a:pt x="703796" y="2640127"/>
                  <a:pt x="633494" y="2640127"/>
                </a:cubicBezTo>
                <a:cubicBezTo>
                  <a:pt x="563192" y="2640127"/>
                  <a:pt x="506201" y="2583136"/>
                  <a:pt x="506201" y="2512834"/>
                </a:cubicBezTo>
                <a:cubicBezTo>
                  <a:pt x="506201" y="2442532"/>
                  <a:pt x="563192" y="2385541"/>
                  <a:pt x="633494" y="2385541"/>
                </a:cubicBezTo>
                <a:cubicBezTo>
                  <a:pt x="693071" y="2385540"/>
                  <a:pt x="752647" y="2368395"/>
                  <a:pt x="812224" y="2334103"/>
                </a:cubicBezTo>
                <a:close/>
                <a:moveTo>
                  <a:pt x="353968" y="1875848"/>
                </a:moveTo>
                <a:cubicBezTo>
                  <a:pt x="319677" y="1935424"/>
                  <a:pt x="302531" y="1995001"/>
                  <a:pt x="302530" y="2054578"/>
                </a:cubicBezTo>
                <a:cubicBezTo>
                  <a:pt x="302530" y="2124880"/>
                  <a:pt x="245539" y="2181871"/>
                  <a:pt x="175237" y="2181871"/>
                </a:cubicBezTo>
                <a:cubicBezTo>
                  <a:pt x="104935" y="2181871"/>
                  <a:pt x="47945" y="2124880"/>
                  <a:pt x="47944" y="2054578"/>
                </a:cubicBezTo>
                <a:cubicBezTo>
                  <a:pt x="47944" y="1984276"/>
                  <a:pt x="104935" y="1927285"/>
                  <a:pt x="175237" y="1927285"/>
                </a:cubicBezTo>
                <a:cubicBezTo>
                  <a:pt x="234815" y="1927285"/>
                  <a:pt x="294391" y="1910139"/>
                  <a:pt x="353968" y="1875848"/>
                </a:cubicBezTo>
                <a:close/>
                <a:moveTo>
                  <a:pt x="401912" y="1369646"/>
                </a:moveTo>
                <a:cubicBezTo>
                  <a:pt x="367621" y="1429223"/>
                  <a:pt x="350475" y="1488799"/>
                  <a:pt x="350475" y="1548377"/>
                </a:cubicBezTo>
                <a:cubicBezTo>
                  <a:pt x="350475" y="1618679"/>
                  <a:pt x="293484" y="1675670"/>
                  <a:pt x="223182" y="1675670"/>
                </a:cubicBezTo>
                <a:cubicBezTo>
                  <a:pt x="152880" y="1675670"/>
                  <a:pt x="95889" y="1618679"/>
                  <a:pt x="95889" y="1548377"/>
                </a:cubicBezTo>
                <a:cubicBezTo>
                  <a:pt x="95889" y="1478075"/>
                  <a:pt x="152880" y="1421084"/>
                  <a:pt x="223182" y="1421084"/>
                </a:cubicBezTo>
                <a:cubicBezTo>
                  <a:pt x="282759" y="1421084"/>
                  <a:pt x="342335" y="1403938"/>
                  <a:pt x="401912" y="1369646"/>
                </a:cubicBezTo>
                <a:close/>
                <a:moveTo>
                  <a:pt x="1318425" y="2286158"/>
                </a:moveTo>
                <a:cubicBezTo>
                  <a:pt x="1284134" y="2345735"/>
                  <a:pt x="1266988" y="2405312"/>
                  <a:pt x="1266987" y="2464888"/>
                </a:cubicBezTo>
                <a:cubicBezTo>
                  <a:pt x="1266987" y="2535190"/>
                  <a:pt x="1209996" y="2592182"/>
                  <a:pt x="1139694" y="2592182"/>
                </a:cubicBezTo>
                <a:cubicBezTo>
                  <a:pt x="1069392" y="2592182"/>
                  <a:pt x="1012402" y="2535191"/>
                  <a:pt x="1012401" y="2464888"/>
                </a:cubicBezTo>
                <a:cubicBezTo>
                  <a:pt x="1012401" y="2394586"/>
                  <a:pt x="1069392" y="2337595"/>
                  <a:pt x="1139694" y="2337595"/>
                </a:cubicBezTo>
                <a:cubicBezTo>
                  <a:pt x="1199271" y="2337596"/>
                  <a:pt x="1258848" y="2320449"/>
                  <a:pt x="1318425" y="2286158"/>
                </a:cubicBezTo>
                <a:close/>
                <a:moveTo>
                  <a:pt x="860169" y="1827902"/>
                </a:moveTo>
                <a:cubicBezTo>
                  <a:pt x="825878" y="1887479"/>
                  <a:pt x="808731" y="1947056"/>
                  <a:pt x="808731" y="2006633"/>
                </a:cubicBezTo>
                <a:cubicBezTo>
                  <a:pt x="808731" y="2076935"/>
                  <a:pt x="751740" y="2133926"/>
                  <a:pt x="681438" y="2133926"/>
                </a:cubicBezTo>
                <a:cubicBezTo>
                  <a:pt x="611136" y="2133926"/>
                  <a:pt x="554146" y="2076935"/>
                  <a:pt x="554145" y="2006633"/>
                </a:cubicBezTo>
                <a:cubicBezTo>
                  <a:pt x="554145" y="1936331"/>
                  <a:pt x="611136" y="1879340"/>
                  <a:pt x="681438" y="1879340"/>
                </a:cubicBezTo>
                <a:cubicBezTo>
                  <a:pt x="741015" y="1879340"/>
                  <a:pt x="800591" y="1862193"/>
                  <a:pt x="860169" y="1827902"/>
                </a:cubicBezTo>
                <a:close/>
                <a:moveTo>
                  <a:pt x="2096803" y="190871"/>
                </a:moveTo>
                <a:cubicBezTo>
                  <a:pt x="2253382" y="347450"/>
                  <a:pt x="2314442" y="563378"/>
                  <a:pt x="2268166" y="764238"/>
                </a:cubicBezTo>
                <a:cubicBezTo>
                  <a:pt x="2361334" y="768461"/>
                  <a:pt x="2450817" y="809378"/>
                  <a:pt x="2521691" y="880252"/>
                </a:cubicBezTo>
                <a:cubicBezTo>
                  <a:pt x="2675615" y="1034176"/>
                  <a:pt x="2688247" y="1275888"/>
                  <a:pt x="2553508" y="1439575"/>
                </a:cubicBezTo>
                <a:cubicBezTo>
                  <a:pt x="2557767" y="1440633"/>
                  <a:pt x="2560483" y="1443301"/>
                  <a:pt x="2563181" y="1445999"/>
                </a:cubicBezTo>
                <a:cubicBezTo>
                  <a:pt x="2819847" y="1702665"/>
                  <a:pt x="2819847" y="2118808"/>
                  <a:pt x="2563181" y="2375474"/>
                </a:cubicBezTo>
                <a:cubicBezTo>
                  <a:pt x="2320841" y="2617815"/>
                  <a:pt x="1936328" y="2631341"/>
                  <a:pt x="1678325" y="2415804"/>
                </a:cubicBezTo>
                <a:lnTo>
                  <a:pt x="1676180" y="2417949"/>
                </a:lnTo>
                <a:lnTo>
                  <a:pt x="1633705" y="2375475"/>
                </a:lnTo>
                <a:lnTo>
                  <a:pt x="366513" y="1108282"/>
                </a:lnTo>
                <a:lnTo>
                  <a:pt x="369979" y="1104815"/>
                </a:lnTo>
                <a:cubicBezTo>
                  <a:pt x="349908" y="1089573"/>
                  <a:pt x="330850" y="1072619"/>
                  <a:pt x="312598" y="1054367"/>
                </a:cubicBezTo>
                <a:cubicBezTo>
                  <a:pt x="55932" y="797701"/>
                  <a:pt x="55932" y="381558"/>
                  <a:pt x="312598" y="124891"/>
                </a:cubicBezTo>
                <a:cubicBezTo>
                  <a:pt x="569264" y="-131775"/>
                  <a:pt x="985408" y="-131775"/>
                  <a:pt x="1242074" y="124891"/>
                </a:cubicBezTo>
                <a:lnTo>
                  <a:pt x="1249606" y="136238"/>
                </a:lnTo>
                <a:cubicBezTo>
                  <a:pt x="1499513" y="-63604"/>
                  <a:pt x="1863845" y="-42087"/>
                  <a:pt x="2096803" y="19087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85" name="Rectangle 23">
            <a:extLst>
              <a:ext uri="{FF2B5EF4-FFF2-40B4-BE49-F238E27FC236}">
                <a16:creationId xmlns:a16="http://schemas.microsoft.com/office/drawing/2014/main" id="{2246F171-72B7-42E7-B6C0-D78C12504E9B}"/>
              </a:ext>
            </a:extLst>
          </p:cNvPr>
          <p:cNvSpPr/>
          <p:nvPr/>
        </p:nvSpPr>
        <p:spPr>
          <a:xfrm>
            <a:off x="7804030" y="5649492"/>
            <a:ext cx="576449" cy="579858"/>
          </a:xfrm>
          <a:custGeom>
            <a:avLst/>
            <a:gdLst/>
            <a:ahLst/>
            <a:cxnLst/>
            <a:rect l="l" t="t" r="r" b="b"/>
            <a:pathLst>
              <a:path w="3220951" h="3240001">
                <a:moveTo>
                  <a:pt x="1308278" y="1367793"/>
                </a:moveTo>
                <a:cubicBezTo>
                  <a:pt x="1529714" y="1367793"/>
                  <a:pt x="1725574" y="1477302"/>
                  <a:pt x="1834882" y="1652053"/>
                </a:cubicBezTo>
                <a:cubicBezTo>
                  <a:pt x="1903747" y="1589160"/>
                  <a:pt x="1995954" y="1554818"/>
                  <a:pt x="2096186" y="1554818"/>
                </a:cubicBezTo>
                <a:cubicBezTo>
                  <a:pt x="2313867" y="1554818"/>
                  <a:pt x="2493715" y="1716803"/>
                  <a:pt x="2514185" y="1927821"/>
                </a:cubicBezTo>
                <a:cubicBezTo>
                  <a:pt x="2517944" y="1925558"/>
                  <a:pt x="2521751" y="1925524"/>
                  <a:pt x="2525567" y="1925524"/>
                </a:cubicBezTo>
                <a:cubicBezTo>
                  <a:pt x="2888547" y="1925524"/>
                  <a:pt x="3182805" y="2219782"/>
                  <a:pt x="3182805" y="2582762"/>
                </a:cubicBezTo>
                <a:cubicBezTo>
                  <a:pt x="3182805" y="2925484"/>
                  <a:pt x="2920478" y="3206940"/>
                  <a:pt x="2585635" y="3236968"/>
                </a:cubicBezTo>
                <a:lnTo>
                  <a:pt x="2585635" y="3240001"/>
                </a:lnTo>
                <a:lnTo>
                  <a:pt x="2525567" y="3240001"/>
                </a:lnTo>
                <a:lnTo>
                  <a:pt x="733485" y="3240001"/>
                </a:lnTo>
                <a:lnTo>
                  <a:pt x="733485" y="3235099"/>
                </a:lnTo>
                <a:cubicBezTo>
                  <a:pt x="708515" y="3238513"/>
                  <a:pt x="683051" y="3240001"/>
                  <a:pt x="657239" y="3240001"/>
                </a:cubicBezTo>
                <a:cubicBezTo>
                  <a:pt x="294258" y="3240001"/>
                  <a:pt x="0" y="2945743"/>
                  <a:pt x="0" y="2582762"/>
                </a:cubicBezTo>
                <a:cubicBezTo>
                  <a:pt x="0" y="2219782"/>
                  <a:pt x="294258" y="1925524"/>
                  <a:pt x="657239" y="1925524"/>
                </a:cubicBezTo>
                <a:lnTo>
                  <a:pt x="670588" y="1928221"/>
                </a:lnTo>
                <a:cubicBezTo>
                  <a:pt x="705989" y="1610200"/>
                  <a:pt x="978825" y="1367793"/>
                  <a:pt x="1308278" y="1367793"/>
                </a:cubicBezTo>
                <a:close/>
                <a:moveTo>
                  <a:pt x="1589786" y="0"/>
                </a:moveTo>
                <a:cubicBezTo>
                  <a:pt x="1520182" y="453314"/>
                  <a:pt x="1668069" y="912942"/>
                  <a:pt x="1988957" y="1240613"/>
                </a:cubicBezTo>
                <a:cubicBezTo>
                  <a:pt x="2309845" y="1568285"/>
                  <a:pt x="2766281" y="1725754"/>
                  <a:pt x="3220951" y="1665645"/>
                </a:cubicBezTo>
                <a:cubicBezTo>
                  <a:pt x="3108976" y="1775302"/>
                  <a:pt x="2980523" y="1857805"/>
                  <a:pt x="2843553" y="1912752"/>
                </a:cubicBezTo>
                <a:cubicBezTo>
                  <a:pt x="2756367" y="1866073"/>
                  <a:pt x="2656598" y="1841175"/>
                  <a:pt x="2551012" y="1841175"/>
                </a:cubicBezTo>
                <a:cubicBezTo>
                  <a:pt x="2547197" y="1841176"/>
                  <a:pt x="2543390" y="1841210"/>
                  <a:pt x="2539631" y="1843473"/>
                </a:cubicBezTo>
                <a:cubicBezTo>
                  <a:pt x="2519161" y="1632454"/>
                  <a:pt x="2339312" y="1470470"/>
                  <a:pt x="2121631" y="1470470"/>
                </a:cubicBezTo>
                <a:cubicBezTo>
                  <a:pt x="2021400" y="1470470"/>
                  <a:pt x="1929192" y="1504812"/>
                  <a:pt x="1860327" y="1567705"/>
                </a:cubicBezTo>
                <a:cubicBezTo>
                  <a:pt x="1751020" y="1392954"/>
                  <a:pt x="1555160" y="1283445"/>
                  <a:pt x="1333723" y="1283445"/>
                </a:cubicBezTo>
                <a:lnTo>
                  <a:pt x="1331160" y="1283679"/>
                </a:lnTo>
                <a:cubicBezTo>
                  <a:pt x="1150898" y="856385"/>
                  <a:pt x="1238290" y="344219"/>
                  <a:pt x="1589786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86" name="Round Same Side Corner Rectangle 8">
            <a:extLst>
              <a:ext uri="{FF2B5EF4-FFF2-40B4-BE49-F238E27FC236}">
                <a16:creationId xmlns:a16="http://schemas.microsoft.com/office/drawing/2014/main" id="{DB67113F-D303-42DA-95BD-610BBED8BE92}"/>
              </a:ext>
            </a:extLst>
          </p:cNvPr>
          <p:cNvSpPr/>
          <p:nvPr/>
        </p:nvSpPr>
        <p:spPr>
          <a:xfrm>
            <a:off x="4455730" y="1450295"/>
            <a:ext cx="251302" cy="661867"/>
          </a:xfrm>
          <a:custGeom>
            <a:avLst/>
            <a:gdLst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8887 w 1489775"/>
              <a:gd name="connsiteY10" fmla="*/ 2305078 h 3923699"/>
              <a:gd name="connsiteX11" fmla="*/ 1151853 w 1489775"/>
              <a:gd name="connsiteY11" fmla="*/ 3743699 h 3923699"/>
              <a:gd name="connsiteX12" fmla="*/ 971853 w 1489775"/>
              <a:gd name="connsiteY12" fmla="*/ 3923699 h 3923699"/>
              <a:gd name="connsiteX13" fmla="*/ 791853 w 1489775"/>
              <a:gd name="connsiteY13" fmla="*/ 3743699 h 3923699"/>
              <a:gd name="connsiteX14" fmla="*/ 791853 w 1489775"/>
              <a:gd name="connsiteY14" fmla="*/ 2305078 h 3923699"/>
              <a:gd name="connsiteX15" fmla="*/ 683854 w 1489775"/>
              <a:gd name="connsiteY15" fmla="*/ 2305078 h 3923699"/>
              <a:gd name="connsiteX16" fmla="*/ 683854 w 1489775"/>
              <a:gd name="connsiteY16" fmla="*/ 3743698 h 3923699"/>
              <a:gd name="connsiteX17" fmla="*/ 503854 w 1489775"/>
              <a:gd name="connsiteY17" fmla="*/ 3923698 h 3923699"/>
              <a:gd name="connsiteX18" fmla="*/ 323854 w 1489775"/>
              <a:gd name="connsiteY18" fmla="*/ 3743698 h 3923699"/>
              <a:gd name="connsiteX19" fmla="*/ 323854 w 1489775"/>
              <a:gd name="connsiteY19" fmla="*/ 2238914 h 3923699"/>
              <a:gd name="connsiteX20" fmla="*/ 330887 w 1489775"/>
              <a:gd name="connsiteY20" fmla="*/ 2238914 h 3923699"/>
              <a:gd name="connsiteX21" fmla="*/ 330887 w 1489775"/>
              <a:gd name="connsiteY21" fmla="*/ 1390678 h 3923699"/>
              <a:gd name="connsiteX22" fmla="*/ 288033 w 1489775"/>
              <a:gd name="connsiteY22" fmla="*/ 1390678 h 3923699"/>
              <a:gd name="connsiteX23" fmla="*/ 288033 w 1489775"/>
              <a:gd name="connsiteY23" fmla="*/ 2063902 h 3923699"/>
              <a:gd name="connsiteX24" fmla="*/ 144017 w 1489775"/>
              <a:gd name="connsiteY24" fmla="*/ 2207918 h 3923699"/>
              <a:gd name="connsiteX25" fmla="*/ 1 w 1489775"/>
              <a:gd name="connsiteY25" fmla="*/ 2063902 h 3923699"/>
              <a:gd name="connsiteX26" fmla="*/ 1 w 1489775"/>
              <a:gd name="connsiteY26" fmla="*/ 1390678 h 3923699"/>
              <a:gd name="connsiteX27" fmla="*/ 0 w 1489775"/>
              <a:gd name="connsiteY27" fmla="*/ 1390678 h 3923699"/>
              <a:gd name="connsiteX28" fmla="*/ 0 w 1489775"/>
              <a:gd name="connsiteY28" fmla="*/ 1030958 h 3923699"/>
              <a:gd name="connsiteX29" fmla="*/ 280204 w 1489775"/>
              <a:gd name="connsiteY29" fmla="*/ 750754 h 3923699"/>
              <a:gd name="connsiteX30" fmla="*/ 744888 w 1489775"/>
              <a:gd name="connsiteY30" fmla="*/ 0 h 3923699"/>
              <a:gd name="connsiteX31" fmla="*/ 1082199 w 1489775"/>
              <a:gd name="connsiteY31" fmla="*/ 337311 h 3923699"/>
              <a:gd name="connsiteX32" fmla="*/ 744888 w 1489775"/>
              <a:gd name="connsiteY32" fmla="*/ 674622 h 3923699"/>
              <a:gd name="connsiteX33" fmla="*/ 407577 w 1489775"/>
              <a:gd name="connsiteY33" fmla="*/ 337311 h 3923699"/>
              <a:gd name="connsiteX34" fmla="*/ 744888 w 1489775"/>
              <a:gd name="connsiteY34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2238914 h 3923699"/>
              <a:gd name="connsiteX20" fmla="*/ 330887 w 1489775"/>
              <a:gd name="connsiteY20" fmla="*/ 1390678 h 3923699"/>
              <a:gd name="connsiteX21" fmla="*/ 288033 w 1489775"/>
              <a:gd name="connsiteY21" fmla="*/ 1390678 h 3923699"/>
              <a:gd name="connsiteX22" fmla="*/ 288033 w 1489775"/>
              <a:gd name="connsiteY22" fmla="*/ 2063902 h 3923699"/>
              <a:gd name="connsiteX23" fmla="*/ 144017 w 1489775"/>
              <a:gd name="connsiteY23" fmla="*/ 2207918 h 3923699"/>
              <a:gd name="connsiteX24" fmla="*/ 1 w 1489775"/>
              <a:gd name="connsiteY24" fmla="*/ 2063902 h 3923699"/>
              <a:gd name="connsiteX25" fmla="*/ 1 w 1489775"/>
              <a:gd name="connsiteY25" fmla="*/ 1390678 h 3923699"/>
              <a:gd name="connsiteX26" fmla="*/ 0 w 1489775"/>
              <a:gd name="connsiteY26" fmla="*/ 1390678 h 3923699"/>
              <a:gd name="connsiteX27" fmla="*/ 0 w 1489775"/>
              <a:gd name="connsiteY27" fmla="*/ 1030958 h 3923699"/>
              <a:gd name="connsiteX28" fmla="*/ 280204 w 1489775"/>
              <a:gd name="connsiteY28" fmla="*/ 750754 h 3923699"/>
              <a:gd name="connsiteX29" fmla="*/ 744888 w 1489775"/>
              <a:gd name="connsiteY29" fmla="*/ 0 h 3923699"/>
              <a:gd name="connsiteX30" fmla="*/ 1082199 w 1489775"/>
              <a:gd name="connsiteY30" fmla="*/ 337311 h 3923699"/>
              <a:gd name="connsiteX31" fmla="*/ 744888 w 1489775"/>
              <a:gd name="connsiteY31" fmla="*/ 674622 h 3923699"/>
              <a:gd name="connsiteX32" fmla="*/ 407577 w 1489775"/>
              <a:gd name="connsiteY32" fmla="*/ 337311 h 3923699"/>
              <a:gd name="connsiteX33" fmla="*/ 744888 w 1489775"/>
              <a:gd name="connsiteY33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1390678 h 3923699"/>
              <a:gd name="connsiteX20" fmla="*/ 288033 w 1489775"/>
              <a:gd name="connsiteY20" fmla="*/ 1390678 h 3923699"/>
              <a:gd name="connsiteX21" fmla="*/ 288033 w 1489775"/>
              <a:gd name="connsiteY21" fmla="*/ 2063902 h 3923699"/>
              <a:gd name="connsiteX22" fmla="*/ 144017 w 1489775"/>
              <a:gd name="connsiteY22" fmla="*/ 2207918 h 3923699"/>
              <a:gd name="connsiteX23" fmla="*/ 1 w 1489775"/>
              <a:gd name="connsiteY23" fmla="*/ 2063902 h 3923699"/>
              <a:gd name="connsiteX24" fmla="*/ 1 w 1489775"/>
              <a:gd name="connsiteY24" fmla="*/ 1390678 h 3923699"/>
              <a:gd name="connsiteX25" fmla="*/ 0 w 1489775"/>
              <a:gd name="connsiteY25" fmla="*/ 1390678 h 3923699"/>
              <a:gd name="connsiteX26" fmla="*/ 0 w 1489775"/>
              <a:gd name="connsiteY26" fmla="*/ 1030958 h 3923699"/>
              <a:gd name="connsiteX27" fmla="*/ 280204 w 1489775"/>
              <a:gd name="connsiteY27" fmla="*/ 750754 h 3923699"/>
              <a:gd name="connsiteX28" fmla="*/ 744888 w 1489775"/>
              <a:gd name="connsiteY28" fmla="*/ 0 h 3923699"/>
              <a:gd name="connsiteX29" fmla="*/ 1082199 w 1489775"/>
              <a:gd name="connsiteY29" fmla="*/ 337311 h 3923699"/>
              <a:gd name="connsiteX30" fmla="*/ 744888 w 1489775"/>
              <a:gd name="connsiteY30" fmla="*/ 674622 h 3923699"/>
              <a:gd name="connsiteX31" fmla="*/ 407577 w 1489775"/>
              <a:gd name="connsiteY31" fmla="*/ 337311 h 3923699"/>
              <a:gd name="connsiteX32" fmla="*/ 744888 w 1489775"/>
              <a:gd name="connsiteY32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30887 w 1489775"/>
              <a:gd name="connsiteY18" fmla="*/ 1390678 h 3923699"/>
              <a:gd name="connsiteX19" fmla="*/ 288033 w 1489775"/>
              <a:gd name="connsiteY19" fmla="*/ 1390678 h 3923699"/>
              <a:gd name="connsiteX20" fmla="*/ 288033 w 1489775"/>
              <a:gd name="connsiteY20" fmla="*/ 2063902 h 3923699"/>
              <a:gd name="connsiteX21" fmla="*/ 144017 w 1489775"/>
              <a:gd name="connsiteY21" fmla="*/ 2207918 h 3923699"/>
              <a:gd name="connsiteX22" fmla="*/ 1 w 1489775"/>
              <a:gd name="connsiteY22" fmla="*/ 2063902 h 3923699"/>
              <a:gd name="connsiteX23" fmla="*/ 1 w 1489775"/>
              <a:gd name="connsiteY23" fmla="*/ 1390678 h 3923699"/>
              <a:gd name="connsiteX24" fmla="*/ 0 w 1489775"/>
              <a:gd name="connsiteY24" fmla="*/ 1390678 h 3923699"/>
              <a:gd name="connsiteX25" fmla="*/ 0 w 1489775"/>
              <a:gd name="connsiteY25" fmla="*/ 1030958 h 3923699"/>
              <a:gd name="connsiteX26" fmla="*/ 280204 w 1489775"/>
              <a:gd name="connsiteY26" fmla="*/ 750754 h 3923699"/>
              <a:gd name="connsiteX27" fmla="*/ 744888 w 1489775"/>
              <a:gd name="connsiteY27" fmla="*/ 0 h 3923699"/>
              <a:gd name="connsiteX28" fmla="*/ 1082199 w 1489775"/>
              <a:gd name="connsiteY28" fmla="*/ 337311 h 3923699"/>
              <a:gd name="connsiteX29" fmla="*/ 744888 w 1489775"/>
              <a:gd name="connsiteY29" fmla="*/ 674622 h 3923699"/>
              <a:gd name="connsiteX30" fmla="*/ 407577 w 1489775"/>
              <a:gd name="connsiteY30" fmla="*/ 337311 h 3923699"/>
              <a:gd name="connsiteX31" fmla="*/ 744888 w 1489775"/>
              <a:gd name="connsiteY31" fmla="*/ 0 h 3923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489775" h="3923699">
                <a:moveTo>
                  <a:pt x="280204" y="750754"/>
                </a:moveTo>
                <a:lnTo>
                  <a:pt x="1209570" y="750754"/>
                </a:lnTo>
                <a:cubicBezTo>
                  <a:pt x="1364322" y="750754"/>
                  <a:pt x="1489774" y="876206"/>
                  <a:pt x="1489774" y="1030958"/>
                </a:cubicBezTo>
                <a:lnTo>
                  <a:pt x="1489774" y="1293518"/>
                </a:lnTo>
                <a:lnTo>
                  <a:pt x="1489775" y="1293518"/>
                </a:lnTo>
                <a:lnTo>
                  <a:pt x="1489775" y="2063902"/>
                </a:lnTo>
                <a:cubicBezTo>
                  <a:pt x="1489775" y="2143440"/>
                  <a:pt x="1425297" y="2207918"/>
                  <a:pt x="1345759" y="2207918"/>
                </a:cubicBezTo>
                <a:cubicBezTo>
                  <a:pt x="1266221" y="2207918"/>
                  <a:pt x="1201743" y="2143440"/>
                  <a:pt x="1201743" y="2063902"/>
                </a:cubicBezTo>
                <a:lnTo>
                  <a:pt x="1201743" y="1390678"/>
                </a:lnTo>
                <a:lnTo>
                  <a:pt x="1158887" y="1390678"/>
                </a:lnTo>
                <a:cubicBezTo>
                  <a:pt x="1156542" y="2175018"/>
                  <a:pt x="1154198" y="2959359"/>
                  <a:pt x="1151853" y="3743699"/>
                </a:cubicBezTo>
                <a:cubicBezTo>
                  <a:pt x="1151853" y="3843110"/>
                  <a:pt x="1071264" y="3923699"/>
                  <a:pt x="971853" y="3923699"/>
                </a:cubicBezTo>
                <a:cubicBezTo>
                  <a:pt x="872442" y="3923699"/>
                  <a:pt x="791853" y="3843110"/>
                  <a:pt x="791853" y="3743699"/>
                </a:cubicBezTo>
                <a:lnTo>
                  <a:pt x="791853" y="2305078"/>
                </a:lnTo>
                <a:lnTo>
                  <a:pt x="683854" y="2305078"/>
                </a:lnTo>
                <a:lnTo>
                  <a:pt x="683854" y="3743698"/>
                </a:lnTo>
                <a:cubicBezTo>
                  <a:pt x="683854" y="3843109"/>
                  <a:pt x="603265" y="3923698"/>
                  <a:pt x="503854" y="3923698"/>
                </a:cubicBezTo>
                <a:cubicBezTo>
                  <a:pt x="404443" y="3923698"/>
                  <a:pt x="323854" y="3843109"/>
                  <a:pt x="323854" y="3743698"/>
                </a:cubicBezTo>
                <a:cubicBezTo>
                  <a:pt x="326198" y="2959358"/>
                  <a:pt x="328543" y="2175018"/>
                  <a:pt x="330887" y="1390678"/>
                </a:cubicBezTo>
                <a:lnTo>
                  <a:pt x="288033" y="1390678"/>
                </a:lnTo>
                <a:lnTo>
                  <a:pt x="288033" y="2063902"/>
                </a:lnTo>
                <a:cubicBezTo>
                  <a:pt x="288033" y="2143440"/>
                  <a:pt x="223555" y="2207918"/>
                  <a:pt x="144017" y="2207918"/>
                </a:cubicBezTo>
                <a:cubicBezTo>
                  <a:pt x="64479" y="2207918"/>
                  <a:pt x="1" y="2143440"/>
                  <a:pt x="1" y="2063902"/>
                </a:cubicBezTo>
                <a:lnTo>
                  <a:pt x="1" y="1390678"/>
                </a:lnTo>
                <a:lnTo>
                  <a:pt x="0" y="1390678"/>
                </a:lnTo>
                <a:lnTo>
                  <a:pt x="0" y="1030958"/>
                </a:lnTo>
                <a:cubicBezTo>
                  <a:pt x="0" y="876206"/>
                  <a:pt x="125452" y="750754"/>
                  <a:pt x="280204" y="750754"/>
                </a:cubicBezTo>
                <a:close/>
                <a:moveTo>
                  <a:pt x="744888" y="0"/>
                </a:moveTo>
                <a:cubicBezTo>
                  <a:pt x="931180" y="0"/>
                  <a:pt x="1082199" y="151019"/>
                  <a:pt x="1082199" y="337311"/>
                </a:cubicBezTo>
                <a:cubicBezTo>
                  <a:pt x="1082199" y="523603"/>
                  <a:pt x="931180" y="674622"/>
                  <a:pt x="744888" y="674622"/>
                </a:cubicBezTo>
                <a:cubicBezTo>
                  <a:pt x="558596" y="674622"/>
                  <a:pt x="407577" y="523603"/>
                  <a:pt x="407577" y="337311"/>
                </a:cubicBezTo>
                <a:cubicBezTo>
                  <a:pt x="407577" y="151019"/>
                  <a:pt x="558596" y="0"/>
                  <a:pt x="74488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87" name="Round Same Side Corner Rectangle 20">
            <a:extLst>
              <a:ext uri="{FF2B5EF4-FFF2-40B4-BE49-F238E27FC236}">
                <a16:creationId xmlns:a16="http://schemas.microsoft.com/office/drawing/2014/main" id="{64493E6A-B33B-4279-A44A-DC445D86772A}"/>
              </a:ext>
            </a:extLst>
          </p:cNvPr>
          <p:cNvSpPr/>
          <p:nvPr/>
        </p:nvSpPr>
        <p:spPr>
          <a:xfrm rot="10800000">
            <a:off x="5042893" y="1447239"/>
            <a:ext cx="313136" cy="667981"/>
          </a:xfrm>
          <a:custGeom>
            <a:avLst/>
            <a:gdLst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521281 w 1856332"/>
              <a:gd name="connsiteY2" fmla="*/ 3174669 h 3959924"/>
              <a:gd name="connsiteX3" fmla="*/ 466697 w 1856332"/>
              <a:gd name="connsiteY3" fmla="*/ 3144149 h 3959924"/>
              <a:gd name="connsiteX4" fmla="*/ 8303 w 1856332"/>
              <a:gd name="connsiteY4" fmla="*/ 1942070 h 3959924"/>
              <a:gd name="connsiteX5" fmla="*/ 81139 w 1856332"/>
              <a:gd name="connsiteY5" fmla="*/ 1779444 h 3959924"/>
              <a:gd name="connsiteX6" fmla="*/ 243764 w 1856332"/>
              <a:gd name="connsiteY6" fmla="*/ 1852280 h 3959924"/>
              <a:gd name="connsiteX7" fmla="*/ 504770 w 1856332"/>
              <a:gd name="connsiteY7" fmla="*/ 2536736 h 3959924"/>
              <a:gd name="connsiteX8" fmla="*/ 555637 w 1856332"/>
              <a:gd name="connsiteY8" fmla="*/ 2536736 h 3959924"/>
              <a:gd name="connsiteX9" fmla="*/ 226299 w 1856332"/>
              <a:gd name="connsiteY9" fmla="*/ 1210417 h 3959924"/>
              <a:gd name="connsiteX10" fmla="*/ 551784 w 1856332"/>
              <a:gd name="connsiteY10" fmla="*/ 1210417 h 3959924"/>
              <a:gd name="connsiteX11" fmla="*/ 551784 w 1856332"/>
              <a:gd name="connsiteY11" fmla="*/ 168335 h 3959924"/>
              <a:gd name="connsiteX12" fmla="*/ 720119 w 1856332"/>
              <a:gd name="connsiteY12" fmla="*/ 0 h 3959924"/>
              <a:gd name="connsiteX13" fmla="*/ 888454 w 1856332"/>
              <a:gd name="connsiteY13" fmla="*/ 168335 h 3959924"/>
              <a:gd name="connsiteX14" fmla="*/ 888454 w 1856332"/>
              <a:gd name="connsiteY14" fmla="*/ 1210417 h 3959924"/>
              <a:gd name="connsiteX15" fmla="*/ 968040 w 1856332"/>
              <a:gd name="connsiteY15" fmla="*/ 1210417 h 3959924"/>
              <a:gd name="connsiteX16" fmla="*/ 968040 w 1856332"/>
              <a:gd name="connsiteY16" fmla="*/ 168335 h 3959924"/>
              <a:gd name="connsiteX17" fmla="*/ 1136375 w 1856332"/>
              <a:gd name="connsiteY17" fmla="*/ 0 h 3959924"/>
              <a:gd name="connsiteX18" fmla="*/ 1304710 w 1856332"/>
              <a:gd name="connsiteY18" fmla="*/ 168335 h 3959924"/>
              <a:gd name="connsiteX19" fmla="*/ 1304710 w 1856332"/>
              <a:gd name="connsiteY19" fmla="*/ 1210417 h 3959924"/>
              <a:gd name="connsiteX20" fmla="*/ 1631589 w 1856332"/>
              <a:gd name="connsiteY20" fmla="*/ 1210417 h 3959924"/>
              <a:gd name="connsiteX21" fmla="*/ 1302251 w 1856332"/>
              <a:gd name="connsiteY21" fmla="*/ 2536736 h 3959924"/>
              <a:gd name="connsiteX22" fmla="*/ 1351562 w 1856332"/>
              <a:gd name="connsiteY22" fmla="*/ 2536736 h 3959924"/>
              <a:gd name="connsiteX23" fmla="*/ 1612568 w 1856332"/>
              <a:gd name="connsiteY23" fmla="*/ 1852280 h 3959924"/>
              <a:gd name="connsiteX24" fmla="*/ 1775193 w 1856332"/>
              <a:gd name="connsiteY24" fmla="*/ 1779444 h 3959924"/>
              <a:gd name="connsiteX25" fmla="*/ 1848029 w 1856332"/>
              <a:gd name="connsiteY25" fmla="*/ 1942070 h 3959924"/>
              <a:gd name="connsiteX26" fmla="*/ 1389635 w 1856332"/>
              <a:gd name="connsiteY26" fmla="*/ 3144149 h 3959924"/>
              <a:gd name="connsiteX27" fmla="*/ 1344732 w 1856332"/>
              <a:gd name="connsiteY27" fmla="*/ 3176282 h 3959924"/>
              <a:gd name="connsiteX28" fmla="*/ 1228565 w 1856332"/>
              <a:gd name="connsiteY28" fmla="*/ 3214674 h 3959924"/>
              <a:gd name="connsiteX29" fmla="*/ 925623 w 1856332"/>
              <a:gd name="connsiteY29" fmla="*/ 3959924 h 3959924"/>
              <a:gd name="connsiteX30" fmla="*/ 601623 w 1856332"/>
              <a:gd name="connsiteY30" fmla="*/ 3635924 h 3959924"/>
              <a:gd name="connsiteX31" fmla="*/ 925623 w 1856332"/>
              <a:gd name="connsiteY31" fmla="*/ 3311924 h 3959924"/>
              <a:gd name="connsiteX32" fmla="*/ 1249623 w 1856332"/>
              <a:gd name="connsiteY32" fmla="*/ 3635924 h 3959924"/>
              <a:gd name="connsiteX33" fmla="*/ 925623 w 1856332"/>
              <a:gd name="connsiteY33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344732 w 1856332"/>
              <a:gd name="connsiteY26" fmla="*/ 3176282 h 3959924"/>
              <a:gd name="connsiteX27" fmla="*/ 1228565 w 1856332"/>
              <a:gd name="connsiteY27" fmla="*/ 3214674 h 3959924"/>
              <a:gd name="connsiteX28" fmla="*/ 925623 w 1856332"/>
              <a:gd name="connsiteY28" fmla="*/ 3959924 h 3959924"/>
              <a:gd name="connsiteX29" fmla="*/ 601623 w 1856332"/>
              <a:gd name="connsiteY29" fmla="*/ 3635924 h 3959924"/>
              <a:gd name="connsiteX30" fmla="*/ 925623 w 1856332"/>
              <a:gd name="connsiteY30" fmla="*/ 3311924 h 3959924"/>
              <a:gd name="connsiteX31" fmla="*/ 1249623 w 1856332"/>
              <a:gd name="connsiteY31" fmla="*/ 3635924 h 3959924"/>
              <a:gd name="connsiteX32" fmla="*/ 925623 w 1856332"/>
              <a:gd name="connsiteY32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344732 w 1856332"/>
              <a:gd name="connsiteY26" fmla="*/ 3176282 h 3959924"/>
              <a:gd name="connsiteX27" fmla="*/ 1228565 w 1856332"/>
              <a:gd name="connsiteY27" fmla="*/ 3214674 h 3959924"/>
              <a:gd name="connsiteX28" fmla="*/ 925623 w 1856332"/>
              <a:gd name="connsiteY28" fmla="*/ 3959924 h 3959924"/>
              <a:gd name="connsiteX29" fmla="*/ 601623 w 1856332"/>
              <a:gd name="connsiteY29" fmla="*/ 3635924 h 3959924"/>
              <a:gd name="connsiteX30" fmla="*/ 925623 w 1856332"/>
              <a:gd name="connsiteY30" fmla="*/ 3311924 h 3959924"/>
              <a:gd name="connsiteX31" fmla="*/ 1249623 w 1856332"/>
              <a:gd name="connsiteY31" fmla="*/ 3635924 h 3959924"/>
              <a:gd name="connsiteX32" fmla="*/ 925623 w 1856332"/>
              <a:gd name="connsiteY32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856332" h="3959924">
                <a:moveTo>
                  <a:pt x="1228565" y="3214674"/>
                </a:moveTo>
                <a:lnTo>
                  <a:pt x="622681" y="3214674"/>
                </a:lnTo>
                <a:cubicBezTo>
                  <a:pt x="495703" y="3202920"/>
                  <a:pt x="501057" y="3225622"/>
                  <a:pt x="466697" y="3144149"/>
                </a:cubicBezTo>
                <a:lnTo>
                  <a:pt x="8303" y="1942070"/>
                </a:lnTo>
                <a:cubicBezTo>
                  <a:pt x="-16491" y="1877049"/>
                  <a:pt x="16118" y="1804239"/>
                  <a:pt x="81139" y="1779444"/>
                </a:cubicBezTo>
                <a:cubicBezTo>
                  <a:pt x="146160" y="1754650"/>
                  <a:pt x="218970" y="1787259"/>
                  <a:pt x="243764" y="1852280"/>
                </a:cubicBezTo>
                <a:lnTo>
                  <a:pt x="504770" y="2536736"/>
                </a:lnTo>
                <a:lnTo>
                  <a:pt x="555637" y="2536736"/>
                </a:lnTo>
                <a:lnTo>
                  <a:pt x="226299" y="1210417"/>
                </a:lnTo>
                <a:lnTo>
                  <a:pt x="551784" y="1210417"/>
                </a:lnTo>
                <a:lnTo>
                  <a:pt x="551784" y="168335"/>
                </a:lnTo>
                <a:cubicBezTo>
                  <a:pt x="551784" y="75366"/>
                  <a:pt x="627150" y="0"/>
                  <a:pt x="720119" y="0"/>
                </a:cubicBezTo>
                <a:cubicBezTo>
                  <a:pt x="813088" y="0"/>
                  <a:pt x="888454" y="75366"/>
                  <a:pt x="888454" y="168335"/>
                </a:cubicBezTo>
                <a:lnTo>
                  <a:pt x="888454" y="1210417"/>
                </a:lnTo>
                <a:lnTo>
                  <a:pt x="968040" y="1210417"/>
                </a:lnTo>
                <a:lnTo>
                  <a:pt x="968040" y="168335"/>
                </a:lnTo>
                <a:cubicBezTo>
                  <a:pt x="968040" y="75366"/>
                  <a:pt x="1043406" y="0"/>
                  <a:pt x="1136375" y="0"/>
                </a:cubicBezTo>
                <a:cubicBezTo>
                  <a:pt x="1229344" y="0"/>
                  <a:pt x="1304710" y="75366"/>
                  <a:pt x="1304710" y="168335"/>
                </a:cubicBezTo>
                <a:lnTo>
                  <a:pt x="1304710" y="1210417"/>
                </a:lnTo>
                <a:lnTo>
                  <a:pt x="1631589" y="1210417"/>
                </a:lnTo>
                <a:lnTo>
                  <a:pt x="1302251" y="2536736"/>
                </a:lnTo>
                <a:lnTo>
                  <a:pt x="1351562" y="2536736"/>
                </a:lnTo>
                <a:lnTo>
                  <a:pt x="1612568" y="1852280"/>
                </a:lnTo>
                <a:cubicBezTo>
                  <a:pt x="1637362" y="1787259"/>
                  <a:pt x="1710172" y="1754650"/>
                  <a:pt x="1775193" y="1779444"/>
                </a:cubicBezTo>
                <a:cubicBezTo>
                  <a:pt x="1840214" y="1804239"/>
                  <a:pt x="1872823" y="1877049"/>
                  <a:pt x="1848029" y="1942070"/>
                </a:cubicBezTo>
                <a:lnTo>
                  <a:pt x="1389635" y="3144149"/>
                </a:lnTo>
                <a:cubicBezTo>
                  <a:pt x="1348984" y="3225622"/>
                  <a:pt x="1356391" y="3202920"/>
                  <a:pt x="1228565" y="3214674"/>
                </a:cubicBezTo>
                <a:close/>
                <a:moveTo>
                  <a:pt x="925623" y="3959924"/>
                </a:moveTo>
                <a:cubicBezTo>
                  <a:pt x="746683" y="3959924"/>
                  <a:pt x="601623" y="3814864"/>
                  <a:pt x="601623" y="3635924"/>
                </a:cubicBezTo>
                <a:cubicBezTo>
                  <a:pt x="601623" y="3456984"/>
                  <a:pt x="746683" y="3311924"/>
                  <a:pt x="925623" y="3311924"/>
                </a:cubicBezTo>
                <a:cubicBezTo>
                  <a:pt x="1104563" y="3311924"/>
                  <a:pt x="1249623" y="3456984"/>
                  <a:pt x="1249623" y="3635924"/>
                </a:cubicBezTo>
                <a:cubicBezTo>
                  <a:pt x="1249623" y="3814864"/>
                  <a:pt x="1104563" y="3959924"/>
                  <a:pt x="925623" y="395992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88" name="Donut 87">
            <a:extLst>
              <a:ext uri="{FF2B5EF4-FFF2-40B4-BE49-F238E27FC236}">
                <a16:creationId xmlns:a16="http://schemas.microsoft.com/office/drawing/2014/main" id="{4E09E652-E42B-4D35-B750-1E418CF08FA6}"/>
              </a:ext>
            </a:extLst>
          </p:cNvPr>
          <p:cNvSpPr/>
          <p:nvPr/>
        </p:nvSpPr>
        <p:spPr>
          <a:xfrm>
            <a:off x="5691893" y="1539942"/>
            <a:ext cx="507661" cy="521714"/>
          </a:xfrm>
          <a:custGeom>
            <a:avLst/>
            <a:gdLst/>
            <a:ahLst/>
            <a:cxnLst/>
            <a:rect l="l" t="t" r="r" b="b"/>
            <a:pathLst>
              <a:path w="356471" h="366339">
                <a:moveTo>
                  <a:pt x="144025" y="123680"/>
                </a:moveTo>
                <a:cubicBezTo>
                  <a:pt x="89551" y="123680"/>
                  <a:pt x="45391" y="167840"/>
                  <a:pt x="45391" y="222314"/>
                </a:cubicBezTo>
                <a:cubicBezTo>
                  <a:pt x="45391" y="276788"/>
                  <a:pt x="89551" y="320948"/>
                  <a:pt x="144025" y="320948"/>
                </a:cubicBezTo>
                <a:cubicBezTo>
                  <a:pt x="198499" y="320948"/>
                  <a:pt x="242659" y="276788"/>
                  <a:pt x="242659" y="222314"/>
                </a:cubicBezTo>
                <a:cubicBezTo>
                  <a:pt x="242659" y="167840"/>
                  <a:pt x="198499" y="123680"/>
                  <a:pt x="144025" y="123680"/>
                </a:cubicBezTo>
                <a:close/>
                <a:moveTo>
                  <a:pt x="354808" y="0"/>
                </a:moveTo>
                <a:lnTo>
                  <a:pt x="356471" y="85288"/>
                </a:lnTo>
                <a:lnTo>
                  <a:pt x="334733" y="64382"/>
                </a:lnTo>
                <a:lnTo>
                  <a:pt x="260258" y="141819"/>
                </a:lnTo>
                <a:cubicBezTo>
                  <a:pt x="278587" y="163579"/>
                  <a:pt x="288050" y="191841"/>
                  <a:pt x="288050" y="222314"/>
                </a:cubicBezTo>
                <a:cubicBezTo>
                  <a:pt x="288050" y="301857"/>
                  <a:pt x="223568" y="366339"/>
                  <a:pt x="144025" y="366339"/>
                </a:cubicBezTo>
                <a:cubicBezTo>
                  <a:pt x="64482" y="366339"/>
                  <a:pt x="0" y="301857"/>
                  <a:pt x="0" y="222314"/>
                </a:cubicBezTo>
                <a:cubicBezTo>
                  <a:pt x="0" y="142771"/>
                  <a:pt x="64482" y="78289"/>
                  <a:pt x="144025" y="78289"/>
                </a:cubicBezTo>
                <a:cubicBezTo>
                  <a:pt x="170876" y="78289"/>
                  <a:pt x="196011" y="85637"/>
                  <a:pt x="216282" y="100527"/>
                </a:cubicBezTo>
                <a:lnTo>
                  <a:pt x="291257" y="22569"/>
                </a:lnTo>
                <a:lnTo>
                  <a:pt x="269519" y="166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89" name="Donut 90">
            <a:extLst>
              <a:ext uri="{FF2B5EF4-FFF2-40B4-BE49-F238E27FC236}">
                <a16:creationId xmlns:a16="http://schemas.microsoft.com/office/drawing/2014/main" id="{D86BE85A-63D8-48D0-8B07-9669B75E9D9D}"/>
              </a:ext>
            </a:extLst>
          </p:cNvPr>
          <p:cNvSpPr/>
          <p:nvPr/>
        </p:nvSpPr>
        <p:spPr>
          <a:xfrm>
            <a:off x="6568402" y="1501877"/>
            <a:ext cx="532052" cy="543757"/>
          </a:xfrm>
          <a:custGeom>
            <a:avLst/>
            <a:gdLst/>
            <a:ahLst/>
            <a:cxnLst/>
            <a:rect l="l" t="t" r="r" b="b"/>
            <a:pathLst>
              <a:path w="373598" h="381817">
                <a:moveTo>
                  <a:pt x="229573" y="45391"/>
                </a:moveTo>
                <a:cubicBezTo>
                  <a:pt x="175099" y="45391"/>
                  <a:pt x="130939" y="89551"/>
                  <a:pt x="130939" y="144025"/>
                </a:cubicBezTo>
                <a:cubicBezTo>
                  <a:pt x="130939" y="198499"/>
                  <a:pt x="175099" y="242659"/>
                  <a:pt x="229573" y="242659"/>
                </a:cubicBezTo>
                <a:cubicBezTo>
                  <a:pt x="284047" y="242659"/>
                  <a:pt x="328207" y="198499"/>
                  <a:pt x="328207" y="144025"/>
                </a:cubicBezTo>
                <a:cubicBezTo>
                  <a:pt x="328207" y="89551"/>
                  <a:pt x="284047" y="45391"/>
                  <a:pt x="229573" y="45391"/>
                </a:cubicBezTo>
                <a:close/>
                <a:moveTo>
                  <a:pt x="229573" y="0"/>
                </a:moveTo>
                <a:cubicBezTo>
                  <a:pt x="309116" y="0"/>
                  <a:pt x="373598" y="64482"/>
                  <a:pt x="373598" y="144025"/>
                </a:cubicBezTo>
                <a:cubicBezTo>
                  <a:pt x="373598" y="223568"/>
                  <a:pt x="309116" y="288050"/>
                  <a:pt x="229573" y="288050"/>
                </a:cubicBezTo>
                <a:cubicBezTo>
                  <a:pt x="202172" y="288050"/>
                  <a:pt x="176558" y="280398"/>
                  <a:pt x="156060" y="264966"/>
                </a:cubicBezTo>
                <a:lnTo>
                  <a:pt x="128993" y="292033"/>
                </a:lnTo>
                <a:lnTo>
                  <a:pt x="160228" y="323268"/>
                </a:lnTo>
                <a:cubicBezTo>
                  <a:pt x="171055" y="334095"/>
                  <a:pt x="171055" y="351650"/>
                  <a:pt x="160228" y="362477"/>
                </a:cubicBezTo>
                <a:cubicBezTo>
                  <a:pt x="149401" y="373304"/>
                  <a:pt x="131846" y="373304"/>
                  <a:pt x="121019" y="362477"/>
                </a:cubicBezTo>
                <a:lnTo>
                  <a:pt x="89784" y="331242"/>
                </a:lnTo>
                <a:lnTo>
                  <a:pt x="39209" y="381817"/>
                </a:lnTo>
                <a:cubicBezTo>
                  <a:pt x="28381" y="392644"/>
                  <a:pt x="10827" y="392644"/>
                  <a:pt x="0" y="381817"/>
                </a:cubicBezTo>
                <a:cubicBezTo>
                  <a:pt x="-10828" y="370989"/>
                  <a:pt x="-10828" y="353435"/>
                  <a:pt x="0" y="342608"/>
                </a:cubicBezTo>
                <a:lnTo>
                  <a:pt x="50575" y="292033"/>
                </a:lnTo>
                <a:lnTo>
                  <a:pt x="16166" y="257624"/>
                </a:lnTo>
                <a:cubicBezTo>
                  <a:pt x="5339" y="246797"/>
                  <a:pt x="5339" y="229242"/>
                  <a:pt x="16166" y="218415"/>
                </a:cubicBezTo>
                <a:cubicBezTo>
                  <a:pt x="26993" y="207588"/>
                  <a:pt x="44548" y="207588"/>
                  <a:pt x="55375" y="218415"/>
                </a:cubicBezTo>
                <a:lnTo>
                  <a:pt x="89784" y="252824"/>
                </a:lnTo>
                <a:lnTo>
                  <a:pt x="115252" y="227356"/>
                </a:lnTo>
                <a:cubicBezTo>
                  <a:pt x="95803" y="205073"/>
                  <a:pt x="85548" y="175747"/>
                  <a:pt x="85548" y="144025"/>
                </a:cubicBezTo>
                <a:cubicBezTo>
                  <a:pt x="85548" y="64482"/>
                  <a:pt x="150030" y="0"/>
                  <a:pt x="22957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90" name="Oval 6">
            <a:extLst>
              <a:ext uri="{FF2B5EF4-FFF2-40B4-BE49-F238E27FC236}">
                <a16:creationId xmlns:a16="http://schemas.microsoft.com/office/drawing/2014/main" id="{319E467E-1F19-4CBB-A070-3B6CE4078D17}"/>
              </a:ext>
            </a:extLst>
          </p:cNvPr>
          <p:cNvSpPr/>
          <p:nvPr/>
        </p:nvSpPr>
        <p:spPr>
          <a:xfrm>
            <a:off x="7560710" y="2604583"/>
            <a:ext cx="507960" cy="502639"/>
          </a:xfrm>
          <a:custGeom>
            <a:avLst/>
            <a:gdLst/>
            <a:ahLst/>
            <a:cxnLst/>
            <a:rect l="l" t="t" r="r" b="b"/>
            <a:pathLst>
              <a:path w="3220460" h="3186731">
                <a:moveTo>
                  <a:pt x="1762834" y="1282034"/>
                </a:moveTo>
                <a:lnTo>
                  <a:pt x="273698" y="2771171"/>
                </a:lnTo>
                <a:cubicBezTo>
                  <a:pt x="253145" y="2791724"/>
                  <a:pt x="253145" y="2825048"/>
                  <a:pt x="273698" y="2845601"/>
                </a:cubicBezTo>
                <a:cubicBezTo>
                  <a:pt x="294251" y="2866154"/>
                  <a:pt x="327575" y="2866154"/>
                  <a:pt x="348128" y="2845601"/>
                </a:cubicBezTo>
                <a:lnTo>
                  <a:pt x="1830131" y="1363598"/>
                </a:lnTo>
                <a:close/>
                <a:moveTo>
                  <a:pt x="2703218" y="237332"/>
                </a:moveTo>
                <a:cubicBezTo>
                  <a:pt x="2623680" y="237332"/>
                  <a:pt x="2559202" y="301810"/>
                  <a:pt x="2559202" y="381348"/>
                </a:cubicBezTo>
                <a:cubicBezTo>
                  <a:pt x="2559202" y="460886"/>
                  <a:pt x="2623680" y="525364"/>
                  <a:pt x="2703218" y="525364"/>
                </a:cubicBezTo>
                <a:cubicBezTo>
                  <a:pt x="2782756" y="525364"/>
                  <a:pt x="2847234" y="460886"/>
                  <a:pt x="2847234" y="381348"/>
                </a:cubicBezTo>
                <a:cubicBezTo>
                  <a:pt x="2847234" y="301810"/>
                  <a:pt x="2782756" y="237332"/>
                  <a:pt x="2703218" y="237332"/>
                </a:cubicBezTo>
                <a:close/>
                <a:moveTo>
                  <a:pt x="2413103" y="0"/>
                </a:moveTo>
                <a:cubicBezTo>
                  <a:pt x="2858994" y="0"/>
                  <a:pt x="3220460" y="361466"/>
                  <a:pt x="3220460" y="807357"/>
                </a:cubicBezTo>
                <a:cubicBezTo>
                  <a:pt x="3220460" y="1253248"/>
                  <a:pt x="2858994" y="1614714"/>
                  <a:pt x="2413103" y="1614714"/>
                </a:cubicBezTo>
                <a:cubicBezTo>
                  <a:pt x="2305542" y="1614714"/>
                  <a:pt x="2202893" y="1593680"/>
                  <a:pt x="2109223" y="1555067"/>
                </a:cubicBezTo>
                <a:lnTo>
                  <a:pt x="2191945" y="1637789"/>
                </a:lnTo>
                <a:cubicBezTo>
                  <a:pt x="2226856" y="1672699"/>
                  <a:pt x="2226855" y="1729300"/>
                  <a:pt x="2191945" y="1764210"/>
                </a:cubicBezTo>
                <a:lnTo>
                  <a:pt x="2045068" y="1911087"/>
                </a:lnTo>
                <a:cubicBezTo>
                  <a:pt x="2010158" y="1945998"/>
                  <a:pt x="1953557" y="1945998"/>
                  <a:pt x="1918647" y="1911087"/>
                </a:cubicBezTo>
                <a:lnTo>
                  <a:pt x="1799123" y="1791564"/>
                </a:lnTo>
                <a:lnTo>
                  <a:pt x="1749496" y="1841190"/>
                </a:lnTo>
                <a:lnTo>
                  <a:pt x="1832980" y="1924673"/>
                </a:lnTo>
                <a:lnTo>
                  <a:pt x="1761893" y="1995760"/>
                </a:lnTo>
                <a:lnTo>
                  <a:pt x="1678410" y="1912277"/>
                </a:lnTo>
                <a:lnTo>
                  <a:pt x="1650246" y="1940441"/>
                </a:lnTo>
                <a:lnTo>
                  <a:pt x="1735612" y="2025807"/>
                </a:lnTo>
                <a:lnTo>
                  <a:pt x="1573330" y="2188089"/>
                </a:lnTo>
                <a:lnTo>
                  <a:pt x="1487964" y="2102723"/>
                </a:lnTo>
                <a:lnTo>
                  <a:pt x="1451742" y="2138944"/>
                </a:lnTo>
                <a:lnTo>
                  <a:pt x="1537109" y="2224311"/>
                </a:lnTo>
                <a:lnTo>
                  <a:pt x="1374830" y="2386590"/>
                </a:lnTo>
                <a:lnTo>
                  <a:pt x="1289463" y="2301223"/>
                </a:lnTo>
                <a:lnTo>
                  <a:pt x="1225079" y="2365608"/>
                </a:lnTo>
                <a:lnTo>
                  <a:pt x="1310445" y="2450974"/>
                </a:lnTo>
                <a:lnTo>
                  <a:pt x="1239358" y="2522061"/>
                </a:lnTo>
                <a:lnTo>
                  <a:pt x="1153992" y="2436695"/>
                </a:lnTo>
                <a:lnTo>
                  <a:pt x="1104364" y="2486322"/>
                </a:lnTo>
                <a:lnTo>
                  <a:pt x="1189730" y="2571689"/>
                </a:lnTo>
                <a:lnTo>
                  <a:pt x="1034153" y="2727266"/>
                </a:lnTo>
                <a:lnTo>
                  <a:pt x="948787" y="2641900"/>
                </a:lnTo>
                <a:lnTo>
                  <a:pt x="905863" y="2684824"/>
                </a:lnTo>
                <a:lnTo>
                  <a:pt x="991230" y="2770191"/>
                </a:lnTo>
                <a:lnTo>
                  <a:pt x="842353" y="2919067"/>
                </a:lnTo>
                <a:lnTo>
                  <a:pt x="756986" y="2833700"/>
                </a:lnTo>
                <a:lnTo>
                  <a:pt x="692119" y="2898567"/>
                </a:lnTo>
                <a:lnTo>
                  <a:pt x="777486" y="2983934"/>
                </a:lnTo>
                <a:lnTo>
                  <a:pt x="628610" y="3132811"/>
                </a:lnTo>
                <a:lnTo>
                  <a:pt x="618557" y="3122757"/>
                </a:lnTo>
                <a:lnTo>
                  <a:pt x="622830" y="3134825"/>
                </a:lnTo>
                <a:lnTo>
                  <a:pt x="346551" y="3150831"/>
                </a:lnTo>
                <a:lnTo>
                  <a:pt x="0" y="3186731"/>
                </a:lnTo>
                <a:lnTo>
                  <a:pt x="51749" y="2750557"/>
                </a:lnTo>
                <a:lnTo>
                  <a:pt x="48979" y="2747788"/>
                </a:lnTo>
                <a:lnTo>
                  <a:pt x="52495" y="2744272"/>
                </a:lnTo>
                <a:lnTo>
                  <a:pt x="52938" y="2740533"/>
                </a:lnTo>
                <a:lnTo>
                  <a:pt x="54575" y="2742192"/>
                </a:lnTo>
                <a:lnTo>
                  <a:pt x="1671288" y="1125479"/>
                </a:lnTo>
                <a:cubicBezTo>
                  <a:pt x="1628971" y="1027979"/>
                  <a:pt x="1605746" y="920380"/>
                  <a:pt x="1605746" y="807357"/>
                </a:cubicBezTo>
                <a:cubicBezTo>
                  <a:pt x="1605746" y="361466"/>
                  <a:pt x="1967212" y="0"/>
                  <a:pt x="241310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91" name="Block Arc 25">
            <a:extLst>
              <a:ext uri="{FF2B5EF4-FFF2-40B4-BE49-F238E27FC236}">
                <a16:creationId xmlns:a16="http://schemas.microsoft.com/office/drawing/2014/main" id="{5F7FD4D6-1C06-4ABB-98F4-AC79D3C6A6D8}"/>
              </a:ext>
            </a:extLst>
          </p:cNvPr>
          <p:cNvSpPr/>
          <p:nvPr/>
        </p:nvSpPr>
        <p:spPr>
          <a:xfrm>
            <a:off x="5081797" y="2603460"/>
            <a:ext cx="349473" cy="504884"/>
          </a:xfrm>
          <a:custGeom>
            <a:avLst/>
            <a:gdLst/>
            <a:ahLst/>
            <a:cxnLst/>
            <a:rect l="l" t="t" r="r" b="b"/>
            <a:pathLst>
              <a:path w="2215656" h="3200962">
                <a:moveTo>
                  <a:pt x="1107829" y="2097026"/>
                </a:moveTo>
                <a:cubicBezTo>
                  <a:pt x="1025315" y="2097026"/>
                  <a:pt x="958423" y="2163918"/>
                  <a:pt x="958423" y="2246432"/>
                </a:cubicBezTo>
                <a:cubicBezTo>
                  <a:pt x="958423" y="2302715"/>
                  <a:pt x="989546" y="2351730"/>
                  <a:pt x="1036590" y="2375275"/>
                </a:cubicBezTo>
                <a:lnTo>
                  <a:pt x="985422" y="2684898"/>
                </a:lnTo>
                <a:lnTo>
                  <a:pt x="1230236" y="2684898"/>
                </a:lnTo>
                <a:lnTo>
                  <a:pt x="1179068" y="2375275"/>
                </a:lnTo>
                <a:cubicBezTo>
                  <a:pt x="1226112" y="2351730"/>
                  <a:pt x="1257234" y="2302715"/>
                  <a:pt x="1257234" y="2246432"/>
                </a:cubicBezTo>
                <a:cubicBezTo>
                  <a:pt x="1257234" y="2163918"/>
                  <a:pt x="1190343" y="2097026"/>
                  <a:pt x="1107829" y="2097026"/>
                </a:cubicBezTo>
                <a:close/>
                <a:moveTo>
                  <a:pt x="1102513" y="266871"/>
                </a:moveTo>
                <a:cubicBezTo>
                  <a:pt x="874876" y="269781"/>
                  <a:pt x="691868" y="455143"/>
                  <a:pt x="691868" y="682798"/>
                </a:cubicBezTo>
                <a:lnTo>
                  <a:pt x="690469" y="682798"/>
                </a:lnTo>
                <a:lnTo>
                  <a:pt x="690469" y="1580962"/>
                </a:lnTo>
                <a:lnTo>
                  <a:pt x="1525188" y="1580962"/>
                </a:lnTo>
                <a:lnTo>
                  <a:pt x="1525188" y="672127"/>
                </a:lnTo>
                <a:lnTo>
                  <a:pt x="1523654" y="672166"/>
                </a:lnTo>
                <a:cubicBezTo>
                  <a:pt x="1517835" y="444585"/>
                  <a:pt x="1330149" y="263961"/>
                  <a:pt x="1102513" y="266871"/>
                </a:cubicBezTo>
                <a:close/>
                <a:moveTo>
                  <a:pt x="1099102" y="56"/>
                </a:moveTo>
                <a:cubicBezTo>
                  <a:pt x="1472767" y="-4720"/>
                  <a:pt x="1780852" y="291773"/>
                  <a:pt x="1790404" y="665346"/>
                </a:cubicBezTo>
                <a:lnTo>
                  <a:pt x="1742843" y="666562"/>
                </a:lnTo>
                <a:lnTo>
                  <a:pt x="1790627" y="666562"/>
                </a:lnTo>
                <a:lnTo>
                  <a:pt x="1790627" y="1580962"/>
                </a:lnTo>
                <a:lnTo>
                  <a:pt x="2041344" y="1580962"/>
                </a:lnTo>
                <a:cubicBezTo>
                  <a:pt x="2137614" y="1580962"/>
                  <a:pt x="2215656" y="1659004"/>
                  <a:pt x="2215656" y="1755274"/>
                </a:cubicBezTo>
                <a:lnTo>
                  <a:pt x="2215656" y="3026650"/>
                </a:lnTo>
                <a:cubicBezTo>
                  <a:pt x="2215656" y="3122920"/>
                  <a:pt x="2137614" y="3200962"/>
                  <a:pt x="2041344" y="3200962"/>
                </a:cubicBezTo>
                <a:lnTo>
                  <a:pt x="174312" y="3200962"/>
                </a:lnTo>
                <a:cubicBezTo>
                  <a:pt x="78042" y="3200962"/>
                  <a:pt x="0" y="3122920"/>
                  <a:pt x="0" y="3026650"/>
                </a:cubicBezTo>
                <a:lnTo>
                  <a:pt x="0" y="1755274"/>
                </a:lnTo>
                <a:cubicBezTo>
                  <a:pt x="0" y="1659004"/>
                  <a:pt x="78042" y="1580962"/>
                  <a:pt x="174312" y="1580962"/>
                </a:cubicBezTo>
                <a:lnTo>
                  <a:pt x="425030" y="1580962"/>
                </a:lnTo>
                <a:lnTo>
                  <a:pt x="425030" y="676764"/>
                </a:lnTo>
                <a:lnTo>
                  <a:pt x="425634" y="676764"/>
                </a:lnTo>
                <a:cubicBezTo>
                  <a:pt x="428273" y="305830"/>
                  <a:pt x="727452" y="4806"/>
                  <a:pt x="1099102" y="5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92" name="Block Arc 31">
            <a:extLst>
              <a:ext uri="{FF2B5EF4-FFF2-40B4-BE49-F238E27FC236}">
                <a16:creationId xmlns:a16="http://schemas.microsoft.com/office/drawing/2014/main" id="{7D9DF903-DA8F-4191-AEDF-7DDF26A64847}"/>
              </a:ext>
            </a:extLst>
          </p:cNvPr>
          <p:cNvSpPr/>
          <p:nvPr/>
        </p:nvSpPr>
        <p:spPr>
          <a:xfrm>
            <a:off x="8411005" y="2603460"/>
            <a:ext cx="455959" cy="504884"/>
          </a:xfrm>
          <a:custGeom>
            <a:avLst/>
            <a:gdLst/>
            <a:ahLst/>
            <a:cxnLst/>
            <a:rect l="l" t="t" r="r" b="b"/>
            <a:pathLst>
              <a:path w="2890784" h="3200962">
                <a:moveTo>
                  <a:pt x="1107828" y="2097026"/>
                </a:moveTo>
                <a:cubicBezTo>
                  <a:pt x="1025313" y="2097026"/>
                  <a:pt x="958422" y="2163918"/>
                  <a:pt x="958422" y="2246432"/>
                </a:cubicBezTo>
                <a:cubicBezTo>
                  <a:pt x="958422" y="2302715"/>
                  <a:pt x="989545" y="2351730"/>
                  <a:pt x="1036589" y="2375275"/>
                </a:cubicBezTo>
                <a:lnTo>
                  <a:pt x="985421" y="2684898"/>
                </a:lnTo>
                <a:lnTo>
                  <a:pt x="1230235" y="2684898"/>
                </a:lnTo>
                <a:lnTo>
                  <a:pt x="1179067" y="2375275"/>
                </a:lnTo>
                <a:cubicBezTo>
                  <a:pt x="1226111" y="2351730"/>
                  <a:pt x="1257233" y="2302715"/>
                  <a:pt x="1257233" y="2246432"/>
                </a:cubicBezTo>
                <a:cubicBezTo>
                  <a:pt x="1257233" y="2163918"/>
                  <a:pt x="1190342" y="2097026"/>
                  <a:pt x="1107828" y="2097026"/>
                </a:cubicBezTo>
                <a:close/>
                <a:moveTo>
                  <a:pt x="2199259" y="56"/>
                </a:moveTo>
                <a:cubicBezTo>
                  <a:pt x="2572924" y="-4720"/>
                  <a:pt x="2881009" y="291773"/>
                  <a:pt x="2890561" y="665346"/>
                </a:cubicBezTo>
                <a:lnTo>
                  <a:pt x="2843000" y="666562"/>
                </a:lnTo>
                <a:lnTo>
                  <a:pt x="2890784" y="666562"/>
                </a:lnTo>
                <a:lnTo>
                  <a:pt x="2890784" y="1580962"/>
                </a:lnTo>
                <a:lnTo>
                  <a:pt x="2625345" y="1580962"/>
                </a:lnTo>
                <a:lnTo>
                  <a:pt x="2625345" y="672127"/>
                </a:lnTo>
                <a:lnTo>
                  <a:pt x="2623811" y="672166"/>
                </a:lnTo>
                <a:cubicBezTo>
                  <a:pt x="2617992" y="444585"/>
                  <a:pt x="2430306" y="263961"/>
                  <a:pt x="2202670" y="266871"/>
                </a:cubicBezTo>
                <a:cubicBezTo>
                  <a:pt x="1975033" y="269781"/>
                  <a:pt x="1792025" y="455143"/>
                  <a:pt x="1792025" y="682798"/>
                </a:cubicBezTo>
                <a:lnTo>
                  <a:pt x="1790626" y="682798"/>
                </a:lnTo>
                <a:lnTo>
                  <a:pt x="1790626" y="1580962"/>
                </a:lnTo>
                <a:lnTo>
                  <a:pt x="2041344" y="1580962"/>
                </a:lnTo>
                <a:cubicBezTo>
                  <a:pt x="2137614" y="1580962"/>
                  <a:pt x="2215656" y="1659004"/>
                  <a:pt x="2215656" y="1755274"/>
                </a:cubicBezTo>
                <a:lnTo>
                  <a:pt x="2215656" y="3026650"/>
                </a:lnTo>
                <a:cubicBezTo>
                  <a:pt x="2215656" y="3122920"/>
                  <a:pt x="2137614" y="3200962"/>
                  <a:pt x="2041344" y="3200962"/>
                </a:cubicBezTo>
                <a:lnTo>
                  <a:pt x="174312" y="3200962"/>
                </a:lnTo>
                <a:cubicBezTo>
                  <a:pt x="78042" y="3200962"/>
                  <a:pt x="0" y="3122920"/>
                  <a:pt x="0" y="3026650"/>
                </a:cubicBezTo>
                <a:lnTo>
                  <a:pt x="0" y="1755274"/>
                </a:lnTo>
                <a:cubicBezTo>
                  <a:pt x="0" y="1659004"/>
                  <a:pt x="78042" y="1580962"/>
                  <a:pt x="174312" y="1580962"/>
                </a:cubicBezTo>
                <a:lnTo>
                  <a:pt x="1525187" y="1580962"/>
                </a:lnTo>
                <a:lnTo>
                  <a:pt x="1525187" y="676764"/>
                </a:lnTo>
                <a:lnTo>
                  <a:pt x="1525791" y="676764"/>
                </a:lnTo>
                <a:cubicBezTo>
                  <a:pt x="1528430" y="305830"/>
                  <a:pt x="1827609" y="4806"/>
                  <a:pt x="2199259" y="5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93" name="Freeform 53">
            <a:extLst>
              <a:ext uri="{FF2B5EF4-FFF2-40B4-BE49-F238E27FC236}">
                <a16:creationId xmlns:a16="http://schemas.microsoft.com/office/drawing/2014/main" id="{D57F2C4B-7240-41A7-B169-E1E9E5390396}"/>
              </a:ext>
            </a:extLst>
          </p:cNvPr>
          <p:cNvSpPr/>
          <p:nvPr/>
        </p:nvSpPr>
        <p:spPr>
          <a:xfrm>
            <a:off x="10130939" y="2599748"/>
            <a:ext cx="499664" cy="512309"/>
          </a:xfrm>
          <a:custGeom>
            <a:avLst/>
            <a:gdLst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38125 w 2305050"/>
              <a:gd name="connsiteY16" fmla="*/ 217170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60071 w 2305050"/>
              <a:gd name="connsiteY16" fmla="*/ 2087575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6647 w 2305050"/>
              <a:gd name="connsiteY16" fmla="*/ 209489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81480 w 2305050"/>
              <a:gd name="connsiteY2" fmla="*/ 476174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04671 w 2305050"/>
              <a:gd name="connsiteY2" fmla="*/ 468859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70609 w 2305050"/>
              <a:gd name="connsiteY3" fmla="*/ 649910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82725 w 2305050"/>
              <a:gd name="connsiteY2" fmla="*/ 494463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294077"/>
              <a:gd name="connsiteY0" fmla="*/ 0 h 2363647"/>
              <a:gd name="connsiteX1" fmla="*/ 760552 w 2294077"/>
              <a:gd name="connsiteY1" fmla="*/ 572947 h 2363647"/>
              <a:gd name="connsiteX2" fmla="*/ 2030273 w 2294077"/>
              <a:gd name="connsiteY2" fmla="*/ 509092 h 2363647"/>
              <a:gd name="connsiteX3" fmla="*/ 2285239 w 2294077"/>
              <a:gd name="connsiteY3" fmla="*/ 657224 h 2363647"/>
              <a:gd name="connsiteX4" fmla="*/ 1132027 w 2294077"/>
              <a:gd name="connsiteY4" fmla="*/ 1020622 h 2363647"/>
              <a:gd name="connsiteX5" fmla="*/ 1617802 w 2294077"/>
              <a:gd name="connsiteY5" fmla="*/ 1544497 h 2363647"/>
              <a:gd name="connsiteX6" fmla="*/ 2065477 w 2294077"/>
              <a:gd name="connsiteY6" fmla="*/ 1544497 h 2363647"/>
              <a:gd name="connsiteX7" fmla="*/ 2294077 w 2294077"/>
              <a:gd name="connsiteY7" fmla="*/ 1734997 h 2363647"/>
              <a:gd name="connsiteX8" fmla="*/ 1827352 w 2294077"/>
              <a:gd name="connsiteY8" fmla="*/ 1868347 h 2363647"/>
              <a:gd name="connsiteX9" fmla="*/ 1998802 w 2294077"/>
              <a:gd name="connsiteY9" fmla="*/ 2115997 h 2363647"/>
              <a:gd name="connsiteX10" fmla="*/ 1722577 w 2294077"/>
              <a:gd name="connsiteY10" fmla="*/ 1982647 h 2363647"/>
              <a:gd name="connsiteX11" fmla="*/ 1532077 w 2294077"/>
              <a:gd name="connsiteY11" fmla="*/ 2363647 h 2363647"/>
              <a:gd name="connsiteX12" fmla="*/ 1303477 w 2294077"/>
              <a:gd name="connsiteY12" fmla="*/ 2144572 h 2363647"/>
              <a:gd name="connsiteX13" fmla="*/ 1436827 w 2294077"/>
              <a:gd name="connsiteY13" fmla="*/ 1782622 h 2363647"/>
              <a:gd name="connsiteX14" fmla="*/ 912952 w 2294077"/>
              <a:gd name="connsiteY14" fmla="*/ 1201597 h 2363647"/>
              <a:gd name="connsiteX15" fmla="*/ 403784 w 2294077"/>
              <a:gd name="connsiteY15" fmla="*/ 2316707 h 2363647"/>
              <a:gd name="connsiteX16" fmla="*/ 282017 w 2294077"/>
              <a:gd name="connsiteY16" fmla="*/ 2047340 h 2363647"/>
              <a:gd name="connsiteX17" fmla="*/ 509244 w 2294077"/>
              <a:gd name="connsiteY17" fmla="*/ 761923 h 2363647"/>
              <a:gd name="connsiteX18" fmla="*/ 0 w 2294077"/>
              <a:gd name="connsiteY18" fmla="*/ 0 h 2363647"/>
              <a:gd name="connsiteX0" fmla="*/ 6569 w 2300646"/>
              <a:gd name="connsiteY0" fmla="*/ 0 h 2363647"/>
              <a:gd name="connsiteX1" fmla="*/ 767121 w 2300646"/>
              <a:gd name="connsiteY1" fmla="*/ 572947 h 2363647"/>
              <a:gd name="connsiteX2" fmla="*/ 2036842 w 2300646"/>
              <a:gd name="connsiteY2" fmla="*/ 509092 h 2363647"/>
              <a:gd name="connsiteX3" fmla="*/ 2291808 w 2300646"/>
              <a:gd name="connsiteY3" fmla="*/ 657224 h 2363647"/>
              <a:gd name="connsiteX4" fmla="*/ 1138596 w 2300646"/>
              <a:gd name="connsiteY4" fmla="*/ 1020622 h 2363647"/>
              <a:gd name="connsiteX5" fmla="*/ 1624371 w 2300646"/>
              <a:gd name="connsiteY5" fmla="*/ 1544497 h 2363647"/>
              <a:gd name="connsiteX6" fmla="*/ 2072046 w 2300646"/>
              <a:gd name="connsiteY6" fmla="*/ 1544497 h 2363647"/>
              <a:gd name="connsiteX7" fmla="*/ 2300646 w 2300646"/>
              <a:gd name="connsiteY7" fmla="*/ 1734997 h 2363647"/>
              <a:gd name="connsiteX8" fmla="*/ 1833921 w 2300646"/>
              <a:gd name="connsiteY8" fmla="*/ 1868347 h 2363647"/>
              <a:gd name="connsiteX9" fmla="*/ 2005371 w 2300646"/>
              <a:gd name="connsiteY9" fmla="*/ 2115997 h 2363647"/>
              <a:gd name="connsiteX10" fmla="*/ 1729146 w 2300646"/>
              <a:gd name="connsiteY10" fmla="*/ 1982647 h 2363647"/>
              <a:gd name="connsiteX11" fmla="*/ 1538646 w 2300646"/>
              <a:gd name="connsiteY11" fmla="*/ 2363647 h 2363647"/>
              <a:gd name="connsiteX12" fmla="*/ 1310046 w 2300646"/>
              <a:gd name="connsiteY12" fmla="*/ 2144572 h 2363647"/>
              <a:gd name="connsiteX13" fmla="*/ 1443396 w 2300646"/>
              <a:gd name="connsiteY13" fmla="*/ 1782622 h 2363647"/>
              <a:gd name="connsiteX14" fmla="*/ 919521 w 2300646"/>
              <a:gd name="connsiteY14" fmla="*/ 1201597 h 2363647"/>
              <a:gd name="connsiteX15" fmla="*/ 410353 w 2300646"/>
              <a:gd name="connsiteY15" fmla="*/ 2316707 h 2363647"/>
              <a:gd name="connsiteX16" fmla="*/ 288586 w 2300646"/>
              <a:gd name="connsiteY16" fmla="*/ 2047340 h 2363647"/>
              <a:gd name="connsiteX17" fmla="*/ 515813 w 2300646"/>
              <a:gd name="connsiteY17" fmla="*/ 761923 h 2363647"/>
              <a:gd name="connsiteX18" fmla="*/ 6569 w 2300646"/>
              <a:gd name="connsiteY18" fmla="*/ 0 h 2363647"/>
              <a:gd name="connsiteX0" fmla="*/ 6569 w 2300646"/>
              <a:gd name="connsiteY0" fmla="*/ 5505 h 2369152"/>
              <a:gd name="connsiteX1" fmla="*/ 767121 w 2300646"/>
              <a:gd name="connsiteY1" fmla="*/ 578452 h 2369152"/>
              <a:gd name="connsiteX2" fmla="*/ 2036842 w 2300646"/>
              <a:gd name="connsiteY2" fmla="*/ 514597 h 2369152"/>
              <a:gd name="connsiteX3" fmla="*/ 2291808 w 2300646"/>
              <a:gd name="connsiteY3" fmla="*/ 662729 h 2369152"/>
              <a:gd name="connsiteX4" fmla="*/ 1138596 w 2300646"/>
              <a:gd name="connsiteY4" fmla="*/ 1026127 h 2369152"/>
              <a:gd name="connsiteX5" fmla="*/ 1624371 w 2300646"/>
              <a:gd name="connsiteY5" fmla="*/ 1550002 h 2369152"/>
              <a:gd name="connsiteX6" fmla="*/ 2072046 w 2300646"/>
              <a:gd name="connsiteY6" fmla="*/ 1550002 h 2369152"/>
              <a:gd name="connsiteX7" fmla="*/ 2300646 w 2300646"/>
              <a:gd name="connsiteY7" fmla="*/ 1740502 h 2369152"/>
              <a:gd name="connsiteX8" fmla="*/ 1833921 w 2300646"/>
              <a:gd name="connsiteY8" fmla="*/ 1873852 h 2369152"/>
              <a:gd name="connsiteX9" fmla="*/ 2005371 w 2300646"/>
              <a:gd name="connsiteY9" fmla="*/ 2121502 h 2369152"/>
              <a:gd name="connsiteX10" fmla="*/ 1729146 w 2300646"/>
              <a:gd name="connsiteY10" fmla="*/ 1988152 h 2369152"/>
              <a:gd name="connsiteX11" fmla="*/ 1538646 w 2300646"/>
              <a:gd name="connsiteY11" fmla="*/ 2369152 h 2369152"/>
              <a:gd name="connsiteX12" fmla="*/ 1310046 w 2300646"/>
              <a:gd name="connsiteY12" fmla="*/ 2150077 h 2369152"/>
              <a:gd name="connsiteX13" fmla="*/ 1443396 w 2300646"/>
              <a:gd name="connsiteY13" fmla="*/ 1788127 h 2369152"/>
              <a:gd name="connsiteX14" fmla="*/ 919521 w 2300646"/>
              <a:gd name="connsiteY14" fmla="*/ 1207102 h 2369152"/>
              <a:gd name="connsiteX15" fmla="*/ 410353 w 2300646"/>
              <a:gd name="connsiteY15" fmla="*/ 2322212 h 2369152"/>
              <a:gd name="connsiteX16" fmla="*/ 288586 w 2300646"/>
              <a:gd name="connsiteY16" fmla="*/ 2052845 h 2369152"/>
              <a:gd name="connsiteX17" fmla="*/ 515813 w 2300646"/>
              <a:gd name="connsiteY17" fmla="*/ 767428 h 2369152"/>
              <a:gd name="connsiteX18" fmla="*/ 6569 w 2300646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24119 w 2305244"/>
              <a:gd name="connsiteY14" fmla="*/ 1207102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73597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513830 w 2305244"/>
              <a:gd name="connsiteY13" fmla="*/ 1784469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50914 w 2305244"/>
              <a:gd name="connsiteY5" fmla="*/ 1597551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32752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24192 w 2305244"/>
              <a:gd name="connsiteY17" fmla="*/ 1641442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02246 w 2305244"/>
              <a:gd name="connsiteY17" fmla="*/ 1579262 h 2369152"/>
              <a:gd name="connsiteX0" fmla="*/ 2275983 w 2296406"/>
              <a:gd name="connsiteY0" fmla="*/ 1747817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7707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57695 w 2296406"/>
              <a:gd name="connsiteY0" fmla="*/ 1755133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9145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80482 w 2296406"/>
              <a:gd name="connsiteY5" fmla="*/ 2120816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733744 w 2296406"/>
              <a:gd name="connsiteY3" fmla="*/ 1988152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91681 w 2296406"/>
              <a:gd name="connsiteY2" fmla="*/ 2136133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42887 w 2296406"/>
              <a:gd name="connsiteY2" fmla="*/ 2194655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3889 w 2296406"/>
              <a:gd name="connsiteY1" fmla="*/ 183727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7546 w 2296406"/>
              <a:gd name="connsiteY1" fmla="*/ 1826304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296406" h="2354521">
                <a:moveTo>
                  <a:pt x="2279640" y="1747818"/>
                </a:moveTo>
                <a:lnTo>
                  <a:pt x="1827546" y="1826304"/>
                </a:lnTo>
                <a:cubicBezTo>
                  <a:pt x="1873723" y="1907635"/>
                  <a:pt x="1985737" y="2047488"/>
                  <a:pt x="1955104" y="2095900"/>
                </a:cubicBezTo>
                <a:cubicBezTo>
                  <a:pt x="1897166" y="2139232"/>
                  <a:pt x="1773393" y="2006999"/>
                  <a:pt x="1682537" y="1962549"/>
                </a:cubicBezTo>
                <a:lnTo>
                  <a:pt x="1528613" y="2354521"/>
                </a:lnTo>
                <a:lnTo>
                  <a:pt x="1380482" y="2120816"/>
                </a:lnTo>
                <a:lnTo>
                  <a:pt x="1495542" y="1788127"/>
                </a:lnTo>
                <a:lnTo>
                  <a:pt x="909489" y="1225390"/>
                </a:lnTo>
                <a:lnTo>
                  <a:pt x="414951" y="2322212"/>
                </a:lnTo>
                <a:lnTo>
                  <a:pt x="293184" y="2052845"/>
                </a:lnTo>
                <a:lnTo>
                  <a:pt x="520411" y="767428"/>
                </a:lnTo>
                <a:cubicBezTo>
                  <a:pt x="325060" y="542715"/>
                  <a:pt x="-71458" y="102202"/>
                  <a:pt x="11167" y="5505"/>
                </a:cubicBezTo>
                <a:cubicBezTo>
                  <a:pt x="111065" y="-52229"/>
                  <a:pt x="554777" y="358209"/>
                  <a:pt x="771719" y="578452"/>
                </a:cubicBezTo>
                <a:lnTo>
                  <a:pt x="2041440" y="514597"/>
                </a:lnTo>
                <a:lnTo>
                  <a:pt x="2296406" y="662729"/>
                </a:lnTo>
                <a:lnTo>
                  <a:pt x="1124906" y="1004182"/>
                </a:lnTo>
                <a:lnTo>
                  <a:pt x="1676517" y="1608523"/>
                </a:lnTo>
                <a:cubicBezTo>
                  <a:pt x="1795262" y="1589016"/>
                  <a:pt x="2094931" y="1557316"/>
                  <a:pt x="2094931" y="1557316"/>
                </a:cubicBezTo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94" name="Block Arc 10">
            <a:extLst>
              <a:ext uri="{FF2B5EF4-FFF2-40B4-BE49-F238E27FC236}">
                <a16:creationId xmlns:a16="http://schemas.microsoft.com/office/drawing/2014/main" id="{75C14C12-5F78-4BDD-B8A3-69BB465A2216}"/>
              </a:ext>
            </a:extLst>
          </p:cNvPr>
          <p:cNvSpPr/>
          <p:nvPr/>
        </p:nvSpPr>
        <p:spPr>
          <a:xfrm>
            <a:off x="10959168" y="4745774"/>
            <a:ext cx="614525" cy="416246"/>
          </a:xfrm>
          <a:custGeom>
            <a:avLst/>
            <a:gdLst/>
            <a:ahLst/>
            <a:cxnLst/>
            <a:rect l="l" t="t" r="r" b="b"/>
            <a:pathLst>
              <a:path w="3219104" h="2180445">
                <a:moveTo>
                  <a:pt x="631935" y="660566"/>
                </a:moveTo>
                <a:cubicBezTo>
                  <a:pt x="582229" y="660566"/>
                  <a:pt x="541935" y="700860"/>
                  <a:pt x="541935" y="750566"/>
                </a:cubicBezTo>
                <a:cubicBezTo>
                  <a:pt x="541935" y="800272"/>
                  <a:pt x="582229" y="840566"/>
                  <a:pt x="631935" y="840566"/>
                </a:cubicBezTo>
                <a:cubicBezTo>
                  <a:pt x="681641" y="840566"/>
                  <a:pt x="721935" y="800272"/>
                  <a:pt x="721935" y="750566"/>
                </a:cubicBezTo>
                <a:cubicBezTo>
                  <a:pt x="721935" y="700860"/>
                  <a:pt x="681641" y="660566"/>
                  <a:pt x="631935" y="660566"/>
                </a:cubicBezTo>
                <a:close/>
                <a:moveTo>
                  <a:pt x="2920524" y="132986"/>
                </a:moveTo>
                <a:cubicBezTo>
                  <a:pt x="2884582" y="132986"/>
                  <a:pt x="2855445" y="171564"/>
                  <a:pt x="2855445" y="219152"/>
                </a:cubicBezTo>
                <a:cubicBezTo>
                  <a:pt x="2855445" y="266740"/>
                  <a:pt x="2884582" y="305318"/>
                  <a:pt x="2920524" y="305318"/>
                </a:cubicBezTo>
                <a:cubicBezTo>
                  <a:pt x="2956466" y="305318"/>
                  <a:pt x="2985603" y="266740"/>
                  <a:pt x="2985603" y="219152"/>
                </a:cubicBezTo>
                <a:cubicBezTo>
                  <a:pt x="2985603" y="171564"/>
                  <a:pt x="2956466" y="132986"/>
                  <a:pt x="2920524" y="132986"/>
                </a:cubicBezTo>
                <a:close/>
                <a:moveTo>
                  <a:pt x="1840097" y="123357"/>
                </a:moveTo>
                <a:cubicBezTo>
                  <a:pt x="1690593" y="125267"/>
                  <a:pt x="1541569" y="163386"/>
                  <a:pt x="1407089" y="237534"/>
                </a:cubicBezTo>
                <a:lnTo>
                  <a:pt x="1442443" y="299445"/>
                </a:lnTo>
                <a:cubicBezTo>
                  <a:pt x="1690026" y="162934"/>
                  <a:pt x="1991162" y="159087"/>
                  <a:pt x="2242273" y="289227"/>
                </a:cubicBezTo>
                <a:lnTo>
                  <a:pt x="2275978" y="226435"/>
                </a:lnTo>
                <a:cubicBezTo>
                  <a:pt x="2139582" y="155746"/>
                  <a:pt x="1989600" y="121447"/>
                  <a:pt x="1840097" y="123357"/>
                </a:cubicBezTo>
                <a:close/>
                <a:moveTo>
                  <a:pt x="1808744" y="1233"/>
                </a:moveTo>
                <a:cubicBezTo>
                  <a:pt x="2156106" y="-14520"/>
                  <a:pt x="2554236" y="122009"/>
                  <a:pt x="2727916" y="332053"/>
                </a:cubicBezTo>
                <a:lnTo>
                  <a:pt x="2797407" y="426906"/>
                </a:lnTo>
                <a:cubicBezTo>
                  <a:pt x="2816730" y="407744"/>
                  <a:pt x="2822914" y="396798"/>
                  <a:pt x="2848347" y="374270"/>
                </a:cubicBezTo>
                <a:cubicBezTo>
                  <a:pt x="2789714" y="335227"/>
                  <a:pt x="2770554" y="301522"/>
                  <a:pt x="2770554" y="211287"/>
                </a:cubicBezTo>
                <a:cubicBezTo>
                  <a:pt x="2770554" y="109060"/>
                  <a:pt x="2826850" y="34523"/>
                  <a:pt x="2918697" y="33333"/>
                </a:cubicBezTo>
                <a:cubicBezTo>
                  <a:pt x="3010544" y="32143"/>
                  <a:pt x="3068737" y="122977"/>
                  <a:pt x="3064459" y="218431"/>
                </a:cubicBezTo>
                <a:cubicBezTo>
                  <a:pt x="3062319" y="266188"/>
                  <a:pt x="3063213" y="242475"/>
                  <a:pt x="3054577" y="285936"/>
                </a:cubicBezTo>
                <a:cubicBezTo>
                  <a:pt x="3088600" y="260795"/>
                  <a:pt x="3146396" y="297212"/>
                  <a:pt x="3198377" y="27802"/>
                </a:cubicBezTo>
                <a:cubicBezTo>
                  <a:pt x="3270974" y="270322"/>
                  <a:pt x="3142267" y="378871"/>
                  <a:pt x="2977023" y="405424"/>
                </a:cubicBezTo>
                <a:cubicBezTo>
                  <a:pt x="2937650" y="455263"/>
                  <a:pt x="2906651" y="507366"/>
                  <a:pt x="2854455" y="531728"/>
                </a:cubicBezTo>
                <a:cubicBezTo>
                  <a:pt x="2854593" y="531917"/>
                  <a:pt x="2854687" y="532126"/>
                  <a:pt x="2854781" y="532336"/>
                </a:cubicBezTo>
                <a:lnTo>
                  <a:pt x="2914835" y="719911"/>
                </a:lnTo>
                <a:cubicBezTo>
                  <a:pt x="2982387" y="1030651"/>
                  <a:pt x="2875068" y="1334999"/>
                  <a:pt x="2751965" y="1458417"/>
                </a:cubicBezTo>
                <a:cubicBezTo>
                  <a:pt x="2718119" y="1752479"/>
                  <a:pt x="2636178" y="1904762"/>
                  <a:pt x="2564924" y="2133185"/>
                </a:cubicBezTo>
                <a:cubicBezTo>
                  <a:pt x="2548001" y="2174319"/>
                  <a:pt x="2290597" y="2162941"/>
                  <a:pt x="2284362" y="2130560"/>
                </a:cubicBezTo>
                <a:cubicBezTo>
                  <a:pt x="2253189" y="1989654"/>
                  <a:pt x="2205984" y="1832997"/>
                  <a:pt x="2190842" y="1681589"/>
                </a:cubicBezTo>
                <a:cubicBezTo>
                  <a:pt x="1937891" y="1727975"/>
                  <a:pt x="1628829" y="1727099"/>
                  <a:pt x="1429318" y="1710471"/>
                </a:cubicBezTo>
                <a:cubicBezTo>
                  <a:pt x="1387456" y="1891634"/>
                  <a:pt x="1268107" y="2057044"/>
                  <a:pt x="1143413" y="2180445"/>
                </a:cubicBezTo>
                <a:lnTo>
                  <a:pt x="943012" y="2180445"/>
                </a:lnTo>
                <a:cubicBezTo>
                  <a:pt x="894916" y="2170818"/>
                  <a:pt x="902932" y="1825120"/>
                  <a:pt x="910948" y="1650083"/>
                </a:cubicBezTo>
                <a:cubicBezTo>
                  <a:pt x="600994" y="1508303"/>
                  <a:pt x="-80369" y="1319263"/>
                  <a:pt x="7807" y="838786"/>
                </a:cubicBezTo>
                <a:cubicBezTo>
                  <a:pt x="13151" y="796777"/>
                  <a:pt x="184160" y="802028"/>
                  <a:pt x="275009" y="799402"/>
                </a:cubicBezTo>
                <a:cubicBezTo>
                  <a:pt x="369419" y="659373"/>
                  <a:pt x="418407" y="582356"/>
                  <a:pt x="555570" y="465957"/>
                </a:cubicBezTo>
                <a:cubicBezTo>
                  <a:pt x="547554" y="374062"/>
                  <a:pt x="496786" y="206026"/>
                  <a:pt x="531522" y="190273"/>
                </a:cubicBezTo>
                <a:cubicBezTo>
                  <a:pt x="764877" y="64246"/>
                  <a:pt x="803177" y="250661"/>
                  <a:pt x="924308" y="355683"/>
                </a:cubicBezTo>
                <a:cubicBezTo>
                  <a:pt x="1130053" y="143013"/>
                  <a:pt x="1554903" y="11735"/>
                  <a:pt x="1808744" y="123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95" name="Freeform 55">
            <a:extLst>
              <a:ext uri="{FF2B5EF4-FFF2-40B4-BE49-F238E27FC236}">
                <a16:creationId xmlns:a16="http://schemas.microsoft.com/office/drawing/2014/main" id="{E1F21ECA-3730-4E2A-BB32-69C99B2546BB}"/>
              </a:ext>
            </a:extLst>
          </p:cNvPr>
          <p:cNvSpPr/>
          <p:nvPr/>
        </p:nvSpPr>
        <p:spPr>
          <a:xfrm>
            <a:off x="4423300" y="2468550"/>
            <a:ext cx="316162" cy="774705"/>
          </a:xfrm>
          <a:custGeom>
            <a:avLst/>
            <a:gdLst/>
            <a:ahLst/>
            <a:cxnLst/>
            <a:rect l="l" t="t" r="r" b="b"/>
            <a:pathLst>
              <a:path w="1060423" h="2598393">
                <a:moveTo>
                  <a:pt x="511607" y="1989888"/>
                </a:moveTo>
                <a:cubicBezTo>
                  <a:pt x="421916" y="2038892"/>
                  <a:pt x="392123" y="2248491"/>
                  <a:pt x="577615" y="2379095"/>
                </a:cubicBezTo>
                <a:cubicBezTo>
                  <a:pt x="531205" y="2257454"/>
                  <a:pt x="562054" y="2197447"/>
                  <a:pt x="592034" y="2136572"/>
                </a:cubicBezTo>
                <a:cubicBezTo>
                  <a:pt x="592534" y="2167519"/>
                  <a:pt x="560915" y="2234057"/>
                  <a:pt x="638675" y="2272816"/>
                </a:cubicBezTo>
                <a:cubicBezTo>
                  <a:pt x="602283" y="2156226"/>
                  <a:pt x="756001" y="2119500"/>
                  <a:pt x="594605" y="1990756"/>
                </a:cubicBezTo>
                <a:cubicBezTo>
                  <a:pt x="828052" y="2024484"/>
                  <a:pt x="759407" y="2143283"/>
                  <a:pt x="814896" y="2262952"/>
                </a:cubicBezTo>
                <a:cubicBezTo>
                  <a:pt x="774295" y="2270013"/>
                  <a:pt x="715464" y="2161619"/>
                  <a:pt x="728685" y="2212952"/>
                </a:cubicBezTo>
                <a:cubicBezTo>
                  <a:pt x="798068" y="2415798"/>
                  <a:pt x="590532" y="2421590"/>
                  <a:pt x="656442" y="2598393"/>
                </a:cubicBezTo>
                <a:cubicBezTo>
                  <a:pt x="451592" y="2586815"/>
                  <a:pt x="511509" y="2396411"/>
                  <a:pt x="415171" y="2350110"/>
                </a:cubicBezTo>
                <a:cubicBezTo>
                  <a:pt x="389023" y="2345435"/>
                  <a:pt x="357666" y="2366802"/>
                  <a:pt x="415723" y="2461957"/>
                </a:cubicBezTo>
                <a:cubicBezTo>
                  <a:pt x="77590" y="2209980"/>
                  <a:pt x="314998" y="2004011"/>
                  <a:pt x="511607" y="1989888"/>
                </a:cubicBezTo>
                <a:close/>
                <a:moveTo>
                  <a:pt x="344786" y="1884983"/>
                </a:moveTo>
                <a:lnTo>
                  <a:pt x="722598" y="1884983"/>
                </a:lnTo>
                <a:cubicBezTo>
                  <a:pt x="716460" y="1906965"/>
                  <a:pt x="711917" y="1928321"/>
                  <a:pt x="707988" y="1948728"/>
                </a:cubicBezTo>
                <a:lnTo>
                  <a:pt x="357819" y="1948059"/>
                </a:lnTo>
                <a:close/>
                <a:moveTo>
                  <a:pt x="530212" y="651224"/>
                </a:moveTo>
                <a:cubicBezTo>
                  <a:pt x="585486" y="651224"/>
                  <a:pt x="630294" y="696033"/>
                  <a:pt x="630294" y="751307"/>
                </a:cubicBezTo>
                <a:cubicBezTo>
                  <a:pt x="630294" y="806581"/>
                  <a:pt x="585486" y="851389"/>
                  <a:pt x="530212" y="851389"/>
                </a:cubicBezTo>
                <a:cubicBezTo>
                  <a:pt x="474938" y="851389"/>
                  <a:pt x="430129" y="806581"/>
                  <a:pt x="430129" y="751307"/>
                </a:cubicBezTo>
                <a:cubicBezTo>
                  <a:pt x="430129" y="696033"/>
                  <a:pt x="474938" y="651224"/>
                  <a:pt x="530212" y="651224"/>
                </a:cubicBezTo>
                <a:close/>
                <a:moveTo>
                  <a:pt x="530212" y="551141"/>
                </a:moveTo>
                <a:cubicBezTo>
                  <a:pt x="419664" y="551141"/>
                  <a:pt x="330046" y="640759"/>
                  <a:pt x="330046" y="751307"/>
                </a:cubicBezTo>
                <a:cubicBezTo>
                  <a:pt x="330046" y="861855"/>
                  <a:pt x="419664" y="951472"/>
                  <a:pt x="530212" y="951472"/>
                </a:cubicBezTo>
                <a:cubicBezTo>
                  <a:pt x="640760" y="951472"/>
                  <a:pt x="730377" y="861855"/>
                  <a:pt x="730377" y="751307"/>
                </a:cubicBezTo>
                <a:cubicBezTo>
                  <a:pt x="730377" y="640759"/>
                  <a:pt x="640760" y="551141"/>
                  <a:pt x="530212" y="551141"/>
                </a:cubicBezTo>
                <a:close/>
                <a:moveTo>
                  <a:pt x="286245" y="353827"/>
                </a:moveTo>
                <a:cubicBezTo>
                  <a:pt x="438132" y="439406"/>
                  <a:pt x="623290" y="440561"/>
                  <a:pt x="776100" y="356932"/>
                </a:cubicBezTo>
                <a:cubicBezTo>
                  <a:pt x="941305" y="720175"/>
                  <a:pt x="898096" y="1115325"/>
                  <a:pt x="825241" y="1447764"/>
                </a:cubicBezTo>
                <a:lnTo>
                  <a:pt x="1060423" y="1673413"/>
                </a:lnTo>
                <a:lnTo>
                  <a:pt x="1021935" y="1978110"/>
                </a:lnTo>
                <a:lnTo>
                  <a:pt x="745125" y="1786699"/>
                </a:lnTo>
                <a:lnTo>
                  <a:pt x="734250" y="1834148"/>
                </a:lnTo>
                <a:lnTo>
                  <a:pt x="332991" y="1834148"/>
                </a:lnTo>
                <a:cubicBezTo>
                  <a:pt x="330005" y="1820736"/>
                  <a:pt x="326662" y="1807037"/>
                  <a:pt x="323192" y="1793020"/>
                </a:cubicBezTo>
                <a:lnTo>
                  <a:pt x="38489" y="1989888"/>
                </a:lnTo>
                <a:lnTo>
                  <a:pt x="0" y="1685191"/>
                </a:lnTo>
                <a:lnTo>
                  <a:pt x="237343" y="1457469"/>
                </a:lnTo>
                <a:lnTo>
                  <a:pt x="238009" y="1459571"/>
                </a:lnTo>
                <a:lnTo>
                  <a:pt x="242012" y="1446515"/>
                </a:lnTo>
                <a:cubicBezTo>
                  <a:pt x="171205" y="1115067"/>
                  <a:pt x="127758" y="714059"/>
                  <a:pt x="286245" y="353827"/>
                </a:cubicBezTo>
                <a:close/>
                <a:moveTo>
                  <a:pt x="527942" y="0"/>
                </a:moveTo>
                <a:cubicBezTo>
                  <a:pt x="622760" y="95693"/>
                  <a:pt x="695048" y="196745"/>
                  <a:pt x="748164" y="301374"/>
                </a:cubicBezTo>
                <a:cubicBezTo>
                  <a:pt x="612692" y="376844"/>
                  <a:pt x="447588" y="375495"/>
                  <a:pt x="312997" y="298024"/>
                </a:cubicBezTo>
                <a:cubicBezTo>
                  <a:pt x="364591" y="193505"/>
                  <a:pt x="435080" y="93397"/>
                  <a:pt x="52794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96" name="Round Same Side Corner Rectangle 36">
            <a:extLst>
              <a:ext uri="{FF2B5EF4-FFF2-40B4-BE49-F238E27FC236}">
                <a16:creationId xmlns:a16="http://schemas.microsoft.com/office/drawing/2014/main" id="{E0C4F70F-DCCD-48F1-A750-DF4F32AC8F75}"/>
              </a:ext>
            </a:extLst>
          </p:cNvPr>
          <p:cNvSpPr/>
          <p:nvPr/>
        </p:nvSpPr>
        <p:spPr>
          <a:xfrm>
            <a:off x="9209300" y="2626898"/>
            <a:ext cx="579306" cy="458009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97" name="Oval 21">
            <a:extLst>
              <a:ext uri="{FF2B5EF4-FFF2-40B4-BE49-F238E27FC236}">
                <a16:creationId xmlns:a16="http://schemas.microsoft.com/office/drawing/2014/main" id="{B92F2676-D90E-40BF-8AC5-C623D6EC5932}"/>
              </a:ext>
            </a:extLst>
          </p:cNvPr>
          <p:cNvSpPr>
            <a:spLocks noChangeAspect="1"/>
          </p:cNvSpPr>
          <p:nvPr/>
        </p:nvSpPr>
        <p:spPr>
          <a:xfrm>
            <a:off x="7052100" y="4713438"/>
            <a:ext cx="476931" cy="480914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98" name="Oval 32">
            <a:extLst>
              <a:ext uri="{FF2B5EF4-FFF2-40B4-BE49-F238E27FC236}">
                <a16:creationId xmlns:a16="http://schemas.microsoft.com/office/drawing/2014/main" id="{06C7F06B-394E-4FE3-88AA-93210AFF9C00}"/>
              </a:ext>
            </a:extLst>
          </p:cNvPr>
          <p:cNvSpPr/>
          <p:nvPr/>
        </p:nvSpPr>
        <p:spPr>
          <a:xfrm>
            <a:off x="9307908" y="4680733"/>
            <a:ext cx="454128" cy="546324"/>
          </a:xfrm>
          <a:custGeom>
            <a:avLst/>
            <a:gdLst/>
            <a:ahLst/>
            <a:cxnLst/>
            <a:rect l="l" t="t" r="r" b="b"/>
            <a:pathLst>
              <a:path w="2671236" h="3213546">
                <a:moveTo>
                  <a:pt x="1336943" y="151152"/>
                </a:moveTo>
                <a:cubicBezTo>
                  <a:pt x="1223677" y="151152"/>
                  <a:pt x="1131857" y="242973"/>
                  <a:pt x="1131857" y="356239"/>
                </a:cubicBezTo>
                <a:cubicBezTo>
                  <a:pt x="1131857" y="469506"/>
                  <a:pt x="1223677" y="561326"/>
                  <a:pt x="1336943" y="561326"/>
                </a:cubicBezTo>
                <a:cubicBezTo>
                  <a:pt x="1450210" y="561326"/>
                  <a:pt x="1542030" y="469506"/>
                  <a:pt x="1542030" y="356239"/>
                </a:cubicBezTo>
                <a:cubicBezTo>
                  <a:pt x="1542030" y="242973"/>
                  <a:pt x="1450210" y="151152"/>
                  <a:pt x="1336943" y="151152"/>
                </a:cubicBezTo>
                <a:close/>
                <a:moveTo>
                  <a:pt x="1336943" y="0"/>
                </a:moveTo>
                <a:cubicBezTo>
                  <a:pt x="1533689" y="0"/>
                  <a:pt x="1693182" y="159493"/>
                  <a:pt x="1693182" y="356239"/>
                </a:cubicBezTo>
                <a:cubicBezTo>
                  <a:pt x="1693182" y="499348"/>
                  <a:pt x="1608797" y="622748"/>
                  <a:pt x="1486649" y="678491"/>
                </a:cubicBezTo>
                <a:lnTo>
                  <a:pt x="1504985" y="861628"/>
                </a:lnTo>
                <a:lnTo>
                  <a:pt x="2050955" y="861628"/>
                </a:lnTo>
                <a:cubicBezTo>
                  <a:pt x="2073924" y="808095"/>
                  <a:pt x="2127168" y="770742"/>
                  <a:pt x="2189136" y="770742"/>
                </a:cubicBezTo>
                <a:cubicBezTo>
                  <a:pt x="2272476" y="770742"/>
                  <a:pt x="2340037" y="838303"/>
                  <a:pt x="2340037" y="921643"/>
                </a:cubicBezTo>
                <a:cubicBezTo>
                  <a:pt x="2340037" y="1004983"/>
                  <a:pt x="2272476" y="1072544"/>
                  <a:pt x="2189136" y="1072544"/>
                </a:cubicBezTo>
                <a:cubicBezTo>
                  <a:pt x="2127168" y="1072544"/>
                  <a:pt x="2073924" y="1035191"/>
                  <a:pt x="2050955" y="981658"/>
                </a:cubicBezTo>
                <a:lnTo>
                  <a:pt x="1517002" y="981658"/>
                </a:lnTo>
                <a:lnTo>
                  <a:pt x="1678124" y="2590970"/>
                </a:lnTo>
                <a:cubicBezTo>
                  <a:pt x="2063444" y="2451708"/>
                  <a:pt x="2360829" y="2287813"/>
                  <a:pt x="2381761" y="1860600"/>
                </a:cubicBezTo>
                <a:cubicBezTo>
                  <a:pt x="2329006" y="1862811"/>
                  <a:pt x="2276981" y="1871755"/>
                  <a:pt x="2228094" y="1886075"/>
                </a:cubicBezTo>
                <a:cubicBezTo>
                  <a:pt x="2324645" y="1771974"/>
                  <a:pt x="2415523" y="1665436"/>
                  <a:pt x="2449665" y="1504055"/>
                </a:cubicBezTo>
                <a:cubicBezTo>
                  <a:pt x="2485699" y="1663545"/>
                  <a:pt x="2574685" y="1764408"/>
                  <a:pt x="2671236" y="1886075"/>
                </a:cubicBezTo>
                <a:cubicBezTo>
                  <a:pt x="2622475" y="1872164"/>
                  <a:pt x="2568855" y="1862858"/>
                  <a:pt x="2513341" y="1860541"/>
                </a:cubicBezTo>
                <a:cubicBezTo>
                  <a:pt x="2486075" y="2436981"/>
                  <a:pt x="2151724" y="2992040"/>
                  <a:pt x="1522375" y="3040581"/>
                </a:cubicBezTo>
                <a:cubicBezTo>
                  <a:pt x="1427529" y="3119259"/>
                  <a:pt x="1392747" y="3155891"/>
                  <a:pt x="1336943" y="3213546"/>
                </a:cubicBezTo>
                <a:cubicBezTo>
                  <a:pt x="1284048" y="3153728"/>
                  <a:pt x="1252174" y="3120936"/>
                  <a:pt x="1157234" y="3046101"/>
                </a:cubicBezTo>
                <a:cubicBezTo>
                  <a:pt x="592479" y="2980043"/>
                  <a:pt x="187829" y="2438320"/>
                  <a:pt x="160409" y="1860193"/>
                </a:cubicBezTo>
                <a:cubicBezTo>
                  <a:pt x="105366" y="1862056"/>
                  <a:pt x="50978" y="1871143"/>
                  <a:pt x="0" y="1886075"/>
                </a:cubicBezTo>
                <a:cubicBezTo>
                  <a:pt x="96552" y="1771974"/>
                  <a:pt x="187429" y="1665436"/>
                  <a:pt x="221571" y="1504055"/>
                </a:cubicBezTo>
                <a:cubicBezTo>
                  <a:pt x="257605" y="1663545"/>
                  <a:pt x="346591" y="1764408"/>
                  <a:pt x="443143" y="1886075"/>
                </a:cubicBezTo>
                <a:cubicBezTo>
                  <a:pt x="396276" y="1872705"/>
                  <a:pt x="344922" y="1863589"/>
                  <a:pt x="291687" y="1860996"/>
                </a:cubicBezTo>
                <a:cubicBezTo>
                  <a:pt x="313360" y="2289054"/>
                  <a:pt x="617325" y="2454996"/>
                  <a:pt x="1001768" y="2593980"/>
                </a:cubicBezTo>
                <a:lnTo>
                  <a:pt x="1157883" y="981658"/>
                </a:lnTo>
                <a:lnTo>
                  <a:pt x="666108" y="981658"/>
                </a:lnTo>
                <a:cubicBezTo>
                  <a:pt x="643139" y="1035191"/>
                  <a:pt x="589896" y="1072543"/>
                  <a:pt x="527928" y="1072543"/>
                </a:cubicBezTo>
                <a:cubicBezTo>
                  <a:pt x="444588" y="1072543"/>
                  <a:pt x="377027" y="1004982"/>
                  <a:pt x="377027" y="921642"/>
                </a:cubicBezTo>
                <a:cubicBezTo>
                  <a:pt x="377027" y="838302"/>
                  <a:pt x="444588" y="770741"/>
                  <a:pt x="527928" y="770741"/>
                </a:cubicBezTo>
                <a:cubicBezTo>
                  <a:pt x="589896" y="770741"/>
                  <a:pt x="643141" y="808095"/>
                  <a:pt x="666110" y="861628"/>
                </a:cubicBezTo>
                <a:lnTo>
                  <a:pt x="1169505" y="861628"/>
                </a:lnTo>
                <a:lnTo>
                  <a:pt x="1187237" y="678491"/>
                </a:lnTo>
                <a:cubicBezTo>
                  <a:pt x="1065090" y="622748"/>
                  <a:pt x="980704" y="499348"/>
                  <a:pt x="980704" y="356239"/>
                </a:cubicBezTo>
                <a:cubicBezTo>
                  <a:pt x="980704" y="159493"/>
                  <a:pt x="1140198" y="0"/>
                  <a:pt x="133694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109126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hlinkClick r:id="rId2"/>
            <a:extLst>
              <a:ext uri="{FF2B5EF4-FFF2-40B4-BE49-F238E27FC236}">
                <a16:creationId xmlns:a16="http://schemas.microsoft.com/office/drawing/2014/main" id="{E51D97B7-0491-4B62-9C6B-8B9D7A8A0E45}"/>
              </a:ext>
            </a:extLst>
          </p:cNvPr>
          <p:cNvSpPr txBox="1"/>
          <p:nvPr/>
        </p:nvSpPr>
        <p:spPr>
          <a:xfrm>
            <a:off x="17600" y="4205670"/>
            <a:ext cx="1219199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cs typeface="Arial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http://www.free-powerpoint-templates-design.com</a:t>
            </a:r>
            <a:endParaRPr lang="ko-KR" altLang="en-US" sz="10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120ED3C-B139-472F-B371-6CE42D65C194}"/>
              </a:ext>
            </a:extLst>
          </p:cNvPr>
          <p:cNvSpPr txBox="1"/>
          <p:nvPr/>
        </p:nvSpPr>
        <p:spPr>
          <a:xfrm>
            <a:off x="17600" y="2860246"/>
            <a:ext cx="12192000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  <a:latin typeface="+mj-lt"/>
              </a:rPr>
              <a:t>Free PPT Templates</a:t>
            </a:r>
            <a:endParaRPr lang="ko-KR" altLang="en-US" sz="5400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6A6B4B1-B918-460E-AB3E-98954A7BF2B9}"/>
              </a:ext>
            </a:extLst>
          </p:cNvPr>
          <p:cNvSpPr txBox="1"/>
          <p:nvPr/>
        </p:nvSpPr>
        <p:spPr>
          <a:xfrm>
            <a:off x="17600" y="3804795"/>
            <a:ext cx="12192000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867" dirty="0">
                <a:solidFill>
                  <a:schemeClr val="bg1"/>
                </a:solidFill>
                <a:cs typeface="Arial" pitchFamily="34" charset="0"/>
              </a:rPr>
              <a:t>Insert the Subtitle of Your Presentation</a:t>
            </a:r>
            <a:endParaRPr lang="ko-KR" altLang="en-US" sz="1867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12" name="Graphic 1">
            <a:extLst>
              <a:ext uri="{FF2B5EF4-FFF2-40B4-BE49-F238E27FC236}">
                <a16:creationId xmlns:a16="http://schemas.microsoft.com/office/drawing/2014/main" id="{ECCF06F2-55FD-4917-8C18-AF3544BF49D9}"/>
              </a:ext>
            </a:extLst>
          </p:cNvPr>
          <p:cNvGrpSpPr/>
          <p:nvPr/>
        </p:nvGrpSpPr>
        <p:grpSpPr>
          <a:xfrm>
            <a:off x="5253700" y="2406110"/>
            <a:ext cx="1684599" cy="432917"/>
            <a:chOff x="28575" y="1871662"/>
            <a:chExt cx="12134850" cy="3118484"/>
          </a:xfrm>
          <a:solidFill>
            <a:schemeClr val="bg1"/>
          </a:solidFill>
        </p:grpSpPr>
        <p:sp>
          <p:nvSpPr>
            <p:cNvPr id="13" name="Freeform: Shape 24">
              <a:extLst>
                <a:ext uri="{FF2B5EF4-FFF2-40B4-BE49-F238E27FC236}">
                  <a16:creationId xmlns:a16="http://schemas.microsoft.com/office/drawing/2014/main" id="{9420A173-5D2B-4C55-AB3D-C55C57BCD4CC}"/>
                </a:ext>
              </a:extLst>
            </p:cNvPr>
            <p:cNvSpPr/>
            <p:nvPr/>
          </p:nvSpPr>
          <p:spPr>
            <a:xfrm>
              <a:off x="28575" y="1871662"/>
              <a:ext cx="12134850" cy="3118484"/>
            </a:xfrm>
            <a:custGeom>
              <a:avLst/>
              <a:gdLst>
                <a:gd name="connsiteX0" fmla="*/ 10575608 w 12134850"/>
                <a:gd name="connsiteY0" fmla="*/ 3118485 h 3118484"/>
                <a:gd name="connsiteX1" fmla="*/ 1559243 w 12134850"/>
                <a:gd name="connsiteY1" fmla="*/ 3118485 h 3118484"/>
                <a:gd name="connsiteX2" fmla="*/ 0 w 12134850"/>
                <a:gd name="connsiteY2" fmla="*/ 1559243 h 3118484"/>
                <a:gd name="connsiteX3" fmla="*/ 1559243 w 12134850"/>
                <a:gd name="connsiteY3" fmla="*/ 0 h 3118484"/>
                <a:gd name="connsiteX4" fmla="*/ 10575608 w 12134850"/>
                <a:gd name="connsiteY4" fmla="*/ 0 h 3118484"/>
                <a:gd name="connsiteX5" fmla="*/ 12134850 w 12134850"/>
                <a:gd name="connsiteY5" fmla="*/ 1559243 h 3118484"/>
                <a:gd name="connsiteX6" fmla="*/ 10575608 w 12134850"/>
                <a:gd name="connsiteY6" fmla="*/ 3118485 h 3118484"/>
                <a:gd name="connsiteX7" fmla="*/ 1559243 w 12134850"/>
                <a:gd name="connsiteY7" fmla="*/ 135255 h 3118484"/>
                <a:gd name="connsiteX8" fmla="*/ 135255 w 12134850"/>
                <a:gd name="connsiteY8" fmla="*/ 1559243 h 3118484"/>
                <a:gd name="connsiteX9" fmla="*/ 1559243 w 12134850"/>
                <a:gd name="connsiteY9" fmla="*/ 2983230 h 3118484"/>
                <a:gd name="connsiteX10" fmla="*/ 10575608 w 12134850"/>
                <a:gd name="connsiteY10" fmla="*/ 2983230 h 3118484"/>
                <a:gd name="connsiteX11" fmla="*/ 11999595 w 12134850"/>
                <a:gd name="connsiteY11" fmla="*/ 1559243 h 3118484"/>
                <a:gd name="connsiteX12" fmla="*/ 10575608 w 12134850"/>
                <a:gd name="connsiteY12" fmla="*/ 135255 h 3118484"/>
                <a:gd name="connsiteX13" fmla="*/ 1559243 w 12134850"/>
                <a:gd name="connsiteY13" fmla="*/ 135255 h 3118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134850" h="3118484">
                  <a:moveTo>
                    <a:pt x="10575608" y="3118485"/>
                  </a:moveTo>
                  <a:lnTo>
                    <a:pt x="1559243" y="3118485"/>
                  </a:lnTo>
                  <a:cubicBezTo>
                    <a:pt x="699135" y="3118485"/>
                    <a:pt x="0" y="2419350"/>
                    <a:pt x="0" y="1559243"/>
                  </a:cubicBezTo>
                  <a:cubicBezTo>
                    <a:pt x="0" y="699135"/>
                    <a:pt x="699135" y="0"/>
                    <a:pt x="1559243" y="0"/>
                  </a:cubicBezTo>
                  <a:lnTo>
                    <a:pt x="10575608" y="0"/>
                  </a:lnTo>
                  <a:cubicBezTo>
                    <a:pt x="11435715" y="0"/>
                    <a:pt x="12134850" y="699135"/>
                    <a:pt x="12134850" y="1559243"/>
                  </a:cubicBezTo>
                  <a:cubicBezTo>
                    <a:pt x="12134850" y="2419350"/>
                    <a:pt x="11435715" y="3118485"/>
                    <a:pt x="10575608" y="3118485"/>
                  </a:cubicBezTo>
                  <a:close/>
                  <a:moveTo>
                    <a:pt x="1559243" y="135255"/>
                  </a:moveTo>
                  <a:cubicBezTo>
                    <a:pt x="774383" y="135255"/>
                    <a:pt x="135255" y="774383"/>
                    <a:pt x="135255" y="1559243"/>
                  </a:cubicBezTo>
                  <a:cubicBezTo>
                    <a:pt x="135255" y="2344103"/>
                    <a:pt x="773430" y="2983230"/>
                    <a:pt x="1559243" y="2983230"/>
                  </a:cubicBezTo>
                  <a:lnTo>
                    <a:pt x="10575608" y="2983230"/>
                  </a:lnTo>
                  <a:cubicBezTo>
                    <a:pt x="11360467" y="2983230"/>
                    <a:pt x="11999595" y="2344103"/>
                    <a:pt x="11999595" y="1559243"/>
                  </a:cubicBezTo>
                  <a:cubicBezTo>
                    <a:pt x="11999595" y="774383"/>
                    <a:pt x="11361420" y="135255"/>
                    <a:pt x="10575608" y="135255"/>
                  </a:cubicBezTo>
                  <a:lnTo>
                    <a:pt x="1559243" y="1352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grpSp>
          <p:nvGrpSpPr>
            <p:cNvPr id="14" name="Graphic 1">
              <a:extLst>
                <a:ext uri="{FF2B5EF4-FFF2-40B4-BE49-F238E27FC236}">
                  <a16:creationId xmlns:a16="http://schemas.microsoft.com/office/drawing/2014/main" id="{632BFF58-27B6-4EA3-8E7B-A99907411E11}"/>
                </a:ext>
              </a:extLst>
            </p:cNvPr>
            <p:cNvGrpSpPr/>
            <p:nvPr/>
          </p:nvGrpSpPr>
          <p:grpSpPr>
            <a:xfrm>
              <a:off x="1795462" y="2549841"/>
              <a:ext cx="8943975" cy="1763077"/>
              <a:chOff x="1795462" y="2549841"/>
              <a:chExt cx="8943975" cy="1763077"/>
            </a:xfrm>
            <a:grpFill/>
          </p:grpSpPr>
          <p:sp>
            <p:nvSpPr>
              <p:cNvPr id="16" name="Freeform: Shape 26">
                <a:extLst>
                  <a:ext uri="{FF2B5EF4-FFF2-40B4-BE49-F238E27FC236}">
                    <a16:creationId xmlns:a16="http://schemas.microsoft.com/office/drawing/2014/main" id="{F87402BC-26E0-49D0-A15E-80F0027B6269}"/>
                  </a:ext>
                </a:extLst>
              </p:cNvPr>
              <p:cNvSpPr/>
              <p:nvPr/>
            </p:nvSpPr>
            <p:spPr>
              <a:xfrm>
                <a:off x="5654992" y="2549841"/>
                <a:ext cx="3864292" cy="1695450"/>
              </a:xfrm>
              <a:custGeom>
                <a:avLst/>
                <a:gdLst>
                  <a:gd name="connsiteX0" fmla="*/ 1693545 w 3864292"/>
                  <a:gd name="connsiteY0" fmla="*/ 286703 h 1695450"/>
                  <a:gd name="connsiteX1" fmla="*/ 1693545 w 3864292"/>
                  <a:gd name="connsiteY1" fmla="*/ 767715 h 1695450"/>
                  <a:gd name="connsiteX2" fmla="*/ 1858327 w 3864292"/>
                  <a:gd name="connsiteY2" fmla="*/ 767715 h 1695450"/>
                  <a:gd name="connsiteX3" fmla="*/ 2096452 w 3864292"/>
                  <a:gd name="connsiteY3" fmla="*/ 741045 h 1695450"/>
                  <a:gd name="connsiteX4" fmla="*/ 2190750 w 3864292"/>
                  <a:gd name="connsiteY4" fmla="*/ 658178 h 1695450"/>
                  <a:gd name="connsiteX5" fmla="*/ 2225040 w 3864292"/>
                  <a:gd name="connsiteY5" fmla="*/ 526733 h 1695450"/>
                  <a:gd name="connsiteX6" fmla="*/ 2177415 w 3864292"/>
                  <a:gd name="connsiteY6" fmla="*/ 374333 h 1695450"/>
                  <a:gd name="connsiteX7" fmla="*/ 2056447 w 3864292"/>
                  <a:gd name="connsiteY7" fmla="*/ 299085 h 1695450"/>
                  <a:gd name="connsiteX8" fmla="*/ 1839277 w 3864292"/>
                  <a:gd name="connsiteY8" fmla="*/ 287655 h 1695450"/>
                  <a:gd name="connsiteX9" fmla="*/ 1693545 w 3864292"/>
                  <a:gd name="connsiteY9" fmla="*/ 287655 h 1695450"/>
                  <a:gd name="connsiteX10" fmla="*/ 301943 w 3864292"/>
                  <a:gd name="connsiteY10" fmla="*/ 286703 h 1695450"/>
                  <a:gd name="connsiteX11" fmla="*/ 301943 w 3864292"/>
                  <a:gd name="connsiteY11" fmla="*/ 767715 h 1695450"/>
                  <a:gd name="connsiteX12" fmla="*/ 466725 w 3864292"/>
                  <a:gd name="connsiteY12" fmla="*/ 767715 h 1695450"/>
                  <a:gd name="connsiteX13" fmla="*/ 704850 w 3864292"/>
                  <a:gd name="connsiteY13" fmla="*/ 741045 h 1695450"/>
                  <a:gd name="connsiteX14" fmla="*/ 799147 w 3864292"/>
                  <a:gd name="connsiteY14" fmla="*/ 658178 h 1695450"/>
                  <a:gd name="connsiteX15" fmla="*/ 833438 w 3864292"/>
                  <a:gd name="connsiteY15" fmla="*/ 526733 h 1695450"/>
                  <a:gd name="connsiteX16" fmla="*/ 785813 w 3864292"/>
                  <a:gd name="connsiteY16" fmla="*/ 374333 h 1695450"/>
                  <a:gd name="connsiteX17" fmla="*/ 664845 w 3864292"/>
                  <a:gd name="connsiteY17" fmla="*/ 299085 h 1695450"/>
                  <a:gd name="connsiteX18" fmla="*/ 447675 w 3864292"/>
                  <a:gd name="connsiteY18" fmla="*/ 287655 h 1695450"/>
                  <a:gd name="connsiteX19" fmla="*/ 301943 w 3864292"/>
                  <a:gd name="connsiteY19" fmla="*/ 287655 h 1695450"/>
                  <a:gd name="connsiteX20" fmla="*/ 2676525 w 3864292"/>
                  <a:gd name="connsiteY20" fmla="*/ 0 h 1695450"/>
                  <a:gd name="connsiteX21" fmla="*/ 3864293 w 3864292"/>
                  <a:gd name="connsiteY21" fmla="*/ 0 h 1695450"/>
                  <a:gd name="connsiteX22" fmla="*/ 3864293 w 3864292"/>
                  <a:gd name="connsiteY22" fmla="*/ 286703 h 1695450"/>
                  <a:gd name="connsiteX23" fmla="*/ 3422333 w 3864292"/>
                  <a:gd name="connsiteY23" fmla="*/ 286703 h 1695450"/>
                  <a:gd name="connsiteX24" fmla="*/ 3422333 w 3864292"/>
                  <a:gd name="connsiteY24" fmla="*/ 1695450 h 1695450"/>
                  <a:gd name="connsiteX25" fmla="*/ 3120390 w 3864292"/>
                  <a:gd name="connsiteY25" fmla="*/ 1695450 h 1695450"/>
                  <a:gd name="connsiteX26" fmla="*/ 3120390 w 3864292"/>
                  <a:gd name="connsiteY26" fmla="*/ 286703 h 1695450"/>
                  <a:gd name="connsiteX27" fmla="*/ 2676525 w 3864292"/>
                  <a:gd name="connsiteY27" fmla="*/ 286703 h 1695450"/>
                  <a:gd name="connsiteX28" fmla="*/ 2676525 w 3864292"/>
                  <a:gd name="connsiteY28" fmla="*/ 0 h 1695450"/>
                  <a:gd name="connsiteX29" fmla="*/ 2676525 w 3864292"/>
                  <a:gd name="connsiteY29" fmla="*/ 0 h 1695450"/>
                  <a:gd name="connsiteX30" fmla="*/ 1392555 w 3864292"/>
                  <a:gd name="connsiteY30" fmla="*/ 0 h 1695450"/>
                  <a:gd name="connsiteX31" fmla="*/ 1876425 w 3864292"/>
                  <a:gd name="connsiteY31" fmla="*/ 0 h 1695450"/>
                  <a:gd name="connsiteX32" fmla="*/ 2235518 w 3864292"/>
                  <a:gd name="connsiteY32" fmla="*/ 25718 h 1695450"/>
                  <a:gd name="connsiteX33" fmla="*/ 2450783 w 3864292"/>
                  <a:gd name="connsiteY33" fmla="*/ 191453 h 1695450"/>
                  <a:gd name="connsiteX34" fmla="*/ 2537460 w 3864292"/>
                  <a:gd name="connsiteY34" fmla="*/ 521970 h 1695450"/>
                  <a:gd name="connsiteX35" fmla="*/ 2487930 w 3864292"/>
                  <a:gd name="connsiteY35" fmla="*/ 784860 h 1695450"/>
                  <a:gd name="connsiteX36" fmla="*/ 2361247 w 3864292"/>
                  <a:gd name="connsiteY36" fmla="*/ 951548 h 1695450"/>
                  <a:gd name="connsiteX37" fmla="*/ 2205038 w 3864292"/>
                  <a:gd name="connsiteY37" fmla="*/ 1031558 h 1695450"/>
                  <a:gd name="connsiteX38" fmla="*/ 1891665 w 3864292"/>
                  <a:gd name="connsiteY38" fmla="*/ 1055370 h 1695450"/>
                  <a:gd name="connsiteX39" fmla="*/ 1694497 w 3864292"/>
                  <a:gd name="connsiteY39" fmla="*/ 1055370 h 1695450"/>
                  <a:gd name="connsiteX40" fmla="*/ 1694497 w 3864292"/>
                  <a:gd name="connsiteY40" fmla="*/ 1694498 h 1695450"/>
                  <a:gd name="connsiteX41" fmla="*/ 1392555 w 3864292"/>
                  <a:gd name="connsiteY41" fmla="*/ 1694498 h 1695450"/>
                  <a:gd name="connsiteX42" fmla="*/ 1392555 w 3864292"/>
                  <a:gd name="connsiteY42" fmla="*/ 0 h 1695450"/>
                  <a:gd name="connsiteX43" fmla="*/ 1392555 w 3864292"/>
                  <a:gd name="connsiteY43" fmla="*/ 0 h 1695450"/>
                  <a:gd name="connsiteX44" fmla="*/ 0 w 3864292"/>
                  <a:gd name="connsiteY44" fmla="*/ 0 h 1695450"/>
                  <a:gd name="connsiteX45" fmla="*/ 483870 w 3864292"/>
                  <a:gd name="connsiteY45" fmla="*/ 0 h 1695450"/>
                  <a:gd name="connsiteX46" fmla="*/ 842963 w 3864292"/>
                  <a:gd name="connsiteY46" fmla="*/ 25718 h 1695450"/>
                  <a:gd name="connsiteX47" fmla="*/ 1058227 w 3864292"/>
                  <a:gd name="connsiteY47" fmla="*/ 191453 h 1695450"/>
                  <a:gd name="connsiteX48" fmla="*/ 1144905 w 3864292"/>
                  <a:gd name="connsiteY48" fmla="*/ 521970 h 1695450"/>
                  <a:gd name="connsiteX49" fmla="*/ 1095375 w 3864292"/>
                  <a:gd name="connsiteY49" fmla="*/ 784860 h 1695450"/>
                  <a:gd name="connsiteX50" fmla="*/ 968693 w 3864292"/>
                  <a:gd name="connsiteY50" fmla="*/ 951548 h 1695450"/>
                  <a:gd name="connsiteX51" fmla="*/ 812482 w 3864292"/>
                  <a:gd name="connsiteY51" fmla="*/ 1031558 h 1695450"/>
                  <a:gd name="connsiteX52" fmla="*/ 499110 w 3864292"/>
                  <a:gd name="connsiteY52" fmla="*/ 1055370 h 1695450"/>
                  <a:gd name="connsiteX53" fmla="*/ 301943 w 3864292"/>
                  <a:gd name="connsiteY53" fmla="*/ 1055370 h 1695450"/>
                  <a:gd name="connsiteX54" fmla="*/ 301943 w 3864292"/>
                  <a:gd name="connsiteY54" fmla="*/ 1694498 h 1695450"/>
                  <a:gd name="connsiteX55" fmla="*/ 0 w 3864292"/>
                  <a:gd name="connsiteY55" fmla="*/ 1694498 h 1695450"/>
                  <a:gd name="connsiteX56" fmla="*/ 0 w 3864292"/>
                  <a:gd name="connsiteY56" fmla="*/ 0 h 1695450"/>
                  <a:gd name="connsiteX57" fmla="*/ 0 w 3864292"/>
                  <a:gd name="connsiteY57" fmla="*/ 0 h 1695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</a:cxnLst>
                <a:rect l="l" t="t" r="r" b="b"/>
                <a:pathLst>
                  <a:path w="3864292" h="1695450">
                    <a:moveTo>
                      <a:pt x="1693545" y="286703"/>
                    </a:moveTo>
                    <a:lnTo>
                      <a:pt x="1693545" y="767715"/>
                    </a:lnTo>
                    <a:lnTo>
                      <a:pt x="1858327" y="767715"/>
                    </a:lnTo>
                    <a:cubicBezTo>
                      <a:pt x="1977390" y="767715"/>
                      <a:pt x="2056447" y="759143"/>
                      <a:pt x="2096452" y="741045"/>
                    </a:cubicBezTo>
                    <a:cubicBezTo>
                      <a:pt x="2136458" y="722948"/>
                      <a:pt x="2167890" y="695325"/>
                      <a:pt x="2190750" y="658178"/>
                    </a:cubicBezTo>
                    <a:cubicBezTo>
                      <a:pt x="2213610" y="620078"/>
                      <a:pt x="2225040" y="576263"/>
                      <a:pt x="2225040" y="526733"/>
                    </a:cubicBezTo>
                    <a:cubicBezTo>
                      <a:pt x="2225040" y="464820"/>
                      <a:pt x="2208847" y="414338"/>
                      <a:pt x="2177415" y="374333"/>
                    </a:cubicBezTo>
                    <a:cubicBezTo>
                      <a:pt x="2145030" y="334328"/>
                      <a:pt x="2105025" y="309563"/>
                      <a:pt x="2056447" y="299085"/>
                    </a:cubicBezTo>
                    <a:cubicBezTo>
                      <a:pt x="2020252" y="291465"/>
                      <a:pt x="1947863" y="287655"/>
                      <a:pt x="1839277" y="287655"/>
                    </a:cubicBezTo>
                    <a:lnTo>
                      <a:pt x="1693545" y="287655"/>
                    </a:lnTo>
                    <a:close/>
                    <a:moveTo>
                      <a:pt x="301943" y="286703"/>
                    </a:moveTo>
                    <a:lnTo>
                      <a:pt x="301943" y="767715"/>
                    </a:lnTo>
                    <a:lnTo>
                      <a:pt x="466725" y="767715"/>
                    </a:lnTo>
                    <a:cubicBezTo>
                      <a:pt x="585788" y="767715"/>
                      <a:pt x="664845" y="759143"/>
                      <a:pt x="704850" y="741045"/>
                    </a:cubicBezTo>
                    <a:cubicBezTo>
                      <a:pt x="744855" y="722948"/>
                      <a:pt x="776288" y="695325"/>
                      <a:pt x="799147" y="658178"/>
                    </a:cubicBezTo>
                    <a:cubicBezTo>
                      <a:pt x="822007" y="620078"/>
                      <a:pt x="833438" y="576263"/>
                      <a:pt x="833438" y="526733"/>
                    </a:cubicBezTo>
                    <a:cubicBezTo>
                      <a:pt x="833438" y="464820"/>
                      <a:pt x="817245" y="414338"/>
                      <a:pt x="785813" y="374333"/>
                    </a:cubicBezTo>
                    <a:cubicBezTo>
                      <a:pt x="753427" y="334328"/>
                      <a:pt x="713422" y="309563"/>
                      <a:pt x="664845" y="299085"/>
                    </a:cubicBezTo>
                    <a:cubicBezTo>
                      <a:pt x="628650" y="291465"/>
                      <a:pt x="556260" y="287655"/>
                      <a:pt x="447675" y="287655"/>
                    </a:cubicBezTo>
                    <a:lnTo>
                      <a:pt x="301943" y="287655"/>
                    </a:lnTo>
                    <a:close/>
                    <a:moveTo>
                      <a:pt x="2676525" y="0"/>
                    </a:moveTo>
                    <a:lnTo>
                      <a:pt x="3864293" y="0"/>
                    </a:lnTo>
                    <a:lnTo>
                      <a:pt x="3864293" y="286703"/>
                    </a:lnTo>
                    <a:lnTo>
                      <a:pt x="3422333" y="286703"/>
                    </a:lnTo>
                    <a:lnTo>
                      <a:pt x="3422333" y="1695450"/>
                    </a:lnTo>
                    <a:lnTo>
                      <a:pt x="3120390" y="1695450"/>
                    </a:lnTo>
                    <a:lnTo>
                      <a:pt x="3120390" y="286703"/>
                    </a:lnTo>
                    <a:lnTo>
                      <a:pt x="2676525" y="286703"/>
                    </a:lnTo>
                    <a:lnTo>
                      <a:pt x="2676525" y="0"/>
                    </a:lnTo>
                    <a:lnTo>
                      <a:pt x="2676525" y="0"/>
                    </a:lnTo>
                    <a:close/>
                    <a:moveTo>
                      <a:pt x="1392555" y="0"/>
                    </a:moveTo>
                    <a:lnTo>
                      <a:pt x="1876425" y="0"/>
                    </a:lnTo>
                    <a:cubicBezTo>
                      <a:pt x="2060257" y="0"/>
                      <a:pt x="2179320" y="8573"/>
                      <a:pt x="2235518" y="25718"/>
                    </a:cubicBezTo>
                    <a:cubicBezTo>
                      <a:pt x="2321243" y="51435"/>
                      <a:pt x="2392680" y="106680"/>
                      <a:pt x="2450783" y="191453"/>
                    </a:cubicBezTo>
                    <a:cubicBezTo>
                      <a:pt x="2508885" y="276225"/>
                      <a:pt x="2537460" y="386715"/>
                      <a:pt x="2537460" y="521970"/>
                    </a:cubicBezTo>
                    <a:cubicBezTo>
                      <a:pt x="2537460" y="625793"/>
                      <a:pt x="2521268" y="713423"/>
                      <a:pt x="2487930" y="784860"/>
                    </a:cubicBezTo>
                    <a:cubicBezTo>
                      <a:pt x="2454593" y="855345"/>
                      <a:pt x="2412683" y="911543"/>
                      <a:pt x="2361247" y="951548"/>
                    </a:cubicBezTo>
                    <a:cubicBezTo>
                      <a:pt x="2309813" y="991553"/>
                      <a:pt x="2257425" y="1019175"/>
                      <a:pt x="2205038" y="1031558"/>
                    </a:cubicBezTo>
                    <a:cubicBezTo>
                      <a:pt x="2132647" y="1047750"/>
                      <a:pt x="2028825" y="1055370"/>
                      <a:pt x="1891665" y="1055370"/>
                    </a:cubicBezTo>
                    <a:lnTo>
                      <a:pt x="1694497" y="1055370"/>
                    </a:lnTo>
                    <a:lnTo>
                      <a:pt x="1694497" y="1694498"/>
                    </a:lnTo>
                    <a:lnTo>
                      <a:pt x="1392555" y="1694498"/>
                    </a:lnTo>
                    <a:lnTo>
                      <a:pt x="1392555" y="0"/>
                    </a:lnTo>
                    <a:lnTo>
                      <a:pt x="1392555" y="0"/>
                    </a:lnTo>
                    <a:close/>
                    <a:moveTo>
                      <a:pt x="0" y="0"/>
                    </a:moveTo>
                    <a:lnTo>
                      <a:pt x="483870" y="0"/>
                    </a:lnTo>
                    <a:cubicBezTo>
                      <a:pt x="667702" y="0"/>
                      <a:pt x="786765" y="8573"/>
                      <a:pt x="842963" y="25718"/>
                    </a:cubicBezTo>
                    <a:cubicBezTo>
                      <a:pt x="928688" y="51435"/>
                      <a:pt x="1000125" y="106680"/>
                      <a:pt x="1058227" y="191453"/>
                    </a:cubicBezTo>
                    <a:cubicBezTo>
                      <a:pt x="1116330" y="276225"/>
                      <a:pt x="1144905" y="386715"/>
                      <a:pt x="1144905" y="521970"/>
                    </a:cubicBezTo>
                    <a:cubicBezTo>
                      <a:pt x="1144905" y="625793"/>
                      <a:pt x="1128713" y="713423"/>
                      <a:pt x="1095375" y="784860"/>
                    </a:cubicBezTo>
                    <a:cubicBezTo>
                      <a:pt x="1062038" y="855345"/>
                      <a:pt x="1020127" y="911543"/>
                      <a:pt x="968693" y="951548"/>
                    </a:cubicBezTo>
                    <a:cubicBezTo>
                      <a:pt x="917257" y="991553"/>
                      <a:pt x="864870" y="1019175"/>
                      <a:pt x="812482" y="1031558"/>
                    </a:cubicBezTo>
                    <a:cubicBezTo>
                      <a:pt x="740093" y="1047750"/>
                      <a:pt x="636270" y="1055370"/>
                      <a:pt x="499110" y="1055370"/>
                    </a:cubicBezTo>
                    <a:lnTo>
                      <a:pt x="301943" y="1055370"/>
                    </a:lnTo>
                    <a:lnTo>
                      <a:pt x="301943" y="1694498"/>
                    </a:lnTo>
                    <a:lnTo>
                      <a:pt x="0" y="1694498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17" name="Graphic 1">
                <a:extLst>
                  <a:ext uri="{FF2B5EF4-FFF2-40B4-BE49-F238E27FC236}">
                    <a16:creationId xmlns:a16="http://schemas.microsoft.com/office/drawing/2014/main" id="{CD5B3F42-E5BD-49E8-9472-84C2DD852924}"/>
                  </a:ext>
                </a:extLst>
              </p:cNvPr>
              <p:cNvGrpSpPr/>
              <p:nvPr/>
            </p:nvGrpSpPr>
            <p:grpSpPr>
              <a:xfrm>
                <a:off x="1795462" y="2615564"/>
                <a:ext cx="8943975" cy="1697354"/>
                <a:chOff x="1795462" y="2615564"/>
                <a:chExt cx="8943975" cy="1697354"/>
              </a:xfrm>
              <a:grpFill/>
            </p:grpSpPr>
            <p:sp>
              <p:nvSpPr>
                <p:cNvPr id="18" name="Freeform: Shape 28">
                  <a:extLst>
                    <a:ext uri="{FF2B5EF4-FFF2-40B4-BE49-F238E27FC236}">
                      <a16:creationId xmlns:a16="http://schemas.microsoft.com/office/drawing/2014/main" id="{8D243554-E509-43E4-A0C4-DEEB07539818}"/>
                    </a:ext>
                  </a:extLst>
                </p:cNvPr>
                <p:cNvSpPr/>
                <p:nvPr/>
              </p:nvSpPr>
              <p:spPr>
                <a:xfrm>
                  <a:off x="1795462" y="2615564"/>
                  <a:ext cx="1414462" cy="1697354"/>
                </a:xfrm>
                <a:custGeom>
                  <a:avLst/>
                  <a:gdLst>
                    <a:gd name="connsiteX0" fmla="*/ 1288732 w 1414462"/>
                    <a:gd name="connsiteY0" fmla="*/ 1835468 h 1835467"/>
                    <a:gd name="connsiteX1" fmla="*/ 689610 w 1414462"/>
                    <a:gd name="connsiteY1" fmla="*/ 365760 h 1835467"/>
                    <a:gd name="connsiteX2" fmla="*/ 126683 w 1414462"/>
                    <a:gd name="connsiteY2" fmla="*/ 1798320 h 1835467"/>
                    <a:gd name="connsiteX3" fmla="*/ 0 w 1414462"/>
                    <a:gd name="connsiteY3" fmla="*/ 1747838 h 1835467"/>
                    <a:gd name="connsiteX4" fmla="*/ 687705 w 1414462"/>
                    <a:gd name="connsiteY4" fmla="*/ 0 h 1835467"/>
                    <a:gd name="connsiteX5" fmla="*/ 1414463 w 1414462"/>
                    <a:gd name="connsiteY5" fmla="*/ 1784985 h 18354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414462" h="1835467">
                      <a:moveTo>
                        <a:pt x="1288732" y="1835468"/>
                      </a:moveTo>
                      <a:lnTo>
                        <a:pt x="689610" y="365760"/>
                      </a:lnTo>
                      <a:lnTo>
                        <a:pt x="126683" y="1798320"/>
                      </a:lnTo>
                      <a:lnTo>
                        <a:pt x="0" y="1747838"/>
                      </a:lnTo>
                      <a:lnTo>
                        <a:pt x="687705" y="0"/>
                      </a:lnTo>
                      <a:lnTo>
                        <a:pt x="1414463" y="1784985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bg1"/>
                    </a:solidFill>
                  </a:endParaRPr>
                </a:p>
              </p:txBody>
            </p:sp>
            <p:grpSp>
              <p:nvGrpSpPr>
                <p:cNvPr id="19" name="Graphic 1">
                  <a:extLst>
                    <a:ext uri="{FF2B5EF4-FFF2-40B4-BE49-F238E27FC236}">
                      <a16:creationId xmlns:a16="http://schemas.microsoft.com/office/drawing/2014/main" id="{D110715C-8756-4E93-BF88-CB2E0F69CFB8}"/>
                    </a:ext>
                  </a:extLst>
                </p:cNvPr>
                <p:cNvGrpSpPr/>
                <p:nvPr/>
              </p:nvGrpSpPr>
              <p:grpSpPr>
                <a:xfrm>
                  <a:off x="3416617" y="2615564"/>
                  <a:ext cx="7322820" cy="1697354"/>
                  <a:chOff x="3416617" y="2615564"/>
                  <a:chExt cx="7322820" cy="1697354"/>
                </a:xfrm>
                <a:grpFill/>
              </p:grpSpPr>
              <p:sp>
                <p:nvSpPr>
                  <p:cNvPr id="20" name="Freeform: Shape 30">
                    <a:extLst>
                      <a:ext uri="{FF2B5EF4-FFF2-40B4-BE49-F238E27FC236}">
                        <a16:creationId xmlns:a16="http://schemas.microsoft.com/office/drawing/2014/main" id="{9C391615-0897-4364-96BB-6234CBB017CB}"/>
                      </a:ext>
                    </a:extLst>
                  </p:cNvPr>
                  <p:cNvSpPr/>
                  <p:nvPr/>
                </p:nvSpPr>
                <p:spPr>
                  <a:xfrm>
                    <a:off x="3416617" y="2615564"/>
                    <a:ext cx="815339" cy="1697354"/>
                  </a:xfrm>
                  <a:custGeom>
                    <a:avLst/>
                    <a:gdLst>
                      <a:gd name="connsiteX0" fmla="*/ 815340 w 815339"/>
                      <a:gd name="connsiteY0" fmla="*/ 1697355 h 1697354"/>
                      <a:gd name="connsiteX1" fmla="*/ 0 w 815339"/>
                      <a:gd name="connsiteY1" fmla="*/ 1697355 h 1697354"/>
                      <a:gd name="connsiteX2" fmla="*/ 37147 w 815339"/>
                      <a:gd name="connsiteY2" fmla="*/ 0 h 1697354"/>
                      <a:gd name="connsiteX3" fmla="*/ 172402 w 815339"/>
                      <a:gd name="connsiteY3" fmla="*/ 3810 h 1697354"/>
                      <a:gd name="connsiteX4" fmla="*/ 139065 w 815339"/>
                      <a:gd name="connsiteY4" fmla="*/ 1561148 h 1697354"/>
                      <a:gd name="connsiteX5" fmla="*/ 815340 w 815339"/>
                      <a:gd name="connsiteY5" fmla="*/ 1561148 h 16973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815339" h="1697354">
                        <a:moveTo>
                          <a:pt x="815340" y="1697355"/>
                        </a:moveTo>
                        <a:lnTo>
                          <a:pt x="0" y="1697355"/>
                        </a:lnTo>
                        <a:lnTo>
                          <a:pt x="37147" y="0"/>
                        </a:lnTo>
                        <a:lnTo>
                          <a:pt x="172402" y="3810"/>
                        </a:lnTo>
                        <a:lnTo>
                          <a:pt x="139065" y="1561148"/>
                        </a:lnTo>
                        <a:lnTo>
                          <a:pt x="815340" y="1561148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bg1"/>
                      </a:solidFill>
                    </a:endParaRPr>
                  </a:p>
                </p:txBody>
              </p:sp>
              <p:grpSp>
                <p:nvGrpSpPr>
                  <p:cNvPr id="21" name="Graphic 1">
                    <a:extLst>
                      <a:ext uri="{FF2B5EF4-FFF2-40B4-BE49-F238E27FC236}">
                        <a16:creationId xmlns:a16="http://schemas.microsoft.com/office/drawing/2014/main" id="{C57B3366-2E3E-4C5D-9FCF-DC81377C2FC4}"/>
                      </a:ext>
                    </a:extLst>
                  </p:cNvPr>
                  <p:cNvGrpSpPr/>
                  <p:nvPr/>
                </p:nvGrpSpPr>
                <p:grpSpPr>
                  <a:xfrm>
                    <a:off x="4501515" y="2615564"/>
                    <a:ext cx="6237922" cy="1697354"/>
                    <a:chOff x="4501515" y="2615564"/>
                    <a:chExt cx="6237922" cy="1697354"/>
                  </a:xfrm>
                  <a:grpFill/>
                </p:grpSpPr>
                <p:sp>
                  <p:nvSpPr>
                    <p:cNvPr id="22" name="Freeform: Shape 32">
                      <a:extLst>
                        <a:ext uri="{FF2B5EF4-FFF2-40B4-BE49-F238E27FC236}">
                          <a16:creationId xmlns:a16="http://schemas.microsoft.com/office/drawing/2014/main" id="{A576C7C4-C168-417F-A5FE-CC2552AA472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501515" y="2615564"/>
                      <a:ext cx="882967" cy="1697354"/>
                    </a:xfrm>
                    <a:custGeom>
                      <a:avLst/>
                      <a:gdLst>
                        <a:gd name="connsiteX0" fmla="*/ 882967 w 882967"/>
                        <a:gd name="connsiteY0" fmla="*/ 1697355 h 1697354"/>
                        <a:gd name="connsiteX1" fmla="*/ 0 w 882967"/>
                        <a:gd name="connsiteY1" fmla="*/ 1697355 h 1697354"/>
                        <a:gd name="connsiteX2" fmla="*/ 40005 w 882967"/>
                        <a:gd name="connsiteY2" fmla="*/ 0 h 1697354"/>
                        <a:gd name="connsiteX3" fmla="*/ 175260 w 882967"/>
                        <a:gd name="connsiteY3" fmla="*/ 3810 h 1697354"/>
                        <a:gd name="connsiteX4" fmla="*/ 138113 w 882967"/>
                        <a:gd name="connsiteY4" fmla="*/ 1561148 h 1697354"/>
                        <a:gd name="connsiteX5" fmla="*/ 882967 w 882967"/>
                        <a:gd name="connsiteY5" fmla="*/ 1561148 h 169735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882967" h="1697354">
                          <a:moveTo>
                            <a:pt x="882967" y="1697355"/>
                          </a:moveTo>
                          <a:lnTo>
                            <a:pt x="0" y="1697355"/>
                          </a:lnTo>
                          <a:lnTo>
                            <a:pt x="40005" y="0"/>
                          </a:lnTo>
                          <a:lnTo>
                            <a:pt x="175260" y="3810"/>
                          </a:lnTo>
                          <a:lnTo>
                            <a:pt x="138113" y="1561148"/>
                          </a:lnTo>
                          <a:lnTo>
                            <a:pt x="882967" y="1561148"/>
                          </a:ln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23" name="Freeform: Shape 33">
                      <a:extLst>
                        <a:ext uri="{FF2B5EF4-FFF2-40B4-BE49-F238E27FC236}">
                          <a16:creationId xmlns:a16="http://schemas.microsoft.com/office/drawing/2014/main" id="{7A0BEA31-7E3E-48D1-A411-305CAB25E4D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80194" y="3837621"/>
                      <a:ext cx="1559242" cy="407670"/>
                    </a:xfrm>
                    <a:custGeom>
                      <a:avLst/>
                      <a:gdLst>
                        <a:gd name="connsiteX0" fmla="*/ 0 w 1559242"/>
                        <a:gd name="connsiteY0" fmla="*/ 324803 h 407670"/>
                        <a:gd name="connsiteX1" fmla="*/ 88582 w 1559242"/>
                        <a:gd name="connsiteY1" fmla="*/ 324803 h 407670"/>
                        <a:gd name="connsiteX2" fmla="*/ 88582 w 1559242"/>
                        <a:gd name="connsiteY2" fmla="*/ 400050 h 407670"/>
                        <a:gd name="connsiteX3" fmla="*/ 0 w 1559242"/>
                        <a:gd name="connsiteY3" fmla="*/ 400050 h 407670"/>
                        <a:gd name="connsiteX4" fmla="*/ 0 w 1559242"/>
                        <a:gd name="connsiteY4" fmla="*/ 324803 h 407670"/>
                        <a:gd name="connsiteX5" fmla="*/ 0 w 1559242"/>
                        <a:gd name="connsiteY5" fmla="*/ 324803 h 407670"/>
                        <a:gd name="connsiteX6" fmla="*/ 851535 w 1559242"/>
                        <a:gd name="connsiteY6" fmla="*/ 68580 h 407670"/>
                        <a:gd name="connsiteX7" fmla="*/ 758190 w 1559242"/>
                        <a:gd name="connsiteY7" fmla="*/ 101918 h 407670"/>
                        <a:gd name="connsiteX8" fmla="*/ 722947 w 1559242"/>
                        <a:gd name="connsiteY8" fmla="*/ 203835 h 407670"/>
                        <a:gd name="connsiteX9" fmla="*/ 759143 w 1559242"/>
                        <a:gd name="connsiteY9" fmla="*/ 304800 h 407670"/>
                        <a:gd name="connsiteX10" fmla="*/ 851535 w 1559242"/>
                        <a:gd name="connsiteY10" fmla="*/ 339090 h 407670"/>
                        <a:gd name="connsiteX11" fmla="*/ 942976 w 1559242"/>
                        <a:gd name="connsiteY11" fmla="*/ 304800 h 407670"/>
                        <a:gd name="connsiteX12" fmla="*/ 979170 w 1559242"/>
                        <a:gd name="connsiteY12" fmla="*/ 201930 h 407670"/>
                        <a:gd name="connsiteX13" fmla="*/ 943928 w 1559242"/>
                        <a:gd name="connsiteY13" fmla="*/ 100965 h 407670"/>
                        <a:gd name="connsiteX14" fmla="*/ 851535 w 1559242"/>
                        <a:gd name="connsiteY14" fmla="*/ 68580 h 407670"/>
                        <a:gd name="connsiteX15" fmla="*/ 851535 w 1559242"/>
                        <a:gd name="connsiteY15" fmla="*/ 68580 h 407670"/>
                        <a:gd name="connsiteX16" fmla="*/ 1113472 w 1559242"/>
                        <a:gd name="connsiteY16" fmla="*/ 6668 h 407670"/>
                        <a:gd name="connsiteX17" fmla="*/ 1252538 w 1559242"/>
                        <a:gd name="connsiteY17" fmla="*/ 6668 h 407670"/>
                        <a:gd name="connsiteX18" fmla="*/ 1336357 w 1559242"/>
                        <a:gd name="connsiteY18" fmla="*/ 275273 h 407670"/>
                        <a:gd name="connsiteX19" fmla="*/ 1419226 w 1559242"/>
                        <a:gd name="connsiteY19" fmla="*/ 6668 h 407670"/>
                        <a:gd name="connsiteX20" fmla="*/ 1559243 w 1559242"/>
                        <a:gd name="connsiteY20" fmla="*/ 6668 h 407670"/>
                        <a:gd name="connsiteX21" fmla="*/ 1559243 w 1559242"/>
                        <a:gd name="connsiteY21" fmla="*/ 400050 h 407670"/>
                        <a:gd name="connsiteX22" fmla="*/ 1472565 w 1559242"/>
                        <a:gd name="connsiteY22" fmla="*/ 400050 h 407670"/>
                        <a:gd name="connsiteX23" fmla="*/ 1472565 w 1559242"/>
                        <a:gd name="connsiteY23" fmla="*/ 90488 h 407670"/>
                        <a:gd name="connsiteX24" fmla="*/ 1381126 w 1559242"/>
                        <a:gd name="connsiteY24" fmla="*/ 400050 h 407670"/>
                        <a:gd name="connsiteX25" fmla="*/ 1291590 w 1559242"/>
                        <a:gd name="connsiteY25" fmla="*/ 400050 h 407670"/>
                        <a:gd name="connsiteX26" fmla="*/ 1200151 w 1559242"/>
                        <a:gd name="connsiteY26" fmla="*/ 90488 h 407670"/>
                        <a:gd name="connsiteX27" fmla="*/ 1200151 w 1559242"/>
                        <a:gd name="connsiteY27" fmla="*/ 400050 h 407670"/>
                        <a:gd name="connsiteX28" fmla="*/ 1113472 w 1559242"/>
                        <a:gd name="connsiteY28" fmla="*/ 400050 h 407670"/>
                        <a:gd name="connsiteX29" fmla="*/ 1113472 w 1559242"/>
                        <a:gd name="connsiteY29" fmla="*/ 6668 h 407670"/>
                        <a:gd name="connsiteX30" fmla="*/ 1113472 w 1559242"/>
                        <a:gd name="connsiteY30" fmla="*/ 6668 h 407670"/>
                        <a:gd name="connsiteX31" fmla="*/ 850582 w 1559242"/>
                        <a:gd name="connsiteY31" fmla="*/ 0 h 407670"/>
                        <a:gd name="connsiteX32" fmla="*/ 1013460 w 1559242"/>
                        <a:gd name="connsiteY32" fmla="*/ 54293 h 407670"/>
                        <a:gd name="connsiteX33" fmla="*/ 1074420 w 1559242"/>
                        <a:gd name="connsiteY33" fmla="*/ 203835 h 407670"/>
                        <a:gd name="connsiteX34" fmla="*/ 1013460 w 1559242"/>
                        <a:gd name="connsiteY34" fmla="*/ 352425 h 407670"/>
                        <a:gd name="connsiteX35" fmla="*/ 850582 w 1559242"/>
                        <a:gd name="connsiteY35" fmla="*/ 405765 h 407670"/>
                        <a:gd name="connsiteX36" fmla="*/ 686753 w 1559242"/>
                        <a:gd name="connsiteY36" fmla="*/ 352425 h 407670"/>
                        <a:gd name="connsiteX37" fmla="*/ 625793 w 1559242"/>
                        <a:gd name="connsiteY37" fmla="*/ 204788 h 407670"/>
                        <a:gd name="connsiteX38" fmla="*/ 646747 w 1559242"/>
                        <a:gd name="connsiteY38" fmla="*/ 103823 h 407670"/>
                        <a:gd name="connsiteX39" fmla="*/ 689610 w 1559242"/>
                        <a:gd name="connsiteY39" fmla="*/ 49530 h 407670"/>
                        <a:gd name="connsiteX40" fmla="*/ 749618 w 1559242"/>
                        <a:gd name="connsiteY40" fmla="*/ 14288 h 407670"/>
                        <a:gd name="connsiteX41" fmla="*/ 850582 w 1559242"/>
                        <a:gd name="connsiteY41" fmla="*/ 0 h 407670"/>
                        <a:gd name="connsiteX42" fmla="*/ 850582 w 1559242"/>
                        <a:gd name="connsiteY42" fmla="*/ 0 h 407670"/>
                        <a:gd name="connsiteX43" fmla="*/ 376238 w 1559242"/>
                        <a:gd name="connsiteY43" fmla="*/ 0 h 407670"/>
                        <a:gd name="connsiteX44" fmla="*/ 513398 w 1559242"/>
                        <a:gd name="connsiteY44" fmla="*/ 42863 h 407670"/>
                        <a:gd name="connsiteX45" fmla="*/ 561023 w 1559242"/>
                        <a:gd name="connsiteY45" fmla="*/ 115253 h 407670"/>
                        <a:gd name="connsiteX46" fmla="*/ 468630 w 1559242"/>
                        <a:gd name="connsiteY46" fmla="*/ 134303 h 407670"/>
                        <a:gd name="connsiteX47" fmla="*/ 434340 w 1559242"/>
                        <a:gd name="connsiteY47" fmla="*/ 85725 h 407670"/>
                        <a:gd name="connsiteX48" fmla="*/ 371475 w 1559242"/>
                        <a:gd name="connsiteY48" fmla="*/ 67628 h 407670"/>
                        <a:gd name="connsiteX49" fmla="*/ 288607 w 1559242"/>
                        <a:gd name="connsiteY49" fmla="*/ 99060 h 407670"/>
                        <a:gd name="connsiteX50" fmla="*/ 256223 w 1559242"/>
                        <a:gd name="connsiteY50" fmla="*/ 200978 h 407670"/>
                        <a:gd name="connsiteX51" fmla="*/ 287655 w 1559242"/>
                        <a:gd name="connsiteY51" fmla="*/ 307658 h 407670"/>
                        <a:gd name="connsiteX52" fmla="*/ 369570 w 1559242"/>
                        <a:gd name="connsiteY52" fmla="*/ 339090 h 407670"/>
                        <a:gd name="connsiteX53" fmla="*/ 433388 w 1559242"/>
                        <a:gd name="connsiteY53" fmla="*/ 319088 h 407670"/>
                        <a:gd name="connsiteX54" fmla="*/ 471488 w 1559242"/>
                        <a:gd name="connsiteY54" fmla="*/ 256223 h 407670"/>
                        <a:gd name="connsiteX55" fmla="*/ 561975 w 1559242"/>
                        <a:gd name="connsiteY55" fmla="*/ 280988 h 407670"/>
                        <a:gd name="connsiteX56" fmla="*/ 492443 w 1559242"/>
                        <a:gd name="connsiteY56" fmla="*/ 376238 h 407670"/>
                        <a:gd name="connsiteX57" fmla="*/ 369570 w 1559242"/>
                        <a:gd name="connsiteY57" fmla="*/ 407670 h 407670"/>
                        <a:gd name="connsiteX58" fmla="*/ 218123 w 1559242"/>
                        <a:gd name="connsiteY58" fmla="*/ 354330 h 407670"/>
                        <a:gd name="connsiteX59" fmla="*/ 159068 w 1559242"/>
                        <a:gd name="connsiteY59" fmla="*/ 207645 h 407670"/>
                        <a:gd name="connsiteX60" fmla="*/ 218123 w 1559242"/>
                        <a:gd name="connsiteY60" fmla="*/ 55245 h 407670"/>
                        <a:gd name="connsiteX61" fmla="*/ 376238 w 1559242"/>
                        <a:gd name="connsiteY61" fmla="*/ 0 h 407670"/>
                        <a:gd name="connsiteX62" fmla="*/ 376238 w 1559242"/>
                        <a:gd name="connsiteY62" fmla="*/ 0 h 40767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</a:cxnLst>
                      <a:rect l="l" t="t" r="r" b="b"/>
                      <a:pathLst>
                        <a:path w="1559242" h="407670">
                          <a:moveTo>
                            <a:pt x="0" y="324803"/>
                          </a:moveTo>
                          <a:lnTo>
                            <a:pt x="88582" y="324803"/>
                          </a:lnTo>
                          <a:lnTo>
                            <a:pt x="88582" y="400050"/>
                          </a:lnTo>
                          <a:lnTo>
                            <a:pt x="0" y="400050"/>
                          </a:lnTo>
                          <a:lnTo>
                            <a:pt x="0" y="324803"/>
                          </a:lnTo>
                          <a:lnTo>
                            <a:pt x="0" y="324803"/>
                          </a:lnTo>
                          <a:close/>
                          <a:moveTo>
                            <a:pt x="851535" y="68580"/>
                          </a:moveTo>
                          <a:cubicBezTo>
                            <a:pt x="813435" y="68580"/>
                            <a:pt x="782003" y="80010"/>
                            <a:pt x="758190" y="101918"/>
                          </a:cubicBezTo>
                          <a:cubicBezTo>
                            <a:pt x="734378" y="124778"/>
                            <a:pt x="722947" y="158115"/>
                            <a:pt x="722947" y="203835"/>
                          </a:cubicBezTo>
                          <a:cubicBezTo>
                            <a:pt x="722947" y="248603"/>
                            <a:pt x="735330" y="281940"/>
                            <a:pt x="759143" y="304800"/>
                          </a:cubicBezTo>
                          <a:cubicBezTo>
                            <a:pt x="782955" y="327660"/>
                            <a:pt x="814388" y="339090"/>
                            <a:pt x="851535" y="339090"/>
                          </a:cubicBezTo>
                          <a:cubicBezTo>
                            <a:pt x="888682" y="339090"/>
                            <a:pt x="919163" y="327660"/>
                            <a:pt x="942976" y="304800"/>
                          </a:cubicBezTo>
                          <a:cubicBezTo>
                            <a:pt x="966788" y="281940"/>
                            <a:pt x="979170" y="247650"/>
                            <a:pt x="979170" y="201930"/>
                          </a:cubicBezTo>
                          <a:cubicBezTo>
                            <a:pt x="979170" y="157163"/>
                            <a:pt x="967740" y="122873"/>
                            <a:pt x="943928" y="100965"/>
                          </a:cubicBezTo>
                          <a:cubicBezTo>
                            <a:pt x="920115" y="79058"/>
                            <a:pt x="889635" y="68580"/>
                            <a:pt x="851535" y="68580"/>
                          </a:cubicBezTo>
                          <a:lnTo>
                            <a:pt x="851535" y="68580"/>
                          </a:lnTo>
                          <a:close/>
                          <a:moveTo>
                            <a:pt x="1113472" y="6668"/>
                          </a:moveTo>
                          <a:lnTo>
                            <a:pt x="1252538" y="6668"/>
                          </a:lnTo>
                          <a:lnTo>
                            <a:pt x="1336357" y="275273"/>
                          </a:lnTo>
                          <a:lnTo>
                            <a:pt x="1419226" y="6668"/>
                          </a:lnTo>
                          <a:lnTo>
                            <a:pt x="1559243" y="6668"/>
                          </a:lnTo>
                          <a:lnTo>
                            <a:pt x="1559243" y="400050"/>
                          </a:lnTo>
                          <a:lnTo>
                            <a:pt x="1472565" y="400050"/>
                          </a:lnTo>
                          <a:lnTo>
                            <a:pt x="1472565" y="90488"/>
                          </a:lnTo>
                          <a:lnTo>
                            <a:pt x="1381126" y="400050"/>
                          </a:lnTo>
                          <a:lnTo>
                            <a:pt x="1291590" y="400050"/>
                          </a:lnTo>
                          <a:lnTo>
                            <a:pt x="1200151" y="90488"/>
                          </a:lnTo>
                          <a:lnTo>
                            <a:pt x="1200151" y="400050"/>
                          </a:lnTo>
                          <a:lnTo>
                            <a:pt x="1113472" y="400050"/>
                          </a:lnTo>
                          <a:lnTo>
                            <a:pt x="1113472" y="6668"/>
                          </a:lnTo>
                          <a:lnTo>
                            <a:pt x="1113472" y="6668"/>
                          </a:lnTo>
                          <a:close/>
                          <a:moveTo>
                            <a:pt x="850582" y="0"/>
                          </a:moveTo>
                          <a:cubicBezTo>
                            <a:pt x="918210" y="0"/>
                            <a:pt x="973455" y="18098"/>
                            <a:pt x="1013460" y="54293"/>
                          </a:cubicBezTo>
                          <a:cubicBezTo>
                            <a:pt x="1054418" y="90488"/>
                            <a:pt x="1074420" y="140018"/>
                            <a:pt x="1074420" y="203835"/>
                          </a:cubicBezTo>
                          <a:cubicBezTo>
                            <a:pt x="1074420" y="267653"/>
                            <a:pt x="1054418" y="317183"/>
                            <a:pt x="1013460" y="352425"/>
                          </a:cubicBezTo>
                          <a:cubicBezTo>
                            <a:pt x="972503" y="388620"/>
                            <a:pt x="919163" y="405765"/>
                            <a:pt x="850582" y="405765"/>
                          </a:cubicBezTo>
                          <a:cubicBezTo>
                            <a:pt x="782003" y="405765"/>
                            <a:pt x="727710" y="387668"/>
                            <a:pt x="686753" y="352425"/>
                          </a:cubicBezTo>
                          <a:cubicBezTo>
                            <a:pt x="645795" y="317183"/>
                            <a:pt x="625793" y="267653"/>
                            <a:pt x="625793" y="204788"/>
                          </a:cubicBezTo>
                          <a:cubicBezTo>
                            <a:pt x="625793" y="164783"/>
                            <a:pt x="632460" y="131445"/>
                            <a:pt x="646747" y="103823"/>
                          </a:cubicBezTo>
                          <a:cubicBezTo>
                            <a:pt x="657226" y="83820"/>
                            <a:pt x="671513" y="65723"/>
                            <a:pt x="689610" y="49530"/>
                          </a:cubicBezTo>
                          <a:cubicBezTo>
                            <a:pt x="707707" y="33338"/>
                            <a:pt x="727710" y="21908"/>
                            <a:pt x="749618" y="14288"/>
                          </a:cubicBezTo>
                          <a:cubicBezTo>
                            <a:pt x="779145" y="5715"/>
                            <a:pt x="812482" y="0"/>
                            <a:pt x="850582" y="0"/>
                          </a:cubicBezTo>
                          <a:lnTo>
                            <a:pt x="850582" y="0"/>
                          </a:lnTo>
                          <a:close/>
                          <a:moveTo>
                            <a:pt x="376238" y="0"/>
                          </a:moveTo>
                          <a:cubicBezTo>
                            <a:pt x="432435" y="0"/>
                            <a:pt x="478155" y="14288"/>
                            <a:pt x="513398" y="42863"/>
                          </a:cubicBezTo>
                          <a:cubicBezTo>
                            <a:pt x="534353" y="60008"/>
                            <a:pt x="550545" y="83820"/>
                            <a:pt x="561023" y="115253"/>
                          </a:cubicBezTo>
                          <a:lnTo>
                            <a:pt x="468630" y="134303"/>
                          </a:lnTo>
                          <a:cubicBezTo>
                            <a:pt x="462915" y="114300"/>
                            <a:pt x="451485" y="98108"/>
                            <a:pt x="434340" y="85725"/>
                          </a:cubicBezTo>
                          <a:cubicBezTo>
                            <a:pt x="417195" y="74295"/>
                            <a:pt x="396240" y="67628"/>
                            <a:pt x="371475" y="67628"/>
                          </a:cubicBezTo>
                          <a:cubicBezTo>
                            <a:pt x="337185" y="67628"/>
                            <a:pt x="309563" y="78105"/>
                            <a:pt x="288607" y="99060"/>
                          </a:cubicBezTo>
                          <a:cubicBezTo>
                            <a:pt x="267653" y="120015"/>
                            <a:pt x="256223" y="154305"/>
                            <a:pt x="256223" y="200978"/>
                          </a:cubicBezTo>
                          <a:cubicBezTo>
                            <a:pt x="256223" y="250508"/>
                            <a:pt x="266700" y="285750"/>
                            <a:pt x="287655" y="307658"/>
                          </a:cubicBezTo>
                          <a:cubicBezTo>
                            <a:pt x="308610" y="328613"/>
                            <a:pt x="336232" y="339090"/>
                            <a:pt x="369570" y="339090"/>
                          </a:cubicBezTo>
                          <a:cubicBezTo>
                            <a:pt x="394335" y="339090"/>
                            <a:pt x="415290" y="332423"/>
                            <a:pt x="433388" y="319088"/>
                          </a:cubicBezTo>
                          <a:cubicBezTo>
                            <a:pt x="451485" y="305753"/>
                            <a:pt x="463868" y="284798"/>
                            <a:pt x="471488" y="256223"/>
                          </a:cubicBezTo>
                          <a:lnTo>
                            <a:pt x="561975" y="280988"/>
                          </a:lnTo>
                          <a:cubicBezTo>
                            <a:pt x="547688" y="323850"/>
                            <a:pt x="524828" y="356235"/>
                            <a:pt x="492443" y="376238"/>
                          </a:cubicBezTo>
                          <a:cubicBezTo>
                            <a:pt x="460057" y="397193"/>
                            <a:pt x="419100" y="407670"/>
                            <a:pt x="369570" y="407670"/>
                          </a:cubicBezTo>
                          <a:cubicBezTo>
                            <a:pt x="308610" y="407670"/>
                            <a:pt x="258128" y="389573"/>
                            <a:pt x="218123" y="354330"/>
                          </a:cubicBezTo>
                          <a:cubicBezTo>
                            <a:pt x="179070" y="319088"/>
                            <a:pt x="159068" y="269558"/>
                            <a:pt x="159068" y="207645"/>
                          </a:cubicBezTo>
                          <a:cubicBezTo>
                            <a:pt x="159068" y="141923"/>
                            <a:pt x="179070" y="91440"/>
                            <a:pt x="218123" y="55245"/>
                          </a:cubicBezTo>
                          <a:cubicBezTo>
                            <a:pt x="257175" y="19050"/>
                            <a:pt x="311468" y="0"/>
                            <a:pt x="376238" y="0"/>
                          </a:cubicBezTo>
                          <a:lnTo>
                            <a:pt x="376238" y="0"/>
                          </a:ln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</a:endParaRPr>
                    </a:p>
                  </p:txBody>
                </p:sp>
              </p:grpSp>
            </p:grpSp>
          </p:grpSp>
        </p:grpSp>
      </p:grpSp>
    </p:spTree>
    <p:extLst>
      <p:ext uri="{BB962C8B-B14F-4D97-AF65-F5344CB8AC3E}">
        <p14:creationId xmlns:p14="http://schemas.microsoft.com/office/powerpoint/2010/main" val="980814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035C77A9-7084-477D-BA3A-262CC9BDC031}"/>
              </a:ext>
            </a:extLst>
          </p:cNvPr>
          <p:cNvGrpSpPr/>
          <p:nvPr/>
        </p:nvGrpSpPr>
        <p:grpSpPr>
          <a:xfrm>
            <a:off x="1" y="2857630"/>
            <a:ext cx="12191998" cy="1142740"/>
            <a:chOff x="1" y="2857630"/>
            <a:chExt cx="12191998" cy="1142740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E0E8578-BD64-4C9C-8967-EC38029FB4BB}"/>
                </a:ext>
              </a:extLst>
            </p:cNvPr>
            <p:cNvSpPr txBox="1"/>
            <p:nvPr/>
          </p:nvSpPr>
          <p:spPr>
            <a:xfrm>
              <a:off x="1" y="2857630"/>
              <a:ext cx="12191998" cy="83099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4800" b="1" dirty="0">
                  <a:solidFill>
                    <a:schemeClr val="bg1"/>
                  </a:solidFill>
                  <a:latin typeface="+mj-lt"/>
                  <a:cs typeface="Arial" pitchFamily="34" charset="0"/>
                </a:rPr>
                <a:t>Section</a:t>
              </a:r>
              <a:r>
                <a:rPr lang="en-US" altLang="ko-KR" sz="4800" dirty="0">
                  <a:solidFill>
                    <a:schemeClr val="bg1"/>
                  </a:solidFill>
                  <a:latin typeface="+mj-lt"/>
                  <a:cs typeface="Arial" pitchFamily="34" charset="0"/>
                </a:rPr>
                <a:t> </a:t>
              </a:r>
              <a:r>
                <a:rPr lang="en-US" altLang="ko-KR" sz="4800" b="1" dirty="0">
                  <a:solidFill>
                    <a:schemeClr val="bg1"/>
                  </a:solidFill>
                  <a:latin typeface="+mj-lt"/>
                  <a:cs typeface="Arial" pitchFamily="34" charset="0"/>
                </a:rPr>
                <a:t>Break</a:t>
              </a:r>
              <a:endParaRPr lang="ko-KR" altLang="en-US" sz="4800" b="1" dirty="0">
                <a:solidFill>
                  <a:schemeClr val="bg1"/>
                </a:solidFill>
                <a:latin typeface="+mj-lt"/>
                <a:cs typeface="Arial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88AEDF3-C1CF-4E32-9D10-2D8E595E02FD}"/>
                </a:ext>
              </a:extLst>
            </p:cNvPr>
            <p:cNvSpPr txBox="1"/>
            <p:nvPr/>
          </p:nvSpPr>
          <p:spPr>
            <a:xfrm>
              <a:off x="1" y="3620714"/>
              <a:ext cx="12191855" cy="37965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867" dirty="0">
                  <a:solidFill>
                    <a:schemeClr val="bg1"/>
                  </a:solidFill>
                  <a:cs typeface="Arial" pitchFamily="34" charset="0"/>
                </a:rPr>
                <a:t>Insert the Subtitle of Your Presentation</a:t>
              </a:r>
              <a:endParaRPr lang="ko-KR" altLang="en-US" sz="1867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905541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5A4BDA0-C270-4764-9C18-A593BCE2C965}"/>
              </a:ext>
            </a:extLst>
          </p:cNvPr>
          <p:cNvSpPr txBox="1"/>
          <p:nvPr/>
        </p:nvSpPr>
        <p:spPr>
          <a:xfrm>
            <a:off x="0" y="104658"/>
            <a:ext cx="12192000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5400" dirty="0">
                <a:solidFill>
                  <a:schemeClr val="bg1"/>
                </a:solidFill>
                <a:cs typeface="Arial" pitchFamily="34" charset="0"/>
              </a:rPr>
              <a:t>Agenda Style</a:t>
            </a:r>
            <a:endParaRPr lang="ko-KR" altLang="en-US" sz="5400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F106C7E5-9013-4496-8751-73207C3F7FA5}"/>
              </a:ext>
            </a:extLst>
          </p:cNvPr>
          <p:cNvGrpSpPr/>
          <p:nvPr/>
        </p:nvGrpSpPr>
        <p:grpSpPr>
          <a:xfrm>
            <a:off x="610359" y="1653600"/>
            <a:ext cx="5128379" cy="1569660"/>
            <a:chOff x="610359" y="1897440"/>
            <a:chExt cx="5128379" cy="1569660"/>
          </a:xfrm>
        </p:grpSpPr>
        <p:grpSp>
          <p:nvGrpSpPr>
            <p:cNvPr id="5" name="Group 6">
              <a:extLst>
                <a:ext uri="{FF2B5EF4-FFF2-40B4-BE49-F238E27FC236}">
                  <a16:creationId xmlns:a16="http://schemas.microsoft.com/office/drawing/2014/main" id="{037F574A-B71F-4982-8261-91249FD0ED5B}"/>
                </a:ext>
              </a:extLst>
            </p:cNvPr>
            <p:cNvGrpSpPr/>
            <p:nvPr/>
          </p:nvGrpSpPr>
          <p:grpSpPr>
            <a:xfrm>
              <a:off x="2249993" y="2000241"/>
              <a:ext cx="3488745" cy="1364058"/>
              <a:chOff x="1797648" y="951079"/>
              <a:chExt cx="3488745" cy="1364058"/>
            </a:xfrm>
          </p:grpSpPr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5AA73B7-35EF-4ED3-B238-DBE30E4B82EE}"/>
                  </a:ext>
                </a:extLst>
              </p:cNvPr>
              <p:cNvSpPr txBox="1"/>
              <p:nvPr/>
            </p:nvSpPr>
            <p:spPr>
              <a:xfrm>
                <a:off x="1797648" y="951079"/>
                <a:ext cx="3488745" cy="338554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GB" altLang="ko-KR" sz="1600" b="1" dirty="0">
                    <a:solidFill>
                      <a:schemeClr val="bg1"/>
                    </a:solidFill>
                    <a:cs typeface="Arial" pitchFamily="34" charset="0"/>
                  </a:rPr>
                  <a:t>ALLPPT Layout Clean Text Slide</a:t>
                </a:r>
                <a:endParaRPr lang="ko-KR" altLang="en-US" sz="16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1382AA1-DBC9-4CDE-AD6E-9E768D29770F}"/>
                  </a:ext>
                </a:extLst>
              </p:cNvPr>
              <p:cNvSpPr txBox="1"/>
              <p:nvPr/>
            </p:nvSpPr>
            <p:spPr>
              <a:xfrm>
                <a:off x="2167367" y="1375358"/>
                <a:ext cx="311902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28600" indent="-228600">
                  <a:buFont typeface="Wingdings" panose="05000000000000000000" pitchFamily="2" charset="2"/>
                  <a:buChar char="Ø"/>
                </a:pPr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Modern  PowerPoint  Presentation</a:t>
                </a:r>
                <a:endParaRPr lang="ko-KR" altLang="en-US" sz="1200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1B29A9E-18D7-4B94-956F-11CEBF580BA5}"/>
                  </a:ext>
                </a:extLst>
              </p:cNvPr>
              <p:cNvSpPr txBox="1"/>
              <p:nvPr/>
            </p:nvSpPr>
            <p:spPr>
              <a:xfrm>
                <a:off x="2167367" y="1706748"/>
                <a:ext cx="311902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28600" indent="-228600">
                  <a:buFont typeface="Wingdings" panose="05000000000000000000" pitchFamily="2" charset="2"/>
                  <a:buChar char="Ø"/>
                </a:pPr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PowerPoint  Presentation</a:t>
                </a:r>
                <a:endParaRPr lang="ko-KR" altLang="en-US" sz="1200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339BBA0-3BFF-4A0C-AF65-FB77C09835CE}"/>
                  </a:ext>
                </a:extLst>
              </p:cNvPr>
              <p:cNvSpPr txBox="1"/>
              <p:nvPr/>
            </p:nvSpPr>
            <p:spPr>
              <a:xfrm>
                <a:off x="2167367" y="2038138"/>
                <a:ext cx="311902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28600" indent="-228600">
                  <a:buFont typeface="Wingdings" panose="05000000000000000000" pitchFamily="2" charset="2"/>
                  <a:buChar char="Ø"/>
                </a:pPr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Modern  PowerPoint  Presentation</a:t>
                </a:r>
                <a:endParaRPr lang="ko-KR" altLang="en-US" sz="1200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2D5861F-75DE-456E-9B01-5A531A1EF4A6}"/>
                </a:ext>
              </a:extLst>
            </p:cNvPr>
            <p:cNvSpPr txBox="1"/>
            <p:nvPr/>
          </p:nvSpPr>
          <p:spPr>
            <a:xfrm>
              <a:off x="610359" y="1897440"/>
              <a:ext cx="1642816" cy="156966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r"/>
              <a:r>
                <a:rPr lang="en-US" altLang="ko-KR" sz="9600" b="1" dirty="0">
                  <a:solidFill>
                    <a:schemeClr val="bg1"/>
                  </a:solidFill>
                  <a:cs typeface="Arial" pitchFamily="34" charset="0"/>
                </a:rPr>
                <a:t>01</a:t>
              </a:r>
              <a:endParaRPr lang="ko-KR" altLang="en-US" sz="9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AA7F620-C8DC-4F18-A05C-EDF803FE0FE8}"/>
              </a:ext>
            </a:extLst>
          </p:cNvPr>
          <p:cNvGrpSpPr/>
          <p:nvPr/>
        </p:nvGrpSpPr>
        <p:grpSpPr>
          <a:xfrm>
            <a:off x="610359" y="3983143"/>
            <a:ext cx="5128379" cy="1569660"/>
            <a:chOff x="610359" y="1897440"/>
            <a:chExt cx="5128379" cy="1569660"/>
          </a:xfrm>
        </p:grpSpPr>
        <p:grpSp>
          <p:nvGrpSpPr>
            <p:cNvPr id="12" name="Group 6">
              <a:extLst>
                <a:ext uri="{FF2B5EF4-FFF2-40B4-BE49-F238E27FC236}">
                  <a16:creationId xmlns:a16="http://schemas.microsoft.com/office/drawing/2014/main" id="{4CEDAC6E-741A-4A54-AC9A-D18566898FE9}"/>
                </a:ext>
              </a:extLst>
            </p:cNvPr>
            <p:cNvGrpSpPr/>
            <p:nvPr/>
          </p:nvGrpSpPr>
          <p:grpSpPr>
            <a:xfrm>
              <a:off x="2249993" y="2000241"/>
              <a:ext cx="3488745" cy="1364058"/>
              <a:chOff x="1797648" y="951079"/>
              <a:chExt cx="3488745" cy="1364058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8168D67-7933-4A99-95AD-BEBD4F0423F4}"/>
                  </a:ext>
                </a:extLst>
              </p:cNvPr>
              <p:cNvSpPr txBox="1"/>
              <p:nvPr/>
            </p:nvSpPr>
            <p:spPr>
              <a:xfrm>
                <a:off x="1797648" y="951079"/>
                <a:ext cx="3488745" cy="338554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GB" altLang="ko-KR" sz="1600" b="1" dirty="0">
                    <a:solidFill>
                      <a:schemeClr val="bg1"/>
                    </a:solidFill>
                    <a:cs typeface="Arial" pitchFamily="34" charset="0"/>
                  </a:rPr>
                  <a:t>ALLPPT Layout Clean Text Slide</a:t>
                </a:r>
                <a:endParaRPr lang="ko-KR" altLang="en-US" sz="16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8F871B9-8F04-4BD3-B06B-6606F69828D9}"/>
                  </a:ext>
                </a:extLst>
              </p:cNvPr>
              <p:cNvSpPr txBox="1"/>
              <p:nvPr/>
            </p:nvSpPr>
            <p:spPr>
              <a:xfrm>
                <a:off x="2167367" y="1375358"/>
                <a:ext cx="311902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28600" indent="-228600">
                  <a:buFont typeface="Wingdings" panose="05000000000000000000" pitchFamily="2" charset="2"/>
                  <a:buChar char="Ø"/>
                </a:pPr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Modern  PowerPoint  Presentation</a:t>
                </a:r>
                <a:endParaRPr lang="ko-KR" altLang="en-US" sz="1200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E93196B-BB1F-4DEA-9F38-1C8E2FEDFC25}"/>
                  </a:ext>
                </a:extLst>
              </p:cNvPr>
              <p:cNvSpPr txBox="1"/>
              <p:nvPr/>
            </p:nvSpPr>
            <p:spPr>
              <a:xfrm>
                <a:off x="2167367" y="1706748"/>
                <a:ext cx="311902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28600" indent="-228600">
                  <a:buFont typeface="Wingdings" panose="05000000000000000000" pitchFamily="2" charset="2"/>
                  <a:buChar char="Ø"/>
                </a:pPr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PowerPoint  Presentation</a:t>
                </a:r>
                <a:endParaRPr lang="ko-KR" altLang="en-US" sz="1200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7B7E6F9-2A65-438B-ABF9-D3782894E929}"/>
                  </a:ext>
                </a:extLst>
              </p:cNvPr>
              <p:cNvSpPr txBox="1"/>
              <p:nvPr/>
            </p:nvSpPr>
            <p:spPr>
              <a:xfrm>
                <a:off x="2167367" y="2038138"/>
                <a:ext cx="311902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28600" indent="-228600">
                  <a:buFont typeface="Wingdings" panose="05000000000000000000" pitchFamily="2" charset="2"/>
                  <a:buChar char="Ø"/>
                </a:pPr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Modern  PowerPoint  Presentation</a:t>
                </a:r>
                <a:endParaRPr lang="ko-KR" altLang="en-US" sz="1200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ED4B613-DC23-47F9-848C-CA62A3DFB909}"/>
                </a:ext>
              </a:extLst>
            </p:cNvPr>
            <p:cNvSpPr txBox="1"/>
            <p:nvPr/>
          </p:nvSpPr>
          <p:spPr>
            <a:xfrm>
              <a:off x="610359" y="1897440"/>
              <a:ext cx="1642816" cy="156966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r"/>
              <a:r>
                <a:rPr lang="en-US" altLang="ko-KR" sz="9600" b="1" dirty="0">
                  <a:solidFill>
                    <a:schemeClr val="bg1"/>
                  </a:solidFill>
                  <a:cs typeface="Arial" pitchFamily="34" charset="0"/>
                </a:rPr>
                <a:t>02</a:t>
              </a:r>
              <a:endParaRPr lang="ko-KR" altLang="en-US" sz="9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D07B5ECE-B5FC-4958-8594-0CA40756AF69}"/>
              </a:ext>
            </a:extLst>
          </p:cNvPr>
          <p:cNvGrpSpPr/>
          <p:nvPr/>
        </p:nvGrpSpPr>
        <p:grpSpPr>
          <a:xfrm>
            <a:off x="6453264" y="1653600"/>
            <a:ext cx="5128379" cy="1569660"/>
            <a:chOff x="610359" y="1897440"/>
            <a:chExt cx="5128379" cy="1569660"/>
          </a:xfrm>
        </p:grpSpPr>
        <p:grpSp>
          <p:nvGrpSpPr>
            <p:cNvPr id="27" name="Group 6">
              <a:extLst>
                <a:ext uri="{FF2B5EF4-FFF2-40B4-BE49-F238E27FC236}">
                  <a16:creationId xmlns:a16="http://schemas.microsoft.com/office/drawing/2014/main" id="{38E43BDB-943B-455A-A231-35351D02B317}"/>
                </a:ext>
              </a:extLst>
            </p:cNvPr>
            <p:cNvGrpSpPr/>
            <p:nvPr/>
          </p:nvGrpSpPr>
          <p:grpSpPr>
            <a:xfrm>
              <a:off x="2249993" y="2000241"/>
              <a:ext cx="3488745" cy="1364058"/>
              <a:chOff x="1797648" y="951079"/>
              <a:chExt cx="3488745" cy="1364058"/>
            </a:xfrm>
          </p:grpSpPr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53E9675-B4F5-4442-9619-C89E059F72BB}"/>
                  </a:ext>
                </a:extLst>
              </p:cNvPr>
              <p:cNvSpPr txBox="1"/>
              <p:nvPr/>
            </p:nvSpPr>
            <p:spPr>
              <a:xfrm>
                <a:off x="1797648" y="951079"/>
                <a:ext cx="3488745" cy="338554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GB" altLang="ko-KR" sz="1600" b="1" dirty="0">
                    <a:solidFill>
                      <a:schemeClr val="bg1"/>
                    </a:solidFill>
                    <a:cs typeface="Arial" pitchFamily="34" charset="0"/>
                  </a:rPr>
                  <a:t>ALLPPT Layout Clean Text Slide</a:t>
                </a:r>
                <a:endParaRPr lang="ko-KR" altLang="en-US" sz="16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CEF90A1-7890-4058-9D90-B5FEB178ED2B}"/>
                  </a:ext>
                </a:extLst>
              </p:cNvPr>
              <p:cNvSpPr txBox="1"/>
              <p:nvPr/>
            </p:nvSpPr>
            <p:spPr>
              <a:xfrm>
                <a:off x="2167367" y="1375358"/>
                <a:ext cx="311902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28600" indent="-228600">
                  <a:buFont typeface="Wingdings" panose="05000000000000000000" pitchFamily="2" charset="2"/>
                  <a:buChar char="Ø"/>
                </a:pPr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Modern  PowerPoint  Presentation</a:t>
                </a:r>
                <a:endParaRPr lang="ko-KR" altLang="en-US" sz="1200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D7AB5B5-26D9-4F31-A30B-905C9DD73A69}"/>
                  </a:ext>
                </a:extLst>
              </p:cNvPr>
              <p:cNvSpPr txBox="1"/>
              <p:nvPr/>
            </p:nvSpPr>
            <p:spPr>
              <a:xfrm>
                <a:off x="2167367" y="1706748"/>
                <a:ext cx="311902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28600" indent="-228600">
                  <a:buFont typeface="Wingdings" panose="05000000000000000000" pitchFamily="2" charset="2"/>
                  <a:buChar char="Ø"/>
                </a:pPr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PowerPoint  Presentation</a:t>
                </a:r>
                <a:endParaRPr lang="ko-KR" altLang="en-US" sz="1200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0E0CEC7-CDD1-4538-B064-CD6DD462E531}"/>
                  </a:ext>
                </a:extLst>
              </p:cNvPr>
              <p:cNvSpPr txBox="1"/>
              <p:nvPr/>
            </p:nvSpPr>
            <p:spPr>
              <a:xfrm>
                <a:off x="2167367" y="2038138"/>
                <a:ext cx="311902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28600" indent="-228600">
                  <a:buFont typeface="Wingdings" panose="05000000000000000000" pitchFamily="2" charset="2"/>
                  <a:buChar char="Ø"/>
                </a:pPr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Modern  PowerPoint  Presentation</a:t>
                </a:r>
                <a:endParaRPr lang="ko-KR" altLang="en-US" sz="1200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296881E-F221-44B9-B422-D96243D92252}"/>
                </a:ext>
              </a:extLst>
            </p:cNvPr>
            <p:cNvSpPr txBox="1"/>
            <p:nvPr/>
          </p:nvSpPr>
          <p:spPr>
            <a:xfrm>
              <a:off x="610359" y="1897440"/>
              <a:ext cx="1642816" cy="156966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r"/>
              <a:r>
                <a:rPr lang="en-US" altLang="ko-KR" sz="9600" b="1" dirty="0">
                  <a:solidFill>
                    <a:schemeClr val="bg1"/>
                  </a:solidFill>
                  <a:cs typeface="Arial" pitchFamily="34" charset="0"/>
                </a:rPr>
                <a:t>03</a:t>
              </a:r>
              <a:endParaRPr lang="ko-KR" altLang="en-US" sz="9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79D88C19-2DD9-4A11-8F2F-80A125823658}"/>
              </a:ext>
            </a:extLst>
          </p:cNvPr>
          <p:cNvGrpSpPr/>
          <p:nvPr/>
        </p:nvGrpSpPr>
        <p:grpSpPr>
          <a:xfrm>
            <a:off x="6453264" y="3983143"/>
            <a:ext cx="5128379" cy="1569660"/>
            <a:chOff x="610359" y="1897440"/>
            <a:chExt cx="5128379" cy="1569660"/>
          </a:xfrm>
        </p:grpSpPr>
        <p:grpSp>
          <p:nvGrpSpPr>
            <p:cNvPr id="34" name="Group 6">
              <a:extLst>
                <a:ext uri="{FF2B5EF4-FFF2-40B4-BE49-F238E27FC236}">
                  <a16:creationId xmlns:a16="http://schemas.microsoft.com/office/drawing/2014/main" id="{4B28A2B1-293A-43C6-AEAE-B7871B6C64A5}"/>
                </a:ext>
              </a:extLst>
            </p:cNvPr>
            <p:cNvGrpSpPr/>
            <p:nvPr/>
          </p:nvGrpSpPr>
          <p:grpSpPr>
            <a:xfrm>
              <a:off x="2249993" y="2000241"/>
              <a:ext cx="3488745" cy="1364058"/>
              <a:chOff x="1797648" y="951079"/>
              <a:chExt cx="3488745" cy="1364058"/>
            </a:xfrm>
          </p:grpSpPr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BE43F2E-245E-464C-8A8D-82AE5BB41993}"/>
                  </a:ext>
                </a:extLst>
              </p:cNvPr>
              <p:cNvSpPr txBox="1"/>
              <p:nvPr/>
            </p:nvSpPr>
            <p:spPr>
              <a:xfrm>
                <a:off x="1797648" y="951079"/>
                <a:ext cx="3488745" cy="338554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GB" altLang="ko-KR" sz="1600" b="1" dirty="0">
                    <a:solidFill>
                      <a:schemeClr val="bg1"/>
                    </a:solidFill>
                    <a:cs typeface="Arial" pitchFamily="34" charset="0"/>
                  </a:rPr>
                  <a:t>ALLPPT Layout Clean Text Slide</a:t>
                </a:r>
                <a:endParaRPr lang="ko-KR" altLang="en-US" sz="16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FB322FF-75A2-4E8C-B89C-3336D69F353F}"/>
                  </a:ext>
                </a:extLst>
              </p:cNvPr>
              <p:cNvSpPr txBox="1"/>
              <p:nvPr/>
            </p:nvSpPr>
            <p:spPr>
              <a:xfrm>
                <a:off x="2167367" y="1375358"/>
                <a:ext cx="311902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28600" indent="-228600">
                  <a:buFont typeface="Wingdings" panose="05000000000000000000" pitchFamily="2" charset="2"/>
                  <a:buChar char="Ø"/>
                </a:pPr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Modern  PowerPoint  Presentation</a:t>
                </a:r>
                <a:endParaRPr lang="ko-KR" altLang="en-US" sz="1200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E4F65FD-A0F3-4032-8CF2-D9C0561AE2D6}"/>
                  </a:ext>
                </a:extLst>
              </p:cNvPr>
              <p:cNvSpPr txBox="1"/>
              <p:nvPr/>
            </p:nvSpPr>
            <p:spPr>
              <a:xfrm>
                <a:off x="2167367" y="1706748"/>
                <a:ext cx="311902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28600" indent="-228600">
                  <a:buFont typeface="Wingdings" panose="05000000000000000000" pitchFamily="2" charset="2"/>
                  <a:buChar char="Ø"/>
                </a:pPr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PowerPoint  Presentation</a:t>
                </a:r>
                <a:endParaRPr lang="ko-KR" altLang="en-US" sz="1200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CC6339E5-D919-4D5D-8D44-A3672C025298}"/>
                  </a:ext>
                </a:extLst>
              </p:cNvPr>
              <p:cNvSpPr txBox="1"/>
              <p:nvPr/>
            </p:nvSpPr>
            <p:spPr>
              <a:xfrm>
                <a:off x="2167367" y="2038138"/>
                <a:ext cx="311902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28600" indent="-228600">
                  <a:buFont typeface="Wingdings" panose="05000000000000000000" pitchFamily="2" charset="2"/>
                  <a:buChar char="Ø"/>
                </a:pPr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Modern  PowerPoint  Presentation</a:t>
                </a:r>
                <a:endParaRPr lang="ko-KR" altLang="en-US" sz="1200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B293F03-E00B-47AA-8529-CF6A7F671F8B}"/>
                </a:ext>
              </a:extLst>
            </p:cNvPr>
            <p:cNvSpPr txBox="1"/>
            <p:nvPr/>
          </p:nvSpPr>
          <p:spPr>
            <a:xfrm>
              <a:off x="610359" y="1897440"/>
              <a:ext cx="1642816" cy="156966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r"/>
              <a:r>
                <a:rPr lang="en-US" altLang="ko-KR" sz="9600" b="1" dirty="0">
                  <a:solidFill>
                    <a:schemeClr val="bg1"/>
                  </a:solidFill>
                  <a:cs typeface="Arial" pitchFamily="34" charset="0"/>
                </a:rPr>
                <a:t>04</a:t>
              </a:r>
              <a:endParaRPr lang="ko-KR" altLang="en-US" sz="9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488225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9B85F3A-0D98-4AE5-8CED-AA4A4CF821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Timeline Style</a:t>
            </a:r>
          </a:p>
        </p:txBody>
      </p:sp>
      <p:cxnSp>
        <p:nvCxnSpPr>
          <p:cNvPr id="3" name="Straight Connector 23">
            <a:extLst>
              <a:ext uri="{FF2B5EF4-FFF2-40B4-BE49-F238E27FC236}">
                <a16:creationId xmlns:a16="http://schemas.microsoft.com/office/drawing/2014/main" id="{7BD118AA-7FEB-4175-8FDC-54090F3A45AE}"/>
              </a:ext>
            </a:extLst>
          </p:cNvPr>
          <p:cNvCxnSpPr>
            <a:cxnSpLocks/>
          </p:cNvCxnSpPr>
          <p:nvPr/>
        </p:nvCxnSpPr>
        <p:spPr>
          <a:xfrm>
            <a:off x="685581" y="3920354"/>
            <a:ext cx="10373139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24">
            <a:extLst>
              <a:ext uri="{FF2B5EF4-FFF2-40B4-BE49-F238E27FC236}">
                <a16:creationId xmlns:a16="http://schemas.microsoft.com/office/drawing/2014/main" id="{01A2C966-5B99-416C-B212-166CAD2E5FB6}"/>
              </a:ext>
            </a:extLst>
          </p:cNvPr>
          <p:cNvSpPr>
            <a:spLocks noChangeAspect="1"/>
          </p:cNvSpPr>
          <p:nvPr/>
        </p:nvSpPr>
        <p:spPr>
          <a:xfrm>
            <a:off x="8175393" y="3778209"/>
            <a:ext cx="274320" cy="2743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5" name="Oval 25">
            <a:extLst>
              <a:ext uri="{FF2B5EF4-FFF2-40B4-BE49-F238E27FC236}">
                <a16:creationId xmlns:a16="http://schemas.microsoft.com/office/drawing/2014/main" id="{A5267138-1A48-4DAB-989B-B130B20CE021}"/>
              </a:ext>
            </a:extLst>
          </p:cNvPr>
          <p:cNvSpPr>
            <a:spLocks noChangeAspect="1"/>
          </p:cNvSpPr>
          <p:nvPr/>
        </p:nvSpPr>
        <p:spPr>
          <a:xfrm>
            <a:off x="1298074" y="3778209"/>
            <a:ext cx="274320" cy="27432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6" name="Oval 26">
            <a:extLst>
              <a:ext uri="{FF2B5EF4-FFF2-40B4-BE49-F238E27FC236}">
                <a16:creationId xmlns:a16="http://schemas.microsoft.com/office/drawing/2014/main" id="{DB181485-5DF7-4D6D-88BD-694E9B642D03}"/>
              </a:ext>
            </a:extLst>
          </p:cNvPr>
          <p:cNvSpPr>
            <a:spLocks noChangeAspect="1"/>
          </p:cNvSpPr>
          <p:nvPr/>
        </p:nvSpPr>
        <p:spPr>
          <a:xfrm>
            <a:off x="3017404" y="3778209"/>
            <a:ext cx="274320" cy="27432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7" name="Oval 27">
            <a:extLst>
              <a:ext uri="{FF2B5EF4-FFF2-40B4-BE49-F238E27FC236}">
                <a16:creationId xmlns:a16="http://schemas.microsoft.com/office/drawing/2014/main" id="{30BAEA5E-A5E0-4C19-ADBF-C8745CC6D43C}"/>
              </a:ext>
            </a:extLst>
          </p:cNvPr>
          <p:cNvSpPr>
            <a:spLocks noChangeAspect="1"/>
          </p:cNvSpPr>
          <p:nvPr/>
        </p:nvSpPr>
        <p:spPr>
          <a:xfrm>
            <a:off x="6456064" y="3778209"/>
            <a:ext cx="274320" cy="2743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8" name="Oval 28">
            <a:extLst>
              <a:ext uri="{FF2B5EF4-FFF2-40B4-BE49-F238E27FC236}">
                <a16:creationId xmlns:a16="http://schemas.microsoft.com/office/drawing/2014/main" id="{28F7E181-8D8C-4F1D-8A5A-5031237E5826}"/>
              </a:ext>
            </a:extLst>
          </p:cNvPr>
          <p:cNvSpPr>
            <a:spLocks noChangeAspect="1"/>
          </p:cNvSpPr>
          <p:nvPr/>
        </p:nvSpPr>
        <p:spPr>
          <a:xfrm>
            <a:off x="4736734" y="3778209"/>
            <a:ext cx="274320" cy="27432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0" name="Rectangle: Rounded Corners 39">
            <a:extLst>
              <a:ext uri="{FF2B5EF4-FFF2-40B4-BE49-F238E27FC236}">
                <a16:creationId xmlns:a16="http://schemas.microsoft.com/office/drawing/2014/main" id="{DB9F775F-8E6E-4FBF-93DA-75269DE22540}"/>
              </a:ext>
            </a:extLst>
          </p:cNvPr>
          <p:cNvSpPr/>
          <p:nvPr/>
        </p:nvSpPr>
        <p:spPr>
          <a:xfrm rot="16200000">
            <a:off x="683147" y="4880831"/>
            <a:ext cx="1484856" cy="43492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1" name="직사각형 113">
            <a:extLst>
              <a:ext uri="{FF2B5EF4-FFF2-40B4-BE49-F238E27FC236}">
                <a16:creationId xmlns:a16="http://schemas.microsoft.com/office/drawing/2014/main" id="{5B60125D-80C1-4EC9-AE7E-0AC0A5BF74C6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819708" y="4898238"/>
            <a:ext cx="120429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000" b="1" spc="600" dirty="0">
                <a:solidFill>
                  <a:schemeClr val="tx1">
                    <a:lumMod val="75000"/>
                    <a:lumOff val="25000"/>
                  </a:schemeClr>
                </a:solidFill>
                <a:cs typeface="Arial" charset="0"/>
              </a:rPr>
              <a:t>2018</a:t>
            </a:r>
            <a:endParaRPr lang="ko-KR" altLang="en-US" sz="20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2" name="Group 34">
            <a:extLst>
              <a:ext uri="{FF2B5EF4-FFF2-40B4-BE49-F238E27FC236}">
                <a16:creationId xmlns:a16="http://schemas.microsoft.com/office/drawing/2014/main" id="{83231422-295C-4A4D-8258-AC07E4A30127}"/>
              </a:ext>
            </a:extLst>
          </p:cNvPr>
          <p:cNvGrpSpPr/>
          <p:nvPr/>
        </p:nvGrpSpPr>
        <p:grpSpPr>
          <a:xfrm>
            <a:off x="1829656" y="4528906"/>
            <a:ext cx="2691170" cy="1138774"/>
            <a:chOff x="2725124" y="4449090"/>
            <a:chExt cx="1292072" cy="1138774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D3B80ED-E6C4-407C-8E7A-CC25692E8162}"/>
                </a:ext>
              </a:extLst>
            </p:cNvPr>
            <p:cNvSpPr txBox="1"/>
            <p:nvPr/>
          </p:nvSpPr>
          <p:spPr>
            <a:xfrm>
              <a:off x="2725124" y="4756867"/>
              <a:ext cx="129207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      </a:t>
              </a:r>
              <a:endPara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3C978F3-9A03-49CF-9A12-B5EDEDE23366}"/>
                </a:ext>
              </a:extLst>
            </p:cNvPr>
            <p:cNvSpPr txBox="1"/>
            <p:nvPr/>
          </p:nvSpPr>
          <p:spPr>
            <a:xfrm>
              <a:off x="2725124" y="4449090"/>
              <a:ext cx="1292072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16" name="Rectangle: Rounded Corners 42">
            <a:extLst>
              <a:ext uri="{FF2B5EF4-FFF2-40B4-BE49-F238E27FC236}">
                <a16:creationId xmlns:a16="http://schemas.microsoft.com/office/drawing/2014/main" id="{6D1DF9A4-7686-4A36-AA17-CCAFE56F9EE8}"/>
              </a:ext>
            </a:extLst>
          </p:cNvPr>
          <p:cNvSpPr/>
          <p:nvPr/>
        </p:nvSpPr>
        <p:spPr>
          <a:xfrm rot="16200000">
            <a:off x="2405822" y="2546284"/>
            <a:ext cx="1484856" cy="43492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직사각형 113">
            <a:extLst>
              <a:ext uri="{FF2B5EF4-FFF2-40B4-BE49-F238E27FC236}">
                <a16:creationId xmlns:a16="http://schemas.microsoft.com/office/drawing/2014/main" id="{2B59DC62-35A2-4A84-B5F4-7A46996ACA50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2542383" y="2563691"/>
            <a:ext cx="120429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000" b="1" spc="600" dirty="0">
                <a:solidFill>
                  <a:schemeClr val="tx1">
                    <a:lumMod val="75000"/>
                    <a:lumOff val="25000"/>
                  </a:schemeClr>
                </a:solidFill>
                <a:cs typeface="Arial" charset="0"/>
              </a:rPr>
              <a:t>2019</a:t>
            </a:r>
            <a:endParaRPr lang="ko-KR" altLang="en-US" sz="20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8" name="Group 44">
            <a:extLst>
              <a:ext uri="{FF2B5EF4-FFF2-40B4-BE49-F238E27FC236}">
                <a16:creationId xmlns:a16="http://schemas.microsoft.com/office/drawing/2014/main" id="{FAA0882F-1E0C-45EC-AE83-7AD9D94952BB}"/>
              </a:ext>
            </a:extLst>
          </p:cNvPr>
          <p:cNvGrpSpPr/>
          <p:nvPr/>
        </p:nvGrpSpPr>
        <p:grpSpPr>
          <a:xfrm>
            <a:off x="3552331" y="2194359"/>
            <a:ext cx="2691170" cy="1138774"/>
            <a:chOff x="2725124" y="4449090"/>
            <a:chExt cx="1292072" cy="1138774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1000D4D-3182-4BB8-8C41-FF0A9411F761}"/>
                </a:ext>
              </a:extLst>
            </p:cNvPr>
            <p:cNvSpPr txBox="1"/>
            <p:nvPr/>
          </p:nvSpPr>
          <p:spPr>
            <a:xfrm>
              <a:off x="2725124" y="4756867"/>
              <a:ext cx="129207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      </a:t>
              </a:r>
              <a:endPara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FE2911D-1B2B-43D7-A305-6F5FE2AA9E7E}"/>
                </a:ext>
              </a:extLst>
            </p:cNvPr>
            <p:cNvSpPr txBox="1"/>
            <p:nvPr/>
          </p:nvSpPr>
          <p:spPr>
            <a:xfrm>
              <a:off x="2725124" y="4449090"/>
              <a:ext cx="1292072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2" name="Rectangle: Rounded Corners 48">
            <a:extLst>
              <a:ext uri="{FF2B5EF4-FFF2-40B4-BE49-F238E27FC236}">
                <a16:creationId xmlns:a16="http://schemas.microsoft.com/office/drawing/2014/main" id="{AA68805D-E19E-4F18-B53D-756BE654E9C5}"/>
              </a:ext>
            </a:extLst>
          </p:cNvPr>
          <p:cNvSpPr/>
          <p:nvPr/>
        </p:nvSpPr>
        <p:spPr>
          <a:xfrm rot="16200000">
            <a:off x="4128497" y="4880831"/>
            <a:ext cx="1484856" cy="43492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3" name="직사각형 113">
            <a:extLst>
              <a:ext uri="{FF2B5EF4-FFF2-40B4-BE49-F238E27FC236}">
                <a16:creationId xmlns:a16="http://schemas.microsoft.com/office/drawing/2014/main" id="{DCE2CF2A-DC7F-4243-B12A-D59DD2AD880B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4265058" y="4898238"/>
            <a:ext cx="120429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000" b="1" spc="600" dirty="0">
                <a:solidFill>
                  <a:schemeClr val="tx1">
                    <a:lumMod val="75000"/>
                    <a:lumOff val="25000"/>
                  </a:schemeClr>
                </a:solidFill>
                <a:cs typeface="Arial" charset="0"/>
              </a:rPr>
              <a:t>2020</a:t>
            </a:r>
            <a:endParaRPr lang="ko-KR" altLang="en-US" sz="20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24" name="Group 50">
            <a:extLst>
              <a:ext uri="{FF2B5EF4-FFF2-40B4-BE49-F238E27FC236}">
                <a16:creationId xmlns:a16="http://schemas.microsoft.com/office/drawing/2014/main" id="{B39F9CDE-D46B-417E-8683-82D8C3B9C8D0}"/>
              </a:ext>
            </a:extLst>
          </p:cNvPr>
          <p:cNvGrpSpPr/>
          <p:nvPr/>
        </p:nvGrpSpPr>
        <p:grpSpPr>
          <a:xfrm>
            <a:off x="5275006" y="4528906"/>
            <a:ext cx="2691170" cy="1138774"/>
            <a:chOff x="2725124" y="4449090"/>
            <a:chExt cx="1292072" cy="1138774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5768A46-14B3-4755-91AF-A48DCA0E63A2}"/>
                </a:ext>
              </a:extLst>
            </p:cNvPr>
            <p:cNvSpPr txBox="1"/>
            <p:nvPr/>
          </p:nvSpPr>
          <p:spPr>
            <a:xfrm>
              <a:off x="2725124" y="4756867"/>
              <a:ext cx="129207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      </a:t>
              </a:r>
              <a:endPara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9212AFA-9EA6-48B8-8C12-E9D90751FB55}"/>
                </a:ext>
              </a:extLst>
            </p:cNvPr>
            <p:cNvSpPr txBox="1"/>
            <p:nvPr/>
          </p:nvSpPr>
          <p:spPr>
            <a:xfrm>
              <a:off x="2725124" y="4449090"/>
              <a:ext cx="1292072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8" name="Rectangle: Rounded Corners 54">
            <a:extLst>
              <a:ext uri="{FF2B5EF4-FFF2-40B4-BE49-F238E27FC236}">
                <a16:creationId xmlns:a16="http://schemas.microsoft.com/office/drawing/2014/main" id="{1CE9A96F-10BC-4D7B-8B99-81B7B3C957F0}"/>
              </a:ext>
            </a:extLst>
          </p:cNvPr>
          <p:cNvSpPr/>
          <p:nvPr/>
        </p:nvSpPr>
        <p:spPr>
          <a:xfrm rot="16200000">
            <a:off x="5851172" y="2546284"/>
            <a:ext cx="1484856" cy="43492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9" name="직사각형 113">
            <a:extLst>
              <a:ext uri="{FF2B5EF4-FFF2-40B4-BE49-F238E27FC236}">
                <a16:creationId xmlns:a16="http://schemas.microsoft.com/office/drawing/2014/main" id="{4BF9A47E-982E-49E6-AC54-DC5D93CEB6BF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5987733" y="2563691"/>
            <a:ext cx="120429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000" b="1" spc="600" dirty="0">
                <a:solidFill>
                  <a:schemeClr val="tx1">
                    <a:lumMod val="75000"/>
                    <a:lumOff val="25000"/>
                  </a:schemeClr>
                </a:solidFill>
                <a:cs typeface="Arial" charset="0"/>
              </a:rPr>
              <a:t>2022</a:t>
            </a:r>
            <a:endParaRPr lang="ko-KR" altLang="en-US" sz="20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30" name="Group 56">
            <a:extLst>
              <a:ext uri="{FF2B5EF4-FFF2-40B4-BE49-F238E27FC236}">
                <a16:creationId xmlns:a16="http://schemas.microsoft.com/office/drawing/2014/main" id="{72EE2AB1-53AA-4622-9C55-EADAA4C84A8B}"/>
              </a:ext>
            </a:extLst>
          </p:cNvPr>
          <p:cNvGrpSpPr/>
          <p:nvPr/>
        </p:nvGrpSpPr>
        <p:grpSpPr>
          <a:xfrm>
            <a:off x="6997681" y="2194359"/>
            <a:ext cx="2691170" cy="1138774"/>
            <a:chOff x="2725124" y="4449090"/>
            <a:chExt cx="1292072" cy="1138774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21497F5-D360-4CB5-AC3F-5421DAE88F64}"/>
                </a:ext>
              </a:extLst>
            </p:cNvPr>
            <p:cNvSpPr txBox="1"/>
            <p:nvPr/>
          </p:nvSpPr>
          <p:spPr>
            <a:xfrm>
              <a:off x="2725124" y="4756867"/>
              <a:ext cx="129207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      </a:t>
              </a:r>
              <a:endPara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68E67C9-6E97-4E95-A2BE-08E840F6860E}"/>
                </a:ext>
              </a:extLst>
            </p:cNvPr>
            <p:cNvSpPr txBox="1"/>
            <p:nvPr/>
          </p:nvSpPr>
          <p:spPr>
            <a:xfrm>
              <a:off x="2725124" y="4449090"/>
              <a:ext cx="1292072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34" name="Rectangle: Rounded Corners 60">
            <a:extLst>
              <a:ext uri="{FF2B5EF4-FFF2-40B4-BE49-F238E27FC236}">
                <a16:creationId xmlns:a16="http://schemas.microsoft.com/office/drawing/2014/main" id="{739A9612-6000-4A1E-B9C1-78496DC5DA6B}"/>
              </a:ext>
            </a:extLst>
          </p:cNvPr>
          <p:cNvSpPr/>
          <p:nvPr/>
        </p:nvSpPr>
        <p:spPr>
          <a:xfrm rot="16200000">
            <a:off x="7573847" y="4880831"/>
            <a:ext cx="1484856" cy="43492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5" name="직사각형 113">
            <a:extLst>
              <a:ext uri="{FF2B5EF4-FFF2-40B4-BE49-F238E27FC236}">
                <a16:creationId xmlns:a16="http://schemas.microsoft.com/office/drawing/2014/main" id="{11CE1631-1363-4295-88CD-7BBB81048AF8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7710408" y="4898238"/>
            <a:ext cx="120429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000" b="1" spc="600" dirty="0">
                <a:solidFill>
                  <a:schemeClr val="tx1">
                    <a:lumMod val="75000"/>
                    <a:lumOff val="25000"/>
                  </a:schemeClr>
                </a:solidFill>
                <a:cs typeface="Arial" charset="0"/>
              </a:rPr>
              <a:t>2023</a:t>
            </a:r>
            <a:endParaRPr lang="ko-KR" altLang="en-US" sz="20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36" name="Group 62">
            <a:extLst>
              <a:ext uri="{FF2B5EF4-FFF2-40B4-BE49-F238E27FC236}">
                <a16:creationId xmlns:a16="http://schemas.microsoft.com/office/drawing/2014/main" id="{2FA5E65D-0340-4DD6-8B4F-3EAF9757BCEC}"/>
              </a:ext>
            </a:extLst>
          </p:cNvPr>
          <p:cNvGrpSpPr/>
          <p:nvPr/>
        </p:nvGrpSpPr>
        <p:grpSpPr>
          <a:xfrm>
            <a:off x="8720356" y="4528906"/>
            <a:ext cx="2691170" cy="1138774"/>
            <a:chOff x="2725124" y="4449090"/>
            <a:chExt cx="1292072" cy="1138774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C6A43342-51F8-4A92-A262-AEAA86B38867}"/>
                </a:ext>
              </a:extLst>
            </p:cNvPr>
            <p:cNvSpPr txBox="1"/>
            <p:nvPr/>
          </p:nvSpPr>
          <p:spPr>
            <a:xfrm>
              <a:off x="2725124" y="4756867"/>
              <a:ext cx="129207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      </a:t>
              </a:r>
              <a:endPara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28DB612-CA96-4204-8CC0-8B6457F98274}"/>
                </a:ext>
              </a:extLst>
            </p:cNvPr>
            <p:cNvSpPr txBox="1"/>
            <p:nvPr/>
          </p:nvSpPr>
          <p:spPr>
            <a:xfrm>
              <a:off x="2725124" y="4449090"/>
              <a:ext cx="1292072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796494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1BB3ACD-39D6-4B07-B165-F979837486A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Our Team Style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FA6A6A-B83A-4609-9770-C71354CAB5A9}"/>
              </a:ext>
            </a:extLst>
          </p:cNvPr>
          <p:cNvSpPr txBox="1"/>
          <p:nvPr/>
        </p:nvSpPr>
        <p:spPr>
          <a:xfrm>
            <a:off x="967154" y="4391885"/>
            <a:ext cx="17604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Your Text  Here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2BF890B-C14E-4323-85B1-6B04B2599848}"/>
              </a:ext>
            </a:extLst>
          </p:cNvPr>
          <p:cNvSpPr txBox="1"/>
          <p:nvPr/>
        </p:nvSpPr>
        <p:spPr>
          <a:xfrm>
            <a:off x="3091995" y="4391885"/>
            <a:ext cx="17604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Your Text  Here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C380354-6899-486D-90F8-8FDC899F312D}"/>
              </a:ext>
            </a:extLst>
          </p:cNvPr>
          <p:cNvSpPr txBox="1"/>
          <p:nvPr/>
        </p:nvSpPr>
        <p:spPr>
          <a:xfrm>
            <a:off x="5216837" y="4391885"/>
            <a:ext cx="17604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Your Text  Here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7929D9B-DE53-430F-81B0-93F213F913CC}"/>
              </a:ext>
            </a:extLst>
          </p:cNvPr>
          <p:cNvSpPr txBox="1"/>
          <p:nvPr/>
        </p:nvSpPr>
        <p:spPr>
          <a:xfrm>
            <a:off x="7341679" y="4391885"/>
            <a:ext cx="17604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Your Text  Here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D89365E-88AB-4F13-9A44-09AA38DDD6AB}"/>
              </a:ext>
            </a:extLst>
          </p:cNvPr>
          <p:cNvSpPr txBox="1"/>
          <p:nvPr/>
        </p:nvSpPr>
        <p:spPr>
          <a:xfrm>
            <a:off x="9466520" y="4391885"/>
            <a:ext cx="17604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Your Text  Here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3661FB8-E3FE-4AFB-90A7-929CA646E8F0}"/>
              </a:ext>
            </a:extLst>
          </p:cNvPr>
          <p:cNvSpPr txBox="1"/>
          <p:nvPr/>
        </p:nvSpPr>
        <p:spPr>
          <a:xfrm>
            <a:off x="1643447" y="5657463"/>
            <a:ext cx="8900728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Example Text : I hope and I believe that this Template will your Time, Money and Reputation. Get a modern PowerPoint  Presentation that is beautifully designed. Get a modern PowerPoint  Presentation that is beautifully designed. You can simply impress your audience and add a unique zing and appeal to your Presentations.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B22410F-36DF-4AB4-AA7C-1CA02CDBE562}"/>
              </a:ext>
            </a:extLst>
          </p:cNvPr>
          <p:cNvSpPr txBox="1"/>
          <p:nvPr/>
        </p:nvSpPr>
        <p:spPr>
          <a:xfrm>
            <a:off x="1643447" y="5282436"/>
            <a:ext cx="8900728" cy="35471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altLang="ko-KR" sz="2400" dirty="0">
                <a:solidFill>
                  <a:schemeClr val="accent1"/>
                </a:solidFill>
                <a:cs typeface="Arial" pitchFamily="34" charset="0"/>
              </a:rPr>
              <a:t>We Create Quality Professional PPT Presentation</a:t>
            </a:r>
          </a:p>
        </p:txBody>
      </p:sp>
      <p:sp>
        <p:nvSpPr>
          <p:cNvPr id="4" name="그림 개체 틀 3">
            <a:extLst>
              <a:ext uri="{FF2B5EF4-FFF2-40B4-BE49-F238E27FC236}">
                <a16:creationId xmlns:a16="http://schemas.microsoft.com/office/drawing/2014/main" id="{6B338534-1C59-4F7F-9819-24804E8C4E2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6" name="그림 개체 틀 5">
            <a:extLst>
              <a:ext uri="{FF2B5EF4-FFF2-40B4-BE49-F238E27FC236}">
                <a16:creationId xmlns:a16="http://schemas.microsoft.com/office/drawing/2014/main" id="{8BC1B776-121D-4E9B-B221-4F921209E8B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15" name="그림 개체 틀 14">
            <a:extLst>
              <a:ext uri="{FF2B5EF4-FFF2-40B4-BE49-F238E27FC236}">
                <a16:creationId xmlns:a16="http://schemas.microsoft.com/office/drawing/2014/main" id="{072139CF-4A74-4B92-865D-3CA4EC35A89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19" name="그림 개체 틀 18">
            <a:extLst>
              <a:ext uri="{FF2B5EF4-FFF2-40B4-BE49-F238E27FC236}">
                <a16:creationId xmlns:a16="http://schemas.microsoft.com/office/drawing/2014/main" id="{B180813A-6F4B-4539-A4C6-7239EE311BA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21" name="그림 개체 틀 20">
            <a:extLst>
              <a:ext uri="{FF2B5EF4-FFF2-40B4-BE49-F238E27FC236}">
                <a16:creationId xmlns:a16="http://schemas.microsoft.com/office/drawing/2014/main" id="{C78EA205-4E5C-43CE-89D6-D43D16455AE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</p:sp>
    </p:spTree>
    <p:extLst>
      <p:ext uri="{BB962C8B-B14F-4D97-AF65-F5344CB8AC3E}">
        <p14:creationId xmlns:p14="http://schemas.microsoft.com/office/powerpoint/2010/main" val="1410785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oup 24">
            <a:extLst>
              <a:ext uri="{FF2B5EF4-FFF2-40B4-BE49-F238E27FC236}">
                <a16:creationId xmlns:a16="http://schemas.microsoft.com/office/drawing/2014/main" id="{163EE21F-53BC-4D0A-86AA-9842499AFE91}"/>
              </a:ext>
            </a:extLst>
          </p:cNvPr>
          <p:cNvGrpSpPr/>
          <p:nvPr/>
        </p:nvGrpSpPr>
        <p:grpSpPr>
          <a:xfrm>
            <a:off x="4985991" y="3932499"/>
            <a:ext cx="2220018" cy="2585992"/>
            <a:chOff x="4619223" y="3443908"/>
            <a:chExt cx="2929511" cy="3412446"/>
          </a:xfrm>
        </p:grpSpPr>
        <p:sp>
          <p:nvSpPr>
            <p:cNvPr id="4" name="Freeform: Shape 25">
              <a:extLst>
                <a:ext uri="{FF2B5EF4-FFF2-40B4-BE49-F238E27FC236}">
                  <a16:creationId xmlns:a16="http://schemas.microsoft.com/office/drawing/2014/main" id="{FAF020E2-F809-44D4-A234-2085FB8C9ABB}"/>
                </a:ext>
              </a:extLst>
            </p:cNvPr>
            <p:cNvSpPr/>
            <p:nvPr/>
          </p:nvSpPr>
          <p:spPr>
            <a:xfrm>
              <a:off x="4691847" y="3443908"/>
              <a:ext cx="2856887" cy="3092940"/>
            </a:xfrm>
            <a:custGeom>
              <a:avLst/>
              <a:gdLst>
                <a:gd name="connsiteX0" fmla="*/ 2985610 w 2985996"/>
                <a:gd name="connsiteY0" fmla="*/ 94967 h 3232717"/>
                <a:gd name="connsiteX1" fmla="*/ 2979648 w 2985996"/>
                <a:gd name="connsiteY1" fmla="*/ 68990 h 3232717"/>
                <a:gd name="connsiteX2" fmla="*/ 2943023 w 2985996"/>
                <a:gd name="connsiteY2" fmla="*/ 19590 h 3232717"/>
                <a:gd name="connsiteX3" fmla="*/ 2904696 w 2985996"/>
                <a:gd name="connsiteY3" fmla="*/ 0 h 3232717"/>
                <a:gd name="connsiteX4" fmla="*/ 94433 w 2985996"/>
                <a:gd name="connsiteY4" fmla="*/ 8517 h 3232717"/>
                <a:gd name="connsiteX5" fmla="*/ 62493 w 2985996"/>
                <a:gd name="connsiteY5" fmla="*/ 21293 h 3232717"/>
                <a:gd name="connsiteX6" fmla="*/ 8834 w 2985996"/>
                <a:gd name="connsiteY6" fmla="*/ 72822 h 3232717"/>
                <a:gd name="connsiteX7" fmla="*/ 1169 w 2985996"/>
                <a:gd name="connsiteY7" fmla="*/ 108595 h 3232717"/>
                <a:gd name="connsiteX8" fmla="*/ 145110 w 2985996"/>
                <a:gd name="connsiteY8" fmla="*/ 1323153 h 3232717"/>
                <a:gd name="connsiteX9" fmla="*/ 138296 w 2985996"/>
                <a:gd name="connsiteY9" fmla="*/ 1399382 h 3232717"/>
                <a:gd name="connsiteX10" fmla="*/ 136593 w 2985996"/>
                <a:gd name="connsiteY10" fmla="*/ 1418120 h 3232717"/>
                <a:gd name="connsiteX11" fmla="*/ 142129 w 2985996"/>
                <a:gd name="connsiteY11" fmla="*/ 3154785 h 3232717"/>
                <a:gd name="connsiteX12" fmla="*/ 180031 w 2985996"/>
                <a:gd name="connsiteY12" fmla="*/ 3232718 h 3232717"/>
                <a:gd name="connsiteX13" fmla="*/ 2854019 w 2985996"/>
                <a:gd name="connsiteY13" fmla="*/ 3190132 h 3232717"/>
                <a:gd name="connsiteX14" fmla="*/ 2879570 w 2985996"/>
                <a:gd name="connsiteY14" fmla="*/ 3164580 h 3232717"/>
                <a:gd name="connsiteX15" fmla="*/ 2877015 w 2985996"/>
                <a:gd name="connsiteY15" fmla="*/ 1895937 h 3232717"/>
                <a:gd name="connsiteX16" fmla="*/ 2871053 w 2985996"/>
                <a:gd name="connsiteY16" fmla="*/ 1336355 h 3232717"/>
                <a:gd name="connsiteX17" fmla="*/ 2868072 w 2985996"/>
                <a:gd name="connsiteY17" fmla="*/ 1272901 h 3232717"/>
                <a:gd name="connsiteX18" fmla="*/ 2985610 w 2985996"/>
                <a:gd name="connsiteY18" fmla="*/ 94967 h 3232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985996" h="3232717">
                  <a:moveTo>
                    <a:pt x="2985610" y="94967"/>
                  </a:moveTo>
                  <a:cubicBezTo>
                    <a:pt x="2986462" y="85598"/>
                    <a:pt x="2986462" y="77081"/>
                    <a:pt x="2979648" y="68990"/>
                  </a:cubicBezTo>
                  <a:cubicBezTo>
                    <a:pt x="2966446" y="53233"/>
                    <a:pt x="2954096" y="36624"/>
                    <a:pt x="2943023" y="19590"/>
                  </a:cubicBezTo>
                  <a:cubicBezTo>
                    <a:pt x="2933655" y="5110"/>
                    <a:pt x="2922582" y="0"/>
                    <a:pt x="2904696" y="0"/>
                  </a:cubicBezTo>
                  <a:cubicBezTo>
                    <a:pt x="2693894" y="2555"/>
                    <a:pt x="237096" y="8517"/>
                    <a:pt x="94433" y="8517"/>
                  </a:cubicBezTo>
                  <a:cubicBezTo>
                    <a:pt x="81231" y="8517"/>
                    <a:pt x="71436" y="11924"/>
                    <a:pt x="62493" y="21293"/>
                  </a:cubicBezTo>
                  <a:cubicBezTo>
                    <a:pt x="45033" y="38753"/>
                    <a:pt x="26721" y="55788"/>
                    <a:pt x="8834" y="72822"/>
                  </a:cubicBezTo>
                  <a:cubicBezTo>
                    <a:pt x="-2664" y="82617"/>
                    <a:pt x="-109" y="95819"/>
                    <a:pt x="1169" y="108595"/>
                  </a:cubicBezTo>
                  <a:cubicBezTo>
                    <a:pt x="5002" y="147774"/>
                    <a:pt x="126798" y="1206893"/>
                    <a:pt x="145110" y="1323153"/>
                  </a:cubicBezTo>
                  <a:cubicBezTo>
                    <a:pt x="148943" y="1348705"/>
                    <a:pt x="160441" y="1375108"/>
                    <a:pt x="138296" y="1399382"/>
                  </a:cubicBezTo>
                  <a:cubicBezTo>
                    <a:pt x="134889" y="1403215"/>
                    <a:pt x="136593" y="1411732"/>
                    <a:pt x="136593" y="1418120"/>
                  </a:cubicBezTo>
                  <a:cubicBezTo>
                    <a:pt x="138722" y="1735813"/>
                    <a:pt x="141703" y="2893732"/>
                    <a:pt x="142129" y="3154785"/>
                  </a:cubicBezTo>
                  <a:cubicBezTo>
                    <a:pt x="141703" y="3200353"/>
                    <a:pt x="119559" y="3232718"/>
                    <a:pt x="180031" y="3232718"/>
                  </a:cubicBezTo>
                  <a:cubicBezTo>
                    <a:pt x="180031" y="3232718"/>
                    <a:pt x="2838687" y="3188428"/>
                    <a:pt x="2854019" y="3190132"/>
                  </a:cubicBezTo>
                  <a:cubicBezTo>
                    <a:pt x="2874460" y="3192261"/>
                    <a:pt x="2879570" y="3185447"/>
                    <a:pt x="2879570" y="3164580"/>
                  </a:cubicBezTo>
                  <a:cubicBezTo>
                    <a:pt x="2877867" y="2741699"/>
                    <a:pt x="2881273" y="2318818"/>
                    <a:pt x="2877015" y="1895937"/>
                  </a:cubicBezTo>
                  <a:cubicBezTo>
                    <a:pt x="2874886" y="1709410"/>
                    <a:pt x="2876163" y="1522882"/>
                    <a:pt x="2871053" y="1336355"/>
                  </a:cubicBezTo>
                  <a:cubicBezTo>
                    <a:pt x="2870627" y="1315062"/>
                    <a:pt x="2865943" y="1294194"/>
                    <a:pt x="2868072" y="1272901"/>
                  </a:cubicBezTo>
                  <a:cubicBezTo>
                    <a:pt x="2877441" y="1177082"/>
                    <a:pt x="2977944" y="170345"/>
                    <a:pt x="2985610" y="94967"/>
                  </a:cubicBezTo>
                  <a:close/>
                </a:path>
              </a:pathLst>
            </a:custGeom>
            <a:solidFill>
              <a:srgbClr val="000000"/>
            </a:solidFill>
            <a:ln w="42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26">
              <a:extLst>
                <a:ext uri="{FF2B5EF4-FFF2-40B4-BE49-F238E27FC236}">
                  <a16:creationId xmlns:a16="http://schemas.microsoft.com/office/drawing/2014/main" id="{BDDD19F8-F7F1-4A52-A5BA-B0831B77BA5D}"/>
                </a:ext>
              </a:extLst>
            </p:cNvPr>
            <p:cNvSpPr/>
            <p:nvPr/>
          </p:nvSpPr>
          <p:spPr>
            <a:xfrm>
              <a:off x="6638374" y="6120789"/>
              <a:ext cx="874183" cy="735565"/>
            </a:xfrm>
            <a:custGeom>
              <a:avLst/>
              <a:gdLst>
                <a:gd name="connsiteX0" fmla="*/ 577622 w 874183"/>
                <a:gd name="connsiteY0" fmla="*/ 896 h 735565"/>
                <a:gd name="connsiteX1" fmla="*/ 613777 w 874183"/>
                <a:gd name="connsiteY1" fmla="*/ 39170 h 735565"/>
                <a:gd name="connsiteX2" fmla="*/ 715639 w 874183"/>
                <a:gd name="connsiteY2" fmla="*/ 304826 h 735565"/>
                <a:gd name="connsiteX3" fmla="*/ 738863 w 874183"/>
                <a:gd name="connsiteY3" fmla="*/ 375315 h 735565"/>
                <a:gd name="connsiteX4" fmla="*/ 775534 w 874183"/>
                <a:gd name="connsiteY4" fmla="*/ 475955 h 735565"/>
                <a:gd name="connsiteX5" fmla="*/ 850097 w 874183"/>
                <a:gd name="connsiteY5" fmla="*/ 673161 h 735565"/>
                <a:gd name="connsiteX6" fmla="*/ 874183 w 874183"/>
                <a:gd name="connsiteY6" fmla="*/ 735565 h 735565"/>
                <a:gd name="connsiteX7" fmla="*/ 178915 w 874183"/>
                <a:gd name="connsiteY7" fmla="*/ 735565 h 735565"/>
                <a:gd name="connsiteX8" fmla="*/ 162731 w 874183"/>
                <a:gd name="connsiteY8" fmla="*/ 687829 h 735565"/>
                <a:gd name="connsiteX9" fmla="*/ 60869 w 874183"/>
                <a:gd name="connsiteY9" fmla="*/ 392021 h 735565"/>
                <a:gd name="connsiteX10" fmla="*/ 6678 w 874183"/>
                <a:gd name="connsiteY10" fmla="*/ 229041 h 735565"/>
                <a:gd name="connsiteX11" fmla="*/ 27051 w 874183"/>
                <a:gd name="connsiteY11" fmla="*/ 183814 h 735565"/>
                <a:gd name="connsiteX12" fmla="*/ 38053 w 874183"/>
                <a:gd name="connsiteY12" fmla="*/ 178518 h 735565"/>
                <a:gd name="connsiteX13" fmla="*/ 232813 w 874183"/>
                <a:gd name="connsiteY13" fmla="*/ 114956 h 735565"/>
                <a:gd name="connsiteX14" fmla="*/ 550622 w 874183"/>
                <a:gd name="connsiteY14" fmla="*/ 8612 h 735565"/>
                <a:gd name="connsiteX15" fmla="*/ 577622 w 874183"/>
                <a:gd name="connsiteY15" fmla="*/ 896 h 735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74183" h="735565">
                  <a:moveTo>
                    <a:pt x="577622" y="896"/>
                  </a:moveTo>
                  <a:cubicBezTo>
                    <a:pt x="597810" y="-3077"/>
                    <a:pt x="600636" y="5556"/>
                    <a:pt x="613777" y="39170"/>
                  </a:cubicBezTo>
                  <a:cubicBezTo>
                    <a:pt x="648410" y="127586"/>
                    <a:pt x="681006" y="216410"/>
                    <a:pt x="715639" y="304826"/>
                  </a:cubicBezTo>
                  <a:cubicBezTo>
                    <a:pt x="724195" y="327237"/>
                    <a:pt x="734382" y="350461"/>
                    <a:pt x="738863" y="375315"/>
                  </a:cubicBezTo>
                  <a:cubicBezTo>
                    <a:pt x="746198" y="410763"/>
                    <a:pt x="762903" y="442545"/>
                    <a:pt x="775534" y="475955"/>
                  </a:cubicBezTo>
                  <a:cubicBezTo>
                    <a:pt x="799980" y="541962"/>
                    <a:pt x="824835" y="607561"/>
                    <a:pt x="850097" y="673161"/>
                  </a:cubicBezTo>
                  <a:lnTo>
                    <a:pt x="874183" y="735565"/>
                  </a:lnTo>
                  <a:lnTo>
                    <a:pt x="178915" y="735565"/>
                  </a:lnTo>
                  <a:lnTo>
                    <a:pt x="162731" y="687829"/>
                  </a:lnTo>
                  <a:cubicBezTo>
                    <a:pt x="128913" y="589226"/>
                    <a:pt x="97539" y="489401"/>
                    <a:pt x="60869" y="392021"/>
                  </a:cubicBezTo>
                  <a:cubicBezTo>
                    <a:pt x="45386" y="336607"/>
                    <a:pt x="23792" y="283639"/>
                    <a:pt x="6678" y="229041"/>
                  </a:cubicBezTo>
                  <a:cubicBezTo>
                    <a:pt x="-3101" y="198075"/>
                    <a:pt x="-6360" y="194409"/>
                    <a:pt x="27051" y="183814"/>
                  </a:cubicBezTo>
                  <a:cubicBezTo>
                    <a:pt x="30718" y="182593"/>
                    <a:pt x="34385" y="180148"/>
                    <a:pt x="38053" y="178518"/>
                  </a:cubicBezTo>
                  <a:cubicBezTo>
                    <a:pt x="104059" y="160997"/>
                    <a:pt x="168029" y="136144"/>
                    <a:pt x="232813" y="114956"/>
                  </a:cubicBezTo>
                  <a:cubicBezTo>
                    <a:pt x="338749" y="79915"/>
                    <a:pt x="445093" y="44468"/>
                    <a:pt x="550622" y="8612"/>
                  </a:cubicBezTo>
                  <a:cubicBezTo>
                    <a:pt x="562234" y="4945"/>
                    <a:pt x="570893" y="2220"/>
                    <a:pt x="577622" y="896"/>
                  </a:cubicBez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 w="4251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6" name="Freeform: Shape 27">
              <a:extLst>
                <a:ext uri="{FF2B5EF4-FFF2-40B4-BE49-F238E27FC236}">
                  <a16:creationId xmlns:a16="http://schemas.microsoft.com/office/drawing/2014/main" id="{69BA0D81-FC31-450C-B99E-AE96EED67FD0}"/>
                </a:ext>
              </a:extLst>
            </p:cNvPr>
            <p:cNvSpPr/>
            <p:nvPr/>
          </p:nvSpPr>
          <p:spPr>
            <a:xfrm>
              <a:off x="4619223" y="6448563"/>
              <a:ext cx="779087" cy="407791"/>
            </a:xfrm>
            <a:custGeom>
              <a:avLst/>
              <a:gdLst>
                <a:gd name="connsiteX0" fmla="*/ 220120 w 779087"/>
                <a:gd name="connsiteY0" fmla="*/ 73 h 407791"/>
                <a:gd name="connsiteX1" fmla="*/ 246502 w 779087"/>
                <a:gd name="connsiteY1" fmla="*/ 9241 h 407791"/>
                <a:gd name="connsiteX2" fmla="*/ 502380 w 779087"/>
                <a:gd name="connsiteY2" fmla="*/ 128216 h 407791"/>
                <a:gd name="connsiteX3" fmla="*/ 708550 w 779087"/>
                <a:gd name="connsiteY3" fmla="*/ 223558 h 407791"/>
                <a:gd name="connsiteX4" fmla="*/ 728921 w 779087"/>
                <a:gd name="connsiteY4" fmla="*/ 239449 h 407791"/>
                <a:gd name="connsiteX5" fmla="*/ 765591 w 779087"/>
                <a:gd name="connsiteY5" fmla="*/ 255339 h 407791"/>
                <a:gd name="connsiteX6" fmla="*/ 774556 w 779087"/>
                <a:gd name="connsiteY6" fmla="*/ 282231 h 407791"/>
                <a:gd name="connsiteX7" fmla="*/ 715066 w 779087"/>
                <a:gd name="connsiteY7" fmla="*/ 407791 h 407791"/>
                <a:gd name="connsiteX8" fmla="*/ 0 w 779087"/>
                <a:gd name="connsiteY8" fmla="*/ 407791 h 407791"/>
                <a:gd name="connsiteX9" fmla="*/ 129565 w 779087"/>
                <a:gd name="connsiteY9" fmla="*/ 158774 h 407791"/>
                <a:gd name="connsiteX10" fmla="*/ 204128 w 779087"/>
                <a:gd name="connsiteY10" fmla="*/ 14130 h 407791"/>
                <a:gd name="connsiteX11" fmla="*/ 220120 w 779087"/>
                <a:gd name="connsiteY11" fmla="*/ 73 h 407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79087" h="407791">
                  <a:moveTo>
                    <a:pt x="220120" y="73"/>
                  </a:moveTo>
                  <a:cubicBezTo>
                    <a:pt x="225519" y="-539"/>
                    <a:pt x="232649" y="2721"/>
                    <a:pt x="246502" y="9241"/>
                  </a:cubicBezTo>
                  <a:cubicBezTo>
                    <a:pt x="332067" y="48356"/>
                    <a:pt x="416815" y="89101"/>
                    <a:pt x="502380" y="128216"/>
                  </a:cubicBezTo>
                  <a:cubicBezTo>
                    <a:pt x="571239" y="159589"/>
                    <a:pt x="639690" y="192593"/>
                    <a:pt x="708550" y="223558"/>
                  </a:cubicBezTo>
                  <a:cubicBezTo>
                    <a:pt x="717105" y="227225"/>
                    <a:pt x="726070" y="229670"/>
                    <a:pt x="728921" y="239449"/>
                  </a:cubicBezTo>
                  <a:cubicBezTo>
                    <a:pt x="741145" y="244746"/>
                    <a:pt x="752960" y="251265"/>
                    <a:pt x="765591" y="255339"/>
                  </a:cubicBezTo>
                  <a:cubicBezTo>
                    <a:pt x="781890" y="260636"/>
                    <a:pt x="781483" y="268378"/>
                    <a:pt x="774556" y="282231"/>
                  </a:cubicBezTo>
                  <a:lnTo>
                    <a:pt x="715066" y="407791"/>
                  </a:lnTo>
                  <a:lnTo>
                    <a:pt x="0" y="407791"/>
                  </a:lnTo>
                  <a:lnTo>
                    <a:pt x="129565" y="158774"/>
                  </a:lnTo>
                  <a:cubicBezTo>
                    <a:pt x="154826" y="110695"/>
                    <a:pt x="180088" y="62616"/>
                    <a:pt x="204128" y="14130"/>
                  </a:cubicBezTo>
                  <a:cubicBezTo>
                    <a:pt x="211055" y="5166"/>
                    <a:pt x="214722" y="684"/>
                    <a:pt x="220120" y="73"/>
                  </a:cubicBez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 w="4251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7" name="Freeform: Shape 28">
              <a:extLst>
                <a:ext uri="{FF2B5EF4-FFF2-40B4-BE49-F238E27FC236}">
                  <a16:creationId xmlns:a16="http://schemas.microsoft.com/office/drawing/2014/main" id="{63124C5D-AA72-46C7-A510-9B9432E2ACE5}"/>
                </a:ext>
              </a:extLst>
            </p:cNvPr>
            <p:cNvSpPr/>
            <p:nvPr/>
          </p:nvSpPr>
          <p:spPr>
            <a:xfrm>
              <a:off x="4863278" y="5024451"/>
              <a:ext cx="2453282" cy="1663969"/>
            </a:xfrm>
            <a:custGeom>
              <a:avLst/>
              <a:gdLst>
                <a:gd name="connsiteX0" fmla="*/ 532166 w 2453282"/>
                <a:gd name="connsiteY0" fmla="*/ 402375 h 1663969"/>
                <a:gd name="connsiteX1" fmla="*/ 574910 w 2453282"/>
                <a:gd name="connsiteY1" fmla="*/ 445291 h 1663969"/>
                <a:gd name="connsiteX2" fmla="*/ 561465 w 2453282"/>
                <a:gd name="connsiteY2" fmla="*/ 514150 h 1663969"/>
                <a:gd name="connsiteX3" fmla="*/ 489753 w 2453282"/>
                <a:gd name="connsiteY3" fmla="*/ 661646 h 1663969"/>
                <a:gd name="connsiteX4" fmla="*/ 455935 w 2453282"/>
                <a:gd name="connsiteY4" fmla="*/ 913450 h 1663969"/>
                <a:gd name="connsiteX5" fmla="*/ 455935 w 2453282"/>
                <a:gd name="connsiteY5" fmla="*/ 948898 h 1663969"/>
                <a:gd name="connsiteX6" fmla="*/ 565946 w 2453282"/>
                <a:gd name="connsiteY6" fmla="*/ 741914 h 1663969"/>
                <a:gd name="connsiteX7" fmla="*/ 622989 w 2453282"/>
                <a:gd name="connsiteY7" fmla="*/ 553672 h 1663969"/>
                <a:gd name="connsiteX8" fmla="*/ 653141 w 2453282"/>
                <a:gd name="connsiteY8" fmla="*/ 499074 h 1663969"/>
                <a:gd name="connsiteX9" fmla="*/ 711406 w 2453282"/>
                <a:gd name="connsiteY9" fmla="*/ 480739 h 1663969"/>
                <a:gd name="connsiteX10" fmla="*/ 736667 w 2453282"/>
                <a:gd name="connsiteY10" fmla="*/ 527595 h 1663969"/>
                <a:gd name="connsiteX11" fmla="*/ 718739 w 2453282"/>
                <a:gd name="connsiteY11" fmla="*/ 674277 h 1663969"/>
                <a:gd name="connsiteX12" fmla="*/ 650289 w 2453282"/>
                <a:gd name="connsiteY12" fmla="*/ 970899 h 1663969"/>
                <a:gd name="connsiteX13" fmla="*/ 595282 w 2453282"/>
                <a:gd name="connsiteY13" fmla="*/ 1278931 h 1663969"/>
                <a:gd name="connsiteX14" fmla="*/ 595282 w 2453282"/>
                <a:gd name="connsiteY14" fmla="*/ 1287080 h 1663969"/>
                <a:gd name="connsiteX15" fmla="*/ 602617 w 2453282"/>
                <a:gd name="connsiteY15" fmla="*/ 1276079 h 1663969"/>
                <a:gd name="connsiteX16" fmla="*/ 709776 w 2453282"/>
                <a:gd name="connsiteY16" fmla="*/ 1009607 h 1663969"/>
                <a:gd name="connsiteX17" fmla="*/ 828751 w 2453282"/>
                <a:gd name="connsiteY17" fmla="*/ 915487 h 1663969"/>
                <a:gd name="connsiteX18" fmla="*/ 880905 w 2453282"/>
                <a:gd name="connsiteY18" fmla="*/ 919154 h 1663969"/>
                <a:gd name="connsiteX19" fmla="*/ 891498 w 2453282"/>
                <a:gd name="connsiteY19" fmla="*/ 941971 h 1663969"/>
                <a:gd name="connsiteX20" fmla="*/ 774153 w 2453282"/>
                <a:gd name="connsiteY20" fmla="*/ 1252039 h 1663969"/>
                <a:gd name="connsiteX21" fmla="*/ 642954 w 2453282"/>
                <a:gd name="connsiteY21" fmla="*/ 1508732 h 1663969"/>
                <a:gd name="connsiteX22" fmla="*/ 585912 w 2453282"/>
                <a:gd name="connsiteY22" fmla="*/ 1573516 h 1663969"/>
                <a:gd name="connsiteX23" fmla="*/ 506052 w 2453282"/>
                <a:gd name="connsiteY23" fmla="*/ 1650524 h 1663969"/>
                <a:gd name="connsiteX24" fmla="*/ 484457 w 2453282"/>
                <a:gd name="connsiteY24" fmla="*/ 1663969 h 1663969"/>
                <a:gd name="connsiteX25" fmla="*/ 19557 w 2453282"/>
                <a:gd name="connsiteY25" fmla="*/ 1447207 h 1663969"/>
                <a:gd name="connsiteX26" fmla="*/ 0 w 2453282"/>
                <a:gd name="connsiteY26" fmla="*/ 1437428 h 1663969"/>
                <a:gd name="connsiteX27" fmla="*/ 13039 w 2453282"/>
                <a:gd name="connsiteY27" fmla="*/ 1040574 h 1663969"/>
                <a:gd name="connsiteX28" fmla="*/ 57450 w 2453282"/>
                <a:gd name="connsiteY28" fmla="*/ 669795 h 1663969"/>
                <a:gd name="connsiteX29" fmla="*/ 104714 w 2453282"/>
                <a:gd name="connsiteY29" fmla="*/ 560599 h 1663969"/>
                <a:gd name="connsiteX30" fmla="*/ 152793 w 2453282"/>
                <a:gd name="connsiteY30" fmla="*/ 532485 h 1663969"/>
                <a:gd name="connsiteX31" fmla="*/ 191909 w 2453282"/>
                <a:gd name="connsiteY31" fmla="*/ 583009 h 1663969"/>
                <a:gd name="connsiteX32" fmla="*/ 185389 w 2453282"/>
                <a:gd name="connsiteY32" fmla="*/ 651460 h 1663969"/>
                <a:gd name="connsiteX33" fmla="*/ 235913 w 2453282"/>
                <a:gd name="connsiteY33" fmla="*/ 574453 h 1663969"/>
                <a:gd name="connsiteX34" fmla="*/ 314551 w 2453282"/>
                <a:gd name="connsiteY34" fmla="*/ 476257 h 1663969"/>
                <a:gd name="connsiteX35" fmla="*/ 354888 w 2453282"/>
                <a:gd name="connsiteY35" fmla="*/ 445698 h 1663969"/>
                <a:gd name="connsiteX36" fmla="*/ 424154 w 2453282"/>
                <a:gd name="connsiteY36" fmla="*/ 491741 h 1663969"/>
                <a:gd name="connsiteX37" fmla="*/ 475900 w 2453282"/>
                <a:gd name="connsiteY37" fmla="*/ 431845 h 1663969"/>
                <a:gd name="connsiteX38" fmla="*/ 508496 w 2453282"/>
                <a:gd name="connsiteY38" fmla="*/ 408213 h 1663969"/>
                <a:gd name="connsiteX39" fmla="*/ 532166 w 2453282"/>
                <a:gd name="connsiteY39" fmla="*/ 402375 h 1663969"/>
                <a:gd name="connsiteX40" fmla="*/ 2040094 w 2453282"/>
                <a:gd name="connsiteY40" fmla="*/ 1578 h 1663969"/>
                <a:gd name="connsiteX41" fmla="*/ 2089803 w 2453282"/>
                <a:gd name="connsiteY41" fmla="*/ 22358 h 1663969"/>
                <a:gd name="connsiteX42" fmla="*/ 2134622 w 2453282"/>
                <a:gd name="connsiteY42" fmla="*/ 98959 h 1663969"/>
                <a:gd name="connsiteX43" fmla="*/ 2141957 w 2453282"/>
                <a:gd name="connsiteY43" fmla="*/ 116071 h 1663969"/>
                <a:gd name="connsiteX44" fmla="*/ 2172515 w 2453282"/>
                <a:gd name="connsiteY44" fmla="*/ 73697 h 1663969"/>
                <a:gd name="connsiteX45" fmla="*/ 2223854 w 2453282"/>
                <a:gd name="connsiteY45" fmla="*/ 90810 h 1663969"/>
                <a:gd name="connsiteX46" fmla="*/ 2273562 w 2453282"/>
                <a:gd name="connsiteY46" fmla="*/ 167002 h 1663969"/>
                <a:gd name="connsiteX47" fmla="*/ 2326530 w 2453282"/>
                <a:gd name="connsiteY47" fmla="*/ 307164 h 1663969"/>
                <a:gd name="connsiteX48" fmla="*/ 2333864 w 2453282"/>
                <a:gd name="connsiteY48" fmla="*/ 328352 h 1663969"/>
                <a:gd name="connsiteX49" fmla="*/ 2338346 w 2453282"/>
                <a:gd name="connsiteY49" fmla="*/ 282718 h 1663969"/>
                <a:gd name="connsiteX50" fmla="*/ 2350570 w 2453282"/>
                <a:gd name="connsiteY50" fmla="*/ 250937 h 1663969"/>
                <a:gd name="connsiteX51" fmla="*/ 2396611 w 2453282"/>
                <a:gd name="connsiteY51" fmla="*/ 222823 h 1663969"/>
                <a:gd name="connsiteX52" fmla="*/ 2432874 w 2453282"/>
                <a:gd name="connsiteY52" fmla="*/ 257049 h 1663969"/>
                <a:gd name="connsiteX53" fmla="*/ 2453247 w 2453282"/>
                <a:gd name="connsiteY53" fmla="*/ 394766 h 1663969"/>
                <a:gd name="connsiteX54" fmla="*/ 2414132 w 2453282"/>
                <a:gd name="connsiteY54" fmla="*/ 698723 h 1663969"/>
                <a:gd name="connsiteX55" fmla="*/ 2327346 w 2453282"/>
                <a:gd name="connsiteY55" fmla="*/ 1097208 h 1663969"/>
                <a:gd name="connsiteX56" fmla="*/ 2326123 w 2453282"/>
                <a:gd name="connsiteY56" fmla="*/ 1107393 h 1663969"/>
                <a:gd name="connsiteX57" fmla="*/ 2176590 w 2453282"/>
                <a:gd name="connsiteY57" fmla="*/ 1159140 h 1663969"/>
                <a:gd name="connsiteX58" fmla="*/ 1839222 w 2453282"/>
                <a:gd name="connsiteY58" fmla="*/ 1271596 h 1663969"/>
                <a:gd name="connsiteX59" fmla="*/ 1813146 w 2453282"/>
                <a:gd name="connsiteY59" fmla="*/ 1276892 h 1663969"/>
                <a:gd name="connsiteX60" fmla="*/ 1672983 w 2453282"/>
                <a:gd name="connsiteY60" fmla="*/ 1034868 h 1663969"/>
                <a:gd name="connsiteX61" fmla="*/ 1617570 w 2453282"/>
                <a:gd name="connsiteY61" fmla="*/ 796918 h 1663969"/>
                <a:gd name="connsiteX62" fmla="*/ 1597198 w 2453282"/>
                <a:gd name="connsiteY62" fmla="*/ 527187 h 1663969"/>
                <a:gd name="connsiteX63" fmla="*/ 1579270 w 2453282"/>
                <a:gd name="connsiteY63" fmla="*/ 442031 h 1663969"/>
                <a:gd name="connsiteX64" fmla="*/ 1598013 w 2453282"/>
                <a:gd name="connsiteY64" fmla="*/ 416768 h 1663969"/>
                <a:gd name="connsiteX65" fmla="*/ 1695801 w 2453282"/>
                <a:gd name="connsiteY65" fmla="*/ 466478 h 1663969"/>
                <a:gd name="connsiteX66" fmla="*/ 1752029 w 2453282"/>
                <a:gd name="connsiteY66" fmla="*/ 612344 h 1663969"/>
                <a:gd name="connsiteX67" fmla="*/ 1772808 w 2453282"/>
                <a:gd name="connsiteY67" fmla="*/ 812401 h 1663969"/>
                <a:gd name="connsiteX68" fmla="*/ 1777290 w 2453282"/>
                <a:gd name="connsiteY68" fmla="*/ 842145 h 1663969"/>
                <a:gd name="connsiteX69" fmla="*/ 1787883 w 2453282"/>
                <a:gd name="connsiteY69" fmla="*/ 761878 h 1663969"/>
                <a:gd name="connsiteX70" fmla="*/ 1809886 w 2453282"/>
                <a:gd name="connsiteY70" fmla="*/ 251751 h 1663969"/>
                <a:gd name="connsiteX71" fmla="*/ 1824962 w 2453282"/>
                <a:gd name="connsiteY71" fmla="*/ 92032 h 1663969"/>
                <a:gd name="connsiteX72" fmla="*/ 1834741 w 2453282"/>
                <a:gd name="connsiteY72" fmla="*/ 61066 h 1663969"/>
                <a:gd name="connsiteX73" fmla="*/ 1906859 w 2453282"/>
                <a:gd name="connsiteY73" fmla="*/ 50065 h 1663969"/>
                <a:gd name="connsiteX74" fmla="*/ 1934972 w 2453282"/>
                <a:gd name="connsiteY74" fmla="*/ 135222 h 1663969"/>
                <a:gd name="connsiteX75" fmla="*/ 1943529 w 2453282"/>
                <a:gd name="connsiteY75" fmla="*/ 336501 h 1663969"/>
                <a:gd name="connsiteX76" fmla="*/ 1996905 w 2453282"/>
                <a:gd name="connsiteY76" fmla="*/ 549597 h 1663969"/>
                <a:gd name="connsiteX77" fmla="*/ 2040094 w 2453282"/>
                <a:gd name="connsiteY77" fmla="*/ 305942 h 1663969"/>
                <a:gd name="connsiteX78" fmla="*/ 2006683 w 2453282"/>
                <a:gd name="connsiteY78" fmla="*/ 122183 h 1663969"/>
                <a:gd name="connsiteX79" fmla="*/ 2003424 w 2453282"/>
                <a:gd name="connsiteY79" fmla="*/ 43953 h 1663969"/>
                <a:gd name="connsiteX80" fmla="*/ 2040094 w 2453282"/>
                <a:gd name="connsiteY80" fmla="*/ 1578 h 1663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</a:cxnLst>
              <a:rect l="l" t="t" r="r" b="b"/>
              <a:pathLst>
                <a:path w="2453282" h="1663969">
                  <a:moveTo>
                    <a:pt x="532166" y="402375"/>
                  </a:moveTo>
                  <a:cubicBezTo>
                    <a:pt x="554436" y="402126"/>
                    <a:pt x="571549" y="418093"/>
                    <a:pt x="574910" y="445291"/>
                  </a:cubicBezTo>
                  <a:cubicBezTo>
                    <a:pt x="577762" y="469738"/>
                    <a:pt x="571650" y="492555"/>
                    <a:pt x="561465" y="514150"/>
                  </a:cubicBezTo>
                  <a:cubicBezTo>
                    <a:pt x="537833" y="563451"/>
                    <a:pt x="512164" y="611938"/>
                    <a:pt x="489753" y="661646"/>
                  </a:cubicBezTo>
                  <a:cubicBezTo>
                    <a:pt x="454305" y="741914"/>
                    <a:pt x="453898" y="827478"/>
                    <a:pt x="455935" y="913450"/>
                  </a:cubicBezTo>
                  <a:cubicBezTo>
                    <a:pt x="456342" y="923228"/>
                    <a:pt x="455935" y="933414"/>
                    <a:pt x="455935" y="948898"/>
                  </a:cubicBezTo>
                  <a:cubicBezTo>
                    <a:pt x="503606" y="881261"/>
                    <a:pt x="542722" y="815662"/>
                    <a:pt x="565946" y="741914"/>
                  </a:cubicBezTo>
                  <a:cubicBezTo>
                    <a:pt x="585504" y="679166"/>
                    <a:pt x="603840" y="616419"/>
                    <a:pt x="622989" y="553672"/>
                  </a:cubicBezTo>
                  <a:cubicBezTo>
                    <a:pt x="629101" y="533707"/>
                    <a:pt x="638065" y="514557"/>
                    <a:pt x="653141" y="499074"/>
                  </a:cubicBezTo>
                  <a:cubicBezTo>
                    <a:pt x="669031" y="482369"/>
                    <a:pt x="688181" y="472590"/>
                    <a:pt x="711406" y="480739"/>
                  </a:cubicBezTo>
                  <a:cubicBezTo>
                    <a:pt x="733001" y="488481"/>
                    <a:pt x="735445" y="508853"/>
                    <a:pt x="736667" y="527595"/>
                  </a:cubicBezTo>
                  <a:cubicBezTo>
                    <a:pt x="740334" y="577304"/>
                    <a:pt x="729741" y="626198"/>
                    <a:pt x="718739" y="674277"/>
                  </a:cubicBezTo>
                  <a:cubicBezTo>
                    <a:pt x="696330" y="773287"/>
                    <a:pt x="671069" y="871482"/>
                    <a:pt x="650289" y="970899"/>
                  </a:cubicBezTo>
                  <a:cubicBezTo>
                    <a:pt x="629101" y="1072762"/>
                    <a:pt x="611173" y="1175846"/>
                    <a:pt x="595282" y="1278931"/>
                  </a:cubicBezTo>
                  <a:cubicBezTo>
                    <a:pt x="594876" y="1281375"/>
                    <a:pt x="595282" y="1284227"/>
                    <a:pt x="595282" y="1287080"/>
                  </a:cubicBezTo>
                  <a:cubicBezTo>
                    <a:pt x="601802" y="1285857"/>
                    <a:pt x="601394" y="1280560"/>
                    <a:pt x="602617" y="1276079"/>
                  </a:cubicBezTo>
                  <a:cubicBezTo>
                    <a:pt x="633583" y="1185217"/>
                    <a:pt x="660474" y="1092727"/>
                    <a:pt x="709776" y="1009607"/>
                  </a:cubicBezTo>
                  <a:cubicBezTo>
                    <a:pt x="737075" y="963566"/>
                    <a:pt x="772930" y="926895"/>
                    <a:pt x="828751" y="915487"/>
                  </a:cubicBezTo>
                  <a:cubicBezTo>
                    <a:pt x="846678" y="911819"/>
                    <a:pt x="864199" y="913857"/>
                    <a:pt x="880905" y="919154"/>
                  </a:cubicBezTo>
                  <a:cubicBezTo>
                    <a:pt x="891090" y="922414"/>
                    <a:pt x="899240" y="928524"/>
                    <a:pt x="891498" y="941971"/>
                  </a:cubicBezTo>
                  <a:cubicBezTo>
                    <a:pt x="834048" y="1038536"/>
                    <a:pt x="810009" y="1147732"/>
                    <a:pt x="774153" y="1252039"/>
                  </a:cubicBezTo>
                  <a:cubicBezTo>
                    <a:pt x="742779" y="1344123"/>
                    <a:pt x="704886" y="1432539"/>
                    <a:pt x="642954" y="1508732"/>
                  </a:cubicBezTo>
                  <a:cubicBezTo>
                    <a:pt x="623804" y="1530327"/>
                    <a:pt x="605061" y="1551921"/>
                    <a:pt x="585912" y="1573516"/>
                  </a:cubicBezTo>
                  <a:cubicBezTo>
                    <a:pt x="559427" y="1599185"/>
                    <a:pt x="532536" y="1625261"/>
                    <a:pt x="506052" y="1650524"/>
                  </a:cubicBezTo>
                  <a:cubicBezTo>
                    <a:pt x="499940" y="1656636"/>
                    <a:pt x="494236" y="1663969"/>
                    <a:pt x="484457" y="1663969"/>
                  </a:cubicBezTo>
                  <a:cubicBezTo>
                    <a:pt x="329626" y="1591851"/>
                    <a:pt x="174388" y="1519733"/>
                    <a:pt x="19557" y="1447207"/>
                  </a:cubicBezTo>
                  <a:cubicBezTo>
                    <a:pt x="13446" y="1443947"/>
                    <a:pt x="6520" y="1440688"/>
                    <a:pt x="0" y="1437428"/>
                  </a:cubicBezTo>
                  <a:cubicBezTo>
                    <a:pt x="3260" y="1305007"/>
                    <a:pt x="4889" y="1172994"/>
                    <a:pt x="13039" y="1040574"/>
                  </a:cubicBezTo>
                  <a:cubicBezTo>
                    <a:pt x="20780" y="916302"/>
                    <a:pt x="26077" y="791215"/>
                    <a:pt x="57450" y="669795"/>
                  </a:cubicBezTo>
                  <a:cubicBezTo>
                    <a:pt x="67229" y="631087"/>
                    <a:pt x="81083" y="593602"/>
                    <a:pt x="104714" y="560599"/>
                  </a:cubicBezTo>
                  <a:cubicBezTo>
                    <a:pt x="116530" y="543894"/>
                    <a:pt x="130384" y="529633"/>
                    <a:pt x="152793" y="532485"/>
                  </a:cubicBezTo>
                  <a:cubicBezTo>
                    <a:pt x="169092" y="534522"/>
                    <a:pt x="188649" y="561006"/>
                    <a:pt x="191909" y="583009"/>
                  </a:cubicBezTo>
                  <a:cubicBezTo>
                    <a:pt x="195168" y="606233"/>
                    <a:pt x="190686" y="628643"/>
                    <a:pt x="185389" y="651460"/>
                  </a:cubicBezTo>
                  <a:cubicBezTo>
                    <a:pt x="202094" y="625791"/>
                    <a:pt x="218800" y="599714"/>
                    <a:pt x="235913" y="574453"/>
                  </a:cubicBezTo>
                  <a:cubicBezTo>
                    <a:pt x="259545" y="539411"/>
                    <a:pt x="284400" y="506001"/>
                    <a:pt x="314551" y="476257"/>
                  </a:cubicBezTo>
                  <a:cubicBezTo>
                    <a:pt x="326774" y="464034"/>
                    <a:pt x="340220" y="453847"/>
                    <a:pt x="354888" y="445698"/>
                  </a:cubicBezTo>
                  <a:cubicBezTo>
                    <a:pt x="394004" y="424918"/>
                    <a:pt x="425784" y="445291"/>
                    <a:pt x="424154" y="491741"/>
                  </a:cubicBezTo>
                  <a:cubicBezTo>
                    <a:pt x="442489" y="470961"/>
                    <a:pt x="456750" y="449366"/>
                    <a:pt x="475900" y="431845"/>
                  </a:cubicBezTo>
                  <a:cubicBezTo>
                    <a:pt x="486086" y="422881"/>
                    <a:pt x="496273" y="413917"/>
                    <a:pt x="508496" y="408213"/>
                  </a:cubicBezTo>
                  <a:cubicBezTo>
                    <a:pt x="516747" y="404343"/>
                    <a:pt x="524743" y="402458"/>
                    <a:pt x="532166" y="402375"/>
                  </a:cubicBezTo>
                  <a:close/>
                  <a:moveTo>
                    <a:pt x="2040094" y="1578"/>
                  </a:moveTo>
                  <a:cubicBezTo>
                    <a:pt x="2061282" y="-4533"/>
                    <a:pt x="2076358" y="8098"/>
                    <a:pt x="2089803" y="22358"/>
                  </a:cubicBezTo>
                  <a:cubicBezTo>
                    <a:pt x="2110175" y="44768"/>
                    <a:pt x="2121991" y="72067"/>
                    <a:pt x="2134622" y="98959"/>
                  </a:cubicBezTo>
                  <a:cubicBezTo>
                    <a:pt x="2136659" y="103440"/>
                    <a:pt x="2138696" y="108330"/>
                    <a:pt x="2141957" y="116071"/>
                  </a:cubicBezTo>
                  <a:cubicBezTo>
                    <a:pt x="2143994" y="93662"/>
                    <a:pt x="2154179" y="79401"/>
                    <a:pt x="2172515" y="73697"/>
                  </a:cubicBezTo>
                  <a:cubicBezTo>
                    <a:pt x="2192887" y="67993"/>
                    <a:pt x="2209593" y="76142"/>
                    <a:pt x="2223854" y="90810"/>
                  </a:cubicBezTo>
                  <a:cubicBezTo>
                    <a:pt x="2245855" y="112811"/>
                    <a:pt x="2260524" y="139296"/>
                    <a:pt x="2273562" y="167002"/>
                  </a:cubicBezTo>
                  <a:cubicBezTo>
                    <a:pt x="2294750" y="212230"/>
                    <a:pt x="2311047" y="259494"/>
                    <a:pt x="2326530" y="307164"/>
                  </a:cubicBezTo>
                  <a:cubicBezTo>
                    <a:pt x="2328567" y="313276"/>
                    <a:pt x="2330605" y="319388"/>
                    <a:pt x="2333864" y="328352"/>
                  </a:cubicBezTo>
                  <a:cubicBezTo>
                    <a:pt x="2335494" y="310831"/>
                    <a:pt x="2336717" y="296571"/>
                    <a:pt x="2338346" y="282718"/>
                  </a:cubicBezTo>
                  <a:cubicBezTo>
                    <a:pt x="2339976" y="271310"/>
                    <a:pt x="2343643" y="260308"/>
                    <a:pt x="2350570" y="250937"/>
                  </a:cubicBezTo>
                  <a:cubicBezTo>
                    <a:pt x="2361978" y="235046"/>
                    <a:pt x="2376239" y="221193"/>
                    <a:pt x="2396611" y="222823"/>
                  </a:cubicBezTo>
                  <a:cubicBezTo>
                    <a:pt x="2416577" y="224046"/>
                    <a:pt x="2425948" y="240343"/>
                    <a:pt x="2432874" y="257049"/>
                  </a:cubicBezTo>
                  <a:cubicBezTo>
                    <a:pt x="2450802" y="301460"/>
                    <a:pt x="2453654" y="347910"/>
                    <a:pt x="2453247" y="394766"/>
                  </a:cubicBezTo>
                  <a:cubicBezTo>
                    <a:pt x="2451617" y="497443"/>
                    <a:pt x="2432874" y="598083"/>
                    <a:pt x="2414132" y="698723"/>
                  </a:cubicBezTo>
                  <a:cubicBezTo>
                    <a:pt x="2389278" y="832366"/>
                    <a:pt x="2359126" y="965195"/>
                    <a:pt x="2327346" y="1097208"/>
                  </a:cubicBezTo>
                  <a:cubicBezTo>
                    <a:pt x="2326530" y="1100467"/>
                    <a:pt x="2326530" y="1104135"/>
                    <a:pt x="2326123" y="1107393"/>
                  </a:cubicBezTo>
                  <a:cubicBezTo>
                    <a:pt x="2276414" y="1124507"/>
                    <a:pt x="2226706" y="1142434"/>
                    <a:pt x="2176590" y="1159140"/>
                  </a:cubicBezTo>
                  <a:cubicBezTo>
                    <a:pt x="2064134" y="1197032"/>
                    <a:pt x="1951678" y="1234517"/>
                    <a:pt x="1839222" y="1271596"/>
                  </a:cubicBezTo>
                  <a:cubicBezTo>
                    <a:pt x="1831074" y="1275263"/>
                    <a:pt x="1822924" y="1282189"/>
                    <a:pt x="1813146" y="1276892"/>
                  </a:cubicBezTo>
                  <a:cubicBezTo>
                    <a:pt x="1763030" y="1198255"/>
                    <a:pt x="1711283" y="1120432"/>
                    <a:pt x="1672983" y="1034868"/>
                  </a:cubicBezTo>
                  <a:cubicBezTo>
                    <a:pt x="1639165" y="959083"/>
                    <a:pt x="1623682" y="879223"/>
                    <a:pt x="1617570" y="796918"/>
                  </a:cubicBezTo>
                  <a:cubicBezTo>
                    <a:pt x="1611051" y="706872"/>
                    <a:pt x="1605347" y="616826"/>
                    <a:pt x="1597198" y="527187"/>
                  </a:cubicBezTo>
                  <a:cubicBezTo>
                    <a:pt x="1594754" y="498259"/>
                    <a:pt x="1585790" y="470144"/>
                    <a:pt x="1579270" y="442031"/>
                  </a:cubicBezTo>
                  <a:cubicBezTo>
                    <a:pt x="1574789" y="422880"/>
                    <a:pt x="1578048" y="416768"/>
                    <a:pt x="1598013" y="416768"/>
                  </a:cubicBezTo>
                  <a:cubicBezTo>
                    <a:pt x="1639165" y="416768"/>
                    <a:pt x="1670539" y="435919"/>
                    <a:pt x="1695801" y="466478"/>
                  </a:cubicBezTo>
                  <a:cubicBezTo>
                    <a:pt x="1730841" y="508852"/>
                    <a:pt x="1742250" y="560191"/>
                    <a:pt x="1752029" y="612344"/>
                  </a:cubicBezTo>
                  <a:cubicBezTo>
                    <a:pt x="1763844" y="678351"/>
                    <a:pt x="1768734" y="745580"/>
                    <a:pt x="1772808" y="812401"/>
                  </a:cubicBezTo>
                  <a:cubicBezTo>
                    <a:pt x="1773623" y="822587"/>
                    <a:pt x="1774846" y="832366"/>
                    <a:pt x="1777290" y="842145"/>
                  </a:cubicBezTo>
                  <a:cubicBezTo>
                    <a:pt x="1785031" y="816068"/>
                    <a:pt x="1785847" y="788769"/>
                    <a:pt x="1787883" y="761878"/>
                  </a:cubicBezTo>
                  <a:cubicBezTo>
                    <a:pt x="1802552" y="591972"/>
                    <a:pt x="1809886" y="422066"/>
                    <a:pt x="1809886" y="251751"/>
                  </a:cubicBezTo>
                  <a:cubicBezTo>
                    <a:pt x="1809886" y="198376"/>
                    <a:pt x="1811923" y="144593"/>
                    <a:pt x="1824962" y="92032"/>
                  </a:cubicBezTo>
                  <a:cubicBezTo>
                    <a:pt x="1827406" y="81438"/>
                    <a:pt x="1830258" y="70845"/>
                    <a:pt x="1834741" y="61066"/>
                  </a:cubicBezTo>
                  <a:cubicBezTo>
                    <a:pt x="1850223" y="28063"/>
                    <a:pt x="1881190" y="23173"/>
                    <a:pt x="1906859" y="50065"/>
                  </a:cubicBezTo>
                  <a:cubicBezTo>
                    <a:pt x="1929269" y="73697"/>
                    <a:pt x="1933343" y="104663"/>
                    <a:pt x="1934972" y="135222"/>
                  </a:cubicBezTo>
                  <a:cubicBezTo>
                    <a:pt x="1938639" y="202043"/>
                    <a:pt x="1939455" y="269272"/>
                    <a:pt x="1943529" y="336501"/>
                  </a:cubicBezTo>
                  <a:cubicBezTo>
                    <a:pt x="1948011" y="409027"/>
                    <a:pt x="1969606" y="477886"/>
                    <a:pt x="1996905" y="549597"/>
                  </a:cubicBezTo>
                  <a:cubicBezTo>
                    <a:pt x="2020945" y="466885"/>
                    <a:pt x="2043762" y="388654"/>
                    <a:pt x="2040094" y="305942"/>
                  </a:cubicBezTo>
                  <a:cubicBezTo>
                    <a:pt x="2037242" y="243195"/>
                    <a:pt x="2019314" y="183300"/>
                    <a:pt x="2006683" y="122183"/>
                  </a:cubicBezTo>
                  <a:cubicBezTo>
                    <a:pt x="2001387" y="96106"/>
                    <a:pt x="1996090" y="70437"/>
                    <a:pt x="2003424" y="43953"/>
                  </a:cubicBezTo>
                  <a:cubicBezTo>
                    <a:pt x="2009128" y="23581"/>
                    <a:pt x="2019314" y="7690"/>
                    <a:pt x="2040094" y="1578"/>
                  </a:cubicBezTo>
                  <a:close/>
                </a:path>
              </a:pathLst>
            </a:custGeom>
            <a:solidFill>
              <a:srgbClr val="FDCA93"/>
            </a:solidFill>
            <a:ln w="4251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8" name="Freeform: Shape 29">
              <a:extLst>
                <a:ext uri="{FF2B5EF4-FFF2-40B4-BE49-F238E27FC236}">
                  <a16:creationId xmlns:a16="http://schemas.microsoft.com/office/drawing/2014/main" id="{C63D2859-6DCD-453A-8471-6974BCBB5C4A}"/>
                </a:ext>
              </a:extLst>
            </p:cNvPr>
            <p:cNvSpPr/>
            <p:nvPr/>
          </p:nvSpPr>
          <p:spPr>
            <a:xfrm>
              <a:off x="4805835" y="3545770"/>
              <a:ext cx="2650044" cy="1059772"/>
            </a:xfrm>
            <a:custGeom>
              <a:avLst/>
              <a:gdLst>
                <a:gd name="connsiteX0" fmla="*/ 2748080 w 2769805"/>
                <a:gd name="connsiteY0" fmla="*/ 0 h 1107666"/>
                <a:gd name="connsiteX1" fmla="*/ 2769374 w 2769805"/>
                <a:gd name="connsiteY1" fmla="*/ 22571 h 1107666"/>
                <a:gd name="connsiteX2" fmla="*/ 2667167 w 2769805"/>
                <a:gd name="connsiteY2" fmla="*/ 1082541 h 1107666"/>
                <a:gd name="connsiteX3" fmla="*/ 2647577 w 2769805"/>
                <a:gd name="connsiteY3" fmla="*/ 1101279 h 1107666"/>
                <a:gd name="connsiteX4" fmla="*/ 135843 w 2769805"/>
                <a:gd name="connsiteY4" fmla="*/ 1107667 h 1107666"/>
                <a:gd name="connsiteX5" fmla="*/ 110717 w 2769805"/>
                <a:gd name="connsiteY5" fmla="*/ 1085096 h 1107666"/>
                <a:gd name="connsiteX6" fmla="*/ 5529 w 2769805"/>
                <a:gd name="connsiteY6" fmla="*/ 48974 h 1107666"/>
                <a:gd name="connsiteX7" fmla="*/ 3826 w 2769805"/>
                <a:gd name="connsiteY7" fmla="*/ 11072 h 1107666"/>
                <a:gd name="connsiteX8" fmla="*/ 43005 w 2769805"/>
                <a:gd name="connsiteY8" fmla="*/ 8091 h 1107666"/>
                <a:gd name="connsiteX9" fmla="*/ 2748080 w 2769805"/>
                <a:gd name="connsiteY9" fmla="*/ 0 h 1107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69805" h="1107666">
                  <a:moveTo>
                    <a:pt x="2748080" y="0"/>
                  </a:moveTo>
                  <a:cubicBezTo>
                    <a:pt x="2765966" y="0"/>
                    <a:pt x="2771503" y="2129"/>
                    <a:pt x="2769374" y="22571"/>
                  </a:cubicBezTo>
                  <a:cubicBezTo>
                    <a:pt x="2758301" y="121797"/>
                    <a:pt x="2671851" y="1019088"/>
                    <a:pt x="2667167" y="1082541"/>
                  </a:cubicBezTo>
                  <a:cubicBezTo>
                    <a:pt x="2665889" y="1097446"/>
                    <a:pt x="2662056" y="1101279"/>
                    <a:pt x="2647577" y="1101279"/>
                  </a:cubicBezTo>
                  <a:cubicBezTo>
                    <a:pt x="2514282" y="1101279"/>
                    <a:pt x="256362" y="1106815"/>
                    <a:pt x="135843" y="1107667"/>
                  </a:cubicBezTo>
                  <a:cubicBezTo>
                    <a:pt x="118382" y="1107667"/>
                    <a:pt x="112420" y="1104260"/>
                    <a:pt x="110717" y="1085096"/>
                  </a:cubicBezTo>
                  <a:cubicBezTo>
                    <a:pt x="103051" y="994814"/>
                    <a:pt x="14046" y="140109"/>
                    <a:pt x="5529" y="48974"/>
                  </a:cubicBezTo>
                  <a:cubicBezTo>
                    <a:pt x="4251" y="36198"/>
                    <a:pt x="-5118" y="18738"/>
                    <a:pt x="3826" y="11072"/>
                  </a:cubicBezTo>
                  <a:cubicBezTo>
                    <a:pt x="11917" y="4259"/>
                    <a:pt x="29377" y="8517"/>
                    <a:pt x="43005" y="8091"/>
                  </a:cubicBezTo>
                  <a:cubicBezTo>
                    <a:pt x="111569" y="8091"/>
                    <a:pt x="2492563" y="1703"/>
                    <a:pt x="2748080" y="0"/>
                  </a:cubicBezTo>
                  <a:close/>
                </a:path>
              </a:pathLst>
            </a:custGeom>
            <a:solidFill>
              <a:schemeClr val="accent4"/>
            </a:solidFill>
            <a:ln w="42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30">
              <a:extLst>
                <a:ext uri="{FF2B5EF4-FFF2-40B4-BE49-F238E27FC236}">
                  <a16:creationId xmlns:a16="http://schemas.microsoft.com/office/drawing/2014/main" id="{CC9BC5E4-350F-4E29-9DBE-61F8CC9855A1}"/>
                </a:ext>
              </a:extLst>
            </p:cNvPr>
            <p:cNvSpPr/>
            <p:nvPr/>
          </p:nvSpPr>
          <p:spPr>
            <a:xfrm>
              <a:off x="5816361" y="3545771"/>
              <a:ext cx="1639520" cy="1056893"/>
            </a:xfrm>
            <a:custGeom>
              <a:avLst/>
              <a:gdLst>
                <a:gd name="connsiteX0" fmla="*/ 1492947 w 1513733"/>
                <a:gd name="connsiteY0" fmla="*/ 0 h 1056893"/>
                <a:gd name="connsiteX1" fmla="*/ 1513321 w 1513733"/>
                <a:gd name="connsiteY1" fmla="*/ 21595 h 1056893"/>
                <a:gd name="connsiteX2" fmla="*/ 1415533 w 1513733"/>
                <a:gd name="connsiteY2" fmla="*/ 1035734 h 1056893"/>
                <a:gd name="connsiteX3" fmla="*/ 1396790 w 1513733"/>
                <a:gd name="connsiteY3" fmla="*/ 1053661 h 1056893"/>
                <a:gd name="connsiteX4" fmla="*/ 190641 w 1513733"/>
                <a:gd name="connsiteY4" fmla="*/ 1056412 h 1056893"/>
                <a:gd name="connsiteX5" fmla="*/ 0 w 1513733"/>
                <a:gd name="connsiteY5" fmla="*/ 1056893 h 1056893"/>
                <a:gd name="connsiteX6" fmla="*/ 938674 w 1513733"/>
                <a:gd name="connsiteY6" fmla="*/ 2073 h 1056893"/>
                <a:gd name="connsiteX7" fmla="*/ 994644 w 1513733"/>
                <a:gd name="connsiteY7" fmla="*/ 1897 h 1056893"/>
                <a:gd name="connsiteX8" fmla="*/ 1492947 w 1513733"/>
                <a:gd name="connsiteY8" fmla="*/ 0 h 1056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13733" h="1056893">
                  <a:moveTo>
                    <a:pt x="1492947" y="0"/>
                  </a:moveTo>
                  <a:cubicBezTo>
                    <a:pt x="1510060" y="0"/>
                    <a:pt x="1515358" y="2037"/>
                    <a:pt x="1513321" y="21595"/>
                  </a:cubicBezTo>
                  <a:cubicBezTo>
                    <a:pt x="1502727" y="116531"/>
                    <a:pt x="1420014" y="975024"/>
                    <a:pt x="1415533" y="1035734"/>
                  </a:cubicBezTo>
                  <a:cubicBezTo>
                    <a:pt x="1414310" y="1049994"/>
                    <a:pt x="1410643" y="1053661"/>
                    <a:pt x="1396790" y="1053661"/>
                  </a:cubicBezTo>
                  <a:cubicBezTo>
                    <a:pt x="1333024" y="1053661"/>
                    <a:pt x="761068" y="1054986"/>
                    <a:pt x="190641" y="1056412"/>
                  </a:cubicBezTo>
                  <a:lnTo>
                    <a:pt x="0" y="1056893"/>
                  </a:lnTo>
                  <a:lnTo>
                    <a:pt x="938674" y="2073"/>
                  </a:lnTo>
                  <a:lnTo>
                    <a:pt x="994644" y="1897"/>
                  </a:lnTo>
                  <a:cubicBezTo>
                    <a:pt x="1243615" y="1095"/>
                    <a:pt x="1431830" y="407"/>
                    <a:pt x="1492947" y="0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4251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sp>
        <p:nvSpPr>
          <p:cNvPr id="10" name="Rounded Rectangle 12">
            <a:extLst>
              <a:ext uri="{FF2B5EF4-FFF2-40B4-BE49-F238E27FC236}">
                <a16:creationId xmlns:a16="http://schemas.microsoft.com/office/drawing/2014/main" id="{EF41B1AB-9129-40C8-BE05-778AD66D2DAA}"/>
              </a:ext>
            </a:extLst>
          </p:cNvPr>
          <p:cNvSpPr>
            <a:spLocks noChangeAspect="1"/>
          </p:cNvSpPr>
          <p:nvPr/>
        </p:nvSpPr>
        <p:spPr>
          <a:xfrm>
            <a:off x="6514420" y="2605858"/>
            <a:ext cx="807568" cy="962362"/>
          </a:xfrm>
          <a:custGeom>
            <a:avLst/>
            <a:gdLst/>
            <a:ahLst/>
            <a:cxnLst/>
            <a:rect l="l" t="t" r="r" b="b"/>
            <a:pathLst>
              <a:path w="3312367" h="3947283">
                <a:moveTo>
                  <a:pt x="2537615" y="3705909"/>
                </a:moveTo>
                <a:cubicBezTo>
                  <a:pt x="2512344" y="3705909"/>
                  <a:pt x="2491857" y="3726396"/>
                  <a:pt x="2491857" y="3751667"/>
                </a:cubicBezTo>
                <a:cubicBezTo>
                  <a:pt x="2491857" y="3776938"/>
                  <a:pt x="2512344" y="3797425"/>
                  <a:pt x="2537615" y="3797425"/>
                </a:cubicBezTo>
                <a:lnTo>
                  <a:pt x="2762175" y="3797425"/>
                </a:lnTo>
                <a:cubicBezTo>
                  <a:pt x="2787446" y="3797425"/>
                  <a:pt x="2807933" y="3776938"/>
                  <a:pt x="2807933" y="3751667"/>
                </a:cubicBezTo>
                <a:cubicBezTo>
                  <a:pt x="2807933" y="3726396"/>
                  <a:pt x="2787446" y="3705909"/>
                  <a:pt x="2762175" y="3705909"/>
                </a:cubicBezTo>
                <a:close/>
                <a:moveTo>
                  <a:pt x="1141114" y="3408594"/>
                </a:moveTo>
                <a:cubicBezTo>
                  <a:pt x="1097903" y="3408594"/>
                  <a:pt x="1062874" y="3443623"/>
                  <a:pt x="1062874" y="3486834"/>
                </a:cubicBezTo>
                <a:cubicBezTo>
                  <a:pt x="1062874" y="3530045"/>
                  <a:pt x="1097903" y="3565073"/>
                  <a:pt x="1141114" y="3565073"/>
                </a:cubicBezTo>
                <a:lnTo>
                  <a:pt x="1525078" y="3565074"/>
                </a:lnTo>
                <a:cubicBezTo>
                  <a:pt x="1568289" y="3565074"/>
                  <a:pt x="1603318" y="3530045"/>
                  <a:pt x="1603318" y="3486834"/>
                </a:cubicBezTo>
                <a:lnTo>
                  <a:pt x="1603319" y="3486834"/>
                </a:lnTo>
                <a:cubicBezTo>
                  <a:pt x="1603319" y="3443623"/>
                  <a:pt x="1568290" y="3408594"/>
                  <a:pt x="1525079" y="3408594"/>
                </a:cubicBezTo>
                <a:close/>
                <a:moveTo>
                  <a:pt x="2129393" y="1705414"/>
                </a:moveTo>
                <a:lnTo>
                  <a:pt x="2129393" y="3580170"/>
                </a:lnTo>
                <a:lnTo>
                  <a:pt x="3126216" y="3580170"/>
                </a:lnTo>
                <a:lnTo>
                  <a:pt x="3126216" y="1705414"/>
                </a:lnTo>
                <a:close/>
                <a:moveTo>
                  <a:pt x="2481193" y="1533789"/>
                </a:moveTo>
                <a:cubicBezTo>
                  <a:pt x="2462682" y="1533789"/>
                  <a:pt x="2447676" y="1548795"/>
                  <a:pt x="2447676" y="1567306"/>
                </a:cubicBezTo>
                <a:lnTo>
                  <a:pt x="2447676" y="1572258"/>
                </a:lnTo>
                <a:cubicBezTo>
                  <a:pt x="2447676" y="1590769"/>
                  <a:pt x="2462682" y="1605775"/>
                  <a:pt x="2481193" y="1605775"/>
                </a:cubicBezTo>
                <a:lnTo>
                  <a:pt x="2774415" y="1605775"/>
                </a:lnTo>
                <a:cubicBezTo>
                  <a:pt x="2792926" y="1605775"/>
                  <a:pt x="2807932" y="1590769"/>
                  <a:pt x="2807932" y="1572258"/>
                </a:cubicBezTo>
                <a:lnTo>
                  <a:pt x="2807932" y="1567306"/>
                </a:lnTo>
                <a:cubicBezTo>
                  <a:pt x="2807932" y="1548795"/>
                  <a:pt x="2792926" y="1533789"/>
                  <a:pt x="2774415" y="1533789"/>
                </a:cubicBezTo>
                <a:close/>
                <a:moveTo>
                  <a:pt x="2113478" y="1418392"/>
                </a:moveTo>
                <a:lnTo>
                  <a:pt x="3142130" y="1418392"/>
                </a:lnTo>
                <a:cubicBezTo>
                  <a:pt x="3236149" y="1418392"/>
                  <a:pt x="3312367" y="1494610"/>
                  <a:pt x="3312367" y="1588629"/>
                </a:cubicBezTo>
                <a:lnTo>
                  <a:pt x="3312367" y="3777046"/>
                </a:lnTo>
                <a:cubicBezTo>
                  <a:pt x="3312367" y="3871065"/>
                  <a:pt x="3236149" y="3947283"/>
                  <a:pt x="3142130" y="3947283"/>
                </a:cubicBezTo>
                <a:lnTo>
                  <a:pt x="2113478" y="3947283"/>
                </a:lnTo>
                <a:cubicBezTo>
                  <a:pt x="2019459" y="3947283"/>
                  <a:pt x="1943241" y="3871065"/>
                  <a:pt x="1943241" y="3777046"/>
                </a:cubicBezTo>
                <a:lnTo>
                  <a:pt x="1943241" y="1588629"/>
                </a:lnTo>
                <a:cubicBezTo>
                  <a:pt x="1943241" y="1494610"/>
                  <a:pt x="2019459" y="1418392"/>
                  <a:pt x="2113478" y="1418392"/>
                </a:cubicBezTo>
                <a:close/>
                <a:moveTo>
                  <a:pt x="1006317" y="157391"/>
                </a:moveTo>
                <a:cubicBezTo>
                  <a:pt x="987806" y="157391"/>
                  <a:pt x="972800" y="172397"/>
                  <a:pt x="972800" y="190908"/>
                </a:cubicBezTo>
                <a:lnTo>
                  <a:pt x="972800" y="195860"/>
                </a:lnTo>
                <a:cubicBezTo>
                  <a:pt x="972800" y="214371"/>
                  <a:pt x="987806" y="229377"/>
                  <a:pt x="1006317" y="229377"/>
                </a:cubicBezTo>
                <a:lnTo>
                  <a:pt x="1659876" y="229377"/>
                </a:lnTo>
                <a:cubicBezTo>
                  <a:pt x="1678387" y="229377"/>
                  <a:pt x="1693393" y="214371"/>
                  <a:pt x="1693393" y="195860"/>
                </a:cubicBezTo>
                <a:lnTo>
                  <a:pt x="1693393" y="190908"/>
                </a:lnTo>
                <a:cubicBezTo>
                  <a:pt x="1693393" y="172397"/>
                  <a:pt x="1678387" y="157391"/>
                  <a:pt x="1659876" y="157391"/>
                </a:cubicBezTo>
                <a:close/>
                <a:moveTo>
                  <a:pt x="264780" y="0"/>
                </a:moveTo>
                <a:lnTo>
                  <a:pt x="2401413" y="0"/>
                </a:lnTo>
                <a:cubicBezTo>
                  <a:pt x="2547647" y="0"/>
                  <a:pt x="2666193" y="118546"/>
                  <a:pt x="2666193" y="264780"/>
                </a:cubicBezTo>
                <a:lnTo>
                  <a:pt x="2666193" y="1345374"/>
                </a:lnTo>
                <a:lnTo>
                  <a:pt x="2369517" y="1345374"/>
                </a:lnTo>
                <a:lnTo>
                  <a:pt x="2369517" y="366783"/>
                </a:lnTo>
                <a:lnTo>
                  <a:pt x="296676" y="366783"/>
                </a:lnTo>
                <a:lnTo>
                  <a:pt x="296676" y="3219873"/>
                </a:lnTo>
                <a:lnTo>
                  <a:pt x="1867527" y="3219873"/>
                </a:lnTo>
                <a:lnTo>
                  <a:pt x="1867527" y="3778374"/>
                </a:lnTo>
                <a:lnTo>
                  <a:pt x="264780" y="3778374"/>
                </a:lnTo>
                <a:cubicBezTo>
                  <a:pt x="118546" y="3778374"/>
                  <a:pt x="0" y="3659828"/>
                  <a:pt x="0" y="3513594"/>
                </a:cubicBezTo>
                <a:lnTo>
                  <a:pt x="0" y="264780"/>
                </a:lnTo>
                <a:cubicBezTo>
                  <a:pt x="0" y="118546"/>
                  <a:pt x="118546" y="0"/>
                  <a:pt x="26478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 dirty="0"/>
          </a:p>
        </p:txBody>
      </p:sp>
      <p:sp>
        <p:nvSpPr>
          <p:cNvPr id="12" name="Rounded Rectangle 3">
            <a:extLst>
              <a:ext uri="{FF2B5EF4-FFF2-40B4-BE49-F238E27FC236}">
                <a16:creationId xmlns:a16="http://schemas.microsoft.com/office/drawing/2014/main" id="{1A93FB0F-BD05-4D0C-BA18-FC6C46E2C789}"/>
              </a:ext>
            </a:extLst>
          </p:cNvPr>
          <p:cNvSpPr/>
          <p:nvPr/>
        </p:nvSpPr>
        <p:spPr>
          <a:xfrm>
            <a:off x="4653074" y="2418985"/>
            <a:ext cx="1495868" cy="1217624"/>
          </a:xfrm>
          <a:custGeom>
            <a:avLst/>
            <a:gdLst/>
            <a:ahLst/>
            <a:cxnLst/>
            <a:rect l="l" t="t" r="r" b="b"/>
            <a:pathLst>
              <a:path w="2481182" h="2019660">
                <a:moveTo>
                  <a:pt x="1240591" y="1481245"/>
                </a:moveTo>
                <a:cubicBezTo>
                  <a:pt x="1201062" y="1481245"/>
                  <a:pt x="1169018" y="1511885"/>
                  <a:pt x="1169018" y="1549682"/>
                </a:cubicBezTo>
                <a:cubicBezTo>
                  <a:pt x="1169018" y="1587479"/>
                  <a:pt x="1201062" y="1618119"/>
                  <a:pt x="1240591" y="1618119"/>
                </a:cubicBezTo>
                <a:cubicBezTo>
                  <a:pt x="1280120" y="1618119"/>
                  <a:pt x="1312164" y="1587479"/>
                  <a:pt x="1312164" y="1549682"/>
                </a:cubicBezTo>
                <a:cubicBezTo>
                  <a:pt x="1312164" y="1511885"/>
                  <a:pt x="1280120" y="1481245"/>
                  <a:pt x="1240591" y="1481245"/>
                </a:cubicBezTo>
                <a:close/>
                <a:moveTo>
                  <a:pt x="95430" y="81527"/>
                </a:moveTo>
                <a:lnTo>
                  <a:pt x="95430" y="91249"/>
                </a:lnTo>
                <a:lnTo>
                  <a:pt x="95430" y="1336786"/>
                </a:lnTo>
                <a:lnTo>
                  <a:pt x="95430" y="1414360"/>
                </a:lnTo>
                <a:lnTo>
                  <a:pt x="2385752" y="1414360"/>
                </a:lnTo>
                <a:lnTo>
                  <a:pt x="2385752" y="1336786"/>
                </a:lnTo>
                <a:lnTo>
                  <a:pt x="2385752" y="91249"/>
                </a:lnTo>
                <a:lnTo>
                  <a:pt x="2385752" y="81527"/>
                </a:lnTo>
                <a:close/>
                <a:moveTo>
                  <a:pt x="82232" y="0"/>
                </a:moveTo>
                <a:lnTo>
                  <a:pt x="2398950" y="0"/>
                </a:lnTo>
                <a:cubicBezTo>
                  <a:pt x="2444366" y="0"/>
                  <a:pt x="2481182" y="33399"/>
                  <a:pt x="2481182" y="74597"/>
                </a:cubicBezTo>
                <a:lnTo>
                  <a:pt x="2481182" y="1613510"/>
                </a:lnTo>
                <a:cubicBezTo>
                  <a:pt x="2481182" y="1654709"/>
                  <a:pt x="2444366" y="1688107"/>
                  <a:pt x="2398950" y="1688107"/>
                </a:cubicBezTo>
                <a:lnTo>
                  <a:pt x="1569038" y="1688107"/>
                </a:lnTo>
                <a:lnTo>
                  <a:pt x="1643796" y="1974036"/>
                </a:lnTo>
                <a:lnTo>
                  <a:pt x="1876791" y="1974036"/>
                </a:lnTo>
                <a:cubicBezTo>
                  <a:pt x="1881184" y="1974036"/>
                  <a:pt x="1884744" y="1977440"/>
                  <a:pt x="1884744" y="1981640"/>
                </a:cubicBezTo>
                <a:lnTo>
                  <a:pt x="1884744" y="2012056"/>
                </a:lnTo>
                <a:cubicBezTo>
                  <a:pt x="1884744" y="2016256"/>
                  <a:pt x="1881184" y="2019660"/>
                  <a:pt x="1876791" y="2019660"/>
                </a:cubicBezTo>
                <a:lnTo>
                  <a:pt x="604391" y="2019660"/>
                </a:lnTo>
                <a:cubicBezTo>
                  <a:pt x="599998" y="2019660"/>
                  <a:pt x="596438" y="2016256"/>
                  <a:pt x="596438" y="2012056"/>
                </a:cubicBezTo>
                <a:lnTo>
                  <a:pt x="596438" y="1981640"/>
                </a:lnTo>
                <a:cubicBezTo>
                  <a:pt x="596438" y="1977440"/>
                  <a:pt x="599998" y="1974036"/>
                  <a:pt x="604391" y="1974036"/>
                </a:cubicBezTo>
                <a:lnTo>
                  <a:pt x="837388" y="1974036"/>
                </a:lnTo>
                <a:lnTo>
                  <a:pt x="912145" y="1688107"/>
                </a:lnTo>
                <a:lnTo>
                  <a:pt x="82232" y="1688107"/>
                </a:lnTo>
                <a:cubicBezTo>
                  <a:pt x="36817" y="1688107"/>
                  <a:pt x="0" y="1654709"/>
                  <a:pt x="0" y="1613510"/>
                </a:cubicBezTo>
                <a:lnTo>
                  <a:pt x="0" y="74597"/>
                </a:lnTo>
                <a:cubicBezTo>
                  <a:pt x="0" y="33399"/>
                  <a:pt x="36817" y="0"/>
                  <a:pt x="82232" y="0"/>
                </a:cubicBezTo>
                <a:close/>
              </a:path>
            </a:pathLst>
          </a:custGeom>
          <a:solidFill>
            <a:schemeClr val="accent1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2700"/>
          </a:p>
        </p:txBody>
      </p:sp>
      <p:cxnSp>
        <p:nvCxnSpPr>
          <p:cNvPr id="14" name="Straight Connector 36">
            <a:extLst>
              <a:ext uri="{FF2B5EF4-FFF2-40B4-BE49-F238E27FC236}">
                <a16:creationId xmlns:a16="http://schemas.microsoft.com/office/drawing/2014/main" id="{3B70649B-A5BA-407C-92E7-E231005B6E08}"/>
              </a:ext>
            </a:extLst>
          </p:cNvPr>
          <p:cNvCxnSpPr>
            <a:cxnSpLocks/>
            <a:endCxn id="19" idx="2"/>
          </p:cNvCxnSpPr>
          <p:nvPr/>
        </p:nvCxnSpPr>
        <p:spPr>
          <a:xfrm>
            <a:off x="7699109" y="4317710"/>
            <a:ext cx="798161" cy="250207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37">
            <a:extLst>
              <a:ext uri="{FF2B5EF4-FFF2-40B4-BE49-F238E27FC236}">
                <a16:creationId xmlns:a16="http://schemas.microsoft.com/office/drawing/2014/main" id="{2EB8CC06-EFA9-4F53-AA97-83BD01AC3A43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7699109" y="4921763"/>
            <a:ext cx="901800" cy="50818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9">
            <a:extLst>
              <a:ext uri="{FF2B5EF4-FFF2-40B4-BE49-F238E27FC236}">
                <a16:creationId xmlns:a16="http://schemas.microsoft.com/office/drawing/2014/main" id="{989FD5C3-1B39-46D0-BEFC-E16193BEE14D}"/>
              </a:ext>
            </a:extLst>
          </p:cNvPr>
          <p:cNvCxnSpPr>
            <a:cxnSpLocks/>
            <a:endCxn id="18" idx="2"/>
          </p:cNvCxnSpPr>
          <p:nvPr/>
        </p:nvCxnSpPr>
        <p:spPr>
          <a:xfrm flipV="1">
            <a:off x="7613419" y="3455683"/>
            <a:ext cx="883851" cy="353846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4">
            <a:extLst>
              <a:ext uri="{FF2B5EF4-FFF2-40B4-BE49-F238E27FC236}">
                <a16:creationId xmlns:a16="http://schemas.microsoft.com/office/drawing/2014/main" id="{71D47E62-DA22-4D03-BC65-5C50CE2BD850}"/>
              </a:ext>
            </a:extLst>
          </p:cNvPr>
          <p:cNvCxnSpPr>
            <a:cxnSpLocks/>
            <a:endCxn id="21" idx="3"/>
          </p:cNvCxnSpPr>
          <p:nvPr/>
        </p:nvCxnSpPr>
        <p:spPr>
          <a:xfrm flipV="1">
            <a:off x="7613419" y="2593656"/>
            <a:ext cx="987490" cy="715697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2">
            <a:extLst>
              <a:ext uri="{FF2B5EF4-FFF2-40B4-BE49-F238E27FC236}">
                <a16:creationId xmlns:a16="http://schemas.microsoft.com/office/drawing/2014/main" id="{758E2852-BE7E-4FB2-B6B8-41F628D8351D}"/>
              </a:ext>
            </a:extLst>
          </p:cNvPr>
          <p:cNvSpPr/>
          <p:nvPr/>
        </p:nvSpPr>
        <p:spPr>
          <a:xfrm>
            <a:off x="8497270" y="3101837"/>
            <a:ext cx="707692" cy="70769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latin typeface="Arial" pitchFamily="34" charset="0"/>
              <a:cs typeface="Arial" pitchFamily="34" charset="0"/>
            </a:endParaRPr>
          </a:p>
        </p:txBody>
      </p:sp>
      <p:sp>
        <p:nvSpPr>
          <p:cNvPr id="19" name="Oval 13">
            <a:extLst>
              <a:ext uri="{FF2B5EF4-FFF2-40B4-BE49-F238E27FC236}">
                <a16:creationId xmlns:a16="http://schemas.microsoft.com/office/drawing/2014/main" id="{97C50ACC-642E-4380-9B35-5E4821632C57}"/>
              </a:ext>
            </a:extLst>
          </p:cNvPr>
          <p:cNvSpPr/>
          <p:nvPr/>
        </p:nvSpPr>
        <p:spPr>
          <a:xfrm>
            <a:off x="8497270" y="4214071"/>
            <a:ext cx="707692" cy="70769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latin typeface="Arial" pitchFamily="34" charset="0"/>
              <a:cs typeface="Arial" pitchFamily="34" charset="0"/>
            </a:endParaRPr>
          </a:p>
        </p:txBody>
      </p:sp>
      <p:sp>
        <p:nvSpPr>
          <p:cNvPr id="20" name="Oval 14">
            <a:extLst>
              <a:ext uri="{FF2B5EF4-FFF2-40B4-BE49-F238E27FC236}">
                <a16:creationId xmlns:a16="http://schemas.microsoft.com/office/drawing/2014/main" id="{AA04D375-0E30-4AA9-B49A-A7982F4167EA}"/>
              </a:ext>
            </a:extLst>
          </p:cNvPr>
          <p:cNvSpPr/>
          <p:nvPr/>
        </p:nvSpPr>
        <p:spPr>
          <a:xfrm>
            <a:off x="8497270" y="5326304"/>
            <a:ext cx="707692" cy="70769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Oval 11">
            <a:extLst>
              <a:ext uri="{FF2B5EF4-FFF2-40B4-BE49-F238E27FC236}">
                <a16:creationId xmlns:a16="http://schemas.microsoft.com/office/drawing/2014/main" id="{7D378A70-BA77-4F10-8DF2-7D6932FE7CC5}"/>
              </a:ext>
            </a:extLst>
          </p:cNvPr>
          <p:cNvSpPr/>
          <p:nvPr/>
        </p:nvSpPr>
        <p:spPr>
          <a:xfrm>
            <a:off x="8497270" y="1989603"/>
            <a:ext cx="707692" cy="70769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latin typeface="Arial" pitchFamily="34" charset="0"/>
              <a:cs typeface="Arial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AA3C752-371C-4F6A-8DA1-60C377C24297}"/>
              </a:ext>
            </a:extLst>
          </p:cNvPr>
          <p:cNvSpPr txBox="1"/>
          <p:nvPr/>
        </p:nvSpPr>
        <p:spPr>
          <a:xfrm>
            <a:off x="9283337" y="1927950"/>
            <a:ext cx="22816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</a:t>
            </a:r>
            <a:endParaRPr lang="en-US" altLang="ko-KR" sz="1200" dirty="0">
              <a:solidFill>
                <a:schemeClr val="tx1">
                  <a:lumMod val="95000"/>
                  <a:lumOff val="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617E62-BE22-4847-AC9D-7547CFEBAB15}"/>
              </a:ext>
            </a:extLst>
          </p:cNvPr>
          <p:cNvSpPr txBox="1"/>
          <p:nvPr/>
        </p:nvSpPr>
        <p:spPr>
          <a:xfrm>
            <a:off x="9283337" y="3040184"/>
            <a:ext cx="22816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</a:t>
            </a:r>
            <a:endParaRPr lang="en-US" altLang="ko-KR" sz="1200" dirty="0">
              <a:solidFill>
                <a:schemeClr val="tx1">
                  <a:lumMod val="95000"/>
                  <a:lumOff val="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20B196B-5AF0-480D-8AC4-FDB21E23533B}"/>
              </a:ext>
            </a:extLst>
          </p:cNvPr>
          <p:cNvSpPr txBox="1"/>
          <p:nvPr/>
        </p:nvSpPr>
        <p:spPr>
          <a:xfrm>
            <a:off x="9283337" y="4152418"/>
            <a:ext cx="22816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</a:t>
            </a:r>
            <a:endParaRPr lang="en-US" altLang="ko-KR" sz="1200" dirty="0">
              <a:solidFill>
                <a:schemeClr val="tx1">
                  <a:lumMod val="95000"/>
                  <a:lumOff val="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C19568C-20C2-485A-AFD6-5B23D8486D15}"/>
              </a:ext>
            </a:extLst>
          </p:cNvPr>
          <p:cNvSpPr txBox="1"/>
          <p:nvPr/>
        </p:nvSpPr>
        <p:spPr>
          <a:xfrm>
            <a:off x="9283337" y="5264651"/>
            <a:ext cx="22816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</a:t>
            </a:r>
            <a:endParaRPr lang="en-US" altLang="ko-KR" sz="1200" dirty="0">
              <a:solidFill>
                <a:schemeClr val="tx1">
                  <a:lumMod val="95000"/>
                  <a:lumOff val="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4" name="Round Same Side Corner Rectangle 11">
            <a:extLst>
              <a:ext uri="{FF2B5EF4-FFF2-40B4-BE49-F238E27FC236}">
                <a16:creationId xmlns:a16="http://schemas.microsoft.com/office/drawing/2014/main" id="{7953A7C2-7547-407C-BD24-3B2650EAB367}"/>
              </a:ext>
            </a:extLst>
          </p:cNvPr>
          <p:cNvSpPr>
            <a:spLocks noChangeAspect="1"/>
          </p:cNvSpPr>
          <p:nvPr/>
        </p:nvSpPr>
        <p:spPr>
          <a:xfrm rot="9900000">
            <a:off x="8697850" y="3287519"/>
            <a:ext cx="396000" cy="336326"/>
          </a:xfrm>
          <a:custGeom>
            <a:avLst/>
            <a:gdLst/>
            <a:ahLst/>
            <a:cxnLst/>
            <a:rect l="l" t="t" r="r" b="b"/>
            <a:pathLst>
              <a:path w="2911009" h="2472345">
                <a:moveTo>
                  <a:pt x="2219598" y="1335309"/>
                </a:moveTo>
                <a:lnTo>
                  <a:pt x="2219598" y="1222573"/>
                </a:lnTo>
                <a:cubicBezTo>
                  <a:pt x="2219598" y="1176944"/>
                  <a:pt x="2241926" y="1136530"/>
                  <a:pt x="2277694" y="1113650"/>
                </a:cubicBezTo>
                <a:lnTo>
                  <a:pt x="2277694" y="137786"/>
                </a:lnTo>
                <a:cubicBezTo>
                  <a:pt x="2277694" y="61689"/>
                  <a:pt x="2339383" y="0"/>
                  <a:pt x="2415480" y="0"/>
                </a:cubicBezTo>
                <a:lnTo>
                  <a:pt x="2545196" y="0"/>
                </a:lnTo>
                <a:cubicBezTo>
                  <a:pt x="2621293" y="0"/>
                  <a:pt x="2682982" y="61689"/>
                  <a:pt x="2682982" y="137786"/>
                </a:cubicBezTo>
                <a:lnTo>
                  <a:pt x="2682982" y="1099067"/>
                </a:lnTo>
                <a:cubicBezTo>
                  <a:pt x="2730197" y="1120049"/>
                  <a:pt x="2762708" y="1167515"/>
                  <a:pt x="2762708" y="1222573"/>
                </a:cubicBezTo>
                <a:lnTo>
                  <a:pt x="2762708" y="1480834"/>
                </a:lnTo>
                <a:close/>
                <a:moveTo>
                  <a:pt x="241900" y="1676361"/>
                </a:moveTo>
                <a:cubicBezTo>
                  <a:pt x="69371" y="1631107"/>
                  <a:pt x="-34146" y="1454930"/>
                  <a:pt x="10296" y="1282189"/>
                </a:cubicBezTo>
                <a:cubicBezTo>
                  <a:pt x="54739" y="1109449"/>
                  <a:pt x="230428" y="1005105"/>
                  <a:pt x="403375" y="1048736"/>
                </a:cubicBezTo>
                <a:cubicBezTo>
                  <a:pt x="349550" y="1257945"/>
                  <a:pt x="295726" y="1467153"/>
                  <a:pt x="241900" y="1676361"/>
                </a:cubicBezTo>
                <a:close/>
                <a:moveTo>
                  <a:pt x="2578947" y="2467929"/>
                </a:moveTo>
                <a:lnTo>
                  <a:pt x="1957545" y="2301425"/>
                </a:lnTo>
                <a:lnTo>
                  <a:pt x="2194209" y="1418183"/>
                </a:lnTo>
                <a:lnTo>
                  <a:pt x="2815611" y="1584687"/>
                </a:lnTo>
                <a:cubicBezTo>
                  <a:pt x="2884250" y="1603079"/>
                  <a:pt x="2924985" y="1673632"/>
                  <a:pt x="2906593" y="1742272"/>
                </a:cubicBezTo>
                <a:lnTo>
                  <a:pt x="2736532" y="2376947"/>
                </a:lnTo>
                <a:cubicBezTo>
                  <a:pt x="2718140" y="2445587"/>
                  <a:pt x="2647586" y="2486321"/>
                  <a:pt x="2578947" y="2467929"/>
                </a:cubicBezTo>
                <a:close/>
                <a:moveTo>
                  <a:pt x="610249" y="2287120"/>
                </a:moveTo>
                <a:lnTo>
                  <a:pt x="1020264" y="756923"/>
                </a:lnTo>
                <a:lnTo>
                  <a:pt x="2107356" y="1398691"/>
                </a:lnTo>
                <a:lnTo>
                  <a:pt x="1872582" y="2274879"/>
                </a:lnTo>
                <a:close/>
                <a:moveTo>
                  <a:pt x="426016" y="2349577"/>
                </a:moveTo>
                <a:lnTo>
                  <a:pt x="243978" y="2300800"/>
                </a:lnTo>
                <a:cubicBezTo>
                  <a:pt x="205115" y="2290387"/>
                  <a:pt x="182051" y="2250439"/>
                  <a:pt x="192464" y="2211576"/>
                </a:cubicBezTo>
                <a:lnTo>
                  <a:pt x="620679" y="613455"/>
                </a:lnTo>
                <a:cubicBezTo>
                  <a:pt x="631093" y="574592"/>
                  <a:pt x="671040" y="551528"/>
                  <a:pt x="709903" y="561941"/>
                </a:cubicBezTo>
                <a:lnTo>
                  <a:pt x="891942" y="610718"/>
                </a:lnTo>
                <a:cubicBezTo>
                  <a:pt x="930805" y="621132"/>
                  <a:pt x="953869" y="661079"/>
                  <a:pt x="943455" y="699942"/>
                </a:cubicBezTo>
                <a:lnTo>
                  <a:pt x="515240" y="2298064"/>
                </a:lnTo>
                <a:cubicBezTo>
                  <a:pt x="504827" y="2336927"/>
                  <a:pt x="464879" y="2359990"/>
                  <a:pt x="426016" y="2349577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5" name="Block Arc 10">
            <a:extLst>
              <a:ext uri="{FF2B5EF4-FFF2-40B4-BE49-F238E27FC236}">
                <a16:creationId xmlns:a16="http://schemas.microsoft.com/office/drawing/2014/main" id="{C66D1D05-1E0B-4E2B-B62D-61159B83243D}"/>
              </a:ext>
            </a:extLst>
          </p:cNvPr>
          <p:cNvSpPr/>
          <p:nvPr/>
        </p:nvSpPr>
        <p:spPr>
          <a:xfrm>
            <a:off x="8653116" y="2201580"/>
            <a:ext cx="431509" cy="292281"/>
          </a:xfrm>
          <a:custGeom>
            <a:avLst/>
            <a:gdLst/>
            <a:ahLst/>
            <a:cxnLst/>
            <a:rect l="l" t="t" r="r" b="b"/>
            <a:pathLst>
              <a:path w="3219104" h="2180445">
                <a:moveTo>
                  <a:pt x="631935" y="660566"/>
                </a:moveTo>
                <a:cubicBezTo>
                  <a:pt x="582229" y="660566"/>
                  <a:pt x="541935" y="700860"/>
                  <a:pt x="541935" y="750566"/>
                </a:cubicBezTo>
                <a:cubicBezTo>
                  <a:pt x="541935" y="800272"/>
                  <a:pt x="582229" y="840566"/>
                  <a:pt x="631935" y="840566"/>
                </a:cubicBezTo>
                <a:cubicBezTo>
                  <a:pt x="681641" y="840566"/>
                  <a:pt x="721935" y="800272"/>
                  <a:pt x="721935" y="750566"/>
                </a:cubicBezTo>
                <a:cubicBezTo>
                  <a:pt x="721935" y="700860"/>
                  <a:pt x="681641" y="660566"/>
                  <a:pt x="631935" y="660566"/>
                </a:cubicBezTo>
                <a:close/>
                <a:moveTo>
                  <a:pt x="2920524" y="132986"/>
                </a:moveTo>
                <a:cubicBezTo>
                  <a:pt x="2884582" y="132986"/>
                  <a:pt x="2855445" y="171564"/>
                  <a:pt x="2855445" y="219152"/>
                </a:cubicBezTo>
                <a:cubicBezTo>
                  <a:pt x="2855445" y="266740"/>
                  <a:pt x="2884582" y="305318"/>
                  <a:pt x="2920524" y="305318"/>
                </a:cubicBezTo>
                <a:cubicBezTo>
                  <a:pt x="2956466" y="305318"/>
                  <a:pt x="2985603" y="266740"/>
                  <a:pt x="2985603" y="219152"/>
                </a:cubicBezTo>
                <a:cubicBezTo>
                  <a:pt x="2985603" y="171564"/>
                  <a:pt x="2956466" y="132986"/>
                  <a:pt x="2920524" y="132986"/>
                </a:cubicBezTo>
                <a:close/>
                <a:moveTo>
                  <a:pt x="1840097" y="123357"/>
                </a:moveTo>
                <a:cubicBezTo>
                  <a:pt x="1690593" y="125267"/>
                  <a:pt x="1541569" y="163386"/>
                  <a:pt x="1407089" y="237534"/>
                </a:cubicBezTo>
                <a:lnTo>
                  <a:pt x="1442443" y="299445"/>
                </a:lnTo>
                <a:cubicBezTo>
                  <a:pt x="1690026" y="162934"/>
                  <a:pt x="1991162" y="159087"/>
                  <a:pt x="2242273" y="289227"/>
                </a:cubicBezTo>
                <a:lnTo>
                  <a:pt x="2275978" y="226435"/>
                </a:lnTo>
                <a:cubicBezTo>
                  <a:pt x="2139582" y="155746"/>
                  <a:pt x="1989600" y="121447"/>
                  <a:pt x="1840097" y="123357"/>
                </a:cubicBezTo>
                <a:close/>
                <a:moveTo>
                  <a:pt x="1808744" y="1233"/>
                </a:moveTo>
                <a:cubicBezTo>
                  <a:pt x="2156106" y="-14520"/>
                  <a:pt x="2554236" y="122009"/>
                  <a:pt x="2727916" y="332053"/>
                </a:cubicBezTo>
                <a:lnTo>
                  <a:pt x="2797407" y="426906"/>
                </a:lnTo>
                <a:cubicBezTo>
                  <a:pt x="2816730" y="407744"/>
                  <a:pt x="2822914" y="396798"/>
                  <a:pt x="2848347" y="374270"/>
                </a:cubicBezTo>
                <a:cubicBezTo>
                  <a:pt x="2789714" y="335227"/>
                  <a:pt x="2770554" y="301522"/>
                  <a:pt x="2770554" y="211287"/>
                </a:cubicBezTo>
                <a:cubicBezTo>
                  <a:pt x="2770554" y="109060"/>
                  <a:pt x="2826850" y="34523"/>
                  <a:pt x="2918697" y="33333"/>
                </a:cubicBezTo>
                <a:cubicBezTo>
                  <a:pt x="3010544" y="32143"/>
                  <a:pt x="3068737" y="122977"/>
                  <a:pt x="3064459" y="218431"/>
                </a:cubicBezTo>
                <a:cubicBezTo>
                  <a:pt x="3062319" y="266188"/>
                  <a:pt x="3063213" y="242475"/>
                  <a:pt x="3054577" y="285936"/>
                </a:cubicBezTo>
                <a:cubicBezTo>
                  <a:pt x="3088600" y="260795"/>
                  <a:pt x="3146396" y="297212"/>
                  <a:pt x="3198377" y="27802"/>
                </a:cubicBezTo>
                <a:cubicBezTo>
                  <a:pt x="3270974" y="270322"/>
                  <a:pt x="3142267" y="378871"/>
                  <a:pt x="2977023" y="405424"/>
                </a:cubicBezTo>
                <a:cubicBezTo>
                  <a:pt x="2937650" y="455263"/>
                  <a:pt x="2906651" y="507366"/>
                  <a:pt x="2854455" y="531728"/>
                </a:cubicBezTo>
                <a:cubicBezTo>
                  <a:pt x="2854593" y="531917"/>
                  <a:pt x="2854687" y="532126"/>
                  <a:pt x="2854781" y="532336"/>
                </a:cubicBezTo>
                <a:lnTo>
                  <a:pt x="2914835" y="719911"/>
                </a:lnTo>
                <a:cubicBezTo>
                  <a:pt x="2982387" y="1030651"/>
                  <a:pt x="2875068" y="1334999"/>
                  <a:pt x="2751965" y="1458417"/>
                </a:cubicBezTo>
                <a:cubicBezTo>
                  <a:pt x="2718119" y="1752479"/>
                  <a:pt x="2636178" y="1904762"/>
                  <a:pt x="2564924" y="2133185"/>
                </a:cubicBezTo>
                <a:cubicBezTo>
                  <a:pt x="2548001" y="2174319"/>
                  <a:pt x="2290597" y="2162941"/>
                  <a:pt x="2284362" y="2130560"/>
                </a:cubicBezTo>
                <a:cubicBezTo>
                  <a:pt x="2253189" y="1989654"/>
                  <a:pt x="2205984" y="1832997"/>
                  <a:pt x="2190842" y="1681589"/>
                </a:cubicBezTo>
                <a:cubicBezTo>
                  <a:pt x="1937891" y="1727975"/>
                  <a:pt x="1628829" y="1727099"/>
                  <a:pt x="1429318" y="1710471"/>
                </a:cubicBezTo>
                <a:cubicBezTo>
                  <a:pt x="1387456" y="1891634"/>
                  <a:pt x="1268107" y="2057044"/>
                  <a:pt x="1143413" y="2180445"/>
                </a:cubicBezTo>
                <a:lnTo>
                  <a:pt x="943012" y="2180445"/>
                </a:lnTo>
                <a:cubicBezTo>
                  <a:pt x="894916" y="2170818"/>
                  <a:pt x="902932" y="1825120"/>
                  <a:pt x="910948" y="1650083"/>
                </a:cubicBezTo>
                <a:cubicBezTo>
                  <a:pt x="600994" y="1508303"/>
                  <a:pt x="-80369" y="1319263"/>
                  <a:pt x="7807" y="838786"/>
                </a:cubicBezTo>
                <a:cubicBezTo>
                  <a:pt x="13151" y="796777"/>
                  <a:pt x="184160" y="802028"/>
                  <a:pt x="275009" y="799402"/>
                </a:cubicBezTo>
                <a:cubicBezTo>
                  <a:pt x="369419" y="659373"/>
                  <a:pt x="418407" y="582356"/>
                  <a:pt x="555570" y="465957"/>
                </a:cubicBezTo>
                <a:cubicBezTo>
                  <a:pt x="547554" y="374062"/>
                  <a:pt x="496786" y="206026"/>
                  <a:pt x="531522" y="190273"/>
                </a:cubicBezTo>
                <a:cubicBezTo>
                  <a:pt x="764877" y="64246"/>
                  <a:pt x="803177" y="250661"/>
                  <a:pt x="924308" y="355683"/>
                </a:cubicBezTo>
                <a:cubicBezTo>
                  <a:pt x="1130053" y="143013"/>
                  <a:pt x="1554903" y="11735"/>
                  <a:pt x="1808744" y="1233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6" name="Round Same Side Corner Rectangle 36">
            <a:extLst>
              <a:ext uri="{FF2B5EF4-FFF2-40B4-BE49-F238E27FC236}">
                <a16:creationId xmlns:a16="http://schemas.microsoft.com/office/drawing/2014/main" id="{6C7BEA54-AC80-417E-9ECA-8313E390D3BD}"/>
              </a:ext>
            </a:extLst>
          </p:cNvPr>
          <p:cNvSpPr>
            <a:spLocks noChangeAspect="1"/>
          </p:cNvSpPr>
          <p:nvPr/>
        </p:nvSpPr>
        <p:spPr>
          <a:xfrm>
            <a:off x="8653116" y="5523607"/>
            <a:ext cx="396000" cy="313084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7" name="Oval 21">
            <a:extLst>
              <a:ext uri="{FF2B5EF4-FFF2-40B4-BE49-F238E27FC236}">
                <a16:creationId xmlns:a16="http://schemas.microsoft.com/office/drawing/2014/main" id="{6274E25A-B31F-4E02-96F4-DA6D0E1596BB}"/>
              </a:ext>
            </a:extLst>
          </p:cNvPr>
          <p:cNvSpPr>
            <a:spLocks noChangeAspect="1"/>
          </p:cNvSpPr>
          <p:nvPr/>
        </p:nvSpPr>
        <p:spPr>
          <a:xfrm>
            <a:off x="8663219" y="4378093"/>
            <a:ext cx="381905" cy="385094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cxnSp>
        <p:nvCxnSpPr>
          <p:cNvPr id="48" name="Straight Connector 36">
            <a:extLst>
              <a:ext uri="{FF2B5EF4-FFF2-40B4-BE49-F238E27FC236}">
                <a16:creationId xmlns:a16="http://schemas.microsoft.com/office/drawing/2014/main" id="{6CF4BAFD-ECFC-4696-8F69-2DFC0C0A7165}"/>
              </a:ext>
            </a:extLst>
          </p:cNvPr>
          <p:cNvCxnSpPr>
            <a:cxnSpLocks/>
            <a:endCxn id="53" idx="2"/>
          </p:cNvCxnSpPr>
          <p:nvPr/>
        </p:nvCxnSpPr>
        <p:spPr>
          <a:xfrm flipH="1">
            <a:off x="3690848" y="4315602"/>
            <a:ext cx="798161" cy="250207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37">
            <a:extLst>
              <a:ext uri="{FF2B5EF4-FFF2-40B4-BE49-F238E27FC236}">
                <a16:creationId xmlns:a16="http://schemas.microsoft.com/office/drawing/2014/main" id="{4FDD520F-3CB6-4CC4-8E5B-3037AE1B6A53}"/>
              </a:ext>
            </a:extLst>
          </p:cNvPr>
          <p:cNvCxnSpPr>
            <a:cxnSpLocks/>
            <a:endCxn id="54" idx="1"/>
          </p:cNvCxnSpPr>
          <p:nvPr/>
        </p:nvCxnSpPr>
        <p:spPr>
          <a:xfrm flipH="1">
            <a:off x="3587209" y="4919655"/>
            <a:ext cx="901800" cy="50818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19">
            <a:extLst>
              <a:ext uri="{FF2B5EF4-FFF2-40B4-BE49-F238E27FC236}">
                <a16:creationId xmlns:a16="http://schemas.microsoft.com/office/drawing/2014/main" id="{3B01DF7C-3AF4-4288-8BA7-558E2ECD877E}"/>
              </a:ext>
            </a:extLst>
          </p:cNvPr>
          <p:cNvCxnSpPr>
            <a:cxnSpLocks/>
            <a:endCxn id="52" idx="2"/>
          </p:cNvCxnSpPr>
          <p:nvPr/>
        </p:nvCxnSpPr>
        <p:spPr>
          <a:xfrm flipH="1" flipV="1">
            <a:off x="3690848" y="3453575"/>
            <a:ext cx="883851" cy="353846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4">
            <a:extLst>
              <a:ext uri="{FF2B5EF4-FFF2-40B4-BE49-F238E27FC236}">
                <a16:creationId xmlns:a16="http://schemas.microsoft.com/office/drawing/2014/main" id="{98CC3EDD-999A-4487-A9EA-09C1E6E37E6D}"/>
              </a:ext>
            </a:extLst>
          </p:cNvPr>
          <p:cNvCxnSpPr>
            <a:cxnSpLocks/>
            <a:endCxn id="55" idx="3"/>
          </p:cNvCxnSpPr>
          <p:nvPr/>
        </p:nvCxnSpPr>
        <p:spPr>
          <a:xfrm flipH="1" flipV="1">
            <a:off x="3587209" y="2591548"/>
            <a:ext cx="987490" cy="715697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Oval 12">
            <a:extLst>
              <a:ext uri="{FF2B5EF4-FFF2-40B4-BE49-F238E27FC236}">
                <a16:creationId xmlns:a16="http://schemas.microsoft.com/office/drawing/2014/main" id="{872DAD79-6C78-45B6-8EE2-675FE7DC7D65}"/>
              </a:ext>
            </a:extLst>
          </p:cNvPr>
          <p:cNvSpPr/>
          <p:nvPr/>
        </p:nvSpPr>
        <p:spPr>
          <a:xfrm flipH="1">
            <a:off x="2983156" y="3099729"/>
            <a:ext cx="707692" cy="70769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latin typeface="Arial" pitchFamily="34" charset="0"/>
              <a:cs typeface="Arial" pitchFamily="34" charset="0"/>
            </a:endParaRPr>
          </a:p>
        </p:txBody>
      </p:sp>
      <p:sp>
        <p:nvSpPr>
          <p:cNvPr id="53" name="Oval 13">
            <a:extLst>
              <a:ext uri="{FF2B5EF4-FFF2-40B4-BE49-F238E27FC236}">
                <a16:creationId xmlns:a16="http://schemas.microsoft.com/office/drawing/2014/main" id="{8BA3BAF8-5ACE-40C3-9F9A-B805E3214BD6}"/>
              </a:ext>
            </a:extLst>
          </p:cNvPr>
          <p:cNvSpPr/>
          <p:nvPr/>
        </p:nvSpPr>
        <p:spPr>
          <a:xfrm flipH="1">
            <a:off x="2983156" y="4211963"/>
            <a:ext cx="707692" cy="70769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latin typeface="Arial" pitchFamily="34" charset="0"/>
              <a:cs typeface="Arial" pitchFamily="34" charset="0"/>
            </a:endParaRPr>
          </a:p>
        </p:txBody>
      </p:sp>
      <p:sp>
        <p:nvSpPr>
          <p:cNvPr id="54" name="Oval 14">
            <a:extLst>
              <a:ext uri="{FF2B5EF4-FFF2-40B4-BE49-F238E27FC236}">
                <a16:creationId xmlns:a16="http://schemas.microsoft.com/office/drawing/2014/main" id="{801AF79E-B367-4A58-9770-3D68DBFD12BE}"/>
              </a:ext>
            </a:extLst>
          </p:cNvPr>
          <p:cNvSpPr/>
          <p:nvPr/>
        </p:nvSpPr>
        <p:spPr>
          <a:xfrm flipH="1">
            <a:off x="2983156" y="5324196"/>
            <a:ext cx="707692" cy="70769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5" name="Oval 11">
            <a:extLst>
              <a:ext uri="{FF2B5EF4-FFF2-40B4-BE49-F238E27FC236}">
                <a16:creationId xmlns:a16="http://schemas.microsoft.com/office/drawing/2014/main" id="{C35C17F4-3FED-4716-9F25-9A9FE2D67C49}"/>
              </a:ext>
            </a:extLst>
          </p:cNvPr>
          <p:cNvSpPr/>
          <p:nvPr/>
        </p:nvSpPr>
        <p:spPr>
          <a:xfrm flipH="1">
            <a:off x="2983156" y="1987495"/>
            <a:ext cx="707692" cy="70769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latin typeface="Arial" pitchFamily="34" charset="0"/>
              <a:cs typeface="Arial" pitchFamily="34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A987463-0238-4A3A-8750-C306D7C79681}"/>
              </a:ext>
            </a:extLst>
          </p:cNvPr>
          <p:cNvSpPr txBox="1"/>
          <p:nvPr/>
        </p:nvSpPr>
        <p:spPr>
          <a:xfrm flipH="1">
            <a:off x="623136" y="1925842"/>
            <a:ext cx="22816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</a:t>
            </a:r>
            <a:endParaRPr lang="en-US" altLang="ko-KR" sz="1200" dirty="0">
              <a:solidFill>
                <a:schemeClr val="tx1">
                  <a:lumMod val="95000"/>
                  <a:lumOff val="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9C478328-FCDE-4689-B43D-013E6DAFE606}"/>
              </a:ext>
            </a:extLst>
          </p:cNvPr>
          <p:cNvSpPr txBox="1"/>
          <p:nvPr/>
        </p:nvSpPr>
        <p:spPr>
          <a:xfrm flipH="1">
            <a:off x="623136" y="3038076"/>
            <a:ext cx="22816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</a:t>
            </a:r>
            <a:endParaRPr lang="en-US" altLang="ko-KR" sz="1200" dirty="0">
              <a:solidFill>
                <a:schemeClr val="tx1">
                  <a:lumMod val="95000"/>
                  <a:lumOff val="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2777DB0B-690B-4C41-90CE-8EE5549B6164}"/>
              </a:ext>
            </a:extLst>
          </p:cNvPr>
          <p:cNvSpPr txBox="1"/>
          <p:nvPr/>
        </p:nvSpPr>
        <p:spPr>
          <a:xfrm flipH="1">
            <a:off x="623136" y="4150310"/>
            <a:ext cx="22816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</a:t>
            </a:r>
            <a:endParaRPr lang="en-US" altLang="ko-KR" sz="1200" dirty="0">
              <a:solidFill>
                <a:schemeClr val="tx1">
                  <a:lumMod val="95000"/>
                  <a:lumOff val="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1AA5EA3-2A25-493E-A427-431EFC293062}"/>
              </a:ext>
            </a:extLst>
          </p:cNvPr>
          <p:cNvSpPr txBox="1"/>
          <p:nvPr/>
        </p:nvSpPr>
        <p:spPr>
          <a:xfrm flipH="1">
            <a:off x="623136" y="5262543"/>
            <a:ext cx="22816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</a:t>
            </a:r>
            <a:endParaRPr lang="en-US" altLang="ko-KR" sz="1200" dirty="0">
              <a:solidFill>
                <a:schemeClr val="tx1">
                  <a:lumMod val="95000"/>
                  <a:lumOff val="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Round Same Side Corner Rectangle 11">
            <a:extLst>
              <a:ext uri="{FF2B5EF4-FFF2-40B4-BE49-F238E27FC236}">
                <a16:creationId xmlns:a16="http://schemas.microsoft.com/office/drawing/2014/main" id="{8F5CF7AD-56D3-41D5-B3D5-23D92FF0ED78}"/>
              </a:ext>
            </a:extLst>
          </p:cNvPr>
          <p:cNvSpPr>
            <a:spLocks noChangeAspect="1"/>
          </p:cNvSpPr>
          <p:nvPr/>
        </p:nvSpPr>
        <p:spPr>
          <a:xfrm rot="9900000">
            <a:off x="3094268" y="3285411"/>
            <a:ext cx="396000" cy="336326"/>
          </a:xfrm>
          <a:custGeom>
            <a:avLst/>
            <a:gdLst/>
            <a:ahLst/>
            <a:cxnLst/>
            <a:rect l="l" t="t" r="r" b="b"/>
            <a:pathLst>
              <a:path w="2911009" h="2472345">
                <a:moveTo>
                  <a:pt x="2219598" y="1335309"/>
                </a:moveTo>
                <a:lnTo>
                  <a:pt x="2219598" y="1222573"/>
                </a:lnTo>
                <a:cubicBezTo>
                  <a:pt x="2219598" y="1176944"/>
                  <a:pt x="2241926" y="1136530"/>
                  <a:pt x="2277694" y="1113650"/>
                </a:cubicBezTo>
                <a:lnTo>
                  <a:pt x="2277694" y="137786"/>
                </a:lnTo>
                <a:cubicBezTo>
                  <a:pt x="2277694" y="61689"/>
                  <a:pt x="2339383" y="0"/>
                  <a:pt x="2415480" y="0"/>
                </a:cubicBezTo>
                <a:lnTo>
                  <a:pt x="2545196" y="0"/>
                </a:lnTo>
                <a:cubicBezTo>
                  <a:pt x="2621293" y="0"/>
                  <a:pt x="2682982" y="61689"/>
                  <a:pt x="2682982" y="137786"/>
                </a:cubicBezTo>
                <a:lnTo>
                  <a:pt x="2682982" y="1099067"/>
                </a:lnTo>
                <a:cubicBezTo>
                  <a:pt x="2730197" y="1120049"/>
                  <a:pt x="2762708" y="1167515"/>
                  <a:pt x="2762708" y="1222573"/>
                </a:cubicBezTo>
                <a:lnTo>
                  <a:pt x="2762708" y="1480834"/>
                </a:lnTo>
                <a:close/>
                <a:moveTo>
                  <a:pt x="241900" y="1676361"/>
                </a:moveTo>
                <a:cubicBezTo>
                  <a:pt x="69371" y="1631107"/>
                  <a:pt x="-34146" y="1454930"/>
                  <a:pt x="10296" y="1282189"/>
                </a:cubicBezTo>
                <a:cubicBezTo>
                  <a:pt x="54739" y="1109449"/>
                  <a:pt x="230428" y="1005105"/>
                  <a:pt x="403375" y="1048736"/>
                </a:cubicBezTo>
                <a:cubicBezTo>
                  <a:pt x="349550" y="1257945"/>
                  <a:pt x="295726" y="1467153"/>
                  <a:pt x="241900" y="1676361"/>
                </a:cubicBezTo>
                <a:close/>
                <a:moveTo>
                  <a:pt x="2578947" y="2467929"/>
                </a:moveTo>
                <a:lnTo>
                  <a:pt x="1957545" y="2301425"/>
                </a:lnTo>
                <a:lnTo>
                  <a:pt x="2194209" y="1418183"/>
                </a:lnTo>
                <a:lnTo>
                  <a:pt x="2815611" y="1584687"/>
                </a:lnTo>
                <a:cubicBezTo>
                  <a:pt x="2884250" y="1603079"/>
                  <a:pt x="2924985" y="1673632"/>
                  <a:pt x="2906593" y="1742272"/>
                </a:cubicBezTo>
                <a:lnTo>
                  <a:pt x="2736532" y="2376947"/>
                </a:lnTo>
                <a:cubicBezTo>
                  <a:pt x="2718140" y="2445587"/>
                  <a:pt x="2647586" y="2486321"/>
                  <a:pt x="2578947" y="2467929"/>
                </a:cubicBezTo>
                <a:close/>
                <a:moveTo>
                  <a:pt x="610249" y="2287120"/>
                </a:moveTo>
                <a:lnTo>
                  <a:pt x="1020264" y="756923"/>
                </a:lnTo>
                <a:lnTo>
                  <a:pt x="2107356" y="1398691"/>
                </a:lnTo>
                <a:lnTo>
                  <a:pt x="1872582" y="2274879"/>
                </a:lnTo>
                <a:close/>
                <a:moveTo>
                  <a:pt x="426016" y="2349577"/>
                </a:moveTo>
                <a:lnTo>
                  <a:pt x="243978" y="2300800"/>
                </a:lnTo>
                <a:cubicBezTo>
                  <a:pt x="205115" y="2290387"/>
                  <a:pt x="182051" y="2250439"/>
                  <a:pt x="192464" y="2211576"/>
                </a:cubicBezTo>
                <a:lnTo>
                  <a:pt x="620679" y="613455"/>
                </a:lnTo>
                <a:cubicBezTo>
                  <a:pt x="631093" y="574592"/>
                  <a:pt x="671040" y="551528"/>
                  <a:pt x="709903" y="561941"/>
                </a:cubicBezTo>
                <a:lnTo>
                  <a:pt x="891942" y="610718"/>
                </a:lnTo>
                <a:cubicBezTo>
                  <a:pt x="930805" y="621132"/>
                  <a:pt x="953869" y="661079"/>
                  <a:pt x="943455" y="699942"/>
                </a:cubicBezTo>
                <a:lnTo>
                  <a:pt x="515240" y="2298064"/>
                </a:lnTo>
                <a:cubicBezTo>
                  <a:pt x="504827" y="2336927"/>
                  <a:pt x="464879" y="2359990"/>
                  <a:pt x="426016" y="2349577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61" name="Block Arc 10">
            <a:extLst>
              <a:ext uri="{FF2B5EF4-FFF2-40B4-BE49-F238E27FC236}">
                <a16:creationId xmlns:a16="http://schemas.microsoft.com/office/drawing/2014/main" id="{9A03CA9D-DA9D-44CA-8A17-E5F3386B89CC}"/>
              </a:ext>
            </a:extLst>
          </p:cNvPr>
          <p:cNvSpPr/>
          <p:nvPr/>
        </p:nvSpPr>
        <p:spPr>
          <a:xfrm>
            <a:off x="3103493" y="2199472"/>
            <a:ext cx="431509" cy="292281"/>
          </a:xfrm>
          <a:custGeom>
            <a:avLst/>
            <a:gdLst/>
            <a:ahLst/>
            <a:cxnLst/>
            <a:rect l="l" t="t" r="r" b="b"/>
            <a:pathLst>
              <a:path w="3219104" h="2180445">
                <a:moveTo>
                  <a:pt x="631935" y="660566"/>
                </a:moveTo>
                <a:cubicBezTo>
                  <a:pt x="582229" y="660566"/>
                  <a:pt x="541935" y="700860"/>
                  <a:pt x="541935" y="750566"/>
                </a:cubicBezTo>
                <a:cubicBezTo>
                  <a:pt x="541935" y="800272"/>
                  <a:pt x="582229" y="840566"/>
                  <a:pt x="631935" y="840566"/>
                </a:cubicBezTo>
                <a:cubicBezTo>
                  <a:pt x="681641" y="840566"/>
                  <a:pt x="721935" y="800272"/>
                  <a:pt x="721935" y="750566"/>
                </a:cubicBezTo>
                <a:cubicBezTo>
                  <a:pt x="721935" y="700860"/>
                  <a:pt x="681641" y="660566"/>
                  <a:pt x="631935" y="660566"/>
                </a:cubicBezTo>
                <a:close/>
                <a:moveTo>
                  <a:pt x="2920524" y="132986"/>
                </a:moveTo>
                <a:cubicBezTo>
                  <a:pt x="2884582" y="132986"/>
                  <a:pt x="2855445" y="171564"/>
                  <a:pt x="2855445" y="219152"/>
                </a:cubicBezTo>
                <a:cubicBezTo>
                  <a:pt x="2855445" y="266740"/>
                  <a:pt x="2884582" y="305318"/>
                  <a:pt x="2920524" y="305318"/>
                </a:cubicBezTo>
                <a:cubicBezTo>
                  <a:pt x="2956466" y="305318"/>
                  <a:pt x="2985603" y="266740"/>
                  <a:pt x="2985603" y="219152"/>
                </a:cubicBezTo>
                <a:cubicBezTo>
                  <a:pt x="2985603" y="171564"/>
                  <a:pt x="2956466" y="132986"/>
                  <a:pt x="2920524" y="132986"/>
                </a:cubicBezTo>
                <a:close/>
                <a:moveTo>
                  <a:pt x="1840097" y="123357"/>
                </a:moveTo>
                <a:cubicBezTo>
                  <a:pt x="1690593" y="125267"/>
                  <a:pt x="1541569" y="163386"/>
                  <a:pt x="1407089" y="237534"/>
                </a:cubicBezTo>
                <a:lnTo>
                  <a:pt x="1442443" y="299445"/>
                </a:lnTo>
                <a:cubicBezTo>
                  <a:pt x="1690026" y="162934"/>
                  <a:pt x="1991162" y="159087"/>
                  <a:pt x="2242273" y="289227"/>
                </a:cubicBezTo>
                <a:lnTo>
                  <a:pt x="2275978" y="226435"/>
                </a:lnTo>
                <a:cubicBezTo>
                  <a:pt x="2139582" y="155746"/>
                  <a:pt x="1989600" y="121447"/>
                  <a:pt x="1840097" y="123357"/>
                </a:cubicBezTo>
                <a:close/>
                <a:moveTo>
                  <a:pt x="1808744" y="1233"/>
                </a:moveTo>
                <a:cubicBezTo>
                  <a:pt x="2156106" y="-14520"/>
                  <a:pt x="2554236" y="122009"/>
                  <a:pt x="2727916" y="332053"/>
                </a:cubicBezTo>
                <a:lnTo>
                  <a:pt x="2797407" y="426906"/>
                </a:lnTo>
                <a:cubicBezTo>
                  <a:pt x="2816730" y="407744"/>
                  <a:pt x="2822914" y="396798"/>
                  <a:pt x="2848347" y="374270"/>
                </a:cubicBezTo>
                <a:cubicBezTo>
                  <a:pt x="2789714" y="335227"/>
                  <a:pt x="2770554" y="301522"/>
                  <a:pt x="2770554" y="211287"/>
                </a:cubicBezTo>
                <a:cubicBezTo>
                  <a:pt x="2770554" y="109060"/>
                  <a:pt x="2826850" y="34523"/>
                  <a:pt x="2918697" y="33333"/>
                </a:cubicBezTo>
                <a:cubicBezTo>
                  <a:pt x="3010544" y="32143"/>
                  <a:pt x="3068737" y="122977"/>
                  <a:pt x="3064459" y="218431"/>
                </a:cubicBezTo>
                <a:cubicBezTo>
                  <a:pt x="3062319" y="266188"/>
                  <a:pt x="3063213" y="242475"/>
                  <a:pt x="3054577" y="285936"/>
                </a:cubicBezTo>
                <a:cubicBezTo>
                  <a:pt x="3088600" y="260795"/>
                  <a:pt x="3146396" y="297212"/>
                  <a:pt x="3198377" y="27802"/>
                </a:cubicBezTo>
                <a:cubicBezTo>
                  <a:pt x="3270974" y="270322"/>
                  <a:pt x="3142267" y="378871"/>
                  <a:pt x="2977023" y="405424"/>
                </a:cubicBezTo>
                <a:cubicBezTo>
                  <a:pt x="2937650" y="455263"/>
                  <a:pt x="2906651" y="507366"/>
                  <a:pt x="2854455" y="531728"/>
                </a:cubicBezTo>
                <a:cubicBezTo>
                  <a:pt x="2854593" y="531917"/>
                  <a:pt x="2854687" y="532126"/>
                  <a:pt x="2854781" y="532336"/>
                </a:cubicBezTo>
                <a:lnTo>
                  <a:pt x="2914835" y="719911"/>
                </a:lnTo>
                <a:cubicBezTo>
                  <a:pt x="2982387" y="1030651"/>
                  <a:pt x="2875068" y="1334999"/>
                  <a:pt x="2751965" y="1458417"/>
                </a:cubicBezTo>
                <a:cubicBezTo>
                  <a:pt x="2718119" y="1752479"/>
                  <a:pt x="2636178" y="1904762"/>
                  <a:pt x="2564924" y="2133185"/>
                </a:cubicBezTo>
                <a:cubicBezTo>
                  <a:pt x="2548001" y="2174319"/>
                  <a:pt x="2290597" y="2162941"/>
                  <a:pt x="2284362" y="2130560"/>
                </a:cubicBezTo>
                <a:cubicBezTo>
                  <a:pt x="2253189" y="1989654"/>
                  <a:pt x="2205984" y="1832997"/>
                  <a:pt x="2190842" y="1681589"/>
                </a:cubicBezTo>
                <a:cubicBezTo>
                  <a:pt x="1937891" y="1727975"/>
                  <a:pt x="1628829" y="1727099"/>
                  <a:pt x="1429318" y="1710471"/>
                </a:cubicBezTo>
                <a:cubicBezTo>
                  <a:pt x="1387456" y="1891634"/>
                  <a:pt x="1268107" y="2057044"/>
                  <a:pt x="1143413" y="2180445"/>
                </a:cubicBezTo>
                <a:lnTo>
                  <a:pt x="943012" y="2180445"/>
                </a:lnTo>
                <a:cubicBezTo>
                  <a:pt x="894916" y="2170818"/>
                  <a:pt x="902932" y="1825120"/>
                  <a:pt x="910948" y="1650083"/>
                </a:cubicBezTo>
                <a:cubicBezTo>
                  <a:pt x="600994" y="1508303"/>
                  <a:pt x="-80369" y="1319263"/>
                  <a:pt x="7807" y="838786"/>
                </a:cubicBezTo>
                <a:cubicBezTo>
                  <a:pt x="13151" y="796777"/>
                  <a:pt x="184160" y="802028"/>
                  <a:pt x="275009" y="799402"/>
                </a:cubicBezTo>
                <a:cubicBezTo>
                  <a:pt x="369419" y="659373"/>
                  <a:pt x="418407" y="582356"/>
                  <a:pt x="555570" y="465957"/>
                </a:cubicBezTo>
                <a:cubicBezTo>
                  <a:pt x="547554" y="374062"/>
                  <a:pt x="496786" y="206026"/>
                  <a:pt x="531522" y="190273"/>
                </a:cubicBezTo>
                <a:cubicBezTo>
                  <a:pt x="764877" y="64246"/>
                  <a:pt x="803177" y="250661"/>
                  <a:pt x="924308" y="355683"/>
                </a:cubicBezTo>
                <a:cubicBezTo>
                  <a:pt x="1130053" y="143013"/>
                  <a:pt x="1554903" y="11735"/>
                  <a:pt x="1808744" y="1233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2" name="Round Same Side Corner Rectangle 36">
            <a:extLst>
              <a:ext uri="{FF2B5EF4-FFF2-40B4-BE49-F238E27FC236}">
                <a16:creationId xmlns:a16="http://schemas.microsoft.com/office/drawing/2014/main" id="{1C43E699-D4D3-4656-990A-7BE55DB167B9}"/>
              </a:ext>
            </a:extLst>
          </p:cNvPr>
          <p:cNvSpPr>
            <a:spLocks noChangeAspect="1"/>
          </p:cNvSpPr>
          <p:nvPr/>
        </p:nvSpPr>
        <p:spPr>
          <a:xfrm>
            <a:off x="3139002" y="5521499"/>
            <a:ext cx="396000" cy="313084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63" name="Oval 21">
            <a:extLst>
              <a:ext uri="{FF2B5EF4-FFF2-40B4-BE49-F238E27FC236}">
                <a16:creationId xmlns:a16="http://schemas.microsoft.com/office/drawing/2014/main" id="{A0546CB0-C3EB-4A3A-97AA-D43711B405E3}"/>
              </a:ext>
            </a:extLst>
          </p:cNvPr>
          <p:cNvSpPr>
            <a:spLocks noChangeAspect="1"/>
          </p:cNvSpPr>
          <p:nvPr/>
        </p:nvSpPr>
        <p:spPr>
          <a:xfrm>
            <a:off x="3142994" y="4375985"/>
            <a:ext cx="381905" cy="385094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379425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oup 22">
            <a:extLst>
              <a:ext uri="{FF2B5EF4-FFF2-40B4-BE49-F238E27FC236}">
                <a16:creationId xmlns:a16="http://schemas.microsoft.com/office/drawing/2014/main" id="{553B758C-70F5-40A8-978E-06DBF6405F1B}"/>
              </a:ext>
            </a:extLst>
          </p:cNvPr>
          <p:cNvGrpSpPr/>
          <p:nvPr/>
        </p:nvGrpSpPr>
        <p:grpSpPr>
          <a:xfrm>
            <a:off x="5140946" y="1907266"/>
            <a:ext cx="1910107" cy="1791956"/>
            <a:chOff x="2266949" y="1503349"/>
            <a:chExt cx="5895975" cy="5531273"/>
          </a:xfrm>
          <a:solidFill>
            <a:schemeClr val="accent1"/>
          </a:solidFill>
        </p:grpSpPr>
        <p:pic>
          <p:nvPicPr>
            <p:cNvPr id="4" name="Graphic 23">
              <a:extLst>
                <a:ext uri="{FF2B5EF4-FFF2-40B4-BE49-F238E27FC236}">
                  <a16:creationId xmlns:a16="http://schemas.microsoft.com/office/drawing/2014/main" id="{7D7712C6-EE6E-4B55-B177-5A32006BDF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2266949" y="1799878"/>
              <a:ext cx="5895975" cy="5234744"/>
            </a:xfrm>
            <a:custGeom>
              <a:avLst/>
              <a:gdLst>
                <a:gd name="connsiteX0" fmla="*/ 0 w 5895975"/>
                <a:gd name="connsiteY0" fmla="*/ 0 h 5234744"/>
                <a:gd name="connsiteX1" fmla="*/ 5191126 w 5895975"/>
                <a:gd name="connsiteY1" fmla="*/ 0 h 5234744"/>
                <a:gd name="connsiteX2" fmla="*/ 5191126 w 5895975"/>
                <a:gd name="connsiteY2" fmla="*/ 629344 h 5234744"/>
                <a:gd name="connsiteX3" fmla="*/ 5468117 w 5895975"/>
                <a:gd name="connsiteY3" fmla="*/ 629344 h 5234744"/>
                <a:gd name="connsiteX4" fmla="*/ 5455908 w 5895975"/>
                <a:gd name="connsiteY4" fmla="*/ 651647 h 5234744"/>
                <a:gd name="connsiteX5" fmla="*/ 5487093 w 5895975"/>
                <a:gd name="connsiteY5" fmla="*/ 668718 h 5234744"/>
                <a:gd name="connsiteX6" fmla="*/ 5516681 w 5895975"/>
                <a:gd name="connsiteY6" fmla="*/ 624833 h 5234744"/>
                <a:gd name="connsiteX7" fmla="*/ 5615004 w 5895975"/>
                <a:gd name="connsiteY7" fmla="*/ 584106 h 5234744"/>
                <a:gd name="connsiteX8" fmla="*/ 5754054 w 5895975"/>
                <a:gd name="connsiteY8" fmla="*/ 723156 h 5234744"/>
                <a:gd name="connsiteX9" fmla="*/ 5743127 w 5895975"/>
                <a:gd name="connsiteY9" fmla="*/ 777281 h 5234744"/>
                <a:gd name="connsiteX10" fmla="*/ 5727570 w 5895975"/>
                <a:gd name="connsiteY10" fmla="*/ 800355 h 5234744"/>
                <a:gd name="connsiteX11" fmla="*/ 5767186 w 5895975"/>
                <a:gd name="connsiteY11" fmla="*/ 822041 h 5234744"/>
                <a:gd name="connsiteX12" fmla="*/ 5867510 w 5895975"/>
                <a:gd name="connsiteY12" fmla="*/ 638767 h 5234744"/>
                <a:gd name="connsiteX13" fmla="*/ 5850296 w 5895975"/>
                <a:gd name="connsiteY13" fmla="*/ 629344 h 5234744"/>
                <a:gd name="connsiteX14" fmla="*/ 5895975 w 5895975"/>
                <a:gd name="connsiteY14" fmla="*/ 629344 h 5234744"/>
                <a:gd name="connsiteX15" fmla="*/ 5895975 w 5895975"/>
                <a:gd name="connsiteY15" fmla="*/ 5234744 h 5234744"/>
                <a:gd name="connsiteX16" fmla="*/ 0 w 5895975"/>
                <a:gd name="connsiteY16" fmla="*/ 5234744 h 5234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895975" h="5234744">
                  <a:moveTo>
                    <a:pt x="0" y="0"/>
                  </a:moveTo>
                  <a:lnTo>
                    <a:pt x="5191126" y="0"/>
                  </a:lnTo>
                  <a:lnTo>
                    <a:pt x="5191126" y="629344"/>
                  </a:lnTo>
                  <a:lnTo>
                    <a:pt x="5468117" y="629344"/>
                  </a:lnTo>
                  <a:lnTo>
                    <a:pt x="5455908" y="651647"/>
                  </a:lnTo>
                  <a:lnTo>
                    <a:pt x="5487093" y="668718"/>
                  </a:lnTo>
                  <a:lnTo>
                    <a:pt x="5516681" y="624833"/>
                  </a:lnTo>
                  <a:cubicBezTo>
                    <a:pt x="5541844" y="599670"/>
                    <a:pt x="5576607" y="584106"/>
                    <a:pt x="5615004" y="584106"/>
                  </a:cubicBezTo>
                  <a:cubicBezTo>
                    <a:pt x="5691799" y="584106"/>
                    <a:pt x="5754054" y="646361"/>
                    <a:pt x="5754054" y="723156"/>
                  </a:cubicBezTo>
                  <a:cubicBezTo>
                    <a:pt x="5754054" y="742355"/>
                    <a:pt x="5750163" y="760645"/>
                    <a:pt x="5743127" y="777281"/>
                  </a:cubicBezTo>
                  <a:lnTo>
                    <a:pt x="5727570" y="800355"/>
                  </a:lnTo>
                  <a:lnTo>
                    <a:pt x="5767186" y="822041"/>
                  </a:lnTo>
                  <a:lnTo>
                    <a:pt x="5867510" y="638767"/>
                  </a:lnTo>
                  <a:lnTo>
                    <a:pt x="5850296" y="629344"/>
                  </a:lnTo>
                  <a:lnTo>
                    <a:pt x="5895975" y="629344"/>
                  </a:lnTo>
                  <a:lnTo>
                    <a:pt x="5895975" y="5234744"/>
                  </a:lnTo>
                  <a:lnTo>
                    <a:pt x="0" y="5234744"/>
                  </a:lnTo>
                  <a:close/>
                </a:path>
              </a:pathLst>
            </a:custGeom>
          </p:spPr>
        </p:pic>
        <p:grpSp>
          <p:nvGrpSpPr>
            <p:cNvPr id="5" name="Group 24">
              <a:extLst>
                <a:ext uri="{FF2B5EF4-FFF2-40B4-BE49-F238E27FC236}">
                  <a16:creationId xmlns:a16="http://schemas.microsoft.com/office/drawing/2014/main" id="{206D0D06-352C-48DA-A33C-C02B8936E178}"/>
                </a:ext>
              </a:extLst>
            </p:cNvPr>
            <p:cNvGrpSpPr/>
            <p:nvPr/>
          </p:nvGrpSpPr>
          <p:grpSpPr>
            <a:xfrm rot="18900000">
              <a:off x="6593205" y="1503349"/>
              <a:ext cx="864870" cy="864870"/>
              <a:chOff x="6593205" y="1503349"/>
              <a:chExt cx="864870" cy="864870"/>
            </a:xfrm>
            <a:grpFill/>
          </p:grpSpPr>
          <p:sp>
            <p:nvSpPr>
              <p:cNvPr id="6" name="Rectangle: Rounded Corners 25">
                <a:extLst>
                  <a:ext uri="{FF2B5EF4-FFF2-40B4-BE49-F238E27FC236}">
                    <a16:creationId xmlns:a16="http://schemas.microsoft.com/office/drawing/2014/main" id="{6D8EA97D-0083-448E-A466-25CA75BD81C6}"/>
                  </a:ext>
                </a:extLst>
              </p:cNvPr>
              <p:cNvSpPr/>
              <p:nvPr/>
            </p:nvSpPr>
            <p:spPr>
              <a:xfrm rot="5400000">
                <a:off x="6889735" y="1799879"/>
                <a:ext cx="864870" cy="27181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: Rounded Corners 26">
                <a:extLst>
                  <a:ext uri="{FF2B5EF4-FFF2-40B4-BE49-F238E27FC236}">
                    <a16:creationId xmlns:a16="http://schemas.microsoft.com/office/drawing/2014/main" id="{FFAA120C-B8AD-428D-96F3-D4EDFB44C2B7}"/>
                  </a:ext>
                </a:extLst>
              </p:cNvPr>
              <p:cNvSpPr/>
              <p:nvPr/>
            </p:nvSpPr>
            <p:spPr>
              <a:xfrm>
                <a:off x="6593205" y="2096409"/>
                <a:ext cx="864870" cy="27181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8" name="Group 27">
            <a:extLst>
              <a:ext uri="{FF2B5EF4-FFF2-40B4-BE49-F238E27FC236}">
                <a16:creationId xmlns:a16="http://schemas.microsoft.com/office/drawing/2014/main" id="{12F677A2-A0F6-4854-962C-E4F3C56941E9}"/>
              </a:ext>
            </a:extLst>
          </p:cNvPr>
          <p:cNvGrpSpPr/>
          <p:nvPr/>
        </p:nvGrpSpPr>
        <p:grpSpPr>
          <a:xfrm rot="3600000">
            <a:off x="6122939" y="2454817"/>
            <a:ext cx="1910107" cy="1791956"/>
            <a:chOff x="2266949" y="1503349"/>
            <a:chExt cx="5895975" cy="5531273"/>
          </a:xfrm>
          <a:solidFill>
            <a:schemeClr val="accent2"/>
          </a:solidFill>
        </p:grpSpPr>
        <p:pic>
          <p:nvPicPr>
            <p:cNvPr id="9" name="Graphic 28">
              <a:extLst>
                <a:ext uri="{FF2B5EF4-FFF2-40B4-BE49-F238E27FC236}">
                  <a16:creationId xmlns:a16="http://schemas.microsoft.com/office/drawing/2014/main" id="{E27F5758-A415-4665-B63A-9B801F508A3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2266949" y="1799878"/>
              <a:ext cx="5895975" cy="5234744"/>
            </a:xfrm>
            <a:custGeom>
              <a:avLst/>
              <a:gdLst>
                <a:gd name="connsiteX0" fmla="*/ 0 w 5895975"/>
                <a:gd name="connsiteY0" fmla="*/ 0 h 5234744"/>
                <a:gd name="connsiteX1" fmla="*/ 5191126 w 5895975"/>
                <a:gd name="connsiteY1" fmla="*/ 0 h 5234744"/>
                <a:gd name="connsiteX2" fmla="*/ 5191126 w 5895975"/>
                <a:gd name="connsiteY2" fmla="*/ 629344 h 5234744"/>
                <a:gd name="connsiteX3" fmla="*/ 5468117 w 5895975"/>
                <a:gd name="connsiteY3" fmla="*/ 629344 h 5234744"/>
                <a:gd name="connsiteX4" fmla="*/ 5455908 w 5895975"/>
                <a:gd name="connsiteY4" fmla="*/ 651647 h 5234744"/>
                <a:gd name="connsiteX5" fmla="*/ 5487093 w 5895975"/>
                <a:gd name="connsiteY5" fmla="*/ 668718 h 5234744"/>
                <a:gd name="connsiteX6" fmla="*/ 5516681 w 5895975"/>
                <a:gd name="connsiteY6" fmla="*/ 624833 h 5234744"/>
                <a:gd name="connsiteX7" fmla="*/ 5615004 w 5895975"/>
                <a:gd name="connsiteY7" fmla="*/ 584106 h 5234744"/>
                <a:gd name="connsiteX8" fmla="*/ 5754054 w 5895975"/>
                <a:gd name="connsiteY8" fmla="*/ 723156 h 5234744"/>
                <a:gd name="connsiteX9" fmla="*/ 5743127 w 5895975"/>
                <a:gd name="connsiteY9" fmla="*/ 777281 h 5234744"/>
                <a:gd name="connsiteX10" fmla="*/ 5727570 w 5895975"/>
                <a:gd name="connsiteY10" fmla="*/ 800355 h 5234744"/>
                <a:gd name="connsiteX11" fmla="*/ 5767186 w 5895975"/>
                <a:gd name="connsiteY11" fmla="*/ 822041 h 5234744"/>
                <a:gd name="connsiteX12" fmla="*/ 5867510 w 5895975"/>
                <a:gd name="connsiteY12" fmla="*/ 638767 h 5234744"/>
                <a:gd name="connsiteX13" fmla="*/ 5850296 w 5895975"/>
                <a:gd name="connsiteY13" fmla="*/ 629344 h 5234744"/>
                <a:gd name="connsiteX14" fmla="*/ 5895975 w 5895975"/>
                <a:gd name="connsiteY14" fmla="*/ 629344 h 5234744"/>
                <a:gd name="connsiteX15" fmla="*/ 5895975 w 5895975"/>
                <a:gd name="connsiteY15" fmla="*/ 5234744 h 5234744"/>
                <a:gd name="connsiteX16" fmla="*/ 0 w 5895975"/>
                <a:gd name="connsiteY16" fmla="*/ 5234744 h 5234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895975" h="5234744">
                  <a:moveTo>
                    <a:pt x="0" y="0"/>
                  </a:moveTo>
                  <a:lnTo>
                    <a:pt x="5191126" y="0"/>
                  </a:lnTo>
                  <a:lnTo>
                    <a:pt x="5191126" y="629344"/>
                  </a:lnTo>
                  <a:lnTo>
                    <a:pt x="5468117" y="629344"/>
                  </a:lnTo>
                  <a:lnTo>
                    <a:pt x="5455908" y="651647"/>
                  </a:lnTo>
                  <a:lnTo>
                    <a:pt x="5487093" y="668718"/>
                  </a:lnTo>
                  <a:lnTo>
                    <a:pt x="5516681" y="624833"/>
                  </a:lnTo>
                  <a:cubicBezTo>
                    <a:pt x="5541844" y="599670"/>
                    <a:pt x="5576607" y="584106"/>
                    <a:pt x="5615004" y="584106"/>
                  </a:cubicBezTo>
                  <a:cubicBezTo>
                    <a:pt x="5691799" y="584106"/>
                    <a:pt x="5754054" y="646361"/>
                    <a:pt x="5754054" y="723156"/>
                  </a:cubicBezTo>
                  <a:cubicBezTo>
                    <a:pt x="5754054" y="742355"/>
                    <a:pt x="5750163" y="760645"/>
                    <a:pt x="5743127" y="777281"/>
                  </a:cubicBezTo>
                  <a:lnTo>
                    <a:pt x="5727570" y="800355"/>
                  </a:lnTo>
                  <a:lnTo>
                    <a:pt x="5767186" y="822041"/>
                  </a:lnTo>
                  <a:lnTo>
                    <a:pt x="5867510" y="638767"/>
                  </a:lnTo>
                  <a:lnTo>
                    <a:pt x="5850296" y="629344"/>
                  </a:lnTo>
                  <a:lnTo>
                    <a:pt x="5895975" y="629344"/>
                  </a:lnTo>
                  <a:lnTo>
                    <a:pt x="5895975" y="5234744"/>
                  </a:lnTo>
                  <a:lnTo>
                    <a:pt x="0" y="5234744"/>
                  </a:lnTo>
                  <a:close/>
                </a:path>
              </a:pathLst>
            </a:custGeom>
          </p:spPr>
        </p:pic>
        <p:grpSp>
          <p:nvGrpSpPr>
            <p:cNvPr id="10" name="Group 29">
              <a:extLst>
                <a:ext uri="{FF2B5EF4-FFF2-40B4-BE49-F238E27FC236}">
                  <a16:creationId xmlns:a16="http://schemas.microsoft.com/office/drawing/2014/main" id="{6E2F3E1F-1C96-4F85-89FF-CF6CBC4CFA69}"/>
                </a:ext>
              </a:extLst>
            </p:cNvPr>
            <p:cNvGrpSpPr/>
            <p:nvPr/>
          </p:nvGrpSpPr>
          <p:grpSpPr>
            <a:xfrm rot="18900000">
              <a:off x="6593205" y="1503349"/>
              <a:ext cx="864870" cy="864870"/>
              <a:chOff x="6593205" y="1503349"/>
              <a:chExt cx="864870" cy="864870"/>
            </a:xfrm>
            <a:grpFill/>
          </p:grpSpPr>
          <p:sp>
            <p:nvSpPr>
              <p:cNvPr id="11" name="Rectangle: Rounded Corners 30">
                <a:extLst>
                  <a:ext uri="{FF2B5EF4-FFF2-40B4-BE49-F238E27FC236}">
                    <a16:creationId xmlns:a16="http://schemas.microsoft.com/office/drawing/2014/main" id="{46D85907-1E49-4C4D-99D2-5C6B6352E2EF}"/>
                  </a:ext>
                </a:extLst>
              </p:cNvPr>
              <p:cNvSpPr/>
              <p:nvPr/>
            </p:nvSpPr>
            <p:spPr>
              <a:xfrm rot="5400000">
                <a:off x="6889735" y="1799879"/>
                <a:ext cx="864870" cy="27181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: Rounded Corners 31">
                <a:extLst>
                  <a:ext uri="{FF2B5EF4-FFF2-40B4-BE49-F238E27FC236}">
                    <a16:creationId xmlns:a16="http://schemas.microsoft.com/office/drawing/2014/main" id="{EF5E88AA-3541-4C3E-B6F5-F6AF767A4096}"/>
                  </a:ext>
                </a:extLst>
              </p:cNvPr>
              <p:cNvSpPr/>
              <p:nvPr/>
            </p:nvSpPr>
            <p:spPr>
              <a:xfrm>
                <a:off x="6593205" y="2096409"/>
                <a:ext cx="864870" cy="27181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3" name="Group 32">
            <a:extLst>
              <a:ext uri="{FF2B5EF4-FFF2-40B4-BE49-F238E27FC236}">
                <a16:creationId xmlns:a16="http://schemas.microsoft.com/office/drawing/2014/main" id="{4635DB13-AC33-4705-A040-F9F45DAA1211}"/>
              </a:ext>
            </a:extLst>
          </p:cNvPr>
          <p:cNvGrpSpPr/>
          <p:nvPr/>
        </p:nvGrpSpPr>
        <p:grpSpPr>
          <a:xfrm rot="7200000">
            <a:off x="6094611" y="3562604"/>
            <a:ext cx="1910107" cy="1791956"/>
            <a:chOff x="2266949" y="1503349"/>
            <a:chExt cx="5895975" cy="5531273"/>
          </a:xfrm>
          <a:solidFill>
            <a:schemeClr val="accent5"/>
          </a:solidFill>
        </p:grpSpPr>
        <p:pic>
          <p:nvPicPr>
            <p:cNvPr id="14" name="Graphic 33">
              <a:extLst>
                <a:ext uri="{FF2B5EF4-FFF2-40B4-BE49-F238E27FC236}">
                  <a16:creationId xmlns:a16="http://schemas.microsoft.com/office/drawing/2014/main" id="{4135CC34-7FE9-4641-8F45-2294720229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266949" y="1799878"/>
              <a:ext cx="5895975" cy="5234744"/>
            </a:xfrm>
            <a:custGeom>
              <a:avLst/>
              <a:gdLst>
                <a:gd name="connsiteX0" fmla="*/ 0 w 5895975"/>
                <a:gd name="connsiteY0" fmla="*/ 0 h 5234744"/>
                <a:gd name="connsiteX1" fmla="*/ 5191126 w 5895975"/>
                <a:gd name="connsiteY1" fmla="*/ 0 h 5234744"/>
                <a:gd name="connsiteX2" fmla="*/ 5191126 w 5895975"/>
                <a:gd name="connsiteY2" fmla="*/ 629344 h 5234744"/>
                <a:gd name="connsiteX3" fmla="*/ 5468117 w 5895975"/>
                <a:gd name="connsiteY3" fmla="*/ 629344 h 5234744"/>
                <a:gd name="connsiteX4" fmla="*/ 5455908 w 5895975"/>
                <a:gd name="connsiteY4" fmla="*/ 651647 h 5234744"/>
                <a:gd name="connsiteX5" fmla="*/ 5487093 w 5895975"/>
                <a:gd name="connsiteY5" fmla="*/ 668718 h 5234744"/>
                <a:gd name="connsiteX6" fmla="*/ 5516681 w 5895975"/>
                <a:gd name="connsiteY6" fmla="*/ 624833 h 5234744"/>
                <a:gd name="connsiteX7" fmla="*/ 5615004 w 5895975"/>
                <a:gd name="connsiteY7" fmla="*/ 584106 h 5234744"/>
                <a:gd name="connsiteX8" fmla="*/ 5754054 w 5895975"/>
                <a:gd name="connsiteY8" fmla="*/ 723156 h 5234744"/>
                <a:gd name="connsiteX9" fmla="*/ 5743127 w 5895975"/>
                <a:gd name="connsiteY9" fmla="*/ 777281 h 5234744"/>
                <a:gd name="connsiteX10" fmla="*/ 5727570 w 5895975"/>
                <a:gd name="connsiteY10" fmla="*/ 800355 h 5234744"/>
                <a:gd name="connsiteX11" fmla="*/ 5767186 w 5895975"/>
                <a:gd name="connsiteY11" fmla="*/ 822041 h 5234744"/>
                <a:gd name="connsiteX12" fmla="*/ 5867510 w 5895975"/>
                <a:gd name="connsiteY12" fmla="*/ 638767 h 5234744"/>
                <a:gd name="connsiteX13" fmla="*/ 5850296 w 5895975"/>
                <a:gd name="connsiteY13" fmla="*/ 629344 h 5234744"/>
                <a:gd name="connsiteX14" fmla="*/ 5895975 w 5895975"/>
                <a:gd name="connsiteY14" fmla="*/ 629344 h 5234744"/>
                <a:gd name="connsiteX15" fmla="*/ 5895975 w 5895975"/>
                <a:gd name="connsiteY15" fmla="*/ 5234744 h 5234744"/>
                <a:gd name="connsiteX16" fmla="*/ 0 w 5895975"/>
                <a:gd name="connsiteY16" fmla="*/ 5234744 h 5234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895975" h="5234744">
                  <a:moveTo>
                    <a:pt x="0" y="0"/>
                  </a:moveTo>
                  <a:lnTo>
                    <a:pt x="5191126" y="0"/>
                  </a:lnTo>
                  <a:lnTo>
                    <a:pt x="5191126" y="629344"/>
                  </a:lnTo>
                  <a:lnTo>
                    <a:pt x="5468117" y="629344"/>
                  </a:lnTo>
                  <a:lnTo>
                    <a:pt x="5455908" y="651647"/>
                  </a:lnTo>
                  <a:lnTo>
                    <a:pt x="5487093" y="668718"/>
                  </a:lnTo>
                  <a:lnTo>
                    <a:pt x="5516681" y="624833"/>
                  </a:lnTo>
                  <a:cubicBezTo>
                    <a:pt x="5541844" y="599670"/>
                    <a:pt x="5576607" y="584106"/>
                    <a:pt x="5615004" y="584106"/>
                  </a:cubicBezTo>
                  <a:cubicBezTo>
                    <a:pt x="5691799" y="584106"/>
                    <a:pt x="5754054" y="646361"/>
                    <a:pt x="5754054" y="723156"/>
                  </a:cubicBezTo>
                  <a:cubicBezTo>
                    <a:pt x="5754054" y="742355"/>
                    <a:pt x="5750163" y="760645"/>
                    <a:pt x="5743127" y="777281"/>
                  </a:cubicBezTo>
                  <a:lnTo>
                    <a:pt x="5727570" y="800355"/>
                  </a:lnTo>
                  <a:lnTo>
                    <a:pt x="5767186" y="822041"/>
                  </a:lnTo>
                  <a:lnTo>
                    <a:pt x="5867510" y="638767"/>
                  </a:lnTo>
                  <a:lnTo>
                    <a:pt x="5850296" y="629344"/>
                  </a:lnTo>
                  <a:lnTo>
                    <a:pt x="5895975" y="629344"/>
                  </a:lnTo>
                  <a:lnTo>
                    <a:pt x="5895975" y="5234744"/>
                  </a:lnTo>
                  <a:lnTo>
                    <a:pt x="0" y="5234744"/>
                  </a:lnTo>
                  <a:close/>
                </a:path>
              </a:pathLst>
            </a:custGeom>
          </p:spPr>
        </p:pic>
        <p:grpSp>
          <p:nvGrpSpPr>
            <p:cNvPr id="15" name="Group 34">
              <a:extLst>
                <a:ext uri="{FF2B5EF4-FFF2-40B4-BE49-F238E27FC236}">
                  <a16:creationId xmlns:a16="http://schemas.microsoft.com/office/drawing/2014/main" id="{CBD981C5-E304-4F03-B8EB-25411592343E}"/>
                </a:ext>
              </a:extLst>
            </p:cNvPr>
            <p:cNvGrpSpPr/>
            <p:nvPr/>
          </p:nvGrpSpPr>
          <p:grpSpPr>
            <a:xfrm rot="18900000">
              <a:off x="6593205" y="1503349"/>
              <a:ext cx="864870" cy="864870"/>
              <a:chOff x="6593205" y="1503349"/>
              <a:chExt cx="864870" cy="864870"/>
            </a:xfrm>
            <a:grpFill/>
          </p:grpSpPr>
          <p:sp>
            <p:nvSpPr>
              <p:cNvPr id="16" name="Rectangle: Rounded Corners 35">
                <a:extLst>
                  <a:ext uri="{FF2B5EF4-FFF2-40B4-BE49-F238E27FC236}">
                    <a16:creationId xmlns:a16="http://schemas.microsoft.com/office/drawing/2014/main" id="{BDA3597B-DB6A-4951-B28A-A10B3CECCFC2}"/>
                  </a:ext>
                </a:extLst>
              </p:cNvPr>
              <p:cNvSpPr/>
              <p:nvPr/>
            </p:nvSpPr>
            <p:spPr>
              <a:xfrm rot="5400000">
                <a:off x="6889735" y="1799879"/>
                <a:ext cx="864870" cy="27181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: Rounded Corners 36">
                <a:extLst>
                  <a:ext uri="{FF2B5EF4-FFF2-40B4-BE49-F238E27FC236}">
                    <a16:creationId xmlns:a16="http://schemas.microsoft.com/office/drawing/2014/main" id="{23A2CC13-BA99-4407-BC0F-0D4B88757158}"/>
                  </a:ext>
                </a:extLst>
              </p:cNvPr>
              <p:cNvSpPr/>
              <p:nvPr/>
            </p:nvSpPr>
            <p:spPr>
              <a:xfrm>
                <a:off x="6593205" y="2096409"/>
                <a:ext cx="864870" cy="27181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8" name="Group 37">
            <a:extLst>
              <a:ext uri="{FF2B5EF4-FFF2-40B4-BE49-F238E27FC236}">
                <a16:creationId xmlns:a16="http://schemas.microsoft.com/office/drawing/2014/main" id="{91393AEE-E9EF-41BD-9EEF-D87649229BB7}"/>
              </a:ext>
            </a:extLst>
          </p:cNvPr>
          <p:cNvGrpSpPr/>
          <p:nvPr/>
        </p:nvGrpSpPr>
        <p:grpSpPr>
          <a:xfrm rot="10800000">
            <a:off x="5140946" y="4136214"/>
            <a:ext cx="1910107" cy="1791956"/>
            <a:chOff x="2266949" y="1503349"/>
            <a:chExt cx="5895975" cy="5531273"/>
          </a:xfrm>
          <a:solidFill>
            <a:schemeClr val="accent4"/>
          </a:solidFill>
        </p:grpSpPr>
        <p:pic>
          <p:nvPicPr>
            <p:cNvPr id="19" name="Graphic 38">
              <a:extLst>
                <a:ext uri="{FF2B5EF4-FFF2-40B4-BE49-F238E27FC236}">
                  <a16:creationId xmlns:a16="http://schemas.microsoft.com/office/drawing/2014/main" id="{72C6E9A8-EFA0-4E54-B235-03666A9B8CC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2266949" y="1799878"/>
              <a:ext cx="5895975" cy="5234744"/>
            </a:xfrm>
            <a:custGeom>
              <a:avLst/>
              <a:gdLst>
                <a:gd name="connsiteX0" fmla="*/ 0 w 5895975"/>
                <a:gd name="connsiteY0" fmla="*/ 0 h 5234744"/>
                <a:gd name="connsiteX1" fmla="*/ 5191126 w 5895975"/>
                <a:gd name="connsiteY1" fmla="*/ 0 h 5234744"/>
                <a:gd name="connsiteX2" fmla="*/ 5191126 w 5895975"/>
                <a:gd name="connsiteY2" fmla="*/ 629344 h 5234744"/>
                <a:gd name="connsiteX3" fmla="*/ 5468117 w 5895975"/>
                <a:gd name="connsiteY3" fmla="*/ 629344 h 5234744"/>
                <a:gd name="connsiteX4" fmla="*/ 5455908 w 5895975"/>
                <a:gd name="connsiteY4" fmla="*/ 651647 h 5234744"/>
                <a:gd name="connsiteX5" fmla="*/ 5487093 w 5895975"/>
                <a:gd name="connsiteY5" fmla="*/ 668718 h 5234744"/>
                <a:gd name="connsiteX6" fmla="*/ 5516681 w 5895975"/>
                <a:gd name="connsiteY6" fmla="*/ 624833 h 5234744"/>
                <a:gd name="connsiteX7" fmla="*/ 5615004 w 5895975"/>
                <a:gd name="connsiteY7" fmla="*/ 584106 h 5234744"/>
                <a:gd name="connsiteX8" fmla="*/ 5754054 w 5895975"/>
                <a:gd name="connsiteY8" fmla="*/ 723156 h 5234744"/>
                <a:gd name="connsiteX9" fmla="*/ 5743127 w 5895975"/>
                <a:gd name="connsiteY9" fmla="*/ 777281 h 5234744"/>
                <a:gd name="connsiteX10" fmla="*/ 5727570 w 5895975"/>
                <a:gd name="connsiteY10" fmla="*/ 800355 h 5234744"/>
                <a:gd name="connsiteX11" fmla="*/ 5767186 w 5895975"/>
                <a:gd name="connsiteY11" fmla="*/ 822041 h 5234744"/>
                <a:gd name="connsiteX12" fmla="*/ 5867510 w 5895975"/>
                <a:gd name="connsiteY12" fmla="*/ 638767 h 5234744"/>
                <a:gd name="connsiteX13" fmla="*/ 5850296 w 5895975"/>
                <a:gd name="connsiteY13" fmla="*/ 629344 h 5234744"/>
                <a:gd name="connsiteX14" fmla="*/ 5895975 w 5895975"/>
                <a:gd name="connsiteY14" fmla="*/ 629344 h 5234744"/>
                <a:gd name="connsiteX15" fmla="*/ 5895975 w 5895975"/>
                <a:gd name="connsiteY15" fmla="*/ 5234744 h 5234744"/>
                <a:gd name="connsiteX16" fmla="*/ 0 w 5895975"/>
                <a:gd name="connsiteY16" fmla="*/ 5234744 h 5234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895975" h="5234744">
                  <a:moveTo>
                    <a:pt x="0" y="0"/>
                  </a:moveTo>
                  <a:lnTo>
                    <a:pt x="5191126" y="0"/>
                  </a:lnTo>
                  <a:lnTo>
                    <a:pt x="5191126" y="629344"/>
                  </a:lnTo>
                  <a:lnTo>
                    <a:pt x="5468117" y="629344"/>
                  </a:lnTo>
                  <a:lnTo>
                    <a:pt x="5455908" y="651647"/>
                  </a:lnTo>
                  <a:lnTo>
                    <a:pt x="5487093" y="668718"/>
                  </a:lnTo>
                  <a:lnTo>
                    <a:pt x="5516681" y="624833"/>
                  </a:lnTo>
                  <a:cubicBezTo>
                    <a:pt x="5541844" y="599670"/>
                    <a:pt x="5576607" y="584106"/>
                    <a:pt x="5615004" y="584106"/>
                  </a:cubicBezTo>
                  <a:cubicBezTo>
                    <a:pt x="5691799" y="584106"/>
                    <a:pt x="5754054" y="646361"/>
                    <a:pt x="5754054" y="723156"/>
                  </a:cubicBezTo>
                  <a:cubicBezTo>
                    <a:pt x="5754054" y="742355"/>
                    <a:pt x="5750163" y="760645"/>
                    <a:pt x="5743127" y="777281"/>
                  </a:cubicBezTo>
                  <a:lnTo>
                    <a:pt x="5727570" y="800355"/>
                  </a:lnTo>
                  <a:lnTo>
                    <a:pt x="5767186" y="822041"/>
                  </a:lnTo>
                  <a:lnTo>
                    <a:pt x="5867510" y="638767"/>
                  </a:lnTo>
                  <a:lnTo>
                    <a:pt x="5850296" y="629344"/>
                  </a:lnTo>
                  <a:lnTo>
                    <a:pt x="5895975" y="629344"/>
                  </a:lnTo>
                  <a:lnTo>
                    <a:pt x="5895975" y="5234744"/>
                  </a:lnTo>
                  <a:lnTo>
                    <a:pt x="0" y="5234744"/>
                  </a:lnTo>
                  <a:close/>
                </a:path>
              </a:pathLst>
            </a:custGeom>
          </p:spPr>
        </p:pic>
        <p:grpSp>
          <p:nvGrpSpPr>
            <p:cNvPr id="20" name="Group 39">
              <a:extLst>
                <a:ext uri="{FF2B5EF4-FFF2-40B4-BE49-F238E27FC236}">
                  <a16:creationId xmlns:a16="http://schemas.microsoft.com/office/drawing/2014/main" id="{86AE938F-F783-414F-AC78-824E3DAE98CD}"/>
                </a:ext>
              </a:extLst>
            </p:cNvPr>
            <p:cNvGrpSpPr/>
            <p:nvPr/>
          </p:nvGrpSpPr>
          <p:grpSpPr>
            <a:xfrm rot="18900000">
              <a:off x="6593205" y="1503349"/>
              <a:ext cx="864870" cy="864870"/>
              <a:chOff x="6593205" y="1503349"/>
              <a:chExt cx="864870" cy="864870"/>
            </a:xfrm>
            <a:grpFill/>
          </p:grpSpPr>
          <p:sp>
            <p:nvSpPr>
              <p:cNvPr id="21" name="Rectangle: Rounded Corners 40">
                <a:extLst>
                  <a:ext uri="{FF2B5EF4-FFF2-40B4-BE49-F238E27FC236}">
                    <a16:creationId xmlns:a16="http://schemas.microsoft.com/office/drawing/2014/main" id="{31801A57-B350-43FE-9C79-89E143918DEC}"/>
                  </a:ext>
                </a:extLst>
              </p:cNvPr>
              <p:cNvSpPr/>
              <p:nvPr/>
            </p:nvSpPr>
            <p:spPr>
              <a:xfrm rot="5400000">
                <a:off x="6889735" y="1799879"/>
                <a:ext cx="864870" cy="27181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: Rounded Corners 41">
                <a:extLst>
                  <a:ext uri="{FF2B5EF4-FFF2-40B4-BE49-F238E27FC236}">
                    <a16:creationId xmlns:a16="http://schemas.microsoft.com/office/drawing/2014/main" id="{34D92624-D6E7-4360-916A-4BDBF268B4F4}"/>
                  </a:ext>
                </a:extLst>
              </p:cNvPr>
              <p:cNvSpPr/>
              <p:nvPr/>
            </p:nvSpPr>
            <p:spPr>
              <a:xfrm>
                <a:off x="6593205" y="2096409"/>
                <a:ext cx="864870" cy="27181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3" name="Group 42">
            <a:extLst>
              <a:ext uri="{FF2B5EF4-FFF2-40B4-BE49-F238E27FC236}">
                <a16:creationId xmlns:a16="http://schemas.microsoft.com/office/drawing/2014/main" id="{83BDAA52-9E75-4CC3-8FEB-E12306A73C54}"/>
              </a:ext>
            </a:extLst>
          </p:cNvPr>
          <p:cNvGrpSpPr/>
          <p:nvPr/>
        </p:nvGrpSpPr>
        <p:grpSpPr>
          <a:xfrm rot="14400000">
            <a:off x="4185891" y="3549078"/>
            <a:ext cx="1910107" cy="1791956"/>
            <a:chOff x="2266949" y="1503349"/>
            <a:chExt cx="5895975" cy="5531273"/>
          </a:xfrm>
          <a:solidFill>
            <a:schemeClr val="accent3"/>
          </a:solidFill>
        </p:grpSpPr>
        <p:pic>
          <p:nvPicPr>
            <p:cNvPr id="24" name="Graphic 43">
              <a:extLst>
                <a:ext uri="{FF2B5EF4-FFF2-40B4-BE49-F238E27FC236}">
                  <a16:creationId xmlns:a16="http://schemas.microsoft.com/office/drawing/2014/main" id="{E04E5170-41F0-4FB5-9E1F-AE6A1BD553C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>
              <a:fillRect/>
            </a:stretch>
          </p:blipFill>
          <p:spPr>
            <a:xfrm>
              <a:off x="2266949" y="1799878"/>
              <a:ext cx="5895975" cy="5234744"/>
            </a:xfrm>
            <a:custGeom>
              <a:avLst/>
              <a:gdLst>
                <a:gd name="connsiteX0" fmla="*/ 0 w 5895975"/>
                <a:gd name="connsiteY0" fmla="*/ 0 h 5234744"/>
                <a:gd name="connsiteX1" fmla="*/ 5191126 w 5895975"/>
                <a:gd name="connsiteY1" fmla="*/ 0 h 5234744"/>
                <a:gd name="connsiteX2" fmla="*/ 5191126 w 5895975"/>
                <a:gd name="connsiteY2" fmla="*/ 629344 h 5234744"/>
                <a:gd name="connsiteX3" fmla="*/ 5468117 w 5895975"/>
                <a:gd name="connsiteY3" fmla="*/ 629344 h 5234744"/>
                <a:gd name="connsiteX4" fmla="*/ 5455908 w 5895975"/>
                <a:gd name="connsiteY4" fmla="*/ 651647 h 5234744"/>
                <a:gd name="connsiteX5" fmla="*/ 5487093 w 5895975"/>
                <a:gd name="connsiteY5" fmla="*/ 668718 h 5234744"/>
                <a:gd name="connsiteX6" fmla="*/ 5516681 w 5895975"/>
                <a:gd name="connsiteY6" fmla="*/ 624833 h 5234744"/>
                <a:gd name="connsiteX7" fmla="*/ 5615004 w 5895975"/>
                <a:gd name="connsiteY7" fmla="*/ 584106 h 5234744"/>
                <a:gd name="connsiteX8" fmla="*/ 5754054 w 5895975"/>
                <a:gd name="connsiteY8" fmla="*/ 723156 h 5234744"/>
                <a:gd name="connsiteX9" fmla="*/ 5743127 w 5895975"/>
                <a:gd name="connsiteY9" fmla="*/ 777281 h 5234744"/>
                <a:gd name="connsiteX10" fmla="*/ 5727570 w 5895975"/>
                <a:gd name="connsiteY10" fmla="*/ 800355 h 5234744"/>
                <a:gd name="connsiteX11" fmla="*/ 5767186 w 5895975"/>
                <a:gd name="connsiteY11" fmla="*/ 822041 h 5234744"/>
                <a:gd name="connsiteX12" fmla="*/ 5867510 w 5895975"/>
                <a:gd name="connsiteY12" fmla="*/ 638767 h 5234744"/>
                <a:gd name="connsiteX13" fmla="*/ 5850296 w 5895975"/>
                <a:gd name="connsiteY13" fmla="*/ 629344 h 5234744"/>
                <a:gd name="connsiteX14" fmla="*/ 5895975 w 5895975"/>
                <a:gd name="connsiteY14" fmla="*/ 629344 h 5234744"/>
                <a:gd name="connsiteX15" fmla="*/ 5895975 w 5895975"/>
                <a:gd name="connsiteY15" fmla="*/ 5234744 h 5234744"/>
                <a:gd name="connsiteX16" fmla="*/ 0 w 5895975"/>
                <a:gd name="connsiteY16" fmla="*/ 5234744 h 5234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895975" h="5234744">
                  <a:moveTo>
                    <a:pt x="0" y="0"/>
                  </a:moveTo>
                  <a:lnTo>
                    <a:pt x="5191126" y="0"/>
                  </a:lnTo>
                  <a:lnTo>
                    <a:pt x="5191126" y="629344"/>
                  </a:lnTo>
                  <a:lnTo>
                    <a:pt x="5468117" y="629344"/>
                  </a:lnTo>
                  <a:lnTo>
                    <a:pt x="5455908" y="651647"/>
                  </a:lnTo>
                  <a:lnTo>
                    <a:pt x="5487093" y="668718"/>
                  </a:lnTo>
                  <a:lnTo>
                    <a:pt x="5516681" y="624833"/>
                  </a:lnTo>
                  <a:cubicBezTo>
                    <a:pt x="5541844" y="599670"/>
                    <a:pt x="5576607" y="584106"/>
                    <a:pt x="5615004" y="584106"/>
                  </a:cubicBezTo>
                  <a:cubicBezTo>
                    <a:pt x="5691799" y="584106"/>
                    <a:pt x="5754054" y="646361"/>
                    <a:pt x="5754054" y="723156"/>
                  </a:cubicBezTo>
                  <a:cubicBezTo>
                    <a:pt x="5754054" y="742355"/>
                    <a:pt x="5750163" y="760645"/>
                    <a:pt x="5743127" y="777281"/>
                  </a:cubicBezTo>
                  <a:lnTo>
                    <a:pt x="5727570" y="800355"/>
                  </a:lnTo>
                  <a:lnTo>
                    <a:pt x="5767186" y="822041"/>
                  </a:lnTo>
                  <a:lnTo>
                    <a:pt x="5867510" y="638767"/>
                  </a:lnTo>
                  <a:lnTo>
                    <a:pt x="5850296" y="629344"/>
                  </a:lnTo>
                  <a:lnTo>
                    <a:pt x="5895975" y="629344"/>
                  </a:lnTo>
                  <a:lnTo>
                    <a:pt x="5895975" y="5234744"/>
                  </a:lnTo>
                  <a:lnTo>
                    <a:pt x="0" y="5234744"/>
                  </a:lnTo>
                  <a:close/>
                </a:path>
              </a:pathLst>
            </a:custGeom>
          </p:spPr>
        </p:pic>
        <p:grpSp>
          <p:nvGrpSpPr>
            <p:cNvPr id="25" name="Group 44">
              <a:extLst>
                <a:ext uri="{FF2B5EF4-FFF2-40B4-BE49-F238E27FC236}">
                  <a16:creationId xmlns:a16="http://schemas.microsoft.com/office/drawing/2014/main" id="{CEF0E8EA-5DBD-4AF2-B934-6DB5FDA93E2F}"/>
                </a:ext>
              </a:extLst>
            </p:cNvPr>
            <p:cNvGrpSpPr/>
            <p:nvPr/>
          </p:nvGrpSpPr>
          <p:grpSpPr>
            <a:xfrm rot="18900000">
              <a:off x="6593205" y="1503349"/>
              <a:ext cx="864870" cy="864870"/>
              <a:chOff x="6593205" y="1503349"/>
              <a:chExt cx="864870" cy="864870"/>
            </a:xfrm>
            <a:grpFill/>
          </p:grpSpPr>
          <p:sp>
            <p:nvSpPr>
              <p:cNvPr id="26" name="Rectangle: Rounded Corners 45">
                <a:extLst>
                  <a:ext uri="{FF2B5EF4-FFF2-40B4-BE49-F238E27FC236}">
                    <a16:creationId xmlns:a16="http://schemas.microsoft.com/office/drawing/2014/main" id="{C07470BA-3B7D-4D3E-80B7-6B796E014EC5}"/>
                  </a:ext>
                </a:extLst>
              </p:cNvPr>
              <p:cNvSpPr/>
              <p:nvPr/>
            </p:nvSpPr>
            <p:spPr>
              <a:xfrm rot="5400000">
                <a:off x="6889735" y="1799879"/>
                <a:ext cx="864870" cy="27181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: Rounded Corners 46">
                <a:extLst>
                  <a:ext uri="{FF2B5EF4-FFF2-40B4-BE49-F238E27FC236}">
                    <a16:creationId xmlns:a16="http://schemas.microsoft.com/office/drawing/2014/main" id="{FC8AB5E5-F183-49FB-9C3C-C6AD4DC110CA}"/>
                  </a:ext>
                </a:extLst>
              </p:cNvPr>
              <p:cNvSpPr/>
              <p:nvPr/>
            </p:nvSpPr>
            <p:spPr>
              <a:xfrm>
                <a:off x="6593205" y="2096409"/>
                <a:ext cx="864870" cy="27181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8" name="Group 47">
            <a:extLst>
              <a:ext uri="{FF2B5EF4-FFF2-40B4-BE49-F238E27FC236}">
                <a16:creationId xmlns:a16="http://schemas.microsoft.com/office/drawing/2014/main" id="{EB9ED2F6-4EB8-4F0F-A66C-5A27C66608EE}"/>
              </a:ext>
            </a:extLst>
          </p:cNvPr>
          <p:cNvGrpSpPr/>
          <p:nvPr/>
        </p:nvGrpSpPr>
        <p:grpSpPr>
          <a:xfrm rot="18000000">
            <a:off x="4164528" y="2454816"/>
            <a:ext cx="1910107" cy="1791956"/>
            <a:chOff x="2266949" y="1503349"/>
            <a:chExt cx="5895975" cy="5531273"/>
          </a:xfrm>
          <a:solidFill>
            <a:schemeClr val="accent6"/>
          </a:solidFill>
        </p:grpSpPr>
        <p:pic>
          <p:nvPicPr>
            <p:cNvPr id="29" name="Graphic 48">
              <a:extLst>
                <a:ext uri="{FF2B5EF4-FFF2-40B4-BE49-F238E27FC236}">
                  <a16:creationId xmlns:a16="http://schemas.microsoft.com/office/drawing/2014/main" id="{7E496989-44AE-46EF-8041-B008DF0ED36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>
              <a:fillRect/>
            </a:stretch>
          </p:blipFill>
          <p:spPr>
            <a:xfrm>
              <a:off x="2266949" y="1799878"/>
              <a:ext cx="5895975" cy="5234744"/>
            </a:xfrm>
            <a:custGeom>
              <a:avLst/>
              <a:gdLst>
                <a:gd name="connsiteX0" fmla="*/ 0 w 5895975"/>
                <a:gd name="connsiteY0" fmla="*/ 0 h 5234744"/>
                <a:gd name="connsiteX1" fmla="*/ 5191126 w 5895975"/>
                <a:gd name="connsiteY1" fmla="*/ 0 h 5234744"/>
                <a:gd name="connsiteX2" fmla="*/ 5191126 w 5895975"/>
                <a:gd name="connsiteY2" fmla="*/ 629344 h 5234744"/>
                <a:gd name="connsiteX3" fmla="*/ 5468117 w 5895975"/>
                <a:gd name="connsiteY3" fmla="*/ 629344 h 5234744"/>
                <a:gd name="connsiteX4" fmla="*/ 5455908 w 5895975"/>
                <a:gd name="connsiteY4" fmla="*/ 651647 h 5234744"/>
                <a:gd name="connsiteX5" fmla="*/ 5487093 w 5895975"/>
                <a:gd name="connsiteY5" fmla="*/ 668718 h 5234744"/>
                <a:gd name="connsiteX6" fmla="*/ 5516681 w 5895975"/>
                <a:gd name="connsiteY6" fmla="*/ 624833 h 5234744"/>
                <a:gd name="connsiteX7" fmla="*/ 5615004 w 5895975"/>
                <a:gd name="connsiteY7" fmla="*/ 584106 h 5234744"/>
                <a:gd name="connsiteX8" fmla="*/ 5754054 w 5895975"/>
                <a:gd name="connsiteY8" fmla="*/ 723156 h 5234744"/>
                <a:gd name="connsiteX9" fmla="*/ 5743127 w 5895975"/>
                <a:gd name="connsiteY9" fmla="*/ 777281 h 5234744"/>
                <a:gd name="connsiteX10" fmla="*/ 5727570 w 5895975"/>
                <a:gd name="connsiteY10" fmla="*/ 800355 h 5234744"/>
                <a:gd name="connsiteX11" fmla="*/ 5767186 w 5895975"/>
                <a:gd name="connsiteY11" fmla="*/ 822041 h 5234744"/>
                <a:gd name="connsiteX12" fmla="*/ 5867510 w 5895975"/>
                <a:gd name="connsiteY12" fmla="*/ 638767 h 5234744"/>
                <a:gd name="connsiteX13" fmla="*/ 5850296 w 5895975"/>
                <a:gd name="connsiteY13" fmla="*/ 629344 h 5234744"/>
                <a:gd name="connsiteX14" fmla="*/ 5895975 w 5895975"/>
                <a:gd name="connsiteY14" fmla="*/ 629344 h 5234744"/>
                <a:gd name="connsiteX15" fmla="*/ 5895975 w 5895975"/>
                <a:gd name="connsiteY15" fmla="*/ 5234744 h 5234744"/>
                <a:gd name="connsiteX16" fmla="*/ 0 w 5895975"/>
                <a:gd name="connsiteY16" fmla="*/ 5234744 h 5234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895975" h="5234744">
                  <a:moveTo>
                    <a:pt x="0" y="0"/>
                  </a:moveTo>
                  <a:lnTo>
                    <a:pt x="5191126" y="0"/>
                  </a:lnTo>
                  <a:lnTo>
                    <a:pt x="5191126" y="629344"/>
                  </a:lnTo>
                  <a:lnTo>
                    <a:pt x="5468117" y="629344"/>
                  </a:lnTo>
                  <a:lnTo>
                    <a:pt x="5455908" y="651647"/>
                  </a:lnTo>
                  <a:lnTo>
                    <a:pt x="5487093" y="668718"/>
                  </a:lnTo>
                  <a:lnTo>
                    <a:pt x="5516681" y="624833"/>
                  </a:lnTo>
                  <a:cubicBezTo>
                    <a:pt x="5541844" y="599670"/>
                    <a:pt x="5576607" y="584106"/>
                    <a:pt x="5615004" y="584106"/>
                  </a:cubicBezTo>
                  <a:cubicBezTo>
                    <a:pt x="5691799" y="584106"/>
                    <a:pt x="5754054" y="646361"/>
                    <a:pt x="5754054" y="723156"/>
                  </a:cubicBezTo>
                  <a:cubicBezTo>
                    <a:pt x="5754054" y="742355"/>
                    <a:pt x="5750163" y="760645"/>
                    <a:pt x="5743127" y="777281"/>
                  </a:cubicBezTo>
                  <a:lnTo>
                    <a:pt x="5727570" y="800355"/>
                  </a:lnTo>
                  <a:lnTo>
                    <a:pt x="5767186" y="822041"/>
                  </a:lnTo>
                  <a:lnTo>
                    <a:pt x="5867510" y="638767"/>
                  </a:lnTo>
                  <a:lnTo>
                    <a:pt x="5850296" y="629344"/>
                  </a:lnTo>
                  <a:lnTo>
                    <a:pt x="5895975" y="629344"/>
                  </a:lnTo>
                  <a:lnTo>
                    <a:pt x="5895975" y="5234744"/>
                  </a:lnTo>
                  <a:lnTo>
                    <a:pt x="0" y="5234744"/>
                  </a:lnTo>
                  <a:close/>
                </a:path>
              </a:pathLst>
            </a:custGeom>
          </p:spPr>
        </p:pic>
        <p:grpSp>
          <p:nvGrpSpPr>
            <p:cNvPr id="30" name="Group 49">
              <a:extLst>
                <a:ext uri="{FF2B5EF4-FFF2-40B4-BE49-F238E27FC236}">
                  <a16:creationId xmlns:a16="http://schemas.microsoft.com/office/drawing/2014/main" id="{44181B59-F8EF-424C-8C03-57880A073B59}"/>
                </a:ext>
              </a:extLst>
            </p:cNvPr>
            <p:cNvGrpSpPr/>
            <p:nvPr/>
          </p:nvGrpSpPr>
          <p:grpSpPr>
            <a:xfrm rot="18900000">
              <a:off x="6593205" y="1503349"/>
              <a:ext cx="864870" cy="864870"/>
              <a:chOff x="6593205" y="1503349"/>
              <a:chExt cx="864870" cy="864870"/>
            </a:xfrm>
            <a:grpFill/>
          </p:grpSpPr>
          <p:sp>
            <p:nvSpPr>
              <p:cNvPr id="31" name="Rectangle: Rounded Corners 50">
                <a:extLst>
                  <a:ext uri="{FF2B5EF4-FFF2-40B4-BE49-F238E27FC236}">
                    <a16:creationId xmlns:a16="http://schemas.microsoft.com/office/drawing/2014/main" id="{5C7F83F9-E33D-4628-97D6-626CC12B76B5}"/>
                  </a:ext>
                </a:extLst>
              </p:cNvPr>
              <p:cNvSpPr/>
              <p:nvPr/>
            </p:nvSpPr>
            <p:spPr>
              <a:xfrm rot="5400000">
                <a:off x="6889735" y="1799879"/>
                <a:ext cx="864870" cy="27181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: Rounded Corners 51">
                <a:extLst>
                  <a:ext uri="{FF2B5EF4-FFF2-40B4-BE49-F238E27FC236}">
                    <a16:creationId xmlns:a16="http://schemas.microsoft.com/office/drawing/2014/main" id="{E4022AFC-7F71-4127-9EF8-09B2C683A54C}"/>
                  </a:ext>
                </a:extLst>
              </p:cNvPr>
              <p:cNvSpPr/>
              <p:nvPr/>
            </p:nvSpPr>
            <p:spPr>
              <a:xfrm>
                <a:off x="6593205" y="2096409"/>
                <a:ext cx="864870" cy="27181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3" name="Isosceles Triangle 51">
            <a:extLst>
              <a:ext uri="{FF2B5EF4-FFF2-40B4-BE49-F238E27FC236}">
                <a16:creationId xmlns:a16="http://schemas.microsoft.com/office/drawing/2014/main" id="{72AE56A8-0008-4161-9E76-36DA30B9518B}"/>
              </a:ext>
            </a:extLst>
          </p:cNvPr>
          <p:cNvSpPr/>
          <p:nvPr/>
        </p:nvSpPr>
        <p:spPr>
          <a:xfrm>
            <a:off x="4777396" y="2853124"/>
            <a:ext cx="304917" cy="223597"/>
          </a:xfrm>
          <a:custGeom>
            <a:avLst/>
            <a:gdLst/>
            <a:ahLst/>
            <a:cxnLst/>
            <a:rect l="l" t="t" r="r" b="b"/>
            <a:pathLst>
              <a:path w="3240001" h="2375905">
                <a:moveTo>
                  <a:pt x="1974640" y="1379575"/>
                </a:moveTo>
                <a:lnTo>
                  <a:pt x="3240001" y="2375905"/>
                </a:lnTo>
                <a:lnTo>
                  <a:pt x="1" y="2375905"/>
                </a:lnTo>
                <a:lnTo>
                  <a:pt x="1269863" y="1399042"/>
                </a:lnTo>
                <a:lnTo>
                  <a:pt x="1610574" y="1745545"/>
                </a:lnTo>
                <a:close/>
                <a:moveTo>
                  <a:pt x="3240001" y="126952"/>
                </a:moveTo>
                <a:lnTo>
                  <a:pt x="3240001" y="2258912"/>
                </a:lnTo>
                <a:lnTo>
                  <a:pt x="2032457" y="1334195"/>
                </a:lnTo>
                <a:close/>
                <a:moveTo>
                  <a:pt x="0" y="117525"/>
                </a:moveTo>
                <a:lnTo>
                  <a:pt x="1207545" y="1324768"/>
                </a:lnTo>
                <a:lnTo>
                  <a:pt x="0" y="2249485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1610572" y="1620513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4" name="Rounded Rectangle 27">
            <a:extLst>
              <a:ext uri="{FF2B5EF4-FFF2-40B4-BE49-F238E27FC236}">
                <a16:creationId xmlns:a16="http://schemas.microsoft.com/office/drawing/2014/main" id="{E04DBE6C-E8C8-4592-B387-0CA1C8447329}"/>
              </a:ext>
            </a:extLst>
          </p:cNvPr>
          <p:cNvSpPr/>
          <p:nvPr/>
        </p:nvSpPr>
        <p:spPr>
          <a:xfrm>
            <a:off x="4806039" y="4696157"/>
            <a:ext cx="317145" cy="243610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5" name="Rounded Rectangle 7">
            <a:extLst>
              <a:ext uri="{FF2B5EF4-FFF2-40B4-BE49-F238E27FC236}">
                <a16:creationId xmlns:a16="http://schemas.microsoft.com/office/drawing/2014/main" id="{59B9A7C4-49FC-4950-92BE-82AD3A1BE0B0}"/>
              </a:ext>
            </a:extLst>
          </p:cNvPr>
          <p:cNvSpPr/>
          <p:nvPr/>
        </p:nvSpPr>
        <p:spPr>
          <a:xfrm>
            <a:off x="5942071" y="4678833"/>
            <a:ext cx="322437" cy="278259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6" name="Round Same Side Corner Rectangle 36">
            <a:extLst>
              <a:ext uri="{FF2B5EF4-FFF2-40B4-BE49-F238E27FC236}">
                <a16:creationId xmlns:a16="http://schemas.microsoft.com/office/drawing/2014/main" id="{87E24679-47E6-418D-8B40-7ED113FAA894}"/>
              </a:ext>
            </a:extLst>
          </p:cNvPr>
          <p:cNvSpPr/>
          <p:nvPr/>
        </p:nvSpPr>
        <p:spPr>
          <a:xfrm>
            <a:off x="7094631" y="4688451"/>
            <a:ext cx="327620" cy="259022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7" name="자유형 176">
            <a:extLst>
              <a:ext uri="{FF2B5EF4-FFF2-40B4-BE49-F238E27FC236}">
                <a16:creationId xmlns:a16="http://schemas.microsoft.com/office/drawing/2014/main" id="{AAE0AC78-88A8-42F0-A961-C4D670694FFF}"/>
              </a:ext>
            </a:extLst>
          </p:cNvPr>
          <p:cNvSpPr/>
          <p:nvPr/>
        </p:nvSpPr>
        <p:spPr>
          <a:xfrm>
            <a:off x="5916409" y="2776429"/>
            <a:ext cx="359181" cy="376986"/>
          </a:xfrm>
          <a:custGeom>
            <a:avLst/>
            <a:gdLst>
              <a:gd name="connsiteX0" fmla="*/ 1460984 w 2921968"/>
              <a:gd name="connsiteY0" fmla="*/ 233294 h 3066808"/>
              <a:gd name="connsiteX1" fmla="*/ 1320049 w 2921968"/>
              <a:gd name="connsiteY1" fmla="*/ 374229 h 3066808"/>
              <a:gd name="connsiteX2" fmla="*/ 1460984 w 2921968"/>
              <a:gd name="connsiteY2" fmla="*/ 515164 h 3066808"/>
              <a:gd name="connsiteX3" fmla="*/ 1601919 w 2921968"/>
              <a:gd name="connsiteY3" fmla="*/ 374229 h 3066808"/>
              <a:gd name="connsiteX4" fmla="*/ 1460984 w 2921968"/>
              <a:gd name="connsiteY4" fmla="*/ 233294 h 3066808"/>
              <a:gd name="connsiteX5" fmla="*/ 1460984 w 2921968"/>
              <a:gd name="connsiteY5" fmla="*/ 0 h 3066808"/>
              <a:gd name="connsiteX6" fmla="*/ 1835213 w 2921968"/>
              <a:gd name="connsiteY6" fmla="*/ 374229 h 3066808"/>
              <a:gd name="connsiteX7" fmla="*/ 1670219 w 2921968"/>
              <a:gd name="connsiteY7" fmla="*/ 684545 h 3066808"/>
              <a:gd name="connsiteX8" fmla="*/ 1626866 w 2921968"/>
              <a:gd name="connsiteY8" fmla="*/ 708077 h 3066808"/>
              <a:gd name="connsiteX9" fmla="*/ 1646248 w 2921968"/>
              <a:gd name="connsiteY9" fmla="*/ 873151 h 3066808"/>
              <a:gd name="connsiteX10" fmla="*/ 2235203 w 2921968"/>
              <a:gd name="connsiteY10" fmla="*/ 873151 h 3066808"/>
              <a:gd name="connsiteX11" fmla="*/ 2241832 w 2921968"/>
              <a:gd name="connsiteY11" fmla="*/ 851796 h 3066808"/>
              <a:gd name="connsiteX12" fmla="*/ 2430803 w 2921968"/>
              <a:gd name="connsiteY12" fmla="*/ 726537 h 3066808"/>
              <a:gd name="connsiteX13" fmla="*/ 2635891 w 2921968"/>
              <a:gd name="connsiteY13" fmla="*/ 931625 h 3066808"/>
              <a:gd name="connsiteX14" fmla="*/ 2430803 w 2921968"/>
              <a:gd name="connsiteY14" fmla="*/ 1136713 h 3066808"/>
              <a:gd name="connsiteX15" fmla="*/ 2241832 w 2921968"/>
              <a:gd name="connsiteY15" fmla="*/ 1011455 h 3066808"/>
              <a:gd name="connsiteX16" fmla="*/ 2233652 w 2921968"/>
              <a:gd name="connsiteY16" fmla="*/ 985105 h 3066808"/>
              <a:gd name="connsiteX17" fmla="*/ 1659393 w 2921968"/>
              <a:gd name="connsiteY17" fmla="*/ 985105 h 3066808"/>
              <a:gd name="connsiteX18" fmla="*/ 1835639 w 2921968"/>
              <a:gd name="connsiteY18" fmla="*/ 2486125 h 3066808"/>
              <a:gd name="connsiteX19" fmla="*/ 2605322 w 2921968"/>
              <a:gd name="connsiteY19" fmla="*/ 1804902 h 3066808"/>
              <a:gd name="connsiteX20" fmla="*/ 2437231 w 2921968"/>
              <a:gd name="connsiteY20" fmla="*/ 1828663 h 3066808"/>
              <a:gd name="connsiteX21" fmla="*/ 2679599 w 2921968"/>
              <a:gd name="connsiteY21" fmla="*/ 1472350 h 3066808"/>
              <a:gd name="connsiteX22" fmla="*/ 2921968 w 2921968"/>
              <a:gd name="connsiteY22" fmla="*/ 1828663 h 3066808"/>
              <a:gd name="connsiteX23" fmla="*/ 2749252 w 2921968"/>
              <a:gd name="connsiteY23" fmla="*/ 1804848 h 3066808"/>
              <a:gd name="connsiteX24" fmla="*/ 1665272 w 2921968"/>
              <a:gd name="connsiteY24" fmla="*/ 2905483 h 3066808"/>
              <a:gd name="connsiteX25" fmla="*/ 1462434 w 2921968"/>
              <a:gd name="connsiteY25" fmla="*/ 3066808 h 3066808"/>
              <a:gd name="connsiteX26" fmla="*/ 1265857 w 2921968"/>
              <a:gd name="connsiteY26" fmla="*/ 2910631 h 3066808"/>
              <a:gd name="connsiteX27" fmla="*/ 175466 w 2921968"/>
              <a:gd name="connsiteY27" fmla="*/ 1804523 h 3066808"/>
              <a:gd name="connsiteX28" fmla="*/ 0 w 2921968"/>
              <a:gd name="connsiteY28" fmla="*/ 1828663 h 3066808"/>
              <a:gd name="connsiteX29" fmla="*/ 242369 w 2921968"/>
              <a:gd name="connsiteY29" fmla="*/ 1472350 h 3066808"/>
              <a:gd name="connsiteX30" fmla="*/ 484739 w 2921968"/>
              <a:gd name="connsiteY30" fmla="*/ 1828663 h 3066808"/>
              <a:gd name="connsiteX31" fmla="*/ 319066 w 2921968"/>
              <a:gd name="connsiteY31" fmla="*/ 1805271 h 3066808"/>
              <a:gd name="connsiteX32" fmla="*/ 1095798 w 2921968"/>
              <a:gd name="connsiteY32" fmla="*/ 2488933 h 3066808"/>
              <a:gd name="connsiteX33" fmla="*/ 1266566 w 2921968"/>
              <a:gd name="connsiteY33" fmla="*/ 985105 h 3066808"/>
              <a:gd name="connsiteX34" fmla="*/ 728631 w 2921968"/>
              <a:gd name="connsiteY34" fmla="*/ 985105 h 3066808"/>
              <a:gd name="connsiteX35" fmla="*/ 727109 w 2921968"/>
              <a:gd name="connsiteY35" fmla="*/ 987221 h 3066808"/>
              <a:gd name="connsiteX36" fmla="*/ 719586 w 2921968"/>
              <a:gd name="connsiteY36" fmla="*/ 1011455 h 3066808"/>
              <a:gd name="connsiteX37" fmla="*/ 530615 w 2921968"/>
              <a:gd name="connsiteY37" fmla="*/ 1136713 h 3066808"/>
              <a:gd name="connsiteX38" fmla="*/ 325527 w 2921968"/>
              <a:gd name="connsiteY38" fmla="*/ 931625 h 3066808"/>
              <a:gd name="connsiteX39" fmla="*/ 530615 w 2921968"/>
              <a:gd name="connsiteY39" fmla="*/ 726537 h 3066808"/>
              <a:gd name="connsiteX40" fmla="*/ 719586 w 2921968"/>
              <a:gd name="connsiteY40" fmla="*/ 851796 h 3066808"/>
              <a:gd name="connsiteX41" fmla="*/ 724380 w 2921968"/>
              <a:gd name="connsiteY41" fmla="*/ 867240 h 3066808"/>
              <a:gd name="connsiteX42" fmla="*/ 728634 w 2921968"/>
              <a:gd name="connsiteY42" fmla="*/ 873151 h 3066808"/>
              <a:gd name="connsiteX43" fmla="*/ 1279279 w 2921968"/>
              <a:gd name="connsiteY43" fmla="*/ 873151 h 3066808"/>
              <a:gd name="connsiteX44" fmla="*/ 1297855 w 2921968"/>
              <a:gd name="connsiteY44" fmla="*/ 709571 h 3066808"/>
              <a:gd name="connsiteX45" fmla="*/ 1251749 w 2921968"/>
              <a:gd name="connsiteY45" fmla="*/ 684545 h 3066808"/>
              <a:gd name="connsiteX46" fmla="*/ 1086755 w 2921968"/>
              <a:gd name="connsiteY46" fmla="*/ 374229 h 3066808"/>
              <a:gd name="connsiteX47" fmla="*/ 1460984 w 2921968"/>
              <a:gd name="connsiteY47" fmla="*/ 0 h 30668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2921968" h="3066808">
                <a:moveTo>
                  <a:pt x="1460984" y="233294"/>
                </a:moveTo>
                <a:cubicBezTo>
                  <a:pt x="1383148" y="233294"/>
                  <a:pt x="1320049" y="296393"/>
                  <a:pt x="1320049" y="374229"/>
                </a:cubicBezTo>
                <a:cubicBezTo>
                  <a:pt x="1320049" y="452065"/>
                  <a:pt x="1383148" y="515164"/>
                  <a:pt x="1460984" y="515164"/>
                </a:cubicBezTo>
                <a:cubicBezTo>
                  <a:pt x="1538820" y="515164"/>
                  <a:pt x="1601919" y="452065"/>
                  <a:pt x="1601919" y="374229"/>
                </a:cubicBezTo>
                <a:cubicBezTo>
                  <a:pt x="1601919" y="296393"/>
                  <a:pt x="1538820" y="233294"/>
                  <a:pt x="1460984" y="233294"/>
                </a:cubicBezTo>
                <a:close/>
                <a:moveTo>
                  <a:pt x="1460984" y="0"/>
                </a:moveTo>
                <a:cubicBezTo>
                  <a:pt x="1667665" y="0"/>
                  <a:pt x="1835213" y="167548"/>
                  <a:pt x="1835213" y="374229"/>
                </a:cubicBezTo>
                <a:cubicBezTo>
                  <a:pt x="1835213" y="503404"/>
                  <a:pt x="1769765" y="617294"/>
                  <a:pt x="1670219" y="684545"/>
                </a:cubicBezTo>
                <a:lnTo>
                  <a:pt x="1626866" y="708077"/>
                </a:lnTo>
                <a:lnTo>
                  <a:pt x="1646248" y="873151"/>
                </a:lnTo>
                <a:lnTo>
                  <a:pt x="2235203" y="873151"/>
                </a:lnTo>
                <a:lnTo>
                  <a:pt x="2241832" y="851796"/>
                </a:lnTo>
                <a:cubicBezTo>
                  <a:pt x="2272966" y="778187"/>
                  <a:pt x="2345853" y="726537"/>
                  <a:pt x="2430803" y="726537"/>
                </a:cubicBezTo>
                <a:cubicBezTo>
                  <a:pt x="2544070" y="726537"/>
                  <a:pt x="2635891" y="818358"/>
                  <a:pt x="2635891" y="931625"/>
                </a:cubicBezTo>
                <a:cubicBezTo>
                  <a:pt x="2635891" y="1044892"/>
                  <a:pt x="2544070" y="1136713"/>
                  <a:pt x="2430803" y="1136713"/>
                </a:cubicBezTo>
                <a:cubicBezTo>
                  <a:pt x="2345853" y="1136713"/>
                  <a:pt x="2272966" y="1085064"/>
                  <a:pt x="2241832" y="1011455"/>
                </a:cubicBezTo>
                <a:lnTo>
                  <a:pt x="2233652" y="985105"/>
                </a:lnTo>
                <a:lnTo>
                  <a:pt x="1659393" y="985105"/>
                </a:lnTo>
                <a:lnTo>
                  <a:pt x="1835639" y="2486125"/>
                </a:lnTo>
                <a:cubicBezTo>
                  <a:pt x="2257126" y="2356235"/>
                  <a:pt x="2582425" y="2203368"/>
                  <a:pt x="2605322" y="1804902"/>
                </a:cubicBezTo>
                <a:cubicBezTo>
                  <a:pt x="2547615" y="1806965"/>
                  <a:pt x="2490707" y="1815307"/>
                  <a:pt x="2437231" y="1828663"/>
                </a:cubicBezTo>
                <a:cubicBezTo>
                  <a:pt x="2542844" y="1722240"/>
                  <a:pt x="2642253" y="1622871"/>
                  <a:pt x="2679599" y="1472350"/>
                </a:cubicBezTo>
                <a:cubicBezTo>
                  <a:pt x="2719016" y="1621107"/>
                  <a:pt x="2816355" y="1715183"/>
                  <a:pt x="2921968" y="1828663"/>
                </a:cubicBezTo>
                <a:cubicBezTo>
                  <a:pt x="2868630" y="1815688"/>
                  <a:pt x="2809977" y="1807008"/>
                  <a:pt x="2749252" y="1804848"/>
                </a:cubicBezTo>
                <a:cubicBezTo>
                  <a:pt x="2719427" y="2342499"/>
                  <a:pt x="2353693" y="2860207"/>
                  <a:pt x="1665272" y="2905483"/>
                </a:cubicBezTo>
                <a:cubicBezTo>
                  <a:pt x="1561523" y="2978866"/>
                  <a:pt x="1523475" y="3013033"/>
                  <a:pt x="1462434" y="3066808"/>
                </a:cubicBezTo>
                <a:cubicBezTo>
                  <a:pt x="1404574" y="3011016"/>
                  <a:pt x="1369708" y="2980430"/>
                  <a:pt x="1265857" y="2910631"/>
                </a:cubicBezTo>
                <a:cubicBezTo>
                  <a:pt x="648092" y="2849018"/>
                  <a:pt x="205460" y="2343748"/>
                  <a:pt x="175466" y="1804523"/>
                </a:cubicBezTo>
                <a:cubicBezTo>
                  <a:pt x="115256" y="1806261"/>
                  <a:pt x="55763" y="1814736"/>
                  <a:pt x="0" y="1828663"/>
                </a:cubicBezTo>
                <a:cubicBezTo>
                  <a:pt x="105615" y="1722240"/>
                  <a:pt x="205022" y="1622871"/>
                  <a:pt x="242369" y="1472350"/>
                </a:cubicBezTo>
                <a:cubicBezTo>
                  <a:pt x="281785" y="1621107"/>
                  <a:pt x="379124" y="1715183"/>
                  <a:pt x="484739" y="1828663"/>
                </a:cubicBezTo>
                <a:cubicBezTo>
                  <a:pt x="433473" y="1816193"/>
                  <a:pt x="377298" y="1807690"/>
                  <a:pt x="319066" y="1805271"/>
                </a:cubicBezTo>
                <a:cubicBezTo>
                  <a:pt x="342774" y="2204526"/>
                  <a:pt x="675270" y="2359301"/>
                  <a:pt x="1095798" y="2488933"/>
                </a:cubicBezTo>
                <a:lnTo>
                  <a:pt x="1266566" y="985105"/>
                </a:lnTo>
                <a:lnTo>
                  <a:pt x="728631" y="985105"/>
                </a:lnTo>
                <a:lnTo>
                  <a:pt x="727109" y="987221"/>
                </a:lnTo>
                <a:lnTo>
                  <a:pt x="719586" y="1011455"/>
                </a:lnTo>
                <a:cubicBezTo>
                  <a:pt x="688452" y="1085064"/>
                  <a:pt x="615566" y="1136713"/>
                  <a:pt x="530615" y="1136713"/>
                </a:cubicBezTo>
                <a:cubicBezTo>
                  <a:pt x="417348" y="1136713"/>
                  <a:pt x="325527" y="1044892"/>
                  <a:pt x="325527" y="931625"/>
                </a:cubicBezTo>
                <a:cubicBezTo>
                  <a:pt x="325527" y="818358"/>
                  <a:pt x="417348" y="726537"/>
                  <a:pt x="530615" y="726537"/>
                </a:cubicBezTo>
                <a:cubicBezTo>
                  <a:pt x="615566" y="726537"/>
                  <a:pt x="688452" y="778187"/>
                  <a:pt x="719586" y="851796"/>
                </a:cubicBezTo>
                <a:lnTo>
                  <a:pt x="724380" y="867240"/>
                </a:lnTo>
                <a:lnTo>
                  <a:pt x="728634" y="873151"/>
                </a:lnTo>
                <a:lnTo>
                  <a:pt x="1279279" y="873151"/>
                </a:lnTo>
                <a:lnTo>
                  <a:pt x="1297855" y="709571"/>
                </a:lnTo>
                <a:lnTo>
                  <a:pt x="1251749" y="684545"/>
                </a:lnTo>
                <a:cubicBezTo>
                  <a:pt x="1152204" y="617294"/>
                  <a:pt x="1086755" y="503404"/>
                  <a:pt x="1086755" y="374229"/>
                </a:cubicBezTo>
                <a:cubicBezTo>
                  <a:pt x="1086755" y="167548"/>
                  <a:pt x="1254303" y="0"/>
                  <a:pt x="146098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8" name="Block Arc 14">
            <a:extLst>
              <a:ext uri="{FF2B5EF4-FFF2-40B4-BE49-F238E27FC236}">
                <a16:creationId xmlns:a16="http://schemas.microsoft.com/office/drawing/2014/main" id="{B883ADD0-5D00-4625-A441-9281D3FFEDBA}"/>
              </a:ext>
            </a:extLst>
          </p:cNvPr>
          <p:cNvSpPr/>
          <p:nvPr/>
        </p:nvSpPr>
        <p:spPr>
          <a:xfrm rot="16200000">
            <a:off x="7094309" y="2796977"/>
            <a:ext cx="335669" cy="335890"/>
          </a:xfrm>
          <a:custGeom>
            <a:avLst/>
            <a:gdLst/>
            <a:ahLst/>
            <a:cxnLst/>
            <a:rect l="l" t="t" r="r" b="b"/>
            <a:pathLst>
              <a:path w="3185463" h="3187558">
                <a:moveTo>
                  <a:pt x="764000" y="2343999"/>
                </a:moveTo>
                <a:cubicBezTo>
                  <a:pt x="566798" y="2256389"/>
                  <a:pt x="385374" y="2134753"/>
                  <a:pt x="230072" y="1981662"/>
                </a:cubicBezTo>
                <a:cubicBezTo>
                  <a:pt x="297001" y="2223876"/>
                  <a:pt x="428049" y="2439341"/>
                  <a:pt x="603989" y="2608945"/>
                </a:cubicBezTo>
                <a:cubicBezTo>
                  <a:pt x="667739" y="2525681"/>
                  <a:pt x="720588" y="2436567"/>
                  <a:pt x="764000" y="2343999"/>
                </a:cubicBezTo>
                <a:close/>
                <a:moveTo>
                  <a:pt x="783530" y="862903"/>
                </a:moveTo>
                <a:cubicBezTo>
                  <a:pt x="737619" y="760936"/>
                  <a:pt x="681240" y="662513"/>
                  <a:pt x="611676" y="571152"/>
                </a:cubicBezTo>
                <a:cubicBezTo>
                  <a:pt x="419218" y="754019"/>
                  <a:pt x="279227" y="991173"/>
                  <a:pt x="215545" y="1258034"/>
                </a:cubicBezTo>
                <a:cubicBezTo>
                  <a:pt x="378729" y="1090139"/>
                  <a:pt x="571934" y="956907"/>
                  <a:pt x="783530" y="862903"/>
                </a:cubicBezTo>
                <a:close/>
                <a:moveTo>
                  <a:pt x="935657" y="1673146"/>
                </a:moveTo>
                <a:lnTo>
                  <a:pt x="227023" y="1673146"/>
                </a:lnTo>
                <a:cubicBezTo>
                  <a:pt x="393068" y="1882941"/>
                  <a:pt x="605618" y="2045968"/>
                  <a:pt x="844267" y="2153109"/>
                </a:cubicBezTo>
                <a:cubicBezTo>
                  <a:pt x="897907" y="1997390"/>
                  <a:pt x="928862" y="1835739"/>
                  <a:pt x="935657" y="1673146"/>
                </a:cubicBezTo>
                <a:close/>
                <a:moveTo>
                  <a:pt x="935928" y="1493146"/>
                </a:moveTo>
                <a:cubicBezTo>
                  <a:pt x="928922" y="1345638"/>
                  <a:pt x="902278" y="1198995"/>
                  <a:pt x="856775" y="1056956"/>
                </a:cubicBezTo>
                <a:cubicBezTo>
                  <a:pt x="636768" y="1156959"/>
                  <a:pt x="439487" y="1304654"/>
                  <a:pt x="281464" y="1493146"/>
                </a:cubicBezTo>
                <a:close/>
                <a:moveTo>
                  <a:pt x="1469785" y="2515107"/>
                </a:moveTo>
                <a:cubicBezTo>
                  <a:pt x="1283000" y="2508124"/>
                  <a:pt x="1100523" y="2472287"/>
                  <a:pt x="927628" y="2411229"/>
                </a:cubicBezTo>
                <a:cubicBezTo>
                  <a:pt x="876831" y="2520843"/>
                  <a:pt x="814172" y="2626182"/>
                  <a:pt x="738220" y="2724387"/>
                </a:cubicBezTo>
                <a:cubicBezTo>
                  <a:pt x="944637" y="2881665"/>
                  <a:pt x="1196120" y="2982471"/>
                  <a:pt x="1469785" y="3005418"/>
                </a:cubicBezTo>
                <a:close/>
                <a:moveTo>
                  <a:pt x="1469785" y="1673146"/>
                </a:moveTo>
                <a:lnTo>
                  <a:pt x="1112275" y="1673146"/>
                </a:lnTo>
                <a:cubicBezTo>
                  <a:pt x="1105327" y="1858153"/>
                  <a:pt x="1070032" y="2042144"/>
                  <a:pt x="1008001" y="2219039"/>
                </a:cubicBezTo>
                <a:cubicBezTo>
                  <a:pt x="1155519" y="2270408"/>
                  <a:pt x="1310845" y="2300826"/>
                  <a:pt x="1469785" y="2307834"/>
                </a:cubicBezTo>
                <a:close/>
                <a:moveTo>
                  <a:pt x="1469785" y="898989"/>
                </a:moveTo>
                <a:cubicBezTo>
                  <a:pt x="1315103" y="907762"/>
                  <a:pt x="1164166" y="938783"/>
                  <a:pt x="1020939" y="990066"/>
                </a:cubicBezTo>
                <a:cubicBezTo>
                  <a:pt x="1074574" y="1153655"/>
                  <a:pt x="1105461" y="1322925"/>
                  <a:pt x="1112368" y="1493146"/>
                </a:cubicBezTo>
                <a:lnTo>
                  <a:pt x="1469785" y="1493146"/>
                </a:lnTo>
                <a:close/>
                <a:moveTo>
                  <a:pt x="1469785" y="182141"/>
                </a:moveTo>
                <a:cubicBezTo>
                  <a:pt x="1199839" y="204777"/>
                  <a:pt x="951477" y="303168"/>
                  <a:pt x="746615" y="456764"/>
                </a:cubicBezTo>
                <a:cubicBezTo>
                  <a:pt x="828296" y="562801"/>
                  <a:pt x="894225" y="677310"/>
                  <a:pt x="947434" y="796072"/>
                </a:cubicBezTo>
                <a:cubicBezTo>
                  <a:pt x="1113886" y="736067"/>
                  <a:pt x="1289644" y="700323"/>
                  <a:pt x="1469785" y="691530"/>
                </a:cubicBezTo>
                <a:close/>
                <a:moveTo>
                  <a:pt x="2150063" y="992171"/>
                </a:moveTo>
                <a:cubicBezTo>
                  <a:pt x="1990712" y="935501"/>
                  <a:pt x="1822242" y="902595"/>
                  <a:pt x="1649785" y="897224"/>
                </a:cubicBezTo>
                <a:lnTo>
                  <a:pt x="1649785" y="1493146"/>
                </a:lnTo>
                <a:lnTo>
                  <a:pt x="2063712" y="1493146"/>
                </a:lnTo>
                <a:cubicBezTo>
                  <a:pt x="2069089" y="1323887"/>
                  <a:pt x="2098366" y="1155330"/>
                  <a:pt x="2150063" y="992171"/>
                </a:cubicBezTo>
                <a:close/>
                <a:moveTo>
                  <a:pt x="2168848" y="2199110"/>
                </a:moveTo>
                <a:cubicBezTo>
                  <a:pt x="2108555" y="2028681"/>
                  <a:pt x="2073581" y="1851532"/>
                  <a:pt x="2065295" y="1673146"/>
                </a:cubicBezTo>
                <a:lnTo>
                  <a:pt x="1649785" y="1673146"/>
                </a:lnTo>
                <a:lnTo>
                  <a:pt x="1649785" y="2307299"/>
                </a:lnTo>
                <a:cubicBezTo>
                  <a:pt x="1829404" y="2299517"/>
                  <a:pt x="2004315" y="2261965"/>
                  <a:pt x="2168848" y="2199110"/>
                </a:cubicBezTo>
                <a:close/>
                <a:moveTo>
                  <a:pt x="2422394" y="446879"/>
                </a:moveTo>
                <a:cubicBezTo>
                  <a:pt x="2204309" y="287209"/>
                  <a:pt x="1938140" y="189883"/>
                  <a:pt x="1649785" y="178919"/>
                </a:cubicBezTo>
                <a:lnTo>
                  <a:pt x="1649785" y="689876"/>
                </a:lnTo>
                <a:cubicBezTo>
                  <a:pt x="1846998" y="695154"/>
                  <a:pt x="2039668" y="732502"/>
                  <a:pt x="2221721" y="797410"/>
                </a:cubicBezTo>
                <a:cubicBezTo>
                  <a:pt x="2275056" y="675360"/>
                  <a:pt x="2341760" y="557662"/>
                  <a:pt x="2422394" y="446879"/>
                </a:cubicBezTo>
                <a:close/>
                <a:moveTo>
                  <a:pt x="2447278" y="2722123"/>
                </a:moveTo>
                <a:cubicBezTo>
                  <a:pt x="2366121" y="2618714"/>
                  <a:pt x="2299534" y="2507403"/>
                  <a:pt x="2246145" y="2391362"/>
                </a:cubicBezTo>
                <a:cubicBezTo>
                  <a:pt x="2057375" y="2464119"/>
                  <a:pt x="1856285" y="2506958"/>
                  <a:pt x="1649785" y="2514779"/>
                </a:cubicBezTo>
                <a:lnTo>
                  <a:pt x="1649785" y="3008639"/>
                </a:lnTo>
                <a:cubicBezTo>
                  <a:pt x="1949198" y="2997255"/>
                  <a:pt x="2224691" y="2892757"/>
                  <a:pt x="2447278" y="2722123"/>
                </a:cubicBezTo>
                <a:close/>
                <a:moveTo>
                  <a:pt x="2878934" y="1493146"/>
                </a:moveTo>
                <a:cubicBezTo>
                  <a:pt x="2723190" y="1307255"/>
                  <a:pt x="2529440" y="1161128"/>
                  <a:pt x="2313862" y="1060620"/>
                </a:cubicBezTo>
                <a:cubicBezTo>
                  <a:pt x="2270535" y="1201714"/>
                  <a:pt x="2245604" y="1347104"/>
                  <a:pt x="2240109" y="1493146"/>
                </a:cubicBezTo>
                <a:close/>
                <a:moveTo>
                  <a:pt x="2890636" y="1673146"/>
                </a:moveTo>
                <a:lnTo>
                  <a:pt x="2241814" y="1673146"/>
                </a:lnTo>
                <a:cubicBezTo>
                  <a:pt x="2249736" y="1827102"/>
                  <a:pt x="2279520" y="1979973"/>
                  <a:pt x="2329964" y="2127513"/>
                </a:cubicBezTo>
                <a:cubicBezTo>
                  <a:pt x="2545677" y="2019923"/>
                  <a:pt x="2738160" y="1866413"/>
                  <a:pt x="2890636" y="1673146"/>
                </a:cubicBezTo>
                <a:close/>
                <a:moveTo>
                  <a:pt x="2973035" y="1284386"/>
                </a:moveTo>
                <a:cubicBezTo>
                  <a:pt x="2912066" y="1001840"/>
                  <a:pt x="2765308" y="751379"/>
                  <a:pt x="2561381" y="561108"/>
                </a:cubicBezTo>
                <a:cubicBezTo>
                  <a:pt x="2489321" y="656437"/>
                  <a:pt x="2431363" y="759225"/>
                  <a:pt x="2384553" y="865647"/>
                </a:cubicBezTo>
                <a:cubicBezTo>
                  <a:pt x="2604520" y="964977"/>
                  <a:pt x="2804622" y="1106677"/>
                  <a:pt x="2973035" y="1284386"/>
                </a:cubicBezTo>
                <a:close/>
                <a:moveTo>
                  <a:pt x="2974277" y="1897328"/>
                </a:moveTo>
                <a:cubicBezTo>
                  <a:pt x="2812488" y="2073933"/>
                  <a:pt x="2619878" y="2216690"/>
                  <a:pt x="2407486" y="2319665"/>
                </a:cubicBezTo>
                <a:cubicBezTo>
                  <a:pt x="2454169" y="2420503"/>
                  <a:pt x="2511856" y="2517376"/>
                  <a:pt x="2582047" y="2607468"/>
                </a:cubicBezTo>
                <a:cubicBezTo>
                  <a:pt x="2776399" y="2417974"/>
                  <a:pt x="2916061" y="2172750"/>
                  <a:pt x="2974277" y="1897328"/>
                </a:cubicBezTo>
                <a:close/>
                <a:moveTo>
                  <a:pt x="3185463" y="1593779"/>
                </a:moveTo>
                <a:cubicBezTo>
                  <a:pt x="3185463" y="2473999"/>
                  <a:pt x="2471904" y="3187558"/>
                  <a:pt x="1591684" y="3187558"/>
                </a:cubicBezTo>
                <a:cubicBezTo>
                  <a:pt x="738111" y="3187558"/>
                  <a:pt x="41261" y="2516549"/>
                  <a:pt x="1913" y="1673146"/>
                </a:cubicBezTo>
                <a:lnTo>
                  <a:pt x="0" y="1673146"/>
                </a:lnTo>
                <a:lnTo>
                  <a:pt x="0" y="1493146"/>
                </a:lnTo>
                <a:lnTo>
                  <a:pt x="2750" y="1493146"/>
                </a:lnTo>
                <a:cubicBezTo>
                  <a:pt x="50490" y="700174"/>
                  <a:pt x="679654" y="64473"/>
                  <a:pt x="1469785" y="6156"/>
                </a:cubicBezTo>
                <a:lnTo>
                  <a:pt x="1469785" y="0"/>
                </a:lnTo>
                <a:lnTo>
                  <a:pt x="1591684" y="0"/>
                </a:lnTo>
                <a:lnTo>
                  <a:pt x="1649785" y="0"/>
                </a:lnTo>
                <a:lnTo>
                  <a:pt x="1649785" y="2934"/>
                </a:lnTo>
                <a:cubicBezTo>
                  <a:pt x="2503127" y="31654"/>
                  <a:pt x="3185463" y="733032"/>
                  <a:pt x="3185463" y="159377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45FEB2C-34D7-47F5-9C66-59C414DFFC05}"/>
              </a:ext>
            </a:extLst>
          </p:cNvPr>
          <p:cNvSpPr txBox="1"/>
          <p:nvPr/>
        </p:nvSpPr>
        <p:spPr>
          <a:xfrm>
            <a:off x="4236940" y="3225221"/>
            <a:ext cx="14182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Easy to change colors.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189131E-3BC7-445E-AA44-81DB92FFB571}"/>
              </a:ext>
            </a:extLst>
          </p:cNvPr>
          <p:cNvSpPr txBox="1"/>
          <p:nvPr/>
        </p:nvSpPr>
        <p:spPr>
          <a:xfrm>
            <a:off x="5389314" y="2186029"/>
            <a:ext cx="14182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Easy to change colors.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3A9514F-19AF-43D6-B6E1-6824E24A2C42}"/>
              </a:ext>
            </a:extLst>
          </p:cNvPr>
          <p:cNvSpPr txBox="1"/>
          <p:nvPr/>
        </p:nvSpPr>
        <p:spPr>
          <a:xfrm>
            <a:off x="6519396" y="3225221"/>
            <a:ext cx="14182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Easy to change colors.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EDAFC1D-DDE3-4846-9FA3-24FE599F4751}"/>
              </a:ext>
            </a:extLst>
          </p:cNvPr>
          <p:cNvSpPr txBox="1"/>
          <p:nvPr/>
        </p:nvSpPr>
        <p:spPr>
          <a:xfrm>
            <a:off x="6519396" y="4107214"/>
            <a:ext cx="14182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Easy to change colors.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E5865AB-54F9-450E-B6A6-D30DC8DA43E6}"/>
              </a:ext>
            </a:extLst>
          </p:cNvPr>
          <p:cNvSpPr txBox="1"/>
          <p:nvPr/>
        </p:nvSpPr>
        <p:spPr>
          <a:xfrm>
            <a:off x="4236940" y="4107214"/>
            <a:ext cx="14182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Easy to change colors.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7DA2C82-384D-411C-959F-77045A9BCF39}"/>
              </a:ext>
            </a:extLst>
          </p:cNvPr>
          <p:cNvSpPr txBox="1"/>
          <p:nvPr/>
        </p:nvSpPr>
        <p:spPr>
          <a:xfrm>
            <a:off x="5389314" y="5160181"/>
            <a:ext cx="14182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Easy to change colors.</a:t>
            </a:r>
          </a:p>
        </p:txBody>
      </p:sp>
      <p:grpSp>
        <p:nvGrpSpPr>
          <p:cNvPr id="45" name="Group 13">
            <a:extLst>
              <a:ext uri="{FF2B5EF4-FFF2-40B4-BE49-F238E27FC236}">
                <a16:creationId xmlns:a16="http://schemas.microsoft.com/office/drawing/2014/main" id="{3BA87637-B4C0-4417-AE5D-F9E48A12C83E}"/>
              </a:ext>
            </a:extLst>
          </p:cNvPr>
          <p:cNvGrpSpPr/>
          <p:nvPr/>
        </p:nvGrpSpPr>
        <p:grpSpPr>
          <a:xfrm>
            <a:off x="9183750" y="3412455"/>
            <a:ext cx="2207354" cy="893296"/>
            <a:chOff x="9023213" y="2973444"/>
            <a:chExt cx="2207354" cy="893296"/>
          </a:xfrm>
        </p:grpSpPr>
        <p:grpSp>
          <p:nvGrpSpPr>
            <p:cNvPr id="46" name="Group 66">
              <a:extLst>
                <a:ext uri="{FF2B5EF4-FFF2-40B4-BE49-F238E27FC236}">
                  <a16:creationId xmlns:a16="http://schemas.microsoft.com/office/drawing/2014/main" id="{A7FACE00-61CE-4765-80CA-8E3F4A730BC9}"/>
                </a:ext>
              </a:extLst>
            </p:cNvPr>
            <p:cNvGrpSpPr/>
            <p:nvPr/>
          </p:nvGrpSpPr>
          <p:grpSpPr>
            <a:xfrm>
              <a:off x="9023213" y="2996321"/>
              <a:ext cx="276999" cy="276999"/>
              <a:chOff x="2411760" y="3606832"/>
              <a:chExt cx="206152" cy="206152"/>
            </a:xfrm>
          </p:grpSpPr>
          <p:sp>
            <p:nvSpPr>
              <p:cNvPr id="51" name="Oval 72">
                <a:extLst>
                  <a:ext uri="{FF2B5EF4-FFF2-40B4-BE49-F238E27FC236}">
                    <a16:creationId xmlns:a16="http://schemas.microsoft.com/office/drawing/2014/main" id="{C935D1B1-13F0-4666-8BDA-77FE60182F58}"/>
                  </a:ext>
                </a:extLst>
              </p:cNvPr>
              <p:cNvSpPr/>
              <p:nvPr/>
            </p:nvSpPr>
            <p:spPr>
              <a:xfrm>
                <a:off x="2411760" y="3606832"/>
                <a:ext cx="206152" cy="206152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+mj-ea"/>
                </a:endParaRPr>
              </a:p>
            </p:txBody>
          </p:sp>
          <p:sp>
            <p:nvSpPr>
              <p:cNvPr id="52" name="Chevron 60">
                <a:extLst>
                  <a:ext uri="{FF2B5EF4-FFF2-40B4-BE49-F238E27FC236}">
                    <a16:creationId xmlns:a16="http://schemas.microsoft.com/office/drawing/2014/main" id="{48652C5D-5837-4B1F-A39F-702EE7BA005A}"/>
                  </a:ext>
                </a:extLst>
              </p:cNvPr>
              <p:cNvSpPr/>
              <p:nvPr/>
            </p:nvSpPr>
            <p:spPr>
              <a:xfrm>
                <a:off x="2473351" y="3645566"/>
                <a:ext cx="106415" cy="128684"/>
              </a:xfrm>
              <a:prstGeom prst="chevron">
                <a:avLst>
                  <a:gd name="adj" fmla="val 52868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>
                      <a:lumMod val="75000"/>
                      <a:lumOff val="25000"/>
                    </a:schemeClr>
                  </a:solidFill>
                  <a:ea typeface="+mj-ea"/>
                </a:endParaRPr>
              </a:p>
            </p:txBody>
          </p:sp>
        </p:grpSp>
        <p:grpSp>
          <p:nvGrpSpPr>
            <p:cNvPr id="47" name="Group 67">
              <a:extLst>
                <a:ext uri="{FF2B5EF4-FFF2-40B4-BE49-F238E27FC236}">
                  <a16:creationId xmlns:a16="http://schemas.microsoft.com/office/drawing/2014/main" id="{D82B7FBE-26F0-4D2B-9897-DEF7FC726106}"/>
                </a:ext>
              </a:extLst>
            </p:cNvPr>
            <p:cNvGrpSpPr/>
            <p:nvPr/>
          </p:nvGrpSpPr>
          <p:grpSpPr>
            <a:xfrm>
              <a:off x="9300212" y="2973444"/>
              <a:ext cx="1930355" cy="893296"/>
              <a:chOff x="2140088" y="4456378"/>
              <a:chExt cx="1930355" cy="893296"/>
            </a:xfrm>
          </p:grpSpPr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82DF8F42-F312-4103-A876-1890DFBA6B1E}"/>
                  </a:ext>
                </a:extLst>
              </p:cNvPr>
              <p:cNvSpPr txBox="1"/>
              <p:nvPr/>
            </p:nvSpPr>
            <p:spPr>
              <a:xfrm>
                <a:off x="2140088" y="4456378"/>
                <a:ext cx="1930354" cy="276999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Simply Presentation</a:t>
                </a:r>
                <a:endPara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+mj-ea"/>
                </a:endParaRP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5BEA580E-8E28-47B9-8ABE-3A4929C5B5B3}"/>
                  </a:ext>
                </a:extLst>
              </p:cNvPr>
              <p:cNvSpPr txBox="1"/>
              <p:nvPr/>
            </p:nvSpPr>
            <p:spPr>
              <a:xfrm>
                <a:off x="2140088" y="4764155"/>
                <a:ext cx="1930355" cy="276999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Modern PowerPoint</a:t>
                </a:r>
                <a:endPara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+mj-ea"/>
                </a:endParaRP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F9183920-9A11-4821-9531-3A1816D7BC6B}"/>
                  </a:ext>
                </a:extLst>
              </p:cNvPr>
              <p:cNvSpPr txBox="1"/>
              <p:nvPr/>
            </p:nvSpPr>
            <p:spPr>
              <a:xfrm>
                <a:off x="2140088" y="5072675"/>
                <a:ext cx="1930355" cy="276999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PowerPoint  Presentation</a:t>
                </a:r>
                <a:endPara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</p:grpSp>
      <p:grpSp>
        <p:nvGrpSpPr>
          <p:cNvPr id="53" name="Group 74">
            <a:extLst>
              <a:ext uri="{FF2B5EF4-FFF2-40B4-BE49-F238E27FC236}">
                <a16:creationId xmlns:a16="http://schemas.microsoft.com/office/drawing/2014/main" id="{39C9585A-5493-4932-9691-9CBDADC91A5B}"/>
              </a:ext>
            </a:extLst>
          </p:cNvPr>
          <p:cNvGrpSpPr/>
          <p:nvPr/>
        </p:nvGrpSpPr>
        <p:grpSpPr>
          <a:xfrm>
            <a:off x="8080074" y="1673113"/>
            <a:ext cx="2207354" cy="893296"/>
            <a:chOff x="9023213" y="2973444"/>
            <a:chExt cx="2207354" cy="893296"/>
          </a:xfrm>
        </p:grpSpPr>
        <p:grpSp>
          <p:nvGrpSpPr>
            <p:cNvPr id="54" name="Group 75">
              <a:extLst>
                <a:ext uri="{FF2B5EF4-FFF2-40B4-BE49-F238E27FC236}">
                  <a16:creationId xmlns:a16="http://schemas.microsoft.com/office/drawing/2014/main" id="{0B29239B-EE0A-4F7E-A4B6-CD35C389F697}"/>
                </a:ext>
              </a:extLst>
            </p:cNvPr>
            <p:cNvGrpSpPr/>
            <p:nvPr/>
          </p:nvGrpSpPr>
          <p:grpSpPr>
            <a:xfrm>
              <a:off x="9023213" y="2996321"/>
              <a:ext cx="276999" cy="276999"/>
              <a:chOff x="2411760" y="3606832"/>
              <a:chExt cx="206152" cy="206152"/>
            </a:xfrm>
          </p:grpSpPr>
          <p:sp>
            <p:nvSpPr>
              <p:cNvPr id="59" name="Oval 80">
                <a:extLst>
                  <a:ext uri="{FF2B5EF4-FFF2-40B4-BE49-F238E27FC236}">
                    <a16:creationId xmlns:a16="http://schemas.microsoft.com/office/drawing/2014/main" id="{4EDDF99E-93D1-45AF-ADE5-94A8135F489D}"/>
                  </a:ext>
                </a:extLst>
              </p:cNvPr>
              <p:cNvSpPr/>
              <p:nvPr/>
            </p:nvSpPr>
            <p:spPr>
              <a:xfrm>
                <a:off x="2411760" y="3606832"/>
                <a:ext cx="206152" cy="206152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+mj-ea"/>
                </a:endParaRPr>
              </a:p>
            </p:txBody>
          </p:sp>
          <p:sp>
            <p:nvSpPr>
              <p:cNvPr id="60" name="Chevron 60">
                <a:extLst>
                  <a:ext uri="{FF2B5EF4-FFF2-40B4-BE49-F238E27FC236}">
                    <a16:creationId xmlns:a16="http://schemas.microsoft.com/office/drawing/2014/main" id="{DD75A7A8-D9D0-48AA-BF3B-51F7A75295C6}"/>
                  </a:ext>
                </a:extLst>
              </p:cNvPr>
              <p:cNvSpPr/>
              <p:nvPr/>
            </p:nvSpPr>
            <p:spPr>
              <a:xfrm>
                <a:off x="2473351" y="3645566"/>
                <a:ext cx="106415" cy="128684"/>
              </a:xfrm>
              <a:prstGeom prst="chevron">
                <a:avLst>
                  <a:gd name="adj" fmla="val 52868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>
                      <a:lumMod val="75000"/>
                      <a:lumOff val="25000"/>
                    </a:schemeClr>
                  </a:solidFill>
                  <a:ea typeface="+mj-ea"/>
                </a:endParaRPr>
              </a:p>
            </p:txBody>
          </p:sp>
        </p:grpSp>
        <p:grpSp>
          <p:nvGrpSpPr>
            <p:cNvPr id="55" name="Group 76">
              <a:extLst>
                <a:ext uri="{FF2B5EF4-FFF2-40B4-BE49-F238E27FC236}">
                  <a16:creationId xmlns:a16="http://schemas.microsoft.com/office/drawing/2014/main" id="{736F874C-2EC5-4665-ABD8-1031F66B8DD0}"/>
                </a:ext>
              </a:extLst>
            </p:cNvPr>
            <p:cNvGrpSpPr/>
            <p:nvPr/>
          </p:nvGrpSpPr>
          <p:grpSpPr>
            <a:xfrm>
              <a:off x="9300212" y="2973444"/>
              <a:ext cx="1930355" cy="893296"/>
              <a:chOff x="2140088" y="4456378"/>
              <a:chExt cx="1930355" cy="893296"/>
            </a:xfrm>
          </p:grpSpPr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08C9224A-36FD-471E-A341-956974CB8EAA}"/>
                  </a:ext>
                </a:extLst>
              </p:cNvPr>
              <p:cNvSpPr txBox="1"/>
              <p:nvPr/>
            </p:nvSpPr>
            <p:spPr>
              <a:xfrm>
                <a:off x="2140088" y="4456378"/>
                <a:ext cx="1930354" cy="276999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Simply Presentation</a:t>
                </a:r>
                <a:endPara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+mj-ea"/>
                </a:endParaRP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63F17E5F-6508-49A4-B186-EFB1FF8F6E9C}"/>
                  </a:ext>
                </a:extLst>
              </p:cNvPr>
              <p:cNvSpPr txBox="1"/>
              <p:nvPr/>
            </p:nvSpPr>
            <p:spPr>
              <a:xfrm>
                <a:off x="2140088" y="4764155"/>
                <a:ext cx="1930355" cy="276999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Modern PowerPoint</a:t>
                </a:r>
                <a:endPara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+mj-ea"/>
                </a:endParaRP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08DDD574-A41F-43BC-8971-9BBF1E71514A}"/>
                  </a:ext>
                </a:extLst>
              </p:cNvPr>
              <p:cNvSpPr txBox="1"/>
              <p:nvPr/>
            </p:nvSpPr>
            <p:spPr>
              <a:xfrm>
                <a:off x="2140088" y="5072675"/>
                <a:ext cx="1930355" cy="276999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PowerPoint  Presentation</a:t>
                </a:r>
                <a:endPara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</p:grpSp>
      <p:grpSp>
        <p:nvGrpSpPr>
          <p:cNvPr id="61" name="Group 82">
            <a:extLst>
              <a:ext uri="{FF2B5EF4-FFF2-40B4-BE49-F238E27FC236}">
                <a16:creationId xmlns:a16="http://schemas.microsoft.com/office/drawing/2014/main" id="{292A0FA8-B576-4E98-BE90-23CCE06709CE}"/>
              </a:ext>
            </a:extLst>
          </p:cNvPr>
          <p:cNvGrpSpPr/>
          <p:nvPr/>
        </p:nvGrpSpPr>
        <p:grpSpPr>
          <a:xfrm>
            <a:off x="8080074" y="5151796"/>
            <a:ext cx="2207354" cy="893296"/>
            <a:chOff x="9023213" y="2973444"/>
            <a:chExt cx="2207354" cy="893296"/>
          </a:xfrm>
        </p:grpSpPr>
        <p:grpSp>
          <p:nvGrpSpPr>
            <p:cNvPr id="62" name="Group 83">
              <a:extLst>
                <a:ext uri="{FF2B5EF4-FFF2-40B4-BE49-F238E27FC236}">
                  <a16:creationId xmlns:a16="http://schemas.microsoft.com/office/drawing/2014/main" id="{D919F765-EE99-41C2-B7C1-5EC11489F742}"/>
                </a:ext>
              </a:extLst>
            </p:cNvPr>
            <p:cNvGrpSpPr/>
            <p:nvPr/>
          </p:nvGrpSpPr>
          <p:grpSpPr>
            <a:xfrm>
              <a:off x="9023213" y="2996321"/>
              <a:ext cx="276999" cy="276999"/>
              <a:chOff x="2411760" y="3606832"/>
              <a:chExt cx="206152" cy="206152"/>
            </a:xfrm>
          </p:grpSpPr>
          <p:sp>
            <p:nvSpPr>
              <p:cNvPr id="67" name="Oval 88">
                <a:extLst>
                  <a:ext uri="{FF2B5EF4-FFF2-40B4-BE49-F238E27FC236}">
                    <a16:creationId xmlns:a16="http://schemas.microsoft.com/office/drawing/2014/main" id="{77BD1AC9-BAE7-4EE3-92D3-A9495D946254}"/>
                  </a:ext>
                </a:extLst>
              </p:cNvPr>
              <p:cNvSpPr/>
              <p:nvPr/>
            </p:nvSpPr>
            <p:spPr>
              <a:xfrm>
                <a:off x="2411760" y="3606832"/>
                <a:ext cx="206152" cy="206152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+mj-ea"/>
                </a:endParaRPr>
              </a:p>
            </p:txBody>
          </p:sp>
          <p:sp>
            <p:nvSpPr>
              <p:cNvPr id="68" name="Chevron 60">
                <a:extLst>
                  <a:ext uri="{FF2B5EF4-FFF2-40B4-BE49-F238E27FC236}">
                    <a16:creationId xmlns:a16="http://schemas.microsoft.com/office/drawing/2014/main" id="{66D365F6-DAC6-4C8E-A146-4EAEEFC1A43A}"/>
                  </a:ext>
                </a:extLst>
              </p:cNvPr>
              <p:cNvSpPr/>
              <p:nvPr/>
            </p:nvSpPr>
            <p:spPr>
              <a:xfrm>
                <a:off x="2473351" y="3645566"/>
                <a:ext cx="106415" cy="128684"/>
              </a:xfrm>
              <a:prstGeom prst="chevron">
                <a:avLst>
                  <a:gd name="adj" fmla="val 52868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>
                      <a:lumMod val="75000"/>
                      <a:lumOff val="25000"/>
                    </a:schemeClr>
                  </a:solidFill>
                  <a:ea typeface="+mj-ea"/>
                </a:endParaRPr>
              </a:p>
            </p:txBody>
          </p:sp>
        </p:grpSp>
        <p:grpSp>
          <p:nvGrpSpPr>
            <p:cNvPr id="63" name="Group 84">
              <a:extLst>
                <a:ext uri="{FF2B5EF4-FFF2-40B4-BE49-F238E27FC236}">
                  <a16:creationId xmlns:a16="http://schemas.microsoft.com/office/drawing/2014/main" id="{32007FA1-DAAC-49FB-8B82-1F9674DD53B9}"/>
                </a:ext>
              </a:extLst>
            </p:cNvPr>
            <p:cNvGrpSpPr/>
            <p:nvPr/>
          </p:nvGrpSpPr>
          <p:grpSpPr>
            <a:xfrm>
              <a:off x="9300212" y="2973444"/>
              <a:ext cx="1930355" cy="893296"/>
              <a:chOff x="2140088" y="4456378"/>
              <a:chExt cx="1930355" cy="893296"/>
            </a:xfrm>
          </p:grpSpPr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129042B0-4BF9-490B-B433-4E8587CCFD88}"/>
                  </a:ext>
                </a:extLst>
              </p:cNvPr>
              <p:cNvSpPr txBox="1"/>
              <p:nvPr/>
            </p:nvSpPr>
            <p:spPr>
              <a:xfrm>
                <a:off x="2140088" y="4456378"/>
                <a:ext cx="1930354" cy="276999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Simply Presentation</a:t>
                </a:r>
                <a:endPara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+mj-ea"/>
                </a:endParaRPr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98C935A7-8E30-40AC-B2A0-CBB570DB4F80}"/>
                  </a:ext>
                </a:extLst>
              </p:cNvPr>
              <p:cNvSpPr txBox="1"/>
              <p:nvPr/>
            </p:nvSpPr>
            <p:spPr>
              <a:xfrm>
                <a:off x="2140088" y="4764155"/>
                <a:ext cx="1930355" cy="276999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Modern PowerPoint</a:t>
                </a:r>
                <a:endPara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+mj-ea"/>
                </a:endParaRPr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4E71BC27-D470-4FC6-A6A4-53B006ECC44B}"/>
                  </a:ext>
                </a:extLst>
              </p:cNvPr>
              <p:cNvSpPr txBox="1"/>
              <p:nvPr/>
            </p:nvSpPr>
            <p:spPr>
              <a:xfrm>
                <a:off x="2140088" y="5072675"/>
                <a:ext cx="1930355" cy="276999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PowerPoint  Presentation</a:t>
                </a:r>
                <a:endPara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</p:grpSp>
      <p:grpSp>
        <p:nvGrpSpPr>
          <p:cNvPr id="69" name="Group 91">
            <a:extLst>
              <a:ext uri="{FF2B5EF4-FFF2-40B4-BE49-F238E27FC236}">
                <a16:creationId xmlns:a16="http://schemas.microsoft.com/office/drawing/2014/main" id="{2E6FCFCA-BC93-49CB-BD95-216487819452}"/>
              </a:ext>
            </a:extLst>
          </p:cNvPr>
          <p:cNvGrpSpPr/>
          <p:nvPr/>
        </p:nvGrpSpPr>
        <p:grpSpPr>
          <a:xfrm flipH="1">
            <a:off x="803576" y="3412455"/>
            <a:ext cx="2207354" cy="893296"/>
            <a:chOff x="9023213" y="2973444"/>
            <a:chExt cx="2207354" cy="893296"/>
          </a:xfrm>
        </p:grpSpPr>
        <p:grpSp>
          <p:nvGrpSpPr>
            <p:cNvPr id="70" name="Group 108">
              <a:extLst>
                <a:ext uri="{FF2B5EF4-FFF2-40B4-BE49-F238E27FC236}">
                  <a16:creationId xmlns:a16="http://schemas.microsoft.com/office/drawing/2014/main" id="{8DEA31B7-7071-457F-BA8F-63E8F00E03D0}"/>
                </a:ext>
              </a:extLst>
            </p:cNvPr>
            <p:cNvGrpSpPr/>
            <p:nvPr/>
          </p:nvGrpSpPr>
          <p:grpSpPr>
            <a:xfrm>
              <a:off x="9023213" y="2996321"/>
              <a:ext cx="276999" cy="276999"/>
              <a:chOff x="2411760" y="3606832"/>
              <a:chExt cx="206152" cy="206152"/>
            </a:xfrm>
          </p:grpSpPr>
          <p:sp>
            <p:nvSpPr>
              <p:cNvPr id="75" name="Oval 113">
                <a:extLst>
                  <a:ext uri="{FF2B5EF4-FFF2-40B4-BE49-F238E27FC236}">
                    <a16:creationId xmlns:a16="http://schemas.microsoft.com/office/drawing/2014/main" id="{9F0CFD03-9FBE-4261-808E-4A97DC2D73A8}"/>
                  </a:ext>
                </a:extLst>
              </p:cNvPr>
              <p:cNvSpPr/>
              <p:nvPr/>
            </p:nvSpPr>
            <p:spPr>
              <a:xfrm>
                <a:off x="2411760" y="3606832"/>
                <a:ext cx="206152" cy="206152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+mj-ea"/>
                </a:endParaRPr>
              </a:p>
            </p:txBody>
          </p:sp>
          <p:sp>
            <p:nvSpPr>
              <p:cNvPr id="76" name="Chevron 60">
                <a:extLst>
                  <a:ext uri="{FF2B5EF4-FFF2-40B4-BE49-F238E27FC236}">
                    <a16:creationId xmlns:a16="http://schemas.microsoft.com/office/drawing/2014/main" id="{D789CEF9-B5E2-4CB5-8061-0D1F3ADB22AA}"/>
                  </a:ext>
                </a:extLst>
              </p:cNvPr>
              <p:cNvSpPr/>
              <p:nvPr/>
            </p:nvSpPr>
            <p:spPr>
              <a:xfrm>
                <a:off x="2473351" y="3645566"/>
                <a:ext cx="106415" cy="128684"/>
              </a:xfrm>
              <a:prstGeom prst="chevron">
                <a:avLst>
                  <a:gd name="adj" fmla="val 52868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>
                      <a:lumMod val="75000"/>
                      <a:lumOff val="25000"/>
                    </a:schemeClr>
                  </a:solidFill>
                  <a:ea typeface="+mj-ea"/>
                </a:endParaRPr>
              </a:p>
            </p:txBody>
          </p:sp>
        </p:grpSp>
        <p:grpSp>
          <p:nvGrpSpPr>
            <p:cNvPr id="71" name="Group 109">
              <a:extLst>
                <a:ext uri="{FF2B5EF4-FFF2-40B4-BE49-F238E27FC236}">
                  <a16:creationId xmlns:a16="http://schemas.microsoft.com/office/drawing/2014/main" id="{66F87315-D453-4CE4-A156-02E4695AFD96}"/>
                </a:ext>
              </a:extLst>
            </p:cNvPr>
            <p:cNvGrpSpPr/>
            <p:nvPr/>
          </p:nvGrpSpPr>
          <p:grpSpPr>
            <a:xfrm>
              <a:off x="9300212" y="2973444"/>
              <a:ext cx="1930355" cy="893296"/>
              <a:chOff x="2140088" y="4456378"/>
              <a:chExt cx="1930355" cy="893296"/>
            </a:xfrm>
          </p:grpSpPr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42EFFB03-0B56-4315-AC5C-5A9852948D60}"/>
                  </a:ext>
                </a:extLst>
              </p:cNvPr>
              <p:cNvSpPr txBox="1"/>
              <p:nvPr/>
            </p:nvSpPr>
            <p:spPr>
              <a:xfrm>
                <a:off x="2140088" y="4456378"/>
                <a:ext cx="1930354" cy="276999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r"/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Simply Presentation</a:t>
                </a:r>
                <a:endPara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+mj-ea"/>
                </a:endParaRPr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9A5B702A-374C-45EC-9B5A-8B6929DDBE2A}"/>
                  </a:ext>
                </a:extLst>
              </p:cNvPr>
              <p:cNvSpPr txBox="1"/>
              <p:nvPr/>
            </p:nvSpPr>
            <p:spPr>
              <a:xfrm>
                <a:off x="2140088" y="4764155"/>
                <a:ext cx="1930355" cy="276999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r"/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Modern PowerPoint</a:t>
                </a:r>
                <a:endPara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+mj-ea"/>
                </a:endParaRPr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892566A7-6DA1-4691-9F67-22394B905D61}"/>
                  </a:ext>
                </a:extLst>
              </p:cNvPr>
              <p:cNvSpPr txBox="1"/>
              <p:nvPr/>
            </p:nvSpPr>
            <p:spPr>
              <a:xfrm>
                <a:off x="2140088" y="5072675"/>
                <a:ext cx="1930355" cy="276999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r"/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PowerPoint  Presentation</a:t>
                </a:r>
                <a:endPara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</p:grpSp>
      <p:grpSp>
        <p:nvGrpSpPr>
          <p:cNvPr id="77" name="Group 92">
            <a:extLst>
              <a:ext uri="{FF2B5EF4-FFF2-40B4-BE49-F238E27FC236}">
                <a16:creationId xmlns:a16="http://schemas.microsoft.com/office/drawing/2014/main" id="{AAFD816B-7F7D-46C0-98C6-C060B42C9CDB}"/>
              </a:ext>
            </a:extLst>
          </p:cNvPr>
          <p:cNvGrpSpPr/>
          <p:nvPr/>
        </p:nvGrpSpPr>
        <p:grpSpPr>
          <a:xfrm flipH="1">
            <a:off x="1907252" y="1673113"/>
            <a:ext cx="2207354" cy="893296"/>
            <a:chOff x="9023213" y="2973444"/>
            <a:chExt cx="2207354" cy="893296"/>
          </a:xfrm>
        </p:grpSpPr>
        <p:grpSp>
          <p:nvGrpSpPr>
            <p:cNvPr id="78" name="Group 101">
              <a:extLst>
                <a:ext uri="{FF2B5EF4-FFF2-40B4-BE49-F238E27FC236}">
                  <a16:creationId xmlns:a16="http://schemas.microsoft.com/office/drawing/2014/main" id="{1601307C-E762-47F5-B4F0-067BCFCF7A1C}"/>
                </a:ext>
              </a:extLst>
            </p:cNvPr>
            <p:cNvGrpSpPr/>
            <p:nvPr/>
          </p:nvGrpSpPr>
          <p:grpSpPr>
            <a:xfrm>
              <a:off x="9023213" y="2996321"/>
              <a:ext cx="276999" cy="276999"/>
              <a:chOff x="2411760" y="3606832"/>
              <a:chExt cx="206152" cy="206152"/>
            </a:xfrm>
          </p:grpSpPr>
          <p:sp>
            <p:nvSpPr>
              <p:cNvPr id="83" name="Oval 106">
                <a:extLst>
                  <a:ext uri="{FF2B5EF4-FFF2-40B4-BE49-F238E27FC236}">
                    <a16:creationId xmlns:a16="http://schemas.microsoft.com/office/drawing/2014/main" id="{9547E2F2-012B-4A71-8615-55157B3BAC58}"/>
                  </a:ext>
                </a:extLst>
              </p:cNvPr>
              <p:cNvSpPr/>
              <p:nvPr/>
            </p:nvSpPr>
            <p:spPr>
              <a:xfrm>
                <a:off x="2411760" y="3606832"/>
                <a:ext cx="206152" cy="206152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+mj-ea"/>
                </a:endParaRPr>
              </a:p>
            </p:txBody>
          </p:sp>
          <p:sp>
            <p:nvSpPr>
              <p:cNvPr id="84" name="Chevron 60">
                <a:extLst>
                  <a:ext uri="{FF2B5EF4-FFF2-40B4-BE49-F238E27FC236}">
                    <a16:creationId xmlns:a16="http://schemas.microsoft.com/office/drawing/2014/main" id="{BFE07F83-3443-4DDD-8A30-CF7C2FF66C63}"/>
                  </a:ext>
                </a:extLst>
              </p:cNvPr>
              <p:cNvSpPr/>
              <p:nvPr/>
            </p:nvSpPr>
            <p:spPr>
              <a:xfrm>
                <a:off x="2473351" y="3645566"/>
                <a:ext cx="106415" cy="128684"/>
              </a:xfrm>
              <a:prstGeom prst="chevron">
                <a:avLst>
                  <a:gd name="adj" fmla="val 52868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>
                      <a:lumMod val="75000"/>
                      <a:lumOff val="25000"/>
                    </a:schemeClr>
                  </a:solidFill>
                  <a:ea typeface="+mj-ea"/>
                </a:endParaRPr>
              </a:p>
            </p:txBody>
          </p:sp>
        </p:grpSp>
        <p:grpSp>
          <p:nvGrpSpPr>
            <p:cNvPr id="79" name="Group 102">
              <a:extLst>
                <a:ext uri="{FF2B5EF4-FFF2-40B4-BE49-F238E27FC236}">
                  <a16:creationId xmlns:a16="http://schemas.microsoft.com/office/drawing/2014/main" id="{118D6A6F-3720-45F8-9E9F-048CA7C9C509}"/>
                </a:ext>
              </a:extLst>
            </p:cNvPr>
            <p:cNvGrpSpPr/>
            <p:nvPr/>
          </p:nvGrpSpPr>
          <p:grpSpPr>
            <a:xfrm>
              <a:off x="9300212" y="2973444"/>
              <a:ext cx="1930355" cy="893296"/>
              <a:chOff x="2140088" y="4456378"/>
              <a:chExt cx="1930355" cy="893296"/>
            </a:xfrm>
          </p:grpSpPr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C616B0BE-EDB0-4C8A-AA06-A6785A99137A}"/>
                  </a:ext>
                </a:extLst>
              </p:cNvPr>
              <p:cNvSpPr txBox="1"/>
              <p:nvPr/>
            </p:nvSpPr>
            <p:spPr>
              <a:xfrm>
                <a:off x="2140088" y="4456378"/>
                <a:ext cx="1930354" cy="276999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r"/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Simply Presentation</a:t>
                </a:r>
                <a:endPara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+mj-ea"/>
                </a:endParaRPr>
              </a:p>
            </p:txBody>
          </p: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51BC6E69-BC7B-4F3B-9510-E10393F8AEF9}"/>
                  </a:ext>
                </a:extLst>
              </p:cNvPr>
              <p:cNvSpPr txBox="1"/>
              <p:nvPr/>
            </p:nvSpPr>
            <p:spPr>
              <a:xfrm>
                <a:off x="2140088" y="4764155"/>
                <a:ext cx="1930355" cy="276999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r"/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Modern PowerPoint</a:t>
                </a:r>
                <a:endPara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+mj-ea"/>
                </a:endParaRPr>
              </a:p>
            </p:txBody>
          </p:sp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0A1CD1BF-855C-468B-9876-D0309CDE63F3}"/>
                  </a:ext>
                </a:extLst>
              </p:cNvPr>
              <p:cNvSpPr txBox="1"/>
              <p:nvPr/>
            </p:nvSpPr>
            <p:spPr>
              <a:xfrm>
                <a:off x="2140088" y="5072675"/>
                <a:ext cx="1930355" cy="276999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r"/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PowerPoint  Presentation</a:t>
                </a:r>
                <a:endPara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</p:grpSp>
      <p:grpSp>
        <p:nvGrpSpPr>
          <p:cNvPr id="85" name="Group 93">
            <a:extLst>
              <a:ext uri="{FF2B5EF4-FFF2-40B4-BE49-F238E27FC236}">
                <a16:creationId xmlns:a16="http://schemas.microsoft.com/office/drawing/2014/main" id="{A6E8CCB7-C0C0-42FA-AC28-7A9828407066}"/>
              </a:ext>
            </a:extLst>
          </p:cNvPr>
          <p:cNvGrpSpPr/>
          <p:nvPr/>
        </p:nvGrpSpPr>
        <p:grpSpPr>
          <a:xfrm flipH="1">
            <a:off x="1907252" y="5151796"/>
            <a:ext cx="2207354" cy="893296"/>
            <a:chOff x="9023213" y="2973444"/>
            <a:chExt cx="2207354" cy="893296"/>
          </a:xfrm>
        </p:grpSpPr>
        <p:grpSp>
          <p:nvGrpSpPr>
            <p:cNvPr id="86" name="Group 94">
              <a:extLst>
                <a:ext uri="{FF2B5EF4-FFF2-40B4-BE49-F238E27FC236}">
                  <a16:creationId xmlns:a16="http://schemas.microsoft.com/office/drawing/2014/main" id="{B61EBA46-548D-4223-96FC-1F50E05D0522}"/>
                </a:ext>
              </a:extLst>
            </p:cNvPr>
            <p:cNvGrpSpPr/>
            <p:nvPr/>
          </p:nvGrpSpPr>
          <p:grpSpPr>
            <a:xfrm>
              <a:off x="9023213" y="2996321"/>
              <a:ext cx="276999" cy="276999"/>
              <a:chOff x="2411760" y="3606832"/>
              <a:chExt cx="206152" cy="206152"/>
            </a:xfrm>
          </p:grpSpPr>
          <p:sp>
            <p:nvSpPr>
              <p:cNvPr id="91" name="Oval 99">
                <a:extLst>
                  <a:ext uri="{FF2B5EF4-FFF2-40B4-BE49-F238E27FC236}">
                    <a16:creationId xmlns:a16="http://schemas.microsoft.com/office/drawing/2014/main" id="{42FD7C24-86B0-4268-9208-A8CF8FB5F338}"/>
                  </a:ext>
                </a:extLst>
              </p:cNvPr>
              <p:cNvSpPr/>
              <p:nvPr/>
            </p:nvSpPr>
            <p:spPr>
              <a:xfrm>
                <a:off x="2411760" y="3606832"/>
                <a:ext cx="206152" cy="206152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+mj-ea"/>
                </a:endParaRPr>
              </a:p>
            </p:txBody>
          </p:sp>
          <p:sp>
            <p:nvSpPr>
              <p:cNvPr id="92" name="Chevron 60">
                <a:extLst>
                  <a:ext uri="{FF2B5EF4-FFF2-40B4-BE49-F238E27FC236}">
                    <a16:creationId xmlns:a16="http://schemas.microsoft.com/office/drawing/2014/main" id="{D8B35F6B-BC27-45BA-857F-456B18705FAF}"/>
                  </a:ext>
                </a:extLst>
              </p:cNvPr>
              <p:cNvSpPr/>
              <p:nvPr/>
            </p:nvSpPr>
            <p:spPr>
              <a:xfrm>
                <a:off x="2473351" y="3645566"/>
                <a:ext cx="106415" cy="128684"/>
              </a:xfrm>
              <a:prstGeom prst="chevron">
                <a:avLst>
                  <a:gd name="adj" fmla="val 52868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>
                      <a:lumMod val="75000"/>
                      <a:lumOff val="25000"/>
                    </a:schemeClr>
                  </a:solidFill>
                  <a:ea typeface="+mj-ea"/>
                </a:endParaRPr>
              </a:p>
            </p:txBody>
          </p:sp>
        </p:grpSp>
        <p:grpSp>
          <p:nvGrpSpPr>
            <p:cNvPr id="87" name="Group 95">
              <a:extLst>
                <a:ext uri="{FF2B5EF4-FFF2-40B4-BE49-F238E27FC236}">
                  <a16:creationId xmlns:a16="http://schemas.microsoft.com/office/drawing/2014/main" id="{64B90DCF-BF9C-4774-828A-ED60282E2B1E}"/>
                </a:ext>
              </a:extLst>
            </p:cNvPr>
            <p:cNvGrpSpPr/>
            <p:nvPr/>
          </p:nvGrpSpPr>
          <p:grpSpPr>
            <a:xfrm>
              <a:off x="9300212" y="2973444"/>
              <a:ext cx="1930355" cy="893296"/>
              <a:chOff x="2140088" y="4456378"/>
              <a:chExt cx="1930355" cy="893296"/>
            </a:xfrm>
          </p:grpSpPr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38D0304B-B9F2-4B5B-8A87-389F2C505B51}"/>
                  </a:ext>
                </a:extLst>
              </p:cNvPr>
              <p:cNvSpPr txBox="1"/>
              <p:nvPr/>
            </p:nvSpPr>
            <p:spPr>
              <a:xfrm>
                <a:off x="2140088" y="4456378"/>
                <a:ext cx="1930354" cy="276999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r"/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Simply Presentation</a:t>
                </a:r>
                <a:endPara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+mj-ea"/>
                </a:endParaRPr>
              </a:p>
            </p:txBody>
          </p: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BD44E021-BEA3-41C1-82E6-E9D54512AA33}"/>
                  </a:ext>
                </a:extLst>
              </p:cNvPr>
              <p:cNvSpPr txBox="1"/>
              <p:nvPr/>
            </p:nvSpPr>
            <p:spPr>
              <a:xfrm>
                <a:off x="2140088" y="4764155"/>
                <a:ext cx="1930355" cy="276999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r"/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Modern PowerPoint</a:t>
                </a:r>
                <a:endPara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+mj-ea"/>
                </a:endParaRPr>
              </a:p>
            </p:txBody>
          </p:sp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C02BDA22-D4E9-4057-9008-CEB1F0D868F1}"/>
                  </a:ext>
                </a:extLst>
              </p:cNvPr>
              <p:cNvSpPr txBox="1"/>
              <p:nvPr/>
            </p:nvSpPr>
            <p:spPr>
              <a:xfrm>
                <a:off x="2140088" y="5072675"/>
                <a:ext cx="1930355" cy="276999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r"/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PowerPoint  Presentation</a:t>
                </a:r>
                <a:endPara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231334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66FEAAD-6E9F-40BA-A59C-0765A487DBF7}"/>
              </a:ext>
            </a:extLst>
          </p:cNvPr>
          <p:cNvSpPr txBox="1"/>
          <p:nvPr/>
        </p:nvSpPr>
        <p:spPr>
          <a:xfrm>
            <a:off x="614580" y="2921169"/>
            <a:ext cx="539975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9" indent="-171459">
              <a:buFont typeface="Wingdings" pitchFamily="2" charset="2"/>
              <a:buChar char="v"/>
            </a:pP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 </a:t>
            </a:r>
            <a:endParaRPr lang="en-US" altLang="ko-KR" sz="1200" dirty="0">
              <a:solidFill>
                <a:schemeClr val="bg1"/>
              </a:solidFill>
            </a:endParaRPr>
          </a:p>
          <a:p>
            <a:pPr marL="171459" indent="-171459">
              <a:buFont typeface="Wingdings" pitchFamily="2" charset="2"/>
              <a:buChar char="v"/>
            </a:pPr>
            <a:endParaRPr lang="en-US" altLang="ko-KR" sz="1200" dirty="0">
              <a:solidFill>
                <a:schemeClr val="bg1"/>
              </a:solidFill>
            </a:endParaRPr>
          </a:p>
          <a:p>
            <a:pPr marL="171459" indent="-171459">
              <a:buFont typeface="Wingdings" pitchFamily="2" charset="2"/>
              <a:buChar char="v"/>
            </a:pP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 </a:t>
            </a:r>
          </a:p>
          <a:p>
            <a:pPr marL="171459" indent="-171459">
              <a:buFont typeface="Wingdings" pitchFamily="2" charset="2"/>
              <a:buChar char="v"/>
            </a:pPr>
            <a:endParaRPr lang="en-US" altLang="ko-KR" sz="1200" dirty="0">
              <a:solidFill>
                <a:schemeClr val="bg1"/>
              </a:solidFill>
              <a:cs typeface="Arial" pitchFamily="34" charset="0"/>
            </a:endParaRPr>
          </a:p>
          <a:p>
            <a:pPr marL="171459" indent="-171459">
              <a:buFont typeface="Wingdings" pitchFamily="2" charset="2"/>
              <a:buChar char="v"/>
            </a:pP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 </a:t>
            </a:r>
            <a:endParaRPr lang="en-US" altLang="ko-KR" sz="12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CB74A4-B220-426D-8029-EA5367AB5338}"/>
              </a:ext>
            </a:extLst>
          </p:cNvPr>
          <p:cNvSpPr txBox="1"/>
          <p:nvPr/>
        </p:nvSpPr>
        <p:spPr>
          <a:xfrm>
            <a:off x="841926" y="4906173"/>
            <a:ext cx="5214511" cy="861774"/>
          </a:xfrm>
          <a:prstGeom prst="rect">
            <a:avLst/>
          </a:prstGeom>
          <a:noFill/>
        </p:spPr>
        <p:txBody>
          <a:bodyPr wrap="square" lIns="36000" tIns="0" rIns="36000" bIns="0" rtlCol="0" anchor="ctr">
            <a:spAutoFit/>
          </a:bodyPr>
          <a:lstStyle/>
          <a:p>
            <a:r>
              <a:rPr lang="en-US" altLang="ko-KR" sz="2800" dirty="0"/>
              <a:t>We Create Quality </a:t>
            </a:r>
          </a:p>
          <a:p>
            <a:r>
              <a:rPr lang="en-US" altLang="ko-KR" sz="2800" dirty="0">
                <a:solidFill>
                  <a:schemeClr val="accent2"/>
                </a:solidFill>
              </a:rPr>
              <a:t>Professional PPT </a:t>
            </a:r>
            <a:r>
              <a:rPr lang="en-US" altLang="ko-KR" sz="2800" dirty="0"/>
              <a:t>Presentation</a:t>
            </a:r>
            <a:endParaRPr lang="ko-KR" altLang="en-US" sz="2800" dirty="0"/>
          </a:p>
        </p:txBody>
      </p:sp>
      <p:sp>
        <p:nvSpPr>
          <p:cNvPr id="7" name="직사각형 5">
            <a:extLst>
              <a:ext uri="{FF2B5EF4-FFF2-40B4-BE49-F238E27FC236}">
                <a16:creationId xmlns:a16="http://schemas.microsoft.com/office/drawing/2014/main" id="{87F01D8E-8A97-4C3E-BA32-AFE8873C7EFF}"/>
              </a:ext>
            </a:extLst>
          </p:cNvPr>
          <p:cNvSpPr/>
          <p:nvPr/>
        </p:nvSpPr>
        <p:spPr>
          <a:xfrm>
            <a:off x="783874" y="537877"/>
            <a:ext cx="4396803" cy="720638"/>
          </a:xfrm>
          <a:prstGeom prst="rect">
            <a:avLst/>
          </a:prstGeom>
          <a:noFill/>
        </p:spPr>
        <p:txBody>
          <a:bodyPr lIns="0" anchor="ctr"/>
          <a:lstStyle/>
          <a:p>
            <a:r>
              <a:rPr lang="en-US" altLang="ko-KR" sz="4000" b="1" dirty="0">
                <a:solidFill>
                  <a:schemeClr val="accent2"/>
                </a:solidFill>
                <a:latin typeface="+mj-lt"/>
              </a:rPr>
              <a:t>PORTFOLIO</a:t>
            </a:r>
          </a:p>
        </p:txBody>
      </p:sp>
      <p:sp>
        <p:nvSpPr>
          <p:cNvPr id="8" name="직사각형 6">
            <a:extLst>
              <a:ext uri="{FF2B5EF4-FFF2-40B4-BE49-F238E27FC236}">
                <a16:creationId xmlns:a16="http://schemas.microsoft.com/office/drawing/2014/main" id="{41D206BB-3FB1-4556-B8CE-46B5F30382DE}"/>
              </a:ext>
            </a:extLst>
          </p:cNvPr>
          <p:cNvSpPr/>
          <p:nvPr/>
        </p:nvSpPr>
        <p:spPr>
          <a:xfrm>
            <a:off x="2297428" y="1192192"/>
            <a:ext cx="4396804" cy="720638"/>
          </a:xfrm>
          <a:prstGeom prst="rect">
            <a:avLst/>
          </a:prstGeom>
          <a:noFill/>
        </p:spPr>
        <p:txBody>
          <a:bodyPr lIns="0" anchor="ctr"/>
          <a:lstStyle/>
          <a:p>
            <a:r>
              <a:rPr lang="en-US" altLang="ko-KR" sz="4000" b="1" dirty="0">
                <a:solidFill>
                  <a:schemeClr val="accent3"/>
                </a:solidFill>
                <a:latin typeface="+mj-lt"/>
              </a:rPr>
              <a:t>PRESENTATION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719D775-91C2-44F8-AE5C-68B75725BC68}"/>
              </a:ext>
            </a:extLst>
          </p:cNvPr>
          <p:cNvSpPr txBox="1"/>
          <p:nvPr/>
        </p:nvSpPr>
        <p:spPr>
          <a:xfrm>
            <a:off x="841926" y="5831640"/>
            <a:ext cx="52936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Easy to change colors, photos and Text. Get a modern PowerPoint  Presentation that is beautifully designed. 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A3C18AC-9F1A-40C4-93F2-374D45CA7E3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3456298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oup 41">
            <a:extLst>
              <a:ext uri="{FF2B5EF4-FFF2-40B4-BE49-F238E27FC236}">
                <a16:creationId xmlns:a16="http://schemas.microsoft.com/office/drawing/2014/main" id="{7D8C8EF7-C7FB-4DA7-965F-568F0857F81E}"/>
              </a:ext>
            </a:extLst>
          </p:cNvPr>
          <p:cNvGrpSpPr/>
          <p:nvPr/>
        </p:nvGrpSpPr>
        <p:grpSpPr>
          <a:xfrm>
            <a:off x="4119043" y="2276874"/>
            <a:ext cx="3953917" cy="3953917"/>
            <a:chOff x="3018304" y="1378094"/>
            <a:chExt cx="3096667" cy="3096667"/>
          </a:xfrm>
        </p:grpSpPr>
        <p:sp>
          <p:nvSpPr>
            <p:cNvPr id="4" name="Block Arc 42">
              <a:extLst>
                <a:ext uri="{FF2B5EF4-FFF2-40B4-BE49-F238E27FC236}">
                  <a16:creationId xmlns:a16="http://schemas.microsoft.com/office/drawing/2014/main" id="{D0BC1FE5-86D0-4EB0-89C1-AE8F52E98318}"/>
                </a:ext>
              </a:extLst>
            </p:cNvPr>
            <p:cNvSpPr/>
            <p:nvPr/>
          </p:nvSpPr>
          <p:spPr>
            <a:xfrm rot="8261054">
              <a:off x="3018304" y="1378094"/>
              <a:ext cx="3096667" cy="3096667"/>
            </a:xfrm>
            <a:prstGeom prst="blockArc">
              <a:avLst>
                <a:gd name="adj1" fmla="val 13411126"/>
                <a:gd name="adj2" fmla="val 15919102"/>
                <a:gd name="adj3" fmla="val 6907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" name="Block Arc 46">
              <a:extLst>
                <a:ext uri="{FF2B5EF4-FFF2-40B4-BE49-F238E27FC236}">
                  <a16:creationId xmlns:a16="http://schemas.microsoft.com/office/drawing/2014/main" id="{9C37CDC7-C0A2-4E78-A2C1-F6741FA75BEF}"/>
                </a:ext>
              </a:extLst>
            </p:cNvPr>
            <p:cNvSpPr/>
            <p:nvPr/>
          </p:nvSpPr>
          <p:spPr>
            <a:xfrm rot="19032052">
              <a:off x="3018304" y="1378094"/>
              <a:ext cx="3096667" cy="3096667"/>
            </a:xfrm>
            <a:prstGeom prst="blockArc">
              <a:avLst>
                <a:gd name="adj1" fmla="val 10899473"/>
                <a:gd name="adj2" fmla="val 13310838"/>
                <a:gd name="adj3" fmla="val 7042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grpSp>
          <p:nvGrpSpPr>
            <p:cNvPr id="6" name="Group 47">
              <a:extLst>
                <a:ext uri="{FF2B5EF4-FFF2-40B4-BE49-F238E27FC236}">
                  <a16:creationId xmlns:a16="http://schemas.microsoft.com/office/drawing/2014/main" id="{0771A8B5-F67B-4E73-81DB-D81B17D26036}"/>
                </a:ext>
              </a:extLst>
            </p:cNvPr>
            <p:cNvGrpSpPr/>
            <p:nvPr/>
          </p:nvGrpSpPr>
          <p:grpSpPr>
            <a:xfrm>
              <a:off x="3018304" y="1378094"/>
              <a:ext cx="3096667" cy="3096667"/>
              <a:chOff x="3018304" y="1378094"/>
              <a:chExt cx="3096667" cy="3096667"/>
            </a:xfrm>
          </p:grpSpPr>
          <p:sp>
            <p:nvSpPr>
              <p:cNvPr id="9" name="Block Arc 50">
                <a:extLst>
                  <a:ext uri="{FF2B5EF4-FFF2-40B4-BE49-F238E27FC236}">
                    <a16:creationId xmlns:a16="http://schemas.microsoft.com/office/drawing/2014/main" id="{6A98349F-8B32-40AA-A56C-6BA40AD4DA85}"/>
                  </a:ext>
                </a:extLst>
              </p:cNvPr>
              <p:cNvSpPr/>
              <p:nvPr/>
            </p:nvSpPr>
            <p:spPr>
              <a:xfrm>
                <a:off x="3018304" y="1378094"/>
                <a:ext cx="3096667" cy="3096667"/>
              </a:xfrm>
              <a:prstGeom prst="blockArc">
                <a:avLst>
                  <a:gd name="adj1" fmla="val 10849205"/>
                  <a:gd name="adj2" fmla="val 13299261"/>
                  <a:gd name="adj3" fmla="val 7053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10" name="Block Arc 51">
                <a:extLst>
                  <a:ext uri="{FF2B5EF4-FFF2-40B4-BE49-F238E27FC236}">
                    <a16:creationId xmlns:a16="http://schemas.microsoft.com/office/drawing/2014/main" id="{C41917A2-9115-4045-83EA-1AE3BB81B247}"/>
                  </a:ext>
                </a:extLst>
              </p:cNvPr>
              <p:cNvSpPr/>
              <p:nvPr/>
            </p:nvSpPr>
            <p:spPr>
              <a:xfrm rot="5400000">
                <a:off x="3018304" y="1378094"/>
                <a:ext cx="3096667" cy="3096667"/>
              </a:xfrm>
              <a:prstGeom prst="blockArc">
                <a:avLst>
                  <a:gd name="adj1" fmla="val 13650321"/>
                  <a:gd name="adj2" fmla="val 16152490"/>
                  <a:gd name="adj3" fmla="val 7179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sp>
          <p:nvSpPr>
            <p:cNvPr id="7" name="Block Arc 48">
              <a:extLst>
                <a:ext uri="{FF2B5EF4-FFF2-40B4-BE49-F238E27FC236}">
                  <a16:creationId xmlns:a16="http://schemas.microsoft.com/office/drawing/2014/main" id="{CCABC0CA-09C5-4852-AE03-4060BD13BF6C}"/>
                </a:ext>
              </a:extLst>
            </p:cNvPr>
            <p:cNvSpPr/>
            <p:nvPr/>
          </p:nvSpPr>
          <p:spPr>
            <a:xfrm rot="2854073">
              <a:off x="3018304" y="1378094"/>
              <a:ext cx="3096667" cy="3096667"/>
            </a:xfrm>
            <a:prstGeom prst="blockArc">
              <a:avLst>
                <a:gd name="adj1" fmla="val 10553048"/>
                <a:gd name="adj2" fmla="val 13271468"/>
                <a:gd name="adj3" fmla="val 703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8" name="Block Arc 49">
              <a:extLst>
                <a:ext uri="{FF2B5EF4-FFF2-40B4-BE49-F238E27FC236}">
                  <a16:creationId xmlns:a16="http://schemas.microsoft.com/office/drawing/2014/main" id="{D92BD616-BE18-4303-BF0E-761795299F29}"/>
                </a:ext>
              </a:extLst>
            </p:cNvPr>
            <p:cNvSpPr/>
            <p:nvPr/>
          </p:nvSpPr>
          <p:spPr>
            <a:xfrm rot="2854464">
              <a:off x="3018304" y="1378094"/>
              <a:ext cx="3096667" cy="3096667"/>
            </a:xfrm>
            <a:prstGeom prst="blockArc">
              <a:avLst>
                <a:gd name="adj1" fmla="val 13411126"/>
                <a:gd name="adj2" fmla="val 16068669"/>
                <a:gd name="adj3" fmla="val 7199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11" name="Group 9">
            <a:extLst>
              <a:ext uri="{FF2B5EF4-FFF2-40B4-BE49-F238E27FC236}">
                <a16:creationId xmlns:a16="http://schemas.microsoft.com/office/drawing/2014/main" id="{A6234F14-1909-47D2-97B2-3B2D6E4F9603}"/>
              </a:ext>
            </a:extLst>
          </p:cNvPr>
          <p:cNvGrpSpPr/>
          <p:nvPr/>
        </p:nvGrpSpPr>
        <p:grpSpPr>
          <a:xfrm>
            <a:off x="7981218" y="1772819"/>
            <a:ext cx="2827389" cy="918329"/>
            <a:chOff x="6457218" y="1772816"/>
            <a:chExt cx="2291246" cy="918329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F49190E-DE13-43E6-A35F-793C7C67D41F}"/>
                </a:ext>
              </a:extLst>
            </p:cNvPr>
            <p:cNvSpPr txBox="1"/>
            <p:nvPr/>
          </p:nvSpPr>
          <p:spPr>
            <a:xfrm>
              <a:off x="6457218" y="1772816"/>
              <a:ext cx="229124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BC5CCF3-EA42-46C6-89E8-CC8EEEC58D29}"/>
                </a:ext>
              </a:extLst>
            </p:cNvPr>
            <p:cNvSpPr txBox="1"/>
            <p:nvPr/>
          </p:nvSpPr>
          <p:spPr>
            <a:xfrm>
              <a:off x="6457218" y="2044814"/>
              <a:ext cx="229124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Reports.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4" name="Group 8">
            <a:extLst>
              <a:ext uri="{FF2B5EF4-FFF2-40B4-BE49-F238E27FC236}">
                <a16:creationId xmlns:a16="http://schemas.microsoft.com/office/drawing/2014/main" id="{14DE5370-A539-43C7-A49B-998070C3BFDD}"/>
              </a:ext>
            </a:extLst>
          </p:cNvPr>
          <p:cNvGrpSpPr/>
          <p:nvPr/>
        </p:nvGrpSpPr>
        <p:grpSpPr>
          <a:xfrm>
            <a:off x="8578643" y="3284987"/>
            <a:ext cx="2827389" cy="918329"/>
            <a:chOff x="6889266" y="3284984"/>
            <a:chExt cx="1998238" cy="918329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2E84C0D-6FD5-4DA6-87EA-332BCE60EE73}"/>
                </a:ext>
              </a:extLst>
            </p:cNvPr>
            <p:cNvSpPr txBox="1"/>
            <p:nvPr/>
          </p:nvSpPr>
          <p:spPr>
            <a:xfrm>
              <a:off x="6889266" y="3284984"/>
              <a:ext cx="199823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8ECC3FC-2B28-48F4-B429-9697D28138CC}"/>
                </a:ext>
              </a:extLst>
            </p:cNvPr>
            <p:cNvSpPr txBox="1"/>
            <p:nvPr/>
          </p:nvSpPr>
          <p:spPr>
            <a:xfrm>
              <a:off x="6889266" y="3556982"/>
              <a:ext cx="199823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Reports.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7" name="Group 7">
            <a:extLst>
              <a:ext uri="{FF2B5EF4-FFF2-40B4-BE49-F238E27FC236}">
                <a16:creationId xmlns:a16="http://schemas.microsoft.com/office/drawing/2014/main" id="{62694B88-68D5-463F-AC6A-D16C7597368F}"/>
              </a:ext>
            </a:extLst>
          </p:cNvPr>
          <p:cNvGrpSpPr/>
          <p:nvPr/>
        </p:nvGrpSpPr>
        <p:grpSpPr>
          <a:xfrm>
            <a:off x="8197242" y="5127031"/>
            <a:ext cx="2827389" cy="918329"/>
            <a:chOff x="6673242" y="5020022"/>
            <a:chExt cx="2291246" cy="918329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536B431-0DEE-4907-8118-00B91DD2EA73}"/>
                </a:ext>
              </a:extLst>
            </p:cNvPr>
            <p:cNvSpPr txBox="1"/>
            <p:nvPr/>
          </p:nvSpPr>
          <p:spPr>
            <a:xfrm>
              <a:off x="6673242" y="5020022"/>
              <a:ext cx="229124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41966DB-123E-4E26-A5B4-034B932E6B21}"/>
                </a:ext>
              </a:extLst>
            </p:cNvPr>
            <p:cNvSpPr txBox="1"/>
            <p:nvPr/>
          </p:nvSpPr>
          <p:spPr>
            <a:xfrm>
              <a:off x="6673242" y="5292020"/>
              <a:ext cx="229124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Reports.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0" name="Group 3">
            <a:extLst>
              <a:ext uri="{FF2B5EF4-FFF2-40B4-BE49-F238E27FC236}">
                <a16:creationId xmlns:a16="http://schemas.microsoft.com/office/drawing/2014/main" id="{49CEED66-0AAF-4137-B027-4078B004A0F7}"/>
              </a:ext>
            </a:extLst>
          </p:cNvPr>
          <p:cNvGrpSpPr/>
          <p:nvPr/>
        </p:nvGrpSpPr>
        <p:grpSpPr>
          <a:xfrm>
            <a:off x="1492844" y="1749944"/>
            <a:ext cx="2789947" cy="918329"/>
            <a:chOff x="467544" y="1749941"/>
            <a:chExt cx="2291246" cy="918329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9A618BF-6F7C-4B02-8D0C-1A3B00A10E79}"/>
                </a:ext>
              </a:extLst>
            </p:cNvPr>
            <p:cNvSpPr txBox="1"/>
            <p:nvPr/>
          </p:nvSpPr>
          <p:spPr>
            <a:xfrm>
              <a:off x="467544" y="1749941"/>
              <a:ext cx="22214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F312CB7-53A2-4D26-B1F7-B619162E747C}"/>
                </a:ext>
              </a:extLst>
            </p:cNvPr>
            <p:cNvSpPr txBox="1"/>
            <p:nvPr/>
          </p:nvSpPr>
          <p:spPr>
            <a:xfrm>
              <a:off x="467544" y="2021939"/>
              <a:ext cx="229124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Reports.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3" name="Group 4">
            <a:extLst>
              <a:ext uri="{FF2B5EF4-FFF2-40B4-BE49-F238E27FC236}">
                <a16:creationId xmlns:a16="http://schemas.microsoft.com/office/drawing/2014/main" id="{44DA2B88-7069-4D5D-A735-6EB7C2A23336}"/>
              </a:ext>
            </a:extLst>
          </p:cNvPr>
          <p:cNvGrpSpPr/>
          <p:nvPr/>
        </p:nvGrpSpPr>
        <p:grpSpPr>
          <a:xfrm>
            <a:off x="820916" y="3284987"/>
            <a:ext cx="2802170" cy="918329"/>
            <a:chOff x="242744" y="3314387"/>
            <a:chExt cx="2011990" cy="918329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B21E910-8952-4D9F-AC4C-3251A7351EF4}"/>
                </a:ext>
              </a:extLst>
            </p:cNvPr>
            <p:cNvSpPr txBox="1"/>
            <p:nvPr/>
          </p:nvSpPr>
          <p:spPr>
            <a:xfrm>
              <a:off x="242744" y="3314387"/>
              <a:ext cx="19421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3F64679-F3B3-4E90-8309-B2DCCF661545}"/>
                </a:ext>
              </a:extLst>
            </p:cNvPr>
            <p:cNvSpPr txBox="1"/>
            <p:nvPr/>
          </p:nvSpPr>
          <p:spPr>
            <a:xfrm>
              <a:off x="251520" y="3586385"/>
              <a:ext cx="200321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Reports.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6" name="Group 6">
            <a:extLst>
              <a:ext uri="{FF2B5EF4-FFF2-40B4-BE49-F238E27FC236}">
                <a16:creationId xmlns:a16="http://schemas.microsoft.com/office/drawing/2014/main" id="{6BFA6243-35D7-4BDF-8767-D4C3389DCFFD}"/>
              </a:ext>
            </a:extLst>
          </p:cNvPr>
          <p:cNvGrpSpPr/>
          <p:nvPr/>
        </p:nvGrpSpPr>
        <p:grpSpPr>
          <a:xfrm>
            <a:off x="1264596" y="5127031"/>
            <a:ext cx="2802170" cy="918329"/>
            <a:chOff x="251520" y="4998238"/>
            <a:chExt cx="2291246" cy="918329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A4A7B14-2A57-4AD0-BFE1-5A97EE1C91B9}"/>
                </a:ext>
              </a:extLst>
            </p:cNvPr>
            <p:cNvSpPr txBox="1"/>
            <p:nvPr/>
          </p:nvSpPr>
          <p:spPr>
            <a:xfrm>
              <a:off x="251520" y="4998238"/>
              <a:ext cx="22214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19E2C7A-4D4F-4907-90CB-87AA7235876F}"/>
                </a:ext>
              </a:extLst>
            </p:cNvPr>
            <p:cNvSpPr txBox="1"/>
            <p:nvPr/>
          </p:nvSpPr>
          <p:spPr>
            <a:xfrm>
              <a:off x="251520" y="5270236"/>
              <a:ext cx="229124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Reports.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9" name="Group 10">
            <a:extLst>
              <a:ext uri="{FF2B5EF4-FFF2-40B4-BE49-F238E27FC236}">
                <a16:creationId xmlns:a16="http://schemas.microsoft.com/office/drawing/2014/main" id="{9AF8647A-B5DE-4A90-823F-11CC1DD36355}"/>
              </a:ext>
            </a:extLst>
          </p:cNvPr>
          <p:cNvGrpSpPr/>
          <p:nvPr/>
        </p:nvGrpSpPr>
        <p:grpSpPr>
          <a:xfrm>
            <a:off x="5044456" y="4309100"/>
            <a:ext cx="2082154" cy="1496164"/>
            <a:chOff x="3520455" y="4309100"/>
            <a:chExt cx="2082154" cy="1496164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B7278F2-733A-479E-82AD-B1AF7036756E}"/>
                </a:ext>
              </a:extLst>
            </p:cNvPr>
            <p:cNvSpPr txBox="1"/>
            <p:nvPr/>
          </p:nvSpPr>
          <p:spPr>
            <a:xfrm>
              <a:off x="3520455" y="4309100"/>
              <a:ext cx="208215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B8399DD-0786-45C2-9FE4-C66ADD950C5E}"/>
                </a:ext>
              </a:extLst>
            </p:cNvPr>
            <p:cNvSpPr txBox="1"/>
            <p:nvPr/>
          </p:nvSpPr>
          <p:spPr>
            <a:xfrm>
              <a:off x="3520455" y="4604935"/>
              <a:ext cx="2082154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You can simply impress your audience and add a unique zing and appeal to your Reports and Presentations with our Templates.</a:t>
              </a:r>
            </a:p>
          </p:txBody>
        </p:sp>
      </p:grpSp>
      <p:sp>
        <p:nvSpPr>
          <p:cNvPr id="33" name="Freeform 98">
            <a:extLst>
              <a:ext uri="{FF2B5EF4-FFF2-40B4-BE49-F238E27FC236}">
                <a16:creationId xmlns:a16="http://schemas.microsoft.com/office/drawing/2014/main" id="{27AD12E0-374C-45A4-9231-C2ECF7DCF1D0}"/>
              </a:ext>
            </a:extLst>
          </p:cNvPr>
          <p:cNvSpPr/>
          <p:nvPr/>
        </p:nvSpPr>
        <p:spPr>
          <a:xfrm>
            <a:off x="6986776" y="1893972"/>
            <a:ext cx="944880" cy="350520"/>
          </a:xfrm>
          <a:custGeom>
            <a:avLst/>
            <a:gdLst>
              <a:gd name="connsiteX0" fmla="*/ 0 w 944880"/>
              <a:gd name="connsiteY0" fmla="*/ 350520 h 350520"/>
              <a:gd name="connsiteX1" fmla="*/ 388620 w 944880"/>
              <a:gd name="connsiteY1" fmla="*/ 0 h 350520"/>
              <a:gd name="connsiteX2" fmla="*/ 944880 w 944880"/>
              <a:gd name="connsiteY2" fmla="*/ 0 h 350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44880" h="350520">
                <a:moveTo>
                  <a:pt x="0" y="350520"/>
                </a:moveTo>
                <a:lnTo>
                  <a:pt x="388620" y="0"/>
                </a:lnTo>
                <a:lnTo>
                  <a:pt x="944880" y="0"/>
                </a:lnTo>
              </a:path>
            </a:pathLst>
          </a:cu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4" name="Freeform 99">
            <a:extLst>
              <a:ext uri="{FF2B5EF4-FFF2-40B4-BE49-F238E27FC236}">
                <a16:creationId xmlns:a16="http://schemas.microsoft.com/office/drawing/2014/main" id="{9EF19E49-DF9F-4137-A24C-D08FEC3D672A}"/>
              </a:ext>
            </a:extLst>
          </p:cNvPr>
          <p:cNvSpPr/>
          <p:nvPr/>
        </p:nvSpPr>
        <p:spPr>
          <a:xfrm flipH="1">
            <a:off x="4282790" y="1893972"/>
            <a:ext cx="944880" cy="350520"/>
          </a:xfrm>
          <a:custGeom>
            <a:avLst/>
            <a:gdLst>
              <a:gd name="connsiteX0" fmla="*/ 0 w 944880"/>
              <a:gd name="connsiteY0" fmla="*/ 350520 h 350520"/>
              <a:gd name="connsiteX1" fmla="*/ 388620 w 944880"/>
              <a:gd name="connsiteY1" fmla="*/ 0 h 350520"/>
              <a:gd name="connsiteX2" fmla="*/ 944880 w 944880"/>
              <a:gd name="connsiteY2" fmla="*/ 0 h 350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44880" h="350520">
                <a:moveTo>
                  <a:pt x="0" y="350520"/>
                </a:moveTo>
                <a:lnTo>
                  <a:pt x="388620" y="0"/>
                </a:lnTo>
                <a:lnTo>
                  <a:pt x="944880" y="0"/>
                </a:lnTo>
              </a:path>
            </a:pathLst>
          </a:cu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35" name="Straight Connector 100">
            <a:extLst>
              <a:ext uri="{FF2B5EF4-FFF2-40B4-BE49-F238E27FC236}">
                <a16:creationId xmlns:a16="http://schemas.microsoft.com/office/drawing/2014/main" id="{CA0FCBB2-940E-4DEB-8569-2EE3719FB0E5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7996726" y="3433015"/>
            <a:ext cx="581917" cy="586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Freeform 103">
            <a:extLst>
              <a:ext uri="{FF2B5EF4-FFF2-40B4-BE49-F238E27FC236}">
                <a16:creationId xmlns:a16="http://schemas.microsoft.com/office/drawing/2014/main" id="{FC2202E7-2527-4021-AF3D-D8273B690FA2}"/>
              </a:ext>
            </a:extLst>
          </p:cNvPr>
          <p:cNvSpPr/>
          <p:nvPr/>
        </p:nvSpPr>
        <p:spPr>
          <a:xfrm flipH="1">
            <a:off x="3366630" y="4901981"/>
            <a:ext cx="684582" cy="191888"/>
          </a:xfrm>
          <a:custGeom>
            <a:avLst/>
            <a:gdLst>
              <a:gd name="connsiteX0" fmla="*/ 0 w 670560"/>
              <a:gd name="connsiteY0" fmla="*/ 0 h 137160"/>
              <a:gd name="connsiteX1" fmla="*/ 670560 w 670560"/>
              <a:gd name="connsiteY1" fmla="*/ 0 h 137160"/>
              <a:gd name="connsiteX2" fmla="*/ 670560 w 670560"/>
              <a:gd name="connsiteY2" fmla="*/ 137160 h 137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0560" h="137160">
                <a:moveTo>
                  <a:pt x="0" y="0"/>
                </a:moveTo>
                <a:lnTo>
                  <a:pt x="670560" y="0"/>
                </a:lnTo>
                <a:lnTo>
                  <a:pt x="670560" y="137160"/>
                </a:lnTo>
              </a:path>
            </a:pathLst>
          </a:cu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37" name="Straight Connector 40">
            <a:extLst>
              <a:ext uri="{FF2B5EF4-FFF2-40B4-BE49-F238E27FC236}">
                <a16:creationId xmlns:a16="http://schemas.microsoft.com/office/drawing/2014/main" id="{0C9FB8A4-FAA7-4AA0-835D-7E8C01442B15}"/>
              </a:ext>
            </a:extLst>
          </p:cNvPr>
          <p:cNvCxnSpPr>
            <a:cxnSpLocks/>
            <a:endCxn id="24" idx="3"/>
          </p:cNvCxnSpPr>
          <p:nvPr/>
        </p:nvCxnSpPr>
        <p:spPr>
          <a:xfrm flipH="1">
            <a:off x="3525854" y="3433015"/>
            <a:ext cx="593190" cy="586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Freeform 103">
            <a:extLst>
              <a:ext uri="{FF2B5EF4-FFF2-40B4-BE49-F238E27FC236}">
                <a16:creationId xmlns:a16="http://schemas.microsoft.com/office/drawing/2014/main" id="{AE2D3AD5-687D-4017-9D8B-76FA304A50B5}"/>
              </a:ext>
            </a:extLst>
          </p:cNvPr>
          <p:cNvSpPr/>
          <p:nvPr/>
        </p:nvSpPr>
        <p:spPr>
          <a:xfrm>
            <a:off x="8129954" y="4901981"/>
            <a:ext cx="684582" cy="191888"/>
          </a:xfrm>
          <a:custGeom>
            <a:avLst/>
            <a:gdLst>
              <a:gd name="connsiteX0" fmla="*/ 0 w 670560"/>
              <a:gd name="connsiteY0" fmla="*/ 0 h 137160"/>
              <a:gd name="connsiteX1" fmla="*/ 670560 w 670560"/>
              <a:gd name="connsiteY1" fmla="*/ 0 h 137160"/>
              <a:gd name="connsiteX2" fmla="*/ 670560 w 670560"/>
              <a:gd name="connsiteY2" fmla="*/ 137160 h 137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0560" h="137160">
                <a:moveTo>
                  <a:pt x="0" y="0"/>
                </a:moveTo>
                <a:lnTo>
                  <a:pt x="670560" y="0"/>
                </a:lnTo>
                <a:lnTo>
                  <a:pt x="670560" y="137160"/>
                </a:lnTo>
              </a:path>
            </a:pathLst>
          </a:cu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49" name="Group 44">
            <a:extLst>
              <a:ext uri="{FF2B5EF4-FFF2-40B4-BE49-F238E27FC236}">
                <a16:creationId xmlns:a16="http://schemas.microsoft.com/office/drawing/2014/main" id="{98121FB6-FF74-404B-8D83-5BADD935C02C}"/>
              </a:ext>
            </a:extLst>
          </p:cNvPr>
          <p:cNvGrpSpPr/>
          <p:nvPr/>
        </p:nvGrpSpPr>
        <p:grpSpPr>
          <a:xfrm>
            <a:off x="5187124" y="2895242"/>
            <a:ext cx="1817752" cy="1297830"/>
            <a:chOff x="4477067" y="3209349"/>
            <a:chExt cx="1130986" cy="807495"/>
          </a:xfrm>
        </p:grpSpPr>
        <p:grpSp>
          <p:nvGrpSpPr>
            <p:cNvPr id="50" name="Group 40">
              <a:extLst>
                <a:ext uri="{FF2B5EF4-FFF2-40B4-BE49-F238E27FC236}">
                  <a16:creationId xmlns:a16="http://schemas.microsoft.com/office/drawing/2014/main" id="{43C9224F-909B-412F-B23D-F25EC81CD6D3}"/>
                </a:ext>
              </a:extLst>
            </p:cNvPr>
            <p:cNvGrpSpPr/>
            <p:nvPr/>
          </p:nvGrpSpPr>
          <p:grpSpPr>
            <a:xfrm>
              <a:off x="5122819" y="3642094"/>
              <a:ext cx="485234" cy="374750"/>
              <a:chOff x="5122819" y="3605542"/>
              <a:chExt cx="485234" cy="374750"/>
            </a:xfrm>
          </p:grpSpPr>
          <p:cxnSp>
            <p:nvCxnSpPr>
              <p:cNvPr id="56" name="Connector: Elbow 24">
                <a:extLst>
                  <a:ext uri="{FF2B5EF4-FFF2-40B4-BE49-F238E27FC236}">
                    <a16:creationId xmlns:a16="http://schemas.microsoft.com/office/drawing/2014/main" id="{CA9F2D29-9A57-4FAA-8349-201524537F1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22631" y="3642094"/>
                <a:ext cx="285611" cy="232747"/>
              </a:xfrm>
              <a:prstGeom prst="bentConnector3">
                <a:avLst>
                  <a:gd name="adj1" fmla="val 745"/>
                </a:avLst>
              </a:prstGeom>
              <a:ln w="19050">
                <a:solidFill>
                  <a:schemeClr val="accent3"/>
                </a:solidFill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Connector: Elbow 31">
                <a:extLst>
                  <a:ext uri="{FF2B5EF4-FFF2-40B4-BE49-F238E27FC236}">
                    <a16:creationId xmlns:a16="http://schemas.microsoft.com/office/drawing/2014/main" id="{06858468-F758-420B-AFCB-57F821D0E16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22819" y="3605542"/>
                <a:ext cx="485234" cy="374750"/>
              </a:xfrm>
              <a:prstGeom prst="bentConnector3">
                <a:avLst>
                  <a:gd name="adj1" fmla="val 2889"/>
                </a:avLst>
              </a:prstGeom>
              <a:ln w="19050">
                <a:solidFill>
                  <a:schemeClr val="accent3"/>
                </a:solidFill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1" name="Straight Connector 38">
              <a:extLst>
                <a:ext uri="{FF2B5EF4-FFF2-40B4-BE49-F238E27FC236}">
                  <a16:creationId xmlns:a16="http://schemas.microsoft.com/office/drawing/2014/main" id="{CF89130A-6ADF-4A81-9688-F9F21581D3FE}"/>
                </a:ext>
              </a:extLst>
            </p:cNvPr>
            <p:cNvCxnSpPr>
              <a:cxnSpLocks/>
            </p:cNvCxnSpPr>
            <p:nvPr/>
          </p:nvCxnSpPr>
          <p:spPr>
            <a:xfrm>
              <a:off x="5037112" y="3576272"/>
              <a:ext cx="10895" cy="440572"/>
            </a:xfrm>
            <a:prstGeom prst="line">
              <a:avLst/>
            </a:prstGeom>
            <a:ln w="19050">
              <a:solidFill>
                <a:schemeClr val="accent3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2" name="Group 41">
              <a:extLst>
                <a:ext uri="{FF2B5EF4-FFF2-40B4-BE49-F238E27FC236}">
                  <a16:creationId xmlns:a16="http://schemas.microsoft.com/office/drawing/2014/main" id="{2FDA4A72-2F0D-4633-B1EA-C3FEDC507D79}"/>
                </a:ext>
              </a:extLst>
            </p:cNvPr>
            <p:cNvGrpSpPr/>
            <p:nvPr/>
          </p:nvGrpSpPr>
          <p:grpSpPr>
            <a:xfrm flipH="1">
              <a:off x="4477067" y="3642094"/>
              <a:ext cx="485234" cy="374750"/>
              <a:chOff x="5122819" y="3605542"/>
              <a:chExt cx="485234" cy="374750"/>
            </a:xfrm>
          </p:grpSpPr>
          <p:cxnSp>
            <p:nvCxnSpPr>
              <p:cNvPr id="54" name="Connector: Elbow 42">
                <a:extLst>
                  <a:ext uri="{FF2B5EF4-FFF2-40B4-BE49-F238E27FC236}">
                    <a16:creationId xmlns:a16="http://schemas.microsoft.com/office/drawing/2014/main" id="{6DF5D3BF-07BB-4576-BBE0-D9E4F8A0E38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22631" y="3642094"/>
                <a:ext cx="285611" cy="232747"/>
              </a:xfrm>
              <a:prstGeom prst="bentConnector3">
                <a:avLst>
                  <a:gd name="adj1" fmla="val 745"/>
                </a:avLst>
              </a:prstGeom>
              <a:ln w="19050">
                <a:solidFill>
                  <a:schemeClr val="accent3"/>
                </a:solidFill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Connector: Elbow 43">
                <a:extLst>
                  <a:ext uri="{FF2B5EF4-FFF2-40B4-BE49-F238E27FC236}">
                    <a16:creationId xmlns:a16="http://schemas.microsoft.com/office/drawing/2014/main" id="{D89C6436-2B9D-43B9-9175-CF620E68B4A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22819" y="3605542"/>
                <a:ext cx="485234" cy="374750"/>
              </a:xfrm>
              <a:prstGeom prst="bentConnector3">
                <a:avLst>
                  <a:gd name="adj1" fmla="val 2889"/>
                </a:avLst>
              </a:prstGeom>
              <a:ln w="19050">
                <a:solidFill>
                  <a:schemeClr val="accent3"/>
                </a:solidFill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3" name="Freeform 13">
              <a:extLst>
                <a:ext uri="{FF2B5EF4-FFF2-40B4-BE49-F238E27FC236}">
                  <a16:creationId xmlns:a16="http://schemas.microsoft.com/office/drawing/2014/main" id="{62A0BFA2-6B4C-4B5F-9D54-C0CE24B9F573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4572054" y="3209349"/>
              <a:ext cx="913718" cy="492296"/>
            </a:xfrm>
            <a:custGeom>
              <a:avLst/>
              <a:gdLst/>
              <a:ahLst/>
              <a:cxnLst/>
              <a:rect l="l" t="t" r="r" b="b"/>
              <a:pathLst>
                <a:path w="1872168" h="1008693">
                  <a:moveTo>
                    <a:pt x="699542" y="162"/>
                  </a:moveTo>
                  <a:cubicBezTo>
                    <a:pt x="683169" y="534"/>
                    <a:pt x="666273" y="1556"/>
                    <a:pt x="648845" y="3291"/>
                  </a:cubicBezTo>
                  <a:cubicBezTo>
                    <a:pt x="357120" y="49686"/>
                    <a:pt x="273885" y="284789"/>
                    <a:pt x="274981" y="413694"/>
                  </a:cubicBezTo>
                  <a:cubicBezTo>
                    <a:pt x="4451" y="471904"/>
                    <a:pt x="-11347" y="662854"/>
                    <a:pt x="4101" y="753457"/>
                  </a:cubicBezTo>
                  <a:cubicBezTo>
                    <a:pt x="42383" y="946818"/>
                    <a:pt x="296257" y="1004273"/>
                    <a:pt x="384912" y="1005378"/>
                  </a:cubicBezTo>
                  <a:lnTo>
                    <a:pt x="1507196" y="1008693"/>
                  </a:lnTo>
                  <a:cubicBezTo>
                    <a:pt x="1646895" y="1000406"/>
                    <a:pt x="1746295" y="947371"/>
                    <a:pt x="1825546" y="854557"/>
                  </a:cubicBezTo>
                  <a:cubicBezTo>
                    <a:pt x="1897410" y="760086"/>
                    <a:pt x="1873973" y="626012"/>
                    <a:pt x="1836613" y="558208"/>
                  </a:cubicBezTo>
                  <a:cubicBezTo>
                    <a:pt x="1808089" y="509360"/>
                    <a:pt x="1675919" y="402617"/>
                    <a:pt x="1507617" y="430504"/>
                  </a:cubicBezTo>
                  <a:cubicBezTo>
                    <a:pt x="1525469" y="335682"/>
                    <a:pt x="1477961" y="244522"/>
                    <a:pt x="1398003" y="206286"/>
                  </a:cubicBezTo>
                  <a:cubicBezTo>
                    <a:pt x="1299806" y="153261"/>
                    <a:pt x="1182195" y="177294"/>
                    <a:pt x="1108176" y="215068"/>
                  </a:cubicBezTo>
                  <a:cubicBezTo>
                    <a:pt x="1072916" y="135306"/>
                    <a:pt x="945134" y="-5422"/>
                    <a:pt x="699542" y="162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012780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875686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AAE34BD1-B1FA-4982-9BF0-C9E0CA00F261}"/>
              </a:ext>
            </a:extLst>
          </p:cNvPr>
          <p:cNvGrpSpPr/>
          <p:nvPr/>
        </p:nvGrpSpPr>
        <p:grpSpPr>
          <a:xfrm>
            <a:off x="8355110" y="2744227"/>
            <a:ext cx="2477247" cy="1442572"/>
            <a:chOff x="7884847" y="2724468"/>
            <a:chExt cx="2477247" cy="1442572"/>
          </a:xfrm>
        </p:grpSpPr>
        <p:sp>
          <p:nvSpPr>
            <p:cNvPr id="57" name="자유형: 도형 56">
              <a:extLst>
                <a:ext uri="{FF2B5EF4-FFF2-40B4-BE49-F238E27FC236}">
                  <a16:creationId xmlns:a16="http://schemas.microsoft.com/office/drawing/2014/main" id="{DC58D935-0F7D-4122-977A-F9E2F8F45BF0}"/>
                </a:ext>
              </a:extLst>
            </p:cNvPr>
            <p:cNvSpPr/>
            <p:nvPr/>
          </p:nvSpPr>
          <p:spPr>
            <a:xfrm>
              <a:off x="7884847" y="2724468"/>
              <a:ext cx="2477247" cy="1442572"/>
            </a:xfrm>
            <a:custGeom>
              <a:avLst/>
              <a:gdLst>
                <a:gd name="connsiteX0" fmla="*/ 2183863 w 2477247"/>
                <a:gd name="connsiteY0" fmla="*/ 527767 h 1442572"/>
                <a:gd name="connsiteX1" fmla="*/ 2016636 w 2477247"/>
                <a:gd name="connsiteY1" fmla="*/ 706361 h 1442572"/>
                <a:gd name="connsiteX2" fmla="*/ 2302180 w 2477247"/>
                <a:gd name="connsiteY2" fmla="*/ 706361 h 1442572"/>
                <a:gd name="connsiteX3" fmla="*/ 2302180 w 2477247"/>
                <a:gd name="connsiteY3" fmla="*/ 704598 h 1442572"/>
                <a:gd name="connsiteX4" fmla="*/ 2389714 w 2477247"/>
                <a:gd name="connsiteY4" fmla="*/ 617064 h 1442572"/>
                <a:gd name="connsiteX5" fmla="*/ 2302180 w 2477247"/>
                <a:gd name="connsiteY5" fmla="*/ 529530 h 1442572"/>
                <a:gd name="connsiteX6" fmla="*/ 2302180 w 2477247"/>
                <a:gd name="connsiteY6" fmla="*/ 527767 h 1442572"/>
                <a:gd name="connsiteX7" fmla="*/ 26677 w 2477247"/>
                <a:gd name="connsiteY7" fmla="*/ 0 h 1442572"/>
                <a:gd name="connsiteX8" fmla="*/ 2433766 w 2477247"/>
                <a:gd name="connsiteY8" fmla="*/ 0 h 1442572"/>
                <a:gd name="connsiteX9" fmla="*/ 2460443 w 2477247"/>
                <a:gd name="connsiteY9" fmla="*/ 26677 h 1442572"/>
                <a:gd name="connsiteX10" fmla="*/ 2460443 w 2477247"/>
                <a:gd name="connsiteY10" fmla="*/ 232385 h 1442572"/>
                <a:gd name="connsiteX11" fmla="*/ 2460443 w 2477247"/>
                <a:gd name="connsiteY11" fmla="*/ 235867 h 1442572"/>
                <a:gd name="connsiteX12" fmla="*/ 2457183 w 2477247"/>
                <a:gd name="connsiteY12" fmla="*/ 235867 h 1442572"/>
                <a:gd name="connsiteX13" fmla="*/ 2264173 w 2477247"/>
                <a:gd name="connsiteY13" fmla="*/ 441997 h 1442572"/>
                <a:gd name="connsiteX14" fmla="*/ 2302180 w 2477247"/>
                <a:gd name="connsiteY14" fmla="*/ 441997 h 1442572"/>
                <a:gd name="connsiteX15" fmla="*/ 2304524 w 2477247"/>
                <a:gd name="connsiteY15" fmla="*/ 441997 h 1442572"/>
                <a:gd name="connsiteX16" fmla="*/ 2304524 w 2477247"/>
                <a:gd name="connsiteY16" fmla="*/ 442234 h 1442572"/>
                <a:gd name="connsiteX17" fmla="*/ 2337463 w 2477247"/>
                <a:gd name="connsiteY17" fmla="*/ 445554 h 1442572"/>
                <a:gd name="connsiteX18" fmla="*/ 2477247 w 2477247"/>
                <a:gd name="connsiteY18" fmla="*/ 617064 h 1442572"/>
                <a:gd name="connsiteX19" fmla="*/ 2337463 w 2477247"/>
                <a:gd name="connsiteY19" fmla="*/ 788574 h 1442572"/>
                <a:gd name="connsiteX20" fmla="*/ 2304524 w 2477247"/>
                <a:gd name="connsiteY20" fmla="*/ 791895 h 1442572"/>
                <a:gd name="connsiteX21" fmla="*/ 2304524 w 2477247"/>
                <a:gd name="connsiteY21" fmla="*/ 792131 h 1442572"/>
                <a:gd name="connsiteX22" fmla="*/ 2302180 w 2477247"/>
                <a:gd name="connsiteY22" fmla="*/ 792131 h 1442572"/>
                <a:gd name="connsiteX23" fmla="*/ 1936325 w 2477247"/>
                <a:gd name="connsiteY23" fmla="*/ 792131 h 1442572"/>
                <a:gd name="connsiteX24" fmla="*/ 1537847 w 2477247"/>
                <a:gd name="connsiteY24" fmla="*/ 1217697 h 1442572"/>
                <a:gd name="connsiteX25" fmla="*/ 1537847 w 2477247"/>
                <a:gd name="connsiteY25" fmla="*/ 1442572 h 1442572"/>
                <a:gd name="connsiteX26" fmla="*/ 929169 w 2477247"/>
                <a:gd name="connsiteY26" fmla="*/ 1442572 h 1442572"/>
                <a:gd name="connsiteX27" fmla="*/ 929169 w 2477247"/>
                <a:gd name="connsiteY27" fmla="*/ 1224716 h 1442572"/>
                <a:gd name="connsiteX28" fmla="*/ 3260 w 2477247"/>
                <a:gd name="connsiteY28" fmla="*/ 235867 h 1442572"/>
                <a:gd name="connsiteX29" fmla="*/ 0 w 2477247"/>
                <a:gd name="connsiteY29" fmla="*/ 235867 h 1442572"/>
                <a:gd name="connsiteX30" fmla="*/ 0 w 2477247"/>
                <a:gd name="connsiteY30" fmla="*/ 232385 h 1442572"/>
                <a:gd name="connsiteX31" fmla="*/ 0 w 2477247"/>
                <a:gd name="connsiteY31" fmla="*/ 26677 h 1442572"/>
                <a:gd name="connsiteX32" fmla="*/ 26677 w 2477247"/>
                <a:gd name="connsiteY32" fmla="*/ 0 h 1442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477247" h="1442572">
                  <a:moveTo>
                    <a:pt x="2183863" y="527767"/>
                  </a:moveTo>
                  <a:lnTo>
                    <a:pt x="2016636" y="706361"/>
                  </a:lnTo>
                  <a:lnTo>
                    <a:pt x="2302180" y="706361"/>
                  </a:lnTo>
                  <a:lnTo>
                    <a:pt x="2302180" y="704598"/>
                  </a:lnTo>
                  <a:cubicBezTo>
                    <a:pt x="2350524" y="704598"/>
                    <a:pt x="2389714" y="665408"/>
                    <a:pt x="2389714" y="617064"/>
                  </a:cubicBezTo>
                  <a:cubicBezTo>
                    <a:pt x="2389714" y="568720"/>
                    <a:pt x="2350524" y="529530"/>
                    <a:pt x="2302180" y="529530"/>
                  </a:cubicBezTo>
                  <a:lnTo>
                    <a:pt x="2302180" y="527767"/>
                  </a:lnTo>
                  <a:close/>
                  <a:moveTo>
                    <a:pt x="26677" y="0"/>
                  </a:moveTo>
                  <a:lnTo>
                    <a:pt x="2433766" y="0"/>
                  </a:lnTo>
                  <a:cubicBezTo>
                    <a:pt x="2448499" y="0"/>
                    <a:pt x="2460443" y="11944"/>
                    <a:pt x="2460443" y="26677"/>
                  </a:cubicBezTo>
                  <a:lnTo>
                    <a:pt x="2460443" y="232385"/>
                  </a:lnTo>
                  <a:lnTo>
                    <a:pt x="2460443" y="235867"/>
                  </a:lnTo>
                  <a:lnTo>
                    <a:pt x="2457183" y="235867"/>
                  </a:lnTo>
                  <a:lnTo>
                    <a:pt x="2264173" y="441997"/>
                  </a:lnTo>
                  <a:lnTo>
                    <a:pt x="2302180" y="441997"/>
                  </a:lnTo>
                  <a:lnTo>
                    <a:pt x="2304524" y="441997"/>
                  </a:lnTo>
                  <a:lnTo>
                    <a:pt x="2304524" y="442234"/>
                  </a:lnTo>
                  <a:lnTo>
                    <a:pt x="2337463" y="445554"/>
                  </a:lnTo>
                  <a:cubicBezTo>
                    <a:pt x="2417237" y="461878"/>
                    <a:pt x="2477247" y="532463"/>
                    <a:pt x="2477247" y="617064"/>
                  </a:cubicBezTo>
                  <a:cubicBezTo>
                    <a:pt x="2477247" y="701665"/>
                    <a:pt x="2417237" y="772250"/>
                    <a:pt x="2337463" y="788574"/>
                  </a:cubicBezTo>
                  <a:lnTo>
                    <a:pt x="2304524" y="791895"/>
                  </a:lnTo>
                  <a:lnTo>
                    <a:pt x="2304524" y="792131"/>
                  </a:lnTo>
                  <a:lnTo>
                    <a:pt x="2302180" y="792131"/>
                  </a:lnTo>
                  <a:lnTo>
                    <a:pt x="1936325" y="792131"/>
                  </a:lnTo>
                  <a:lnTo>
                    <a:pt x="1537847" y="1217697"/>
                  </a:lnTo>
                  <a:lnTo>
                    <a:pt x="1537847" y="1442572"/>
                  </a:lnTo>
                  <a:lnTo>
                    <a:pt x="929169" y="1442572"/>
                  </a:lnTo>
                  <a:lnTo>
                    <a:pt x="929169" y="1224716"/>
                  </a:lnTo>
                  <a:lnTo>
                    <a:pt x="3260" y="235867"/>
                  </a:lnTo>
                  <a:lnTo>
                    <a:pt x="0" y="235867"/>
                  </a:lnTo>
                  <a:lnTo>
                    <a:pt x="0" y="232385"/>
                  </a:lnTo>
                  <a:lnTo>
                    <a:pt x="0" y="26677"/>
                  </a:lnTo>
                  <a:cubicBezTo>
                    <a:pt x="0" y="11944"/>
                    <a:pt x="11944" y="0"/>
                    <a:pt x="26677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200" dirty="0"/>
            </a:p>
          </p:txBody>
        </p:sp>
        <p:sp>
          <p:nvSpPr>
            <p:cNvPr id="48" name="Rectangle 5">
              <a:extLst>
                <a:ext uri="{FF2B5EF4-FFF2-40B4-BE49-F238E27FC236}">
                  <a16:creationId xmlns:a16="http://schemas.microsoft.com/office/drawing/2014/main" id="{9E5A699E-AC20-4E5A-B852-406A02AE551E}"/>
                </a:ext>
              </a:extLst>
            </p:cNvPr>
            <p:cNvSpPr/>
            <p:nvPr/>
          </p:nvSpPr>
          <p:spPr>
            <a:xfrm>
              <a:off x="7884847" y="2874565"/>
              <a:ext cx="2460443" cy="8577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1" name="Graphic 95">
            <a:extLst>
              <a:ext uri="{FF2B5EF4-FFF2-40B4-BE49-F238E27FC236}">
                <a16:creationId xmlns:a16="http://schemas.microsoft.com/office/drawing/2014/main" id="{3CCE6C6E-9BB5-4F26-949D-FFD34E9EE1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36797" y="1891778"/>
            <a:ext cx="1211409" cy="669831"/>
          </a:xfrm>
          <a:prstGeom prst="rect">
            <a:avLst/>
          </a:prstGeom>
        </p:spPr>
      </p:pic>
      <p:pic>
        <p:nvPicPr>
          <p:cNvPr id="52" name="Graphic 95">
            <a:extLst>
              <a:ext uri="{FF2B5EF4-FFF2-40B4-BE49-F238E27FC236}">
                <a16:creationId xmlns:a16="http://schemas.microsoft.com/office/drawing/2014/main" id="{EAB05A65-E53E-4E84-8AFB-2B6DB51858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55064" y="1167705"/>
            <a:ext cx="1415563" cy="782715"/>
          </a:xfrm>
          <a:prstGeom prst="rect">
            <a:avLst/>
          </a:prstGeom>
        </p:spPr>
      </p:pic>
      <p:pic>
        <p:nvPicPr>
          <p:cNvPr id="53" name="Graphic 95">
            <a:extLst>
              <a:ext uri="{FF2B5EF4-FFF2-40B4-BE49-F238E27FC236}">
                <a16:creationId xmlns:a16="http://schemas.microsoft.com/office/drawing/2014/main" id="{AE4A72E4-2B7B-4599-83B9-8AD2B1C8B6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262845" y="2082130"/>
            <a:ext cx="1081238" cy="597855"/>
          </a:xfrm>
          <a:prstGeom prst="rect">
            <a:avLst/>
          </a:prstGeom>
        </p:spPr>
      </p:pic>
      <p:pic>
        <p:nvPicPr>
          <p:cNvPr id="54" name="Graphic 95">
            <a:extLst>
              <a:ext uri="{FF2B5EF4-FFF2-40B4-BE49-F238E27FC236}">
                <a16:creationId xmlns:a16="http://schemas.microsoft.com/office/drawing/2014/main" id="{0B9D2A41-E171-4EA9-918C-8C3A7E3A89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85266" y="1322899"/>
            <a:ext cx="1415562" cy="782715"/>
          </a:xfrm>
          <a:prstGeom prst="rect">
            <a:avLst/>
          </a:prstGeom>
        </p:spPr>
      </p:pic>
      <p:pic>
        <p:nvPicPr>
          <p:cNvPr id="55" name="Graphic 95">
            <a:extLst>
              <a:ext uri="{FF2B5EF4-FFF2-40B4-BE49-F238E27FC236}">
                <a16:creationId xmlns:a16="http://schemas.microsoft.com/office/drawing/2014/main" id="{B8FE43E2-0B02-4742-85A7-D542EFD5F98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782457" y="957366"/>
            <a:ext cx="805618" cy="445455"/>
          </a:xfrm>
          <a:prstGeom prst="rect">
            <a:avLst/>
          </a:prstGeom>
        </p:spPr>
      </p:pic>
      <p:sp>
        <p:nvSpPr>
          <p:cNvPr id="59" name="자유형: 도형 58">
            <a:extLst>
              <a:ext uri="{FF2B5EF4-FFF2-40B4-BE49-F238E27FC236}">
                <a16:creationId xmlns:a16="http://schemas.microsoft.com/office/drawing/2014/main" id="{5C7CEDF7-8141-4CCA-B843-9C8AE2FCBDAB}"/>
              </a:ext>
            </a:extLst>
          </p:cNvPr>
          <p:cNvSpPr/>
          <p:nvPr/>
        </p:nvSpPr>
        <p:spPr>
          <a:xfrm>
            <a:off x="9335266" y="4208120"/>
            <a:ext cx="485424" cy="484201"/>
          </a:xfrm>
          <a:custGeom>
            <a:avLst/>
            <a:gdLst>
              <a:gd name="connsiteX0" fmla="*/ 1802423 w 3219215"/>
              <a:gd name="connsiteY0" fmla="*/ 0 h 3211105"/>
              <a:gd name="connsiteX1" fmla="*/ 1896413 w 3219215"/>
              <a:gd name="connsiteY1" fmla="*/ 15474 h 3211105"/>
              <a:gd name="connsiteX2" fmla="*/ 1944947 w 3219215"/>
              <a:gd name="connsiteY2" fmla="*/ 72273 h 3211105"/>
              <a:gd name="connsiteX3" fmla="*/ 1943803 w 3219215"/>
              <a:gd name="connsiteY3" fmla="*/ 234843 h 3211105"/>
              <a:gd name="connsiteX4" fmla="*/ 1975456 w 3219215"/>
              <a:gd name="connsiteY4" fmla="*/ 282761 h 3211105"/>
              <a:gd name="connsiteX5" fmla="*/ 2115254 w 3219215"/>
              <a:gd name="connsiteY5" fmla="*/ 322941 h 3211105"/>
              <a:gd name="connsiteX6" fmla="*/ 2211178 w 3219215"/>
              <a:gd name="connsiteY6" fmla="*/ 214181 h 3211105"/>
              <a:gd name="connsiteX7" fmla="*/ 2359943 w 3219215"/>
              <a:gd name="connsiteY7" fmla="*/ 178748 h 3211105"/>
              <a:gd name="connsiteX8" fmla="*/ 2413049 w 3219215"/>
              <a:gd name="connsiteY8" fmla="*/ 302983 h 3211105"/>
              <a:gd name="connsiteX9" fmla="*/ 2372516 w 3219215"/>
              <a:gd name="connsiteY9" fmla="*/ 437505 h 3211105"/>
              <a:gd name="connsiteX10" fmla="*/ 2382012 w 3219215"/>
              <a:gd name="connsiteY10" fmla="*/ 477246 h 3211105"/>
              <a:gd name="connsiteX11" fmla="*/ 2502291 w 3219215"/>
              <a:gd name="connsiteY11" fmla="*/ 571588 h 3211105"/>
              <a:gd name="connsiteX12" fmla="*/ 2705745 w 3219215"/>
              <a:gd name="connsiteY12" fmla="*/ 439000 h 3211105"/>
              <a:gd name="connsiteX13" fmla="*/ 2843520 w 3219215"/>
              <a:gd name="connsiteY13" fmla="*/ 565873 h 3211105"/>
              <a:gd name="connsiteX14" fmla="*/ 2689215 w 3219215"/>
              <a:gd name="connsiteY14" fmla="*/ 775306 h 3211105"/>
              <a:gd name="connsiteX15" fmla="*/ 2770017 w 3219215"/>
              <a:gd name="connsiteY15" fmla="*/ 898662 h 3211105"/>
              <a:gd name="connsiteX16" fmla="*/ 2811253 w 3219215"/>
              <a:gd name="connsiteY16" fmla="*/ 914136 h 3211105"/>
              <a:gd name="connsiteX17" fmla="*/ 3033962 w 3219215"/>
              <a:gd name="connsiteY17" fmla="*/ 861382 h 3211105"/>
              <a:gd name="connsiteX18" fmla="*/ 3112829 w 3219215"/>
              <a:gd name="connsiteY18" fmla="*/ 1026150 h 3211105"/>
              <a:gd name="connsiteX19" fmla="*/ 2934785 w 3219215"/>
              <a:gd name="connsiteY19" fmla="*/ 1147220 h 3211105"/>
              <a:gd name="connsiteX20" fmla="*/ 2906649 w 3219215"/>
              <a:gd name="connsiteY20" fmla="*/ 1220460 h 3211105"/>
              <a:gd name="connsiteX21" fmla="*/ 2917903 w 3219215"/>
              <a:gd name="connsiteY21" fmla="*/ 1262839 h 3211105"/>
              <a:gd name="connsiteX22" fmla="*/ 3022883 w 3219215"/>
              <a:gd name="connsiteY22" fmla="*/ 1352872 h 3211105"/>
              <a:gd name="connsiteX23" fmla="*/ 3199433 w 3219215"/>
              <a:gd name="connsiteY23" fmla="*/ 1370633 h 3211105"/>
              <a:gd name="connsiteX24" fmla="*/ 3219216 w 3219215"/>
              <a:gd name="connsiteY24" fmla="*/ 1547974 h 3211105"/>
              <a:gd name="connsiteX25" fmla="*/ 3000463 w 3219215"/>
              <a:gd name="connsiteY25" fmla="*/ 1612509 h 3211105"/>
              <a:gd name="connsiteX26" fmla="*/ 2953952 w 3219215"/>
              <a:gd name="connsiteY26" fmla="*/ 1668956 h 3211105"/>
              <a:gd name="connsiteX27" fmla="*/ 2952281 w 3219215"/>
              <a:gd name="connsiteY27" fmla="*/ 1788619 h 3211105"/>
              <a:gd name="connsiteX28" fmla="*/ 3058756 w 3219215"/>
              <a:gd name="connsiteY28" fmla="*/ 1843659 h 3211105"/>
              <a:gd name="connsiteX29" fmla="*/ 3187827 w 3219215"/>
              <a:gd name="connsiteY29" fmla="*/ 1900457 h 3211105"/>
              <a:gd name="connsiteX30" fmla="*/ 3146415 w 3219215"/>
              <a:gd name="connsiteY30" fmla="*/ 2061445 h 3211105"/>
              <a:gd name="connsiteX31" fmla="*/ 3111950 w 3219215"/>
              <a:gd name="connsiteY31" fmla="*/ 2075864 h 3211105"/>
              <a:gd name="connsiteX32" fmla="*/ 2910078 w 3219215"/>
              <a:gd name="connsiteY32" fmla="*/ 2064522 h 3211105"/>
              <a:gd name="connsiteX33" fmla="*/ 2863303 w 3219215"/>
              <a:gd name="connsiteY33" fmla="*/ 2092218 h 3211105"/>
              <a:gd name="connsiteX34" fmla="*/ 2804658 w 3219215"/>
              <a:gd name="connsiteY34" fmla="*/ 2215925 h 3211105"/>
              <a:gd name="connsiteX35" fmla="*/ 3003101 w 3219215"/>
              <a:gd name="connsiteY35" fmla="*/ 2402498 h 3211105"/>
              <a:gd name="connsiteX36" fmla="*/ 2902341 w 3219215"/>
              <a:gd name="connsiteY36" fmla="*/ 2559001 h 3211105"/>
              <a:gd name="connsiteX37" fmla="*/ 2693611 w 3219215"/>
              <a:gd name="connsiteY37" fmla="*/ 2467561 h 3211105"/>
              <a:gd name="connsiteX38" fmla="*/ 2626614 w 3219215"/>
              <a:gd name="connsiteY38" fmla="*/ 2480750 h 3211105"/>
              <a:gd name="connsiteX39" fmla="*/ 2546956 w 3219215"/>
              <a:gd name="connsiteY39" fmla="*/ 2575883 h 3211105"/>
              <a:gd name="connsiteX40" fmla="*/ 2599534 w 3219215"/>
              <a:gd name="connsiteY40" fmla="*/ 2687633 h 3211105"/>
              <a:gd name="connsiteX41" fmla="*/ 2667059 w 3219215"/>
              <a:gd name="connsiteY41" fmla="*/ 2814242 h 3211105"/>
              <a:gd name="connsiteX42" fmla="*/ 2521019 w 3219215"/>
              <a:gd name="connsiteY42" fmla="*/ 2928982 h 3211105"/>
              <a:gd name="connsiteX43" fmla="*/ 2349129 w 3219215"/>
              <a:gd name="connsiteY43" fmla="*/ 2774325 h 3211105"/>
              <a:gd name="connsiteX44" fmla="*/ 2285473 w 3219215"/>
              <a:gd name="connsiteY44" fmla="*/ 2765269 h 3211105"/>
              <a:gd name="connsiteX45" fmla="*/ 2179437 w 3219215"/>
              <a:gd name="connsiteY45" fmla="*/ 2836135 h 3211105"/>
              <a:gd name="connsiteX46" fmla="*/ 2192362 w 3219215"/>
              <a:gd name="connsiteY46" fmla="*/ 2959843 h 3211105"/>
              <a:gd name="connsiteX47" fmla="*/ 2213727 w 3219215"/>
              <a:gd name="connsiteY47" fmla="*/ 3088562 h 3211105"/>
              <a:gd name="connsiteX48" fmla="*/ 2200979 w 3219215"/>
              <a:gd name="connsiteY48" fmla="*/ 3097354 h 3211105"/>
              <a:gd name="connsiteX49" fmla="*/ 2039728 w 3219215"/>
              <a:gd name="connsiteY49" fmla="*/ 3157230 h 3211105"/>
              <a:gd name="connsiteX50" fmla="*/ 1929208 w 3219215"/>
              <a:gd name="connsiteY50" fmla="*/ 2958260 h 3211105"/>
              <a:gd name="connsiteX51" fmla="*/ 1870564 w 3219215"/>
              <a:gd name="connsiteY51" fmla="*/ 2928102 h 3211105"/>
              <a:gd name="connsiteX52" fmla="*/ 1725139 w 3219215"/>
              <a:gd name="connsiteY52" fmla="*/ 3060954 h 3211105"/>
              <a:gd name="connsiteX53" fmla="*/ 1695597 w 3219215"/>
              <a:gd name="connsiteY53" fmla="*/ 3210687 h 3211105"/>
              <a:gd name="connsiteX54" fmla="*/ 1531884 w 3219215"/>
              <a:gd name="connsiteY54" fmla="*/ 3209280 h 3211105"/>
              <a:gd name="connsiteX55" fmla="*/ 1505419 w 3219215"/>
              <a:gd name="connsiteY55" fmla="*/ 3178859 h 3211105"/>
              <a:gd name="connsiteX56" fmla="*/ 1467172 w 3219215"/>
              <a:gd name="connsiteY56" fmla="*/ 2984989 h 3211105"/>
              <a:gd name="connsiteX57" fmla="*/ 1426552 w 3219215"/>
              <a:gd name="connsiteY57" fmla="*/ 2943665 h 3211105"/>
              <a:gd name="connsiteX58" fmla="*/ 1303460 w 3219215"/>
              <a:gd name="connsiteY58" fmla="*/ 2930476 h 3211105"/>
              <a:gd name="connsiteX59" fmla="*/ 1237078 w 3219215"/>
              <a:gd name="connsiteY59" fmla="*/ 3035193 h 3211105"/>
              <a:gd name="connsiteX60" fmla="*/ 1167970 w 3219215"/>
              <a:gd name="connsiteY60" fmla="*/ 3142811 h 3211105"/>
              <a:gd name="connsiteX61" fmla="*/ 1044790 w 3219215"/>
              <a:gd name="connsiteY61" fmla="*/ 3112477 h 3211105"/>
              <a:gd name="connsiteX62" fmla="*/ 991948 w 3219215"/>
              <a:gd name="connsiteY62" fmla="*/ 3095156 h 3211105"/>
              <a:gd name="connsiteX63" fmla="*/ 1025447 w 3219215"/>
              <a:gd name="connsiteY63" fmla="*/ 2872447 h 3211105"/>
              <a:gd name="connsiteX64" fmla="*/ 1000037 w 3219215"/>
              <a:gd name="connsiteY64" fmla="*/ 2816352 h 3211105"/>
              <a:gd name="connsiteX65" fmla="*/ 888287 w 3219215"/>
              <a:gd name="connsiteY65" fmla="*/ 2762631 h 3211105"/>
              <a:gd name="connsiteX66" fmla="*/ 795088 w 3219215"/>
              <a:gd name="connsiteY66" fmla="*/ 2837366 h 3211105"/>
              <a:gd name="connsiteX67" fmla="*/ 694329 w 3219215"/>
              <a:gd name="connsiteY67" fmla="*/ 2928718 h 3211105"/>
              <a:gd name="connsiteX68" fmla="*/ 618891 w 3219215"/>
              <a:gd name="connsiteY68" fmla="*/ 2869546 h 3211105"/>
              <a:gd name="connsiteX69" fmla="*/ 546090 w 3219215"/>
              <a:gd name="connsiteY69" fmla="*/ 2812308 h 3211105"/>
              <a:gd name="connsiteX70" fmla="*/ 648609 w 3219215"/>
              <a:gd name="connsiteY70" fmla="*/ 2610876 h 3211105"/>
              <a:gd name="connsiteX71" fmla="*/ 640696 w 3219215"/>
              <a:gd name="connsiteY71" fmla="*/ 2557682 h 3211105"/>
              <a:gd name="connsiteX72" fmla="*/ 551278 w 3219215"/>
              <a:gd name="connsiteY72" fmla="*/ 2462022 h 3211105"/>
              <a:gd name="connsiteX73" fmla="*/ 316347 w 3219215"/>
              <a:gd name="connsiteY73" fmla="*/ 2560760 h 3211105"/>
              <a:gd name="connsiteX74" fmla="*/ 208905 w 3219215"/>
              <a:gd name="connsiteY74" fmla="*/ 2405224 h 3211105"/>
              <a:gd name="connsiteX75" fmla="*/ 370244 w 3219215"/>
              <a:gd name="connsiteY75" fmla="*/ 2253117 h 3211105"/>
              <a:gd name="connsiteX76" fmla="*/ 382553 w 3219215"/>
              <a:gd name="connsiteY76" fmla="*/ 2200451 h 3211105"/>
              <a:gd name="connsiteX77" fmla="*/ 208993 w 3219215"/>
              <a:gd name="connsiteY77" fmla="*/ 2085184 h 3211105"/>
              <a:gd name="connsiteX78" fmla="*/ 187012 w 3219215"/>
              <a:gd name="connsiteY78" fmla="*/ 2085887 h 3211105"/>
              <a:gd name="connsiteX79" fmla="*/ 81681 w 3219215"/>
              <a:gd name="connsiteY79" fmla="*/ 2083777 h 3211105"/>
              <a:gd name="connsiteX80" fmla="*/ 47478 w 3219215"/>
              <a:gd name="connsiteY80" fmla="*/ 1982929 h 3211105"/>
              <a:gd name="connsiteX81" fmla="*/ 30070 w 3219215"/>
              <a:gd name="connsiteY81" fmla="*/ 1911448 h 3211105"/>
              <a:gd name="connsiteX82" fmla="*/ 222006 w 3219215"/>
              <a:gd name="connsiteY82" fmla="*/ 1822997 h 3211105"/>
              <a:gd name="connsiteX83" fmla="*/ 252779 w 3219215"/>
              <a:gd name="connsiteY83" fmla="*/ 1769628 h 3211105"/>
              <a:gd name="connsiteX84" fmla="*/ 248471 w 3219215"/>
              <a:gd name="connsiteY84" fmla="*/ 1721446 h 3211105"/>
              <a:gd name="connsiteX85" fmla="*/ 165120 w 3219215"/>
              <a:gd name="connsiteY85" fmla="*/ 1619367 h 3211105"/>
              <a:gd name="connsiteX86" fmla="*/ 0 w 3219215"/>
              <a:gd name="connsiteY86" fmla="*/ 1573823 h 3211105"/>
              <a:gd name="connsiteX87" fmla="*/ 0 w 3219215"/>
              <a:gd name="connsiteY87" fmla="*/ 1521069 h 3211105"/>
              <a:gd name="connsiteX88" fmla="*/ 19431 w 3219215"/>
              <a:gd name="connsiteY88" fmla="*/ 1383382 h 3211105"/>
              <a:gd name="connsiteX89" fmla="*/ 122213 w 3219215"/>
              <a:gd name="connsiteY89" fmla="*/ 1372040 h 3211105"/>
              <a:gd name="connsiteX90" fmla="*/ 292432 w 3219215"/>
              <a:gd name="connsiteY90" fmla="*/ 1219933 h 3211105"/>
              <a:gd name="connsiteX91" fmla="*/ 271506 w 3219215"/>
              <a:gd name="connsiteY91" fmla="*/ 1170872 h 3211105"/>
              <a:gd name="connsiteX92" fmla="*/ 96100 w 3219215"/>
              <a:gd name="connsiteY92" fmla="*/ 1058594 h 3211105"/>
              <a:gd name="connsiteX93" fmla="*/ 168812 w 3219215"/>
              <a:gd name="connsiteY93" fmla="*/ 880462 h 3211105"/>
              <a:gd name="connsiteX94" fmla="*/ 377981 w 3219215"/>
              <a:gd name="connsiteY94" fmla="*/ 927325 h 3211105"/>
              <a:gd name="connsiteX95" fmla="*/ 417898 w 3219215"/>
              <a:gd name="connsiteY95" fmla="*/ 915807 h 3211105"/>
              <a:gd name="connsiteX96" fmla="*/ 501074 w 3219215"/>
              <a:gd name="connsiteY96" fmla="*/ 791484 h 3211105"/>
              <a:gd name="connsiteX97" fmla="*/ 352747 w 3219215"/>
              <a:gd name="connsiteY97" fmla="*/ 596294 h 3211105"/>
              <a:gd name="connsiteX98" fmla="*/ 478917 w 3219215"/>
              <a:gd name="connsiteY98" fmla="*/ 454826 h 3211105"/>
              <a:gd name="connsiteX99" fmla="*/ 568511 w 3219215"/>
              <a:gd name="connsiteY99" fmla="*/ 511185 h 3211105"/>
              <a:gd name="connsiteX100" fmla="*/ 684305 w 3219215"/>
              <a:gd name="connsiteY100" fmla="*/ 574929 h 3211105"/>
              <a:gd name="connsiteX101" fmla="*/ 797111 w 3219215"/>
              <a:gd name="connsiteY101" fmla="*/ 497029 h 3211105"/>
              <a:gd name="connsiteX102" fmla="*/ 811266 w 3219215"/>
              <a:gd name="connsiteY102" fmla="*/ 445067 h 3211105"/>
              <a:gd name="connsiteX103" fmla="*/ 754028 w 3219215"/>
              <a:gd name="connsiteY103" fmla="*/ 274496 h 3211105"/>
              <a:gd name="connsiteX104" fmla="*/ 761766 w 3219215"/>
              <a:gd name="connsiteY104" fmla="*/ 235194 h 3211105"/>
              <a:gd name="connsiteX105" fmla="*/ 911411 w 3219215"/>
              <a:gd name="connsiteY105" fmla="*/ 147975 h 3211105"/>
              <a:gd name="connsiteX106" fmla="*/ 1039515 w 3219215"/>
              <a:gd name="connsiteY106" fmla="*/ 312567 h 3211105"/>
              <a:gd name="connsiteX107" fmla="*/ 1090598 w 3219215"/>
              <a:gd name="connsiteY107" fmla="*/ 328744 h 3211105"/>
              <a:gd name="connsiteX108" fmla="*/ 1205777 w 3219215"/>
              <a:gd name="connsiteY108" fmla="*/ 286190 h 3211105"/>
              <a:gd name="connsiteX109" fmla="*/ 1231011 w 3219215"/>
              <a:gd name="connsiteY109" fmla="*/ 249526 h 3211105"/>
              <a:gd name="connsiteX110" fmla="*/ 1231627 w 3219215"/>
              <a:gd name="connsiteY110" fmla="*/ 65063 h 3211105"/>
              <a:gd name="connsiteX111" fmla="*/ 1265829 w 3219215"/>
              <a:gd name="connsiteY111" fmla="*/ 26201 h 3211105"/>
              <a:gd name="connsiteX112" fmla="*/ 1389185 w 3219215"/>
              <a:gd name="connsiteY112" fmla="*/ 0 h 3211105"/>
              <a:gd name="connsiteX113" fmla="*/ 1415562 w 3219215"/>
              <a:gd name="connsiteY113" fmla="*/ 0 h 3211105"/>
              <a:gd name="connsiteX114" fmla="*/ 1490032 w 3219215"/>
              <a:gd name="connsiteY114" fmla="*/ 200728 h 3211105"/>
              <a:gd name="connsiteX115" fmla="*/ 1525465 w 3219215"/>
              <a:gd name="connsiteY115" fmla="*/ 227809 h 3211105"/>
              <a:gd name="connsiteX116" fmla="*/ 1656559 w 3219215"/>
              <a:gd name="connsiteY116" fmla="*/ 228072 h 3211105"/>
              <a:gd name="connsiteX117" fmla="*/ 1686892 w 3219215"/>
              <a:gd name="connsiteY117" fmla="*/ 206355 h 3211105"/>
              <a:gd name="connsiteX118" fmla="*/ 1758462 w 3219215"/>
              <a:gd name="connsiteY118" fmla="*/ 0 h 3211105"/>
              <a:gd name="connsiteX119" fmla="*/ 1802423 w 3219215"/>
              <a:gd name="connsiteY119" fmla="*/ 0 h 3211105"/>
              <a:gd name="connsiteX120" fmla="*/ 1609520 w 3219215"/>
              <a:gd name="connsiteY120" fmla="*/ 1345135 h 3211105"/>
              <a:gd name="connsiteX121" fmla="*/ 1350499 w 3219215"/>
              <a:gd name="connsiteY121" fmla="*/ 1604684 h 3211105"/>
              <a:gd name="connsiteX122" fmla="*/ 1609256 w 3219215"/>
              <a:gd name="connsiteY122" fmla="*/ 1871794 h 3211105"/>
              <a:gd name="connsiteX123" fmla="*/ 1871003 w 3219215"/>
              <a:gd name="connsiteY123" fmla="*/ 1606970 h 3211105"/>
              <a:gd name="connsiteX124" fmla="*/ 1609520 w 3219215"/>
              <a:gd name="connsiteY124" fmla="*/ 1345135 h 3211105"/>
              <a:gd name="connsiteX125" fmla="*/ 878615 w 3219215"/>
              <a:gd name="connsiteY125" fmla="*/ 2153764 h 3211105"/>
              <a:gd name="connsiteX126" fmla="*/ 1493374 w 3219215"/>
              <a:gd name="connsiteY126" fmla="*/ 2515040 h 3211105"/>
              <a:gd name="connsiteX127" fmla="*/ 1492494 w 3219215"/>
              <a:gd name="connsiteY127" fmla="*/ 2140400 h 3211105"/>
              <a:gd name="connsiteX128" fmla="*/ 1472536 w 3219215"/>
              <a:gd name="connsiteY128" fmla="*/ 2106285 h 3211105"/>
              <a:gd name="connsiteX129" fmla="*/ 1238485 w 3219215"/>
              <a:gd name="connsiteY129" fmla="*/ 1967455 h 3211105"/>
              <a:gd name="connsiteX130" fmla="*/ 1199271 w 3219215"/>
              <a:gd name="connsiteY130" fmla="*/ 1968598 h 3211105"/>
              <a:gd name="connsiteX131" fmla="*/ 878615 w 3219215"/>
              <a:gd name="connsiteY131" fmla="*/ 2153764 h 3211105"/>
              <a:gd name="connsiteX132" fmla="*/ 1731118 w 3219215"/>
              <a:gd name="connsiteY132" fmla="*/ 2518645 h 3211105"/>
              <a:gd name="connsiteX133" fmla="*/ 2344996 w 3219215"/>
              <a:gd name="connsiteY133" fmla="*/ 2153500 h 3211105"/>
              <a:gd name="connsiteX134" fmla="*/ 2015725 w 3219215"/>
              <a:gd name="connsiteY134" fmla="*/ 1963234 h 3211105"/>
              <a:gd name="connsiteX135" fmla="*/ 1987501 w 3219215"/>
              <a:gd name="connsiteY135" fmla="*/ 1965696 h 3211105"/>
              <a:gd name="connsiteX136" fmla="*/ 1749845 w 3219215"/>
              <a:gd name="connsiteY136" fmla="*/ 2107252 h 3211105"/>
              <a:gd name="connsiteX137" fmla="*/ 1731909 w 3219215"/>
              <a:gd name="connsiteY137" fmla="*/ 2138201 h 3211105"/>
              <a:gd name="connsiteX138" fmla="*/ 1731118 w 3219215"/>
              <a:gd name="connsiteY138" fmla="*/ 2518645 h 3211105"/>
              <a:gd name="connsiteX139" fmla="*/ 768887 w 3219215"/>
              <a:gd name="connsiteY139" fmla="*/ 1948376 h 3211105"/>
              <a:gd name="connsiteX140" fmla="*/ 989926 w 3219215"/>
              <a:gd name="connsiteY140" fmla="*/ 1819216 h 3211105"/>
              <a:gd name="connsiteX141" fmla="*/ 1108710 w 3219215"/>
              <a:gd name="connsiteY141" fmla="*/ 1741405 h 3211105"/>
              <a:gd name="connsiteX142" fmla="*/ 1115392 w 3219215"/>
              <a:gd name="connsiteY142" fmla="*/ 1599321 h 3211105"/>
              <a:gd name="connsiteX143" fmla="*/ 1108270 w 3219215"/>
              <a:gd name="connsiteY143" fmla="*/ 1444488 h 3211105"/>
              <a:gd name="connsiteX144" fmla="*/ 974803 w 3219215"/>
              <a:gd name="connsiteY144" fmla="*/ 1358060 h 3211105"/>
              <a:gd name="connsiteX145" fmla="*/ 774075 w 3219215"/>
              <a:gd name="connsiteY145" fmla="*/ 1242881 h 3211105"/>
              <a:gd name="connsiteX146" fmla="*/ 768887 w 3219215"/>
              <a:gd name="connsiteY146" fmla="*/ 1948376 h 3211105"/>
              <a:gd name="connsiteX147" fmla="*/ 2456835 w 3219215"/>
              <a:gd name="connsiteY147" fmla="*/ 1949870 h 3211105"/>
              <a:gd name="connsiteX148" fmla="*/ 2446548 w 3219215"/>
              <a:gd name="connsiteY148" fmla="*/ 1241298 h 3211105"/>
              <a:gd name="connsiteX149" fmla="*/ 2127826 w 3219215"/>
              <a:gd name="connsiteY149" fmla="*/ 1427783 h 3211105"/>
              <a:gd name="connsiteX150" fmla="*/ 2109714 w 3219215"/>
              <a:gd name="connsiteY150" fmla="*/ 1467085 h 3211105"/>
              <a:gd name="connsiteX151" fmla="*/ 2109538 w 3219215"/>
              <a:gd name="connsiteY151" fmla="*/ 1717314 h 3211105"/>
              <a:gd name="connsiteX152" fmla="*/ 2123958 w 3219215"/>
              <a:gd name="connsiteY152" fmla="*/ 1754417 h 3211105"/>
              <a:gd name="connsiteX153" fmla="*/ 2456835 w 3219215"/>
              <a:gd name="connsiteY153" fmla="*/ 1949870 h 3211105"/>
              <a:gd name="connsiteX154" fmla="*/ 1731205 w 3219215"/>
              <a:gd name="connsiteY154" fmla="*/ 703912 h 3211105"/>
              <a:gd name="connsiteX155" fmla="*/ 1732173 w 3219215"/>
              <a:gd name="connsiteY155" fmla="*/ 1084795 h 3211105"/>
              <a:gd name="connsiteX156" fmla="*/ 1754241 w 3219215"/>
              <a:gd name="connsiteY156" fmla="*/ 1113018 h 3211105"/>
              <a:gd name="connsiteX157" fmla="*/ 1964553 w 3219215"/>
              <a:gd name="connsiteY157" fmla="*/ 1231187 h 3211105"/>
              <a:gd name="connsiteX158" fmla="*/ 1999810 w 3219215"/>
              <a:gd name="connsiteY158" fmla="*/ 1233297 h 3211105"/>
              <a:gd name="connsiteX159" fmla="*/ 2329786 w 3219215"/>
              <a:gd name="connsiteY159" fmla="*/ 1043471 h 3211105"/>
              <a:gd name="connsiteX160" fmla="*/ 1731205 w 3219215"/>
              <a:gd name="connsiteY160" fmla="*/ 703912 h 3211105"/>
              <a:gd name="connsiteX161" fmla="*/ 1493286 w 3219215"/>
              <a:gd name="connsiteY161" fmla="*/ 715870 h 3211105"/>
              <a:gd name="connsiteX162" fmla="*/ 903234 w 3219215"/>
              <a:gd name="connsiteY162" fmla="*/ 1047516 h 3211105"/>
              <a:gd name="connsiteX163" fmla="*/ 1228461 w 3219215"/>
              <a:gd name="connsiteY163" fmla="*/ 1236199 h 3211105"/>
              <a:gd name="connsiteX164" fmla="*/ 1260026 w 3219215"/>
              <a:gd name="connsiteY164" fmla="*/ 1231011 h 3211105"/>
              <a:gd name="connsiteX165" fmla="*/ 1469107 w 3219215"/>
              <a:gd name="connsiteY165" fmla="*/ 1110644 h 3211105"/>
              <a:gd name="connsiteX166" fmla="*/ 1492231 w 3219215"/>
              <a:gd name="connsiteY166" fmla="*/ 1078640 h 3211105"/>
              <a:gd name="connsiteX167" fmla="*/ 1493286 w 3219215"/>
              <a:gd name="connsiteY167" fmla="*/ 715870 h 32111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</a:cxnLst>
            <a:rect l="l" t="t" r="r" b="b"/>
            <a:pathLst>
              <a:path w="3219215" h="3211105">
                <a:moveTo>
                  <a:pt x="1802423" y="0"/>
                </a:moveTo>
                <a:cubicBezTo>
                  <a:pt x="1833724" y="5539"/>
                  <a:pt x="1865024" y="15299"/>
                  <a:pt x="1896413" y="15474"/>
                </a:cubicBezTo>
                <a:cubicBezTo>
                  <a:pt x="1938528" y="15738"/>
                  <a:pt x="1946881" y="34905"/>
                  <a:pt x="1944947" y="72273"/>
                </a:cubicBezTo>
                <a:cubicBezTo>
                  <a:pt x="1942133" y="126345"/>
                  <a:pt x="1945210" y="180682"/>
                  <a:pt x="1943803" y="234843"/>
                </a:cubicBezTo>
                <a:cubicBezTo>
                  <a:pt x="1943100" y="259813"/>
                  <a:pt x="1948463" y="275199"/>
                  <a:pt x="1975456" y="282761"/>
                </a:cubicBezTo>
                <a:cubicBezTo>
                  <a:pt x="2023198" y="296125"/>
                  <a:pt x="2075776" y="334196"/>
                  <a:pt x="2115254" y="322941"/>
                </a:cubicBezTo>
                <a:cubicBezTo>
                  <a:pt x="2154467" y="311687"/>
                  <a:pt x="2180844" y="253218"/>
                  <a:pt x="2211178" y="214181"/>
                </a:cubicBezTo>
                <a:cubicBezTo>
                  <a:pt x="2272636" y="135138"/>
                  <a:pt x="2272196" y="134786"/>
                  <a:pt x="2359943" y="178748"/>
                </a:cubicBezTo>
                <a:cubicBezTo>
                  <a:pt x="2438283" y="217961"/>
                  <a:pt x="2438459" y="218049"/>
                  <a:pt x="2413049" y="302983"/>
                </a:cubicBezTo>
                <a:cubicBezTo>
                  <a:pt x="2399597" y="347824"/>
                  <a:pt x="2384034" y="392137"/>
                  <a:pt x="2372516" y="437505"/>
                </a:cubicBezTo>
                <a:cubicBezTo>
                  <a:pt x="2369439" y="449551"/>
                  <a:pt x="2373484" y="469773"/>
                  <a:pt x="2382012" y="477246"/>
                </a:cubicBezTo>
                <a:cubicBezTo>
                  <a:pt x="2419555" y="509778"/>
                  <a:pt x="2460000" y="538968"/>
                  <a:pt x="2502291" y="571588"/>
                </a:cubicBezTo>
                <a:cubicBezTo>
                  <a:pt x="2572102" y="526044"/>
                  <a:pt x="2641737" y="480675"/>
                  <a:pt x="2705745" y="439000"/>
                </a:cubicBezTo>
                <a:cubicBezTo>
                  <a:pt x="2752080" y="481643"/>
                  <a:pt x="2796921" y="522966"/>
                  <a:pt x="2843520" y="565873"/>
                </a:cubicBezTo>
                <a:cubicBezTo>
                  <a:pt x="2791294" y="636739"/>
                  <a:pt x="2740299" y="706022"/>
                  <a:pt x="2689215" y="775306"/>
                </a:cubicBezTo>
                <a:cubicBezTo>
                  <a:pt x="2716823" y="818300"/>
                  <a:pt x="2741442" y="859976"/>
                  <a:pt x="2770017" y="898662"/>
                </a:cubicBezTo>
                <a:cubicBezTo>
                  <a:pt x="2777490" y="908861"/>
                  <a:pt x="2798768" y="916774"/>
                  <a:pt x="2811253" y="914136"/>
                </a:cubicBezTo>
                <a:cubicBezTo>
                  <a:pt x="2884229" y="898926"/>
                  <a:pt x="2956414" y="880198"/>
                  <a:pt x="3033962" y="861382"/>
                </a:cubicBezTo>
                <a:cubicBezTo>
                  <a:pt x="3059811" y="915367"/>
                  <a:pt x="3085485" y="968912"/>
                  <a:pt x="3112829" y="1026150"/>
                </a:cubicBezTo>
                <a:cubicBezTo>
                  <a:pt x="3053041" y="1067122"/>
                  <a:pt x="2995100" y="1109150"/>
                  <a:pt x="2934785" y="1147220"/>
                </a:cubicBezTo>
                <a:cubicBezTo>
                  <a:pt x="2904715" y="1166212"/>
                  <a:pt x="2889592" y="1184939"/>
                  <a:pt x="2906649" y="1220460"/>
                </a:cubicBezTo>
                <a:cubicBezTo>
                  <a:pt x="2912892" y="1233385"/>
                  <a:pt x="2914474" y="1248596"/>
                  <a:pt x="2917903" y="1262839"/>
                </a:cubicBezTo>
                <a:cubicBezTo>
                  <a:pt x="2937686" y="1345311"/>
                  <a:pt x="2937686" y="1344959"/>
                  <a:pt x="3022883" y="1352872"/>
                </a:cubicBezTo>
                <a:cubicBezTo>
                  <a:pt x="3080913" y="1358236"/>
                  <a:pt x="3138854" y="1364478"/>
                  <a:pt x="3199433" y="1370633"/>
                </a:cubicBezTo>
                <a:cubicBezTo>
                  <a:pt x="3206115" y="1430421"/>
                  <a:pt x="3212358" y="1486779"/>
                  <a:pt x="3219216" y="1547974"/>
                </a:cubicBezTo>
                <a:cubicBezTo>
                  <a:pt x="3145448" y="1570043"/>
                  <a:pt x="3073439" y="1593166"/>
                  <a:pt x="3000463" y="1612509"/>
                </a:cubicBezTo>
                <a:cubicBezTo>
                  <a:pt x="2968811" y="1620950"/>
                  <a:pt x="2953424" y="1634578"/>
                  <a:pt x="2953952" y="1668956"/>
                </a:cubicBezTo>
                <a:cubicBezTo>
                  <a:pt x="2954479" y="1709664"/>
                  <a:pt x="2934872" y="1759517"/>
                  <a:pt x="2952281" y="1788619"/>
                </a:cubicBezTo>
                <a:cubicBezTo>
                  <a:pt x="2969690" y="1817810"/>
                  <a:pt x="3021565" y="1826778"/>
                  <a:pt x="3058756" y="1843659"/>
                </a:cubicBezTo>
                <a:cubicBezTo>
                  <a:pt x="3099992" y="1862475"/>
                  <a:pt x="3141668" y="1880235"/>
                  <a:pt x="3187827" y="1900457"/>
                </a:cubicBezTo>
                <a:cubicBezTo>
                  <a:pt x="3174287" y="1954882"/>
                  <a:pt x="3162242" y="2008691"/>
                  <a:pt x="3146415" y="2061445"/>
                </a:cubicBezTo>
                <a:cubicBezTo>
                  <a:pt x="3144041" y="2069270"/>
                  <a:pt x="3123731" y="2076216"/>
                  <a:pt x="3111950" y="2075864"/>
                </a:cubicBezTo>
                <a:cubicBezTo>
                  <a:pt x="3044600" y="2073490"/>
                  <a:pt x="2977339" y="2069358"/>
                  <a:pt x="2910078" y="2064522"/>
                </a:cubicBezTo>
                <a:cubicBezTo>
                  <a:pt x="2886691" y="2062851"/>
                  <a:pt x="2872887" y="2068390"/>
                  <a:pt x="2863303" y="2092218"/>
                </a:cubicBezTo>
                <a:cubicBezTo>
                  <a:pt x="2846949" y="2132838"/>
                  <a:pt x="2826024" y="2171612"/>
                  <a:pt x="2804658" y="2215925"/>
                </a:cubicBezTo>
                <a:cubicBezTo>
                  <a:pt x="2869370" y="2276768"/>
                  <a:pt x="2935136" y="2338666"/>
                  <a:pt x="3003101" y="2402498"/>
                </a:cubicBezTo>
                <a:cubicBezTo>
                  <a:pt x="2969338" y="2454988"/>
                  <a:pt x="2937070" y="2505017"/>
                  <a:pt x="2902341" y="2559001"/>
                </a:cubicBezTo>
                <a:cubicBezTo>
                  <a:pt x="2832003" y="2528404"/>
                  <a:pt x="2762016" y="2499741"/>
                  <a:pt x="2693611" y="2467561"/>
                </a:cubicBezTo>
                <a:cubicBezTo>
                  <a:pt x="2665476" y="2454373"/>
                  <a:pt x="2646924" y="2455076"/>
                  <a:pt x="2626614" y="2480750"/>
                </a:cubicBezTo>
                <a:cubicBezTo>
                  <a:pt x="2600501" y="2513897"/>
                  <a:pt x="2551704" y="2541329"/>
                  <a:pt x="2546956" y="2575883"/>
                </a:cubicBezTo>
                <a:cubicBezTo>
                  <a:pt x="2542296" y="2610084"/>
                  <a:pt x="2579927" y="2650353"/>
                  <a:pt x="2599534" y="2687633"/>
                </a:cubicBezTo>
                <a:cubicBezTo>
                  <a:pt x="2621251" y="2728957"/>
                  <a:pt x="2643407" y="2770017"/>
                  <a:pt x="2667059" y="2814242"/>
                </a:cubicBezTo>
                <a:cubicBezTo>
                  <a:pt x="2619053" y="2851961"/>
                  <a:pt x="2572190" y="2888713"/>
                  <a:pt x="2521019" y="2928982"/>
                </a:cubicBezTo>
                <a:cubicBezTo>
                  <a:pt x="2463517" y="2877635"/>
                  <a:pt x="2404960" y="2827343"/>
                  <a:pt x="2349129" y="2774325"/>
                </a:cubicBezTo>
                <a:cubicBezTo>
                  <a:pt x="2327852" y="2754103"/>
                  <a:pt x="2311762" y="2746981"/>
                  <a:pt x="2285473" y="2765269"/>
                </a:cubicBezTo>
                <a:cubicBezTo>
                  <a:pt x="2249952" y="2790063"/>
                  <a:pt x="2195879" y="2803164"/>
                  <a:pt x="2179437" y="2836135"/>
                </a:cubicBezTo>
                <a:cubicBezTo>
                  <a:pt x="2163787" y="2867523"/>
                  <a:pt x="2185944" y="2917903"/>
                  <a:pt x="2192362" y="2959843"/>
                </a:cubicBezTo>
                <a:cubicBezTo>
                  <a:pt x="2198956" y="3003013"/>
                  <a:pt x="2206606" y="3046095"/>
                  <a:pt x="2213727" y="3088562"/>
                </a:cubicBezTo>
                <a:cubicBezTo>
                  <a:pt x="2208012" y="3092606"/>
                  <a:pt x="2204847" y="3095947"/>
                  <a:pt x="2200979" y="3097354"/>
                </a:cubicBezTo>
                <a:cubicBezTo>
                  <a:pt x="2149016" y="3116873"/>
                  <a:pt x="2096965" y="3136040"/>
                  <a:pt x="2039728" y="3157230"/>
                </a:cubicBezTo>
                <a:cubicBezTo>
                  <a:pt x="2002360" y="3090496"/>
                  <a:pt x="1963850" y="3025345"/>
                  <a:pt x="1929208" y="2958260"/>
                </a:cubicBezTo>
                <a:cubicBezTo>
                  <a:pt x="1915316" y="2931355"/>
                  <a:pt x="1899666" y="2924673"/>
                  <a:pt x="1870564" y="2928102"/>
                </a:cubicBezTo>
                <a:cubicBezTo>
                  <a:pt x="1732261" y="2953952"/>
                  <a:pt x="1748263" y="2941643"/>
                  <a:pt x="1725139" y="3060954"/>
                </a:cubicBezTo>
                <a:cubicBezTo>
                  <a:pt x="1715731" y="3109663"/>
                  <a:pt x="1705972" y="3158197"/>
                  <a:pt x="1695597" y="3210687"/>
                </a:cubicBezTo>
                <a:cubicBezTo>
                  <a:pt x="1639678" y="3210687"/>
                  <a:pt x="1585605" y="3212270"/>
                  <a:pt x="1531884" y="3209280"/>
                </a:cubicBezTo>
                <a:cubicBezTo>
                  <a:pt x="1522212" y="3208753"/>
                  <a:pt x="1508057" y="3190817"/>
                  <a:pt x="1505419" y="3178859"/>
                </a:cubicBezTo>
                <a:cubicBezTo>
                  <a:pt x="1490912" y="3114587"/>
                  <a:pt x="1479042" y="3049788"/>
                  <a:pt x="1467172" y="2984989"/>
                </a:cubicBezTo>
                <a:cubicBezTo>
                  <a:pt x="1462864" y="2961162"/>
                  <a:pt x="1455391" y="2945775"/>
                  <a:pt x="1426552" y="2943665"/>
                </a:cubicBezTo>
                <a:cubicBezTo>
                  <a:pt x="1384613" y="2940588"/>
                  <a:pt x="1335024" y="2915353"/>
                  <a:pt x="1303460" y="2930476"/>
                </a:cubicBezTo>
                <a:cubicBezTo>
                  <a:pt x="1271895" y="2945599"/>
                  <a:pt x="1258531" y="2998705"/>
                  <a:pt x="1237078" y="3035193"/>
                </a:cubicBezTo>
                <a:cubicBezTo>
                  <a:pt x="1214833" y="3072912"/>
                  <a:pt x="1200326" y="3129534"/>
                  <a:pt x="1167970" y="3142811"/>
                </a:cubicBezTo>
                <a:cubicBezTo>
                  <a:pt x="1136318" y="3155735"/>
                  <a:pt x="1086553" y="3124698"/>
                  <a:pt x="1044790" y="3112477"/>
                </a:cubicBezTo>
                <a:cubicBezTo>
                  <a:pt x="1028085" y="3107641"/>
                  <a:pt x="1011731" y="3101662"/>
                  <a:pt x="991948" y="3095156"/>
                </a:cubicBezTo>
                <a:cubicBezTo>
                  <a:pt x="1003114" y="3019630"/>
                  <a:pt x="1012874" y="2945775"/>
                  <a:pt x="1025447" y="2872447"/>
                </a:cubicBezTo>
                <a:cubicBezTo>
                  <a:pt x="1030019" y="2845806"/>
                  <a:pt x="1026854" y="2828661"/>
                  <a:pt x="1000037" y="2816352"/>
                </a:cubicBezTo>
                <a:cubicBezTo>
                  <a:pt x="961703" y="2798680"/>
                  <a:pt x="923808" y="2759818"/>
                  <a:pt x="888287" y="2762631"/>
                </a:cubicBezTo>
                <a:cubicBezTo>
                  <a:pt x="855404" y="2765181"/>
                  <a:pt x="825686" y="2810373"/>
                  <a:pt x="795088" y="2837366"/>
                </a:cubicBezTo>
                <a:cubicBezTo>
                  <a:pt x="762205" y="2866468"/>
                  <a:pt x="730025" y="2896274"/>
                  <a:pt x="694329" y="2928718"/>
                </a:cubicBezTo>
                <a:cubicBezTo>
                  <a:pt x="668919" y="2908759"/>
                  <a:pt x="643861" y="2889152"/>
                  <a:pt x="618891" y="2869546"/>
                </a:cubicBezTo>
                <a:cubicBezTo>
                  <a:pt x="594888" y="2850642"/>
                  <a:pt x="570885" y="2831739"/>
                  <a:pt x="546090" y="2812308"/>
                </a:cubicBezTo>
                <a:cubicBezTo>
                  <a:pt x="580908" y="2743376"/>
                  <a:pt x="613615" y="2676467"/>
                  <a:pt x="648609" y="2610876"/>
                </a:cubicBezTo>
                <a:cubicBezTo>
                  <a:pt x="660214" y="2589071"/>
                  <a:pt x="658544" y="2575003"/>
                  <a:pt x="640696" y="2557682"/>
                </a:cubicBezTo>
                <a:cubicBezTo>
                  <a:pt x="610274" y="2528140"/>
                  <a:pt x="582666" y="2495872"/>
                  <a:pt x="551278" y="2462022"/>
                </a:cubicBezTo>
                <a:cubicBezTo>
                  <a:pt x="474960" y="2494114"/>
                  <a:pt x="398467" y="2526206"/>
                  <a:pt x="316347" y="2560760"/>
                </a:cubicBezTo>
                <a:cubicBezTo>
                  <a:pt x="281266" y="2509940"/>
                  <a:pt x="245833" y="2458681"/>
                  <a:pt x="208905" y="2405224"/>
                </a:cubicBezTo>
                <a:cubicBezTo>
                  <a:pt x="263769" y="2353261"/>
                  <a:pt x="316259" y="2302354"/>
                  <a:pt x="370244" y="2253117"/>
                </a:cubicBezTo>
                <a:cubicBezTo>
                  <a:pt x="387829" y="2237027"/>
                  <a:pt x="391434" y="2224014"/>
                  <a:pt x="382553" y="2200451"/>
                </a:cubicBezTo>
                <a:cubicBezTo>
                  <a:pt x="325315" y="2048608"/>
                  <a:pt x="360485" y="2066192"/>
                  <a:pt x="208993" y="2085184"/>
                </a:cubicBezTo>
                <a:cubicBezTo>
                  <a:pt x="201696" y="2086063"/>
                  <a:pt x="194310" y="2085799"/>
                  <a:pt x="187012" y="2085887"/>
                </a:cubicBezTo>
                <a:cubicBezTo>
                  <a:pt x="150964" y="2086503"/>
                  <a:pt x="104453" y="2100922"/>
                  <a:pt x="81681" y="2083777"/>
                </a:cubicBezTo>
                <a:cubicBezTo>
                  <a:pt x="58205" y="2066192"/>
                  <a:pt x="57326" y="2017923"/>
                  <a:pt x="47478" y="1982929"/>
                </a:cubicBezTo>
                <a:cubicBezTo>
                  <a:pt x="41148" y="1960597"/>
                  <a:pt x="36488" y="1937825"/>
                  <a:pt x="30070" y="1911448"/>
                </a:cubicBezTo>
                <a:cubicBezTo>
                  <a:pt x="94869" y="1881290"/>
                  <a:pt x="157646" y="1850253"/>
                  <a:pt x="222006" y="1822997"/>
                </a:cubicBezTo>
                <a:cubicBezTo>
                  <a:pt x="248559" y="1811743"/>
                  <a:pt x="257527" y="1796620"/>
                  <a:pt x="252779" y="1769628"/>
                </a:cubicBezTo>
                <a:cubicBezTo>
                  <a:pt x="250053" y="1753802"/>
                  <a:pt x="248998" y="1737624"/>
                  <a:pt x="248471" y="1721446"/>
                </a:cubicBezTo>
                <a:cubicBezTo>
                  <a:pt x="246185" y="1644162"/>
                  <a:pt x="281881" y="1646184"/>
                  <a:pt x="165120" y="1619367"/>
                </a:cubicBezTo>
                <a:cubicBezTo>
                  <a:pt x="110168" y="1603717"/>
                  <a:pt x="55040" y="1588946"/>
                  <a:pt x="0" y="1573823"/>
                </a:cubicBezTo>
                <a:cubicBezTo>
                  <a:pt x="0" y="1556239"/>
                  <a:pt x="0" y="1538654"/>
                  <a:pt x="0" y="1521069"/>
                </a:cubicBezTo>
                <a:cubicBezTo>
                  <a:pt x="6418" y="1475525"/>
                  <a:pt x="12837" y="1429981"/>
                  <a:pt x="19431" y="1383382"/>
                </a:cubicBezTo>
                <a:cubicBezTo>
                  <a:pt x="55479" y="1379337"/>
                  <a:pt x="88714" y="1373710"/>
                  <a:pt x="122213" y="1372040"/>
                </a:cubicBezTo>
                <a:cubicBezTo>
                  <a:pt x="316523" y="1362808"/>
                  <a:pt x="263769" y="1389185"/>
                  <a:pt x="292432" y="1219933"/>
                </a:cubicBezTo>
                <a:cubicBezTo>
                  <a:pt x="296652" y="1194963"/>
                  <a:pt x="292168" y="1183533"/>
                  <a:pt x="271506" y="1170872"/>
                </a:cubicBezTo>
                <a:cubicBezTo>
                  <a:pt x="212950" y="1135175"/>
                  <a:pt x="155800" y="1097016"/>
                  <a:pt x="96100" y="1058594"/>
                </a:cubicBezTo>
                <a:cubicBezTo>
                  <a:pt x="120806" y="998015"/>
                  <a:pt x="144370" y="940337"/>
                  <a:pt x="168812" y="880462"/>
                </a:cubicBezTo>
                <a:cubicBezTo>
                  <a:pt x="241261" y="896991"/>
                  <a:pt x="309313" y="913609"/>
                  <a:pt x="377981" y="927325"/>
                </a:cubicBezTo>
                <a:cubicBezTo>
                  <a:pt x="390378" y="929787"/>
                  <a:pt x="411128" y="924863"/>
                  <a:pt x="417898" y="915807"/>
                </a:cubicBezTo>
                <a:cubicBezTo>
                  <a:pt x="447441" y="876241"/>
                  <a:pt x="473202" y="833862"/>
                  <a:pt x="501074" y="791484"/>
                </a:cubicBezTo>
                <a:cubicBezTo>
                  <a:pt x="451045" y="725629"/>
                  <a:pt x="402600" y="661885"/>
                  <a:pt x="352747" y="596294"/>
                </a:cubicBezTo>
                <a:cubicBezTo>
                  <a:pt x="395830" y="548025"/>
                  <a:pt x="437241" y="501601"/>
                  <a:pt x="478917" y="454826"/>
                </a:cubicBezTo>
                <a:cubicBezTo>
                  <a:pt x="511536" y="475400"/>
                  <a:pt x="539760" y="493688"/>
                  <a:pt x="568511" y="511185"/>
                </a:cubicBezTo>
                <a:cubicBezTo>
                  <a:pt x="607021" y="534660"/>
                  <a:pt x="647729" y="578006"/>
                  <a:pt x="684305" y="574929"/>
                </a:cubicBezTo>
                <a:cubicBezTo>
                  <a:pt x="723695" y="571588"/>
                  <a:pt x="758776" y="523582"/>
                  <a:pt x="797111" y="497029"/>
                </a:cubicBezTo>
                <a:cubicBezTo>
                  <a:pt x="818124" y="482522"/>
                  <a:pt x="819619" y="467663"/>
                  <a:pt x="811266" y="445067"/>
                </a:cubicBezTo>
                <a:cubicBezTo>
                  <a:pt x="790516" y="388796"/>
                  <a:pt x="771261" y="331910"/>
                  <a:pt x="754028" y="274496"/>
                </a:cubicBezTo>
                <a:cubicBezTo>
                  <a:pt x="750511" y="262802"/>
                  <a:pt x="753765" y="240382"/>
                  <a:pt x="761766" y="235194"/>
                </a:cubicBezTo>
                <a:cubicBezTo>
                  <a:pt x="809508" y="204597"/>
                  <a:pt x="859536" y="177605"/>
                  <a:pt x="911411" y="147975"/>
                </a:cubicBezTo>
                <a:cubicBezTo>
                  <a:pt x="955284" y="204157"/>
                  <a:pt x="998191" y="257790"/>
                  <a:pt x="1039515" y="312567"/>
                </a:cubicBezTo>
                <a:cubicBezTo>
                  <a:pt x="1053670" y="331294"/>
                  <a:pt x="1066155" y="339295"/>
                  <a:pt x="1090598" y="328744"/>
                </a:cubicBezTo>
                <a:cubicBezTo>
                  <a:pt x="1128141" y="312567"/>
                  <a:pt x="1168498" y="302807"/>
                  <a:pt x="1205777" y="286190"/>
                </a:cubicBezTo>
                <a:cubicBezTo>
                  <a:pt x="1217647" y="280826"/>
                  <a:pt x="1230484" y="262450"/>
                  <a:pt x="1231011" y="249526"/>
                </a:cubicBezTo>
                <a:cubicBezTo>
                  <a:pt x="1233649" y="188155"/>
                  <a:pt x="1233385" y="126521"/>
                  <a:pt x="1231627" y="65063"/>
                </a:cubicBezTo>
                <a:cubicBezTo>
                  <a:pt x="1230835" y="38686"/>
                  <a:pt x="1240595" y="29982"/>
                  <a:pt x="1265829" y="26201"/>
                </a:cubicBezTo>
                <a:cubicBezTo>
                  <a:pt x="1307328" y="19783"/>
                  <a:pt x="1348125" y="8968"/>
                  <a:pt x="1389185" y="0"/>
                </a:cubicBezTo>
                <a:cubicBezTo>
                  <a:pt x="1397977" y="0"/>
                  <a:pt x="1406769" y="0"/>
                  <a:pt x="1415562" y="0"/>
                </a:cubicBezTo>
                <a:cubicBezTo>
                  <a:pt x="1440004" y="67085"/>
                  <a:pt x="1463392" y="134522"/>
                  <a:pt x="1490032" y="200728"/>
                </a:cubicBezTo>
                <a:cubicBezTo>
                  <a:pt x="1494956" y="212950"/>
                  <a:pt x="1512717" y="226842"/>
                  <a:pt x="1525465" y="227809"/>
                </a:cubicBezTo>
                <a:cubicBezTo>
                  <a:pt x="1568987" y="231150"/>
                  <a:pt x="1612949" y="230534"/>
                  <a:pt x="1656559" y="228072"/>
                </a:cubicBezTo>
                <a:cubicBezTo>
                  <a:pt x="1667373" y="227457"/>
                  <a:pt x="1683199" y="216379"/>
                  <a:pt x="1686892" y="206355"/>
                </a:cubicBezTo>
                <a:cubicBezTo>
                  <a:pt x="1712214" y="138127"/>
                  <a:pt x="1734898" y="68932"/>
                  <a:pt x="1758462" y="0"/>
                </a:cubicBezTo>
                <a:cubicBezTo>
                  <a:pt x="1773145" y="0"/>
                  <a:pt x="1787740" y="0"/>
                  <a:pt x="1802423" y="0"/>
                </a:cubicBezTo>
                <a:close/>
                <a:moveTo>
                  <a:pt x="1609520" y="1345135"/>
                </a:moveTo>
                <a:cubicBezTo>
                  <a:pt x="1464711" y="1344959"/>
                  <a:pt x="1349531" y="1460402"/>
                  <a:pt x="1350499" y="1604684"/>
                </a:cubicBezTo>
                <a:cubicBezTo>
                  <a:pt x="1351466" y="1752835"/>
                  <a:pt x="1466381" y="1871531"/>
                  <a:pt x="1609256" y="1871794"/>
                </a:cubicBezTo>
                <a:cubicBezTo>
                  <a:pt x="1751692" y="1872058"/>
                  <a:pt x="1870739" y="1751604"/>
                  <a:pt x="1871003" y="1606970"/>
                </a:cubicBezTo>
                <a:cubicBezTo>
                  <a:pt x="1871267" y="1458908"/>
                  <a:pt x="1757846" y="1345311"/>
                  <a:pt x="1609520" y="1345135"/>
                </a:cubicBezTo>
                <a:close/>
                <a:moveTo>
                  <a:pt x="878615" y="2153764"/>
                </a:moveTo>
                <a:cubicBezTo>
                  <a:pt x="1037668" y="2355635"/>
                  <a:pt x="1235495" y="2481365"/>
                  <a:pt x="1493374" y="2515040"/>
                </a:cubicBezTo>
                <a:cubicBezTo>
                  <a:pt x="1493374" y="2386057"/>
                  <a:pt x="1493901" y="2263228"/>
                  <a:pt x="1492494" y="2140400"/>
                </a:cubicBezTo>
                <a:cubicBezTo>
                  <a:pt x="1492318" y="2128706"/>
                  <a:pt x="1482647" y="2112528"/>
                  <a:pt x="1472536" y="2106285"/>
                </a:cubicBezTo>
                <a:cubicBezTo>
                  <a:pt x="1395339" y="2058631"/>
                  <a:pt x="1317352" y="2012295"/>
                  <a:pt x="1238485" y="1967455"/>
                </a:cubicBezTo>
                <a:cubicBezTo>
                  <a:pt x="1228549" y="1961828"/>
                  <a:pt x="1209558" y="1962707"/>
                  <a:pt x="1199271" y="1968598"/>
                </a:cubicBezTo>
                <a:cubicBezTo>
                  <a:pt x="1093499" y="2028298"/>
                  <a:pt x="988871" y="2089756"/>
                  <a:pt x="878615" y="2153764"/>
                </a:cubicBezTo>
                <a:close/>
                <a:moveTo>
                  <a:pt x="1731118" y="2518645"/>
                </a:moveTo>
                <a:cubicBezTo>
                  <a:pt x="1986710" y="2477233"/>
                  <a:pt x="2187614" y="2357130"/>
                  <a:pt x="2344996" y="2153500"/>
                </a:cubicBezTo>
                <a:cubicBezTo>
                  <a:pt x="2232983" y="2088437"/>
                  <a:pt x="2124661" y="2025220"/>
                  <a:pt x="2015725" y="1963234"/>
                </a:cubicBezTo>
                <a:cubicBezTo>
                  <a:pt x="2008867" y="1959278"/>
                  <a:pt x="1995063" y="1961300"/>
                  <a:pt x="1987501" y="1965696"/>
                </a:cubicBezTo>
                <a:cubicBezTo>
                  <a:pt x="1907755" y="2012032"/>
                  <a:pt x="1828360" y="2058983"/>
                  <a:pt x="1749845" y="2107252"/>
                </a:cubicBezTo>
                <a:cubicBezTo>
                  <a:pt x="1740701" y="2112880"/>
                  <a:pt x="1732085" y="2127563"/>
                  <a:pt x="1731909" y="2138201"/>
                </a:cubicBezTo>
                <a:cubicBezTo>
                  <a:pt x="1730678" y="2262349"/>
                  <a:pt x="1731118" y="2386672"/>
                  <a:pt x="1731118" y="2518645"/>
                </a:cubicBezTo>
                <a:close/>
                <a:moveTo>
                  <a:pt x="768887" y="1948376"/>
                </a:moveTo>
                <a:cubicBezTo>
                  <a:pt x="843710" y="1904678"/>
                  <a:pt x="917038" y="1862299"/>
                  <a:pt x="989926" y="1819216"/>
                </a:cubicBezTo>
                <a:cubicBezTo>
                  <a:pt x="1031338" y="1794686"/>
                  <a:pt x="1087872" y="1778068"/>
                  <a:pt x="1108710" y="1741405"/>
                </a:cubicBezTo>
                <a:cubicBezTo>
                  <a:pt x="1129636" y="1704653"/>
                  <a:pt x="1115392" y="1647503"/>
                  <a:pt x="1115392" y="1599321"/>
                </a:cubicBezTo>
                <a:cubicBezTo>
                  <a:pt x="1115392" y="1546743"/>
                  <a:pt x="1131570" y="1483702"/>
                  <a:pt x="1108270" y="1444488"/>
                </a:cubicBezTo>
                <a:cubicBezTo>
                  <a:pt x="1084004" y="1403604"/>
                  <a:pt x="1021315" y="1385228"/>
                  <a:pt x="974803" y="1358060"/>
                </a:cubicBezTo>
                <a:cubicBezTo>
                  <a:pt x="908245" y="1319198"/>
                  <a:pt x="841072" y="1281303"/>
                  <a:pt x="774075" y="1242881"/>
                </a:cubicBezTo>
                <a:cubicBezTo>
                  <a:pt x="677799" y="1425321"/>
                  <a:pt x="675161" y="1751164"/>
                  <a:pt x="768887" y="1948376"/>
                </a:cubicBezTo>
                <a:close/>
                <a:moveTo>
                  <a:pt x="2456835" y="1949870"/>
                </a:moveTo>
                <a:cubicBezTo>
                  <a:pt x="2547923" y="1708257"/>
                  <a:pt x="2547835" y="1476404"/>
                  <a:pt x="2446548" y="1241298"/>
                </a:cubicBezTo>
                <a:cubicBezTo>
                  <a:pt x="2336732" y="1305042"/>
                  <a:pt x="2231576" y="1365357"/>
                  <a:pt x="2127826" y="1427783"/>
                </a:cubicBezTo>
                <a:cubicBezTo>
                  <a:pt x="2117452" y="1434026"/>
                  <a:pt x="2109978" y="1453544"/>
                  <a:pt x="2109714" y="1467085"/>
                </a:cubicBezTo>
                <a:cubicBezTo>
                  <a:pt x="2108044" y="1550436"/>
                  <a:pt x="2108308" y="1633875"/>
                  <a:pt x="2109538" y="1717314"/>
                </a:cubicBezTo>
                <a:cubicBezTo>
                  <a:pt x="2109714" y="1730062"/>
                  <a:pt x="2114814" y="1748878"/>
                  <a:pt x="2123958" y="1754417"/>
                </a:cubicBezTo>
                <a:cubicBezTo>
                  <a:pt x="2232631" y="1819744"/>
                  <a:pt x="2342623" y="1883224"/>
                  <a:pt x="2456835" y="1949870"/>
                </a:cubicBezTo>
                <a:close/>
                <a:moveTo>
                  <a:pt x="1731205" y="703912"/>
                </a:moveTo>
                <a:cubicBezTo>
                  <a:pt x="1731205" y="830785"/>
                  <a:pt x="1730678" y="957834"/>
                  <a:pt x="1732173" y="1084795"/>
                </a:cubicBezTo>
                <a:cubicBezTo>
                  <a:pt x="1732261" y="1094467"/>
                  <a:pt x="1744394" y="1107303"/>
                  <a:pt x="1754241" y="1113018"/>
                </a:cubicBezTo>
                <a:cubicBezTo>
                  <a:pt x="1823788" y="1153463"/>
                  <a:pt x="1893863" y="1192940"/>
                  <a:pt x="1964553" y="1231187"/>
                </a:cubicBezTo>
                <a:cubicBezTo>
                  <a:pt x="1974137" y="1236374"/>
                  <a:pt x="1991018" y="1238309"/>
                  <a:pt x="1999810" y="1233297"/>
                </a:cubicBezTo>
                <a:cubicBezTo>
                  <a:pt x="2110242" y="1170960"/>
                  <a:pt x="2219794" y="1107040"/>
                  <a:pt x="2329786" y="1043471"/>
                </a:cubicBezTo>
                <a:cubicBezTo>
                  <a:pt x="2201066" y="861822"/>
                  <a:pt x="1923230" y="703736"/>
                  <a:pt x="1731205" y="703912"/>
                </a:cubicBezTo>
                <a:close/>
                <a:moveTo>
                  <a:pt x="1493286" y="715870"/>
                </a:moveTo>
                <a:cubicBezTo>
                  <a:pt x="1324561" y="689581"/>
                  <a:pt x="1002939" y="870351"/>
                  <a:pt x="903234" y="1047516"/>
                </a:cubicBezTo>
                <a:cubicBezTo>
                  <a:pt x="1011379" y="1110644"/>
                  <a:pt x="1119525" y="1174125"/>
                  <a:pt x="1228461" y="1236199"/>
                </a:cubicBezTo>
                <a:cubicBezTo>
                  <a:pt x="1235759" y="1240331"/>
                  <a:pt x="1251057" y="1236023"/>
                  <a:pt x="1260026" y="1231011"/>
                </a:cubicBezTo>
                <a:cubicBezTo>
                  <a:pt x="1330188" y="1191709"/>
                  <a:pt x="1400087" y="1151968"/>
                  <a:pt x="1469107" y="1110644"/>
                </a:cubicBezTo>
                <a:cubicBezTo>
                  <a:pt x="1479745" y="1104314"/>
                  <a:pt x="1492055" y="1089631"/>
                  <a:pt x="1492231" y="1078640"/>
                </a:cubicBezTo>
                <a:cubicBezTo>
                  <a:pt x="1493901" y="957482"/>
                  <a:pt x="1493286" y="836324"/>
                  <a:pt x="1493286" y="715870"/>
                </a:cubicBezTo>
                <a:close/>
              </a:path>
            </a:pathLst>
          </a:custGeom>
          <a:solidFill>
            <a:schemeClr val="accent2"/>
          </a:solidFill>
          <a:ln w="8788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60" name="자유형: 도형 59">
            <a:extLst>
              <a:ext uri="{FF2B5EF4-FFF2-40B4-BE49-F238E27FC236}">
                <a16:creationId xmlns:a16="http://schemas.microsoft.com/office/drawing/2014/main" id="{FD67EB14-3A15-46B5-AB65-11F892F0563C}"/>
              </a:ext>
            </a:extLst>
          </p:cNvPr>
          <p:cNvSpPr/>
          <p:nvPr/>
        </p:nvSpPr>
        <p:spPr>
          <a:xfrm>
            <a:off x="8933163" y="4516618"/>
            <a:ext cx="484681" cy="484774"/>
          </a:xfrm>
          <a:custGeom>
            <a:avLst/>
            <a:gdLst>
              <a:gd name="connsiteX0" fmla="*/ 1779651 w 3214291"/>
              <a:gd name="connsiteY0" fmla="*/ 0 h 3214907"/>
              <a:gd name="connsiteX1" fmla="*/ 1939935 w 3214291"/>
              <a:gd name="connsiteY1" fmla="*/ 29982 h 3214907"/>
              <a:gd name="connsiteX2" fmla="*/ 1939319 w 3214291"/>
              <a:gd name="connsiteY2" fmla="*/ 237920 h 3214907"/>
              <a:gd name="connsiteX3" fmla="*/ 1974576 w 3214291"/>
              <a:gd name="connsiteY3" fmla="*/ 287157 h 3214907"/>
              <a:gd name="connsiteX4" fmla="*/ 2041310 w 3214291"/>
              <a:gd name="connsiteY4" fmla="*/ 308786 h 3214907"/>
              <a:gd name="connsiteX5" fmla="*/ 2166161 w 3214291"/>
              <a:gd name="connsiteY5" fmla="*/ 270803 h 3214907"/>
              <a:gd name="connsiteX6" fmla="*/ 2270174 w 3214291"/>
              <a:gd name="connsiteY6" fmla="*/ 137600 h 3214907"/>
              <a:gd name="connsiteX7" fmla="*/ 2436612 w 3214291"/>
              <a:gd name="connsiteY7" fmla="*/ 219368 h 3214907"/>
              <a:gd name="connsiteX8" fmla="*/ 2370758 w 3214291"/>
              <a:gd name="connsiteY8" fmla="*/ 425636 h 3214907"/>
              <a:gd name="connsiteX9" fmla="*/ 2391684 w 3214291"/>
              <a:gd name="connsiteY9" fmla="*/ 491226 h 3214907"/>
              <a:gd name="connsiteX10" fmla="*/ 2495960 w 3214291"/>
              <a:gd name="connsiteY10" fmla="*/ 565961 h 3214907"/>
              <a:gd name="connsiteX11" fmla="*/ 2611316 w 3214291"/>
              <a:gd name="connsiteY11" fmla="*/ 500810 h 3214907"/>
              <a:gd name="connsiteX12" fmla="*/ 2711284 w 3214291"/>
              <a:gd name="connsiteY12" fmla="*/ 443924 h 3214907"/>
              <a:gd name="connsiteX13" fmla="*/ 2798416 w 3214291"/>
              <a:gd name="connsiteY13" fmla="*/ 518219 h 3214907"/>
              <a:gd name="connsiteX14" fmla="*/ 2843169 w 3214291"/>
              <a:gd name="connsiteY14" fmla="*/ 564466 h 3214907"/>
              <a:gd name="connsiteX15" fmla="*/ 2684116 w 3214291"/>
              <a:gd name="connsiteY15" fmla="*/ 776361 h 3214907"/>
              <a:gd name="connsiteX16" fmla="*/ 2765972 w 3214291"/>
              <a:gd name="connsiteY16" fmla="*/ 905168 h 3214907"/>
              <a:gd name="connsiteX17" fmla="*/ 2805538 w 3214291"/>
              <a:gd name="connsiteY17" fmla="*/ 916686 h 3214907"/>
              <a:gd name="connsiteX18" fmla="*/ 2993693 w 3214291"/>
              <a:gd name="connsiteY18" fmla="*/ 872900 h 3214907"/>
              <a:gd name="connsiteX19" fmla="*/ 3047326 w 3214291"/>
              <a:gd name="connsiteY19" fmla="*/ 898310 h 3214907"/>
              <a:gd name="connsiteX20" fmla="*/ 3108169 w 3214291"/>
              <a:gd name="connsiteY20" fmla="*/ 1031777 h 3214907"/>
              <a:gd name="connsiteX21" fmla="*/ 2920893 w 3214291"/>
              <a:gd name="connsiteY21" fmla="*/ 1157947 h 3214907"/>
              <a:gd name="connsiteX22" fmla="*/ 2898648 w 3214291"/>
              <a:gd name="connsiteY22" fmla="*/ 1211756 h 3214907"/>
              <a:gd name="connsiteX23" fmla="*/ 2926080 w 3214291"/>
              <a:gd name="connsiteY23" fmla="*/ 1322539 h 3214907"/>
              <a:gd name="connsiteX24" fmla="*/ 2968195 w 3214291"/>
              <a:gd name="connsiteY24" fmla="*/ 1355334 h 3214907"/>
              <a:gd name="connsiteX25" fmla="*/ 3195916 w 3214291"/>
              <a:gd name="connsiteY25" fmla="*/ 1373271 h 3214907"/>
              <a:gd name="connsiteX26" fmla="*/ 3214292 w 3214291"/>
              <a:gd name="connsiteY26" fmla="*/ 1553073 h 3214907"/>
              <a:gd name="connsiteX27" fmla="*/ 2992814 w 3214291"/>
              <a:gd name="connsiteY27" fmla="*/ 1614532 h 3214907"/>
              <a:gd name="connsiteX28" fmla="*/ 2949028 w 3214291"/>
              <a:gd name="connsiteY28" fmla="*/ 1667022 h 3214907"/>
              <a:gd name="connsiteX29" fmla="*/ 3067812 w 3214291"/>
              <a:gd name="connsiteY29" fmla="*/ 1857463 h 3214907"/>
              <a:gd name="connsiteX30" fmla="*/ 3190201 w 3214291"/>
              <a:gd name="connsiteY30" fmla="*/ 1912855 h 3214907"/>
              <a:gd name="connsiteX31" fmla="*/ 3148262 w 3214291"/>
              <a:gd name="connsiteY31" fmla="*/ 2067160 h 3214907"/>
              <a:gd name="connsiteX32" fmla="*/ 3110631 w 3214291"/>
              <a:gd name="connsiteY32" fmla="*/ 2084393 h 3214907"/>
              <a:gd name="connsiteX33" fmla="*/ 2913067 w 3214291"/>
              <a:gd name="connsiteY33" fmla="*/ 2075248 h 3214907"/>
              <a:gd name="connsiteX34" fmla="*/ 2862248 w 3214291"/>
              <a:gd name="connsiteY34" fmla="*/ 2104967 h 3214907"/>
              <a:gd name="connsiteX35" fmla="*/ 2900231 w 3214291"/>
              <a:gd name="connsiteY35" fmla="*/ 2313872 h 3214907"/>
              <a:gd name="connsiteX36" fmla="*/ 3003013 w 3214291"/>
              <a:gd name="connsiteY36" fmla="*/ 2408741 h 3214907"/>
              <a:gd name="connsiteX37" fmla="*/ 2904539 w 3214291"/>
              <a:gd name="connsiteY37" fmla="*/ 2567442 h 3214907"/>
              <a:gd name="connsiteX38" fmla="*/ 2687281 w 3214291"/>
              <a:gd name="connsiteY38" fmla="*/ 2478288 h 3214907"/>
              <a:gd name="connsiteX39" fmla="*/ 2626438 w 3214291"/>
              <a:gd name="connsiteY39" fmla="*/ 2490773 h 3214907"/>
              <a:gd name="connsiteX40" fmla="*/ 2536669 w 3214291"/>
              <a:gd name="connsiteY40" fmla="*/ 2586609 h 3214907"/>
              <a:gd name="connsiteX41" fmla="*/ 2667410 w 3214291"/>
              <a:gd name="connsiteY41" fmla="*/ 2826288 h 3214907"/>
              <a:gd name="connsiteX42" fmla="*/ 2518821 w 3214291"/>
              <a:gd name="connsiteY42" fmla="*/ 2941027 h 3214907"/>
              <a:gd name="connsiteX43" fmla="*/ 2344293 w 3214291"/>
              <a:gd name="connsiteY43" fmla="*/ 2785052 h 3214907"/>
              <a:gd name="connsiteX44" fmla="*/ 2287231 w 3214291"/>
              <a:gd name="connsiteY44" fmla="*/ 2777666 h 3214907"/>
              <a:gd name="connsiteX45" fmla="*/ 2184273 w 3214291"/>
              <a:gd name="connsiteY45" fmla="*/ 2839740 h 3214907"/>
              <a:gd name="connsiteX46" fmla="*/ 2191483 w 3214291"/>
              <a:gd name="connsiteY46" fmla="*/ 2957996 h 3214907"/>
              <a:gd name="connsiteX47" fmla="*/ 2193945 w 3214291"/>
              <a:gd name="connsiteY47" fmla="*/ 2979801 h 3214907"/>
              <a:gd name="connsiteX48" fmla="*/ 2206430 w 3214291"/>
              <a:gd name="connsiteY48" fmla="*/ 3105004 h 3214907"/>
              <a:gd name="connsiteX49" fmla="*/ 2055026 w 3214291"/>
              <a:gd name="connsiteY49" fmla="*/ 3162593 h 3214907"/>
              <a:gd name="connsiteX50" fmla="*/ 2021352 w 3214291"/>
              <a:gd name="connsiteY50" fmla="*/ 3140085 h 3214907"/>
              <a:gd name="connsiteX51" fmla="*/ 1924460 w 3214291"/>
              <a:gd name="connsiteY51" fmla="*/ 2962832 h 3214907"/>
              <a:gd name="connsiteX52" fmla="*/ 1876190 w 3214291"/>
              <a:gd name="connsiteY52" fmla="*/ 2937774 h 3214907"/>
              <a:gd name="connsiteX53" fmla="*/ 1776310 w 3214291"/>
              <a:gd name="connsiteY53" fmla="*/ 2952809 h 3214907"/>
              <a:gd name="connsiteX54" fmla="*/ 1734283 w 3214291"/>
              <a:gd name="connsiteY54" fmla="*/ 2997562 h 3214907"/>
              <a:gd name="connsiteX55" fmla="*/ 1698674 w 3214291"/>
              <a:gd name="connsiteY55" fmla="*/ 3205324 h 3214907"/>
              <a:gd name="connsiteX56" fmla="*/ 1693223 w 3214291"/>
              <a:gd name="connsiteY56" fmla="*/ 3214907 h 3214907"/>
              <a:gd name="connsiteX57" fmla="*/ 1509727 w 3214291"/>
              <a:gd name="connsiteY57" fmla="*/ 3214907 h 3214907"/>
              <a:gd name="connsiteX58" fmla="*/ 1465766 w 3214291"/>
              <a:gd name="connsiteY58" fmla="*/ 2998441 h 3214907"/>
              <a:gd name="connsiteX59" fmla="*/ 1421892 w 3214291"/>
              <a:gd name="connsiteY59" fmla="*/ 2954040 h 3214907"/>
              <a:gd name="connsiteX60" fmla="*/ 1239540 w 3214291"/>
              <a:gd name="connsiteY60" fmla="*/ 3036072 h 3214907"/>
              <a:gd name="connsiteX61" fmla="*/ 1172366 w 3214291"/>
              <a:gd name="connsiteY61" fmla="*/ 3162681 h 3214907"/>
              <a:gd name="connsiteX62" fmla="*/ 1083564 w 3214291"/>
              <a:gd name="connsiteY62" fmla="*/ 3134985 h 3214907"/>
              <a:gd name="connsiteX63" fmla="*/ 993091 w 3214291"/>
              <a:gd name="connsiteY63" fmla="*/ 3103421 h 3214907"/>
              <a:gd name="connsiteX64" fmla="*/ 1026326 w 3214291"/>
              <a:gd name="connsiteY64" fmla="*/ 2876404 h 3214907"/>
              <a:gd name="connsiteX65" fmla="*/ 1000301 w 3214291"/>
              <a:gd name="connsiteY65" fmla="*/ 2825232 h 3214907"/>
              <a:gd name="connsiteX66" fmla="*/ 792979 w 3214291"/>
              <a:gd name="connsiteY66" fmla="*/ 2848444 h 3214907"/>
              <a:gd name="connsiteX67" fmla="*/ 692834 w 3214291"/>
              <a:gd name="connsiteY67" fmla="*/ 2939708 h 3214907"/>
              <a:gd name="connsiteX68" fmla="*/ 539320 w 3214291"/>
              <a:gd name="connsiteY68" fmla="*/ 2820133 h 3214907"/>
              <a:gd name="connsiteX69" fmla="*/ 661709 w 3214291"/>
              <a:gd name="connsiteY69" fmla="*/ 2592236 h 3214907"/>
              <a:gd name="connsiteX70" fmla="*/ 559279 w 3214291"/>
              <a:gd name="connsiteY70" fmla="*/ 2483563 h 3214907"/>
              <a:gd name="connsiteX71" fmla="*/ 517867 w 3214291"/>
              <a:gd name="connsiteY71" fmla="*/ 2481717 h 3214907"/>
              <a:gd name="connsiteX72" fmla="*/ 313182 w 3214291"/>
              <a:gd name="connsiteY72" fmla="*/ 2570871 h 3214907"/>
              <a:gd name="connsiteX73" fmla="*/ 206971 w 3214291"/>
              <a:gd name="connsiteY73" fmla="*/ 2410411 h 3214907"/>
              <a:gd name="connsiteX74" fmla="*/ 368661 w 3214291"/>
              <a:gd name="connsiteY74" fmla="*/ 2261030 h 3214907"/>
              <a:gd name="connsiteX75" fmla="*/ 380355 w 3214291"/>
              <a:gd name="connsiteY75" fmla="*/ 2205551 h 3214907"/>
              <a:gd name="connsiteX76" fmla="*/ 350286 w 3214291"/>
              <a:gd name="connsiteY76" fmla="*/ 2142158 h 3214907"/>
              <a:gd name="connsiteX77" fmla="*/ 252867 w 3214291"/>
              <a:gd name="connsiteY77" fmla="*/ 2088261 h 3214907"/>
              <a:gd name="connsiteX78" fmla="*/ 74383 w 3214291"/>
              <a:gd name="connsiteY78" fmla="*/ 2103208 h 3214907"/>
              <a:gd name="connsiteX79" fmla="*/ 30509 w 3214291"/>
              <a:gd name="connsiteY79" fmla="*/ 1936066 h 3214907"/>
              <a:gd name="connsiteX80" fmla="*/ 52754 w 3214291"/>
              <a:gd name="connsiteY80" fmla="*/ 1903535 h 3214907"/>
              <a:gd name="connsiteX81" fmla="*/ 220687 w 3214291"/>
              <a:gd name="connsiteY81" fmla="*/ 1827218 h 3214907"/>
              <a:gd name="connsiteX82" fmla="*/ 248646 w 3214291"/>
              <a:gd name="connsiteY82" fmla="*/ 1780706 h 3214907"/>
              <a:gd name="connsiteX83" fmla="*/ 243371 w 3214291"/>
              <a:gd name="connsiteY83" fmla="*/ 1719424 h 3214907"/>
              <a:gd name="connsiteX84" fmla="*/ 164944 w 3214291"/>
              <a:gd name="connsiteY84" fmla="*/ 1624906 h 3214907"/>
              <a:gd name="connsiteX85" fmla="*/ 0 w 3214291"/>
              <a:gd name="connsiteY85" fmla="*/ 1580241 h 3214907"/>
              <a:gd name="connsiteX86" fmla="*/ 12485 w 3214291"/>
              <a:gd name="connsiteY86" fmla="*/ 1413627 h 3214907"/>
              <a:gd name="connsiteX87" fmla="*/ 40796 w 3214291"/>
              <a:gd name="connsiteY87" fmla="*/ 1390328 h 3214907"/>
              <a:gd name="connsiteX88" fmla="*/ 228072 w 3214291"/>
              <a:gd name="connsiteY88" fmla="*/ 1366061 h 3214907"/>
              <a:gd name="connsiteX89" fmla="*/ 267462 w 3214291"/>
              <a:gd name="connsiteY89" fmla="*/ 1329661 h 3214907"/>
              <a:gd name="connsiteX90" fmla="*/ 288476 w 3214291"/>
              <a:gd name="connsiteY90" fmla="*/ 1198568 h 3214907"/>
              <a:gd name="connsiteX91" fmla="*/ 185078 w 3214291"/>
              <a:gd name="connsiteY91" fmla="*/ 1122866 h 3214907"/>
              <a:gd name="connsiteX92" fmla="*/ 93023 w 3214291"/>
              <a:gd name="connsiteY92" fmla="*/ 1062111 h 3214907"/>
              <a:gd name="connsiteX93" fmla="*/ 164768 w 3214291"/>
              <a:gd name="connsiteY93" fmla="*/ 886880 h 3214907"/>
              <a:gd name="connsiteX94" fmla="*/ 369013 w 3214291"/>
              <a:gd name="connsiteY94" fmla="*/ 931545 h 3214907"/>
              <a:gd name="connsiteX95" fmla="*/ 422646 w 3214291"/>
              <a:gd name="connsiteY95" fmla="*/ 910531 h 3214907"/>
              <a:gd name="connsiteX96" fmla="*/ 497557 w 3214291"/>
              <a:gd name="connsiteY96" fmla="*/ 792627 h 3214907"/>
              <a:gd name="connsiteX97" fmla="*/ 349758 w 3214291"/>
              <a:gd name="connsiteY97" fmla="*/ 599811 h 3214907"/>
              <a:gd name="connsiteX98" fmla="*/ 477071 w 3214291"/>
              <a:gd name="connsiteY98" fmla="*/ 458079 h 3214907"/>
              <a:gd name="connsiteX99" fmla="*/ 642278 w 3214291"/>
              <a:gd name="connsiteY99" fmla="*/ 563059 h 3214907"/>
              <a:gd name="connsiteX100" fmla="*/ 717276 w 3214291"/>
              <a:gd name="connsiteY100" fmla="*/ 557432 h 3214907"/>
              <a:gd name="connsiteX101" fmla="*/ 754820 w 3214291"/>
              <a:gd name="connsiteY101" fmla="*/ 527099 h 3214907"/>
              <a:gd name="connsiteX102" fmla="*/ 793682 w 3214291"/>
              <a:gd name="connsiteY102" fmla="*/ 399347 h 3214907"/>
              <a:gd name="connsiteX103" fmla="*/ 755347 w 3214291"/>
              <a:gd name="connsiteY103" fmla="*/ 277925 h 3214907"/>
              <a:gd name="connsiteX104" fmla="*/ 774251 w 3214291"/>
              <a:gd name="connsiteY104" fmla="*/ 224995 h 3214907"/>
              <a:gd name="connsiteX105" fmla="*/ 896200 w 3214291"/>
              <a:gd name="connsiteY105" fmla="*/ 155096 h 3214907"/>
              <a:gd name="connsiteX106" fmla="*/ 907191 w 3214291"/>
              <a:gd name="connsiteY106" fmla="*/ 150700 h 3214907"/>
              <a:gd name="connsiteX107" fmla="*/ 1035119 w 3214291"/>
              <a:gd name="connsiteY107" fmla="*/ 310544 h 3214907"/>
              <a:gd name="connsiteX108" fmla="*/ 1097632 w 3214291"/>
              <a:gd name="connsiteY108" fmla="*/ 328920 h 3214907"/>
              <a:gd name="connsiteX109" fmla="*/ 1219669 w 3214291"/>
              <a:gd name="connsiteY109" fmla="*/ 276166 h 3214907"/>
              <a:gd name="connsiteX110" fmla="*/ 1227758 w 3214291"/>
              <a:gd name="connsiteY110" fmla="*/ 148326 h 3214907"/>
              <a:gd name="connsiteX111" fmla="*/ 1227846 w 3214291"/>
              <a:gd name="connsiteY111" fmla="*/ 37631 h 3214907"/>
              <a:gd name="connsiteX112" fmla="*/ 1383294 w 3214291"/>
              <a:gd name="connsiteY112" fmla="*/ 11078 h 3214907"/>
              <a:gd name="connsiteX113" fmla="*/ 1415737 w 3214291"/>
              <a:gd name="connsiteY113" fmla="*/ 8968 h 3214907"/>
              <a:gd name="connsiteX114" fmla="*/ 1485109 w 3214291"/>
              <a:gd name="connsiteY114" fmla="*/ 198794 h 3214907"/>
              <a:gd name="connsiteX115" fmla="*/ 1529334 w 3214291"/>
              <a:gd name="connsiteY115" fmla="*/ 229831 h 3214907"/>
              <a:gd name="connsiteX116" fmla="*/ 1666758 w 3214291"/>
              <a:gd name="connsiteY116" fmla="*/ 223237 h 3214907"/>
              <a:gd name="connsiteX117" fmla="*/ 1721182 w 3214291"/>
              <a:gd name="connsiteY117" fmla="*/ 99617 h 3214907"/>
              <a:gd name="connsiteX118" fmla="*/ 1753362 w 3214291"/>
              <a:gd name="connsiteY118" fmla="*/ 264 h 3214907"/>
              <a:gd name="connsiteX119" fmla="*/ 1779651 w 3214291"/>
              <a:gd name="connsiteY119" fmla="*/ 0 h 3214907"/>
              <a:gd name="connsiteX120" fmla="*/ 1603893 w 3214291"/>
              <a:gd name="connsiteY120" fmla="*/ 1891929 h 3214907"/>
              <a:gd name="connsiteX121" fmla="*/ 1892281 w 3214291"/>
              <a:gd name="connsiteY121" fmla="*/ 1604420 h 3214907"/>
              <a:gd name="connsiteX122" fmla="*/ 1607762 w 3214291"/>
              <a:gd name="connsiteY122" fmla="*/ 1326408 h 3214907"/>
              <a:gd name="connsiteX123" fmla="*/ 1323243 w 3214291"/>
              <a:gd name="connsiteY123" fmla="*/ 1604069 h 3214907"/>
              <a:gd name="connsiteX124" fmla="*/ 1603893 w 3214291"/>
              <a:gd name="connsiteY124" fmla="*/ 1891929 h 3214907"/>
              <a:gd name="connsiteX125" fmla="*/ 1579099 w 3214291"/>
              <a:gd name="connsiteY125" fmla="*/ 2795602 h 3214907"/>
              <a:gd name="connsiteX126" fmla="*/ 1745449 w 3214291"/>
              <a:gd name="connsiteY126" fmla="*/ 2767203 h 3214907"/>
              <a:gd name="connsiteX127" fmla="*/ 1862386 w 3214291"/>
              <a:gd name="connsiteY127" fmla="*/ 2571838 h 3214907"/>
              <a:gd name="connsiteX128" fmla="*/ 1735338 w 3214291"/>
              <a:gd name="connsiteY128" fmla="*/ 2305167 h 3214907"/>
              <a:gd name="connsiteX129" fmla="*/ 1441763 w 3214291"/>
              <a:gd name="connsiteY129" fmla="*/ 2294089 h 3214907"/>
              <a:gd name="connsiteX130" fmla="*/ 1308120 w 3214291"/>
              <a:gd name="connsiteY130" fmla="*/ 2584323 h 3214907"/>
              <a:gd name="connsiteX131" fmla="*/ 1413803 w 3214291"/>
              <a:gd name="connsiteY131" fmla="*/ 2760785 h 3214907"/>
              <a:gd name="connsiteX132" fmla="*/ 1579099 w 3214291"/>
              <a:gd name="connsiteY132" fmla="*/ 2795602 h 3214907"/>
              <a:gd name="connsiteX133" fmla="*/ 949833 w 3214291"/>
              <a:gd name="connsiteY133" fmla="*/ 1372567 h 3214907"/>
              <a:gd name="connsiteX134" fmla="*/ 1103698 w 3214291"/>
              <a:gd name="connsiteY134" fmla="*/ 1151265 h 3214907"/>
              <a:gd name="connsiteX135" fmla="*/ 917565 w 3214291"/>
              <a:gd name="connsiteY135" fmla="*/ 872021 h 3214907"/>
              <a:gd name="connsiteX136" fmla="*/ 687734 w 3214291"/>
              <a:gd name="connsiteY136" fmla="*/ 891276 h 3214907"/>
              <a:gd name="connsiteX137" fmla="*/ 543628 w 3214291"/>
              <a:gd name="connsiteY137" fmla="*/ 1115128 h 3214907"/>
              <a:gd name="connsiteX138" fmla="*/ 670677 w 3214291"/>
              <a:gd name="connsiteY138" fmla="*/ 1362720 h 3214907"/>
              <a:gd name="connsiteX139" fmla="*/ 949833 w 3214291"/>
              <a:gd name="connsiteY139" fmla="*/ 1372567 h 3214907"/>
              <a:gd name="connsiteX140" fmla="*/ 515405 w 3214291"/>
              <a:gd name="connsiteY140" fmla="*/ 1994183 h 3214907"/>
              <a:gd name="connsiteX141" fmla="*/ 539936 w 3214291"/>
              <a:gd name="connsiteY141" fmla="*/ 2091075 h 3214907"/>
              <a:gd name="connsiteX142" fmla="*/ 638058 w 3214291"/>
              <a:gd name="connsiteY142" fmla="*/ 2276768 h 3214907"/>
              <a:gd name="connsiteX143" fmla="*/ 918708 w 3214291"/>
              <a:gd name="connsiteY143" fmla="*/ 2308596 h 3214907"/>
              <a:gd name="connsiteX144" fmla="*/ 1081894 w 3214291"/>
              <a:gd name="connsiteY144" fmla="*/ 2018186 h 3214907"/>
              <a:gd name="connsiteX145" fmla="*/ 973133 w 3214291"/>
              <a:gd name="connsiteY145" fmla="*/ 1822909 h 3214907"/>
              <a:gd name="connsiteX146" fmla="*/ 618099 w 3214291"/>
              <a:gd name="connsiteY146" fmla="*/ 1839790 h 3214907"/>
              <a:gd name="connsiteX147" fmla="*/ 515405 w 3214291"/>
              <a:gd name="connsiteY147" fmla="*/ 1994183 h 3214907"/>
              <a:gd name="connsiteX148" fmla="*/ 2380781 w 3214291"/>
              <a:gd name="connsiteY148" fmla="*/ 1836186 h 3214907"/>
              <a:gd name="connsiteX149" fmla="*/ 2257777 w 3214291"/>
              <a:gd name="connsiteY149" fmla="*/ 1849902 h 3214907"/>
              <a:gd name="connsiteX150" fmla="*/ 2111033 w 3214291"/>
              <a:gd name="connsiteY150" fmla="*/ 2083425 h 3214907"/>
              <a:gd name="connsiteX151" fmla="*/ 2305256 w 3214291"/>
              <a:gd name="connsiteY151" fmla="*/ 2357042 h 3214907"/>
              <a:gd name="connsiteX152" fmla="*/ 2524184 w 3214291"/>
              <a:gd name="connsiteY152" fmla="*/ 2334270 h 3214907"/>
              <a:gd name="connsiteX153" fmla="*/ 2666004 w 3214291"/>
              <a:gd name="connsiteY153" fmla="*/ 2109626 h 3214907"/>
              <a:gd name="connsiteX154" fmla="*/ 2544230 w 3214291"/>
              <a:gd name="connsiteY154" fmla="*/ 1863002 h 3214907"/>
              <a:gd name="connsiteX155" fmla="*/ 2380781 w 3214291"/>
              <a:gd name="connsiteY155" fmla="*/ 1836186 h 3214907"/>
              <a:gd name="connsiteX156" fmla="*/ 1901249 w 3214291"/>
              <a:gd name="connsiteY156" fmla="*/ 614494 h 3214907"/>
              <a:gd name="connsiteX157" fmla="*/ 1780443 w 3214291"/>
              <a:gd name="connsiteY157" fmla="*/ 450957 h 3214907"/>
              <a:gd name="connsiteX158" fmla="*/ 1493462 w 3214291"/>
              <a:gd name="connsiteY158" fmla="*/ 444803 h 3214907"/>
              <a:gd name="connsiteX159" fmla="*/ 1363336 w 3214291"/>
              <a:gd name="connsiteY159" fmla="*/ 686415 h 3214907"/>
              <a:gd name="connsiteX160" fmla="*/ 1491176 w 3214291"/>
              <a:gd name="connsiteY160" fmla="*/ 919939 h 3214907"/>
              <a:gd name="connsiteX161" fmla="*/ 1744833 w 3214291"/>
              <a:gd name="connsiteY161" fmla="*/ 947899 h 3214907"/>
              <a:gd name="connsiteX162" fmla="*/ 1901249 w 3214291"/>
              <a:gd name="connsiteY162" fmla="*/ 614494 h 3214907"/>
              <a:gd name="connsiteX163" fmla="*/ 2588720 w 3214291"/>
              <a:gd name="connsiteY163" fmla="*/ 1382239 h 3214907"/>
              <a:gd name="connsiteX164" fmla="*/ 2688863 w 3214291"/>
              <a:gd name="connsiteY164" fmla="*/ 1186610 h 3214907"/>
              <a:gd name="connsiteX165" fmla="*/ 2557331 w 3214291"/>
              <a:gd name="connsiteY165" fmla="*/ 921961 h 3214907"/>
              <a:gd name="connsiteX166" fmla="*/ 2307893 w 3214291"/>
              <a:gd name="connsiteY166" fmla="*/ 903585 h 3214907"/>
              <a:gd name="connsiteX167" fmla="*/ 2129057 w 3214291"/>
              <a:gd name="connsiteY167" fmla="*/ 1222482 h 3214907"/>
              <a:gd name="connsiteX168" fmla="*/ 2221816 w 3214291"/>
              <a:gd name="connsiteY168" fmla="*/ 1388130 h 3214907"/>
              <a:gd name="connsiteX169" fmla="*/ 2588720 w 3214291"/>
              <a:gd name="connsiteY169" fmla="*/ 1382239 h 32149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</a:cxnLst>
            <a:rect l="l" t="t" r="r" b="b"/>
            <a:pathLst>
              <a:path w="3214291" h="3214907">
                <a:moveTo>
                  <a:pt x="1779651" y="0"/>
                </a:moveTo>
                <a:cubicBezTo>
                  <a:pt x="1830998" y="9584"/>
                  <a:pt x="1882345" y="19167"/>
                  <a:pt x="1939935" y="29982"/>
                </a:cubicBezTo>
                <a:cubicBezTo>
                  <a:pt x="1939935" y="98122"/>
                  <a:pt x="1941254" y="168021"/>
                  <a:pt x="1939319" y="237920"/>
                </a:cubicBezTo>
                <a:cubicBezTo>
                  <a:pt x="1938528" y="265791"/>
                  <a:pt x="1945562" y="281354"/>
                  <a:pt x="1974576" y="287157"/>
                </a:cubicBezTo>
                <a:cubicBezTo>
                  <a:pt x="1997349" y="291641"/>
                  <a:pt x="2019242" y="300961"/>
                  <a:pt x="2041310" y="308786"/>
                </a:cubicBezTo>
                <a:cubicBezTo>
                  <a:pt x="2116396" y="335251"/>
                  <a:pt x="2116221" y="335339"/>
                  <a:pt x="2166161" y="270803"/>
                </a:cubicBezTo>
                <a:cubicBezTo>
                  <a:pt x="2200099" y="227017"/>
                  <a:pt x="2234389" y="183408"/>
                  <a:pt x="2270174" y="137600"/>
                </a:cubicBezTo>
                <a:cubicBezTo>
                  <a:pt x="2326181" y="165120"/>
                  <a:pt x="2379638" y="191409"/>
                  <a:pt x="2436612" y="219368"/>
                </a:cubicBezTo>
                <a:cubicBezTo>
                  <a:pt x="2414368" y="289882"/>
                  <a:pt x="2394585" y="358462"/>
                  <a:pt x="2370758" y="425636"/>
                </a:cubicBezTo>
                <a:cubicBezTo>
                  <a:pt x="2360120" y="455705"/>
                  <a:pt x="2366362" y="473554"/>
                  <a:pt x="2391684" y="491226"/>
                </a:cubicBezTo>
                <a:cubicBezTo>
                  <a:pt x="2427556" y="516284"/>
                  <a:pt x="2460704" y="564994"/>
                  <a:pt x="2495960" y="565961"/>
                </a:cubicBezTo>
                <a:cubicBezTo>
                  <a:pt x="2533768" y="567016"/>
                  <a:pt x="2572893" y="524461"/>
                  <a:pt x="2611316" y="500810"/>
                </a:cubicBezTo>
                <a:cubicBezTo>
                  <a:pt x="2644814" y="480236"/>
                  <a:pt x="2679896" y="441110"/>
                  <a:pt x="2711284" y="443924"/>
                </a:cubicBezTo>
                <a:cubicBezTo>
                  <a:pt x="2742321" y="446737"/>
                  <a:pt x="2769841" y="491402"/>
                  <a:pt x="2798416" y="518219"/>
                </a:cubicBezTo>
                <a:cubicBezTo>
                  <a:pt x="2813187" y="532198"/>
                  <a:pt x="2826727" y="547409"/>
                  <a:pt x="2843169" y="564466"/>
                </a:cubicBezTo>
                <a:cubicBezTo>
                  <a:pt x="2790767" y="634277"/>
                  <a:pt x="2738277" y="704264"/>
                  <a:pt x="2684116" y="776361"/>
                </a:cubicBezTo>
                <a:cubicBezTo>
                  <a:pt x="2711108" y="819619"/>
                  <a:pt x="2736694" y="863668"/>
                  <a:pt x="2765972" y="905168"/>
                </a:cubicBezTo>
                <a:cubicBezTo>
                  <a:pt x="2772303" y="914136"/>
                  <a:pt x="2793229" y="919148"/>
                  <a:pt x="2805538" y="916686"/>
                </a:cubicBezTo>
                <a:cubicBezTo>
                  <a:pt x="2868666" y="903937"/>
                  <a:pt x="2931355" y="889078"/>
                  <a:pt x="2993693" y="872900"/>
                </a:cubicBezTo>
                <a:cubicBezTo>
                  <a:pt x="3020686" y="865867"/>
                  <a:pt x="3036160" y="869647"/>
                  <a:pt x="3047326" y="898310"/>
                </a:cubicBezTo>
                <a:cubicBezTo>
                  <a:pt x="3064647" y="942975"/>
                  <a:pt x="3086891" y="985794"/>
                  <a:pt x="3108169" y="1031777"/>
                </a:cubicBezTo>
                <a:cubicBezTo>
                  <a:pt x="3044600" y="1074860"/>
                  <a:pt x="2983582" y="1117854"/>
                  <a:pt x="2920893" y="1157947"/>
                </a:cubicBezTo>
                <a:cubicBezTo>
                  <a:pt x="2898648" y="1172191"/>
                  <a:pt x="2891351" y="1186522"/>
                  <a:pt x="2898648" y="1211756"/>
                </a:cubicBezTo>
                <a:cubicBezTo>
                  <a:pt x="2909287" y="1248244"/>
                  <a:pt x="2918519" y="1285260"/>
                  <a:pt x="2926080" y="1322539"/>
                </a:cubicBezTo>
                <a:cubicBezTo>
                  <a:pt x="2931092" y="1347245"/>
                  <a:pt x="2943665" y="1354015"/>
                  <a:pt x="2968195" y="1355334"/>
                </a:cubicBezTo>
                <a:cubicBezTo>
                  <a:pt x="3042578" y="1359379"/>
                  <a:pt x="3116697" y="1366764"/>
                  <a:pt x="3195916" y="1373271"/>
                </a:cubicBezTo>
                <a:cubicBezTo>
                  <a:pt x="3202071" y="1433410"/>
                  <a:pt x="3207962" y="1491000"/>
                  <a:pt x="3214292" y="1553073"/>
                </a:cubicBezTo>
                <a:cubicBezTo>
                  <a:pt x="3138590" y="1574351"/>
                  <a:pt x="3066142" y="1596419"/>
                  <a:pt x="2992814" y="1614532"/>
                </a:cubicBezTo>
                <a:cubicBezTo>
                  <a:pt x="2962305" y="1622005"/>
                  <a:pt x="2949995" y="1633962"/>
                  <a:pt x="2949028" y="1667022"/>
                </a:cubicBezTo>
                <a:cubicBezTo>
                  <a:pt x="2944983" y="1801720"/>
                  <a:pt x="2943753" y="1801632"/>
                  <a:pt x="3067812" y="1857463"/>
                </a:cubicBezTo>
                <a:cubicBezTo>
                  <a:pt x="3107641" y="1875399"/>
                  <a:pt x="3147295" y="1893424"/>
                  <a:pt x="3190201" y="1912855"/>
                </a:cubicBezTo>
                <a:cubicBezTo>
                  <a:pt x="3176222" y="1966224"/>
                  <a:pt x="3164528" y="2017395"/>
                  <a:pt x="3148262" y="2067160"/>
                </a:cubicBezTo>
                <a:cubicBezTo>
                  <a:pt x="3145272" y="2076303"/>
                  <a:pt x="3123555" y="2084656"/>
                  <a:pt x="3110631" y="2084393"/>
                </a:cubicBezTo>
                <a:cubicBezTo>
                  <a:pt x="3044776" y="2083161"/>
                  <a:pt x="2978834" y="2080084"/>
                  <a:pt x="2913067" y="2075248"/>
                </a:cubicBezTo>
                <a:cubicBezTo>
                  <a:pt x="2887130" y="2073314"/>
                  <a:pt x="2873854" y="2082106"/>
                  <a:pt x="2862248" y="2104967"/>
                </a:cubicBezTo>
                <a:cubicBezTo>
                  <a:pt x="2801933" y="2223838"/>
                  <a:pt x="2801405" y="2223487"/>
                  <a:pt x="2900231" y="2313872"/>
                </a:cubicBezTo>
                <a:cubicBezTo>
                  <a:pt x="2933642" y="2344469"/>
                  <a:pt x="2966789" y="2375330"/>
                  <a:pt x="3003013" y="2408741"/>
                </a:cubicBezTo>
                <a:cubicBezTo>
                  <a:pt x="2970042" y="2461846"/>
                  <a:pt x="2937950" y="2513545"/>
                  <a:pt x="2904539" y="2567442"/>
                </a:cubicBezTo>
                <a:cubicBezTo>
                  <a:pt x="2830156" y="2537108"/>
                  <a:pt x="2758147" y="2509061"/>
                  <a:pt x="2687281" y="2478288"/>
                </a:cubicBezTo>
                <a:cubicBezTo>
                  <a:pt x="2661784" y="2467209"/>
                  <a:pt x="2644814" y="2469056"/>
                  <a:pt x="2626438" y="2490773"/>
                </a:cubicBezTo>
                <a:cubicBezTo>
                  <a:pt x="2599094" y="2523041"/>
                  <a:pt x="2568673" y="2552759"/>
                  <a:pt x="2536669" y="2586609"/>
                </a:cubicBezTo>
                <a:cubicBezTo>
                  <a:pt x="2580015" y="2666092"/>
                  <a:pt x="2623185" y="2745310"/>
                  <a:pt x="2667410" y="2826288"/>
                </a:cubicBezTo>
                <a:cubicBezTo>
                  <a:pt x="2617646" y="2864710"/>
                  <a:pt x="2569288" y="2902077"/>
                  <a:pt x="2518821" y="2941027"/>
                </a:cubicBezTo>
                <a:cubicBezTo>
                  <a:pt x="2459560" y="2888361"/>
                  <a:pt x="2400828" y="2837805"/>
                  <a:pt x="2344293" y="2785052"/>
                </a:cubicBezTo>
                <a:cubicBezTo>
                  <a:pt x="2325038" y="2767115"/>
                  <a:pt x="2309827" y="2763774"/>
                  <a:pt x="2287231" y="2777666"/>
                </a:cubicBezTo>
                <a:cubicBezTo>
                  <a:pt x="2252414" y="2799031"/>
                  <a:pt x="2200715" y="2809406"/>
                  <a:pt x="2184273" y="2839740"/>
                </a:cubicBezTo>
                <a:cubicBezTo>
                  <a:pt x="2168271" y="2869194"/>
                  <a:pt x="2187614" y="2917815"/>
                  <a:pt x="2191483" y="2957996"/>
                </a:cubicBezTo>
                <a:cubicBezTo>
                  <a:pt x="2192186" y="2965294"/>
                  <a:pt x="2193241" y="2972503"/>
                  <a:pt x="2193945" y="2979801"/>
                </a:cubicBezTo>
                <a:cubicBezTo>
                  <a:pt x="2198165" y="3021565"/>
                  <a:pt x="2202297" y="3063328"/>
                  <a:pt x="2206430" y="3105004"/>
                </a:cubicBezTo>
                <a:cubicBezTo>
                  <a:pt x="2156138" y="3124698"/>
                  <a:pt x="2106286" y="3145800"/>
                  <a:pt x="2055026" y="3162593"/>
                </a:cubicBezTo>
                <a:cubicBezTo>
                  <a:pt x="2046849" y="3165231"/>
                  <a:pt x="2027682" y="3150987"/>
                  <a:pt x="2021352" y="3140085"/>
                </a:cubicBezTo>
                <a:cubicBezTo>
                  <a:pt x="1987501" y="3081880"/>
                  <a:pt x="1955146" y="3022795"/>
                  <a:pt x="1924460" y="2962832"/>
                </a:cubicBezTo>
                <a:cubicBezTo>
                  <a:pt x="1913206" y="2940851"/>
                  <a:pt x="1900194" y="2933114"/>
                  <a:pt x="1876190" y="2937774"/>
                </a:cubicBezTo>
                <a:cubicBezTo>
                  <a:pt x="1843131" y="2944280"/>
                  <a:pt x="1809809" y="2950083"/>
                  <a:pt x="1776310" y="2952809"/>
                </a:cubicBezTo>
                <a:cubicBezTo>
                  <a:pt x="1746768" y="2955271"/>
                  <a:pt x="1738239" y="2970130"/>
                  <a:pt x="1734283" y="2997562"/>
                </a:cubicBezTo>
                <a:cubicBezTo>
                  <a:pt x="1724348" y="3067109"/>
                  <a:pt x="1710895" y="3136128"/>
                  <a:pt x="1698674" y="3205324"/>
                </a:cubicBezTo>
                <a:cubicBezTo>
                  <a:pt x="1698234" y="3207961"/>
                  <a:pt x="1695948" y="3210247"/>
                  <a:pt x="1693223" y="3214907"/>
                </a:cubicBezTo>
                <a:cubicBezTo>
                  <a:pt x="1634842" y="3214907"/>
                  <a:pt x="1575230" y="3214907"/>
                  <a:pt x="1509727" y="3214907"/>
                </a:cubicBezTo>
                <a:cubicBezTo>
                  <a:pt x="1494956" y="3143602"/>
                  <a:pt x="1478251" y="3071417"/>
                  <a:pt x="1465766" y="2998441"/>
                </a:cubicBezTo>
                <a:cubicBezTo>
                  <a:pt x="1460930" y="2970218"/>
                  <a:pt x="1448269" y="2959843"/>
                  <a:pt x="1421892" y="2954040"/>
                </a:cubicBezTo>
                <a:cubicBezTo>
                  <a:pt x="1298008" y="2926696"/>
                  <a:pt x="1298096" y="2925992"/>
                  <a:pt x="1239540" y="3036072"/>
                </a:cubicBezTo>
                <a:cubicBezTo>
                  <a:pt x="1217647" y="3077308"/>
                  <a:pt x="1195754" y="3118544"/>
                  <a:pt x="1172366" y="3162681"/>
                </a:cubicBezTo>
                <a:cubicBezTo>
                  <a:pt x="1141505" y="3153097"/>
                  <a:pt x="1112403" y="3144481"/>
                  <a:pt x="1083564" y="3134985"/>
                </a:cubicBezTo>
                <a:cubicBezTo>
                  <a:pt x="1054550" y="3125402"/>
                  <a:pt x="1025887" y="3114851"/>
                  <a:pt x="993091" y="3103421"/>
                </a:cubicBezTo>
                <a:cubicBezTo>
                  <a:pt x="1003994" y="3026488"/>
                  <a:pt x="1012874" y="2951050"/>
                  <a:pt x="1026326" y="2876404"/>
                </a:cubicBezTo>
                <a:cubicBezTo>
                  <a:pt x="1031338" y="2848796"/>
                  <a:pt x="1022282" y="2837542"/>
                  <a:pt x="1000301" y="2825232"/>
                </a:cubicBezTo>
                <a:cubicBezTo>
                  <a:pt x="888551" y="2762631"/>
                  <a:pt x="888814" y="2762104"/>
                  <a:pt x="792979" y="2848444"/>
                </a:cubicBezTo>
                <a:cubicBezTo>
                  <a:pt x="760359" y="2877810"/>
                  <a:pt x="728091" y="2907528"/>
                  <a:pt x="692834" y="2939708"/>
                </a:cubicBezTo>
                <a:cubicBezTo>
                  <a:pt x="641663" y="2899879"/>
                  <a:pt x="591283" y="2860577"/>
                  <a:pt x="539320" y="2820133"/>
                </a:cubicBezTo>
                <a:cubicBezTo>
                  <a:pt x="580644" y="2743200"/>
                  <a:pt x="620649" y="2668729"/>
                  <a:pt x="661709" y="2592236"/>
                </a:cubicBezTo>
                <a:cubicBezTo>
                  <a:pt x="627507" y="2555309"/>
                  <a:pt x="595064" y="2517677"/>
                  <a:pt x="559279" y="2483563"/>
                </a:cubicBezTo>
                <a:cubicBezTo>
                  <a:pt x="551542" y="2476178"/>
                  <a:pt x="529824" y="2476793"/>
                  <a:pt x="517867" y="2481717"/>
                </a:cubicBezTo>
                <a:cubicBezTo>
                  <a:pt x="450342" y="2509501"/>
                  <a:pt x="383872" y="2539746"/>
                  <a:pt x="313182" y="2570871"/>
                </a:cubicBezTo>
                <a:cubicBezTo>
                  <a:pt x="277837" y="2517414"/>
                  <a:pt x="243459" y="2465451"/>
                  <a:pt x="206971" y="2410411"/>
                </a:cubicBezTo>
                <a:cubicBezTo>
                  <a:pt x="261132" y="2360031"/>
                  <a:pt x="314061" y="2309563"/>
                  <a:pt x="368661" y="2261030"/>
                </a:cubicBezTo>
                <a:cubicBezTo>
                  <a:pt x="387917" y="2243885"/>
                  <a:pt x="395302" y="2229554"/>
                  <a:pt x="380355" y="2205551"/>
                </a:cubicBezTo>
                <a:cubicBezTo>
                  <a:pt x="368046" y="2185856"/>
                  <a:pt x="360045" y="2163435"/>
                  <a:pt x="350286" y="2142158"/>
                </a:cubicBezTo>
                <a:cubicBezTo>
                  <a:pt x="322238" y="2080700"/>
                  <a:pt x="322326" y="2081315"/>
                  <a:pt x="252867" y="2088261"/>
                </a:cubicBezTo>
                <a:cubicBezTo>
                  <a:pt x="194750" y="2094064"/>
                  <a:pt x="136457" y="2098109"/>
                  <a:pt x="74383" y="2103208"/>
                </a:cubicBezTo>
                <a:cubicBezTo>
                  <a:pt x="58821" y="2045882"/>
                  <a:pt x="42643" y="1991458"/>
                  <a:pt x="30509" y="1936066"/>
                </a:cubicBezTo>
                <a:cubicBezTo>
                  <a:pt x="28487" y="1926922"/>
                  <a:pt x="42115" y="1908722"/>
                  <a:pt x="52754" y="1903535"/>
                </a:cubicBezTo>
                <a:cubicBezTo>
                  <a:pt x="107882" y="1876366"/>
                  <a:pt x="164065" y="1851308"/>
                  <a:pt x="220687" y="1827218"/>
                </a:cubicBezTo>
                <a:cubicBezTo>
                  <a:pt x="242756" y="1817810"/>
                  <a:pt x="252955" y="1805412"/>
                  <a:pt x="248646" y="1780706"/>
                </a:cubicBezTo>
                <a:cubicBezTo>
                  <a:pt x="245130" y="1760572"/>
                  <a:pt x="244514" y="1739910"/>
                  <a:pt x="243371" y="1719424"/>
                </a:cubicBezTo>
                <a:cubicBezTo>
                  <a:pt x="239239" y="1644953"/>
                  <a:pt x="239327" y="1645041"/>
                  <a:pt x="164944" y="1624906"/>
                </a:cubicBezTo>
                <a:cubicBezTo>
                  <a:pt x="111399" y="1610487"/>
                  <a:pt x="57854" y="1595892"/>
                  <a:pt x="0" y="1580241"/>
                </a:cubicBezTo>
                <a:cubicBezTo>
                  <a:pt x="3781" y="1523795"/>
                  <a:pt x="6242" y="1468491"/>
                  <a:pt x="12485" y="1413627"/>
                </a:cubicBezTo>
                <a:cubicBezTo>
                  <a:pt x="13540" y="1404659"/>
                  <a:pt x="29982" y="1392086"/>
                  <a:pt x="40796" y="1390328"/>
                </a:cubicBezTo>
                <a:cubicBezTo>
                  <a:pt x="102958" y="1380392"/>
                  <a:pt x="165383" y="1371512"/>
                  <a:pt x="228072" y="1366061"/>
                </a:cubicBezTo>
                <a:cubicBezTo>
                  <a:pt x="253922" y="1363775"/>
                  <a:pt x="263417" y="1352960"/>
                  <a:pt x="267462" y="1329661"/>
                </a:cubicBezTo>
                <a:cubicBezTo>
                  <a:pt x="275287" y="1285172"/>
                  <a:pt x="302016" y="1234528"/>
                  <a:pt x="288476" y="1198568"/>
                </a:cubicBezTo>
                <a:cubicBezTo>
                  <a:pt x="275903" y="1165069"/>
                  <a:pt x="221303" y="1147308"/>
                  <a:pt x="185078" y="1122866"/>
                </a:cubicBezTo>
                <a:cubicBezTo>
                  <a:pt x="155975" y="1103259"/>
                  <a:pt x="126521" y="1084180"/>
                  <a:pt x="93023" y="1062111"/>
                </a:cubicBezTo>
                <a:cubicBezTo>
                  <a:pt x="116674" y="1004257"/>
                  <a:pt x="140149" y="946844"/>
                  <a:pt x="164768" y="886880"/>
                </a:cubicBezTo>
                <a:cubicBezTo>
                  <a:pt x="235106" y="902091"/>
                  <a:pt x="302280" y="915807"/>
                  <a:pt x="369013" y="931545"/>
                </a:cubicBezTo>
                <a:cubicBezTo>
                  <a:pt x="393280" y="937260"/>
                  <a:pt x="409106" y="934710"/>
                  <a:pt x="422646" y="910531"/>
                </a:cubicBezTo>
                <a:cubicBezTo>
                  <a:pt x="444803" y="871054"/>
                  <a:pt x="471092" y="833862"/>
                  <a:pt x="497557" y="792627"/>
                </a:cubicBezTo>
                <a:cubicBezTo>
                  <a:pt x="448759" y="728970"/>
                  <a:pt x="400050" y="665402"/>
                  <a:pt x="349758" y="599811"/>
                </a:cubicBezTo>
                <a:cubicBezTo>
                  <a:pt x="392049" y="552684"/>
                  <a:pt x="433725" y="506349"/>
                  <a:pt x="477071" y="458079"/>
                </a:cubicBezTo>
                <a:cubicBezTo>
                  <a:pt x="534045" y="493864"/>
                  <a:pt x="590140" y="525692"/>
                  <a:pt x="642278" y="563059"/>
                </a:cubicBezTo>
                <a:cubicBezTo>
                  <a:pt x="672348" y="584601"/>
                  <a:pt x="693362" y="583018"/>
                  <a:pt x="717276" y="557432"/>
                </a:cubicBezTo>
                <a:cubicBezTo>
                  <a:pt x="728179" y="545827"/>
                  <a:pt x="742159" y="537034"/>
                  <a:pt x="754820" y="527099"/>
                </a:cubicBezTo>
                <a:cubicBezTo>
                  <a:pt x="817948" y="477686"/>
                  <a:pt x="817948" y="477686"/>
                  <a:pt x="793682" y="399347"/>
                </a:cubicBezTo>
                <a:cubicBezTo>
                  <a:pt x="781109" y="358814"/>
                  <a:pt x="769679" y="317842"/>
                  <a:pt x="755347" y="277925"/>
                </a:cubicBezTo>
                <a:cubicBezTo>
                  <a:pt x="746555" y="253306"/>
                  <a:pt x="748753" y="238096"/>
                  <a:pt x="774251" y="224995"/>
                </a:cubicBezTo>
                <a:cubicBezTo>
                  <a:pt x="815926" y="203718"/>
                  <a:pt x="855580" y="178572"/>
                  <a:pt x="896200" y="155096"/>
                </a:cubicBezTo>
                <a:cubicBezTo>
                  <a:pt x="898662" y="153690"/>
                  <a:pt x="901563" y="152898"/>
                  <a:pt x="907191" y="150700"/>
                </a:cubicBezTo>
                <a:cubicBezTo>
                  <a:pt x="949570" y="203366"/>
                  <a:pt x="993531" y="256120"/>
                  <a:pt x="1035119" y="310544"/>
                </a:cubicBezTo>
                <a:cubicBezTo>
                  <a:pt x="1052791" y="333668"/>
                  <a:pt x="1068969" y="341933"/>
                  <a:pt x="1097632" y="328920"/>
                </a:cubicBezTo>
                <a:cubicBezTo>
                  <a:pt x="1138692" y="310193"/>
                  <a:pt x="1196457" y="306852"/>
                  <a:pt x="1219669" y="276166"/>
                </a:cubicBezTo>
                <a:cubicBezTo>
                  <a:pt x="1241122" y="247679"/>
                  <a:pt x="1226967" y="192024"/>
                  <a:pt x="1227758" y="148326"/>
                </a:cubicBezTo>
                <a:cubicBezTo>
                  <a:pt x="1228373" y="112014"/>
                  <a:pt x="1227846" y="75614"/>
                  <a:pt x="1227846" y="37631"/>
                </a:cubicBezTo>
                <a:cubicBezTo>
                  <a:pt x="1282534" y="28223"/>
                  <a:pt x="1332826" y="19431"/>
                  <a:pt x="1383294" y="11078"/>
                </a:cubicBezTo>
                <a:cubicBezTo>
                  <a:pt x="1393141" y="9408"/>
                  <a:pt x="1403428" y="9672"/>
                  <a:pt x="1415737" y="8968"/>
                </a:cubicBezTo>
                <a:cubicBezTo>
                  <a:pt x="1439301" y="72888"/>
                  <a:pt x="1463480" y="135402"/>
                  <a:pt x="1485109" y="198794"/>
                </a:cubicBezTo>
                <a:cubicBezTo>
                  <a:pt x="1493022" y="222006"/>
                  <a:pt x="1504540" y="231062"/>
                  <a:pt x="1529334" y="229831"/>
                </a:cubicBezTo>
                <a:cubicBezTo>
                  <a:pt x="1576109" y="227545"/>
                  <a:pt x="1633875" y="244866"/>
                  <a:pt x="1666758" y="223237"/>
                </a:cubicBezTo>
                <a:cubicBezTo>
                  <a:pt x="1698410" y="202311"/>
                  <a:pt x="1705181" y="142787"/>
                  <a:pt x="1721182" y="99617"/>
                </a:cubicBezTo>
                <a:cubicBezTo>
                  <a:pt x="1733315" y="66997"/>
                  <a:pt x="1742723" y="33411"/>
                  <a:pt x="1753362" y="264"/>
                </a:cubicBezTo>
                <a:cubicBezTo>
                  <a:pt x="1762067" y="0"/>
                  <a:pt x="1770859" y="0"/>
                  <a:pt x="1779651" y="0"/>
                </a:cubicBezTo>
                <a:close/>
                <a:moveTo>
                  <a:pt x="1603893" y="1891929"/>
                </a:moveTo>
                <a:cubicBezTo>
                  <a:pt x="1761978" y="1892193"/>
                  <a:pt x="1892808" y="1761715"/>
                  <a:pt x="1892281" y="1604420"/>
                </a:cubicBezTo>
                <a:cubicBezTo>
                  <a:pt x="1891841" y="1457325"/>
                  <a:pt x="1758374" y="1326935"/>
                  <a:pt x="1607762" y="1326408"/>
                </a:cubicBezTo>
                <a:cubicBezTo>
                  <a:pt x="1458028" y="1325880"/>
                  <a:pt x="1324649" y="1456094"/>
                  <a:pt x="1323243" y="1604069"/>
                </a:cubicBezTo>
                <a:cubicBezTo>
                  <a:pt x="1321748" y="1763122"/>
                  <a:pt x="1447038" y="1891665"/>
                  <a:pt x="1603893" y="1891929"/>
                </a:cubicBezTo>
                <a:close/>
                <a:moveTo>
                  <a:pt x="1579099" y="2795602"/>
                </a:moveTo>
                <a:cubicBezTo>
                  <a:pt x="1639502" y="2785667"/>
                  <a:pt x="1694014" y="2781886"/>
                  <a:pt x="1745449" y="2767203"/>
                </a:cubicBezTo>
                <a:cubicBezTo>
                  <a:pt x="1840846" y="2740035"/>
                  <a:pt x="1881114" y="2669433"/>
                  <a:pt x="1862386" y="2571838"/>
                </a:cubicBezTo>
                <a:cubicBezTo>
                  <a:pt x="1843307" y="2472133"/>
                  <a:pt x="1796620" y="2384562"/>
                  <a:pt x="1735338" y="2305167"/>
                </a:cubicBezTo>
                <a:cubicBezTo>
                  <a:pt x="1654449" y="2200187"/>
                  <a:pt x="1529774" y="2194472"/>
                  <a:pt x="1441763" y="2294089"/>
                </a:cubicBezTo>
                <a:cubicBezTo>
                  <a:pt x="1368875" y="2376561"/>
                  <a:pt x="1321220" y="2473364"/>
                  <a:pt x="1308120" y="2584323"/>
                </a:cubicBezTo>
                <a:cubicBezTo>
                  <a:pt x="1298360" y="2667322"/>
                  <a:pt x="1334848" y="2733617"/>
                  <a:pt x="1413803" y="2760785"/>
                </a:cubicBezTo>
                <a:cubicBezTo>
                  <a:pt x="1468316" y="2779424"/>
                  <a:pt x="1527136" y="2785139"/>
                  <a:pt x="1579099" y="2795602"/>
                </a:cubicBezTo>
                <a:close/>
                <a:moveTo>
                  <a:pt x="949833" y="1372567"/>
                </a:moveTo>
                <a:cubicBezTo>
                  <a:pt x="1067562" y="1353664"/>
                  <a:pt x="1128932" y="1267763"/>
                  <a:pt x="1103698" y="1151265"/>
                </a:cubicBezTo>
                <a:cubicBezTo>
                  <a:pt x="1078465" y="1034855"/>
                  <a:pt x="1010412" y="943766"/>
                  <a:pt x="917565" y="872021"/>
                </a:cubicBezTo>
                <a:cubicBezTo>
                  <a:pt x="835973" y="808980"/>
                  <a:pt x="753677" y="811970"/>
                  <a:pt x="687734" y="891276"/>
                </a:cubicBezTo>
                <a:cubicBezTo>
                  <a:pt x="631288" y="959153"/>
                  <a:pt x="580820" y="1035206"/>
                  <a:pt x="543628" y="1115128"/>
                </a:cubicBezTo>
                <a:cubicBezTo>
                  <a:pt x="493073" y="1223889"/>
                  <a:pt x="553476" y="1334497"/>
                  <a:pt x="670677" y="1362720"/>
                </a:cubicBezTo>
                <a:cubicBezTo>
                  <a:pt x="724398" y="1375557"/>
                  <a:pt x="912378" y="1378546"/>
                  <a:pt x="949833" y="1372567"/>
                </a:cubicBezTo>
                <a:close/>
                <a:moveTo>
                  <a:pt x="515405" y="1994183"/>
                </a:moveTo>
                <a:cubicBezTo>
                  <a:pt x="523230" y="2026627"/>
                  <a:pt x="526132" y="2061357"/>
                  <a:pt x="539936" y="2091075"/>
                </a:cubicBezTo>
                <a:cubicBezTo>
                  <a:pt x="569302" y="2154555"/>
                  <a:pt x="599723" y="2218475"/>
                  <a:pt x="638058" y="2276768"/>
                </a:cubicBezTo>
                <a:cubicBezTo>
                  <a:pt x="704000" y="2377001"/>
                  <a:pt x="832280" y="2392299"/>
                  <a:pt x="918708" y="2308596"/>
                </a:cubicBezTo>
                <a:cubicBezTo>
                  <a:pt x="1000828" y="2229026"/>
                  <a:pt x="1057539" y="2130904"/>
                  <a:pt x="1081894" y="2018186"/>
                </a:cubicBezTo>
                <a:cubicBezTo>
                  <a:pt x="1101412" y="1927714"/>
                  <a:pt x="1059649" y="1851836"/>
                  <a:pt x="973133" y="1822909"/>
                </a:cubicBezTo>
                <a:cubicBezTo>
                  <a:pt x="853821" y="1782992"/>
                  <a:pt x="733278" y="1787300"/>
                  <a:pt x="618099" y="1839790"/>
                </a:cubicBezTo>
                <a:cubicBezTo>
                  <a:pt x="554883" y="1868453"/>
                  <a:pt x="519186" y="1920504"/>
                  <a:pt x="515405" y="1994183"/>
                </a:cubicBezTo>
                <a:close/>
                <a:moveTo>
                  <a:pt x="2380781" y="1836186"/>
                </a:moveTo>
                <a:cubicBezTo>
                  <a:pt x="2333303" y="1841285"/>
                  <a:pt x="2295056" y="1843044"/>
                  <a:pt x="2257777" y="1849902"/>
                </a:cubicBezTo>
                <a:cubicBezTo>
                  <a:pt x="2139344" y="1871882"/>
                  <a:pt x="2077798" y="1967543"/>
                  <a:pt x="2111033" y="2083425"/>
                </a:cubicBezTo>
                <a:cubicBezTo>
                  <a:pt x="2143477" y="2196406"/>
                  <a:pt x="2208716" y="2289077"/>
                  <a:pt x="2305256" y="2357042"/>
                </a:cubicBezTo>
                <a:cubicBezTo>
                  <a:pt x="2384738" y="2413049"/>
                  <a:pt x="2463253" y="2409180"/>
                  <a:pt x="2524184" y="2334270"/>
                </a:cubicBezTo>
                <a:cubicBezTo>
                  <a:pt x="2579751" y="2265954"/>
                  <a:pt x="2628900" y="2189461"/>
                  <a:pt x="2666004" y="2109626"/>
                </a:cubicBezTo>
                <a:cubicBezTo>
                  <a:pt x="2715768" y="2002712"/>
                  <a:pt x="2659233" y="1894479"/>
                  <a:pt x="2544230" y="1863002"/>
                </a:cubicBezTo>
                <a:cubicBezTo>
                  <a:pt x="2488399" y="1847703"/>
                  <a:pt x="2429403" y="1843835"/>
                  <a:pt x="2380781" y="1836186"/>
                </a:cubicBezTo>
                <a:close/>
                <a:moveTo>
                  <a:pt x="1901249" y="614494"/>
                </a:moveTo>
                <a:cubicBezTo>
                  <a:pt x="1902304" y="527011"/>
                  <a:pt x="1862123" y="471707"/>
                  <a:pt x="1780443" y="450957"/>
                </a:cubicBezTo>
                <a:cubicBezTo>
                  <a:pt x="1685573" y="426867"/>
                  <a:pt x="1589297" y="424405"/>
                  <a:pt x="1493462" y="444803"/>
                </a:cubicBezTo>
                <a:cubicBezTo>
                  <a:pt x="1362896" y="472587"/>
                  <a:pt x="1311285" y="562796"/>
                  <a:pt x="1363336" y="686415"/>
                </a:cubicBezTo>
                <a:cubicBezTo>
                  <a:pt x="1397625" y="767832"/>
                  <a:pt x="1441939" y="846348"/>
                  <a:pt x="1491176" y="919939"/>
                </a:cubicBezTo>
                <a:cubicBezTo>
                  <a:pt x="1558612" y="1020787"/>
                  <a:pt x="1653745" y="1028788"/>
                  <a:pt x="1744833" y="947899"/>
                </a:cubicBezTo>
                <a:cubicBezTo>
                  <a:pt x="1845329" y="858657"/>
                  <a:pt x="1893863" y="744357"/>
                  <a:pt x="1901249" y="614494"/>
                </a:cubicBezTo>
                <a:close/>
                <a:moveTo>
                  <a:pt x="2588720" y="1382239"/>
                </a:moveTo>
                <a:cubicBezTo>
                  <a:pt x="2673829" y="1349268"/>
                  <a:pt x="2708734" y="1275676"/>
                  <a:pt x="2688863" y="1186610"/>
                </a:cubicBezTo>
                <a:cubicBezTo>
                  <a:pt x="2666883" y="1088048"/>
                  <a:pt x="2619493" y="1000037"/>
                  <a:pt x="2557331" y="921961"/>
                </a:cubicBezTo>
                <a:cubicBezTo>
                  <a:pt x="2494026" y="842391"/>
                  <a:pt x="2385969" y="833071"/>
                  <a:pt x="2307893" y="903585"/>
                </a:cubicBezTo>
                <a:cubicBezTo>
                  <a:pt x="2213815" y="988519"/>
                  <a:pt x="2151038" y="1095961"/>
                  <a:pt x="2129057" y="1222482"/>
                </a:cubicBezTo>
                <a:cubicBezTo>
                  <a:pt x="2116045" y="1297745"/>
                  <a:pt x="2150159" y="1361225"/>
                  <a:pt x="2221816" y="1388130"/>
                </a:cubicBezTo>
                <a:cubicBezTo>
                  <a:pt x="2276768" y="1408704"/>
                  <a:pt x="2528492" y="1405538"/>
                  <a:pt x="2588720" y="1382239"/>
                </a:cubicBezTo>
                <a:close/>
              </a:path>
            </a:pathLst>
          </a:custGeom>
          <a:solidFill>
            <a:schemeClr val="accent3"/>
          </a:solidFill>
          <a:ln w="8788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61" name="자유형: 도형 60">
            <a:extLst>
              <a:ext uri="{FF2B5EF4-FFF2-40B4-BE49-F238E27FC236}">
                <a16:creationId xmlns:a16="http://schemas.microsoft.com/office/drawing/2014/main" id="{EFA9B805-86A7-4C8F-87DD-63962526C77C}"/>
              </a:ext>
            </a:extLst>
          </p:cNvPr>
          <p:cNvSpPr/>
          <p:nvPr/>
        </p:nvSpPr>
        <p:spPr>
          <a:xfrm>
            <a:off x="9479579" y="4777538"/>
            <a:ext cx="458833" cy="459016"/>
          </a:xfrm>
          <a:custGeom>
            <a:avLst/>
            <a:gdLst>
              <a:gd name="connsiteX0" fmla="*/ 725308 w 1461971"/>
              <a:gd name="connsiteY0" fmla="*/ 567939 h 1462555"/>
              <a:gd name="connsiteX1" fmla="*/ 563582 w 1461971"/>
              <a:gd name="connsiteY1" fmla="*/ 735062 h 1462555"/>
              <a:gd name="connsiteX2" fmla="*/ 728267 w 1461971"/>
              <a:gd name="connsiteY2" fmla="*/ 895749 h 1462555"/>
              <a:gd name="connsiteX3" fmla="*/ 890392 w 1461971"/>
              <a:gd name="connsiteY3" fmla="*/ 733903 h 1462555"/>
              <a:gd name="connsiteX4" fmla="*/ 725308 w 1461971"/>
              <a:gd name="connsiteY4" fmla="*/ 567939 h 1462555"/>
              <a:gd name="connsiteX5" fmla="*/ 730186 w 1461971"/>
              <a:gd name="connsiteY5" fmla="*/ 364552 h 1462555"/>
              <a:gd name="connsiteX6" fmla="*/ 1097457 w 1461971"/>
              <a:gd name="connsiteY6" fmla="*/ 728905 h 1462555"/>
              <a:gd name="connsiteX7" fmla="*/ 730586 w 1461971"/>
              <a:gd name="connsiteY7" fmla="*/ 1095297 h 1462555"/>
              <a:gd name="connsiteX8" fmla="*/ 367152 w 1461971"/>
              <a:gd name="connsiteY8" fmla="*/ 729385 h 1462555"/>
              <a:gd name="connsiteX9" fmla="*/ 730186 w 1461971"/>
              <a:gd name="connsiteY9" fmla="*/ 364552 h 1462555"/>
              <a:gd name="connsiteX10" fmla="*/ 736343 w 1461971"/>
              <a:gd name="connsiteY10" fmla="*/ 314776 h 1462555"/>
              <a:gd name="connsiteX11" fmla="*/ 315296 w 1461971"/>
              <a:gd name="connsiteY11" fmla="*/ 724828 h 1462555"/>
              <a:gd name="connsiteX12" fmla="*/ 725068 w 1461971"/>
              <a:gd name="connsiteY12" fmla="*/ 1150953 h 1462555"/>
              <a:gd name="connsiteX13" fmla="*/ 1148475 w 1461971"/>
              <a:gd name="connsiteY13" fmla="*/ 730426 h 1462555"/>
              <a:gd name="connsiteX14" fmla="*/ 736343 w 1461971"/>
              <a:gd name="connsiteY14" fmla="*/ 314776 h 1462555"/>
              <a:gd name="connsiteX15" fmla="*/ 638348 w 1461971"/>
              <a:gd name="connsiteY15" fmla="*/ 0 h 1462555"/>
              <a:gd name="connsiteX16" fmla="*/ 642346 w 1461971"/>
              <a:gd name="connsiteY16" fmla="*/ 0 h 1462555"/>
              <a:gd name="connsiteX17" fmla="*/ 659019 w 1461971"/>
              <a:gd name="connsiteY17" fmla="*/ 44700 h 1462555"/>
              <a:gd name="connsiteX18" fmla="*/ 684287 w 1461971"/>
              <a:gd name="connsiteY18" fmla="*/ 101274 h 1462555"/>
              <a:gd name="connsiteX19" fmla="*/ 746299 w 1461971"/>
              <a:gd name="connsiteY19" fmla="*/ 105272 h 1462555"/>
              <a:gd name="connsiteX20" fmla="*/ 770008 w 1461971"/>
              <a:gd name="connsiteY20" fmla="*/ 87640 h 1462555"/>
              <a:gd name="connsiteX21" fmla="*/ 802313 w 1461971"/>
              <a:gd name="connsiteY21" fmla="*/ 0 h 1462555"/>
              <a:gd name="connsiteX22" fmla="*/ 810309 w 1461971"/>
              <a:gd name="connsiteY22" fmla="*/ 0 h 1462555"/>
              <a:gd name="connsiteX23" fmla="*/ 883676 w 1461971"/>
              <a:gd name="connsiteY23" fmla="*/ 13074 h 1462555"/>
              <a:gd name="connsiteX24" fmla="*/ 883436 w 1461971"/>
              <a:gd name="connsiteY24" fmla="*/ 109350 h 1462555"/>
              <a:gd name="connsiteX25" fmla="*/ 897110 w 1461971"/>
              <a:gd name="connsiteY25" fmla="*/ 129861 h 1462555"/>
              <a:gd name="connsiteX26" fmla="*/ 952044 w 1461971"/>
              <a:gd name="connsiteY26" fmla="*/ 147932 h 1462555"/>
              <a:gd name="connsiteX27" fmla="*/ 970996 w 1461971"/>
              <a:gd name="connsiteY27" fmla="*/ 141935 h 1462555"/>
              <a:gd name="connsiteX28" fmla="*/ 1025291 w 1461971"/>
              <a:gd name="connsiteY28" fmla="*/ 72887 h 1462555"/>
              <a:gd name="connsiteX29" fmla="*/ 1040484 w 1461971"/>
              <a:gd name="connsiteY29" fmla="*/ 65450 h 1462555"/>
              <a:gd name="connsiteX30" fmla="*/ 1107894 w 1461971"/>
              <a:gd name="connsiteY30" fmla="*/ 100114 h 1462555"/>
              <a:gd name="connsiteX31" fmla="*/ 1077867 w 1461971"/>
              <a:gd name="connsiteY31" fmla="*/ 197750 h 1462555"/>
              <a:gd name="connsiteX32" fmla="*/ 1081346 w 1461971"/>
              <a:gd name="connsiteY32" fmla="*/ 217780 h 1462555"/>
              <a:gd name="connsiteX33" fmla="*/ 1135321 w 1461971"/>
              <a:gd name="connsiteY33" fmla="*/ 259921 h 1462555"/>
              <a:gd name="connsiteX34" fmla="*/ 1225999 w 1461971"/>
              <a:gd name="connsiteY34" fmla="*/ 201548 h 1462555"/>
              <a:gd name="connsiteX35" fmla="*/ 1292009 w 1461971"/>
              <a:gd name="connsiteY35" fmla="*/ 259002 h 1462555"/>
              <a:gd name="connsiteX36" fmla="*/ 1229358 w 1461971"/>
              <a:gd name="connsiteY36" fmla="*/ 340604 h 1462555"/>
              <a:gd name="connsiteX37" fmla="*/ 1227839 w 1461971"/>
              <a:gd name="connsiteY37" fmla="*/ 364793 h 1462555"/>
              <a:gd name="connsiteX38" fmla="*/ 1255146 w 1461971"/>
              <a:gd name="connsiteY38" fmla="*/ 406534 h 1462555"/>
              <a:gd name="connsiteX39" fmla="*/ 1281094 w 1461971"/>
              <a:gd name="connsiteY39" fmla="*/ 416329 h 1462555"/>
              <a:gd name="connsiteX40" fmla="*/ 1381808 w 1461971"/>
              <a:gd name="connsiteY40" fmla="*/ 392460 h 1462555"/>
              <a:gd name="connsiteX41" fmla="*/ 1414913 w 1461971"/>
              <a:gd name="connsiteY41" fmla="*/ 468386 h 1462555"/>
              <a:gd name="connsiteX42" fmla="*/ 1366775 w 1461971"/>
              <a:gd name="connsiteY42" fmla="*/ 502130 h 1462555"/>
              <a:gd name="connsiteX43" fmla="*/ 1331111 w 1461971"/>
              <a:gd name="connsiteY43" fmla="*/ 597566 h 1462555"/>
              <a:gd name="connsiteX44" fmla="*/ 1352182 w 1461971"/>
              <a:gd name="connsiteY44" fmla="*/ 615838 h 1462555"/>
              <a:gd name="connsiteX45" fmla="*/ 1441701 w 1461971"/>
              <a:gd name="connsiteY45" fmla="*/ 623195 h 1462555"/>
              <a:gd name="connsiteX46" fmla="*/ 1457613 w 1461971"/>
              <a:gd name="connsiteY46" fmla="*/ 640347 h 1462555"/>
              <a:gd name="connsiteX47" fmla="*/ 1461971 w 1461971"/>
              <a:gd name="connsiteY47" fmla="*/ 679729 h 1462555"/>
              <a:gd name="connsiteX48" fmla="*/ 1461971 w 1461971"/>
              <a:gd name="connsiteY48" fmla="*/ 707716 h 1462555"/>
              <a:gd name="connsiteX49" fmla="*/ 1364016 w 1461971"/>
              <a:gd name="connsiteY49" fmla="*/ 735104 h 1462555"/>
              <a:gd name="connsiteX50" fmla="*/ 1344905 w 1461971"/>
              <a:gd name="connsiteY50" fmla="*/ 757973 h 1462555"/>
              <a:gd name="connsiteX51" fmla="*/ 1341826 w 1461971"/>
              <a:gd name="connsiteY51" fmla="*/ 781682 h 1462555"/>
              <a:gd name="connsiteX52" fmla="*/ 1373172 w 1461971"/>
              <a:gd name="connsiteY52" fmla="*/ 835338 h 1462555"/>
              <a:gd name="connsiteX53" fmla="*/ 1449377 w 1461971"/>
              <a:gd name="connsiteY53" fmla="*/ 869042 h 1462555"/>
              <a:gd name="connsiteX54" fmla="*/ 1429067 w 1461971"/>
              <a:gd name="connsiteY54" fmla="*/ 951125 h 1462555"/>
              <a:gd name="connsiteX55" fmla="*/ 1329992 w 1461971"/>
              <a:gd name="connsiteY55" fmla="*/ 943288 h 1462555"/>
              <a:gd name="connsiteX56" fmla="*/ 1297087 w 1461971"/>
              <a:gd name="connsiteY56" fmla="*/ 962479 h 1462555"/>
              <a:gd name="connsiteX57" fmla="*/ 1314159 w 1461971"/>
              <a:gd name="connsiteY57" fmla="*/ 1049040 h 1462555"/>
              <a:gd name="connsiteX58" fmla="*/ 1364136 w 1461971"/>
              <a:gd name="connsiteY58" fmla="*/ 1099297 h 1462555"/>
              <a:gd name="connsiteX59" fmla="*/ 1320356 w 1461971"/>
              <a:gd name="connsiteY59" fmla="*/ 1167146 h 1462555"/>
              <a:gd name="connsiteX60" fmla="*/ 1222921 w 1461971"/>
              <a:gd name="connsiteY60" fmla="*/ 1126604 h 1462555"/>
              <a:gd name="connsiteX61" fmla="*/ 1195453 w 1461971"/>
              <a:gd name="connsiteY61" fmla="*/ 1131602 h 1462555"/>
              <a:gd name="connsiteX62" fmla="*/ 1157231 w 1461971"/>
              <a:gd name="connsiteY62" fmla="*/ 1175662 h 1462555"/>
              <a:gd name="connsiteX63" fmla="*/ 1182139 w 1461971"/>
              <a:gd name="connsiteY63" fmla="*/ 1230317 h 1462555"/>
              <a:gd name="connsiteX64" fmla="*/ 1211806 w 1461971"/>
              <a:gd name="connsiteY64" fmla="*/ 1283493 h 1462555"/>
              <a:gd name="connsiteX65" fmla="*/ 1145596 w 1461971"/>
              <a:gd name="connsiteY65" fmla="*/ 1338068 h 1462555"/>
              <a:gd name="connsiteX66" fmla="*/ 1052399 w 1461971"/>
              <a:gd name="connsiteY66" fmla="*/ 1255145 h 1462555"/>
              <a:gd name="connsiteX67" fmla="*/ 993545 w 1461971"/>
              <a:gd name="connsiteY67" fmla="*/ 1286531 h 1462555"/>
              <a:gd name="connsiteX68" fmla="*/ 988388 w 1461971"/>
              <a:gd name="connsiteY68" fmla="*/ 1303084 h 1462555"/>
              <a:gd name="connsiteX69" fmla="*/ 1001982 w 1461971"/>
              <a:gd name="connsiteY69" fmla="*/ 1391923 h 1462555"/>
              <a:gd name="connsiteX70" fmla="*/ 985870 w 1461971"/>
              <a:gd name="connsiteY70" fmla="*/ 1419111 h 1462555"/>
              <a:gd name="connsiteX71" fmla="*/ 924577 w 1461971"/>
              <a:gd name="connsiteY71" fmla="*/ 1440181 h 1462555"/>
              <a:gd name="connsiteX72" fmla="*/ 873560 w 1461971"/>
              <a:gd name="connsiteY72" fmla="*/ 1346224 h 1462555"/>
              <a:gd name="connsiteX73" fmla="*/ 850451 w 1461971"/>
              <a:gd name="connsiteY73" fmla="*/ 1334229 h 1462555"/>
              <a:gd name="connsiteX74" fmla="*/ 782122 w 1461971"/>
              <a:gd name="connsiteY74" fmla="*/ 1400039 h 1462555"/>
              <a:gd name="connsiteX75" fmla="*/ 773126 w 1461971"/>
              <a:gd name="connsiteY75" fmla="*/ 1449097 h 1462555"/>
              <a:gd name="connsiteX76" fmla="*/ 758054 w 1461971"/>
              <a:gd name="connsiteY76" fmla="*/ 1461731 h 1462555"/>
              <a:gd name="connsiteX77" fmla="*/ 698160 w 1461971"/>
              <a:gd name="connsiteY77" fmla="*/ 1462531 h 1462555"/>
              <a:gd name="connsiteX78" fmla="*/ 681648 w 1461971"/>
              <a:gd name="connsiteY78" fmla="*/ 1447937 h 1462555"/>
              <a:gd name="connsiteX79" fmla="*/ 666255 w 1461971"/>
              <a:gd name="connsiteY79" fmla="*/ 1363456 h 1462555"/>
              <a:gd name="connsiteX80" fmla="*/ 645585 w 1461971"/>
              <a:gd name="connsiteY80" fmla="*/ 1342505 h 1462555"/>
              <a:gd name="connsiteX81" fmla="*/ 591330 w 1461971"/>
              <a:gd name="connsiteY81" fmla="*/ 1337828 h 1462555"/>
              <a:gd name="connsiteX82" fmla="*/ 561703 w 1461971"/>
              <a:gd name="connsiteY82" fmla="*/ 1385606 h 1462555"/>
              <a:gd name="connsiteX83" fmla="*/ 533037 w 1461971"/>
              <a:gd name="connsiteY83" fmla="*/ 1439901 h 1462555"/>
              <a:gd name="connsiteX84" fmla="*/ 451393 w 1461971"/>
              <a:gd name="connsiteY84" fmla="*/ 1412194 h 1462555"/>
              <a:gd name="connsiteX85" fmla="*/ 466107 w 1461971"/>
              <a:gd name="connsiteY85" fmla="*/ 1309800 h 1462555"/>
              <a:gd name="connsiteX86" fmla="*/ 452433 w 1461971"/>
              <a:gd name="connsiteY86" fmla="*/ 1283333 h 1462555"/>
              <a:gd name="connsiteX87" fmla="*/ 402816 w 1461971"/>
              <a:gd name="connsiteY87" fmla="*/ 1260943 h 1462555"/>
              <a:gd name="connsiteX88" fmla="*/ 360555 w 1461971"/>
              <a:gd name="connsiteY88" fmla="*/ 1295047 h 1462555"/>
              <a:gd name="connsiteX89" fmla="*/ 316375 w 1461971"/>
              <a:gd name="connsiteY89" fmla="*/ 1335869 h 1462555"/>
              <a:gd name="connsiteX90" fmla="*/ 304061 w 1461971"/>
              <a:gd name="connsiteY90" fmla="*/ 1327512 h 1462555"/>
              <a:gd name="connsiteX91" fmla="*/ 245928 w 1461971"/>
              <a:gd name="connsiteY91" fmla="*/ 1284572 h 1462555"/>
              <a:gd name="connsiteX92" fmla="*/ 294066 w 1461971"/>
              <a:gd name="connsiteY92" fmla="*/ 1195253 h 1462555"/>
              <a:gd name="connsiteX93" fmla="*/ 291227 w 1461971"/>
              <a:gd name="connsiteY93" fmla="*/ 1169465 h 1462555"/>
              <a:gd name="connsiteX94" fmla="*/ 248567 w 1461971"/>
              <a:gd name="connsiteY94" fmla="*/ 1129603 h 1462555"/>
              <a:gd name="connsiteX95" fmla="*/ 195511 w 1461971"/>
              <a:gd name="connsiteY95" fmla="*/ 1148315 h 1462555"/>
              <a:gd name="connsiteX96" fmla="*/ 144094 w 1461971"/>
              <a:gd name="connsiteY96" fmla="*/ 1165307 h 1462555"/>
              <a:gd name="connsiteX97" fmla="*/ 110670 w 1461971"/>
              <a:gd name="connsiteY97" fmla="*/ 1122966 h 1462555"/>
              <a:gd name="connsiteX98" fmla="*/ 93917 w 1461971"/>
              <a:gd name="connsiteY98" fmla="*/ 1098257 h 1462555"/>
              <a:gd name="connsiteX99" fmla="*/ 167324 w 1461971"/>
              <a:gd name="connsiteY99" fmla="*/ 1030409 h 1462555"/>
              <a:gd name="connsiteX100" fmla="*/ 173681 w 1461971"/>
              <a:gd name="connsiteY100" fmla="*/ 1005500 h 1462555"/>
              <a:gd name="connsiteX101" fmla="*/ 145654 w 1461971"/>
              <a:gd name="connsiteY101" fmla="*/ 952284 h 1462555"/>
              <a:gd name="connsiteX102" fmla="*/ 85481 w 1461971"/>
              <a:gd name="connsiteY102" fmla="*/ 954163 h 1462555"/>
              <a:gd name="connsiteX103" fmla="*/ 21550 w 1461971"/>
              <a:gd name="connsiteY103" fmla="*/ 909144 h 1462555"/>
              <a:gd name="connsiteX104" fmla="*/ 44740 w 1461971"/>
              <a:gd name="connsiteY104" fmla="*/ 857848 h 1462555"/>
              <a:gd name="connsiteX105" fmla="*/ 98595 w 1461971"/>
              <a:gd name="connsiteY105" fmla="*/ 831619 h 1462555"/>
              <a:gd name="connsiteX106" fmla="*/ 113708 w 1461971"/>
              <a:gd name="connsiteY106" fmla="*/ 805831 h 1462555"/>
              <a:gd name="connsiteX107" fmla="*/ 51377 w 1461971"/>
              <a:gd name="connsiteY107" fmla="*/ 732585 h 1462555"/>
              <a:gd name="connsiteX108" fmla="*/ 0 w 1461971"/>
              <a:gd name="connsiteY108" fmla="*/ 718991 h 1462555"/>
              <a:gd name="connsiteX109" fmla="*/ 5317 w 1461971"/>
              <a:gd name="connsiteY109" fmla="*/ 644745 h 1462555"/>
              <a:gd name="connsiteX110" fmla="*/ 18632 w 1461971"/>
              <a:gd name="connsiteY110" fmla="*/ 632231 h 1462555"/>
              <a:gd name="connsiteX111" fmla="*/ 101914 w 1461971"/>
              <a:gd name="connsiteY111" fmla="*/ 622195 h 1462555"/>
              <a:gd name="connsiteX112" fmla="*/ 119905 w 1461971"/>
              <a:gd name="connsiteY112" fmla="*/ 605723 h 1462555"/>
              <a:gd name="connsiteX113" fmla="*/ 123984 w 1461971"/>
              <a:gd name="connsiteY113" fmla="*/ 586212 h 1462555"/>
              <a:gd name="connsiteX114" fmla="*/ 96396 w 1461971"/>
              <a:gd name="connsiteY114" fmla="*/ 519162 h 1462555"/>
              <a:gd name="connsiteX115" fmla="*/ 42381 w 1461971"/>
              <a:gd name="connsiteY115" fmla="*/ 483219 h 1462555"/>
              <a:gd name="connsiteX116" fmla="*/ 75605 w 1461971"/>
              <a:gd name="connsiteY116" fmla="*/ 403616 h 1462555"/>
              <a:gd name="connsiteX117" fmla="*/ 167124 w 1461971"/>
              <a:gd name="connsiteY117" fmla="*/ 424406 h 1462555"/>
              <a:gd name="connsiteX118" fmla="*/ 191393 w 1461971"/>
              <a:gd name="connsiteY118" fmla="*/ 414890 h 1462555"/>
              <a:gd name="connsiteX119" fmla="*/ 221379 w 1461971"/>
              <a:gd name="connsiteY119" fmla="*/ 362474 h 1462555"/>
              <a:gd name="connsiteX120" fmla="*/ 188194 w 1461971"/>
              <a:gd name="connsiteY120" fmla="*/ 312017 h 1462555"/>
              <a:gd name="connsiteX121" fmla="*/ 159447 w 1461971"/>
              <a:gd name="connsiteY121" fmla="*/ 273595 h 1462555"/>
              <a:gd name="connsiteX122" fmla="*/ 187954 w 1461971"/>
              <a:gd name="connsiteY122" fmla="*/ 241330 h 1462555"/>
              <a:gd name="connsiteX123" fmla="*/ 216541 w 1461971"/>
              <a:gd name="connsiteY123" fmla="*/ 208585 h 1462555"/>
              <a:gd name="connsiteX124" fmla="*/ 292626 w 1461971"/>
              <a:gd name="connsiteY124" fmla="*/ 256562 h 1462555"/>
              <a:gd name="connsiteX125" fmla="*/ 328450 w 1461971"/>
              <a:gd name="connsiteY125" fmla="*/ 253604 h 1462555"/>
              <a:gd name="connsiteX126" fmla="*/ 331568 w 1461971"/>
              <a:gd name="connsiteY126" fmla="*/ 251085 h 1462555"/>
              <a:gd name="connsiteX127" fmla="*/ 356237 w 1461971"/>
              <a:gd name="connsiteY127" fmla="*/ 167883 h 1462555"/>
              <a:gd name="connsiteX128" fmla="*/ 337926 w 1461971"/>
              <a:gd name="connsiteY128" fmla="*/ 111789 h 1462555"/>
              <a:gd name="connsiteX129" fmla="*/ 412851 w 1461971"/>
              <a:gd name="connsiteY129" fmla="*/ 68609 h 1462555"/>
              <a:gd name="connsiteX130" fmla="*/ 473304 w 1461971"/>
              <a:gd name="connsiteY130" fmla="*/ 143574 h 1462555"/>
              <a:gd name="connsiteX131" fmla="*/ 498292 w 1461971"/>
              <a:gd name="connsiteY131" fmla="*/ 150451 h 1462555"/>
              <a:gd name="connsiteX132" fmla="*/ 553587 w 1461971"/>
              <a:gd name="connsiteY132" fmla="*/ 126542 h 1462555"/>
              <a:gd name="connsiteX133" fmla="*/ 557465 w 1461971"/>
              <a:gd name="connsiteY133" fmla="*/ 66490 h 1462555"/>
              <a:gd name="connsiteX134" fmla="*/ 557505 w 1461971"/>
              <a:gd name="connsiteY134" fmla="*/ 18751 h 1462555"/>
              <a:gd name="connsiteX135" fmla="*/ 638348 w 1461971"/>
              <a:gd name="connsiteY135" fmla="*/ 0 h 14625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</a:cxnLst>
            <a:rect l="l" t="t" r="r" b="b"/>
            <a:pathLst>
              <a:path w="1461971" h="1462555">
                <a:moveTo>
                  <a:pt x="725308" y="567939"/>
                </a:moveTo>
                <a:cubicBezTo>
                  <a:pt x="637188" y="568259"/>
                  <a:pt x="564181" y="643704"/>
                  <a:pt x="563582" y="735062"/>
                </a:cubicBezTo>
                <a:cubicBezTo>
                  <a:pt x="562982" y="823022"/>
                  <a:pt x="637628" y="895869"/>
                  <a:pt x="728267" y="895749"/>
                </a:cubicBezTo>
                <a:cubicBezTo>
                  <a:pt x="820104" y="895629"/>
                  <a:pt x="890552" y="825301"/>
                  <a:pt x="890392" y="733903"/>
                </a:cubicBezTo>
                <a:cubicBezTo>
                  <a:pt x="890272" y="638986"/>
                  <a:pt x="819265" y="567579"/>
                  <a:pt x="725308" y="567939"/>
                </a:cubicBezTo>
                <a:close/>
                <a:moveTo>
                  <a:pt x="730186" y="364552"/>
                </a:moveTo>
                <a:cubicBezTo>
                  <a:pt x="929855" y="364712"/>
                  <a:pt x="1097258" y="530756"/>
                  <a:pt x="1097457" y="728905"/>
                </a:cubicBezTo>
                <a:cubicBezTo>
                  <a:pt x="1097697" y="929253"/>
                  <a:pt x="931494" y="1095218"/>
                  <a:pt x="730586" y="1095297"/>
                </a:cubicBezTo>
                <a:cubicBezTo>
                  <a:pt x="529078" y="1095377"/>
                  <a:pt x="367552" y="932772"/>
                  <a:pt x="367152" y="729385"/>
                </a:cubicBezTo>
                <a:cubicBezTo>
                  <a:pt x="366752" y="529557"/>
                  <a:pt x="531117" y="364392"/>
                  <a:pt x="730186" y="364552"/>
                </a:cubicBezTo>
                <a:close/>
                <a:moveTo>
                  <a:pt x="736343" y="314776"/>
                </a:moveTo>
                <a:cubicBezTo>
                  <a:pt x="506369" y="312017"/>
                  <a:pt x="318574" y="494934"/>
                  <a:pt x="315296" y="724828"/>
                </a:cubicBezTo>
                <a:cubicBezTo>
                  <a:pt x="311978" y="957122"/>
                  <a:pt x="495574" y="1148074"/>
                  <a:pt x="725068" y="1150953"/>
                </a:cubicBezTo>
                <a:cubicBezTo>
                  <a:pt x="955643" y="1153872"/>
                  <a:pt x="1145596" y="965198"/>
                  <a:pt x="1148475" y="730426"/>
                </a:cubicBezTo>
                <a:cubicBezTo>
                  <a:pt x="1151233" y="506848"/>
                  <a:pt x="963480" y="317495"/>
                  <a:pt x="736343" y="314776"/>
                </a:cubicBezTo>
                <a:close/>
                <a:moveTo>
                  <a:pt x="638348" y="0"/>
                </a:moveTo>
                <a:cubicBezTo>
                  <a:pt x="639667" y="0"/>
                  <a:pt x="641027" y="0"/>
                  <a:pt x="642346" y="0"/>
                </a:cubicBezTo>
                <a:cubicBezTo>
                  <a:pt x="647904" y="14913"/>
                  <a:pt x="653181" y="29906"/>
                  <a:pt x="659019" y="44700"/>
                </a:cubicBezTo>
                <a:cubicBezTo>
                  <a:pt x="666735" y="64330"/>
                  <a:pt x="669734" y="91278"/>
                  <a:pt x="684287" y="101274"/>
                </a:cubicBezTo>
                <a:cubicBezTo>
                  <a:pt x="698920" y="111309"/>
                  <a:pt x="725228" y="103513"/>
                  <a:pt x="746299" y="105272"/>
                </a:cubicBezTo>
                <a:cubicBezTo>
                  <a:pt x="760652" y="106471"/>
                  <a:pt x="765810" y="99954"/>
                  <a:pt x="770008" y="87640"/>
                </a:cubicBezTo>
                <a:cubicBezTo>
                  <a:pt x="780044" y="58173"/>
                  <a:pt x="791438" y="29187"/>
                  <a:pt x="802313" y="0"/>
                </a:cubicBezTo>
                <a:cubicBezTo>
                  <a:pt x="804992" y="0"/>
                  <a:pt x="807631" y="0"/>
                  <a:pt x="810309" y="0"/>
                </a:cubicBezTo>
                <a:cubicBezTo>
                  <a:pt x="834219" y="4278"/>
                  <a:pt x="858128" y="8516"/>
                  <a:pt x="883676" y="13074"/>
                </a:cubicBezTo>
                <a:cubicBezTo>
                  <a:pt x="883676" y="45659"/>
                  <a:pt x="884076" y="77525"/>
                  <a:pt x="883436" y="109350"/>
                </a:cubicBezTo>
                <a:cubicBezTo>
                  <a:pt x="883236" y="120265"/>
                  <a:pt x="886075" y="126542"/>
                  <a:pt x="897110" y="129861"/>
                </a:cubicBezTo>
                <a:cubicBezTo>
                  <a:pt x="915581" y="135418"/>
                  <a:pt x="933413" y="143095"/>
                  <a:pt x="952044" y="147932"/>
                </a:cubicBezTo>
                <a:cubicBezTo>
                  <a:pt x="957602" y="149412"/>
                  <a:pt x="967318" y="146373"/>
                  <a:pt x="970996" y="141935"/>
                </a:cubicBezTo>
                <a:cubicBezTo>
                  <a:pt x="989747" y="119465"/>
                  <a:pt x="1006860" y="95636"/>
                  <a:pt x="1025291" y="72887"/>
                </a:cubicBezTo>
                <a:cubicBezTo>
                  <a:pt x="1028650" y="68769"/>
                  <a:pt x="1037165" y="63891"/>
                  <a:pt x="1040484" y="65450"/>
                </a:cubicBezTo>
                <a:cubicBezTo>
                  <a:pt x="1063154" y="75965"/>
                  <a:pt x="1085064" y="88119"/>
                  <a:pt x="1107894" y="100114"/>
                </a:cubicBezTo>
                <a:cubicBezTo>
                  <a:pt x="1097218" y="134259"/>
                  <a:pt x="1086863" y="165804"/>
                  <a:pt x="1077867" y="197750"/>
                </a:cubicBezTo>
                <a:cubicBezTo>
                  <a:pt x="1076148" y="203827"/>
                  <a:pt x="1077268" y="214182"/>
                  <a:pt x="1081346" y="217780"/>
                </a:cubicBezTo>
                <a:cubicBezTo>
                  <a:pt x="1098258" y="232653"/>
                  <a:pt x="1116770" y="245727"/>
                  <a:pt x="1135321" y="259921"/>
                </a:cubicBezTo>
                <a:cubicBezTo>
                  <a:pt x="1168186" y="238771"/>
                  <a:pt x="1200371" y="218020"/>
                  <a:pt x="1225999" y="201548"/>
                </a:cubicBezTo>
                <a:cubicBezTo>
                  <a:pt x="1249349" y="221858"/>
                  <a:pt x="1270259" y="240050"/>
                  <a:pt x="1292009" y="259002"/>
                </a:cubicBezTo>
                <a:cubicBezTo>
                  <a:pt x="1270699" y="286869"/>
                  <a:pt x="1250468" y="314096"/>
                  <a:pt x="1229358" y="340604"/>
                </a:cubicBezTo>
                <a:cubicBezTo>
                  <a:pt x="1222641" y="349041"/>
                  <a:pt x="1220522" y="355277"/>
                  <a:pt x="1227839" y="364793"/>
                </a:cubicBezTo>
                <a:cubicBezTo>
                  <a:pt x="1237954" y="377947"/>
                  <a:pt x="1246990" y="392061"/>
                  <a:pt x="1255146" y="406534"/>
                </a:cubicBezTo>
                <a:cubicBezTo>
                  <a:pt x="1261543" y="417889"/>
                  <a:pt x="1268820" y="419568"/>
                  <a:pt x="1281094" y="416329"/>
                </a:cubicBezTo>
                <a:cubicBezTo>
                  <a:pt x="1314239" y="407534"/>
                  <a:pt x="1347823" y="400417"/>
                  <a:pt x="1381808" y="392460"/>
                </a:cubicBezTo>
                <a:cubicBezTo>
                  <a:pt x="1393403" y="419008"/>
                  <a:pt x="1403958" y="443197"/>
                  <a:pt x="1414913" y="468386"/>
                </a:cubicBezTo>
                <a:cubicBezTo>
                  <a:pt x="1398241" y="480100"/>
                  <a:pt x="1382648" y="491295"/>
                  <a:pt x="1366775" y="502130"/>
                </a:cubicBezTo>
                <a:cubicBezTo>
                  <a:pt x="1315518" y="537074"/>
                  <a:pt x="1315718" y="536954"/>
                  <a:pt x="1331111" y="597566"/>
                </a:cubicBezTo>
                <a:cubicBezTo>
                  <a:pt x="1334150" y="609521"/>
                  <a:pt x="1338948" y="615159"/>
                  <a:pt x="1352182" y="615838"/>
                </a:cubicBezTo>
                <a:cubicBezTo>
                  <a:pt x="1382048" y="617357"/>
                  <a:pt x="1411794" y="621475"/>
                  <a:pt x="1441701" y="623195"/>
                </a:cubicBezTo>
                <a:cubicBezTo>
                  <a:pt x="1454135" y="623915"/>
                  <a:pt x="1457254" y="629072"/>
                  <a:pt x="1457613" y="640347"/>
                </a:cubicBezTo>
                <a:cubicBezTo>
                  <a:pt x="1458013" y="653501"/>
                  <a:pt x="1460412" y="666615"/>
                  <a:pt x="1461971" y="679729"/>
                </a:cubicBezTo>
                <a:cubicBezTo>
                  <a:pt x="1461971" y="689044"/>
                  <a:pt x="1461971" y="698400"/>
                  <a:pt x="1461971" y="707716"/>
                </a:cubicBezTo>
                <a:cubicBezTo>
                  <a:pt x="1429346" y="716952"/>
                  <a:pt x="1396881" y="726827"/>
                  <a:pt x="1364016" y="735104"/>
                </a:cubicBezTo>
                <a:cubicBezTo>
                  <a:pt x="1350862" y="738422"/>
                  <a:pt x="1344665" y="744219"/>
                  <a:pt x="1344905" y="757973"/>
                </a:cubicBezTo>
                <a:cubicBezTo>
                  <a:pt x="1345065" y="765850"/>
                  <a:pt x="1342786" y="773766"/>
                  <a:pt x="1341826" y="781682"/>
                </a:cubicBezTo>
                <a:cubicBezTo>
                  <a:pt x="1337189" y="819705"/>
                  <a:pt x="1337269" y="819625"/>
                  <a:pt x="1373172" y="835338"/>
                </a:cubicBezTo>
                <a:cubicBezTo>
                  <a:pt x="1398120" y="846253"/>
                  <a:pt x="1422989" y="857367"/>
                  <a:pt x="1449377" y="869042"/>
                </a:cubicBezTo>
                <a:cubicBezTo>
                  <a:pt x="1442620" y="896350"/>
                  <a:pt x="1436103" y="922618"/>
                  <a:pt x="1429067" y="951125"/>
                </a:cubicBezTo>
                <a:cubicBezTo>
                  <a:pt x="1395841" y="948646"/>
                  <a:pt x="1362777" y="947127"/>
                  <a:pt x="1329992" y="943288"/>
                </a:cubicBezTo>
                <a:cubicBezTo>
                  <a:pt x="1312720" y="941249"/>
                  <a:pt x="1304164" y="946047"/>
                  <a:pt x="1297087" y="962479"/>
                </a:cubicBezTo>
                <a:cubicBezTo>
                  <a:pt x="1275737" y="1012057"/>
                  <a:pt x="1275057" y="1011537"/>
                  <a:pt x="1314159" y="1049040"/>
                </a:cubicBezTo>
                <a:cubicBezTo>
                  <a:pt x="1330871" y="1065073"/>
                  <a:pt x="1346864" y="1081865"/>
                  <a:pt x="1364136" y="1099297"/>
                </a:cubicBezTo>
                <a:cubicBezTo>
                  <a:pt x="1349583" y="1121887"/>
                  <a:pt x="1335269" y="1144076"/>
                  <a:pt x="1320356" y="1167146"/>
                </a:cubicBezTo>
                <a:cubicBezTo>
                  <a:pt x="1286692" y="1153272"/>
                  <a:pt x="1254466" y="1140678"/>
                  <a:pt x="1222921" y="1126604"/>
                </a:cubicBezTo>
                <a:cubicBezTo>
                  <a:pt x="1211406" y="1121487"/>
                  <a:pt x="1203889" y="1121607"/>
                  <a:pt x="1195453" y="1131602"/>
                </a:cubicBezTo>
                <a:cubicBezTo>
                  <a:pt x="1182579" y="1146795"/>
                  <a:pt x="1159150" y="1159709"/>
                  <a:pt x="1157231" y="1175662"/>
                </a:cubicBezTo>
                <a:cubicBezTo>
                  <a:pt x="1155192" y="1192654"/>
                  <a:pt x="1172584" y="1212205"/>
                  <a:pt x="1182139" y="1230317"/>
                </a:cubicBezTo>
                <a:cubicBezTo>
                  <a:pt x="1191375" y="1247869"/>
                  <a:pt x="1201450" y="1264981"/>
                  <a:pt x="1211806" y="1283493"/>
                </a:cubicBezTo>
                <a:cubicBezTo>
                  <a:pt x="1189576" y="1301844"/>
                  <a:pt x="1168186" y="1319436"/>
                  <a:pt x="1145596" y="1338068"/>
                </a:cubicBezTo>
                <a:cubicBezTo>
                  <a:pt x="1114330" y="1310280"/>
                  <a:pt x="1084104" y="1283373"/>
                  <a:pt x="1052399" y="1255145"/>
                </a:cubicBezTo>
                <a:cubicBezTo>
                  <a:pt x="1033007" y="1265261"/>
                  <a:pt x="1012777" y="1275096"/>
                  <a:pt x="993545" y="1286531"/>
                </a:cubicBezTo>
                <a:cubicBezTo>
                  <a:pt x="989747" y="1288810"/>
                  <a:pt x="987708" y="1297686"/>
                  <a:pt x="988388" y="1303084"/>
                </a:cubicBezTo>
                <a:cubicBezTo>
                  <a:pt x="992226" y="1332790"/>
                  <a:pt x="996544" y="1362497"/>
                  <a:pt x="1001982" y="1391923"/>
                </a:cubicBezTo>
                <a:cubicBezTo>
                  <a:pt x="1004741" y="1406796"/>
                  <a:pt x="1001942" y="1414912"/>
                  <a:pt x="985870" y="1419111"/>
                </a:cubicBezTo>
                <a:cubicBezTo>
                  <a:pt x="965479" y="1424468"/>
                  <a:pt x="945847" y="1432704"/>
                  <a:pt x="924577" y="1440181"/>
                </a:cubicBezTo>
                <a:cubicBezTo>
                  <a:pt x="907065" y="1408116"/>
                  <a:pt x="889953" y="1377370"/>
                  <a:pt x="873560" y="1346224"/>
                </a:cubicBezTo>
                <a:cubicBezTo>
                  <a:pt x="868283" y="1336188"/>
                  <a:pt x="863125" y="1332230"/>
                  <a:pt x="850451" y="1334229"/>
                </a:cubicBezTo>
                <a:cubicBezTo>
                  <a:pt x="791878" y="1343425"/>
                  <a:pt x="791798" y="1342826"/>
                  <a:pt x="782122" y="1400039"/>
                </a:cubicBezTo>
                <a:cubicBezTo>
                  <a:pt x="779364" y="1416472"/>
                  <a:pt x="777564" y="1433144"/>
                  <a:pt x="773126" y="1449097"/>
                </a:cubicBezTo>
                <a:cubicBezTo>
                  <a:pt x="771647" y="1454494"/>
                  <a:pt x="763571" y="1461291"/>
                  <a:pt x="758054" y="1461731"/>
                </a:cubicBezTo>
                <a:cubicBezTo>
                  <a:pt x="738182" y="1463250"/>
                  <a:pt x="718111" y="1461811"/>
                  <a:pt x="698160" y="1462531"/>
                </a:cubicBezTo>
                <a:cubicBezTo>
                  <a:pt x="687086" y="1462931"/>
                  <a:pt x="683327" y="1458492"/>
                  <a:pt x="681648" y="1447937"/>
                </a:cubicBezTo>
                <a:cubicBezTo>
                  <a:pt x="677130" y="1419670"/>
                  <a:pt x="670853" y="1391683"/>
                  <a:pt x="666255" y="1363456"/>
                </a:cubicBezTo>
                <a:cubicBezTo>
                  <a:pt x="664216" y="1350822"/>
                  <a:pt x="660418" y="1343185"/>
                  <a:pt x="645585" y="1342505"/>
                </a:cubicBezTo>
                <a:cubicBezTo>
                  <a:pt x="627074" y="1341706"/>
                  <a:pt x="604763" y="1330711"/>
                  <a:pt x="591330" y="1337828"/>
                </a:cubicBezTo>
                <a:cubicBezTo>
                  <a:pt x="577016" y="1345424"/>
                  <a:pt x="570899" y="1368853"/>
                  <a:pt x="561703" y="1385606"/>
                </a:cubicBezTo>
                <a:cubicBezTo>
                  <a:pt x="552148" y="1403038"/>
                  <a:pt x="543112" y="1420790"/>
                  <a:pt x="533037" y="1439901"/>
                </a:cubicBezTo>
                <a:cubicBezTo>
                  <a:pt x="505609" y="1430585"/>
                  <a:pt x="478861" y="1421509"/>
                  <a:pt x="451393" y="1412194"/>
                </a:cubicBezTo>
                <a:cubicBezTo>
                  <a:pt x="456391" y="1376850"/>
                  <a:pt x="460630" y="1343225"/>
                  <a:pt x="466107" y="1309800"/>
                </a:cubicBezTo>
                <a:cubicBezTo>
                  <a:pt x="468266" y="1296607"/>
                  <a:pt x="465347" y="1288770"/>
                  <a:pt x="452433" y="1283333"/>
                </a:cubicBezTo>
                <a:cubicBezTo>
                  <a:pt x="435401" y="1276136"/>
                  <a:pt x="418169" y="1259064"/>
                  <a:pt x="402816" y="1260943"/>
                </a:cubicBezTo>
                <a:cubicBezTo>
                  <a:pt x="387543" y="1262822"/>
                  <a:pt x="374349" y="1282693"/>
                  <a:pt x="360555" y="1295047"/>
                </a:cubicBezTo>
                <a:cubicBezTo>
                  <a:pt x="345762" y="1308321"/>
                  <a:pt x="331289" y="1322035"/>
                  <a:pt x="316375" y="1335869"/>
                </a:cubicBezTo>
                <a:cubicBezTo>
                  <a:pt x="311658" y="1332710"/>
                  <a:pt x="307779" y="1330231"/>
                  <a:pt x="304061" y="1327512"/>
                </a:cubicBezTo>
                <a:cubicBezTo>
                  <a:pt x="285310" y="1313719"/>
                  <a:pt x="266598" y="1299885"/>
                  <a:pt x="245928" y="1284572"/>
                </a:cubicBezTo>
                <a:cubicBezTo>
                  <a:pt x="262080" y="1254426"/>
                  <a:pt x="277633" y="1224600"/>
                  <a:pt x="294066" y="1195253"/>
                </a:cubicBezTo>
                <a:cubicBezTo>
                  <a:pt x="299703" y="1185178"/>
                  <a:pt x="300822" y="1178061"/>
                  <a:pt x="291227" y="1169465"/>
                </a:cubicBezTo>
                <a:cubicBezTo>
                  <a:pt x="276474" y="1156231"/>
                  <a:pt x="264999" y="1133601"/>
                  <a:pt x="248567" y="1129603"/>
                </a:cubicBezTo>
                <a:cubicBezTo>
                  <a:pt x="233333" y="1125885"/>
                  <a:pt x="213422" y="1141478"/>
                  <a:pt x="195511" y="1148315"/>
                </a:cubicBezTo>
                <a:cubicBezTo>
                  <a:pt x="178199" y="1154911"/>
                  <a:pt x="158328" y="1169505"/>
                  <a:pt x="144094" y="1165307"/>
                </a:cubicBezTo>
                <a:cubicBezTo>
                  <a:pt x="129981" y="1161149"/>
                  <a:pt x="121465" y="1137959"/>
                  <a:pt x="110670" y="1122966"/>
                </a:cubicBezTo>
                <a:cubicBezTo>
                  <a:pt x="105272" y="1115449"/>
                  <a:pt x="100274" y="1107693"/>
                  <a:pt x="93917" y="1098257"/>
                </a:cubicBezTo>
                <a:cubicBezTo>
                  <a:pt x="118626" y="1075348"/>
                  <a:pt x="142615" y="1052518"/>
                  <a:pt x="167324" y="1030409"/>
                </a:cubicBezTo>
                <a:cubicBezTo>
                  <a:pt x="175600" y="1022972"/>
                  <a:pt x="180198" y="1017174"/>
                  <a:pt x="173681" y="1005500"/>
                </a:cubicBezTo>
                <a:cubicBezTo>
                  <a:pt x="163725" y="987628"/>
                  <a:pt x="160287" y="960880"/>
                  <a:pt x="145654" y="952284"/>
                </a:cubicBezTo>
                <a:cubicBezTo>
                  <a:pt x="130980" y="943688"/>
                  <a:pt x="105912" y="952284"/>
                  <a:pt x="85481" y="954163"/>
                </a:cubicBezTo>
                <a:cubicBezTo>
                  <a:pt x="33905" y="958881"/>
                  <a:pt x="33905" y="959041"/>
                  <a:pt x="21550" y="909144"/>
                </a:cubicBezTo>
                <a:cubicBezTo>
                  <a:pt x="12754" y="873600"/>
                  <a:pt x="12754" y="873600"/>
                  <a:pt x="44740" y="857848"/>
                </a:cubicBezTo>
                <a:cubicBezTo>
                  <a:pt x="62651" y="849012"/>
                  <a:pt x="80244" y="839416"/>
                  <a:pt x="98595" y="831619"/>
                </a:cubicBezTo>
                <a:cubicBezTo>
                  <a:pt x="110910" y="826382"/>
                  <a:pt x="115027" y="819545"/>
                  <a:pt x="113708" y="805831"/>
                </a:cubicBezTo>
                <a:cubicBezTo>
                  <a:pt x="108031" y="747778"/>
                  <a:pt x="108510" y="747698"/>
                  <a:pt x="51377" y="732585"/>
                </a:cubicBezTo>
                <a:cubicBezTo>
                  <a:pt x="34704" y="728147"/>
                  <a:pt x="18032" y="723749"/>
                  <a:pt x="0" y="718991"/>
                </a:cubicBezTo>
                <a:cubicBezTo>
                  <a:pt x="1640" y="693563"/>
                  <a:pt x="2479" y="669054"/>
                  <a:pt x="5317" y="644745"/>
                </a:cubicBezTo>
                <a:cubicBezTo>
                  <a:pt x="5877" y="639987"/>
                  <a:pt x="13474" y="633030"/>
                  <a:pt x="18632" y="632231"/>
                </a:cubicBezTo>
                <a:cubicBezTo>
                  <a:pt x="46259" y="627953"/>
                  <a:pt x="74086" y="624874"/>
                  <a:pt x="101914" y="622195"/>
                </a:cubicBezTo>
                <a:cubicBezTo>
                  <a:pt x="112789" y="621156"/>
                  <a:pt x="119106" y="617437"/>
                  <a:pt x="119905" y="605723"/>
                </a:cubicBezTo>
                <a:cubicBezTo>
                  <a:pt x="120345" y="599166"/>
                  <a:pt x="122464" y="592689"/>
                  <a:pt x="123984" y="586212"/>
                </a:cubicBezTo>
                <a:cubicBezTo>
                  <a:pt x="133899" y="543391"/>
                  <a:pt x="133859" y="543471"/>
                  <a:pt x="96396" y="519162"/>
                </a:cubicBezTo>
                <a:cubicBezTo>
                  <a:pt x="78604" y="507608"/>
                  <a:pt x="61052" y="495653"/>
                  <a:pt x="42381" y="483219"/>
                </a:cubicBezTo>
                <a:cubicBezTo>
                  <a:pt x="53496" y="456671"/>
                  <a:pt x="64171" y="431083"/>
                  <a:pt x="75605" y="403616"/>
                </a:cubicBezTo>
                <a:cubicBezTo>
                  <a:pt x="106592" y="410572"/>
                  <a:pt x="137017" y="416889"/>
                  <a:pt x="167124" y="424406"/>
                </a:cubicBezTo>
                <a:cubicBezTo>
                  <a:pt x="178439" y="427244"/>
                  <a:pt x="185315" y="425925"/>
                  <a:pt x="191393" y="414890"/>
                </a:cubicBezTo>
                <a:cubicBezTo>
                  <a:pt x="201268" y="396858"/>
                  <a:pt x="221859" y="379586"/>
                  <a:pt x="221379" y="362474"/>
                </a:cubicBezTo>
                <a:cubicBezTo>
                  <a:pt x="220899" y="345362"/>
                  <a:pt x="200228" y="328690"/>
                  <a:pt x="188194" y="312017"/>
                </a:cubicBezTo>
                <a:cubicBezTo>
                  <a:pt x="179198" y="299583"/>
                  <a:pt x="169842" y="287468"/>
                  <a:pt x="159447" y="273595"/>
                </a:cubicBezTo>
                <a:cubicBezTo>
                  <a:pt x="168963" y="262880"/>
                  <a:pt x="178478" y="252125"/>
                  <a:pt x="187954" y="241330"/>
                </a:cubicBezTo>
                <a:cubicBezTo>
                  <a:pt x="197190" y="230854"/>
                  <a:pt x="206306" y="220299"/>
                  <a:pt x="216541" y="208585"/>
                </a:cubicBezTo>
                <a:cubicBezTo>
                  <a:pt x="242369" y="224697"/>
                  <a:pt x="268318" y="239490"/>
                  <a:pt x="292626" y="256562"/>
                </a:cubicBezTo>
                <a:cubicBezTo>
                  <a:pt x="306820" y="266518"/>
                  <a:pt x="317415" y="265799"/>
                  <a:pt x="328450" y="253604"/>
                </a:cubicBezTo>
                <a:cubicBezTo>
                  <a:pt x="329329" y="252604"/>
                  <a:pt x="330529" y="251925"/>
                  <a:pt x="331568" y="251085"/>
                </a:cubicBezTo>
                <a:cubicBezTo>
                  <a:pt x="372470" y="218620"/>
                  <a:pt x="372510" y="218580"/>
                  <a:pt x="356237" y="167883"/>
                </a:cubicBezTo>
                <a:cubicBezTo>
                  <a:pt x="350360" y="149571"/>
                  <a:pt x="344323" y="131340"/>
                  <a:pt x="337926" y="111789"/>
                </a:cubicBezTo>
                <a:cubicBezTo>
                  <a:pt x="362954" y="97356"/>
                  <a:pt x="387543" y="83202"/>
                  <a:pt x="412851" y="68609"/>
                </a:cubicBezTo>
                <a:cubicBezTo>
                  <a:pt x="433362" y="93877"/>
                  <a:pt x="453872" y="118306"/>
                  <a:pt x="473304" y="143574"/>
                </a:cubicBezTo>
                <a:cubicBezTo>
                  <a:pt x="480621" y="153010"/>
                  <a:pt x="487057" y="155449"/>
                  <a:pt x="498292" y="150451"/>
                </a:cubicBezTo>
                <a:cubicBezTo>
                  <a:pt x="517004" y="142095"/>
                  <a:pt x="543671" y="140496"/>
                  <a:pt x="553587" y="126542"/>
                </a:cubicBezTo>
                <a:cubicBezTo>
                  <a:pt x="563502" y="112628"/>
                  <a:pt x="557065" y="87000"/>
                  <a:pt x="557465" y="66490"/>
                </a:cubicBezTo>
                <a:cubicBezTo>
                  <a:pt x="557745" y="50617"/>
                  <a:pt x="557505" y="34744"/>
                  <a:pt x="557505" y="18751"/>
                </a:cubicBezTo>
                <a:cubicBezTo>
                  <a:pt x="585692" y="12234"/>
                  <a:pt x="612000" y="6117"/>
                  <a:pt x="638348" y="0"/>
                </a:cubicBezTo>
                <a:close/>
              </a:path>
            </a:pathLst>
          </a:custGeom>
          <a:solidFill>
            <a:schemeClr val="accent1"/>
          </a:solidFill>
          <a:ln w="8788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62" name="Freeform: Shape 453">
            <a:extLst>
              <a:ext uri="{FF2B5EF4-FFF2-40B4-BE49-F238E27FC236}">
                <a16:creationId xmlns:a16="http://schemas.microsoft.com/office/drawing/2014/main" id="{4C6DDFCD-0D45-4AE3-9D62-EBBB6E18770F}"/>
              </a:ext>
            </a:extLst>
          </p:cNvPr>
          <p:cNvSpPr/>
          <p:nvPr/>
        </p:nvSpPr>
        <p:spPr>
          <a:xfrm>
            <a:off x="9201844" y="5055882"/>
            <a:ext cx="394990" cy="394673"/>
          </a:xfrm>
          <a:custGeom>
            <a:avLst/>
            <a:gdLst>
              <a:gd name="connsiteX0" fmla="*/ 1506364 w 2562218"/>
              <a:gd name="connsiteY0" fmla="*/ 1318537 h 2560160"/>
              <a:gd name="connsiteX1" fmla="*/ 1501790 w 2562218"/>
              <a:gd name="connsiteY1" fmla="*/ 1348793 h 2560160"/>
              <a:gd name="connsiteX2" fmla="*/ 1371051 w 2562218"/>
              <a:gd name="connsiteY2" fmla="*/ 1492991 h 2560160"/>
              <a:gd name="connsiteX3" fmla="*/ 1319564 w 2562218"/>
              <a:gd name="connsiteY3" fmla="*/ 1503386 h 2560160"/>
              <a:gd name="connsiteX4" fmla="*/ 1319564 w 2562218"/>
              <a:gd name="connsiteY4" fmla="*/ 1976337 h 2560160"/>
              <a:gd name="connsiteX5" fmla="*/ 1422210 w 2562218"/>
              <a:gd name="connsiteY5" fmla="*/ 1965990 h 2560160"/>
              <a:gd name="connsiteX6" fmla="*/ 1970307 w 2562218"/>
              <a:gd name="connsiteY6" fmla="*/ 1404015 h 2560160"/>
              <a:gd name="connsiteX7" fmla="*/ 1977849 w 2562218"/>
              <a:gd name="connsiteY7" fmla="*/ 1318537 h 2560160"/>
              <a:gd name="connsiteX8" fmla="*/ 584367 w 2562218"/>
              <a:gd name="connsiteY8" fmla="*/ 1318537 h 2560160"/>
              <a:gd name="connsiteX9" fmla="*/ 591910 w 2562218"/>
              <a:gd name="connsiteY9" fmla="*/ 1404015 h 2560160"/>
              <a:gd name="connsiteX10" fmla="*/ 1140007 w 2562218"/>
              <a:gd name="connsiteY10" fmla="*/ 1965990 h 2560160"/>
              <a:gd name="connsiteX11" fmla="*/ 1242652 w 2562218"/>
              <a:gd name="connsiteY11" fmla="*/ 1976337 h 2560160"/>
              <a:gd name="connsiteX12" fmla="*/ 1242652 w 2562218"/>
              <a:gd name="connsiteY12" fmla="*/ 1503386 h 2560160"/>
              <a:gd name="connsiteX13" fmla="*/ 1191166 w 2562218"/>
              <a:gd name="connsiteY13" fmla="*/ 1492991 h 2560160"/>
              <a:gd name="connsiteX14" fmla="*/ 1060427 w 2562218"/>
              <a:gd name="connsiteY14" fmla="*/ 1348793 h 2560160"/>
              <a:gd name="connsiteX15" fmla="*/ 1055852 w 2562218"/>
              <a:gd name="connsiteY15" fmla="*/ 1318537 h 2560160"/>
              <a:gd name="connsiteX16" fmla="*/ 1281108 w 2562218"/>
              <a:gd name="connsiteY16" fmla="*/ 1121883 h 2560160"/>
              <a:gd name="connsiteX17" fmla="*/ 1122911 w 2562218"/>
              <a:gd name="connsiteY17" fmla="*/ 1280080 h 2560160"/>
              <a:gd name="connsiteX18" fmla="*/ 1281108 w 2562218"/>
              <a:gd name="connsiteY18" fmla="*/ 1438277 h 2560160"/>
              <a:gd name="connsiteX19" fmla="*/ 1439305 w 2562218"/>
              <a:gd name="connsiteY19" fmla="*/ 1280080 h 2560160"/>
              <a:gd name="connsiteX20" fmla="*/ 1281108 w 2562218"/>
              <a:gd name="connsiteY20" fmla="*/ 1121883 h 2560160"/>
              <a:gd name="connsiteX21" fmla="*/ 1319564 w 2562218"/>
              <a:gd name="connsiteY21" fmla="*/ 583823 h 2560160"/>
              <a:gd name="connsiteX22" fmla="*/ 1319564 w 2562218"/>
              <a:gd name="connsiteY22" fmla="*/ 1056774 h 2560160"/>
              <a:gd name="connsiteX23" fmla="*/ 1371051 w 2562218"/>
              <a:gd name="connsiteY23" fmla="*/ 1067169 h 2560160"/>
              <a:gd name="connsiteX24" fmla="*/ 1501790 w 2562218"/>
              <a:gd name="connsiteY24" fmla="*/ 1211367 h 2560160"/>
              <a:gd name="connsiteX25" fmla="*/ 1506364 w 2562218"/>
              <a:gd name="connsiteY25" fmla="*/ 1241625 h 2560160"/>
              <a:gd name="connsiteX26" fmla="*/ 1977849 w 2562218"/>
              <a:gd name="connsiteY26" fmla="*/ 1241625 h 2560160"/>
              <a:gd name="connsiteX27" fmla="*/ 1970307 w 2562218"/>
              <a:gd name="connsiteY27" fmla="*/ 1156145 h 2560160"/>
              <a:gd name="connsiteX28" fmla="*/ 1422210 w 2562218"/>
              <a:gd name="connsiteY28" fmla="*/ 594170 h 2560160"/>
              <a:gd name="connsiteX29" fmla="*/ 1242652 w 2562218"/>
              <a:gd name="connsiteY29" fmla="*/ 583823 h 2560160"/>
              <a:gd name="connsiteX30" fmla="*/ 1140007 w 2562218"/>
              <a:gd name="connsiteY30" fmla="*/ 594170 h 2560160"/>
              <a:gd name="connsiteX31" fmla="*/ 591910 w 2562218"/>
              <a:gd name="connsiteY31" fmla="*/ 1156145 h 2560160"/>
              <a:gd name="connsiteX32" fmla="*/ 584367 w 2562218"/>
              <a:gd name="connsiteY32" fmla="*/ 1241625 h 2560160"/>
              <a:gd name="connsiteX33" fmla="*/ 1055852 w 2562218"/>
              <a:gd name="connsiteY33" fmla="*/ 1241625 h 2560160"/>
              <a:gd name="connsiteX34" fmla="*/ 1060427 w 2562218"/>
              <a:gd name="connsiteY34" fmla="*/ 1211367 h 2560160"/>
              <a:gd name="connsiteX35" fmla="*/ 1191166 w 2562218"/>
              <a:gd name="connsiteY35" fmla="*/ 1067169 h 2560160"/>
              <a:gd name="connsiteX36" fmla="*/ 1242652 w 2562218"/>
              <a:gd name="connsiteY36" fmla="*/ 1056774 h 2560160"/>
              <a:gd name="connsiteX37" fmla="*/ 1224583 w 2562218"/>
              <a:gd name="connsiteY37" fmla="*/ 861 h 2560160"/>
              <a:gd name="connsiteX38" fmla="*/ 1275519 w 2562218"/>
              <a:gd name="connsiteY38" fmla="*/ 42161 h 2560160"/>
              <a:gd name="connsiteX39" fmla="*/ 1325768 w 2562218"/>
              <a:gd name="connsiteY39" fmla="*/ 218379 h 2560160"/>
              <a:gd name="connsiteX40" fmla="*/ 1453805 w 2562218"/>
              <a:gd name="connsiteY40" fmla="*/ 290657 h 2560160"/>
              <a:gd name="connsiteX41" fmla="*/ 1495105 w 2562218"/>
              <a:gd name="connsiteY41" fmla="*/ 254863 h 2560160"/>
              <a:gd name="connsiteX42" fmla="*/ 1591474 w 2562218"/>
              <a:gd name="connsiteY42" fmla="*/ 91723 h 2560160"/>
              <a:gd name="connsiteX43" fmla="*/ 1669259 w 2562218"/>
              <a:gd name="connsiteY43" fmla="*/ 59371 h 2560160"/>
              <a:gd name="connsiteX44" fmla="*/ 1746353 w 2562218"/>
              <a:gd name="connsiteY44" fmla="*/ 183962 h 2560160"/>
              <a:gd name="connsiteX45" fmla="*/ 1727078 w 2562218"/>
              <a:gd name="connsiteY45" fmla="*/ 340909 h 2560160"/>
              <a:gd name="connsiteX46" fmla="*/ 1727078 w 2562218"/>
              <a:gd name="connsiteY46" fmla="*/ 357429 h 2560160"/>
              <a:gd name="connsiteX47" fmla="*/ 1866815 w 2562218"/>
              <a:gd name="connsiteY47" fmla="*/ 419381 h 2560160"/>
              <a:gd name="connsiteX48" fmla="*/ 2020320 w 2562218"/>
              <a:gd name="connsiteY48" fmla="*/ 304425 h 2560160"/>
              <a:gd name="connsiteX49" fmla="*/ 2113243 w 2562218"/>
              <a:gd name="connsiteY49" fmla="*/ 305802 h 2560160"/>
              <a:gd name="connsiteX50" fmla="*/ 2127702 w 2562218"/>
              <a:gd name="connsiteY50" fmla="*/ 318193 h 2560160"/>
              <a:gd name="connsiteX51" fmla="*/ 2143534 w 2562218"/>
              <a:gd name="connsiteY51" fmla="*/ 424197 h 2560160"/>
              <a:gd name="connsiteX52" fmla="*/ 2058865 w 2562218"/>
              <a:gd name="connsiteY52" fmla="*/ 574947 h 2560160"/>
              <a:gd name="connsiteX53" fmla="*/ 2070569 w 2562218"/>
              <a:gd name="connsiteY53" fmla="*/ 672693 h 2560160"/>
              <a:gd name="connsiteX54" fmla="*/ 2160053 w 2562218"/>
              <a:gd name="connsiteY54" fmla="*/ 708487 h 2560160"/>
              <a:gd name="connsiteX55" fmla="*/ 2341091 w 2562218"/>
              <a:gd name="connsiteY55" fmla="*/ 660993 h 2560160"/>
              <a:gd name="connsiteX56" fmla="*/ 2418189 w 2562218"/>
              <a:gd name="connsiteY56" fmla="*/ 690590 h 2560160"/>
              <a:gd name="connsiteX57" fmla="*/ 2441592 w 2562218"/>
              <a:gd name="connsiteY57" fmla="*/ 736710 h 2560160"/>
              <a:gd name="connsiteX58" fmla="*/ 2422317 w 2562218"/>
              <a:gd name="connsiteY58" fmla="*/ 804855 h 2560160"/>
              <a:gd name="connsiteX59" fmla="*/ 2267439 w 2562218"/>
              <a:gd name="connsiteY59" fmla="*/ 928073 h 2560160"/>
              <a:gd name="connsiteX60" fmla="*/ 2239903 w 2562218"/>
              <a:gd name="connsiteY60" fmla="*/ 1003103 h 2560160"/>
              <a:gd name="connsiteX61" fmla="*/ 2248164 w 2562218"/>
              <a:gd name="connsiteY61" fmla="*/ 1033390 h 2560160"/>
              <a:gd name="connsiteX62" fmla="*/ 2311490 w 2562218"/>
              <a:gd name="connsiteY62" fmla="*/ 1087771 h 2560160"/>
              <a:gd name="connsiteX63" fmla="*/ 2498725 w 2562218"/>
              <a:gd name="connsiteY63" fmla="*/ 1113239 h 2560160"/>
              <a:gd name="connsiteX64" fmla="*/ 2559299 w 2562218"/>
              <a:gd name="connsiteY64" fmla="*/ 1173127 h 2560160"/>
              <a:gd name="connsiteX65" fmla="*/ 2561364 w 2562218"/>
              <a:gd name="connsiteY65" fmla="*/ 1226818 h 2560160"/>
              <a:gd name="connsiteX66" fmla="*/ 2517309 w 2562218"/>
              <a:gd name="connsiteY66" fmla="*/ 1278444 h 2560160"/>
              <a:gd name="connsiteX67" fmla="*/ 2341091 w 2562218"/>
              <a:gd name="connsiteY67" fmla="*/ 1328693 h 2560160"/>
              <a:gd name="connsiteX68" fmla="*/ 2269503 w 2562218"/>
              <a:gd name="connsiteY68" fmla="*/ 1447778 h 2560160"/>
              <a:gd name="connsiteX69" fmla="*/ 2305984 w 2562218"/>
              <a:gd name="connsiteY69" fmla="*/ 1495966 h 2560160"/>
              <a:gd name="connsiteX70" fmla="*/ 2467747 w 2562218"/>
              <a:gd name="connsiteY70" fmla="*/ 1590957 h 2560160"/>
              <a:gd name="connsiteX71" fmla="*/ 2502854 w 2562218"/>
              <a:gd name="connsiteY71" fmla="*/ 1672871 h 2560160"/>
              <a:gd name="connsiteX72" fmla="*/ 2501476 w 2562218"/>
              <a:gd name="connsiteY72" fmla="*/ 1681132 h 2560160"/>
              <a:gd name="connsiteX73" fmla="*/ 2404421 w 2562218"/>
              <a:gd name="connsiteY73" fmla="*/ 1750655 h 2560160"/>
              <a:gd name="connsiteX74" fmla="*/ 2235083 w 2562218"/>
              <a:gd name="connsiteY74" fmla="*/ 1729316 h 2560160"/>
              <a:gd name="connsiteX75" fmla="*/ 2149727 w 2562218"/>
              <a:gd name="connsiteY75" fmla="*/ 1773372 h 2560160"/>
              <a:gd name="connsiteX76" fmla="*/ 2148350 w 2562218"/>
              <a:gd name="connsiteY76" fmla="*/ 1875247 h 2560160"/>
              <a:gd name="connsiteX77" fmla="*/ 2257800 w 2562218"/>
              <a:gd name="connsiteY77" fmla="*/ 2019800 h 2560160"/>
              <a:gd name="connsiteX78" fmla="*/ 2257800 w 2562218"/>
              <a:gd name="connsiteY78" fmla="*/ 2114104 h 2560160"/>
              <a:gd name="connsiteX79" fmla="*/ 2253671 w 2562218"/>
              <a:gd name="connsiteY79" fmla="*/ 2118923 h 2560160"/>
              <a:gd name="connsiteX80" fmla="*/ 2135273 w 2562218"/>
              <a:gd name="connsiteY80" fmla="*/ 2142327 h 2560160"/>
              <a:gd name="connsiteX81" fmla="*/ 1988655 w 2562218"/>
              <a:gd name="connsiteY81" fmla="*/ 2059726 h 2560160"/>
              <a:gd name="connsiteX82" fmla="*/ 1888154 w 2562218"/>
              <a:gd name="connsiteY82" fmla="*/ 2074181 h 2560160"/>
              <a:gd name="connsiteX83" fmla="*/ 1855802 w 2562218"/>
              <a:gd name="connsiteY83" fmla="*/ 2165043 h 2560160"/>
              <a:gd name="connsiteX84" fmla="*/ 1903296 w 2562218"/>
              <a:gd name="connsiteY84" fmla="*/ 2348145 h 2560160"/>
              <a:gd name="connsiteX85" fmla="*/ 1876451 w 2562218"/>
              <a:gd name="connsiteY85" fmla="*/ 2416981 h 2560160"/>
              <a:gd name="connsiteX86" fmla="*/ 1828266 w 2562218"/>
              <a:gd name="connsiteY86" fmla="*/ 2441762 h 2560160"/>
              <a:gd name="connsiteX87" fmla="*/ 1755992 w 2562218"/>
              <a:gd name="connsiteY87" fmla="*/ 2421801 h 2560160"/>
              <a:gd name="connsiteX88" fmla="*/ 1642413 w 2562218"/>
              <a:gd name="connsiteY88" fmla="*/ 2277935 h 2560160"/>
              <a:gd name="connsiteX89" fmla="*/ 1495792 w 2562218"/>
              <a:gd name="connsiteY89" fmla="*/ 2265544 h 2560160"/>
              <a:gd name="connsiteX90" fmla="*/ 1476518 w 2562218"/>
              <a:gd name="connsiteY90" fmla="*/ 2304090 h 2560160"/>
              <a:gd name="connsiteX91" fmla="*/ 1450363 w 2562218"/>
              <a:gd name="connsiteY91" fmla="*/ 2493388 h 2560160"/>
              <a:gd name="connsiteX92" fmla="*/ 1400801 w 2562218"/>
              <a:gd name="connsiteY92" fmla="*/ 2560160 h 2560160"/>
              <a:gd name="connsiteX93" fmla="*/ 1317510 w 2562218"/>
              <a:gd name="connsiteY93" fmla="*/ 2560160 h 2560160"/>
              <a:gd name="connsiteX94" fmla="*/ 1281026 w 2562218"/>
              <a:gd name="connsiteY94" fmla="*/ 2509221 h 2560160"/>
              <a:gd name="connsiteX95" fmla="*/ 1229399 w 2562218"/>
              <a:gd name="connsiteY95" fmla="*/ 2326806 h 2560160"/>
              <a:gd name="connsiteX96" fmla="*/ 1168138 w 2562218"/>
              <a:gd name="connsiteY96" fmla="*/ 2273115 h 2560160"/>
              <a:gd name="connsiteX97" fmla="*/ 1130966 w 2562218"/>
              <a:gd name="connsiteY97" fmla="*/ 2268986 h 2560160"/>
              <a:gd name="connsiteX98" fmla="*/ 1067636 w 2562218"/>
              <a:gd name="connsiteY98" fmla="*/ 2304090 h 2560160"/>
              <a:gd name="connsiteX99" fmla="*/ 1051804 w 2562218"/>
              <a:gd name="connsiteY99" fmla="*/ 2330935 h 2560160"/>
              <a:gd name="connsiteX100" fmla="*/ 965074 w 2562218"/>
              <a:gd name="connsiteY100" fmla="*/ 2477556 h 2560160"/>
              <a:gd name="connsiteX101" fmla="*/ 899680 w 2562218"/>
              <a:gd name="connsiteY101" fmla="*/ 2504401 h 2560160"/>
              <a:gd name="connsiteX102" fmla="*/ 846676 w 2562218"/>
              <a:gd name="connsiteY102" fmla="*/ 2486504 h 2560160"/>
              <a:gd name="connsiteX103" fmla="*/ 810883 w 2562218"/>
              <a:gd name="connsiteY103" fmla="*/ 2419733 h 2560160"/>
              <a:gd name="connsiteX104" fmla="*/ 833595 w 2562218"/>
              <a:gd name="connsiteY104" fmla="*/ 2231815 h 2560160"/>
              <a:gd name="connsiteX105" fmla="*/ 781969 w 2562218"/>
              <a:gd name="connsiteY105" fmla="*/ 2144391 h 2560160"/>
              <a:gd name="connsiteX106" fmla="*/ 686291 w 2562218"/>
              <a:gd name="connsiteY106" fmla="*/ 2149211 h 2560160"/>
              <a:gd name="connsiteX107" fmla="*/ 552061 w 2562218"/>
              <a:gd name="connsiteY107" fmla="*/ 2251089 h 2560160"/>
              <a:gd name="connsiteX108" fmla="*/ 432976 w 2562218"/>
              <a:gd name="connsiteY108" fmla="*/ 2244205 h 2560160"/>
              <a:gd name="connsiteX109" fmla="*/ 422650 w 2562218"/>
              <a:gd name="connsiteY109" fmla="*/ 2233879 h 2560160"/>
              <a:gd name="connsiteX110" fmla="*/ 412327 w 2562218"/>
              <a:gd name="connsiteY110" fmla="*/ 2151275 h 2560160"/>
              <a:gd name="connsiteX111" fmla="*/ 501812 w 2562218"/>
              <a:gd name="connsiteY111" fmla="*/ 1991577 h 2560160"/>
              <a:gd name="connsiteX112" fmla="*/ 516954 w 2562218"/>
              <a:gd name="connsiteY112" fmla="*/ 1942706 h 2560160"/>
              <a:gd name="connsiteX113" fmla="*/ 396491 w 2562218"/>
              <a:gd name="connsiteY113" fmla="*/ 1856663 h 2560160"/>
              <a:gd name="connsiteX114" fmla="*/ 211325 w 2562218"/>
              <a:gd name="connsiteY114" fmla="*/ 1904847 h 2560160"/>
              <a:gd name="connsiteX115" fmla="*/ 152128 w 2562218"/>
              <a:gd name="connsiteY115" fmla="*/ 1884886 h 2560160"/>
              <a:gd name="connsiteX116" fmla="*/ 122527 w 2562218"/>
              <a:gd name="connsiteY116" fmla="*/ 1832569 h 2560160"/>
              <a:gd name="connsiteX117" fmla="*/ 142492 w 2562218"/>
              <a:gd name="connsiteY117" fmla="*/ 1755475 h 2560160"/>
              <a:gd name="connsiteX118" fmla="*/ 279474 w 2562218"/>
              <a:gd name="connsiteY118" fmla="*/ 1646716 h 2560160"/>
              <a:gd name="connsiteX119" fmla="*/ 315955 w 2562218"/>
              <a:gd name="connsiteY119" fmla="*/ 1535889 h 2560160"/>
              <a:gd name="connsiteX120" fmla="*/ 242303 w 2562218"/>
              <a:gd name="connsiteY120" fmla="*/ 1473936 h 2560160"/>
              <a:gd name="connsiteX121" fmla="*/ 69523 w 2562218"/>
              <a:gd name="connsiteY121" fmla="*/ 1450533 h 2560160"/>
              <a:gd name="connsiteX122" fmla="*/ 1378 w 2562218"/>
              <a:gd name="connsiteY122" fmla="*/ 1402349 h 2560160"/>
              <a:gd name="connsiteX123" fmla="*/ 0 w 2562218"/>
              <a:gd name="connsiteY123" fmla="*/ 1316993 h 2560160"/>
              <a:gd name="connsiteX124" fmla="*/ 50253 w 2562218"/>
              <a:gd name="connsiteY124" fmla="*/ 1280509 h 2560160"/>
              <a:gd name="connsiteX125" fmla="*/ 226470 w 2562218"/>
              <a:gd name="connsiteY125" fmla="*/ 1230947 h 2560160"/>
              <a:gd name="connsiteX126" fmla="*/ 287045 w 2562218"/>
              <a:gd name="connsiteY126" fmla="*/ 1163488 h 2560160"/>
              <a:gd name="connsiteX127" fmla="*/ 290487 w 2562218"/>
              <a:gd name="connsiteY127" fmla="*/ 1134578 h 2560160"/>
              <a:gd name="connsiteX128" fmla="*/ 252629 w 2562218"/>
              <a:gd name="connsiteY128" fmla="*/ 1064368 h 2560160"/>
              <a:gd name="connsiteX129" fmla="*/ 92930 w 2562218"/>
              <a:gd name="connsiteY129" fmla="*/ 970751 h 2560160"/>
              <a:gd name="connsiteX130" fmla="*/ 58511 w 2562218"/>
              <a:gd name="connsiteY130" fmla="*/ 886773 h 2560160"/>
              <a:gd name="connsiteX131" fmla="*/ 61953 w 2562218"/>
              <a:gd name="connsiteY131" fmla="*/ 875069 h 2560160"/>
              <a:gd name="connsiteX132" fmla="*/ 152815 w 2562218"/>
              <a:gd name="connsiteY132" fmla="*/ 812430 h 2560160"/>
              <a:gd name="connsiteX133" fmla="*/ 322152 w 2562218"/>
              <a:gd name="connsiteY133" fmla="*/ 831704 h 2560160"/>
              <a:gd name="connsiteX134" fmla="*/ 408885 w 2562218"/>
              <a:gd name="connsiteY134" fmla="*/ 791778 h 2560160"/>
              <a:gd name="connsiteX135" fmla="*/ 402001 w 2562218"/>
              <a:gd name="connsiteY135" fmla="*/ 674070 h 2560160"/>
              <a:gd name="connsiteX136" fmla="*/ 296681 w 2562218"/>
              <a:gd name="connsiteY136" fmla="*/ 534333 h 2560160"/>
              <a:gd name="connsiteX137" fmla="*/ 296681 w 2562218"/>
              <a:gd name="connsiteY137" fmla="*/ 456552 h 2560160"/>
              <a:gd name="connsiteX138" fmla="*/ 331100 w 2562218"/>
              <a:gd name="connsiteY138" fmla="*/ 418003 h 2560160"/>
              <a:gd name="connsiteX139" fmla="*/ 404753 w 2562218"/>
              <a:gd name="connsiteY139" fmla="*/ 409742 h 2560160"/>
              <a:gd name="connsiteX140" fmla="*/ 561009 w 2562218"/>
              <a:gd name="connsiteY140" fmla="*/ 497853 h 2560160"/>
              <a:gd name="connsiteX141" fmla="*/ 700746 w 2562218"/>
              <a:gd name="connsiteY141" fmla="*/ 458617 h 2560160"/>
              <a:gd name="connsiteX142" fmla="*/ 704188 w 2562218"/>
              <a:gd name="connsiteY142" fmla="*/ 398042 h 2560160"/>
              <a:gd name="connsiteX143" fmla="*/ 658755 w 2562218"/>
              <a:gd name="connsiteY143" fmla="*/ 222511 h 2560160"/>
              <a:gd name="connsiteX144" fmla="*/ 691798 w 2562218"/>
              <a:gd name="connsiteY144" fmla="*/ 141285 h 2560160"/>
              <a:gd name="connsiteX145" fmla="*/ 717265 w 2562218"/>
              <a:gd name="connsiteY145" fmla="*/ 127517 h 2560160"/>
              <a:gd name="connsiteX146" fmla="*/ 812256 w 2562218"/>
              <a:gd name="connsiteY146" fmla="*/ 150924 h 2560160"/>
              <a:gd name="connsiteX147" fmla="*/ 921706 w 2562218"/>
              <a:gd name="connsiteY147" fmla="*/ 289970 h 2560160"/>
              <a:gd name="connsiteX148" fmla="*/ 1071078 w 2562218"/>
              <a:gd name="connsiteY148" fmla="*/ 289279 h 2560160"/>
              <a:gd name="connsiteX149" fmla="*/ 1088975 w 2562218"/>
              <a:gd name="connsiteY149" fmla="*/ 225953 h 2560160"/>
              <a:gd name="connsiteX150" fmla="*/ 1111005 w 2562218"/>
              <a:gd name="connsiteY150" fmla="*/ 64877 h 2560160"/>
              <a:gd name="connsiteX151" fmla="*/ 1170889 w 2562218"/>
              <a:gd name="connsiteY151" fmla="*/ 2925 h 2560160"/>
              <a:gd name="connsiteX152" fmla="*/ 1224583 w 2562218"/>
              <a:gd name="connsiteY152" fmla="*/ 861 h 256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</a:cxnLst>
            <a:rect l="l" t="t" r="r" b="b"/>
            <a:pathLst>
              <a:path w="2562218" h="2560160">
                <a:moveTo>
                  <a:pt x="1506364" y="1318537"/>
                </a:moveTo>
                <a:lnTo>
                  <a:pt x="1501790" y="1348793"/>
                </a:lnTo>
                <a:cubicBezTo>
                  <a:pt x="1481535" y="1413912"/>
                  <a:pt x="1433252" y="1466683"/>
                  <a:pt x="1371051" y="1492991"/>
                </a:cubicBezTo>
                <a:lnTo>
                  <a:pt x="1319564" y="1503386"/>
                </a:lnTo>
                <a:lnTo>
                  <a:pt x="1319564" y="1976337"/>
                </a:lnTo>
                <a:lnTo>
                  <a:pt x="1422210" y="1965990"/>
                </a:lnTo>
                <a:cubicBezTo>
                  <a:pt x="1701369" y="1908865"/>
                  <a:pt x="1920009" y="1685600"/>
                  <a:pt x="1970307" y="1404015"/>
                </a:cubicBezTo>
                <a:lnTo>
                  <a:pt x="1977849" y="1318537"/>
                </a:lnTo>
                <a:close/>
                <a:moveTo>
                  <a:pt x="584367" y="1318537"/>
                </a:moveTo>
                <a:lnTo>
                  <a:pt x="591910" y="1404015"/>
                </a:lnTo>
                <a:cubicBezTo>
                  <a:pt x="642208" y="1685600"/>
                  <a:pt x="860848" y="1908865"/>
                  <a:pt x="1140007" y="1965990"/>
                </a:cubicBezTo>
                <a:lnTo>
                  <a:pt x="1242652" y="1976337"/>
                </a:lnTo>
                <a:lnTo>
                  <a:pt x="1242652" y="1503386"/>
                </a:lnTo>
                <a:lnTo>
                  <a:pt x="1191166" y="1492991"/>
                </a:lnTo>
                <a:cubicBezTo>
                  <a:pt x="1128965" y="1466683"/>
                  <a:pt x="1080681" y="1413912"/>
                  <a:pt x="1060427" y="1348793"/>
                </a:cubicBezTo>
                <a:lnTo>
                  <a:pt x="1055852" y="1318537"/>
                </a:lnTo>
                <a:close/>
                <a:moveTo>
                  <a:pt x="1281108" y="1121883"/>
                </a:moveTo>
                <a:cubicBezTo>
                  <a:pt x="1193738" y="1121883"/>
                  <a:pt x="1122911" y="1192710"/>
                  <a:pt x="1122911" y="1280080"/>
                </a:cubicBezTo>
                <a:cubicBezTo>
                  <a:pt x="1122911" y="1367450"/>
                  <a:pt x="1193738" y="1438277"/>
                  <a:pt x="1281108" y="1438277"/>
                </a:cubicBezTo>
                <a:cubicBezTo>
                  <a:pt x="1368478" y="1438277"/>
                  <a:pt x="1439305" y="1367450"/>
                  <a:pt x="1439305" y="1280080"/>
                </a:cubicBezTo>
                <a:cubicBezTo>
                  <a:pt x="1439305" y="1192710"/>
                  <a:pt x="1368478" y="1121883"/>
                  <a:pt x="1281108" y="1121883"/>
                </a:cubicBezTo>
                <a:close/>
                <a:moveTo>
                  <a:pt x="1319564" y="583823"/>
                </a:moveTo>
                <a:lnTo>
                  <a:pt x="1319564" y="1056774"/>
                </a:lnTo>
                <a:lnTo>
                  <a:pt x="1371051" y="1067169"/>
                </a:lnTo>
                <a:cubicBezTo>
                  <a:pt x="1433252" y="1093478"/>
                  <a:pt x="1481535" y="1146248"/>
                  <a:pt x="1501790" y="1211367"/>
                </a:cubicBezTo>
                <a:lnTo>
                  <a:pt x="1506364" y="1241625"/>
                </a:lnTo>
                <a:lnTo>
                  <a:pt x="1977849" y="1241625"/>
                </a:lnTo>
                <a:lnTo>
                  <a:pt x="1970307" y="1156145"/>
                </a:lnTo>
                <a:cubicBezTo>
                  <a:pt x="1920009" y="874560"/>
                  <a:pt x="1701369" y="651295"/>
                  <a:pt x="1422210" y="594170"/>
                </a:cubicBezTo>
                <a:close/>
                <a:moveTo>
                  <a:pt x="1242652" y="583823"/>
                </a:moveTo>
                <a:lnTo>
                  <a:pt x="1140007" y="594170"/>
                </a:lnTo>
                <a:cubicBezTo>
                  <a:pt x="860848" y="651295"/>
                  <a:pt x="642208" y="874560"/>
                  <a:pt x="591910" y="1156145"/>
                </a:cubicBezTo>
                <a:lnTo>
                  <a:pt x="584367" y="1241625"/>
                </a:lnTo>
                <a:lnTo>
                  <a:pt x="1055852" y="1241625"/>
                </a:lnTo>
                <a:lnTo>
                  <a:pt x="1060427" y="1211367"/>
                </a:lnTo>
                <a:cubicBezTo>
                  <a:pt x="1080681" y="1146248"/>
                  <a:pt x="1128965" y="1093478"/>
                  <a:pt x="1191166" y="1067169"/>
                </a:cubicBezTo>
                <a:lnTo>
                  <a:pt x="1242652" y="1056774"/>
                </a:lnTo>
                <a:close/>
                <a:moveTo>
                  <a:pt x="1224583" y="861"/>
                </a:moveTo>
                <a:cubicBezTo>
                  <a:pt x="1250738" y="2238"/>
                  <a:pt x="1268639" y="16002"/>
                  <a:pt x="1275519" y="42161"/>
                </a:cubicBezTo>
                <a:cubicBezTo>
                  <a:pt x="1292042" y="100671"/>
                  <a:pt x="1309248" y="159868"/>
                  <a:pt x="1325768" y="218379"/>
                </a:cubicBezTo>
                <a:cubicBezTo>
                  <a:pt x="1342978" y="278266"/>
                  <a:pt x="1392540" y="306489"/>
                  <a:pt x="1453805" y="290657"/>
                </a:cubicBezTo>
                <a:cubicBezTo>
                  <a:pt x="1473766" y="285837"/>
                  <a:pt x="1485466" y="271382"/>
                  <a:pt x="1495105" y="254863"/>
                </a:cubicBezTo>
                <a:cubicBezTo>
                  <a:pt x="1526770" y="200482"/>
                  <a:pt x="1559122" y="146104"/>
                  <a:pt x="1591474" y="91723"/>
                </a:cubicBezTo>
                <a:cubicBezTo>
                  <a:pt x="1612126" y="56616"/>
                  <a:pt x="1630023" y="49045"/>
                  <a:pt x="1669259" y="59371"/>
                </a:cubicBezTo>
                <a:cubicBezTo>
                  <a:pt x="1747730" y="79332"/>
                  <a:pt x="1758056" y="96542"/>
                  <a:pt x="1746353" y="183962"/>
                </a:cubicBezTo>
                <a:cubicBezTo>
                  <a:pt x="1739469" y="236279"/>
                  <a:pt x="1733275" y="288592"/>
                  <a:pt x="1727078" y="340909"/>
                </a:cubicBezTo>
                <a:cubicBezTo>
                  <a:pt x="1726391" y="346412"/>
                  <a:pt x="1726391" y="351922"/>
                  <a:pt x="1727078" y="357429"/>
                </a:cubicBezTo>
                <a:cubicBezTo>
                  <a:pt x="1736027" y="413184"/>
                  <a:pt x="1820695" y="451733"/>
                  <a:pt x="1866815" y="419381"/>
                </a:cubicBezTo>
                <a:cubicBezTo>
                  <a:pt x="1919128" y="382210"/>
                  <a:pt x="1969381" y="342970"/>
                  <a:pt x="2020320" y="304425"/>
                </a:cubicBezTo>
                <a:cubicBezTo>
                  <a:pt x="2057488" y="276202"/>
                  <a:pt x="2076075" y="276893"/>
                  <a:pt x="2113243" y="305802"/>
                </a:cubicBezTo>
                <a:cubicBezTo>
                  <a:pt x="2118066" y="309931"/>
                  <a:pt x="2122882" y="313373"/>
                  <a:pt x="2127702" y="318193"/>
                </a:cubicBezTo>
                <a:cubicBezTo>
                  <a:pt x="2171066" y="359493"/>
                  <a:pt x="2173134" y="371884"/>
                  <a:pt x="2143534" y="424197"/>
                </a:cubicBezTo>
                <a:cubicBezTo>
                  <a:pt x="2115311" y="474449"/>
                  <a:pt x="2088466" y="525385"/>
                  <a:pt x="2058865" y="574947"/>
                </a:cubicBezTo>
                <a:cubicBezTo>
                  <a:pt x="2037527" y="611431"/>
                  <a:pt x="2047166" y="641719"/>
                  <a:pt x="2070569" y="672693"/>
                </a:cubicBezTo>
                <a:cubicBezTo>
                  <a:pt x="2093972" y="703671"/>
                  <a:pt x="2120818" y="718813"/>
                  <a:pt x="2160053" y="708487"/>
                </a:cubicBezTo>
                <a:cubicBezTo>
                  <a:pt x="2220628" y="692654"/>
                  <a:pt x="2281203" y="677512"/>
                  <a:pt x="2341091" y="660993"/>
                </a:cubicBezTo>
                <a:cubicBezTo>
                  <a:pt x="2379640" y="650667"/>
                  <a:pt x="2396850" y="656860"/>
                  <a:pt x="2418189" y="690590"/>
                </a:cubicBezTo>
                <a:cubicBezTo>
                  <a:pt x="2427824" y="705048"/>
                  <a:pt x="2436082" y="720190"/>
                  <a:pt x="2441592" y="736710"/>
                </a:cubicBezTo>
                <a:cubicBezTo>
                  <a:pt x="2451918" y="766310"/>
                  <a:pt x="2447095" y="784894"/>
                  <a:pt x="2422317" y="804855"/>
                </a:cubicBezTo>
                <a:cubicBezTo>
                  <a:pt x="2370691" y="846159"/>
                  <a:pt x="2319752" y="887460"/>
                  <a:pt x="2267439" y="928073"/>
                </a:cubicBezTo>
                <a:cubicBezTo>
                  <a:pt x="2241280" y="948034"/>
                  <a:pt x="2234396" y="972815"/>
                  <a:pt x="2239903" y="1003103"/>
                </a:cubicBezTo>
                <a:cubicBezTo>
                  <a:pt x="2241967" y="1013429"/>
                  <a:pt x="2245409" y="1023064"/>
                  <a:pt x="2248164" y="1033390"/>
                </a:cubicBezTo>
                <a:cubicBezTo>
                  <a:pt x="2257113" y="1065745"/>
                  <a:pt x="2278452" y="1083639"/>
                  <a:pt x="2311490" y="1087771"/>
                </a:cubicBezTo>
                <a:cubicBezTo>
                  <a:pt x="2374133" y="1096033"/>
                  <a:pt x="2436772" y="1104978"/>
                  <a:pt x="2498725" y="1113239"/>
                </a:cubicBezTo>
                <a:cubicBezTo>
                  <a:pt x="2535896" y="1118059"/>
                  <a:pt x="2555167" y="1135956"/>
                  <a:pt x="2559299" y="1173127"/>
                </a:cubicBezTo>
                <a:cubicBezTo>
                  <a:pt x="2561364" y="1191024"/>
                  <a:pt x="2563428" y="1208921"/>
                  <a:pt x="2561364" y="1226818"/>
                </a:cubicBezTo>
                <a:cubicBezTo>
                  <a:pt x="2557922" y="1255041"/>
                  <a:pt x="2543467" y="1270873"/>
                  <a:pt x="2517309" y="1278444"/>
                </a:cubicBezTo>
                <a:cubicBezTo>
                  <a:pt x="2458798" y="1294964"/>
                  <a:pt x="2399601" y="1311483"/>
                  <a:pt x="2341091" y="1328693"/>
                </a:cubicBezTo>
                <a:cubicBezTo>
                  <a:pt x="2283958" y="1345212"/>
                  <a:pt x="2257800" y="1388581"/>
                  <a:pt x="2269503" y="1447778"/>
                </a:cubicBezTo>
                <a:cubicBezTo>
                  <a:pt x="2273632" y="1470494"/>
                  <a:pt x="2286709" y="1484949"/>
                  <a:pt x="2305984" y="1495966"/>
                </a:cubicBezTo>
                <a:cubicBezTo>
                  <a:pt x="2359678" y="1527631"/>
                  <a:pt x="2413365" y="1559292"/>
                  <a:pt x="2467747" y="1590957"/>
                </a:cubicBezTo>
                <a:cubicBezTo>
                  <a:pt x="2507673" y="1614360"/>
                  <a:pt x="2513867" y="1628128"/>
                  <a:pt x="2502854" y="1672871"/>
                </a:cubicBezTo>
                <a:cubicBezTo>
                  <a:pt x="2502167" y="1675626"/>
                  <a:pt x="2502167" y="1678377"/>
                  <a:pt x="2501476" y="1681132"/>
                </a:cubicBezTo>
                <a:cubicBezTo>
                  <a:pt x="2484957" y="1735510"/>
                  <a:pt x="2466369" y="1762359"/>
                  <a:pt x="2404421" y="1750655"/>
                </a:cubicBezTo>
                <a:cubicBezTo>
                  <a:pt x="2348662" y="1739639"/>
                  <a:pt x="2291529" y="1737578"/>
                  <a:pt x="2235083" y="1729316"/>
                </a:cubicBezTo>
                <a:cubicBezTo>
                  <a:pt x="2195160" y="1723810"/>
                  <a:pt x="2169002" y="1739639"/>
                  <a:pt x="2149727" y="1773372"/>
                </a:cubicBezTo>
                <a:cubicBezTo>
                  <a:pt x="2129766" y="1807788"/>
                  <a:pt x="2120818" y="1840140"/>
                  <a:pt x="2148350" y="1875247"/>
                </a:cubicBezTo>
                <a:cubicBezTo>
                  <a:pt x="2185521" y="1922744"/>
                  <a:pt x="2221319" y="1971615"/>
                  <a:pt x="2257800" y="2019800"/>
                </a:cubicBezTo>
                <a:cubicBezTo>
                  <a:pt x="2288087" y="2059036"/>
                  <a:pt x="2288087" y="2074872"/>
                  <a:pt x="2257800" y="2114104"/>
                </a:cubicBezTo>
                <a:cubicBezTo>
                  <a:pt x="2256422" y="2115481"/>
                  <a:pt x="2255048" y="2117546"/>
                  <a:pt x="2253671" y="2118923"/>
                </a:cubicBezTo>
                <a:cubicBezTo>
                  <a:pt x="2213744" y="2161601"/>
                  <a:pt x="2197912" y="2180189"/>
                  <a:pt x="2135273" y="2142327"/>
                </a:cubicBezTo>
                <a:cubicBezTo>
                  <a:pt x="2087088" y="2113417"/>
                  <a:pt x="2036149" y="2088636"/>
                  <a:pt x="1988655" y="2059726"/>
                </a:cubicBezTo>
                <a:cubicBezTo>
                  <a:pt x="1949416" y="2036323"/>
                  <a:pt x="1919128" y="2050087"/>
                  <a:pt x="1888154" y="2074181"/>
                </a:cubicBezTo>
                <a:cubicBezTo>
                  <a:pt x="1857180" y="2097584"/>
                  <a:pt x="1844786" y="2125807"/>
                  <a:pt x="1855802" y="2165043"/>
                </a:cubicBezTo>
                <a:cubicBezTo>
                  <a:pt x="1873009" y="2225618"/>
                  <a:pt x="1888154" y="2286883"/>
                  <a:pt x="1903296" y="2348145"/>
                </a:cubicBezTo>
                <a:cubicBezTo>
                  <a:pt x="1911558" y="2381187"/>
                  <a:pt x="1904677" y="2399084"/>
                  <a:pt x="1876451" y="2416981"/>
                </a:cubicBezTo>
                <a:cubicBezTo>
                  <a:pt x="1861309" y="2426617"/>
                  <a:pt x="1845476" y="2435569"/>
                  <a:pt x="1828266" y="2441762"/>
                </a:cubicBezTo>
                <a:cubicBezTo>
                  <a:pt x="1797979" y="2452775"/>
                  <a:pt x="1775953" y="2447269"/>
                  <a:pt x="1755992" y="2421801"/>
                </a:cubicBezTo>
                <a:cubicBezTo>
                  <a:pt x="1718130" y="2374303"/>
                  <a:pt x="1680271" y="2326119"/>
                  <a:pt x="1642413" y="2277935"/>
                </a:cubicBezTo>
                <a:cubicBezTo>
                  <a:pt x="1605929" y="2232502"/>
                  <a:pt x="1539848" y="2226308"/>
                  <a:pt x="1495792" y="2265544"/>
                </a:cubicBezTo>
                <a:cubicBezTo>
                  <a:pt x="1484089" y="2275870"/>
                  <a:pt x="1478586" y="2288948"/>
                  <a:pt x="1476518" y="2304090"/>
                </a:cubicBezTo>
                <a:cubicBezTo>
                  <a:pt x="1467569" y="2367419"/>
                  <a:pt x="1457243" y="2430059"/>
                  <a:pt x="1450363" y="2493388"/>
                </a:cubicBezTo>
                <a:cubicBezTo>
                  <a:pt x="1446230" y="2526431"/>
                  <a:pt x="1433153" y="2549834"/>
                  <a:pt x="1400801" y="2560160"/>
                </a:cubicBezTo>
                <a:cubicBezTo>
                  <a:pt x="1373265" y="2560160"/>
                  <a:pt x="1345042" y="2560160"/>
                  <a:pt x="1317510" y="2560160"/>
                </a:cubicBezTo>
                <a:cubicBezTo>
                  <a:pt x="1298235" y="2548457"/>
                  <a:pt x="1287223" y="2531247"/>
                  <a:pt x="1281026" y="2509221"/>
                </a:cubicBezTo>
                <a:cubicBezTo>
                  <a:pt x="1264506" y="2448646"/>
                  <a:pt x="1245919" y="2388071"/>
                  <a:pt x="1229399" y="2326806"/>
                </a:cubicBezTo>
                <a:cubicBezTo>
                  <a:pt x="1220451" y="2294454"/>
                  <a:pt x="1200489" y="2277244"/>
                  <a:pt x="1168138" y="2273115"/>
                </a:cubicBezTo>
                <a:cubicBezTo>
                  <a:pt x="1155747" y="2271738"/>
                  <a:pt x="1143357" y="2269673"/>
                  <a:pt x="1130966" y="2268986"/>
                </a:cubicBezTo>
                <a:cubicBezTo>
                  <a:pt x="1102056" y="2266918"/>
                  <a:pt x="1082095" y="2279999"/>
                  <a:pt x="1067636" y="2304090"/>
                </a:cubicBezTo>
                <a:cubicBezTo>
                  <a:pt x="1062130" y="2313042"/>
                  <a:pt x="1057310" y="2321986"/>
                  <a:pt x="1051804" y="2330935"/>
                </a:cubicBezTo>
                <a:cubicBezTo>
                  <a:pt x="1022894" y="2379810"/>
                  <a:pt x="994671" y="2429372"/>
                  <a:pt x="965074" y="2477556"/>
                </a:cubicBezTo>
                <a:cubicBezTo>
                  <a:pt x="949242" y="2504401"/>
                  <a:pt x="929968" y="2511285"/>
                  <a:pt x="899680" y="2504401"/>
                </a:cubicBezTo>
                <a:cubicBezTo>
                  <a:pt x="881093" y="2500272"/>
                  <a:pt x="863886" y="2494075"/>
                  <a:pt x="846676" y="2486504"/>
                </a:cubicBezTo>
                <a:cubicBezTo>
                  <a:pt x="816389" y="2472049"/>
                  <a:pt x="806754" y="2453462"/>
                  <a:pt x="810883" y="2419733"/>
                </a:cubicBezTo>
                <a:cubicBezTo>
                  <a:pt x="818453" y="2357093"/>
                  <a:pt x="824647" y="2294454"/>
                  <a:pt x="833595" y="2231815"/>
                </a:cubicBezTo>
                <a:cubicBezTo>
                  <a:pt x="839792" y="2187760"/>
                  <a:pt x="816389" y="2163669"/>
                  <a:pt x="781969" y="2144391"/>
                </a:cubicBezTo>
                <a:cubicBezTo>
                  <a:pt x="748243" y="2125807"/>
                  <a:pt x="717956" y="2123056"/>
                  <a:pt x="686291" y="2149211"/>
                </a:cubicBezTo>
                <a:cubicBezTo>
                  <a:pt x="642236" y="2184318"/>
                  <a:pt x="596116" y="2216669"/>
                  <a:pt x="552061" y="2251089"/>
                </a:cubicBezTo>
                <a:cubicBezTo>
                  <a:pt x="507318" y="2286193"/>
                  <a:pt x="488044" y="2293764"/>
                  <a:pt x="432976" y="2244205"/>
                </a:cubicBezTo>
                <a:cubicBezTo>
                  <a:pt x="429534" y="2240763"/>
                  <a:pt x="426092" y="2237321"/>
                  <a:pt x="422650" y="2233879"/>
                </a:cubicBezTo>
                <a:cubicBezTo>
                  <a:pt x="395804" y="2206343"/>
                  <a:pt x="393049" y="2185005"/>
                  <a:pt x="412327" y="2151275"/>
                </a:cubicBezTo>
                <a:cubicBezTo>
                  <a:pt x="441924" y="2098275"/>
                  <a:pt x="472211" y="2044581"/>
                  <a:pt x="501812" y="1991577"/>
                </a:cubicBezTo>
                <a:cubicBezTo>
                  <a:pt x="510070" y="1976435"/>
                  <a:pt x="519018" y="1961289"/>
                  <a:pt x="516954" y="1942706"/>
                </a:cubicBezTo>
                <a:cubicBezTo>
                  <a:pt x="512134" y="1886950"/>
                  <a:pt x="450185" y="1842895"/>
                  <a:pt x="396491" y="1856663"/>
                </a:cubicBezTo>
                <a:cubicBezTo>
                  <a:pt x="334542" y="1872492"/>
                  <a:pt x="272590" y="1888328"/>
                  <a:pt x="211325" y="1904847"/>
                </a:cubicBezTo>
                <a:cubicBezTo>
                  <a:pt x="186544" y="1911731"/>
                  <a:pt x="167960" y="1904157"/>
                  <a:pt x="152128" y="1884886"/>
                </a:cubicBezTo>
                <a:cubicBezTo>
                  <a:pt x="139050" y="1869050"/>
                  <a:pt x="130789" y="1851153"/>
                  <a:pt x="122527" y="1832569"/>
                </a:cubicBezTo>
                <a:cubicBezTo>
                  <a:pt x="108763" y="1800217"/>
                  <a:pt x="114956" y="1776810"/>
                  <a:pt x="142492" y="1755475"/>
                </a:cubicBezTo>
                <a:cubicBezTo>
                  <a:pt x="187922" y="1718990"/>
                  <a:pt x="234041" y="1683197"/>
                  <a:pt x="279474" y="1646716"/>
                </a:cubicBezTo>
                <a:cubicBezTo>
                  <a:pt x="327658" y="1609544"/>
                  <a:pt x="331787" y="1593708"/>
                  <a:pt x="315955" y="1535889"/>
                </a:cubicBezTo>
                <a:cubicBezTo>
                  <a:pt x="304942" y="1498030"/>
                  <a:pt x="282226" y="1478065"/>
                  <a:pt x="242303" y="1473936"/>
                </a:cubicBezTo>
                <a:cubicBezTo>
                  <a:pt x="184480" y="1467739"/>
                  <a:pt x="127347" y="1456730"/>
                  <a:pt x="69523" y="1450533"/>
                </a:cubicBezTo>
                <a:cubicBezTo>
                  <a:pt x="36485" y="1447091"/>
                  <a:pt x="13081" y="1434014"/>
                  <a:pt x="1378" y="1402349"/>
                </a:cubicBezTo>
                <a:cubicBezTo>
                  <a:pt x="0" y="1372748"/>
                  <a:pt x="0" y="1345212"/>
                  <a:pt x="0" y="1316993"/>
                </a:cubicBezTo>
                <a:cubicBezTo>
                  <a:pt x="11017" y="1296341"/>
                  <a:pt x="28223" y="1286019"/>
                  <a:pt x="50253" y="1280509"/>
                </a:cubicBezTo>
                <a:cubicBezTo>
                  <a:pt x="109450" y="1264676"/>
                  <a:pt x="167273" y="1246779"/>
                  <a:pt x="226470" y="1230947"/>
                </a:cubicBezTo>
                <a:cubicBezTo>
                  <a:pt x="262264" y="1221311"/>
                  <a:pt x="283603" y="1201350"/>
                  <a:pt x="287045" y="1163488"/>
                </a:cubicBezTo>
                <a:cubicBezTo>
                  <a:pt x="287732" y="1153853"/>
                  <a:pt x="289110" y="1144217"/>
                  <a:pt x="290487" y="1134578"/>
                </a:cubicBezTo>
                <a:cubicBezTo>
                  <a:pt x="293929" y="1102226"/>
                  <a:pt x="279474" y="1080197"/>
                  <a:pt x="252629" y="1064368"/>
                </a:cubicBezTo>
                <a:cubicBezTo>
                  <a:pt x="198934" y="1033390"/>
                  <a:pt x="145934" y="1001725"/>
                  <a:pt x="92930" y="970751"/>
                </a:cubicBezTo>
                <a:cubicBezTo>
                  <a:pt x="53691" y="948034"/>
                  <a:pt x="46811" y="930824"/>
                  <a:pt x="58511" y="886773"/>
                </a:cubicBezTo>
                <a:cubicBezTo>
                  <a:pt x="59888" y="882640"/>
                  <a:pt x="60575" y="878511"/>
                  <a:pt x="61953" y="875069"/>
                </a:cubicBezTo>
                <a:cubicBezTo>
                  <a:pt x="79162" y="817936"/>
                  <a:pt x="94304" y="806923"/>
                  <a:pt x="152815" y="812430"/>
                </a:cubicBezTo>
                <a:cubicBezTo>
                  <a:pt x="209260" y="817936"/>
                  <a:pt x="265706" y="824133"/>
                  <a:pt x="322152" y="831704"/>
                </a:cubicBezTo>
                <a:cubicBezTo>
                  <a:pt x="366894" y="837211"/>
                  <a:pt x="386165" y="829636"/>
                  <a:pt x="408885" y="791778"/>
                </a:cubicBezTo>
                <a:cubicBezTo>
                  <a:pt x="441233" y="739465"/>
                  <a:pt x="439860" y="722942"/>
                  <a:pt x="402001" y="674070"/>
                </a:cubicBezTo>
                <a:cubicBezTo>
                  <a:pt x="366204" y="627951"/>
                  <a:pt x="331100" y="581144"/>
                  <a:pt x="296681" y="534333"/>
                </a:cubicBezTo>
                <a:cubicBezTo>
                  <a:pt x="276032" y="506801"/>
                  <a:pt x="276032" y="484085"/>
                  <a:pt x="296681" y="456552"/>
                </a:cubicBezTo>
                <a:cubicBezTo>
                  <a:pt x="307007" y="442784"/>
                  <a:pt x="318019" y="429016"/>
                  <a:pt x="331100" y="418003"/>
                </a:cubicBezTo>
                <a:cubicBezTo>
                  <a:pt x="357255" y="395978"/>
                  <a:pt x="375156" y="393223"/>
                  <a:pt x="404753" y="409742"/>
                </a:cubicBezTo>
                <a:cubicBezTo>
                  <a:pt x="457069" y="438652"/>
                  <a:pt x="510760" y="465497"/>
                  <a:pt x="561009" y="497853"/>
                </a:cubicBezTo>
                <a:cubicBezTo>
                  <a:pt x="618832" y="535024"/>
                  <a:pt x="658755" y="510243"/>
                  <a:pt x="700746" y="458617"/>
                </a:cubicBezTo>
                <a:cubicBezTo>
                  <a:pt x="714514" y="441407"/>
                  <a:pt x="709694" y="418690"/>
                  <a:pt x="704188" y="398042"/>
                </a:cubicBezTo>
                <a:cubicBezTo>
                  <a:pt x="689042" y="339532"/>
                  <a:pt x="673901" y="281022"/>
                  <a:pt x="658755" y="222511"/>
                </a:cubicBezTo>
                <a:cubicBezTo>
                  <a:pt x="647742" y="180520"/>
                  <a:pt x="654626" y="163310"/>
                  <a:pt x="691798" y="141285"/>
                </a:cubicBezTo>
                <a:cubicBezTo>
                  <a:pt x="700055" y="136465"/>
                  <a:pt x="708317" y="131645"/>
                  <a:pt x="717265" y="127517"/>
                </a:cubicBezTo>
                <a:cubicBezTo>
                  <a:pt x="762008" y="106868"/>
                  <a:pt x="781969" y="111684"/>
                  <a:pt x="812256" y="150924"/>
                </a:cubicBezTo>
                <a:cubicBezTo>
                  <a:pt x="848741" y="197040"/>
                  <a:pt x="885225" y="243850"/>
                  <a:pt x="921706" y="289970"/>
                </a:cubicBezTo>
                <a:cubicBezTo>
                  <a:pt x="956126" y="332648"/>
                  <a:pt x="1036662" y="332648"/>
                  <a:pt x="1071078" y="289279"/>
                </a:cubicBezTo>
                <a:cubicBezTo>
                  <a:pt x="1085533" y="270696"/>
                  <a:pt x="1085533" y="247292"/>
                  <a:pt x="1088975" y="225953"/>
                </a:cubicBezTo>
                <a:cubicBezTo>
                  <a:pt x="1097237" y="172259"/>
                  <a:pt x="1104121" y="118568"/>
                  <a:pt x="1111005" y="64877"/>
                </a:cubicBezTo>
                <a:cubicBezTo>
                  <a:pt x="1116511" y="22200"/>
                  <a:pt x="1128211" y="10496"/>
                  <a:pt x="1170889" y="2925"/>
                </a:cubicBezTo>
                <a:cubicBezTo>
                  <a:pt x="1188786" y="-517"/>
                  <a:pt x="1206686" y="-517"/>
                  <a:pt x="1224583" y="861"/>
                </a:cubicBezTo>
                <a:close/>
              </a:path>
            </a:pathLst>
          </a:custGeom>
          <a:solidFill>
            <a:schemeClr val="accent2"/>
          </a:solidFill>
          <a:ln w="515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63" name="Freeform: Shape 5">
            <a:extLst>
              <a:ext uri="{FF2B5EF4-FFF2-40B4-BE49-F238E27FC236}">
                <a16:creationId xmlns:a16="http://schemas.microsoft.com/office/drawing/2014/main" id="{1F9DF14E-0A6D-48D6-BD3E-D966A0156EE6}"/>
              </a:ext>
            </a:extLst>
          </p:cNvPr>
          <p:cNvSpPr/>
          <p:nvPr/>
        </p:nvSpPr>
        <p:spPr>
          <a:xfrm>
            <a:off x="9789294" y="4369417"/>
            <a:ext cx="458833" cy="458833"/>
          </a:xfrm>
          <a:custGeom>
            <a:avLst/>
            <a:gdLst>
              <a:gd name="connsiteX0" fmla="*/ 686157 w 1243505"/>
              <a:gd name="connsiteY0" fmla="*/ 1016068 h 1243505"/>
              <a:gd name="connsiteX1" fmla="*/ 560258 w 1243505"/>
              <a:gd name="connsiteY1" fmla="*/ 1016068 h 1243505"/>
              <a:gd name="connsiteX2" fmla="*/ 545811 w 1243505"/>
              <a:gd name="connsiteY2" fmla="*/ 1026903 h 1243505"/>
              <a:gd name="connsiteX3" fmla="*/ 533944 w 1243505"/>
              <a:gd name="connsiteY3" fmla="*/ 1088821 h 1243505"/>
              <a:gd name="connsiteX4" fmla="*/ 505565 w 1243505"/>
              <a:gd name="connsiteY4" fmla="*/ 1169829 h 1243505"/>
              <a:gd name="connsiteX5" fmla="*/ 469447 w 1243505"/>
              <a:gd name="connsiteY5" fmla="*/ 1240002 h 1243505"/>
              <a:gd name="connsiteX6" fmla="*/ 452935 w 1243505"/>
              <a:gd name="connsiteY6" fmla="*/ 1246710 h 1243505"/>
              <a:gd name="connsiteX7" fmla="*/ 305366 w 1243505"/>
              <a:gd name="connsiteY7" fmla="*/ 1185824 h 1243505"/>
              <a:gd name="connsiteX8" fmla="*/ 298142 w 1243505"/>
              <a:gd name="connsiteY8" fmla="*/ 1168281 h 1243505"/>
              <a:gd name="connsiteX9" fmla="*/ 333744 w 1243505"/>
              <a:gd name="connsiteY9" fmla="*/ 1059410 h 1243505"/>
              <a:gd name="connsiteX10" fmla="*/ 342000 w 1243505"/>
              <a:gd name="connsiteY10" fmla="*/ 1043415 h 1243505"/>
              <a:gd name="connsiteX11" fmla="*/ 395662 w 1243505"/>
              <a:gd name="connsiteY11" fmla="*/ 962922 h 1243505"/>
              <a:gd name="connsiteX12" fmla="*/ 393598 w 1243505"/>
              <a:gd name="connsiteY12" fmla="*/ 947959 h 1243505"/>
              <a:gd name="connsiteX13" fmla="*/ 299174 w 1243505"/>
              <a:gd name="connsiteY13" fmla="*/ 853535 h 1243505"/>
              <a:gd name="connsiteX14" fmla="*/ 285243 w 1243505"/>
              <a:gd name="connsiteY14" fmla="*/ 851471 h 1243505"/>
              <a:gd name="connsiteX15" fmla="*/ 230549 w 1243505"/>
              <a:gd name="connsiteY15" fmla="*/ 888106 h 1243505"/>
              <a:gd name="connsiteX16" fmla="*/ 148509 w 1243505"/>
              <a:gd name="connsiteY16" fmla="*/ 926804 h 1243505"/>
              <a:gd name="connsiteX17" fmla="*/ 78852 w 1243505"/>
              <a:gd name="connsiteY17" fmla="*/ 949507 h 1243505"/>
              <a:gd name="connsiteX18" fmla="*/ 62340 w 1243505"/>
              <a:gd name="connsiteY18" fmla="*/ 942799 h 1243505"/>
              <a:gd name="connsiteX19" fmla="*/ 939 w 1243505"/>
              <a:gd name="connsiteY19" fmla="*/ 794198 h 1243505"/>
              <a:gd name="connsiteX20" fmla="*/ 7131 w 1243505"/>
              <a:gd name="connsiteY20" fmla="*/ 778718 h 1243505"/>
              <a:gd name="connsiteX21" fmla="*/ 114454 w 1243505"/>
              <a:gd name="connsiteY21" fmla="*/ 725056 h 1243505"/>
              <a:gd name="connsiteX22" fmla="*/ 189787 w 1243505"/>
              <a:gd name="connsiteY22" fmla="*/ 708545 h 1243505"/>
              <a:gd name="connsiteX23" fmla="*/ 221261 w 1243505"/>
              <a:gd name="connsiteY23" fmla="*/ 702354 h 1243505"/>
              <a:gd name="connsiteX24" fmla="*/ 231581 w 1243505"/>
              <a:gd name="connsiteY24" fmla="*/ 688938 h 1243505"/>
              <a:gd name="connsiteX25" fmla="*/ 225905 w 1243505"/>
              <a:gd name="connsiteY25" fmla="*/ 631149 h 1243505"/>
              <a:gd name="connsiteX26" fmla="*/ 231581 w 1243505"/>
              <a:gd name="connsiteY26" fmla="*/ 559428 h 1243505"/>
              <a:gd name="connsiteX27" fmla="*/ 220745 w 1243505"/>
              <a:gd name="connsiteY27" fmla="*/ 544980 h 1243505"/>
              <a:gd name="connsiteX28" fmla="*/ 172760 w 1243505"/>
              <a:gd name="connsiteY28" fmla="*/ 535693 h 1243505"/>
              <a:gd name="connsiteX29" fmla="*/ 27770 w 1243505"/>
              <a:gd name="connsiteY29" fmla="*/ 478419 h 1243505"/>
              <a:gd name="connsiteX30" fmla="*/ 8163 w 1243505"/>
              <a:gd name="connsiteY30" fmla="*/ 431465 h 1243505"/>
              <a:gd name="connsiteX31" fmla="*/ 62340 w 1243505"/>
              <a:gd name="connsiteY31" fmla="*/ 305051 h 1243505"/>
              <a:gd name="connsiteX32" fmla="*/ 79884 w 1243505"/>
              <a:gd name="connsiteY32" fmla="*/ 297827 h 1243505"/>
              <a:gd name="connsiteX33" fmla="*/ 188755 w 1243505"/>
              <a:gd name="connsiteY33" fmla="*/ 333430 h 1243505"/>
              <a:gd name="connsiteX34" fmla="*/ 204750 w 1243505"/>
              <a:gd name="connsiteY34" fmla="*/ 341685 h 1243505"/>
              <a:gd name="connsiteX35" fmla="*/ 285243 w 1243505"/>
              <a:gd name="connsiteY35" fmla="*/ 395347 h 1243505"/>
              <a:gd name="connsiteX36" fmla="*/ 300206 w 1243505"/>
              <a:gd name="connsiteY36" fmla="*/ 393283 h 1243505"/>
              <a:gd name="connsiteX37" fmla="*/ 393598 w 1243505"/>
              <a:gd name="connsiteY37" fmla="*/ 299891 h 1243505"/>
              <a:gd name="connsiteX38" fmla="*/ 395662 w 1243505"/>
              <a:gd name="connsiteY38" fmla="*/ 283896 h 1243505"/>
              <a:gd name="connsiteX39" fmla="*/ 353352 w 1243505"/>
              <a:gd name="connsiteY39" fmla="*/ 220947 h 1243505"/>
              <a:gd name="connsiteX40" fmla="*/ 325489 w 1243505"/>
              <a:gd name="connsiteY40" fmla="*/ 162125 h 1243505"/>
              <a:gd name="connsiteX41" fmla="*/ 299690 w 1243505"/>
              <a:gd name="connsiteY41" fmla="*/ 82665 h 1243505"/>
              <a:gd name="connsiteX42" fmla="*/ 307946 w 1243505"/>
              <a:gd name="connsiteY42" fmla="*/ 61510 h 1243505"/>
              <a:gd name="connsiteX43" fmla="*/ 451903 w 1243505"/>
              <a:gd name="connsiteY43" fmla="*/ 2172 h 1243505"/>
              <a:gd name="connsiteX44" fmla="*/ 470478 w 1243505"/>
              <a:gd name="connsiteY44" fmla="*/ 9396 h 1243505"/>
              <a:gd name="connsiteX45" fmla="*/ 522076 w 1243505"/>
              <a:gd name="connsiteY45" fmla="*/ 111559 h 1243505"/>
              <a:gd name="connsiteX46" fmla="*/ 537555 w 1243505"/>
              <a:gd name="connsiteY46" fmla="*/ 177605 h 1243505"/>
              <a:gd name="connsiteX47" fmla="*/ 546843 w 1243505"/>
              <a:gd name="connsiteY47" fmla="*/ 223011 h 1243505"/>
              <a:gd name="connsiteX48" fmla="*/ 559227 w 1243505"/>
              <a:gd name="connsiteY48" fmla="*/ 231782 h 1243505"/>
              <a:gd name="connsiteX49" fmla="*/ 688737 w 1243505"/>
              <a:gd name="connsiteY49" fmla="*/ 231782 h 1243505"/>
              <a:gd name="connsiteX50" fmla="*/ 704216 w 1243505"/>
              <a:gd name="connsiteY50" fmla="*/ 220431 h 1243505"/>
              <a:gd name="connsiteX51" fmla="*/ 716600 w 1243505"/>
              <a:gd name="connsiteY51" fmla="*/ 156966 h 1243505"/>
              <a:gd name="connsiteX52" fmla="*/ 743430 w 1243505"/>
              <a:gd name="connsiteY52" fmla="*/ 79569 h 1243505"/>
              <a:gd name="connsiteX53" fmla="*/ 780065 w 1243505"/>
              <a:gd name="connsiteY53" fmla="*/ 8364 h 1243505"/>
              <a:gd name="connsiteX54" fmla="*/ 797092 w 1243505"/>
              <a:gd name="connsiteY54" fmla="*/ 1140 h 1243505"/>
              <a:gd name="connsiteX55" fmla="*/ 944146 w 1243505"/>
              <a:gd name="connsiteY55" fmla="*/ 62542 h 1243505"/>
              <a:gd name="connsiteX56" fmla="*/ 950853 w 1243505"/>
              <a:gd name="connsiteY56" fmla="*/ 79053 h 1243505"/>
              <a:gd name="connsiteX57" fmla="*/ 914735 w 1243505"/>
              <a:gd name="connsiteY57" fmla="*/ 189472 h 1243505"/>
              <a:gd name="connsiteX58" fmla="*/ 906479 w 1243505"/>
              <a:gd name="connsiteY58" fmla="*/ 205467 h 1243505"/>
              <a:gd name="connsiteX59" fmla="*/ 853334 w 1243505"/>
              <a:gd name="connsiteY59" fmla="*/ 284928 h 1243505"/>
              <a:gd name="connsiteX60" fmla="*/ 855398 w 1243505"/>
              <a:gd name="connsiteY60" fmla="*/ 300923 h 1243505"/>
              <a:gd name="connsiteX61" fmla="*/ 948789 w 1243505"/>
              <a:gd name="connsiteY61" fmla="*/ 394315 h 1243505"/>
              <a:gd name="connsiteX62" fmla="*/ 963753 w 1243505"/>
              <a:gd name="connsiteY62" fmla="*/ 396379 h 1243505"/>
              <a:gd name="connsiteX63" fmla="*/ 1015866 w 1243505"/>
              <a:gd name="connsiteY63" fmla="*/ 360777 h 1243505"/>
              <a:gd name="connsiteX64" fmla="*/ 1099971 w 1243505"/>
              <a:gd name="connsiteY64" fmla="*/ 320530 h 1243505"/>
              <a:gd name="connsiteX65" fmla="*/ 1168596 w 1243505"/>
              <a:gd name="connsiteY65" fmla="*/ 298343 h 1243505"/>
              <a:gd name="connsiteX66" fmla="*/ 1186139 w 1243505"/>
              <a:gd name="connsiteY66" fmla="*/ 305567 h 1243505"/>
              <a:gd name="connsiteX67" fmla="*/ 1247024 w 1243505"/>
              <a:gd name="connsiteY67" fmla="*/ 453136 h 1243505"/>
              <a:gd name="connsiteX68" fmla="*/ 1240317 w 1243505"/>
              <a:gd name="connsiteY68" fmla="*/ 469648 h 1243505"/>
              <a:gd name="connsiteX69" fmla="*/ 1135573 w 1243505"/>
              <a:gd name="connsiteY69" fmla="*/ 522277 h 1243505"/>
              <a:gd name="connsiteX70" fmla="*/ 1059209 w 1243505"/>
              <a:gd name="connsiteY70" fmla="*/ 539821 h 1243505"/>
              <a:gd name="connsiteX71" fmla="*/ 1040117 w 1243505"/>
              <a:gd name="connsiteY71" fmla="*/ 543433 h 1243505"/>
              <a:gd name="connsiteX72" fmla="*/ 1017930 w 1243505"/>
              <a:gd name="connsiteY72" fmla="*/ 572843 h 1243505"/>
              <a:gd name="connsiteX73" fmla="*/ 1016383 w 1243505"/>
              <a:gd name="connsiteY73" fmla="*/ 688422 h 1243505"/>
              <a:gd name="connsiteX74" fmla="*/ 1028250 w 1243505"/>
              <a:gd name="connsiteY74" fmla="*/ 703386 h 1243505"/>
              <a:gd name="connsiteX75" fmla="*/ 1118030 w 1243505"/>
              <a:gd name="connsiteY75" fmla="*/ 720929 h 1243505"/>
              <a:gd name="connsiteX76" fmla="*/ 1142281 w 1243505"/>
              <a:gd name="connsiteY76" fmla="*/ 729184 h 1243505"/>
              <a:gd name="connsiteX77" fmla="*/ 1237737 w 1243505"/>
              <a:gd name="connsiteY77" fmla="*/ 777686 h 1243505"/>
              <a:gd name="connsiteX78" fmla="*/ 1246508 w 1243505"/>
              <a:gd name="connsiteY78" fmla="*/ 797809 h 1243505"/>
              <a:gd name="connsiteX79" fmla="*/ 1186655 w 1243505"/>
              <a:gd name="connsiteY79" fmla="*/ 941767 h 1243505"/>
              <a:gd name="connsiteX80" fmla="*/ 1167564 w 1243505"/>
              <a:gd name="connsiteY80" fmla="*/ 950023 h 1243505"/>
              <a:gd name="connsiteX81" fmla="*/ 1062304 w 1243505"/>
              <a:gd name="connsiteY81" fmla="*/ 915452 h 1243505"/>
              <a:gd name="connsiteX82" fmla="*/ 1042697 w 1243505"/>
              <a:gd name="connsiteY82" fmla="*/ 905649 h 1243505"/>
              <a:gd name="connsiteX83" fmla="*/ 963237 w 1243505"/>
              <a:gd name="connsiteY83" fmla="*/ 852503 h 1243505"/>
              <a:gd name="connsiteX84" fmla="*/ 947241 w 1243505"/>
              <a:gd name="connsiteY84" fmla="*/ 855083 h 1243505"/>
              <a:gd name="connsiteX85" fmla="*/ 855914 w 1243505"/>
              <a:gd name="connsiteY85" fmla="*/ 946927 h 1243505"/>
              <a:gd name="connsiteX86" fmla="*/ 853850 w 1243505"/>
              <a:gd name="connsiteY86" fmla="*/ 966018 h 1243505"/>
              <a:gd name="connsiteX87" fmla="*/ 890484 w 1243505"/>
              <a:gd name="connsiteY87" fmla="*/ 1020711 h 1243505"/>
              <a:gd name="connsiteX88" fmla="*/ 925054 w 1243505"/>
              <a:gd name="connsiteY88" fmla="*/ 1093464 h 1243505"/>
              <a:gd name="connsiteX89" fmla="*/ 949821 w 1243505"/>
              <a:gd name="connsiteY89" fmla="*/ 1169313 h 1243505"/>
              <a:gd name="connsiteX90" fmla="*/ 943114 w 1243505"/>
              <a:gd name="connsiteY90" fmla="*/ 1185824 h 1243505"/>
              <a:gd name="connsiteX91" fmla="*/ 794512 w 1243505"/>
              <a:gd name="connsiteY91" fmla="*/ 1247226 h 1243505"/>
              <a:gd name="connsiteX92" fmla="*/ 779033 w 1243505"/>
              <a:gd name="connsiteY92" fmla="*/ 1241034 h 1243505"/>
              <a:gd name="connsiteX93" fmla="*/ 724855 w 1243505"/>
              <a:gd name="connsiteY93" fmla="*/ 1134226 h 1243505"/>
              <a:gd name="connsiteX94" fmla="*/ 718148 w 1243505"/>
              <a:gd name="connsiteY94" fmla="*/ 1105332 h 1243505"/>
              <a:gd name="connsiteX95" fmla="*/ 703184 w 1243505"/>
              <a:gd name="connsiteY95" fmla="*/ 1031031 h 1243505"/>
              <a:gd name="connsiteX96" fmla="*/ 686157 w 1243505"/>
              <a:gd name="connsiteY96" fmla="*/ 1016068 h 1243505"/>
              <a:gd name="connsiteX97" fmla="*/ 624240 w 1243505"/>
              <a:gd name="connsiteY97" fmla="*/ 791102 h 1243505"/>
              <a:gd name="connsiteX98" fmla="*/ 790900 w 1243505"/>
              <a:gd name="connsiteY98" fmla="*/ 623925 h 1243505"/>
              <a:gd name="connsiteX99" fmla="*/ 624240 w 1243505"/>
              <a:gd name="connsiteY99" fmla="*/ 458296 h 1243505"/>
              <a:gd name="connsiteX100" fmla="*/ 458095 w 1243505"/>
              <a:gd name="connsiteY100" fmla="*/ 624441 h 1243505"/>
              <a:gd name="connsiteX101" fmla="*/ 624240 w 1243505"/>
              <a:gd name="connsiteY101" fmla="*/ 791102 h 1243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1243505" h="1243505">
                <a:moveTo>
                  <a:pt x="686157" y="1016068"/>
                </a:moveTo>
                <a:cubicBezTo>
                  <a:pt x="644363" y="1024840"/>
                  <a:pt x="602053" y="1021743"/>
                  <a:pt x="560258" y="1016068"/>
                </a:cubicBezTo>
                <a:cubicBezTo>
                  <a:pt x="550455" y="1015036"/>
                  <a:pt x="547359" y="1018132"/>
                  <a:pt x="545811" y="1026903"/>
                </a:cubicBezTo>
                <a:cubicBezTo>
                  <a:pt x="542199" y="1047542"/>
                  <a:pt x="537039" y="1068181"/>
                  <a:pt x="533944" y="1088821"/>
                </a:cubicBezTo>
                <a:cubicBezTo>
                  <a:pt x="529816" y="1117715"/>
                  <a:pt x="519496" y="1144030"/>
                  <a:pt x="505565" y="1169829"/>
                </a:cubicBezTo>
                <a:cubicBezTo>
                  <a:pt x="492666" y="1192532"/>
                  <a:pt x="481314" y="1216267"/>
                  <a:pt x="469447" y="1240002"/>
                </a:cubicBezTo>
                <a:cubicBezTo>
                  <a:pt x="465835" y="1247741"/>
                  <a:pt x="461191" y="1249290"/>
                  <a:pt x="452935" y="1246710"/>
                </a:cubicBezTo>
                <a:cubicBezTo>
                  <a:pt x="401853" y="1231230"/>
                  <a:pt x="352836" y="1211107"/>
                  <a:pt x="305366" y="1185824"/>
                </a:cubicBezTo>
                <a:cubicBezTo>
                  <a:pt x="297110" y="1181696"/>
                  <a:pt x="295562" y="1177053"/>
                  <a:pt x="298142" y="1168281"/>
                </a:cubicBezTo>
                <a:cubicBezTo>
                  <a:pt x="310525" y="1132163"/>
                  <a:pt x="321877" y="1095528"/>
                  <a:pt x="333744" y="1059410"/>
                </a:cubicBezTo>
                <a:cubicBezTo>
                  <a:pt x="335808" y="1053734"/>
                  <a:pt x="338904" y="1048574"/>
                  <a:pt x="342000" y="1043415"/>
                </a:cubicBezTo>
                <a:cubicBezTo>
                  <a:pt x="360059" y="1016584"/>
                  <a:pt x="377602" y="989753"/>
                  <a:pt x="395662" y="962922"/>
                </a:cubicBezTo>
                <a:cubicBezTo>
                  <a:pt x="399790" y="956730"/>
                  <a:pt x="399790" y="952603"/>
                  <a:pt x="393598" y="947959"/>
                </a:cubicBezTo>
                <a:cubicBezTo>
                  <a:pt x="356963" y="921644"/>
                  <a:pt x="326005" y="889653"/>
                  <a:pt x="299174" y="853535"/>
                </a:cubicBezTo>
                <a:cubicBezTo>
                  <a:pt x="295046" y="847859"/>
                  <a:pt x="290918" y="847859"/>
                  <a:pt x="285243" y="851471"/>
                </a:cubicBezTo>
                <a:cubicBezTo>
                  <a:pt x="267183" y="863855"/>
                  <a:pt x="248092" y="875206"/>
                  <a:pt x="230549" y="888106"/>
                </a:cubicBezTo>
                <a:cubicBezTo>
                  <a:pt x="205782" y="906681"/>
                  <a:pt x="178435" y="918548"/>
                  <a:pt x="148509" y="926804"/>
                </a:cubicBezTo>
                <a:cubicBezTo>
                  <a:pt x="124774" y="933511"/>
                  <a:pt x="101555" y="941767"/>
                  <a:pt x="78852" y="949507"/>
                </a:cubicBezTo>
                <a:cubicBezTo>
                  <a:pt x="71112" y="952087"/>
                  <a:pt x="66468" y="950539"/>
                  <a:pt x="62340" y="942799"/>
                </a:cubicBezTo>
                <a:cubicBezTo>
                  <a:pt x="36541" y="895329"/>
                  <a:pt x="15902" y="845795"/>
                  <a:pt x="939" y="794198"/>
                </a:cubicBezTo>
                <a:cubicBezTo>
                  <a:pt x="-1125" y="786458"/>
                  <a:pt x="-93" y="782330"/>
                  <a:pt x="7131" y="778718"/>
                </a:cubicBezTo>
                <a:cubicBezTo>
                  <a:pt x="42733" y="760659"/>
                  <a:pt x="77820" y="741052"/>
                  <a:pt x="114454" y="725056"/>
                </a:cubicBezTo>
                <a:cubicBezTo>
                  <a:pt x="137673" y="714737"/>
                  <a:pt x="164504" y="714221"/>
                  <a:pt x="189787" y="708545"/>
                </a:cubicBezTo>
                <a:cubicBezTo>
                  <a:pt x="200106" y="705965"/>
                  <a:pt x="210942" y="704417"/>
                  <a:pt x="221261" y="702354"/>
                </a:cubicBezTo>
                <a:cubicBezTo>
                  <a:pt x="229001" y="700806"/>
                  <a:pt x="233129" y="698226"/>
                  <a:pt x="231581" y="688938"/>
                </a:cubicBezTo>
                <a:cubicBezTo>
                  <a:pt x="229001" y="669847"/>
                  <a:pt x="226937" y="650756"/>
                  <a:pt x="225905" y="631149"/>
                </a:cubicBezTo>
                <a:cubicBezTo>
                  <a:pt x="224873" y="606898"/>
                  <a:pt x="229517" y="583163"/>
                  <a:pt x="231581" y="559428"/>
                </a:cubicBezTo>
                <a:cubicBezTo>
                  <a:pt x="232613" y="549624"/>
                  <a:pt x="229001" y="546528"/>
                  <a:pt x="220745" y="544980"/>
                </a:cubicBezTo>
                <a:cubicBezTo>
                  <a:pt x="204750" y="542401"/>
                  <a:pt x="188755" y="537757"/>
                  <a:pt x="172760" y="535693"/>
                </a:cubicBezTo>
                <a:cubicBezTo>
                  <a:pt x="118582" y="530533"/>
                  <a:pt x="74208" y="502154"/>
                  <a:pt x="27770" y="478419"/>
                </a:cubicBezTo>
                <a:cubicBezTo>
                  <a:pt x="-2157" y="463456"/>
                  <a:pt x="-1125" y="463456"/>
                  <a:pt x="8163" y="431465"/>
                </a:cubicBezTo>
                <a:cubicBezTo>
                  <a:pt x="21062" y="387091"/>
                  <a:pt x="41701" y="345813"/>
                  <a:pt x="62340" y="305051"/>
                </a:cubicBezTo>
                <a:cubicBezTo>
                  <a:pt x="66468" y="296795"/>
                  <a:pt x="71112" y="295247"/>
                  <a:pt x="79884" y="297827"/>
                </a:cubicBezTo>
                <a:cubicBezTo>
                  <a:pt x="116002" y="310211"/>
                  <a:pt x="152636" y="321562"/>
                  <a:pt x="188755" y="333430"/>
                </a:cubicBezTo>
                <a:cubicBezTo>
                  <a:pt x="194430" y="335494"/>
                  <a:pt x="199590" y="338589"/>
                  <a:pt x="204750" y="341685"/>
                </a:cubicBezTo>
                <a:cubicBezTo>
                  <a:pt x="231581" y="359745"/>
                  <a:pt x="258412" y="377288"/>
                  <a:pt x="285243" y="395347"/>
                </a:cubicBezTo>
                <a:cubicBezTo>
                  <a:pt x="291434" y="399475"/>
                  <a:pt x="295562" y="399475"/>
                  <a:pt x="300206" y="393283"/>
                </a:cubicBezTo>
                <a:cubicBezTo>
                  <a:pt x="326521" y="357165"/>
                  <a:pt x="357479" y="326206"/>
                  <a:pt x="393598" y="299891"/>
                </a:cubicBezTo>
                <a:cubicBezTo>
                  <a:pt x="400305" y="294731"/>
                  <a:pt x="399790" y="290604"/>
                  <a:pt x="395662" y="283896"/>
                </a:cubicBezTo>
                <a:cubicBezTo>
                  <a:pt x="381214" y="263257"/>
                  <a:pt x="367799" y="241586"/>
                  <a:pt x="353352" y="220947"/>
                </a:cubicBezTo>
                <a:cubicBezTo>
                  <a:pt x="340452" y="202887"/>
                  <a:pt x="331681" y="183280"/>
                  <a:pt x="325489" y="162125"/>
                </a:cubicBezTo>
                <a:cubicBezTo>
                  <a:pt x="317749" y="135294"/>
                  <a:pt x="308978" y="108980"/>
                  <a:pt x="299690" y="82665"/>
                </a:cubicBezTo>
                <a:cubicBezTo>
                  <a:pt x="296078" y="72345"/>
                  <a:pt x="297626" y="66669"/>
                  <a:pt x="307946" y="61510"/>
                </a:cubicBezTo>
                <a:cubicBezTo>
                  <a:pt x="353867" y="37259"/>
                  <a:pt x="401853" y="17136"/>
                  <a:pt x="451903" y="2172"/>
                </a:cubicBezTo>
                <a:cubicBezTo>
                  <a:pt x="461191" y="-408"/>
                  <a:pt x="465835" y="624"/>
                  <a:pt x="470478" y="9396"/>
                </a:cubicBezTo>
                <a:cubicBezTo>
                  <a:pt x="487506" y="43451"/>
                  <a:pt x="505565" y="77505"/>
                  <a:pt x="522076" y="111559"/>
                </a:cubicBezTo>
                <a:cubicBezTo>
                  <a:pt x="531880" y="132199"/>
                  <a:pt x="532396" y="155934"/>
                  <a:pt x="537555" y="177605"/>
                </a:cubicBezTo>
                <a:cubicBezTo>
                  <a:pt x="541167" y="192568"/>
                  <a:pt x="543747" y="208047"/>
                  <a:pt x="546843" y="223011"/>
                </a:cubicBezTo>
                <a:cubicBezTo>
                  <a:pt x="548391" y="230234"/>
                  <a:pt x="550971" y="232814"/>
                  <a:pt x="559227" y="231782"/>
                </a:cubicBezTo>
                <a:cubicBezTo>
                  <a:pt x="602569" y="225590"/>
                  <a:pt x="645395" y="225074"/>
                  <a:pt x="688737" y="231782"/>
                </a:cubicBezTo>
                <a:cubicBezTo>
                  <a:pt x="699056" y="233330"/>
                  <a:pt x="702152" y="229718"/>
                  <a:pt x="704216" y="220431"/>
                </a:cubicBezTo>
                <a:cubicBezTo>
                  <a:pt x="707828" y="199276"/>
                  <a:pt x="713504" y="178636"/>
                  <a:pt x="716600" y="156966"/>
                </a:cubicBezTo>
                <a:cubicBezTo>
                  <a:pt x="720727" y="129103"/>
                  <a:pt x="730531" y="103820"/>
                  <a:pt x="743430" y="79569"/>
                </a:cubicBezTo>
                <a:cubicBezTo>
                  <a:pt x="756330" y="56350"/>
                  <a:pt x="768197" y="32099"/>
                  <a:pt x="780065" y="8364"/>
                </a:cubicBezTo>
                <a:cubicBezTo>
                  <a:pt x="784193" y="108"/>
                  <a:pt x="788320" y="-1440"/>
                  <a:pt x="797092" y="1140"/>
                </a:cubicBezTo>
                <a:cubicBezTo>
                  <a:pt x="848174" y="16620"/>
                  <a:pt x="897192" y="36743"/>
                  <a:pt x="944146" y="62542"/>
                </a:cubicBezTo>
                <a:cubicBezTo>
                  <a:pt x="951885" y="66669"/>
                  <a:pt x="953949" y="70797"/>
                  <a:pt x="950853" y="79053"/>
                </a:cubicBezTo>
                <a:cubicBezTo>
                  <a:pt x="938470" y="115687"/>
                  <a:pt x="927118" y="152838"/>
                  <a:pt x="914735" y="189472"/>
                </a:cubicBezTo>
                <a:cubicBezTo>
                  <a:pt x="912671" y="195148"/>
                  <a:pt x="909575" y="200308"/>
                  <a:pt x="906479" y="205467"/>
                </a:cubicBezTo>
                <a:cubicBezTo>
                  <a:pt x="888936" y="231782"/>
                  <a:pt x="871393" y="258613"/>
                  <a:pt x="853334" y="284928"/>
                </a:cubicBezTo>
                <a:cubicBezTo>
                  <a:pt x="848690" y="291635"/>
                  <a:pt x="849206" y="296279"/>
                  <a:pt x="855398" y="300923"/>
                </a:cubicBezTo>
                <a:cubicBezTo>
                  <a:pt x="891516" y="327238"/>
                  <a:pt x="922475" y="358713"/>
                  <a:pt x="948789" y="394315"/>
                </a:cubicBezTo>
                <a:cubicBezTo>
                  <a:pt x="953433" y="401023"/>
                  <a:pt x="957561" y="400507"/>
                  <a:pt x="963753" y="396379"/>
                </a:cubicBezTo>
                <a:cubicBezTo>
                  <a:pt x="981296" y="384511"/>
                  <a:pt x="999355" y="373676"/>
                  <a:pt x="1015866" y="360777"/>
                </a:cubicBezTo>
                <a:cubicBezTo>
                  <a:pt x="1041149" y="341685"/>
                  <a:pt x="1069528" y="329302"/>
                  <a:pt x="1099971" y="320530"/>
                </a:cubicBezTo>
                <a:cubicBezTo>
                  <a:pt x="1123190" y="314339"/>
                  <a:pt x="1145893" y="306083"/>
                  <a:pt x="1168596" y="298343"/>
                </a:cubicBezTo>
                <a:cubicBezTo>
                  <a:pt x="1177368" y="295247"/>
                  <a:pt x="1181495" y="297311"/>
                  <a:pt x="1186139" y="305567"/>
                </a:cubicBezTo>
                <a:cubicBezTo>
                  <a:pt x="1211422" y="352521"/>
                  <a:pt x="1232061" y="401539"/>
                  <a:pt x="1247024" y="453136"/>
                </a:cubicBezTo>
                <a:cubicBezTo>
                  <a:pt x="1249604" y="461392"/>
                  <a:pt x="1247540" y="465520"/>
                  <a:pt x="1240317" y="469648"/>
                </a:cubicBezTo>
                <a:cubicBezTo>
                  <a:pt x="1205230" y="487191"/>
                  <a:pt x="1171176" y="506282"/>
                  <a:pt x="1135573" y="522277"/>
                </a:cubicBezTo>
                <a:cubicBezTo>
                  <a:pt x="1111838" y="533113"/>
                  <a:pt x="1084492" y="533629"/>
                  <a:pt x="1059209" y="539821"/>
                </a:cubicBezTo>
                <a:cubicBezTo>
                  <a:pt x="1053017" y="541369"/>
                  <a:pt x="1046309" y="542401"/>
                  <a:pt x="1040117" y="543433"/>
                </a:cubicBezTo>
                <a:cubicBezTo>
                  <a:pt x="1015866" y="548592"/>
                  <a:pt x="1014318" y="548592"/>
                  <a:pt x="1017930" y="572843"/>
                </a:cubicBezTo>
                <a:cubicBezTo>
                  <a:pt x="1024122" y="611541"/>
                  <a:pt x="1021542" y="649724"/>
                  <a:pt x="1016383" y="688422"/>
                </a:cubicBezTo>
                <a:cubicBezTo>
                  <a:pt x="1014835" y="699258"/>
                  <a:pt x="1019478" y="701837"/>
                  <a:pt x="1028250" y="703386"/>
                </a:cubicBezTo>
                <a:cubicBezTo>
                  <a:pt x="1058177" y="709061"/>
                  <a:pt x="1088103" y="715253"/>
                  <a:pt x="1118030" y="720929"/>
                </a:cubicBezTo>
                <a:cubicBezTo>
                  <a:pt x="1126802" y="722477"/>
                  <a:pt x="1134541" y="725572"/>
                  <a:pt x="1142281" y="729184"/>
                </a:cubicBezTo>
                <a:cubicBezTo>
                  <a:pt x="1173756" y="745696"/>
                  <a:pt x="1205746" y="762207"/>
                  <a:pt x="1237737" y="777686"/>
                </a:cubicBezTo>
                <a:cubicBezTo>
                  <a:pt x="1247024" y="782330"/>
                  <a:pt x="1249604" y="786974"/>
                  <a:pt x="1246508" y="797809"/>
                </a:cubicBezTo>
                <a:cubicBezTo>
                  <a:pt x="1231545" y="847859"/>
                  <a:pt x="1211422" y="895329"/>
                  <a:pt x="1186655" y="941767"/>
                </a:cubicBezTo>
                <a:cubicBezTo>
                  <a:pt x="1182011" y="950539"/>
                  <a:pt x="1177368" y="953634"/>
                  <a:pt x="1167564" y="950023"/>
                </a:cubicBezTo>
                <a:cubicBezTo>
                  <a:pt x="1132477" y="938155"/>
                  <a:pt x="1097391" y="926804"/>
                  <a:pt x="1062304" y="915452"/>
                </a:cubicBezTo>
                <a:cubicBezTo>
                  <a:pt x="1055081" y="913388"/>
                  <a:pt x="1048889" y="909776"/>
                  <a:pt x="1042697" y="905649"/>
                </a:cubicBezTo>
                <a:cubicBezTo>
                  <a:pt x="1016383" y="888106"/>
                  <a:pt x="989552" y="870562"/>
                  <a:pt x="963237" y="852503"/>
                </a:cubicBezTo>
                <a:cubicBezTo>
                  <a:pt x="956529" y="847859"/>
                  <a:pt x="952401" y="848375"/>
                  <a:pt x="947241" y="855083"/>
                </a:cubicBezTo>
                <a:cubicBezTo>
                  <a:pt x="921443" y="890169"/>
                  <a:pt x="891000" y="921128"/>
                  <a:pt x="855914" y="946927"/>
                </a:cubicBezTo>
                <a:cubicBezTo>
                  <a:pt x="847658" y="953119"/>
                  <a:pt x="848174" y="958278"/>
                  <a:pt x="853850" y="966018"/>
                </a:cubicBezTo>
                <a:cubicBezTo>
                  <a:pt x="866749" y="984077"/>
                  <a:pt x="877584" y="1002652"/>
                  <a:pt x="890484" y="1020711"/>
                </a:cubicBezTo>
                <a:cubicBezTo>
                  <a:pt x="906479" y="1042899"/>
                  <a:pt x="917831" y="1067149"/>
                  <a:pt x="925054" y="1093464"/>
                </a:cubicBezTo>
                <a:cubicBezTo>
                  <a:pt x="932278" y="1119263"/>
                  <a:pt x="941050" y="1144030"/>
                  <a:pt x="949821" y="1169313"/>
                </a:cubicBezTo>
                <a:cubicBezTo>
                  <a:pt x="952401" y="1177053"/>
                  <a:pt x="950853" y="1181696"/>
                  <a:pt x="943114" y="1185824"/>
                </a:cubicBezTo>
                <a:cubicBezTo>
                  <a:pt x="895644" y="1211623"/>
                  <a:pt x="846110" y="1232262"/>
                  <a:pt x="794512" y="1247226"/>
                </a:cubicBezTo>
                <a:cubicBezTo>
                  <a:pt x="786773" y="1249290"/>
                  <a:pt x="782645" y="1248258"/>
                  <a:pt x="779033" y="1241034"/>
                </a:cubicBezTo>
                <a:cubicBezTo>
                  <a:pt x="760974" y="1205432"/>
                  <a:pt x="742399" y="1169829"/>
                  <a:pt x="724855" y="1134226"/>
                </a:cubicBezTo>
                <a:cubicBezTo>
                  <a:pt x="720211" y="1125455"/>
                  <a:pt x="720211" y="1115136"/>
                  <a:pt x="718148" y="1105332"/>
                </a:cubicBezTo>
                <a:cubicBezTo>
                  <a:pt x="712988" y="1080565"/>
                  <a:pt x="708344" y="1055798"/>
                  <a:pt x="703184" y="1031031"/>
                </a:cubicBezTo>
                <a:cubicBezTo>
                  <a:pt x="700604" y="1015552"/>
                  <a:pt x="701120" y="1015552"/>
                  <a:pt x="686157" y="1016068"/>
                </a:cubicBezTo>
                <a:close/>
                <a:moveTo>
                  <a:pt x="624240" y="791102"/>
                </a:moveTo>
                <a:cubicBezTo>
                  <a:pt x="720211" y="788522"/>
                  <a:pt x="791416" y="716801"/>
                  <a:pt x="790900" y="623925"/>
                </a:cubicBezTo>
                <a:cubicBezTo>
                  <a:pt x="790384" y="528985"/>
                  <a:pt x="717632" y="457780"/>
                  <a:pt x="624240" y="458296"/>
                </a:cubicBezTo>
                <a:cubicBezTo>
                  <a:pt x="530332" y="458296"/>
                  <a:pt x="458095" y="530533"/>
                  <a:pt x="458095" y="624441"/>
                </a:cubicBezTo>
                <a:cubicBezTo>
                  <a:pt x="458095" y="718349"/>
                  <a:pt x="530848" y="788522"/>
                  <a:pt x="624240" y="791102"/>
                </a:cubicBezTo>
                <a:close/>
              </a:path>
            </a:pathLst>
          </a:custGeom>
          <a:solidFill>
            <a:schemeClr val="accent3"/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3CC4DE27-69C6-4562-92C4-ABA9B0E5F647}"/>
              </a:ext>
            </a:extLst>
          </p:cNvPr>
          <p:cNvGrpSpPr/>
          <p:nvPr/>
        </p:nvGrpSpPr>
        <p:grpSpPr>
          <a:xfrm>
            <a:off x="9262845" y="5514898"/>
            <a:ext cx="797885" cy="1132887"/>
            <a:chOff x="4160927" y="2978939"/>
            <a:chExt cx="1013906" cy="1439607"/>
          </a:xfrm>
        </p:grpSpPr>
        <p:grpSp>
          <p:nvGrpSpPr>
            <p:cNvPr id="65" name="Group 33">
              <a:extLst>
                <a:ext uri="{FF2B5EF4-FFF2-40B4-BE49-F238E27FC236}">
                  <a16:creationId xmlns:a16="http://schemas.microsoft.com/office/drawing/2014/main" id="{F14F5BE7-B9DC-4221-8E39-305FC2F216E5}"/>
                </a:ext>
              </a:extLst>
            </p:cNvPr>
            <p:cNvGrpSpPr/>
            <p:nvPr/>
          </p:nvGrpSpPr>
          <p:grpSpPr>
            <a:xfrm>
              <a:off x="4160927" y="2978939"/>
              <a:ext cx="1013906" cy="1439607"/>
              <a:chOff x="5537539" y="2335977"/>
              <a:chExt cx="1157120" cy="2061311"/>
            </a:xfrm>
            <a:solidFill>
              <a:schemeClr val="accent1"/>
            </a:solidFill>
          </p:grpSpPr>
          <p:sp>
            <p:nvSpPr>
              <p:cNvPr id="78" name="Freeform: Shape 3">
                <a:extLst>
                  <a:ext uri="{FF2B5EF4-FFF2-40B4-BE49-F238E27FC236}">
                    <a16:creationId xmlns:a16="http://schemas.microsoft.com/office/drawing/2014/main" id="{9162EC76-65F9-4643-8C2B-86AE05870D84}"/>
                  </a:ext>
                </a:extLst>
              </p:cNvPr>
              <p:cNvSpPr/>
              <p:nvPr/>
            </p:nvSpPr>
            <p:spPr>
              <a:xfrm>
                <a:off x="5537852" y="2496480"/>
                <a:ext cx="1156465" cy="606268"/>
              </a:xfrm>
              <a:custGeom>
                <a:avLst/>
                <a:gdLst>
                  <a:gd name="connsiteX0" fmla="*/ 701 w 1156465"/>
                  <a:gd name="connsiteY0" fmla="*/ 0 h 606268"/>
                  <a:gd name="connsiteX1" fmla="*/ 143682 w 1156465"/>
                  <a:gd name="connsiteY1" fmla="*/ 60977 h 606268"/>
                  <a:gd name="connsiteX2" fmla="*/ 393899 w 1156465"/>
                  <a:gd name="connsiteY2" fmla="*/ 96723 h 606268"/>
                  <a:gd name="connsiteX3" fmla="*/ 619935 w 1156465"/>
                  <a:gd name="connsiteY3" fmla="*/ 103381 h 606268"/>
                  <a:gd name="connsiteX4" fmla="*/ 1035562 w 1156465"/>
                  <a:gd name="connsiteY4" fmla="*/ 55721 h 606268"/>
                  <a:gd name="connsiteX5" fmla="*/ 1157867 w 1156465"/>
                  <a:gd name="connsiteY5" fmla="*/ 350 h 606268"/>
                  <a:gd name="connsiteX6" fmla="*/ 1157867 w 1156465"/>
                  <a:gd name="connsiteY6" fmla="*/ 15069 h 606268"/>
                  <a:gd name="connsiteX7" fmla="*/ 1158217 w 1156465"/>
                  <a:gd name="connsiteY7" fmla="*/ 477305 h 606268"/>
                  <a:gd name="connsiteX8" fmla="*/ 1136490 w 1156465"/>
                  <a:gd name="connsiteY8" fmla="*/ 519007 h 606268"/>
                  <a:gd name="connsiteX9" fmla="*/ 1049229 w 1156465"/>
                  <a:gd name="connsiteY9" fmla="*/ 557206 h 606268"/>
                  <a:gd name="connsiteX10" fmla="*/ 819338 w 1156465"/>
                  <a:gd name="connsiteY10" fmla="*/ 598558 h 606268"/>
                  <a:gd name="connsiteX11" fmla="*/ 524264 w 1156465"/>
                  <a:gd name="connsiteY11" fmla="*/ 609072 h 606268"/>
                  <a:gd name="connsiteX12" fmla="*/ 129314 w 1156465"/>
                  <a:gd name="connsiteY12" fmla="*/ 562112 h 606268"/>
                  <a:gd name="connsiteX13" fmla="*/ 31890 w 1156465"/>
                  <a:gd name="connsiteY13" fmla="*/ 524264 h 606268"/>
                  <a:gd name="connsiteX14" fmla="*/ 0 w 1156465"/>
                  <a:gd name="connsiteY14" fmla="*/ 469945 h 606268"/>
                  <a:gd name="connsiteX15" fmla="*/ 701 w 1156465"/>
                  <a:gd name="connsiteY15" fmla="*/ 15420 h 606268"/>
                  <a:gd name="connsiteX16" fmla="*/ 701 w 1156465"/>
                  <a:gd name="connsiteY16" fmla="*/ 0 h 6062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156465" h="606268">
                    <a:moveTo>
                      <a:pt x="701" y="0"/>
                    </a:moveTo>
                    <a:cubicBezTo>
                      <a:pt x="43805" y="34344"/>
                      <a:pt x="93568" y="48712"/>
                      <a:pt x="143682" y="60977"/>
                    </a:cubicBezTo>
                    <a:cubicBezTo>
                      <a:pt x="226036" y="80953"/>
                      <a:pt x="309442" y="92517"/>
                      <a:pt x="393899" y="96723"/>
                    </a:cubicBezTo>
                    <a:cubicBezTo>
                      <a:pt x="469244" y="100577"/>
                      <a:pt x="544590" y="104432"/>
                      <a:pt x="619935" y="103381"/>
                    </a:cubicBezTo>
                    <a:cubicBezTo>
                      <a:pt x="759762" y="101278"/>
                      <a:pt x="899239" y="91466"/>
                      <a:pt x="1035562" y="55721"/>
                    </a:cubicBezTo>
                    <a:cubicBezTo>
                      <a:pt x="1078667" y="44506"/>
                      <a:pt x="1120369" y="30138"/>
                      <a:pt x="1157867" y="350"/>
                    </a:cubicBezTo>
                    <a:cubicBezTo>
                      <a:pt x="1157867" y="6308"/>
                      <a:pt x="1157867" y="10864"/>
                      <a:pt x="1157867" y="15069"/>
                    </a:cubicBezTo>
                    <a:cubicBezTo>
                      <a:pt x="1157867" y="169264"/>
                      <a:pt x="1157516" y="323109"/>
                      <a:pt x="1158217" y="477305"/>
                    </a:cubicBezTo>
                    <a:cubicBezTo>
                      <a:pt x="1158217" y="496579"/>
                      <a:pt x="1150858" y="508845"/>
                      <a:pt x="1136490" y="519007"/>
                    </a:cubicBezTo>
                    <a:cubicBezTo>
                      <a:pt x="1109856" y="537581"/>
                      <a:pt x="1079718" y="548094"/>
                      <a:pt x="1049229" y="557206"/>
                    </a:cubicBezTo>
                    <a:cubicBezTo>
                      <a:pt x="974234" y="579284"/>
                      <a:pt x="897137" y="590148"/>
                      <a:pt x="819338" y="598558"/>
                    </a:cubicBezTo>
                    <a:cubicBezTo>
                      <a:pt x="721214" y="609072"/>
                      <a:pt x="622739" y="610824"/>
                      <a:pt x="524264" y="609072"/>
                    </a:cubicBezTo>
                    <a:cubicBezTo>
                      <a:pt x="391095" y="606618"/>
                      <a:pt x="258628" y="596806"/>
                      <a:pt x="129314" y="562112"/>
                    </a:cubicBezTo>
                    <a:cubicBezTo>
                      <a:pt x="96022" y="553001"/>
                      <a:pt x="63781" y="538632"/>
                      <a:pt x="31890" y="524264"/>
                    </a:cubicBezTo>
                    <a:cubicBezTo>
                      <a:pt x="9462" y="514452"/>
                      <a:pt x="0" y="496579"/>
                      <a:pt x="0" y="469945"/>
                    </a:cubicBezTo>
                    <a:cubicBezTo>
                      <a:pt x="1051" y="318554"/>
                      <a:pt x="701" y="166811"/>
                      <a:pt x="701" y="15420"/>
                    </a:cubicBezTo>
                    <a:cubicBezTo>
                      <a:pt x="701" y="11214"/>
                      <a:pt x="701" y="6658"/>
                      <a:pt x="701" y="0"/>
                    </a:cubicBezTo>
                    <a:close/>
                  </a:path>
                </a:pathLst>
              </a:custGeom>
              <a:grpFill/>
              <a:ln w="3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9" name="Freeform: Shape 4">
                <a:extLst>
                  <a:ext uri="{FF2B5EF4-FFF2-40B4-BE49-F238E27FC236}">
                    <a16:creationId xmlns:a16="http://schemas.microsoft.com/office/drawing/2014/main" id="{E21F5BEA-AE66-461D-BC45-6D85819AA4CB}"/>
                  </a:ext>
                </a:extLst>
              </p:cNvPr>
              <p:cNvSpPr/>
              <p:nvPr/>
            </p:nvSpPr>
            <p:spPr>
              <a:xfrm>
                <a:off x="5538194" y="3144451"/>
                <a:ext cx="1156465" cy="606268"/>
              </a:xfrm>
              <a:custGeom>
                <a:avLst/>
                <a:gdLst>
                  <a:gd name="connsiteX0" fmla="*/ 1157875 w 1156465"/>
                  <a:gd name="connsiteY0" fmla="*/ 3154 h 606268"/>
                  <a:gd name="connsiteX1" fmla="*/ 1157875 w 1156465"/>
                  <a:gd name="connsiteY1" fmla="*/ 12616 h 606268"/>
                  <a:gd name="connsiteX2" fmla="*/ 1158226 w 1156465"/>
                  <a:gd name="connsiteY2" fmla="*/ 478706 h 606268"/>
                  <a:gd name="connsiteX3" fmla="*/ 1141404 w 1156465"/>
                  <a:gd name="connsiteY3" fmla="*/ 513751 h 606268"/>
                  <a:gd name="connsiteX4" fmla="*/ 1043981 w 1156465"/>
                  <a:gd name="connsiteY4" fmla="*/ 557556 h 606268"/>
                  <a:gd name="connsiteX5" fmla="*/ 802525 w 1156465"/>
                  <a:gd name="connsiteY5" fmla="*/ 598909 h 606268"/>
                  <a:gd name="connsiteX6" fmla="*/ 525324 w 1156465"/>
                  <a:gd name="connsiteY6" fmla="*/ 608371 h 606268"/>
                  <a:gd name="connsiteX7" fmla="*/ 132827 w 1156465"/>
                  <a:gd name="connsiteY7" fmla="*/ 562112 h 606268"/>
                  <a:gd name="connsiteX8" fmla="*/ 34001 w 1156465"/>
                  <a:gd name="connsiteY8" fmla="*/ 524615 h 606268"/>
                  <a:gd name="connsiteX9" fmla="*/ 8 w 1156465"/>
                  <a:gd name="connsiteY9" fmla="*/ 467843 h 606268"/>
                  <a:gd name="connsiteX10" fmla="*/ 709 w 1156465"/>
                  <a:gd name="connsiteY10" fmla="*/ 14368 h 606268"/>
                  <a:gd name="connsiteX11" fmla="*/ 709 w 1156465"/>
                  <a:gd name="connsiteY11" fmla="*/ 0 h 606268"/>
                  <a:gd name="connsiteX12" fmla="*/ 225694 w 1156465"/>
                  <a:gd name="connsiteY12" fmla="*/ 76046 h 606268"/>
                  <a:gd name="connsiteX13" fmla="*/ 659193 w 1156465"/>
                  <a:gd name="connsiteY13" fmla="*/ 101278 h 606268"/>
                  <a:gd name="connsiteX14" fmla="*/ 1020151 w 1156465"/>
                  <a:gd name="connsiteY14" fmla="*/ 58174 h 606268"/>
                  <a:gd name="connsiteX15" fmla="*/ 1082530 w 1156465"/>
                  <a:gd name="connsiteY15" fmla="*/ 39250 h 606268"/>
                  <a:gd name="connsiteX16" fmla="*/ 1157875 w 1156465"/>
                  <a:gd name="connsiteY16" fmla="*/ 3154 h 6062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156465" h="606268">
                    <a:moveTo>
                      <a:pt x="1157875" y="3154"/>
                    </a:moveTo>
                    <a:cubicBezTo>
                      <a:pt x="1157875" y="4906"/>
                      <a:pt x="1157875" y="8761"/>
                      <a:pt x="1157875" y="12616"/>
                    </a:cubicBezTo>
                    <a:cubicBezTo>
                      <a:pt x="1157875" y="167863"/>
                      <a:pt x="1157875" y="323460"/>
                      <a:pt x="1158226" y="478706"/>
                    </a:cubicBezTo>
                    <a:cubicBezTo>
                      <a:pt x="1158226" y="493776"/>
                      <a:pt x="1152619" y="504990"/>
                      <a:pt x="1141404" y="513751"/>
                    </a:cubicBezTo>
                    <a:cubicBezTo>
                      <a:pt x="1112668" y="536530"/>
                      <a:pt x="1078675" y="547393"/>
                      <a:pt x="1043981" y="557556"/>
                    </a:cubicBezTo>
                    <a:cubicBezTo>
                      <a:pt x="965131" y="580335"/>
                      <a:pt x="884178" y="591199"/>
                      <a:pt x="802525" y="598909"/>
                    </a:cubicBezTo>
                    <a:cubicBezTo>
                      <a:pt x="710358" y="607670"/>
                      <a:pt x="617841" y="610473"/>
                      <a:pt x="525324" y="608371"/>
                    </a:cubicBezTo>
                    <a:cubicBezTo>
                      <a:pt x="393206" y="605217"/>
                      <a:pt x="261089" y="596105"/>
                      <a:pt x="132827" y="562112"/>
                    </a:cubicBezTo>
                    <a:cubicBezTo>
                      <a:pt x="98833" y="553351"/>
                      <a:pt x="66242" y="538632"/>
                      <a:pt x="34001" y="524615"/>
                    </a:cubicBezTo>
                    <a:cubicBezTo>
                      <a:pt x="10522" y="514101"/>
                      <a:pt x="-342" y="495878"/>
                      <a:pt x="8" y="467843"/>
                    </a:cubicBezTo>
                    <a:cubicBezTo>
                      <a:pt x="1410" y="316801"/>
                      <a:pt x="709" y="165760"/>
                      <a:pt x="709" y="14368"/>
                    </a:cubicBezTo>
                    <a:cubicBezTo>
                      <a:pt x="709" y="9812"/>
                      <a:pt x="709" y="5257"/>
                      <a:pt x="709" y="0"/>
                    </a:cubicBezTo>
                    <a:cubicBezTo>
                      <a:pt x="69046" y="48712"/>
                      <a:pt x="147545" y="62729"/>
                      <a:pt x="225694" y="76046"/>
                    </a:cubicBezTo>
                    <a:cubicBezTo>
                      <a:pt x="369026" y="100928"/>
                      <a:pt x="514110" y="105484"/>
                      <a:pt x="659193" y="101278"/>
                    </a:cubicBezTo>
                    <a:cubicBezTo>
                      <a:pt x="780797" y="97774"/>
                      <a:pt x="901700" y="87261"/>
                      <a:pt x="1020151" y="58174"/>
                    </a:cubicBezTo>
                    <a:cubicBezTo>
                      <a:pt x="1041177" y="52917"/>
                      <a:pt x="1062554" y="47660"/>
                      <a:pt x="1082530" y="39250"/>
                    </a:cubicBezTo>
                    <a:cubicBezTo>
                      <a:pt x="1107762" y="29087"/>
                      <a:pt x="1132293" y="15770"/>
                      <a:pt x="1157875" y="3154"/>
                    </a:cubicBezTo>
                    <a:close/>
                  </a:path>
                </a:pathLst>
              </a:custGeom>
              <a:grpFill/>
              <a:ln w="3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0" name="Freeform: Shape 5">
                <a:extLst>
                  <a:ext uri="{FF2B5EF4-FFF2-40B4-BE49-F238E27FC236}">
                    <a16:creationId xmlns:a16="http://schemas.microsoft.com/office/drawing/2014/main" id="{610024C8-0F94-4C0A-8F65-889CA5ED5E7F}"/>
                  </a:ext>
                </a:extLst>
              </p:cNvPr>
              <p:cNvSpPr/>
              <p:nvPr/>
            </p:nvSpPr>
            <p:spPr>
              <a:xfrm>
                <a:off x="5538187" y="3791020"/>
                <a:ext cx="1156465" cy="606268"/>
              </a:xfrm>
              <a:custGeom>
                <a:avLst/>
                <a:gdLst>
                  <a:gd name="connsiteX0" fmla="*/ 365 w 1156465"/>
                  <a:gd name="connsiteY0" fmla="*/ 0 h 606268"/>
                  <a:gd name="connsiteX1" fmla="*/ 188554 w 1156465"/>
                  <a:gd name="connsiteY1" fmla="*/ 69738 h 606268"/>
                  <a:gd name="connsiteX2" fmla="*/ 443677 w 1156465"/>
                  <a:gd name="connsiteY2" fmla="*/ 98825 h 606268"/>
                  <a:gd name="connsiteX3" fmla="*/ 609787 w 1156465"/>
                  <a:gd name="connsiteY3" fmla="*/ 102680 h 606268"/>
                  <a:gd name="connsiteX4" fmla="*/ 1014199 w 1156465"/>
                  <a:gd name="connsiteY4" fmla="*/ 59575 h 606268"/>
                  <a:gd name="connsiteX5" fmla="*/ 1118982 w 1156465"/>
                  <a:gd name="connsiteY5" fmla="*/ 23480 h 606268"/>
                  <a:gd name="connsiteX6" fmla="*/ 1155779 w 1156465"/>
                  <a:gd name="connsiteY6" fmla="*/ 1402 h 606268"/>
                  <a:gd name="connsiteX7" fmla="*/ 1156480 w 1156465"/>
                  <a:gd name="connsiteY7" fmla="*/ 14719 h 606268"/>
                  <a:gd name="connsiteX8" fmla="*/ 1156830 w 1156465"/>
                  <a:gd name="connsiteY8" fmla="*/ 479407 h 606268"/>
                  <a:gd name="connsiteX9" fmla="*/ 1140359 w 1156465"/>
                  <a:gd name="connsiteY9" fmla="*/ 513400 h 606268"/>
                  <a:gd name="connsiteX10" fmla="*/ 1071322 w 1156465"/>
                  <a:gd name="connsiteY10" fmla="*/ 548445 h 606268"/>
                  <a:gd name="connsiteX11" fmla="*/ 864210 w 1156465"/>
                  <a:gd name="connsiteY11" fmla="*/ 592601 h 606268"/>
                  <a:gd name="connsiteX12" fmla="*/ 523227 w 1156465"/>
                  <a:gd name="connsiteY12" fmla="*/ 608371 h 606268"/>
                  <a:gd name="connsiteX13" fmla="*/ 147902 w 1156465"/>
                  <a:gd name="connsiteY13" fmla="*/ 566668 h 606268"/>
                  <a:gd name="connsiteX14" fmla="*/ 43119 w 1156465"/>
                  <a:gd name="connsiteY14" fmla="*/ 530923 h 606268"/>
                  <a:gd name="connsiteX15" fmla="*/ 18238 w 1156465"/>
                  <a:gd name="connsiteY15" fmla="*/ 515503 h 606268"/>
                  <a:gd name="connsiteX16" fmla="*/ 15 w 1156465"/>
                  <a:gd name="connsiteY16" fmla="*/ 478356 h 606268"/>
                  <a:gd name="connsiteX17" fmla="*/ 365 w 1156465"/>
                  <a:gd name="connsiteY17" fmla="*/ 16120 h 606268"/>
                  <a:gd name="connsiteX18" fmla="*/ 365 w 1156465"/>
                  <a:gd name="connsiteY18" fmla="*/ 0 h 6062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156465" h="606268">
                    <a:moveTo>
                      <a:pt x="365" y="0"/>
                    </a:moveTo>
                    <a:cubicBezTo>
                      <a:pt x="57838" y="42404"/>
                      <a:pt x="123020" y="56421"/>
                      <a:pt x="188554" y="69738"/>
                    </a:cubicBezTo>
                    <a:cubicBezTo>
                      <a:pt x="272660" y="86560"/>
                      <a:pt x="357818" y="95671"/>
                      <a:pt x="443677" y="98825"/>
                    </a:cubicBezTo>
                    <a:cubicBezTo>
                      <a:pt x="499047" y="100928"/>
                      <a:pt x="554417" y="103381"/>
                      <a:pt x="609787" y="102680"/>
                    </a:cubicBezTo>
                    <a:cubicBezTo>
                      <a:pt x="745759" y="100227"/>
                      <a:pt x="881381" y="92167"/>
                      <a:pt x="1014199" y="59575"/>
                    </a:cubicBezTo>
                    <a:cubicBezTo>
                      <a:pt x="1049945" y="50814"/>
                      <a:pt x="1084639" y="36797"/>
                      <a:pt x="1118982" y="23480"/>
                    </a:cubicBezTo>
                    <a:cubicBezTo>
                      <a:pt x="1131949" y="18573"/>
                      <a:pt x="1142813" y="9462"/>
                      <a:pt x="1155779" y="1402"/>
                    </a:cubicBezTo>
                    <a:cubicBezTo>
                      <a:pt x="1156129" y="5957"/>
                      <a:pt x="1156480" y="10163"/>
                      <a:pt x="1156480" y="14719"/>
                    </a:cubicBezTo>
                    <a:cubicBezTo>
                      <a:pt x="1156480" y="169615"/>
                      <a:pt x="1156480" y="324511"/>
                      <a:pt x="1156830" y="479407"/>
                    </a:cubicBezTo>
                    <a:cubicBezTo>
                      <a:pt x="1156830" y="494126"/>
                      <a:pt x="1152625" y="506392"/>
                      <a:pt x="1140359" y="513400"/>
                    </a:cubicBezTo>
                    <a:cubicBezTo>
                      <a:pt x="1117931" y="526367"/>
                      <a:pt x="1095503" y="539684"/>
                      <a:pt x="1071322" y="548445"/>
                    </a:cubicBezTo>
                    <a:cubicBezTo>
                      <a:pt x="1004387" y="572625"/>
                      <a:pt x="934649" y="583489"/>
                      <a:pt x="864210" y="592601"/>
                    </a:cubicBezTo>
                    <a:cubicBezTo>
                      <a:pt x="751016" y="606969"/>
                      <a:pt x="637472" y="610473"/>
                      <a:pt x="523227" y="608371"/>
                    </a:cubicBezTo>
                    <a:cubicBezTo>
                      <a:pt x="396717" y="606268"/>
                      <a:pt x="271258" y="596806"/>
                      <a:pt x="147902" y="566668"/>
                    </a:cubicBezTo>
                    <a:cubicBezTo>
                      <a:pt x="112157" y="557907"/>
                      <a:pt x="77813" y="543539"/>
                      <a:pt x="43119" y="530923"/>
                    </a:cubicBezTo>
                    <a:cubicBezTo>
                      <a:pt x="34008" y="527769"/>
                      <a:pt x="25948" y="521461"/>
                      <a:pt x="18238" y="515503"/>
                    </a:cubicBezTo>
                    <a:cubicBezTo>
                      <a:pt x="5622" y="506392"/>
                      <a:pt x="-336" y="494827"/>
                      <a:pt x="15" y="478356"/>
                    </a:cubicBezTo>
                    <a:cubicBezTo>
                      <a:pt x="365" y="324161"/>
                      <a:pt x="365" y="170316"/>
                      <a:pt x="365" y="16120"/>
                    </a:cubicBezTo>
                    <a:cubicBezTo>
                      <a:pt x="365" y="11565"/>
                      <a:pt x="365" y="7009"/>
                      <a:pt x="365" y="0"/>
                    </a:cubicBezTo>
                    <a:close/>
                  </a:path>
                </a:pathLst>
              </a:custGeom>
              <a:grpFill/>
              <a:ln w="3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1" name="Freeform: Shape 6">
                <a:extLst>
                  <a:ext uri="{FF2B5EF4-FFF2-40B4-BE49-F238E27FC236}">
                    <a16:creationId xmlns:a16="http://schemas.microsoft.com/office/drawing/2014/main" id="{82417888-FFAD-44AB-8255-C671D939F2E2}"/>
                  </a:ext>
                </a:extLst>
              </p:cNvPr>
              <p:cNvSpPr/>
              <p:nvPr/>
            </p:nvSpPr>
            <p:spPr>
              <a:xfrm>
                <a:off x="5537539" y="2335977"/>
                <a:ext cx="1156465" cy="245311"/>
              </a:xfrm>
              <a:custGeom>
                <a:avLst/>
                <a:gdLst>
                  <a:gd name="connsiteX0" fmla="*/ 576442 w 1156465"/>
                  <a:gd name="connsiteY0" fmla="*/ 3504 h 245310"/>
                  <a:gd name="connsiteX1" fmla="*/ 913920 w 1156465"/>
                  <a:gd name="connsiteY1" fmla="*/ 26984 h 245310"/>
                  <a:gd name="connsiteX2" fmla="*/ 1101758 w 1156465"/>
                  <a:gd name="connsiteY2" fmla="*/ 75696 h 245310"/>
                  <a:gd name="connsiteX3" fmla="*/ 1147666 w 1156465"/>
                  <a:gd name="connsiteY3" fmla="*/ 105133 h 245310"/>
                  <a:gd name="connsiteX4" fmla="*/ 1147666 w 1156465"/>
                  <a:gd name="connsiteY4" fmla="*/ 147186 h 245310"/>
                  <a:gd name="connsiteX5" fmla="*/ 1100706 w 1156465"/>
                  <a:gd name="connsiteY5" fmla="*/ 176974 h 245310"/>
                  <a:gd name="connsiteX6" fmla="*/ 926536 w 1156465"/>
                  <a:gd name="connsiteY6" fmla="*/ 223233 h 245310"/>
                  <a:gd name="connsiteX7" fmla="*/ 650386 w 1156465"/>
                  <a:gd name="connsiteY7" fmla="*/ 247413 h 245310"/>
                  <a:gd name="connsiteX8" fmla="*/ 230904 w 1156465"/>
                  <a:gd name="connsiteY8" fmla="*/ 223233 h 245310"/>
                  <a:gd name="connsiteX9" fmla="*/ 70401 w 1156465"/>
                  <a:gd name="connsiteY9" fmla="*/ 182231 h 245310"/>
                  <a:gd name="connsiteX10" fmla="*/ 19937 w 1156465"/>
                  <a:gd name="connsiteY10" fmla="*/ 155247 h 245310"/>
                  <a:gd name="connsiteX11" fmla="*/ 19236 w 1156465"/>
                  <a:gd name="connsiteY11" fmla="*/ 98124 h 245310"/>
                  <a:gd name="connsiteX12" fmla="*/ 98437 w 1156465"/>
                  <a:gd name="connsiteY12" fmla="*/ 60276 h 245310"/>
                  <a:gd name="connsiteX13" fmla="*/ 319917 w 1156465"/>
                  <a:gd name="connsiteY13" fmla="*/ 17172 h 245310"/>
                  <a:gd name="connsiteX14" fmla="*/ 576092 w 1156465"/>
                  <a:gd name="connsiteY14" fmla="*/ 0 h 245310"/>
                  <a:gd name="connsiteX15" fmla="*/ 576442 w 1156465"/>
                  <a:gd name="connsiteY15" fmla="*/ 3504 h 2453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156465" h="245310">
                    <a:moveTo>
                      <a:pt x="576442" y="3504"/>
                    </a:moveTo>
                    <a:cubicBezTo>
                      <a:pt x="689636" y="3855"/>
                      <a:pt x="802128" y="9812"/>
                      <a:pt x="913920" y="26984"/>
                    </a:cubicBezTo>
                    <a:cubicBezTo>
                      <a:pt x="978401" y="36797"/>
                      <a:pt x="1042182" y="49062"/>
                      <a:pt x="1101758" y="75696"/>
                    </a:cubicBezTo>
                    <a:cubicBezTo>
                      <a:pt x="1118228" y="83055"/>
                      <a:pt x="1133648" y="93569"/>
                      <a:pt x="1147666" y="105133"/>
                    </a:cubicBezTo>
                    <a:cubicBezTo>
                      <a:pt x="1162735" y="117749"/>
                      <a:pt x="1162735" y="134570"/>
                      <a:pt x="1147666" y="147186"/>
                    </a:cubicBezTo>
                    <a:cubicBezTo>
                      <a:pt x="1133648" y="159102"/>
                      <a:pt x="1117528" y="169615"/>
                      <a:pt x="1100706" y="176974"/>
                    </a:cubicBezTo>
                    <a:cubicBezTo>
                      <a:pt x="1044986" y="201856"/>
                      <a:pt x="986111" y="213771"/>
                      <a:pt x="926536" y="223233"/>
                    </a:cubicBezTo>
                    <a:cubicBezTo>
                      <a:pt x="835070" y="237951"/>
                      <a:pt x="742903" y="244960"/>
                      <a:pt x="650386" y="247413"/>
                    </a:cubicBezTo>
                    <a:cubicBezTo>
                      <a:pt x="509858" y="251268"/>
                      <a:pt x="370031" y="244960"/>
                      <a:pt x="230904" y="223233"/>
                    </a:cubicBezTo>
                    <a:cubicBezTo>
                      <a:pt x="176585" y="214472"/>
                      <a:pt x="122267" y="203257"/>
                      <a:pt x="70401" y="182231"/>
                    </a:cubicBezTo>
                    <a:cubicBezTo>
                      <a:pt x="52879" y="175222"/>
                      <a:pt x="35357" y="166110"/>
                      <a:pt x="19937" y="155247"/>
                    </a:cubicBezTo>
                    <a:cubicBezTo>
                      <a:pt x="-5996" y="137024"/>
                      <a:pt x="-7047" y="114946"/>
                      <a:pt x="19236" y="98124"/>
                    </a:cubicBezTo>
                    <a:cubicBezTo>
                      <a:pt x="43767" y="82354"/>
                      <a:pt x="70751" y="69738"/>
                      <a:pt x="98437" y="60276"/>
                    </a:cubicBezTo>
                    <a:cubicBezTo>
                      <a:pt x="170278" y="35745"/>
                      <a:pt x="244922" y="24181"/>
                      <a:pt x="319917" y="17172"/>
                    </a:cubicBezTo>
                    <a:cubicBezTo>
                      <a:pt x="405075" y="9462"/>
                      <a:pt x="490934" y="5607"/>
                      <a:pt x="576092" y="0"/>
                    </a:cubicBezTo>
                    <a:cubicBezTo>
                      <a:pt x="576442" y="1051"/>
                      <a:pt x="576442" y="2103"/>
                      <a:pt x="576442" y="3504"/>
                    </a:cubicBezTo>
                    <a:close/>
                  </a:path>
                </a:pathLst>
              </a:custGeom>
              <a:grpFill/>
              <a:ln w="3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2" name="Freeform: Shape 7">
                <a:extLst>
                  <a:ext uri="{FF2B5EF4-FFF2-40B4-BE49-F238E27FC236}">
                    <a16:creationId xmlns:a16="http://schemas.microsoft.com/office/drawing/2014/main" id="{4775C015-BD0E-4715-8C0A-51AD271A56D5}"/>
                  </a:ext>
                </a:extLst>
              </p:cNvPr>
              <p:cNvSpPr/>
              <p:nvPr/>
            </p:nvSpPr>
            <p:spPr>
              <a:xfrm>
                <a:off x="5537671" y="3699734"/>
                <a:ext cx="1156465" cy="175222"/>
              </a:xfrm>
              <a:custGeom>
                <a:avLst/>
                <a:gdLst>
                  <a:gd name="connsiteX0" fmla="*/ 574909 w 1156465"/>
                  <a:gd name="connsiteY0" fmla="*/ 177146 h 175221"/>
                  <a:gd name="connsiteX1" fmla="*/ 204490 w 1156465"/>
                  <a:gd name="connsiteY1" fmla="*/ 148409 h 175221"/>
                  <a:gd name="connsiteX2" fmla="*/ 57303 w 1156465"/>
                  <a:gd name="connsiteY2" fmla="*/ 106706 h 175221"/>
                  <a:gd name="connsiteX3" fmla="*/ 13147 w 1156465"/>
                  <a:gd name="connsiteY3" fmla="*/ 79372 h 175221"/>
                  <a:gd name="connsiteX4" fmla="*/ 12096 w 1156465"/>
                  <a:gd name="connsiteY4" fmla="*/ 33463 h 175221"/>
                  <a:gd name="connsiteX5" fmla="*/ 52747 w 1156465"/>
                  <a:gd name="connsiteY5" fmla="*/ 7180 h 175221"/>
                  <a:gd name="connsiteX6" fmla="*/ 63261 w 1156465"/>
                  <a:gd name="connsiteY6" fmla="*/ 7180 h 175221"/>
                  <a:gd name="connsiteX7" fmla="*/ 314529 w 1156465"/>
                  <a:gd name="connsiteY7" fmla="*/ 56593 h 175221"/>
                  <a:gd name="connsiteX8" fmla="*/ 601893 w 1156465"/>
                  <a:gd name="connsiteY8" fmla="*/ 68858 h 175221"/>
                  <a:gd name="connsiteX9" fmla="*/ 981424 w 1156465"/>
                  <a:gd name="connsiteY9" fmla="*/ 30309 h 175221"/>
                  <a:gd name="connsiteX10" fmla="*/ 1079548 w 1156465"/>
                  <a:gd name="connsiteY10" fmla="*/ 1924 h 175221"/>
                  <a:gd name="connsiteX11" fmla="*/ 1090412 w 1156465"/>
                  <a:gd name="connsiteY11" fmla="*/ 522 h 175221"/>
                  <a:gd name="connsiteX12" fmla="*/ 1146833 w 1156465"/>
                  <a:gd name="connsiteY12" fmla="*/ 34515 h 175221"/>
                  <a:gd name="connsiteX13" fmla="*/ 1147184 w 1156465"/>
                  <a:gd name="connsiteY13" fmla="*/ 76568 h 175221"/>
                  <a:gd name="connsiteX14" fmla="*/ 1100224 w 1156465"/>
                  <a:gd name="connsiteY14" fmla="*/ 106356 h 175221"/>
                  <a:gd name="connsiteX15" fmla="*/ 922900 w 1156465"/>
                  <a:gd name="connsiteY15" fmla="*/ 152965 h 175221"/>
                  <a:gd name="connsiteX16" fmla="*/ 644297 w 1156465"/>
                  <a:gd name="connsiteY16" fmla="*/ 176445 h 175221"/>
                  <a:gd name="connsiteX17" fmla="*/ 574909 w 1156465"/>
                  <a:gd name="connsiteY17" fmla="*/ 177146 h 175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156465" h="175221">
                    <a:moveTo>
                      <a:pt x="574909" y="177146"/>
                    </a:moveTo>
                    <a:cubicBezTo>
                      <a:pt x="450852" y="178197"/>
                      <a:pt x="327145" y="170837"/>
                      <a:pt x="204490" y="148409"/>
                    </a:cubicBezTo>
                    <a:cubicBezTo>
                      <a:pt x="154026" y="139297"/>
                      <a:pt x="104263" y="128083"/>
                      <a:pt x="57303" y="106706"/>
                    </a:cubicBezTo>
                    <a:cubicBezTo>
                      <a:pt x="41533" y="99697"/>
                      <a:pt x="26464" y="90235"/>
                      <a:pt x="13147" y="79372"/>
                    </a:cubicBezTo>
                    <a:cubicBezTo>
                      <a:pt x="-4025" y="65354"/>
                      <a:pt x="-4375" y="47832"/>
                      <a:pt x="12096" y="33463"/>
                    </a:cubicBezTo>
                    <a:cubicBezTo>
                      <a:pt x="24011" y="22950"/>
                      <a:pt x="38730" y="15591"/>
                      <a:pt x="52747" y="7180"/>
                    </a:cubicBezTo>
                    <a:cubicBezTo>
                      <a:pt x="55551" y="5428"/>
                      <a:pt x="60107" y="6129"/>
                      <a:pt x="63261" y="7180"/>
                    </a:cubicBezTo>
                    <a:cubicBezTo>
                      <a:pt x="144914" y="34515"/>
                      <a:pt x="229371" y="47481"/>
                      <a:pt x="314529" y="56593"/>
                    </a:cubicBezTo>
                    <a:cubicBezTo>
                      <a:pt x="410200" y="66756"/>
                      <a:pt x="505871" y="70610"/>
                      <a:pt x="601893" y="68858"/>
                    </a:cubicBezTo>
                    <a:cubicBezTo>
                      <a:pt x="729455" y="66405"/>
                      <a:pt x="856315" y="58345"/>
                      <a:pt x="981424" y="30309"/>
                    </a:cubicBezTo>
                    <a:cubicBezTo>
                      <a:pt x="1014716" y="22950"/>
                      <a:pt x="1046957" y="11385"/>
                      <a:pt x="1079548" y="1924"/>
                    </a:cubicBezTo>
                    <a:cubicBezTo>
                      <a:pt x="1083053" y="872"/>
                      <a:pt x="1087959" y="-880"/>
                      <a:pt x="1090412" y="522"/>
                    </a:cubicBezTo>
                    <a:cubicBezTo>
                      <a:pt x="1109686" y="11385"/>
                      <a:pt x="1129662" y="21198"/>
                      <a:pt x="1146833" y="34515"/>
                    </a:cubicBezTo>
                    <a:cubicBezTo>
                      <a:pt x="1162253" y="46430"/>
                      <a:pt x="1161903" y="63952"/>
                      <a:pt x="1147184" y="76568"/>
                    </a:cubicBezTo>
                    <a:cubicBezTo>
                      <a:pt x="1133166" y="88483"/>
                      <a:pt x="1117046" y="98996"/>
                      <a:pt x="1100224" y="106356"/>
                    </a:cubicBezTo>
                    <a:cubicBezTo>
                      <a:pt x="1043803" y="131588"/>
                      <a:pt x="983526" y="143152"/>
                      <a:pt x="922900" y="152965"/>
                    </a:cubicBezTo>
                    <a:cubicBezTo>
                      <a:pt x="830733" y="167683"/>
                      <a:pt x="737515" y="175393"/>
                      <a:pt x="644297" y="176445"/>
                    </a:cubicBezTo>
                    <a:cubicBezTo>
                      <a:pt x="621168" y="177146"/>
                      <a:pt x="598038" y="177146"/>
                      <a:pt x="574909" y="177146"/>
                    </a:cubicBezTo>
                    <a:close/>
                  </a:path>
                </a:pathLst>
              </a:custGeom>
              <a:grpFill/>
              <a:ln w="3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3" name="Freeform: Shape 8">
                <a:extLst>
                  <a:ext uri="{FF2B5EF4-FFF2-40B4-BE49-F238E27FC236}">
                    <a16:creationId xmlns:a16="http://schemas.microsoft.com/office/drawing/2014/main" id="{18264259-5395-4A69-A511-11B0D7F6A15E}"/>
                  </a:ext>
                </a:extLst>
              </p:cNvPr>
              <p:cNvSpPr/>
              <p:nvPr/>
            </p:nvSpPr>
            <p:spPr>
              <a:xfrm>
                <a:off x="5537669" y="3055216"/>
                <a:ext cx="1156465" cy="175222"/>
              </a:xfrm>
              <a:custGeom>
                <a:avLst/>
                <a:gdLst>
                  <a:gd name="connsiteX0" fmla="*/ 587526 w 1156465"/>
                  <a:gd name="connsiteY0" fmla="*/ 175794 h 175221"/>
                  <a:gd name="connsiteX1" fmla="*/ 226919 w 1156465"/>
                  <a:gd name="connsiteY1" fmla="*/ 149862 h 175221"/>
                  <a:gd name="connsiteX2" fmla="*/ 42235 w 1156465"/>
                  <a:gd name="connsiteY2" fmla="*/ 96944 h 175221"/>
                  <a:gd name="connsiteX3" fmla="*/ 10345 w 1156465"/>
                  <a:gd name="connsiteY3" fmla="*/ 73815 h 175221"/>
                  <a:gd name="connsiteX4" fmla="*/ 9644 w 1156465"/>
                  <a:gd name="connsiteY4" fmla="*/ 34566 h 175221"/>
                  <a:gd name="connsiteX5" fmla="*/ 54851 w 1156465"/>
                  <a:gd name="connsiteY5" fmla="*/ 4427 h 175221"/>
                  <a:gd name="connsiteX6" fmla="*/ 65715 w 1156465"/>
                  <a:gd name="connsiteY6" fmla="*/ 5128 h 175221"/>
                  <a:gd name="connsiteX7" fmla="*/ 304368 w 1156465"/>
                  <a:gd name="connsiteY7" fmla="*/ 53489 h 175221"/>
                  <a:gd name="connsiteX8" fmla="*/ 608202 w 1156465"/>
                  <a:gd name="connsiteY8" fmla="*/ 67157 h 175221"/>
                  <a:gd name="connsiteX9" fmla="*/ 1000349 w 1156465"/>
                  <a:gd name="connsiteY9" fmla="*/ 25103 h 175221"/>
                  <a:gd name="connsiteX10" fmla="*/ 1079900 w 1156465"/>
                  <a:gd name="connsiteY10" fmla="*/ 1273 h 175221"/>
                  <a:gd name="connsiteX11" fmla="*/ 1096371 w 1156465"/>
                  <a:gd name="connsiteY11" fmla="*/ 1624 h 175221"/>
                  <a:gd name="connsiteX12" fmla="*/ 1141578 w 1156465"/>
                  <a:gd name="connsiteY12" fmla="*/ 27557 h 175221"/>
                  <a:gd name="connsiteX13" fmla="*/ 1141578 w 1156465"/>
                  <a:gd name="connsiteY13" fmla="*/ 81525 h 175221"/>
                  <a:gd name="connsiteX14" fmla="*/ 1045556 w 1156465"/>
                  <a:gd name="connsiteY14" fmla="*/ 125330 h 175221"/>
                  <a:gd name="connsiteX15" fmla="*/ 842299 w 1156465"/>
                  <a:gd name="connsiteY15" fmla="*/ 163178 h 175221"/>
                  <a:gd name="connsiteX16" fmla="*/ 587526 w 1156465"/>
                  <a:gd name="connsiteY16" fmla="*/ 175794 h 175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156465" h="175221">
                    <a:moveTo>
                      <a:pt x="587526" y="175794"/>
                    </a:moveTo>
                    <a:cubicBezTo>
                      <a:pt x="461366" y="176495"/>
                      <a:pt x="343617" y="169486"/>
                      <a:pt x="226919" y="149862"/>
                    </a:cubicBezTo>
                    <a:cubicBezTo>
                      <a:pt x="163489" y="139348"/>
                      <a:pt x="100059" y="126732"/>
                      <a:pt x="42235" y="96944"/>
                    </a:cubicBezTo>
                    <a:cubicBezTo>
                      <a:pt x="30671" y="90987"/>
                      <a:pt x="19807" y="82927"/>
                      <a:pt x="10345" y="73815"/>
                    </a:cubicBezTo>
                    <a:cubicBezTo>
                      <a:pt x="-2972" y="61199"/>
                      <a:pt x="-3673" y="46831"/>
                      <a:pt x="9644" y="34566"/>
                    </a:cubicBezTo>
                    <a:cubicBezTo>
                      <a:pt x="22961" y="22650"/>
                      <a:pt x="39432" y="13889"/>
                      <a:pt x="54851" y="4427"/>
                    </a:cubicBezTo>
                    <a:cubicBezTo>
                      <a:pt x="57305" y="3026"/>
                      <a:pt x="62211" y="3726"/>
                      <a:pt x="65715" y="5128"/>
                    </a:cubicBezTo>
                    <a:cubicBezTo>
                      <a:pt x="143163" y="32112"/>
                      <a:pt x="223415" y="44378"/>
                      <a:pt x="304368" y="53489"/>
                    </a:cubicBezTo>
                    <a:cubicBezTo>
                      <a:pt x="405295" y="65054"/>
                      <a:pt x="506924" y="68909"/>
                      <a:pt x="608202" y="67157"/>
                    </a:cubicBezTo>
                    <a:cubicBezTo>
                      <a:pt x="739969" y="65054"/>
                      <a:pt x="871386" y="55592"/>
                      <a:pt x="1000349" y="25103"/>
                    </a:cubicBezTo>
                    <a:cubicBezTo>
                      <a:pt x="1027333" y="18796"/>
                      <a:pt x="1053266" y="8983"/>
                      <a:pt x="1079900" y="1273"/>
                    </a:cubicBezTo>
                    <a:cubicBezTo>
                      <a:pt x="1085157" y="-128"/>
                      <a:pt x="1091815" y="-829"/>
                      <a:pt x="1096371" y="1624"/>
                    </a:cubicBezTo>
                    <a:cubicBezTo>
                      <a:pt x="1111791" y="9334"/>
                      <a:pt x="1127911" y="17043"/>
                      <a:pt x="1141578" y="27557"/>
                    </a:cubicBezTo>
                    <a:cubicBezTo>
                      <a:pt x="1164007" y="44378"/>
                      <a:pt x="1163656" y="63652"/>
                      <a:pt x="1141578" y="81525"/>
                    </a:cubicBezTo>
                    <a:cubicBezTo>
                      <a:pt x="1113192" y="104304"/>
                      <a:pt x="1079550" y="115168"/>
                      <a:pt x="1045556" y="125330"/>
                    </a:cubicBezTo>
                    <a:cubicBezTo>
                      <a:pt x="978972" y="144955"/>
                      <a:pt x="910986" y="155469"/>
                      <a:pt x="842299" y="163178"/>
                    </a:cubicBezTo>
                    <a:cubicBezTo>
                      <a:pt x="755389" y="171940"/>
                      <a:pt x="667778" y="176846"/>
                      <a:pt x="587526" y="175794"/>
                    </a:cubicBezTo>
                    <a:close/>
                  </a:path>
                </a:pathLst>
              </a:custGeom>
              <a:grpFill/>
              <a:ln w="3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66" name="그룹 65">
              <a:extLst>
                <a:ext uri="{FF2B5EF4-FFF2-40B4-BE49-F238E27FC236}">
                  <a16:creationId xmlns:a16="http://schemas.microsoft.com/office/drawing/2014/main" id="{BBE340FC-1BA6-4A04-AD6E-FE5C5E4ACBF7}"/>
                </a:ext>
              </a:extLst>
            </p:cNvPr>
            <p:cNvGrpSpPr/>
            <p:nvPr/>
          </p:nvGrpSpPr>
          <p:grpSpPr>
            <a:xfrm flipV="1">
              <a:off x="4432813" y="3299472"/>
              <a:ext cx="527928" cy="58693"/>
              <a:chOff x="3058239" y="2911633"/>
              <a:chExt cx="1213216" cy="134881"/>
            </a:xfrm>
            <a:solidFill>
              <a:schemeClr val="bg1"/>
            </a:solidFill>
          </p:grpSpPr>
          <p:sp>
            <p:nvSpPr>
              <p:cNvPr id="75" name="사각형: 둥근 모서리 74">
                <a:extLst>
                  <a:ext uri="{FF2B5EF4-FFF2-40B4-BE49-F238E27FC236}">
                    <a16:creationId xmlns:a16="http://schemas.microsoft.com/office/drawing/2014/main" id="{AA7D2658-089D-49F8-BE0D-8C17C5F1D98A}"/>
                  </a:ext>
                </a:extLst>
              </p:cNvPr>
              <p:cNvSpPr/>
              <p:nvPr/>
            </p:nvSpPr>
            <p:spPr>
              <a:xfrm>
                <a:off x="3058239" y="2911633"/>
                <a:ext cx="710482" cy="134881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6" name="사각형: 둥근 모서리 75">
                <a:extLst>
                  <a:ext uri="{FF2B5EF4-FFF2-40B4-BE49-F238E27FC236}">
                    <a16:creationId xmlns:a16="http://schemas.microsoft.com/office/drawing/2014/main" id="{CB10F005-7071-48EE-A99B-125C01D038E7}"/>
                  </a:ext>
                </a:extLst>
              </p:cNvPr>
              <p:cNvSpPr/>
              <p:nvPr/>
            </p:nvSpPr>
            <p:spPr>
              <a:xfrm>
                <a:off x="3804088" y="2911633"/>
                <a:ext cx="216000" cy="134881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7" name="사각형: 둥근 모서리 76">
                <a:extLst>
                  <a:ext uri="{FF2B5EF4-FFF2-40B4-BE49-F238E27FC236}">
                    <a16:creationId xmlns:a16="http://schemas.microsoft.com/office/drawing/2014/main" id="{7393750F-48B8-488C-BEDF-713E922A8AF2}"/>
                  </a:ext>
                </a:extLst>
              </p:cNvPr>
              <p:cNvSpPr/>
              <p:nvPr/>
            </p:nvSpPr>
            <p:spPr>
              <a:xfrm>
                <a:off x="4055455" y="2911633"/>
                <a:ext cx="216000" cy="134881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905A2904-C413-45C4-95FA-0D207252706D}"/>
                </a:ext>
              </a:extLst>
            </p:cNvPr>
            <p:cNvGrpSpPr/>
            <p:nvPr/>
          </p:nvGrpSpPr>
          <p:grpSpPr>
            <a:xfrm flipV="1">
              <a:off x="4432813" y="3755468"/>
              <a:ext cx="527928" cy="58693"/>
              <a:chOff x="3058239" y="2911633"/>
              <a:chExt cx="1213216" cy="134881"/>
            </a:xfrm>
            <a:solidFill>
              <a:schemeClr val="bg1"/>
            </a:solidFill>
          </p:grpSpPr>
          <p:sp>
            <p:nvSpPr>
              <p:cNvPr id="72" name="사각형: 둥근 모서리 71">
                <a:extLst>
                  <a:ext uri="{FF2B5EF4-FFF2-40B4-BE49-F238E27FC236}">
                    <a16:creationId xmlns:a16="http://schemas.microsoft.com/office/drawing/2014/main" id="{CCA5C062-16C2-4416-89C0-947BDE5507F3}"/>
                  </a:ext>
                </a:extLst>
              </p:cNvPr>
              <p:cNvSpPr/>
              <p:nvPr/>
            </p:nvSpPr>
            <p:spPr>
              <a:xfrm>
                <a:off x="3058239" y="2911633"/>
                <a:ext cx="710482" cy="134881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3" name="사각형: 둥근 모서리 72">
                <a:extLst>
                  <a:ext uri="{FF2B5EF4-FFF2-40B4-BE49-F238E27FC236}">
                    <a16:creationId xmlns:a16="http://schemas.microsoft.com/office/drawing/2014/main" id="{7F3EA443-AF56-4F3E-B7E9-D28106FCEA19}"/>
                  </a:ext>
                </a:extLst>
              </p:cNvPr>
              <p:cNvSpPr/>
              <p:nvPr/>
            </p:nvSpPr>
            <p:spPr>
              <a:xfrm>
                <a:off x="3804088" y="2911633"/>
                <a:ext cx="216000" cy="134881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4" name="사각형: 둥근 모서리 73">
                <a:extLst>
                  <a:ext uri="{FF2B5EF4-FFF2-40B4-BE49-F238E27FC236}">
                    <a16:creationId xmlns:a16="http://schemas.microsoft.com/office/drawing/2014/main" id="{D8BA47F5-7B15-4E07-A145-8E3D6AAD2C40}"/>
                  </a:ext>
                </a:extLst>
              </p:cNvPr>
              <p:cNvSpPr/>
              <p:nvPr/>
            </p:nvSpPr>
            <p:spPr>
              <a:xfrm>
                <a:off x="4055455" y="2911633"/>
                <a:ext cx="216000" cy="134881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BA470454-0128-436E-B804-0693E2801C19}"/>
                </a:ext>
              </a:extLst>
            </p:cNvPr>
            <p:cNvGrpSpPr/>
            <p:nvPr/>
          </p:nvGrpSpPr>
          <p:grpSpPr>
            <a:xfrm flipV="1">
              <a:off x="4432813" y="4211464"/>
              <a:ext cx="527928" cy="58693"/>
              <a:chOff x="3058239" y="2911633"/>
              <a:chExt cx="1213216" cy="134881"/>
            </a:xfrm>
            <a:solidFill>
              <a:schemeClr val="bg1"/>
            </a:solidFill>
          </p:grpSpPr>
          <p:sp>
            <p:nvSpPr>
              <p:cNvPr id="69" name="사각형: 둥근 모서리 68">
                <a:extLst>
                  <a:ext uri="{FF2B5EF4-FFF2-40B4-BE49-F238E27FC236}">
                    <a16:creationId xmlns:a16="http://schemas.microsoft.com/office/drawing/2014/main" id="{946CDA57-ECB3-4D2C-8CA5-13BB75AC8296}"/>
                  </a:ext>
                </a:extLst>
              </p:cNvPr>
              <p:cNvSpPr/>
              <p:nvPr/>
            </p:nvSpPr>
            <p:spPr>
              <a:xfrm>
                <a:off x="3058239" y="2911633"/>
                <a:ext cx="710482" cy="134881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0" name="사각형: 둥근 모서리 69">
                <a:extLst>
                  <a:ext uri="{FF2B5EF4-FFF2-40B4-BE49-F238E27FC236}">
                    <a16:creationId xmlns:a16="http://schemas.microsoft.com/office/drawing/2014/main" id="{13A5DECA-3E6A-4AA4-9746-9F32B5E8DD8A}"/>
                  </a:ext>
                </a:extLst>
              </p:cNvPr>
              <p:cNvSpPr/>
              <p:nvPr/>
            </p:nvSpPr>
            <p:spPr>
              <a:xfrm>
                <a:off x="3804088" y="2911633"/>
                <a:ext cx="216000" cy="134881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1" name="사각형: 둥근 모서리 70">
                <a:extLst>
                  <a:ext uri="{FF2B5EF4-FFF2-40B4-BE49-F238E27FC236}">
                    <a16:creationId xmlns:a16="http://schemas.microsoft.com/office/drawing/2014/main" id="{0F54375E-F5CA-4D18-8014-AD06EE0CFBC9}"/>
                  </a:ext>
                </a:extLst>
              </p:cNvPr>
              <p:cNvSpPr/>
              <p:nvPr/>
            </p:nvSpPr>
            <p:spPr>
              <a:xfrm>
                <a:off x="4055455" y="2911633"/>
                <a:ext cx="216000" cy="134881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D0DC1390-2A60-4277-B1AE-CCDE775C7BE3}"/>
              </a:ext>
            </a:extLst>
          </p:cNvPr>
          <p:cNvGrpSpPr/>
          <p:nvPr/>
        </p:nvGrpSpPr>
        <p:grpSpPr>
          <a:xfrm>
            <a:off x="8614357" y="5688614"/>
            <a:ext cx="637423" cy="905053"/>
            <a:chOff x="4160927" y="2978939"/>
            <a:chExt cx="1013906" cy="1439607"/>
          </a:xfrm>
        </p:grpSpPr>
        <p:grpSp>
          <p:nvGrpSpPr>
            <p:cNvPr id="85" name="Group 33">
              <a:extLst>
                <a:ext uri="{FF2B5EF4-FFF2-40B4-BE49-F238E27FC236}">
                  <a16:creationId xmlns:a16="http://schemas.microsoft.com/office/drawing/2014/main" id="{27D18395-AD8F-4DDA-A043-A7EC9D774AF1}"/>
                </a:ext>
              </a:extLst>
            </p:cNvPr>
            <p:cNvGrpSpPr/>
            <p:nvPr/>
          </p:nvGrpSpPr>
          <p:grpSpPr>
            <a:xfrm>
              <a:off x="4160927" y="2978939"/>
              <a:ext cx="1013906" cy="1439607"/>
              <a:chOff x="5537539" y="2335977"/>
              <a:chExt cx="1157120" cy="2061311"/>
            </a:xfrm>
            <a:solidFill>
              <a:schemeClr val="accent1"/>
            </a:solidFill>
          </p:grpSpPr>
          <p:sp>
            <p:nvSpPr>
              <p:cNvPr id="98" name="Freeform: Shape 3">
                <a:extLst>
                  <a:ext uri="{FF2B5EF4-FFF2-40B4-BE49-F238E27FC236}">
                    <a16:creationId xmlns:a16="http://schemas.microsoft.com/office/drawing/2014/main" id="{4920EF51-DAB0-4754-8C22-F51FC72D7402}"/>
                  </a:ext>
                </a:extLst>
              </p:cNvPr>
              <p:cNvSpPr/>
              <p:nvPr/>
            </p:nvSpPr>
            <p:spPr>
              <a:xfrm>
                <a:off x="5537852" y="2496480"/>
                <a:ext cx="1156465" cy="606268"/>
              </a:xfrm>
              <a:custGeom>
                <a:avLst/>
                <a:gdLst>
                  <a:gd name="connsiteX0" fmla="*/ 701 w 1156465"/>
                  <a:gd name="connsiteY0" fmla="*/ 0 h 606268"/>
                  <a:gd name="connsiteX1" fmla="*/ 143682 w 1156465"/>
                  <a:gd name="connsiteY1" fmla="*/ 60977 h 606268"/>
                  <a:gd name="connsiteX2" fmla="*/ 393899 w 1156465"/>
                  <a:gd name="connsiteY2" fmla="*/ 96723 h 606268"/>
                  <a:gd name="connsiteX3" fmla="*/ 619935 w 1156465"/>
                  <a:gd name="connsiteY3" fmla="*/ 103381 h 606268"/>
                  <a:gd name="connsiteX4" fmla="*/ 1035562 w 1156465"/>
                  <a:gd name="connsiteY4" fmla="*/ 55721 h 606268"/>
                  <a:gd name="connsiteX5" fmla="*/ 1157867 w 1156465"/>
                  <a:gd name="connsiteY5" fmla="*/ 350 h 606268"/>
                  <a:gd name="connsiteX6" fmla="*/ 1157867 w 1156465"/>
                  <a:gd name="connsiteY6" fmla="*/ 15069 h 606268"/>
                  <a:gd name="connsiteX7" fmla="*/ 1158217 w 1156465"/>
                  <a:gd name="connsiteY7" fmla="*/ 477305 h 606268"/>
                  <a:gd name="connsiteX8" fmla="*/ 1136490 w 1156465"/>
                  <a:gd name="connsiteY8" fmla="*/ 519007 h 606268"/>
                  <a:gd name="connsiteX9" fmla="*/ 1049229 w 1156465"/>
                  <a:gd name="connsiteY9" fmla="*/ 557206 h 606268"/>
                  <a:gd name="connsiteX10" fmla="*/ 819338 w 1156465"/>
                  <a:gd name="connsiteY10" fmla="*/ 598558 h 606268"/>
                  <a:gd name="connsiteX11" fmla="*/ 524264 w 1156465"/>
                  <a:gd name="connsiteY11" fmla="*/ 609072 h 606268"/>
                  <a:gd name="connsiteX12" fmla="*/ 129314 w 1156465"/>
                  <a:gd name="connsiteY12" fmla="*/ 562112 h 606268"/>
                  <a:gd name="connsiteX13" fmla="*/ 31890 w 1156465"/>
                  <a:gd name="connsiteY13" fmla="*/ 524264 h 606268"/>
                  <a:gd name="connsiteX14" fmla="*/ 0 w 1156465"/>
                  <a:gd name="connsiteY14" fmla="*/ 469945 h 606268"/>
                  <a:gd name="connsiteX15" fmla="*/ 701 w 1156465"/>
                  <a:gd name="connsiteY15" fmla="*/ 15420 h 606268"/>
                  <a:gd name="connsiteX16" fmla="*/ 701 w 1156465"/>
                  <a:gd name="connsiteY16" fmla="*/ 0 h 6062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156465" h="606268">
                    <a:moveTo>
                      <a:pt x="701" y="0"/>
                    </a:moveTo>
                    <a:cubicBezTo>
                      <a:pt x="43805" y="34344"/>
                      <a:pt x="93568" y="48712"/>
                      <a:pt x="143682" y="60977"/>
                    </a:cubicBezTo>
                    <a:cubicBezTo>
                      <a:pt x="226036" y="80953"/>
                      <a:pt x="309442" y="92517"/>
                      <a:pt x="393899" y="96723"/>
                    </a:cubicBezTo>
                    <a:cubicBezTo>
                      <a:pt x="469244" y="100577"/>
                      <a:pt x="544590" y="104432"/>
                      <a:pt x="619935" y="103381"/>
                    </a:cubicBezTo>
                    <a:cubicBezTo>
                      <a:pt x="759762" y="101278"/>
                      <a:pt x="899239" y="91466"/>
                      <a:pt x="1035562" y="55721"/>
                    </a:cubicBezTo>
                    <a:cubicBezTo>
                      <a:pt x="1078667" y="44506"/>
                      <a:pt x="1120369" y="30138"/>
                      <a:pt x="1157867" y="350"/>
                    </a:cubicBezTo>
                    <a:cubicBezTo>
                      <a:pt x="1157867" y="6308"/>
                      <a:pt x="1157867" y="10864"/>
                      <a:pt x="1157867" y="15069"/>
                    </a:cubicBezTo>
                    <a:cubicBezTo>
                      <a:pt x="1157867" y="169264"/>
                      <a:pt x="1157516" y="323109"/>
                      <a:pt x="1158217" y="477305"/>
                    </a:cubicBezTo>
                    <a:cubicBezTo>
                      <a:pt x="1158217" y="496579"/>
                      <a:pt x="1150858" y="508845"/>
                      <a:pt x="1136490" y="519007"/>
                    </a:cubicBezTo>
                    <a:cubicBezTo>
                      <a:pt x="1109856" y="537581"/>
                      <a:pt x="1079718" y="548094"/>
                      <a:pt x="1049229" y="557206"/>
                    </a:cubicBezTo>
                    <a:cubicBezTo>
                      <a:pt x="974234" y="579284"/>
                      <a:pt x="897137" y="590148"/>
                      <a:pt x="819338" y="598558"/>
                    </a:cubicBezTo>
                    <a:cubicBezTo>
                      <a:pt x="721214" y="609072"/>
                      <a:pt x="622739" y="610824"/>
                      <a:pt x="524264" y="609072"/>
                    </a:cubicBezTo>
                    <a:cubicBezTo>
                      <a:pt x="391095" y="606618"/>
                      <a:pt x="258628" y="596806"/>
                      <a:pt x="129314" y="562112"/>
                    </a:cubicBezTo>
                    <a:cubicBezTo>
                      <a:pt x="96022" y="553001"/>
                      <a:pt x="63781" y="538632"/>
                      <a:pt x="31890" y="524264"/>
                    </a:cubicBezTo>
                    <a:cubicBezTo>
                      <a:pt x="9462" y="514452"/>
                      <a:pt x="0" y="496579"/>
                      <a:pt x="0" y="469945"/>
                    </a:cubicBezTo>
                    <a:cubicBezTo>
                      <a:pt x="1051" y="318554"/>
                      <a:pt x="701" y="166811"/>
                      <a:pt x="701" y="15420"/>
                    </a:cubicBezTo>
                    <a:cubicBezTo>
                      <a:pt x="701" y="11214"/>
                      <a:pt x="701" y="6658"/>
                      <a:pt x="701" y="0"/>
                    </a:cubicBezTo>
                    <a:close/>
                  </a:path>
                </a:pathLst>
              </a:custGeom>
              <a:grpFill/>
              <a:ln w="3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9" name="Freeform: Shape 4">
                <a:extLst>
                  <a:ext uri="{FF2B5EF4-FFF2-40B4-BE49-F238E27FC236}">
                    <a16:creationId xmlns:a16="http://schemas.microsoft.com/office/drawing/2014/main" id="{449720F9-034B-41B6-A897-11182F7620AD}"/>
                  </a:ext>
                </a:extLst>
              </p:cNvPr>
              <p:cNvSpPr/>
              <p:nvPr/>
            </p:nvSpPr>
            <p:spPr>
              <a:xfrm>
                <a:off x="5538194" y="3144451"/>
                <a:ext cx="1156465" cy="606268"/>
              </a:xfrm>
              <a:custGeom>
                <a:avLst/>
                <a:gdLst>
                  <a:gd name="connsiteX0" fmla="*/ 1157875 w 1156465"/>
                  <a:gd name="connsiteY0" fmla="*/ 3154 h 606268"/>
                  <a:gd name="connsiteX1" fmla="*/ 1157875 w 1156465"/>
                  <a:gd name="connsiteY1" fmla="*/ 12616 h 606268"/>
                  <a:gd name="connsiteX2" fmla="*/ 1158226 w 1156465"/>
                  <a:gd name="connsiteY2" fmla="*/ 478706 h 606268"/>
                  <a:gd name="connsiteX3" fmla="*/ 1141404 w 1156465"/>
                  <a:gd name="connsiteY3" fmla="*/ 513751 h 606268"/>
                  <a:gd name="connsiteX4" fmla="*/ 1043981 w 1156465"/>
                  <a:gd name="connsiteY4" fmla="*/ 557556 h 606268"/>
                  <a:gd name="connsiteX5" fmla="*/ 802525 w 1156465"/>
                  <a:gd name="connsiteY5" fmla="*/ 598909 h 606268"/>
                  <a:gd name="connsiteX6" fmla="*/ 525324 w 1156465"/>
                  <a:gd name="connsiteY6" fmla="*/ 608371 h 606268"/>
                  <a:gd name="connsiteX7" fmla="*/ 132827 w 1156465"/>
                  <a:gd name="connsiteY7" fmla="*/ 562112 h 606268"/>
                  <a:gd name="connsiteX8" fmla="*/ 34001 w 1156465"/>
                  <a:gd name="connsiteY8" fmla="*/ 524615 h 606268"/>
                  <a:gd name="connsiteX9" fmla="*/ 8 w 1156465"/>
                  <a:gd name="connsiteY9" fmla="*/ 467843 h 606268"/>
                  <a:gd name="connsiteX10" fmla="*/ 709 w 1156465"/>
                  <a:gd name="connsiteY10" fmla="*/ 14368 h 606268"/>
                  <a:gd name="connsiteX11" fmla="*/ 709 w 1156465"/>
                  <a:gd name="connsiteY11" fmla="*/ 0 h 606268"/>
                  <a:gd name="connsiteX12" fmla="*/ 225694 w 1156465"/>
                  <a:gd name="connsiteY12" fmla="*/ 76046 h 606268"/>
                  <a:gd name="connsiteX13" fmla="*/ 659193 w 1156465"/>
                  <a:gd name="connsiteY13" fmla="*/ 101278 h 606268"/>
                  <a:gd name="connsiteX14" fmla="*/ 1020151 w 1156465"/>
                  <a:gd name="connsiteY14" fmla="*/ 58174 h 606268"/>
                  <a:gd name="connsiteX15" fmla="*/ 1082530 w 1156465"/>
                  <a:gd name="connsiteY15" fmla="*/ 39250 h 606268"/>
                  <a:gd name="connsiteX16" fmla="*/ 1157875 w 1156465"/>
                  <a:gd name="connsiteY16" fmla="*/ 3154 h 6062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156465" h="606268">
                    <a:moveTo>
                      <a:pt x="1157875" y="3154"/>
                    </a:moveTo>
                    <a:cubicBezTo>
                      <a:pt x="1157875" y="4906"/>
                      <a:pt x="1157875" y="8761"/>
                      <a:pt x="1157875" y="12616"/>
                    </a:cubicBezTo>
                    <a:cubicBezTo>
                      <a:pt x="1157875" y="167863"/>
                      <a:pt x="1157875" y="323460"/>
                      <a:pt x="1158226" y="478706"/>
                    </a:cubicBezTo>
                    <a:cubicBezTo>
                      <a:pt x="1158226" y="493776"/>
                      <a:pt x="1152619" y="504990"/>
                      <a:pt x="1141404" y="513751"/>
                    </a:cubicBezTo>
                    <a:cubicBezTo>
                      <a:pt x="1112668" y="536530"/>
                      <a:pt x="1078675" y="547393"/>
                      <a:pt x="1043981" y="557556"/>
                    </a:cubicBezTo>
                    <a:cubicBezTo>
                      <a:pt x="965131" y="580335"/>
                      <a:pt x="884178" y="591199"/>
                      <a:pt x="802525" y="598909"/>
                    </a:cubicBezTo>
                    <a:cubicBezTo>
                      <a:pt x="710358" y="607670"/>
                      <a:pt x="617841" y="610473"/>
                      <a:pt x="525324" y="608371"/>
                    </a:cubicBezTo>
                    <a:cubicBezTo>
                      <a:pt x="393206" y="605217"/>
                      <a:pt x="261089" y="596105"/>
                      <a:pt x="132827" y="562112"/>
                    </a:cubicBezTo>
                    <a:cubicBezTo>
                      <a:pt x="98833" y="553351"/>
                      <a:pt x="66242" y="538632"/>
                      <a:pt x="34001" y="524615"/>
                    </a:cubicBezTo>
                    <a:cubicBezTo>
                      <a:pt x="10522" y="514101"/>
                      <a:pt x="-342" y="495878"/>
                      <a:pt x="8" y="467843"/>
                    </a:cubicBezTo>
                    <a:cubicBezTo>
                      <a:pt x="1410" y="316801"/>
                      <a:pt x="709" y="165760"/>
                      <a:pt x="709" y="14368"/>
                    </a:cubicBezTo>
                    <a:cubicBezTo>
                      <a:pt x="709" y="9812"/>
                      <a:pt x="709" y="5257"/>
                      <a:pt x="709" y="0"/>
                    </a:cubicBezTo>
                    <a:cubicBezTo>
                      <a:pt x="69046" y="48712"/>
                      <a:pt x="147545" y="62729"/>
                      <a:pt x="225694" y="76046"/>
                    </a:cubicBezTo>
                    <a:cubicBezTo>
                      <a:pt x="369026" y="100928"/>
                      <a:pt x="514110" y="105484"/>
                      <a:pt x="659193" y="101278"/>
                    </a:cubicBezTo>
                    <a:cubicBezTo>
                      <a:pt x="780797" y="97774"/>
                      <a:pt x="901700" y="87261"/>
                      <a:pt x="1020151" y="58174"/>
                    </a:cubicBezTo>
                    <a:cubicBezTo>
                      <a:pt x="1041177" y="52917"/>
                      <a:pt x="1062554" y="47660"/>
                      <a:pt x="1082530" y="39250"/>
                    </a:cubicBezTo>
                    <a:cubicBezTo>
                      <a:pt x="1107762" y="29087"/>
                      <a:pt x="1132293" y="15770"/>
                      <a:pt x="1157875" y="3154"/>
                    </a:cubicBezTo>
                    <a:close/>
                  </a:path>
                </a:pathLst>
              </a:custGeom>
              <a:grpFill/>
              <a:ln w="3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0" name="Freeform: Shape 5">
                <a:extLst>
                  <a:ext uri="{FF2B5EF4-FFF2-40B4-BE49-F238E27FC236}">
                    <a16:creationId xmlns:a16="http://schemas.microsoft.com/office/drawing/2014/main" id="{5DA2639C-972C-4435-A2B5-F3BB59A05E6E}"/>
                  </a:ext>
                </a:extLst>
              </p:cNvPr>
              <p:cNvSpPr/>
              <p:nvPr/>
            </p:nvSpPr>
            <p:spPr>
              <a:xfrm>
                <a:off x="5538187" y="3791020"/>
                <a:ext cx="1156465" cy="606268"/>
              </a:xfrm>
              <a:custGeom>
                <a:avLst/>
                <a:gdLst>
                  <a:gd name="connsiteX0" fmla="*/ 365 w 1156465"/>
                  <a:gd name="connsiteY0" fmla="*/ 0 h 606268"/>
                  <a:gd name="connsiteX1" fmla="*/ 188554 w 1156465"/>
                  <a:gd name="connsiteY1" fmla="*/ 69738 h 606268"/>
                  <a:gd name="connsiteX2" fmla="*/ 443677 w 1156465"/>
                  <a:gd name="connsiteY2" fmla="*/ 98825 h 606268"/>
                  <a:gd name="connsiteX3" fmla="*/ 609787 w 1156465"/>
                  <a:gd name="connsiteY3" fmla="*/ 102680 h 606268"/>
                  <a:gd name="connsiteX4" fmla="*/ 1014199 w 1156465"/>
                  <a:gd name="connsiteY4" fmla="*/ 59575 h 606268"/>
                  <a:gd name="connsiteX5" fmla="*/ 1118982 w 1156465"/>
                  <a:gd name="connsiteY5" fmla="*/ 23480 h 606268"/>
                  <a:gd name="connsiteX6" fmla="*/ 1155779 w 1156465"/>
                  <a:gd name="connsiteY6" fmla="*/ 1402 h 606268"/>
                  <a:gd name="connsiteX7" fmla="*/ 1156480 w 1156465"/>
                  <a:gd name="connsiteY7" fmla="*/ 14719 h 606268"/>
                  <a:gd name="connsiteX8" fmla="*/ 1156830 w 1156465"/>
                  <a:gd name="connsiteY8" fmla="*/ 479407 h 606268"/>
                  <a:gd name="connsiteX9" fmla="*/ 1140359 w 1156465"/>
                  <a:gd name="connsiteY9" fmla="*/ 513400 h 606268"/>
                  <a:gd name="connsiteX10" fmla="*/ 1071322 w 1156465"/>
                  <a:gd name="connsiteY10" fmla="*/ 548445 h 606268"/>
                  <a:gd name="connsiteX11" fmla="*/ 864210 w 1156465"/>
                  <a:gd name="connsiteY11" fmla="*/ 592601 h 606268"/>
                  <a:gd name="connsiteX12" fmla="*/ 523227 w 1156465"/>
                  <a:gd name="connsiteY12" fmla="*/ 608371 h 606268"/>
                  <a:gd name="connsiteX13" fmla="*/ 147902 w 1156465"/>
                  <a:gd name="connsiteY13" fmla="*/ 566668 h 606268"/>
                  <a:gd name="connsiteX14" fmla="*/ 43119 w 1156465"/>
                  <a:gd name="connsiteY14" fmla="*/ 530923 h 606268"/>
                  <a:gd name="connsiteX15" fmla="*/ 18238 w 1156465"/>
                  <a:gd name="connsiteY15" fmla="*/ 515503 h 606268"/>
                  <a:gd name="connsiteX16" fmla="*/ 15 w 1156465"/>
                  <a:gd name="connsiteY16" fmla="*/ 478356 h 606268"/>
                  <a:gd name="connsiteX17" fmla="*/ 365 w 1156465"/>
                  <a:gd name="connsiteY17" fmla="*/ 16120 h 606268"/>
                  <a:gd name="connsiteX18" fmla="*/ 365 w 1156465"/>
                  <a:gd name="connsiteY18" fmla="*/ 0 h 6062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156465" h="606268">
                    <a:moveTo>
                      <a:pt x="365" y="0"/>
                    </a:moveTo>
                    <a:cubicBezTo>
                      <a:pt x="57838" y="42404"/>
                      <a:pt x="123020" y="56421"/>
                      <a:pt x="188554" y="69738"/>
                    </a:cubicBezTo>
                    <a:cubicBezTo>
                      <a:pt x="272660" y="86560"/>
                      <a:pt x="357818" y="95671"/>
                      <a:pt x="443677" y="98825"/>
                    </a:cubicBezTo>
                    <a:cubicBezTo>
                      <a:pt x="499047" y="100928"/>
                      <a:pt x="554417" y="103381"/>
                      <a:pt x="609787" y="102680"/>
                    </a:cubicBezTo>
                    <a:cubicBezTo>
                      <a:pt x="745759" y="100227"/>
                      <a:pt x="881381" y="92167"/>
                      <a:pt x="1014199" y="59575"/>
                    </a:cubicBezTo>
                    <a:cubicBezTo>
                      <a:pt x="1049945" y="50814"/>
                      <a:pt x="1084639" y="36797"/>
                      <a:pt x="1118982" y="23480"/>
                    </a:cubicBezTo>
                    <a:cubicBezTo>
                      <a:pt x="1131949" y="18573"/>
                      <a:pt x="1142813" y="9462"/>
                      <a:pt x="1155779" y="1402"/>
                    </a:cubicBezTo>
                    <a:cubicBezTo>
                      <a:pt x="1156129" y="5957"/>
                      <a:pt x="1156480" y="10163"/>
                      <a:pt x="1156480" y="14719"/>
                    </a:cubicBezTo>
                    <a:cubicBezTo>
                      <a:pt x="1156480" y="169615"/>
                      <a:pt x="1156480" y="324511"/>
                      <a:pt x="1156830" y="479407"/>
                    </a:cubicBezTo>
                    <a:cubicBezTo>
                      <a:pt x="1156830" y="494126"/>
                      <a:pt x="1152625" y="506392"/>
                      <a:pt x="1140359" y="513400"/>
                    </a:cubicBezTo>
                    <a:cubicBezTo>
                      <a:pt x="1117931" y="526367"/>
                      <a:pt x="1095503" y="539684"/>
                      <a:pt x="1071322" y="548445"/>
                    </a:cubicBezTo>
                    <a:cubicBezTo>
                      <a:pt x="1004387" y="572625"/>
                      <a:pt x="934649" y="583489"/>
                      <a:pt x="864210" y="592601"/>
                    </a:cubicBezTo>
                    <a:cubicBezTo>
                      <a:pt x="751016" y="606969"/>
                      <a:pt x="637472" y="610473"/>
                      <a:pt x="523227" y="608371"/>
                    </a:cubicBezTo>
                    <a:cubicBezTo>
                      <a:pt x="396717" y="606268"/>
                      <a:pt x="271258" y="596806"/>
                      <a:pt x="147902" y="566668"/>
                    </a:cubicBezTo>
                    <a:cubicBezTo>
                      <a:pt x="112157" y="557907"/>
                      <a:pt x="77813" y="543539"/>
                      <a:pt x="43119" y="530923"/>
                    </a:cubicBezTo>
                    <a:cubicBezTo>
                      <a:pt x="34008" y="527769"/>
                      <a:pt x="25948" y="521461"/>
                      <a:pt x="18238" y="515503"/>
                    </a:cubicBezTo>
                    <a:cubicBezTo>
                      <a:pt x="5622" y="506392"/>
                      <a:pt x="-336" y="494827"/>
                      <a:pt x="15" y="478356"/>
                    </a:cubicBezTo>
                    <a:cubicBezTo>
                      <a:pt x="365" y="324161"/>
                      <a:pt x="365" y="170316"/>
                      <a:pt x="365" y="16120"/>
                    </a:cubicBezTo>
                    <a:cubicBezTo>
                      <a:pt x="365" y="11565"/>
                      <a:pt x="365" y="7009"/>
                      <a:pt x="365" y="0"/>
                    </a:cubicBezTo>
                    <a:close/>
                  </a:path>
                </a:pathLst>
              </a:custGeom>
              <a:grpFill/>
              <a:ln w="3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1" name="Freeform: Shape 6">
                <a:extLst>
                  <a:ext uri="{FF2B5EF4-FFF2-40B4-BE49-F238E27FC236}">
                    <a16:creationId xmlns:a16="http://schemas.microsoft.com/office/drawing/2014/main" id="{3CAD3FB5-C7E5-4E77-9103-8E4422D1B9F0}"/>
                  </a:ext>
                </a:extLst>
              </p:cNvPr>
              <p:cNvSpPr/>
              <p:nvPr/>
            </p:nvSpPr>
            <p:spPr>
              <a:xfrm>
                <a:off x="5537539" y="2335977"/>
                <a:ext cx="1156465" cy="245311"/>
              </a:xfrm>
              <a:custGeom>
                <a:avLst/>
                <a:gdLst>
                  <a:gd name="connsiteX0" fmla="*/ 576442 w 1156465"/>
                  <a:gd name="connsiteY0" fmla="*/ 3504 h 245310"/>
                  <a:gd name="connsiteX1" fmla="*/ 913920 w 1156465"/>
                  <a:gd name="connsiteY1" fmla="*/ 26984 h 245310"/>
                  <a:gd name="connsiteX2" fmla="*/ 1101758 w 1156465"/>
                  <a:gd name="connsiteY2" fmla="*/ 75696 h 245310"/>
                  <a:gd name="connsiteX3" fmla="*/ 1147666 w 1156465"/>
                  <a:gd name="connsiteY3" fmla="*/ 105133 h 245310"/>
                  <a:gd name="connsiteX4" fmla="*/ 1147666 w 1156465"/>
                  <a:gd name="connsiteY4" fmla="*/ 147186 h 245310"/>
                  <a:gd name="connsiteX5" fmla="*/ 1100706 w 1156465"/>
                  <a:gd name="connsiteY5" fmla="*/ 176974 h 245310"/>
                  <a:gd name="connsiteX6" fmla="*/ 926536 w 1156465"/>
                  <a:gd name="connsiteY6" fmla="*/ 223233 h 245310"/>
                  <a:gd name="connsiteX7" fmla="*/ 650386 w 1156465"/>
                  <a:gd name="connsiteY7" fmla="*/ 247413 h 245310"/>
                  <a:gd name="connsiteX8" fmla="*/ 230904 w 1156465"/>
                  <a:gd name="connsiteY8" fmla="*/ 223233 h 245310"/>
                  <a:gd name="connsiteX9" fmla="*/ 70401 w 1156465"/>
                  <a:gd name="connsiteY9" fmla="*/ 182231 h 245310"/>
                  <a:gd name="connsiteX10" fmla="*/ 19937 w 1156465"/>
                  <a:gd name="connsiteY10" fmla="*/ 155247 h 245310"/>
                  <a:gd name="connsiteX11" fmla="*/ 19236 w 1156465"/>
                  <a:gd name="connsiteY11" fmla="*/ 98124 h 245310"/>
                  <a:gd name="connsiteX12" fmla="*/ 98437 w 1156465"/>
                  <a:gd name="connsiteY12" fmla="*/ 60276 h 245310"/>
                  <a:gd name="connsiteX13" fmla="*/ 319917 w 1156465"/>
                  <a:gd name="connsiteY13" fmla="*/ 17172 h 245310"/>
                  <a:gd name="connsiteX14" fmla="*/ 576092 w 1156465"/>
                  <a:gd name="connsiteY14" fmla="*/ 0 h 245310"/>
                  <a:gd name="connsiteX15" fmla="*/ 576442 w 1156465"/>
                  <a:gd name="connsiteY15" fmla="*/ 3504 h 2453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156465" h="245310">
                    <a:moveTo>
                      <a:pt x="576442" y="3504"/>
                    </a:moveTo>
                    <a:cubicBezTo>
                      <a:pt x="689636" y="3855"/>
                      <a:pt x="802128" y="9812"/>
                      <a:pt x="913920" y="26984"/>
                    </a:cubicBezTo>
                    <a:cubicBezTo>
                      <a:pt x="978401" y="36797"/>
                      <a:pt x="1042182" y="49062"/>
                      <a:pt x="1101758" y="75696"/>
                    </a:cubicBezTo>
                    <a:cubicBezTo>
                      <a:pt x="1118228" y="83055"/>
                      <a:pt x="1133648" y="93569"/>
                      <a:pt x="1147666" y="105133"/>
                    </a:cubicBezTo>
                    <a:cubicBezTo>
                      <a:pt x="1162735" y="117749"/>
                      <a:pt x="1162735" y="134570"/>
                      <a:pt x="1147666" y="147186"/>
                    </a:cubicBezTo>
                    <a:cubicBezTo>
                      <a:pt x="1133648" y="159102"/>
                      <a:pt x="1117528" y="169615"/>
                      <a:pt x="1100706" y="176974"/>
                    </a:cubicBezTo>
                    <a:cubicBezTo>
                      <a:pt x="1044986" y="201856"/>
                      <a:pt x="986111" y="213771"/>
                      <a:pt x="926536" y="223233"/>
                    </a:cubicBezTo>
                    <a:cubicBezTo>
                      <a:pt x="835070" y="237951"/>
                      <a:pt x="742903" y="244960"/>
                      <a:pt x="650386" y="247413"/>
                    </a:cubicBezTo>
                    <a:cubicBezTo>
                      <a:pt x="509858" y="251268"/>
                      <a:pt x="370031" y="244960"/>
                      <a:pt x="230904" y="223233"/>
                    </a:cubicBezTo>
                    <a:cubicBezTo>
                      <a:pt x="176585" y="214472"/>
                      <a:pt x="122267" y="203257"/>
                      <a:pt x="70401" y="182231"/>
                    </a:cubicBezTo>
                    <a:cubicBezTo>
                      <a:pt x="52879" y="175222"/>
                      <a:pt x="35357" y="166110"/>
                      <a:pt x="19937" y="155247"/>
                    </a:cubicBezTo>
                    <a:cubicBezTo>
                      <a:pt x="-5996" y="137024"/>
                      <a:pt x="-7047" y="114946"/>
                      <a:pt x="19236" y="98124"/>
                    </a:cubicBezTo>
                    <a:cubicBezTo>
                      <a:pt x="43767" y="82354"/>
                      <a:pt x="70751" y="69738"/>
                      <a:pt x="98437" y="60276"/>
                    </a:cubicBezTo>
                    <a:cubicBezTo>
                      <a:pt x="170278" y="35745"/>
                      <a:pt x="244922" y="24181"/>
                      <a:pt x="319917" y="17172"/>
                    </a:cubicBezTo>
                    <a:cubicBezTo>
                      <a:pt x="405075" y="9462"/>
                      <a:pt x="490934" y="5607"/>
                      <a:pt x="576092" y="0"/>
                    </a:cubicBezTo>
                    <a:cubicBezTo>
                      <a:pt x="576442" y="1051"/>
                      <a:pt x="576442" y="2103"/>
                      <a:pt x="576442" y="3504"/>
                    </a:cubicBezTo>
                    <a:close/>
                  </a:path>
                </a:pathLst>
              </a:custGeom>
              <a:grpFill/>
              <a:ln w="3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2" name="Freeform: Shape 7">
                <a:extLst>
                  <a:ext uri="{FF2B5EF4-FFF2-40B4-BE49-F238E27FC236}">
                    <a16:creationId xmlns:a16="http://schemas.microsoft.com/office/drawing/2014/main" id="{8AD4B3DC-4003-425D-8AA5-379E1FFEC2A3}"/>
                  </a:ext>
                </a:extLst>
              </p:cNvPr>
              <p:cNvSpPr/>
              <p:nvPr/>
            </p:nvSpPr>
            <p:spPr>
              <a:xfrm>
                <a:off x="5537671" y="3699734"/>
                <a:ext cx="1156465" cy="175222"/>
              </a:xfrm>
              <a:custGeom>
                <a:avLst/>
                <a:gdLst>
                  <a:gd name="connsiteX0" fmla="*/ 574909 w 1156465"/>
                  <a:gd name="connsiteY0" fmla="*/ 177146 h 175221"/>
                  <a:gd name="connsiteX1" fmla="*/ 204490 w 1156465"/>
                  <a:gd name="connsiteY1" fmla="*/ 148409 h 175221"/>
                  <a:gd name="connsiteX2" fmla="*/ 57303 w 1156465"/>
                  <a:gd name="connsiteY2" fmla="*/ 106706 h 175221"/>
                  <a:gd name="connsiteX3" fmla="*/ 13147 w 1156465"/>
                  <a:gd name="connsiteY3" fmla="*/ 79372 h 175221"/>
                  <a:gd name="connsiteX4" fmla="*/ 12096 w 1156465"/>
                  <a:gd name="connsiteY4" fmla="*/ 33463 h 175221"/>
                  <a:gd name="connsiteX5" fmla="*/ 52747 w 1156465"/>
                  <a:gd name="connsiteY5" fmla="*/ 7180 h 175221"/>
                  <a:gd name="connsiteX6" fmla="*/ 63261 w 1156465"/>
                  <a:gd name="connsiteY6" fmla="*/ 7180 h 175221"/>
                  <a:gd name="connsiteX7" fmla="*/ 314529 w 1156465"/>
                  <a:gd name="connsiteY7" fmla="*/ 56593 h 175221"/>
                  <a:gd name="connsiteX8" fmla="*/ 601893 w 1156465"/>
                  <a:gd name="connsiteY8" fmla="*/ 68858 h 175221"/>
                  <a:gd name="connsiteX9" fmla="*/ 981424 w 1156465"/>
                  <a:gd name="connsiteY9" fmla="*/ 30309 h 175221"/>
                  <a:gd name="connsiteX10" fmla="*/ 1079548 w 1156465"/>
                  <a:gd name="connsiteY10" fmla="*/ 1924 h 175221"/>
                  <a:gd name="connsiteX11" fmla="*/ 1090412 w 1156465"/>
                  <a:gd name="connsiteY11" fmla="*/ 522 h 175221"/>
                  <a:gd name="connsiteX12" fmla="*/ 1146833 w 1156465"/>
                  <a:gd name="connsiteY12" fmla="*/ 34515 h 175221"/>
                  <a:gd name="connsiteX13" fmla="*/ 1147184 w 1156465"/>
                  <a:gd name="connsiteY13" fmla="*/ 76568 h 175221"/>
                  <a:gd name="connsiteX14" fmla="*/ 1100224 w 1156465"/>
                  <a:gd name="connsiteY14" fmla="*/ 106356 h 175221"/>
                  <a:gd name="connsiteX15" fmla="*/ 922900 w 1156465"/>
                  <a:gd name="connsiteY15" fmla="*/ 152965 h 175221"/>
                  <a:gd name="connsiteX16" fmla="*/ 644297 w 1156465"/>
                  <a:gd name="connsiteY16" fmla="*/ 176445 h 175221"/>
                  <a:gd name="connsiteX17" fmla="*/ 574909 w 1156465"/>
                  <a:gd name="connsiteY17" fmla="*/ 177146 h 175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156465" h="175221">
                    <a:moveTo>
                      <a:pt x="574909" y="177146"/>
                    </a:moveTo>
                    <a:cubicBezTo>
                      <a:pt x="450852" y="178197"/>
                      <a:pt x="327145" y="170837"/>
                      <a:pt x="204490" y="148409"/>
                    </a:cubicBezTo>
                    <a:cubicBezTo>
                      <a:pt x="154026" y="139297"/>
                      <a:pt x="104263" y="128083"/>
                      <a:pt x="57303" y="106706"/>
                    </a:cubicBezTo>
                    <a:cubicBezTo>
                      <a:pt x="41533" y="99697"/>
                      <a:pt x="26464" y="90235"/>
                      <a:pt x="13147" y="79372"/>
                    </a:cubicBezTo>
                    <a:cubicBezTo>
                      <a:pt x="-4025" y="65354"/>
                      <a:pt x="-4375" y="47832"/>
                      <a:pt x="12096" y="33463"/>
                    </a:cubicBezTo>
                    <a:cubicBezTo>
                      <a:pt x="24011" y="22950"/>
                      <a:pt x="38730" y="15591"/>
                      <a:pt x="52747" y="7180"/>
                    </a:cubicBezTo>
                    <a:cubicBezTo>
                      <a:pt x="55551" y="5428"/>
                      <a:pt x="60107" y="6129"/>
                      <a:pt x="63261" y="7180"/>
                    </a:cubicBezTo>
                    <a:cubicBezTo>
                      <a:pt x="144914" y="34515"/>
                      <a:pt x="229371" y="47481"/>
                      <a:pt x="314529" y="56593"/>
                    </a:cubicBezTo>
                    <a:cubicBezTo>
                      <a:pt x="410200" y="66756"/>
                      <a:pt x="505871" y="70610"/>
                      <a:pt x="601893" y="68858"/>
                    </a:cubicBezTo>
                    <a:cubicBezTo>
                      <a:pt x="729455" y="66405"/>
                      <a:pt x="856315" y="58345"/>
                      <a:pt x="981424" y="30309"/>
                    </a:cubicBezTo>
                    <a:cubicBezTo>
                      <a:pt x="1014716" y="22950"/>
                      <a:pt x="1046957" y="11385"/>
                      <a:pt x="1079548" y="1924"/>
                    </a:cubicBezTo>
                    <a:cubicBezTo>
                      <a:pt x="1083053" y="872"/>
                      <a:pt x="1087959" y="-880"/>
                      <a:pt x="1090412" y="522"/>
                    </a:cubicBezTo>
                    <a:cubicBezTo>
                      <a:pt x="1109686" y="11385"/>
                      <a:pt x="1129662" y="21198"/>
                      <a:pt x="1146833" y="34515"/>
                    </a:cubicBezTo>
                    <a:cubicBezTo>
                      <a:pt x="1162253" y="46430"/>
                      <a:pt x="1161903" y="63952"/>
                      <a:pt x="1147184" y="76568"/>
                    </a:cubicBezTo>
                    <a:cubicBezTo>
                      <a:pt x="1133166" y="88483"/>
                      <a:pt x="1117046" y="98996"/>
                      <a:pt x="1100224" y="106356"/>
                    </a:cubicBezTo>
                    <a:cubicBezTo>
                      <a:pt x="1043803" y="131588"/>
                      <a:pt x="983526" y="143152"/>
                      <a:pt x="922900" y="152965"/>
                    </a:cubicBezTo>
                    <a:cubicBezTo>
                      <a:pt x="830733" y="167683"/>
                      <a:pt x="737515" y="175393"/>
                      <a:pt x="644297" y="176445"/>
                    </a:cubicBezTo>
                    <a:cubicBezTo>
                      <a:pt x="621168" y="177146"/>
                      <a:pt x="598038" y="177146"/>
                      <a:pt x="574909" y="177146"/>
                    </a:cubicBezTo>
                    <a:close/>
                  </a:path>
                </a:pathLst>
              </a:custGeom>
              <a:grpFill/>
              <a:ln w="3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3" name="Freeform: Shape 8">
                <a:extLst>
                  <a:ext uri="{FF2B5EF4-FFF2-40B4-BE49-F238E27FC236}">
                    <a16:creationId xmlns:a16="http://schemas.microsoft.com/office/drawing/2014/main" id="{77D8D8F5-091A-4132-83CA-49C39BE26F5A}"/>
                  </a:ext>
                </a:extLst>
              </p:cNvPr>
              <p:cNvSpPr/>
              <p:nvPr/>
            </p:nvSpPr>
            <p:spPr>
              <a:xfrm>
                <a:off x="5537669" y="3055216"/>
                <a:ext cx="1156465" cy="175222"/>
              </a:xfrm>
              <a:custGeom>
                <a:avLst/>
                <a:gdLst>
                  <a:gd name="connsiteX0" fmla="*/ 587526 w 1156465"/>
                  <a:gd name="connsiteY0" fmla="*/ 175794 h 175221"/>
                  <a:gd name="connsiteX1" fmla="*/ 226919 w 1156465"/>
                  <a:gd name="connsiteY1" fmla="*/ 149862 h 175221"/>
                  <a:gd name="connsiteX2" fmla="*/ 42235 w 1156465"/>
                  <a:gd name="connsiteY2" fmla="*/ 96944 h 175221"/>
                  <a:gd name="connsiteX3" fmla="*/ 10345 w 1156465"/>
                  <a:gd name="connsiteY3" fmla="*/ 73815 h 175221"/>
                  <a:gd name="connsiteX4" fmla="*/ 9644 w 1156465"/>
                  <a:gd name="connsiteY4" fmla="*/ 34566 h 175221"/>
                  <a:gd name="connsiteX5" fmla="*/ 54851 w 1156465"/>
                  <a:gd name="connsiteY5" fmla="*/ 4427 h 175221"/>
                  <a:gd name="connsiteX6" fmla="*/ 65715 w 1156465"/>
                  <a:gd name="connsiteY6" fmla="*/ 5128 h 175221"/>
                  <a:gd name="connsiteX7" fmla="*/ 304368 w 1156465"/>
                  <a:gd name="connsiteY7" fmla="*/ 53489 h 175221"/>
                  <a:gd name="connsiteX8" fmla="*/ 608202 w 1156465"/>
                  <a:gd name="connsiteY8" fmla="*/ 67157 h 175221"/>
                  <a:gd name="connsiteX9" fmla="*/ 1000349 w 1156465"/>
                  <a:gd name="connsiteY9" fmla="*/ 25103 h 175221"/>
                  <a:gd name="connsiteX10" fmla="*/ 1079900 w 1156465"/>
                  <a:gd name="connsiteY10" fmla="*/ 1273 h 175221"/>
                  <a:gd name="connsiteX11" fmla="*/ 1096371 w 1156465"/>
                  <a:gd name="connsiteY11" fmla="*/ 1624 h 175221"/>
                  <a:gd name="connsiteX12" fmla="*/ 1141578 w 1156465"/>
                  <a:gd name="connsiteY12" fmla="*/ 27557 h 175221"/>
                  <a:gd name="connsiteX13" fmla="*/ 1141578 w 1156465"/>
                  <a:gd name="connsiteY13" fmla="*/ 81525 h 175221"/>
                  <a:gd name="connsiteX14" fmla="*/ 1045556 w 1156465"/>
                  <a:gd name="connsiteY14" fmla="*/ 125330 h 175221"/>
                  <a:gd name="connsiteX15" fmla="*/ 842299 w 1156465"/>
                  <a:gd name="connsiteY15" fmla="*/ 163178 h 175221"/>
                  <a:gd name="connsiteX16" fmla="*/ 587526 w 1156465"/>
                  <a:gd name="connsiteY16" fmla="*/ 175794 h 175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156465" h="175221">
                    <a:moveTo>
                      <a:pt x="587526" y="175794"/>
                    </a:moveTo>
                    <a:cubicBezTo>
                      <a:pt x="461366" y="176495"/>
                      <a:pt x="343617" y="169486"/>
                      <a:pt x="226919" y="149862"/>
                    </a:cubicBezTo>
                    <a:cubicBezTo>
                      <a:pt x="163489" y="139348"/>
                      <a:pt x="100059" y="126732"/>
                      <a:pt x="42235" y="96944"/>
                    </a:cubicBezTo>
                    <a:cubicBezTo>
                      <a:pt x="30671" y="90987"/>
                      <a:pt x="19807" y="82927"/>
                      <a:pt x="10345" y="73815"/>
                    </a:cubicBezTo>
                    <a:cubicBezTo>
                      <a:pt x="-2972" y="61199"/>
                      <a:pt x="-3673" y="46831"/>
                      <a:pt x="9644" y="34566"/>
                    </a:cubicBezTo>
                    <a:cubicBezTo>
                      <a:pt x="22961" y="22650"/>
                      <a:pt x="39432" y="13889"/>
                      <a:pt x="54851" y="4427"/>
                    </a:cubicBezTo>
                    <a:cubicBezTo>
                      <a:pt x="57305" y="3026"/>
                      <a:pt x="62211" y="3726"/>
                      <a:pt x="65715" y="5128"/>
                    </a:cubicBezTo>
                    <a:cubicBezTo>
                      <a:pt x="143163" y="32112"/>
                      <a:pt x="223415" y="44378"/>
                      <a:pt x="304368" y="53489"/>
                    </a:cubicBezTo>
                    <a:cubicBezTo>
                      <a:pt x="405295" y="65054"/>
                      <a:pt x="506924" y="68909"/>
                      <a:pt x="608202" y="67157"/>
                    </a:cubicBezTo>
                    <a:cubicBezTo>
                      <a:pt x="739969" y="65054"/>
                      <a:pt x="871386" y="55592"/>
                      <a:pt x="1000349" y="25103"/>
                    </a:cubicBezTo>
                    <a:cubicBezTo>
                      <a:pt x="1027333" y="18796"/>
                      <a:pt x="1053266" y="8983"/>
                      <a:pt x="1079900" y="1273"/>
                    </a:cubicBezTo>
                    <a:cubicBezTo>
                      <a:pt x="1085157" y="-128"/>
                      <a:pt x="1091815" y="-829"/>
                      <a:pt x="1096371" y="1624"/>
                    </a:cubicBezTo>
                    <a:cubicBezTo>
                      <a:pt x="1111791" y="9334"/>
                      <a:pt x="1127911" y="17043"/>
                      <a:pt x="1141578" y="27557"/>
                    </a:cubicBezTo>
                    <a:cubicBezTo>
                      <a:pt x="1164007" y="44378"/>
                      <a:pt x="1163656" y="63652"/>
                      <a:pt x="1141578" y="81525"/>
                    </a:cubicBezTo>
                    <a:cubicBezTo>
                      <a:pt x="1113192" y="104304"/>
                      <a:pt x="1079550" y="115168"/>
                      <a:pt x="1045556" y="125330"/>
                    </a:cubicBezTo>
                    <a:cubicBezTo>
                      <a:pt x="978972" y="144955"/>
                      <a:pt x="910986" y="155469"/>
                      <a:pt x="842299" y="163178"/>
                    </a:cubicBezTo>
                    <a:cubicBezTo>
                      <a:pt x="755389" y="171940"/>
                      <a:pt x="667778" y="176846"/>
                      <a:pt x="587526" y="175794"/>
                    </a:cubicBezTo>
                    <a:close/>
                  </a:path>
                </a:pathLst>
              </a:custGeom>
              <a:grpFill/>
              <a:ln w="3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D46A401E-09E2-46A3-8393-006AC8D25A81}"/>
                </a:ext>
              </a:extLst>
            </p:cNvPr>
            <p:cNvGrpSpPr/>
            <p:nvPr/>
          </p:nvGrpSpPr>
          <p:grpSpPr>
            <a:xfrm flipV="1">
              <a:off x="4432813" y="3299472"/>
              <a:ext cx="527928" cy="58693"/>
              <a:chOff x="3058239" y="2911633"/>
              <a:chExt cx="1213216" cy="134881"/>
            </a:xfrm>
            <a:solidFill>
              <a:schemeClr val="bg1"/>
            </a:solidFill>
          </p:grpSpPr>
          <p:sp>
            <p:nvSpPr>
              <p:cNvPr id="95" name="사각형: 둥근 모서리 94">
                <a:extLst>
                  <a:ext uri="{FF2B5EF4-FFF2-40B4-BE49-F238E27FC236}">
                    <a16:creationId xmlns:a16="http://schemas.microsoft.com/office/drawing/2014/main" id="{1309F172-B581-4B0E-B631-A2DD67F96390}"/>
                  </a:ext>
                </a:extLst>
              </p:cNvPr>
              <p:cNvSpPr/>
              <p:nvPr/>
            </p:nvSpPr>
            <p:spPr>
              <a:xfrm>
                <a:off x="3058239" y="2911633"/>
                <a:ext cx="710482" cy="134881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6" name="사각형: 둥근 모서리 95">
                <a:extLst>
                  <a:ext uri="{FF2B5EF4-FFF2-40B4-BE49-F238E27FC236}">
                    <a16:creationId xmlns:a16="http://schemas.microsoft.com/office/drawing/2014/main" id="{6F86ED29-D53D-4BD9-B2CA-91EABA603362}"/>
                  </a:ext>
                </a:extLst>
              </p:cNvPr>
              <p:cNvSpPr/>
              <p:nvPr/>
            </p:nvSpPr>
            <p:spPr>
              <a:xfrm>
                <a:off x="3804088" y="2911633"/>
                <a:ext cx="216000" cy="134881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7" name="사각형: 둥근 모서리 96">
                <a:extLst>
                  <a:ext uri="{FF2B5EF4-FFF2-40B4-BE49-F238E27FC236}">
                    <a16:creationId xmlns:a16="http://schemas.microsoft.com/office/drawing/2014/main" id="{844368FC-BFC0-492D-9E9D-150CBCCF036D}"/>
                  </a:ext>
                </a:extLst>
              </p:cNvPr>
              <p:cNvSpPr/>
              <p:nvPr/>
            </p:nvSpPr>
            <p:spPr>
              <a:xfrm>
                <a:off x="4055455" y="2911633"/>
                <a:ext cx="216000" cy="134881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9830A068-F733-4F34-8B72-A7D97272B1AD}"/>
                </a:ext>
              </a:extLst>
            </p:cNvPr>
            <p:cNvGrpSpPr/>
            <p:nvPr/>
          </p:nvGrpSpPr>
          <p:grpSpPr>
            <a:xfrm flipV="1">
              <a:off x="4432813" y="3755468"/>
              <a:ext cx="527928" cy="58693"/>
              <a:chOff x="3058239" y="2911633"/>
              <a:chExt cx="1213216" cy="134881"/>
            </a:xfrm>
            <a:solidFill>
              <a:schemeClr val="bg1"/>
            </a:solidFill>
          </p:grpSpPr>
          <p:sp>
            <p:nvSpPr>
              <p:cNvPr id="92" name="사각형: 둥근 모서리 91">
                <a:extLst>
                  <a:ext uri="{FF2B5EF4-FFF2-40B4-BE49-F238E27FC236}">
                    <a16:creationId xmlns:a16="http://schemas.microsoft.com/office/drawing/2014/main" id="{2FE15A2E-8046-472E-B7CB-722A96CEB846}"/>
                  </a:ext>
                </a:extLst>
              </p:cNvPr>
              <p:cNvSpPr/>
              <p:nvPr/>
            </p:nvSpPr>
            <p:spPr>
              <a:xfrm>
                <a:off x="3058239" y="2911633"/>
                <a:ext cx="710482" cy="134881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3" name="사각형: 둥근 모서리 92">
                <a:extLst>
                  <a:ext uri="{FF2B5EF4-FFF2-40B4-BE49-F238E27FC236}">
                    <a16:creationId xmlns:a16="http://schemas.microsoft.com/office/drawing/2014/main" id="{782F0252-0D67-4D0E-B7AD-9BB2B5E4A34F}"/>
                  </a:ext>
                </a:extLst>
              </p:cNvPr>
              <p:cNvSpPr/>
              <p:nvPr/>
            </p:nvSpPr>
            <p:spPr>
              <a:xfrm>
                <a:off x="3804088" y="2911633"/>
                <a:ext cx="216000" cy="134881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4" name="사각형: 둥근 모서리 93">
                <a:extLst>
                  <a:ext uri="{FF2B5EF4-FFF2-40B4-BE49-F238E27FC236}">
                    <a16:creationId xmlns:a16="http://schemas.microsoft.com/office/drawing/2014/main" id="{2F7B1714-3CC8-49B7-BFD9-EDEA6D13FB46}"/>
                  </a:ext>
                </a:extLst>
              </p:cNvPr>
              <p:cNvSpPr/>
              <p:nvPr/>
            </p:nvSpPr>
            <p:spPr>
              <a:xfrm>
                <a:off x="4055455" y="2911633"/>
                <a:ext cx="216000" cy="134881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88" name="그룹 87">
              <a:extLst>
                <a:ext uri="{FF2B5EF4-FFF2-40B4-BE49-F238E27FC236}">
                  <a16:creationId xmlns:a16="http://schemas.microsoft.com/office/drawing/2014/main" id="{85136B8F-A4BC-4C99-BE6D-90D35D29B679}"/>
                </a:ext>
              </a:extLst>
            </p:cNvPr>
            <p:cNvGrpSpPr/>
            <p:nvPr/>
          </p:nvGrpSpPr>
          <p:grpSpPr>
            <a:xfrm flipV="1">
              <a:off x="4432813" y="4211464"/>
              <a:ext cx="527928" cy="58693"/>
              <a:chOff x="3058239" y="2911633"/>
              <a:chExt cx="1213216" cy="134881"/>
            </a:xfrm>
            <a:solidFill>
              <a:schemeClr val="bg1"/>
            </a:solidFill>
          </p:grpSpPr>
          <p:sp>
            <p:nvSpPr>
              <p:cNvPr id="89" name="사각형: 둥근 모서리 88">
                <a:extLst>
                  <a:ext uri="{FF2B5EF4-FFF2-40B4-BE49-F238E27FC236}">
                    <a16:creationId xmlns:a16="http://schemas.microsoft.com/office/drawing/2014/main" id="{F3FA5FF4-CB2F-4A67-A987-7874E113FA33}"/>
                  </a:ext>
                </a:extLst>
              </p:cNvPr>
              <p:cNvSpPr/>
              <p:nvPr/>
            </p:nvSpPr>
            <p:spPr>
              <a:xfrm>
                <a:off x="3058239" y="2911633"/>
                <a:ext cx="710482" cy="134881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0" name="사각형: 둥근 모서리 89">
                <a:extLst>
                  <a:ext uri="{FF2B5EF4-FFF2-40B4-BE49-F238E27FC236}">
                    <a16:creationId xmlns:a16="http://schemas.microsoft.com/office/drawing/2014/main" id="{64D3911B-4555-48D9-A284-817966415E9D}"/>
                  </a:ext>
                </a:extLst>
              </p:cNvPr>
              <p:cNvSpPr/>
              <p:nvPr/>
            </p:nvSpPr>
            <p:spPr>
              <a:xfrm>
                <a:off x="3804088" y="2911633"/>
                <a:ext cx="216000" cy="134881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1" name="사각형: 둥근 모서리 90">
                <a:extLst>
                  <a:ext uri="{FF2B5EF4-FFF2-40B4-BE49-F238E27FC236}">
                    <a16:creationId xmlns:a16="http://schemas.microsoft.com/office/drawing/2014/main" id="{EB663C31-4E13-4F04-BB0B-DB4517098779}"/>
                  </a:ext>
                </a:extLst>
              </p:cNvPr>
              <p:cNvSpPr/>
              <p:nvPr/>
            </p:nvSpPr>
            <p:spPr>
              <a:xfrm>
                <a:off x="4055455" y="2911633"/>
                <a:ext cx="216000" cy="134881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04" name="그룹 103">
            <a:extLst>
              <a:ext uri="{FF2B5EF4-FFF2-40B4-BE49-F238E27FC236}">
                <a16:creationId xmlns:a16="http://schemas.microsoft.com/office/drawing/2014/main" id="{86114530-F5E7-4C46-AB0C-D6DFE468AEEC}"/>
              </a:ext>
            </a:extLst>
          </p:cNvPr>
          <p:cNvGrpSpPr/>
          <p:nvPr/>
        </p:nvGrpSpPr>
        <p:grpSpPr>
          <a:xfrm>
            <a:off x="10071796" y="5688614"/>
            <a:ext cx="637423" cy="905053"/>
            <a:chOff x="4160927" y="2978939"/>
            <a:chExt cx="1013906" cy="1439607"/>
          </a:xfrm>
        </p:grpSpPr>
        <p:grpSp>
          <p:nvGrpSpPr>
            <p:cNvPr id="105" name="Group 33">
              <a:extLst>
                <a:ext uri="{FF2B5EF4-FFF2-40B4-BE49-F238E27FC236}">
                  <a16:creationId xmlns:a16="http://schemas.microsoft.com/office/drawing/2014/main" id="{8D08BCE5-7E07-4623-A186-E6F865852373}"/>
                </a:ext>
              </a:extLst>
            </p:cNvPr>
            <p:cNvGrpSpPr/>
            <p:nvPr/>
          </p:nvGrpSpPr>
          <p:grpSpPr>
            <a:xfrm>
              <a:off x="4160927" y="2978939"/>
              <a:ext cx="1013906" cy="1439607"/>
              <a:chOff x="5537539" y="2335977"/>
              <a:chExt cx="1157120" cy="2061311"/>
            </a:xfrm>
            <a:solidFill>
              <a:schemeClr val="accent1"/>
            </a:solidFill>
          </p:grpSpPr>
          <p:sp>
            <p:nvSpPr>
              <p:cNvPr id="118" name="Freeform: Shape 3">
                <a:extLst>
                  <a:ext uri="{FF2B5EF4-FFF2-40B4-BE49-F238E27FC236}">
                    <a16:creationId xmlns:a16="http://schemas.microsoft.com/office/drawing/2014/main" id="{583C5873-B4C3-4F8B-89EE-EC517243DFD9}"/>
                  </a:ext>
                </a:extLst>
              </p:cNvPr>
              <p:cNvSpPr/>
              <p:nvPr/>
            </p:nvSpPr>
            <p:spPr>
              <a:xfrm>
                <a:off x="5537852" y="2496480"/>
                <a:ext cx="1156465" cy="606268"/>
              </a:xfrm>
              <a:custGeom>
                <a:avLst/>
                <a:gdLst>
                  <a:gd name="connsiteX0" fmla="*/ 701 w 1156465"/>
                  <a:gd name="connsiteY0" fmla="*/ 0 h 606268"/>
                  <a:gd name="connsiteX1" fmla="*/ 143682 w 1156465"/>
                  <a:gd name="connsiteY1" fmla="*/ 60977 h 606268"/>
                  <a:gd name="connsiteX2" fmla="*/ 393899 w 1156465"/>
                  <a:gd name="connsiteY2" fmla="*/ 96723 h 606268"/>
                  <a:gd name="connsiteX3" fmla="*/ 619935 w 1156465"/>
                  <a:gd name="connsiteY3" fmla="*/ 103381 h 606268"/>
                  <a:gd name="connsiteX4" fmla="*/ 1035562 w 1156465"/>
                  <a:gd name="connsiteY4" fmla="*/ 55721 h 606268"/>
                  <a:gd name="connsiteX5" fmla="*/ 1157867 w 1156465"/>
                  <a:gd name="connsiteY5" fmla="*/ 350 h 606268"/>
                  <a:gd name="connsiteX6" fmla="*/ 1157867 w 1156465"/>
                  <a:gd name="connsiteY6" fmla="*/ 15069 h 606268"/>
                  <a:gd name="connsiteX7" fmla="*/ 1158217 w 1156465"/>
                  <a:gd name="connsiteY7" fmla="*/ 477305 h 606268"/>
                  <a:gd name="connsiteX8" fmla="*/ 1136490 w 1156465"/>
                  <a:gd name="connsiteY8" fmla="*/ 519007 h 606268"/>
                  <a:gd name="connsiteX9" fmla="*/ 1049229 w 1156465"/>
                  <a:gd name="connsiteY9" fmla="*/ 557206 h 606268"/>
                  <a:gd name="connsiteX10" fmla="*/ 819338 w 1156465"/>
                  <a:gd name="connsiteY10" fmla="*/ 598558 h 606268"/>
                  <a:gd name="connsiteX11" fmla="*/ 524264 w 1156465"/>
                  <a:gd name="connsiteY11" fmla="*/ 609072 h 606268"/>
                  <a:gd name="connsiteX12" fmla="*/ 129314 w 1156465"/>
                  <a:gd name="connsiteY12" fmla="*/ 562112 h 606268"/>
                  <a:gd name="connsiteX13" fmla="*/ 31890 w 1156465"/>
                  <a:gd name="connsiteY13" fmla="*/ 524264 h 606268"/>
                  <a:gd name="connsiteX14" fmla="*/ 0 w 1156465"/>
                  <a:gd name="connsiteY14" fmla="*/ 469945 h 606268"/>
                  <a:gd name="connsiteX15" fmla="*/ 701 w 1156465"/>
                  <a:gd name="connsiteY15" fmla="*/ 15420 h 606268"/>
                  <a:gd name="connsiteX16" fmla="*/ 701 w 1156465"/>
                  <a:gd name="connsiteY16" fmla="*/ 0 h 6062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156465" h="606268">
                    <a:moveTo>
                      <a:pt x="701" y="0"/>
                    </a:moveTo>
                    <a:cubicBezTo>
                      <a:pt x="43805" y="34344"/>
                      <a:pt x="93568" y="48712"/>
                      <a:pt x="143682" y="60977"/>
                    </a:cubicBezTo>
                    <a:cubicBezTo>
                      <a:pt x="226036" y="80953"/>
                      <a:pt x="309442" y="92517"/>
                      <a:pt x="393899" y="96723"/>
                    </a:cubicBezTo>
                    <a:cubicBezTo>
                      <a:pt x="469244" y="100577"/>
                      <a:pt x="544590" y="104432"/>
                      <a:pt x="619935" y="103381"/>
                    </a:cubicBezTo>
                    <a:cubicBezTo>
                      <a:pt x="759762" y="101278"/>
                      <a:pt x="899239" y="91466"/>
                      <a:pt x="1035562" y="55721"/>
                    </a:cubicBezTo>
                    <a:cubicBezTo>
                      <a:pt x="1078667" y="44506"/>
                      <a:pt x="1120369" y="30138"/>
                      <a:pt x="1157867" y="350"/>
                    </a:cubicBezTo>
                    <a:cubicBezTo>
                      <a:pt x="1157867" y="6308"/>
                      <a:pt x="1157867" y="10864"/>
                      <a:pt x="1157867" y="15069"/>
                    </a:cubicBezTo>
                    <a:cubicBezTo>
                      <a:pt x="1157867" y="169264"/>
                      <a:pt x="1157516" y="323109"/>
                      <a:pt x="1158217" y="477305"/>
                    </a:cubicBezTo>
                    <a:cubicBezTo>
                      <a:pt x="1158217" y="496579"/>
                      <a:pt x="1150858" y="508845"/>
                      <a:pt x="1136490" y="519007"/>
                    </a:cubicBezTo>
                    <a:cubicBezTo>
                      <a:pt x="1109856" y="537581"/>
                      <a:pt x="1079718" y="548094"/>
                      <a:pt x="1049229" y="557206"/>
                    </a:cubicBezTo>
                    <a:cubicBezTo>
                      <a:pt x="974234" y="579284"/>
                      <a:pt x="897137" y="590148"/>
                      <a:pt x="819338" y="598558"/>
                    </a:cubicBezTo>
                    <a:cubicBezTo>
                      <a:pt x="721214" y="609072"/>
                      <a:pt x="622739" y="610824"/>
                      <a:pt x="524264" y="609072"/>
                    </a:cubicBezTo>
                    <a:cubicBezTo>
                      <a:pt x="391095" y="606618"/>
                      <a:pt x="258628" y="596806"/>
                      <a:pt x="129314" y="562112"/>
                    </a:cubicBezTo>
                    <a:cubicBezTo>
                      <a:pt x="96022" y="553001"/>
                      <a:pt x="63781" y="538632"/>
                      <a:pt x="31890" y="524264"/>
                    </a:cubicBezTo>
                    <a:cubicBezTo>
                      <a:pt x="9462" y="514452"/>
                      <a:pt x="0" y="496579"/>
                      <a:pt x="0" y="469945"/>
                    </a:cubicBezTo>
                    <a:cubicBezTo>
                      <a:pt x="1051" y="318554"/>
                      <a:pt x="701" y="166811"/>
                      <a:pt x="701" y="15420"/>
                    </a:cubicBezTo>
                    <a:cubicBezTo>
                      <a:pt x="701" y="11214"/>
                      <a:pt x="701" y="6658"/>
                      <a:pt x="701" y="0"/>
                    </a:cubicBezTo>
                    <a:close/>
                  </a:path>
                </a:pathLst>
              </a:custGeom>
              <a:grpFill/>
              <a:ln w="3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9" name="Freeform: Shape 4">
                <a:extLst>
                  <a:ext uri="{FF2B5EF4-FFF2-40B4-BE49-F238E27FC236}">
                    <a16:creationId xmlns:a16="http://schemas.microsoft.com/office/drawing/2014/main" id="{72AAE879-0AAE-4C7A-8A54-C07E5AE1FD8A}"/>
                  </a:ext>
                </a:extLst>
              </p:cNvPr>
              <p:cNvSpPr/>
              <p:nvPr/>
            </p:nvSpPr>
            <p:spPr>
              <a:xfrm>
                <a:off x="5538194" y="3144451"/>
                <a:ext cx="1156465" cy="606268"/>
              </a:xfrm>
              <a:custGeom>
                <a:avLst/>
                <a:gdLst>
                  <a:gd name="connsiteX0" fmla="*/ 1157875 w 1156465"/>
                  <a:gd name="connsiteY0" fmla="*/ 3154 h 606268"/>
                  <a:gd name="connsiteX1" fmla="*/ 1157875 w 1156465"/>
                  <a:gd name="connsiteY1" fmla="*/ 12616 h 606268"/>
                  <a:gd name="connsiteX2" fmla="*/ 1158226 w 1156465"/>
                  <a:gd name="connsiteY2" fmla="*/ 478706 h 606268"/>
                  <a:gd name="connsiteX3" fmla="*/ 1141404 w 1156465"/>
                  <a:gd name="connsiteY3" fmla="*/ 513751 h 606268"/>
                  <a:gd name="connsiteX4" fmla="*/ 1043981 w 1156465"/>
                  <a:gd name="connsiteY4" fmla="*/ 557556 h 606268"/>
                  <a:gd name="connsiteX5" fmla="*/ 802525 w 1156465"/>
                  <a:gd name="connsiteY5" fmla="*/ 598909 h 606268"/>
                  <a:gd name="connsiteX6" fmla="*/ 525324 w 1156465"/>
                  <a:gd name="connsiteY6" fmla="*/ 608371 h 606268"/>
                  <a:gd name="connsiteX7" fmla="*/ 132827 w 1156465"/>
                  <a:gd name="connsiteY7" fmla="*/ 562112 h 606268"/>
                  <a:gd name="connsiteX8" fmla="*/ 34001 w 1156465"/>
                  <a:gd name="connsiteY8" fmla="*/ 524615 h 606268"/>
                  <a:gd name="connsiteX9" fmla="*/ 8 w 1156465"/>
                  <a:gd name="connsiteY9" fmla="*/ 467843 h 606268"/>
                  <a:gd name="connsiteX10" fmla="*/ 709 w 1156465"/>
                  <a:gd name="connsiteY10" fmla="*/ 14368 h 606268"/>
                  <a:gd name="connsiteX11" fmla="*/ 709 w 1156465"/>
                  <a:gd name="connsiteY11" fmla="*/ 0 h 606268"/>
                  <a:gd name="connsiteX12" fmla="*/ 225694 w 1156465"/>
                  <a:gd name="connsiteY12" fmla="*/ 76046 h 606268"/>
                  <a:gd name="connsiteX13" fmla="*/ 659193 w 1156465"/>
                  <a:gd name="connsiteY13" fmla="*/ 101278 h 606268"/>
                  <a:gd name="connsiteX14" fmla="*/ 1020151 w 1156465"/>
                  <a:gd name="connsiteY14" fmla="*/ 58174 h 606268"/>
                  <a:gd name="connsiteX15" fmla="*/ 1082530 w 1156465"/>
                  <a:gd name="connsiteY15" fmla="*/ 39250 h 606268"/>
                  <a:gd name="connsiteX16" fmla="*/ 1157875 w 1156465"/>
                  <a:gd name="connsiteY16" fmla="*/ 3154 h 6062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156465" h="606268">
                    <a:moveTo>
                      <a:pt x="1157875" y="3154"/>
                    </a:moveTo>
                    <a:cubicBezTo>
                      <a:pt x="1157875" y="4906"/>
                      <a:pt x="1157875" y="8761"/>
                      <a:pt x="1157875" y="12616"/>
                    </a:cubicBezTo>
                    <a:cubicBezTo>
                      <a:pt x="1157875" y="167863"/>
                      <a:pt x="1157875" y="323460"/>
                      <a:pt x="1158226" y="478706"/>
                    </a:cubicBezTo>
                    <a:cubicBezTo>
                      <a:pt x="1158226" y="493776"/>
                      <a:pt x="1152619" y="504990"/>
                      <a:pt x="1141404" y="513751"/>
                    </a:cubicBezTo>
                    <a:cubicBezTo>
                      <a:pt x="1112668" y="536530"/>
                      <a:pt x="1078675" y="547393"/>
                      <a:pt x="1043981" y="557556"/>
                    </a:cubicBezTo>
                    <a:cubicBezTo>
                      <a:pt x="965131" y="580335"/>
                      <a:pt x="884178" y="591199"/>
                      <a:pt x="802525" y="598909"/>
                    </a:cubicBezTo>
                    <a:cubicBezTo>
                      <a:pt x="710358" y="607670"/>
                      <a:pt x="617841" y="610473"/>
                      <a:pt x="525324" y="608371"/>
                    </a:cubicBezTo>
                    <a:cubicBezTo>
                      <a:pt x="393206" y="605217"/>
                      <a:pt x="261089" y="596105"/>
                      <a:pt x="132827" y="562112"/>
                    </a:cubicBezTo>
                    <a:cubicBezTo>
                      <a:pt x="98833" y="553351"/>
                      <a:pt x="66242" y="538632"/>
                      <a:pt x="34001" y="524615"/>
                    </a:cubicBezTo>
                    <a:cubicBezTo>
                      <a:pt x="10522" y="514101"/>
                      <a:pt x="-342" y="495878"/>
                      <a:pt x="8" y="467843"/>
                    </a:cubicBezTo>
                    <a:cubicBezTo>
                      <a:pt x="1410" y="316801"/>
                      <a:pt x="709" y="165760"/>
                      <a:pt x="709" y="14368"/>
                    </a:cubicBezTo>
                    <a:cubicBezTo>
                      <a:pt x="709" y="9812"/>
                      <a:pt x="709" y="5257"/>
                      <a:pt x="709" y="0"/>
                    </a:cubicBezTo>
                    <a:cubicBezTo>
                      <a:pt x="69046" y="48712"/>
                      <a:pt x="147545" y="62729"/>
                      <a:pt x="225694" y="76046"/>
                    </a:cubicBezTo>
                    <a:cubicBezTo>
                      <a:pt x="369026" y="100928"/>
                      <a:pt x="514110" y="105484"/>
                      <a:pt x="659193" y="101278"/>
                    </a:cubicBezTo>
                    <a:cubicBezTo>
                      <a:pt x="780797" y="97774"/>
                      <a:pt x="901700" y="87261"/>
                      <a:pt x="1020151" y="58174"/>
                    </a:cubicBezTo>
                    <a:cubicBezTo>
                      <a:pt x="1041177" y="52917"/>
                      <a:pt x="1062554" y="47660"/>
                      <a:pt x="1082530" y="39250"/>
                    </a:cubicBezTo>
                    <a:cubicBezTo>
                      <a:pt x="1107762" y="29087"/>
                      <a:pt x="1132293" y="15770"/>
                      <a:pt x="1157875" y="3154"/>
                    </a:cubicBezTo>
                    <a:close/>
                  </a:path>
                </a:pathLst>
              </a:custGeom>
              <a:grpFill/>
              <a:ln w="3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0" name="Freeform: Shape 5">
                <a:extLst>
                  <a:ext uri="{FF2B5EF4-FFF2-40B4-BE49-F238E27FC236}">
                    <a16:creationId xmlns:a16="http://schemas.microsoft.com/office/drawing/2014/main" id="{2CC033F1-364A-40DA-BAF3-7BD227393F3C}"/>
                  </a:ext>
                </a:extLst>
              </p:cNvPr>
              <p:cNvSpPr/>
              <p:nvPr/>
            </p:nvSpPr>
            <p:spPr>
              <a:xfrm>
                <a:off x="5538187" y="3791020"/>
                <a:ext cx="1156465" cy="606268"/>
              </a:xfrm>
              <a:custGeom>
                <a:avLst/>
                <a:gdLst>
                  <a:gd name="connsiteX0" fmla="*/ 365 w 1156465"/>
                  <a:gd name="connsiteY0" fmla="*/ 0 h 606268"/>
                  <a:gd name="connsiteX1" fmla="*/ 188554 w 1156465"/>
                  <a:gd name="connsiteY1" fmla="*/ 69738 h 606268"/>
                  <a:gd name="connsiteX2" fmla="*/ 443677 w 1156465"/>
                  <a:gd name="connsiteY2" fmla="*/ 98825 h 606268"/>
                  <a:gd name="connsiteX3" fmla="*/ 609787 w 1156465"/>
                  <a:gd name="connsiteY3" fmla="*/ 102680 h 606268"/>
                  <a:gd name="connsiteX4" fmla="*/ 1014199 w 1156465"/>
                  <a:gd name="connsiteY4" fmla="*/ 59575 h 606268"/>
                  <a:gd name="connsiteX5" fmla="*/ 1118982 w 1156465"/>
                  <a:gd name="connsiteY5" fmla="*/ 23480 h 606268"/>
                  <a:gd name="connsiteX6" fmla="*/ 1155779 w 1156465"/>
                  <a:gd name="connsiteY6" fmla="*/ 1402 h 606268"/>
                  <a:gd name="connsiteX7" fmla="*/ 1156480 w 1156465"/>
                  <a:gd name="connsiteY7" fmla="*/ 14719 h 606268"/>
                  <a:gd name="connsiteX8" fmla="*/ 1156830 w 1156465"/>
                  <a:gd name="connsiteY8" fmla="*/ 479407 h 606268"/>
                  <a:gd name="connsiteX9" fmla="*/ 1140359 w 1156465"/>
                  <a:gd name="connsiteY9" fmla="*/ 513400 h 606268"/>
                  <a:gd name="connsiteX10" fmla="*/ 1071322 w 1156465"/>
                  <a:gd name="connsiteY10" fmla="*/ 548445 h 606268"/>
                  <a:gd name="connsiteX11" fmla="*/ 864210 w 1156465"/>
                  <a:gd name="connsiteY11" fmla="*/ 592601 h 606268"/>
                  <a:gd name="connsiteX12" fmla="*/ 523227 w 1156465"/>
                  <a:gd name="connsiteY12" fmla="*/ 608371 h 606268"/>
                  <a:gd name="connsiteX13" fmla="*/ 147902 w 1156465"/>
                  <a:gd name="connsiteY13" fmla="*/ 566668 h 606268"/>
                  <a:gd name="connsiteX14" fmla="*/ 43119 w 1156465"/>
                  <a:gd name="connsiteY14" fmla="*/ 530923 h 606268"/>
                  <a:gd name="connsiteX15" fmla="*/ 18238 w 1156465"/>
                  <a:gd name="connsiteY15" fmla="*/ 515503 h 606268"/>
                  <a:gd name="connsiteX16" fmla="*/ 15 w 1156465"/>
                  <a:gd name="connsiteY16" fmla="*/ 478356 h 606268"/>
                  <a:gd name="connsiteX17" fmla="*/ 365 w 1156465"/>
                  <a:gd name="connsiteY17" fmla="*/ 16120 h 606268"/>
                  <a:gd name="connsiteX18" fmla="*/ 365 w 1156465"/>
                  <a:gd name="connsiteY18" fmla="*/ 0 h 6062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156465" h="606268">
                    <a:moveTo>
                      <a:pt x="365" y="0"/>
                    </a:moveTo>
                    <a:cubicBezTo>
                      <a:pt x="57838" y="42404"/>
                      <a:pt x="123020" y="56421"/>
                      <a:pt x="188554" y="69738"/>
                    </a:cubicBezTo>
                    <a:cubicBezTo>
                      <a:pt x="272660" y="86560"/>
                      <a:pt x="357818" y="95671"/>
                      <a:pt x="443677" y="98825"/>
                    </a:cubicBezTo>
                    <a:cubicBezTo>
                      <a:pt x="499047" y="100928"/>
                      <a:pt x="554417" y="103381"/>
                      <a:pt x="609787" y="102680"/>
                    </a:cubicBezTo>
                    <a:cubicBezTo>
                      <a:pt x="745759" y="100227"/>
                      <a:pt x="881381" y="92167"/>
                      <a:pt x="1014199" y="59575"/>
                    </a:cubicBezTo>
                    <a:cubicBezTo>
                      <a:pt x="1049945" y="50814"/>
                      <a:pt x="1084639" y="36797"/>
                      <a:pt x="1118982" y="23480"/>
                    </a:cubicBezTo>
                    <a:cubicBezTo>
                      <a:pt x="1131949" y="18573"/>
                      <a:pt x="1142813" y="9462"/>
                      <a:pt x="1155779" y="1402"/>
                    </a:cubicBezTo>
                    <a:cubicBezTo>
                      <a:pt x="1156129" y="5957"/>
                      <a:pt x="1156480" y="10163"/>
                      <a:pt x="1156480" y="14719"/>
                    </a:cubicBezTo>
                    <a:cubicBezTo>
                      <a:pt x="1156480" y="169615"/>
                      <a:pt x="1156480" y="324511"/>
                      <a:pt x="1156830" y="479407"/>
                    </a:cubicBezTo>
                    <a:cubicBezTo>
                      <a:pt x="1156830" y="494126"/>
                      <a:pt x="1152625" y="506392"/>
                      <a:pt x="1140359" y="513400"/>
                    </a:cubicBezTo>
                    <a:cubicBezTo>
                      <a:pt x="1117931" y="526367"/>
                      <a:pt x="1095503" y="539684"/>
                      <a:pt x="1071322" y="548445"/>
                    </a:cubicBezTo>
                    <a:cubicBezTo>
                      <a:pt x="1004387" y="572625"/>
                      <a:pt x="934649" y="583489"/>
                      <a:pt x="864210" y="592601"/>
                    </a:cubicBezTo>
                    <a:cubicBezTo>
                      <a:pt x="751016" y="606969"/>
                      <a:pt x="637472" y="610473"/>
                      <a:pt x="523227" y="608371"/>
                    </a:cubicBezTo>
                    <a:cubicBezTo>
                      <a:pt x="396717" y="606268"/>
                      <a:pt x="271258" y="596806"/>
                      <a:pt x="147902" y="566668"/>
                    </a:cubicBezTo>
                    <a:cubicBezTo>
                      <a:pt x="112157" y="557907"/>
                      <a:pt x="77813" y="543539"/>
                      <a:pt x="43119" y="530923"/>
                    </a:cubicBezTo>
                    <a:cubicBezTo>
                      <a:pt x="34008" y="527769"/>
                      <a:pt x="25948" y="521461"/>
                      <a:pt x="18238" y="515503"/>
                    </a:cubicBezTo>
                    <a:cubicBezTo>
                      <a:pt x="5622" y="506392"/>
                      <a:pt x="-336" y="494827"/>
                      <a:pt x="15" y="478356"/>
                    </a:cubicBezTo>
                    <a:cubicBezTo>
                      <a:pt x="365" y="324161"/>
                      <a:pt x="365" y="170316"/>
                      <a:pt x="365" y="16120"/>
                    </a:cubicBezTo>
                    <a:cubicBezTo>
                      <a:pt x="365" y="11565"/>
                      <a:pt x="365" y="7009"/>
                      <a:pt x="365" y="0"/>
                    </a:cubicBezTo>
                    <a:close/>
                  </a:path>
                </a:pathLst>
              </a:custGeom>
              <a:grpFill/>
              <a:ln w="3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1" name="Freeform: Shape 6">
                <a:extLst>
                  <a:ext uri="{FF2B5EF4-FFF2-40B4-BE49-F238E27FC236}">
                    <a16:creationId xmlns:a16="http://schemas.microsoft.com/office/drawing/2014/main" id="{B5B82DA8-DE21-4923-9409-0ED1C3BEBF40}"/>
                  </a:ext>
                </a:extLst>
              </p:cNvPr>
              <p:cNvSpPr/>
              <p:nvPr/>
            </p:nvSpPr>
            <p:spPr>
              <a:xfrm>
                <a:off x="5537539" y="2335977"/>
                <a:ext cx="1156465" cy="245311"/>
              </a:xfrm>
              <a:custGeom>
                <a:avLst/>
                <a:gdLst>
                  <a:gd name="connsiteX0" fmla="*/ 576442 w 1156465"/>
                  <a:gd name="connsiteY0" fmla="*/ 3504 h 245310"/>
                  <a:gd name="connsiteX1" fmla="*/ 913920 w 1156465"/>
                  <a:gd name="connsiteY1" fmla="*/ 26984 h 245310"/>
                  <a:gd name="connsiteX2" fmla="*/ 1101758 w 1156465"/>
                  <a:gd name="connsiteY2" fmla="*/ 75696 h 245310"/>
                  <a:gd name="connsiteX3" fmla="*/ 1147666 w 1156465"/>
                  <a:gd name="connsiteY3" fmla="*/ 105133 h 245310"/>
                  <a:gd name="connsiteX4" fmla="*/ 1147666 w 1156465"/>
                  <a:gd name="connsiteY4" fmla="*/ 147186 h 245310"/>
                  <a:gd name="connsiteX5" fmla="*/ 1100706 w 1156465"/>
                  <a:gd name="connsiteY5" fmla="*/ 176974 h 245310"/>
                  <a:gd name="connsiteX6" fmla="*/ 926536 w 1156465"/>
                  <a:gd name="connsiteY6" fmla="*/ 223233 h 245310"/>
                  <a:gd name="connsiteX7" fmla="*/ 650386 w 1156465"/>
                  <a:gd name="connsiteY7" fmla="*/ 247413 h 245310"/>
                  <a:gd name="connsiteX8" fmla="*/ 230904 w 1156465"/>
                  <a:gd name="connsiteY8" fmla="*/ 223233 h 245310"/>
                  <a:gd name="connsiteX9" fmla="*/ 70401 w 1156465"/>
                  <a:gd name="connsiteY9" fmla="*/ 182231 h 245310"/>
                  <a:gd name="connsiteX10" fmla="*/ 19937 w 1156465"/>
                  <a:gd name="connsiteY10" fmla="*/ 155247 h 245310"/>
                  <a:gd name="connsiteX11" fmla="*/ 19236 w 1156465"/>
                  <a:gd name="connsiteY11" fmla="*/ 98124 h 245310"/>
                  <a:gd name="connsiteX12" fmla="*/ 98437 w 1156465"/>
                  <a:gd name="connsiteY12" fmla="*/ 60276 h 245310"/>
                  <a:gd name="connsiteX13" fmla="*/ 319917 w 1156465"/>
                  <a:gd name="connsiteY13" fmla="*/ 17172 h 245310"/>
                  <a:gd name="connsiteX14" fmla="*/ 576092 w 1156465"/>
                  <a:gd name="connsiteY14" fmla="*/ 0 h 245310"/>
                  <a:gd name="connsiteX15" fmla="*/ 576442 w 1156465"/>
                  <a:gd name="connsiteY15" fmla="*/ 3504 h 2453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156465" h="245310">
                    <a:moveTo>
                      <a:pt x="576442" y="3504"/>
                    </a:moveTo>
                    <a:cubicBezTo>
                      <a:pt x="689636" y="3855"/>
                      <a:pt x="802128" y="9812"/>
                      <a:pt x="913920" y="26984"/>
                    </a:cubicBezTo>
                    <a:cubicBezTo>
                      <a:pt x="978401" y="36797"/>
                      <a:pt x="1042182" y="49062"/>
                      <a:pt x="1101758" y="75696"/>
                    </a:cubicBezTo>
                    <a:cubicBezTo>
                      <a:pt x="1118228" y="83055"/>
                      <a:pt x="1133648" y="93569"/>
                      <a:pt x="1147666" y="105133"/>
                    </a:cubicBezTo>
                    <a:cubicBezTo>
                      <a:pt x="1162735" y="117749"/>
                      <a:pt x="1162735" y="134570"/>
                      <a:pt x="1147666" y="147186"/>
                    </a:cubicBezTo>
                    <a:cubicBezTo>
                      <a:pt x="1133648" y="159102"/>
                      <a:pt x="1117528" y="169615"/>
                      <a:pt x="1100706" y="176974"/>
                    </a:cubicBezTo>
                    <a:cubicBezTo>
                      <a:pt x="1044986" y="201856"/>
                      <a:pt x="986111" y="213771"/>
                      <a:pt x="926536" y="223233"/>
                    </a:cubicBezTo>
                    <a:cubicBezTo>
                      <a:pt x="835070" y="237951"/>
                      <a:pt x="742903" y="244960"/>
                      <a:pt x="650386" y="247413"/>
                    </a:cubicBezTo>
                    <a:cubicBezTo>
                      <a:pt x="509858" y="251268"/>
                      <a:pt x="370031" y="244960"/>
                      <a:pt x="230904" y="223233"/>
                    </a:cubicBezTo>
                    <a:cubicBezTo>
                      <a:pt x="176585" y="214472"/>
                      <a:pt x="122267" y="203257"/>
                      <a:pt x="70401" y="182231"/>
                    </a:cubicBezTo>
                    <a:cubicBezTo>
                      <a:pt x="52879" y="175222"/>
                      <a:pt x="35357" y="166110"/>
                      <a:pt x="19937" y="155247"/>
                    </a:cubicBezTo>
                    <a:cubicBezTo>
                      <a:pt x="-5996" y="137024"/>
                      <a:pt x="-7047" y="114946"/>
                      <a:pt x="19236" y="98124"/>
                    </a:cubicBezTo>
                    <a:cubicBezTo>
                      <a:pt x="43767" y="82354"/>
                      <a:pt x="70751" y="69738"/>
                      <a:pt x="98437" y="60276"/>
                    </a:cubicBezTo>
                    <a:cubicBezTo>
                      <a:pt x="170278" y="35745"/>
                      <a:pt x="244922" y="24181"/>
                      <a:pt x="319917" y="17172"/>
                    </a:cubicBezTo>
                    <a:cubicBezTo>
                      <a:pt x="405075" y="9462"/>
                      <a:pt x="490934" y="5607"/>
                      <a:pt x="576092" y="0"/>
                    </a:cubicBezTo>
                    <a:cubicBezTo>
                      <a:pt x="576442" y="1051"/>
                      <a:pt x="576442" y="2103"/>
                      <a:pt x="576442" y="3504"/>
                    </a:cubicBezTo>
                    <a:close/>
                  </a:path>
                </a:pathLst>
              </a:custGeom>
              <a:grpFill/>
              <a:ln w="3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2" name="Freeform: Shape 7">
                <a:extLst>
                  <a:ext uri="{FF2B5EF4-FFF2-40B4-BE49-F238E27FC236}">
                    <a16:creationId xmlns:a16="http://schemas.microsoft.com/office/drawing/2014/main" id="{663C95AE-2E64-454F-9D38-F35A718D9AED}"/>
                  </a:ext>
                </a:extLst>
              </p:cNvPr>
              <p:cNvSpPr/>
              <p:nvPr/>
            </p:nvSpPr>
            <p:spPr>
              <a:xfrm>
                <a:off x="5537671" y="3699734"/>
                <a:ext cx="1156465" cy="175222"/>
              </a:xfrm>
              <a:custGeom>
                <a:avLst/>
                <a:gdLst>
                  <a:gd name="connsiteX0" fmla="*/ 574909 w 1156465"/>
                  <a:gd name="connsiteY0" fmla="*/ 177146 h 175221"/>
                  <a:gd name="connsiteX1" fmla="*/ 204490 w 1156465"/>
                  <a:gd name="connsiteY1" fmla="*/ 148409 h 175221"/>
                  <a:gd name="connsiteX2" fmla="*/ 57303 w 1156465"/>
                  <a:gd name="connsiteY2" fmla="*/ 106706 h 175221"/>
                  <a:gd name="connsiteX3" fmla="*/ 13147 w 1156465"/>
                  <a:gd name="connsiteY3" fmla="*/ 79372 h 175221"/>
                  <a:gd name="connsiteX4" fmla="*/ 12096 w 1156465"/>
                  <a:gd name="connsiteY4" fmla="*/ 33463 h 175221"/>
                  <a:gd name="connsiteX5" fmla="*/ 52747 w 1156465"/>
                  <a:gd name="connsiteY5" fmla="*/ 7180 h 175221"/>
                  <a:gd name="connsiteX6" fmla="*/ 63261 w 1156465"/>
                  <a:gd name="connsiteY6" fmla="*/ 7180 h 175221"/>
                  <a:gd name="connsiteX7" fmla="*/ 314529 w 1156465"/>
                  <a:gd name="connsiteY7" fmla="*/ 56593 h 175221"/>
                  <a:gd name="connsiteX8" fmla="*/ 601893 w 1156465"/>
                  <a:gd name="connsiteY8" fmla="*/ 68858 h 175221"/>
                  <a:gd name="connsiteX9" fmla="*/ 981424 w 1156465"/>
                  <a:gd name="connsiteY9" fmla="*/ 30309 h 175221"/>
                  <a:gd name="connsiteX10" fmla="*/ 1079548 w 1156465"/>
                  <a:gd name="connsiteY10" fmla="*/ 1924 h 175221"/>
                  <a:gd name="connsiteX11" fmla="*/ 1090412 w 1156465"/>
                  <a:gd name="connsiteY11" fmla="*/ 522 h 175221"/>
                  <a:gd name="connsiteX12" fmla="*/ 1146833 w 1156465"/>
                  <a:gd name="connsiteY12" fmla="*/ 34515 h 175221"/>
                  <a:gd name="connsiteX13" fmla="*/ 1147184 w 1156465"/>
                  <a:gd name="connsiteY13" fmla="*/ 76568 h 175221"/>
                  <a:gd name="connsiteX14" fmla="*/ 1100224 w 1156465"/>
                  <a:gd name="connsiteY14" fmla="*/ 106356 h 175221"/>
                  <a:gd name="connsiteX15" fmla="*/ 922900 w 1156465"/>
                  <a:gd name="connsiteY15" fmla="*/ 152965 h 175221"/>
                  <a:gd name="connsiteX16" fmla="*/ 644297 w 1156465"/>
                  <a:gd name="connsiteY16" fmla="*/ 176445 h 175221"/>
                  <a:gd name="connsiteX17" fmla="*/ 574909 w 1156465"/>
                  <a:gd name="connsiteY17" fmla="*/ 177146 h 175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156465" h="175221">
                    <a:moveTo>
                      <a:pt x="574909" y="177146"/>
                    </a:moveTo>
                    <a:cubicBezTo>
                      <a:pt x="450852" y="178197"/>
                      <a:pt x="327145" y="170837"/>
                      <a:pt x="204490" y="148409"/>
                    </a:cubicBezTo>
                    <a:cubicBezTo>
                      <a:pt x="154026" y="139297"/>
                      <a:pt x="104263" y="128083"/>
                      <a:pt x="57303" y="106706"/>
                    </a:cubicBezTo>
                    <a:cubicBezTo>
                      <a:pt x="41533" y="99697"/>
                      <a:pt x="26464" y="90235"/>
                      <a:pt x="13147" y="79372"/>
                    </a:cubicBezTo>
                    <a:cubicBezTo>
                      <a:pt x="-4025" y="65354"/>
                      <a:pt x="-4375" y="47832"/>
                      <a:pt x="12096" y="33463"/>
                    </a:cubicBezTo>
                    <a:cubicBezTo>
                      <a:pt x="24011" y="22950"/>
                      <a:pt x="38730" y="15591"/>
                      <a:pt x="52747" y="7180"/>
                    </a:cubicBezTo>
                    <a:cubicBezTo>
                      <a:pt x="55551" y="5428"/>
                      <a:pt x="60107" y="6129"/>
                      <a:pt x="63261" y="7180"/>
                    </a:cubicBezTo>
                    <a:cubicBezTo>
                      <a:pt x="144914" y="34515"/>
                      <a:pt x="229371" y="47481"/>
                      <a:pt x="314529" y="56593"/>
                    </a:cubicBezTo>
                    <a:cubicBezTo>
                      <a:pt x="410200" y="66756"/>
                      <a:pt x="505871" y="70610"/>
                      <a:pt x="601893" y="68858"/>
                    </a:cubicBezTo>
                    <a:cubicBezTo>
                      <a:pt x="729455" y="66405"/>
                      <a:pt x="856315" y="58345"/>
                      <a:pt x="981424" y="30309"/>
                    </a:cubicBezTo>
                    <a:cubicBezTo>
                      <a:pt x="1014716" y="22950"/>
                      <a:pt x="1046957" y="11385"/>
                      <a:pt x="1079548" y="1924"/>
                    </a:cubicBezTo>
                    <a:cubicBezTo>
                      <a:pt x="1083053" y="872"/>
                      <a:pt x="1087959" y="-880"/>
                      <a:pt x="1090412" y="522"/>
                    </a:cubicBezTo>
                    <a:cubicBezTo>
                      <a:pt x="1109686" y="11385"/>
                      <a:pt x="1129662" y="21198"/>
                      <a:pt x="1146833" y="34515"/>
                    </a:cubicBezTo>
                    <a:cubicBezTo>
                      <a:pt x="1162253" y="46430"/>
                      <a:pt x="1161903" y="63952"/>
                      <a:pt x="1147184" y="76568"/>
                    </a:cubicBezTo>
                    <a:cubicBezTo>
                      <a:pt x="1133166" y="88483"/>
                      <a:pt x="1117046" y="98996"/>
                      <a:pt x="1100224" y="106356"/>
                    </a:cubicBezTo>
                    <a:cubicBezTo>
                      <a:pt x="1043803" y="131588"/>
                      <a:pt x="983526" y="143152"/>
                      <a:pt x="922900" y="152965"/>
                    </a:cubicBezTo>
                    <a:cubicBezTo>
                      <a:pt x="830733" y="167683"/>
                      <a:pt x="737515" y="175393"/>
                      <a:pt x="644297" y="176445"/>
                    </a:cubicBezTo>
                    <a:cubicBezTo>
                      <a:pt x="621168" y="177146"/>
                      <a:pt x="598038" y="177146"/>
                      <a:pt x="574909" y="177146"/>
                    </a:cubicBezTo>
                    <a:close/>
                  </a:path>
                </a:pathLst>
              </a:custGeom>
              <a:grpFill/>
              <a:ln w="3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3" name="Freeform: Shape 8">
                <a:extLst>
                  <a:ext uri="{FF2B5EF4-FFF2-40B4-BE49-F238E27FC236}">
                    <a16:creationId xmlns:a16="http://schemas.microsoft.com/office/drawing/2014/main" id="{E79E9FBD-815D-4504-916E-3A653D383C11}"/>
                  </a:ext>
                </a:extLst>
              </p:cNvPr>
              <p:cNvSpPr/>
              <p:nvPr/>
            </p:nvSpPr>
            <p:spPr>
              <a:xfrm>
                <a:off x="5537669" y="3055216"/>
                <a:ext cx="1156465" cy="175222"/>
              </a:xfrm>
              <a:custGeom>
                <a:avLst/>
                <a:gdLst>
                  <a:gd name="connsiteX0" fmla="*/ 587526 w 1156465"/>
                  <a:gd name="connsiteY0" fmla="*/ 175794 h 175221"/>
                  <a:gd name="connsiteX1" fmla="*/ 226919 w 1156465"/>
                  <a:gd name="connsiteY1" fmla="*/ 149862 h 175221"/>
                  <a:gd name="connsiteX2" fmla="*/ 42235 w 1156465"/>
                  <a:gd name="connsiteY2" fmla="*/ 96944 h 175221"/>
                  <a:gd name="connsiteX3" fmla="*/ 10345 w 1156465"/>
                  <a:gd name="connsiteY3" fmla="*/ 73815 h 175221"/>
                  <a:gd name="connsiteX4" fmla="*/ 9644 w 1156465"/>
                  <a:gd name="connsiteY4" fmla="*/ 34566 h 175221"/>
                  <a:gd name="connsiteX5" fmla="*/ 54851 w 1156465"/>
                  <a:gd name="connsiteY5" fmla="*/ 4427 h 175221"/>
                  <a:gd name="connsiteX6" fmla="*/ 65715 w 1156465"/>
                  <a:gd name="connsiteY6" fmla="*/ 5128 h 175221"/>
                  <a:gd name="connsiteX7" fmla="*/ 304368 w 1156465"/>
                  <a:gd name="connsiteY7" fmla="*/ 53489 h 175221"/>
                  <a:gd name="connsiteX8" fmla="*/ 608202 w 1156465"/>
                  <a:gd name="connsiteY8" fmla="*/ 67157 h 175221"/>
                  <a:gd name="connsiteX9" fmla="*/ 1000349 w 1156465"/>
                  <a:gd name="connsiteY9" fmla="*/ 25103 h 175221"/>
                  <a:gd name="connsiteX10" fmla="*/ 1079900 w 1156465"/>
                  <a:gd name="connsiteY10" fmla="*/ 1273 h 175221"/>
                  <a:gd name="connsiteX11" fmla="*/ 1096371 w 1156465"/>
                  <a:gd name="connsiteY11" fmla="*/ 1624 h 175221"/>
                  <a:gd name="connsiteX12" fmla="*/ 1141578 w 1156465"/>
                  <a:gd name="connsiteY12" fmla="*/ 27557 h 175221"/>
                  <a:gd name="connsiteX13" fmla="*/ 1141578 w 1156465"/>
                  <a:gd name="connsiteY13" fmla="*/ 81525 h 175221"/>
                  <a:gd name="connsiteX14" fmla="*/ 1045556 w 1156465"/>
                  <a:gd name="connsiteY14" fmla="*/ 125330 h 175221"/>
                  <a:gd name="connsiteX15" fmla="*/ 842299 w 1156465"/>
                  <a:gd name="connsiteY15" fmla="*/ 163178 h 175221"/>
                  <a:gd name="connsiteX16" fmla="*/ 587526 w 1156465"/>
                  <a:gd name="connsiteY16" fmla="*/ 175794 h 175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156465" h="175221">
                    <a:moveTo>
                      <a:pt x="587526" y="175794"/>
                    </a:moveTo>
                    <a:cubicBezTo>
                      <a:pt x="461366" y="176495"/>
                      <a:pt x="343617" y="169486"/>
                      <a:pt x="226919" y="149862"/>
                    </a:cubicBezTo>
                    <a:cubicBezTo>
                      <a:pt x="163489" y="139348"/>
                      <a:pt x="100059" y="126732"/>
                      <a:pt x="42235" y="96944"/>
                    </a:cubicBezTo>
                    <a:cubicBezTo>
                      <a:pt x="30671" y="90987"/>
                      <a:pt x="19807" y="82927"/>
                      <a:pt x="10345" y="73815"/>
                    </a:cubicBezTo>
                    <a:cubicBezTo>
                      <a:pt x="-2972" y="61199"/>
                      <a:pt x="-3673" y="46831"/>
                      <a:pt x="9644" y="34566"/>
                    </a:cubicBezTo>
                    <a:cubicBezTo>
                      <a:pt x="22961" y="22650"/>
                      <a:pt x="39432" y="13889"/>
                      <a:pt x="54851" y="4427"/>
                    </a:cubicBezTo>
                    <a:cubicBezTo>
                      <a:pt x="57305" y="3026"/>
                      <a:pt x="62211" y="3726"/>
                      <a:pt x="65715" y="5128"/>
                    </a:cubicBezTo>
                    <a:cubicBezTo>
                      <a:pt x="143163" y="32112"/>
                      <a:pt x="223415" y="44378"/>
                      <a:pt x="304368" y="53489"/>
                    </a:cubicBezTo>
                    <a:cubicBezTo>
                      <a:pt x="405295" y="65054"/>
                      <a:pt x="506924" y="68909"/>
                      <a:pt x="608202" y="67157"/>
                    </a:cubicBezTo>
                    <a:cubicBezTo>
                      <a:pt x="739969" y="65054"/>
                      <a:pt x="871386" y="55592"/>
                      <a:pt x="1000349" y="25103"/>
                    </a:cubicBezTo>
                    <a:cubicBezTo>
                      <a:pt x="1027333" y="18796"/>
                      <a:pt x="1053266" y="8983"/>
                      <a:pt x="1079900" y="1273"/>
                    </a:cubicBezTo>
                    <a:cubicBezTo>
                      <a:pt x="1085157" y="-128"/>
                      <a:pt x="1091815" y="-829"/>
                      <a:pt x="1096371" y="1624"/>
                    </a:cubicBezTo>
                    <a:cubicBezTo>
                      <a:pt x="1111791" y="9334"/>
                      <a:pt x="1127911" y="17043"/>
                      <a:pt x="1141578" y="27557"/>
                    </a:cubicBezTo>
                    <a:cubicBezTo>
                      <a:pt x="1164007" y="44378"/>
                      <a:pt x="1163656" y="63652"/>
                      <a:pt x="1141578" y="81525"/>
                    </a:cubicBezTo>
                    <a:cubicBezTo>
                      <a:pt x="1113192" y="104304"/>
                      <a:pt x="1079550" y="115168"/>
                      <a:pt x="1045556" y="125330"/>
                    </a:cubicBezTo>
                    <a:cubicBezTo>
                      <a:pt x="978972" y="144955"/>
                      <a:pt x="910986" y="155469"/>
                      <a:pt x="842299" y="163178"/>
                    </a:cubicBezTo>
                    <a:cubicBezTo>
                      <a:pt x="755389" y="171940"/>
                      <a:pt x="667778" y="176846"/>
                      <a:pt x="587526" y="175794"/>
                    </a:cubicBezTo>
                    <a:close/>
                  </a:path>
                </a:pathLst>
              </a:custGeom>
              <a:grpFill/>
              <a:ln w="3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06" name="그룹 105">
              <a:extLst>
                <a:ext uri="{FF2B5EF4-FFF2-40B4-BE49-F238E27FC236}">
                  <a16:creationId xmlns:a16="http://schemas.microsoft.com/office/drawing/2014/main" id="{2B79B1C3-7ACB-4DDA-8FAF-413B05AABD29}"/>
                </a:ext>
              </a:extLst>
            </p:cNvPr>
            <p:cNvGrpSpPr/>
            <p:nvPr/>
          </p:nvGrpSpPr>
          <p:grpSpPr>
            <a:xfrm flipV="1">
              <a:off x="4432813" y="3299472"/>
              <a:ext cx="527928" cy="58693"/>
              <a:chOff x="3058239" y="2911633"/>
              <a:chExt cx="1213216" cy="134881"/>
            </a:xfrm>
            <a:solidFill>
              <a:schemeClr val="bg1"/>
            </a:solidFill>
          </p:grpSpPr>
          <p:sp>
            <p:nvSpPr>
              <p:cNvPr id="115" name="사각형: 둥근 모서리 114">
                <a:extLst>
                  <a:ext uri="{FF2B5EF4-FFF2-40B4-BE49-F238E27FC236}">
                    <a16:creationId xmlns:a16="http://schemas.microsoft.com/office/drawing/2014/main" id="{F4675491-5894-4C3D-90C0-6536F42E7F8E}"/>
                  </a:ext>
                </a:extLst>
              </p:cNvPr>
              <p:cNvSpPr/>
              <p:nvPr/>
            </p:nvSpPr>
            <p:spPr>
              <a:xfrm>
                <a:off x="3058239" y="2911633"/>
                <a:ext cx="710482" cy="134881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6" name="사각형: 둥근 모서리 115">
                <a:extLst>
                  <a:ext uri="{FF2B5EF4-FFF2-40B4-BE49-F238E27FC236}">
                    <a16:creationId xmlns:a16="http://schemas.microsoft.com/office/drawing/2014/main" id="{A99338FE-3753-480C-8F18-CC15A73A3B61}"/>
                  </a:ext>
                </a:extLst>
              </p:cNvPr>
              <p:cNvSpPr/>
              <p:nvPr/>
            </p:nvSpPr>
            <p:spPr>
              <a:xfrm>
                <a:off x="3804088" y="2911633"/>
                <a:ext cx="216000" cy="134881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7" name="사각형: 둥근 모서리 116">
                <a:extLst>
                  <a:ext uri="{FF2B5EF4-FFF2-40B4-BE49-F238E27FC236}">
                    <a16:creationId xmlns:a16="http://schemas.microsoft.com/office/drawing/2014/main" id="{84EC786E-EA46-43A6-B21B-DAAFF8A77408}"/>
                  </a:ext>
                </a:extLst>
              </p:cNvPr>
              <p:cNvSpPr/>
              <p:nvPr/>
            </p:nvSpPr>
            <p:spPr>
              <a:xfrm>
                <a:off x="4055455" y="2911633"/>
                <a:ext cx="216000" cy="134881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07" name="그룹 106">
              <a:extLst>
                <a:ext uri="{FF2B5EF4-FFF2-40B4-BE49-F238E27FC236}">
                  <a16:creationId xmlns:a16="http://schemas.microsoft.com/office/drawing/2014/main" id="{5DD2BF74-6837-485C-849C-9593637A65BA}"/>
                </a:ext>
              </a:extLst>
            </p:cNvPr>
            <p:cNvGrpSpPr/>
            <p:nvPr/>
          </p:nvGrpSpPr>
          <p:grpSpPr>
            <a:xfrm flipV="1">
              <a:off x="4432813" y="3755468"/>
              <a:ext cx="527928" cy="58693"/>
              <a:chOff x="3058239" y="2911633"/>
              <a:chExt cx="1213216" cy="134881"/>
            </a:xfrm>
            <a:solidFill>
              <a:schemeClr val="bg1"/>
            </a:solidFill>
          </p:grpSpPr>
          <p:sp>
            <p:nvSpPr>
              <p:cNvPr id="112" name="사각형: 둥근 모서리 111">
                <a:extLst>
                  <a:ext uri="{FF2B5EF4-FFF2-40B4-BE49-F238E27FC236}">
                    <a16:creationId xmlns:a16="http://schemas.microsoft.com/office/drawing/2014/main" id="{40BF9926-3261-439F-9120-62F66D41ADE5}"/>
                  </a:ext>
                </a:extLst>
              </p:cNvPr>
              <p:cNvSpPr/>
              <p:nvPr/>
            </p:nvSpPr>
            <p:spPr>
              <a:xfrm>
                <a:off x="3058239" y="2911633"/>
                <a:ext cx="710482" cy="134881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3" name="사각형: 둥근 모서리 112">
                <a:extLst>
                  <a:ext uri="{FF2B5EF4-FFF2-40B4-BE49-F238E27FC236}">
                    <a16:creationId xmlns:a16="http://schemas.microsoft.com/office/drawing/2014/main" id="{E7A27DFE-9149-4BC0-9482-5A8E13F34545}"/>
                  </a:ext>
                </a:extLst>
              </p:cNvPr>
              <p:cNvSpPr/>
              <p:nvPr/>
            </p:nvSpPr>
            <p:spPr>
              <a:xfrm>
                <a:off x="3804088" y="2911633"/>
                <a:ext cx="216000" cy="134881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4" name="사각형: 둥근 모서리 113">
                <a:extLst>
                  <a:ext uri="{FF2B5EF4-FFF2-40B4-BE49-F238E27FC236}">
                    <a16:creationId xmlns:a16="http://schemas.microsoft.com/office/drawing/2014/main" id="{114660EF-7B84-4E15-B3D0-BF43C7CC6130}"/>
                  </a:ext>
                </a:extLst>
              </p:cNvPr>
              <p:cNvSpPr/>
              <p:nvPr/>
            </p:nvSpPr>
            <p:spPr>
              <a:xfrm>
                <a:off x="4055455" y="2911633"/>
                <a:ext cx="216000" cy="134881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08" name="그룹 107">
              <a:extLst>
                <a:ext uri="{FF2B5EF4-FFF2-40B4-BE49-F238E27FC236}">
                  <a16:creationId xmlns:a16="http://schemas.microsoft.com/office/drawing/2014/main" id="{179BB3C6-984C-49A3-999D-18AC9244CAF4}"/>
                </a:ext>
              </a:extLst>
            </p:cNvPr>
            <p:cNvGrpSpPr/>
            <p:nvPr/>
          </p:nvGrpSpPr>
          <p:grpSpPr>
            <a:xfrm flipV="1">
              <a:off x="4432813" y="4211464"/>
              <a:ext cx="527928" cy="58693"/>
              <a:chOff x="3058239" y="2911633"/>
              <a:chExt cx="1213216" cy="134881"/>
            </a:xfrm>
            <a:solidFill>
              <a:schemeClr val="bg1"/>
            </a:solidFill>
          </p:grpSpPr>
          <p:sp>
            <p:nvSpPr>
              <p:cNvPr id="109" name="사각형: 둥근 모서리 108">
                <a:extLst>
                  <a:ext uri="{FF2B5EF4-FFF2-40B4-BE49-F238E27FC236}">
                    <a16:creationId xmlns:a16="http://schemas.microsoft.com/office/drawing/2014/main" id="{A865EF19-C140-4C19-833D-473171E3B369}"/>
                  </a:ext>
                </a:extLst>
              </p:cNvPr>
              <p:cNvSpPr/>
              <p:nvPr/>
            </p:nvSpPr>
            <p:spPr>
              <a:xfrm>
                <a:off x="3058239" y="2911633"/>
                <a:ext cx="710482" cy="134881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0" name="사각형: 둥근 모서리 109">
                <a:extLst>
                  <a:ext uri="{FF2B5EF4-FFF2-40B4-BE49-F238E27FC236}">
                    <a16:creationId xmlns:a16="http://schemas.microsoft.com/office/drawing/2014/main" id="{6B287D5C-93DA-4561-B81E-EA1B6540463C}"/>
                  </a:ext>
                </a:extLst>
              </p:cNvPr>
              <p:cNvSpPr/>
              <p:nvPr/>
            </p:nvSpPr>
            <p:spPr>
              <a:xfrm>
                <a:off x="3804088" y="2911633"/>
                <a:ext cx="216000" cy="134881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1" name="사각형: 둥근 모서리 110">
                <a:extLst>
                  <a:ext uri="{FF2B5EF4-FFF2-40B4-BE49-F238E27FC236}">
                    <a16:creationId xmlns:a16="http://schemas.microsoft.com/office/drawing/2014/main" id="{C3BB06F9-34EE-4DE3-B2F3-EB71E82B209C}"/>
                  </a:ext>
                </a:extLst>
              </p:cNvPr>
              <p:cNvSpPr/>
              <p:nvPr/>
            </p:nvSpPr>
            <p:spPr>
              <a:xfrm>
                <a:off x="4055455" y="2911633"/>
                <a:ext cx="216000" cy="134881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24" name="TextBox 123">
            <a:extLst>
              <a:ext uri="{FF2B5EF4-FFF2-40B4-BE49-F238E27FC236}">
                <a16:creationId xmlns:a16="http://schemas.microsoft.com/office/drawing/2014/main" id="{E1791500-C5D8-4740-BED5-930E49C11F06}"/>
              </a:ext>
            </a:extLst>
          </p:cNvPr>
          <p:cNvSpPr txBox="1"/>
          <p:nvPr/>
        </p:nvSpPr>
        <p:spPr>
          <a:xfrm>
            <a:off x="757468" y="1741017"/>
            <a:ext cx="2393093" cy="1231106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We Create</a:t>
            </a:r>
          </a:p>
          <a:p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Quality </a:t>
            </a:r>
          </a:p>
          <a:p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Professional </a:t>
            </a:r>
          </a:p>
          <a:p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PPT Presentation</a:t>
            </a:r>
            <a:endParaRPr lang="ko-KR" altLang="en-US" sz="2000" b="1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6E134AB9-BD2A-41B4-A8B9-6BFE8CAE5DA7}"/>
              </a:ext>
            </a:extLst>
          </p:cNvPr>
          <p:cNvSpPr txBox="1"/>
          <p:nvPr/>
        </p:nvSpPr>
        <p:spPr>
          <a:xfrm>
            <a:off x="734351" y="3150007"/>
            <a:ext cx="241621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Example Text : Get a modern PowerPoint  Presentation that is beautifully designed. I hope and I believe that this Template will your Time, Money and Reputation. You can simply impress your audience and add a unique zing and appeal to your Presentations.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Easy to change colors, photos and Text.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 </a:t>
            </a:r>
          </a:p>
          <a:p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  <a:p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You can simply impress your audience and add a unique zing and appeal to your Presentations.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Easy to change colors, photos and Text.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 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05437C51-845F-4F8A-9F0B-7AAB9A4AFB5A}"/>
              </a:ext>
            </a:extLst>
          </p:cNvPr>
          <p:cNvSpPr txBox="1"/>
          <p:nvPr/>
        </p:nvSpPr>
        <p:spPr>
          <a:xfrm>
            <a:off x="3750358" y="1627673"/>
            <a:ext cx="878954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accent1"/>
                </a:solidFill>
                <a:cs typeface="Arial" pitchFamily="34" charset="0"/>
              </a:rPr>
              <a:t>85</a:t>
            </a:r>
            <a:r>
              <a:rPr lang="en-US" altLang="ko-KR" b="1" dirty="0">
                <a:solidFill>
                  <a:schemeClr val="accent1"/>
                </a:solidFill>
                <a:cs typeface="Arial" pitchFamily="34" charset="0"/>
              </a:rPr>
              <a:t>%</a:t>
            </a:r>
            <a:endParaRPr lang="ko-KR" altLang="en-US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127" name="Text Placeholder 12">
            <a:extLst>
              <a:ext uri="{FF2B5EF4-FFF2-40B4-BE49-F238E27FC236}">
                <a16:creationId xmlns:a16="http://schemas.microsoft.com/office/drawing/2014/main" id="{A2EC47CB-8781-4499-A3EC-19B750469F3D}"/>
              </a:ext>
            </a:extLst>
          </p:cNvPr>
          <p:cNvSpPr txBox="1">
            <a:spLocks/>
          </p:cNvSpPr>
          <p:nvPr/>
        </p:nvSpPr>
        <p:spPr>
          <a:xfrm>
            <a:off x="3750357" y="2040063"/>
            <a:ext cx="3369415" cy="46653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You can simply impress your audience and add a unique zing and appeal to your Presentations. 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99923B07-1C72-4518-9D85-A2C2E381F58E}"/>
              </a:ext>
            </a:extLst>
          </p:cNvPr>
          <p:cNvSpPr txBox="1"/>
          <p:nvPr/>
        </p:nvSpPr>
        <p:spPr>
          <a:xfrm>
            <a:off x="3750358" y="2532172"/>
            <a:ext cx="878954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accent2"/>
                </a:solidFill>
                <a:cs typeface="Arial" pitchFamily="34" charset="0"/>
              </a:rPr>
              <a:t>70</a:t>
            </a:r>
            <a:r>
              <a:rPr lang="en-US" altLang="ko-KR" b="1" dirty="0">
                <a:solidFill>
                  <a:schemeClr val="accent2"/>
                </a:solidFill>
                <a:cs typeface="Arial" pitchFamily="34" charset="0"/>
              </a:rPr>
              <a:t>%</a:t>
            </a:r>
            <a:endParaRPr lang="ko-KR" altLang="en-US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129" name="Text Placeholder 12">
            <a:extLst>
              <a:ext uri="{FF2B5EF4-FFF2-40B4-BE49-F238E27FC236}">
                <a16:creationId xmlns:a16="http://schemas.microsoft.com/office/drawing/2014/main" id="{8D1FB97A-9D86-44CA-B634-3E604CDF2BA1}"/>
              </a:ext>
            </a:extLst>
          </p:cNvPr>
          <p:cNvSpPr txBox="1">
            <a:spLocks/>
          </p:cNvSpPr>
          <p:nvPr/>
        </p:nvSpPr>
        <p:spPr>
          <a:xfrm>
            <a:off x="3750357" y="2944562"/>
            <a:ext cx="3369415" cy="46653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You can simply impress your audience and add a unique zing and appeal to your Presentations. 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45FE50ED-A346-4C54-A1A0-1D4895708C6A}"/>
              </a:ext>
            </a:extLst>
          </p:cNvPr>
          <p:cNvSpPr txBox="1"/>
          <p:nvPr/>
        </p:nvSpPr>
        <p:spPr>
          <a:xfrm>
            <a:off x="3750358" y="3436671"/>
            <a:ext cx="878954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accent3"/>
                </a:solidFill>
                <a:cs typeface="Arial" pitchFamily="34" charset="0"/>
              </a:rPr>
              <a:t>65</a:t>
            </a:r>
            <a:r>
              <a:rPr lang="en-US" altLang="ko-KR" b="1" dirty="0">
                <a:solidFill>
                  <a:schemeClr val="accent3"/>
                </a:solidFill>
                <a:cs typeface="Arial" pitchFamily="34" charset="0"/>
              </a:rPr>
              <a:t>%</a:t>
            </a:r>
            <a:endParaRPr lang="ko-KR" altLang="en-US" b="1" dirty="0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131" name="Text Placeholder 12">
            <a:extLst>
              <a:ext uri="{FF2B5EF4-FFF2-40B4-BE49-F238E27FC236}">
                <a16:creationId xmlns:a16="http://schemas.microsoft.com/office/drawing/2014/main" id="{31110E8D-2F55-400A-AF4E-A99C8FE65C69}"/>
              </a:ext>
            </a:extLst>
          </p:cNvPr>
          <p:cNvSpPr txBox="1">
            <a:spLocks/>
          </p:cNvSpPr>
          <p:nvPr/>
        </p:nvSpPr>
        <p:spPr>
          <a:xfrm>
            <a:off x="3750357" y="3849061"/>
            <a:ext cx="3369415" cy="46653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You can simply impress your audience and add a unique zing and appeal to your Presentations. 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7B4E398D-760D-4C81-85C6-BC3D8DD4AF05}"/>
              </a:ext>
            </a:extLst>
          </p:cNvPr>
          <p:cNvSpPr txBox="1"/>
          <p:nvPr/>
        </p:nvSpPr>
        <p:spPr>
          <a:xfrm>
            <a:off x="3750358" y="4341170"/>
            <a:ext cx="878954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accent4"/>
                </a:solidFill>
                <a:cs typeface="Arial" pitchFamily="34" charset="0"/>
              </a:rPr>
              <a:t>55</a:t>
            </a:r>
            <a:r>
              <a:rPr lang="en-US" altLang="ko-KR" b="1" dirty="0">
                <a:solidFill>
                  <a:schemeClr val="accent4"/>
                </a:solidFill>
                <a:cs typeface="Arial" pitchFamily="34" charset="0"/>
              </a:rPr>
              <a:t>%</a:t>
            </a:r>
            <a:endParaRPr lang="ko-KR" altLang="en-US" b="1" dirty="0">
              <a:solidFill>
                <a:schemeClr val="accent4"/>
              </a:solidFill>
              <a:cs typeface="Arial" pitchFamily="34" charset="0"/>
            </a:endParaRPr>
          </a:p>
        </p:txBody>
      </p:sp>
      <p:sp>
        <p:nvSpPr>
          <p:cNvPr id="133" name="Text Placeholder 12">
            <a:extLst>
              <a:ext uri="{FF2B5EF4-FFF2-40B4-BE49-F238E27FC236}">
                <a16:creationId xmlns:a16="http://schemas.microsoft.com/office/drawing/2014/main" id="{94592CA7-69C3-4D8E-A6DE-C91E761A3C79}"/>
              </a:ext>
            </a:extLst>
          </p:cNvPr>
          <p:cNvSpPr txBox="1">
            <a:spLocks/>
          </p:cNvSpPr>
          <p:nvPr/>
        </p:nvSpPr>
        <p:spPr>
          <a:xfrm>
            <a:off x="3750357" y="4753560"/>
            <a:ext cx="3369415" cy="46653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You can simply impress your audience and add a unique zing and appeal to your Presentations. 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26D23CC7-DAA9-4AB4-B685-F9154A736E60}"/>
              </a:ext>
            </a:extLst>
          </p:cNvPr>
          <p:cNvSpPr txBox="1"/>
          <p:nvPr/>
        </p:nvSpPr>
        <p:spPr>
          <a:xfrm>
            <a:off x="3750358" y="5245668"/>
            <a:ext cx="878954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accent5"/>
                </a:solidFill>
                <a:cs typeface="Arial" pitchFamily="34" charset="0"/>
              </a:rPr>
              <a:t>42</a:t>
            </a:r>
            <a:r>
              <a:rPr lang="en-US" altLang="ko-KR" b="1" dirty="0">
                <a:solidFill>
                  <a:schemeClr val="accent5"/>
                </a:solidFill>
                <a:cs typeface="Arial" pitchFamily="34" charset="0"/>
              </a:rPr>
              <a:t>%</a:t>
            </a:r>
            <a:endParaRPr lang="ko-KR" altLang="en-US" b="1" dirty="0">
              <a:solidFill>
                <a:schemeClr val="accent5"/>
              </a:solidFill>
              <a:cs typeface="Arial" pitchFamily="34" charset="0"/>
            </a:endParaRPr>
          </a:p>
        </p:txBody>
      </p:sp>
      <p:sp>
        <p:nvSpPr>
          <p:cNvPr id="135" name="Text Placeholder 12">
            <a:extLst>
              <a:ext uri="{FF2B5EF4-FFF2-40B4-BE49-F238E27FC236}">
                <a16:creationId xmlns:a16="http://schemas.microsoft.com/office/drawing/2014/main" id="{2D487CBC-DF52-456A-A2EF-5EA0A231014A}"/>
              </a:ext>
            </a:extLst>
          </p:cNvPr>
          <p:cNvSpPr txBox="1">
            <a:spLocks/>
          </p:cNvSpPr>
          <p:nvPr/>
        </p:nvSpPr>
        <p:spPr>
          <a:xfrm>
            <a:off x="3750357" y="5658058"/>
            <a:ext cx="3369415" cy="46653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You can simply impress your audience and add a unique zing and appeal to your Presentations. 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24236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FC9D496-7F81-4090-8A50-F00B2B87EEBD}"/>
              </a:ext>
            </a:extLst>
          </p:cNvPr>
          <p:cNvSpPr txBox="1"/>
          <p:nvPr/>
        </p:nvSpPr>
        <p:spPr>
          <a:xfrm>
            <a:off x="7244773" y="2951459"/>
            <a:ext cx="42685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Easy to change colors, photos and Text. Get a modern PowerPoint  Presentation that is beautifully designed. Easy to change colors, photos and Text.   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09D9A7-23E1-4394-AC7A-2535828B5F72}"/>
              </a:ext>
            </a:extLst>
          </p:cNvPr>
          <p:cNvSpPr txBox="1"/>
          <p:nvPr/>
        </p:nvSpPr>
        <p:spPr>
          <a:xfrm>
            <a:off x="7244773" y="2138338"/>
            <a:ext cx="426852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Easy to change colors, photos and Text.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553130F-1A17-4765-95C4-0C72FA41A165}"/>
              </a:ext>
            </a:extLst>
          </p:cNvPr>
          <p:cNvSpPr txBox="1"/>
          <p:nvPr/>
        </p:nvSpPr>
        <p:spPr>
          <a:xfrm>
            <a:off x="9600646" y="6117536"/>
            <a:ext cx="194149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accent1"/>
                </a:solidFill>
              </a:rPr>
              <a:t>Your Content  Here</a:t>
            </a:r>
            <a:endParaRPr lang="ko-KR" altLang="en-US" sz="1400" b="1" dirty="0">
              <a:solidFill>
                <a:schemeClr val="accent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26A47F-E043-4B0C-9964-0C859B960B32}"/>
              </a:ext>
            </a:extLst>
          </p:cNvPr>
          <p:cNvSpPr txBox="1"/>
          <p:nvPr/>
        </p:nvSpPr>
        <p:spPr>
          <a:xfrm>
            <a:off x="5434669" y="4841946"/>
            <a:ext cx="416597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Easy to change colors, photos and Text. Get a modern PowerPoint  Presentation that is beautifully designed. Easy to change colors, photos and Text.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125C43-F283-470F-BCAB-0AEB09759152}"/>
              </a:ext>
            </a:extLst>
          </p:cNvPr>
          <p:cNvSpPr txBox="1"/>
          <p:nvPr/>
        </p:nvSpPr>
        <p:spPr>
          <a:xfrm>
            <a:off x="5434669" y="4475353"/>
            <a:ext cx="4165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1"/>
                </a:solidFill>
                <a:cs typeface="Arial" pitchFamily="34" charset="0"/>
              </a:rPr>
              <a:t>Your Text  Here</a:t>
            </a:r>
            <a:endParaRPr lang="ko-KR" altLang="en-US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84F725-DEB6-4BD1-8554-E95700FD2533}"/>
              </a:ext>
            </a:extLst>
          </p:cNvPr>
          <p:cNvSpPr txBox="1"/>
          <p:nvPr/>
        </p:nvSpPr>
        <p:spPr>
          <a:xfrm>
            <a:off x="6643350" y="213518"/>
            <a:ext cx="5062222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+mj-lt"/>
                <a:cs typeface="Arial" pitchFamily="34" charset="0"/>
              </a:rPr>
              <a:t>AWESOME</a:t>
            </a:r>
          </a:p>
          <a:p>
            <a:r>
              <a:rPr lang="en-GB" altLang="ko-KR" sz="4800" dirty="0">
                <a:solidFill>
                  <a:schemeClr val="bg1"/>
                </a:solidFill>
                <a:latin typeface="+mj-lt"/>
                <a:cs typeface="Arial" pitchFamily="34" charset="0"/>
              </a:rPr>
              <a:t>PRESENTATION</a:t>
            </a:r>
            <a:endParaRPr lang="ko-KR" altLang="en-US" sz="4800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81610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E3B180EC-2AE4-48A5-B67C-38E8C6DB2D92}"/>
              </a:ext>
            </a:extLst>
          </p:cNvPr>
          <p:cNvGrpSpPr/>
          <p:nvPr/>
        </p:nvGrpSpPr>
        <p:grpSpPr>
          <a:xfrm>
            <a:off x="2162970" y="2926150"/>
            <a:ext cx="7881326" cy="2482270"/>
            <a:chOff x="1058975" y="2578440"/>
            <a:chExt cx="10089316" cy="3177690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014B11F4-4DCE-4F08-B613-5103C8D58E86}"/>
                </a:ext>
              </a:extLst>
            </p:cNvPr>
            <p:cNvGrpSpPr/>
            <p:nvPr/>
          </p:nvGrpSpPr>
          <p:grpSpPr>
            <a:xfrm>
              <a:off x="1283987" y="3348385"/>
              <a:ext cx="9624628" cy="1622215"/>
              <a:chOff x="1012464" y="3314809"/>
              <a:chExt cx="10019243" cy="1688728"/>
            </a:xfrm>
          </p:grpSpPr>
          <p:grpSp>
            <p:nvGrpSpPr>
              <p:cNvPr id="17" name="그룹 16">
                <a:extLst>
                  <a:ext uri="{FF2B5EF4-FFF2-40B4-BE49-F238E27FC236}">
                    <a16:creationId xmlns:a16="http://schemas.microsoft.com/office/drawing/2014/main" id="{74DEEAEE-7CC2-49B5-A485-D4FD308E6460}"/>
                  </a:ext>
                </a:extLst>
              </p:cNvPr>
              <p:cNvGrpSpPr/>
              <p:nvPr/>
            </p:nvGrpSpPr>
            <p:grpSpPr>
              <a:xfrm>
                <a:off x="6245842" y="3314809"/>
                <a:ext cx="4785865" cy="1688728"/>
                <a:chOff x="6245842" y="3231243"/>
                <a:chExt cx="4785865" cy="1688728"/>
              </a:xfrm>
            </p:grpSpPr>
            <p:grpSp>
              <p:nvGrpSpPr>
                <p:cNvPr id="16" name="그룹 15">
                  <a:extLst>
                    <a:ext uri="{FF2B5EF4-FFF2-40B4-BE49-F238E27FC236}">
                      <a16:creationId xmlns:a16="http://schemas.microsoft.com/office/drawing/2014/main" id="{8E51E4FA-B6A8-4EC5-B68F-080747CED499}"/>
                    </a:ext>
                  </a:extLst>
                </p:cNvPr>
                <p:cNvGrpSpPr/>
                <p:nvPr/>
              </p:nvGrpSpPr>
              <p:grpSpPr>
                <a:xfrm>
                  <a:off x="6245842" y="3231243"/>
                  <a:ext cx="4785865" cy="760798"/>
                  <a:chOff x="0" y="2458791"/>
                  <a:chExt cx="12191227" cy="1938012"/>
                </a:xfrm>
              </p:grpSpPr>
              <p:sp>
                <p:nvSpPr>
                  <p:cNvPr id="13" name="자유형: 도형 12">
                    <a:extLst>
                      <a:ext uri="{FF2B5EF4-FFF2-40B4-BE49-F238E27FC236}">
                        <a16:creationId xmlns:a16="http://schemas.microsoft.com/office/drawing/2014/main" id="{93457BF8-44C2-4D14-BA66-D83D021104E5}"/>
                      </a:ext>
                    </a:extLst>
                  </p:cNvPr>
                  <p:cNvSpPr/>
                  <p:nvPr/>
                </p:nvSpPr>
                <p:spPr>
                  <a:xfrm>
                    <a:off x="5580" y="2469952"/>
                    <a:ext cx="8174414" cy="1346896"/>
                  </a:xfrm>
                  <a:custGeom>
                    <a:avLst/>
                    <a:gdLst>
                      <a:gd name="connsiteX0" fmla="*/ 7883330 w 8174414"/>
                      <a:gd name="connsiteY0" fmla="*/ 118572 h 1346896"/>
                      <a:gd name="connsiteX1" fmla="*/ 7527444 w 8174414"/>
                      <a:gd name="connsiteY1" fmla="*/ 600842 h 1346896"/>
                      <a:gd name="connsiteX2" fmla="*/ 6624807 w 8174414"/>
                      <a:gd name="connsiteY2" fmla="*/ 847001 h 1346896"/>
                      <a:gd name="connsiteX3" fmla="*/ 3892682 w 8174414"/>
                      <a:gd name="connsiteY3" fmla="*/ 1026790 h 1346896"/>
                      <a:gd name="connsiteX4" fmla="*/ 0 w 8174414"/>
                      <a:gd name="connsiteY4" fmla="*/ 1058472 h 1346896"/>
                      <a:gd name="connsiteX5" fmla="*/ 7126 w 8174414"/>
                      <a:gd name="connsiteY5" fmla="*/ 1345756 h 1346896"/>
                      <a:gd name="connsiteX6" fmla="*/ 2081312 w 8174414"/>
                      <a:gd name="connsiteY6" fmla="*/ 1344039 h 1346896"/>
                      <a:gd name="connsiteX7" fmla="*/ 2308238 w 8174414"/>
                      <a:gd name="connsiteY7" fmla="*/ 1335797 h 1346896"/>
                      <a:gd name="connsiteX8" fmla="*/ 6599393 w 8174414"/>
                      <a:gd name="connsiteY8" fmla="*/ 1143816 h 1346896"/>
                      <a:gd name="connsiteX9" fmla="*/ 7693066 w 8174414"/>
                      <a:gd name="connsiteY9" fmla="*/ 840819 h 1346896"/>
                      <a:gd name="connsiteX10" fmla="*/ 8168898 w 8174414"/>
                      <a:gd name="connsiteY10" fmla="*/ 117112 h 1346896"/>
                      <a:gd name="connsiteX11" fmla="*/ 8173963 w 8174414"/>
                      <a:gd name="connsiteY11" fmla="*/ 1116 h 1346896"/>
                      <a:gd name="connsiteX12" fmla="*/ 7891401 w 8174414"/>
                      <a:gd name="connsiteY12" fmla="*/ 0 h 1346896"/>
                      <a:gd name="connsiteX13" fmla="*/ 7883330 w 8174414"/>
                      <a:gd name="connsiteY13" fmla="*/ 118572 h 13468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8174414" h="1346896">
                        <a:moveTo>
                          <a:pt x="7883330" y="118572"/>
                        </a:moveTo>
                        <a:cubicBezTo>
                          <a:pt x="7862896" y="357174"/>
                          <a:pt x="7728269" y="502019"/>
                          <a:pt x="7527444" y="600842"/>
                        </a:cubicBezTo>
                        <a:cubicBezTo>
                          <a:pt x="7242735" y="740879"/>
                          <a:pt x="6935274" y="800980"/>
                          <a:pt x="6624807" y="847001"/>
                        </a:cubicBezTo>
                        <a:cubicBezTo>
                          <a:pt x="5719079" y="981113"/>
                          <a:pt x="4805452" y="1008759"/>
                          <a:pt x="3892682" y="1026790"/>
                        </a:cubicBezTo>
                        <a:cubicBezTo>
                          <a:pt x="2692715" y="1050487"/>
                          <a:pt x="1200311" y="1049714"/>
                          <a:pt x="0" y="1058472"/>
                        </a:cubicBezTo>
                        <a:cubicBezTo>
                          <a:pt x="2232" y="1138750"/>
                          <a:pt x="2232" y="1276125"/>
                          <a:pt x="7126" y="1345756"/>
                        </a:cubicBezTo>
                        <a:cubicBezTo>
                          <a:pt x="655621" y="1344125"/>
                          <a:pt x="1432903" y="1345070"/>
                          <a:pt x="2081312" y="1344039"/>
                        </a:cubicBezTo>
                        <a:cubicBezTo>
                          <a:pt x="2156868" y="1343953"/>
                          <a:pt x="2233197" y="1354428"/>
                          <a:pt x="2308238" y="1335797"/>
                        </a:cubicBezTo>
                        <a:cubicBezTo>
                          <a:pt x="3741055" y="1325665"/>
                          <a:pt x="5174474" y="1324721"/>
                          <a:pt x="6599393" y="1143816"/>
                        </a:cubicBezTo>
                        <a:cubicBezTo>
                          <a:pt x="6977258" y="1095820"/>
                          <a:pt x="7351004" y="1021552"/>
                          <a:pt x="7693066" y="840819"/>
                        </a:cubicBezTo>
                        <a:cubicBezTo>
                          <a:pt x="7983614" y="687303"/>
                          <a:pt x="8161342" y="455311"/>
                          <a:pt x="8168898" y="117112"/>
                        </a:cubicBezTo>
                        <a:cubicBezTo>
                          <a:pt x="8170443" y="49455"/>
                          <a:pt x="8176024" y="39753"/>
                          <a:pt x="8173963" y="1116"/>
                        </a:cubicBezTo>
                        <a:lnTo>
                          <a:pt x="7891401" y="0"/>
                        </a:lnTo>
                        <a:cubicBezTo>
                          <a:pt x="7892689" y="39667"/>
                          <a:pt x="7889598" y="45505"/>
                          <a:pt x="7883330" y="118572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 w="858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" name="자유형: 도형 13">
                    <a:extLst>
                      <a:ext uri="{FF2B5EF4-FFF2-40B4-BE49-F238E27FC236}">
                        <a16:creationId xmlns:a16="http://schemas.microsoft.com/office/drawing/2014/main" id="{F8E23BF7-C203-4549-AB44-B7F7648CAC40}"/>
                      </a:ext>
                    </a:extLst>
                  </p:cNvPr>
                  <p:cNvSpPr/>
                  <p:nvPr/>
                </p:nvSpPr>
                <p:spPr>
                  <a:xfrm>
                    <a:off x="3164" y="2480770"/>
                    <a:ext cx="12188063" cy="1916033"/>
                  </a:xfrm>
                  <a:custGeom>
                    <a:avLst/>
                    <a:gdLst>
                      <a:gd name="connsiteX0" fmla="*/ 11901894 w 12188063"/>
                      <a:gd name="connsiteY0" fmla="*/ 218082 h 1916033"/>
                      <a:gd name="connsiteX1" fmla="*/ 11893652 w 12188063"/>
                      <a:gd name="connsiteY1" fmla="*/ 271057 h 1916033"/>
                      <a:gd name="connsiteX2" fmla="*/ 11249107 w 12188063"/>
                      <a:gd name="connsiteY2" fmla="*/ 996310 h 1916033"/>
                      <a:gd name="connsiteX3" fmla="*/ 9421252 w 12188063"/>
                      <a:gd name="connsiteY3" fmla="*/ 1395898 h 1916033"/>
                      <a:gd name="connsiteX4" fmla="*/ 6997791 w 12188063"/>
                      <a:gd name="connsiteY4" fmla="*/ 1556111 h 1916033"/>
                      <a:gd name="connsiteX5" fmla="*/ 4768544 w 12188063"/>
                      <a:gd name="connsiteY5" fmla="*/ 1610460 h 1916033"/>
                      <a:gd name="connsiteX6" fmla="*/ 2245 w 12188063"/>
                      <a:gd name="connsiteY6" fmla="*/ 1622824 h 1916033"/>
                      <a:gd name="connsiteX7" fmla="*/ 1729 w 12188063"/>
                      <a:gd name="connsiteY7" fmla="*/ 1916033 h 1916033"/>
                      <a:gd name="connsiteX8" fmla="*/ 6091462 w 12188063"/>
                      <a:gd name="connsiteY8" fmla="*/ 1865548 h 1916033"/>
                      <a:gd name="connsiteX9" fmla="*/ 8117566 w 12188063"/>
                      <a:gd name="connsiteY9" fmla="*/ 1784497 h 1916033"/>
                      <a:gd name="connsiteX10" fmla="*/ 10132509 w 12188063"/>
                      <a:gd name="connsiteY10" fmla="*/ 1589682 h 1916033"/>
                      <a:gd name="connsiteX11" fmla="*/ 11470281 w 12188063"/>
                      <a:gd name="connsiteY11" fmla="*/ 1212417 h 1916033"/>
                      <a:gd name="connsiteX12" fmla="*/ 12183856 w 12188063"/>
                      <a:gd name="connsiteY12" fmla="*/ 234310 h 1916033"/>
                      <a:gd name="connsiteX13" fmla="*/ 12188063 w 12188063"/>
                      <a:gd name="connsiteY13" fmla="*/ 1030 h 1916033"/>
                      <a:gd name="connsiteX14" fmla="*/ 11903869 w 12188063"/>
                      <a:gd name="connsiteY14" fmla="*/ 0 h 1916033"/>
                      <a:gd name="connsiteX15" fmla="*/ 11901894 w 12188063"/>
                      <a:gd name="connsiteY15" fmla="*/ 218082 h 19160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2188063" h="1916033">
                        <a:moveTo>
                          <a:pt x="11901894" y="218082"/>
                        </a:moveTo>
                        <a:cubicBezTo>
                          <a:pt x="11900263" y="235855"/>
                          <a:pt x="11896056" y="253370"/>
                          <a:pt x="11893652" y="271057"/>
                        </a:cubicBezTo>
                        <a:cubicBezTo>
                          <a:pt x="11841106" y="656994"/>
                          <a:pt x="11575286" y="856531"/>
                          <a:pt x="11249107" y="996310"/>
                        </a:cubicBezTo>
                        <a:cubicBezTo>
                          <a:pt x="10666038" y="1246246"/>
                          <a:pt x="10043387" y="1326438"/>
                          <a:pt x="9421252" y="1395898"/>
                        </a:cubicBezTo>
                        <a:cubicBezTo>
                          <a:pt x="8616236" y="1485707"/>
                          <a:pt x="7806756" y="1523399"/>
                          <a:pt x="6997791" y="1556111"/>
                        </a:cubicBezTo>
                        <a:cubicBezTo>
                          <a:pt x="6255195" y="1586162"/>
                          <a:pt x="5511741" y="1605309"/>
                          <a:pt x="4768544" y="1610460"/>
                        </a:cubicBezTo>
                        <a:cubicBezTo>
                          <a:pt x="3222736" y="1621279"/>
                          <a:pt x="1548053" y="1619819"/>
                          <a:pt x="2245" y="1622824"/>
                        </a:cubicBezTo>
                        <a:cubicBezTo>
                          <a:pt x="-3851" y="1763204"/>
                          <a:pt x="4735" y="1823305"/>
                          <a:pt x="1729" y="1916033"/>
                        </a:cubicBezTo>
                        <a:cubicBezTo>
                          <a:pt x="1977349" y="1912169"/>
                          <a:pt x="4116186" y="1923245"/>
                          <a:pt x="6091462" y="1865548"/>
                        </a:cubicBezTo>
                        <a:cubicBezTo>
                          <a:pt x="6767259" y="1845800"/>
                          <a:pt x="7442542" y="1823906"/>
                          <a:pt x="8117566" y="1784497"/>
                        </a:cubicBezTo>
                        <a:cubicBezTo>
                          <a:pt x="8792076" y="1745087"/>
                          <a:pt x="9464954" y="1695203"/>
                          <a:pt x="10132509" y="1589682"/>
                        </a:cubicBezTo>
                        <a:cubicBezTo>
                          <a:pt x="10592971" y="1516874"/>
                          <a:pt x="11048197" y="1420454"/>
                          <a:pt x="11470281" y="1212417"/>
                        </a:cubicBezTo>
                        <a:cubicBezTo>
                          <a:pt x="11877338" y="1011679"/>
                          <a:pt x="12154922" y="713146"/>
                          <a:pt x="12183856" y="234310"/>
                        </a:cubicBezTo>
                        <a:cubicBezTo>
                          <a:pt x="12188406" y="158754"/>
                          <a:pt x="12184972" y="4379"/>
                          <a:pt x="12188063" y="1030"/>
                        </a:cubicBezTo>
                        <a:lnTo>
                          <a:pt x="11903869" y="0"/>
                        </a:lnTo>
                        <a:cubicBezTo>
                          <a:pt x="11913314" y="71778"/>
                          <a:pt x="11916319" y="65682"/>
                          <a:pt x="11901894" y="218082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 w="858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" name="자유형: 도형 14">
                    <a:extLst>
                      <a:ext uri="{FF2B5EF4-FFF2-40B4-BE49-F238E27FC236}">
                        <a16:creationId xmlns:a16="http://schemas.microsoft.com/office/drawing/2014/main" id="{205C020D-5F81-48BE-877C-57F06484C4CC}"/>
                      </a:ext>
                    </a:extLst>
                  </p:cNvPr>
                  <p:cNvSpPr/>
                  <p:nvPr/>
                </p:nvSpPr>
                <p:spPr>
                  <a:xfrm>
                    <a:off x="0" y="2458791"/>
                    <a:ext cx="4161593" cy="776939"/>
                  </a:xfrm>
                  <a:custGeom>
                    <a:avLst/>
                    <a:gdLst>
                      <a:gd name="connsiteX0" fmla="*/ 3864950 w 4161593"/>
                      <a:gd name="connsiteY0" fmla="*/ 50914 h 776939"/>
                      <a:gd name="connsiteX1" fmla="*/ 3780894 w 4161593"/>
                      <a:gd name="connsiteY1" fmla="*/ 208809 h 776939"/>
                      <a:gd name="connsiteX2" fmla="*/ 3614155 w 4161593"/>
                      <a:gd name="connsiteY2" fmla="*/ 293467 h 776939"/>
                      <a:gd name="connsiteX3" fmla="*/ 3129137 w 4161593"/>
                      <a:gd name="connsiteY3" fmla="*/ 395811 h 776939"/>
                      <a:gd name="connsiteX4" fmla="*/ 0 w 4161593"/>
                      <a:gd name="connsiteY4" fmla="*/ 479523 h 776939"/>
                      <a:gd name="connsiteX5" fmla="*/ 10303 w 4161593"/>
                      <a:gd name="connsiteY5" fmla="*/ 776940 h 776939"/>
                      <a:gd name="connsiteX6" fmla="*/ 3035550 w 4161593"/>
                      <a:gd name="connsiteY6" fmla="*/ 697520 h 776939"/>
                      <a:gd name="connsiteX7" fmla="*/ 3854218 w 4161593"/>
                      <a:gd name="connsiteY7" fmla="*/ 505710 h 776939"/>
                      <a:gd name="connsiteX8" fmla="*/ 4147942 w 4161593"/>
                      <a:gd name="connsiteY8" fmla="*/ 130420 h 776939"/>
                      <a:gd name="connsiteX9" fmla="*/ 4161593 w 4161593"/>
                      <a:gd name="connsiteY9" fmla="*/ 1545 h 776939"/>
                      <a:gd name="connsiteX10" fmla="*/ 3866667 w 4161593"/>
                      <a:gd name="connsiteY10" fmla="*/ 0 h 776939"/>
                      <a:gd name="connsiteX11" fmla="*/ 3864950 w 4161593"/>
                      <a:gd name="connsiteY11" fmla="*/ 50914 h 7769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4161593" h="776939">
                        <a:moveTo>
                          <a:pt x="3864950" y="50914"/>
                        </a:moveTo>
                        <a:cubicBezTo>
                          <a:pt x="3868899" y="116683"/>
                          <a:pt x="3835844" y="173264"/>
                          <a:pt x="3780894" y="208809"/>
                        </a:cubicBezTo>
                        <a:cubicBezTo>
                          <a:pt x="3728777" y="242552"/>
                          <a:pt x="3672196" y="271573"/>
                          <a:pt x="3614155" y="293467"/>
                        </a:cubicBezTo>
                        <a:cubicBezTo>
                          <a:pt x="3458149" y="352366"/>
                          <a:pt x="3293643" y="379498"/>
                          <a:pt x="3129137" y="395811"/>
                        </a:cubicBezTo>
                        <a:cubicBezTo>
                          <a:pt x="2088181" y="498756"/>
                          <a:pt x="1043961" y="484933"/>
                          <a:pt x="0" y="479523"/>
                        </a:cubicBezTo>
                        <a:cubicBezTo>
                          <a:pt x="0" y="580150"/>
                          <a:pt x="7813" y="703444"/>
                          <a:pt x="10303" y="776940"/>
                        </a:cubicBezTo>
                        <a:cubicBezTo>
                          <a:pt x="973557" y="772990"/>
                          <a:pt x="2074701" y="784409"/>
                          <a:pt x="3035550" y="697520"/>
                        </a:cubicBezTo>
                        <a:cubicBezTo>
                          <a:pt x="3316653" y="672106"/>
                          <a:pt x="3597070" y="636045"/>
                          <a:pt x="3854218" y="505710"/>
                        </a:cubicBezTo>
                        <a:cubicBezTo>
                          <a:pt x="4010395" y="426548"/>
                          <a:pt x="4132573" y="308234"/>
                          <a:pt x="4147942" y="130420"/>
                        </a:cubicBezTo>
                        <a:cubicBezTo>
                          <a:pt x="4154811" y="50914"/>
                          <a:pt x="4154811" y="33743"/>
                          <a:pt x="4161593" y="1545"/>
                        </a:cubicBezTo>
                        <a:lnTo>
                          <a:pt x="3866667" y="0"/>
                        </a:lnTo>
                        <a:cubicBezTo>
                          <a:pt x="3862889" y="16485"/>
                          <a:pt x="3862889" y="16485"/>
                          <a:pt x="3864950" y="5091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 w="858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69" name="그룹 68">
                  <a:extLst>
                    <a:ext uri="{FF2B5EF4-FFF2-40B4-BE49-F238E27FC236}">
                      <a16:creationId xmlns:a16="http://schemas.microsoft.com/office/drawing/2014/main" id="{698EBAB5-1484-446B-862D-3E107319B218}"/>
                    </a:ext>
                  </a:extLst>
                </p:cNvPr>
                <p:cNvGrpSpPr/>
                <p:nvPr/>
              </p:nvGrpSpPr>
              <p:grpSpPr>
                <a:xfrm flipV="1">
                  <a:off x="6245842" y="4159173"/>
                  <a:ext cx="4785865" cy="760798"/>
                  <a:chOff x="0" y="2458791"/>
                  <a:chExt cx="12191227" cy="1938012"/>
                </a:xfrm>
              </p:grpSpPr>
              <p:sp>
                <p:nvSpPr>
                  <p:cNvPr id="70" name="자유형: 도형 69">
                    <a:extLst>
                      <a:ext uri="{FF2B5EF4-FFF2-40B4-BE49-F238E27FC236}">
                        <a16:creationId xmlns:a16="http://schemas.microsoft.com/office/drawing/2014/main" id="{4C503389-DA19-42DB-A013-DAC5E45F607B}"/>
                      </a:ext>
                    </a:extLst>
                  </p:cNvPr>
                  <p:cNvSpPr/>
                  <p:nvPr/>
                </p:nvSpPr>
                <p:spPr>
                  <a:xfrm>
                    <a:off x="5580" y="2469952"/>
                    <a:ext cx="8174414" cy="1346896"/>
                  </a:xfrm>
                  <a:custGeom>
                    <a:avLst/>
                    <a:gdLst>
                      <a:gd name="connsiteX0" fmla="*/ 7883330 w 8174414"/>
                      <a:gd name="connsiteY0" fmla="*/ 118572 h 1346896"/>
                      <a:gd name="connsiteX1" fmla="*/ 7527444 w 8174414"/>
                      <a:gd name="connsiteY1" fmla="*/ 600842 h 1346896"/>
                      <a:gd name="connsiteX2" fmla="*/ 6624807 w 8174414"/>
                      <a:gd name="connsiteY2" fmla="*/ 847001 h 1346896"/>
                      <a:gd name="connsiteX3" fmla="*/ 3892682 w 8174414"/>
                      <a:gd name="connsiteY3" fmla="*/ 1026790 h 1346896"/>
                      <a:gd name="connsiteX4" fmla="*/ 0 w 8174414"/>
                      <a:gd name="connsiteY4" fmla="*/ 1058472 h 1346896"/>
                      <a:gd name="connsiteX5" fmla="*/ 7126 w 8174414"/>
                      <a:gd name="connsiteY5" fmla="*/ 1345756 h 1346896"/>
                      <a:gd name="connsiteX6" fmla="*/ 2081312 w 8174414"/>
                      <a:gd name="connsiteY6" fmla="*/ 1344039 h 1346896"/>
                      <a:gd name="connsiteX7" fmla="*/ 2308238 w 8174414"/>
                      <a:gd name="connsiteY7" fmla="*/ 1335797 h 1346896"/>
                      <a:gd name="connsiteX8" fmla="*/ 6599393 w 8174414"/>
                      <a:gd name="connsiteY8" fmla="*/ 1143816 h 1346896"/>
                      <a:gd name="connsiteX9" fmla="*/ 7693066 w 8174414"/>
                      <a:gd name="connsiteY9" fmla="*/ 840819 h 1346896"/>
                      <a:gd name="connsiteX10" fmla="*/ 8168898 w 8174414"/>
                      <a:gd name="connsiteY10" fmla="*/ 117112 h 1346896"/>
                      <a:gd name="connsiteX11" fmla="*/ 8173963 w 8174414"/>
                      <a:gd name="connsiteY11" fmla="*/ 1116 h 1346896"/>
                      <a:gd name="connsiteX12" fmla="*/ 7891401 w 8174414"/>
                      <a:gd name="connsiteY12" fmla="*/ 0 h 1346896"/>
                      <a:gd name="connsiteX13" fmla="*/ 7883330 w 8174414"/>
                      <a:gd name="connsiteY13" fmla="*/ 118572 h 13468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8174414" h="1346896">
                        <a:moveTo>
                          <a:pt x="7883330" y="118572"/>
                        </a:moveTo>
                        <a:cubicBezTo>
                          <a:pt x="7862896" y="357174"/>
                          <a:pt x="7728269" y="502019"/>
                          <a:pt x="7527444" y="600842"/>
                        </a:cubicBezTo>
                        <a:cubicBezTo>
                          <a:pt x="7242735" y="740879"/>
                          <a:pt x="6935274" y="800980"/>
                          <a:pt x="6624807" y="847001"/>
                        </a:cubicBezTo>
                        <a:cubicBezTo>
                          <a:pt x="5719079" y="981113"/>
                          <a:pt x="4805452" y="1008759"/>
                          <a:pt x="3892682" y="1026790"/>
                        </a:cubicBezTo>
                        <a:cubicBezTo>
                          <a:pt x="2692715" y="1050487"/>
                          <a:pt x="1200311" y="1049714"/>
                          <a:pt x="0" y="1058472"/>
                        </a:cubicBezTo>
                        <a:cubicBezTo>
                          <a:pt x="2232" y="1138750"/>
                          <a:pt x="2232" y="1276125"/>
                          <a:pt x="7126" y="1345756"/>
                        </a:cubicBezTo>
                        <a:cubicBezTo>
                          <a:pt x="655621" y="1344125"/>
                          <a:pt x="1432903" y="1345070"/>
                          <a:pt x="2081312" y="1344039"/>
                        </a:cubicBezTo>
                        <a:cubicBezTo>
                          <a:pt x="2156868" y="1343953"/>
                          <a:pt x="2233197" y="1354428"/>
                          <a:pt x="2308238" y="1335797"/>
                        </a:cubicBezTo>
                        <a:cubicBezTo>
                          <a:pt x="3741055" y="1325665"/>
                          <a:pt x="5174474" y="1324721"/>
                          <a:pt x="6599393" y="1143816"/>
                        </a:cubicBezTo>
                        <a:cubicBezTo>
                          <a:pt x="6977258" y="1095820"/>
                          <a:pt x="7351004" y="1021552"/>
                          <a:pt x="7693066" y="840819"/>
                        </a:cubicBezTo>
                        <a:cubicBezTo>
                          <a:pt x="7983614" y="687303"/>
                          <a:pt x="8161342" y="455311"/>
                          <a:pt x="8168898" y="117112"/>
                        </a:cubicBezTo>
                        <a:cubicBezTo>
                          <a:pt x="8170443" y="49455"/>
                          <a:pt x="8176024" y="39753"/>
                          <a:pt x="8173963" y="1116"/>
                        </a:cubicBezTo>
                        <a:lnTo>
                          <a:pt x="7891401" y="0"/>
                        </a:lnTo>
                        <a:cubicBezTo>
                          <a:pt x="7892689" y="39667"/>
                          <a:pt x="7889598" y="45505"/>
                          <a:pt x="7883330" y="118572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 w="858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1" name="자유형: 도형 70">
                    <a:extLst>
                      <a:ext uri="{FF2B5EF4-FFF2-40B4-BE49-F238E27FC236}">
                        <a16:creationId xmlns:a16="http://schemas.microsoft.com/office/drawing/2014/main" id="{E11945B9-5C71-4240-9F76-60F8CE56A8F8}"/>
                      </a:ext>
                    </a:extLst>
                  </p:cNvPr>
                  <p:cNvSpPr/>
                  <p:nvPr/>
                </p:nvSpPr>
                <p:spPr>
                  <a:xfrm>
                    <a:off x="3164" y="2480770"/>
                    <a:ext cx="12188063" cy="1916033"/>
                  </a:xfrm>
                  <a:custGeom>
                    <a:avLst/>
                    <a:gdLst>
                      <a:gd name="connsiteX0" fmla="*/ 11901894 w 12188063"/>
                      <a:gd name="connsiteY0" fmla="*/ 218082 h 1916033"/>
                      <a:gd name="connsiteX1" fmla="*/ 11893652 w 12188063"/>
                      <a:gd name="connsiteY1" fmla="*/ 271057 h 1916033"/>
                      <a:gd name="connsiteX2" fmla="*/ 11249107 w 12188063"/>
                      <a:gd name="connsiteY2" fmla="*/ 996310 h 1916033"/>
                      <a:gd name="connsiteX3" fmla="*/ 9421252 w 12188063"/>
                      <a:gd name="connsiteY3" fmla="*/ 1395898 h 1916033"/>
                      <a:gd name="connsiteX4" fmla="*/ 6997791 w 12188063"/>
                      <a:gd name="connsiteY4" fmla="*/ 1556111 h 1916033"/>
                      <a:gd name="connsiteX5" fmla="*/ 4768544 w 12188063"/>
                      <a:gd name="connsiteY5" fmla="*/ 1610460 h 1916033"/>
                      <a:gd name="connsiteX6" fmla="*/ 2245 w 12188063"/>
                      <a:gd name="connsiteY6" fmla="*/ 1622824 h 1916033"/>
                      <a:gd name="connsiteX7" fmla="*/ 1729 w 12188063"/>
                      <a:gd name="connsiteY7" fmla="*/ 1916033 h 1916033"/>
                      <a:gd name="connsiteX8" fmla="*/ 6091462 w 12188063"/>
                      <a:gd name="connsiteY8" fmla="*/ 1865548 h 1916033"/>
                      <a:gd name="connsiteX9" fmla="*/ 8117566 w 12188063"/>
                      <a:gd name="connsiteY9" fmla="*/ 1784497 h 1916033"/>
                      <a:gd name="connsiteX10" fmla="*/ 10132509 w 12188063"/>
                      <a:gd name="connsiteY10" fmla="*/ 1589682 h 1916033"/>
                      <a:gd name="connsiteX11" fmla="*/ 11470281 w 12188063"/>
                      <a:gd name="connsiteY11" fmla="*/ 1212417 h 1916033"/>
                      <a:gd name="connsiteX12" fmla="*/ 12183856 w 12188063"/>
                      <a:gd name="connsiteY12" fmla="*/ 234310 h 1916033"/>
                      <a:gd name="connsiteX13" fmla="*/ 12188063 w 12188063"/>
                      <a:gd name="connsiteY13" fmla="*/ 1030 h 1916033"/>
                      <a:gd name="connsiteX14" fmla="*/ 11903869 w 12188063"/>
                      <a:gd name="connsiteY14" fmla="*/ 0 h 1916033"/>
                      <a:gd name="connsiteX15" fmla="*/ 11901894 w 12188063"/>
                      <a:gd name="connsiteY15" fmla="*/ 218082 h 19160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2188063" h="1916033">
                        <a:moveTo>
                          <a:pt x="11901894" y="218082"/>
                        </a:moveTo>
                        <a:cubicBezTo>
                          <a:pt x="11900263" y="235855"/>
                          <a:pt x="11896056" y="253370"/>
                          <a:pt x="11893652" y="271057"/>
                        </a:cubicBezTo>
                        <a:cubicBezTo>
                          <a:pt x="11841106" y="656994"/>
                          <a:pt x="11575286" y="856531"/>
                          <a:pt x="11249107" y="996310"/>
                        </a:cubicBezTo>
                        <a:cubicBezTo>
                          <a:pt x="10666038" y="1246246"/>
                          <a:pt x="10043387" y="1326438"/>
                          <a:pt x="9421252" y="1395898"/>
                        </a:cubicBezTo>
                        <a:cubicBezTo>
                          <a:pt x="8616236" y="1485707"/>
                          <a:pt x="7806756" y="1523399"/>
                          <a:pt x="6997791" y="1556111"/>
                        </a:cubicBezTo>
                        <a:cubicBezTo>
                          <a:pt x="6255195" y="1586162"/>
                          <a:pt x="5511741" y="1605309"/>
                          <a:pt x="4768544" y="1610460"/>
                        </a:cubicBezTo>
                        <a:cubicBezTo>
                          <a:pt x="3222736" y="1621279"/>
                          <a:pt x="1548053" y="1619819"/>
                          <a:pt x="2245" y="1622824"/>
                        </a:cubicBezTo>
                        <a:cubicBezTo>
                          <a:pt x="-3851" y="1763204"/>
                          <a:pt x="4735" y="1823305"/>
                          <a:pt x="1729" y="1916033"/>
                        </a:cubicBezTo>
                        <a:cubicBezTo>
                          <a:pt x="1977349" y="1912169"/>
                          <a:pt x="4116186" y="1923245"/>
                          <a:pt x="6091462" y="1865548"/>
                        </a:cubicBezTo>
                        <a:cubicBezTo>
                          <a:pt x="6767259" y="1845800"/>
                          <a:pt x="7442542" y="1823906"/>
                          <a:pt x="8117566" y="1784497"/>
                        </a:cubicBezTo>
                        <a:cubicBezTo>
                          <a:pt x="8792076" y="1745087"/>
                          <a:pt x="9464954" y="1695203"/>
                          <a:pt x="10132509" y="1589682"/>
                        </a:cubicBezTo>
                        <a:cubicBezTo>
                          <a:pt x="10592971" y="1516874"/>
                          <a:pt x="11048197" y="1420454"/>
                          <a:pt x="11470281" y="1212417"/>
                        </a:cubicBezTo>
                        <a:cubicBezTo>
                          <a:pt x="11877338" y="1011679"/>
                          <a:pt x="12154922" y="713146"/>
                          <a:pt x="12183856" y="234310"/>
                        </a:cubicBezTo>
                        <a:cubicBezTo>
                          <a:pt x="12188406" y="158754"/>
                          <a:pt x="12184972" y="4379"/>
                          <a:pt x="12188063" y="1030"/>
                        </a:cubicBezTo>
                        <a:lnTo>
                          <a:pt x="11903869" y="0"/>
                        </a:lnTo>
                        <a:cubicBezTo>
                          <a:pt x="11913314" y="71778"/>
                          <a:pt x="11916319" y="65682"/>
                          <a:pt x="11901894" y="218082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 w="858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2" name="자유형: 도형 71">
                    <a:extLst>
                      <a:ext uri="{FF2B5EF4-FFF2-40B4-BE49-F238E27FC236}">
                        <a16:creationId xmlns:a16="http://schemas.microsoft.com/office/drawing/2014/main" id="{CD6EB130-F496-41D5-AAD3-B75A10316617}"/>
                      </a:ext>
                    </a:extLst>
                  </p:cNvPr>
                  <p:cNvSpPr/>
                  <p:nvPr/>
                </p:nvSpPr>
                <p:spPr>
                  <a:xfrm>
                    <a:off x="0" y="2458791"/>
                    <a:ext cx="4161593" cy="776939"/>
                  </a:xfrm>
                  <a:custGeom>
                    <a:avLst/>
                    <a:gdLst>
                      <a:gd name="connsiteX0" fmla="*/ 3864950 w 4161593"/>
                      <a:gd name="connsiteY0" fmla="*/ 50914 h 776939"/>
                      <a:gd name="connsiteX1" fmla="*/ 3780894 w 4161593"/>
                      <a:gd name="connsiteY1" fmla="*/ 208809 h 776939"/>
                      <a:gd name="connsiteX2" fmla="*/ 3614155 w 4161593"/>
                      <a:gd name="connsiteY2" fmla="*/ 293467 h 776939"/>
                      <a:gd name="connsiteX3" fmla="*/ 3129137 w 4161593"/>
                      <a:gd name="connsiteY3" fmla="*/ 395811 h 776939"/>
                      <a:gd name="connsiteX4" fmla="*/ 0 w 4161593"/>
                      <a:gd name="connsiteY4" fmla="*/ 479523 h 776939"/>
                      <a:gd name="connsiteX5" fmla="*/ 10303 w 4161593"/>
                      <a:gd name="connsiteY5" fmla="*/ 776940 h 776939"/>
                      <a:gd name="connsiteX6" fmla="*/ 3035550 w 4161593"/>
                      <a:gd name="connsiteY6" fmla="*/ 697520 h 776939"/>
                      <a:gd name="connsiteX7" fmla="*/ 3854218 w 4161593"/>
                      <a:gd name="connsiteY7" fmla="*/ 505710 h 776939"/>
                      <a:gd name="connsiteX8" fmla="*/ 4147942 w 4161593"/>
                      <a:gd name="connsiteY8" fmla="*/ 130420 h 776939"/>
                      <a:gd name="connsiteX9" fmla="*/ 4161593 w 4161593"/>
                      <a:gd name="connsiteY9" fmla="*/ 1545 h 776939"/>
                      <a:gd name="connsiteX10" fmla="*/ 3866667 w 4161593"/>
                      <a:gd name="connsiteY10" fmla="*/ 0 h 776939"/>
                      <a:gd name="connsiteX11" fmla="*/ 3864950 w 4161593"/>
                      <a:gd name="connsiteY11" fmla="*/ 50914 h 7769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4161593" h="776939">
                        <a:moveTo>
                          <a:pt x="3864950" y="50914"/>
                        </a:moveTo>
                        <a:cubicBezTo>
                          <a:pt x="3868899" y="116683"/>
                          <a:pt x="3835844" y="173264"/>
                          <a:pt x="3780894" y="208809"/>
                        </a:cubicBezTo>
                        <a:cubicBezTo>
                          <a:pt x="3728777" y="242552"/>
                          <a:pt x="3672196" y="271573"/>
                          <a:pt x="3614155" y="293467"/>
                        </a:cubicBezTo>
                        <a:cubicBezTo>
                          <a:pt x="3458149" y="352366"/>
                          <a:pt x="3293643" y="379498"/>
                          <a:pt x="3129137" y="395811"/>
                        </a:cubicBezTo>
                        <a:cubicBezTo>
                          <a:pt x="2088181" y="498756"/>
                          <a:pt x="1043961" y="484933"/>
                          <a:pt x="0" y="479523"/>
                        </a:cubicBezTo>
                        <a:cubicBezTo>
                          <a:pt x="0" y="580150"/>
                          <a:pt x="7813" y="703444"/>
                          <a:pt x="10303" y="776940"/>
                        </a:cubicBezTo>
                        <a:cubicBezTo>
                          <a:pt x="973557" y="772990"/>
                          <a:pt x="2074701" y="784409"/>
                          <a:pt x="3035550" y="697520"/>
                        </a:cubicBezTo>
                        <a:cubicBezTo>
                          <a:pt x="3316653" y="672106"/>
                          <a:pt x="3597070" y="636045"/>
                          <a:pt x="3854218" y="505710"/>
                        </a:cubicBezTo>
                        <a:cubicBezTo>
                          <a:pt x="4010395" y="426548"/>
                          <a:pt x="4132573" y="308234"/>
                          <a:pt x="4147942" y="130420"/>
                        </a:cubicBezTo>
                        <a:cubicBezTo>
                          <a:pt x="4154811" y="50914"/>
                          <a:pt x="4154811" y="33743"/>
                          <a:pt x="4161593" y="1545"/>
                        </a:cubicBezTo>
                        <a:lnTo>
                          <a:pt x="3866667" y="0"/>
                        </a:lnTo>
                        <a:cubicBezTo>
                          <a:pt x="3862889" y="16485"/>
                          <a:pt x="3862889" y="16485"/>
                          <a:pt x="3864950" y="5091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 w="858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19" name="그룹 18">
                <a:extLst>
                  <a:ext uri="{FF2B5EF4-FFF2-40B4-BE49-F238E27FC236}">
                    <a16:creationId xmlns:a16="http://schemas.microsoft.com/office/drawing/2014/main" id="{BB5FE6A9-D1AC-4B15-851C-BF4DAF413B4A}"/>
                  </a:ext>
                </a:extLst>
              </p:cNvPr>
              <p:cNvGrpSpPr/>
              <p:nvPr/>
            </p:nvGrpSpPr>
            <p:grpSpPr>
              <a:xfrm flipH="1">
                <a:off x="1012464" y="3314809"/>
                <a:ext cx="4785865" cy="1688728"/>
                <a:chOff x="6245842" y="3231243"/>
                <a:chExt cx="4785865" cy="1688728"/>
              </a:xfrm>
            </p:grpSpPr>
            <p:grpSp>
              <p:nvGrpSpPr>
                <p:cNvPr id="20" name="그룹 19">
                  <a:extLst>
                    <a:ext uri="{FF2B5EF4-FFF2-40B4-BE49-F238E27FC236}">
                      <a16:creationId xmlns:a16="http://schemas.microsoft.com/office/drawing/2014/main" id="{C00E72B4-ED84-49C3-828E-9059FD3796B2}"/>
                    </a:ext>
                  </a:extLst>
                </p:cNvPr>
                <p:cNvGrpSpPr/>
                <p:nvPr/>
              </p:nvGrpSpPr>
              <p:grpSpPr>
                <a:xfrm>
                  <a:off x="6245842" y="3231243"/>
                  <a:ext cx="4785865" cy="760798"/>
                  <a:chOff x="0" y="2458791"/>
                  <a:chExt cx="12191227" cy="1938012"/>
                </a:xfrm>
              </p:grpSpPr>
              <p:sp>
                <p:nvSpPr>
                  <p:cNvPr id="25" name="자유형: 도형 24">
                    <a:extLst>
                      <a:ext uri="{FF2B5EF4-FFF2-40B4-BE49-F238E27FC236}">
                        <a16:creationId xmlns:a16="http://schemas.microsoft.com/office/drawing/2014/main" id="{F897DA64-F554-467A-82C0-8ACECA45D8A5}"/>
                      </a:ext>
                    </a:extLst>
                  </p:cNvPr>
                  <p:cNvSpPr/>
                  <p:nvPr/>
                </p:nvSpPr>
                <p:spPr>
                  <a:xfrm>
                    <a:off x="5580" y="2469952"/>
                    <a:ext cx="8174414" cy="1346896"/>
                  </a:xfrm>
                  <a:custGeom>
                    <a:avLst/>
                    <a:gdLst>
                      <a:gd name="connsiteX0" fmla="*/ 7883330 w 8174414"/>
                      <a:gd name="connsiteY0" fmla="*/ 118572 h 1346896"/>
                      <a:gd name="connsiteX1" fmla="*/ 7527444 w 8174414"/>
                      <a:gd name="connsiteY1" fmla="*/ 600842 h 1346896"/>
                      <a:gd name="connsiteX2" fmla="*/ 6624807 w 8174414"/>
                      <a:gd name="connsiteY2" fmla="*/ 847001 h 1346896"/>
                      <a:gd name="connsiteX3" fmla="*/ 3892682 w 8174414"/>
                      <a:gd name="connsiteY3" fmla="*/ 1026790 h 1346896"/>
                      <a:gd name="connsiteX4" fmla="*/ 0 w 8174414"/>
                      <a:gd name="connsiteY4" fmla="*/ 1058472 h 1346896"/>
                      <a:gd name="connsiteX5" fmla="*/ 7126 w 8174414"/>
                      <a:gd name="connsiteY5" fmla="*/ 1345756 h 1346896"/>
                      <a:gd name="connsiteX6" fmla="*/ 2081312 w 8174414"/>
                      <a:gd name="connsiteY6" fmla="*/ 1344039 h 1346896"/>
                      <a:gd name="connsiteX7" fmla="*/ 2308238 w 8174414"/>
                      <a:gd name="connsiteY7" fmla="*/ 1335797 h 1346896"/>
                      <a:gd name="connsiteX8" fmla="*/ 6599393 w 8174414"/>
                      <a:gd name="connsiteY8" fmla="*/ 1143816 h 1346896"/>
                      <a:gd name="connsiteX9" fmla="*/ 7693066 w 8174414"/>
                      <a:gd name="connsiteY9" fmla="*/ 840819 h 1346896"/>
                      <a:gd name="connsiteX10" fmla="*/ 8168898 w 8174414"/>
                      <a:gd name="connsiteY10" fmla="*/ 117112 h 1346896"/>
                      <a:gd name="connsiteX11" fmla="*/ 8173963 w 8174414"/>
                      <a:gd name="connsiteY11" fmla="*/ 1116 h 1346896"/>
                      <a:gd name="connsiteX12" fmla="*/ 7891401 w 8174414"/>
                      <a:gd name="connsiteY12" fmla="*/ 0 h 1346896"/>
                      <a:gd name="connsiteX13" fmla="*/ 7883330 w 8174414"/>
                      <a:gd name="connsiteY13" fmla="*/ 118572 h 13468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8174414" h="1346896">
                        <a:moveTo>
                          <a:pt x="7883330" y="118572"/>
                        </a:moveTo>
                        <a:cubicBezTo>
                          <a:pt x="7862896" y="357174"/>
                          <a:pt x="7728269" y="502019"/>
                          <a:pt x="7527444" y="600842"/>
                        </a:cubicBezTo>
                        <a:cubicBezTo>
                          <a:pt x="7242735" y="740879"/>
                          <a:pt x="6935274" y="800980"/>
                          <a:pt x="6624807" y="847001"/>
                        </a:cubicBezTo>
                        <a:cubicBezTo>
                          <a:pt x="5719079" y="981113"/>
                          <a:pt x="4805452" y="1008759"/>
                          <a:pt x="3892682" y="1026790"/>
                        </a:cubicBezTo>
                        <a:cubicBezTo>
                          <a:pt x="2692715" y="1050487"/>
                          <a:pt x="1200311" y="1049714"/>
                          <a:pt x="0" y="1058472"/>
                        </a:cubicBezTo>
                        <a:cubicBezTo>
                          <a:pt x="2232" y="1138750"/>
                          <a:pt x="2232" y="1276125"/>
                          <a:pt x="7126" y="1345756"/>
                        </a:cubicBezTo>
                        <a:cubicBezTo>
                          <a:pt x="655621" y="1344125"/>
                          <a:pt x="1432903" y="1345070"/>
                          <a:pt x="2081312" y="1344039"/>
                        </a:cubicBezTo>
                        <a:cubicBezTo>
                          <a:pt x="2156868" y="1343953"/>
                          <a:pt x="2233197" y="1354428"/>
                          <a:pt x="2308238" y="1335797"/>
                        </a:cubicBezTo>
                        <a:cubicBezTo>
                          <a:pt x="3741055" y="1325665"/>
                          <a:pt x="5174474" y="1324721"/>
                          <a:pt x="6599393" y="1143816"/>
                        </a:cubicBezTo>
                        <a:cubicBezTo>
                          <a:pt x="6977258" y="1095820"/>
                          <a:pt x="7351004" y="1021552"/>
                          <a:pt x="7693066" y="840819"/>
                        </a:cubicBezTo>
                        <a:cubicBezTo>
                          <a:pt x="7983614" y="687303"/>
                          <a:pt x="8161342" y="455311"/>
                          <a:pt x="8168898" y="117112"/>
                        </a:cubicBezTo>
                        <a:cubicBezTo>
                          <a:pt x="8170443" y="49455"/>
                          <a:pt x="8176024" y="39753"/>
                          <a:pt x="8173963" y="1116"/>
                        </a:cubicBezTo>
                        <a:lnTo>
                          <a:pt x="7891401" y="0"/>
                        </a:lnTo>
                        <a:cubicBezTo>
                          <a:pt x="7892689" y="39667"/>
                          <a:pt x="7889598" y="45505"/>
                          <a:pt x="7883330" y="118572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 w="858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6" name="자유형: 도형 25">
                    <a:extLst>
                      <a:ext uri="{FF2B5EF4-FFF2-40B4-BE49-F238E27FC236}">
                        <a16:creationId xmlns:a16="http://schemas.microsoft.com/office/drawing/2014/main" id="{180A825D-31C0-4AA3-BC66-F28FAA6133BE}"/>
                      </a:ext>
                    </a:extLst>
                  </p:cNvPr>
                  <p:cNvSpPr/>
                  <p:nvPr/>
                </p:nvSpPr>
                <p:spPr>
                  <a:xfrm>
                    <a:off x="3164" y="2480770"/>
                    <a:ext cx="12188063" cy="1916033"/>
                  </a:xfrm>
                  <a:custGeom>
                    <a:avLst/>
                    <a:gdLst>
                      <a:gd name="connsiteX0" fmla="*/ 11901894 w 12188063"/>
                      <a:gd name="connsiteY0" fmla="*/ 218082 h 1916033"/>
                      <a:gd name="connsiteX1" fmla="*/ 11893652 w 12188063"/>
                      <a:gd name="connsiteY1" fmla="*/ 271057 h 1916033"/>
                      <a:gd name="connsiteX2" fmla="*/ 11249107 w 12188063"/>
                      <a:gd name="connsiteY2" fmla="*/ 996310 h 1916033"/>
                      <a:gd name="connsiteX3" fmla="*/ 9421252 w 12188063"/>
                      <a:gd name="connsiteY3" fmla="*/ 1395898 h 1916033"/>
                      <a:gd name="connsiteX4" fmla="*/ 6997791 w 12188063"/>
                      <a:gd name="connsiteY4" fmla="*/ 1556111 h 1916033"/>
                      <a:gd name="connsiteX5" fmla="*/ 4768544 w 12188063"/>
                      <a:gd name="connsiteY5" fmla="*/ 1610460 h 1916033"/>
                      <a:gd name="connsiteX6" fmla="*/ 2245 w 12188063"/>
                      <a:gd name="connsiteY6" fmla="*/ 1622824 h 1916033"/>
                      <a:gd name="connsiteX7" fmla="*/ 1729 w 12188063"/>
                      <a:gd name="connsiteY7" fmla="*/ 1916033 h 1916033"/>
                      <a:gd name="connsiteX8" fmla="*/ 6091462 w 12188063"/>
                      <a:gd name="connsiteY8" fmla="*/ 1865548 h 1916033"/>
                      <a:gd name="connsiteX9" fmla="*/ 8117566 w 12188063"/>
                      <a:gd name="connsiteY9" fmla="*/ 1784497 h 1916033"/>
                      <a:gd name="connsiteX10" fmla="*/ 10132509 w 12188063"/>
                      <a:gd name="connsiteY10" fmla="*/ 1589682 h 1916033"/>
                      <a:gd name="connsiteX11" fmla="*/ 11470281 w 12188063"/>
                      <a:gd name="connsiteY11" fmla="*/ 1212417 h 1916033"/>
                      <a:gd name="connsiteX12" fmla="*/ 12183856 w 12188063"/>
                      <a:gd name="connsiteY12" fmla="*/ 234310 h 1916033"/>
                      <a:gd name="connsiteX13" fmla="*/ 12188063 w 12188063"/>
                      <a:gd name="connsiteY13" fmla="*/ 1030 h 1916033"/>
                      <a:gd name="connsiteX14" fmla="*/ 11903869 w 12188063"/>
                      <a:gd name="connsiteY14" fmla="*/ 0 h 1916033"/>
                      <a:gd name="connsiteX15" fmla="*/ 11901894 w 12188063"/>
                      <a:gd name="connsiteY15" fmla="*/ 218082 h 19160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2188063" h="1916033">
                        <a:moveTo>
                          <a:pt x="11901894" y="218082"/>
                        </a:moveTo>
                        <a:cubicBezTo>
                          <a:pt x="11900263" y="235855"/>
                          <a:pt x="11896056" y="253370"/>
                          <a:pt x="11893652" y="271057"/>
                        </a:cubicBezTo>
                        <a:cubicBezTo>
                          <a:pt x="11841106" y="656994"/>
                          <a:pt x="11575286" y="856531"/>
                          <a:pt x="11249107" y="996310"/>
                        </a:cubicBezTo>
                        <a:cubicBezTo>
                          <a:pt x="10666038" y="1246246"/>
                          <a:pt x="10043387" y="1326438"/>
                          <a:pt x="9421252" y="1395898"/>
                        </a:cubicBezTo>
                        <a:cubicBezTo>
                          <a:pt x="8616236" y="1485707"/>
                          <a:pt x="7806756" y="1523399"/>
                          <a:pt x="6997791" y="1556111"/>
                        </a:cubicBezTo>
                        <a:cubicBezTo>
                          <a:pt x="6255195" y="1586162"/>
                          <a:pt x="5511741" y="1605309"/>
                          <a:pt x="4768544" y="1610460"/>
                        </a:cubicBezTo>
                        <a:cubicBezTo>
                          <a:pt x="3222736" y="1621279"/>
                          <a:pt x="1548053" y="1619819"/>
                          <a:pt x="2245" y="1622824"/>
                        </a:cubicBezTo>
                        <a:cubicBezTo>
                          <a:pt x="-3851" y="1763204"/>
                          <a:pt x="4735" y="1823305"/>
                          <a:pt x="1729" y="1916033"/>
                        </a:cubicBezTo>
                        <a:cubicBezTo>
                          <a:pt x="1977349" y="1912169"/>
                          <a:pt x="4116186" y="1923245"/>
                          <a:pt x="6091462" y="1865548"/>
                        </a:cubicBezTo>
                        <a:cubicBezTo>
                          <a:pt x="6767259" y="1845800"/>
                          <a:pt x="7442542" y="1823906"/>
                          <a:pt x="8117566" y="1784497"/>
                        </a:cubicBezTo>
                        <a:cubicBezTo>
                          <a:pt x="8792076" y="1745087"/>
                          <a:pt x="9464954" y="1695203"/>
                          <a:pt x="10132509" y="1589682"/>
                        </a:cubicBezTo>
                        <a:cubicBezTo>
                          <a:pt x="10592971" y="1516874"/>
                          <a:pt x="11048197" y="1420454"/>
                          <a:pt x="11470281" y="1212417"/>
                        </a:cubicBezTo>
                        <a:cubicBezTo>
                          <a:pt x="11877338" y="1011679"/>
                          <a:pt x="12154922" y="713146"/>
                          <a:pt x="12183856" y="234310"/>
                        </a:cubicBezTo>
                        <a:cubicBezTo>
                          <a:pt x="12188406" y="158754"/>
                          <a:pt x="12184972" y="4379"/>
                          <a:pt x="12188063" y="1030"/>
                        </a:cubicBezTo>
                        <a:lnTo>
                          <a:pt x="11903869" y="0"/>
                        </a:lnTo>
                        <a:cubicBezTo>
                          <a:pt x="11913314" y="71778"/>
                          <a:pt x="11916319" y="65682"/>
                          <a:pt x="11901894" y="218082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 w="858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7" name="자유형: 도형 26">
                    <a:extLst>
                      <a:ext uri="{FF2B5EF4-FFF2-40B4-BE49-F238E27FC236}">
                        <a16:creationId xmlns:a16="http://schemas.microsoft.com/office/drawing/2014/main" id="{518BE624-D823-4BE9-A5CE-78E3AAF5A830}"/>
                      </a:ext>
                    </a:extLst>
                  </p:cNvPr>
                  <p:cNvSpPr/>
                  <p:nvPr/>
                </p:nvSpPr>
                <p:spPr>
                  <a:xfrm>
                    <a:off x="0" y="2458791"/>
                    <a:ext cx="4161593" cy="776939"/>
                  </a:xfrm>
                  <a:custGeom>
                    <a:avLst/>
                    <a:gdLst>
                      <a:gd name="connsiteX0" fmla="*/ 3864950 w 4161593"/>
                      <a:gd name="connsiteY0" fmla="*/ 50914 h 776939"/>
                      <a:gd name="connsiteX1" fmla="*/ 3780894 w 4161593"/>
                      <a:gd name="connsiteY1" fmla="*/ 208809 h 776939"/>
                      <a:gd name="connsiteX2" fmla="*/ 3614155 w 4161593"/>
                      <a:gd name="connsiteY2" fmla="*/ 293467 h 776939"/>
                      <a:gd name="connsiteX3" fmla="*/ 3129137 w 4161593"/>
                      <a:gd name="connsiteY3" fmla="*/ 395811 h 776939"/>
                      <a:gd name="connsiteX4" fmla="*/ 0 w 4161593"/>
                      <a:gd name="connsiteY4" fmla="*/ 479523 h 776939"/>
                      <a:gd name="connsiteX5" fmla="*/ 10303 w 4161593"/>
                      <a:gd name="connsiteY5" fmla="*/ 776940 h 776939"/>
                      <a:gd name="connsiteX6" fmla="*/ 3035550 w 4161593"/>
                      <a:gd name="connsiteY6" fmla="*/ 697520 h 776939"/>
                      <a:gd name="connsiteX7" fmla="*/ 3854218 w 4161593"/>
                      <a:gd name="connsiteY7" fmla="*/ 505710 h 776939"/>
                      <a:gd name="connsiteX8" fmla="*/ 4147942 w 4161593"/>
                      <a:gd name="connsiteY8" fmla="*/ 130420 h 776939"/>
                      <a:gd name="connsiteX9" fmla="*/ 4161593 w 4161593"/>
                      <a:gd name="connsiteY9" fmla="*/ 1545 h 776939"/>
                      <a:gd name="connsiteX10" fmla="*/ 3866667 w 4161593"/>
                      <a:gd name="connsiteY10" fmla="*/ 0 h 776939"/>
                      <a:gd name="connsiteX11" fmla="*/ 3864950 w 4161593"/>
                      <a:gd name="connsiteY11" fmla="*/ 50914 h 7769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4161593" h="776939">
                        <a:moveTo>
                          <a:pt x="3864950" y="50914"/>
                        </a:moveTo>
                        <a:cubicBezTo>
                          <a:pt x="3868899" y="116683"/>
                          <a:pt x="3835844" y="173264"/>
                          <a:pt x="3780894" y="208809"/>
                        </a:cubicBezTo>
                        <a:cubicBezTo>
                          <a:pt x="3728777" y="242552"/>
                          <a:pt x="3672196" y="271573"/>
                          <a:pt x="3614155" y="293467"/>
                        </a:cubicBezTo>
                        <a:cubicBezTo>
                          <a:pt x="3458149" y="352366"/>
                          <a:pt x="3293643" y="379498"/>
                          <a:pt x="3129137" y="395811"/>
                        </a:cubicBezTo>
                        <a:cubicBezTo>
                          <a:pt x="2088181" y="498756"/>
                          <a:pt x="1043961" y="484933"/>
                          <a:pt x="0" y="479523"/>
                        </a:cubicBezTo>
                        <a:cubicBezTo>
                          <a:pt x="0" y="580150"/>
                          <a:pt x="7813" y="703444"/>
                          <a:pt x="10303" y="776940"/>
                        </a:cubicBezTo>
                        <a:cubicBezTo>
                          <a:pt x="973557" y="772990"/>
                          <a:pt x="2074701" y="784409"/>
                          <a:pt x="3035550" y="697520"/>
                        </a:cubicBezTo>
                        <a:cubicBezTo>
                          <a:pt x="3316653" y="672106"/>
                          <a:pt x="3597070" y="636045"/>
                          <a:pt x="3854218" y="505710"/>
                        </a:cubicBezTo>
                        <a:cubicBezTo>
                          <a:pt x="4010395" y="426548"/>
                          <a:pt x="4132573" y="308234"/>
                          <a:pt x="4147942" y="130420"/>
                        </a:cubicBezTo>
                        <a:cubicBezTo>
                          <a:pt x="4154811" y="50914"/>
                          <a:pt x="4154811" y="33743"/>
                          <a:pt x="4161593" y="1545"/>
                        </a:cubicBezTo>
                        <a:lnTo>
                          <a:pt x="3866667" y="0"/>
                        </a:lnTo>
                        <a:cubicBezTo>
                          <a:pt x="3862889" y="16485"/>
                          <a:pt x="3862889" y="16485"/>
                          <a:pt x="3864950" y="5091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 w="858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1" name="그룹 20">
                  <a:extLst>
                    <a:ext uri="{FF2B5EF4-FFF2-40B4-BE49-F238E27FC236}">
                      <a16:creationId xmlns:a16="http://schemas.microsoft.com/office/drawing/2014/main" id="{29F80661-37F2-42A7-A1EC-A37E1D3033C9}"/>
                    </a:ext>
                  </a:extLst>
                </p:cNvPr>
                <p:cNvGrpSpPr/>
                <p:nvPr/>
              </p:nvGrpSpPr>
              <p:grpSpPr>
                <a:xfrm flipV="1">
                  <a:off x="6245842" y="4159173"/>
                  <a:ext cx="4785865" cy="760798"/>
                  <a:chOff x="0" y="2458791"/>
                  <a:chExt cx="12191227" cy="1938012"/>
                </a:xfrm>
              </p:grpSpPr>
              <p:sp>
                <p:nvSpPr>
                  <p:cNvPr id="22" name="자유형: 도형 21">
                    <a:extLst>
                      <a:ext uri="{FF2B5EF4-FFF2-40B4-BE49-F238E27FC236}">
                        <a16:creationId xmlns:a16="http://schemas.microsoft.com/office/drawing/2014/main" id="{87DFB119-4F6B-42C2-B4EB-966D46245471}"/>
                      </a:ext>
                    </a:extLst>
                  </p:cNvPr>
                  <p:cNvSpPr/>
                  <p:nvPr/>
                </p:nvSpPr>
                <p:spPr>
                  <a:xfrm>
                    <a:off x="5580" y="2469952"/>
                    <a:ext cx="8174414" cy="1346896"/>
                  </a:xfrm>
                  <a:custGeom>
                    <a:avLst/>
                    <a:gdLst>
                      <a:gd name="connsiteX0" fmla="*/ 7883330 w 8174414"/>
                      <a:gd name="connsiteY0" fmla="*/ 118572 h 1346896"/>
                      <a:gd name="connsiteX1" fmla="*/ 7527444 w 8174414"/>
                      <a:gd name="connsiteY1" fmla="*/ 600842 h 1346896"/>
                      <a:gd name="connsiteX2" fmla="*/ 6624807 w 8174414"/>
                      <a:gd name="connsiteY2" fmla="*/ 847001 h 1346896"/>
                      <a:gd name="connsiteX3" fmla="*/ 3892682 w 8174414"/>
                      <a:gd name="connsiteY3" fmla="*/ 1026790 h 1346896"/>
                      <a:gd name="connsiteX4" fmla="*/ 0 w 8174414"/>
                      <a:gd name="connsiteY4" fmla="*/ 1058472 h 1346896"/>
                      <a:gd name="connsiteX5" fmla="*/ 7126 w 8174414"/>
                      <a:gd name="connsiteY5" fmla="*/ 1345756 h 1346896"/>
                      <a:gd name="connsiteX6" fmla="*/ 2081312 w 8174414"/>
                      <a:gd name="connsiteY6" fmla="*/ 1344039 h 1346896"/>
                      <a:gd name="connsiteX7" fmla="*/ 2308238 w 8174414"/>
                      <a:gd name="connsiteY7" fmla="*/ 1335797 h 1346896"/>
                      <a:gd name="connsiteX8" fmla="*/ 6599393 w 8174414"/>
                      <a:gd name="connsiteY8" fmla="*/ 1143816 h 1346896"/>
                      <a:gd name="connsiteX9" fmla="*/ 7693066 w 8174414"/>
                      <a:gd name="connsiteY9" fmla="*/ 840819 h 1346896"/>
                      <a:gd name="connsiteX10" fmla="*/ 8168898 w 8174414"/>
                      <a:gd name="connsiteY10" fmla="*/ 117112 h 1346896"/>
                      <a:gd name="connsiteX11" fmla="*/ 8173963 w 8174414"/>
                      <a:gd name="connsiteY11" fmla="*/ 1116 h 1346896"/>
                      <a:gd name="connsiteX12" fmla="*/ 7891401 w 8174414"/>
                      <a:gd name="connsiteY12" fmla="*/ 0 h 1346896"/>
                      <a:gd name="connsiteX13" fmla="*/ 7883330 w 8174414"/>
                      <a:gd name="connsiteY13" fmla="*/ 118572 h 13468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8174414" h="1346896">
                        <a:moveTo>
                          <a:pt x="7883330" y="118572"/>
                        </a:moveTo>
                        <a:cubicBezTo>
                          <a:pt x="7862896" y="357174"/>
                          <a:pt x="7728269" y="502019"/>
                          <a:pt x="7527444" y="600842"/>
                        </a:cubicBezTo>
                        <a:cubicBezTo>
                          <a:pt x="7242735" y="740879"/>
                          <a:pt x="6935274" y="800980"/>
                          <a:pt x="6624807" y="847001"/>
                        </a:cubicBezTo>
                        <a:cubicBezTo>
                          <a:pt x="5719079" y="981113"/>
                          <a:pt x="4805452" y="1008759"/>
                          <a:pt x="3892682" y="1026790"/>
                        </a:cubicBezTo>
                        <a:cubicBezTo>
                          <a:pt x="2692715" y="1050487"/>
                          <a:pt x="1200311" y="1049714"/>
                          <a:pt x="0" y="1058472"/>
                        </a:cubicBezTo>
                        <a:cubicBezTo>
                          <a:pt x="2232" y="1138750"/>
                          <a:pt x="2232" y="1276125"/>
                          <a:pt x="7126" y="1345756"/>
                        </a:cubicBezTo>
                        <a:cubicBezTo>
                          <a:pt x="655621" y="1344125"/>
                          <a:pt x="1432903" y="1345070"/>
                          <a:pt x="2081312" y="1344039"/>
                        </a:cubicBezTo>
                        <a:cubicBezTo>
                          <a:pt x="2156868" y="1343953"/>
                          <a:pt x="2233197" y="1354428"/>
                          <a:pt x="2308238" y="1335797"/>
                        </a:cubicBezTo>
                        <a:cubicBezTo>
                          <a:pt x="3741055" y="1325665"/>
                          <a:pt x="5174474" y="1324721"/>
                          <a:pt x="6599393" y="1143816"/>
                        </a:cubicBezTo>
                        <a:cubicBezTo>
                          <a:pt x="6977258" y="1095820"/>
                          <a:pt x="7351004" y="1021552"/>
                          <a:pt x="7693066" y="840819"/>
                        </a:cubicBezTo>
                        <a:cubicBezTo>
                          <a:pt x="7983614" y="687303"/>
                          <a:pt x="8161342" y="455311"/>
                          <a:pt x="8168898" y="117112"/>
                        </a:cubicBezTo>
                        <a:cubicBezTo>
                          <a:pt x="8170443" y="49455"/>
                          <a:pt x="8176024" y="39753"/>
                          <a:pt x="8173963" y="1116"/>
                        </a:cubicBezTo>
                        <a:lnTo>
                          <a:pt x="7891401" y="0"/>
                        </a:lnTo>
                        <a:cubicBezTo>
                          <a:pt x="7892689" y="39667"/>
                          <a:pt x="7889598" y="45505"/>
                          <a:pt x="7883330" y="118572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 w="858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3" name="자유형: 도형 22">
                    <a:extLst>
                      <a:ext uri="{FF2B5EF4-FFF2-40B4-BE49-F238E27FC236}">
                        <a16:creationId xmlns:a16="http://schemas.microsoft.com/office/drawing/2014/main" id="{CC205C68-F592-4ADB-92D3-DE7CEE4A9E2B}"/>
                      </a:ext>
                    </a:extLst>
                  </p:cNvPr>
                  <p:cNvSpPr/>
                  <p:nvPr/>
                </p:nvSpPr>
                <p:spPr>
                  <a:xfrm>
                    <a:off x="3164" y="2480770"/>
                    <a:ext cx="12188063" cy="1916033"/>
                  </a:xfrm>
                  <a:custGeom>
                    <a:avLst/>
                    <a:gdLst>
                      <a:gd name="connsiteX0" fmla="*/ 11901894 w 12188063"/>
                      <a:gd name="connsiteY0" fmla="*/ 218082 h 1916033"/>
                      <a:gd name="connsiteX1" fmla="*/ 11893652 w 12188063"/>
                      <a:gd name="connsiteY1" fmla="*/ 271057 h 1916033"/>
                      <a:gd name="connsiteX2" fmla="*/ 11249107 w 12188063"/>
                      <a:gd name="connsiteY2" fmla="*/ 996310 h 1916033"/>
                      <a:gd name="connsiteX3" fmla="*/ 9421252 w 12188063"/>
                      <a:gd name="connsiteY3" fmla="*/ 1395898 h 1916033"/>
                      <a:gd name="connsiteX4" fmla="*/ 6997791 w 12188063"/>
                      <a:gd name="connsiteY4" fmla="*/ 1556111 h 1916033"/>
                      <a:gd name="connsiteX5" fmla="*/ 4768544 w 12188063"/>
                      <a:gd name="connsiteY5" fmla="*/ 1610460 h 1916033"/>
                      <a:gd name="connsiteX6" fmla="*/ 2245 w 12188063"/>
                      <a:gd name="connsiteY6" fmla="*/ 1622824 h 1916033"/>
                      <a:gd name="connsiteX7" fmla="*/ 1729 w 12188063"/>
                      <a:gd name="connsiteY7" fmla="*/ 1916033 h 1916033"/>
                      <a:gd name="connsiteX8" fmla="*/ 6091462 w 12188063"/>
                      <a:gd name="connsiteY8" fmla="*/ 1865548 h 1916033"/>
                      <a:gd name="connsiteX9" fmla="*/ 8117566 w 12188063"/>
                      <a:gd name="connsiteY9" fmla="*/ 1784497 h 1916033"/>
                      <a:gd name="connsiteX10" fmla="*/ 10132509 w 12188063"/>
                      <a:gd name="connsiteY10" fmla="*/ 1589682 h 1916033"/>
                      <a:gd name="connsiteX11" fmla="*/ 11470281 w 12188063"/>
                      <a:gd name="connsiteY11" fmla="*/ 1212417 h 1916033"/>
                      <a:gd name="connsiteX12" fmla="*/ 12183856 w 12188063"/>
                      <a:gd name="connsiteY12" fmla="*/ 234310 h 1916033"/>
                      <a:gd name="connsiteX13" fmla="*/ 12188063 w 12188063"/>
                      <a:gd name="connsiteY13" fmla="*/ 1030 h 1916033"/>
                      <a:gd name="connsiteX14" fmla="*/ 11903869 w 12188063"/>
                      <a:gd name="connsiteY14" fmla="*/ 0 h 1916033"/>
                      <a:gd name="connsiteX15" fmla="*/ 11901894 w 12188063"/>
                      <a:gd name="connsiteY15" fmla="*/ 218082 h 19160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2188063" h="1916033">
                        <a:moveTo>
                          <a:pt x="11901894" y="218082"/>
                        </a:moveTo>
                        <a:cubicBezTo>
                          <a:pt x="11900263" y="235855"/>
                          <a:pt x="11896056" y="253370"/>
                          <a:pt x="11893652" y="271057"/>
                        </a:cubicBezTo>
                        <a:cubicBezTo>
                          <a:pt x="11841106" y="656994"/>
                          <a:pt x="11575286" y="856531"/>
                          <a:pt x="11249107" y="996310"/>
                        </a:cubicBezTo>
                        <a:cubicBezTo>
                          <a:pt x="10666038" y="1246246"/>
                          <a:pt x="10043387" y="1326438"/>
                          <a:pt x="9421252" y="1395898"/>
                        </a:cubicBezTo>
                        <a:cubicBezTo>
                          <a:pt x="8616236" y="1485707"/>
                          <a:pt x="7806756" y="1523399"/>
                          <a:pt x="6997791" y="1556111"/>
                        </a:cubicBezTo>
                        <a:cubicBezTo>
                          <a:pt x="6255195" y="1586162"/>
                          <a:pt x="5511741" y="1605309"/>
                          <a:pt x="4768544" y="1610460"/>
                        </a:cubicBezTo>
                        <a:cubicBezTo>
                          <a:pt x="3222736" y="1621279"/>
                          <a:pt x="1548053" y="1619819"/>
                          <a:pt x="2245" y="1622824"/>
                        </a:cubicBezTo>
                        <a:cubicBezTo>
                          <a:pt x="-3851" y="1763204"/>
                          <a:pt x="4735" y="1823305"/>
                          <a:pt x="1729" y="1916033"/>
                        </a:cubicBezTo>
                        <a:cubicBezTo>
                          <a:pt x="1977349" y="1912169"/>
                          <a:pt x="4116186" y="1923245"/>
                          <a:pt x="6091462" y="1865548"/>
                        </a:cubicBezTo>
                        <a:cubicBezTo>
                          <a:pt x="6767259" y="1845800"/>
                          <a:pt x="7442542" y="1823906"/>
                          <a:pt x="8117566" y="1784497"/>
                        </a:cubicBezTo>
                        <a:cubicBezTo>
                          <a:pt x="8792076" y="1745087"/>
                          <a:pt x="9464954" y="1695203"/>
                          <a:pt x="10132509" y="1589682"/>
                        </a:cubicBezTo>
                        <a:cubicBezTo>
                          <a:pt x="10592971" y="1516874"/>
                          <a:pt x="11048197" y="1420454"/>
                          <a:pt x="11470281" y="1212417"/>
                        </a:cubicBezTo>
                        <a:cubicBezTo>
                          <a:pt x="11877338" y="1011679"/>
                          <a:pt x="12154922" y="713146"/>
                          <a:pt x="12183856" y="234310"/>
                        </a:cubicBezTo>
                        <a:cubicBezTo>
                          <a:pt x="12188406" y="158754"/>
                          <a:pt x="12184972" y="4379"/>
                          <a:pt x="12188063" y="1030"/>
                        </a:cubicBezTo>
                        <a:lnTo>
                          <a:pt x="11903869" y="0"/>
                        </a:lnTo>
                        <a:cubicBezTo>
                          <a:pt x="11913314" y="71778"/>
                          <a:pt x="11916319" y="65682"/>
                          <a:pt x="11901894" y="218082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 w="858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4" name="자유형: 도형 23">
                    <a:extLst>
                      <a:ext uri="{FF2B5EF4-FFF2-40B4-BE49-F238E27FC236}">
                        <a16:creationId xmlns:a16="http://schemas.microsoft.com/office/drawing/2014/main" id="{810E7D42-D4DA-426B-9493-8BA38CC8A852}"/>
                      </a:ext>
                    </a:extLst>
                  </p:cNvPr>
                  <p:cNvSpPr/>
                  <p:nvPr/>
                </p:nvSpPr>
                <p:spPr>
                  <a:xfrm>
                    <a:off x="0" y="2458791"/>
                    <a:ext cx="4161593" cy="776939"/>
                  </a:xfrm>
                  <a:custGeom>
                    <a:avLst/>
                    <a:gdLst>
                      <a:gd name="connsiteX0" fmla="*/ 3864950 w 4161593"/>
                      <a:gd name="connsiteY0" fmla="*/ 50914 h 776939"/>
                      <a:gd name="connsiteX1" fmla="*/ 3780894 w 4161593"/>
                      <a:gd name="connsiteY1" fmla="*/ 208809 h 776939"/>
                      <a:gd name="connsiteX2" fmla="*/ 3614155 w 4161593"/>
                      <a:gd name="connsiteY2" fmla="*/ 293467 h 776939"/>
                      <a:gd name="connsiteX3" fmla="*/ 3129137 w 4161593"/>
                      <a:gd name="connsiteY3" fmla="*/ 395811 h 776939"/>
                      <a:gd name="connsiteX4" fmla="*/ 0 w 4161593"/>
                      <a:gd name="connsiteY4" fmla="*/ 479523 h 776939"/>
                      <a:gd name="connsiteX5" fmla="*/ 10303 w 4161593"/>
                      <a:gd name="connsiteY5" fmla="*/ 776940 h 776939"/>
                      <a:gd name="connsiteX6" fmla="*/ 3035550 w 4161593"/>
                      <a:gd name="connsiteY6" fmla="*/ 697520 h 776939"/>
                      <a:gd name="connsiteX7" fmla="*/ 3854218 w 4161593"/>
                      <a:gd name="connsiteY7" fmla="*/ 505710 h 776939"/>
                      <a:gd name="connsiteX8" fmla="*/ 4147942 w 4161593"/>
                      <a:gd name="connsiteY8" fmla="*/ 130420 h 776939"/>
                      <a:gd name="connsiteX9" fmla="*/ 4161593 w 4161593"/>
                      <a:gd name="connsiteY9" fmla="*/ 1545 h 776939"/>
                      <a:gd name="connsiteX10" fmla="*/ 3866667 w 4161593"/>
                      <a:gd name="connsiteY10" fmla="*/ 0 h 776939"/>
                      <a:gd name="connsiteX11" fmla="*/ 3864950 w 4161593"/>
                      <a:gd name="connsiteY11" fmla="*/ 50914 h 7769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4161593" h="776939">
                        <a:moveTo>
                          <a:pt x="3864950" y="50914"/>
                        </a:moveTo>
                        <a:cubicBezTo>
                          <a:pt x="3868899" y="116683"/>
                          <a:pt x="3835844" y="173264"/>
                          <a:pt x="3780894" y="208809"/>
                        </a:cubicBezTo>
                        <a:cubicBezTo>
                          <a:pt x="3728777" y="242552"/>
                          <a:pt x="3672196" y="271573"/>
                          <a:pt x="3614155" y="293467"/>
                        </a:cubicBezTo>
                        <a:cubicBezTo>
                          <a:pt x="3458149" y="352366"/>
                          <a:pt x="3293643" y="379498"/>
                          <a:pt x="3129137" y="395811"/>
                        </a:cubicBezTo>
                        <a:cubicBezTo>
                          <a:pt x="2088181" y="498756"/>
                          <a:pt x="1043961" y="484933"/>
                          <a:pt x="0" y="479523"/>
                        </a:cubicBezTo>
                        <a:cubicBezTo>
                          <a:pt x="0" y="580150"/>
                          <a:pt x="7813" y="703444"/>
                          <a:pt x="10303" y="776940"/>
                        </a:cubicBezTo>
                        <a:cubicBezTo>
                          <a:pt x="973557" y="772990"/>
                          <a:pt x="2074701" y="784409"/>
                          <a:pt x="3035550" y="697520"/>
                        </a:cubicBezTo>
                        <a:cubicBezTo>
                          <a:pt x="3316653" y="672106"/>
                          <a:pt x="3597070" y="636045"/>
                          <a:pt x="3854218" y="505710"/>
                        </a:cubicBezTo>
                        <a:cubicBezTo>
                          <a:pt x="4010395" y="426548"/>
                          <a:pt x="4132573" y="308234"/>
                          <a:pt x="4147942" y="130420"/>
                        </a:cubicBezTo>
                        <a:cubicBezTo>
                          <a:pt x="4154811" y="50914"/>
                          <a:pt x="4154811" y="33743"/>
                          <a:pt x="4161593" y="1545"/>
                        </a:cubicBezTo>
                        <a:lnTo>
                          <a:pt x="3866667" y="0"/>
                        </a:lnTo>
                        <a:cubicBezTo>
                          <a:pt x="3862889" y="16485"/>
                          <a:pt x="3862889" y="16485"/>
                          <a:pt x="3864950" y="5091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 w="858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</p:grp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8927AB41-FE78-48F3-9BA2-F1096092449E}"/>
                </a:ext>
              </a:extLst>
            </p:cNvPr>
            <p:cNvGrpSpPr/>
            <p:nvPr/>
          </p:nvGrpSpPr>
          <p:grpSpPr>
            <a:xfrm>
              <a:off x="5324797" y="2991220"/>
              <a:ext cx="1543007" cy="2114672"/>
              <a:chOff x="1007371" y="334047"/>
              <a:chExt cx="2785541" cy="3817551"/>
            </a:xfrm>
          </p:grpSpPr>
          <p:sp>
            <p:nvSpPr>
              <p:cNvPr id="6" name="자유형: 도형 5">
                <a:extLst>
                  <a:ext uri="{FF2B5EF4-FFF2-40B4-BE49-F238E27FC236}">
                    <a16:creationId xmlns:a16="http://schemas.microsoft.com/office/drawing/2014/main" id="{9FE1998A-6D07-429D-B005-AFE995988C4F}"/>
                  </a:ext>
                </a:extLst>
              </p:cNvPr>
              <p:cNvSpPr/>
              <p:nvPr/>
            </p:nvSpPr>
            <p:spPr>
              <a:xfrm>
                <a:off x="1007371" y="334047"/>
                <a:ext cx="2785541" cy="3817551"/>
              </a:xfrm>
              <a:custGeom>
                <a:avLst/>
                <a:gdLst>
                  <a:gd name="connsiteX0" fmla="*/ 2784939 w 2785541"/>
                  <a:gd name="connsiteY0" fmla="*/ 700665 h 3817551"/>
                  <a:gd name="connsiteX1" fmla="*/ 2658637 w 2785541"/>
                  <a:gd name="connsiteY1" fmla="*/ 387864 h 3817551"/>
                  <a:gd name="connsiteX2" fmla="*/ 2317738 w 2785541"/>
                  <a:gd name="connsiteY2" fmla="*/ 166884 h 3817551"/>
                  <a:gd name="connsiteX3" fmla="*/ 1644129 w 2785541"/>
                  <a:gd name="connsiteY3" fmla="*/ 11531 h 3817551"/>
                  <a:gd name="connsiteX4" fmla="*/ 582473 w 2785541"/>
                  <a:gd name="connsiteY4" fmla="*/ 123259 h 3817551"/>
                  <a:gd name="connsiteX5" fmla="*/ 126130 w 2785541"/>
                  <a:gd name="connsiteY5" fmla="*/ 387959 h 3817551"/>
                  <a:gd name="connsiteX6" fmla="*/ 210 w 2785541"/>
                  <a:gd name="connsiteY6" fmla="*/ 676852 h 3817551"/>
                  <a:gd name="connsiteX7" fmla="*/ 19 w 2785541"/>
                  <a:gd name="connsiteY7" fmla="*/ 3123539 h 3817551"/>
                  <a:gd name="connsiteX8" fmla="*/ 100698 w 2785541"/>
                  <a:gd name="connsiteY8" fmla="*/ 3398431 h 3817551"/>
                  <a:gd name="connsiteX9" fmla="*/ 528657 w 2785541"/>
                  <a:gd name="connsiteY9" fmla="*/ 3672179 h 3817551"/>
                  <a:gd name="connsiteX10" fmla="*/ 2111426 w 2785541"/>
                  <a:gd name="connsiteY10" fmla="*/ 3719709 h 3817551"/>
                  <a:gd name="connsiteX11" fmla="*/ 2610631 w 2785541"/>
                  <a:gd name="connsiteY11" fmla="*/ 3473107 h 3817551"/>
                  <a:gd name="connsiteX12" fmla="*/ 2785320 w 2785541"/>
                  <a:gd name="connsiteY12" fmla="*/ 3094964 h 3817551"/>
                  <a:gd name="connsiteX13" fmla="*/ 2784939 w 2785541"/>
                  <a:gd name="connsiteY13" fmla="*/ 700665 h 38175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85541" h="3817551">
                    <a:moveTo>
                      <a:pt x="2784939" y="700665"/>
                    </a:moveTo>
                    <a:cubicBezTo>
                      <a:pt x="2786653" y="577125"/>
                      <a:pt x="2742172" y="475398"/>
                      <a:pt x="2658637" y="387864"/>
                    </a:cubicBezTo>
                    <a:cubicBezTo>
                      <a:pt x="2562530" y="287184"/>
                      <a:pt x="2444420" y="220033"/>
                      <a:pt x="2317738" y="166884"/>
                    </a:cubicBezTo>
                    <a:cubicBezTo>
                      <a:pt x="2102187" y="76491"/>
                      <a:pt x="1876158" y="31152"/>
                      <a:pt x="1644129" y="11531"/>
                    </a:cubicBezTo>
                    <a:cubicBezTo>
                      <a:pt x="1283037" y="-19140"/>
                      <a:pt x="927849" y="9150"/>
                      <a:pt x="582473" y="123259"/>
                    </a:cubicBezTo>
                    <a:cubicBezTo>
                      <a:pt x="412547" y="179361"/>
                      <a:pt x="252813" y="256323"/>
                      <a:pt x="126130" y="387959"/>
                    </a:cubicBezTo>
                    <a:cubicBezTo>
                      <a:pt x="48597" y="468540"/>
                      <a:pt x="114" y="562362"/>
                      <a:pt x="210" y="676852"/>
                    </a:cubicBezTo>
                    <a:cubicBezTo>
                      <a:pt x="305" y="897451"/>
                      <a:pt x="1924" y="2907702"/>
                      <a:pt x="19" y="3123539"/>
                    </a:cubicBezTo>
                    <a:cubicBezTo>
                      <a:pt x="-933" y="3228885"/>
                      <a:pt x="33738" y="3319278"/>
                      <a:pt x="100698" y="3398431"/>
                    </a:cubicBezTo>
                    <a:cubicBezTo>
                      <a:pt x="215094" y="3533495"/>
                      <a:pt x="365398" y="3615601"/>
                      <a:pt x="528657" y="3672179"/>
                    </a:cubicBezTo>
                    <a:cubicBezTo>
                      <a:pt x="1050722" y="3853249"/>
                      <a:pt x="1579645" y="3860584"/>
                      <a:pt x="2111426" y="3719709"/>
                    </a:cubicBezTo>
                    <a:cubicBezTo>
                      <a:pt x="2293639" y="3671512"/>
                      <a:pt x="2465375" y="3597789"/>
                      <a:pt x="2610631" y="3473107"/>
                    </a:cubicBezTo>
                    <a:cubicBezTo>
                      <a:pt x="2726169" y="3373856"/>
                      <a:pt x="2789797" y="3252984"/>
                      <a:pt x="2785320" y="3094964"/>
                    </a:cubicBezTo>
                    <a:cubicBezTo>
                      <a:pt x="2779605" y="2888748"/>
                      <a:pt x="2781986" y="913263"/>
                      <a:pt x="2784939" y="700665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7" name="자유형: 도형 6">
                <a:extLst>
                  <a:ext uri="{FF2B5EF4-FFF2-40B4-BE49-F238E27FC236}">
                    <a16:creationId xmlns:a16="http://schemas.microsoft.com/office/drawing/2014/main" id="{114A8590-2788-448E-809D-0C609203C602}"/>
                  </a:ext>
                </a:extLst>
              </p:cNvPr>
              <p:cNvSpPr/>
              <p:nvPr/>
            </p:nvSpPr>
            <p:spPr>
              <a:xfrm>
                <a:off x="1110511" y="436347"/>
                <a:ext cx="2577998" cy="1134813"/>
              </a:xfrm>
              <a:custGeom>
                <a:avLst/>
                <a:gdLst>
                  <a:gd name="connsiteX0" fmla="*/ 1250097 w 2577998"/>
                  <a:gd name="connsiteY0" fmla="*/ 1134813 h 1134813"/>
                  <a:gd name="connsiteX1" fmla="*/ 384941 w 2577998"/>
                  <a:gd name="connsiteY1" fmla="*/ 968411 h 1134813"/>
                  <a:gd name="connsiteX2" fmla="*/ 106716 w 2577998"/>
                  <a:gd name="connsiteY2" fmla="*/ 789246 h 1134813"/>
                  <a:gd name="connsiteX3" fmla="*/ 106811 w 2577998"/>
                  <a:gd name="connsiteY3" fmla="*/ 347000 h 1134813"/>
                  <a:gd name="connsiteX4" fmla="*/ 554010 w 2577998"/>
                  <a:gd name="connsiteY4" fmla="*/ 104970 h 1134813"/>
                  <a:gd name="connsiteX5" fmla="*/ 1650433 w 2577998"/>
                  <a:gd name="connsiteY5" fmla="*/ 24674 h 1134813"/>
                  <a:gd name="connsiteX6" fmla="*/ 2280892 w 2577998"/>
                  <a:gd name="connsiteY6" fmla="*/ 209840 h 1134813"/>
                  <a:gd name="connsiteX7" fmla="*/ 2486442 w 2577998"/>
                  <a:gd name="connsiteY7" fmla="*/ 361859 h 1134813"/>
                  <a:gd name="connsiteX8" fmla="*/ 2492538 w 2577998"/>
                  <a:gd name="connsiteY8" fmla="*/ 766196 h 1134813"/>
                  <a:gd name="connsiteX9" fmla="*/ 2120968 w 2577998"/>
                  <a:gd name="connsiteY9" fmla="*/ 997939 h 1134813"/>
                  <a:gd name="connsiteX10" fmla="*/ 1250097 w 2577998"/>
                  <a:gd name="connsiteY10" fmla="*/ 1134813 h 11348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577998" h="1134813">
                    <a:moveTo>
                      <a:pt x="1250097" y="1134813"/>
                    </a:moveTo>
                    <a:cubicBezTo>
                      <a:pt x="978730" y="1133289"/>
                      <a:pt x="674120" y="1091951"/>
                      <a:pt x="384941" y="968411"/>
                    </a:cubicBezTo>
                    <a:cubicBezTo>
                      <a:pt x="282357" y="924501"/>
                      <a:pt x="186249" y="869161"/>
                      <a:pt x="106716" y="789246"/>
                    </a:cubicBezTo>
                    <a:cubicBezTo>
                      <a:pt x="-35397" y="646371"/>
                      <a:pt x="-35778" y="488351"/>
                      <a:pt x="106811" y="347000"/>
                    </a:cubicBezTo>
                    <a:cubicBezTo>
                      <a:pt x="231970" y="222985"/>
                      <a:pt x="389132" y="155071"/>
                      <a:pt x="554010" y="104970"/>
                    </a:cubicBezTo>
                    <a:cubicBezTo>
                      <a:pt x="913102" y="-4091"/>
                      <a:pt x="1279434" y="-23141"/>
                      <a:pt x="1650433" y="24674"/>
                    </a:cubicBezTo>
                    <a:cubicBezTo>
                      <a:pt x="1870460" y="53059"/>
                      <a:pt x="2083153" y="106208"/>
                      <a:pt x="2280892" y="209840"/>
                    </a:cubicBezTo>
                    <a:cubicBezTo>
                      <a:pt x="2357092" y="249845"/>
                      <a:pt x="2427482" y="298232"/>
                      <a:pt x="2486442" y="361859"/>
                    </a:cubicBezTo>
                    <a:cubicBezTo>
                      <a:pt x="2605885" y="490828"/>
                      <a:pt x="2609029" y="634560"/>
                      <a:pt x="2492538" y="766196"/>
                    </a:cubicBezTo>
                    <a:cubicBezTo>
                      <a:pt x="2391954" y="879924"/>
                      <a:pt x="2260033" y="945837"/>
                      <a:pt x="2120968" y="997939"/>
                    </a:cubicBezTo>
                    <a:cubicBezTo>
                      <a:pt x="1853410" y="1098142"/>
                      <a:pt x="1574804" y="1134337"/>
                      <a:pt x="1250097" y="1134813"/>
                    </a:cubicBezTo>
                    <a:close/>
                  </a:path>
                </a:pathLst>
              </a:custGeom>
              <a:solidFill>
                <a:srgbClr val="FEFEF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8" name="자유형: 도형 7">
                <a:extLst>
                  <a:ext uri="{FF2B5EF4-FFF2-40B4-BE49-F238E27FC236}">
                    <a16:creationId xmlns:a16="http://schemas.microsoft.com/office/drawing/2014/main" id="{6EF5B13C-0865-4456-BD40-541D809BC6E3}"/>
                  </a:ext>
                </a:extLst>
              </p:cNvPr>
              <p:cNvSpPr/>
              <p:nvPr/>
            </p:nvSpPr>
            <p:spPr>
              <a:xfrm>
                <a:off x="1110170" y="2504324"/>
                <a:ext cx="2577213" cy="922792"/>
              </a:xfrm>
              <a:custGeom>
                <a:avLst/>
                <a:gdLst>
                  <a:gd name="connsiteX0" fmla="*/ 1234 w 2577213"/>
                  <a:gd name="connsiteY0" fmla="*/ 0 h 922792"/>
                  <a:gd name="connsiteX1" fmla="*/ 743898 w 2577213"/>
                  <a:gd name="connsiteY1" fmla="*/ 353758 h 922792"/>
                  <a:gd name="connsiteX2" fmla="*/ 2047204 w 2577213"/>
                  <a:gd name="connsiteY2" fmla="*/ 300799 h 922792"/>
                  <a:gd name="connsiteX3" fmla="*/ 2567650 w 2577213"/>
                  <a:gd name="connsiteY3" fmla="*/ 8763 h 922792"/>
                  <a:gd name="connsiteX4" fmla="*/ 2575746 w 2577213"/>
                  <a:gd name="connsiteY4" fmla="*/ 14097 h 922792"/>
                  <a:gd name="connsiteX5" fmla="*/ 2574984 w 2577213"/>
                  <a:gd name="connsiteY5" fmla="*/ 385096 h 922792"/>
                  <a:gd name="connsiteX6" fmla="*/ 2480782 w 2577213"/>
                  <a:gd name="connsiteY6" fmla="*/ 567214 h 922792"/>
                  <a:gd name="connsiteX7" fmla="*/ 2091114 w 2577213"/>
                  <a:gd name="connsiteY7" fmla="*/ 796957 h 922792"/>
                  <a:gd name="connsiteX8" fmla="*/ 1082512 w 2577213"/>
                  <a:gd name="connsiteY8" fmla="*/ 914876 h 922792"/>
                  <a:gd name="connsiteX9" fmla="*/ 372899 w 2577213"/>
                  <a:gd name="connsiteY9" fmla="*/ 750856 h 922792"/>
                  <a:gd name="connsiteX10" fmla="*/ 97722 w 2577213"/>
                  <a:gd name="connsiteY10" fmla="*/ 567214 h 922792"/>
                  <a:gd name="connsiteX11" fmla="*/ 186 w 2577213"/>
                  <a:gd name="connsiteY11" fmla="*/ 327946 h 922792"/>
                  <a:gd name="connsiteX12" fmla="*/ 1234 w 2577213"/>
                  <a:gd name="connsiteY12" fmla="*/ 0 h 9227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577213" h="922792">
                    <a:moveTo>
                      <a:pt x="1234" y="0"/>
                    </a:moveTo>
                    <a:cubicBezTo>
                      <a:pt x="213546" y="212122"/>
                      <a:pt x="471864" y="300228"/>
                      <a:pt x="743898" y="353758"/>
                    </a:cubicBezTo>
                    <a:cubicBezTo>
                      <a:pt x="1181858" y="440055"/>
                      <a:pt x="1617626" y="428054"/>
                      <a:pt x="2047204" y="300799"/>
                    </a:cubicBezTo>
                    <a:cubicBezTo>
                      <a:pt x="2242181" y="243078"/>
                      <a:pt x="2423918" y="158591"/>
                      <a:pt x="2567650" y="8763"/>
                    </a:cubicBezTo>
                    <a:cubicBezTo>
                      <a:pt x="2571174" y="10954"/>
                      <a:pt x="2575746" y="12573"/>
                      <a:pt x="2575746" y="14097"/>
                    </a:cubicBezTo>
                    <a:cubicBezTo>
                      <a:pt x="2576127" y="137731"/>
                      <a:pt x="2579270" y="261556"/>
                      <a:pt x="2574984" y="385096"/>
                    </a:cubicBezTo>
                    <a:cubicBezTo>
                      <a:pt x="2572412" y="457867"/>
                      <a:pt x="2530026" y="516064"/>
                      <a:pt x="2480782" y="567214"/>
                    </a:cubicBezTo>
                    <a:cubicBezTo>
                      <a:pt x="2372387" y="679895"/>
                      <a:pt x="2235894" y="746474"/>
                      <a:pt x="2091114" y="796957"/>
                    </a:cubicBezTo>
                    <a:cubicBezTo>
                      <a:pt x="1763930" y="911066"/>
                      <a:pt x="1426079" y="938784"/>
                      <a:pt x="1082512" y="914876"/>
                    </a:cubicBezTo>
                    <a:cubicBezTo>
                      <a:pt x="837338" y="897826"/>
                      <a:pt x="598832" y="851059"/>
                      <a:pt x="372899" y="750856"/>
                    </a:cubicBezTo>
                    <a:cubicBezTo>
                      <a:pt x="270791" y="705517"/>
                      <a:pt x="175732" y="648938"/>
                      <a:pt x="97722" y="567214"/>
                    </a:cubicBezTo>
                    <a:cubicBezTo>
                      <a:pt x="33905" y="500348"/>
                      <a:pt x="-2957" y="423672"/>
                      <a:pt x="186" y="327946"/>
                    </a:cubicBezTo>
                    <a:cubicBezTo>
                      <a:pt x="3901" y="222504"/>
                      <a:pt x="1234" y="116776"/>
                      <a:pt x="1234" y="0"/>
                    </a:cubicBezTo>
                    <a:close/>
                  </a:path>
                </a:pathLst>
              </a:custGeom>
              <a:solidFill>
                <a:srgbClr val="FEFEF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9" name="자유형: 도형 8">
                <a:extLst>
                  <a:ext uri="{FF2B5EF4-FFF2-40B4-BE49-F238E27FC236}">
                    <a16:creationId xmlns:a16="http://schemas.microsoft.com/office/drawing/2014/main" id="{5ACCF1C2-3215-4010-A50B-57C727E52068}"/>
                  </a:ext>
                </a:extLst>
              </p:cNvPr>
              <p:cNvSpPr/>
              <p:nvPr/>
            </p:nvSpPr>
            <p:spPr>
              <a:xfrm>
                <a:off x="1110025" y="1889390"/>
                <a:ext cx="2579144" cy="922313"/>
              </a:xfrm>
              <a:custGeom>
                <a:avLst/>
                <a:gdLst>
                  <a:gd name="connsiteX0" fmla="*/ 1378 w 2579144"/>
                  <a:gd name="connsiteY0" fmla="*/ 0 h 922313"/>
                  <a:gd name="connsiteX1" fmla="*/ 981215 w 2579144"/>
                  <a:gd name="connsiteY1" fmla="*/ 385667 h 922313"/>
                  <a:gd name="connsiteX2" fmla="*/ 2008581 w 2579144"/>
                  <a:gd name="connsiteY2" fmla="*/ 308515 h 922313"/>
                  <a:gd name="connsiteX3" fmla="*/ 2570461 w 2579144"/>
                  <a:gd name="connsiteY3" fmla="*/ 2762 h 922313"/>
                  <a:gd name="connsiteX4" fmla="*/ 2577605 w 2579144"/>
                  <a:gd name="connsiteY4" fmla="*/ 45911 h 922313"/>
                  <a:gd name="connsiteX5" fmla="*/ 2578748 w 2579144"/>
                  <a:gd name="connsiteY5" fmla="*/ 317183 h 922313"/>
                  <a:gd name="connsiteX6" fmla="*/ 2462829 w 2579144"/>
                  <a:gd name="connsiteY6" fmla="*/ 582263 h 922313"/>
                  <a:gd name="connsiteX7" fmla="*/ 2052968 w 2579144"/>
                  <a:gd name="connsiteY7" fmla="*/ 805720 h 922313"/>
                  <a:gd name="connsiteX8" fmla="*/ 436766 w 2579144"/>
                  <a:gd name="connsiteY8" fmla="*/ 773621 h 922313"/>
                  <a:gd name="connsiteX9" fmla="*/ 112821 w 2579144"/>
                  <a:gd name="connsiteY9" fmla="*/ 579025 h 922313"/>
                  <a:gd name="connsiteX10" fmla="*/ 330 w 2579144"/>
                  <a:gd name="connsiteY10" fmla="*/ 317183 h 922313"/>
                  <a:gd name="connsiteX11" fmla="*/ 1378 w 2579144"/>
                  <a:gd name="connsiteY11" fmla="*/ 0 h 9223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579144" h="922313">
                    <a:moveTo>
                      <a:pt x="1378" y="0"/>
                    </a:moveTo>
                    <a:cubicBezTo>
                      <a:pt x="281794" y="263271"/>
                      <a:pt x="624123" y="344424"/>
                      <a:pt x="981215" y="385667"/>
                    </a:cubicBezTo>
                    <a:cubicBezTo>
                      <a:pt x="1328401" y="425768"/>
                      <a:pt x="1671587" y="402908"/>
                      <a:pt x="2008581" y="308515"/>
                    </a:cubicBezTo>
                    <a:cubicBezTo>
                      <a:pt x="2218036" y="249841"/>
                      <a:pt x="2414251" y="164306"/>
                      <a:pt x="2570461" y="2762"/>
                    </a:cubicBezTo>
                    <a:cubicBezTo>
                      <a:pt x="2581606" y="18288"/>
                      <a:pt x="2577510" y="32671"/>
                      <a:pt x="2577605" y="45911"/>
                    </a:cubicBezTo>
                    <a:cubicBezTo>
                      <a:pt x="2578081" y="136303"/>
                      <a:pt x="2574462" y="226886"/>
                      <a:pt x="2578748" y="317183"/>
                    </a:cubicBezTo>
                    <a:cubicBezTo>
                      <a:pt x="2583891" y="426149"/>
                      <a:pt x="2538648" y="510540"/>
                      <a:pt x="2462829" y="582263"/>
                    </a:cubicBezTo>
                    <a:cubicBezTo>
                      <a:pt x="2346052" y="692753"/>
                      <a:pt x="2204320" y="760381"/>
                      <a:pt x="2052968" y="805720"/>
                    </a:cubicBezTo>
                    <a:cubicBezTo>
                      <a:pt x="1511281" y="967931"/>
                      <a:pt x="971595" y="964216"/>
                      <a:pt x="436766" y="773621"/>
                    </a:cubicBezTo>
                    <a:cubicBezTo>
                      <a:pt x="316560" y="730758"/>
                      <a:pt x="205785" y="668655"/>
                      <a:pt x="112821" y="579025"/>
                    </a:cubicBezTo>
                    <a:cubicBezTo>
                      <a:pt x="38907" y="507683"/>
                      <a:pt x="-4242" y="424244"/>
                      <a:pt x="330" y="317183"/>
                    </a:cubicBezTo>
                    <a:cubicBezTo>
                      <a:pt x="4712" y="214313"/>
                      <a:pt x="1378" y="111157"/>
                      <a:pt x="1378" y="0"/>
                    </a:cubicBezTo>
                    <a:close/>
                  </a:path>
                </a:pathLst>
              </a:custGeom>
              <a:solidFill>
                <a:srgbClr val="FEFEF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0" name="자유형: 도형 9">
                <a:extLst>
                  <a:ext uri="{FF2B5EF4-FFF2-40B4-BE49-F238E27FC236}">
                    <a16:creationId xmlns:a16="http://schemas.microsoft.com/office/drawing/2014/main" id="{CB637D87-DA1B-451D-8FE3-17010C2470C9}"/>
                  </a:ext>
                </a:extLst>
              </p:cNvPr>
              <p:cNvSpPr/>
              <p:nvPr/>
            </p:nvSpPr>
            <p:spPr>
              <a:xfrm>
                <a:off x="1110954" y="1266645"/>
                <a:ext cx="2577038" cy="922819"/>
              </a:xfrm>
              <a:custGeom>
                <a:avLst/>
                <a:gdLst>
                  <a:gd name="connsiteX0" fmla="*/ 2576010 w 2577038"/>
                  <a:gd name="connsiteY0" fmla="*/ 0 h 922819"/>
                  <a:gd name="connsiteX1" fmla="*/ 2575057 w 2577038"/>
                  <a:gd name="connsiteY1" fmla="*/ 378523 h 922819"/>
                  <a:gd name="connsiteX2" fmla="*/ 2468568 w 2577038"/>
                  <a:gd name="connsiteY2" fmla="*/ 579787 h 922819"/>
                  <a:gd name="connsiteX3" fmla="*/ 2137002 w 2577038"/>
                  <a:gd name="connsiteY3" fmla="*/ 779907 h 922819"/>
                  <a:gd name="connsiteX4" fmla="*/ 1197933 w 2577038"/>
                  <a:gd name="connsiteY4" fmla="*/ 921258 h 922819"/>
                  <a:gd name="connsiteX5" fmla="*/ 326871 w 2577038"/>
                  <a:gd name="connsiteY5" fmla="*/ 729615 h 922819"/>
                  <a:gd name="connsiteX6" fmla="*/ 73221 w 2577038"/>
                  <a:gd name="connsiteY6" fmla="*/ 540544 h 922819"/>
                  <a:gd name="connsiteX7" fmla="*/ 69 w 2577038"/>
                  <a:gd name="connsiteY7" fmla="*/ 339757 h 922819"/>
                  <a:gd name="connsiteX8" fmla="*/ 640 w 2577038"/>
                  <a:gd name="connsiteY8" fmla="*/ 12097 h 922819"/>
                  <a:gd name="connsiteX9" fmla="*/ 11594 w 2577038"/>
                  <a:gd name="connsiteY9" fmla="*/ 11239 h 922819"/>
                  <a:gd name="connsiteX10" fmla="*/ 629862 w 2577038"/>
                  <a:gd name="connsiteY10" fmla="*/ 328613 h 922819"/>
                  <a:gd name="connsiteX11" fmla="*/ 2085472 w 2577038"/>
                  <a:gd name="connsiteY11" fmla="*/ 288893 h 922819"/>
                  <a:gd name="connsiteX12" fmla="*/ 2576010 w 2577038"/>
                  <a:gd name="connsiteY12" fmla="*/ 0 h 9228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577038" h="922819">
                    <a:moveTo>
                      <a:pt x="2576010" y="0"/>
                    </a:moveTo>
                    <a:cubicBezTo>
                      <a:pt x="2576010" y="134302"/>
                      <a:pt x="2578867" y="256508"/>
                      <a:pt x="2575057" y="378523"/>
                    </a:cubicBezTo>
                    <a:cubicBezTo>
                      <a:pt x="2572486" y="460724"/>
                      <a:pt x="2524861" y="524161"/>
                      <a:pt x="2468568" y="579787"/>
                    </a:cubicBezTo>
                    <a:cubicBezTo>
                      <a:pt x="2374175" y="672846"/>
                      <a:pt x="2259208" y="733044"/>
                      <a:pt x="2137002" y="779907"/>
                    </a:cubicBezTo>
                    <a:cubicBezTo>
                      <a:pt x="1834488" y="895922"/>
                      <a:pt x="1519306" y="931069"/>
                      <a:pt x="1197933" y="921258"/>
                    </a:cubicBezTo>
                    <a:cubicBezTo>
                      <a:pt x="895800" y="912019"/>
                      <a:pt x="601763" y="862679"/>
                      <a:pt x="326871" y="729615"/>
                    </a:cubicBezTo>
                    <a:cubicBezTo>
                      <a:pt x="230669" y="683038"/>
                      <a:pt x="141991" y="624650"/>
                      <a:pt x="73221" y="540544"/>
                    </a:cubicBezTo>
                    <a:cubicBezTo>
                      <a:pt x="25596" y="482251"/>
                      <a:pt x="-1551" y="417100"/>
                      <a:pt x="69" y="339757"/>
                    </a:cubicBezTo>
                    <a:cubicBezTo>
                      <a:pt x="2259" y="230505"/>
                      <a:pt x="640" y="121253"/>
                      <a:pt x="640" y="12097"/>
                    </a:cubicBezTo>
                    <a:cubicBezTo>
                      <a:pt x="6069" y="11620"/>
                      <a:pt x="10356" y="10001"/>
                      <a:pt x="11594" y="11239"/>
                    </a:cubicBezTo>
                    <a:cubicBezTo>
                      <a:pt x="182853" y="184785"/>
                      <a:pt x="399357" y="273177"/>
                      <a:pt x="629862" y="328613"/>
                    </a:cubicBezTo>
                    <a:cubicBezTo>
                      <a:pt x="1117923" y="446056"/>
                      <a:pt x="1604460" y="439484"/>
                      <a:pt x="2085472" y="288893"/>
                    </a:cubicBezTo>
                    <a:cubicBezTo>
                      <a:pt x="2266638" y="232029"/>
                      <a:pt x="2434468" y="148018"/>
                      <a:pt x="2576010" y="0"/>
                    </a:cubicBezTo>
                    <a:close/>
                  </a:path>
                </a:pathLst>
              </a:custGeom>
              <a:solidFill>
                <a:srgbClr val="FEFEF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" name="자유형: 도형 10">
                <a:extLst>
                  <a:ext uri="{FF2B5EF4-FFF2-40B4-BE49-F238E27FC236}">
                    <a16:creationId xmlns:a16="http://schemas.microsoft.com/office/drawing/2014/main" id="{743A5464-4178-43CE-B7CD-9FEC83C6E527}"/>
                  </a:ext>
                </a:extLst>
              </p:cNvPr>
              <p:cNvSpPr/>
              <p:nvPr/>
            </p:nvSpPr>
            <p:spPr>
              <a:xfrm>
                <a:off x="1110063" y="3121544"/>
                <a:ext cx="2580179" cy="926704"/>
              </a:xfrm>
              <a:custGeom>
                <a:avLst/>
                <a:gdLst>
                  <a:gd name="connsiteX0" fmla="*/ 1246 w 2580179"/>
                  <a:gd name="connsiteY0" fmla="*/ 762 h 926704"/>
                  <a:gd name="connsiteX1" fmla="*/ 694570 w 2580179"/>
                  <a:gd name="connsiteY1" fmla="*/ 344519 h 926704"/>
                  <a:gd name="connsiteX2" fmla="*/ 2075981 w 2580179"/>
                  <a:gd name="connsiteY2" fmla="*/ 293084 h 926704"/>
                  <a:gd name="connsiteX3" fmla="*/ 2577949 w 2580179"/>
                  <a:gd name="connsiteY3" fmla="*/ 0 h 926704"/>
                  <a:gd name="connsiteX4" fmla="*/ 2577949 w 2580179"/>
                  <a:gd name="connsiteY4" fmla="*/ 79438 h 926704"/>
                  <a:gd name="connsiteX5" fmla="*/ 2578997 w 2580179"/>
                  <a:gd name="connsiteY5" fmla="*/ 302990 h 926704"/>
                  <a:gd name="connsiteX6" fmla="*/ 2427549 w 2580179"/>
                  <a:gd name="connsiteY6" fmla="*/ 618839 h 926704"/>
                  <a:gd name="connsiteX7" fmla="*/ 1957871 w 2580179"/>
                  <a:gd name="connsiteY7" fmla="*/ 839629 h 926704"/>
                  <a:gd name="connsiteX8" fmla="*/ 473019 w 2580179"/>
                  <a:gd name="connsiteY8" fmla="*/ 792289 h 926704"/>
                  <a:gd name="connsiteX9" fmla="*/ 113641 w 2580179"/>
                  <a:gd name="connsiteY9" fmla="*/ 584454 h 926704"/>
                  <a:gd name="connsiteX10" fmla="*/ 388 w 2580179"/>
                  <a:gd name="connsiteY10" fmla="*/ 318230 h 926704"/>
                  <a:gd name="connsiteX11" fmla="*/ 1246 w 2580179"/>
                  <a:gd name="connsiteY11" fmla="*/ 762 h 9267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580179" h="926704">
                    <a:moveTo>
                      <a:pt x="1246" y="762"/>
                    </a:moveTo>
                    <a:cubicBezTo>
                      <a:pt x="198318" y="200787"/>
                      <a:pt x="439205" y="289465"/>
                      <a:pt x="694570" y="344519"/>
                    </a:cubicBezTo>
                    <a:cubicBezTo>
                      <a:pt x="1158819" y="444627"/>
                      <a:pt x="1620400" y="433959"/>
                      <a:pt x="2075981" y="293084"/>
                    </a:cubicBezTo>
                    <a:cubicBezTo>
                      <a:pt x="2260862" y="235934"/>
                      <a:pt x="2431931" y="151924"/>
                      <a:pt x="2577949" y="0"/>
                    </a:cubicBezTo>
                    <a:cubicBezTo>
                      <a:pt x="2577949" y="34100"/>
                      <a:pt x="2577949" y="56769"/>
                      <a:pt x="2577949" y="79438"/>
                    </a:cubicBezTo>
                    <a:cubicBezTo>
                      <a:pt x="2577949" y="154019"/>
                      <a:pt x="2573186" y="228886"/>
                      <a:pt x="2578997" y="302990"/>
                    </a:cubicBezTo>
                    <a:cubicBezTo>
                      <a:pt x="2589665" y="439198"/>
                      <a:pt x="2527276" y="537686"/>
                      <a:pt x="2427549" y="618839"/>
                    </a:cubicBezTo>
                    <a:cubicBezTo>
                      <a:pt x="2289437" y="731234"/>
                      <a:pt x="2128083" y="796766"/>
                      <a:pt x="1957871" y="839629"/>
                    </a:cubicBezTo>
                    <a:cubicBezTo>
                      <a:pt x="1458761" y="965359"/>
                      <a:pt x="962794" y="959453"/>
                      <a:pt x="473019" y="792289"/>
                    </a:cubicBezTo>
                    <a:cubicBezTo>
                      <a:pt x="340145" y="746951"/>
                      <a:pt x="216320" y="683228"/>
                      <a:pt x="113641" y="584454"/>
                    </a:cubicBezTo>
                    <a:cubicBezTo>
                      <a:pt x="38107" y="511778"/>
                      <a:pt x="-4565" y="426911"/>
                      <a:pt x="388" y="318230"/>
                    </a:cubicBezTo>
                    <a:cubicBezTo>
                      <a:pt x="4960" y="215646"/>
                      <a:pt x="1246" y="112586"/>
                      <a:pt x="1246" y="762"/>
                    </a:cubicBezTo>
                    <a:close/>
                  </a:path>
                </a:pathLst>
              </a:custGeom>
              <a:solidFill>
                <a:srgbClr val="FEFEF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sp>
          <p:nvSpPr>
            <p:cNvPr id="120" name="자유형: 도형 119">
              <a:extLst>
                <a:ext uri="{FF2B5EF4-FFF2-40B4-BE49-F238E27FC236}">
                  <a16:creationId xmlns:a16="http://schemas.microsoft.com/office/drawing/2014/main" id="{79444B0D-84F9-4FFD-BAE8-28EBBFEB8AC2}"/>
                </a:ext>
              </a:extLst>
            </p:cNvPr>
            <p:cNvSpPr/>
            <p:nvPr/>
          </p:nvSpPr>
          <p:spPr>
            <a:xfrm>
              <a:off x="1058975" y="2578440"/>
              <a:ext cx="579222" cy="793818"/>
            </a:xfrm>
            <a:custGeom>
              <a:avLst/>
              <a:gdLst>
                <a:gd name="connsiteX0" fmla="*/ 580263 w 602970"/>
                <a:gd name="connsiteY0" fmla="*/ 603395 h 826365"/>
                <a:gd name="connsiteX1" fmla="*/ 471605 w 602970"/>
                <a:gd name="connsiteY1" fmla="*/ 666838 h 826365"/>
                <a:gd name="connsiteX2" fmla="*/ 172579 w 602970"/>
                <a:gd name="connsiteY2" fmla="*/ 677971 h 826365"/>
                <a:gd name="connsiteX3" fmla="*/ 22499 w 602970"/>
                <a:gd name="connsiteY3" fmla="*/ 603560 h 826365"/>
                <a:gd name="connsiteX4" fmla="*/ 22313 w 602970"/>
                <a:gd name="connsiteY4" fmla="*/ 672281 h 826365"/>
                <a:gd name="connsiteX5" fmla="*/ 46828 w 602970"/>
                <a:gd name="connsiteY5" fmla="*/ 729909 h 826365"/>
                <a:gd name="connsiteX6" fmla="*/ 124621 w 602970"/>
                <a:gd name="connsiteY6" fmla="*/ 774898 h 826365"/>
                <a:gd name="connsiteX7" fmla="*/ 446039 w 602970"/>
                <a:gd name="connsiteY7" fmla="*/ 785145 h 826365"/>
                <a:gd name="connsiteX8" fmla="*/ 547707 w 602970"/>
                <a:gd name="connsiteY8" fmla="*/ 737352 h 826365"/>
                <a:gd name="connsiteX9" fmla="*/ 580490 w 602970"/>
                <a:gd name="connsiteY9" fmla="*/ 668982 h 826365"/>
                <a:gd name="connsiteX10" fmla="*/ 580263 w 602970"/>
                <a:gd name="connsiteY10" fmla="*/ 620591 h 826365"/>
                <a:gd name="connsiteX11" fmla="*/ 580263 w 602970"/>
                <a:gd name="connsiteY11" fmla="*/ 603395 h 826365"/>
                <a:gd name="connsiteX12" fmla="*/ 22519 w 602970"/>
                <a:gd name="connsiteY12" fmla="*/ 469788 h 826365"/>
                <a:gd name="connsiteX13" fmla="*/ 22292 w 602970"/>
                <a:gd name="connsiteY13" fmla="*/ 540777 h 826365"/>
                <a:gd name="connsiteX14" fmla="*/ 43405 w 602970"/>
                <a:gd name="connsiteY14" fmla="*/ 592570 h 826365"/>
                <a:gd name="connsiteX15" fmla="*/ 102971 w 602970"/>
                <a:gd name="connsiteY15" fmla="*/ 632322 h 826365"/>
                <a:gd name="connsiteX16" fmla="*/ 256577 w 602970"/>
                <a:gd name="connsiteY16" fmla="*/ 667827 h 826365"/>
                <a:gd name="connsiteX17" fmla="*/ 474904 w 602970"/>
                <a:gd name="connsiteY17" fmla="*/ 642301 h 826365"/>
                <a:gd name="connsiteX18" fmla="*/ 559253 w 602970"/>
                <a:gd name="connsiteY18" fmla="*/ 592570 h 826365"/>
                <a:gd name="connsiteX19" fmla="*/ 579645 w 602970"/>
                <a:gd name="connsiteY19" fmla="*/ 553148 h 826365"/>
                <a:gd name="connsiteX20" fmla="*/ 579810 w 602970"/>
                <a:gd name="connsiteY20" fmla="*/ 472840 h 826365"/>
                <a:gd name="connsiteX21" fmla="*/ 578057 w 602970"/>
                <a:gd name="connsiteY21" fmla="*/ 471685 h 826365"/>
                <a:gd name="connsiteX22" fmla="*/ 465399 w 602970"/>
                <a:gd name="connsiteY22" fmla="*/ 534901 h 826365"/>
                <a:gd name="connsiteX23" fmla="*/ 183280 w 602970"/>
                <a:gd name="connsiteY23" fmla="*/ 546364 h 826365"/>
                <a:gd name="connsiteX24" fmla="*/ 22519 w 602970"/>
                <a:gd name="connsiteY24" fmla="*/ 469788 h 826365"/>
                <a:gd name="connsiteX25" fmla="*/ 22519 w 602970"/>
                <a:gd name="connsiteY25" fmla="*/ 336677 h 826365"/>
                <a:gd name="connsiteX26" fmla="*/ 22292 w 602970"/>
                <a:gd name="connsiteY26" fmla="*/ 405336 h 826365"/>
                <a:gd name="connsiteX27" fmla="*/ 46643 w 602970"/>
                <a:gd name="connsiteY27" fmla="*/ 462015 h 826365"/>
                <a:gd name="connsiteX28" fmla="*/ 116765 w 602970"/>
                <a:gd name="connsiteY28" fmla="*/ 504139 h 826365"/>
                <a:gd name="connsiteX29" fmla="*/ 466616 w 602970"/>
                <a:gd name="connsiteY29" fmla="*/ 511087 h 826365"/>
                <a:gd name="connsiteX30" fmla="*/ 555336 w 602970"/>
                <a:gd name="connsiteY30" fmla="*/ 462716 h 826365"/>
                <a:gd name="connsiteX31" fmla="*/ 580428 w 602970"/>
                <a:gd name="connsiteY31" fmla="*/ 405336 h 826365"/>
                <a:gd name="connsiteX32" fmla="*/ 580181 w 602970"/>
                <a:gd name="connsiteY32" fmla="*/ 346615 h 826365"/>
                <a:gd name="connsiteX33" fmla="*/ 578635 w 602970"/>
                <a:gd name="connsiteY33" fmla="*/ 337275 h 826365"/>
                <a:gd name="connsiteX34" fmla="*/ 457007 w 602970"/>
                <a:gd name="connsiteY34" fmla="*/ 403460 h 826365"/>
                <a:gd name="connsiteX35" fmla="*/ 234619 w 602970"/>
                <a:gd name="connsiteY35" fmla="*/ 420160 h 826365"/>
                <a:gd name="connsiteX36" fmla="*/ 22519 w 602970"/>
                <a:gd name="connsiteY36" fmla="*/ 336677 h 826365"/>
                <a:gd name="connsiteX37" fmla="*/ 580037 w 602970"/>
                <a:gd name="connsiteY37" fmla="*/ 201875 h 826365"/>
                <a:gd name="connsiteX38" fmla="*/ 473853 w 602970"/>
                <a:gd name="connsiteY38" fmla="*/ 264410 h 826365"/>
                <a:gd name="connsiteX39" fmla="*/ 158765 w 602970"/>
                <a:gd name="connsiteY39" fmla="*/ 273008 h 826365"/>
                <a:gd name="connsiteX40" fmla="*/ 24932 w 602970"/>
                <a:gd name="connsiteY40" fmla="*/ 204308 h 826365"/>
                <a:gd name="connsiteX41" fmla="*/ 22561 w 602970"/>
                <a:gd name="connsiteY41" fmla="*/ 204494 h 826365"/>
                <a:gd name="connsiteX42" fmla="*/ 22437 w 602970"/>
                <a:gd name="connsiteY42" fmla="*/ 275421 h 826365"/>
                <a:gd name="connsiteX43" fmla="*/ 38272 w 602970"/>
                <a:gd name="connsiteY43" fmla="*/ 318884 h 826365"/>
                <a:gd name="connsiteX44" fmla="*/ 93178 w 602970"/>
                <a:gd name="connsiteY44" fmla="*/ 359811 h 826365"/>
                <a:gd name="connsiteX45" fmla="*/ 281732 w 602970"/>
                <a:gd name="connsiteY45" fmla="*/ 401295 h 826365"/>
                <a:gd name="connsiteX46" fmla="*/ 485007 w 602970"/>
                <a:gd name="connsiteY46" fmla="*/ 370698 h 826365"/>
                <a:gd name="connsiteX47" fmla="*/ 556779 w 602970"/>
                <a:gd name="connsiteY47" fmla="*/ 327379 h 826365"/>
                <a:gd name="connsiteX48" fmla="*/ 579830 w 602970"/>
                <a:gd name="connsiteY48" fmla="*/ 283812 h 826365"/>
                <a:gd name="connsiteX49" fmla="*/ 580037 w 602970"/>
                <a:gd name="connsiteY49" fmla="*/ 201875 h 826365"/>
                <a:gd name="connsiteX50" fmla="*/ 259951 w 602970"/>
                <a:gd name="connsiteY50" fmla="*/ 23442 h 826365"/>
                <a:gd name="connsiteX51" fmla="*/ 142250 w 602970"/>
                <a:gd name="connsiteY51" fmla="*/ 44866 h 826365"/>
                <a:gd name="connsiteX52" fmla="*/ 45447 w 602970"/>
                <a:gd name="connsiteY52" fmla="*/ 97257 h 826365"/>
                <a:gd name="connsiteX53" fmla="*/ 45426 w 602970"/>
                <a:gd name="connsiteY53" fmla="*/ 192988 h 826365"/>
                <a:gd name="connsiteX54" fmla="*/ 105652 w 602970"/>
                <a:gd name="connsiteY54" fmla="*/ 231771 h 826365"/>
                <a:gd name="connsiteX55" fmla="*/ 292928 w 602970"/>
                <a:gd name="connsiteY55" fmla="*/ 267791 h 826365"/>
                <a:gd name="connsiteX56" fmla="*/ 481440 w 602970"/>
                <a:gd name="connsiteY56" fmla="*/ 238163 h 826365"/>
                <a:gd name="connsiteX57" fmla="*/ 561872 w 602970"/>
                <a:gd name="connsiteY57" fmla="*/ 187999 h 826365"/>
                <a:gd name="connsiteX58" fmla="*/ 560552 w 602970"/>
                <a:gd name="connsiteY58" fmla="*/ 100474 h 826365"/>
                <a:gd name="connsiteX59" fmla="*/ 516058 w 602970"/>
                <a:gd name="connsiteY59" fmla="*/ 67567 h 826365"/>
                <a:gd name="connsiteX60" fmla="*/ 379586 w 602970"/>
                <a:gd name="connsiteY60" fmla="*/ 27485 h 826365"/>
                <a:gd name="connsiteX61" fmla="*/ 259951 w 602970"/>
                <a:gd name="connsiteY61" fmla="*/ 23442 h 826365"/>
                <a:gd name="connsiteX62" fmla="*/ 355896 w 602970"/>
                <a:gd name="connsiteY62" fmla="*/ 2496 h 826365"/>
                <a:gd name="connsiteX63" fmla="*/ 501708 w 602970"/>
                <a:gd name="connsiteY63" fmla="*/ 36125 h 826365"/>
                <a:gd name="connsiteX64" fmla="*/ 575501 w 602970"/>
                <a:gd name="connsiteY64" fmla="*/ 83959 h 826365"/>
                <a:gd name="connsiteX65" fmla="*/ 602841 w 602970"/>
                <a:gd name="connsiteY65" fmla="*/ 151669 h 826365"/>
                <a:gd name="connsiteX66" fmla="*/ 602923 w 602970"/>
                <a:gd name="connsiteY66" fmla="*/ 669951 h 826365"/>
                <a:gd name="connsiteX67" fmla="*/ 565109 w 602970"/>
                <a:gd name="connsiteY67" fmla="*/ 751805 h 826365"/>
                <a:gd name="connsiteX68" fmla="*/ 457049 w 602970"/>
                <a:gd name="connsiteY68" fmla="*/ 805186 h 826365"/>
                <a:gd name="connsiteX69" fmla="*/ 114436 w 602970"/>
                <a:gd name="connsiteY69" fmla="*/ 794897 h 826365"/>
                <a:gd name="connsiteX70" fmla="*/ 21798 w 602970"/>
                <a:gd name="connsiteY70" fmla="*/ 735640 h 826365"/>
                <a:gd name="connsiteX71" fmla="*/ 4 w 602970"/>
                <a:gd name="connsiteY71" fmla="*/ 676136 h 826365"/>
                <a:gd name="connsiteX72" fmla="*/ 45 w 602970"/>
                <a:gd name="connsiteY72" fmla="*/ 146515 h 826365"/>
                <a:gd name="connsiteX73" fmla="*/ 27303 w 602970"/>
                <a:gd name="connsiteY73" fmla="*/ 83980 h 826365"/>
                <a:gd name="connsiteX74" fmla="*/ 126085 w 602970"/>
                <a:gd name="connsiteY74" fmla="*/ 26681 h 826365"/>
                <a:gd name="connsiteX75" fmla="*/ 355896 w 602970"/>
                <a:gd name="connsiteY75" fmla="*/ 2496 h 826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602970" h="826365">
                  <a:moveTo>
                    <a:pt x="580263" y="603395"/>
                  </a:moveTo>
                  <a:cubicBezTo>
                    <a:pt x="548656" y="636281"/>
                    <a:pt x="511625" y="654467"/>
                    <a:pt x="471605" y="666838"/>
                  </a:cubicBezTo>
                  <a:cubicBezTo>
                    <a:pt x="372988" y="697332"/>
                    <a:pt x="273072" y="699641"/>
                    <a:pt x="172579" y="677971"/>
                  </a:cubicBezTo>
                  <a:cubicBezTo>
                    <a:pt x="117301" y="666054"/>
                    <a:pt x="65158" y="646858"/>
                    <a:pt x="22499" y="603560"/>
                  </a:cubicBezTo>
                  <a:cubicBezTo>
                    <a:pt x="22499" y="627766"/>
                    <a:pt x="23303" y="650075"/>
                    <a:pt x="22313" y="672281"/>
                  </a:cubicBezTo>
                  <a:cubicBezTo>
                    <a:pt x="21241" y="695806"/>
                    <a:pt x="30478" y="714177"/>
                    <a:pt x="46828" y="729909"/>
                  </a:cubicBezTo>
                  <a:cubicBezTo>
                    <a:pt x="69055" y="751290"/>
                    <a:pt x="95858" y="765084"/>
                    <a:pt x="124621" y="774898"/>
                  </a:cubicBezTo>
                  <a:cubicBezTo>
                    <a:pt x="230640" y="811083"/>
                    <a:pt x="337999" y="812362"/>
                    <a:pt x="446039" y="785145"/>
                  </a:cubicBezTo>
                  <a:cubicBezTo>
                    <a:pt x="482883" y="775867"/>
                    <a:pt x="517811" y="761682"/>
                    <a:pt x="547707" y="737352"/>
                  </a:cubicBezTo>
                  <a:cubicBezTo>
                    <a:pt x="569294" y="719785"/>
                    <a:pt x="582799" y="698466"/>
                    <a:pt x="580490" y="668982"/>
                  </a:cubicBezTo>
                  <a:cubicBezTo>
                    <a:pt x="579232" y="652941"/>
                    <a:pt x="580263" y="636735"/>
                    <a:pt x="580263" y="620591"/>
                  </a:cubicBezTo>
                  <a:cubicBezTo>
                    <a:pt x="580263" y="615684"/>
                    <a:pt x="580263" y="610777"/>
                    <a:pt x="580263" y="603395"/>
                  </a:cubicBezTo>
                  <a:close/>
                  <a:moveTo>
                    <a:pt x="22519" y="469788"/>
                  </a:moveTo>
                  <a:cubicBezTo>
                    <a:pt x="22519" y="495066"/>
                    <a:pt x="23096" y="517952"/>
                    <a:pt x="22292" y="540777"/>
                  </a:cubicBezTo>
                  <a:cubicBezTo>
                    <a:pt x="21612" y="561498"/>
                    <a:pt x="29591" y="578096"/>
                    <a:pt x="43405" y="592570"/>
                  </a:cubicBezTo>
                  <a:cubicBezTo>
                    <a:pt x="60292" y="610260"/>
                    <a:pt x="80869" y="622508"/>
                    <a:pt x="102971" y="632322"/>
                  </a:cubicBezTo>
                  <a:cubicBezTo>
                    <a:pt x="151878" y="654012"/>
                    <a:pt x="203506" y="664136"/>
                    <a:pt x="256577" y="667827"/>
                  </a:cubicBezTo>
                  <a:cubicBezTo>
                    <a:pt x="330947" y="673002"/>
                    <a:pt x="404080" y="667002"/>
                    <a:pt x="474904" y="642301"/>
                  </a:cubicBezTo>
                  <a:cubicBezTo>
                    <a:pt x="506244" y="631373"/>
                    <a:pt x="535790" y="616961"/>
                    <a:pt x="559253" y="592570"/>
                  </a:cubicBezTo>
                  <a:cubicBezTo>
                    <a:pt x="569913" y="581498"/>
                    <a:pt x="579088" y="568900"/>
                    <a:pt x="579645" y="553148"/>
                  </a:cubicBezTo>
                  <a:cubicBezTo>
                    <a:pt x="580572" y="526406"/>
                    <a:pt x="579892" y="499602"/>
                    <a:pt x="579810" y="472840"/>
                  </a:cubicBezTo>
                  <a:cubicBezTo>
                    <a:pt x="579810" y="472510"/>
                    <a:pt x="578820" y="472159"/>
                    <a:pt x="578057" y="471685"/>
                  </a:cubicBezTo>
                  <a:cubicBezTo>
                    <a:pt x="546944" y="504117"/>
                    <a:pt x="507605" y="522406"/>
                    <a:pt x="465399" y="534901"/>
                  </a:cubicBezTo>
                  <a:cubicBezTo>
                    <a:pt x="372411" y="562447"/>
                    <a:pt x="278082" y="565045"/>
                    <a:pt x="183280" y="546364"/>
                  </a:cubicBezTo>
                  <a:cubicBezTo>
                    <a:pt x="124394" y="534777"/>
                    <a:pt x="68477" y="515705"/>
                    <a:pt x="22519" y="469788"/>
                  </a:cubicBezTo>
                  <a:close/>
                  <a:moveTo>
                    <a:pt x="22519" y="336677"/>
                  </a:moveTo>
                  <a:cubicBezTo>
                    <a:pt x="22519" y="360739"/>
                    <a:pt x="23241" y="383068"/>
                    <a:pt x="22292" y="405336"/>
                  </a:cubicBezTo>
                  <a:cubicBezTo>
                    <a:pt x="21303" y="428511"/>
                    <a:pt x="30643" y="446572"/>
                    <a:pt x="46643" y="462015"/>
                  </a:cubicBezTo>
                  <a:cubicBezTo>
                    <a:pt x="66766" y="481417"/>
                    <a:pt x="90745" y="494860"/>
                    <a:pt x="116765" y="504139"/>
                  </a:cubicBezTo>
                  <a:cubicBezTo>
                    <a:pt x="232537" y="545396"/>
                    <a:pt x="349360" y="546200"/>
                    <a:pt x="466616" y="511087"/>
                  </a:cubicBezTo>
                  <a:cubicBezTo>
                    <a:pt x="499378" y="501273"/>
                    <a:pt x="530058" y="486634"/>
                    <a:pt x="555336" y="462716"/>
                  </a:cubicBezTo>
                  <a:cubicBezTo>
                    <a:pt x="571748" y="447191"/>
                    <a:pt x="581542" y="428923"/>
                    <a:pt x="580428" y="405336"/>
                  </a:cubicBezTo>
                  <a:cubicBezTo>
                    <a:pt x="579501" y="385790"/>
                    <a:pt x="580284" y="366182"/>
                    <a:pt x="580181" y="346615"/>
                  </a:cubicBezTo>
                  <a:cubicBezTo>
                    <a:pt x="580160" y="343749"/>
                    <a:pt x="581047" y="340636"/>
                    <a:pt x="578635" y="337275"/>
                  </a:cubicBezTo>
                  <a:cubicBezTo>
                    <a:pt x="544821" y="372244"/>
                    <a:pt x="502347" y="390759"/>
                    <a:pt x="457007" y="403460"/>
                  </a:cubicBezTo>
                  <a:cubicBezTo>
                    <a:pt x="384060" y="423892"/>
                    <a:pt x="309773" y="428841"/>
                    <a:pt x="234619" y="420160"/>
                  </a:cubicBezTo>
                  <a:cubicBezTo>
                    <a:pt x="157321" y="411233"/>
                    <a:pt x="83219" y="393666"/>
                    <a:pt x="22519" y="336677"/>
                  </a:cubicBezTo>
                  <a:close/>
                  <a:moveTo>
                    <a:pt x="580037" y="201875"/>
                  </a:moveTo>
                  <a:cubicBezTo>
                    <a:pt x="549398" y="233916"/>
                    <a:pt x="513069" y="252101"/>
                    <a:pt x="473853" y="264410"/>
                  </a:cubicBezTo>
                  <a:cubicBezTo>
                    <a:pt x="369731" y="297008"/>
                    <a:pt x="264413" y="298431"/>
                    <a:pt x="158765" y="273008"/>
                  </a:cubicBezTo>
                  <a:cubicBezTo>
                    <a:pt x="108869" y="261008"/>
                    <a:pt x="62003" y="241875"/>
                    <a:pt x="24932" y="204308"/>
                  </a:cubicBezTo>
                  <a:cubicBezTo>
                    <a:pt x="24664" y="204040"/>
                    <a:pt x="23736" y="204390"/>
                    <a:pt x="22561" y="204494"/>
                  </a:cubicBezTo>
                  <a:cubicBezTo>
                    <a:pt x="22561" y="228122"/>
                    <a:pt x="22911" y="251771"/>
                    <a:pt x="22437" y="275421"/>
                  </a:cubicBezTo>
                  <a:cubicBezTo>
                    <a:pt x="22086" y="292163"/>
                    <a:pt x="27963" y="306266"/>
                    <a:pt x="38272" y="318884"/>
                  </a:cubicBezTo>
                  <a:cubicBezTo>
                    <a:pt x="53158" y="337090"/>
                    <a:pt x="72354" y="349729"/>
                    <a:pt x="93178" y="359811"/>
                  </a:cubicBezTo>
                  <a:cubicBezTo>
                    <a:pt x="152682" y="388615"/>
                    <a:pt x="216331" y="399295"/>
                    <a:pt x="281732" y="401295"/>
                  </a:cubicBezTo>
                  <a:cubicBezTo>
                    <a:pt x="351298" y="403419"/>
                    <a:pt x="419523" y="395811"/>
                    <a:pt x="485007" y="370698"/>
                  </a:cubicBezTo>
                  <a:cubicBezTo>
                    <a:pt x="511460" y="360553"/>
                    <a:pt x="536346" y="347523"/>
                    <a:pt x="556779" y="327379"/>
                  </a:cubicBezTo>
                  <a:cubicBezTo>
                    <a:pt x="568965" y="315338"/>
                    <a:pt x="579274" y="301606"/>
                    <a:pt x="579830" y="283812"/>
                  </a:cubicBezTo>
                  <a:cubicBezTo>
                    <a:pt x="580655" y="257400"/>
                    <a:pt x="580037" y="230947"/>
                    <a:pt x="580037" y="201875"/>
                  </a:cubicBezTo>
                  <a:close/>
                  <a:moveTo>
                    <a:pt x="259951" y="23442"/>
                  </a:moveTo>
                  <a:cubicBezTo>
                    <a:pt x="220372" y="26130"/>
                    <a:pt x="181115" y="33063"/>
                    <a:pt x="142250" y="44866"/>
                  </a:cubicBezTo>
                  <a:cubicBezTo>
                    <a:pt x="106559" y="55712"/>
                    <a:pt x="72539" y="70413"/>
                    <a:pt x="45447" y="97257"/>
                  </a:cubicBezTo>
                  <a:cubicBezTo>
                    <a:pt x="14581" y="127855"/>
                    <a:pt x="14664" y="162061"/>
                    <a:pt x="45426" y="192988"/>
                  </a:cubicBezTo>
                  <a:cubicBezTo>
                    <a:pt x="62642" y="210287"/>
                    <a:pt x="83446" y="222266"/>
                    <a:pt x="105652" y="231771"/>
                  </a:cubicBezTo>
                  <a:cubicBezTo>
                    <a:pt x="168249" y="258513"/>
                    <a:pt x="234186" y="267461"/>
                    <a:pt x="292928" y="267791"/>
                  </a:cubicBezTo>
                  <a:cubicBezTo>
                    <a:pt x="363215" y="267688"/>
                    <a:pt x="423524" y="259853"/>
                    <a:pt x="481440" y="238163"/>
                  </a:cubicBezTo>
                  <a:cubicBezTo>
                    <a:pt x="511543" y="226884"/>
                    <a:pt x="540099" y="212617"/>
                    <a:pt x="561872" y="187999"/>
                  </a:cubicBezTo>
                  <a:cubicBezTo>
                    <a:pt x="587088" y="159504"/>
                    <a:pt x="586408" y="128391"/>
                    <a:pt x="560552" y="100474"/>
                  </a:cubicBezTo>
                  <a:cubicBezTo>
                    <a:pt x="547790" y="86701"/>
                    <a:pt x="532553" y="76227"/>
                    <a:pt x="516058" y="67567"/>
                  </a:cubicBezTo>
                  <a:cubicBezTo>
                    <a:pt x="473255" y="45134"/>
                    <a:pt x="427214" y="33630"/>
                    <a:pt x="379586" y="27485"/>
                  </a:cubicBezTo>
                  <a:cubicBezTo>
                    <a:pt x="339432" y="22310"/>
                    <a:pt x="299531" y="20753"/>
                    <a:pt x="259951" y="23442"/>
                  </a:cubicBezTo>
                  <a:close/>
                  <a:moveTo>
                    <a:pt x="355896" y="2496"/>
                  </a:moveTo>
                  <a:cubicBezTo>
                    <a:pt x="406122" y="6743"/>
                    <a:pt x="455049" y="16558"/>
                    <a:pt x="501708" y="36125"/>
                  </a:cubicBezTo>
                  <a:cubicBezTo>
                    <a:pt x="529130" y="47630"/>
                    <a:pt x="554697" y="62165"/>
                    <a:pt x="575501" y="83959"/>
                  </a:cubicBezTo>
                  <a:cubicBezTo>
                    <a:pt x="593583" y="102907"/>
                    <a:pt x="603212" y="124927"/>
                    <a:pt x="602841" y="151669"/>
                  </a:cubicBezTo>
                  <a:cubicBezTo>
                    <a:pt x="602202" y="197689"/>
                    <a:pt x="601686" y="625312"/>
                    <a:pt x="602923" y="669951"/>
                  </a:cubicBezTo>
                  <a:cubicBezTo>
                    <a:pt x="603892" y="704156"/>
                    <a:pt x="590119" y="730321"/>
                    <a:pt x="565109" y="751805"/>
                  </a:cubicBezTo>
                  <a:cubicBezTo>
                    <a:pt x="533666" y="778794"/>
                    <a:pt x="496492" y="794753"/>
                    <a:pt x="457049" y="805186"/>
                  </a:cubicBezTo>
                  <a:cubicBezTo>
                    <a:pt x="341937" y="835680"/>
                    <a:pt x="227444" y="834093"/>
                    <a:pt x="114436" y="794897"/>
                  </a:cubicBezTo>
                  <a:cubicBezTo>
                    <a:pt x="79096" y="782650"/>
                    <a:pt x="46560" y="764877"/>
                    <a:pt x="21798" y="735640"/>
                  </a:cubicBezTo>
                  <a:cubicBezTo>
                    <a:pt x="7303" y="718507"/>
                    <a:pt x="-202" y="698940"/>
                    <a:pt x="4" y="676136"/>
                  </a:cubicBezTo>
                  <a:cubicBezTo>
                    <a:pt x="417" y="629415"/>
                    <a:pt x="66" y="194267"/>
                    <a:pt x="45" y="146515"/>
                  </a:cubicBezTo>
                  <a:cubicBezTo>
                    <a:pt x="25" y="121732"/>
                    <a:pt x="10520" y="101422"/>
                    <a:pt x="27303" y="83980"/>
                  </a:cubicBezTo>
                  <a:cubicBezTo>
                    <a:pt x="54725" y="55485"/>
                    <a:pt x="89302" y="38825"/>
                    <a:pt x="126085" y="26681"/>
                  </a:cubicBezTo>
                  <a:cubicBezTo>
                    <a:pt x="200847" y="1981"/>
                    <a:pt x="277732" y="-4143"/>
                    <a:pt x="355896" y="2496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ko-KR" altLang="en-US"/>
            </a:p>
          </p:txBody>
        </p:sp>
        <p:sp>
          <p:nvSpPr>
            <p:cNvPr id="121" name="자유형: 도형 120">
              <a:extLst>
                <a:ext uri="{FF2B5EF4-FFF2-40B4-BE49-F238E27FC236}">
                  <a16:creationId xmlns:a16="http://schemas.microsoft.com/office/drawing/2014/main" id="{A9521E0F-93F1-4709-9B14-E0029E4FA5C9}"/>
                </a:ext>
              </a:extLst>
            </p:cNvPr>
            <p:cNvSpPr/>
            <p:nvPr/>
          </p:nvSpPr>
          <p:spPr>
            <a:xfrm>
              <a:off x="1058975" y="4962312"/>
              <a:ext cx="579222" cy="793818"/>
            </a:xfrm>
            <a:custGeom>
              <a:avLst/>
              <a:gdLst>
                <a:gd name="connsiteX0" fmla="*/ 580263 w 602970"/>
                <a:gd name="connsiteY0" fmla="*/ 603395 h 826365"/>
                <a:gd name="connsiteX1" fmla="*/ 471605 w 602970"/>
                <a:gd name="connsiteY1" fmla="*/ 666838 h 826365"/>
                <a:gd name="connsiteX2" fmla="*/ 172579 w 602970"/>
                <a:gd name="connsiteY2" fmla="*/ 677972 h 826365"/>
                <a:gd name="connsiteX3" fmla="*/ 22499 w 602970"/>
                <a:gd name="connsiteY3" fmla="*/ 603560 h 826365"/>
                <a:gd name="connsiteX4" fmla="*/ 22313 w 602970"/>
                <a:gd name="connsiteY4" fmla="*/ 672281 h 826365"/>
                <a:gd name="connsiteX5" fmla="*/ 46828 w 602970"/>
                <a:gd name="connsiteY5" fmla="*/ 729909 h 826365"/>
                <a:gd name="connsiteX6" fmla="*/ 124621 w 602970"/>
                <a:gd name="connsiteY6" fmla="*/ 774898 h 826365"/>
                <a:gd name="connsiteX7" fmla="*/ 446039 w 602970"/>
                <a:gd name="connsiteY7" fmla="*/ 785146 h 826365"/>
                <a:gd name="connsiteX8" fmla="*/ 547707 w 602970"/>
                <a:gd name="connsiteY8" fmla="*/ 737352 h 826365"/>
                <a:gd name="connsiteX9" fmla="*/ 580490 w 602970"/>
                <a:gd name="connsiteY9" fmla="*/ 668982 h 826365"/>
                <a:gd name="connsiteX10" fmla="*/ 580263 w 602970"/>
                <a:gd name="connsiteY10" fmla="*/ 620591 h 826365"/>
                <a:gd name="connsiteX11" fmla="*/ 580263 w 602970"/>
                <a:gd name="connsiteY11" fmla="*/ 603395 h 826365"/>
                <a:gd name="connsiteX12" fmla="*/ 22519 w 602970"/>
                <a:gd name="connsiteY12" fmla="*/ 469788 h 826365"/>
                <a:gd name="connsiteX13" fmla="*/ 22292 w 602970"/>
                <a:gd name="connsiteY13" fmla="*/ 540777 h 826365"/>
                <a:gd name="connsiteX14" fmla="*/ 43405 w 602970"/>
                <a:gd name="connsiteY14" fmla="*/ 592570 h 826365"/>
                <a:gd name="connsiteX15" fmla="*/ 102971 w 602970"/>
                <a:gd name="connsiteY15" fmla="*/ 632322 h 826365"/>
                <a:gd name="connsiteX16" fmla="*/ 256577 w 602970"/>
                <a:gd name="connsiteY16" fmla="*/ 667827 h 826365"/>
                <a:gd name="connsiteX17" fmla="*/ 474904 w 602970"/>
                <a:gd name="connsiteY17" fmla="*/ 642301 h 826365"/>
                <a:gd name="connsiteX18" fmla="*/ 559253 w 602970"/>
                <a:gd name="connsiteY18" fmla="*/ 592570 h 826365"/>
                <a:gd name="connsiteX19" fmla="*/ 579645 w 602970"/>
                <a:gd name="connsiteY19" fmla="*/ 553148 h 826365"/>
                <a:gd name="connsiteX20" fmla="*/ 579810 w 602970"/>
                <a:gd name="connsiteY20" fmla="*/ 472840 h 826365"/>
                <a:gd name="connsiteX21" fmla="*/ 578057 w 602970"/>
                <a:gd name="connsiteY21" fmla="*/ 471685 h 826365"/>
                <a:gd name="connsiteX22" fmla="*/ 465399 w 602970"/>
                <a:gd name="connsiteY22" fmla="*/ 534901 h 826365"/>
                <a:gd name="connsiteX23" fmla="*/ 183280 w 602970"/>
                <a:gd name="connsiteY23" fmla="*/ 546364 h 826365"/>
                <a:gd name="connsiteX24" fmla="*/ 22519 w 602970"/>
                <a:gd name="connsiteY24" fmla="*/ 469788 h 826365"/>
                <a:gd name="connsiteX25" fmla="*/ 22519 w 602970"/>
                <a:gd name="connsiteY25" fmla="*/ 336677 h 826365"/>
                <a:gd name="connsiteX26" fmla="*/ 22292 w 602970"/>
                <a:gd name="connsiteY26" fmla="*/ 405336 h 826365"/>
                <a:gd name="connsiteX27" fmla="*/ 46643 w 602970"/>
                <a:gd name="connsiteY27" fmla="*/ 462016 h 826365"/>
                <a:gd name="connsiteX28" fmla="*/ 116765 w 602970"/>
                <a:gd name="connsiteY28" fmla="*/ 504139 h 826365"/>
                <a:gd name="connsiteX29" fmla="*/ 466616 w 602970"/>
                <a:gd name="connsiteY29" fmla="*/ 511087 h 826365"/>
                <a:gd name="connsiteX30" fmla="*/ 555336 w 602970"/>
                <a:gd name="connsiteY30" fmla="*/ 462717 h 826365"/>
                <a:gd name="connsiteX31" fmla="*/ 580428 w 602970"/>
                <a:gd name="connsiteY31" fmla="*/ 405336 h 826365"/>
                <a:gd name="connsiteX32" fmla="*/ 580181 w 602970"/>
                <a:gd name="connsiteY32" fmla="*/ 346615 h 826365"/>
                <a:gd name="connsiteX33" fmla="*/ 578635 w 602970"/>
                <a:gd name="connsiteY33" fmla="*/ 337275 h 826365"/>
                <a:gd name="connsiteX34" fmla="*/ 457007 w 602970"/>
                <a:gd name="connsiteY34" fmla="*/ 403460 h 826365"/>
                <a:gd name="connsiteX35" fmla="*/ 234619 w 602970"/>
                <a:gd name="connsiteY35" fmla="*/ 420160 h 826365"/>
                <a:gd name="connsiteX36" fmla="*/ 22519 w 602970"/>
                <a:gd name="connsiteY36" fmla="*/ 336677 h 826365"/>
                <a:gd name="connsiteX37" fmla="*/ 580037 w 602970"/>
                <a:gd name="connsiteY37" fmla="*/ 201875 h 826365"/>
                <a:gd name="connsiteX38" fmla="*/ 473853 w 602970"/>
                <a:gd name="connsiteY38" fmla="*/ 264410 h 826365"/>
                <a:gd name="connsiteX39" fmla="*/ 158765 w 602970"/>
                <a:gd name="connsiteY39" fmla="*/ 273008 h 826365"/>
                <a:gd name="connsiteX40" fmla="*/ 24932 w 602970"/>
                <a:gd name="connsiteY40" fmla="*/ 204308 h 826365"/>
                <a:gd name="connsiteX41" fmla="*/ 22561 w 602970"/>
                <a:gd name="connsiteY41" fmla="*/ 204494 h 826365"/>
                <a:gd name="connsiteX42" fmla="*/ 22437 w 602970"/>
                <a:gd name="connsiteY42" fmla="*/ 275421 h 826365"/>
                <a:gd name="connsiteX43" fmla="*/ 38272 w 602970"/>
                <a:gd name="connsiteY43" fmla="*/ 318884 h 826365"/>
                <a:gd name="connsiteX44" fmla="*/ 93178 w 602970"/>
                <a:gd name="connsiteY44" fmla="*/ 359811 h 826365"/>
                <a:gd name="connsiteX45" fmla="*/ 281732 w 602970"/>
                <a:gd name="connsiteY45" fmla="*/ 401295 h 826365"/>
                <a:gd name="connsiteX46" fmla="*/ 485007 w 602970"/>
                <a:gd name="connsiteY46" fmla="*/ 370698 h 826365"/>
                <a:gd name="connsiteX47" fmla="*/ 556779 w 602970"/>
                <a:gd name="connsiteY47" fmla="*/ 327379 h 826365"/>
                <a:gd name="connsiteX48" fmla="*/ 579830 w 602970"/>
                <a:gd name="connsiteY48" fmla="*/ 283812 h 826365"/>
                <a:gd name="connsiteX49" fmla="*/ 580037 w 602970"/>
                <a:gd name="connsiteY49" fmla="*/ 201875 h 826365"/>
                <a:gd name="connsiteX50" fmla="*/ 259951 w 602970"/>
                <a:gd name="connsiteY50" fmla="*/ 23442 h 826365"/>
                <a:gd name="connsiteX51" fmla="*/ 142250 w 602970"/>
                <a:gd name="connsiteY51" fmla="*/ 44867 h 826365"/>
                <a:gd name="connsiteX52" fmla="*/ 45447 w 602970"/>
                <a:gd name="connsiteY52" fmla="*/ 97258 h 826365"/>
                <a:gd name="connsiteX53" fmla="*/ 45426 w 602970"/>
                <a:gd name="connsiteY53" fmla="*/ 192988 h 826365"/>
                <a:gd name="connsiteX54" fmla="*/ 105652 w 602970"/>
                <a:gd name="connsiteY54" fmla="*/ 231771 h 826365"/>
                <a:gd name="connsiteX55" fmla="*/ 292928 w 602970"/>
                <a:gd name="connsiteY55" fmla="*/ 267791 h 826365"/>
                <a:gd name="connsiteX56" fmla="*/ 481440 w 602970"/>
                <a:gd name="connsiteY56" fmla="*/ 238163 h 826365"/>
                <a:gd name="connsiteX57" fmla="*/ 561872 w 602970"/>
                <a:gd name="connsiteY57" fmla="*/ 187999 h 826365"/>
                <a:gd name="connsiteX58" fmla="*/ 560552 w 602970"/>
                <a:gd name="connsiteY58" fmla="*/ 100474 h 826365"/>
                <a:gd name="connsiteX59" fmla="*/ 516058 w 602970"/>
                <a:gd name="connsiteY59" fmla="*/ 67567 h 826365"/>
                <a:gd name="connsiteX60" fmla="*/ 379586 w 602970"/>
                <a:gd name="connsiteY60" fmla="*/ 27485 h 826365"/>
                <a:gd name="connsiteX61" fmla="*/ 259951 w 602970"/>
                <a:gd name="connsiteY61" fmla="*/ 23442 h 826365"/>
                <a:gd name="connsiteX62" fmla="*/ 355896 w 602970"/>
                <a:gd name="connsiteY62" fmla="*/ 2496 h 826365"/>
                <a:gd name="connsiteX63" fmla="*/ 501708 w 602970"/>
                <a:gd name="connsiteY63" fmla="*/ 36125 h 826365"/>
                <a:gd name="connsiteX64" fmla="*/ 575501 w 602970"/>
                <a:gd name="connsiteY64" fmla="*/ 83959 h 826365"/>
                <a:gd name="connsiteX65" fmla="*/ 602841 w 602970"/>
                <a:gd name="connsiteY65" fmla="*/ 151669 h 826365"/>
                <a:gd name="connsiteX66" fmla="*/ 602923 w 602970"/>
                <a:gd name="connsiteY66" fmla="*/ 669951 h 826365"/>
                <a:gd name="connsiteX67" fmla="*/ 565109 w 602970"/>
                <a:gd name="connsiteY67" fmla="*/ 751805 h 826365"/>
                <a:gd name="connsiteX68" fmla="*/ 457049 w 602970"/>
                <a:gd name="connsiteY68" fmla="*/ 805186 h 826365"/>
                <a:gd name="connsiteX69" fmla="*/ 114436 w 602970"/>
                <a:gd name="connsiteY69" fmla="*/ 794897 h 826365"/>
                <a:gd name="connsiteX70" fmla="*/ 21798 w 602970"/>
                <a:gd name="connsiteY70" fmla="*/ 735641 h 826365"/>
                <a:gd name="connsiteX71" fmla="*/ 4 w 602970"/>
                <a:gd name="connsiteY71" fmla="*/ 676136 h 826365"/>
                <a:gd name="connsiteX72" fmla="*/ 45 w 602970"/>
                <a:gd name="connsiteY72" fmla="*/ 146515 h 826365"/>
                <a:gd name="connsiteX73" fmla="*/ 27303 w 602970"/>
                <a:gd name="connsiteY73" fmla="*/ 83980 h 826365"/>
                <a:gd name="connsiteX74" fmla="*/ 126085 w 602970"/>
                <a:gd name="connsiteY74" fmla="*/ 26681 h 826365"/>
                <a:gd name="connsiteX75" fmla="*/ 355896 w 602970"/>
                <a:gd name="connsiteY75" fmla="*/ 2496 h 826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602970" h="826365">
                  <a:moveTo>
                    <a:pt x="580263" y="603395"/>
                  </a:moveTo>
                  <a:cubicBezTo>
                    <a:pt x="548656" y="636281"/>
                    <a:pt x="511625" y="654467"/>
                    <a:pt x="471605" y="666838"/>
                  </a:cubicBezTo>
                  <a:cubicBezTo>
                    <a:pt x="372988" y="697332"/>
                    <a:pt x="273072" y="699641"/>
                    <a:pt x="172579" y="677972"/>
                  </a:cubicBezTo>
                  <a:cubicBezTo>
                    <a:pt x="117301" y="666054"/>
                    <a:pt x="65158" y="646859"/>
                    <a:pt x="22499" y="603560"/>
                  </a:cubicBezTo>
                  <a:cubicBezTo>
                    <a:pt x="22499" y="627766"/>
                    <a:pt x="23303" y="650075"/>
                    <a:pt x="22313" y="672281"/>
                  </a:cubicBezTo>
                  <a:cubicBezTo>
                    <a:pt x="21241" y="695807"/>
                    <a:pt x="30478" y="714177"/>
                    <a:pt x="46828" y="729909"/>
                  </a:cubicBezTo>
                  <a:cubicBezTo>
                    <a:pt x="69055" y="751290"/>
                    <a:pt x="95858" y="765084"/>
                    <a:pt x="124621" y="774898"/>
                  </a:cubicBezTo>
                  <a:cubicBezTo>
                    <a:pt x="230640" y="811083"/>
                    <a:pt x="337999" y="812362"/>
                    <a:pt x="446039" y="785146"/>
                  </a:cubicBezTo>
                  <a:cubicBezTo>
                    <a:pt x="482883" y="775867"/>
                    <a:pt x="517811" y="761682"/>
                    <a:pt x="547707" y="737352"/>
                  </a:cubicBezTo>
                  <a:cubicBezTo>
                    <a:pt x="569294" y="719785"/>
                    <a:pt x="582799" y="698466"/>
                    <a:pt x="580490" y="668982"/>
                  </a:cubicBezTo>
                  <a:cubicBezTo>
                    <a:pt x="579232" y="652941"/>
                    <a:pt x="580263" y="636735"/>
                    <a:pt x="580263" y="620591"/>
                  </a:cubicBezTo>
                  <a:cubicBezTo>
                    <a:pt x="580263" y="615684"/>
                    <a:pt x="580263" y="610777"/>
                    <a:pt x="580263" y="603395"/>
                  </a:cubicBezTo>
                  <a:close/>
                  <a:moveTo>
                    <a:pt x="22519" y="469788"/>
                  </a:moveTo>
                  <a:cubicBezTo>
                    <a:pt x="22519" y="495066"/>
                    <a:pt x="23096" y="517953"/>
                    <a:pt x="22292" y="540777"/>
                  </a:cubicBezTo>
                  <a:cubicBezTo>
                    <a:pt x="21612" y="561498"/>
                    <a:pt x="29591" y="578096"/>
                    <a:pt x="43405" y="592570"/>
                  </a:cubicBezTo>
                  <a:cubicBezTo>
                    <a:pt x="60292" y="610260"/>
                    <a:pt x="80869" y="622508"/>
                    <a:pt x="102971" y="632322"/>
                  </a:cubicBezTo>
                  <a:cubicBezTo>
                    <a:pt x="151878" y="654013"/>
                    <a:pt x="203506" y="664136"/>
                    <a:pt x="256577" y="667827"/>
                  </a:cubicBezTo>
                  <a:cubicBezTo>
                    <a:pt x="330947" y="673002"/>
                    <a:pt x="404080" y="667002"/>
                    <a:pt x="474904" y="642301"/>
                  </a:cubicBezTo>
                  <a:cubicBezTo>
                    <a:pt x="506244" y="631374"/>
                    <a:pt x="535790" y="616962"/>
                    <a:pt x="559253" y="592570"/>
                  </a:cubicBezTo>
                  <a:cubicBezTo>
                    <a:pt x="569913" y="581498"/>
                    <a:pt x="579088" y="568900"/>
                    <a:pt x="579645" y="553148"/>
                  </a:cubicBezTo>
                  <a:cubicBezTo>
                    <a:pt x="580572" y="526406"/>
                    <a:pt x="579892" y="499602"/>
                    <a:pt x="579810" y="472840"/>
                  </a:cubicBezTo>
                  <a:cubicBezTo>
                    <a:pt x="579810" y="472510"/>
                    <a:pt x="578820" y="472159"/>
                    <a:pt x="578057" y="471685"/>
                  </a:cubicBezTo>
                  <a:cubicBezTo>
                    <a:pt x="546944" y="504118"/>
                    <a:pt x="507605" y="522406"/>
                    <a:pt x="465399" y="534901"/>
                  </a:cubicBezTo>
                  <a:cubicBezTo>
                    <a:pt x="372411" y="562447"/>
                    <a:pt x="278082" y="565045"/>
                    <a:pt x="183280" y="546364"/>
                  </a:cubicBezTo>
                  <a:cubicBezTo>
                    <a:pt x="124394" y="534777"/>
                    <a:pt x="68477" y="515705"/>
                    <a:pt x="22519" y="469788"/>
                  </a:cubicBezTo>
                  <a:close/>
                  <a:moveTo>
                    <a:pt x="22519" y="336677"/>
                  </a:moveTo>
                  <a:cubicBezTo>
                    <a:pt x="22519" y="360739"/>
                    <a:pt x="23241" y="383068"/>
                    <a:pt x="22292" y="405336"/>
                  </a:cubicBezTo>
                  <a:cubicBezTo>
                    <a:pt x="21303" y="428511"/>
                    <a:pt x="30643" y="446573"/>
                    <a:pt x="46643" y="462016"/>
                  </a:cubicBezTo>
                  <a:cubicBezTo>
                    <a:pt x="66766" y="481417"/>
                    <a:pt x="90745" y="494860"/>
                    <a:pt x="116765" y="504139"/>
                  </a:cubicBezTo>
                  <a:cubicBezTo>
                    <a:pt x="232537" y="545396"/>
                    <a:pt x="349360" y="546200"/>
                    <a:pt x="466616" y="511087"/>
                  </a:cubicBezTo>
                  <a:cubicBezTo>
                    <a:pt x="499378" y="501273"/>
                    <a:pt x="530058" y="486634"/>
                    <a:pt x="555336" y="462717"/>
                  </a:cubicBezTo>
                  <a:cubicBezTo>
                    <a:pt x="571748" y="447191"/>
                    <a:pt x="581542" y="428923"/>
                    <a:pt x="580428" y="405336"/>
                  </a:cubicBezTo>
                  <a:cubicBezTo>
                    <a:pt x="579501" y="385790"/>
                    <a:pt x="580284" y="366182"/>
                    <a:pt x="580181" y="346615"/>
                  </a:cubicBezTo>
                  <a:cubicBezTo>
                    <a:pt x="580160" y="343749"/>
                    <a:pt x="581047" y="340636"/>
                    <a:pt x="578635" y="337275"/>
                  </a:cubicBezTo>
                  <a:cubicBezTo>
                    <a:pt x="544821" y="372244"/>
                    <a:pt x="502347" y="390759"/>
                    <a:pt x="457007" y="403460"/>
                  </a:cubicBezTo>
                  <a:cubicBezTo>
                    <a:pt x="384060" y="423893"/>
                    <a:pt x="309773" y="428841"/>
                    <a:pt x="234619" y="420160"/>
                  </a:cubicBezTo>
                  <a:cubicBezTo>
                    <a:pt x="157321" y="411233"/>
                    <a:pt x="83219" y="393666"/>
                    <a:pt x="22519" y="336677"/>
                  </a:cubicBezTo>
                  <a:close/>
                  <a:moveTo>
                    <a:pt x="580037" y="201875"/>
                  </a:moveTo>
                  <a:cubicBezTo>
                    <a:pt x="549398" y="233916"/>
                    <a:pt x="513069" y="252101"/>
                    <a:pt x="473853" y="264410"/>
                  </a:cubicBezTo>
                  <a:cubicBezTo>
                    <a:pt x="369731" y="297008"/>
                    <a:pt x="264413" y="298431"/>
                    <a:pt x="158765" y="273008"/>
                  </a:cubicBezTo>
                  <a:cubicBezTo>
                    <a:pt x="108869" y="261009"/>
                    <a:pt x="62003" y="241875"/>
                    <a:pt x="24932" y="204308"/>
                  </a:cubicBezTo>
                  <a:cubicBezTo>
                    <a:pt x="24664" y="204040"/>
                    <a:pt x="23736" y="204391"/>
                    <a:pt x="22561" y="204494"/>
                  </a:cubicBezTo>
                  <a:cubicBezTo>
                    <a:pt x="22561" y="228122"/>
                    <a:pt x="22911" y="251772"/>
                    <a:pt x="22437" y="275421"/>
                  </a:cubicBezTo>
                  <a:cubicBezTo>
                    <a:pt x="22086" y="292163"/>
                    <a:pt x="27963" y="306266"/>
                    <a:pt x="38272" y="318884"/>
                  </a:cubicBezTo>
                  <a:cubicBezTo>
                    <a:pt x="53158" y="337090"/>
                    <a:pt x="72354" y="349729"/>
                    <a:pt x="93178" y="359811"/>
                  </a:cubicBezTo>
                  <a:cubicBezTo>
                    <a:pt x="152682" y="388615"/>
                    <a:pt x="216331" y="399295"/>
                    <a:pt x="281732" y="401295"/>
                  </a:cubicBezTo>
                  <a:cubicBezTo>
                    <a:pt x="351298" y="403419"/>
                    <a:pt x="419523" y="395811"/>
                    <a:pt x="485007" y="370698"/>
                  </a:cubicBezTo>
                  <a:cubicBezTo>
                    <a:pt x="511460" y="360554"/>
                    <a:pt x="536346" y="347523"/>
                    <a:pt x="556779" y="327379"/>
                  </a:cubicBezTo>
                  <a:cubicBezTo>
                    <a:pt x="568965" y="315338"/>
                    <a:pt x="579274" y="301606"/>
                    <a:pt x="579830" y="283812"/>
                  </a:cubicBezTo>
                  <a:cubicBezTo>
                    <a:pt x="580655" y="257400"/>
                    <a:pt x="580037" y="230947"/>
                    <a:pt x="580037" y="201875"/>
                  </a:cubicBezTo>
                  <a:close/>
                  <a:moveTo>
                    <a:pt x="259951" y="23442"/>
                  </a:moveTo>
                  <a:cubicBezTo>
                    <a:pt x="220372" y="26130"/>
                    <a:pt x="181115" y="33063"/>
                    <a:pt x="142250" y="44867"/>
                  </a:cubicBezTo>
                  <a:cubicBezTo>
                    <a:pt x="106559" y="55712"/>
                    <a:pt x="72539" y="70413"/>
                    <a:pt x="45447" y="97258"/>
                  </a:cubicBezTo>
                  <a:cubicBezTo>
                    <a:pt x="14581" y="127855"/>
                    <a:pt x="14664" y="162061"/>
                    <a:pt x="45426" y="192988"/>
                  </a:cubicBezTo>
                  <a:cubicBezTo>
                    <a:pt x="62642" y="210287"/>
                    <a:pt x="83446" y="222266"/>
                    <a:pt x="105652" y="231771"/>
                  </a:cubicBezTo>
                  <a:cubicBezTo>
                    <a:pt x="168249" y="258513"/>
                    <a:pt x="234186" y="267461"/>
                    <a:pt x="292928" y="267791"/>
                  </a:cubicBezTo>
                  <a:cubicBezTo>
                    <a:pt x="363215" y="267688"/>
                    <a:pt x="423524" y="259853"/>
                    <a:pt x="481440" y="238163"/>
                  </a:cubicBezTo>
                  <a:cubicBezTo>
                    <a:pt x="511543" y="226885"/>
                    <a:pt x="540099" y="212617"/>
                    <a:pt x="561872" y="187999"/>
                  </a:cubicBezTo>
                  <a:cubicBezTo>
                    <a:pt x="587088" y="159504"/>
                    <a:pt x="586408" y="128391"/>
                    <a:pt x="560552" y="100474"/>
                  </a:cubicBezTo>
                  <a:cubicBezTo>
                    <a:pt x="547790" y="86701"/>
                    <a:pt x="532553" y="76227"/>
                    <a:pt x="516058" y="67567"/>
                  </a:cubicBezTo>
                  <a:cubicBezTo>
                    <a:pt x="473255" y="45135"/>
                    <a:pt x="427214" y="33630"/>
                    <a:pt x="379586" y="27485"/>
                  </a:cubicBezTo>
                  <a:cubicBezTo>
                    <a:pt x="339432" y="22310"/>
                    <a:pt x="299531" y="20754"/>
                    <a:pt x="259951" y="23442"/>
                  </a:cubicBezTo>
                  <a:close/>
                  <a:moveTo>
                    <a:pt x="355896" y="2496"/>
                  </a:moveTo>
                  <a:cubicBezTo>
                    <a:pt x="406122" y="6744"/>
                    <a:pt x="455049" y="16558"/>
                    <a:pt x="501708" y="36125"/>
                  </a:cubicBezTo>
                  <a:cubicBezTo>
                    <a:pt x="529130" y="47630"/>
                    <a:pt x="554697" y="62165"/>
                    <a:pt x="575501" y="83959"/>
                  </a:cubicBezTo>
                  <a:cubicBezTo>
                    <a:pt x="593583" y="102907"/>
                    <a:pt x="603212" y="124927"/>
                    <a:pt x="602841" y="151669"/>
                  </a:cubicBezTo>
                  <a:cubicBezTo>
                    <a:pt x="602202" y="197689"/>
                    <a:pt x="601686" y="625312"/>
                    <a:pt x="602923" y="669951"/>
                  </a:cubicBezTo>
                  <a:cubicBezTo>
                    <a:pt x="603892" y="704156"/>
                    <a:pt x="590119" y="730321"/>
                    <a:pt x="565109" y="751805"/>
                  </a:cubicBezTo>
                  <a:cubicBezTo>
                    <a:pt x="533666" y="778795"/>
                    <a:pt x="496492" y="794753"/>
                    <a:pt x="457049" y="805186"/>
                  </a:cubicBezTo>
                  <a:cubicBezTo>
                    <a:pt x="341937" y="835680"/>
                    <a:pt x="227444" y="834093"/>
                    <a:pt x="114436" y="794897"/>
                  </a:cubicBezTo>
                  <a:cubicBezTo>
                    <a:pt x="79096" y="782650"/>
                    <a:pt x="46560" y="764877"/>
                    <a:pt x="21798" y="735641"/>
                  </a:cubicBezTo>
                  <a:cubicBezTo>
                    <a:pt x="7303" y="718507"/>
                    <a:pt x="-202" y="698940"/>
                    <a:pt x="4" y="676136"/>
                  </a:cubicBezTo>
                  <a:cubicBezTo>
                    <a:pt x="417" y="629415"/>
                    <a:pt x="66" y="194267"/>
                    <a:pt x="45" y="146515"/>
                  </a:cubicBezTo>
                  <a:cubicBezTo>
                    <a:pt x="25" y="121732"/>
                    <a:pt x="10520" y="101423"/>
                    <a:pt x="27303" y="83980"/>
                  </a:cubicBezTo>
                  <a:cubicBezTo>
                    <a:pt x="54725" y="55485"/>
                    <a:pt x="89302" y="38826"/>
                    <a:pt x="126085" y="26681"/>
                  </a:cubicBezTo>
                  <a:cubicBezTo>
                    <a:pt x="200847" y="1981"/>
                    <a:pt x="277732" y="-4143"/>
                    <a:pt x="355896" y="2496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ko-KR" altLang="en-US"/>
            </a:p>
          </p:txBody>
        </p:sp>
        <p:sp>
          <p:nvSpPr>
            <p:cNvPr id="122" name="자유형: 도형 121">
              <a:extLst>
                <a:ext uri="{FF2B5EF4-FFF2-40B4-BE49-F238E27FC236}">
                  <a16:creationId xmlns:a16="http://schemas.microsoft.com/office/drawing/2014/main" id="{14EB63D7-E7AD-4F93-9DCA-353AECBB84C1}"/>
                </a:ext>
              </a:extLst>
            </p:cNvPr>
            <p:cNvSpPr/>
            <p:nvPr/>
          </p:nvSpPr>
          <p:spPr>
            <a:xfrm>
              <a:off x="2571630" y="2578440"/>
              <a:ext cx="579222" cy="793818"/>
            </a:xfrm>
            <a:custGeom>
              <a:avLst/>
              <a:gdLst>
                <a:gd name="connsiteX0" fmla="*/ 580263 w 602970"/>
                <a:gd name="connsiteY0" fmla="*/ 603395 h 826365"/>
                <a:gd name="connsiteX1" fmla="*/ 471605 w 602970"/>
                <a:gd name="connsiteY1" fmla="*/ 666838 h 826365"/>
                <a:gd name="connsiteX2" fmla="*/ 172579 w 602970"/>
                <a:gd name="connsiteY2" fmla="*/ 677971 h 826365"/>
                <a:gd name="connsiteX3" fmla="*/ 22499 w 602970"/>
                <a:gd name="connsiteY3" fmla="*/ 603560 h 826365"/>
                <a:gd name="connsiteX4" fmla="*/ 22313 w 602970"/>
                <a:gd name="connsiteY4" fmla="*/ 672281 h 826365"/>
                <a:gd name="connsiteX5" fmla="*/ 46828 w 602970"/>
                <a:gd name="connsiteY5" fmla="*/ 729909 h 826365"/>
                <a:gd name="connsiteX6" fmla="*/ 124621 w 602970"/>
                <a:gd name="connsiteY6" fmla="*/ 774898 h 826365"/>
                <a:gd name="connsiteX7" fmla="*/ 446039 w 602970"/>
                <a:gd name="connsiteY7" fmla="*/ 785145 h 826365"/>
                <a:gd name="connsiteX8" fmla="*/ 547707 w 602970"/>
                <a:gd name="connsiteY8" fmla="*/ 737352 h 826365"/>
                <a:gd name="connsiteX9" fmla="*/ 580490 w 602970"/>
                <a:gd name="connsiteY9" fmla="*/ 668982 h 826365"/>
                <a:gd name="connsiteX10" fmla="*/ 580263 w 602970"/>
                <a:gd name="connsiteY10" fmla="*/ 620591 h 826365"/>
                <a:gd name="connsiteX11" fmla="*/ 580263 w 602970"/>
                <a:gd name="connsiteY11" fmla="*/ 603395 h 826365"/>
                <a:gd name="connsiteX12" fmla="*/ 22519 w 602970"/>
                <a:gd name="connsiteY12" fmla="*/ 469788 h 826365"/>
                <a:gd name="connsiteX13" fmla="*/ 22292 w 602970"/>
                <a:gd name="connsiteY13" fmla="*/ 540777 h 826365"/>
                <a:gd name="connsiteX14" fmla="*/ 43405 w 602970"/>
                <a:gd name="connsiteY14" fmla="*/ 592570 h 826365"/>
                <a:gd name="connsiteX15" fmla="*/ 102971 w 602970"/>
                <a:gd name="connsiteY15" fmla="*/ 632322 h 826365"/>
                <a:gd name="connsiteX16" fmla="*/ 256577 w 602970"/>
                <a:gd name="connsiteY16" fmla="*/ 667827 h 826365"/>
                <a:gd name="connsiteX17" fmla="*/ 474904 w 602970"/>
                <a:gd name="connsiteY17" fmla="*/ 642301 h 826365"/>
                <a:gd name="connsiteX18" fmla="*/ 559253 w 602970"/>
                <a:gd name="connsiteY18" fmla="*/ 592570 h 826365"/>
                <a:gd name="connsiteX19" fmla="*/ 579645 w 602970"/>
                <a:gd name="connsiteY19" fmla="*/ 553148 h 826365"/>
                <a:gd name="connsiteX20" fmla="*/ 579810 w 602970"/>
                <a:gd name="connsiteY20" fmla="*/ 472840 h 826365"/>
                <a:gd name="connsiteX21" fmla="*/ 578057 w 602970"/>
                <a:gd name="connsiteY21" fmla="*/ 471685 h 826365"/>
                <a:gd name="connsiteX22" fmla="*/ 465399 w 602970"/>
                <a:gd name="connsiteY22" fmla="*/ 534901 h 826365"/>
                <a:gd name="connsiteX23" fmla="*/ 183280 w 602970"/>
                <a:gd name="connsiteY23" fmla="*/ 546364 h 826365"/>
                <a:gd name="connsiteX24" fmla="*/ 22519 w 602970"/>
                <a:gd name="connsiteY24" fmla="*/ 469788 h 826365"/>
                <a:gd name="connsiteX25" fmla="*/ 22519 w 602970"/>
                <a:gd name="connsiteY25" fmla="*/ 336677 h 826365"/>
                <a:gd name="connsiteX26" fmla="*/ 22292 w 602970"/>
                <a:gd name="connsiteY26" fmla="*/ 405336 h 826365"/>
                <a:gd name="connsiteX27" fmla="*/ 46643 w 602970"/>
                <a:gd name="connsiteY27" fmla="*/ 462015 h 826365"/>
                <a:gd name="connsiteX28" fmla="*/ 116765 w 602970"/>
                <a:gd name="connsiteY28" fmla="*/ 504139 h 826365"/>
                <a:gd name="connsiteX29" fmla="*/ 466616 w 602970"/>
                <a:gd name="connsiteY29" fmla="*/ 511087 h 826365"/>
                <a:gd name="connsiteX30" fmla="*/ 555336 w 602970"/>
                <a:gd name="connsiteY30" fmla="*/ 462716 h 826365"/>
                <a:gd name="connsiteX31" fmla="*/ 580428 w 602970"/>
                <a:gd name="connsiteY31" fmla="*/ 405336 h 826365"/>
                <a:gd name="connsiteX32" fmla="*/ 580181 w 602970"/>
                <a:gd name="connsiteY32" fmla="*/ 346615 h 826365"/>
                <a:gd name="connsiteX33" fmla="*/ 578635 w 602970"/>
                <a:gd name="connsiteY33" fmla="*/ 337275 h 826365"/>
                <a:gd name="connsiteX34" fmla="*/ 457007 w 602970"/>
                <a:gd name="connsiteY34" fmla="*/ 403460 h 826365"/>
                <a:gd name="connsiteX35" fmla="*/ 234619 w 602970"/>
                <a:gd name="connsiteY35" fmla="*/ 420160 h 826365"/>
                <a:gd name="connsiteX36" fmla="*/ 22519 w 602970"/>
                <a:gd name="connsiteY36" fmla="*/ 336677 h 826365"/>
                <a:gd name="connsiteX37" fmla="*/ 580037 w 602970"/>
                <a:gd name="connsiteY37" fmla="*/ 201875 h 826365"/>
                <a:gd name="connsiteX38" fmla="*/ 473853 w 602970"/>
                <a:gd name="connsiteY38" fmla="*/ 264410 h 826365"/>
                <a:gd name="connsiteX39" fmla="*/ 158765 w 602970"/>
                <a:gd name="connsiteY39" fmla="*/ 273008 h 826365"/>
                <a:gd name="connsiteX40" fmla="*/ 24932 w 602970"/>
                <a:gd name="connsiteY40" fmla="*/ 204308 h 826365"/>
                <a:gd name="connsiteX41" fmla="*/ 22561 w 602970"/>
                <a:gd name="connsiteY41" fmla="*/ 204494 h 826365"/>
                <a:gd name="connsiteX42" fmla="*/ 22437 w 602970"/>
                <a:gd name="connsiteY42" fmla="*/ 275421 h 826365"/>
                <a:gd name="connsiteX43" fmla="*/ 38272 w 602970"/>
                <a:gd name="connsiteY43" fmla="*/ 318884 h 826365"/>
                <a:gd name="connsiteX44" fmla="*/ 93178 w 602970"/>
                <a:gd name="connsiteY44" fmla="*/ 359811 h 826365"/>
                <a:gd name="connsiteX45" fmla="*/ 281732 w 602970"/>
                <a:gd name="connsiteY45" fmla="*/ 401295 h 826365"/>
                <a:gd name="connsiteX46" fmla="*/ 485007 w 602970"/>
                <a:gd name="connsiteY46" fmla="*/ 370698 h 826365"/>
                <a:gd name="connsiteX47" fmla="*/ 556779 w 602970"/>
                <a:gd name="connsiteY47" fmla="*/ 327379 h 826365"/>
                <a:gd name="connsiteX48" fmla="*/ 579830 w 602970"/>
                <a:gd name="connsiteY48" fmla="*/ 283812 h 826365"/>
                <a:gd name="connsiteX49" fmla="*/ 580037 w 602970"/>
                <a:gd name="connsiteY49" fmla="*/ 201875 h 826365"/>
                <a:gd name="connsiteX50" fmla="*/ 259951 w 602970"/>
                <a:gd name="connsiteY50" fmla="*/ 23442 h 826365"/>
                <a:gd name="connsiteX51" fmla="*/ 142250 w 602970"/>
                <a:gd name="connsiteY51" fmla="*/ 44866 h 826365"/>
                <a:gd name="connsiteX52" fmla="*/ 45447 w 602970"/>
                <a:gd name="connsiteY52" fmla="*/ 97257 h 826365"/>
                <a:gd name="connsiteX53" fmla="*/ 45426 w 602970"/>
                <a:gd name="connsiteY53" fmla="*/ 192988 h 826365"/>
                <a:gd name="connsiteX54" fmla="*/ 105652 w 602970"/>
                <a:gd name="connsiteY54" fmla="*/ 231771 h 826365"/>
                <a:gd name="connsiteX55" fmla="*/ 292928 w 602970"/>
                <a:gd name="connsiteY55" fmla="*/ 267791 h 826365"/>
                <a:gd name="connsiteX56" fmla="*/ 481440 w 602970"/>
                <a:gd name="connsiteY56" fmla="*/ 238163 h 826365"/>
                <a:gd name="connsiteX57" fmla="*/ 561872 w 602970"/>
                <a:gd name="connsiteY57" fmla="*/ 187999 h 826365"/>
                <a:gd name="connsiteX58" fmla="*/ 560552 w 602970"/>
                <a:gd name="connsiteY58" fmla="*/ 100474 h 826365"/>
                <a:gd name="connsiteX59" fmla="*/ 516058 w 602970"/>
                <a:gd name="connsiteY59" fmla="*/ 67567 h 826365"/>
                <a:gd name="connsiteX60" fmla="*/ 379586 w 602970"/>
                <a:gd name="connsiteY60" fmla="*/ 27485 h 826365"/>
                <a:gd name="connsiteX61" fmla="*/ 259951 w 602970"/>
                <a:gd name="connsiteY61" fmla="*/ 23442 h 826365"/>
                <a:gd name="connsiteX62" fmla="*/ 355896 w 602970"/>
                <a:gd name="connsiteY62" fmla="*/ 2496 h 826365"/>
                <a:gd name="connsiteX63" fmla="*/ 501708 w 602970"/>
                <a:gd name="connsiteY63" fmla="*/ 36125 h 826365"/>
                <a:gd name="connsiteX64" fmla="*/ 575501 w 602970"/>
                <a:gd name="connsiteY64" fmla="*/ 83959 h 826365"/>
                <a:gd name="connsiteX65" fmla="*/ 602841 w 602970"/>
                <a:gd name="connsiteY65" fmla="*/ 151669 h 826365"/>
                <a:gd name="connsiteX66" fmla="*/ 602923 w 602970"/>
                <a:gd name="connsiteY66" fmla="*/ 669951 h 826365"/>
                <a:gd name="connsiteX67" fmla="*/ 565109 w 602970"/>
                <a:gd name="connsiteY67" fmla="*/ 751805 h 826365"/>
                <a:gd name="connsiteX68" fmla="*/ 457049 w 602970"/>
                <a:gd name="connsiteY68" fmla="*/ 805186 h 826365"/>
                <a:gd name="connsiteX69" fmla="*/ 114436 w 602970"/>
                <a:gd name="connsiteY69" fmla="*/ 794897 h 826365"/>
                <a:gd name="connsiteX70" fmla="*/ 21798 w 602970"/>
                <a:gd name="connsiteY70" fmla="*/ 735640 h 826365"/>
                <a:gd name="connsiteX71" fmla="*/ 4 w 602970"/>
                <a:gd name="connsiteY71" fmla="*/ 676136 h 826365"/>
                <a:gd name="connsiteX72" fmla="*/ 45 w 602970"/>
                <a:gd name="connsiteY72" fmla="*/ 146515 h 826365"/>
                <a:gd name="connsiteX73" fmla="*/ 27303 w 602970"/>
                <a:gd name="connsiteY73" fmla="*/ 83980 h 826365"/>
                <a:gd name="connsiteX74" fmla="*/ 126085 w 602970"/>
                <a:gd name="connsiteY74" fmla="*/ 26681 h 826365"/>
                <a:gd name="connsiteX75" fmla="*/ 355896 w 602970"/>
                <a:gd name="connsiteY75" fmla="*/ 2496 h 826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602970" h="826365">
                  <a:moveTo>
                    <a:pt x="580263" y="603395"/>
                  </a:moveTo>
                  <a:cubicBezTo>
                    <a:pt x="548656" y="636281"/>
                    <a:pt x="511625" y="654467"/>
                    <a:pt x="471605" y="666838"/>
                  </a:cubicBezTo>
                  <a:cubicBezTo>
                    <a:pt x="372988" y="697332"/>
                    <a:pt x="273072" y="699641"/>
                    <a:pt x="172579" y="677971"/>
                  </a:cubicBezTo>
                  <a:cubicBezTo>
                    <a:pt x="117301" y="666054"/>
                    <a:pt x="65158" y="646858"/>
                    <a:pt x="22499" y="603560"/>
                  </a:cubicBezTo>
                  <a:cubicBezTo>
                    <a:pt x="22499" y="627766"/>
                    <a:pt x="23303" y="650075"/>
                    <a:pt x="22313" y="672281"/>
                  </a:cubicBezTo>
                  <a:cubicBezTo>
                    <a:pt x="21241" y="695806"/>
                    <a:pt x="30478" y="714177"/>
                    <a:pt x="46828" y="729909"/>
                  </a:cubicBezTo>
                  <a:cubicBezTo>
                    <a:pt x="69055" y="751290"/>
                    <a:pt x="95858" y="765084"/>
                    <a:pt x="124621" y="774898"/>
                  </a:cubicBezTo>
                  <a:cubicBezTo>
                    <a:pt x="230640" y="811083"/>
                    <a:pt x="337999" y="812362"/>
                    <a:pt x="446039" y="785145"/>
                  </a:cubicBezTo>
                  <a:cubicBezTo>
                    <a:pt x="482883" y="775867"/>
                    <a:pt x="517811" y="761682"/>
                    <a:pt x="547707" y="737352"/>
                  </a:cubicBezTo>
                  <a:cubicBezTo>
                    <a:pt x="569294" y="719785"/>
                    <a:pt x="582799" y="698466"/>
                    <a:pt x="580490" y="668982"/>
                  </a:cubicBezTo>
                  <a:cubicBezTo>
                    <a:pt x="579232" y="652941"/>
                    <a:pt x="580263" y="636735"/>
                    <a:pt x="580263" y="620591"/>
                  </a:cubicBezTo>
                  <a:cubicBezTo>
                    <a:pt x="580263" y="615684"/>
                    <a:pt x="580263" y="610777"/>
                    <a:pt x="580263" y="603395"/>
                  </a:cubicBezTo>
                  <a:close/>
                  <a:moveTo>
                    <a:pt x="22519" y="469788"/>
                  </a:moveTo>
                  <a:cubicBezTo>
                    <a:pt x="22519" y="495066"/>
                    <a:pt x="23096" y="517952"/>
                    <a:pt x="22292" y="540777"/>
                  </a:cubicBezTo>
                  <a:cubicBezTo>
                    <a:pt x="21612" y="561498"/>
                    <a:pt x="29591" y="578096"/>
                    <a:pt x="43405" y="592570"/>
                  </a:cubicBezTo>
                  <a:cubicBezTo>
                    <a:pt x="60292" y="610260"/>
                    <a:pt x="80869" y="622508"/>
                    <a:pt x="102971" y="632322"/>
                  </a:cubicBezTo>
                  <a:cubicBezTo>
                    <a:pt x="151878" y="654012"/>
                    <a:pt x="203506" y="664136"/>
                    <a:pt x="256577" y="667827"/>
                  </a:cubicBezTo>
                  <a:cubicBezTo>
                    <a:pt x="330947" y="673002"/>
                    <a:pt x="404080" y="667002"/>
                    <a:pt x="474904" y="642301"/>
                  </a:cubicBezTo>
                  <a:cubicBezTo>
                    <a:pt x="506244" y="631373"/>
                    <a:pt x="535790" y="616961"/>
                    <a:pt x="559253" y="592570"/>
                  </a:cubicBezTo>
                  <a:cubicBezTo>
                    <a:pt x="569913" y="581498"/>
                    <a:pt x="579088" y="568900"/>
                    <a:pt x="579645" y="553148"/>
                  </a:cubicBezTo>
                  <a:cubicBezTo>
                    <a:pt x="580572" y="526406"/>
                    <a:pt x="579892" y="499602"/>
                    <a:pt x="579810" y="472840"/>
                  </a:cubicBezTo>
                  <a:cubicBezTo>
                    <a:pt x="579810" y="472510"/>
                    <a:pt x="578820" y="472159"/>
                    <a:pt x="578057" y="471685"/>
                  </a:cubicBezTo>
                  <a:cubicBezTo>
                    <a:pt x="546944" y="504117"/>
                    <a:pt x="507605" y="522406"/>
                    <a:pt x="465399" y="534901"/>
                  </a:cubicBezTo>
                  <a:cubicBezTo>
                    <a:pt x="372411" y="562447"/>
                    <a:pt x="278082" y="565045"/>
                    <a:pt x="183280" y="546364"/>
                  </a:cubicBezTo>
                  <a:cubicBezTo>
                    <a:pt x="124394" y="534777"/>
                    <a:pt x="68477" y="515705"/>
                    <a:pt x="22519" y="469788"/>
                  </a:cubicBezTo>
                  <a:close/>
                  <a:moveTo>
                    <a:pt x="22519" y="336677"/>
                  </a:moveTo>
                  <a:cubicBezTo>
                    <a:pt x="22519" y="360739"/>
                    <a:pt x="23241" y="383068"/>
                    <a:pt x="22292" y="405336"/>
                  </a:cubicBezTo>
                  <a:cubicBezTo>
                    <a:pt x="21303" y="428511"/>
                    <a:pt x="30643" y="446572"/>
                    <a:pt x="46643" y="462015"/>
                  </a:cubicBezTo>
                  <a:cubicBezTo>
                    <a:pt x="66766" y="481417"/>
                    <a:pt x="90745" y="494860"/>
                    <a:pt x="116765" y="504139"/>
                  </a:cubicBezTo>
                  <a:cubicBezTo>
                    <a:pt x="232537" y="545396"/>
                    <a:pt x="349360" y="546200"/>
                    <a:pt x="466616" y="511087"/>
                  </a:cubicBezTo>
                  <a:cubicBezTo>
                    <a:pt x="499378" y="501273"/>
                    <a:pt x="530058" y="486634"/>
                    <a:pt x="555336" y="462716"/>
                  </a:cubicBezTo>
                  <a:cubicBezTo>
                    <a:pt x="571748" y="447191"/>
                    <a:pt x="581542" y="428923"/>
                    <a:pt x="580428" y="405336"/>
                  </a:cubicBezTo>
                  <a:cubicBezTo>
                    <a:pt x="579501" y="385790"/>
                    <a:pt x="580284" y="366182"/>
                    <a:pt x="580181" y="346615"/>
                  </a:cubicBezTo>
                  <a:cubicBezTo>
                    <a:pt x="580160" y="343749"/>
                    <a:pt x="581047" y="340636"/>
                    <a:pt x="578635" y="337275"/>
                  </a:cubicBezTo>
                  <a:cubicBezTo>
                    <a:pt x="544821" y="372244"/>
                    <a:pt x="502347" y="390759"/>
                    <a:pt x="457007" y="403460"/>
                  </a:cubicBezTo>
                  <a:cubicBezTo>
                    <a:pt x="384060" y="423892"/>
                    <a:pt x="309773" y="428841"/>
                    <a:pt x="234619" y="420160"/>
                  </a:cubicBezTo>
                  <a:cubicBezTo>
                    <a:pt x="157321" y="411233"/>
                    <a:pt x="83219" y="393666"/>
                    <a:pt x="22519" y="336677"/>
                  </a:cubicBezTo>
                  <a:close/>
                  <a:moveTo>
                    <a:pt x="580037" y="201875"/>
                  </a:moveTo>
                  <a:cubicBezTo>
                    <a:pt x="549398" y="233916"/>
                    <a:pt x="513069" y="252101"/>
                    <a:pt x="473853" y="264410"/>
                  </a:cubicBezTo>
                  <a:cubicBezTo>
                    <a:pt x="369731" y="297008"/>
                    <a:pt x="264413" y="298431"/>
                    <a:pt x="158765" y="273008"/>
                  </a:cubicBezTo>
                  <a:cubicBezTo>
                    <a:pt x="108869" y="261008"/>
                    <a:pt x="62003" y="241875"/>
                    <a:pt x="24932" y="204308"/>
                  </a:cubicBezTo>
                  <a:cubicBezTo>
                    <a:pt x="24664" y="204040"/>
                    <a:pt x="23736" y="204390"/>
                    <a:pt x="22561" y="204494"/>
                  </a:cubicBezTo>
                  <a:cubicBezTo>
                    <a:pt x="22561" y="228122"/>
                    <a:pt x="22911" y="251771"/>
                    <a:pt x="22437" y="275421"/>
                  </a:cubicBezTo>
                  <a:cubicBezTo>
                    <a:pt x="22086" y="292163"/>
                    <a:pt x="27963" y="306266"/>
                    <a:pt x="38272" y="318884"/>
                  </a:cubicBezTo>
                  <a:cubicBezTo>
                    <a:pt x="53158" y="337090"/>
                    <a:pt x="72354" y="349729"/>
                    <a:pt x="93178" y="359811"/>
                  </a:cubicBezTo>
                  <a:cubicBezTo>
                    <a:pt x="152682" y="388615"/>
                    <a:pt x="216331" y="399295"/>
                    <a:pt x="281732" y="401295"/>
                  </a:cubicBezTo>
                  <a:cubicBezTo>
                    <a:pt x="351298" y="403419"/>
                    <a:pt x="419523" y="395811"/>
                    <a:pt x="485007" y="370698"/>
                  </a:cubicBezTo>
                  <a:cubicBezTo>
                    <a:pt x="511460" y="360553"/>
                    <a:pt x="536346" y="347523"/>
                    <a:pt x="556779" y="327379"/>
                  </a:cubicBezTo>
                  <a:cubicBezTo>
                    <a:pt x="568965" y="315338"/>
                    <a:pt x="579274" y="301606"/>
                    <a:pt x="579830" y="283812"/>
                  </a:cubicBezTo>
                  <a:cubicBezTo>
                    <a:pt x="580655" y="257400"/>
                    <a:pt x="580037" y="230947"/>
                    <a:pt x="580037" y="201875"/>
                  </a:cubicBezTo>
                  <a:close/>
                  <a:moveTo>
                    <a:pt x="259951" y="23442"/>
                  </a:moveTo>
                  <a:cubicBezTo>
                    <a:pt x="220372" y="26130"/>
                    <a:pt x="181115" y="33063"/>
                    <a:pt x="142250" y="44866"/>
                  </a:cubicBezTo>
                  <a:cubicBezTo>
                    <a:pt x="106559" y="55712"/>
                    <a:pt x="72539" y="70413"/>
                    <a:pt x="45447" y="97257"/>
                  </a:cubicBezTo>
                  <a:cubicBezTo>
                    <a:pt x="14581" y="127855"/>
                    <a:pt x="14664" y="162061"/>
                    <a:pt x="45426" y="192988"/>
                  </a:cubicBezTo>
                  <a:cubicBezTo>
                    <a:pt x="62642" y="210287"/>
                    <a:pt x="83446" y="222266"/>
                    <a:pt x="105652" y="231771"/>
                  </a:cubicBezTo>
                  <a:cubicBezTo>
                    <a:pt x="168249" y="258513"/>
                    <a:pt x="234186" y="267461"/>
                    <a:pt x="292928" y="267791"/>
                  </a:cubicBezTo>
                  <a:cubicBezTo>
                    <a:pt x="363215" y="267688"/>
                    <a:pt x="423524" y="259853"/>
                    <a:pt x="481440" y="238163"/>
                  </a:cubicBezTo>
                  <a:cubicBezTo>
                    <a:pt x="511543" y="226884"/>
                    <a:pt x="540099" y="212617"/>
                    <a:pt x="561872" y="187999"/>
                  </a:cubicBezTo>
                  <a:cubicBezTo>
                    <a:pt x="587088" y="159504"/>
                    <a:pt x="586408" y="128391"/>
                    <a:pt x="560552" y="100474"/>
                  </a:cubicBezTo>
                  <a:cubicBezTo>
                    <a:pt x="547790" y="86701"/>
                    <a:pt x="532553" y="76227"/>
                    <a:pt x="516058" y="67567"/>
                  </a:cubicBezTo>
                  <a:cubicBezTo>
                    <a:pt x="473255" y="45134"/>
                    <a:pt x="427214" y="33630"/>
                    <a:pt x="379586" y="27485"/>
                  </a:cubicBezTo>
                  <a:cubicBezTo>
                    <a:pt x="339432" y="22310"/>
                    <a:pt x="299531" y="20753"/>
                    <a:pt x="259951" y="23442"/>
                  </a:cubicBezTo>
                  <a:close/>
                  <a:moveTo>
                    <a:pt x="355896" y="2496"/>
                  </a:moveTo>
                  <a:cubicBezTo>
                    <a:pt x="406122" y="6743"/>
                    <a:pt x="455049" y="16558"/>
                    <a:pt x="501708" y="36125"/>
                  </a:cubicBezTo>
                  <a:cubicBezTo>
                    <a:pt x="529130" y="47630"/>
                    <a:pt x="554697" y="62165"/>
                    <a:pt x="575501" y="83959"/>
                  </a:cubicBezTo>
                  <a:cubicBezTo>
                    <a:pt x="593583" y="102907"/>
                    <a:pt x="603212" y="124927"/>
                    <a:pt x="602841" y="151669"/>
                  </a:cubicBezTo>
                  <a:cubicBezTo>
                    <a:pt x="602202" y="197689"/>
                    <a:pt x="601686" y="625312"/>
                    <a:pt x="602923" y="669951"/>
                  </a:cubicBezTo>
                  <a:cubicBezTo>
                    <a:pt x="603892" y="704156"/>
                    <a:pt x="590119" y="730321"/>
                    <a:pt x="565109" y="751805"/>
                  </a:cubicBezTo>
                  <a:cubicBezTo>
                    <a:pt x="533666" y="778794"/>
                    <a:pt x="496492" y="794753"/>
                    <a:pt x="457049" y="805186"/>
                  </a:cubicBezTo>
                  <a:cubicBezTo>
                    <a:pt x="341937" y="835680"/>
                    <a:pt x="227444" y="834093"/>
                    <a:pt x="114436" y="794897"/>
                  </a:cubicBezTo>
                  <a:cubicBezTo>
                    <a:pt x="79096" y="782650"/>
                    <a:pt x="46560" y="764877"/>
                    <a:pt x="21798" y="735640"/>
                  </a:cubicBezTo>
                  <a:cubicBezTo>
                    <a:pt x="7303" y="718507"/>
                    <a:pt x="-202" y="698940"/>
                    <a:pt x="4" y="676136"/>
                  </a:cubicBezTo>
                  <a:cubicBezTo>
                    <a:pt x="417" y="629415"/>
                    <a:pt x="66" y="194267"/>
                    <a:pt x="45" y="146515"/>
                  </a:cubicBezTo>
                  <a:cubicBezTo>
                    <a:pt x="25" y="121732"/>
                    <a:pt x="10520" y="101422"/>
                    <a:pt x="27303" y="83980"/>
                  </a:cubicBezTo>
                  <a:cubicBezTo>
                    <a:pt x="54725" y="55485"/>
                    <a:pt x="89302" y="38825"/>
                    <a:pt x="126085" y="26681"/>
                  </a:cubicBezTo>
                  <a:cubicBezTo>
                    <a:pt x="200847" y="1981"/>
                    <a:pt x="277732" y="-4143"/>
                    <a:pt x="355896" y="2496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ko-KR" altLang="en-US"/>
            </a:p>
          </p:txBody>
        </p:sp>
        <p:sp>
          <p:nvSpPr>
            <p:cNvPr id="123" name="자유형: 도형 122">
              <a:extLst>
                <a:ext uri="{FF2B5EF4-FFF2-40B4-BE49-F238E27FC236}">
                  <a16:creationId xmlns:a16="http://schemas.microsoft.com/office/drawing/2014/main" id="{54A3E5B2-CDAE-41B7-9F67-49B56561DDF4}"/>
                </a:ext>
              </a:extLst>
            </p:cNvPr>
            <p:cNvSpPr/>
            <p:nvPr/>
          </p:nvSpPr>
          <p:spPr>
            <a:xfrm>
              <a:off x="2571630" y="4962312"/>
              <a:ext cx="579222" cy="793818"/>
            </a:xfrm>
            <a:custGeom>
              <a:avLst/>
              <a:gdLst>
                <a:gd name="connsiteX0" fmla="*/ 580263 w 602970"/>
                <a:gd name="connsiteY0" fmla="*/ 603395 h 826365"/>
                <a:gd name="connsiteX1" fmla="*/ 471605 w 602970"/>
                <a:gd name="connsiteY1" fmla="*/ 666838 h 826365"/>
                <a:gd name="connsiteX2" fmla="*/ 172579 w 602970"/>
                <a:gd name="connsiteY2" fmla="*/ 677972 h 826365"/>
                <a:gd name="connsiteX3" fmla="*/ 22499 w 602970"/>
                <a:gd name="connsiteY3" fmla="*/ 603560 h 826365"/>
                <a:gd name="connsiteX4" fmla="*/ 22313 w 602970"/>
                <a:gd name="connsiteY4" fmla="*/ 672281 h 826365"/>
                <a:gd name="connsiteX5" fmla="*/ 46828 w 602970"/>
                <a:gd name="connsiteY5" fmla="*/ 729909 h 826365"/>
                <a:gd name="connsiteX6" fmla="*/ 124621 w 602970"/>
                <a:gd name="connsiteY6" fmla="*/ 774898 h 826365"/>
                <a:gd name="connsiteX7" fmla="*/ 446039 w 602970"/>
                <a:gd name="connsiteY7" fmla="*/ 785146 h 826365"/>
                <a:gd name="connsiteX8" fmla="*/ 547707 w 602970"/>
                <a:gd name="connsiteY8" fmla="*/ 737352 h 826365"/>
                <a:gd name="connsiteX9" fmla="*/ 580490 w 602970"/>
                <a:gd name="connsiteY9" fmla="*/ 668982 h 826365"/>
                <a:gd name="connsiteX10" fmla="*/ 580263 w 602970"/>
                <a:gd name="connsiteY10" fmla="*/ 620591 h 826365"/>
                <a:gd name="connsiteX11" fmla="*/ 580263 w 602970"/>
                <a:gd name="connsiteY11" fmla="*/ 603395 h 826365"/>
                <a:gd name="connsiteX12" fmla="*/ 22519 w 602970"/>
                <a:gd name="connsiteY12" fmla="*/ 469788 h 826365"/>
                <a:gd name="connsiteX13" fmla="*/ 22292 w 602970"/>
                <a:gd name="connsiteY13" fmla="*/ 540777 h 826365"/>
                <a:gd name="connsiteX14" fmla="*/ 43405 w 602970"/>
                <a:gd name="connsiteY14" fmla="*/ 592570 h 826365"/>
                <a:gd name="connsiteX15" fmla="*/ 102971 w 602970"/>
                <a:gd name="connsiteY15" fmla="*/ 632322 h 826365"/>
                <a:gd name="connsiteX16" fmla="*/ 256577 w 602970"/>
                <a:gd name="connsiteY16" fmla="*/ 667827 h 826365"/>
                <a:gd name="connsiteX17" fmla="*/ 474904 w 602970"/>
                <a:gd name="connsiteY17" fmla="*/ 642301 h 826365"/>
                <a:gd name="connsiteX18" fmla="*/ 559253 w 602970"/>
                <a:gd name="connsiteY18" fmla="*/ 592570 h 826365"/>
                <a:gd name="connsiteX19" fmla="*/ 579645 w 602970"/>
                <a:gd name="connsiteY19" fmla="*/ 553148 h 826365"/>
                <a:gd name="connsiteX20" fmla="*/ 579810 w 602970"/>
                <a:gd name="connsiteY20" fmla="*/ 472840 h 826365"/>
                <a:gd name="connsiteX21" fmla="*/ 578057 w 602970"/>
                <a:gd name="connsiteY21" fmla="*/ 471685 h 826365"/>
                <a:gd name="connsiteX22" fmla="*/ 465399 w 602970"/>
                <a:gd name="connsiteY22" fmla="*/ 534901 h 826365"/>
                <a:gd name="connsiteX23" fmla="*/ 183280 w 602970"/>
                <a:gd name="connsiteY23" fmla="*/ 546364 h 826365"/>
                <a:gd name="connsiteX24" fmla="*/ 22519 w 602970"/>
                <a:gd name="connsiteY24" fmla="*/ 469788 h 826365"/>
                <a:gd name="connsiteX25" fmla="*/ 22519 w 602970"/>
                <a:gd name="connsiteY25" fmla="*/ 336677 h 826365"/>
                <a:gd name="connsiteX26" fmla="*/ 22292 w 602970"/>
                <a:gd name="connsiteY26" fmla="*/ 405336 h 826365"/>
                <a:gd name="connsiteX27" fmla="*/ 46643 w 602970"/>
                <a:gd name="connsiteY27" fmla="*/ 462016 h 826365"/>
                <a:gd name="connsiteX28" fmla="*/ 116765 w 602970"/>
                <a:gd name="connsiteY28" fmla="*/ 504139 h 826365"/>
                <a:gd name="connsiteX29" fmla="*/ 466616 w 602970"/>
                <a:gd name="connsiteY29" fmla="*/ 511087 h 826365"/>
                <a:gd name="connsiteX30" fmla="*/ 555336 w 602970"/>
                <a:gd name="connsiteY30" fmla="*/ 462717 h 826365"/>
                <a:gd name="connsiteX31" fmla="*/ 580428 w 602970"/>
                <a:gd name="connsiteY31" fmla="*/ 405336 h 826365"/>
                <a:gd name="connsiteX32" fmla="*/ 580181 w 602970"/>
                <a:gd name="connsiteY32" fmla="*/ 346615 h 826365"/>
                <a:gd name="connsiteX33" fmla="*/ 578635 w 602970"/>
                <a:gd name="connsiteY33" fmla="*/ 337275 h 826365"/>
                <a:gd name="connsiteX34" fmla="*/ 457007 w 602970"/>
                <a:gd name="connsiteY34" fmla="*/ 403460 h 826365"/>
                <a:gd name="connsiteX35" fmla="*/ 234619 w 602970"/>
                <a:gd name="connsiteY35" fmla="*/ 420160 h 826365"/>
                <a:gd name="connsiteX36" fmla="*/ 22519 w 602970"/>
                <a:gd name="connsiteY36" fmla="*/ 336677 h 826365"/>
                <a:gd name="connsiteX37" fmla="*/ 580037 w 602970"/>
                <a:gd name="connsiteY37" fmla="*/ 201875 h 826365"/>
                <a:gd name="connsiteX38" fmla="*/ 473853 w 602970"/>
                <a:gd name="connsiteY38" fmla="*/ 264410 h 826365"/>
                <a:gd name="connsiteX39" fmla="*/ 158765 w 602970"/>
                <a:gd name="connsiteY39" fmla="*/ 273008 h 826365"/>
                <a:gd name="connsiteX40" fmla="*/ 24932 w 602970"/>
                <a:gd name="connsiteY40" fmla="*/ 204308 h 826365"/>
                <a:gd name="connsiteX41" fmla="*/ 22561 w 602970"/>
                <a:gd name="connsiteY41" fmla="*/ 204494 h 826365"/>
                <a:gd name="connsiteX42" fmla="*/ 22437 w 602970"/>
                <a:gd name="connsiteY42" fmla="*/ 275421 h 826365"/>
                <a:gd name="connsiteX43" fmla="*/ 38272 w 602970"/>
                <a:gd name="connsiteY43" fmla="*/ 318884 h 826365"/>
                <a:gd name="connsiteX44" fmla="*/ 93178 w 602970"/>
                <a:gd name="connsiteY44" fmla="*/ 359811 h 826365"/>
                <a:gd name="connsiteX45" fmla="*/ 281732 w 602970"/>
                <a:gd name="connsiteY45" fmla="*/ 401295 h 826365"/>
                <a:gd name="connsiteX46" fmla="*/ 485007 w 602970"/>
                <a:gd name="connsiteY46" fmla="*/ 370698 h 826365"/>
                <a:gd name="connsiteX47" fmla="*/ 556779 w 602970"/>
                <a:gd name="connsiteY47" fmla="*/ 327379 h 826365"/>
                <a:gd name="connsiteX48" fmla="*/ 579830 w 602970"/>
                <a:gd name="connsiteY48" fmla="*/ 283812 h 826365"/>
                <a:gd name="connsiteX49" fmla="*/ 580037 w 602970"/>
                <a:gd name="connsiteY49" fmla="*/ 201875 h 826365"/>
                <a:gd name="connsiteX50" fmla="*/ 259951 w 602970"/>
                <a:gd name="connsiteY50" fmla="*/ 23442 h 826365"/>
                <a:gd name="connsiteX51" fmla="*/ 142250 w 602970"/>
                <a:gd name="connsiteY51" fmla="*/ 44867 h 826365"/>
                <a:gd name="connsiteX52" fmla="*/ 45447 w 602970"/>
                <a:gd name="connsiteY52" fmla="*/ 97258 h 826365"/>
                <a:gd name="connsiteX53" fmla="*/ 45426 w 602970"/>
                <a:gd name="connsiteY53" fmla="*/ 192988 h 826365"/>
                <a:gd name="connsiteX54" fmla="*/ 105652 w 602970"/>
                <a:gd name="connsiteY54" fmla="*/ 231771 h 826365"/>
                <a:gd name="connsiteX55" fmla="*/ 292928 w 602970"/>
                <a:gd name="connsiteY55" fmla="*/ 267791 h 826365"/>
                <a:gd name="connsiteX56" fmla="*/ 481440 w 602970"/>
                <a:gd name="connsiteY56" fmla="*/ 238163 h 826365"/>
                <a:gd name="connsiteX57" fmla="*/ 561872 w 602970"/>
                <a:gd name="connsiteY57" fmla="*/ 187999 h 826365"/>
                <a:gd name="connsiteX58" fmla="*/ 560552 w 602970"/>
                <a:gd name="connsiteY58" fmla="*/ 100474 h 826365"/>
                <a:gd name="connsiteX59" fmla="*/ 516058 w 602970"/>
                <a:gd name="connsiteY59" fmla="*/ 67567 h 826365"/>
                <a:gd name="connsiteX60" fmla="*/ 379586 w 602970"/>
                <a:gd name="connsiteY60" fmla="*/ 27485 h 826365"/>
                <a:gd name="connsiteX61" fmla="*/ 259951 w 602970"/>
                <a:gd name="connsiteY61" fmla="*/ 23442 h 826365"/>
                <a:gd name="connsiteX62" fmla="*/ 355896 w 602970"/>
                <a:gd name="connsiteY62" fmla="*/ 2496 h 826365"/>
                <a:gd name="connsiteX63" fmla="*/ 501708 w 602970"/>
                <a:gd name="connsiteY63" fmla="*/ 36125 h 826365"/>
                <a:gd name="connsiteX64" fmla="*/ 575501 w 602970"/>
                <a:gd name="connsiteY64" fmla="*/ 83959 h 826365"/>
                <a:gd name="connsiteX65" fmla="*/ 602841 w 602970"/>
                <a:gd name="connsiteY65" fmla="*/ 151669 h 826365"/>
                <a:gd name="connsiteX66" fmla="*/ 602923 w 602970"/>
                <a:gd name="connsiteY66" fmla="*/ 669951 h 826365"/>
                <a:gd name="connsiteX67" fmla="*/ 565109 w 602970"/>
                <a:gd name="connsiteY67" fmla="*/ 751805 h 826365"/>
                <a:gd name="connsiteX68" fmla="*/ 457049 w 602970"/>
                <a:gd name="connsiteY68" fmla="*/ 805186 h 826365"/>
                <a:gd name="connsiteX69" fmla="*/ 114436 w 602970"/>
                <a:gd name="connsiteY69" fmla="*/ 794897 h 826365"/>
                <a:gd name="connsiteX70" fmla="*/ 21798 w 602970"/>
                <a:gd name="connsiteY70" fmla="*/ 735641 h 826365"/>
                <a:gd name="connsiteX71" fmla="*/ 4 w 602970"/>
                <a:gd name="connsiteY71" fmla="*/ 676136 h 826365"/>
                <a:gd name="connsiteX72" fmla="*/ 45 w 602970"/>
                <a:gd name="connsiteY72" fmla="*/ 146515 h 826365"/>
                <a:gd name="connsiteX73" fmla="*/ 27303 w 602970"/>
                <a:gd name="connsiteY73" fmla="*/ 83980 h 826365"/>
                <a:gd name="connsiteX74" fmla="*/ 126085 w 602970"/>
                <a:gd name="connsiteY74" fmla="*/ 26681 h 826365"/>
                <a:gd name="connsiteX75" fmla="*/ 355896 w 602970"/>
                <a:gd name="connsiteY75" fmla="*/ 2496 h 826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602970" h="826365">
                  <a:moveTo>
                    <a:pt x="580263" y="603395"/>
                  </a:moveTo>
                  <a:cubicBezTo>
                    <a:pt x="548656" y="636281"/>
                    <a:pt x="511625" y="654467"/>
                    <a:pt x="471605" y="666838"/>
                  </a:cubicBezTo>
                  <a:cubicBezTo>
                    <a:pt x="372988" y="697332"/>
                    <a:pt x="273072" y="699641"/>
                    <a:pt x="172579" y="677972"/>
                  </a:cubicBezTo>
                  <a:cubicBezTo>
                    <a:pt x="117301" y="666054"/>
                    <a:pt x="65158" y="646859"/>
                    <a:pt x="22499" y="603560"/>
                  </a:cubicBezTo>
                  <a:cubicBezTo>
                    <a:pt x="22499" y="627766"/>
                    <a:pt x="23303" y="650075"/>
                    <a:pt x="22313" y="672281"/>
                  </a:cubicBezTo>
                  <a:cubicBezTo>
                    <a:pt x="21241" y="695807"/>
                    <a:pt x="30478" y="714177"/>
                    <a:pt x="46828" y="729909"/>
                  </a:cubicBezTo>
                  <a:cubicBezTo>
                    <a:pt x="69055" y="751290"/>
                    <a:pt x="95858" y="765084"/>
                    <a:pt x="124621" y="774898"/>
                  </a:cubicBezTo>
                  <a:cubicBezTo>
                    <a:pt x="230640" y="811083"/>
                    <a:pt x="337999" y="812362"/>
                    <a:pt x="446039" y="785146"/>
                  </a:cubicBezTo>
                  <a:cubicBezTo>
                    <a:pt x="482883" y="775867"/>
                    <a:pt x="517811" y="761682"/>
                    <a:pt x="547707" y="737352"/>
                  </a:cubicBezTo>
                  <a:cubicBezTo>
                    <a:pt x="569294" y="719785"/>
                    <a:pt x="582799" y="698466"/>
                    <a:pt x="580490" y="668982"/>
                  </a:cubicBezTo>
                  <a:cubicBezTo>
                    <a:pt x="579232" y="652941"/>
                    <a:pt x="580263" y="636735"/>
                    <a:pt x="580263" y="620591"/>
                  </a:cubicBezTo>
                  <a:cubicBezTo>
                    <a:pt x="580263" y="615684"/>
                    <a:pt x="580263" y="610777"/>
                    <a:pt x="580263" y="603395"/>
                  </a:cubicBezTo>
                  <a:close/>
                  <a:moveTo>
                    <a:pt x="22519" y="469788"/>
                  </a:moveTo>
                  <a:cubicBezTo>
                    <a:pt x="22519" y="495066"/>
                    <a:pt x="23096" y="517953"/>
                    <a:pt x="22292" y="540777"/>
                  </a:cubicBezTo>
                  <a:cubicBezTo>
                    <a:pt x="21612" y="561498"/>
                    <a:pt x="29591" y="578096"/>
                    <a:pt x="43405" y="592570"/>
                  </a:cubicBezTo>
                  <a:cubicBezTo>
                    <a:pt x="60292" y="610260"/>
                    <a:pt x="80869" y="622508"/>
                    <a:pt x="102971" y="632322"/>
                  </a:cubicBezTo>
                  <a:cubicBezTo>
                    <a:pt x="151878" y="654013"/>
                    <a:pt x="203506" y="664136"/>
                    <a:pt x="256577" y="667827"/>
                  </a:cubicBezTo>
                  <a:cubicBezTo>
                    <a:pt x="330947" y="673002"/>
                    <a:pt x="404080" y="667002"/>
                    <a:pt x="474904" y="642301"/>
                  </a:cubicBezTo>
                  <a:cubicBezTo>
                    <a:pt x="506244" y="631374"/>
                    <a:pt x="535790" y="616962"/>
                    <a:pt x="559253" y="592570"/>
                  </a:cubicBezTo>
                  <a:cubicBezTo>
                    <a:pt x="569913" y="581498"/>
                    <a:pt x="579088" y="568900"/>
                    <a:pt x="579645" y="553148"/>
                  </a:cubicBezTo>
                  <a:cubicBezTo>
                    <a:pt x="580572" y="526406"/>
                    <a:pt x="579892" y="499602"/>
                    <a:pt x="579810" y="472840"/>
                  </a:cubicBezTo>
                  <a:cubicBezTo>
                    <a:pt x="579810" y="472510"/>
                    <a:pt x="578820" y="472159"/>
                    <a:pt x="578057" y="471685"/>
                  </a:cubicBezTo>
                  <a:cubicBezTo>
                    <a:pt x="546944" y="504118"/>
                    <a:pt x="507605" y="522406"/>
                    <a:pt x="465399" y="534901"/>
                  </a:cubicBezTo>
                  <a:cubicBezTo>
                    <a:pt x="372411" y="562447"/>
                    <a:pt x="278082" y="565045"/>
                    <a:pt x="183280" y="546364"/>
                  </a:cubicBezTo>
                  <a:cubicBezTo>
                    <a:pt x="124394" y="534777"/>
                    <a:pt x="68477" y="515705"/>
                    <a:pt x="22519" y="469788"/>
                  </a:cubicBezTo>
                  <a:close/>
                  <a:moveTo>
                    <a:pt x="22519" y="336677"/>
                  </a:moveTo>
                  <a:cubicBezTo>
                    <a:pt x="22519" y="360739"/>
                    <a:pt x="23241" y="383068"/>
                    <a:pt x="22292" y="405336"/>
                  </a:cubicBezTo>
                  <a:cubicBezTo>
                    <a:pt x="21303" y="428511"/>
                    <a:pt x="30643" y="446573"/>
                    <a:pt x="46643" y="462016"/>
                  </a:cubicBezTo>
                  <a:cubicBezTo>
                    <a:pt x="66766" y="481417"/>
                    <a:pt x="90745" y="494860"/>
                    <a:pt x="116765" y="504139"/>
                  </a:cubicBezTo>
                  <a:cubicBezTo>
                    <a:pt x="232537" y="545396"/>
                    <a:pt x="349360" y="546200"/>
                    <a:pt x="466616" y="511087"/>
                  </a:cubicBezTo>
                  <a:cubicBezTo>
                    <a:pt x="499378" y="501273"/>
                    <a:pt x="530058" y="486634"/>
                    <a:pt x="555336" y="462717"/>
                  </a:cubicBezTo>
                  <a:cubicBezTo>
                    <a:pt x="571748" y="447191"/>
                    <a:pt x="581542" y="428923"/>
                    <a:pt x="580428" y="405336"/>
                  </a:cubicBezTo>
                  <a:cubicBezTo>
                    <a:pt x="579501" y="385790"/>
                    <a:pt x="580284" y="366182"/>
                    <a:pt x="580181" y="346615"/>
                  </a:cubicBezTo>
                  <a:cubicBezTo>
                    <a:pt x="580160" y="343749"/>
                    <a:pt x="581047" y="340636"/>
                    <a:pt x="578635" y="337275"/>
                  </a:cubicBezTo>
                  <a:cubicBezTo>
                    <a:pt x="544821" y="372244"/>
                    <a:pt x="502347" y="390759"/>
                    <a:pt x="457007" y="403460"/>
                  </a:cubicBezTo>
                  <a:cubicBezTo>
                    <a:pt x="384060" y="423893"/>
                    <a:pt x="309773" y="428841"/>
                    <a:pt x="234619" y="420160"/>
                  </a:cubicBezTo>
                  <a:cubicBezTo>
                    <a:pt x="157321" y="411233"/>
                    <a:pt x="83219" y="393666"/>
                    <a:pt x="22519" y="336677"/>
                  </a:cubicBezTo>
                  <a:close/>
                  <a:moveTo>
                    <a:pt x="580037" y="201875"/>
                  </a:moveTo>
                  <a:cubicBezTo>
                    <a:pt x="549398" y="233916"/>
                    <a:pt x="513069" y="252101"/>
                    <a:pt x="473853" y="264410"/>
                  </a:cubicBezTo>
                  <a:cubicBezTo>
                    <a:pt x="369731" y="297008"/>
                    <a:pt x="264413" y="298431"/>
                    <a:pt x="158765" y="273008"/>
                  </a:cubicBezTo>
                  <a:cubicBezTo>
                    <a:pt x="108869" y="261009"/>
                    <a:pt x="62003" y="241875"/>
                    <a:pt x="24932" y="204308"/>
                  </a:cubicBezTo>
                  <a:cubicBezTo>
                    <a:pt x="24664" y="204040"/>
                    <a:pt x="23736" y="204391"/>
                    <a:pt x="22561" y="204494"/>
                  </a:cubicBezTo>
                  <a:cubicBezTo>
                    <a:pt x="22561" y="228122"/>
                    <a:pt x="22911" y="251772"/>
                    <a:pt x="22437" y="275421"/>
                  </a:cubicBezTo>
                  <a:cubicBezTo>
                    <a:pt x="22086" y="292163"/>
                    <a:pt x="27963" y="306266"/>
                    <a:pt x="38272" y="318884"/>
                  </a:cubicBezTo>
                  <a:cubicBezTo>
                    <a:pt x="53158" y="337090"/>
                    <a:pt x="72354" y="349729"/>
                    <a:pt x="93178" y="359811"/>
                  </a:cubicBezTo>
                  <a:cubicBezTo>
                    <a:pt x="152682" y="388615"/>
                    <a:pt x="216331" y="399295"/>
                    <a:pt x="281732" y="401295"/>
                  </a:cubicBezTo>
                  <a:cubicBezTo>
                    <a:pt x="351298" y="403419"/>
                    <a:pt x="419523" y="395811"/>
                    <a:pt x="485007" y="370698"/>
                  </a:cubicBezTo>
                  <a:cubicBezTo>
                    <a:pt x="511460" y="360554"/>
                    <a:pt x="536346" y="347523"/>
                    <a:pt x="556779" y="327379"/>
                  </a:cubicBezTo>
                  <a:cubicBezTo>
                    <a:pt x="568965" y="315338"/>
                    <a:pt x="579274" y="301606"/>
                    <a:pt x="579830" y="283812"/>
                  </a:cubicBezTo>
                  <a:cubicBezTo>
                    <a:pt x="580655" y="257400"/>
                    <a:pt x="580037" y="230947"/>
                    <a:pt x="580037" y="201875"/>
                  </a:cubicBezTo>
                  <a:close/>
                  <a:moveTo>
                    <a:pt x="259951" y="23442"/>
                  </a:moveTo>
                  <a:cubicBezTo>
                    <a:pt x="220372" y="26130"/>
                    <a:pt x="181115" y="33063"/>
                    <a:pt x="142250" y="44867"/>
                  </a:cubicBezTo>
                  <a:cubicBezTo>
                    <a:pt x="106559" y="55712"/>
                    <a:pt x="72539" y="70413"/>
                    <a:pt x="45447" y="97258"/>
                  </a:cubicBezTo>
                  <a:cubicBezTo>
                    <a:pt x="14581" y="127855"/>
                    <a:pt x="14664" y="162061"/>
                    <a:pt x="45426" y="192988"/>
                  </a:cubicBezTo>
                  <a:cubicBezTo>
                    <a:pt x="62642" y="210287"/>
                    <a:pt x="83446" y="222266"/>
                    <a:pt x="105652" y="231771"/>
                  </a:cubicBezTo>
                  <a:cubicBezTo>
                    <a:pt x="168249" y="258513"/>
                    <a:pt x="234186" y="267461"/>
                    <a:pt x="292928" y="267791"/>
                  </a:cubicBezTo>
                  <a:cubicBezTo>
                    <a:pt x="363215" y="267688"/>
                    <a:pt x="423524" y="259853"/>
                    <a:pt x="481440" y="238163"/>
                  </a:cubicBezTo>
                  <a:cubicBezTo>
                    <a:pt x="511543" y="226885"/>
                    <a:pt x="540099" y="212617"/>
                    <a:pt x="561872" y="187999"/>
                  </a:cubicBezTo>
                  <a:cubicBezTo>
                    <a:pt x="587088" y="159504"/>
                    <a:pt x="586408" y="128391"/>
                    <a:pt x="560552" y="100474"/>
                  </a:cubicBezTo>
                  <a:cubicBezTo>
                    <a:pt x="547790" y="86701"/>
                    <a:pt x="532553" y="76227"/>
                    <a:pt x="516058" y="67567"/>
                  </a:cubicBezTo>
                  <a:cubicBezTo>
                    <a:pt x="473255" y="45135"/>
                    <a:pt x="427214" y="33630"/>
                    <a:pt x="379586" y="27485"/>
                  </a:cubicBezTo>
                  <a:cubicBezTo>
                    <a:pt x="339432" y="22310"/>
                    <a:pt x="299531" y="20754"/>
                    <a:pt x="259951" y="23442"/>
                  </a:cubicBezTo>
                  <a:close/>
                  <a:moveTo>
                    <a:pt x="355896" y="2496"/>
                  </a:moveTo>
                  <a:cubicBezTo>
                    <a:pt x="406122" y="6744"/>
                    <a:pt x="455049" y="16558"/>
                    <a:pt x="501708" y="36125"/>
                  </a:cubicBezTo>
                  <a:cubicBezTo>
                    <a:pt x="529130" y="47630"/>
                    <a:pt x="554697" y="62165"/>
                    <a:pt x="575501" y="83959"/>
                  </a:cubicBezTo>
                  <a:cubicBezTo>
                    <a:pt x="593583" y="102907"/>
                    <a:pt x="603212" y="124927"/>
                    <a:pt x="602841" y="151669"/>
                  </a:cubicBezTo>
                  <a:cubicBezTo>
                    <a:pt x="602202" y="197689"/>
                    <a:pt x="601686" y="625312"/>
                    <a:pt x="602923" y="669951"/>
                  </a:cubicBezTo>
                  <a:cubicBezTo>
                    <a:pt x="603892" y="704156"/>
                    <a:pt x="590119" y="730321"/>
                    <a:pt x="565109" y="751805"/>
                  </a:cubicBezTo>
                  <a:cubicBezTo>
                    <a:pt x="533666" y="778795"/>
                    <a:pt x="496492" y="794753"/>
                    <a:pt x="457049" y="805186"/>
                  </a:cubicBezTo>
                  <a:cubicBezTo>
                    <a:pt x="341937" y="835680"/>
                    <a:pt x="227444" y="834093"/>
                    <a:pt x="114436" y="794897"/>
                  </a:cubicBezTo>
                  <a:cubicBezTo>
                    <a:pt x="79096" y="782650"/>
                    <a:pt x="46560" y="764877"/>
                    <a:pt x="21798" y="735641"/>
                  </a:cubicBezTo>
                  <a:cubicBezTo>
                    <a:pt x="7303" y="718507"/>
                    <a:pt x="-202" y="698940"/>
                    <a:pt x="4" y="676136"/>
                  </a:cubicBezTo>
                  <a:cubicBezTo>
                    <a:pt x="417" y="629415"/>
                    <a:pt x="66" y="194267"/>
                    <a:pt x="45" y="146515"/>
                  </a:cubicBezTo>
                  <a:cubicBezTo>
                    <a:pt x="25" y="121732"/>
                    <a:pt x="10520" y="101423"/>
                    <a:pt x="27303" y="83980"/>
                  </a:cubicBezTo>
                  <a:cubicBezTo>
                    <a:pt x="54725" y="55485"/>
                    <a:pt x="89302" y="38826"/>
                    <a:pt x="126085" y="26681"/>
                  </a:cubicBezTo>
                  <a:cubicBezTo>
                    <a:pt x="200847" y="1981"/>
                    <a:pt x="277732" y="-4143"/>
                    <a:pt x="355896" y="2496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ko-KR" altLang="en-US"/>
            </a:p>
          </p:txBody>
        </p:sp>
        <p:sp>
          <p:nvSpPr>
            <p:cNvPr id="124" name="자유형: 도형 123">
              <a:extLst>
                <a:ext uri="{FF2B5EF4-FFF2-40B4-BE49-F238E27FC236}">
                  <a16:creationId xmlns:a16="http://schemas.microsoft.com/office/drawing/2014/main" id="{E43CD460-89A0-4E22-B659-FC9E7D301277}"/>
                </a:ext>
              </a:extLst>
            </p:cNvPr>
            <p:cNvSpPr/>
            <p:nvPr/>
          </p:nvSpPr>
          <p:spPr>
            <a:xfrm>
              <a:off x="4084285" y="2578440"/>
              <a:ext cx="579222" cy="793818"/>
            </a:xfrm>
            <a:custGeom>
              <a:avLst/>
              <a:gdLst>
                <a:gd name="connsiteX0" fmla="*/ 580263 w 602970"/>
                <a:gd name="connsiteY0" fmla="*/ 603395 h 826365"/>
                <a:gd name="connsiteX1" fmla="*/ 471605 w 602970"/>
                <a:gd name="connsiteY1" fmla="*/ 666838 h 826365"/>
                <a:gd name="connsiteX2" fmla="*/ 172579 w 602970"/>
                <a:gd name="connsiteY2" fmla="*/ 677971 h 826365"/>
                <a:gd name="connsiteX3" fmla="*/ 22499 w 602970"/>
                <a:gd name="connsiteY3" fmla="*/ 603560 h 826365"/>
                <a:gd name="connsiteX4" fmla="*/ 22313 w 602970"/>
                <a:gd name="connsiteY4" fmla="*/ 672281 h 826365"/>
                <a:gd name="connsiteX5" fmla="*/ 46828 w 602970"/>
                <a:gd name="connsiteY5" fmla="*/ 729909 h 826365"/>
                <a:gd name="connsiteX6" fmla="*/ 124621 w 602970"/>
                <a:gd name="connsiteY6" fmla="*/ 774898 h 826365"/>
                <a:gd name="connsiteX7" fmla="*/ 446039 w 602970"/>
                <a:gd name="connsiteY7" fmla="*/ 785145 h 826365"/>
                <a:gd name="connsiteX8" fmla="*/ 547707 w 602970"/>
                <a:gd name="connsiteY8" fmla="*/ 737352 h 826365"/>
                <a:gd name="connsiteX9" fmla="*/ 580490 w 602970"/>
                <a:gd name="connsiteY9" fmla="*/ 668982 h 826365"/>
                <a:gd name="connsiteX10" fmla="*/ 580263 w 602970"/>
                <a:gd name="connsiteY10" fmla="*/ 620591 h 826365"/>
                <a:gd name="connsiteX11" fmla="*/ 580263 w 602970"/>
                <a:gd name="connsiteY11" fmla="*/ 603395 h 826365"/>
                <a:gd name="connsiteX12" fmla="*/ 22519 w 602970"/>
                <a:gd name="connsiteY12" fmla="*/ 469788 h 826365"/>
                <a:gd name="connsiteX13" fmla="*/ 22292 w 602970"/>
                <a:gd name="connsiteY13" fmla="*/ 540777 h 826365"/>
                <a:gd name="connsiteX14" fmla="*/ 43405 w 602970"/>
                <a:gd name="connsiteY14" fmla="*/ 592570 h 826365"/>
                <a:gd name="connsiteX15" fmla="*/ 102971 w 602970"/>
                <a:gd name="connsiteY15" fmla="*/ 632322 h 826365"/>
                <a:gd name="connsiteX16" fmla="*/ 256577 w 602970"/>
                <a:gd name="connsiteY16" fmla="*/ 667827 h 826365"/>
                <a:gd name="connsiteX17" fmla="*/ 474904 w 602970"/>
                <a:gd name="connsiteY17" fmla="*/ 642301 h 826365"/>
                <a:gd name="connsiteX18" fmla="*/ 559253 w 602970"/>
                <a:gd name="connsiteY18" fmla="*/ 592570 h 826365"/>
                <a:gd name="connsiteX19" fmla="*/ 579645 w 602970"/>
                <a:gd name="connsiteY19" fmla="*/ 553148 h 826365"/>
                <a:gd name="connsiteX20" fmla="*/ 579810 w 602970"/>
                <a:gd name="connsiteY20" fmla="*/ 472840 h 826365"/>
                <a:gd name="connsiteX21" fmla="*/ 578057 w 602970"/>
                <a:gd name="connsiteY21" fmla="*/ 471685 h 826365"/>
                <a:gd name="connsiteX22" fmla="*/ 465399 w 602970"/>
                <a:gd name="connsiteY22" fmla="*/ 534901 h 826365"/>
                <a:gd name="connsiteX23" fmla="*/ 183280 w 602970"/>
                <a:gd name="connsiteY23" fmla="*/ 546364 h 826365"/>
                <a:gd name="connsiteX24" fmla="*/ 22519 w 602970"/>
                <a:gd name="connsiteY24" fmla="*/ 469788 h 826365"/>
                <a:gd name="connsiteX25" fmla="*/ 22519 w 602970"/>
                <a:gd name="connsiteY25" fmla="*/ 336677 h 826365"/>
                <a:gd name="connsiteX26" fmla="*/ 22292 w 602970"/>
                <a:gd name="connsiteY26" fmla="*/ 405336 h 826365"/>
                <a:gd name="connsiteX27" fmla="*/ 46643 w 602970"/>
                <a:gd name="connsiteY27" fmla="*/ 462015 h 826365"/>
                <a:gd name="connsiteX28" fmla="*/ 116765 w 602970"/>
                <a:gd name="connsiteY28" fmla="*/ 504139 h 826365"/>
                <a:gd name="connsiteX29" fmla="*/ 466616 w 602970"/>
                <a:gd name="connsiteY29" fmla="*/ 511087 h 826365"/>
                <a:gd name="connsiteX30" fmla="*/ 555336 w 602970"/>
                <a:gd name="connsiteY30" fmla="*/ 462716 h 826365"/>
                <a:gd name="connsiteX31" fmla="*/ 580428 w 602970"/>
                <a:gd name="connsiteY31" fmla="*/ 405336 h 826365"/>
                <a:gd name="connsiteX32" fmla="*/ 580181 w 602970"/>
                <a:gd name="connsiteY32" fmla="*/ 346615 h 826365"/>
                <a:gd name="connsiteX33" fmla="*/ 578635 w 602970"/>
                <a:gd name="connsiteY33" fmla="*/ 337275 h 826365"/>
                <a:gd name="connsiteX34" fmla="*/ 457007 w 602970"/>
                <a:gd name="connsiteY34" fmla="*/ 403460 h 826365"/>
                <a:gd name="connsiteX35" fmla="*/ 234619 w 602970"/>
                <a:gd name="connsiteY35" fmla="*/ 420160 h 826365"/>
                <a:gd name="connsiteX36" fmla="*/ 22519 w 602970"/>
                <a:gd name="connsiteY36" fmla="*/ 336677 h 826365"/>
                <a:gd name="connsiteX37" fmla="*/ 580037 w 602970"/>
                <a:gd name="connsiteY37" fmla="*/ 201875 h 826365"/>
                <a:gd name="connsiteX38" fmla="*/ 473853 w 602970"/>
                <a:gd name="connsiteY38" fmla="*/ 264410 h 826365"/>
                <a:gd name="connsiteX39" fmla="*/ 158765 w 602970"/>
                <a:gd name="connsiteY39" fmla="*/ 273008 h 826365"/>
                <a:gd name="connsiteX40" fmla="*/ 24932 w 602970"/>
                <a:gd name="connsiteY40" fmla="*/ 204308 h 826365"/>
                <a:gd name="connsiteX41" fmla="*/ 22561 w 602970"/>
                <a:gd name="connsiteY41" fmla="*/ 204494 h 826365"/>
                <a:gd name="connsiteX42" fmla="*/ 22437 w 602970"/>
                <a:gd name="connsiteY42" fmla="*/ 275421 h 826365"/>
                <a:gd name="connsiteX43" fmla="*/ 38272 w 602970"/>
                <a:gd name="connsiteY43" fmla="*/ 318884 h 826365"/>
                <a:gd name="connsiteX44" fmla="*/ 93178 w 602970"/>
                <a:gd name="connsiteY44" fmla="*/ 359811 h 826365"/>
                <a:gd name="connsiteX45" fmla="*/ 281732 w 602970"/>
                <a:gd name="connsiteY45" fmla="*/ 401295 h 826365"/>
                <a:gd name="connsiteX46" fmla="*/ 485007 w 602970"/>
                <a:gd name="connsiteY46" fmla="*/ 370698 h 826365"/>
                <a:gd name="connsiteX47" fmla="*/ 556779 w 602970"/>
                <a:gd name="connsiteY47" fmla="*/ 327379 h 826365"/>
                <a:gd name="connsiteX48" fmla="*/ 579830 w 602970"/>
                <a:gd name="connsiteY48" fmla="*/ 283812 h 826365"/>
                <a:gd name="connsiteX49" fmla="*/ 580037 w 602970"/>
                <a:gd name="connsiteY49" fmla="*/ 201875 h 826365"/>
                <a:gd name="connsiteX50" fmla="*/ 259951 w 602970"/>
                <a:gd name="connsiteY50" fmla="*/ 23442 h 826365"/>
                <a:gd name="connsiteX51" fmla="*/ 142250 w 602970"/>
                <a:gd name="connsiteY51" fmla="*/ 44866 h 826365"/>
                <a:gd name="connsiteX52" fmla="*/ 45447 w 602970"/>
                <a:gd name="connsiteY52" fmla="*/ 97257 h 826365"/>
                <a:gd name="connsiteX53" fmla="*/ 45426 w 602970"/>
                <a:gd name="connsiteY53" fmla="*/ 192988 h 826365"/>
                <a:gd name="connsiteX54" fmla="*/ 105652 w 602970"/>
                <a:gd name="connsiteY54" fmla="*/ 231771 h 826365"/>
                <a:gd name="connsiteX55" fmla="*/ 292928 w 602970"/>
                <a:gd name="connsiteY55" fmla="*/ 267791 h 826365"/>
                <a:gd name="connsiteX56" fmla="*/ 481440 w 602970"/>
                <a:gd name="connsiteY56" fmla="*/ 238163 h 826365"/>
                <a:gd name="connsiteX57" fmla="*/ 561872 w 602970"/>
                <a:gd name="connsiteY57" fmla="*/ 187999 h 826365"/>
                <a:gd name="connsiteX58" fmla="*/ 560552 w 602970"/>
                <a:gd name="connsiteY58" fmla="*/ 100474 h 826365"/>
                <a:gd name="connsiteX59" fmla="*/ 516058 w 602970"/>
                <a:gd name="connsiteY59" fmla="*/ 67567 h 826365"/>
                <a:gd name="connsiteX60" fmla="*/ 379586 w 602970"/>
                <a:gd name="connsiteY60" fmla="*/ 27485 h 826365"/>
                <a:gd name="connsiteX61" fmla="*/ 259951 w 602970"/>
                <a:gd name="connsiteY61" fmla="*/ 23442 h 826365"/>
                <a:gd name="connsiteX62" fmla="*/ 355896 w 602970"/>
                <a:gd name="connsiteY62" fmla="*/ 2496 h 826365"/>
                <a:gd name="connsiteX63" fmla="*/ 501708 w 602970"/>
                <a:gd name="connsiteY63" fmla="*/ 36125 h 826365"/>
                <a:gd name="connsiteX64" fmla="*/ 575501 w 602970"/>
                <a:gd name="connsiteY64" fmla="*/ 83959 h 826365"/>
                <a:gd name="connsiteX65" fmla="*/ 602841 w 602970"/>
                <a:gd name="connsiteY65" fmla="*/ 151669 h 826365"/>
                <a:gd name="connsiteX66" fmla="*/ 602923 w 602970"/>
                <a:gd name="connsiteY66" fmla="*/ 669951 h 826365"/>
                <a:gd name="connsiteX67" fmla="*/ 565109 w 602970"/>
                <a:gd name="connsiteY67" fmla="*/ 751805 h 826365"/>
                <a:gd name="connsiteX68" fmla="*/ 457049 w 602970"/>
                <a:gd name="connsiteY68" fmla="*/ 805186 h 826365"/>
                <a:gd name="connsiteX69" fmla="*/ 114436 w 602970"/>
                <a:gd name="connsiteY69" fmla="*/ 794897 h 826365"/>
                <a:gd name="connsiteX70" fmla="*/ 21798 w 602970"/>
                <a:gd name="connsiteY70" fmla="*/ 735640 h 826365"/>
                <a:gd name="connsiteX71" fmla="*/ 4 w 602970"/>
                <a:gd name="connsiteY71" fmla="*/ 676136 h 826365"/>
                <a:gd name="connsiteX72" fmla="*/ 45 w 602970"/>
                <a:gd name="connsiteY72" fmla="*/ 146515 h 826365"/>
                <a:gd name="connsiteX73" fmla="*/ 27303 w 602970"/>
                <a:gd name="connsiteY73" fmla="*/ 83980 h 826365"/>
                <a:gd name="connsiteX74" fmla="*/ 126085 w 602970"/>
                <a:gd name="connsiteY74" fmla="*/ 26681 h 826365"/>
                <a:gd name="connsiteX75" fmla="*/ 355896 w 602970"/>
                <a:gd name="connsiteY75" fmla="*/ 2496 h 826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602970" h="826365">
                  <a:moveTo>
                    <a:pt x="580263" y="603395"/>
                  </a:moveTo>
                  <a:cubicBezTo>
                    <a:pt x="548656" y="636281"/>
                    <a:pt x="511625" y="654467"/>
                    <a:pt x="471605" y="666838"/>
                  </a:cubicBezTo>
                  <a:cubicBezTo>
                    <a:pt x="372988" y="697332"/>
                    <a:pt x="273072" y="699641"/>
                    <a:pt x="172579" y="677971"/>
                  </a:cubicBezTo>
                  <a:cubicBezTo>
                    <a:pt x="117301" y="666054"/>
                    <a:pt x="65158" y="646858"/>
                    <a:pt x="22499" y="603560"/>
                  </a:cubicBezTo>
                  <a:cubicBezTo>
                    <a:pt x="22499" y="627766"/>
                    <a:pt x="23303" y="650075"/>
                    <a:pt x="22313" y="672281"/>
                  </a:cubicBezTo>
                  <a:cubicBezTo>
                    <a:pt x="21241" y="695806"/>
                    <a:pt x="30478" y="714177"/>
                    <a:pt x="46828" y="729909"/>
                  </a:cubicBezTo>
                  <a:cubicBezTo>
                    <a:pt x="69055" y="751290"/>
                    <a:pt x="95858" y="765084"/>
                    <a:pt x="124621" y="774898"/>
                  </a:cubicBezTo>
                  <a:cubicBezTo>
                    <a:pt x="230640" y="811083"/>
                    <a:pt x="337999" y="812362"/>
                    <a:pt x="446039" y="785145"/>
                  </a:cubicBezTo>
                  <a:cubicBezTo>
                    <a:pt x="482883" y="775867"/>
                    <a:pt x="517811" y="761682"/>
                    <a:pt x="547707" y="737352"/>
                  </a:cubicBezTo>
                  <a:cubicBezTo>
                    <a:pt x="569294" y="719785"/>
                    <a:pt x="582799" y="698466"/>
                    <a:pt x="580490" y="668982"/>
                  </a:cubicBezTo>
                  <a:cubicBezTo>
                    <a:pt x="579232" y="652941"/>
                    <a:pt x="580263" y="636735"/>
                    <a:pt x="580263" y="620591"/>
                  </a:cubicBezTo>
                  <a:cubicBezTo>
                    <a:pt x="580263" y="615684"/>
                    <a:pt x="580263" y="610777"/>
                    <a:pt x="580263" y="603395"/>
                  </a:cubicBezTo>
                  <a:close/>
                  <a:moveTo>
                    <a:pt x="22519" y="469788"/>
                  </a:moveTo>
                  <a:cubicBezTo>
                    <a:pt x="22519" y="495066"/>
                    <a:pt x="23096" y="517952"/>
                    <a:pt x="22292" y="540777"/>
                  </a:cubicBezTo>
                  <a:cubicBezTo>
                    <a:pt x="21612" y="561498"/>
                    <a:pt x="29591" y="578096"/>
                    <a:pt x="43405" y="592570"/>
                  </a:cubicBezTo>
                  <a:cubicBezTo>
                    <a:pt x="60292" y="610260"/>
                    <a:pt x="80869" y="622508"/>
                    <a:pt x="102971" y="632322"/>
                  </a:cubicBezTo>
                  <a:cubicBezTo>
                    <a:pt x="151878" y="654012"/>
                    <a:pt x="203506" y="664136"/>
                    <a:pt x="256577" y="667827"/>
                  </a:cubicBezTo>
                  <a:cubicBezTo>
                    <a:pt x="330947" y="673002"/>
                    <a:pt x="404080" y="667002"/>
                    <a:pt x="474904" y="642301"/>
                  </a:cubicBezTo>
                  <a:cubicBezTo>
                    <a:pt x="506244" y="631373"/>
                    <a:pt x="535790" y="616961"/>
                    <a:pt x="559253" y="592570"/>
                  </a:cubicBezTo>
                  <a:cubicBezTo>
                    <a:pt x="569913" y="581498"/>
                    <a:pt x="579088" y="568900"/>
                    <a:pt x="579645" y="553148"/>
                  </a:cubicBezTo>
                  <a:cubicBezTo>
                    <a:pt x="580572" y="526406"/>
                    <a:pt x="579892" y="499602"/>
                    <a:pt x="579810" y="472840"/>
                  </a:cubicBezTo>
                  <a:cubicBezTo>
                    <a:pt x="579810" y="472510"/>
                    <a:pt x="578820" y="472159"/>
                    <a:pt x="578057" y="471685"/>
                  </a:cubicBezTo>
                  <a:cubicBezTo>
                    <a:pt x="546944" y="504117"/>
                    <a:pt x="507605" y="522406"/>
                    <a:pt x="465399" y="534901"/>
                  </a:cubicBezTo>
                  <a:cubicBezTo>
                    <a:pt x="372411" y="562447"/>
                    <a:pt x="278082" y="565045"/>
                    <a:pt x="183280" y="546364"/>
                  </a:cubicBezTo>
                  <a:cubicBezTo>
                    <a:pt x="124394" y="534777"/>
                    <a:pt x="68477" y="515705"/>
                    <a:pt x="22519" y="469788"/>
                  </a:cubicBezTo>
                  <a:close/>
                  <a:moveTo>
                    <a:pt x="22519" y="336677"/>
                  </a:moveTo>
                  <a:cubicBezTo>
                    <a:pt x="22519" y="360739"/>
                    <a:pt x="23241" y="383068"/>
                    <a:pt x="22292" y="405336"/>
                  </a:cubicBezTo>
                  <a:cubicBezTo>
                    <a:pt x="21303" y="428511"/>
                    <a:pt x="30643" y="446572"/>
                    <a:pt x="46643" y="462015"/>
                  </a:cubicBezTo>
                  <a:cubicBezTo>
                    <a:pt x="66766" y="481417"/>
                    <a:pt x="90745" y="494860"/>
                    <a:pt x="116765" y="504139"/>
                  </a:cubicBezTo>
                  <a:cubicBezTo>
                    <a:pt x="232537" y="545396"/>
                    <a:pt x="349360" y="546200"/>
                    <a:pt x="466616" y="511087"/>
                  </a:cubicBezTo>
                  <a:cubicBezTo>
                    <a:pt x="499378" y="501273"/>
                    <a:pt x="530058" y="486634"/>
                    <a:pt x="555336" y="462716"/>
                  </a:cubicBezTo>
                  <a:cubicBezTo>
                    <a:pt x="571748" y="447191"/>
                    <a:pt x="581542" y="428923"/>
                    <a:pt x="580428" y="405336"/>
                  </a:cubicBezTo>
                  <a:cubicBezTo>
                    <a:pt x="579501" y="385790"/>
                    <a:pt x="580284" y="366182"/>
                    <a:pt x="580181" y="346615"/>
                  </a:cubicBezTo>
                  <a:cubicBezTo>
                    <a:pt x="580160" y="343749"/>
                    <a:pt x="581047" y="340636"/>
                    <a:pt x="578635" y="337275"/>
                  </a:cubicBezTo>
                  <a:cubicBezTo>
                    <a:pt x="544821" y="372244"/>
                    <a:pt x="502347" y="390759"/>
                    <a:pt x="457007" y="403460"/>
                  </a:cubicBezTo>
                  <a:cubicBezTo>
                    <a:pt x="384060" y="423892"/>
                    <a:pt x="309773" y="428841"/>
                    <a:pt x="234619" y="420160"/>
                  </a:cubicBezTo>
                  <a:cubicBezTo>
                    <a:pt x="157321" y="411233"/>
                    <a:pt x="83219" y="393666"/>
                    <a:pt x="22519" y="336677"/>
                  </a:cubicBezTo>
                  <a:close/>
                  <a:moveTo>
                    <a:pt x="580037" y="201875"/>
                  </a:moveTo>
                  <a:cubicBezTo>
                    <a:pt x="549398" y="233916"/>
                    <a:pt x="513069" y="252101"/>
                    <a:pt x="473853" y="264410"/>
                  </a:cubicBezTo>
                  <a:cubicBezTo>
                    <a:pt x="369731" y="297008"/>
                    <a:pt x="264413" y="298431"/>
                    <a:pt x="158765" y="273008"/>
                  </a:cubicBezTo>
                  <a:cubicBezTo>
                    <a:pt x="108869" y="261008"/>
                    <a:pt x="62003" y="241875"/>
                    <a:pt x="24932" y="204308"/>
                  </a:cubicBezTo>
                  <a:cubicBezTo>
                    <a:pt x="24664" y="204040"/>
                    <a:pt x="23736" y="204390"/>
                    <a:pt x="22561" y="204494"/>
                  </a:cubicBezTo>
                  <a:cubicBezTo>
                    <a:pt x="22561" y="228122"/>
                    <a:pt x="22911" y="251771"/>
                    <a:pt x="22437" y="275421"/>
                  </a:cubicBezTo>
                  <a:cubicBezTo>
                    <a:pt x="22086" y="292163"/>
                    <a:pt x="27963" y="306266"/>
                    <a:pt x="38272" y="318884"/>
                  </a:cubicBezTo>
                  <a:cubicBezTo>
                    <a:pt x="53158" y="337090"/>
                    <a:pt x="72354" y="349729"/>
                    <a:pt x="93178" y="359811"/>
                  </a:cubicBezTo>
                  <a:cubicBezTo>
                    <a:pt x="152682" y="388615"/>
                    <a:pt x="216331" y="399295"/>
                    <a:pt x="281732" y="401295"/>
                  </a:cubicBezTo>
                  <a:cubicBezTo>
                    <a:pt x="351298" y="403419"/>
                    <a:pt x="419523" y="395811"/>
                    <a:pt x="485007" y="370698"/>
                  </a:cubicBezTo>
                  <a:cubicBezTo>
                    <a:pt x="511460" y="360553"/>
                    <a:pt x="536346" y="347523"/>
                    <a:pt x="556779" y="327379"/>
                  </a:cubicBezTo>
                  <a:cubicBezTo>
                    <a:pt x="568965" y="315338"/>
                    <a:pt x="579274" y="301606"/>
                    <a:pt x="579830" y="283812"/>
                  </a:cubicBezTo>
                  <a:cubicBezTo>
                    <a:pt x="580655" y="257400"/>
                    <a:pt x="580037" y="230947"/>
                    <a:pt x="580037" y="201875"/>
                  </a:cubicBezTo>
                  <a:close/>
                  <a:moveTo>
                    <a:pt x="259951" y="23442"/>
                  </a:moveTo>
                  <a:cubicBezTo>
                    <a:pt x="220372" y="26130"/>
                    <a:pt x="181115" y="33063"/>
                    <a:pt x="142250" y="44866"/>
                  </a:cubicBezTo>
                  <a:cubicBezTo>
                    <a:pt x="106559" y="55712"/>
                    <a:pt x="72539" y="70413"/>
                    <a:pt x="45447" y="97257"/>
                  </a:cubicBezTo>
                  <a:cubicBezTo>
                    <a:pt x="14581" y="127855"/>
                    <a:pt x="14664" y="162061"/>
                    <a:pt x="45426" y="192988"/>
                  </a:cubicBezTo>
                  <a:cubicBezTo>
                    <a:pt x="62642" y="210287"/>
                    <a:pt x="83446" y="222266"/>
                    <a:pt x="105652" y="231771"/>
                  </a:cubicBezTo>
                  <a:cubicBezTo>
                    <a:pt x="168249" y="258513"/>
                    <a:pt x="234186" y="267461"/>
                    <a:pt x="292928" y="267791"/>
                  </a:cubicBezTo>
                  <a:cubicBezTo>
                    <a:pt x="363215" y="267688"/>
                    <a:pt x="423524" y="259853"/>
                    <a:pt x="481440" y="238163"/>
                  </a:cubicBezTo>
                  <a:cubicBezTo>
                    <a:pt x="511543" y="226884"/>
                    <a:pt x="540099" y="212617"/>
                    <a:pt x="561872" y="187999"/>
                  </a:cubicBezTo>
                  <a:cubicBezTo>
                    <a:pt x="587088" y="159504"/>
                    <a:pt x="586408" y="128391"/>
                    <a:pt x="560552" y="100474"/>
                  </a:cubicBezTo>
                  <a:cubicBezTo>
                    <a:pt x="547790" y="86701"/>
                    <a:pt x="532553" y="76227"/>
                    <a:pt x="516058" y="67567"/>
                  </a:cubicBezTo>
                  <a:cubicBezTo>
                    <a:pt x="473255" y="45134"/>
                    <a:pt x="427214" y="33630"/>
                    <a:pt x="379586" y="27485"/>
                  </a:cubicBezTo>
                  <a:cubicBezTo>
                    <a:pt x="339432" y="22310"/>
                    <a:pt x="299531" y="20753"/>
                    <a:pt x="259951" y="23442"/>
                  </a:cubicBezTo>
                  <a:close/>
                  <a:moveTo>
                    <a:pt x="355896" y="2496"/>
                  </a:moveTo>
                  <a:cubicBezTo>
                    <a:pt x="406122" y="6743"/>
                    <a:pt x="455049" y="16558"/>
                    <a:pt x="501708" y="36125"/>
                  </a:cubicBezTo>
                  <a:cubicBezTo>
                    <a:pt x="529130" y="47630"/>
                    <a:pt x="554697" y="62165"/>
                    <a:pt x="575501" y="83959"/>
                  </a:cubicBezTo>
                  <a:cubicBezTo>
                    <a:pt x="593583" y="102907"/>
                    <a:pt x="603212" y="124927"/>
                    <a:pt x="602841" y="151669"/>
                  </a:cubicBezTo>
                  <a:cubicBezTo>
                    <a:pt x="602202" y="197689"/>
                    <a:pt x="601686" y="625312"/>
                    <a:pt x="602923" y="669951"/>
                  </a:cubicBezTo>
                  <a:cubicBezTo>
                    <a:pt x="603892" y="704156"/>
                    <a:pt x="590119" y="730321"/>
                    <a:pt x="565109" y="751805"/>
                  </a:cubicBezTo>
                  <a:cubicBezTo>
                    <a:pt x="533666" y="778794"/>
                    <a:pt x="496492" y="794753"/>
                    <a:pt x="457049" y="805186"/>
                  </a:cubicBezTo>
                  <a:cubicBezTo>
                    <a:pt x="341937" y="835680"/>
                    <a:pt x="227444" y="834093"/>
                    <a:pt x="114436" y="794897"/>
                  </a:cubicBezTo>
                  <a:cubicBezTo>
                    <a:pt x="79096" y="782650"/>
                    <a:pt x="46560" y="764877"/>
                    <a:pt x="21798" y="735640"/>
                  </a:cubicBezTo>
                  <a:cubicBezTo>
                    <a:pt x="7303" y="718507"/>
                    <a:pt x="-202" y="698940"/>
                    <a:pt x="4" y="676136"/>
                  </a:cubicBezTo>
                  <a:cubicBezTo>
                    <a:pt x="417" y="629415"/>
                    <a:pt x="66" y="194267"/>
                    <a:pt x="45" y="146515"/>
                  </a:cubicBezTo>
                  <a:cubicBezTo>
                    <a:pt x="25" y="121732"/>
                    <a:pt x="10520" y="101422"/>
                    <a:pt x="27303" y="83980"/>
                  </a:cubicBezTo>
                  <a:cubicBezTo>
                    <a:pt x="54725" y="55485"/>
                    <a:pt x="89302" y="38825"/>
                    <a:pt x="126085" y="26681"/>
                  </a:cubicBezTo>
                  <a:cubicBezTo>
                    <a:pt x="200847" y="1981"/>
                    <a:pt x="277732" y="-4143"/>
                    <a:pt x="355896" y="249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ko-KR" altLang="en-US"/>
            </a:p>
          </p:txBody>
        </p:sp>
        <p:sp>
          <p:nvSpPr>
            <p:cNvPr id="125" name="자유형: 도형 124">
              <a:extLst>
                <a:ext uri="{FF2B5EF4-FFF2-40B4-BE49-F238E27FC236}">
                  <a16:creationId xmlns:a16="http://schemas.microsoft.com/office/drawing/2014/main" id="{E41CC731-483D-425C-84EC-3B5A06A7E106}"/>
                </a:ext>
              </a:extLst>
            </p:cNvPr>
            <p:cNvSpPr/>
            <p:nvPr/>
          </p:nvSpPr>
          <p:spPr>
            <a:xfrm>
              <a:off x="4084285" y="4962312"/>
              <a:ext cx="579222" cy="793818"/>
            </a:xfrm>
            <a:custGeom>
              <a:avLst/>
              <a:gdLst>
                <a:gd name="connsiteX0" fmla="*/ 580263 w 602970"/>
                <a:gd name="connsiteY0" fmla="*/ 603395 h 826365"/>
                <a:gd name="connsiteX1" fmla="*/ 471605 w 602970"/>
                <a:gd name="connsiteY1" fmla="*/ 666838 h 826365"/>
                <a:gd name="connsiteX2" fmla="*/ 172579 w 602970"/>
                <a:gd name="connsiteY2" fmla="*/ 677972 h 826365"/>
                <a:gd name="connsiteX3" fmla="*/ 22499 w 602970"/>
                <a:gd name="connsiteY3" fmla="*/ 603560 h 826365"/>
                <a:gd name="connsiteX4" fmla="*/ 22313 w 602970"/>
                <a:gd name="connsiteY4" fmla="*/ 672281 h 826365"/>
                <a:gd name="connsiteX5" fmla="*/ 46828 w 602970"/>
                <a:gd name="connsiteY5" fmla="*/ 729909 h 826365"/>
                <a:gd name="connsiteX6" fmla="*/ 124621 w 602970"/>
                <a:gd name="connsiteY6" fmla="*/ 774898 h 826365"/>
                <a:gd name="connsiteX7" fmla="*/ 446039 w 602970"/>
                <a:gd name="connsiteY7" fmla="*/ 785146 h 826365"/>
                <a:gd name="connsiteX8" fmla="*/ 547707 w 602970"/>
                <a:gd name="connsiteY8" fmla="*/ 737352 h 826365"/>
                <a:gd name="connsiteX9" fmla="*/ 580490 w 602970"/>
                <a:gd name="connsiteY9" fmla="*/ 668982 h 826365"/>
                <a:gd name="connsiteX10" fmla="*/ 580263 w 602970"/>
                <a:gd name="connsiteY10" fmla="*/ 620591 h 826365"/>
                <a:gd name="connsiteX11" fmla="*/ 580263 w 602970"/>
                <a:gd name="connsiteY11" fmla="*/ 603395 h 826365"/>
                <a:gd name="connsiteX12" fmla="*/ 22519 w 602970"/>
                <a:gd name="connsiteY12" fmla="*/ 469788 h 826365"/>
                <a:gd name="connsiteX13" fmla="*/ 22292 w 602970"/>
                <a:gd name="connsiteY13" fmla="*/ 540777 h 826365"/>
                <a:gd name="connsiteX14" fmla="*/ 43405 w 602970"/>
                <a:gd name="connsiteY14" fmla="*/ 592570 h 826365"/>
                <a:gd name="connsiteX15" fmla="*/ 102971 w 602970"/>
                <a:gd name="connsiteY15" fmla="*/ 632322 h 826365"/>
                <a:gd name="connsiteX16" fmla="*/ 256577 w 602970"/>
                <a:gd name="connsiteY16" fmla="*/ 667827 h 826365"/>
                <a:gd name="connsiteX17" fmla="*/ 474904 w 602970"/>
                <a:gd name="connsiteY17" fmla="*/ 642301 h 826365"/>
                <a:gd name="connsiteX18" fmla="*/ 559253 w 602970"/>
                <a:gd name="connsiteY18" fmla="*/ 592570 h 826365"/>
                <a:gd name="connsiteX19" fmla="*/ 579645 w 602970"/>
                <a:gd name="connsiteY19" fmla="*/ 553148 h 826365"/>
                <a:gd name="connsiteX20" fmla="*/ 579810 w 602970"/>
                <a:gd name="connsiteY20" fmla="*/ 472840 h 826365"/>
                <a:gd name="connsiteX21" fmla="*/ 578057 w 602970"/>
                <a:gd name="connsiteY21" fmla="*/ 471685 h 826365"/>
                <a:gd name="connsiteX22" fmla="*/ 465399 w 602970"/>
                <a:gd name="connsiteY22" fmla="*/ 534901 h 826365"/>
                <a:gd name="connsiteX23" fmla="*/ 183280 w 602970"/>
                <a:gd name="connsiteY23" fmla="*/ 546364 h 826365"/>
                <a:gd name="connsiteX24" fmla="*/ 22519 w 602970"/>
                <a:gd name="connsiteY24" fmla="*/ 469788 h 826365"/>
                <a:gd name="connsiteX25" fmla="*/ 22519 w 602970"/>
                <a:gd name="connsiteY25" fmla="*/ 336677 h 826365"/>
                <a:gd name="connsiteX26" fmla="*/ 22292 w 602970"/>
                <a:gd name="connsiteY26" fmla="*/ 405336 h 826365"/>
                <a:gd name="connsiteX27" fmla="*/ 46643 w 602970"/>
                <a:gd name="connsiteY27" fmla="*/ 462016 h 826365"/>
                <a:gd name="connsiteX28" fmla="*/ 116765 w 602970"/>
                <a:gd name="connsiteY28" fmla="*/ 504139 h 826365"/>
                <a:gd name="connsiteX29" fmla="*/ 466616 w 602970"/>
                <a:gd name="connsiteY29" fmla="*/ 511087 h 826365"/>
                <a:gd name="connsiteX30" fmla="*/ 555336 w 602970"/>
                <a:gd name="connsiteY30" fmla="*/ 462717 h 826365"/>
                <a:gd name="connsiteX31" fmla="*/ 580428 w 602970"/>
                <a:gd name="connsiteY31" fmla="*/ 405336 h 826365"/>
                <a:gd name="connsiteX32" fmla="*/ 580181 w 602970"/>
                <a:gd name="connsiteY32" fmla="*/ 346615 h 826365"/>
                <a:gd name="connsiteX33" fmla="*/ 578635 w 602970"/>
                <a:gd name="connsiteY33" fmla="*/ 337275 h 826365"/>
                <a:gd name="connsiteX34" fmla="*/ 457007 w 602970"/>
                <a:gd name="connsiteY34" fmla="*/ 403460 h 826365"/>
                <a:gd name="connsiteX35" fmla="*/ 234619 w 602970"/>
                <a:gd name="connsiteY35" fmla="*/ 420160 h 826365"/>
                <a:gd name="connsiteX36" fmla="*/ 22519 w 602970"/>
                <a:gd name="connsiteY36" fmla="*/ 336677 h 826365"/>
                <a:gd name="connsiteX37" fmla="*/ 580037 w 602970"/>
                <a:gd name="connsiteY37" fmla="*/ 201875 h 826365"/>
                <a:gd name="connsiteX38" fmla="*/ 473853 w 602970"/>
                <a:gd name="connsiteY38" fmla="*/ 264410 h 826365"/>
                <a:gd name="connsiteX39" fmla="*/ 158765 w 602970"/>
                <a:gd name="connsiteY39" fmla="*/ 273008 h 826365"/>
                <a:gd name="connsiteX40" fmla="*/ 24932 w 602970"/>
                <a:gd name="connsiteY40" fmla="*/ 204308 h 826365"/>
                <a:gd name="connsiteX41" fmla="*/ 22561 w 602970"/>
                <a:gd name="connsiteY41" fmla="*/ 204494 h 826365"/>
                <a:gd name="connsiteX42" fmla="*/ 22437 w 602970"/>
                <a:gd name="connsiteY42" fmla="*/ 275421 h 826365"/>
                <a:gd name="connsiteX43" fmla="*/ 38272 w 602970"/>
                <a:gd name="connsiteY43" fmla="*/ 318884 h 826365"/>
                <a:gd name="connsiteX44" fmla="*/ 93178 w 602970"/>
                <a:gd name="connsiteY44" fmla="*/ 359811 h 826365"/>
                <a:gd name="connsiteX45" fmla="*/ 281732 w 602970"/>
                <a:gd name="connsiteY45" fmla="*/ 401295 h 826365"/>
                <a:gd name="connsiteX46" fmla="*/ 485007 w 602970"/>
                <a:gd name="connsiteY46" fmla="*/ 370698 h 826365"/>
                <a:gd name="connsiteX47" fmla="*/ 556779 w 602970"/>
                <a:gd name="connsiteY47" fmla="*/ 327379 h 826365"/>
                <a:gd name="connsiteX48" fmla="*/ 579830 w 602970"/>
                <a:gd name="connsiteY48" fmla="*/ 283812 h 826365"/>
                <a:gd name="connsiteX49" fmla="*/ 580037 w 602970"/>
                <a:gd name="connsiteY49" fmla="*/ 201875 h 826365"/>
                <a:gd name="connsiteX50" fmla="*/ 259951 w 602970"/>
                <a:gd name="connsiteY50" fmla="*/ 23442 h 826365"/>
                <a:gd name="connsiteX51" fmla="*/ 142250 w 602970"/>
                <a:gd name="connsiteY51" fmla="*/ 44867 h 826365"/>
                <a:gd name="connsiteX52" fmla="*/ 45447 w 602970"/>
                <a:gd name="connsiteY52" fmla="*/ 97258 h 826365"/>
                <a:gd name="connsiteX53" fmla="*/ 45426 w 602970"/>
                <a:gd name="connsiteY53" fmla="*/ 192988 h 826365"/>
                <a:gd name="connsiteX54" fmla="*/ 105652 w 602970"/>
                <a:gd name="connsiteY54" fmla="*/ 231771 h 826365"/>
                <a:gd name="connsiteX55" fmla="*/ 292928 w 602970"/>
                <a:gd name="connsiteY55" fmla="*/ 267791 h 826365"/>
                <a:gd name="connsiteX56" fmla="*/ 481440 w 602970"/>
                <a:gd name="connsiteY56" fmla="*/ 238163 h 826365"/>
                <a:gd name="connsiteX57" fmla="*/ 561872 w 602970"/>
                <a:gd name="connsiteY57" fmla="*/ 187999 h 826365"/>
                <a:gd name="connsiteX58" fmla="*/ 560552 w 602970"/>
                <a:gd name="connsiteY58" fmla="*/ 100474 h 826365"/>
                <a:gd name="connsiteX59" fmla="*/ 516058 w 602970"/>
                <a:gd name="connsiteY59" fmla="*/ 67567 h 826365"/>
                <a:gd name="connsiteX60" fmla="*/ 379586 w 602970"/>
                <a:gd name="connsiteY60" fmla="*/ 27485 h 826365"/>
                <a:gd name="connsiteX61" fmla="*/ 259951 w 602970"/>
                <a:gd name="connsiteY61" fmla="*/ 23442 h 826365"/>
                <a:gd name="connsiteX62" fmla="*/ 355896 w 602970"/>
                <a:gd name="connsiteY62" fmla="*/ 2496 h 826365"/>
                <a:gd name="connsiteX63" fmla="*/ 501708 w 602970"/>
                <a:gd name="connsiteY63" fmla="*/ 36125 h 826365"/>
                <a:gd name="connsiteX64" fmla="*/ 575501 w 602970"/>
                <a:gd name="connsiteY64" fmla="*/ 83959 h 826365"/>
                <a:gd name="connsiteX65" fmla="*/ 602841 w 602970"/>
                <a:gd name="connsiteY65" fmla="*/ 151669 h 826365"/>
                <a:gd name="connsiteX66" fmla="*/ 602923 w 602970"/>
                <a:gd name="connsiteY66" fmla="*/ 669951 h 826365"/>
                <a:gd name="connsiteX67" fmla="*/ 565109 w 602970"/>
                <a:gd name="connsiteY67" fmla="*/ 751805 h 826365"/>
                <a:gd name="connsiteX68" fmla="*/ 457049 w 602970"/>
                <a:gd name="connsiteY68" fmla="*/ 805186 h 826365"/>
                <a:gd name="connsiteX69" fmla="*/ 114436 w 602970"/>
                <a:gd name="connsiteY69" fmla="*/ 794897 h 826365"/>
                <a:gd name="connsiteX70" fmla="*/ 21798 w 602970"/>
                <a:gd name="connsiteY70" fmla="*/ 735641 h 826365"/>
                <a:gd name="connsiteX71" fmla="*/ 4 w 602970"/>
                <a:gd name="connsiteY71" fmla="*/ 676136 h 826365"/>
                <a:gd name="connsiteX72" fmla="*/ 45 w 602970"/>
                <a:gd name="connsiteY72" fmla="*/ 146515 h 826365"/>
                <a:gd name="connsiteX73" fmla="*/ 27303 w 602970"/>
                <a:gd name="connsiteY73" fmla="*/ 83980 h 826365"/>
                <a:gd name="connsiteX74" fmla="*/ 126085 w 602970"/>
                <a:gd name="connsiteY74" fmla="*/ 26681 h 826365"/>
                <a:gd name="connsiteX75" fmla="*/ 355896 w 602970"/>
                <a:gd name="connsiteY75" fmla="*/ 2496 h 826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602970" h="826365">
                  <a:moveTo>
                    <a:pt x="580263" y="603395"/>
                  </a:moveTo>
                  <a:cubicBezTo>
                    <a:pt x="548656" y="636281"/>
                    <a:pt x="511625" y="654467"/>
                    <a:pt x="471605" y="666838"/>
                  </a:cubicBezTo>
                  <a:cubicBezTo>
                    <a:pt x="372988" y="697332"/>
                    <a:pt x="273072" y="699641"/>
                    <a:pt x="172579" y="677972"/>
                  </a:cubicBezTo>
                  <a:cubicBezTo>
                    <a:pt x="117301" y="666054"/>
                    <a:pt x="65158" y="646859"/>
                    <a:pt x="22499" y="603560"/>
                  </a:cubicBezTo>
                  <a:cubicBezTo>
                    <a:pt x="22499" y="627766"/>
                    <a:pt x="23303" y="650075"/>
                    <a:pt x="22313" y="672281"/>
                  </a:cubicBezTo>
                  <a:cubicBezTo>
                    <a:pt x="21241" y="695807"/>
                    <a:pt x="30478" y="714177"/>
                    <a:pt x="46828" y="729909"/>
                  </a:cubicBezTo>
                  <a:cubicBezTo>
                    <a:pt x="69055" y="751290"/>
                    <a:pt x="95858" y="765084"/>
                    <a:pt x="124621" y="774898"/>
                  </a:cubicBezTo>
                  <a:cubicBezTo>
                    <a:pt x="230640" y="811083"/>
                    <a:pt x="337999" y="812362"/>
                    <a:pt x="446039" y="785146"/>
                  </a:cubicBezTo>
                  <a:cubicBezTo>
                    <a:pt x="482883" y="775867"/>
                    <a:pt x="517811" y="761682"/>
                    <a:pt x="547707" y="737352"/>
                  </a:cubicBezTo>
                  <a:cubicBezTo>
                    <a:pt x="569294" y="719785"/>
                    <a:pt x="582799" y="698466"/>
                    <a:pt x="580490" y="668982"/>
                  </a:cubicBezTo>
                  <a:cubicBezTo>
                    <a:pt x="579232" y="652941"/>
                    <a:pt x="580263" y="636735"/>
                    <a:pt x="580263" y="620591"/>
                  </a:cubicBezTo>
                  <a:cubicBezTo>
                    <a:pt x="580263" y="615684"/>
                    <a:pt x="580263" y="610777"/>
                    <a:pt x="580263" y="603395"/>
                  </a:cubicBezTo>
                  <a:close/>
                  <a:moveTo>
                    <a:pt x="22519" y="469788"/>
                  </a:moveTo>
                  <a:cubicBezTo>
                    <a:pt x="22519" y="495066"/>
                    <a:pt x="23096" y="517953"/>
                    <a:pt x="22292" y="540777"/>
                  </a:cubicBezTo>
                  <a:cubicBezTo>
                    <a:pt x="21612" y="561498"/>
                    <a:pt x="29591" y="578096"/>
                    <a:pt x="43405" y="592570"/>
                  </a:cubicBezTo>
                  <a:cubicBezTo>
                    <a:pt x="60292" y="610260"/>
                    <a:pt x="80869" y="622508"/>
                    <a:pt x="102971" y="632322"/>
                  </a:cubicBezTo>
                  <a:cubicBezTo>
                    <a:pt x="151878" y="654013"/>
                    <a:pt x="203506" y="664136"/>
                    <a:pt x="256577" y="667827"/>
                  </a:cubicBezTo>
                  <a:cubicBezTo>
                    <a:pt x="330947" y="673002"/>
                    <a:pt x="404080" y="667002"/>
                    <a:pt x="474904" y="642301"/>
                  </a:cubicBezTo>
                  <a:cubicBezTo>
                    <a:pt x="506244" y="631374"/>
                    <a:pt x="535790" y="616962"/>
                    <a:pt x="559253" y="592570"/>
                  </a:cubicBezTo>
                  <a:cubicBezTo>
                    <a:pt x="569913" y="581498"/>
                    <a:pt x="579088" y="568900"/>
                    <a:pt x="579645" y="553148"/>
                  </a:cubicBezTo>
                  <a:cubicBezTo>
                    <a:pt x="580572" y="526406"/>
                    <a:pt x="579892" y="499602"/>
                    <a:pt x="579810" y="472840"/>
                  </a:cubicBezTo>
                  <a:cubicBezTo>
                    <a:pt x="579810" y="472510"/>
                    <a:pt x="578820" y="472159"/>
                    <a:pt x="578057" y="471685"/>
                  </a:cubicBezTo>
                  <a:cubicBezTo>
                    <a:pt x="546944" y="504118"/>
                    <a:pt x="507605" y="522406"/>
                    <a:pt x="465399" y="534901"/>
                  </a:cubicBezTo>
                  <a:cubicBezTo>
                    <a:pt x="372411" y="562447"/>
                    <a:pt x="278082" y="565045"/>
                    <a:pt x="183280" y="546364"/>
                  </a:cubicBezTo>
                  <a:cubicBezTo>
                    <a:pt x="124394" y="534777"/>
                    <a:pt x="68477" y="515705"/>
                    <a:pt x="22519" y="469788"/>
                  </a:cubicBezTo>
                  <a:close/>
                  <a:moveTo>
                    <a:pt x="22519" y="336677"/>
                  </a:moveTo>
                  <a:cubicBezTo>
                    <a:pt x="22519" y="360739"/>
                    <a:pt x="23241" y="383068"/>
                    <a:pt x="22292" y="405336"/>
                  </a:cubicBezTo>
                  <a:cubicBezTo>
                    <a:pt x="21303" y="428511"/>
                    <a:pt x="30643" y="446573"/>
                    <a:pt x="46643" y="462016"/>
                  </a:cubicBezTo>
                  <a:cubicBezTo>
                    <a:pt x="66766" y="481417"/>
                    <a:pt x="90745" y="494860"/>
                    <a:pt x="116765" y="504139"/>
                  </a:cubicBezTo>
                  <a:cubicBezTo>
                    <a:pt x="232537" y="545396"/>
                    <a:pt x="349360" y="546200"/>
                    <a:pt x="466616" y="511087"/>
                  </a:cubicBezTo>
                  <a:cubicBezTo>
                    <a:pt x="499378" y="501273"/>
                    <a:pt x="530058" y="486634"/>
                    <a:pt x="555336" y="462717"/>
                  </a:cubicBezTo>
                  <a:cubicBezTo>
                    <a:pt x="571748" y="447191"/>
                    <a:pt x="581542" y="428923"/>
                    <a:pt x="580428" y="405336"/>
                  </a:cubicBezTo>
                  <a:cubicBezTo>
                    <a:pt x="579501" y="385790"/>
                    <a:pt x="580284" y="366182"/>
                    <a:pt x="580181" y="346615"/>
                  </a:cubicBezTo>
                  <a:cubicBezTo>
                    <a:pt x="580160" y="343749"/>
                    <a:pt x="581047" y="340636"/>
                    <a:pt x="578635" y="337275"/>
                  </a:cubicBezTo>
                  <a:cubicBezTo>
                    <a:pt x="544821" y="372244"/>
                    <a:pt x="502347" y="390759"/>
                    <a:pt x="457007" y="403460"/>
                  </a:cubicBezTo>
                  <a:cubicBezTo>
                    <a:pt x="384060" y="423893"/>
                    <a:pt x="309773" y="428841"/>
                    <a:pt x="234619" y="420160"/>
                  </a:cubicBezTo>
                  <a:cubicBezTo>
                    <a:pt x="157321" y="411233"/>
                    <a:pt x="83219" y="393666"/>
                    <a:pt x="22519" y="336677"/>
                  </a:cubicBezTo>
                  <a:close/>
                  <a:moveTo>
                    <a:pt x="580037" y="201875"/>
                  </a:moveTo>
                  <a:cubicBezTo>
                    <a:pt x="549398" y="233916"/>
                    <a:pt x="513069" y="252101"/>
                    <a:pt x="473853" y="264410"/>
                  </a:cubicBezTo>
                  <a:cubicBezTo>
                    <a:pt x="369731" y="297008"/>
                    <a:pt x="264413" y="298431"/>
                    <a:pt x="158765" y="273008"/>
                  </a:cubicBezTo>
                  <a:cubicBezTo>
                    <a:pt x="108869" y="261009"/>
                    <a:pt x="62003" y="241875"/>
                    <a:pt x="24932" y="204308"/>
                  </a:cubicBezTo>
                  <a:cubicBezTo>
                    <a:pt x="24664" y="204040"/>
                    <a:pt x="23736" y="204391"/>
                    <a:pt x="22561" y="204494"/>
                  </a:cubicBezTo>
                  <a:cubicBezTo>
                    <a:pt x="22561" y="228122"/>
                    <a:pt x="22911" y="251772"/>
                    <a:pt x="22437" y="275421"/>
                  </a:cubicBezTo>
                  <a:cubicBezTo>
                    <a:pt x="22086" y="292163"/>
                    <a:pt x="27963" y="306266"/>
                    <a:pt x="38272" y="318884"/>
                  </a:cubicBezTo>
                  <a:cubicBezTo>
                    <a:pt x="53158" y="337090"/>
                    <a:pt x="72354" y="349729"/>
                    <a:pt x="93178" y="359811"/>
                  </a:cubicBezTo>
                  <a:cubicBezTo>
                    <a:pt x="152682" y="388615"/>
                    <a:pt x="216331" y="399295"/>
                    <a:pt x="281732" y="401295"/>
                  </a:cubicBezTo>
                  <a:cubicBezTo>
                    <a:pt x="351298" y="403419"/>
                    <a:pt x="419523" y="395811"/>
                    <a:pt x="485007" y="370698"/>
                  </a:cubicBezTo>
                  <a:cubicBezTo>
                    <a:pt x="511460" y="360554"/>
                    <a:pt x="536346" y="347523"/>
                    <a:pt x="556779" y="327379"/>
                  </a:cubicBezTo>
                  <a:cubicBezTo>
                    <a:pt x="568965" y="315338"/>
                    <a:pt x="579274" y="301606"/>
                    <a:pt x="579830" y="283812"/>
                  </a:cubicBezTo>
                  <a:cubicBezTo>
                    <a:pt x="580655" y="257400"/>
                    <a:pt x="580037" y="230947"/>
                    <a:pt x="580037" y="201875"/>
                  </a:cubicBezTo>
                  <a:close/>
                  <a:moveTo>
                    <a:pt x="259951" y="23442"/>
                  </a:moveTo>
                  <a:cubicBezTo>
                    <a:pt x="220372" y="26130"/>
                    <a:pt x="181115" y="33063"/>
                    <a:pt x="142250" y="44867"/>
                  </a:cubicBezTo>
                  <a:cubicBezTo>
                    <a:pt x="106559" y="55712"/>
                    <a:pt x="72539" y="70413"/>
                    <a:pt x="45447" y="97258"/>
                  </a:cubicBezTo>
                  <a:cubicBezTo>
                    <a:pt x="14581" y="127855"/>
                    <a:pt x="14664" y="162061"/>
                    <a:pt x="45426" y="192988"/>
                  </a:cubicBezTo>
                  <a:cubicBezTo>
                    <a:pt x="62642" y="210287"/>
                    <a:pt x="83446" y="222266"/>
                    <a:pt x="105652" y="231771"/>
                  </a:cubicBezTo>
                  <a:cubicBezTo>
                    <a:pt x="168249" y="258513"/>
                    <a:pt x="234186" y="267461"/>
                    <a:pt x="292928" y="267791"/>
                  </a:cubicBezTo>
                  <a:cubicBezTo>
                    <a:pt x="363215" y="267688"/>
                    <a:pt x="423524" y="259853"/>
                    <a:pt x="481440" y="238163"/>
                  </a:cubicBezTo>
                  <a:cubicBezTo>
                    <a:pt x="511543" y="226885"/>
                    <a:pt x="540099" y="212617"/>
                    <a:pt x="561872" y="187999"/>
                  </a:cubicBezTo>
                  <a:cubicBezTo>
                    <a:pt x="587088" y="159504"/>
                    <a:pt x="586408" y="128391"/>
                    <a:pt x="560552" y="100474"/>
                  </a:cubicBezTo>
                  <a:cubicBezTo>
                    <a:pt x="547790" y="86701"/>
                    <a:pt x="532553" y="76227"/>
                    <a:pt x="516058" y="67567"/>
                  </a:cubicBezTo>
                  <a:cubicBezTo>
                    <a:pt x="473255" y="45135"/>
                    <a:pt x="427214" y="33630"/>
                    <a:pt x="379586" y="27485"/>
                  </a:cubicBezTo>
                  <a:cubicBezTo>
                    <a:pt x="339432" y="22310"/>
                    <a:pt x="299531" y="20754"/>
                    <a:pt x="259951" y="23442"/>
                  </a:cubicBezTo>
                  <a:close/>
                  <a:moveTo>
                    <a:pt x="355896" y="2496"/>
                  </a:moveTo>
                  <a:cubicBezTo>
                    <a:pt x="406122" y="6744"/>
                    <a:pt x="455049" y="16558"/>
                    <a:pt x="501708" y="36125"/>
                  </a:cubicBezTo>
                  <a:cubicBezTo>
                    <a:pt x="529130" y="47630"/>
                    <a:pt x="554697" y="62165"/>
                    <a:pt x="575501" y="83959"/>
                  </a:cubicBezTo>
                  <a:cubicBezTo>
                    <a:pt x="593583" y="102907"/>
                    <a:pt x="603212" y="124927"/>
                    <a:pt x="602841" y="151669"/>
                  </a:cubicBezTo>
                  <a:cubicBezTo>
                    <a:pt x="602202" y="197689"/>
                    <a:pt x="601686" y="625312"/>
                    <a:pt x="602923" y="669951"/>
                  </a:cubicBezTo>
                  <a:cubicBezTo>
                    <a:pt x="603892" y="704156"/>
                    <a:pt x="590119" y="730321"/>
                    <a:pt x="565109" y="751805"/>
                  </a:cubicBezTo>
                  <a:cubicBezTo>
                    <a:pt x="533666" y="778795"/>
                    <a:pt x="496492" y="794753"/>
                    <a:pt x="457049" y="805186"/>
                  </a:cubicBezTo>
                  <a:cubicBezTo>
                    <a:pt x="341937" y="835680"/>
                    <a:pt x="227444" y="834093"/>
                    <a:pt x="114436" y="794897"/>
                  </a:cubicBezTo>
                  <a:cubicBezTo>
                    <a:pt x="79096" y="782650"/>
                    <a:pt x="46560" y="764877"/>
                    <a:pt x="21798" y="735641"/>
                  </a:cubicBezTo>
                  <a:cubicBezTo>
                    <a:pt x="7303" y="718507"/>
                    <a:pt x="-202" y="698940"/>
                    <a:pt x="4" y="676136"/>
                  </a:cubicBezTo>
                  <a:cubicBezTo>
                    <a:pt x="417" y="629415"/>
                    <a:pt x="66" y="194267"/>
                    <a:pt x="45" y="146515"/>
                  </a:cubicBezTo>
                  <a:cubicBezTo>
                    <a:pt x="25" y="121732"/>
                    <a:pt x="10520" y="101423"/>
                    <a:pt x="27303" y="83980"/>
                  </a:cubicBezTo>
                  <a:cubicBezTo>
                    <a:pt x="54725" y="55485"/>
                    <a:pt x="89302" y="38826"/>
                    <a:pt x="126085" y="26681"/>
                  </a:cubicBezTo>
                  <a:cubicBezTo>
                    <a:pt x="200847" y="1981"/>
                    <a:pt x="277732" y="-4143"/>
                    <a:pt x="355896" y="249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ko-KR" altLang="en-US"/>
            </a:p>
          </p:txBody>
        </p:sp>
        <p:sp>
          <p:nvSpPr>
            <p:cNvPr id="126" name="자유형: 도형 125">
              <a:extLst>
                <a:ext uri="{FF2B5EF4-FFF2-40B4-BE49-F238E27FC236}">
                  <a16:creationId xmlns:a16="http://schemas.microsoft.com/office/drawing/2014/main" id="{E6FC9D4B-0D64-4FC0-A7F0-90F1844FE582}"/>
                </a:ext>
              </a:extLst>
            </p:cNvPr>
            <p:cNvSpPr/>
            <p:nvPr/>
          </p:nvSpPr>
          <p:spPr>
            <a:xfrm>
              <a:off x="7543759" y="2578440"/>
              <a:ext cx="579222" cy="793818"/>
            </a:xfrm>
            <a:custGeom>
              <a:avLst/>
              <a:gdLst>
                <a:gd name="connsiteX0" fmla="*/ 580263 w 602970"/>
                <a:gd name="connsiteY0" fmla="*/ 603395 h 826365"/>
                <a:gd name="connsiteX1" fmla="*/ 471605 w 602970"/>
                <a:gd name="connsiteY1" fmla="*/ 666838 h 826365"/>
                <a:gd name="connsiteX2" fmla="*/ 172579 w 602970"/>
                <a:gd name="connsiteY2" fmla="*/ 677971 h 826365"/>
                <a:gd name="connsiteX3" fmla="*/ 22499 w 602970"/>
                <a:gd name="connsiteY3" fmla="*/ 603560 h 826365"/>
                <a:gd name="connsiteX4" fmla="*/ 22313 w 602970"/>
                <a:gd name="connsiteY4" fmla="*/ 672281 h 826365"/>
                <a:gd name="connsiteX5" fmla="*/ 46828 w 602970"/>
                <a:gd name="connsiteY5" fmla="*/ 729909 h 826365"/>
                <a:gd name="connsiteX6" fmla="*/ 124621 w 602970"/>
                <a:gd name="connsiteY6" fmla="*/ 774898 h 826365"/>
                <a:gd name="connsiteX7" fmla="*/ 446039 w 602970"/>
                <a:gd name="connsiteY7" fmla="*/ 785145 h 826365"/>
                <a:gd name="connsiteX8" fmla="*/ 547707 w 602970"/>
                <a:gd name="connsiteY8" fmla="*/ 737352 h 826365"/>
                <a:gd name="connsiteX9" fmla="*/ 580490 w 602970"/>
                <a:gd name="connsiteY9" fmla="*/ 668982 h 826365"/>
                <a:gd name="connsiteX10" fmla="*/ 580263 w 602970"/>
                <a:gd name="connsiteY10" fmla="*/ 620591 h 826365"/>
                <a:gd name="connsiteX11" fmla="*/ 580263 w 602970"/>
                <a:gd name="connsiteY11" fmla="*/ 603395 h 826365"/>
                <a:gd name="connsiteX12" fmla="*/ 22519 w 602970"/>
                <a:gd name="connsiteY12" fmla="*/ 469788 h 826365"/>
                <a:gd name="connsiteX13" fmla="*/ 22292 w 602970"/>
                <a:gd name="connsiteY13" fmla="*/ 540777 h 826365"/>
                <a:gd name="connsiteX14" fmla="*/ 43405 w 602970"/>
                <a:gd name="connsiteY14" fmla="*/ 592570 h 826365"/>
                <a:gd name="connsiteX15" fmla="*/ 102971 w 602970"/>
                <a:gd name="connsiteY15" fmla="*/ 632322 h 826365"/>
                <a:gd name="connsiteX16" fmla="*/ 256577 w 602970"/>
                <a:gd name="connsiteY16" fmla="*/ 667827 h 826365"/>
                <a:gd name="connsiteX17" fmla="*/ 474904 w 602970"/>
                <a:gd name="connsiteY17" fmla="*/ 642301 h 826365"/>
                <a:gd name="connsiteX18" fmla="*/ 559253 w 602970"/>
                <a:gd name="connsiteY18" fmla="*/ 592570 h 826365"/>
                <a:gd name="connsiteX19" fmla="*/ 579645 w 602970"/>
                <a:gd name="connsiteY19" fmla="*/ 553148 h 826365"/>
                <a:gd name="connsiteX20" fmla="*/ 579810 w 602970"/>
                <a:gd name="connsiteY20" fmla="*/ 472840 h 826365"/>
                <a:gd name="connsiteX21" fmla="*/ 578057 w 602970"/>
                <a:gd name="connsiteY21" fmla="*/ 471685 h 826365"/>
                <a:gd name="connsiteX22" fmla="*/ 465399 w 602970"/>
                <a:gd name="connsiteY22" fmla="*/ 534901 h 826365"/>
                <a:gd name="connsiteX23" fmla="*/ 183280 w 602970"/>
                <a:gd name="connsiteY23" fmla="*/ 546364 h 826365"/>
                <a:gd name="connsiteX24" fmla="*/ 22519 w 602970"/>
                <a:gd name="connsiteY24" fmla="*/ 469788 h 826365"/>
                <a:gd name="connsiteX25" fmla="*/ 22519 w 602970"/>
                <a:gd name="connsiteY25" fmla="*/ 336677 h 826365"/>
                <a:gd name="connsiteX26" fmla="*/ 22292 w 602970"/>
                <a:gd name="connsiteY26" fmla="*/ 405336 h 826365"/>
                <a:gd name="connsiteX27" fmla="*/ 46643 w 602970"/>
                <a:gd name="connsiteY27" fmla="*/ 462015 h 826365"/>
                <a:gd name="connsiteX28" fmla="*/ 116765 w 602970"/>
                <a:gd name="connsiteY28" fmla="*/ 504139 h 826365"/>
                <a:gd name="connsiteX29" fmla="*/ 466616 w 602970"/>
                <a:gd name="connsiteY29" fmla="*/ 511087 h 826365"/>
                <a:gd name="connsiteX30" fmla="*/ 555336 w 602970"/>
                <a:gd name="connsiteY30" fmla="*/ 462716 h 826365"/>
                <a:gd name="connsiteX31" fmla="*/ 580428 w 602970"/>
                <a:gd name="connsiteY31" fmla="*/ 405336 h 826365"/>
                <a:gd name="connsiteX32" fmla="*/ 580181 w 602970"/>
                <a:gd name="connsiteY32" fmla="*/ 346615 h 826365"/>
                <a:gd name="connsiteX33" fmla="*/ 578635 w 602970"/>
                <a:gd name="connsiteY33" fmla="*/ 337275 h 826365"/>
                <a:gd name="connsiteX34" fmla="*/ 457007 w 602970"/>
                <a:gd name="connsiteY34" fmla="*/ 403460 h 826365"/>
                <a:gd name="connsiteX35" fmla="*/ 234619 w 602970"/>
                <a:gd name="connsiteY35" fmla="*/ 420160 h 826365"/>
                <a:gd name="connsiteX36" fmla="*/ 22519 w 602970"/>
                <a:gd name="connsiteY36" fmla="*/ 336677 h 826365"/>
                <a:gd name="connsiteX37" fmla="*/ 580037 w 602970"/>
                <a:gd name="connsiteY37" fmla="*/ 201875 h 826365"/>
                <a:gd name="connsiteX38" fmla="*/ 473853 w 602970"/>
                <a:gd name="connsiteY38" fmla="*/ 264410 h 826365"/>
                <a:gd name="connsiteX39" fmla="*/ 158765 w 602970"/>
                <a:gd name="connsiteY39" fmla="*/ 273008 h 826365"/>
                <a:gd name="connsiteX40" fmla="*/ 24932 w 602970"/>
                <a:gd name="connsiteY40" fmla="*/ 204308 h 826365"/>
                <a:gd name="connsiteX41" fmla="*/ 22561 w 602970"/>
                <a:gd name="connsiteY41" fmla="*/ 204494 h 826365"/>
                <a:gd name="connsiteX42" fmla="*/ 22437 w 602970"/>
                <a:gd name="connsiteY42" fmla="*/ 275421 h 826365"/>
                <a:gd name="connsiteX43" fmla="*/ 38272 w 602970"/>
                <a:gd name="connsiteY43" fmla="*/ 318884 h 826365"/>
                <a:gd name="connsiteX44" fmla="*/ 93178 w 602970"/>
                <a:gd name="connsiteY44" fmla="*/ 359811 h 826365"/>
                <a:gd name="connsiteX45" fmla="*/ 281732 w 602970"/>
                <a:gd name="connsiteY45" fmla="*/ 401295 h 826365"/>
                <a:gd name="connsiteX46" fmla="*/ 485007 w 602970"/>
                <a:gd name="connsiteY46" fmla="*/ 370698 h 826365"/>
                <a:gd name="connsiteX47" fmla="*/ 556779 w 602970"/>
                <a:gd name="connsiteY47" fmla="*/ 327379 h 826365"/>
                <a:gd name="connsiteX48" fmla="*/ 579830 w 602970"/>
                <a:gd name="connsiteY48" fmla="*/ 283812 h 826365"/>
                <a:gd name="connsiteX49" fmla="*/ 580037 w 602970"/>
                <a:gd name="connsiteY49" fmla="*/ 201875 h 826365"/>
                <a:gd name="connsiteX50" fmla="*/ 259951 w 602970"/>
                <a:gd name="connsiteY50" fmla="*/ 23442 h 826365"/>
                <a:gd name="connsiteX51" fmla="*/ 142250 w 602970"/>
                <a:gd name="connsiteY51" fmla="*/ 44866 h 826365"/>
                <a:gd name="connsiteX52" fmla="*/ 45447 w 602970"/>
                <a:gd name="connsiteY52" fmla="*/ 97257 h 826365"/>
                <a:gd name="connsiteX53" fmla="*/ 45426 w 602970"/>
                <a:gd name="connsiteY53" fmla="*/ 192988 h 826365"/>
                <a:gd name="connsiteX54" fmla="*/ 105652 w 602970"/>
                <a:gd name="connsiteY54" fmla="*/ 231771 h 826365"/>
                <a:gd name="connsiteX55" fmla="*/ 292928 w 602970"/>
                <a:gd name="connsiteY55" fmla="*/ 267791 h 826365"/>
                <a:gd name="connsiteX56" fmla="*/ 481440 w 602970"/>
                <a:gd name="connsiteY56" fmla="*/ 238163 h 826365"/>
                <a:gd name="connsiteX57" fmla="*/ 561872 w 602970"/>
                <a:gd name="connsiteY57" fmla="*/ 187999 h 826365"/>
                <a:gd name="connsiteX58" fmla="*/ 560552 w 602970"/>
                <a:gd name="connsiteY58" fmla="*/ 100474 h 826365"/>
                <a:gd name="connsiteX59" fmla="*/ 516058 w 602970"/>
                <a:gd name="connsiteY59" fmla="*/ 67567 h 826365"/>
                <a:gd name="connsiteX60" fmla="*/ 379586 w 602970"/>
                <a:gd name="connsiteY60" fmla="*/ 27485 h 826365"/>
                <a:gd name="connsiteX61" fmla="*/ 259951 w 602970"/>
                <a:gd name="connsiteY61" fmla="*/ 23442 h 826365"/>
                <a:gd name="connsiteX62" fmla="*/ 355896 w 602970"/>
                <a:gd name="connsiteY62" fmla="*/ 2496 h 826365"/>
                <a:gd name="connsiteX63" fmla="*/ 501708 w 602970"/>
                <a:gd name="connsiteY63" fmla="*/ 36125 h 826365"/>
                <a:gd name="connsiteX64" fmla="*/ 575501 w 602970"/>
                <a:gd name="connsiteY64" fmla="*/ 83959 h 826365"/>
                <a:gd name="connsiteX65" fmla="*/ 602841 w 602970"/>
                <a:gd name="connsiteY65" fmla="*/ 151669 h 826365"/>
                <a:gd name="connsiteX66" fmla="*/ 602923 w 602970"/>
                <a:gd name="connsiteY66" fmla="*/ 669951 h 826365"/>
                <a:gd name="connsiteX67" fmla="*/ 565109 w 602970"/>
                <a:gd name="connsiteY67" fmla="*/ 751805 h 826365"/>
                <a:gd name="connsiteX68" fmla="*/ 457049 w 602970"/>
                <a:gd name="connsiteY68" fmla="*/ 805186 h 826365"/>
                <a:gd name="connsiteX69" fmla="*/ 114436 w 602970"/>
                <a:gd name="connsiteY69" fmla="*/ 794897 h 826365"/>
                <a:gd name="connsiteX70" fmla="*/ 21798 w 602970"/>
                <a:gd name="connsiteY70" fmla="*/ 735640 h 826365"/>
                <a:gd name="connsiteX71" fmla="*/ 4 w 602970"/>
                <a:gd name="connsiteY71" fmla="*/ 676136 h 826365"/>
                <a:gd name="connsiteX72" fmla="*/ 45 w 602970"/>
                <a:gd name="connsiteY72" fmla="*/ 146515 h 826365"/>
                <a:gd name="connsiteX73" fmla="*/ 27303 w 602970"/>
                <a:gd name="connsiteY73" fmla="*/ 83980 h 826365"/>
                <a:gd name="connsiteX74" fmla="*/ 126085 w 602970"/>
                <a:gd name="connsiteY74" fmla="*/ 26681 h 826365"/>
                <a:gd name="connsiteX75" fmla="*/ 355896 w 602970"/>
                <a:gd name="connsiteY75" fmla="*/ 2496 h 826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602970" h="826365">
                  <a:moveTo>
                    <a:pt x="580263" y="603395"/>
                  </a:moveTo>
                  <a:cubicBezTo>
                    <a:pt x="548656" y="636281"/>
                    <a:pt x="511625" y="654467"/>
                    <a:pt x="471605" y="666838"/>
                  </a:cubicBezTo>
                  <a:cubicBezTo>
                    <a:pt x="372988" y="697332"/>
                    <a:pt x="273072" y="699641"/>
                    <a:pt x="172579" y="677971"/>
                  </a:cubicBezTo>
                  <a:cubicBezTo>
                    <a:pt x="117301" y="666054"/>
                    <a:pt x="65158" y="646858"/>
                    <a:pt x="22499" y="603560"/>
                  </a:cubicBezTo>
                  <a:cubicBezTo>
                    <a:pt x="22499" y="627766"/>
                    <a:pt x="23303" y="650075"/>
                    <a:pt x="22313" y="672281"/>
                  </a:cubicBezTo>
                  <a:cubicBezTo>
                    <a:pt x="21241" y="695806"/>
                    <a:pt x="30478" y="714177"/>
                    <a:pt x="46828" y="729909"/>
                  </a:cubicBezTo>
                  <a:cubicBezTo>
                    <a:pt x="69055" y="751290"/>
                    <a:pt x="95858" y="765084"/>
                    <a:pt x="124621" y="774898"/>
                  </a:cubicBezTo>
                  <a:cubicBezTo>
                    <a:pt x="230640" y="811083"/>
                    <a:pt x="337999" y="812362"/>
                    <a:pt x="446039" y="785145"/>
                  </a:cubicBezTo>
                  <a:cubicBezTo>
                    <a:pt x="482883" y="775867"/>
                    <a:pt x="517811" y="761682"/>
                    <a:pt x="547707" y="737352"/>
                  </a:cubicBezTo>
                  <a:cubicBezTo>
                    <a:pt x="569294" y="719785"/>
                    <a:pt x="582799" y="698466"/>
                    <a:pt x="580490" y="668982"/>
                  </a:cubicBezTo>
                  <a:cubicBezTo>
                    <a:pt x="579232" y="652941"/>
                    <a:pt x="580263" y="636735"/>
                    <a:pt x="580263" y="620591"/>
                  </a:cubicBezTo>
                  <a:cubicBezTo>
                    <a:pt x="580263" y="615684"/>
                    <a:pt x="580263" y="610777"/>
                    <a:pt x="580263" y="603395"/>
                  </a:cubicBezTo>
                  <a:close/>
                  <a:moveTo>
                    <a:pt x="22519" y="469788"/>
                  </a:moveTo>
                  <a:cubicBezTo>
                    <a:pt x="22519" y="495066"/>
                    <a:pt x="23096" y="517952"/>
                    <a:pt x="22292" y="540777"/>
                  </a:cubicBezTo>
                  <a:cubicBezTo>
                    <a:pt x="21612" y="561498"/>
                    <a:pt x="29591" y="578096"/>
                    <a:pt x="43405" y="592570"/>
                  </a:cubicBezTo>
                  <a:cubicBezTo>
                    <a:pt x="60292" y="610260"/>
                    <a:pt x="80869" y="622508"/>
                    <a:pt x="102971" y="632322"/>
                  </a:cubicBezTo>
                  <a:cubicBezTo>
                    <a:pt x="151878" y="654012"/>
                    <a:pt x="203506" y="664136"/>
                    <a:pt x="256577" y="667827"/>
                  </a:cubicBezTo>
                  <a:cubicBezTo>
                    <a:pt x="330947" y="673002"/>
                    <a:pt x="404080" y="667002"/>
                    <a:pt x="474904" y="642301"/>
                  </a:cubicBezTo>
                  <a:cubicBezTo>
                    <a:pt x="506244" y="631373"/>
                    <a:pt x="535790" y="616961"/>
                    <a:pt x="559253" y="592570"/>
                  </a:cubicBezTo>
                  <a:cubicBezTo>
                    <a:pt x="569913" y="581498"/>
                    <a:pt x="579088" y="568900"/>
                    <a:pt x="579645" y="553148"/>
                  </a:cubicBezTo>
                  <a:cubicBezTo>
                    <a:pt x="580572" y="526406"/>
                    <a:pt x="579892" y="499602"/>
                    <a:pt x="579810" y="472840"/>
                  </a:cubicBezTo>
                  <a:cubicBezTo>
                    <a:pt x="579810" y="472510"/>
                    <a:pt x="578820" y="472159"/>
                    <a:pt x="578057" y="471685"/>
                  </a:cubicBezTo>
                  <a:cubicBezTo>
                    <a:pt x="546944" y="504117"/>
                    <a:pt x="507605" y="522406"/>
                    <a:pt x="465399" y="534901"/>
                  </a:cubicBezTo>
                  <a:cubicBezTo>
                    <a:pt x="372411" y="562447"/>
                    <a:pt x="278082" y="565045"/>
                    <a:pt x="183280" y="546364"/>
                  </a:cubicBezTo>
                  <a:cubicBezTo>
                    <a:pt x="124394" y="534777"/>
                    <a:pt x="68477" y="515705"/>
                    <a:pt x="22519" y="469788"/>
                  </a:cubicBezTo>
                  <a:close/>
                  <a:moveTo>
                    <a:pt x="22519" y="336677"/>
                  </a:moveTo>
                  <a:cubicBezTo>
                    <a:pt x="22519" y="360739"/>
                    <a:pt x="23241" y="383068"/>
                    <a:pt x="22292" y="405336"/>
                  </a:cubicBezTo>
                  <a:cubicBezTo>
                    <a:pt x="21303" y="428511"/>
                    <a:pt x="30643" y="446572"/>
                    <a:pt x="46643" y="462015"/>
                  </a:cubicBezTo>
                  <a:cubicBezTo>
                    <a:pt x="66766" y="481417"/>
                    <a:pt x="90745" y="494860"/>
                    <a:pt x="116765" y="504139"/>
                  </a:cubicBezTo>
                  <a:cubicBezTo>
                    <a:pt x="232537" y="545396"/>
                    <a:pt x="349360" y="546200"/>
                    <a:pt x="466616" y="511087"/>
                  </a:cubicBezTo>
                  <a:cubicBezTo>
                    <a:pt x="499378" y="501273"/>
                    <a:pt x="530058" y="486634"/>
                    <a:pt x="555336" y="462716"/>
                  </a:cubicBezTo>
                  <a:cubicBezTo>
                    <a:pt x="571748" y="447191"/>
                    <a:pt x="581542" y="428923"/>
                    <a:pt x="580428" y="405336"/>
                  </a:cubicBezTo>
                  <a:cubicBezTo>
                    <a:pt x="579501" y="385790"/>
                    <a:pt x="580284" y="366182"/>
                    <a:pt x="580181" y="346615"/>
                  </a:cubicBezTo>
                  <a:cubicBezTo>
                    <a:pt x="580160" y="343749"/>
                    <a:pt x="581047" y="340636"/>
                    <a:pt x="578635" y="337275"/>
                  </a:cubicBezTo>
                  <a:cubicBezTo>
                    <a:pt x="544821" y="372244"/>
                    <a:pt x="502347" y="390759"/>
                    <a:pt x="457007" y="403460"/>
                  </a:cubicBezTo>
                  <a:cubicBezTo>
                    <a:pt x="384060" y="423892"/>
                    <a:pt x="309773" y="428841"/>
                    <a:pt x="234619" y="420160"/>
                  </a:cubicBezTo>
                  <a:cubicBezTo>
                    <a:pt x="157321" y="411233"/>
                    <a:pt x="83219" y="393666"/>
                    <a:pt x="22519" y="336677"/>
                  </a:cubicBezTo>
                  <a:close/>
                  <a:moveTo>
                    <a:pt x="580037" y="201875"/>
                  </a:moveTo>
                  <a:cubicBezTo>
                    <a:pt x="549398" y="233916"/>
                    <a:pt x="513069" y="252101"/>
                    <a:pt x="473853" y="264410"/>
                  </a:cubicBezTo>
                  <a:cubicBezTo>
                    <a:pt x="369731" y="297008"/>
                    <a:pt x="264413" y="298431"/>
                    <a:pt x="158765" y="273008"/>
                  </a:cubicBezTo>
                  <a:cubicBezTo>
                    <a:pt x="108869" y="261008"/>
                    <a:pt x="62003" y="241875"/>
                    <a:pt x="24932" y="204308"/>
                  </a:cubicBezTo>
                  <a:cubicBezTo>
                    <a:pt x="24664" y="204040"/>
                    <a:pt x="23736" y="204390"/>
                    <a:pt x="22561" y="204494"/>
                  </a:cubicBezTo>
                  <a:cubicBezTo>
                    <a:pt x="22561" y="228122"/>
                    <a:pt x="22911" y="251771"/>
                    <a:pt x="22437" y="275421"/>
                  </a:cubicBezTo>
                  <a:cubicBezTo>
                    <a:pt x="22086" y="292163"/>
                    <a:pt x="27963" y="306266"/>
                    <a:pt x="38272" y="318884"/>
                  </a:cubicBezTo>
                  <a:cubicBezTo>
                    <a:pt x="53158" y="337090"/>
                    <a:pt x="72354" y="349729"/>
                    <a:pt x="93178" y="359811"/>
                  </a:cubicBezTo>
                  <a:cubicBezTo>
                    <a:pt x="152682" y="388615"/>
                    <a:pt x="216331" y="399295"/>
                    <a:pt x="281732" y="401295"/>
                  </a:cubicBezTo>
                  <a:cubicBezTo>
                    <a:pt x="351298" y="403419"/>
                    <a:pt x="419523" y="395811"/>
                    <a:pt x="485007" y="370698"/>
                  </a:cubicBezTo>
                  <a:cubicBezTo>
                    <a:pt x="511460" y="360553"/>
                    <a:pt x="536346" y="347523"/>
                    <a:pt x="556779" y="327379"/>
                  </a:cubicBezTo>
                  <a:cubicBezTo>
                    <a:pt x="568965" y="315338"/>
                    <a:pt x="579274" y="301606"/>
                    <a:pt x="579830" y="283812"/>
                  </a:cubicBezTo>
                  <a:cubicBezTo>
                    <a:pt x="580655" y="257400"/>
                    <a:pt x="580037" y="230947"/>
                    <a:pt x="580037" y="201875"/>
                  </a:cubicBezTo>
                  <a:close/>
                  <a:moveTo>
                    <a:pt x="259951" y="23442"/>
                  </a:moveTo>
                  <a:cubicBezTo>
                    <a:pt x="220372" y="26130"/>
                    <a:pt x="181115" y="33063"/>
                    <a:pt x="142250" y="44866"/>
                  </a:cubicBezTo>
                  <a:cubicBezTo>
                    <a:pt x="106559" y="55712"/>
                    <a:pt x="72539" y="70413"/>
                    <a:pt x="45447" y="97257"/>
                  </a:cubicBezTo>
                  <a:cubicBezTo>
                    <a:pt x="14581" y="127855"/>
                    <a:pt x="14664" y="162061"/>
                    <a:pt x="45426" y="192988"/>
                  </a:cubicBezTo>
                  <a:cubicBezTo>
                    <a:pt x="62642" y="210287"/>
                    <a:pt x="83446" y="222266"/>
                    <a:pt x="105652" y="231771"/>
                  </a:cubicBezTo>
                  <a:cubicBezTo>
                    <a:pt x="168249" y="258513"/>
                    <a:pt x="234186" y="267461"/>
                    <a:pt x="292928" y="267791"/>
                  </a:cubicBezTo>
                  <a:cubicBezTo>
                    <a:pt x="363215" y="267688"/>
                    <a:pt x="423524" y="259853"/>
                    <a:pt x="481440" y="238163"/>
                  </a:cubicBezTo>
                  <a:cubicBezTo>
                    <a:pt x="511543" y="226884"/>
                    <a:pt x="540099" y="212617"/>
                    <a:pt x="561872" y="187999"/>
                  </a:cubicBezTo>
                  <a:cubicBezTo>
                    <a:pt x="587088" y="159504"/>
                    <a:pt x="586408" y="128391"/>
                    <a:pt x="560552" y="100474"/>
                  </a:cubicBezTo>
                  <a:cubicBezTo>
                    <a:pt x="547790" y="86701"/>
                    <a:pt x="532553" y="76227"/>
                    <a:pt x="516058" y="67567"/>
                  </a:cubicBezTo>
                  <a:cubicBezTo>
                    <a:pt x="473255" y="45134"/>
                    <a:pt x="427214" y="33630"/>
                    <a:pt x="379586" y="27485"/>
                  </a:cubicBezTo>
                  <a:cubicBezTo>
                    <a:pt x="339432" y="22310"/>
                    <a:pt x="299531" y="20753"/>
                    <a:pt x="259951" y="23442"/>
                  </a:cubicBezTo>
                  <a:close/>
                  <a:moveTo>
                    <a:pt x="355896" y="2496"/>
                  </a:moveTo>
                  <a:cubicBezTo>
                    <a:pt x="406122" y="6743"/>
                    <a:pt x="455049" y="16558"/>
                    <a:pt x="501708" y="36125"/>
                  </a:cubicBezTo>
                  <a:cubicBezTo>
                    <a:pt x="529130" y="47630"/>
                    <a:pt x="554697" y="62165"/>
                    <a:pt x="575501" y="83959"/>
                  </a:cubicBezTo>
                  <a:cubicBezTo>
                    <a:pt x="593583" y="102907"/>
                    <a:pt x="603212" y="124927"/>
                    <a:pt x="602841" y="151669"/>
                  </a:cubicBezTo>
                  <a:cubicBezTo>
                    <a:pt x="602202" y="197689"/>
                    <a:pt x="601686" y="625312"/>
                    <a:pt x="602923" y="669951"/>
                  </a:cubicBezTo>
                  <a:cubicBezTo>
                    <a:pt x="603892" y="704156"/>
                    <a:pt x="590119" y="730321"/>
                    <a:pt x="565109" y="751805"/>
                  </a:cubicBezTo>
                  <a:cubicBezTo>
                    <a:pt x="533666" y="778794"/>
                    <a:pt x="496492" y="794753"/>
                    <a:pt x="457049" y="805186"/>
                  </a:cubicBezTo>
                  <a:cubicBezTo>
                    <a:pt x="341937" y="835680"/>
                    <a:pt x="227444" y="834093"/>
                    <a:pt x="114436" y="794897"/>
                  </a:cubicBezTo>
                  <a:cubicBezTo>
                    <a:pt x="79096" y="782650"/>
                    <a:pt x="46560" y="764877"/>
                    <a:pt x="21798" y="735640"/>
                  </a:cubicBezTo>
                  <a:cubicBezTo>
                    <a:pt x="7303" y="718507"/>
                    <a:pt x="-202" y="698940"/>
                    <a:pt x="4" y="676136"/>
                  </a:cubicBezTo>
                  <a:cubicBezTo>
                    <a:pt x="417" y="629415"/>
                    <a:pt x="66" y="194267"/>
                    <a:pt x="45" y="146515"/>
                  </a:cubicBezTo>
                  <a:cubicBezTo>
                    <a:pt x="25" y="121732"/>
                    <a:pt x="10520" y="101422"/>
                    <a:pt x="27303" y="83980"/>
                  </a:cubicBezTo>
                  <a:cubicBezTo>
                    <a:pt x="54725" y="55485"/>
                    <a:pt x="89302" y="38825"/>
                    <a:pt x="126085" y="26681"/>
                  </a:cubicBezTo>
                  <a:cubicBezTo>
                    <a:pt x="200847" y="1981"/>
                    <a:pt x="277732" y="-4143"/>
                    <a:pt x="355896" y="249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ko-KR" altLang="en-US"/>
            </a:p>
          </p:txBody>
        </p:sp>
        <p:sp>
          <p:nvSpPr>
            <p:cNvPr id="127" name="자유형: 도형 126">
              <a:extLst>
                <a:ext uri="{FF2B5EF4-FFF2-40B4-BE49-F238E27FC236}">
                  <a16:creationId xmlns:a16="http://schemas.microsoft.com/office/drawing/2014/main" id="{ED0A10CD-CE91-432A-8106-5756F192B8AB}"/>
                </a:ext>
              </a:extLst>
            </p:cNvPr>
            <p:cNvSpPr/>
            <p:nvPr/>
          </p:nvSpPr>
          <p:spPr>
            <a:xfrm>
              <a:off x="7543759" y="4962312"/>
              <a:ext cx="579222" cy="793818"/>
            </a:xfrm>
            <a:custGeom>
              <a:avLst/>
              <a:gdLst>
                <a:gd name="connsiteX0" fmla="*/ 580263 w 602970"/>
                <a:gd name="connsiteY0" fmla="*/ 603395 h 826365"/>
                <a:gd name="connsiteX1" fmla="*/ 471605 w 602970"/>
                <a:gd name="connsiteY1" fmla="*/ 666838 h 826365"/>
                <a:gd name="connsiteX2" fmla="*/ 172579 w 602970"/>
                <a:gd name="connsiteY2" fmla="*/ 677972 h 826365"/>
                <a:gd name="connsiteX3" fmla="*/ 22499 w 602970"/>
                <a:gd name="connsiteY3" fmla="*/ 603560 h 826365"/>
                <a:gd name="connsiteX4" fmla="*/ 22313 w 602970"/>
                <a:gd name="connsiteY4" fmla="*/ 672281 h 826365"/>
                <a:gd name="connsiteX5" fmla="*/ 46828 w 602970"/>
                <a:gd name="connsiteY5" fmla="*/ 729909 h 826365"/>
                <a:gd name="connsiteX6" fmla="*/ 124621 w 602970"/>
                <a:gd name="connsiteY6" fmla="*/ 774898 h 826365"/>
                <a:gd name="connsiteX7" fmla="*/ 446039 w 602970"/>
                <a:gd name="connsiteY7" fmla="*/ 785146 h 826365"/>
                <a:gd name="connsiteX8" fmla="*/ 547707 w 602970"/>
                <a:gd name="connsiteY8" fmla="*/ 737352 h 826365"/>
                <a:gd name="connsiteX9" fmla="*/ 580490 w 602970"/>
                <a:gd name="connsiteY9" fmla="*/ 668982 h 826365"/>
                <a:gd name="connsiteX10" fmla="*/ 580263 w 602970"/>
                <a:gd name="connsiteY10" fmla="*/ 620591 h 826365"/>
                <a:gd name="connsiteX11" fmla="*/ 580263 w 602970"/>
                <a:gd name="connsiteY11" fmla="*/ 603395 h 826365"/>
                <a:gd name="connsiteX12" fmla="*/ 22519 w 602970"/>
                <a:gd name="connsiteY12" fmla="*/ 469788 h 826365"/>
                <a:gd name="connsiteX13" fmla="*/ 22292 w 602970"/>
                <a:gd name="connsiteY13" fmla="*/ 540777 h 826365"/>
                <a:gd name="connsiteX14" fmla="*/ 43405 w 602970"/>
                <a:gd name="connsiteY14" fmla="*/ 592570 h 826365"/>
                <a:gd name="connsiteX15" fmla="*/ 102971 w 602970"/>
                <a:gd name="connsiteY15" fmla="*/ 632322 h 826365"/>
                <a:gd name="connsiteX16" fmla="*/ 256577 w 602970"/>
                <a:gd name="connsiteY16" fmla="*/ 667827 h 826365"/>
                <a:gd name="connsiteX17" fmla="*/ 474904 w 602970"/>
                <a:gd name="connsiteY17" fmla="*/ 642301 h 826365"/>
                <a:gd name="connsiteX18" fmla="*/ 559253 w 602970"/>
                <a:gd name="connsiteY18" fmla="*/ 592570 h 826365"/>
                <a:gd name="connsiteX19" fmla="*/ 579645 w 602970"/>
                <a:gd name="connsiteY19" fmla="*/ 553148 h 826365"/>
                <a:gd name="connsiteX20" fmla="*/ 579810 w 602970"/>
                <a:gd name="connsiteY20" fmla="*/ 472840 h 826365"/>
                <a:gd name="connsiteX21" fmla="*/ 578057 w 602970"/>
                <a:gd name="connsiteY21" fmla="*/ 471685 h 826365"/>
                <a:gd name="connsiteX22" fmla="*/ 465399 w 602970"/>
                <a:gd name="connsiteY22" fmla="*/ 534901 h 826365"/>
                <a:gd name="connsiteX23" fmla="*/ 183280 w 602970"/>
                <a:gd name="connsiteY23" fmla="*/ 546364 h 826365"/>
                <a:gd name="connsiteX24" fmla="*/ 22519 w 602970"/>
                <a:gd name="connsiteY24" fmla="*/ 469788 h 826365"/>
                <a:gd name="connsiteX25" fmla="*/ 22519 w 602970"/>
                <a:gd name="connsiteY25" fmla="*/ 336677 h 826365"/>
                <a:gd name="connsiteX26" fmla="*/ 22292 w 602970"/>
                <a:gd name="connsiteY26" fmla="*/ 405336 h 826365"/>
                <a:gd name="connsiteX27" fmla="*/ 46643 w 602970"/>
                <a:gd name="connsiteY27" fmla="*/ 462016 h 826365"/>
                <a:gd name="connsiteX28" fmla="*/ 116765 w 602970"/>
                <a:gd name="connsiteY28" fmla="*/ 504139 h 826365"/>
                <a:gd name="connsiteX29" fmla="*/ 466616 w 602970"/>
                <a:gd name="connsiteY29" fmla="*/ 511087 h 826365"/>
                <a:gd name="connsiteX30" fmla="*/ 555336 w 602970"/>
                <a:gd name="connsiteY30" fmla="*/ 462717 h 826365"/>
                <a:gd name="connsiteX31" fmla="*/ 580428 w 602970"/>
                <a:gd name="connsiteY31" fmla="*/ 405336 h 826365"/>
                <a:gd name="connsiteX32" fmla="*/ 580181 w 602970"/>
                <a:gd name="connsiteY32" fmla="*/ 346615 h 826365"/>
                <a:gd name="connsiteX33" fmla="*/ 578635 w 602970"/>
                <a:gd name="connsiteY33" fmla="*/ 337275 h 826365"/>
                <a:gd name="connsiteX34" fmla="*/ 457007 w 602970"/>
                <a:gd name="connsiteY34" fmla="*/ 403460 h 826365"/>
                <a:gd name="connsiteX35" fmla="*/ 234619 w 602970"/>
                <a:gd name="connsiteY35" fmla="*/ 420160 h 826365"/>
                <a:gd name="connsiteX36" fmla="*/ 22519 w 602970"/>
                <a:gd name="connsiteY36" fmla="*/ 336677 h 826365"/>
                <a:gd name="connsiteX37" fmla="*/ 580037 w 602970"/>
                <a:gd name="connsiteY37" fmla="*/ 201875 h 826365"/>
                <a:gd name="connsiteX38" fmla="*/ 473853 w 602970"/>
                <a:gd name="connsiteY38" fmla="*/ 264410 h 826365"/>
                <a:gd name="connsiteX39" fmla="*/ 158765 w 602970"/>
                <a:gd name="connsiteY39" fmla="*/ 273008 h 826365"/>
                <a:gd name="connsiteX40" fmla="*/ 24932 w 602970"/>
                <a:gd name="connsiteY40" fmla="*/ 204308 h 826365"/>
                <a:gd name="connsiteX41" fmla="*/ 22561 w 602970"/>
                <a:gd name="connsiteY41" fmla="*/ 204494 h 826365"/>
                <a:gd name="connsiteX42" fmla="*/ 22437 w 602970"/>
                <a:gd name="connsiteY42" fmla="*/ 275421 h 826365"/>
                <a:gd name="connsiteX43" fmla="*/ 38272 w 602970"/>
                <a:gd name="connsiteY43" fmla="*/ 318884 h 826365"/>
                <a:gd name="connsiteX44" fmla="*/ 93178 w 602970"/>
                <a:gd name="connsiteY44" fmla="*/ 359811 h 826365"/>
                <a:gd name="connsiteX45" fmla="*/ 281732 w 602970"/>
                <a:gd name="connsiteY45" fmla="*/ 401295 h 826365"/>
                <a:gd name="connsiteX46" fmla="*/ 485007 w 602970"/>
                <a:gd name="connsiteY46" fmla="*/ 370698 h 826365"/>
                <a:gd name="connsiteX47" fmla="*/ 556779 w 602970"/>
                <a:gd name="connsiteY47" fmla="*/ 327379 h 826365"/>
                <a:gd name="connsiteX48" fmla="*/ 579830 w 602970"/>
                <a:gd name="connsiteY48" fmla="*/ 283812 h 826365"/>
                <a:gd name="connsiteX49" fmla="*/ 580037 w 602970"/>
                <a:gd name="connsiteY49" fmla="*/ 201875 h 826365"/>
                <a:gd name="connsiteX50" fmla="*/ 259951 w 602970"/>
                <a:gd name="connsiteY50" fmla="*/ 23442 h 826365"/>
                <a:gd name="connsiteX51" fmla="*/ 142250 w 602970"/>
                <a:gd name="connsiteY51" fmla="*/ 44867 h 826365"/>
                <a:gd name="connsiteX52" fmla="*/ 45447 w 602970"/>
                <a:gd name="connsiteY52" fmla="*/ 97258 h 826365"/>
                <a:gd name="connsiteX53" fmla="*/ 45426 w 602970"/>
                <a:gd name="connsiteY53" fmla="*/ 192988 h 826365"/>
                <a:gd name="connsiteX54" fmla="*/ 105652 w 602970"/>
                <a:gd name="connsiteY54" fmla="*/ 231771 h 826365"/>
                <a:gd name="connsiteX55" fmla="*/ 292928 w 602970"/>
                <a:gd name="connsiteY55" fmla="*/ 267791 h 826365"/>
                <a:gd name="connsiteX56" fmla="*/ 481440 w 602970"/>
                <a:gd name="connsiteY56" fmla="*/ 238163 h 826365"/>
                <a:gd name="connsiteX57" fmla="*/ 561872 w 602970"/>
                <a:gd name="connsiteY57" fmla="*/ 187999 h 826365"/>
                <a:gd name="connsiteX58" fmla="*/ 560552 w 602970"/>
                <a:gd name="connsiteY58" fmla="*/ 100474 h 826365"/>
                <a:gd name="connsiteX59" fmla="*/ 516058 w 602970"/>
                <a:gd name="connsiteY59" fmla="*/ 67567 h 826365"/>
                <a:gd name="connsiteX60" fmla="*/ 379586 w 602970"/>
                <a:gd name="connsiteY60" fmla="*/ 27485 h 826365"/>
                <a:gd name="connsiteX61" fmla="*/ 259951 w 602970"/>
                <a:gd name="connsiteY61" fmla="*/ 23442 h 826365"/>
                <a:gd name="connsiteX62" fmla="*/ 355896 w 602970"/>
                <a:gd name="connsiteY62" fmla="*/ 2496 h 826365"/>
                <a:gd name="connsiteX63" fmla="*/ 501708 w 602970"/>
                <a:gd name="connsiteY63" fmla="*/ 36125 h 826365"/>
                <a:gd name="connsiteX64" fmla="*/ 575501 w 602970"/>
                <a:gd name="connsiteY64" fmla="*/ 83959 h 826365"/>
                <a:gd name="connsiteX65" fmla="*/ 602841 w 602970"/>
                <a:gd name="connsiteY65" fmla="*/ 151669 h 826365"/>
                <a:gd name="connsiteX66" fmla="*/ 602923 w 602970"/>
                <a:gd name="connsiteY66" fmla="*/ 669951 h 826365"/>
                <a:gd name="connsiteX67" fmla="*/ 565109 w 602970"/>
                <a:gd name="connsiteY67" fmla="*/ 751805 h 826365"/>
                <a:gd name="connsiteX68" fmla="*/ 457049 w 602970"/>
                <a:gd name="connsiteY68" fmla="*/ 805186 h 826365"/>
                <a:gd name="connsiteX69" fmla="*/ 114436 w 602970"/>
                <a:gd name="connsiteY69" fmla="*/ 794897 h 826365"/>
                <a:gd name="connsiteX70" fmla="*/ 21798 w 602970"/>
                <a:gd name="connsiteY70" fmla="*/ 735641 h 826365"/>
                <a:gd name="connsiteX71" fmla="*/ 4 w 602970"/>
                <a:gd name="connsiteY71" fmla="*/ 676136 h 826365"/>
                <a:gd name="connsiteX72" fmla="*/ 45 w 602970"/>
                <a:gd name="connsiteY72" fmla="*/ 146515 h 826365"/>
                <a:gd name="connsiteX73" fmla="*/ 27303 w 602970"/>
                <a:gd name="connsiteY73" fmla="*/ 83980 h 826365"/>
                <a:gd name="connsiteX74" fmla="*/ 126085 w 602970"/>
                <a:gd name="connsiteY74" fmla="*/ 26681 h 826365"/>
                <a:gd name="connsiteX75" fmla="*/ 355896 w 602970"/>
                <a:gd name="connsiteY75" fmla="*/ 2496 h 826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602970" h="826365">
                  <a:moveTo>
                    <a:pt x="580263" y="603395"/>
                  </a:moveTo>
                  <a:cubicBezTo>
                    <a:pt x="548656" y="636281"/>
                    <a:pt x="511625" y="654467"/>
                    <a:pt x="471605" y="666838"/>
                  </a:cubicBezTo>
                  <a:cubicBezTo>
                    <a:pt x="372988" y="697332"/>
                    <a:pt x="273072" y="699641"/>
                    <a:pt x="172579" y="677972"/>
                  </a:cubicBezTo>
                  <a:cubicBezTo>
                    <a:pt x="117301" y="666054"/>
                    <a:pt x="65158" y="646859"/>
                    <a:pt x="22499" y="603560"/>
                  </a:cubicBezTo>
                  <a:cubicBezTo>
                    <a:pt x="22499" y="627766"/>
                    <a:pt x="23303" y="650075"/>
                    <a:pt x="22313" y="672281"/>
                  </a:cubicBezTo>
                  <a:cubicBezTo>
                    <a:pt x="21241" y="695807"/>
                    <a:pt x="30478" y="714177"/>
                    <a:pt x="46828" y="729909"/>
                  </a:cubicBezTo>
                  <a:cubicBezTo>
                    <a:pt x="69055" y="751290"/>
                    <a:pt x="95858" y="765084"/>
                    <a:pt x="124621" y="774898"/>
                  </a:cubicBezTo>
                  <a:cubicBezTo>
                    <a:pt x="230640" y="811083"/>
                    <a:pt x="337999" y="812362"/>
                    <a:pt x="446039" y="785146"/>
                  </a:cubicBezTo>
                  <a:cubicBezTo>
                    <a:pt x="482883" y="775867"/>
                    <a:pt x="517811" y="761682"/>
                    <a:pt x="547707" y="737352"/>
                  </a:cubicBezTo>
                  <a:cubicBezTo>
                    <a:pt x="569294" y="719785"/>
                    <a:pt x="582799" y="698466"/>
                    <a:pt x="580490" y="668982"/>
                  </a:cubicBezTo>
                  <a:cubicBezTo>
                    <a:pt x="579232" y="652941"/>
                    <a:pt x="580263" y="636735"/>
                    <a:pt x="580263" y="620591"/>
                  </a:cubicBezTo>
                  <a:cubicBezTo>
                    <a:pt x="580263" y="615684"/>
                    <a:pt x="580263" y="610777"/>
                    <a:pt x="580263" y="603395"/>
                  </a:cubicBezTo>
                  <a:close/>
                  <a:moveTo>
                    <a:pt x="22519" y="469788"/>
                  </a:moveTo>
                  <a:cubicBezTo>
                    <a:pt x="22519" y="495066"/>
                    <a:pt x="23096" y="517953"/>
                    <a:pt x="22292" y="540777"/>
                  </a:cubicBezTo>
                  <a:cubicBezTo>
                    <a:pt x="21612" y="561498"/>
                    <a:pt x="29591" y="578096"/>
                    <a:pt x="43405" y="592570"/>
                  </a:cubicBezTo>
                  <a:cubicBezTo>
                    <a:pt x="60292" y="610260"/>
                    <a:pt x="80869" y="622508"/>
                    <a:pt x="102971" y="632322"/>
                  </a:cubicBezTo>
                  <a:cubicBezTo>
                    <a:pt x="151878" y="654013"/>
                    <a:pt x="203506" y="664136"/>
                    <a:pt x="256577" y="667827"/>
                  </a:cubicBezTo>
                  <a:cubicBezTo>
                    <a:pt x="330947" y="673002"/>
                    <a:pt x="404080" y="667002"/>
                    <a:pt x="474904" y="642301"/>
                  </a:cubicBezTo>
                  <a:cubicBezTo>
                    <a:pt x="506244" y="631374"/>
                    <a:pt x="535790" y="616962"/>
                    <a:pt x="559253" y="592570"/>
                  </a:cubicBezTo>
                  <a:cubicBezTo>
                    <a:pt x="569913" y="581498"/>
                    <a:pt x="579088" y="568900"/>
                    <a:pt x="579645" y="553148"/>
                  </a:cubicBezTo>
                  <a:cubicBezTo>
                    <a:pt x="580572" y="526406"/>
                    <a:pt x="579892" y="499602"/>
                    <a:pt x="579810" y="472840"/>
                  </a:cubicBezTo>
                  <a:cubicBezTo>
                    <a:pt x="579810" y="472510"/>
                    <a:pt x="578820" y="472159"/>
                    <a:pt x="578057" y="471685"/>
                  </a:cubicBezTo>
                  <a:cubicBezTo>
                    <a:pt x="546944" y="504118"/>
                    <a:pt x="507605" y="522406"/>
                    <a:pt x="465399" y="534901"/>
                  </a:cubicBezTo>
                  <a:cubicBezTo>
                    <a:pt x="372411" y="562447"/>
                    <a:pt x="278082" y="565045"/>
                    <a:pt x="183280" y="546364"/>
                  </a:cubicBezTo>
                  <a:cubicBezTo>
                    <a:pt x="124394" y="534777"/>
                    <a:pt x="68477" y="515705"/>
                    <a:pt x="22519" y="469788"/>
                  </a:cubicBezTo>
                  <a:close/>
                  <a:moveTo>
                    <a:pt x="22519" y="336677"/>
                  </a:moveTo>
                  <a:cubicBezTo>
                    <a:pt x="22519" y="360739"/>
                    <a:pt x="23241" y="383068"/>
                    <a:pt x="22292" y="405336"/>
                  </a:cubicBezTo>
                  <a:cubicBezTo>
                    <a:pt x="21303" y="428511"/>
                    <a:pt x="30643" y="446573"/>
                    <a:pt x="46643" y="462016"/>
                  </a:cubicBezTo>
                  <a:cubicBezTo>
                    <a:pt x="66766" y="481417"/>
                    <a:pt x="90745" y="494860"/>
                    <a:pt x="116765" y="504139"/>
                  </a:cubicBezTo>
                  <a:cubicBezTo>
                    <a:pt x="232537" y="545396"/>
                    <a:pt x="349360" y="546200"/>
                    <a:pt x="466616" y="511087"/>
                  </a:cubicBezTo>
                  <a:cubicBezTo>
                    <a:pt x="499378" y="501273"/>
                    <a:pt x="530058" y="486634"/>
                    <a:pt x="555336" y="462717"/>
                  </a:cubicBezTo>
                  <a:cubicBezTo>
                    <a:pt x="571748" y="447191"/>
                    <a:pt x="581542" y="428923"/>
                    <a:pt x="580428" y="405336"/>
                  </a:cubicBezTo>
                  <a:cubicBezTo>
                    <a:pt x="579501" y="385790"/>
                    <a:pt x="580284" y="366182"/>
                    <a:pt x="580181" y="346615"/>
                  </a:cubicBezTo>
                  <a:cubicBezTo>
                    <a:pt x="580160" y="343749"/>
                    <a:pt x="581047" y="340636"/>
                    <a:pt x="578635" y="337275"/>
                  </a:cubicBezTo>
                  <a:cubicBezTo>
                    <a:pt x="544821" y="372244"/>
                    <a:pt x="502347" y="390759"/>
                    <a:pt x="457007" y="403460"/>
                  </a:cubicBezTo>
                  <a:cubicBezTo>
                    <a:pt x="384060" y="423893"/>
                    <a:pt x="309773" y="428841"/>
                    <a:pt x="234619" y="420160"/>
                  </a:cubicBezTo>
                  <a:cubicBezTo>
                    <a:pt x="157321" y="411233"/>
                    <a:pt x="83219" y="393666"/>
                    <a:pt x="22519" y="336677"/>
                  </a:cubicBezTo>
                  <a:close/>
                  <a:moveTo>
                    <a:pt x="580037" y="201875"/>
                  </a:moveTo>
                  <a:cubicBezTo>
                    <a:pt x="549398" y="233916"/>
                    <a:pt x="513069" y="252101"/>
                    <a:pt x="473853" y="264410"/>
                  </a:cubicBezTo>
                  <a:cubicBezTo>
                    <a:pt x="369731" y="297008"/>
                    <a:pt x="264413" y="298431"/>
                    <a:pt x="158765" y="273008"/>
                  </a:cubicBezTo>
                  <a:cubicBezTo>
                    <a:pt x="108869" y="261009"/>
                    <a:pt x="62003" y="241875"/>
                    <a:pt x="24932" y="204308"/>
                  </a:cubicBezTo>
                  <a:cubicBezTo>
                    <a:pt x="24664" y="204040"/>
                    <a:pt x="23736" y="204391"/>
                    <a:pt x="22561" y="204494"/>
                  </a:cubicBezTo>
                  <a:cubicBezTo>
                    <a:pt x="22561" y="228122"/>
                    <a:pt x="22911" y="251772"/>
                    <a:pt x="22437" y="275421"/>
                  </a:cubicBezTo>
                  <a:cubicBezTo>
                    <a:pt x="22086" y="292163"/>
                    <a:pt x="27963" y="306266"/>
                    <a:pt x="38272" y="318884"/>
                  </a:cubicBezTo>
                  <a:cubicBezTo>
                    <a:pt x="53158" y="337090"/>
                    <a:pt x="72354" y="349729"/>
                    <a:pt x="93178" y="359811"/>
                  </a:cubicBezTo>
                  <a:cubicBezTo>
                    <a:pt x="152682" y="388615"/>
                    <a:pt x="216331" y="399295"/>
                    <a:pt x="281732" y="401295"/>
                  </a:cubicBezTo>
                  <a:cubicBezTo>
                    <a:pt x="351298" y="403419"/>
                    <a:pt x="419523" y="395811"/>
                    <a:pt x="485007" y="370698"/>
                  </a:cubicBezTo>
                  <a:cubicBezTo>
                    <a:pt x="511460" y="360554"/>
                    <a:pt x="536346" y="347523"/>
                    <a:pt x="556779" y="327379"/>
                  </a:cubicBezTo>
                  <a:cubicBezTo>
                    <a:pt x="568965" y="315338"/>
                    <a:pt x="579274" y="301606"/>
                    <a:pt x="579830" y="283812"/>
                  </a:cubicBezTo>
                  <a:cubicBezTo>
                    <a:pt x="580655" y="257400"/>
                    <a:pt x="580037" y="230947"/>
                    <a:pt x="580037" y="201875"/>
                  </a:cubicBezTo>
                  <a:close/>
                  <a:moveTo>
                    <a:pt x="259951" y="23442"/>
                  </a:moveTo>
                  <a:cubicBezTo>
                    <a:pt x="220372" y="26130"/>
                    <a:pt x="181115" y="33063"/>
                    <a:pt x="142250" y="44867"/>
                  </a:cubicBezTo>
                  <a:cubicBezTo>
                    <a:pt x="106559" y="55712"/>
                    <a:pt x="72539" y="70413"/>
                    <a:pt x="45447" y="97258"/>
                  </a:cubicBezTo>
                  <a:cubicBezTo>
                    <a:pt x="14581" y="127855"/>
                    <a:pt x="14664" y="162061"/>
                    <a:pt x="45426" y="192988"/>
                  </a:cubicBezTo>
                  <a:cubicBezTo>
                    <a:pt x="62642" y="210287"/>
                    <a:pt x="83446" y="222266"/>
                    <a:pt x="105652" y="231771"/>
                  </a:cubicBezTo>
                  <a:cubicBezTo>
                    <a:pt x="168249" y="258513"/>
                    <a:pt x="234186" y="267461"/>
                    <a:pt x="292928" y="267791"/>
                  </a:cubicBezTo>
                  <a:cubicBezTo>
                    <a:pt x="363215" y="267688"/>
                    <a:pt x="423524" y="259853"/>
                    <a:pt x="481440" y="238163"/>
                  </a:cubicBezTo>
                  <a:cubicBezTo>
                    <a:pt x="511543" y="226885"/>
                    <a:pt x="540099" y="212617"/>
                    <a:pt x="561872" y="187999"/>
                  </a:cubicBezTo>
                  <a:cubicBezTo>
                    <a:pt x="587088" y="159504"/>
                    <a:pt x="586408" y="128391"/>
                    <a:pt x="560552" y="100474"/>
                  </a:cubicBezTo>
                  <a:cubicBezTo>
                    <a:pt x="547790" y="86701"/>
                    <a:pt x="532553" y="76227"/>
                    <a:pt x="516058" y="67567"/>
                  </a:cubicBezTo>
                  <a:cubicBezTo>
                    <a:pt x="473255" y="45135"/>
                    <a:pt x="427214" y="33630"/>
                    <a:pt x="379586" y="27485"/>
                  </a:cubicBezTo>
                  <a:cubicBezTo>
                    <a:pt x="339432" y="22310"/>
                    <a:pt x="299531" y="20754"/>
                    <a:pt x="259951" y="23442"/>
                  </a:cubicBezTo>
                  <a:close/>
                  <a:moveTo>
                    <a:pt x="355896" y="2496"/>
                  </a:moveTo>
                  <a:cubicBezTo>
                    <a:pt x="406122" y="6744"/>
                    <a:pt x="455049" y="16558"/>
                    <a:pt x="501708" y="36125"/>
                  </a:cubicBezTo>
                  <a:cubicBezTo>
                    <a:pt x="529130" y="47630"/>
                    <a:pt x="554697" y="62165"/>
                    <a:pt x="575501" y="83959"/>
                  </a:cubicBezTo>
                  <a:cubicBezTo>
                    <a:pt x="593583" y="102907"/>
                    <a:pt x="603212" y="124927"/>
                    <a:pt x="602841" y="151669"/>
                  </a:cubicBezTo>
                  <a:cubicBezTo>
                    <a:pt x="602202" y="197689"/>
                    <a:pt x="601686" y="625312"/>
                    <a:pt x="602923" y="669951"/>
                  </a:cubicBezTo>
                  <a:cubicBezTo>
                    <a:pt x="603892" y="704156"/>
                    <a:pt x="590119" y="730321"/>
                    <a:pt x="565109" y="751805"/>
                  </a:cubicBezTo>
                  <a:cubicBezTo>
                    <a:pt x="533666" y="778795"/>
                    <a:pt x="496492" y="794753"/>
                    <a:pt x="457049" y="805186"/>
                  </a:cubicBezTo>
                  <a:cubicBezTo>
                    <a:pt x="341937" y="835680"/>
                    <a:pt x="227444" y="834093"/>
                    <a:pt x="114436" y="794897"/>
                  </a:cubicBezTo>
                  <a:cubicBezTo>
                    <a:pt x="79096" y="782650"/>
                    <a:pt x="46560" y="764877"/>
                    <a:pt x="21798" y="735641"/>
                  </a:cubicBezTo>
                  <a:cubicBezTo>
                    <a:pt x="7303" y="718507"/>
                    <a:pt x="-202" y="698940"/>
                    <a:pt x="4" y="676136"/>
                  </a:cubicBezTo>
                  <a:cubicBezTo>
                    <a:pt x="417" y="629415"/>
                    <a:pt x="66" y="194267"/>
                    <a:pt x="45" y="146515"/>
                  </a:cubicBezTo>
                  <a:cubicBezTo>
                    <a:pt x="25" y="121732"/>
                    <a:pt x="10520" y="101423"/>
                    <a:pt x="27303" y="83980"/>
                  </a:cubicBezTo>
                  <a:cubicBezTo>
                    <a:pt x="54725" y="55485"/>
                    <a:pt x="89302" y="38826"/>
                    <a:pt x="126085" y="26681"/>
                  </a:cubicBezTo>
                  <a:cubicBezTo>
                    <a:pt x="200847" y="1981"/>
                    <a:pt x="277732" y="-4143"/>
                    <a:pt x="355896" y="249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ko-KR" altLang="en-US"/>
            </a:p>
          </p:txBody>
        </p:sp>
        <p:sp>
          <p:nvSpPr>
            <p:cNvPr id="128" name="자유형: 도형 127">
              <a:extLst>
                <a:ext uri="{FF2B5EF4-FFF2-40B4-BE49-F238E27FC236}">
                  <a16:creationId xmlns:a16="http://schemas.microsoft.com/office/drawing/2014/main" id="{7C235071-E346-4B00-96E4-873A5D42A34C}"/>
                </a:ext>
              </a:extLst>
            </p:cNvPr>
            <p:cNvSpPr/>
            <p:nvPr/>
          </p:nvSpPr>
          <p:spPr>
            <a:xfrm>
              <a:off x="9056414" y="2578440"/>
              <a:ext cx="579222" cy="793818"/>
            </a:xfrm>
            <a:custGeom>
              <a:avLst/>
              <a:gdLst>
                <a:gd name="connsiteX0" fmla="*/ 580263 w 602970"/>
                <a:gd name="connsiteY0" fmla="*/ 603395 h 826365"/>
                <a:gd name="connsiteX1" fmla="*/ 471605 w 602970"/>
                <a:gd name="connsiteY1" fmla="*/ 666838 h 826365"/>
                <a:gd name="connsiteX2" fmla="*/ 172579 w 602970"/>
                <a:gd name="connsiteY2" fmla="*/ 677971 h 826365"/>
                <a:gd name="connsiteX3" fmla="*/ 22499 w 602970"/>
                <a:gd name="connsiteY3" fmla="*/ 603560 h 826365"/>
                <a:gd name="connsiteX4" fmla="*/ 22313 w 602970"/>
                <a:gd name="connsiteY4" fmla="*/ 672281 h 826365"/>
                <a:gd name="connsiteX5" fmla="*/ 46828 w 602970"/>
                <a:gd name="connsiteY5" fmla="*/ 729909 h 826365"/>
                <a:gd name="connsiteX6" fmla="*/ 124621 w 602970"/>
                <a:gd name="connsiteY6" fmla="*/ 774898 h 826365"/>
                <a:gd name="connsiteX7" fmla="*/ 446039 w 602970"/>
                <a:gd name="connsiteY7" fmla="*/ 785145 h 826365"/>
                <a:gd name="connsiteX8" fmla="*/ 547707 w 602970"/>
                <a:gd name="connsiteY8" fmla="*/ 737352 h 826365"/>
                <a:gd name="connsiteX9" fmla="*/ 580490 w 602970"/>
                <a:gd name="connsiteY9" fmla="*/ 668982 h 826365"/>
                <a:gd name="connsiteX10" fmla="*/ 580263 w 602970"/>
                <a:gd name="connsiteY10" fmla="*/ 620591 h 826365"/>
                <a:gd name="connsiteX11" fmla="*/ 580263 w 602970"/>
                <a:gd name="connsiteY11" fmla="*/ 603395 h 826365"/>
                <a:gd name="connsiteX12" fmla="*/ 22519 w 602970"/>
                <a:gd name="connsiteY12" fmla="*/ 469788 h 826365"/>
                <a:gd name="connsiteX13" fmla="*/ 22292 w 602970"/>
                <a:gd name="connsiteY13" fmla="*/ 540777 h 826365"/>
                <a:gd name="connsiteX14" fmla="*/ 43405 w 602970"/>
                <a:gd name="connsiteY14" fmla="*/ 592570 h 826365"/>
                <a:gd name="connsiteX15" fmla="*/ 102971 w 602970"/>
                <a:gd name="connsiteY15" fmla="*/ 632322 h 826365"/>
                <a:gd name="connsiteX16" fmla="*/ 256577 w 602970"/>
                <a:gd name="connsiteY16" fmla="*/ 667827 h 826365"/>
                <a:gd name="connsiteX17" fmla="*/ 474904 w 602970"/>
                <a:gd name="connsiteY17" fmla="*/ 642301 h 826365"/>
                <a:gd name="connsiteX18" fmla="*/ 559253 w 602970"/>
                <a:gd name="connsiteY18" fmla="*/ 592570 h 826365"/>
                <a:gd name="connsiteX19" fmla="*/ 579645 w 602970"/>
                <a:gd name="connsiteY19" fmla="*/ 553148 h 826365"/>
                <a:gd name="connsiteX20" fmla="*/ 579810 w 602970"/>
                <a:gd name="connsiteY20" fmla="*/ 472840 h 826365"/>
                <a:gd name="connsiteX21" fmla="*/ 578057 w 602970"/>
                <a:gd name="connsiteY21" fmla="*/ 471685 h 826365"/>
                <a:gd name="connsiteX22" fmla="*/ 465399 w 602970"/>
                <a:gd name="connsiteY22" fmla="*/ 534901 h 826365"/>
                <a:gd name="connsiteX23" fmla="*/ 183280 w 602970"/>
                <a:gd name="connsiteY23" fmla="*/ 546364 h 826365"/>
                <a:gd name="connsiteX24" fmla="*/ 22519 w 602970"/>
                <a:gd name="connsiteY24" fmla="*/ 469788 h 826365"/>
                <a:gd name="connsiteX25" fmla="*/ 22519 w 602970"/>
                <a:gd name="connsiteY25" fmla="*/ 336677 h 826365"/>
                <a:gd name="connsiteX26" fmla="*/ 22292 w 602970"/>
                <a:gd name="connsiteY26" fmla="*/ 405336 h 826365"/>
                <a:gd name="connsiteX27" fmla="*/ 46643 w 602970"/>
                <a:gd name="connsiteY27" fmla="*/ 462015 h 826365"/>
                <a:gd name="connsiteX28" fmla="*/ 116765 w 602970"/>
                <a:gd name="connsiteY28" fmla="*/ 504139 h 826365"/>
                <a:gd name="connsiteX29" fmla="*/ 466616 w 602970"/>
                <a:gd name="connsiteY29" fmla="*/ 511087 h 826365"/>
                <a:gd name="connsiteX30" fmla="*/ 555336 w 602970"/>
                <a:gd name="connsiteY30" fmla="*/ 462716 h 826365"/>
                <a:gd name="connsiteX31" fmla="*/ 580428 w 602970"/>
                <a:gd name="connsiteY31" fmla="*/ 405336 h 826365"/>
                <a:gd name="connsiteX32" fmla="*/ 580181 w 602970"/>
                <a:gd name="connsiteY32" fmla="*/ 346615 h 826365"/>
                <a:gd name="connsiteX33" fmla="*/ 578635 w 602970"/>
                <a:gd name="connsiteY33" fmla="*/ 337275 h 826365"/>
                <a:gd name="connsiteX34" fmla="*/ 457007 w 602970"/>
                <a:gd name="connsiteY34" fmla="*/ 403460 h 826365"/>
                <a:gd name="connsiteX35" fmla="*/ 234619 w 602970"/>
                <a:gd name="connsiteY35" fmla="*/ 420160 h 826365"/>
                <a:gd name="connsiteX36" fmla="*/ 22519 w 602970"/>
                <a:gd name="connsiteY36" fmla="*/ 336677 h 826365"/>
                <a:gd name="connsiteX37" fmla="*/ 580037 w 602970"/>
                <a:gd name="connsiteY37" fmla="*/ 201875 h 826365"/>
                <a:gd name="connsiteX38" fmla="*/ 473853 w 602970"/>
                <a:gd name="connsiteY38" fmla="*/ 264410 h 826365"/>
                <a:gd name="connsiteX39" fmla="*/ 158765 w 602970"/>
                <a:gd name="connsiteY39" fmla="*/ 273008 h 826365"/>
                <a:gd name="connsiteX40" fmla="*/ 24932 w 602970"/>
                <a:gd name="connsiteY40" fmla="*/ 204308 h 826365"/>
                <a:gd name="connsiteX41" fmla="*/ 22561 w 602970"/>
                <a:gd name="connsiteY41" fmla="*/ 204494 h 826365"/>
                <a:gd name="connsiteX42" fmla="*/ 22437 w 602970"/>
                <a:gd name="connsiteY42" fmla="*/ 275421 h 826365"/>
                <a:gd name="connsiteX43" fmla="*/ 38272 w 602970"/>
                <a:gd name="connsiteY43" fmla="*/ 318884 h 826365"/>
                <a:gd name="connsiteX44" fmla="*/ 93178 w 602970"/>
                <a:gd name="connsiteY44" fmla="*/ 359811 h 826365"/>
                <a:gd name="connsiteX45" fmla="*/ 281732 w 602970"/>
                <a:gd name="connsiteY45" fmla="*/ 401295 h 826365"/>
                <a:gd name="connsiteX46" fmla="*/ 485007 w 602970"/>
                <a:gd name="connsiteY46" fmla="*/ 370698 h 826365"/>
                <a:gd name="connsiteX47" fmla="*/ 556779 w 602970"/>
                <a:gd name="connsiteY47" fmla="*/ 327379 h 826365"/>
                <a:gd name="connsiteX48" fmla="*/ 579830 w 602970"/>
                <a:gd name="connsiteY48" fmla="*/ 283812 h 826365"/>
                <a:gd name="connsiteX49" fmla="*/ 580037 w 602970"/>
                <a:gd name="connsiteY49" fmla="*/ 201875 h 826365"/>
                <a:gd name="connsiteX50" fmla="*/ 259951 w 602970"/>
                <a:gd name="connsiteY50" fmla="*/ 23442 h 826365"/>
                <a:gd name="connsiteX51" fmla="*/ 142250 w 602970"/>
                <a:gd name="connsiteY51" fmla="*/ 44866 h 826365"/>
                <a:gd name="connsiteX52" fmla="*/ 45447 w 602970"/>
                <a:gd name="connsiteY52" fmla="*/ 97257 h 826365"/>
                <a:gd name="connsiteX53" fmla="*/ 45426 w 602970"/>
                <a:gd name="connsiteY53" fmla="*/ 192988 h 826365"/>
                <a:gd name="connsiteX54" fmla="*/ 105652 w 602970"/>
                <a:gd name="connsiteY54" fmla="*/ 231771 h 826365"/>
                <a:gd name="connsiteX55" fmla="*/ 292928 w 602970"/>
                <a:gd name="connsiteY55" fmla="*/ 267791 h 826365"/>
                <a:gd name="connsiteX56" fmla="*/ 481440 w 602970"/>
                <a:gd name="connsiteY56" fmla="*/ 238163 h 826365"/>
                <a:gd name="connsiteX57" fmla="*/ 561872 w 602970"/>
                <a:gd name="connsiteY57" fmla="*/ 187999 h 826365"/>
                <a:gd name="connsiteX58" fmla="*/ 560552 w 602970"/>
                <a:gd name="connsiteY58" fmla="*/ 100474 h 826365"/>
                <a:gd name="connsiteX59" fmla="*/ 516058 w 602970"/>
                <a:gd name="connsiteY59" fmla="*/ 67567 h 826365"/>
                <a:gd name="connsiteX60" fmla="*/ 379586 w 602970"/>
                <a:gd name="connsiteY60" fmla="*/ 27485 h 826365"/>
                <a:gd name="connsiteX61" fmla="*/ 259951 w 602970"/>
                <a:gd name="connsiteY61" fmla="*/ 23442 h 826365"/>
                <a:gd name="connsiteX62" fmla="*/ 355896 w 602970"/>
                <a:gd name="connsiteY62" fmla="*/ 2496 h 826365"/>
                <a:gd name="connsiteX63" fmla="*/ 501708 w 602970"/>
                <a:gd name="connsiteY63" fmla="*/ 36125 h 826365"/>
                <a:gd name="connsiteX64" fmla="*/ 575501 w 602970"/>
                <a:gd name="connsiteY64" fmla="*/ 83959 h 826365"/>
                <a:gd name="connsiteX65" fmla="*/ 602841 w 602970"/>
                <a:gd name="connsiteY65" fmla="*/ 151669 h 826365"/>
                <a:gd name="connsiteX66" fmla="*/ 602923 w 602970"/>
                <a:gd name="connsiteY66" fmla="*/ 669951 h 826365"/>
                <a:gd name="connsiteX67" fmla="*/ 565109 w 602970"/>
                <a:gd name="connsiteY67" fmla="*/ 751805 h 826365"/>
                <a:gd name="connsiteX68" fmla="*/ 457049 w 602970"/>
                <a:gd name="connsiteY68" fmla="*/ 805186 h 826365"/>
                <a:gd name="connsiteX69" fmla="*/ 114436 w 602970"/>
                <a:gd name="connsiteY69" fmla="*/ 794897 h 826365"/>
                <a:gd name="connsiteX70" fmla="*/ 21798 w 602970"/>
                <a:gd name="connsiteY70" fmla="*/ 735640 h 826365"/>
                <a:gd name="connsiteX71" fmla="*/ 4 w 602970"/>
                <a:gd name="connsiteY71" fmla="*/ 676136 h 826365"/>
                <a:gd name="connsiteX72" fmla="*/ 45 w 602970"/>
                <a:gd name="connsiteY72" fmla="*/ 146515 h 826365"/>
                <a:gd name="connsiteX73" fmla="*/ 27303 w 602970"/>
                <a:gd name="connsiteY73" fmla="*/ 83980 h 826365"/>
                <a:gd name="connsiteX74" fmla="*/ 126085 w 602970"/>
                <a:gd name="connsiteY74" fmla="*/ 26681 h 826365"/>
                <a:gd name="connsiteX75" fmla="*/ 355896 w 602970"/>
                <a:gd name="connsiteY75" fmla="*/ 2496 h 826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602970" h="826365">
                  <a:moveTo>
                    <a:pt x="580263" y="603395"/>
                  </a:moveTo>
                  <a:cubicBezTo>
                    <a:pt x="548656" y="636281"/>
                    <a:pt x="511625" y="654467"/>
                    <a:pt x="471605" y="666838"/>
                  </a:cubicBezTo>
                  <a:cubicBezTo>
                    <a:pt x="372988" y="697332"/>
                    <a:pt x="273072" y="699641"/>
                    <a:pt x="172579" y="677971"/>
                  </a:cubicBezTo>
                  <a:cubicBezTo>
                    <a:pt x="117301" y="666054"/>
                    <a:pt x="65158" y="646858"/>
                    <a:pt x="22499" y="603560"/>
                  </a:cubicBezTo>
                  <a:cubicBezTo>
                    <a:pt x="22499" y="627766"/>
                    <a:pt x="23303" y="650075"/>
                    <a:pt x="22313" y="672281"/>
                  </a:cubicBezTo>
                  <a:cubicBezTo>
                    <a:pt x="21241" y="695806"/>
                    <a:pt x="30478" y="714177"/>
                    <a:pt x="46828" y="729909"/>
                  </a:cubicBezTo>
                  <a:cubicBezTo>
                    <a:pt x="69055" y="751290"/>
                    <a:pt x="95858" y="765084"/>
                    <a:pt x="124621" y="774898"/>
                  </a:cubicBezTo>
                  <a:cubicBezTo>
                    <a:pt x="230640" y="811083"/>
                    <a:pt x="337999" y="812362"/>
                    <a:pt x="446039" y="785145"/>
                  </a:cubicBezTo>
                  <a:cubicBezTo>
                    <a:pt x="482883" y="775867"/>
                    <a:pt x="517811" y="761682"/>
                    <a:pt x="547707" y="737352"/>
                  </a:cubicBezTo>
                  <a:cubicBezTo>
                    <a:pt x="569294" y="719785"/>
                    <a:pt x="582799" y="698466"/>
                    <a:pt x="580490" y="668982"/>
                  </a:cubicBezTo>
                  <a:cubicBezTo>
                    <a:pt x="579232" y="652941"/>
                    <a:pt x="580263" y="636735"/>
                    <a:pt x="580263" y="620591"/>
                  </a:cubicBezTo>
                  <a:cubicBezTo>
                    <a:pt x="580263" y="615684"/>
                    <a:pt x="580263" y="610777"/>
                    <a:pt x="580263" y="603395"/>
                  </a:cubicBezTo>
                  <a:close/>
                  <a:moveTo>
                    <a:pt x="22519" y="469788"/>
                  </a:moveTo>
                  <a:cubicBezTo>
                    <a:pt x="22519" y="495066"/>
                    <a:pt x="23096" y="517952"/>
                    <a:pt x="22292" y="540777"/>
                  </a:cubicBezTo>
                  <a:cubicBezTo>
                    <a:pt x="21612" y="561498"/>
                    <a:pt x="29591" y="578096"/>
                    <a:pt x="43405" y="592570"/>
                  </a:cubicBezTo>
                  <a:cubicBezTo>
                    <a:pt x="60292" y="610260"/>
                    <a:pt x="80869" y="622508"/>
                    <a:pt x="102971" y="632322"/>
                  </a:cubicBezTo>
                  <a:cubicBezTo>
                    <a:pt x="151878" y="654012"/>
                    <a:pt x="203506" y="664136"/>
                    <a:pt x="256577" y="667827"/>
                  </a:cubicBezTo>
                  <a:cubicBezTo>
                    <a:pt x="330947" y="673002"/>
                    <a:pt x="404080" y="667002"/>
                    <a:pt x="474904" y="642301"/>
                  </a:cubicBezTo>
                  <a:cubicBezTo>
                    <a:pt x="506244" y="631373"/>
                    <a:pt x="535790" y="616961"/>
                    <a:pt x="559253" y="592570"/>
                  </a:cubicBezTo>
                  <a:cubicBezTo>
                    <a:pt x="569913" y="581498"/>
                    <a:pt x="579088" y="568900"/>
                    <a:pt x="579645" y="553148"/>
                  </a:cubicBezTo>
                  <a:cubicBezTo>
                    <a:pt x="580572" y="526406"/>
                    <a:pt x="579892" y="499602"/>
                    <a:pt x="579810" y="472840"/>
                  </a:cubicBezTo>
                  <a:cubicBezTo>
                    <a:pt x="579810" y="472510"/>
                    <a:pt x="578820" y="472159"/>
                    <a:pt x="578057" y="471685"/>
                  </a:cubicBezTo>
                  <a:cubicBezTo>
                    <a:pt x="546944" y="504117"/>
                    <a:pt x="507605" y="522406"/>
                    <a:pt x="465399" y="534901"/>
                  </a:cubicBezTo>
                  <a:cubicBezTo>
                    <a:pt x="372411" y="562447"/>
                    <a:pt x="278082" y="565045"/>
                    <a:pt x="183280" y="546364"/>
                  </a:cubicBezTo>
                  <a:cubicBezTo>
                    <a:pt x="124394" y="534777"/>
                    <a:pt x="68477" y="515705"/>
                    <a:pt x="22519" y="469788"/>
                  </a:cubicBezTo>
                  <a:close/>
                  <a:moveTo>
                    <a:pt x="22519" y="336677"/>
                  </a:moveTo>
                  <a:cubicBezTo>
                    <a:pt x="22519" y="360739"/>
                    <a:pt x="23241" y="383068"/>
                    <a:pt x="22292" y="405336"/>
                  </a:cubicBezTo>
                  <a:cubicBezTo>
                    <a:pt x="21303" y="428511"/>
                    <a:pt x="30643" y="446572"/>
                    <a:pt x="46643" y="462015"/>
                  </a:cubicBezTo>
                  <a:cubicBezTo>
                    <a:pt x="66766" y="481417"/>
                    <a:pt x="90745" y="494860"/>
                    <a:pt x="116765" y="504139"/>
                  </a:cubicBezTo>
                  <a:cubicBezTo>
                    <a:pt x="232537" y="545396"/>
                    <a:pt x="349360" y="546200"/>
                    <a:pt x="466616" y="511087"/>
                  </a:cubicBezTo>
                  <a:cubicBezTo>
                    <a:pt x="499378" y="501273"/>
                    <a:pt x="530058" y="486634"/>
                    <a:pt x="555336" y="462716"/>
                  </a:cubicBezTo>
                  <a:cubicBezTo>
                    <a:pt x="571748" y="447191"/>
                    <a:pt x="581542" y="428923"/>
                    <a:pt x="580428" y="405336"/>
                  </a:cubicBezTo>
                  <a:cubicBezTo>
                    <a:pt x="579501" y="385790"/>
                    <a:pt x="580284" y="366182"/>
                    <a:pt x="580181" y="346615"/>
                  </a:cubicBezTo>
                  <a:cubicBezTo>
                    <a:pt x="580160" y="343749"/>
                    <a:pt x="581047" y="340636"/>
                    <a:pt x="578635" y="337275"/>
                  </a:cubicBezTo>
                  <a:cubicBezTo>
                    <a:pt x="544821" y="372244"/>
                    <a:pt x="502347" y="390759"/>
                    <a:pt x="457007" y="403460"/>
                  </a:cubicBezTo>
                  <a:cubicBezTo>
                    <a:pt x="384060" y="423892"/>
                    <a:pt x="309773" y="428841"/>
                    <a:pt x="234619" y="420160"/>
                  </a:cubicBezTo>
                  <a:cubicBezTo>
                    <a:pt x="157321" y="411233"/>
                    <a:pt x="83219" y="393666"/>
                    <a:pt x="22519" y="336677"/>
                  </a:cubicBezTo>
                  <a:close/>
                  <a:moveTo>
                    <a:pt x="580037" y="201875"/>
                  </a:moveTo>
                  <a:cubicBezTo>
                    <a:pt x="549398" y="233916"/>
                    <a:pt x="513069" y="252101"/>
                    <a:pt x="473853" y="264410"/>
                  </a:cubicBezTo>
                  <a:cubicBezTo>
                    <a:pt x="369731" y="297008"/>
                    <a:pt x="264413" y="298431"/>
                    <a:pt x="158765" y="273008"/>
                  </a:cubicBezTo>
                  <a:cubicBezTo>
                    <a:pt x="108869" y="261008"/>
                    <a:pt x="62003" y="241875"/>
                    <a:pt x="24932" y="204308"/>
                  </a:cubicBezTo>
                  <a:cubicBezTo>
                    <a:pt x="24664" y="204040"/>
                    <a:pt x="23736" y="204390"/>
                    <a:pt x="22561" y="204494"/>
                  </a:cubicBezTo>
                  <a:cubicBezTo>
                    <a:pt x="22561" y="228122"/>
                    <a:pt x="22911" y="251771"/>
                    <a:pt x="22437" y="275421"/>
                  </a:cubicBezTo>
                  <a:cubicBezTo>
                    <a:pt x="22086" y="292163"/>
                    <a:pt x="27963" y="306266"/>
                    <a:pt x="38272" y="318884"/>
                  </a:cubicBezTo>
                  <a:cubicBezTo>
                    <a:pt x="53158" y="337090"/>
                    <a:pt x="72354" y="349729"/>
                    <a:pt x="93178" y="359811"/>
                  </a:cubicBezTo>
                  <a:cubicBezTo>
                    <a:pt x="152682" y="388615"/>
                    <a:pt x="216331" y="399295"/>
                    <a:pt x="281732" y="401295"/>
                  </a:cubicBezTo>
                  <a:cubicBezTo>
                    <a:pt x="351298" y="403419"/>
                    <a:pt x="419523" y="395811"/>
                    <a:pt x="485007" y="370698"/>
                  </a:cubicBezTo>
                  <a:cubicBezTo>
                    <a:pt x="511460" y="360553"/>
                    <a:pt x="536346" y="347523"/>
                    <a:pt x="556779" y="327379"/>
                  </a:cubicBezTo>
                  <a:cubicBezTo>
                    <a:pt x="568965" y="315338"/>
                    <a:pt x="579274" y="301606"/>
                    <a:pt x="579830" y="283812"/>
                  </a:cubicBezTo>
                  <a:cubicBezTo>
                    <a:pt x="580655" y="257400"/>
                    <a:pt x="580037" y="230947"/>
                    <a:pt x="580037" y="201875"/>
                  </a:cubicBezTo>
                  <a:close/>
                  <a:moveTo>
                    <a:pt x="259951" y="23442"/>
                  </a:moveTo>
                  <a:cubicBezTo>
                    <a:pt x="220372" y="26130"/>
                    <a:pt x="181115" y="33063"/>
                    <a:pt x="142250" y="44866"/>
                  </a:cubicBezTo>
                  <a:cubicBezTo>
                    <a:pt x="106559" y="55712"/>
                    <a:pt x="72539" y="70413"/>
                    <a:pt x="45447" y="97257"/>
                  </a:cubicBezTo>
                  <a:cubicBezTo>
                    <a:pt x="14581" y="127855"/>
                    <a:pt x="14664" y="162061"/>
                    <a:pt x="45426" y="192988"/>
                  </a:cubicBezTo>
                  <a:cubicBezTo>
                    <a:pt x="62642" y="210287"/>
                    <a:pt x="83446" y="222266"/>
                    <a:pt x="105652" y="231771"/>
                  </a:cubicBezTo>
                  <a:cubicBezTo>
                    <a:pt x="168249" y="258513"/>
                    <a:pt x="234186" y="267461"/>
                    <a:pt x="292928" y="267791"/>
                  </a:cubicBezTo>
                  <a:cubicBezTo>
                    <a:pt x="363215" y="267688"/>
                    <a:pt x="423524" y="259853"/>
                    <a:pt x="481440" y="238163"/>
                  </a:cubicBezTo>
                  <a:cubicBezTo>
                    <a:pt x="511543" y="226884"/>
                    <a:pt x="540099" y="212617"/>
                    <a:pt x="561872" y="187999"/>
                  </a:cubicBezTo>
                  <a:cubicBezTo>
                    <a:pt x="587088" y="159504"/>
                    <a:pt x="586408" y="128391"/>
                    <a:pt x="560552" y="100474"/>
                  </a:cubicBezTo>
                  <a:cubicBezTo>
                    <a:pt x="547790" y="86701"/>
                    <a:pt x="532553" y="76227"/>
                    <a:pt x="516058" y="67567"/>
                  </a:cubicBezTo>
                  <a:cubicBezTo>
                    <a:pt x="473255" y="45134"/>
                    <a:pt x="427214" y="33630"/>
                    <a:pt x="379586" y="27485"/>
                  </a:cubicBezTo>
                  <a:cubicBezTo>
                    <a:pt x="339432" y="22310"/>
                    <a:pt x="299531" y="20753"/>
                    <a:pt x="259951" y="23442"/>
                  </a:cubicBezTo>
                  <a:close/>
                  <a:moveTo>
                    <a:pt x="355896" y="2496"/>
                  </a:moveTo>
                  <a:cubicBezTo>
                    <a:pt x="406122" y="6743"/>
                    <a:pt x="455049" y="16558"/>
                    <a:pt x="501708" y="36125"/>
                  </a:cubicBezTo>
                  <a:cubicBezTo>
                    <a:pt x="529130" y="47630"/>
                    <a:pt x="554697" y="62165"/>
                    <a:pt x="575501" y="83959"/>
                  </a:cubicBezTo>
                  <a:cubicBezTo>
                    <a:pt x="593583" y="102907"/>
                    <a:pt x="603212" y="124927"/>
                    <a:pt x="602841" y="151669"/>
                  </a:cubicBezTo>
                  <a:cubicBezTo>
                    <a:pt x="602202" y="197689"/>
                    <a:pt x="601686" y="625312"/>
                    <a:pt x="602923" y="669951"/>
                  </a:cubicBezTo>
                  <a:cubicBezTo>
                    <a:pt x="603892" y="704156"/>
                    <a:pt x="590119" y="730321"/>
                    <a:pt x="565109" y="751805"/>
                  </a:cubicBezTo>
                  <a:cubicBezTo>
                    <a:pt x="533666" y="778794"/>
                    <a:pt x="496492" y="794753"/>
                    <a:pt x="457049" y="805186"/>
                  </a:cubicBezTo>
                  <a:cubicBezTo>
                    <a:pt x="341937" y="835680"/>
                    <a:pt x="227444" y="834093"/>
                    <a:pt x="114436" y="794897"/>
                  </a:cubicBezTo>
                  <a:cubicBezTo>
                    <a:pt x="79096" y="782650"/>
                    <a:pt x="46560" y="764877"/>
                    <a:pt x="21798" y="735640"/>
                  </a:cubicBezTo>
                  <a:cubicBezTo>
                    <a:pt x="7303" y="718507"/>
                    <a:pt x="-202" y="698940"/>
                    <a:pt x="4" y="676136"/>
                  </a:cubicBezTo>
                  <a:cubicBezTo>
                    <a:pt x="417" y="629415"/>
                    <a:pt x="66" y="194267"/>
                    <a:pt x="45" y="146515"/>
                  </a:cubicBezTo>
                  <a:cubicBezTo>
                    <a:pt x="25" y="121732"/>
                    <a:pt x="10520" y="101422"/>
                    <a:pt x="27303" y="83980"/>
                  </a:cubicBezTo>
                  <a:cubicBezTo>
                    <a:pt x="54725" y="55485"/>
                    <a:pt x="89302" y="38825"/>
                    <a:pt x="126085" y="26681"/>
                  </a:cubicBezTo>
                  <a:cubicBezTo>
                    <a:pt x="200847" y="1981"/>
                    <a:pt x="277732" y="-4143"/>
                    <a:pt x="355896" y="2496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ko-KR" altLang="en-US"/>
            </a:p>
          </p:txBody>
        </p:sp>
        <p:sp>
          <p:nvSpPr>
            <p:cNvPr id="129" name="자유형: 도형 128">
              <a:extLst>
                <a:ext uri="{FF2B5EF4-FFF2-40B4-BE49-F238E27FC236}">
                  <a16:creationId xmlns:a16="http://schemas.microsoft.com/office/drawing/2014/main" id="{FE591249-D6AA-4241-B2E7-746F9B568DCA}"/>
                </a:ext>
              </a:extLst>
            </p:cNvPr>
            <p:cNvSpPr/>
            <p:nvPr/>
          </p:nvSpPr>
          <p:spPr>
            <a:xfrm>
              <a:off x="9056414" y="4962312"/>
              <a:ext cx="579222" cy="793818"/>
            </a:xfrm>
            <a:custGeom>
              <a:avLst/>
              <a:gdLst>
                <a:gd name="connsiteX0" fmla="*/ 580263 w 602970"/>
                <a:gd name="connsiteY0" fmla="*/ 603395 h 826365"/>
                <a:gd name="connsiteX1" fmla="*/ 471605 w 602970"/>
                <a:gd name="connsiteY1" fmla="*/ 666838 h 826365"/>
                <a:gd name="connsiteX2" fmla="*/ 172579 w 602970"/>
                <a:gd name="connsiteY2" fmla="*/ 677972 h 826365"/>
                <a:gd name="connsiteX3" fmla="*/ 22499 w 602970"/>
                <a:gd name="connsiteY3" fmla="*/ 603560 h 826365"/>
                <a:gd name="connsiteX4" fmla="*/ 22313 w 602970"/>
                <a:gd name="connsiteY4" fmla="*/ 672281 h 826365"/>
                <a:gd name="connsiteX5" fmla="*/ 46828 w 602970"/>
                <a:gd name="connsiteY5" fmla="*/ 729909 h 826365"/>
                <a:gd name="connsiteX6" fmla="*/ 124621 w 602970"/>
                <a:gd name="connsiteY6" fmla="*/ 774898 h 826365"/>
                <a:gd name="connsiteX7" fmla="*/ 446039 w 602970"/>
                <a:gd name="connsiteY7" fmla="*/ 785146 h 826365"/>
                <a:gd name="connsiteX8" fmla="*/ 547707 w 602970"/>
                <a:gd name="connsiteY8" fmla="*/ 737352 h 826365"/>
                <a:gd name="connsiteX9" fmla="*/ 580490 w 602970"/>
                <a:gd name="connsiteY9" fmla="*/ 668982 h 826365"/>
                <a:gd name="connsiteX10" fmla="*/ 580263 w 602970"/>
                <a:gd name="connsiteY10" fmla="*/ 620591 h 826365"/>
                <a:gd name="connsiteX11" fmla="*/ 580263 w 602970"/>
                <a:gd name="connsiteY11" fmla="*/ 603395 h 826365"/>
                <a:gd name="connsiteX12" fmla="*/ 22519 w 602970"/>
                <a:gd name="connsiteY12" fmla="*/ 469788 h 826365"/>
                <a:gd name="connsiteX13" fmla="*/ 22292 w 602970"/>
                <a:gd name="connsiteY13" fmla="*/ 540777 h 826365"/>
                <a:gd name="connsiteX14" fmla="*/ 43405 w 602970"/>
                <a:gd name="connsiteY14" fmla="*/ 592570 h 826365"/>
                <a:gd name="connsiteX15" fmla="*/ 102971 w 602970"/>
                <a:gd name="connsiteY15" fmla="*/ 632322 h 826365"/>
                <a:gd name="connsiteX16" fmla="*/ 256577 w 602970"/>
                <a:gd name="connsiteY16" fmla="*/ 667827 h 826365"/>
                <a:gd name="connsiteX17" fmla="*/ 474904 w 602970"/>
                <a:gd name="connsiteY17" fmla="*/ 642301 h 826365"/>
                <a:gd name="connsiteX18" fmla="*/ 559253 w 602970"/>
                <a:gd name="connsiteY18" fmla="*/ 592570 h 826365"/>
                <a:gd name="connsiteX19" fmla="*/ 579645 w 602970"/>
                <a:gd name="connsiteY19" fmla="*/ 553148 h 826365"/>
                <a:gd name="connsiteX20" fmla="*/ 579810 w 602970"/>
                <a:gd name="connsiteY20" fmla="*/ 472840 h 826365"/>
                <a:gd name="connsiteX21" fmla="*/ 578057 w 602970"/>
                <a:gd name="connsiteY21" fmla="*/ 471685 h 826365"/>
                <a:gd name="connsiteX22" fmla="*/ 465399 w 602970"/>
                <a:gd name="connsiteY22" fmla="*/ 534901 h 826365"/>
                <a:gd name="connsiteX23" fmla="*/ 183280 w 602970"/>
                <a:gd name="connsiteY23" fmla="*/ 546364 h 826365"/>
                <a:gd name="connsiteX24" fmla="*/ 22519 w 602970"/>
                <a:gd name="connsiteY24" fmla="*/ 469788 h 826365"/>
                <a:gd name="connsiteX25" fmla="*/ 22519 w 602970"/>
                <a:gd name="connsiteY25" fmla="*/ 336677 h 826365"/>
                <a:gd name="connsiteX26" fmla="*/ 22292 w 602970"/>
                <a:gd name="connsiteY26" fmla="*/ 405336 h 826365"/>
                <a:gd name="connsiteX27" fmla="*/ 46643 w 602970"/>
                <a:gd name="connsiteY27" fmla="*/ 462016 h 826365"/>
                <a:gd name="connsiteX28" fmla="*/ 116765 w 602970"/>
                <a:gd name="connsiteY28" fmla="*/ 504139 h 826365"/>
                <a:gd name="connsiteX29" fmla="*/ 466616 w 602970"/>
                <a:gd name="connsiteY29" fmla="*/ 511087 h 826365"/>
                <a:gd name="connsiteX30" fmla="*/ 555336 w 602970"/>
                <a:gd name="connsiteY30" fmla="*/ 462717 h 826365"/>
                <a:gd name="connsiteX31" fmla="*/ 580428 w 602970"/>
                <a:gd name="connsiteY31" fmla="*/ 405336 h 826365"/>
                <a:gd name="connsiteX32" fmla="*/ 580181 w 602970"/>
                <a:gd name="connsiteY32" fmla="*/ 346615 h 826365"/>
                <a:gd name="connsiteX33" fmla="*/ 578635 w 602970"/>
                <a:gd name="connsiteY33" fmla="*/ 337275 h 826365"/>
                <a:gd name="connsiteX34" fmla="*/ 457007 w 602970"/>
                <a:gd name="connsiteY34" fmla="*/ 403460 h 826365"/>
                <a:gd name="connsiteX35" fmla="*/ 234619 w 602970"/>
                <a:gd name="connsiteY35" fmla="*/ 420160 h 826365"/>
                <a:gd name="connsiteX36" fmla="*/ 22519 w 602970"/>
                <a:gd name="connsiteY36" fmla="*/ 336677 h 826365"/>
                <a:gd name="connsiteX37" fmla="*/ 580037 w 602970"/>
                <a:gd name="connsiteY37" fmla="*/ 201875 h 826365"/>
                <a:gd name="connsiteX38" fmla="*/ 473853 w 602970"/>
                <a:gd name="connsiteY38" fmla="*/ 264410 h 826365"/>
                <a:gd name="connsiteX39" fmla="*/ 158765 w 602970"/>
                <a:gd name="connsiteY39" fmla="*/ 273008 h 826365"/>
                <a:gd name="connsiteX40" fmla="*/ 24932 w 602970"/>
                <a:gd name="connsiteY40" fmla="*/ 204308 h 826365"/>
                <a:gd name="connsiteX41" fmla="*/ 22561 w 602970"/>
                <a:gd name="connsiteY41" fmla="*/ 204494 h 826365"/>
                <a:gd name="connsiteX42" fmla="*/ 22437 w 602970"/>
                <a:gd name="connsiteY42" fmla="*/ 275421 h 826365"/>
                <a:gd name="connsiteX43" fmla="*/ 38272 w 602970"/>
                <a:gd name="connsiteY43" fmla="*/ 318884 h 826365"/>
                <a:gd name="connsiteX44" fmla="*/ 93178 w 602970"/>
                <a:gd name="connsiteY44" fmla="*/ 359811 h 826365"/>
                <a:gd name="connsiteX45" fmla="*/ 281732 w 602970"/>
                <a:gd name="connsiteY45" fmla="*/ 401295 h 826365"/>
                <a:gd name="connsiteX46" fmla="*/ 485007 w 602970"/>
                <a:gd name="connsiteY46" fmla="*/ 370698 h 826365"/>
                <a:gd name="connsiteX47" fmla="*/ 556779 w 602970"/>
                <a:gd name="connsiteY47" fmla="*/ 327379 h 826365"/>
                <a:gd name="connsiteX48" fmla="*/ 579830 w 602970"/>
                <a:gd name="connsiteY48" fmla="*/ 283812 h 826365"/>
                <a:gd name="connsiteX49" fmla="*/ 580037 w 602970"/>
                <a:gd name="connsiteY49" fmla="*/ 201875 h 826365"/>
                <a:gd name="connsiteX50" fmla="*/ 259951 w 602970"/>
                <a:gd name="connsiteY50" fmla="*/ 23442 h 826365"/>
                <a:gd name="connsiteX51" fmla="*/ 142250 w 602970"/>
                <a:gd name="connsiteY51" fmla="*/ 44867 h 826365"/>
                <a:gd name="connsiteX52" fmla="*/ 45447 w 602970"/>
                <a:gd name="connsiteY52" fmla="*/ 97258 h 826365"/>
                <a:gd name="connsiteX53" fmla="*/ 45426 w 602970"/>
                <a:gd name="connsiteY53" fmla="*/ 192988 h 826365"/>
                <a:gd name="connsiteX54" fmla="*/ 105652 w 602970"/>
                <a:gd name="connsiteY54" fmla="*/ 231771 h 826365"/>
                <a:gd name="connsiteX55" fmla="*/ 292928 w 602970"/>
                <a:gd name="connsiteY55" fmla="*/ 267791 h 826365"/>
                <a:gd name="connsiteX56" fmla="*/ 481440 w 602970"/>
                <a:gd name="connsiteY56" fmla="*/ 238163 h 826365"/>
                <a:gd name="connsiteX57" fmla="*/ 561872 w 602970"/>
                <a:gd name="connsiteY57" fmla="*/ 187999 h 826365"/>
                <a:gd name="connsiteX58" fmla="*/ 560552 w 602970"/>
                <a:gd name="connsiteY58" fmla="*/ 100474 h 826365"/>
                <a:gd name="connsiteX59" fmla="*/ 516058 w 602970"/>
                <a:gd name="connsiteY59" fmla="*/ 67567 h 826365"/>
                <a:gd name="connsiteX60" fmla="*/ 379586 w 602970"/>
                <a:gd name="connsiteY60" fmla="*/ 27485 h 826365"/>
                <a:gd name="connsiteX61" fmla="*/ 259951 w 602970"/>
                <a:gd name="connsiteY61" fmla="*/ 23442 h 826365"/>
                <a:gd name="connsiteX62" fmla="*/ 355896 w 602970"/>
                <a:gd name="connsiteY62" fmla="*/ 2496 h 826365"/>
                <a:gd name="connsiteX63" fmla="*/ 501708 w 602970"/>
                <a:gd name="connsiteY63" fmla="*/ 36125 h 826365"/>
                <a:gd name="connsiteX64" fmla="*/ 575501 w 602970"/>
                <a:gd name="connsiteY64" fmla="*/ 83959 h 826365"/>
                <a:gd name="connsiteX65" fmla="*/ 602841 w 602970"/>
                <a:gd name="connsiteY65" fmla="*/ 151669 h 826365"/>
                <a:gd name="connsiteX66" fmla="*/ 602923 w 602970"/>
                <a:gd name="connsiteY66" fmla="*/ 669951 h 826365"/>
                <a:gd name="connsiteX67" fmla="*/ 565109 w 602970"/>
                <a:gd name="connsiteY67" fmla="*/ 751805 h 826365"/>
                <a:gd name="connsiteX68" fmla="*/ 457049 w 602970"/>
                <a:gd name="connsiteY68" fmla="*/ 805186 h 826365"/>
                <a:gd name="connsiteX69" fmla="*/ 114436 w 602970"/>
                <a:gd name="connsiteY69" fmla="*/ 794897 h 826365"/>
                <a:gd name="connsiteX70" fmla="*/ 21798 w 602970"/>
                <a:gd name="connsiteY70" fmla="*/ 735641 h 826365"/>
                <a:gd name="connsiteX71" fmla="*/ 4 w 602970"/>
                <a:gd name="connsiteY71" fmla="*/ 676136 h 826365"/>
                <a:gd name="connsiteX72" fmla="*/ 45 w 602970"/>
                <a:gd name="connsiteY72" fmla="*/ 146515 h 826365"/>
                <a:gd name="connsiteX73" fmla="*/ 27303 w 602970"/>
                <a:gd name="connsiteY73" fmla="*/ 83980 h 826365"/>
                <a:gd name="connsiteX74" fmla="*/ 126085 w 602970"/>
                <a:gd name="connsiteY74" fmla="*/ 26681 h 826365"/>
                <a:gd name="connsiteX75" fmla="*/ 355896 w 602970"/>
                <a:gd name="connsiteY75" fmla="*/ 2496 h 826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602970" h="826365">
                  <a:moveTo>
                    <a:pt x="580263" y="603395"/>
                  </a:moveTo>
                  <a:cubicBezTo>
                    <a:pt x="548656" y="636281"/>
                    <a:pt x="511625" y="654467"/>
                    <a:pt x="471605" y="666838"/>
                  </a:cubicBezTo>
                  <a:cubicBezTo>
                    <a:pt x="372988" y="697332"/>
                    <a:pt x="273072" y="699641"/>
                    <a:pt x="172579" y="677972"/>
                  </a:cubicBezTo>
                  <a:cubicBezTo>
                    <a:pt x="117301" y="666054"/>
                    <a:pt x="65158" y="646859"/>
                    <a:pt x="22499" y="603560"/>
                  </a:cubicBezTo>
                  <a:cubicBezTo>
                    <a:pt x="22499" y="627766"/>
                    <a:pt x="23303" y="650075"/>
                    <a:pt x="22313" y="672281"/>
                  </a:cubicBezTo>
                  <a:cubicBezTo>
                    <a:pt x="21241" y="695807"/>
                    <a:pt x="30478" y="714177"/>
                    <a:pt x="46828" y="729909"/>
                  </a:cubicBezTo>
                  <a:cubicBezTo>
                    <a:pt x="69055" y="751290"/>
                    <a:pt x="95858" y="765084"/>
                    <a:pt x="124621" y="774898"/>
                  </a:cubicBezTo>
                  <a:cubicBezTo>
                    <a:pt x="230640" y="811083"/>
                    <a:pt x="337999" y="812362"/>
                    <a:pt x="446039" y="785146"/>
                  </a:cubicBezTo>
                  <a:cubicBezTo>
                    <a:pt x="482883" y="775867"/>
                    <a:pt x="517811" y="761682"/>
                    <a:pt x="547707" y="737352"/>
                  </a:cubicBezTo>
                  <a:cubicBezTo>
                    <a:pt x="569294" y="719785"/>
                    <a:pt x="582799" y="698466"/>
                    <a:pt x="580490" y="668982"/>
                  </a:cubicBezTo>
                  <a:cubicBezTo>
                    <a:pt x="579232" y="652941"/>
                    <a:pt x="580263" y="636735"/>
                    <a:pt x="580263" y="620591"/>
                  </a:cubicBezTo>
                  <a:cubicBezTo>
                    <a:pt x="580263" y="615684"/>
                    <a:pt x="580263" y="610777"/>
                    <a:pt x="580263" y="603395"/>
                  </a:cubicBezTo>
                  <a:close/>
                  <a:moveTo>
                    <a:pt x="22519" y="469788"/>
                  </a:moveTo>
                  <a:cubicBezTo>
                    <a:pt x="22519" y="495066"/>
                    <a:pt x="23096" y="517953"/>
                    <a:pt x="22292" y="540777"/>
                  </a:cubicBezTo>
                  <a:cubicBezTo>
                    <a:pt x="21612" y="561498"/>
                    <a:pt x="29591" y="578096"/>
                    <a:pt x="43405" y="592570"/>
                  </a:cubicBezTo>
                  <a:cubicBezTo>
                    <a:pt x="60292" y="610260"/>
                    <a:pt x="80869" y="622508"/>
                    <a:pt x="102971" y="632322"/>
                  </a:cubicBezTo>
                  <a:cubicBezTo>
                    <a:pt x="151878" y="654013"/>
                    <a:pt x="203506" y="664136"/>
                    <a:pt x="256577" y="667827"/>
                  </a:cubicBezTo>
                  <a:cubicBezTo>
                    <a:pt x="330947" y="673002"/>
                    <a:pt x="404080" y="667002"/>
                    <a:pt x="474904" y="642301"/>
                  </a:cubicBezTo>
                  <a:cubicBezTo>
                    <a:pt x="506244" y="631374"/>
                    <a:pt x="535790" y="616962"/>
                    <a:pt x="559253" y="592570"/>
                  </a:cubicBezTo>
                  <a:cubicBezTo>
                    <a:pt x="569913" y="581498"/>
                    <a:pt x="579088" y="568900"/>
                    <a:pt x="579645" y="553148"/>
                  </a:cubicBezTo>
                  <a:cubicBezTo>
                    <a:pt x="580572" y="526406"/>
                    <a:pt x="579892" y="499602"/>
                    <a:pt x="579810" y="472840"/>
                  </a:cubicBezTo>
                  <a:cubicBezTo>
                    <a:pt x="579810" y="472510"/>
                    <a:pt x="578820" y="472159"/>
                    <a:pt x="578057" y="471685"/>
                  </a:cubicBezTo>
                  <a:cubicBezTo>
                    <a:pt x="546944" y="504118"/>
                    <a:pt x="507605" y="522406"/>
                    <a:pt x="465399" y="534901"/>
                  </a:cubicBezTo>
                  <a:cubicBezTo>
                    <a:pt x="372411" y="562447"/>
                    <a:pt x="278082" y="565045"/>
                    <a:pt x="183280" y="546364"/>
                  </a:cubicBezTo>
                  <a:cubicBezTo>
                    <a:pt x="124394" y="534777"/>
                    <a:pt x="68477" y="515705"/>
                    <a:pt x="22519" y="469788"/>
                  </a:cubicBezTo>
                  <a:close/>
                  <a:moveTo>
                    <a:pt x="22519" y="336677"/>
                  </a:moveTo>
                  <a:cubicBezTo>
                    <a:pt x="22519" y="360739"/>
                    <a:pt x="23241" y="383068"/>
                    <a:pt x="22292" y="405336"/>
                  </a:cubicBezTo>
                  <a:cubicBezTo>
                    <a:pt x="21303" y="428511"/>
                    <a:pt x="30643" y="446573"/>
                    <a:pt x="46643" y="462016"/>
                  </a:cubicBezTo>
                  <a:cubicBezTo>
                    <a:pt x="66766" y="481417"/>
                    <a:pt x="90745" y="494860"/>
                    <a:pt x="116765" y="504139"/>
                  </a:cubicBezTo>
                  <a:cubicBezTo>
                    <a:pt x="232537" y="545396"/>
                    <a:pt x="349360" y="546200"/>
                    <a:pt x="466616" y="511087"/>
                  </a:cubicBezTo>
                  <a:cubicBezTo>
                    <a:pt x="499378" y="501273"/>
                    <a:pt x="530058" y="486634"/>
                    <a:pt x="555336" y="462717"/>
                  </a:cubicBezTo>
                  <a:cubicBezTo>
                    <a:pt x="571748" y="447191"/>
                    <a:pt x="581542" y="428923"/>
                    <a:pt x="580428" y="405336"/>
                  </a:cubicBezTo>
                  <a:cubicBezTo>
                    <a:pt x="579501" y="385790"/>
                    <a:pt x="580284" y="366182"/>
                    <a:pt x="580181" y="346615"/>
                  </a:cubicBezTo>
                  <a:cubicBezTo>
                    <a:pt x="580160" y="343749"/>
                    <a:pt x="581047" y="340636"/>
                    <a:pt x="578635" y="337275"/>
                  </a:cubicBezTo>
                  <a:cubicBezTo>
                    <a:pt x="544821" y="372244"/>
                    <a:pt x="502347" y="390759"/>
                    <a:pt x="457007" y="403460"/>
                  </a:cubicBezTo>
                  <a:cubicBezTo>
                    <a:pt x="384060" y="423893"/>
                    <a:pt x="309773" y="428841"/>
                    <a:pt x="234619" y="420160"/>
                  </a:cubicBezTo>
                  <a:cubicBezTo>
                    <a:pt x="157321" y="411233"/>
                    <a:pt x="83219" y="393666"/>
                    <a:pt x="22519" y="336677"/>
                  </a:cubicBezTo>
                  <a:close/>
                  <a:moveTo>
                    <a:pt x="580037" y="201875"/>
                  </a:moveTo>
                  <a:cubicBezTo>
                    <a:pt x="549398" y="233916"/>
                    <a:pt x="513069" y="252101"/>
                    <a:pt x="473853" y="264410"/>
                  </a:cubicBezTo>
                  <a:cubicBezTo>
                    <a:pt x="369731" y="297008"/>
                    <a:pt x="264413" y="298431"/>
                    <a:pt x="158765" y="273008"/>
                  </a:cubicBezTo>
                  <a:cubicBezTo>
                    <a:pt x="108869" y="261009"/>
                    <a:pt x="62003" y="241875"/>
                    <a:pt x="24932" y="204308"/>
                  </a:cubicBezTo>
                  <a:cubicBezTo>
                    <a:pt x="24664" y="204040"/>
                    <a:pt x="23736" y="204391"/>
                    <a:pt x="22561" y="204494"/>
                  </a:cubicBezTo>
                  <a:cubicBezTo>
                    <a:pt x="22561" y="228122"/>
                    <a:pt x="22911" y="251772"/>
                    <a:pt x="22437" y="275421"/>
                  </a:cubicBezTo>
                  <a:cubicBezTo>
                    <a:pt x="22086" y="292163"/>
                    <a:pt x="27963" y="306266"/>
                    <a:pt x="38272" y="318884"/>
                  </a:cubicBezTo>
                  <a:cubicBezTo>
                    <a:pt x="53158" y="337090"/>
                    <a:pt x="72354" y="349729"/>
                    <a:pt x="93178" y="359811"/>
                  </a:cubicBezTo>
                  <a:cubicBezTo>
                    <a:pt x="152682" y="388615"/>
                    <a:pt x="216331" y="399295"/>
                    <a:pt x="281732" y="401295"/>
                  </a:cubicBezTo>
                  <a:cubicBezTo>
                    <a:pt x="351298" y="403419"/>
                    <a:pt x="419523" y="395811"/>
                    <a:pt x="485007" y="370698"/>
                  </a:cubicBezTo>
                  <a:cubicBezTo>
                    <a:pt x="511460" y="360554"/>
                    <a:pt x="536346" y="347523"/>
                    <a:pt x="556779" y="327379"/>
                  </a:cubicBezTo>
                  <a:cubicBezTo>
                    <a:pt x="568965" y="315338"/>
                    <a:pt x="579274" y="301606"/>
                    <a:pt x="579830" y="283812"/>
                  </a:cubicBezTo>
                  <a:cubicBezTo>
                    <a:pt x="580655" y="257400"/>
                    <a:pt x="580037" y="230947"/>
                    <a:pt x="580037" y="201875"/>
                  </a:cubicBezTo>
                  <a:close/>
                  <a:moveTo>
                    <a:pt x="259951" y="23442"/>
                  </a:moveTo>
                  <a:cubicBezTo>
                    <a:pt x="220372" y="26130"/>
                    <a:pt x="181115" y="33063"/>
                    <a:pt x="142250" y="44867"/>
                  </a:cubicBezTo>
                  <a:cubicBezTo>
                    <a:pt x="106559" y="55712"/>
                    <a:pt x="72539" y="70413"/>
                    <a:pt x="45447" y="97258"/>
                  </a:cubicBezTo>
                  <a:cubicBezTo>
                    <a:pt x="14581" y="127855"/>
                    <a:pt x="14664" y="162061"/>
                    <a:pt x="45426" y="192988"/>
                  </a:cubicBezTo>
                  <a:cubicBezTo>
                    <a:pt x="62642" y="210287"/>
                    <a:pt x="83446" y="222266"/>
                    <a:pt x="105652" y="231771"/>
                  </a:cubicBezTo>
                  <a:cubicBezTo>
                    <a:pt x="168249" y="258513"/>
                    <a:pt x="234186" y="267461"/>
                    <a:pt x="292928" y="267791"/>
                  </a:cubicBezTo>
                  <a:cubicBezTo>
                    <a:pt x="363215" y="267688"/>
                    <a:pt x="423524" y="259853"/>
                    <a:pt x="481440" y="238163"/>
                  </a:cubicBezTo>
                  <a:cubicBezTo>
                    <a:pt x="511543" y="226885"/>
                    <a:pt x="540099" y="212617"/>
                    <a:pt x="561872" y="187999"/>
                  </a:cubicBezTo>
                  <a:cubicBezTo>
                    <a:pt x="587088" y="159504"/>
                    <a:pt x="586408" y="128391"/>
                    <a:pt x="560552" y="100474"/>
                  </a:cubicBezTo>
                  <a:cubicBezTo>
                    <a:pt x="547790" y="86701"/>
                    <a:pt x="532553" y="76227"/>
                    <a:pt x="516058" y="67567"/>
                  </a:cubicBezTo>
                  <a:cubicBezTo>
                    <a:pt x="473255" y="45135"/>
                    <a:pt x="427214" y="33630"/>
                    <a:pt x="379586" y="27485"/>
                  </a:cubicBezTo>
                  <a:cubicBezTo>
                    <a:pt x="339432" y="22310"/>
                    <a:pt x="299531" y="20754"/>
                    <a:pt x="259951" y="23442"/>
                  </a:cubicBezTo>
                  <a:close/>
                  <a:moveTo>
                    <a:pt x="355896" y="2496"/>
                  </a:moveTo>
                  <a:cubicBezTo>
                    <a:pt x="406122" y="6744"/>
                    <a:pt x="455049" y="16558"/>
                    <a:pt x="501708" y="36125"/>
                  </a:cubicBezTo>
                  <a:cubicBezTo>
                    <a:pt x="529130" y="47630"/>
                    <a:pt x="554697" y="62165"/>
                    <a:pt x="575501" y="83959"/>
                  </a:cubicBezTo>
                  <a:cubicBezTo>
                    <a:pt x="593583" y="102907"/>
                    <a:pt x="603212" y="124927"/>
                    <a:pt x="602841" y="151669"/>
                  </a:cubicBezTo>
                  <a:cubicBezTo>
                    <a:pt x="602202" y="197689"/>
                    <a:pt x="601686" y="625312"/>
                    <a:pt x="602923" y="669951"/>
                  </a:cubicBezTo>
                  <a:cubicBezTo>
                    <a:pt x="603892" y="704156"/>
                    <a:pt x="590119" y="730321"/>
                    <a:pt x="565109" y="751805"/>
                  </a:cubicBezTo>
                  <a:cubicBezTo>
                    <a:pt x="533666" y="778795"/>
                    <a:pt x="496492" y="794753"/>
                    <a:pt x="457049" y="805186"/>
                  </a:cubicBezTo>
                  <a:cubicBezTo>
                    <a:pt x="341937" y="835680"/>
                    <a:pt x="227444" y="834093"/>
                    <a:pt x="114436" y="794897"/>
                  </a:cubicBezTo>
                  <a:cubicBezTo>
                    <a:pt x="79096" y="782650"/>
                    <a:pt x="46560" y="764877"/>
                    <a:pt x="21798" y="735641"/>
                  </a:cubicBezTo>
                  <a:cubicBezTo>
                    <a:pt x="7303" y="718507"/>
                    <a:pt x="-202" y="698940"/>
                    <a:pt x="4" y="676136"/>
                  </a:cubicBezTo>
                  <a:cubicBezTo>
                    <a:pt x="417" y="629415"/>
                    <a:pt x="66" y="194267"/>
                    <a:pt x="45" y="146515"/>
                  </a:cubicBezTo>
                  <a:cubicBezTo>
                    <a:pt x="25" y="121732"/>
                    <a:pt x="10520" y="101423"/>
                    <a:pt x="27303" y="83980"/>
                  </a:cubicBezTo>
                  <a:cubicBezTo>
                    <a:pt x="54725" y="55485"/>
                    <a:pt x="89302" y="38826"/>
                    <a:pt x="126085" y="26681"/>
                  </a:cubicBezTo>
                  <a:cubicBezTo>
                    <a:pt x="200847" y="1981"/>
                    <a:pt x="277732" y="-4143"/>
                    <a:pt x="355896" y="2496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ko-KR" altLang="en-US"/>
            </a:p>
          </p:txBody>
        </p:sp>
        <p:sp>
          <p:nvSpPr>
            <p:cNvPr id="130" name="자유형: 도형 129">
              <a:extLst>
                <a:ext uri="{FF2B5EF4-FFF2-40B4-BE49-F238E27FC236}">
                  <a16:creationId xmlns:a16="http://schemas.microsoft.com/office/drawing/2014/main" id="{2B684A93-A33C-4B33-B24C-3B57A873EAE2}"/>
                </a:ext>
              </a:extLst>
            </p:cNvPr>
            <p:cNvSpPr/>
            <p:nvPr/>
          </p:nvSpPr>
          <p:spPr>
            <a:xfrm>
              <a:off x="10569069" y="2578440"/>
              <a:ext cx="579222" cy="793818"/>
            </a:xfrm>
            <a:custGeom>
              <a:avLst/>
              <a:gdLst>
                <a:gd name="connsiteX0" fmla="*/ 580263 w 602970"/>
                <a:gd name="connsiteY0" fmla="*/ 603395 h 826365"/>
                <a:gd name="connsiteX1" fmla="*/ 471605 w 602970"/>
                <a:gd name="connsiteY1" fmla="*/ 666838 h 826365"/>
                <a:gd name="connsiteX2" fmla="*/ 172579 w 602970"/>
                <a:gd name="connsiteY2" fmla="*/ 677971 h 826365"/>
                <a:gd name="connsiteX3" fmla="*/ 22499 w 602970"/>
                <a:gd name="connsiteY3" fmla="*/ 603560 h 826365"/>
                <a:gd name="connsiteX4" fmla="*/ 22313 w 602970"/>
                <a:gd name="connsiteY4" fmla="*/ 672281 h 826365"/>
                <a:gd name="connsiteX5" fmla="*/ 46828 w 602970"/>
                <a:gd name="connsiteY5" fmla="*/ 729909 h 826365"/>
                <a:gd name="connsiteX6" fmla="*/ 124621 w 602970"/>
                <a:gd name="connsiteY6" fmla="*/ 774898 h 826365"/>
                <a:gd name="connsiteX7" fmla="*/ 446039 w 602970"/>
                <a:gd name="connsiteY7" fmla="*/ 785145 h 826365"/>
                <a:gd name="connsiteX8" fmla="*/ 547707 w 602970"/>
                <a:gd name="connsiteY8" fmla="*/ 737352 h 826365"/>
                <a:gd name="connsiteX9" fmla="*/ 580490 w 602970"/>
                <a:gd name="connsiteY9" fmla="*/ 668982 h 826365"/>
                <a:gd name="connsiteX10" fmla="*/ 580263 w 602970"/>
                <a:gd name="connsiteY10" fmla="*/ 620591 h 826365"/>
                <a:gd name="connsiteX11" fmla="*/ 580263 w 602970"/>
                <a:gd name="connsiteY11" fmla="*/ 603395 h 826365"/>
                <a:gd name="connsiteX12" fmla="*/ 22519 w 602970"/>
                <a:gd name="connsiteY12" fmla="*/ 469788 h 826365"/>
                <a:gd name="connsiteX13" fmla="*/ 22292 w 602970"/>
                <a:gd name="connsiteY13" fmla="*/ 540777 h 826365"/>
                <a:gd name="connsiteX14" fmla="*/ 43405 w 602970"/>
                <a:gd name="connsiteY14" fmla="*/ 592570 h 826365"/>
                <a:gd name="connsiteX15" fmla="*/ 102971 w 602970"/>
                <a:gd name="connsiteY15" fmla="*/ 632322 h 826365"/>
                <a:gd name="connsiteX16" fmla="*/ 256577 w 602970"/>
                <a:gd name="connsiteY16" fmla="*/ 667827 h 826365"/>
                <a:gd name="connsiteX17" fmla="*/ 474904 w 602970"/>
                <a:gd name="connsiteY17" fmla="*/ 642301 h 826365"/>
                <a:gd name="connsiteX18" fmla="*/ 559253 w 602970"/>
                <a:gd name="connsiteY18" fmla="*/ 592570 h 826365"/>
                <a:gd name="connsiteX19" fmla="*/ 579645 w 602970"/>
                <a:gd name="connsiteY19" fmla="*/ 553148 h 826365"/>
                <a:gd name="connsiteX20" fmla="*/ 579810 w 602970"/>
                <a:gd name="connsiteY20" fmla="*/ 472840 h 826365"/>
                <a:gd name="connsiteX21" fmla="*/ 578057 w 602970"/>
                <a:gd name="connsiteY21" fmla="*/ 471685 h 826365"/>
                <a:gd name="connsiteX22" fmla="*/ 465399 w 602970"/>
                <a:gd name="connsiteY22" fmla="*/ 534901 h 826365"/>
                <a:gd name="connsiteX23" fmla="*/ 183280 w 602970"/>
                <a:gd name="connsiteY23" fmla="*/ 546364 h 826365"/>
                <a:gd name="connsiteX24" fmla="*/ 22519 w 602970"/>
                <a:gd name="connsiteY24" fmla="*/ 469788 h 826365"/>
                <a:gd name="connsiteX25" fmla="*/ 22519 w 602970"/>
                <a:gd name="connsiteY25" fmla="*/ 336677 h 826365"/>
                <a:gd name="connsiteX26" fmla="*/ 22292 w 602970"/>
                <a:gd name="connsiteY26" fmla="*/ 405336 h 826365"/>
                <a:gd name="connsiteX27" fmla="*/ 46643 w 602970"/>
                <a:gd name="connsiteY27" fmla="*/ 462015 h 826365"/>
                <a:gd name="connsiteX28" fmla="*/ 116765 w 602970"/>
                <a:gd name="connsiteY28" fmla="*/ 504139 h 826365"/>
                <a:gd name="connsiteX29" fmla="*/ 466616 w 602970"/>
                <a:gd name="connsiteY29" fmla="*/ 511087 h 826365"/>
                <a:gd name="connsiteX30" fmla="*/ 555336 w 602970"/>
                <a:gd name="connsiteY30" fmla="*/ 462716 h 826365"/>
                <a:gd name="connsiteX31" fmla="*/ 580428 w 602970"/>
                <a:gd name="connsiteY31" fmla="*/ 405336 h 826365"/>
                <a:gd name="connsiteX32" fmla="*/ 580181 w 602970"/>
                <a:gd name="connsiteY32" fmla="*/ 346615 h 826365"/>
                <a:gd name="connsiteX33" fmla="*/ 578635 w 602970"/>
                <a:gd name="connsiteY33" fmla="*/ 337275 h 826365"/>
                <a:gd name="connsiteX34" fmla="*/ 457007 w 602970"/>
                <a:gd name="connsiteY34" fmla="*/ 403460 h 826365"/>
                <a:gd name="connsiteX35" fmla="*/ 234619 w 602970"/>
                <a:gd name="connsiteY35" fmla="*/ 420160 h 826365"/>
                <a:gd name="connsiteX36" fmla="*/ 22519 w 602970"/>
                <a:gd name="connsiteY36" fmla="*/ 336677 h 826365"/>
                <a:gd name="connsiteX37" fmla="*/ 580037 w 602970"/>
                <a:gd name="connsiteY37" fmla="*/ 201875 h 826365"/>
                <a:gd name="connsiteX38" fmla="*/ 473853 w 602970"/>
                <a:gd name="connsiteY38" fmla="*/ 264410 h 826365"/>
                <a:gd name="connsiteX39" fmla="*/ 158765 w 602970"/>
                <a:gd name="connsiteY39" fmla="*/ 273008 h 826365"/>
                <a:gd name="connsiteX40" fmla="*/ 24932 w 602970"/>
                <a:gd name="connsiteY40" fmla="*/ 204308 h 826365"/>
                <a:gd name="connsiteX41" fmla="*/ 22561 w 602970"/>
                <a:gd name="connsiteY41" fmla="*/ 204494 h 826365"/>
                <a:gd name="connsiteX42" fmla="*/ 22437 w 602970"/>
                <a:gd name="connsiteY42" fmla="*/ 275421 h 826365"/>
                <a:gd name="connsiteX43" fmla="*/ 38272 w 602970"/>
                <a:gd name="connsiteY43" fmla="*/ 318884 h 826365"/>
                <a:gd name="connsiteX44" fmla="*/ 93178 w 602970"/>
                <a:gd name="connsiteY44" fmla="*/ 359811 h 826365"/>
                <a:gd name="connsiteX45" fmla="*/ 281732 w 602970"/>
                <a:gd name="connsiteY45" fmla="*/ 401295 h 826365"/>
                <a:gd name="connsiteX46" fmla="*/ 485007 w 602970"/>
                <a:gd name="connsiteY46" fmla="*/ 370698 h 826365"/>
                <a:gd name="connsiteX47" fmla="*/ 556779 w 602970"/>
                <a:gd name="connsiteY47" fmla="*/ 327379 h 826365"/>
                <a:gd name="connsiteX48" fmla="*/ 579830 w 602970"/>
                <a:gd name="connsiteY48" fmla="*/ 283812 h 826365"/>
                <a:gd name="connsiteX49" fmla="*/ 580037 w 602970"/>
                <a:gd name="connsiteY49" fmla="*/ 201875 h 826365"/>
                <a:gd name="connsiteX50" fmla="*/ 259951 w 602970"/>
                <a:gd name="connsiteY50" fmla="*/ 23442 h 826365"/>
                <a:gd name="connsiteX51" fmla="*/ 142250 w 602970"/>
                <a:gd name="connsiteY51" fmla="*/ 44866 h 826365"/>
                <a:gd name="connsiteX52" fmla="*/ 45447 w 602970"/>
                <a:gd name="connsiteY52" fmla="*/ 97257 h 826365"/>
                <a:gd name="connsiteX53" fmla="*/ 45426 w 602970"/>
                <a:gd name="connsiteY53" fmla="*/ 192988 h 826365"/>
                <a:gd name="connsiteX54" fmla="*/ 105652 w 602970"/>
                <a:gd name="connsiteY54" fmla="*/ 231771 h 826365"/>
                <a:gd name="connsiteX55" fmla="*/ 292928 w 602970"/>
                <a:gd name="connsiteY55" fmla="*/ 267791 h 826365"/>
                <a:gd name="connsiteX56" fmla="*/ 481440 w 602970"/>
                <a:gd name="connsiteY56" fmla="*/ 238163 h 826365"/>
                <a:gd name="connsiteX57" fmla="*/ 561872 w 602970"/>
                <a:gd name="connsiteY57" fmla="*/ 187999 h 826365"/>
                <a:gd name="connsiteX58" fmla="*/ 560552 w 602970"/>
                <a:gd name="connsiteY58" fmla="*/ 100474 h 826365"/>
                <a:gd name="connsiteX59" fmla="*/ 516058 w 602970"/>
                <a:gd name="connsiteY59" fmla="*/ 67567 h 826365"/>
                <a:gd name="connsiteX60" fmla="*/ 379586 w 602970"/>
                <a:gd name="connsiteY60" fmla="*/ 27485 h 826365"/>
                <a:gd name="connsiteX61" fmla="*/ 259951 w 602970"/>
                <a:gd name="connsiteY61" fmla="*/ 23442 h 826365"/>
                <a:gd name="connsiteX62" fmla="*/ 355896 w 602970"/>
                <a:gd name="connsiteY62" fmla="*/ 2496 h 826365"/>
                <a:gd name="connsiteX63" fmla="*/ 501708 w 602970"/>
                <a:gd name="connsiteY63" fmla="*/ 36125 h 826365"/>
                <a:gd name="connsiteX64" fmla="*/ 575501 w 602970"/>
                <a:gd name="connsiteY64" fmla="*/ 83959 h 826365"/>
                <a:gd name="connsiteX65" fmla="*/ 602841 w 602970"/>
                <a:gd name="connsiteY65" fmla="*/ 151669 h 826365"/>
                <a:gd name="connsiteX66" fmla="*/ 602923 w 602970"/>
                <a:gd name="connsiteY66" fmla="*/ 669951 h 826365"/>
                <a:gd name="connsiteX67" fmla="*/ 565109 w 602970"/>
                <a:gd name="connsiteY67" fmla="*/ 751805 h 826365"/>
                <a:gd name="connsiteX68" fmla="*/ 457049 w 602970"/>
                <a:gd name="connsiteY68" fmla="*/ 805186 h 826365"/>
                <a:gd name="connsiteX69" fmla="*/ 114436 w 602970"/>
                <a:gd name="connsiteY69" fmla="*/ 794897 h 826365"/>
                <a:gd name="connsiteX70" fmla="*/ 21798 w 602970"/>
                <a:gd name="connsiteY70" fmla="*/ 735640 h 826365"/>
                <a:gd name="connsiteX71" fmla="*/ 4 w 602970"/>
                <a:gd name="connsiteY71" fmla="*/ 676136 h 826365"/>
                <a:gd name="connsiteX72" fmla="*/ 45 w 602970"/>
                <a:gd name="connsiteY72" fmla="*/ 146515 h 826365"/>
                <a:gd name="connsiteX73" fmla="*/ 27303 w 602970"/>
                <a:gd name="connsiteY73" fmla="*/ 83980 h 826365"/>
                <a:gd name="connsiteX74" fmla="*/ 126085 w 602970"/>
                <a:gd name="connsiteY74" fmla="*/ 26681 h 826365"/>
                <a:gd name="connsiteX75" fmla="*/ 355896 w 602970"/>
                <a:gd name="connsiteY75" fmla="*/ 2496 h 826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602970" h="826365">
                  <a:moveTo>
                    <a:pt x="580263" y="603395"/>
                  </a:moveTo>
                  <a:cubicBezTo>
                    <a:pt x="548656" y="636281"/>
                    <a:pt x="511625" y="654467"/>
                    <a:pt x="471605" y="666838"/>
                  </a:cubicBezTo>
                  <a:cubicBezTo>
                    <a:pt x="372988" y="697332"/>
                    <a:pt x="273072" y="699641"/>
                    <a:pt x="172579" y="677971"/>
                  </a:cubicBezTo>
                  <a:cubicBezTo>
                    <a:pt x="117301" y="666054"/>
                    <a:pt x="65158" y="646858"/>
                    <a:pt x="22499" y="603560"/>
                  </a:cubicBezTo>
                  <a:cubicBezTo>
                    <a:pt x="22499" y="627766"/>
                    <a:pt x="23303" y="650075"/>
                    <a:pt x="22313" y="672281"/>
                  </a:cubicBezTo>
                  <a:cubicBezTo>
                    <a:pt x="21241" y="695806"/>
                    <a:pt x="30478" y="714177"/>
                    <a:pt x="46828" y="729909"/>
                  </a:cubicBezTo>
                  <a:cubicBezTo>
                    <a:pt x="69055" y="751290"/>
                    <a:pt x="95858" y="765084"/>
                    <a:pt x="124621" y="774898"/>
                  </a:cubicBezTo>
                  <a:cubicBezTo>
                    <a:pt x="230640" y="811083"/>
                    <a:pt x="337999" y="812362"/>
                    <a:pt x="446039" y="785145"/>
                  </a:cubicBezTo>
                  <a:cubicBezTo>
                    <a:pt x="482883" y="775867"/>
                    <a:pt x="517811" y="761682"/>
                    <a:pt x="547707" y="737352"/>
                  </a:cubicBezTo>
                  <a:cubicBezTo>
                    <a:pt x="569294" y="719785"/>
                    <a:pt x="582799" y="698466"/>
                    <a:pt x="580490" y="668982"/>
                  </a:cubicBezTo>
                  <a:cubicBezTo>
                    <a:pt x="579232" y="652941"/>
                    <a:pt x="580263" y="636735"/>
                    <a:pt x="580263" y="620591"/>
                  </a:cubicBezTo>
                  <a:cubicBezTo>
                    <a:pt x="580263" y="615684"/>
                    <a:pt x="580263" y="610777"/>
                    <a:pt x="580263" y="603395"/>
                  </a:cubicBezTo>
                  <a:close/>
                  <a:moveTo>
                    <a:pt x="22519" y="469788"/>
                  </a:moveTo>
                  <a:cubicBezTo>
                    <a:pt x="22519" y="495066"/>
                    <a:pt x="23096" y="517952"/>
                    <a:pt x="22292" y="540777"/>
                  </a:cubicBezTo>
                  <a:cubicBezTo>
                    <a:pt x="21612" y="561498"/>
                    <a:pt x="29591" y="578096"/>
                    <a:pt x="43405" y="592570"/>
                  </a:cubicBezTo>
                  <a:cubicBezTo>
                    <a:pt x="60292" y="610260"/>
                    <a:pt x="80869" y="622508"/>
                    <a:pt x="102971" y="632322"/>
                  </a:cubicBezTo>
                  <a:cubicBezTo>
                    <a:pt x="151878" y="654012"/>
                    <a:pt x="203506" y="664136"/>
                    <a:pt x="256577" y="667827"/>
                  </a:cubicBezTo>
                  <a:cubicBezTo>
                    <a:pt x="330947" y="673002"/>
                    <a:pt x="404080" y="667002"/>
                    <a:pt x="474904" y="642301"/>
                  </a:cubicBezTo>
                  <a:cubicBezTo>
                    <a:pt x="506244" y="631373"/>
                    <a:pt x="535790" y="616961"/>
                    <a:pt x="559253" y="592570"/>
                  </a:cubicBezTo>
                  <a:cubicBezTo>
                    <a:pt x="569913" y="581498"/>
                    <a:pt x="579088" y="568900"/>
                    <a:pt x="579645" y="553148"/>
                  </a:cubicBezTo>
                  <a:cubicBezTo>
                    <a:pt x="580572" y="526406"/>
                    <a:pt x="579892" y="499602"/>
                    <a:pt x="579810" y="472840"/>
                  </a:cubicBezTo>
                  <a:cubicBezTo>
                    <a:pt x="579810" y="472510"/>
                    <a:pt x="578820" y="472159"/>
                    <a:pt x="578057" y="471685"/>
                  </a:cubicBezTo>
                  <a:cubicBezTo>
                    <a:pt x="546944" y="504117"/>
                    <a:pt x="507605" y="522406"/>
                    <a:pt x="465399" y="534901"/>
                  </a:cubicBezTo>
                  <a:cubicBezTo>
                    <a:pt x="372411" y="562447"/>
                    <a:pt x="278082" y="565045"/>
                    <a:pt x="183280" y="546364"/>
                  </a:cubicBezTo>
                  <a:cubicBezTo>
                    <a:pt x="124394" y="534777"/>
                    <a:pt x="68477" y="515705"/>
                    <a:pt x="22519" y="469788"/>
                  </a:cubicBezTo>
                  <a:close/>
                  <a:moveTo>
                    <a:pt x="22519" y="336677"/>
                  </a:moveTo>
                  <a:cubicBezTo>
                    <a:pt x="22519" y="360739"/>
                    <a:pt x="23241" y="383068"/>
                    <a:pt x="22292" y="405336"/>
                  </a:cubicBezTo>
                  <a:cubicBezTo>
                    <a:pt x="21303" y="428511"/>
                    <a:pt x="30643" y="446572"/>
                    <a:pt x="46643" y="462015"/>
                  </a:cubicBezTo>
                  <a:cubicBezTo>
                    <a:pt x="66766" y="481417"/>
                    <a:pt x="90745" y="494860"/>
                    <a:pt x="116765" y="504139"/>
                  </a:cubicBezTo>
                  <a:cubicBezTo>
                    <a:pt x="232537" y="545396"/>
                    <a:pt x="349360" y="546200"/>
                    <a:pt x="466616" y="511087"/>
                  </a:cubicBezTo>
                  <a:cubicBezTo>
                    <a:pt x="499378" y="501273"/>
                    <a:pt x="530058" y="486634"/>
                    <a:pt x="555336" y="462716"/>
                  </a:cubicBezTo>
                  <a:cubicBezTo>
                    <a:pt x="571748" y="447191"/>
                    <a:pt x="581542" y="428923"/>
                    <a:pt x="580428" y="405336"/>
                  </a:cubicBezTo>
                  <a:cubicBezTo>
                    <a:pt x="579501" y="385790"/>
                    <a:pt x="580284" y="366182"/>
                    <a:pt x="580181" y="346615"/>
                  </a:cubicBezTo>
                  <a:cubicBezTo>
                    <a:pt x="580160" y="343749"/>
                    <a:pt x="581047" y="340636"/>
                    <a:pt x="578635" y="337275"/>
                  </a:cubicBezTo>
                  <a:cubicBezTo>
                    <a:pt x="544821" y="372244"/>
                    <a:pt x="502347" y="390759"/>
                    <a:pt x="457007" y="403460"/>
                  </a:cubicBezTo>
                  <a:cubicBezTo>
                    <a:pt x="384060" y="423892"/>
                    <a:pt x="309773" y="428841"/>
                    <a:pt x="234619" y="420160"/>
                  </a:cubicBezTo>
                  <a:cubicBezTo>
                    <a:pt x="157321" y="411233"/>
                    <a:pt x="83219" y="393666"/>
                    <a:pt x="22519" y="336677"/>
                  </a:cubicBezTo>
                  <a:close/>
                  <a:moveTo>
                    <a:pt x="580037" y="201875"/>
                  </a:moveTo>
                  <a:cubicBezTo>
                    <a:pt x="549398" y="233916"/>
                    <a:pt x="513069" y="252101"/>
                    <a:pt x="473853" y="264410"/>
                  </a:cubicBezTo>
                  <a:cubicBezTo>
                    <a:pt x="369731" y="297008"/>
                    <a:pt x="264413" y="298431"/>
                    <a:pt x="158765" y="273008"/>
                  </a:cubicBezTo>
                  <a:cubicBezTo>
                    <a:pt x="108869" y="261008"/>
                    <a:pt x="62003" y="241875"/>
                    <a:pt x="24932" y="204308"/>
                  </a:cubicBezTo>
                  <a:cubicBezTo>
                    <a:pt x="24664" y="204040"/>
                    <a:pt x="23736" y="204390"/>
                    <a:pt x="22561" y="204494"/>
                  </a:cubicBezTo>
                  <a:cubicBezTo>
                    <a:pt x="22561" y="228122"/>
                    <a:pt x="22911" y="251771"/>
                    <a:pt x="22437" y="275421"/>
                  </a:cubicBezTo>
                  <a:cubicBezTo>
                    <a:pt x="22086" y="292163"/>
                    <a:pt x="27963" y="306266"/>
                    <a:pt x="38272" y="318884"/>
                  </a:cubicBezTo>
                  <a:cubicBezTo>
                    <a:pt x="53158" y="337090"/>
                    <a:pt x="72354" y="349729"/>
                    <a:pt x="93178" y="359811"/>
                  </a:cubicBezTo>
                  <a:cubicBezTo>
                    <a:pt x="152682" y="388615"/>
                    <a:pt x="216331" y="399295"/>
                    <a:pt x="281732" y="401295"/>
                  </a:cubicBezTo>
                  <a:cubicBezTo>
                    <a:pt x="351298" y="403419"/>
                    <a:pt x="419523" y="395811"/>
                    <a:pt x="485007" y="370698"/>
                  </a:cubicBezTo>
                  <a:cubicBezTo>
                    <a:pt x="511460" y="360553"/>
                    <a:pt x="536346" y="347523"/>
                    <a:pt x="556779" y="327379"/>
                  </a:cubicBezTo>
                  <a:cubicBezTo>
                    <a:pt x="568965" y="315338"/>
                    <a:pt x="579274" y="301606"/>
                    <a:pt x="579830" y="283812"/>
                  </a:cubicBezTo>
                  <a:cubicBezTo>
                    <a:pt x="580655" y="257400"/>
                    <a:pt x="580037" y="230947"/>
                    <a:pt x="580037" y="201875"/>
                  </a:cubicBezTo>
                  <a:close/>
                  <a:moveTo>
                    <a:pt x="259951" y="23442"/>
                  </a:moveTo>
                  <a:cubicBezTo>
                    <a:pt x="220372" y="26130"/>
                    <a:pt x="181115" y="33063"/>
                    <a:pt x="142250" y="44866"/>
                  </a:cubicBezTo>
                  <a:cubicBezTo>
                    <a:pt x="106559" y="55712"/>
                    <a:pt x="72539" y="70413"/>
                    <a:pt x="45447" y="97257"/>
                  </a:cubicBezTo>
                  <a:cubicBezTo>
                    <a:pt x="14581" y="127855"/>
                    <a:pt x="14664" y="162061"/>
                    <a:pt x="45426" y="192988"/>
                  </a:cubicBezTo>
                  <a:cubicBezTo>
                    <a:pt x="62642" y="210287"/>
                    <a:pt x="83446" y="222266"/>
                    <a:pt x="105652" y="231771"/>
                  </a:cubicBezTo>
                  <a:cubicBezTo>
                    <a:pt x="168249" y="258513"/>
                    <a:pt x="234186" y="267461"/>
                    <a:pt x="292928" y="267791"/>
                  </a:cubicBezTo>
                  <a:cubicBezTo>
                    <a:pt x="363215" y="267688"/>
                    <a:pt x="423524" y="259853"/>
                    <a:pt x="481440" y="238163"/>
                  </a:cubicBezTo>
                  <a:cubicBezTo>
                    <a:pt x="511543" y="226884"/>
                    <a:pt x="540099" y="212617"/>
                    <a:pt x="561872" y="187999"/>
                  </a:cubicBezTo>
                  <a:cubicBezTo>
                    <a:pt x="587088" y="159504"/>
                    <a:pt x="586408" y="128391"/>
                    <a:pt x="560552" y="100474"/>
                  </a:cubicBezTo>
                  <a:cubicBezTo>
                    <a:pt x="547790" y="86701"/>
                    <a:pt x="532553" y="76227"/>
                    <a:pt x="516058" y="67567"/>
                  </a:cubicBezTo>
                  <a:cubicBezTo>
                    <a:pt x="473255" y="45134"/>
                    <a:pt x="427214" y="33630"/>
                    <a:pt x="379586" y="27485"/>
                  </a:cubicBezTo>
                  <a:cubicBezTo>
                    <a:pt x="339432" y="22310"/>
                    <a:pt x="299531" y="20753"/>
                    <a:pt x="259951" y="23442"/>
                  </a:cubicBezTo>
                  <a:close/>
                  <a:moveTo>
                    <a:pt x="355896" y="2496"/>
                  </a:moveTo>
                  <a:cubicBezTo>
                    <a:pt x="406122" y="6743"/>
                    <a:pt x="455049" y="16558"/>
                    <a:pt x="501708" y="36125"/>
                  </a:cubicBezTo>
                  <a:cubicBezTo>
                    <a:pt x="529130" y="47630"/>
                    <a:pt x="554697" y="62165"/>
                    <a:pt x="575501" y="83959"/>
                  </a:cubicBezTo>
                  <a:cubicBezTo>
                    <a:pt x="593583" y="102907"/>
                    <a:pt x="603212" y="124927"/>
                    <a:pt x="602841" y="151669"/>
                  </a:cubicBezTo>
                  <a:cubicBezTo>
                    <a:pt x="602202" y="197689"/>
                    <a:pt x="601686" y="625312"/>
                    <a:pt x="602923" y="669951"/>
                  </a:cubicBezTo>
                  <a:cubicBezTo>
                    <a:pt x="603892" y="704156"/>
                    <a:pt x="590119" y="730321"/>
                    <a:pt x="565109" y="751805"/>
                  </a:cubicBezTo>
                  <a:cubicBezTo>
                    <a:pt x="533666" y="778794"/>
                    <a:pt x="496492" y="794753"/>
                    <a:pt x="457049" y="805186"/>
                  </a:cubicBezTo>
                  <a:cubicBezTo>
                    <a:pt x="341937" y="835680"/>
                    <a:pt x="227444" y="834093"/>
                    <a:pt x="114436" y="794897"/>
                  </a:cubicBezTo>
                  <a:cubicBezTo>
                    <a:pt x="79096" y="782650"/>
                    <a:pt x="46560" y="764877"/>
                    <a:pt x="21798" y="735640"/>
                  </a:cubicBezTo>
                  <a:cubicBezTo>
                    <a:pt x="7303" y="718507"/>
                    <a:pt x="-202" y="698940"/>
                    <a:pt x="4" y="676136"/>
                  </a:cubicBezTo>
                  <a:cubicBezTo>
                    <a:pt x="417" y="629415"/>
                    <a:pt x="66" y="194267"/>
                    <a:pt x="45" y="146515"/>
                  </a:cubicBezTo>
                  <a:cubicBezTo>
                    <a:pt x="25" y="121732"/>
                    <a:pt x="10520" y="101422"/>
                    <a:pt x="27303" y="83980"/>
                  </a:cubicBezTo>
                  <a:cubicBezTo>
                    <a:pt x="54725" y="55485"/>
                    <a:pt x="89302" y="38825"/>
                    <a:pt x="126085" y="26681"/>
                  </a:cubicBezTo>
                  <a:cubicBezTo>
                    <a:pt x="200847" y="1981"/>
                    <a:pt x="277732" y="-4143"/>
                    <a:pt x="355896" y="2496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ko-KR" altLang="en-US"/>
            </a:p>
          </p:txBody>
        </p:sp>
        <p:sp>
          <p:nvSpPr>
            <p:cNvPr id="131" name="자유형: 도형 130">
              <a:extLst>
                <a:ext uri="{FF2B5EF4-FFF2-40B4-BE49-F238E27FC236}">
                  <a16:creationId xmlns:a16="http://schemas.microsoft.com/office/drawing/2014/main" id="{66584540-3F62-42E5-862E-D43E2527FF7A}"/>
                </a:ext>
              </a:extLst>
            </p:cNvPr>
            <p:cNvSpPr/>
            <p:nvPr/>
          </p:nvSpPr>
          <p:spPr>
            <a:xfrm>
              <a:off x="10569069" y="4962312"/>
              <a:ext cx="579222" cy="793818"/>
            </a:xfrm>
            <a:custGeom>
              <a:avLst/>
              <a:gdLst>
                <a:gd name="connsiteX0" fmla="*/ 580263 w 602970"/>
                <a:gd name="connsiteY0" fmla="*/ 603395 h 826365"/>
                <a:gd name="connsiteX1" fmla="*/ 471605 w 602970"/>
                <a:gd name="connsiteY1" fmla="*/ 666838 h 826365"/>
                <a:gd name="connsiteX2" fmla="*/ 172579 w 602970"/>
                <a:gd name="connsiteY2" fmla="*/ 677972 h 826365"/>
                <a:gd name="connsiteX3" fmla="*/ 22499 w 602970"/>
                <a:gd name="connsiteY3" fmla="*/ 603560 h 826365"/>
                <a:gd name="connsiteX4" fmla="*/ 22313 w 602970"/>
                <a:gd name="connsiteY4" fmla="*/ 672281 h 826365"/>
                <a:gd name="connsiteX5" fmla="*/ 46828 w 602970"/>
                <a:gd name="connsiteY5" fmla="*/ 729909 h 826365"/>
                <a:gd name="connsiteX6" fmla="*/ 124621 w 602970"/>
                <a:gd name="connsiteY6" fmla="*/ 774898 h 826365"/>
                <a:gd name="connsiteX7" fmla="*/ 446039 w 602970"/>
                <a:gd name="connsiteY7" fmla="*/ 785146 h 826365"/>
                <a:gd name="connsiteX8" fmla="*/ 547707 w 602970"/>
                <a:gd name="connsiteY8" fmla="*/ 737352 h 826365"/>
                <a:gd name="connsiteX9" fmla="*/ 580490 w 602970"/>
                <a:gd name="connsiteY9" fmla="*/ 668982 h 826365"/>
                <a:gd name="connsiteX10" fmla="*/ 580263 w 602970"/>
                <a:gd name="connsiteY10" fmla="*/ 620591 h 826365"/>
                <a:gd name="connsiteX11" fmla="*/ 580263 w 602970"/>
                <a:gd name="connsiteY11" fmla="*/ 603395 h 826365"/>
                <a:gd name="connsiteX12" fmla="*/ 22519 w 602970"/>
                <a:gd name="connsiteY12" fmla="*/ 469788 h 826365"/>
                <a:gd name="connsiteX13" fmla="*/ 22292 w 602970"/>
                <a:gd name="connsiteY13" fmla="*/ 540777 h 826365"/>
                <a:gd name="connsiteX14" fmla="*/ 43405 w 602970"/>
                <a:gd name="connsiteY14" fmla="*/ 592570 h 826365"/>
                <a:gd name="connsiteX15" fmla="*/ 102971 w 602970"/>
                <a:gd name="connsiteY15" fmla="*/ 632322 h 826365"/>
                <a:gd name="connsiteX16" fmla="*/ 256577 w 602970"/>
                <a:gd name="connsiteY16" fmla="*/ 667827 h 826365"/>
                <a:gd name="connsiteX17" fmla="*/ 474904 w 602970"/>
                <a:gd name="connsiteY17" fmla="*/ 642301 h 826365"/>
                <a:gd name="connsiteX18" fmla="*/ 559253 w 602970"/>
                <a:gd name="connsiteY18" fmla="*/ 592570 h 826365"/>
                <a:gd name="connsiteX19" fmla="*/ 579645 w 602970"/>
                <a:gd name="connsiteY19" fmla="*/ 553148 h 826365"/>
                <a:gd name="connsiteX20" fmla="*/ 579810 w 602970"/>
                <a:gd name="connsiteY20" fmla="*/ 472840 h 826365"/>
                <a:gd name="connsiteX21" fmla="*/ 578057 w 602970"/>
                <a:gd name="connsiteY21" fmla="*/ 471685 h 826365"/>
                <a:gd name="connsiteX22" fmla="*/ 465399 w 602970"/>
                <a:gd name="connsiteY22" fmla="*/ 534901 h 826365"/>
                <a:gd name="connsiteX23" fmla="*/ 183280 w 602970"/>
                <a:gd name="connsiteY23" fmla="*/ 546364 h 826365"/>
                <a:gd name="connsiteX24" fmla="*/ 22519 w 602970"/>
                <a:gd name="connsiteY24" fmla="*/ 469788 h 826365"/>
                <a:gd name="connsiteX25" fmla="*/ 22519 w 602970"/>
                <a:gd name="connsiteY25" fmla="*/ 336677 h 826365"/>
                <a:gd name="connsiteX26" fmla="*/ 22292 w 602970"/>
                <a:gd name="connsiteY26" fmla="*/ 405336 h 826365"/>
                <a:gd name="connsiteX27" fmla="*/ 46643 w 602970"/>
                <a:gd name="connsiteY27" fmla="*/ 462016 h 826365"/>
                <a:gd name="connsiteX28" fmla="*/ 116765 w 602970"/>
                <a:gd name="connsiteY28" fmla="*/ 504139 h 826365"/>
                <a:gd name="connsiteX29" fmla="*/ 466616 w 602970"/>
                <a:gd name="connsiteY29" fmla="*/ 511087 h 826365"/>
                <a:gd name="connsiteX30" fmla="*/ 555336 w 602970"/>
                <a:gd name="connsiteY30" fmla="*/ 462717 h 826365"/>
                <a:gd name="connsiteX31" fmla="*/ 580428 w 602970"/>
                <a:gd name="connsiteY31" fmla="*/ 405336 h 826365"/>
                <a:gd name="connsiteX32" fmla="*/ 580181 w 602970"/>
                <a:gd name="connsiteY32" fmla="*/ 346615 h 826365"/>
                <a:gd name="connsiteX33" fmla="*/ 578635 w 602970"/>
                <a:gd name="connsiteY33" fmla="*/ 337275 h 826365"/>
                <a:gd name="connsiteX34" fmla="*/ 457007 w 602970"/>
                <a:gd name="connsiteY34" fmla="*/ 403460 h 826365"/>
                <a:gd name="connsiteX35" fmla="*/ 234619 w 602970"/>
                <a:gd name="connsiteY35" fmla="*/ 420160 h 826365"/>
                <a:gd name="connsiteX36" fmla="*/ 22519 w 602970"/>
                <a:gd name="connsiteY36" fmla="*/ 336677 h 826365"/>
                <a:gd name="connsiteX37" fmla="*/ 580037 w 602970"/>
                <a:gd name="connsiteY37" fmla="*/ 201875 h 826365"/>
                <a:gd name="connsiteX38" fmla="*/ 473853 w 602970"/>
                <a:gd name="connsiteY38" fmla="*/ 264410 h 826365"/>
                <a:gd name="connsiteX39" fmla="*/ 158765 w 602970"/>
                <a:gd name="connsiteY39" fmla="*/ 273008 h 826365"/>
                <a:gd name="connsiteX40" fmla="*/ 24932 w 602970"/>
                <a:gd name="connsiteY40" fmla="*/ 204308 h 826365"/>
                <a:gd name="connsiteX41" fmla="*/ 22561 w 602970"/>
                <a:gd name="connsiteY41" fmla="*/ 204494 h 826365"/>
                <a:gd name="connsiteX42" fmla="*/ 22437 w 602970"/>
                <a:gd name="connsiteY42" fmla="*/ 275421 h 826365"/>
                <a:gd name="connsiteX43" fmla="*/ 38272 w 602970"/>
                <a:gd name="connsiteY43" fmla="*/ 318884 h 826365"/>
                <a:gd name="connsiteX44" fmla="*/ 93178 w 602970"/>
                <a:gd name="connsiteY44" fmla="*/ 359811 h 826365"/>
                <a:gd name="connsiteX45" fmla="*/ 281732 w 602970"/>
                <a:gd name="connsiteY45" fmla="*/ 401295 h 826365"/>
                <a:gd name="connsiteX46" fmla="*/ 485007 w 602970"/>
                <a:gd name="connsiteY46" fmla="*/ 370698 h 826365"/>
                <a:gd name="connsiteX47" fmla="*/ 556779 w 602970"/>
                <a:gd name="connsiteY47" fmla="*/ 327379 h 826365"/>
                <a:gd name="connsiteX48" fmla="*/ 579830 w 602970"/>
                <a:gd name="connsiteY48" fmla="*/ 283812 h 826365"/>
                <a:gd name="connsiteX49" fmla="*/ 580037 w 602970"/>
                <a:gd name="connsiteY49" fmla="*/ 201875 h 826365"/>
                <a:gd name="connsiteX50" fmla="*/ 259951 w 602970"/>
                <a:gd name="connsiteY50" fmla="*/ 23442 h 826365"/>
                <a:gd name="connsiteX51" fmla="*/ 142250 w 602970"/>
                <a:gd name="connsiteY51" fmla="*/ 44867 h 826365"/>
                <a:gd name="connsiteX52" fmla="*/ 45447 w 602970"/>
                <a:gd name="connsiteY52" fmla="*/ 97258 h 826365"/>
                <a:gd name="connsiteX53" fmla="*/ 45426 w 602970"/>
                <a:gd name="connsiteY53" fmla="*/ 192988 h 826365"/>
                <a:gd name="connsiteX54" fmla="*/ 105652 w 602970"/>
                <a:gd name="connsiteY54" fmla="*/ 231771 h 826365"/>
                <a:gd name="connsiteX55" fmla="*/ 292928 w 602970"/>
                <a:gd name="connsiteY55" fmla="*/ 267791 h 826365"/>
                <a:gd name="connsiteX56" fmla="*/ 481440 w 602970"/>
                <a:gd name="connsiteY56" fmla="*/ 238163 h 826365"/>
                <a:gd name="connsiteX57" fmla="*/ 561872 w 602970"/>
                <a:gd name="connsiteY57" fmla="*/ 187999 h 826365"/>
                <a:gd name="connsiteX58" fmla="*/ 560552 w 602970"/>
                <a:gd name="connsiteY58" fmla="*/ 100474 h 826365"/>
                <a:gd name="connsiteX59" fmla="*/ 516058 w 602970"/>
                <a:gd name="connsiteY59" fmla="*/ 67567 h 826365"/>
                <a:gd name="connsiteX60" fmla="*/ 379586 w 602970"/>
                <a:gd name="connsiteY60" fmla="*/ 27485 h 826365"/>
                <a:gd name="connsiteX61" fmla="*/ 259951 w 602970"/>
                <a:gd name="connsiteY61" fmla="*/ 23442 h 826365"/>
                <a:gd name="connsiteX62" fmla="*/ 355896 w 602970"/>
                <a:gd name="connsiteY62" fmla="*/ 2496 h 826365"/>
                <a:gd name="connsiteX63" fmla="*/ 501708 w 602970"/>
                <a:gd name="connsiteY63" fmla="*/ 36125 h 826365"/>
                <a:gd name="connsiteX64" fmla="*/ 575501 w 602970"/>
                <a:gd name="connsiteY64" fmla="*/ 83959 h 826365"/>
                <a:gd name="connsiteX65" fmla="*/ 602841 w 602970"/>
                <a:gd name="connsiteY65" fmla="*/ 151669 h 826365"/>
                <a:gd name="connsiteX66" fmla="*/ 602923 w 602970"/>
                <a:gd name="connsiteY66" fmla="*/ 669951 h 826365"/>
                <a:gd name="connsiteX67" fmla="*/ 565109 w 602970"/>
                <a:gd name="connsiteY67" fmla="*/ 751805 h 826365"/>
                <a:gd name="connsiteX68" fmla="*/ 457049 w 602970"/>
                <a:gd name="connsiteY68" fmla="*/ 805186 h 826365"/>
                <a:gd name="connsiteX69" fmla="*/ 114436 w 602970"/>
                <a:gd name="connsiteY69" fmla="*/ 794897 h 826365"/>
                <a:gd name="connsiteX70" fmla="*/ 21798 w 602970"/>
                <a:gd name="connsiteY70" fmla="*/ 735641 h 826365"/>
                <a:gd name="connsiteX71" fmla="*/ 4 w 602970"/>
                <a:gd name="connsiteY71" fmla="*/ 676136 h 826365"/>
                <a:gd name="connsiteX72" fmla="*/ 45 w 602970"/>
                <a:gd name="connsiteY72" fmla="*/ 146515 h 826365"/>
                <a:gd name="connsiteX73" fmla="*/ 27303 w 602970"/>
                <a:gd name="connsiteY73" fmla="*/ 83980 h 826365"/>
                <a:gd name="connsiteX74" fmla="*/ 126085 w 602970"/>
                <a:gd name="connsiteY74" fmla="*/ 26681 h 826365"/>
                <a:gd name="connsiteX75" fmla="*/ 355896 w 602970"/>
                <a:gd name="connsiteY75" fmla="*/ 2496 h 826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602970" h="826365">
                  <a:moveTo>
                    <a:pt x="580263" y="603395"/>
                  </a:moveTo>
                  <a:cubicBezTo>
                    <a:pt x="548656" y="636281"/>
                    <a:pt x="511625" y="654467"/>
                    <a:pt x="471605" y="666838"/>
                  </a:cubicBezTo>
                  <a:cubicBezTo>
                    <a:pt x="372988" y="697332"/>
                    <a:pt x="273072" y="699641"/>
                    <a:pt x="172579" y="677972"/>
                  </a:cubicBezTo>
                  <a:cubicBezTo>
                    <a:pt x="117301" y="666054"/>
                    <a:pt x="65158" y="646859"/>
                    <a:pt x="22499" y="603560"/>
                  </a:cubicBezTo>
                  <a:cubicBezTo>
                    <a:pt x="22499" y="627766"/>
                    <a:pt x="23303" y="650075"/>
                    <a:pt x="22313" y="672281"/>
                  </a:cubicBezTo>
                  <a:cubicBezTo>
                    <a:pt x="21241" y="695807"/>
                    <a:pt x="30478" y="714177"/>
                    <a:pt x="46828" y="729909"/>
                  </a:cubicBezTo>
                  <a:cubicBezTo>
                    <a:pt x="69055" y="751290"/>
                    <a:pt x="95858" y="765084"/>
                    <a:pt x="124621" y="774898"/>
                  </a:cubicBezTo>
                  <a:cubicBezTo>
                    <a:pt x="230640" y="811083"/>
                    <a:pt x="337999" y="812362"/>
                    <a:pt x="446039" y="785146"/>
                  </a:cubicBezTo>
                  <a:cubicBezTo>
                    <a:pt x="482883" y="775867"/>
                    <a:pt x="517811" y="761682"/>
                    <a:pt x="547707" y="737352"/>
                  </a:cubicBezTo>
                  <a:cubicBezTo>
                    <a:pt x="569294" y="719785"/>
                    <a:pt x="582799" y="698466"/>
                    <a:pt x="580490" y="668982"/>
                  </a:cubicBezTo>
                  <a:cubicBezTo>
                    <a:pt x="579232" y="652941"/>
                    <a:pt x="580263" y="636735"/>
                    <a:pt x="580263" y="620591"/>
                  </a:cubicBezTo>
                  <a:cubicBezTo>
                    <a:pt x="580263" y="615684"/>
                    <a:pt x="580263" y="610777"/>
                    <a:pt x="580263" y="603395"/>
                  </a:cubicBezTo>
                  <a:close/>
                  <a:moveTo>
                    <a:pt x="22519" y="469788"/>
                  </a:moveTo>
                  <a:cubicBezTo>
                    <a:pt x="22519" y="495066"/>
                    <a:pt x="23096" y="517953"/>
                    <a:pt x="22292" y="540777"/>
                  </a:cubicBezTo>
                  <a:cubicBezTo>
                    <a:pt x="21612" y="561498"/>
                    <a:pt x="29591" y="578096"/>
                    <a:pt x="43405" y="592570"/>
                  </a:cubicBezTo>
                  <a:cubicBezTo>
                    <a:pt x="60292" y="610260"/>
                    <a:pt x="80869" y="622508"/>
                    <a:pt x="102971" y="632322"/>
                  </a:cubicBezTo>
                  <a:cubicBezTo>
                    <a:pt x="151878" y="654013"/>
                    <a:pt x="203506" y="664136"/>
                    <a:pt x="256577" y="667827"/>
                  </a:cubicBezTo>
                  <a:cubicBezTo>
                    <a:pt x="330947" y="673002"/>
                    <a:pt x="404080" y="667002"/>
                    <a:pt x="474904" y="642301"/>
                  </a:cubicBezTo>
                  <a:cubicBezTo>
                    <a:pt x="506244" y="631374"/>
                    <a:pt x="535790" y="616962"/>
                    <a:pt x="559253" y="592570"/>
                  </a:cubicBezTo>
                  <a:cubicBezTo>
                    <a:pt x="569913" y="581498"/>
                    <a:pt x="579088" y="568900"/>
                    <a:pt x="579645" y="553148"/>
                  </a:cubicBezTo>
                  <a:cubicBezTo>
                    <a:pt x="580572" y="526406"/>
                    <a:pt x="579892" y="499602"/>
                    <a:pt x="579810" y="472840"/>
                  </a:cubicBezTo>
                  <a:cubicBezTo>
                    <a:pt x="579810" y="472510"/>
                    <a:pt x="578820" y="472159"/>
                    <a:pt x="578057" y="471685"/>
                  </a:cubicBezTo>
                  <a:cubicBezTo>
                    <a:pt x="546944" y="504118"/>
                    <a:pt x="507605" y="522406"/>
                    <a:pt x="465399" y="534901"/>
                  </a:cubicBezTo>
                  <a:cubicBezTo>
                    <a:pt x="372411" y="562447"/>
                    <a:pt x="278082" y="565045"/>
                    <a:pt x="183280" y="546364"/>
                  </a:cubicBezTo>
                  <a:cubicBezTo>
                    <a:pt x="124394" y="534777"/>
                    <a:pt x="68477" y="515705"/>
                    <a:pt x="22519" y="469788"/>
                  </a:cubicBezTo>
                  <a:close/>
                  <a:moveTo>
                    <a:pt x="22519" y="336677"/>
                  </a:moveTo>
                  <a:cubicBezTo>
                    <a:pt x="22519" y="360739"/>
                    <a:pt x="23241" y="383068"/>
                    <a:pt x="22292" y="405336"/>
                  </a:cubicBezTo>
                  <a:cubicBezTo>
                    <a:pt x="21303" y="428511"/>
                    <a:pt x="30643" y="446573"/>
                    <a:pt x="46643" y="462016"/>
                  </a:cubicBezTo>
                  <a:cubicBezTo>
                    <a:pt x="66766" y="481417"/>
                    <a:pt x="90745" y="494860"/>
                    <a:pt x="116765" y="504139"/>
                  </a:cubicBezTo>
                  <a:cubicBezTo>
                    <a:pt x="232537" y="545396"/>
                    <a:pt x="349360" y="546200"/>
                    <a:pt x="466616" y="511087"/>
                  </a:cubicBezTo>
                  <a:cubicBezTo>
                    <a:pt x="499378" y="501273"/>
                    <a:pt x="530058" y="486634"/>
                    <a:pt x="555336" y="462717"/>
                  </a:cubicBezTo>
                  <a:cubicBezTo>
                    <a:pt x="571748" y="447191"/>
                    <a:pt x="581542" y="428923"/>
                    <a:pt x="580428" y="405336"/>
                  </a:cubicBezTo>
                  <a:cubicBezTo>
                    <a:pt x="579501" y="385790"/>
                    <a:pt x="580284" y="366182"/>
                    <a:pt x="580181" y="346615"/>
                  </a:cubicBezTo>
                  <a:cubicBezTo>
                    <a:pt x="580160" y="343749"/>
                    <a:pt x="581047" y="340636"/>
                    <a:pt x="578635" y="337275"/>
                  </a:cubicBezTo>
                  <a:cubicBezTo>
                    <a:pt x="544821" y="372244"/>
                    <a:pt x="502347" y="390759"/>
                    <a:pt x="457007" y="403460"/>
                  </a:cubicBezTo>
                  <a:cubicBezTo>
                    <a:pt x="384060" y="423893"/>
                    <a:pt x="309773" y="428841"/>
                    <a:pt x="234619" y="420160"/>
                  </a:cubicBezTo>
                  <a:cubicBezTo>
                    <a:pt x="157321" y="411233"/>
                    <a:pt x="83219" y="393666"/>
                    <a:pt x="22519" y="336677"/>
                  </a:cubicBezTo>
                  <a:close/>
                  <a:moveTo>
                    <a:pt x="580037" y="201875"/>
                  </a:moveTo>
                  <a:cubicBezTo>
                    <a:pt x="549398" y="233916"/>
                    <a:pt x="513069" y="252101"/>
                    <a:pt x="473853" y="264410"/>
                  </a:cubicBezTo>
                  <a:cubicBezTo>
                    <a:pt x="369731" y="297008"/>
                    <a:pt x="264413" y="298431"/>
                    <a:pt x="158765" y="273008"/>
                  </a:cubicBezTo>
                  <a:cubicBezTo>
                    <a:pt x="108869" y="261009"/>
                    <a:pt x="62003" y="241875"/>
                    <a:pt x="24932" y="204308"/>
                  </a:cubicBezTo>
                  <a:cubicBezTo>
                    <a:pt x="24664" y="204040"/>
                    <a:pt x="23736" y="204391"/>
                    <a:pt x="22561" y="204494"/>
                  </a:cubicBezTo>
                  <a:cubicBezTo>
                    <a:pt x="22561" y="228122"/>
                    <a:pt x="22911" y="251772"/>
                    <a:pt x="22437" y="275421"/>
                  </a:cubicBezTo>
                  <a:cubicBezTo>
                    <a:pt x="22086" y="292163"/>
                    <a:pt x="27963" y="306266"/>
                    <a:pt x="38272" y="318884"/>
                  </a:cubicBezTo>
                  <a:cubicBezTo>
                    <a:pt x="53158" y="337090"/>
                    <a:pt x="72354" y="349729"/>
                    <a:pt x="93178" y="359811"/>
                  </a:cubicBezTo>
                  <a:cubicBezTo>
                    <a:pt x="152682" y="388615"/>
                    <a:pt x="216331" y="399295"/>
                    <a:pt x="281732" y="401295"/>
                  </a:cubicBezTo>
                  <a:cubicBezTo>
                    <a:pt x="351298" y="403419"/>
                    <a:pt x="419523" y="395811"/>
                    <a:pt x="485007" y="370698"/>
                  </a:cubicBezTo>
                  <a:cubicBezTo>
                    <a:pt x="511460" y="360554"/>
                    <a:pt x="536346" y="347523"/>
                    <a:pt x="556779" y="327379"/>
                  </a:cubicBezTo>
                  <a:cubicBezTo>
                    <a:pt x="568965" y="315338"/>
                    <a:pt x="579274" y="301606"/>
                    <a:pt x="579830" y="283812"/>
                  </a:cubicBezTo>
                  <a:cubicBezTo>
                    <a:pt x="580655" y="257400"/>
                    <a:pt x="580037" y="230947"/>
                    <a:pt x="580037" y="201875"/>
                  </a:cubicBezTo>
                  <a:close/>
                  <a:moveTo>
                    <a:pt x="259951" y="23442"/>
                  </a:moveTo>
                  <a:cubicBezTo>
                    <a:pt x="220372" y="26130"/>
                    <a:pt x="181115" y="33063"/>
                    <a:pt x="142250" y="44867"/>
                  </a:cubicBezTo>
                  <a:cubicBezTo>
                    <a:pt x="106559" y="55712"/>
                    <a:pt x="72539" y="70413"/>
                    <a:pt x="45447" y="97258"/>
                  </a:cubicBezTo>
                  <a:cubicBezTo>
                    <a:pt x="14581" y="127855"/>
                    <a:pt x="14664" y="162061"/>
                    <a:pt x="45426" y="192988"/>
                  </a:cubicBezTo>
                  <a:cubicBezTo>
                    <a:pt x="62642" y="210287"/>
                    <a:pt x="83446" y="222266"/>
                    <a:pt x="105652" y="231771"/>
                  </a:cubicBezTo>
                  <a:cubicBezTo>
                    <a:pt x="168249" y="258513"/>
                    <a:pt x="234186" y="267461"/>
                    <a:pt x="292928" y="267791"/>
                  </a:cubicBezTo>
                  <a:cubicBezTo>
                    <a:pt x="363215" y="267688"/>
                    <a:pt x="423524" y="259853"/>
                    <a:pt x="481440" y="238163"/>
                  </a:cubicBezTo>
                  <a:cubicBezTo>
                    <a:pt x="511543" y="226885"/>
                    <a:pt x="540099" y="212617"/>
                    <a:pt x="561872" y="187999"/>
                  </a:cubicBezTo>
                  <a:cubicBezTo>
                    <a:pt x="587088" y="159504"/>
                    <a:pt x="586408" y="128391"/>
                    <a:pt x="560552" y="100474"/>
                  </a:cubicBezTo>
                  <a:cubicBezTo>
                    <a:pt x="547790" y="86701"/>
                    <a:pt x="532553" y="76227"/>
                    <a:pt x="516058" y="67567"/>
                  </a:cubicBezTo>
                  <a:cubicBezTo>
                    <a:pt x="473255" y="45135"/>
                    <a:pt x="427214" y="33630"/>
                    <a:pt x="379586" y="27485"/>
                  </a:cubicBezTo>
                  <a:cubicBezTo>
                    <a:pt x="339432" y="22310"/>
                    <a:pt x="299531" y="20754"/>
                    <a:pt x="259951" y="23442"/>
                  </a:cubicBezTo>
                  <a:close/>
                  <a:moveTo>
                    <a:pt x="355896" y="2496"/>
                  </a:moveTo>
                  <a:cubicBezTo>
                    <a:pt x="406122" y="6744"/>
                    <a:pt x="455049" y="16558"/>
                    <a:pt x="501708" y="36125"/>
                  </a:cubicBezTo>
                  <a:cubicBezTo>
                    <a:pt x="529130" y="47630"/>
                    <a:pt x="554697" y="62165"/>
                    <a:pt x="575501" y="83959"/>
                  </a:cubicBezTo>
                  <a:cubicBezTo>
                    <a:pt x="593583" y="102907"/>
                    <a:pt x="603212" y="124927"/>
                    <a:pt x="602841" y="151669"/>
                  </a:cubicBezTo>
                  <a:cubicBezTo>
                    <a:pt x="602202" y="197689"/>
                    <a:pt x="601686" y="625312"/>
                    <a:pt x="602923" y="669951"/>
                  </a:cubicBezTo>
                  <a:cubicBezTo>
                    <a:pt x="603892" y="704156"/>
                    <a:pt x="590119" y="730321"/>
                    <a:pt x="565109" y="751805"/>
                  </a:cubicBezTo>
                  <a:cubicBezTo>
                    <a:pt x="533666" y="778795"/>
                    <a:pt x="496492" y="794753"/>
                    <a:pt x="457049" y="805186"/>
                  </a:cubicBezTo>
                  <a:cubicBezTo>
                    <a:pt x="341937" y="835680"/>
                    <a:pt x="227444" y="834093"/>
                    <a:pt x="114436" y="794897"/>
                  </a:cubicBezTo>
                  <a:cubicBezTo>
                    <a:pt x="79096" y="782650"/>
                    <a:pt x="46560" y="764877"/>
                    <a:pt x="21798" y="735641"/>
                  </a:cubicBezTo>
                  <a:cubicBezTo>
                    <a:pt x="7303" y="718507"/>
                    <a:pt x="-202" y="698940"/>
                    <a:pt x="4" y="676136"/>
                  </a:cubicBezTo>
                  <a:cubicBezTo>
                    <a:pt x="417" y="629415"/>
                    <a:pt x="66" y="194267"/>
                    <a:pt x="45" y="146515"/>
                  </a:cubicBezTo>
                  <a:cubicBezTo>
                    <a:pt x="25" y="121732"/>
                    <a:pt x="10520" y="101423"/>
                    <a:pt x="27303" y="83980"/>
                  </a:cubicBezTo>
                  <a:cubicBezTo>
                    <a:pt x="54725" y="55485"/>
                    <a:pt x="89302" y="38826"/>
                    <a:pt x="126085" y="26681"/>
                  </a:cubicBezTo>
                  <a:cubicBezTo>
                    <a:pt x="200847" y="1981"/>
                    <a:pt x="277732" y="-4143"/>
                    <a:pt x="355896" y="2496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ko-KR" altLang="en-US"/>
            </a:p>
          </p:txBody>
        </p:sp>
      </p:grpSp>
      <p:grpSp>
        <p:nvGrpSpPr>
          <p:cNvPr id="132" name="Group 40">
            <a:extLst>
              <a:ext uri="{FF2B5EF4-FFF2-40B4-BE49-F238E27FC236}">
                <a16:creationId xmlns:a16="http://schemas.microsoft.com/office/drawing/2014/main" id="{4E63DC67-7A59-459F-97F1-0FFB5D54190C}"/>
              </a:ext>
            </a:extLst>
          </p:cNvPr>
          <p:cNvGrpSpPr/>
          <p:nvPr/>
        </p:nvGrpSpPr>
        <p:grpSpPr>
          <a:xfrm>
            <a:off x="3675625" y="1939561"/>
            <a:ext cx="1396542" cy="894132"/>
            <a:chOff x="7026501" y="4509120"/>
            <a:chExt cx="1499710" cy="894132"/>
          </a:xfrm>
          <a:noFill/>
        </p:grpSpPr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D4EE8B05-DCAD-45A0-AAF1-3AC6370C1178}"/>
                </a:ext>
              </a:extLst>
            </p:cNvPr>
            <p:cNvSpPr txBox="1"/>
            <p:nvPr/>
          </p:nvSpPr>
          <p:spPr>
            <a:xfrm>
              <a:off x="7026501" y="4509120"/>
              <a:ext cx="1499710" cy="307777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Add Text</a:t>
              </a:r>
              <a:endPara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341C6B8B-A772-47C3-9F21-635CA3FBC977}"/>
                </a:ext>
              </a:extLst>
            </p:cNvPr>
            <p:cNvSpPr txBox="1"/>
            <p:nvPr/>
          </p:nvSpPr>
          <p:spPr>
            <a:xfrm>
              <a:off x="7026501" y="4756921"/>
              <a:ext cx="1499710" cy="646331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Easy to change colors, photos and Text.  </a:t>
              </a:r>
              <a:endPara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35" name="Group 40">
            <a:extLst>
              <a:ext uri="{FF2B5EF4-FFF2-40B4-BE49-F238E27FC236}">
                <a16:creationId xmlns:a16="http://schemas.microsoft.com/office/drawing/2014/main" id="{10DB2EEA-283B-4197-BE77-1A8E1A428330}"/>
              </a:ext>
            </a:extLst>
          </p:cNvPr>
          <p:cNvGrpSpPr/>
          <p:nvPr/>
        </p:nvGrpSpPr>
        <p:grpSpPr>
          <a:xfrm>
            <a:off x="2162970" y="1939561"/>
            <a:ext cx="1396542" cy="894132"/>
            <a:chOff x="7026501" y="4509120"/>
            <a:chExt cx="1499710" cy="894132"/>
          </a:xfrm>
          <a:noFill/>
        </p:grpSpPr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ADC5F726-7A25-42F1-8740-B99A8C38044E}"/>
                </a:ext>
              </a:extLst>
            </p:cNvPr>
            <p:cNvSpPr txBox="1"/>
            <p:nvPr/>
          </p:nvSpPr>
          <p:spPr>
            <a:xfrm>
              <a:off x="7026501" y="4509120"/>
              <a:ext cx="1499710" cy="307777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Add Text</a:t>
              </a:r>
              <a:endPara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322F8946-A633-4BB1-8126-8A08FEF01185}"/>
                </a:ext>
              </a:extLst>
            </p:cNvPr>
            <p:cNvSpPr txBox="1"/>
            <p:nvPr/>
          </p:nvSpPr>
          <p:spPr>
            <a:xfrm>
              <a:off x="7026501" y="4756921"/>
              <a:ext cx="1499710" cy="646331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Easy to change colors, photos and Text.  </a:t>
              </a:r>
              <a:endPara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38" name="Group 40">
            <a:extLst>
              <a:ext uri="{FF2B5EF4-FFF2-40B4-BE49-F238E27FC236}">
                <a16:creationId xmlns:a16="http://schemas.microsoft.com/office/drawing/2014/main" id="{675CCFE3-FFF5-459F-9A13-6BEE4A7E57CB}"/>
              </a:ext>
            </a:extLst>
          </p:cNvPr>
          <p:cNvGrpSpPr/>
          <p:nvPr/>
        </p:nvGrpSpPr>
        <p:grpSpPr>
          <a:xfrm>
            <a:off x="650315" y="1939561"/>
            <a:ext cx="1396542" cy="894132"/>
            <a:chOff x="7026501" y="4509120"/>
            <a:chExt cx="1499710" cy="894132"/>
          </a:xfrm>
          <a:noFill/>
        </p:grpSpPr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C70A5E5E-711E-4C5A-B7E1-B1AB73BAA239}"/>
                </a:ext>
              </a:extLst>
            </p:cNvPr>
            <p:cNvSpPr txBox="1"/>
            <p:nvPr/>
          </p:nvSpPr>
          <p:spPr>
            <a:xfrm>
              <a:off x="7026501" y="4509120"/>
              <a:ext cx="1499710" cy="307777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Add Text</a:t>
              </a:r>
              <a:endPara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E7A464A3-26C0-41E9-9858-203F03DB4655}"/>
                </a:ext>
              </a:extLst>
            </p:cNvPr>
            <p:cNvSpPr txBox="1"/>
            <p:nvPr/>
          </p:nvSpPr>
          <p:spPr>
            <a:xfrm>
              <a:off x="7026501" y="4756921"/>
              <a:ext cx="1499710" cy="646331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Easy to change colors, photos and Text.  </a:t>
              </a:r>
              <a:endPara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41" name="Group 40">
            <a:extLst>
              <a:ext uri="{FF2B5EF4-FFF2-40B4-BE49-F238E27FC236}">
                <a16:creationId xmlns:a16="http://schemas.microsoft.com/office/drawing/2014/main" id="{760DEF55-FBE1-4248-8E0C-C0EB05F7AD41}"/>
              </a:ext>
            </a:extLst>
          </p:cNvPr>
          <p:cNvGrpSpPr/>
          <p:nvPr/>
        </p:nvGrpSpPr>
        <p:grpSpPr>
          <a:xfrm>
            <a:off x="3675625" y="5502715"/>
            <a:ext cx="1396542" cy="894132"/>
            <a:chOff x="7026501" y="4509120"/>
            <a:chExt cx="1499710" cy="894132"/>
          </a:xfrm>
          <a:noFill/>
        </p:grpSpPr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750F692E-5FFD-4CBA-AB9B-8AB7F094663A}"/>
                </a:ext>
              </a:extLst>
            </p:cNvPr>
            <p:cNvSpPr txBox="1"/>
            <p:nvPr/>
          </p:nvSpPr>
          <p:spPr>
            <a:xfrm>
              <a:off x="7026501" y="4509120"/>
              <a:ext cx="1499710" cy="307777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Add Text</a:t>
              </a:r>
              <a:endPara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6A84120A-A29C-43AB-9663-0E72C5871A65}"/>
                </a:ext>
              </a:extLst>
            </p:cNvPr>
            <p:cNvSpPr txBox="1"/>
            <p:nvPr/>
          </p:nvSpPr>
          <p:spPr>
            <a:xfrm>
              <a:off x="7026501" y="4756921"/>
              <a:ext cx="1499710" cy="646331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Easy to change colors, photos and Text.  </a:t>
              </a:r>
              <a:endPara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44" name="Group 40">
            <a:extLst>
              <a:ext uri="{FF2B5EF4-FFF2-40B4-BE49-F238E27FC236}">
                <a16:creationId xmlns:a16="http://schemas.microsoft.com/office/drawing/2014/main" id="{99C00A1A-B4A7-4075-9C8D-2AE1FC406E59}"/>
              </a:ext>
            </a:extLst>
          </p:cNvPr>
          <p:cNvGrpSpPr/>
          <p:nvPr/>
        </p:nvGrpSpPr>
        <p:grpSpPr>
          <a:xfrm>
            <a:off x="2162970" y="5502715"/>
            <a:ext cx="1396542" cy="894132"/>
            <a:chOff x="7026501" y="4509120"/>
            <a:chExt cx="1499710" cy="894132"/>
          </a:xfrm>
          <a:noFill/>
        </p:grpSpPr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09A87964-27A6-46CE-B77A-B7FB595CDA8D}"/>
                </a:ext>
              </a:extLst>
            </p:cNvPr>
            <p:cNvSpPr txBox="1"/>
            <p:nvPr/>
          </p:nvSpPr>
          <p:spPr>
            <a:xfrm>
              <a:off x="7026501" y="4509120"/>
              <a:ext cx="1499710" cy="307777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Add Text</a:t>
              </a:r>
              <a:endPara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22F0F79F-33EA-4E74-BC7B-BD756560A6A7}"/>
                </a:ext>
              </a:extLst>
            </p:cNvPr>
            <p:cNvSpPr txBox="1"/>
            <p:nvPr/>
          </p:nvSpPr>
          <p:spPr>
            <a:xfrm>
              <a:off x="7026501" y="4756921"/>
              <a:ext cx="1499710" cy="646331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Easy to change colors, photos and Text.  </a:t>
              </a:r>
              <a:endPara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47" name="Group 40">
            <a:extLst>
              <a:ext uri="{FF2B5EF4-FFF2-40B4-BE49-F238E27FC236}">
                <a16:creationId xmlns:a16="http://schemas.microsoft.com/office/drawing/2014/main" id="{0348CDE8-61E0-4FC7-A193-2A7BAD6B2E4F}"/>
              </a:ext>
            </a:extLst>
          </p:cNvPr>
          <p:cNvGrpSpPr/>
          <p:nvPr/>
        </p:nvGrpSpPr>
        <p:grpSpPr>
          <a:xfrm>
            <a:off x="650315" y="5502715"/>
            <a:ext cx="1396542" cy="894132"/>
            <a:chOff x="7026501" y="4509120"/>
            <a:chExt cx="1499710" cy="894132"/>
          </a:xfrm>
          <a:noFill/>
        </p:grpSpPr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6C480265-A448-4155-8001-C7905CE14C76}"/>
                </a:ext>
              </a:extLst>
            </p:cNvPr>
            <p:cNvSpPr txBox="1"/>
            <p:nvPr/>
          </p:nvSpPr>
          <p:spPr>
            <a:xfrm>
              <a:off x="7026501" y="4509120"/>
              <a:ext cx="1499710" cy="307777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Add Text</a:t>
              </a:r>
              <a:endPara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C2EF567E-207D-40D6-99BB-873C437758C3}"/>
                </a:ext>
              </a:extLst>
            </p:cNvPr>
            <p:cNvSpPr txBox="1"/>
            <p:nvPr/>
          </p:nvSpPr>
          <p:spPr>
            <a:xfrm>
              <a:off x="7026501" y="4756921"/>
              <a:ext cx="1499710" cy="646331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Easy to change colors, photos and Text.  </a:t>
              </a:r>
              <a:endPara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50" name="Group 40">
            <a:extLst>
              <a:ext uri="{FF2B5EF4-FFF2-40B4-BE49-F238E27FC236}">
                <a16:creationId xmlns:a16="http://schemas.microsoft.com/office/drawing/2014/main" id="{A6AE717A-584E-4CFF-A058-71EE2E9B1069}"/>
              </a:ext>
            </a:extLst>
          </p:cNvPr>
          <p:cNvGrpSpPr/>
          <p:nvPr/>
        </p:nvGrpSpPr>
        <p:grpSpPr>
          <a:xfrm>
            <a:off x="10145143" y="1939561"/>
            <a:ext cx="1396542" cy="894132"/>
            <a:chOff x="7026501" y="4509120"/>
            <a:chExt cx="1499710" cy="894132"/>
          </a:xfrm>
          <a:noFill/>
        </p:grpSpPr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4D0A8B8D-F87F-4567-9E55-236DC4D6CF68}"/>
                </a:ext>
              </a:extLst>
            </p:cNvPr>
            <p:cNvSpPr txBox="1"/>
            <p:nvPr/>
          </p:nvSpPr>
          <p:spPr>
            <a:xfrm>
              <a:off x="7026501" y="4509120"/>
              <a:ext cx="1499710" cy="307777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Add Text</a:t>
              </a:r>
              <a:endPara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9EFED0BB-1EEF-4ABE-93AE-BC0E18918116}"/>
                </a:ext>
              </a:extLst>
            </p:cNvPr>
            <p:cNvSpPr txBox="1"/>
            <p:nvPr/>
          </p:nvSpPr>
          <p:spPr>
            <a:xfrm>
              <a:off x="7026501" y="4756921"/>
              <a:ext cx="1499710" cy="646331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Easy to change colors, photos and Text.  </a:t>
              </a:r>
              <a:endPara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53" name="Group 40">
            <a:extLst>
              <a:ext uri="{FF2B5EF4-FFF2-40B4-BE49-F238E27FC236}">
                <a16:creationId xmlns:a16="http://schemas.microsoft.com/office/drawing/2014/main" id="{F95D19AA-36D2-4142-9F63-4BA9AF6E92F3}"/>
              </a:ext>
            </a:extLst>
          </p:cNvPr>
          <p:cNvGrpSpPr/>
          <p:nvPr/>
        </p:nvGrpSpPr>
        <p:grpSpPr>
          <a:xfrm>
            <a:off x="8632488" y="1939561"/>
            <a:ext cx="1396542" cy="894132"/>
            <a:chOff x="7026501" y="4509120"/>
            <a:chExt cx="1499710" cy="894132"/>
          </a:xfrm>
          <a:noFill/>
        </p:grpSpPr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3A3DAE63-23DA-48C0-83CF-6E0E1CA6FC35}"/>
                </a:ext>
              </a:extLst>
            </p:cNvPr>
            <p:cNvSpPr txBox="1"/>
            <p:nvPr/>
          </p:nvSpPr>
          <p:spPr>
            <a:xfrm>
              <a:off x="7026501" y="4509120"/>
              <a:ext cx="1499710" cy="307777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Add Text</a:t>
              </a:r>
              <a:endPara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E19C2860-B0B1-4644-9FD8-1CCC74785181}"/>
                </a:ext>
              </a:extLst>
            </p:cNvPr>
            <p:cNvSpPr txBox="1"/>
            <p:nvPr/>
          </p:nvSpPr>
          <p:spPr>
            <a:xfrm>
              <a:off x="7026501" y="4756921"/>
              <a:ext cx="1499710" cy="646331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Easy to change colors, photos and Text.  </a:t>
              </a:r>
              <a:endPara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56" name="Group 40">
            <a:extLst>
              <a:ext uri="{FF2B5EF4-FFF2-40B4-BE49-F238E27FC236}">
                <a16:creationId xmlns:a16="http://schemas.microsoft.com/office/drawing/2014/main" id="{75056C45-E495-4B1F-BD07-81C1F092D0BE}"/>
              </a:ext>
            </a:extLst>
          </p:cNvPr>
          <p:cNvGrpSpPr/>
          <p:nvPr/>
        </p:nvGrpSpPr>
        <p:grpSpPr>
          <a:xfrm>
            <a:off x="7119833" y="1939561"/>
            <a:ext cx="1396542" cy="894132"/>
            <a:chOff x="7026501" y="4509120"/>
            <a:chExt cx="1499710" cy="894132"/>
          </a:xfrm>
          <a:noFill/>
        </p:grpSpPr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6EBD5028-E8E1-498E-A863-A437220A157A}"/>
                </a:ext>
              </a:extLst>
            </p:cNvPr>
            <p:cNvSpPr txBox="1"/>
            <p:nvPr/>
          </p:nvSpPr>
          <p:spPr>
            <a:xfrm>
              <a:off x="7026501" y="4509120"/>
              <a:ext cx="1499710" cy="307777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Add Text</a:t>
              </a:r>
              <a:endPara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770D704D-EFF6-4D4E-AB32-961997F1D595}"/>
                </a:ext>
              </a:extLst>
            </p:cNvPr>
            <p:cNvSpPr txBox="1"/>
            <p:nvPr/>
          </p:nvSpPr>
          <p:spPr>
            <a:xfrm>
              <a:off x="7026501" y="4756921"/>
              <a:ext cx="1499710" cy="646331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Easy to change colors, photos and Text.  </a:t>
              </a:r>
              <a:endPara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59" name="Group 40">
            <a:extLst>
              <a:ext uri="{FF2B5EF4-FFF2-40B4-BE49-F238E27FC236}">
                <a16:creationId xmlns:a16="http://schemas.microsoft.com/office/drawing/2014/main" id="{AC741361-C41A-46FA-A623-879242643F71}"/>
              </a:ext>
            </a:extLst>
          </p:cNvPr>
          <p:cNvGrpSpPr/>
          <p:nvPr/>
        </p:nvGrpSpPr>
        <p:grpSpPr>
          <a:xfrm>
            <a:off x="10145143" y="5502715"/>
            <a:ext cx="1396542" cy="894132"/>
            <a:chOff x="7026501" y="4509120"/>
            <a:chExt cx="1499710" cy="894132"/>
          </a:xfrm>
          <a:noFill/>
        </p:grpSpPr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7D43005E-BCA8-4BAE-8548-9FDA092F9CF8}"/>
                </a:ext>
              </a:extLst>
            </p:cNvPr>
            <p:cNvSpPr txBox="1"/>
            <p:nvPr/>
          </p:nvSpPr>
          <p:spPr>
            <a:xfrm>
              <a:off x="7026501" y="4509120"/>
              <a:ext cx="1499710" cy="307777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Add Text</a:t>
              </a:r>
              <a:endPara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8CBAF10E-A882-44C3-B1CA-D57611843F90}"/>
                </a:ext>
              </a:extLst>
            </p:cNvPr>
            <p:cNvSpPr txBox="1"/>
            <p:nvPr/>
          </p:nvSpPr>
          <p:spPr>
            <a:xfrm>
              <a:off x="7026501" y="4756921"/>
              <a:ext cx="1499710" cy="646331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Easy to change colors, photos and Text.  </a:t>
              </a:r>
              <a:endPara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62" name="Group 40">
            <a:extLst>
              <a:ext uri="{FF2B5EF4-FFF2-40B4-BE49-F238E27FC236}">
                <a16:creationId xmlns:a16="http://schemas.microsoft.com/office/drawing/2014/main" id="{64AD1AFE-A157-4B3C-A29A-99F608C21B2B}"/>
              </a:ext>
            </a:extLst>
          </p:cNvPr>
          <p:cNvGrpSpPr/>
          <p:nvPr/>
        </p:nvGrpSpPr>
        <p:grpSpPr>
          <a:xfrm>
            <a:off x="8632488" y="5502715"/>
            <a:ext cx="1396542" cy="894132"/>
            <a:chOff x="7026501" y="4509120"/>
            <a:chExt cx="1499710" cy="894132"/>
          </a:xfrm>
          <a:noFill/>
        </p:grpSpPr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C62D0B20-DC34-4C58-99ED-967111BE632D}"/>
                </a:ext>
              </a:extLst>
            </p:cNvPr>
            <p:cNvSpPr txBox="1"/>
            <p:nvPr/>
          </p:nvSpPr>
          <p:spPr>
            <a:xfrm>
              <a:off x="7026501" y="4509120"/>
              <a:ext cx="1499710" cy="307777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Add Text</a:t>
              </a:r>
              <a:endPara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C8D6C73F-D601-4F4A-B227-90DF18875F73}"/>
                </a:ext>
              </a:extLst>
            </p:cNvPr>
            <p:cNvSpPr txBox="1"/>
            <p:nvPr/>
          </p:nvSpPr>
          <p:spPr>
            <a:xfrm>
              <a:off x="7026501" y="4756921"/>
              <a:ext cx="1499710" cy="646331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Easy to change colors, photos and Text.  </a:t>
              </a:r>
              <a:endPara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65" name="Group 40">
            <a:extLst>
              <a:ext uri="{FF2B5EF4-FFF2-40B4-BE49-F238E27FC236}">
                <a16:creationId xmlns:a16="http://schemas.microsoft.com/office/drawing/2014/main" id="{B2C0BAB6-2435-4820-A52C-38A3BF59F3DC}"/>
              </a:ext>
            </a:extLst>
          </p:cNvPr>
          <p:cNvGrpSpPr/>
          <p:nvPr/>
        </p:nvGrpSpPr>
        <p:grpSpPr>
          <a:xfrm>
            <a:off x="7119833" y="5502715"/>
            <a:ext cx="1396542" cy="894132"/>
            <a:chOff x="7026501" y="4509120"/>
            <a:chExt cx="1499710" cy="894132"/>
          </a:xfrm>
          <a:noFill/>
        </p:grpSpPr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C5ED54DC-FA30-4B72-8B5C-CD768D43F883}"/>
                </a:ext>
              </a:extLst>
            </p:cNvPr>
            <p:cNvSpPr txBox="1"/>
            <p:nvPr/>
          </p:nvSpPr>
          <p:spPr>
            <a:xfrm>
              <a:off x="7026501" y="4509120"/>
              <a:ext cx="1499710" cy="307777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Add Text</a:t>
              </a:r>
              <a:endPara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BFF753E8-3773-43BE-9FC6-1E505FB142D5}"/>
                </a:ext>
              </a:extLst>
            </p:cNvPr>
            <p:cNvSpPr txBox="1"/>
            <p:nvPr/>
          </p:nvSpPr>
          <p:spPr>
            <a:xfrm>
              <a:off x="7026501" y="4756921"/>
              <a:ext cx="1499710" cy="646331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Easy to change colors, photos and Text.  </a:t>
              </a:r>
              <a:endPara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96870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B1FDF72-62A7-4C97-B352-59C174B6D9CD}"/>
              </a:ext>
            </a:extLst>
          </p:cNvPr>
          <p:cNvSpPr txBox="1"/>
          <p:nvPr/>
        </p:nvSpPr>
        <p:spPr>
          <a:xfrm>
            <a:off x="6504013" y="476024"/>
            <a:ext cx="5062222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AWESOME</a:t>
            </a:r>
          </a:p>
          <a:p>
            <a:r>
              <a:rPr lang="en-GB" altLang="ko-KR" sz="4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PRESENTATION</a:t>
            </a:r>
            <a:endParaRPr lang="ko-KR" altLang="en-US" sz="48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A412E0-FB35-49AA-9599-C33626282628}"/>
              </a:ext>
            </a:extLst>
          </p:cNvPr>
          <p:cNvSpPr txBox="1"/>
          <p:nvPr/>
        </p:nvSpPr>
        <p:spPr>
          <a:xfrm>
            <a:off x="6504013" y="2163851"/>
            <a:ext cx="5051592" cy="9541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sz="2800" dirty="0">
                <a:solidFill>
                  <a:schemeClr val="accent3"/>
                </a:solidFill>
                <a:cs typeface="Arial" pitchFamily="34" charset="0"/>
              </a:rPr>
              <a:t>L</a:t>
            </a:r>
            <a:r>
              <a:rPr lang="en-US" altLang="ko-KR" sz="2800" dirty="0">
                <a:solidFill>
                  <a:schemeClr val="accent3"/>
                </a:solidFill>
                <a:cs typeface="Arial" pitchFamily="34" charset="0"/>
              </a:rPr>
              <a:t>OREM IPSUM</a:t>
            </a:r>
          </a:p>
          <a:p>
            <a:r>
              <a:rPr lang="en-US" altLang="ko-KR" sz="2800" dirty="0">
                <a:solidFill>
                  <a:schemeClr val="accent3"/>
                </a:solidFill>
                <a:cs typeface="Arial" pitchFamily="34" charset="0"/>
              </a:rPr>
              <a:t>DOLOR SIT AMET, </a:t>
            </a:r>
            <a:endParaRPr lang="ko-KR" altLang="en-US" sz="2800" dirty="0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2DD858-9814-4CE8-A995-CB0DA29F4435}"/>
              </a:ext>
            </a:extLst>
          </p:cNvPr>
          <p:cNvSpPr txBox="1"/>
          <p:nvPr/>
        </p:nvSpPr>
        <p:spPr>
          <a:xfrm>
            <a:off x="6514640" y="3392295"/>
            <a:ext cx="1471878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Content Here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5" name="Group 59">
            <a:extLst>
              <a:ext uri="{FF2B5EF4-FFF2-40B4-BE49-F238E27FC236}">
                <a16:creationId xmlns:a16="http://schemas.microsoft.com/office/drawing/2014/main" id="{A5940F87-33C8-492F-84CB-1F3CF0307FDD}"/>
              </a:ext>
            </a:extLst>
          </p:cNvPr>
          <p:cNvGrpSpPr/>
          <p:nvPr/>
        </p:nvGrpSpPr>
        <p:grpSpPr>
          <a:xfrm>
            <a:off x="6599481" y="3792575"/>
            <a:ext cx="2987810" cy="288032"/>
            <a:chOff x="11279811" y="3925804"/>
            <a:chExt cx="2987810" cy="288032"/>
          </a:xfrm>
        </p:grpSpPr>
        <p:sp>
          <p:nvSpPr>
            <p:cNvPr id="6" name="순서도: 처리 250">
              <a:extLst>
                <a:ext uri="{FF2B5EF4-FFF2-40B4-BE49-F238E27FC236}">
                  <a16:creationId xmlns:a16="http://schemas.microsoft.com/office/drawing/2014/main" id="{0E03FC6D-1BD5-42FE-93E6-3C714629D87F}"/>
                </a:ext>
              </a:extLst>
            </p:cNvPr>
            <p:cNvSpPr/>
            <p:nvPr/>
          </p:nvSpPr>
          <p:spPr>
            <a:xfrm>
              <a:off x="11279811" y="3925804"/>
              <a:ext cx="108000" cy="288032"/>
            </a:xfrm>
            <a:prstGeom prst="flowChartProcess">
              <a:avLst/>
            </a:prstGeom>
            <a:solidFill>
              <a:schemeClr val="accent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7" name="순서도: 처리 251">
              <a:extLst>
                <a:ext uri="{FF2B5EF4-FFF2-40B4-BE49-F238E27FC236}">
                  <a16:creationId xmlns:a16="http://schemas.microsoft.com/office/drawing/2014/main" id="{1756F089-5E91-492A-BF90-14DB3F15219B}"/>
                </a:ext>
              </a:extLst>
            </p:cNvPr>
            <p:cNvSpPr/>
            <p:nvPr/>
          </p:nvSpPr>
          <p:spPr>
            <a:xfrm>
              <a:off x="11431380" y="3925804"/>
              <a:ext cx="108000" cy="288032"/>
            </a:xfrm>
            <a:prstGeom prst="flowChartProcess">
              <a:avLst/>
            </a:prstGeom>
            <a:solidFill>
              <a:schemeClr val="accent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8" name="순서도: 처리 252">
              <a:extLst>
                <a:ext uri="{FF2B5EF4-FFF2-40B4-BE49-F238E27FC236}">
                  <a16:creationId xmlns:a16="http://schemas.microsoft.com/office/drawing/2014/main" id="{2818A370-B0EA-4BB1-AA7B-187EC38058D6}"/>
                </a:ext>
              </a:extLst>
            </p:cNvPr>
            <p:cNvSpPr/>
            <p:nvPr/>
          </p:nvSpPr>
          <p:spPr>
            <a:xfrm>
              <a:off x="11582949" y="3925804"/>
              <a:ext cx="108000" cy="288032"/>
            </a:xfrm>
            <a:prstGeom prst="flowChartProcess">
              <a:avLst/>
            </a:prstGeom>
            <a:solidFill>
              <a:schemeClr val="accent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9" name="순서도: 처리 253">
              <a:extLst>
                <a:ext uri="{FF2B5EF4-FFF2-40B4-BE49-F238E27FC236}">
                  <a16:creationId xmlns:a16="http://schemas.microsoft.com/office/drawing/2014/main" id="{978908CA-0DAB-4536-8D67-304947AF935F}"/>
                </a:ext>
              </a:extLst>
            </p:cNvPr>
            <p:cNvSpPr/>
            <p:nvPr/>
          </p:nvSpPr>
          <p:spPr>
            <a:xfrm>
              <a:off x="11734518" y="3925804"/>
              <a:ext cx="108000" cy="288032"/>
            </a:xfrm>
            <a:prstGeom prst="flowChartProcess">
              <a:avLst/>
            </a:prstGeom>
            <a:solidFill>
              <a:schemeClr val="accent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10" name="순서도: 처리 254">
              <a:extLst>
                <a:ext uri="{FF2B5EF4-FFF2-40B4-BE49-F238E27FC236}">
                  <a16:creationId xmlns:a16="http://schemas.microsoft.com/office/drawing/2014/main" id="{FE23A5A9-AFB1-4332-AD9A-17C2B8E780BE}"/>
                </a:ext>
              </a:extLst>
            </p:cNvPr>
            <p:cNvSpPr/>
            <p:nvPr/>
          </p:nvSpPr>
          <p:spPr>
            <a:xfrm>
              <a:off x="11886087" y="3925804"/>
              <a:ext cx="108000" cy="288032"/>
            </a:xfrm>
            <a:prstGeom prst="flowChartProcess">
              <a:avLst/>
            </a:prstGeom>
            <a:solidFill>
              <a:schemeClr val="accent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11" name="순서도: 처리 255">
              <a:extLst>
                <a:ext uri="{FF2B5EF4-FFF2-40B4-BE49-F238E27FC236}">
                  <a16:creationId xmlns:a16="http://schemas.microsoft.com/office/drawing/2014/main" id="{5050618C-CEA7-4F20-A606-D6C3605BD448}"/>
                </a:ext>
              </a:extLst>
            </p:cNvPr>
            <p:cNvSpPr/>
            <p:nvPr/>
          </p:nvSpPr>
          <p:spPr>
            <a:xfrm>
              <a:off x="12037656" y="3925804"/>
              <a:ext cx="108000" cy="288032"/>
            </a:xfrm>
            <a:prstGeom prst="flowChartProcess">
              <a:avLst/>
            </a:prstGeom>
            <a:solidFill>
              <a:schemeClr val="accent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12" name="순서도: 처리 256">
              <a:extLst>
                <a:ext uri="{FF2B5EF4-FFF2-40B4-BE49-F238E27FC236}">
                  <a16:creationId xmlns:a16="http://schemas.microsoft.com/office/drawing/2014/main" id="{CAC74370-BFED-44CA-811A-6665DE9D5A7A}"/>
                </a:ext>
              </a:extLst>
            </p:cNvPr>
            <p:cNvSpPr/>
            <p:nvPr/>
          </p:nvSpPr>
          <p:spPr>
            <a:xfrm>
              <a:off x="12189225" y="3925804"/>
              <a:ext cx="108000" cy="288032"/>
            </a:xfrm>
            <a:prstGeom prst="flowChartProcess">
              <a:avLst/>
            </a:prstGeom>
            <a:solidFill>
              <a:schemeClr val="accent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13" name="순서도: 처리 257">
              <a:extLst>
                <a:ext uri="{FF2B5EF4-FFF2-40B4-BE49-F238E27FC236}">
                  <a16:creationId xmlns:a16="http://schemas.microsoft.com/office/drawing/2014/main" id="{01B8142E-C05C-4447-B682-D6C592F08591}"/>
                </a:ext>
              </a:extLst>
            </p:cNvPr>
            <p:cNvSpPr/>
            <p:nvPr/>
          </p:nvSpPr>
          <p:spPr>
            <a:xfrm>
              <a:off x="12340794" y="3925804"/>
              <a:ext cx="108000" cy="288032"/>
            </a:xfrm>
            <a:prstGeom prst="flowChartProcess">
              <a:avLst/>
            </a:prstGeom>
            <a:solidFill>
              <a:schemeClr val="accent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14" name="순서도: 처리 258">
              <a:extLst>
                <a:ext uri="{FF2B5EF4-FFF2-40B4-BE49-F238E27FC236}">
                  <a16:creationId xmlns:a16="http://schemas.microsoft.com/office/drawing/2014/main" id="{FAA7A917-18EB-49CE-9860-4139033C7743}"/>
                </a:ext>
              </a:extLst>
            </p:cNvPr>
            <p:cNvSpPr/>
            <p:nvPr/>
          </p:nvSpPr>
          <p:spPr>
            <a:xfrm>
              <a:off x="12492363" y="3925804"/>
              <a:ext cx="108000" cy="288032"/>
            </a:xfrm>
            <a:prstGeom prst="flowChartProcess">
              <a:avLst/>
            </a:prstGeom>
            <a:solidFill>
              <a:schemeClr val="accent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15" name="순서도: 처리 259">
              <a:extLst>
                <a:ext uri="{FF2B5EF4-FFF2-40B4-BE49-F238E27FC236}">
                  <a16:creationId xmlns:a16="http://schemas.microsoft.com/office/drawing/2014/main" id="{30D03B95-244B-40EF-BF72-EE3C514EFA1D}"/>
                </a:ext>
              </a:extLst>
            </p:cNvPr>
            <p:cNvSpPr/>
            <p:nvPr/>
          </p:nvSpPr>
          <p:spPr>
            <a:xfrm>
              <a:off x="12643932" y="3925804"/>
              <a:ext cx="108000" cy="288032"/>
            </a:xfrm>
            <a:prstGeom prst="flowChartProcess">
              <a:avLst/>
            </a:prstGeom>
            <a:solidFill>
              <a:schemeClr val="accent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16" name="순서도: 처리 260">
              <a:extLst>
                <a:ext uri="{FF2B5EF4-FFF2-40B4-BE49-F238E27FC236}">
                  <a16:creationId xmlns:a16="http://schemas.microsoft.com/office/drawing/2014/main" id="{7822DD14-32B3-4591-82C0-D0A05D7346D0}"/>
                </a:ext>
              </a:extLst>
            </p:cNvPr>
            <p:cNvSpPr/>
            <p:nvPr/>
          </p:nvSpPr>
          <p:spPr>
            <a:xfrm>
              <a:off x="12795501" y="3925804"/>
              <a:ext cx="108000" cy="288032"/>
            </a:xfrm>
            <a:prstGeom prst="flowChartProcess">
              <a:avLst/>
            </a:prstGeom>
            <a:solidFill>
              <a:schemeClr val="bg1">
                <a:lumMod val="75000"/>
                <a:alpha val="8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17" name="순서도: 처리 261">
              <a:extLst>
                <a:ext uri="{FF2B5EF4-FFF2-40B4-BE49-F238E27FC236}">
                  <a16:creationId xmlns:a16="http://schemas.microsoft.com/office/drawing/2014/main" id="{D1C42F65-D9DA-471F-8509-606C7EBFC040}"/>
                </a:ext>
              </a:extLst>
            </p:cNvPr>
            <p:cNvSpPr/>
            <p:nvPr/>
          </p:nvSpPr>
          <p:spPr>
            <a:xfrm>
              <a:off x="12947070" y="3925804"/>
              <a:ext cx="108000" cy="288032"/>
            </a:xfrm>
            <a:prstGeom prst="flowChartProcess">
              <a:avLst/>
            </a:prstGeom>
            <a:solidFill>
              <a:schemeClr val="bg1">
                <a:lumMod val="75000"/>
                <a:alpha val="8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18" name="순서도: 처리 262">
              <a:extLst>
                <a:ext uri="{FF2B5EF4-FFF2-40B4-BE49-F238E27FC236}">
                  <a16:creationId xmlns:a16="http://schemas.microsoft.com/office/drawing/2014/main" id="{F8C34879-F7FB-4F52-98F5-B28E25B460B1}"/>
                </a:ext>
              </a:extLst>
            </p:cNvPr>
            <p:cNvSpPr/>
            <p:nvPr/>
          </p:nvSpPr>
          <p:spPr>
            <a:xfrm>
              <a:off x="13098639" y="3925804"/>
              <a:ext cx="108000" cy="288032"/>
            </a:xfrm>
            <a:prstGeom prst="flowChartProcess">
              <a:avLst/>
            </a:prstGeom>
            <a:solidFill>
              <a:schemeClr val="bg1">
                <a:lumMod val="75000"/>
                <a:alpha val="8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19" name="순서도: 처리 263">
              <a:extLst>
                <a:ext uri="{FF2B5EF4-FFF2-40B4-BE49-F238E27FC236}">
                  <a16:creationId xmlns:a16="http://schemas.microsoft.com/office/drawing/2014/main" id="{02658EC8-C264-4395-BB82-3768F115E58A}"/>
                </a:ext>
              </a:extLst>
            </p:cNvPr>
            <p:cNvSpPr/>
            <p:nvPr/>
          </p:nvSpPr>
          <p:spPr>
            <a:xfrm>
              <a:off x="13250208" y="3925804"/>
              <a:ext cx="108000" cy="288032"/>
            </a:xfrm>
            <a:prstGeom prst="flowChartProcess">
              <a:avLst/>
            </a:prstGeom>
            <a:solidFill>
              <a:schemeClr val="bg1">
                <a:lumMod val="75000"/>
                <a:alpha val="8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20" name="순서도: 처리 264">
              <a:extLst>
                <a:ext uri="{FF2B5EF4-FFF2-40B4-BE49-F238E27FC236}">
                  <a16:creationId xmlns:a16="http://schemas.microsoft.com/office/drawing/2014/main" id="{4E2CB18A-AE87-4917-A24A-46A102D74343}"/>
                </a:ext>
              </a:extLst>
            </p:cNvPr>
            <p:cNvSpPr/>
            <p:nvPr/>
          </p:nvSpPr>
          <p:spPr>
            <a:xfrm>
              <a:off x="13401777" y="3925804"/>
              <a:ext cx="108000" cy="288032"/>
            </a:xfrm>
            <a:prstGeom prst="flowChartProcess">
              <a:avLst/>
            </a:prstGeom>
            <a:solidFill>
              <a:schemeClr val="bg1">
                <a:lumMod val="75000"/>
                <a:alpha val="8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21" name="순서도: 처리 265">
              <a:extLst>
                <a:ext uri="{FF2B5EF4-FFF2-40B4-BE49-F238E27FC236}">
                  <a16:creationId xmlns:a16="http://schemas.microsoft.com/office/drawing/2014/main" id="{16D7EE18-BA66-45D1-9D90-064892B45069}"/>
                </a:ext>
              </a:extLst>
            </p:cNvPr>
            <p:cNvSpPr/>
            <p:nvPr/>
          </p:nvSpPr>
          <p:spPr>
            <a:xfrm>
              <a:off x="13553346" y="3925804"/>
              <a:ext cx="108000" cy="288032"/>
            </a:xfrm>
            <a:prstGeom prst="flowChartProcess">
              <a:avLst/>
            </a:prstGeom>
            <a:solidFill>
              <a:schemeClr val="bg1">
                <a:lumMod val="75000"/>
                <a:alpha val="8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22" name="순서도: 처리 266">
              <a:extLst>
                <a:ext uri="{FF2B5EF4-FFF2-40B4-BE49-F238E27FC236}">
                  <a16:creationId xmlns:a16="http://schemas.microsoft.com/office/drawing/2014/main" id="{D892C9BB-3971-426A-A6DF-803CE29A6F25}"/>
                </a:ext>
              </a:extLst>
            </p:cNvPr>
            <p:cNvSpPr/>
            <p:nvPr/>
          </p:nvSpPr>
          <p:spPr>
            <a:xfrm>
              <a:off x="13704915" y="3925804"/>
              <a:ext cx="108000" cy="288032"/>
            </a:xfrm>
            <a:prstGeom prst="flowChartProcess">
              <a:avLst/>
            </a:prstGeom>
            <a:solidFill>
              <a:schemeClr val="bg1">
                <a:lumMod val="75000"/>
                <a:alpha val="8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23" name="순서도: 처리 267">
              <a:extLst>
                <a:ext uri="{FF2B5EF4-FFF2-40B4-BE49-F238E27FC236}">
                  <a16:creationId xmlns:a16="http://schemas.microsoft.com/office/drawing/2014/main" id="{5F323B40-68AF-4A8C-B7DA-D2D710CC042F}"/>
                </a:ext>
              </a:extLst>
            </p:cNvPr>
            <p:cNvSpPr/>
            <p:nvPr/>
          </p:nvSpPr>
          <p:spPr>
            <a:xfrm>
              <a:off x="13856484" y="3925804"/>
              <a:ext cx="108000" cy="288032"/>
            </a:xfrm>
            <a:prstGeom prst="flowChartProcess">
              <a:avLst/>
            </a:prstGeom>
            <a:solidFill>
              <a:schemeClr val="bg1">
                <a:lumMod val="75000"/>
                <a:alpha val="8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24" name="순서도: 처리 268">
              <a:extLst>
                <a:ext uri="{FF2B5EF4-FFF2-40B4-BE49-F238E27FC236}">
                  <a16:creationId xmlns:a16="http://schemas.microsoft.com/office/drawing/2014/main" id="{AB2EDA1A-34B6-4E76-AF9C-40965421CE51}"/>
                </a:ext>
              </a:extLst>
            </p:cNvPr>
            <p:cNvSpPr/>
            <p:nvPr/>
          </p:nvSpPr>
          <p:spPr>
            <a:xfrm>
              <a:off x="14008053" y="3925804"/>
              <a:ext cx="108000" cy="288032"/>
            </a:xfrm>
            <a:prstGeom prst="flowChartProcess">
              <a:avLst/>
            </a:prstGeom>
            <a:solidFill>
              <a:schemeClr val="bg1">
                <a:lumMod val="75000"/>
                <a:alpha val="8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25" name="순서도: 처리 269">
              <a:extLst>
                <a:ext uri="{FF2B5EF4-FFF2-40B4-BE49-F238E27FC236}">
                  <a16:creationId xmlns:a16="http://schemas.microsoft.com/office/drawing/2014/main" id="{3912F25C-B242-4679-92E6-DC0DAD27FD9B}"/>
                </a:ext>
              </a:extLst>
            </p:cNvPr>
            <p:cNvSpPr/>
            <p:nvPr/>
          </p:nvSpPr>
          <p:spPr>
            <a:xfrm>
              <a:off x="14159621" y="3925804"/>
              <a:ext cx="108000" cy="288032"/>
            </a:xfrm>
            <a:prstGeom prst="flowChartProcess">
              <a:avLst/>
            </a:prstGeom>
            <a:solidFill>
              <a:schemeClr val="bg1">
                <a:lumMod val="75000"/>
                <a:alpha val="8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E578DEEB-8287-4EDB-B33B-E2FBAC58DB1D}"/>
              </a:ext>
            </a:extLst>
          </p:cNvPr>
          <p:cNvSpPr txBox="1"/>
          <p:nvPr/>
        </p:nvSpPr>
        <p:spPr>
          <a:xfrm>
            <a:off x="9659754" y="3709249"/>
            <a:ext cx="732893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2400" b="1" dirty="0">
                <a:solidFill>
                  <a:schemeClr val="accent1"/>
                </a:solidFill>
              </a:rPr>
              <a:t>50</a:t>
            </a:r>
            <a:r>
              <a:rPr lang="en-US" altLang="ko-KR" b="1" dirty="0">
                <a:solidFill>
                  <a:schemeClr val="accent1"/>
                </a:solidFill>
              </a:rPr>
              <a:t>%</a:t>
            </a:r>
            <a:endParaRPr lang="ko-KR" altLang="en-US" b="1" dirty="0">
              <a:solidFill>
                <a:schemeClr val="accent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2CF1479-1481-4FCB-99BB-193480E833E0}"/>
              </a:ext>
            </a:extLst>
          </p:cNvPr>
          <p:cNvSpPr txBox="1"/>
          <p:nvPr/>
        </p:nvSpPr>
        <p:spPr>
          <a:xfrm flipH="1">
            <a:off x="10088157" y="4334759"/>
            <a:ext cx="1471878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Content Here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28" name="Group 60">
            <a:extLst>
              <a:ext uri="{FF2B5EF4-FFF2-40B4-BE49-F238E27FC236}">
                <a16:creationId xmlns:a16="http://schemas.microsoft.com/office/drawing/2014/main" id="{9EACBB76-FCED-4649-8B96-FAA7D48F8A89}"/>
              </a:ext>
            </a:extLst>
          </p:cNvPr>
          <p:cNvGrpSpPr/>
          <p:nvPr/>
        </p:nvGrpSpPr>
        <p:grpSpPr>
          <a:xfrm flipH="1">
            <a:off x="8490130" y="4735039"/>
            <a:ext cx="2987810" cy="288032"/>
            <a:chOff x="11277065" y="4868268"/>
            <a:chExt cx="2987810" cy="288032"/>
          </a:xfrm>
        </p:grpSpPr>
        <p:sp>
          <p:nvSpPr>
            <p:cNvPr id="29" name="순서도: 처리 273">
              <a:extLst>
                <a:ext uri="{FF2B5EF4-FFF2-40B4-BE49-F238E27FC236}">
                  <a16:creationId xmlns:a16="http://schemas.microsoft.com/office/drawing/2014/main" id="{0954E1B3-3EC9-49EE-A1DB-9A449BABE2A5}"/>
                </a:ext>
              </a:extLst>
            </p:cNvPr>
            <p:cNvSpPr/>
            <p:nvPr/>
          </p:nvSpPr>
          <p:spPr>
            <a:xfrm>
              <a:off x="11277065" y="4868268"/>
              <a:ext cx="108000" cy="288032"/>
            </a:xfrm>
            <a:prstGeom prst="flowChartProcess">
              <a:avLst/>
            </a:prstGeom>
            <a:solidFill>
              <a:schemeClr val="accent2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30" name="순서도: 처리 274">
              <a:extLst>
                <a:ext uri="{FF2B5EF4-FFF2-40B4-BE49-F238E27FC236}">
                  <a16:creationId xmlns:a16="http://schemas.microsoft.com/office/drawing/2014/main" id="{5A2D6AE6-4069-4555-85B3-1BD92419DFD5}"/>
                </a:ext>
              </a:extLst>
            </p:cNvPr>
            <p:cNvSpPr/>
            <p:nvPr/>
          </p:nvSpPr>
          <p:spPr>
            <a:xfrm>
              <a:off x="11428634" y="4868268"/>
              <a:ext cx="108000" cy="288032"/>
            </a:xfrm>
            <a:prstGeom prst="flowChartProcess">
              <a:avLst/>
            </a:prstGeom>
            <a:solidFill>
              <a:schemeClr val="accent2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31" name="순서도: 처리 275">
              <a:extLst>
                <a:ext uri="{FF2B5EF4-FFF2-40B4-BE49-F238E27FC236}">
                  <a16:creationId xmlns:a16="http://schemas.microsoft.com/office/drawing/2014/main" id="{2A12772A-A762-4D2A-A872-775ED1C2890D}"/>
                </a:ext>
              </a:extLst>
            </p:cNvPr>
            <p:cNvSpPr/>
            <p:nvPr/>
          </p:nvSpPr>
          <p:spPr>
            <a:xfrm>
              <a:off x="11580203" y="4868268"/>
              <a:ext cx="108000" cy="288032"/>
            </a:xfrm>
            <a:prstGeom prst="flowChartProcess">
              <a:avLst/>
            </a:prstGeom>
            <a:solidFill>
              <a:schemeClr val="accent2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32" name="순서도: 처리 276">
              <a:extLst>
                <a:ext uri="{FF2B5EF4-FFF2-40B4-BE49-F238E27FC236}">
                  <a16:creationId xmlns:a16="http://schemas.microsoft.com/office/drawing/2014/main" id="{A18A1BAB-C9ED-4392-AB86-CEE9B7713951}"/>
                </a:ext>
              </a:extLst>
            </p:cNvPr>
            <p:cNvSpPr/>
            <p:nvPr/>
          </p:nvSpPr>
          <p:spPr>
            <a:xfrm>
              <a:off x="11731772" y="4868268"/>
              <a:ext cx="108000" cy="288032"/>
            </a:xfrm>
            <a:prstGeom prst="flowChartProcess">
              <a:avLst/>
            </a:prstGeom>
            <a:solidFill>
              <a:schemeClr val="accent2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33" name="순서도: 처리 277">
              <a:extLst>
                <a:ext uri="{FF2B5EF4-FFF2-40B4-BE49-F238E27FC236}">
                  <a16:creationId xmlns:a16="http://schemas.microsoft.com/office/drawing/2014/main" id="{C422AF6B-3479-4604-A737-3341F8728B4A}"/>
                </a:ext>
              </a:extLst>
            </p:cNvPr>
            <p:cNvSpPr/>
            <p:nvPr/>
          </p:nvSpPr>
          <p:spPr>
            <a:xfrm>
              <a:off x="11883341" y="4868268"/>
              <a:ext cx="108000" cy="288032"/>
            </a:xfrm>
            <a:prstGeom prst="flowChartProcess">
              <a:avLst/>
            </a:prstGeom>
            <a:solidFill>
              <a:schemeClr val="accent2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34" name="순서도: 처리 278">
              <a:extLst>
                <a:ext uri="{FF2B5EF4-FFF2-40B4-BE49-F238E27FC236}">
                  <a16:creationId xmlns:a16="http://schemas.microsoft.com/office/drawing/2014/main" id="{BBCA119D-DD5B-41CC-88AE-D27E6D9A408F}"/>
                </a:ext>
              </a:extLst>
            </p:cNvPr>
            <p:cNvSpPr/>
            <p:nvPr/>
          </p:nvSpPr>
          <p:spPr>
            <a:xfrm>
              <a:off x="12034910" y="4868268"/>
              <a:ext cx="108000" cy="288032"/>
            </a:xfrm>
            <a:prstGeom prst="flowChartProcess">
              <a:avLst/>
            </a:prstGeom>
            <a:solidFill>
              <a:schemeClr val="accent2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35" name="순서도: 처리 279">
              <a:extLst>
                <a:ext uri="{FF2B5EF4-FFF2-40B4-BE49-F238E27FC236}">
                  <a16:creationId xmlns:a16="http://schemas.microsoft.com/office/drawing/2014/main" id="{C4669E64-57B9-4A49-B06B-3A2C5FD74861}"/>
                </a:ext>
              </a:extLst>
            </p:cNvPr>
            <p:cNvSpPr/>
            <p:nvPr/>
          </p:nvSpPr>
          <p:spPr>
            <a:xfrm>
              <a:off x="12186479" y="4868268"/>
              <a:ext cx="108000" cy="288032"/>
            </a:xfrm>
            <a:prstGeom prst="flowChartProcess">
              <a:avLst/>
            </a:prstGeom>
            <a:solidFill>
              <a:schemeClr val="accent2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36" name="순서도: 처리 280">
              <a:extLst>
                <a:ext uri="{FF2B5EF4-FFF2-40B4-BE49-F238E27FC236}">
                  <a16:creationId xmlns:a16="http://schemas.microsoft.com/office/drawing/2014/main" id="{A34D1DA9-3577-48FC-9916-6F7B8C05249B}"/>
                </a:ext>
              </a:extLst>
            </p:cNvPr>
            <p:cNvSpPr/>
            <p:nvPr/>
          </p:nvSpPr>
          <p:spPr>
            <a:xfrm>
              <a:off x="12338048" y="4868268"/>
              <a:ext cx="108000" cy="288032"/>
            </a:xfrm>
            <a:prstGeom prst="flowChartProcess">
              <a:avLst/>
            </a:prstGeom>
            <a:solidFill>
              <a:schemeClr val="accent2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37" name="순서도: 처리 281">
              <a:extLst>
                <a:ext uri="{FF2B5EF4-FFF2-40B4-BE49-F238E27FC236}">
                  <a16:creationId xmlns:a16="http://schemas.microsoft.com/office/drawing/2014/main" id="{7C4339A0-FAB9-4FE5-B9A3-0EA76302CBCB}"/>
                </a:ext>
              </a:extLst>
            </p:cNvPr>
            <p:cNvSpPr/>
            <p:nvPr/>
          </p:nvSpPr>
          <p:spPr>
            <a:xfrm>
              <a:off x="12489617" y="4868268"/>
              <a:ext cx="108000" cy="288032"/>
            </a:xfrm>
            <a:prstGeom prst="flowChartProcess">
              <a:avLst/>
            </a:prstGeom>
            <a:solidFill>
              <a:schemeClr val="accent2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38" name="순서도: 처리 282">
              <a:extLst>
                <a:ext uri="{FF2B5EF4-FFF2-40B4-BE49-F238E27FC236}">
                  <a16:creationId xmlns:a16="http://schemas.microsoft.com/office/drawing/2014/main" id="{9506EFF9-21AE-4F3B-B52A-2749996139F0}"/>
                </a:ext>
              </a:extLst>
            </p:cNvPr>
            <p:cNvSpPr/>
            <p:nvPr/>
          </p:nvSpPr>
          <p:spPr>
            <a:xfrm>
              <a:off x="12641186" y="4868268"/>
              <a:ext cx="108000" cy="288032"/>
            </a:xfrm>
            <a:prstGeom prst="flowChartProcess">
              <a:avLst/>
            </a:prstGeom>
            <a:solidFill>
              <a:schemeClr val="accent2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39" name="순서도: 처리 283">
              <a:extLst>
                <a:ext uri="{FF2B5EF4-FFF2-40B4-BE49-F238E27FC236}">
                  <a16:creationId xmlns:a16="http://schemas.microsoft.com/office/drawing/2014/main" id="{7FF6C182-6B02-45D4-AF85-8B137852BCBE}"/>
                </a:ext>
              </a:extLst>
            </p:cNvPr>
            <p:cNvSpPr/>
            <p:nvPr/>
          </p:nvSpPr>
          <p:spPr>
            <a:xfrm>
              <a:off x="12792755" y="4868268"/>
              <a:ext cx="108000" cy="288032"/>
            </a:xfrm>
            <a:prstGeom prst="flowChartProcess">
              <a:avLst/>
            </a:prstGeom>
            <a:solidFill>
              <a:schemeClr val="accent2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40" name="순서도: 처리 284">
              <a:extLst>
                <a:ext uri="{FF2B5EF4-FFF2-40B4-BE49-F238E27FC236}">
                  <a16:creationId xmlns:a16="http://schemas.microsoft.com/office/drawing/2014/main" id="{DBEEA61A-97B3-4BDF-97C2-62659906817C}"/>
                </a:ext>
              </a:extLst>
            </p:cNvPr>
            <p:cNvSpPr/>
            <p:nvPr/>
          </p:nvSpPr>
          <p:spPr>
            <a:xfrm>
              <a:off x="12944324" y="4868268"/>
              <a:ext cx="108000" cy="288032"/>
            </a:xfrm>
            <a:prstGeom prst="flowChartProcess">
              <a:avLst/>
            </a:prstGeom>
            <a:solidFill>
              <a:schemeClr val="accent2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41" name="순서도: 처리 285">
              <a:extLst>
                <a:ext uri="{FF2B5EF4-FFF2-40B4-BE49-F238E27FC236}">
                  <a16:creationId xmlns:a16="http://schemas.microsoft.com/office/drawing/2014/main" id="{6EB478BF-B364-4140-AEE3-3094E9052211}"/>
                </a:ext>
              </a:extLst>
            </p:cNvPr>
            <p:cNvSpPr/>
            <p:nvPr/>
          </p:nvSpPr>
          <p:spPr>
            <a:xfrm>
              <a:off x="13095893" y="4868268"/>
              <a:ext cx="108000" cy="288032"/>
            </a:xfrm>
            <a:prstGeom prst="flowChartProcess">
              <a:avLst/>
            </a:prstGeom>
            <a:solidFill>
              <a:schemeClr val="accent2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42" name="순서도: 처리 286">
              <a:extLst>
                <a:ext uri="{FF2B5EF4-FFF2-40B4-BE49-F238E27FC236}">
                  <a16:creationId xmlns:a16="http://schemas.microsoft.com/office/drawing/2014/main" id="{AF5C8F98-9C41-442E-AC76-B52837339380}"/>
                </a:ext>
              </a:extLst>
            </p:cNvPr>
            <p:cNvSpPr/>
            <p:nvPr/>
          </p:nvSpPr>
          <p:spPr>
            <a:xfrm>
              <a:off x="13247462" y="4868268"/>
              <a:ext cx="108000" cy="288032"/>
            </a:xfrm>
            <a:prstGeom prst="flowChartProcess">
              <a:avLst/>
            </a:prstGeom>
            <a:solidFill>
              <a:schemeClr val="accent2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43" name="순서도: 처리 287">
              <a:extLst>
                <a:ext uri="{FF2B5EF4-FFF2-40B4-BE49-F238E27FC236}">
                  <a16:creationId xmlns:a16="http://schemas.microsoft.com/office/drawing/2014/main" id="{C749B7A2-0FBE-4AE4-9635-C39734298863}"/>
                </a:ext>
              </a:extLst>
            </p:cNvPr>
            <p:cNvSpPr/>
            <p:nvPr/>
          </p:nvSpPr>
          <p:spPr>
            <a:xfrm>
              <a:off x="13399031" y="4868268"/>
              <a:ext cx="108000" cy="288032"/>
            </a:xfrm>
            <a:prstGeom prst="flowChartProcess">
              <a:avLst/>
            </a:prstGeom>
            <a:solidFill>
              <a:schemeClr val="accent2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44" name="순서도: 처리 288">
              <a:extLst>
                <a:ext uri="{FF2B5EF4-FFF2-40B4-BE49-F238E27FC236}">
                  <a16:creationId xmlns:a16="http://schemas.microsoft.com/office/drawing/2014/main" id="{3B104815-98B8-44C3-A178-1B1446AEA795}"/>
                </a:ext>
              </a:extLst>
            </p:cNvPr>
            <p:cNvSpPr/>
            <p:nvPr/>
          </p:nvSpPr>
          <p:spPr>
            <a:xfrm>
              <a:off x="13550600" y="4868268"/>
              <a:ext cx="108000" cy="288032"/>
            </a:xfrm>
            <a:prstGeom prst="flowChartProcess">
              <a:avLst/>
            </a:prstGeom>
            <a:solidFill>
              <a:schemeClr val="bg1">
                <a:lumMod val="75000"/>
                <a:alpha val="8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45" name="순서도: 처리 289">
              <a:extLst>
                <a:ext uri="{FF2B5EF4-FFF2-40B4-BE49-F238E27FC236}">
                  <a16:creationId xmlns:a16="http://schemas.microsoft.com/office/drawing/2014/main" id="{C1743DBD-4BD8-4142-87F2-5AAD17B2C042}"/>
                </a:ext>
              </a:extLst>
            </p:cNvPr>
            <p:cNvSpPr/>
            <p:nvPr/>
          </p:nvSpPr>
          <p:spPr>
            <a:xfrm>
              <a:off x="13702169" y="4868268"/>
              <a:ext cx="108000" cy="288032"/>
            </a:xfrm>
            <a:prstGeom prst="flowChartProcess">
              <a:avLst/>
            </a:prstGeom>
            <a:solidFill>
              <a:schemeClr val="bg1">
                <a:lumMod val="75000"/>
                <a:alpha val="8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46" name="순서도: 처리 290">
              <a:extLst>
                <a:ext uri="{FF2B5EF4-FFF2-40B4-BE49-F238E27FC236}">
                  <a16:creationId xmlns:a16="http://schemas.microsoft.com/office/drawing/2014/main" id="{31C55A07-B303-41DE-9241-9CF0D48C5C98}"/>
                </a:ext>
              </a:extLst>
            </p:cNvPr>
            <p:cNvSpPr/>
            <p:nvPr/>
          </p:nvSpPr>
          <p:spPr>
            <a:xfrm>
              <a:off x="13853738" y="4868268"/>
              <a:ext cx="108000" cy="288032"/>
            </a:xfrm>
            <a:prstGeom prst="flowChartProcess">
              <a:avLst/>
            </a:prstGeom>
            <a:solidFill>
              <a:schemeClr val="bg1">
                <a:lumMod val="75000"/>
                <a:alpha val="8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47" name="순서도: 처리 291">
              <a:extLst>
                <a:ext uri="{FF2B5EF4-FFF2-40B4-BE49-F238E27FC236}">
                  <a16:creationId xmlns:a16="http://schemas.microsoft.com/office/drawing/2014/main" id="{6993C82E-AF33-45E9-ACBA-83338808BA33}"/>
                </a:ext>
              </a:extLst>
            </p:cNvPr>
            <p:cNvSpPr/>
            <p:nvPr/>
          </p:nvSpPr>
          <p:spPr>
            <a:xfrm>
              <a:off x="14005307" y="4868268"/>
              <a:ext cx="108000" cy="288032"/>
            </a:xfrm>
            <a:prstGeom prst="flowChartProcess">
              <a:avLst/>
            </a:prstGeom>
            <a:solidFill>
              <a:schemeClr val="bg1">
                <a:lumMod val="75000"/>
                <a:alpha val="8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48" name="순서도: 처리 292">
              <a:extLst>
                <a:ext uri="{FF2B5EF4-FFF2-40B4-BE49-F238E27FC236}">
                  <a16:creationId xmlns:a16="http://schemas.microsoft.com/office/drawing/2014/main" id="{4EC563F8-C94C-48FF-BED8-8ACDC203B0BB}"/>
                </a:ext>
              </a:extLst>
            </p:cNvPr>
            <p:cNvSpPr/>
            <p:nvPr/>
          </p:nvSpPr>
          <p:spPr>
            <a:xfrm>
              <a:off x="14156875" y="4868268"/>
              <a:ext cx="108000" cy="288032"/>
            </a:xfrm>
            <a:prstGeom prst="flowChartProcess">
              <a:avLst/>
            </a:prstGeom>
            <a:solidFill>
              <a:schemeClr val="bg1">
                <a:lumMod val="75000"/>
                <a:alpha val="8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6F3B612C-E2D5-43BD-AC26-254027317C0A}"/>
              </a:ext>
            </a:extLst>
          </p:cNvPr>
          <p:cNvSpPr txBox="1"/>
          <p:nvPr/>
        </p:nvSpPr>
        <p:spPr>
          <a:xfrm flipH="1">
            <a:off x="7684773" y="4651713"/>
            <a:ext cx="732894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/>
            <a:r>
              <a:rPr lang="en-US" altLang="ko-KR" sz="2400" b="1" dirty="0">
                <a:solidFill>
                  <a:schemeClr val="accent2"/>
                </a:solidFill>
              </a:rPr>
              <a:t>75</a:t>
            </a:r>
            <a:r>
              <a:rPr lang="en-US" altLang="ko-KR" b="1" dirty="0">
                <a:solidFill>
                  <a:schemeClr val="accent2"/>
                </a:solidFill>
              </a:rPr>
              <a:t>%</a:t>
            </a:r>
            <a:endParaRPr lang="ko-KR" altLang="en-US" b="1" dirty="0">
              <a:solidFill>
                <a:schemeClr val="accent2"/>
              </a:solidFill>
            </a:endParaRPr>
          </a:p>
        </p:txBody>
      </p:sp>
      <p:grpSp>
        <p:nvGrpSpPr>
          <p:cNvPr id="50" name="Group 73">
            <a:extLst>
              <a:ext uri="{FF2B5EF4-FFF2-40B4-BE49-F238E27FC236}">
                <a16:creationId xmlns:a16="http://schemas.microsoft.com/office/drawing/2014/main" id="{89403473-E53C-495A-AE70-62AD9C2B85BE}"/>
              </a:ext>
            </a:extLst>
          </p:cNvPr>
          <p:cNvGrpSpPr/>
          <p:nvPr/>
        </p:nvGrpSpPr>
        <p:grpSpPr>
          <a:xfrm>
            <a:off x="5556958" y="5303184"/>
            <a:ext cx="2880431" cy="1107996"/>
            <a:chOff x="2551705" y="4283314"/>
            <a:chExt cx="2357002" cy="1107996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64FB04FA-C58E-474D-B8FE-233ACCC07AAF}"/>
                </a:ext>
              </a:extLst>
            </p:cNvPr>
            <p:cNvSpPr txBox="1"/>
            <p:nvPr/>
          </p:nvSpPr>
          <p:spPr>
            <a:xfrm>
              <a:off x="2551705" y="4560313"/>
              <a:ext cx="235700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5AF6A783-07C9-4162-82E8-04F6BCE12AFE}"/>
                </a:ext>
              </a:extLst>
            </p:cNvPr>
            <p:cNvSpPr txBox="1"/>
            <p:nvPr/>
          </p:nvSpPr>
          <p:spPr>
            <a:xfrm>
              <a:off x="2551705" y="4283314"/>
              <a:ext cx="23369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53" name="Group 73">
            <a:extLst>
              <a:ext uri="{FF2B5EF4-FFF2-40B4-BE49-F238E27FC236}">
                <a16:creationId xmlns:a16="http://schemas.microsoft.com/office/drawing/2014/main" id="{8716FD0B-C3AE-4B34-BB1F-6DF15A9CB795}"/>
              </a:ext>
            </a:extLst>
          </p:cNvPr>
          <p:cNvGrpSpPr/>
          <p:nvPr/>
        </p:nvGrpSpPr>
        <p:grpSpPr>
          <a:xfrm>
            <a:off x="8679604" y="5303184"/>
            <a:ext cx="2880431" cy="1107996"/>
            <a:chOff x="2551705" y="4283314"/>
            <a:chExt cx="2357002" cy="1107996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2FE99787-D4EE-4315-A127-3ED146C4F2C6}"/>
                </a:ext>
              </a:extLst>
            </p:cNvPr>
            <p:cNvSpPr txBox="1"/>
            <p:nvPr/>
          </p:nvSpPr>
          <p:spPr>
            <a:xfrm>
              <a:off x="2551705" y="4560313"/>
              <a:ext cx="235700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1A67BD9A-995F-400A-BD8C-4FEB5B7F95F9}"/>
                </a:ext>
              </a:extLst>
            </p:cNvPr>
            <p:cNvSpPr txBox="1"/>
            <p:nvPr/>
          </p:nvSpPr>
          <p:spPr>
            <a:xfrm>
              <a:off x="2551705" y="4283314"/>
              <a:ext cx="23369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57" name="그림 개체 틀 56">
            <a:extLst>
              <a:ext uri="{FF2B5EF4-FFF2-40B4-BE49-F238E27FC236}">
                <a16:creationId xmlns:a16="http://schemas.microsoft.com/office/drawing/2014/main" id="{0408FF09-C841-4421-898D-AA9A583EA76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36686700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Rectangle 7">
            <a:extLst>
              <a:ext uri="{FF2B5EF4-FFF2-40B4-BE49-F238E27FC236}">
                <a16:creationId xmlns:a16="http://schemas.microsoft.com/office/drawing/2014/main" id="{A3A0B791-EE47-498C-A5E6-F4DC7EE088C0}"/>
              </a:ext>
            </a:extLst>
          </p:cNvPr>
          <p:cNvSpPr/>
          <p:nvPr/>
        </p:nvSpPr>
        <p:spPr>
          <a:xfrm>
            <a:off x="2636512" y="3248165"/>
            <a:ext cx="278657" cy="278656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01869" y="2055482"/>
                </a:moveTo>
                <a:lnTo>
                  <a:pt x="869869" y="2055482"/>
                </a:lnTo>
                <a:lnTo>
                  <a:pt x="869869" y="2919482"/>
                </a:lnTo>
                <a:lnTo>
                  <a:pt x="401869" y="2919482"/>
                </a:lnTo>
                <a:close/>
                <a:moveTo>
                  <a:pt x="1121949" y="1695482"/>
                </a:moveTo>
                <a:lnTo>
                  <a:pt x="1589949" y="1695482"/>
                </a:lnTo>
                <a:lnTo>
                  <a:pt x="1589949" y="2919482"/>
                </a:lnTo>
                <a:lnTo>
                  <a:pt x="1121949" y="2919482"/>
                </a:lnTo>
                <a:close/>
                <a:moveTo>
                  <a:pt x="1842029" y="1335482"/>
                </a:moveTo>
                <a:lnTo>
                  <a:pt x="2310029" y="1335482"/>
                </a:lnTo>
                <a:lnTo>
                  <a:pt x="2310029" y="2919482"/>
                </a:lnTo>
                <a:lnTo>
                  <a:pt x="1842029" y="2919482"/>
                </a:lnTo>
                <a:close/>
                <a:moveTo>
                  <a:pt x="2562109" y="975482"/>
                </a:moveTo>
                <a:lnTo>
                  <a:pt x="3030109" y="975482"/>
                </a:lnTo>
                <a:lnTo>
                  <a:pt x="3030109" y="2919482"/>
                </a:lnTo>
                <a:lnTo>
                  <a:pt x="2562109" y="2919482"/>
                </a:lnTo>
                <a:close/>
                <a:moveTo>
                  <a:pt x="2321888" y="224805"/>
                </a:moveTo>
                <a:lnTo>
                  <a:pt x="2880631" y="247420"/>
                </a:lnTo>
                <a:lnTo>
                  <a:pt x="2620844" y="742612"/>
                </a:lnTo>
                <a:lnTo>
                  <a:pt x="2546105" y="613161"/>
                </a:lnTo>
                <a:lnTo>
                  <a:pt x="541555" y="1770488"/>
                </a:lnTo>
                <a:lnTo>
                  <a:pt x="392077" y="1511585"/>
                </a:lnTo>
                <a:lnTo>
                  <a:pt x="2396627" y="354257"/>
                </a:lnTo>
                <a:close/>
                <a:moveTo>
                  <a:pt x="0" y="0"/>
                </a:moveTo>
                <a:lnTo>
                  <a:pt x="180000" y="0"/>
                </a:lnTo>
                <a:lnTo>
                  <a:pt x="180000" y="3059999"/>
                </a:lnTo>
                <a:lnTo>
                  <a:pt x="3240000" y="3059999"/>
                </a:lnTo>
                <a:lnTo>
                  <a:pt x="3240000" y="3239999"/>
                </a:lnTo>
                <a:lnTo>
                  <a:pt x="180000" y="3239999"/>
                </a:lnTo>
                <a:lnTo>
                  <a:pt x="180000" y="3240000"/>
                </a:lnTo>
                <a:lnTo>
                  <a:pt x="0" y="3240000"/>
                </a:lnTo>
                <a:lnTo>
                  <a:pt x="0" y="3239999"/>
                </a:lnTo>
                <a:lnTo>
                  <a:pt x="0" y="305999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" name="Freeform: Shape 4">
            <a:extLst>
              <a:ext uri="{FF2B5EF4-FFF2-40B4-BE49-F238E27FC236}">
                <a16:creationId xmlns:a16="http://schemas.microsoft.com/office/drawing/2014/main" id="{30E5AA89-A524-4E31-8E9B-93953EB33B41}"/>
              </a:ext>
            </a:extLst>
          </p:cNvPr>
          <p:cNvSpPr/>
          <p:nvPr/>
        </p:nvSpPr>
        <p:spPr>
          <a:xfrm>
            <a:off x="2069052" y="2684633"/>
            <a:ext cx="1413578" cy="1405721"/>
          </a:xfrm>
          <a:custGeom>
            <a:avLst/>
            <a:gdLst>
              <a:gd name="connsiteX0" fmla="*/ 959201 w 1857518"/>
              <a:gd name="connsiteY0" fmla="*/ 1852264 h 1847198"/>
              <a:gd name="connsiteX1" fmla="*/ 910700 w 1857518"/>
              <a:gd name="connsiteY1" fmla="*/ 1852264 h 1847198"/>
              <a:gd name="connsiteX2" fmla="*/ 891608 w 1857518"/>
              <a:gd name="connsiteY2" fmla="*/ 1830593 h 1847198"/>
              <a:gd name="connsiteX3" fmla="*/ 838463 w 1857518"/>
              <a:gd name="connsiteY3" fmla="*/ 1669608 h 1847198"/>
              <a:gd name="connsiteX4" fmla="*/ 813180 w 1857518"/>
              <a:gd name="connsiteY4" fmla="*/ 1646905 h 1847198"/>
              <a:gd name="connsiteX5" fmla="*/ 730624 w 1857518"/>
              <a:gd name="connsiteY5" fmla="*/ 1628330 h 1847198"/>
              <a:gd name="connsiteX6" fmla="*/ 693990 w 1857518"/>
              <a:gd name="connsiteY6" fmla="*/ 1639165 h 1847198"/>
              <a:gd name="connsiteX7" fmla="*/ 573251 w 1857518"/>
              <a:gd name="connsiteY7" fmla="*/ 1761452 h 1847198"/>
              <a:gd name="connsiteX8" fmla="*/ 542292 w 1857518"/>
              <a:gd name="connsiteY8" fmla="*/ 1766612 h 1847198"/>
              <a:gd name="connsiteX9" fmla="*/ 412782 w 1857518"/>
              <a:gd name="connsiteY9" fmla="*/ 1693859 h 1847198"/>
              <a:gd name="connsiteX10" fmla="*/ 398334 w 1857518"/>
              <a:gd name="connsiteY10" fmla="*/ 1660836 h 1847198"/>
              <a:gd name="connsiteX11" fmla="*/ 440644 w 1857518"/>
              <a:gd name="connsiteY11" fmla="*/ 1494176 h 1847198"/>
              <a:gd name="connsiteX12" fmla="*/ 432904 w 1857518"/>
              <a:gd name="connsiteY12" fmla="*/ 1462185 h 1847198"/>
              <a:gd name="connsiteX13" fmla="*/ 370471 w 1857518"/>
              <a:gd name="connsiteY13" fmla="*/ 1397172 h 1847198"/>
              <a:gd name="connsiteX14" fmla="*/ 340545 w 1857518"/>
              <a:gd name="connsiteY14" fmla="*/ 1388400 h 1847198"/>
              <a:gd name="connsiteX15" fmla="*/ 310618 w 1857518"/>
              <a:gd name="connsiteY15" fmla="*/ 1395108 h 1847198"/>
              <a:gd name="connsiteX16" fmla="*/ 170273 w 1857518"/>
              <a:gd name="connsiteY16" fmla="*/ 1426583 h 1847198"/>
              <a:gd name="connsiteX17" fmla="*/ 141377 w 1857518"/>
              <a:gd name="connsiteY17" fmla="*/ 1413683 h 1847198"/>
              <a:gd name="connsiteX18" fmla="*/ 70689 w 1857518"/>
              <a:gd name="connsiteY18" fmla="*/ 1276949 h 1847198"/>
              <a:gd name="connsiteX19" fmla="*/ 75848 w 1857518"/>
              <a:gd name="connsiteY19" fmla="*/ 1247539 h 1847198"/>
              <a:gd name="connsiteX20" fmla="*/ 206391 w 1857518"/>
              <a:gd name="connsiteY20" fmla="*/ 1126284 h 1847198"/>
              <a:gd name="connsiteX21" fmla="*/ 216710 w 1857518"/>
              <a:gd name="connsiteY21" fmla="*/ 1096873 h 1847198"/>
              <a:gd name="connsiteX22" fmla="*/ 201231 w 1857518"/>
              <a:gd name="connsiteY22" fmla="*/ 1012769 h 1847198"/>
              <a:gd name="connsiteX23" fmla="*/ 181108 w 1857518"/>
              <a:gd name="connsiteY23" fmla="*/ 989034 h 1847198"/>
              <a:gd name="connsiteX24" fmla="*/ 67077 w 1857518"/>
              <a:gd name="connsiteY24" fmla="*/ 947240 h 1847198"/>
              <a:gd name="connsiteX25" fmla="*/ 0 w 1857518"/>
              <a:gd name="connsiteY25" fmla="*/ 921957 h 1847198"/>
              <a:gd name="connsiteX26" fmla="*/ 0 w 1857518"/>
              <a:gd name="connsiteY26" fmla="*/ 893062 h 1847198"/>
              <a:gd name="connsiteX27" fmla="*/ 4643 w 1857518"/>
              <a:gd name="connsiteY27" fmla="*/ 842496 h 1847198"/>
              <a:gd name="connsiteX28" fmla="*/ 17543 w 1857518"/>
              <a:gd name="connsiteY28" fmla="*/ 743945 h 1847198"/>
              <a:gd name="connsiteX29" fmla="*/ 38182 w 1857518"/>
              <a:gd name="connsiteY29" fmla="*/ 723305 h 1847198"/>
              <a:gd name="connsiteX30" fmla="*/ 214131 w 1857518"/>
              <a:gd name="connsiteY30" fmla="*/ 691315 h 1847198"/>
              <a:gd name="connsiteX31" fmla="*/ 239929 w 1857518"/>
              <a:gd name="connsiteY31" fmla="*/ 671192 h 1847198"/>
              <a:gd name="connsiteX32" fmla="*/ 266760 w 1857518"/>
              <a:gd name="connsiteY32" fmla="*/ 606695 h 1847198"/>
              <a:gd name="connsiteX33" fmla="*/ 262116 w 1857518"/>
              <a:gd name="connsiteY33" fmla="*/ 570060 h 1847198"/>
              <a:gd name="connsiteX34" fmla="*/ 159437 w 1857518"/>
              <a:gd name="connsiteY34" fmla="*/ 434874 h 1847198"/>
              <a:gd name="connsiteX35" fmla="*/ 159953 w 1857518"/>
              <a:gd name="connsiteY35" fmla="*/ 401336 h 1847198"/>
              <a:gd name="connsiteX36" fmla="*/ 259536 w 1857518"/>
              <a:gd name="connsiteY36" fmla="*/ 278017 h 1847198"/>
              <a:gd name="connsiteX37" fmla="*/ 294623 w 1857518"/>
              <a:gd name="connsiteY37" fmla="*/ 268729 h 1847198"/>
              <a:gd name="connsiteX38" fmla="*/ 457672 w 1857518"/>
              <a:gd name="connsiteY38" fmla="*/ 336322 h 1847198"/>
              <a:gd name="connsiteX39" fmla="*/ 489146 w 1857518"/>
              <a:gd name="connsiteY39" fmla="*/ 333743 h 1847198"/>
              <a:gd name="connsiteX40" fmla="*/ 540744 w 1857518"/>
              <a:gd name="connsiteY40" fmla="*/ 298140 h 1847198"/>
              <a:gd name="connsiteX41" fmla="*/ 553127 w 1857518"/>
              <a:gd name="connsiteY41" fmla="*/ 273889 h 1847198"/>
              <a:gd name="connsiteX42" fmla="*/ 552096 w 1857518"/>
              <a:gd name="connsiteY42" fmla="*/ 255830 h 1847198"/>
              <a:gd name="connsiteX43" fmla="*/ 545904 w 1857518"/>
              <a:gd name="connsiteY43" fmla="*/ 175854 h 1847198"/>
              <a:gd name="connsiteX44" fmla="*/ 539712 w 1857518"/>
              <a:gd name="connsiteY44" fmla="*/ 95877 h 1847198"/>
              <a:gd name="connsiteX45" fmla="*/ 556739 w 1857518"/>
              <a:gd name="connsiteY45" fmla="*/ 69562 h 1847198"/>
              <a:gd name="connsiteX46" fmla="*/ 716176 w 1857518"/>
              <a:gd name="connsiteY46" fmla="*/ 15901 h 1847198"/>
              <a:gd name="connsiteX47" fmla="*/ 726496 w 1857518"/>
              <a:gd name="connsiteY47" fmla="*/ 14353 h 1847198"/>
              <a:gd name="connsiteX48" fmla="*/ 748167 w 1857518"/>
              <a:gd name="connsiteY48" fmla="*/ 28800 h 1847198"/>
              <a:gd name="connsiteX49" fmla="*/ 847750 w 1857518"/>
              <a:gd name="connsiteY49" fmla="*/ 172758 h 1847198"/>
              <a:gd name="connsiteX50" fmla="*/ 878709 w 1857518"/>
              <a:gd name="connsiteY50" fmla="*/ 187721 h 1847198"/>
              <a:gd name="connsiteX51" fmla="*/ 931855 w 1857518"/>
              <a:gd name="connsiteY51" fmla="*/ 185657 h 1847198"/>
              <a:gd name="connsiteX52" fmla="*/ 948366 w 1857518"/>
              <a:gd name="connsiteY52" fmla="*/ 177401 h 1847198"/>
              <a:gd name="connsiteX53" fmla="*/ 954042 w 1857518"/>
              <a:gd name="connsiteY53" fmla="*/ 169146 h 1847198"/>
              <a:gd name="connsiteX54" fmla="*/ 979840 w 1857518"/>
              <a:gd name="connsiteY54" fmla="*/ 121676 h 1847198"/>
              <a:gd name="connsiteX55" fmla="*/ 1037630 w 1857518"/>
              <a:gd name="connsiteY55" fmla="*/ 13837 h 1847198"/>
              <a:gd name="connsiteX56" fmla="*/ 1066525 w 1857518"/>
              <a:gd name="connsiteY56" fmla="*/ 937 h 1847198"/>
              <a:gd name="connsiteX57" fmla="*/ 1233702 w 1857518"/>
              <a:gd name="connsiteY57" fmla="*/ 40667 h 1847198"/>
              <a:gd name="connsiteX58" fmla="*/ 1253309 w 1857518"/>
              <a:gd name="connsiteY58" fmla="*/ 64918 h 1847198"/>
              <a:gd name="connsiteX59" fmla="*/ 1254341 w 1857518"/>
              <a:gd name="connsiteY59" fmla="*/ 85042 h 1847198"/>
              <a:gd name="connsiteX60" fmla="*/ 1258468 w 1857518"/>
              <a:gd name="connsiteY60" fmla="*/ 209908 h 1847198"/>
              <a:gd name="connsiteX61" fmla="*/ 1260016 w 1857518"/>
              <a:gd name="connsiteY61" fmla="*/ 244478 h 1847198"/>
              <a:gd name="connsiteX62" fmla="*/ 1276012 w 1857518"/>
              <a:gd name="connsiteY62" fmla="*/ 270277 h 1847198"/>
              <a:gd name="connsiteX63" fmla="*/ 1313678 w 1857518"/>
              <a:gd name="connsiteY63" fmla="*/ 291948 h 1847198"/>
              <a:gd name="connsiteX64" fmla="*/ 1349797 w 1857518"/>
              <a:gd name="connsiteY64" fmla="*/ 291948 h 1847198"/>
              <a:gd name="connsiteX65" fmla="*/ 1502526 w 1857518"/>
              <a:gd name="connsiteY65" fmla="*/ 206812 h 1847198"/>
              <a:gd name="connsiteX66" fmla="*/ 1535033 w 1857518"/>
              <a:gd name="connsiteY66" fmla="*/ 211456 h 1847198"/>
              <a:gd name="connsiteX67" fmla="*/ 1653707 w 1857518"/>
              <a:gd name="connsiteY67" fmla="*/ 332711 h 1847198"/>
              <a:gd name="connsiteX68" fmla="*/ 1657835 w 1857518"/>
              <a:gd name="connsiteY68" fmla="*/ 366249 h 1847198"/>
              <a:gd name="connsiteX69" fmla="*/ 1569087 w 1857518"/>
              <a:gd name="connsiteY69" fmla="*/ 515883 h 1847198"/>
              <a:gd name="connsiteX70" fmla="*/ 1568571 w 1857518"/>
              <a:gd name="connsiteY70" fmla="*/ 550453 h 1847198"/>
              <a:gd name="connsiteX71" fmla="*/ 1591274 w 1857518"/>
              <a:gd name="connsiteY71" fmla="*/ 592247 h 1847198"/>
              <a:gd name="connsiteX72" fmla="*/ 1617589 w 1857518"/>
              <a:gd name="connsiteY72" fmla="*/ 608759 h 1847198"/>
              <a:gd name="connsiteX73" fmla="*/ 1676926 w 1857518"/>
              <a:gd name="connsiteY73" fmla="*/ 612886 h 1847198"/>
              <a:gd name="connsiteX74" fmla="*/ 1797665 w 1857518"/>
              <a:gd name="connsiteY74" fmla="*/ 620626 h 1847198"/>
              <a:gd name="connsiteX75" fmla="*/ 1820884 w 1857518"/>
              <a:gd name="connsiteY75" fmla="*/ 640233 h 1847198"/>
              <a:gd name="connsiteX76" fmla="*/ 1857518 w 1857518"/>
              <a:gd name="connsiteY76" fmla="*/ 808442 h 1847198"/>
              <a:gd name="connsiteX77" fmla="*/ 1851842 w 1857518"/>
              <a:gd name="connsiteY77" fmla="*/ 829081 h 1847198"/>
              <a:gd name="connsiteX78" fmla="*/ 1841523 w 1857518"/>
              <a:gd name="connsiteY78" fmla="*/ 836305 h 1847198"/>
              <a:gd name="connsiteX79" fmla="*/ 1686214 w 1857518"/>
              <a:gd name="connsiteY79" fmla="*/ 913701 h 1847198"/>
              <a:gd name="connsiteX80" fmla="*/ 1668670 w 1857518"/>
              <a:gd name="connsiteY80" fmla="*/ 940016 h 1847198"/>
              <a:gd name="connsiteX81" fmla="*/ 1665059 w 1857518"/>
              <a:gd name="connsiteY81" fmla="*/ 998322 h 1847198"/>
              <a:gd name="connsiteX82" fmla="*/ 1678474 w 1857518"/>
              <a:gd name="connsiteY82" fmla="*/ 1026184 h 1847198"/>
              <a:gd name="connsiteX83" fmla="*/ 1821916 w 1857518"/>
              <a:gd name="connsiteY83" fmla="*/ 1131960 h 1847198"/>
              <a:gd name="connsiteX84" fmla="*/ 1831720 w 1857518"/>
              <a:gd name="connsiteY84" fmla="*/ 1163950 h 1847198"/>
              <a:gd name="connsiteX85" fmla="*/ 1805404 w 1857518"/>
              <a:gd name="connsiteY85" fmla="*/ 1236703 h 1847198"/>
              <a:gd name="connsiteX86" fmla="*/ 1775478 w 1857518"/>
              <a:gd name="connsiteY86" fmla="*/ 1317711 h 1847198"/>
              <a:gd name="connsiteX87" fmla="*/ 1750195 w 1857518"/>
              <a:gd name="connsiteY87" fmla="*/ 1334223 h 1847198"/>
              <a:gd name="connsiteX88" fmla="*/ 1685698 w 1857518"/>
              <a:gd name="connsiteY88" fmla="*/ 1327515 h 1847198"/>
              <a:gd name="connsiteX89" fmla="*/ 1574247 w 1857518"/>
              <a:gd name="connsiteY89" fmla="*/ 1315648 h 1847198"/>
              <a:gd name="connsiteX90" fmla="*/ 1545868 w 1857518"/>
              <a:gd name="connsiteY90" fmla="*/ 1328547 h 1847198"/>
              <a:gd name="connsiteX91" fmla="*/ 1505622 w 1857518"/>
              <a:gd name="connsiteY91" fmla="*/ 1383241 h 1847198"/>
              <a:gd name="connsiteX92" fmla="*/ 1500978 w 1857518"/>
              <a:gd name="connsiteY92" fmla="*/ 1417811 h 1847198"/>
              <a:gd name="connsiteX93" fmla="*/ 1563411 w 1857518"/>
              <a:gd name="connsiteY93" fmla="*/ 1581892 h 1847198"/>
              <a:gd name="connsiteX94" fmla="*/ 1554124 w 1857518"/>
              <a:gd name="connsiteY94" fmla="*/ 1615430 h 1847198"/>
              <a:gd name="connsiteX95" fmla="*/ 1430805 w 1857518"/>
              <a:gd name="connsiteY95" fmla="*/ 1708822 h 1847198"/>
              <a:gd name="connsiteX96" fmla="*/ 1397266 w 1857518"/>
              <a:gd name="connsiteY96" fmla="*/ 1708306 h 1847198"/>
              <a:gd name="connsiteX97" fmla="*/ 1263628 w 1857518"/>
              <a:gd name="connsiteY97" fmla="*/ 1600467 h 1847198"/>
              <a:gd name="connsiteX98" fmla="*/ 1232154 w 1857518"/>
              <a:gd name="connsiteY98" fmla="*/ 1594275 h 1847198"/>
              <a:gd name="connsiteX99" fmla="*/ 1153725 w 1857518"/>
              <a:gd name="connsiteY99" fmla="*/ 1624202 h 1847198"/>
              <a:gd name="connsiteX100" fmla="*/ 1134634 w 1857518"/>
              <a:gd name="connsiteY100" fmla="*/ 1646905 h 1847198"/>
              <a:gd name="connsiteX101" fmla="*/ 1123798 w 1857518"/>
              <a:gd name="connsiteY101" fmla="*/ 1698503 h 1847198"/>
              <a:gd name="connsiteX102" fmla="*/ 1097999 w 1857518"/>
              <a:gd name="connsiteY102" fmla="*/ 1821821 h 1847198"/>
              <a:gd name="connsiteX103" fmla="*/ 1076329 w 1857518"/>
              <a:gd name="connsiteY103" fmla="*/ 1842460 h 1847198"/>
              <a:gd name="connsiteX104" fmla="*/ 994288 w 1857518"/>
              <a:gd name="connsiteY104" fmla="*/ 1851232 h 1847198"/>
              <a:gd name="connsiteX105" fmla="*/ 959201 w 1857518"/>
              <a:gd name="connsiteY105" fmla="*/ 1852264 h 1847198"/>
              <a:gd name="connsiteX106" fmla="*/ 928759 w 1857518"/>
              <a:gd name="connsiteY106" fmla="*/ 382245 h 1847198"/>
              <a:gd name="connsiteX107" fmla="*/ 386983 w 1857518"/>
              <a:gd name="connsiteY107" fmla="*/ 921957 h 1847198"/>
              <a:gd name="connsiteX108" fmla="*/ 926695 w 1857518"/>
              <a:gd name="connsiteY108" fmla="*/ 1465797 h 1847198"/>
              <a:gd name="connsiteX109" fmla="*/ 1470535 w 1857518"/>
              <a:gd name="connsiteY109" fmla="*/ 924537 h 1847198"/>
              <a:gd name="connsiteX110" fmla="*/ 928759 w 1857518"/>
              <a:gd name="connsiteY110" fmla="*/ 382245 h 1847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</a:cxnLst>
            <a:rect l="l" t="t" r="r" b="b"/>
            <a:pathLst>
              <a:path w="1857518" h="1847198">
                <a:moveTo>
                  <a:pt x="959201" y="1852264"/>
                </a:moveTo>
                <a:cubicBezTo>
                  <a:pt x="943206" y="1852264"/>
                  <a:pt x="927211" y="1852264"/>
                  <a:pt x="910700" y="1852264"/>
                </a:cubicBezTo>
                <a:cubicBezTo>
                  <a:pt x="900380" y="1848652"/>
                  <a:pt x="894704" y="1840913"/>
                  <a:pt x="891608" y="1830593"/>
                </a:cubicBezTo>
                <a:cubicBezTo>
                  <a:pt x="874065" y="1776931"/>
                  <a:pt x="856006" y="1723270"/>
                  <a:pt x="838463" y="1669608"/>
                </a:cubicBezTo>
                <a:cubicBezTo>
                  <a:pt x="834335" y="1657224"/>
                  <a:pt x="826080" y="1649485"/>
                  <a:pt x="813180" y="1646905"/>
                </a:cubicBezTo>
                <a:cubicBezTo>
                  <a:pt x="785833" y="1640713"/>
                  <a:pt x="757970" y="1635037"/>
                  <a:pt x="730624" y="1628330"/>
                </a:cubicBezTo>
                <a:cubicBezTo>
                  <a:pt x="716176" y="1624718"/>
                  <a:pt x="704309" y="1628330"/>
                  <a:pt x="693990" y="1639165"/>
                </a:cubicBezTo>
                <a:cubicBezTo>
                  <a:pt x="654259" y="1680443"/>
                  <a:pt x="613497" y="1720690"/>
                  <a:pt x="573251" y="1761452"/>
                </a:cubicBezTo>
                <a:cubicBezTo>
                  <a:pt x="563963" y="1770739"/>
                  <a:pt x="553127" y="1772804"/>
                  <a:pt x="542292" y="1766612"/>
                </a:cubicBezTo>
                <a:cubicBezTo>
                  <a:pt x="498950" y="1742361"/>
                  <a:pt x="456123" y="1718110"/>
                  <a:pt x="412782" y="1693859"/>
                </a:cubicBezTo>
                <a:cubicBezTo>
                  <a:pt x="397818" y="1685603"/>
                  <a:pt x="394206" y="1676832"/>
                  <a:pt x="398334" y="1660836"/>
                </a:cubicBezTo>
                <a:cubicBezTo>
                  <a:pt x="412265" y="1605111"/>
                  <a:pt x="426713" y="1549901"/>
                  <a:pt x="440644" y="1494176"/>
                </a:cubicBezTo>
                <a:cubicBezTo>
                  <a:pt x="443741" y="1482308"/>
                  <a:pt x="441676" y="1471473"/>
                  <a:pt x="432904" y="1462185"/>
                </a:cubicBezTo>
                <a:cubicBezTo>
                  <a:pt x="412265" y="1440514"/>
                  <a:pt x="391110" y="1418843"/>
                  <a:pt x="370471" y="1397172"/>
                </a:cubicBezTo>
                <a:cubicBezTo>
                  <a:pt x="362216" y="1388400"/>
                  <a:pt x="351896" y="1385820"/>
                  <a:pt x="340545" y="1388400"/>
                </a:cubicBezTo>
                <a:cubicBezTo>
                  <a:pt x="330226" y="1390464"/>
                  <a:pt x="320422" y="1393044"/>
                  <a:pt x="310618" y="1395108"/>
                </a:cubicBezTo>
                <a:cubicBezTo>
                  <a:pt x="263664" y="1405428"/>
                  <a:pt x="217226" y="1416263"/>
                  <a:pt x="170273" y="1426583"/>
                </a:cubicBezTo>
                <a:cubicBezTo>
                  <a:pt x="157373" y="1429679"/>
                  <a:pt x="147054" y="1425035"/>
                  <a:pt x="141377" y="1413683"/>
                </a:cubicBezTo>
                <a:cubicBezTo>
                  <a:pt x="117642" y="1368277"/>
                  <a:pt x="94423" y="1322355"/>
                  <a:pt x="70689" y="1276949"/>
                </a:cubicBezTo>
                <a:cubicBezTo>
                  <a:pt x="65529" y="1266630"/>
                  <a:pt x="67593" y="1255278"/>
                  <a:pt x="75848" y="1247539"/>
                </a:cubicBezTo>
                <a:cubicBezTo>
                  <a:pt x="119191" y="1207292"/>
                  <a:pt x="163049" y="1166530"/>
                  <a:pt x="206391" y="1126284"/>
                </a:cubicBezTo>
                <a:cubicBezTo>
                  <a:pt x="215162" y="1118544"/>
                  <a:pt x="218258" y="1108225"/>
                  <a:pt x="216710" y="1096873"/>
                </a:cubicBezTo>
                <a:cubicBezTo>
                  <a:pt x="211551" y="1069010"/>
                  <a:pt x="206391" y="1040631"/>
                  <a:pt x="201231" y="1012769"/>
                </a:cubicBezTo>
                <a:cubicBezTo>
                  <a:pt x="199167" y="1000901"/>
                  <a:pt x="192459" y="993162"/>
                  <a:pt x="181108" y="989034"/>
                </a:cubicBezTo>
                <a:cubicBezTo>
                  <a:pt x="142925" y="975103"/>
                  <a:pt x="104743" y="961171"/>
                  <a:pt x="67077" y="947240"/>
                </a:cubicBezTo>
                <a:cubicBezTo>
                  <a:pt x="44890" y="938984"/>
                  <a:pt x="22187" y="931760"/>
                  <a:pt x="0" y="921957"/>
                </a:cubicBezTo>
                <a:cubicBezTo>
                  <a:pt x="0" y="912153"/>
                  <a:pt x="0" y="902866"/>
                  <a:pt x="0" y="893062"/>
                </a:cubicBezTo>
                <a:cubicBezTo>
                  <a:pt x="1548" y="876035"/>
                  <a:pt x="3096" y="859524"/>
                  <a:pt x="4643" y="842496"/>
                </a:cubicBezTo>
                <a:cubicBezTo>
                  <a:pt x="7740" y="809474"/>
                  <a:pt x="12383" y="776451"/>
                  <a:pt x="17543" y="743945"/>
                </a:cubicBezTo>
                <a:cubicBezTo>
                  <a:pt x="19091" y="733109"/>
                  <a:pt x="26831" y="725369"/>
                  <a:pt x="38182" y="723305"/>
                </a:cubicBezTo>
                <a:cubicBezTo>
                  <a:pt x="97003" y="712470"/>
                  <a:pt x="155309" y="702150"/>
                  <a:pt x="214131" y="691315"/>
                </a:cubicBezTo>
                <a:cubicBezTo>
                  <a:pt x="226514" y="689251"/>
                  <a:pt x="234770" y="682543"/>
                  <a:pt x="239929" y="671192"/>
                </a:cubicBezTo>
                <a:cubicBezTo>
                  <a:pt x="248701" y="649521"/>
                  <a:pt x="257989" y="627850"/>
                  <a:pt x="266760" y="606695"/>
                </a:cubicBezTo>
                <a:cubicBezTo>
                  <a:pt x="272436" y="593279"/>
                  <a:pt x="270888" y="581928"/>
                  <a:pt x="262116" y="570060"/>
                </a:cubicBezTo>
                <a:cubicBezTo>
                  <a:pt x="227546" y="525170"/>
                  <a:pt x="193492" y="479764"/>
                  <a:pt x="159437" y="434874"/>
                </a:cubicBezTo>
                <a:cubicBezTo>
                  <a:pt x="150665" y="423007"/>
                  <a:pt x="150665" y="412687"/>
                  <a:pt x="159953" y="401336"/>
                </a:cubicBezTo>
                <a:cubicBezTo>
                  <a:pt x="192975" y="360058"/>
                  <a:pt x="225998" y="319295"/>
                  <a:pt x="259536" y="278017"/>
                </a:cubicBezTo>
                <a:cubicBezTo>
                  <a:pt x="270372" y="265118"/>
                  <a:pt x="279144" y="262538"/>
                  <a:pt x="294623" y="268729"/>
                </a:cubicBezTo>
                <a:cubicBezTo>
                  <a:pt x="348801" y="291433"/>
                  <a:pt x="402978" y="313620"/>
                  <a:pt x="457672" y="336322"/>
                </a:cubicBezTo>
                <a:cubicBezTo>
                  <a:pt x="468507" y="340966"/>
                  <a:pt x="479342" y="340450"/>
                  <a:pt x="489146" y="333743"/>
                </a:cubicBezTo>
                <a:cubicBezTo>
                  <a:pt x="506690" y="321875"/>
                  <a:pt x="523717" y="310008"/>
                  <a:pt x="540744" y="298140"/>
                </a:cubicBezTo>
                <a:cubicBezTo>
                  <a:pt x="548999" y="292464"/>
                  <a:pt x="553127" y="284209"/>
                  <a:pt x="553127" y="273889"/>
                </a:cubicBezTo>
                <a:cubicBezTo>
                  <a:pt x="553127" y="267697"/>
                  <a:pt x="552612" y="261506"/>
                  <a:pt x="552096" y="255830"/>
                </a:cubicBezTo>
                <a:cubicBezTo>
                  <a:pt x="550032" y="228999"/>
                  <a:pt x="547968" y="202684"/>
                  <a:pt x="545904" y="175854"/>
                </a:cubicBezTo>
                <a:cubicBezTo>
                  <a:pt x="543840" y="149023"/>
                  <a:pt x="541776" y="122708"/>
                  <a:pt x="539712" y="95877"/>
                </a:cubicBezTo>
                <a:cubicBezTo>
                  <a:pt x="538680" y="83493"/>
                  <a:pt x="544872" y="73690"/>
                  <a:pt x="556739" y="69562"/>
                </a:cubicBezTo>
                <a:cubicBezTo>
                  <a:pt x="609885" y="51503"/>
                  <a:pt x="663031" y="33444"/>
                  <a:pt x="716176" y="15901"/>
                </a:cubicBezTo>
                <a:cubicBezTo>
                  <a:pt x="719788" y="14869"/>
                  <a:pt x="722884" y="14353"/>
                  <a:pt x="726496" y="14353"/>
                </a:cubicBezTo>
                <a:cubicBezTo>
                  <a:pt x="736299" y="14869"/>
                  <a:pt x="742491" y="21060"/>
                  <a:pt x="748167" y="28800"/>
                </a:cubicBezTo>
                <a:cubicBezTo>
                  <a:pt x="781189" y="76786"/>
                  <a:pt x="814728" y="124772"/>
                  <a:pt x="847750" y="172758"/>
                </a:cubicBezTo>
                <a:cubicBezTo>
                  <a:pt x="855490" y="183593"/>
                  <a:pt x="865810" y="188753"/>
                  <a:pt x="878709" y="187721"/>
                </a:cubicBezTo>
                <a:cubicBezTo>
                  <a:pt x="896252" y="186173"/>
                  <a:pt x="914312" y="185657"/>
                  <a:pt x="931855" y="185657"/>
                </a:cubicBezTo>
                <a:cubicBezTo>
                  <a:pt x="939079" y="185657"/>
                  <a:pt x="944239" y="183077"/>
                  <a:pt x="948366" y="177401"/>
                </a:cubicBezTo>
                <a:cubicBezTo>
                  <a:pt x="950430" y="174822"/>
                  <a:pt x="952494" y="171726"/>
                  <a:pt x="954042" y="169146"/>
                </a:cubicBezTo>
                <a:cubicBezTo>
                  <a:pt x="962814" y="153150"/>
                  <a:pt x="971069" y="137155"/>
                  <a:pt x="979840" y="121676"/>
                </a:cubicBezTo>
                <a:cubicBezTo>
                  <a:pt x="998932" y="85558"/>
                  <a:pt x="1018539" y="49955"/>
                  <a:pt x="1037630" y="13837"/>
                </a:cubicBezTo>
                <a:cubicBezTo>
                  <a:pt x="1043822" y="2485"/>
                  <a:pt x="1053626" y="-2159"/>
                  <a:pt x="1066525" y="937"/>
                </a:cubicBezTo>
                <a:cubicBezTo>
                  <a:pt x="1122251" y="14353"/>
                  <a:pt x="1177976" y="27252"/>
                  <a:pt x="1233702" y="40667"/>
                </a:cubicBezTo>
                <a:cubicBezTo>
                  <a:pt x="1245569" y="43763"/>
                  <a:pt x="1252793" y="52535"/>
                  <a:pt x="1253309" y="64918"/>
                </a:cubicBezTo>
                <a:cubicBezTo>
                  <a:pt x="1253825" y="71626"/>
                  <a:pt x="1253825" y="78334"/>
                  <a:pt x="1254341" y="85042"/>
                </a:cubicBezTo>
                <a:cubicBezTo>
                  <a:pt x="1255888" y="126836"/>
                  <a:pt x="1256921" y="168630"/>
                  <a:pt x="1258468" y="209908"/>
                </a:cubicBezTo>
                <a:cubicBezTo>
                  <a:pt x="1258985" y="221260"/>
                  <a:pt x="1259501" y="233127"/>
                  <a:pt x="1260016" y="244478"/>
                </a:cubicBezTo>
                <a:cubicBezTo>
                  <a:pt x="1260532" y="255830"/>
                  <a:pt x="1266208" y="264602"/>
                  <a:pt x="1276012" y="270277"/>
                </a:cubicBezTo>
                <a:cubicBezTo>
                  <a:pt x="1288395" y="277501"/>
                  <a:pt x="1301295" y="284209"/>
                  <a:pt x="1313678" y="291948"/>
                </a:cubicBezTo>
                <a:cubicBezTo>
                  <a:pt x="1326062" y="299172"/>
                  <a:pt x="1337413" y="298656"/>
                  <a:pt x="1349797" y="291948"/>
                </a:cubicBezTo>
                <a:cubicBezTo>
                  <a:pt x="1400879" y="263570"/>
                  <a:pt x="1451444" y="235191"/>
                  <a:pt x="1502526" y="206812"/>
                </a:cubicBezTo>
                <a:cubicBezTo>
                  <a:pt x="1514394" y="200105"/>
                  <a:pt x="1525745" y="202168"/>
                  <a:pt x="1535033" y="211456"/>
                </a:cubicBezTo>
                <a:cubicBezTo>
                  <a:pt x="1574763" y="251702"/>
                  <a:pt x="1613977" y="292464"/>
                  <a:pt x="1653707" y="332711"/>
                </a:cubicBezTo>
                <a:cubicBezTo>
                  <a:pt x="1664027" y="343546"/>
                  <a:pt x="1665575" y="353350"/>
                  <a:pt x="1657835" y="366249"/>
                </a:cubicBezTo>
                <a:cubicBezTo>
                  <a:pt x="1628424" y="416299"/>
                  <a:pt x="1598497" y="465833"/>
                  <a:pt x="1569087" y="515883"/>
                </a:cubicBezTo>
                <a:cubicBezTo>
                  <a:pt x="1562379" y="527234"/>
                  <a:pt x="1561863" y="539102"/>
                  <a:pt x="1568571" y="550453"/>
                </a:cubicBezTo>
                <a:cubicBezTo>
                  <a:pt x="1576311" y="564384"/>
                  <a:pt x="1583534" y="578316"/>
                  <a:pt x="1591274" y="592247"/>
                </a:cubicBezTo>
                <a:cubicBezTo>
                  <a:pt x="1596950" y="602567"/>
                  <a:pt x="1605721" y="608243"/>
                  <a:pt x="1617589" y="608759"/>
                </a:cubicBezTo>
                <a:cubicBezTo>
                  <a:pt x="1637196" y="610307"/>
                  <a:pt x="1657319" y="611339"/>
                  <a:pt x="1676926" y="612886"/>
                </a:cubicBezTo>
                <a:cubicBezTo>
                  <a:pt x="1717172" y="615466"/>
                  <a:pt x="1757419" y="618046"/>
                  <a:pt x="1797665" y="620626"/>
                </a:cubicBezTo>
                <a:cubicBezTo>
                  <a:pt x="1809016" y="621142"/>
                  <a:pt x="1818304" y="628882"/>
                  <a:pt x="1820884" y="640233"/>
                </a:cubicBezTo>
                <a:cubicBezTo>
                  <a:pt x="1833267" y="695959"/>
                  <a:pt x="1845135" y="752200"/>
                  <a:pt x="1857518" y="808442"/>
                </a:cubicBezTo>
                <a:cubicBezTo>
                  <a:pt x="1859066" y="816181"/>
                  <a:pt x="1857002" y="822889"/>
                  <a:pt x="1851842" y="829081"/>
                </a:cubicBezTo>
                <a:cubicBezTo>
                  <a:pt x="1849262" y="832177"/>
                  <a:pt x="1845135" y="834241"/>
                  <a:pt x="1841523" y="836305"/>
                </a:cubicBezTo>
                <a:cubicBezTo>
                  <a:pt x="1789925" y="862103"/>
                  <a:pt x="1738327" y="887902"/>
                  <a:pt x="1686214" y="913701"/>
                </a:cubicBezTo>
                <a:cubicBezTo>
                  <a:pt x="1675378" y="919377"/>
                  <a:pt x="1669187" y="927633"/>
                  <a:pt x="1668670" y="940016"/>
                </a:cubicBezTo>
                <a:cubicBezTo>
                  <a:pt x="1667639" y="959623"/>
                  <a:pt x="1666090" y="978714"/>
                  <a:pt x="1665059" y="998322"/>
                </a:cubicBezTo>
                <a:cubicBezTo>
                  <a:pt x="1664543" y="1009673"/>
                  <a:pt x="1668670" y="1019477"/>
                  <a:pt x="1678474" y="1026184"/>
                </a:cubicBezTo>
                <a:cubicBezTo>
                  <a:pt x="1726460" y="1061271"/>
                  <a:pt x="1773930" y="1096873"/>
                  <a:pt x="1821916" y="1131960"/>
                </a:cubicBezTo>
                <a:cubicBezTo>
                  <a:pt x="1833267" y="1140215"/>
                  <a:pt x="1836879" y="1150535"/>
                  <a:pt x="1831720" y="1163950"/>
                </a:cubicBezTo>
                <a:cubicBezTo>
                  <a:pt x="1822948" y="1188201"/>
                  <a:pt x="1814176" y="1212452"/>
                  <a:pt x="1805404" y="1236703"/>
                </a:cubicBezTo>
                <a:cubicBezTo>
                  <a:pt x="1795601" y="1263534"/>
                  <a:pt x="1785798" y="1290881"/>
                  <a:pt x="1775478" y="1317711"/>
                </a:cubicBezTo>
                <a:cubicBezTo>
                  <a:pt x="1771350" y="1329063"/>
                  <a:pt x="1761546" y="1335255"/>
                  <a:pt x="1750195" y="1334223"/>
                </a:cubicBezTo>
                <a:cubicBezTo>
                  <a:pt x="1728524" y="1332159"/>
                  <a:pt x="1707369" y="1329579"/>
                  <a:pt x="1685698" y="1327515"/>
                </a:cubicBezTo>
                <a:cubicBezTo>
                  <a:pt x="1648548" y="1323387"/>
                  <a:pt x="1611397" y="1319259"/>
                  <a:pt x="1574247" y="1315648"/>
                </a:cubicBezTo>
                <a:cubicBezTo>
                  <a:pt x="1562379" y="1314616"/>
                  <a:pt x="1553092" y="1318743"/>
                  <a:pt x="1545868" y="1328547"/>
                </a:cubicBezTo>
                <a:cubicBezTo>
                  <a:pt x="1532453" y="1346606"/>
                  <a:pt x="1519553" y="1365181"/>
                  <a:pt x="1505622" y="1383241"/>
                </a:cubicBezTo>
                <a:cubicBezTo>
                  <a:pt x="1497366" y="1394076"/>
                  <a:pt x="1496334" y="1405428"/>
                  <a:pt x="1500978" y="1417811"/>
                </a:cubicBezTo>
                <a:cubicBezTo>
                  <a:pt x="1521617" y="1472505"/>
                  <a:pt x="1542772" y="1527198"/>
                  <a:pt x="1563411" y="1581892"/>
                </a:cubicBezTo>
                <a:cubicBezTo>
                  <a:pt x="1569087" y="1596339"/>
                  <a:pt x="1565991" y="1606143"/>
                  <a:pt x="1554124" y="1615430"/>
                </a:cubicBezTo>
                <a:cubicBezTo>
                  <a:pt x="1512845" y="1646389"/>
                  <a:pt x="1472083" y="1677864"/>
                  <a:pt x="1430805" y="1708822"/>
                </a:cubicBezTo>
                <a:cubicBezTo>
                  <a:pt x="1418938" y="1717594"/>
                  <a:pt x="1408618" y="1717594"/>
                  <a:pt x="1397266" y="1708306"/>
                </a:cubicBezTo>
                <a:cubicBezTo>
                  <a:pt x="1352892" y="1672704"/>
                  <a:pt x="1308003" y="1636585"/>
                  <a:pt x="1263628" y="1600467"/>
                </a:cubicBezTo>
                <a:cubicBezTo>
                  <a:pt x="1253825" y="1592727"/>
                  <a:pt x="1243505" y="1590147"/>
                  <a:pt x="1232154" y="1594275"/>
                </a:cubicBezTo>
                <a:cubicBezTo>
                  <a:pt x="1205839" y="1604079"/>
                  <a:pt x="1179524" y="1613883"/>
                  <a:pt x="1153725" y="1624202"/>
                </a:cubicBezTo>
                <a:cubicBezTo>
                  <a:pt x="1143406" y="1628330"/>
                  <a:pt x="1137214" y="1636070"/>
                  <a:pt x="1134634" y="1646905"/>
                </a:cubicBezTo>
                <a:cubicBezTo>
                  <a:pt x="1131022" y="1663932"/>
                  <a:pt x="1127411" y="1681475"/>
                  <a:pt x="1123798" y="1698503"/>
                </a:cubicBezTo>
                <a:cubicBezTo>
                  <a:pt x="1115027" y="1739781"/>
                  <a:pt x="1106771" y="1780543"/>
                  <a:pt x="1097999" y="1821821"/>
                </a:cubicBezTo>
                <a:cubicBezTo>
                  <a:pt x="1095420" y="1833689"/>
                  <a:pt x="1088196" y="1840913"/>
                  <a:pt x="1076329" y="1842460"/>
                </a:cubicBezTo>
                <a:cubicBezTo>
                  <a:pt x="1048982" y="1846072"/>
                  <a:pt x="1021635" y="1848652"/>
                  <a:pt x="994288" y="1851232"/>
                </a:cubicBezTo>
                <a:cubicBezTo>
                  <a:pt x="980873" y="1850200"/>
                  <a:pt x="970037" y="1851232"/>
                  <a:pt x="959201" y="1852264"/>
                </a:cubicBezTo>
                <a:close/>
                <a:moveTo>
                  <a:pt x="928759" y="382245"/>
                </a:moveTo>
                <a:cubicBezTo>
                  <a:pt x="633620" y="381729"/>
                  <a:pt x="388015" y="619594"/>
                  <a:pt x="386983" y="921957"/>
                </a:cubicBezTo>
                <a:cubicBezTo>
                  <a:pt x="385951" y="1222772"/>
                  <a:pt x="627428" y="1464765"/>
                  <a:pt x="926695" y="1465797"/>
                </a:cubicBezTo>
                <a:cubicBezTo>
                  <a:pt x="1229058" y="1466829"/>
                  <a:pt x="1470019" y="1222772"/>
                  <a:pt x="1470535" y="924537"/>
                </a:cubicBezTo>
                <a:cubicBezTo>
                  <a:pt x="1470535" y="625270"/>
                  <a:pt x="1228026" y="381729"/>
                  <a:pt x="928759" y="382245"/>
                </a:cubicBezTo>
                <a:close/>
              </a:path>
            </a:pathLst>
          </a:custGeom>
          <a:solidFill>
            <a:schemeClr val="accent1"/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5" name="Rectangle 9">
            <a:extLst>
              <a:ext uri="{FF2B5EF4-FFF2-40B4-BE49-F238E27FC236}">
                <a16:creationId xmlns:a16="http://schemas.microsoft.com/office/drawing/2014/main" id="{7E62F98D-CA67-44A0-B1A5-DDFC936EE647}"/>
              </a:ext>
            </a:extLst>
          </p:cNvPr>
          <p:cNvSpPr/>
          <p:nvPr/>
        </p:nvSpPr>
        <p:spPr>
          <a:xfrm>
            <a:off x="3958766" y="4433389"/>
            <a:ext cx="285080" cy="266860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1D4BBD16-9373-4CBD-ABEA-E1CA422911C3}"/>
              </a:ext>
            </a:extLst>
          </p:cNvPr>
          <p:cNvSpPr/>
          <p:nvPr/>
        </p:nvSpPr>
        <p:spPr>
          <a:xfrm>
            <a:off x="3394517" y="3863958"/>
            <a:ext cx="1413578" cy="1405721"/>
          </a:xfrm>
          <a:custGeom>
            <a:avLst/>
            <a:gdLst>
              <a:gd name="connsiteX0" fmla="*/ 959201 w 1857518"/>
              <a:gd name="connsiteY0" fmla="*/ 1852264 h 1847198"/>
              <a:gd name="connsiteX1" fmla="*/ 910700 w 1857518"/>
              <a:gd name="connsiteY1" fmla="*/ 1852264 h 1847198"/>
              <a:gd name="connsiteX2" fmla="*/ 891608 w 1857518"/>
              <a:gd name="connsiteY2" fmla="*/ 1830593 h 1847198"/>
              <a:gd name="connsiteX3" fmla="*/ 838463 w 1857518"/>
              <a:gd name="connsiteY3" fmla="*/ 1669608 h 1847198"/>
              <a:gd name="connsiteX4" fmla="*/ 813180 w 1857518"/>
              <a:gd name="connsiteY4" fmla="*/ 1646905 h 1847198"/>
              <a:gd name="connsiteX5" fmla="*/ 730624 w 1857518"/>
              <a:gd name="connsiteY5" fmla="*/ 1628330 h 1847198"/>
              <a:gd name="connsiteX6" fmla="*/ 693990 w 1857518"/>
              <a:gd name="connsiteY6" fmla="*/ 1639165 h 1847198"/>
              <a:gd name="connsiteX7" fmla="*/ 573251 w 1857518"/>
              <a:gd name="connsiteY7" fmla="*/ 1761452 h 1847198"/>
              <a:gd name="connsiteX8" fmla="*/ 542292 w 1857518"/>
              <a:gd name="connsiteY8" fmla="*/ 1766612 h 1847198"/>
              <a:gd name="connsiteX9" fmla="*/ 412782 w 1857518"/>
              <a:gd name="connsiteY9" fmla="*/ 1693859 h 1847198"/>
              <a:gd name="connsiteX10" fmla="*/ 398334 w 1857518"/>
              <a:gd name="connsiteY10" fmla="*/ 1660836 h 1847198"/>
              <a:gd name="connsiteX11" fmla="*/ 440644 w 1857518"/>
              <a:gd name="connsiteY11" fmla="*/ 1494176 h 1847198"/>
              <a:gd name="connsiteX12" fmla="*/ 432904 w 1857518"/>
              <a:gd name="connsiteY12" fmla="*/ 1462185 h 1847198"/>
              <a:gd name="connsiteX13" fmla="*/ 370471 w 1857518"/>
              <a:gd name="connsiteY13" fmla="*/ 1397172 h 1847198"/>
              <a:gd name="connsiteX14" fmla="*/ 340545 w 1857518"/>
              <a:gd name="connsiteY14" fmla="*/ 1388400 h 1847198"/>
              <a:gd name="connsiteX15" fmla="*/ 310618 w 1857518"/>
              <a:gd name="connsiteY15" fmla="*/ 1395108 h 1847198"/>
              <a:gd name="connsiteX16" fmla="*/ 170273 w 1857518"/>
              <a:gd name="connsiteY16" fmla="*/ 1426583 h 1847198"/>
              <a:gd name="connsiteX17" fmla="*/ 141377 w 1857518"/>
              <a:gd name="connsiteY17" fmla="*/ 1413683 h 1847198"/>
              <a:gd name="connsiteX18" fmla="*/ 70689 w 1857518"/>
              <a:gd name="connsiteY18" fmla="*/ 1276949 h 1847198"/>
              <a:gd name="connsiteX19" fmla="*/ 75848 w 1857518"/>
              <a:gd name="connsiteY19" fmla="*/ 1247539 h 1847198"/>
              <a:gd name="connsiteX20" fmla="*/ 206391 w 1857518"/>
              <a:gd name="connsiteY20" fmla="*/ 1126284 h 1847198"/>
              <a:gd name="connsiteX21" fmla="*/ 216710 w 1857518"/>
              <a:gd name="connsiteY21" fmla="*/ 1096873 h 1847198"/>
              <a:gd name="connsiteX22" fmla="*/ 201231 w 1857518"/>
              <a:gd name="connsiteY22" fmla="*/ 1012769 h 1847198"/>
              <a:gd name="connsiteX23" fmla="*/ 181108 w 1857518"/>
              <a:gd name="connsiteY23" fmla="*/ 989034 h 1847198"/>
              <a:gd name="connsiteX24" fmla="*/ 67077 w 1857518"/>
              <a:gd name="connsiteY24" fmla="*/ 947240 h 1847198"/>
              <a:gd name="connsiteX25" fmla="*/ 0 w 1857518"/>
              <a:gd name="connsiteY25" fmla="*/ 921957 h 1847198"/>
              <a:gd name="connsiteX26" fmla="*/ 0 w 1857518"/>
              <a:gd name="connsiteY26" fmla="*/ 893062 h 1847198"/>
              <a:gd name="connsiteX27" fmla="*/ 4643 w 1857518"/>
              <a:gd name="connsiteY27" fmla="*/ 842496 h 1847198"/>
              <a:gd name="connsiteX28" fmla="*/ 17543 w 1857518"/>
              <a:gd name="connsiteY28" fmla="*/ 743945 h 1847198"/>
              <a:gd name="connsiteX29" fmla="*/ 38182 w 1857518"/>
              <a:gd name="connsiteY29" fmla="*/ 723305 h 1847198"/>
              <a:gd name="connsiteX30" fmla="*/ 214131 w 1857518"/>
              <a:gd name="connsiteY30" fmla="*/ 691315 h 1847198"/>
              <a:gd name="connsiteX31" fmla="*/ 239929 w 1857518"/>
              <a:gd name="connsiteY31" fmla="*/ 671192 h 1847198"/>
              <a:gd name="connsiteX32" fmla="*/ 266760 w 1857518"/>
              <a:gd name="connsiteY32" fmla="*/ 606695 h 1847198"/>
              <a:gd name="connsiteX33" fmla="*/ 262116 w 1857518"/>
              <a:gd name="connsiteY33" fmla="*/ 570060 h 1847198"/>
              <a:gd name="connsiteX34" fmla="*/ 159437 w 1857518"/>
              <a:gd name="connsiteY34" fmla="*/ 434874 h 1847198"/>
              <a:gd name="connsiteX35" fmla="*/ 159953 w 1857518"/>
              <a:gd name="connsiteY35" fmla="*/ 401336 h 1847198"/>
              <a:gd name="connsiteX36" fmla="*/ 259536 w 1857518"/>
              <a:gd name="connsiteY36" fmla="*/ 278017 h 1847198"/>
              <a:gd name="connsiteX37" fmla="*/ 294623 w 1857518"/>
              <a:gd name="connsiteY37" fmla="*/ 268729 h 1847198"/>
              <a:gd name="connsiteX38" fmla="*/ 457672 w 1857518"/>
              <a:gd name="connsiteY38" fmla="*/ 336322 h 1847198"/>
              <a:gd name="connsiteX39" fmla="*/ 489146 w 1857518"/>
              <a:gd name="connsiteY39" fmla="*/ 333743 h 1847198"/>
              <a:gd name="connsiteX40" fmla="*/ 540744 w 1857518"/>
              <a:gd name="connsiteY40" fmla="*/ 298140 h 1847198"/>
              <a:gd name="connsiteX41" fmla="*/ 553127 w 1857518"/>
              <a:gd name="connsiteY41" fmla="*/ 273889 h 1847198"/>
              <a:gd name="connsiteX42" fmla="*/ 552096 w 1857518"/>
              <a:gd name="connsiteY42" fmla="*/ 255830 h 1847198"/>
              <a:gd name="connsiteX43" fmla="*/ 545904 w 1857518"/>
              <a:gd name="connsiteY43" fmla="*/ 175854 h 1847198"/>
              <a:gd name="connsiteX44" fmla="*/ 539712 w 1857518"/>
              <a:gd name="connsiteY44" fmla="*/ 95877 h 1847198"/>
              <a:gd name="connsiteX45" fmla="*/ 556739 w 1857518"/>
              <a:gd name="connsiteY45" fmla="*/ 69562 h 1847198"/>
              <a:gd name="connsiteX46" fmla="*/ 716176 w 1857518"/>
              <a:gd name="connsiteY46" fmla="*/ 15901 h 1847198"/>
              <a:gd name="connsiteX47" fmla="*/ 726496 w 1857518"/>
              <a:gd name="connsiteY47" fmla="*/ 14353 h 1847198"/>
              <a:gd name="connsiteX48" fmla="*/ 748167 w 1857518"/>
              <a:gd name="connsiteY48" fmla="*/ 28800 h 1847198"/>
              <a:gd name="connsiteX49" fmla="*/ 847750 w 1857518"/>
              <a:gd name="connsiteY49" fmla="*/ 172758 h 1847198"/>
              <a:gd name="connsiteX50" fmla="*/ 878709 w 1857518"/>
              <a:gd name="connsiteY50" fmla="*/ 187721 h 1847198"/>
              <a:gd name="connsiteX51" fmla="*/ 931855 w 1857518"/>
              <a:gd name="connsiteY51" fmla="*/ 185657 h 1847198"/>
              <a:gd name="connsiteX52" fmla="*/ 948366 w 1857518"/>
              <a:gd name="connsiteY52" fmla="*/ 177401 h 1847198"/>
              <a:gd name="connsiteX53" fmla="*/ 954042 w 1857518"/>
              <a:gd name="connsiteY53" fmla="*/ 169146 h 1847198"/>
              <a:gd name="connsiteX54" fmla="*/ 979840 w 1857518"/>
              <a:gd name="connsiteY54" fmla="*/ 121676 h 1847198"/>
              <a:gd name="connsiteX55" fmla="*/ 1037630 w 1857518"/>
              <a:gd name="connsiteY55" fmla="*/ 13837 h 1847198"/>
              <a:gd name="connsiteX56" fmla="*/ 1066525 w 1857518"/>
              <a:gd name="connsiteY56" fmla="*/ 937 h 1847198"/>
              <a:gd name="connsiteX57" fmla="*/ 1233702 w 1857518"/>
              <a:gd name="connsiteY57" fmla="*/ 40667 h 1847198"/>
              <a:gd name="connsiteX58" fmla="*/ 1253309 w 1857518"/>
              <a:gd name="connsiteY58" fmla="*/ 64918 h 1847198"/>
              <a:gd name="connsiteX59" fmla="*/ 1254341 w 1857518"/>
              <a:gd name="connsiteY59" fmla="*/ 85042 h 1847198"/>
              <a:gd name="connsiteX60" fmla="*/ 1258468 w 1857518"/>
              <a:gd name="connsiteY60" fmla="*/ 209908 h 1847198"/>
              <a:gd name="connsiteX61" fmla="*/ 1260016 w 1857518"/>
              <a:gd name="connsiteY61" fmla="*/ 244478 h 1847198"/>
              <a:gd name="connsiteX62" fmla="*/ 1276012 w 1857518"/>
              <a:gd name="connsiteY62" fmla="*/ 270277 h 1847198"/>
              <a:gd name="connsiteX63" fmla="*/ 1313678 w 1857518"/>
              <a:gd name="connsiteY63" fmla="*/ 291948 h 1847198"/>
              <a:gd name="connsiteX64" fmla="*/ 1349797 w 1857518"/>
              <a:gd name="connsiteY64" fmla="*/ 291948 h 1847198"/>
              <a:gd name="connsiteX65" fmla="*/ 1502526 w 1857518"/>
              <a:gd name="connsiteY65" fmla="*/ 206812 h 1847198"/>
              <a:gd name="connsiteX66" fmla="*/ 1535033 w 1857518"/>
              <a:gd name="connsiteY66" fmla="*/ 211456 h 1847198"/>
              <a:gd name="connsiteX67" fmla="*/ 1653707 w 1857518"/>
              <a:gd name="connsiteY67" fmla="*/ 332711 h 1847198"/>
              <a:gd name="connsiteX68" fmla="*/ 1657835 w 1857518"/>
              <a:gd name="connsiteY68" fmla="*/ 366249 h 1847198"/>
              <a:gd name="connsiteX69" fmla="*/ 1569087 w 1857518"/>
              <a:gd name="connsiteY69" fmla="*/ 515883 h 1847198"/>
              <a:gd name="connsiteX70" fmla="*/ 1568571 w 1857518"/>
              <a:gd name="connsiteY70" fmla="*/ 550453 h 1847198"/>
              <a:gd name="connsiteX71" fmla="*/ 1591274 w 1857518"/>
              <a:gd name="connsiteY71" fmla="*/ 592247 h 1847198"/>
              <a:gd name="connsiteX72" fmla="*/ 1617589 w 1857518"/>
              <a:gd name="connsiteY72" fmla="*/ 608759 h 1847198"/>
              <a:gd name="connsiteX73" fmla="*/ 1676926 w 1857518"/>
              <a:gd name="connsiteY73" fmla="*/ 612886 h 1847198"/>
              <a:gd name="connsiteX74" fmla="*/ 1797665 w 1857518"/>
              <a:gd name="connsiteY74" fmla="*/ 620626 h 1847198"/>
              <a:gd name="connsiteX75" fmla="*/ 1820884 w 1857518"/>
              <a:gd name="connsiteY75" fmla="*/ 640233 h 1847198"/>
              <a:gd name="connsiteX76" fmla="*/ 1857518 w 1857518"/>
              <a:gd name="connsiteY76" fmla="*/ 808442 h 1847198"/>
              <a:gd name="connsiteX77" fmla="*/ 1851842 w 1857518"/>
              <a:gd name="connsiteY77" fmla="*/ 829081 h 1847198"/>
              <a:gd name="connsiteX78" fmla="*/ 1841523 w 1857518"/>
              <a:gd name="connsiteY78" fmla="*/ 836305 h 1847198"/>
              <a:gd name="connsiteX79" fmla="*/ 1686214 w 1857518"/>
              <a:gd name="connsiteY79" fmla="*/ 913701 h 1847198"/>
              <a:gd name="connsiteX80" fmla="*/ 1668670 w 1857518"/>
              <a:gd name="connsiteY80" fmla="*/ 940016 h 1847198"/>
              <a:gd name="connsiteX81" fmla="*/ 1665059 w 1857518"/>
              <a:gd name="connsiteY81" fmla="*/ 998322 h 1847198"/>
              <a:gd name="connsiteX82" fmla="*/ 1678474 w 1857518"/>
              <a:gd name="connsiteY82" fmla="*/ 1026184 h 1847198"/>
              <a:gd name="connsiteX83" fmla="*/ 1821916 w 1857518"/>
              <a:gd name="connsiteY83" fmla="*/ 1131960 h 1847198"/>
              <a:gd name="connsiteX84" fmla="*/ 1831720 w 1857518"/>
              <a:gd name="connsiteY84" fmla="*/ 1163950 h 1847198"/>
              <a:gd name="connsiteX85" fmla="*/ 1805404 w 1857518"/>
              <a:gd name="connsiteY85" fmla="*/ 1236703 h 1847198"/>
              <a:gd name="connsiteX86" fmla="*/ 1775478 w 1857518"/>
              <a:gd name="connsiteY86" fmla="*/ 1317711 h 1847198"/>
              <a:gd name="connsiteX87" fmla="*/ 1750195 w 1857518"/>
              <a:gd name="connsiteY87" fmla="*/ 1334223 h 1847198"/>
              <a:gd name="connsiteX88" fmla="*/ 1685698 w 1857518"/>
              <a:gd name="connsiteY88" fmla="*/ 1327515 h 1847198"/>
              <a:gd name="connsiteX89" fmla="*/ 1574247 w 1857518"/>
              <a:gd name="connsiteY89" fmla="*/ 1315648 h 1847198"/>
              <a:gd name="connsiteX90" fmla="*/ 1545868 w 1857518"/>
              <a:gd name="connsiteY90" fmla="*/ 1328547 h 1847198"/>
              <a:gd name="connsiteX91" fmla="*/ 1505622 w 1857518"/>
              <a:gd name="connsiteY91" fmla="*/ 1383241 h 1847198"/>
              <a:gd name="connsiteX92" fmla="*/ 1500978 w 1857518"/>
              <a:gd name="connsiteY92" fmla="*/ 1417811 h 1847198"/>
              <a:gd name="connsiteX93" fmla="*/ 1563411 w 1857518"/>
              <a:gd name="connsiteY93" fmla="*/ 1581892 h 1847198"/>
              <a:gd name="connsiteX94" fmla="*/ 1554124 w 1857518"/>
              <a:gd name="connsiteY94" fmla="*/ 1615430 h 1847198"/>
              <a:gd name="connsiteX95" fmla="*/ 1430805 w 1857518"/>
              <a:gd name="connsiteY95" fmla="*/ 1708822 h 1847198"/>
              <a:gd name="connsiteX96" fmla="*/ 1397266 w 1857518"/>
              <a:gd name="connsiteY96" fmla="*/ 1708306 h 1847198"/>
              <a:gd name="connsiteX97" fmla="*/ 1263628 w 1857518"/>
              <a:gd name="connsiteY97" fmla="*/ 1600467 h 1847198"/>
              <a:gd name="connsiteX98" fmla="*/ 1232154 w 1857518"/>
              <a:gd name="connsiteY98" fmla="*/ 1594275 h 1847198"/>
              <a:gd name="connsiteX99" fmla="*/ 1153725 w 1857518"/>
              <a:gd name="connsiteY99" fmla="*/ 1624202 h 1847198"/>
              <a:gd name="connsiteX100" fmla="*/ 1134634 w 1857518"/>
              <a:gd name="connsiteY100" fmla="*/ 1646905 h 1847198"/>
              <a:gd name="connsiteX101" fmla="*/ 1123798 w 1857518"/>
              <a:gd name="connsiteY101" fmla="*/ 1698503 h 1847198"/>
              <a:gd name="connsiteX102" fmla="*/ 1097999 w 1857518"/>
              <a:gd name="connsiteY102" fmla="*/ 1821821 h 1847198"/>
              <a:gd name="connsiteX103" fmla="*/ 1076329 w 1857518"/>
              <a:gd name="connsiteY103" fmla="*/ 1842460 h 1847198"/>
              <a:gd name="connsiteX104" fmla="*/ 994288 w 1857518"/>
              <a:gd name="connsiteY104" fmla="*/ 1851232 h 1847198"/>
              <a:gd name="connsiteX105" fmla="*/ 959201 w 1857518"/>
              <a:gd name="connsiteY105" fmla="*/ 1852264 h 1847198"/>
              <a:gd name="connsiteX106" fmla="*/ 928759 w 1857518"/>
              <a:gd name="connsiteY106" fmla="*/ 382245 h 1847198"/>
              <a:gd name="connsiteX107" fmla="*/ 386983 w 1857518"/>
              <a:gd name="connsiteY107" fmla="*/ 921957 h 1847198"/>
              <a:gd name="connsiteX108" fmla="*/ 926695 w 1857518"/>
              <a:gd name="connsiteY108" fmla="*/ 1465797 h 1847198"/>
              <a:gd name="connsiteX109" fmla="*/ 1470535 w 1857518"/>
              <a:gd name="connsiteY109" fmla="*/ 924537 h 1847198"/>
              <a:gd name="connsiteX110" fmla="*/ 928759 w 1857518"/>
              <a:gd name="connsiteY110" fmla="*/ 382245 h 1847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</a:cxnLst>
            <a:rect l="l" t="t" r="r" b="b"/>
            <a:pathLst>
              <a:path w="1857518" h="1847198">
                <a:moveTo>
                  <a:pt x="959201" y="1852264"/>
                </a:moveTo>
                <a:cubicBezTo>
                  <a:pt x="943206" y="1852264"/>
                  <a:pt x="927211" y="1852264"/>
                  <a:pt x="910700" y="1852264"/>
                </a:cubicBezTo>
                <a:cubicBezTo>
                  <a:pt x="900380" y="1848652"/>
                  <a:pt x="894704" y="1840913"/>
                  <a:pt x="891608" y="1830593"/>
                </a:cubicBezTo>
                <a:cubicBezTo>
                  <a:pt x="874065" y="1776931"/>
                  <a:pt x="856006" y="1723270"/>
                  <a:pt x="838463" y="1669608"/>
                </a:cubicBezTo>
                <a:cubicBezTo>
                  <a:pt x="834335" y="1657224"/>
                  <a:pt x="826080" y="1649485"/>
                  <a:pt x="813180" y="1646905"/>
                </a:cubicBezTo>
                <a:cubicBezTo>
                  <a:pt x="785833" y="1640713"/>
                  <a:pt x="757970" y="1635037"/>
                  <a:pt x="730624" y="1628330"/>
                </a:cubicBezTo>
                <a:cubicBezTo>
                  <a:pt x="716176" y="1624718"/>
                  <a:pt x="704309" y="1628330"/>
                  <a:pt x="693990" y="1639165"/>
                </a:cubicBezTo>
                <a:cubicBezTo>
                  <a:pt x="654259" y="1680443"/>
                  <a:pt x="613497" y="1720690"/>
                  <a:pt x="573251" y="1761452"/>
                </a:cubicBezTo>
                <a:cubicBezTo>
                  <a:pt x="563963" y="1770739"/>
                  <a:pt x="553127" y="1772804"/>
                  <a:pt x="542292" y="1766612"/>
                </a:cubicBezTo>
                <a:cubicBezTo>
                  <a:pt x="498950" y="1742361"/>
                  <a:pt x="456123" y="1718110"/>
                  <a:pt x="412782" y="1693859"/>
                </a:cubicBezTo>
                <a:cubicBezTo>
                  <a:pt x="397818" y="1685603"/>
                  <a:pt x="394206" y="1676832"/>
                  <a:pt x="398334" y="1660836"/>
                </a:cubicBezTo>
                <a:cubicBezTo>
                  <a:pt x="412265" y="1605111"/>
                  <a:pt x="426713" y="1549901"/>
                  <a:pt x="440644" y="1494176"/>
                </a:cubicBezTo>
                <a:cubicBezTo>
                  <a:pt x="443741" y="1482308"/>
                  <a:pt x="441676" y="1471473"/>
                  <a:pt x="432904" y="1462185"/>
                </a:cubicBezTo>
                <a:cubicBezTo>
                  <a:pt x="412265" y="1440514"/>
                  <a:pt x="391110" y="1418843"/>
                  <a:pt x="370471" y="1397172"/>
                </a:cubicBezTo>
                <a:cubicBezTo>
                  <a:pt x="362216" y="1388400"/>
                  <a:pt x="351896" y="1385820"/>
                  <a:pt x="340545" y="1388400"/>
                </a:cubicBezTo>
                <a:cubicBezTo>
                  <a:pt x="330226" y="1390464"/>
                  <a:pt x="320422" y="1393044"/>
                  <a:pt x="310618" y="1395108"/>
                </a:cubicBezTo>
                <a:cubicBezTo>
                  <a:pt x="263664" y="1405428"/>
                  <a:pt x="217226" y="1416263"/>
                  <a:pt x="170273" y="1426583"/>
                </a:cubicBezTo>
                <a:cubicBezTo>
                  <a:pt x="157373" y="1429679"/>
                  <a:pt x="147054" y="1425035"/>
                  <a:pt x="141377" y="1413683"/>
                </a:cubicBezTo>
                <a:cubicBezTo>
                  <a:pt x="117642" y="1368277"/>
                  <a:pt x="94423" y="1322355"/>
                  <a:pt x="70689" y="1276949"/>
                </a:cubicBezTo>
                <a:cubicBezTo>
                  <a:pt x="65529" y="1266630"/>
                  <a:pt x="67593" y="1255278"/>
                  <a:pt x="75848" y="1247539"/>
                </a:cubicBezTo>
                <a:cubicBezTo>
                  <a:pt x="119191" y="1207292"/>
                  <a:pt x="163049" y="1166530"/>
                  <a:pt x="206391" y="1126284"/>
                </a:cubicBezTo>
                <a:cubicBezTo>
                  <a:pt x="215162" y="1118544"/>
                  <a:pt x="218258" y="1108225"/>
                  <a:pt x="216710" y="1096873"/>
                </a:cubicBezTo>
                <a:cubicBezTo>
                  <a:pt x="211551" y="1069010"/>
                  <a:pt x="206391" y="1040631"/>
                  <a:pt x="201231" y="1012769"/>
                </a:cubicBezTo>
                <a:cubicBezTo>
                  <a:pt x="199167" y="1000901"/>
                  <a:pt x="192459" y="993162"/>
                  <a:pt x="181108" y="989034"/>
                </a:cubicBezTo>
                <a:cubicBezTo>
                  <a:pt x="142925" y="975103"/>
                  <a:pt x="104743" y="961171"/>
                  <a:pt x="67077" y="947240"/>
                </a:cubicBezTo>
                <a:cubicBezTo>
                  <a:pt x="44890" y="938984"/>
                  <a:pt x="22187" y="931760"/>
                  <a:pt x="0" y="921957"/>
                </a:cubicBezTo>
                <a:cubicBezTo>
                  <a:pt x="0" y="912153"/>
                  <a:pt x="0" y="902866"/>
                  <a:pt x="0" y="893062"/>
                </a:cubicBezTo>
                <a:cubicBezTo>
                  <a:pt x="1548" y="876035"/>
                  <a:pt x="3096" y="859524"/>
                  <a:pt x="4643" y="842496"/>
                </a:cubicBezTo>
                <a:cubicBezTo>
                  <a:pt x="7740" y="809474"/>
                  <a:pt x="12383" y="776451"/>
                  <a:pt x="17543" y="743945"/>
                </a:cubicBezTo>
                <a:cubicBezTo>
                  <a:pt x="19091" y="733109"/>
                  <a:pt x="26831" y="725369"/>
                  <a:pt x="38182" y="723305"/>
                </a:cubicBezTo>
                <a:cubicBezTo>
                  <a:pt x="97003" y="712470"/>
                  <a:pt x="155309" y="702150"/>
                  <a:pt x="214131" y="691315"/>
                </a:cubicBezTo>
                <a:cubicBezTo>
                  <a:pt x="226514" y="689251"/>
                  <a:pt x="234770" y="682543"/>
                  <a:pt x="239929" y="671192"/>
                </a:cubicBezTo>
                <a:cubicBezTo>
                  <a:pt x="248701" y="649521"/>
                  <a:pt x="257989" y="627850"/>
                  <a:pt x="266760" y="606695"/>
                </a:cubicBezTo>
                <a:cubicBezTo>
                  <a:pt x="272436" y="593279"/>
                  <a:pt x="270888" y="581928"/>
                  <a:pt x="262116" y="570060"/>
                </a:cubicBezTo>
                <a:cubicBezTo>
                  <a:pt x="227546" y="525170"/>
                  <a:pt x="193492" y="479764"/>
                  <a:pt x="159437" y="434874"/>
                </a:cubicBezTo>
                <a:cubicBezTo>
                  <a:pt x="150665" y="423007"/>
                  <a:pt x="150665" y="412687"/>
                  <a:pt x="159953" y="401336"/>
                </a:cubicBezTo>
                <a:cubicBezTo>
                  <a:pt x="192975" y="360058"/>
                  <a:pt x="225998" y="319295"/>
                  <a:pt x="259536" y="278017"/>
                </a:cubicBezTo>
                <a:cubicBezTo>
                  <a:pt x="270372" y="265118"/>
                  <a:pt x="279144" y="262538"/>
                  <a:pt x="294623" y="268729"/>
                </a:cubicBezTo>
                <a:cubicBezTo>
                  <a:pt x="348801" y="291433"/>
                  <a:pt x="402978" y="313620"/>
                  <a:pt x="457672" y="336322"/>
                </a:cubicBezTo>
                <a:cubicBezTo>
                  <a:pt x="468507" y="340966"/>
                  <a:pt x="479342" y="340450"/>
                  <a:pt x="489146" y="333743"/>
                </a:cubicBezTo>
                <a:cubicBezTo>
                  <a:pt x="506690" y="321875"/>
                  <a:pt x="523717" y="310008"/>
                  <a:pt x="540744" y="298140"/>
                </a:cubicBezTo>
                <a:cubicBezTo>
                  <a:pt x="548999" y="292464"/>
                  <a:pt x="553127" y="284209"/>
                  <a:pt x="553127" y="273889"/>
                </a:cubicBezTo>
                <a:cubicBezTo>
                  <a:pt x="553127" y="267697"/>
                  <a:pt x="552612" y="261506"/>
                  <a:pt x="552096" y="255830"/>
                </a:cubicBezTo>
                <a:cubicBezTo>
                  <a:pt x="550032" y="228999"/>
                  <a:pt x="547968" y="202684"/>
                  <a:pt x="545904" y="175854"/>
                </a:cubicBezTo>
                <a:cubicBezTo>
                  <a:pt x="543840" y="149023"/>
                  <a:pt x="541776" y="122708"/>
                  <a:pt x="539712" y="95877"/>
                </a:cubicBezTo>
                <a:cubicBezTo>
                  <a:pt x="538680" y="83493"/>
                  <a:pt x="544872" y="73690"/>
                  <a:pt x="556739" y="69562"/>
                </a:cubicBezTo>
                <a:cubicBezTo>
                  <a:pt x="609885" y="51503"/>
                  <a:pt x="663031" y="33444"/>
                  <a:pt x="716176" y="15901"/>
                </a:cubicBezTo>
                <a:cubicBezTo>
                  <a:pt x="719788" y="14869"/>
                  <a:pt x="722884" y="14353"/>
                  <a:pt x="726496" y="14353"/>
                </a:cubicBezTo>
                <a:cubicBezTo>
                  <a:pt x="736299" y="14869"/>
                  <a:pt x="742491" y="21060"/>
                  <a:pt x="748167" y="28800"/>
                </a:cubicBezTo>
                <a:cubicBezTo>
                  <a:pt x="781189" y="76786"/>
                  <a:pt x="814728" y="124772"/>
                  <a:pt x="847750" y="172758"/>
                </a:cubicBezTo>
                <a:cubicBezTo>
                  <a:pt x="855490" y="183593"/>
                  <a:pt x="865810" y="188753"/>
                  <a:pt x="878709" y="187721"/>
                </a:cubicBezTo>
                <a:cubicBezTo>
                  <a:pt x="896252" y="186173"/>
                  <a:pt x="914312" y="185657"/>
                  <a:pt x="931855" y="185657"/>
                </a:cubicBezTo>
                <a:cubicBezTo>
                  <a:pt x="939079" y="185657"/>
                  <a:pt x="944239" y="183077"/>
                  <a:pt x="948366" y="177401"/>
                </a:cubicBezTo>
                <a:cubicBezTo>
                  <a:pt x="950430" y="174822"/>
                  <a:pt x="952494" y="171726"/>
                  <a:pt x="954042" y="169146"/>
                </a:cubicBezTo>
                <a:cubicBezTo>
                  <a:pt x="962814" y="153150"/>
                  <a:pt x="971069" y="137155"/>
                  <a:pt x="979840" y="121676"/>
                </a:cubicBezTo>
                <a:cubicBezTo>
                  <a:pt x="998932" y="85558"/>
                  <a:pt x="1018539" y="49955"/>
                  <a:pt x="1037630" y="13837"/>
                </a:cubicBezTo>
                <a:cubicBezTo>
                  <a:pt x="1043822" y="2485"/>
                  <a:pt x="1053626" y="-2159"/>
                  <a:pt x="1066525" y="937"/>
                </a:cubicBezTo>
                <a:cubicBezTo>
                  <a:pt x="1122251" y="14353"/>
                  <a:pt x="1177976" y="27252"/>
                  <a:pt x="1233702" y="40667"/>
                </a:cubicBezTo>
                <a:cubicBezTo>
                  <a:pt x="1245569" y="43763"/>
                  <a:pt x="1252793" y="52535"/>
                  <a:pt x="1253309" y="64918"/>
                </a:cubicBezTo>
                <a:cubicBezTo>
                  <a:pt x="1253825" y="71626"/>
                  <a:pt x="1253825" y="78334"/>
                  <a:pt x="1254341" y="85042"/>
                </a:cubicBezTo>
                <a:cubicBezTo>
                  <a:pt x="1255888" y="126836"/>
                  <a:pt x="1256921" y="168630"/>
                  <a:pt x="1258468" y="209908"/>
                </a:cubicBezTo>
                <a:cubicBezTo>
                  <a:pt x="1258985" y="221260"/>
                  <a:pt x="1259501" y="233127"/>
                  <a:pt x="1260016" y="244478"/>
                </a:cubicBezTo>
                <a:cubicBezTo>
                  <a:pt x="1260532" y="255830"/>
                  <a:pt x="1266208" y="264602"/>
                  <a:pt x="1276012" y="270277"/>
                </a:cubicBezTo>
                <a:cubicBezTo>
                  <a:pt x="1288395" y="277501"/>
                  <a:pt x="1301295" y="284209"/>
                  <a:pt x="1313678" y="291948"/>
                </a:cubicBezTo>
                <a:cubicBezTo>
                  <a:pt x="1326062" y="299172"/>
                  <a:pt x="1337413" y="298656"/>
                  <a:pt x="1349797" y="291948"/>
                </a:cubicBezTo>
                <a:cubicBezTo>
                  <a:pt x="1400879" y="263570"/>
                  <a:pt x="1451444" y="235191"/>
                  <a:pt x="1502526" y="206812"/>
                </a:cubicBezTo>
                <a:cubicBezTo>
                  <a:pt x="1514394" y="200105"/>
                  <a:pt x="1525745" y="202168"/>
                  <a:pt x="1535033" y="211456"/>
                </a:cubicBezTo>
                <a:cubicBezTo>
                  <a:pt x="1574763" y="251702"/>
                  <a:pt x="1613977" y="292464"/>
                  <a:pt x="1653707" y="332711"/>
                </a:cubicBezTo>
                <a:cubicBezTo>
                  <a:pt x="1664027" y="343546"/>
                  <a:pt x="1665575" y="353350"/>
                  <a:pt x="1657835" y="366249"/>
                </a:cubicBezTo>
                <a:cubicBezTo>
                  <a:pt x="1628424" y="416299"/>
                  <a:pt x="1598497" y="465833"/>
                  <a:pt x="1569087" y="515883"/>
                </a:cubicBezTo>
                <a:cubicBezTo>
                  <a:pt x="1562379" y="527234"/>
                  <a:pt x="1561863" y="539102"/>
                  <a:pt x="1568571" y="550453"/>
                </a:cubicBezTo>
                <a:cubicBezTo>
                  <a:pt x="1576311" y="564384"/>
                  <a:pt x="1583534" y="578316"/>
                  <a:pt x="1591274" y="592247"/>
                </a:cubicBezTo>
                <a:cubicBezTo>
                  <a:pt x="1596950" y="602567"/>
                  <a:pt x="1605721" y="608243"/>
                  <a:pt x="1617589" y="608759"/>
                </a:cubicBezTo>
                <a:cubicBezTo>
                  <a:pt x="1637196" y="610307"/>
                  <a:pt x="1657319" y="611339"/>
                  <a:pt x="1676926" y="612886"/>
                </a:cubicBezTo>
                <a:cubicBezTo>
                  <a:pt x="1717172" y="615466"/>
                  <a:pt x="1757419" y="618046"/>
                  <a:pt x="1797665" y="620626"/>
                </a:cubicBezTo>
                <a:cubicBezTo>
                  <a:pt x="1809016" y="621142"/>
                  <a:pt x="1818304" y="628882"/>
                  <a:pt x="1820884" y="640233"/>
                </a:cubicBezTo>
                <a:cubicBezTo>
                  <a:pt x="1833267" y="695959"/>
                  <a:pt x="1845135" y="752200"/>
                  <a:pt x="1857518" y="808442"/>
                </a:cubicBezTo>
                <a:cubicBezTo>
                  <a:pt x="1859066" y="816181"/>
                  <a:pt x="1857002" y="822889"/>
                  <a:pt x="1851842" y="829081"/>
                </a:cubicBezTo>
                <a:cubicBezTo>
                  <a:pt x="1849262" y="832177"/>
                  <a:pt x="1845135" y="834241"/>
                  <a:pt x="1841523" y="836305"/>
                </a:cubicBezTo>
                <a:cubicBezTo>
                  <a:pt x="1789925" y="862103"/>
                  <a:pt x="1738327" y="887902"/>
                  <a:pt x="1686214" y="913701"/>
                </a:cubicBezTo>
                <a:cubicBezTo>
                  <a:pt x="1675378" y="919377"/>
                  <a:pt x="1669187" y="927633"/>
                  <a:pt x="1668670" y="940016"/>
                </a:cubicBezTo>
                <a:cubicBezTo>
                  <a:pt x="1667639" y="959623"/>
                  <a:pt x="1666090" y="978714"/>
                  <a:pt x="1665059" y="998322"/>
                </a:cubicBezTo>
                <a:cubicBezTo>
                  <a:pt x="1664543" y="1009673"/>
                  <a:pt x="1668670" y="1019477"/>
                  <a:pt x="1678474" y="1026184"/>
                </a:cubicBezTo>
                <a:cubicBezTo>
                  <a:pt x="1726460" y="1061271"/>
                  <a:pt x="1773930" y="1096873"/>
                  <a:pt x="1821916" y="1131960"/>
                </a:cubicBezTo>
                <a:cubicBezTo>
                  <a:pt x="1833267" y="1140215"/>
                  <a:pt x="1836879" y="1150535"/>
                  <a:pt x="1831720" y="1163950"/>
                </a:cubicBezTo>
                <a:cubicBezTo>
                  <a:pt x="1822948" y="1188201"/>
                  <a:pt x="1814176" y="1212452"/>
                  <a:pt x="1805404" y="1236703"/>
                </a:cubicBezTo>
                <a:cubicBezTo>
                  <a:pt x="1795601" y="1263534"/>
                  <a:pt x="1785798" y="1290881"/>
                  <a:pt x="1775478" y="1317711"/>
                </a:cubicBezTo>
                <a:cubicBezTo>
                  <a:pt x="1771350" y="1329063"/>
                  <a:pt x="1761546" y="1335255"/>
                  <a:pt x="1750195" y="1334223"/>
                </a:cubicBezTo>
                <a:cubicBezTo>
                  <a:pt x="1728524" y="1332159"/>
                  <a:pt x="1707369" y="1329579"/>
                  <a:pt x="1685698" y="1327515"/>
                </a:cubicBezTo>
                <a:cubicBezTo>
                  <a:pt x="1648548" y="1323387"/>
                  <a:pt x="1611397" y="1319259"/>
                  <a:pt x="1574247" y="1315648"/>
                </a:cubicBezTo>
                <a:cubicBezTo>
                  <a:pt x="1562379" y="1314616"/>
                  <a:pt x="1553092" y="1318743"/>
                  <a:pt x="1545868" y="1328547"/>
                </a:cubicBezTo>
                <a:cubicBezTo>
                  <a:pt x="1532453" y="1346606"/>
                  <a:pt x="1519553" y="1365181"/>
                  <a:pt x="1505622" y="1383241"/>
                </a:cubicBezTo>
                <a:cubicBezTo>
                  <a:pt x="1497366" y="1394076"/>
                  <a:pt x="1496334" y="1405428"/>
                  <a:pt x="1500978" y="1417811"/>
                </a:cubicBezTo>
                <a:cubicBezTo>
                  <a:pt x="1521617" y="1472505"/>
                  <a:pt x="1542772" y="1527198"/>
                  <a:pt x="1563411" y="1581892"/>
                </a:cubicBezTo>
                <a:cubicBezTo>
                  <a:pt x="1569087" y="1596339"/>
                  <a:pt x="1565991" y="1606143"/>
                  <a:pt x="1554124" y="1615430"/>
                </a:cubicBezTo>
                <a:cubicBezTo>
                  <a:pt x="1512845" y="1646389"/>
                  <a:pt x="1472083" y="1677864"/>
                  <a:pt x="1430805" y="1708822"/>
                </a:cubicBezTo>
                <a:cubicBezTo>
                  <a:pt x="1418938" y="1717594"/>
                  <a:pt x="1408618" y="1717594"/>
                  <a:pt x="1397266" y="1708306"/>
                </a:cubicBezTo>
                <a:cubicBezTo>
                  <a:pt x="1352892" y="1672704"/>
                  <a:pt x="1308003" y="1636585"/>
                  <a:pt x="1263628" y="1600467"/>
                </a:cubicBezTo>
                <a:cubicBezTo>
                  <a:pt x="1253825" y="1592727"/>
                  <a:pt x="1243505" y="1590147"/>
                  <a:pt x="1232154" y="1594275"/>
                </a:cubicBezTo>
                <a:cubicBezTo>
                  <a:pt x="1205839" y="1604079"/>
                  <a:pt x="1179524" y="1613883"/>
                  <a:pt x="1153725" y="1624202"/>
                </a:cubicBezTo>
                <a:cubicBezTo>
                  <a:pt x="1143406" y="1628330"/>
                  <a:pt x="1137214" y="1636070"/>
                  <a:pt x="1134634" y="1646905"/>
                </a:cubicBezTo>
                <a:cubicBezTo>
                  <a:pt x="1131022" y="1663932"/>
                  <a:pt x="1127411" y="1681475"/>
                  <a:pt x="1123798" y="1698503"/>
                </a:cubicBezTo>
                <a:cubicBezTo>
                  <a:pt x="1115027" y="1739781"/>
                  <a:pt x="1106771" y="1780543"/>
                  <a:pt x="1097999" y="1821821"/>
                </a:cubicBezTo>
                <a:cubicBezTo>
                  <a:pt x="1095420" y="1833689"/>
                  <a:pt x="1088196" y="1840913"/>
                  <a:pt x="1076329" y="1842460"/>
                </a:cubicBezTo>
                <a:cubicBezTo>
                  <a:pt x="1048982" y="1846072"/>
                  <a:pt x="1021635" y="1848652"/>
                  <a:pt x="994288" y="1851232"/>
                </a:cubicBezTo>
                <a:cubicBezTo>
                  <a:pt x="980873" y="1850200"/>
                  <a:pt x="970037" y="1851232"/>
                  <a:pt x="959201" y="1852264"/>
                </a:cubicBezTo>
                <a:close/>
                <a:moveTo>
                  <a:pt x="928759" y="382245"/>
                </a:moveTo>
                <a:cubicBezTo>
                  <a:pt x="633620" y="381729"/>
                  <a:pt x="388015" y="619594"/>
                  <a:pt x="386983" y="921957"/>
                </a:cubicBezTo>
                <a:cubicBezTo>
                  <a:pt x="385951" y="1222772"/>
                  <a:pt x="627428" y="1464765"/>
                  <a:pt x="926695" y="1465797"/>
                </a:cubicBezTo>
                <a:cubicBezTo>
                  <a:pt x="1229058" y="1466829"/>
                  <a:pt x="1470019" y="1222772"/>
                  <a:pt x="1470535" y="924537"/>
                </a:cubicBezTo>
                <a:cubicBezTo>
                  <a:pt x="1470535" y="625270"/>
                  <a:pt x="1228026" y="381729"/>
                  <a:pt x="928759" y="382245"/>
                </a:cubicBezTo>
                <a:close/>
              </a:path>
            </a:pathLst>
          </a:custGeom>
          <a:solidFill>
            <a:schemeClr val="accent2"/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7" name="Rounded Rectangle 32">
            <a:extLst>
              <a:ext uri="{FF2B5EF4-FFF2-40B4-BE49-F238E27FC236}">
                <a16:creationId xmlns:a16="http://schemas.microsoft.com/office/drawing/2014/main" id="{0EF72F8C-C6F3-4F67-AB34-E8B95E5D79FA}"/>
              </a:ext>
            </a:extLst>
          </p:cNvPr>
          <p:cNvSpPr/>
          <p:nvPr/>
        </p:nvSpPr>
        <p:spPr>
          <a:xfrm>
            <a:off x="7956873" y="3207297"/>
            <a:ext cx="279173" cy="279173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19696" y="2510955"/>
                </a:moveTo>
                <a:lnTo>
                  <a:pt x="2019696" y="2797359"/>
                </a:lnTo>
                <a:lnTo>
                  <a:pt x="2914589" y="2797359"/>
                </a:lnTo>
                <a:lnTo>
                  <a:pt x="2914589" y="2510955"/>
                </a:lnTo>
                <a:close/>
                <a:moveTo>
                  <a:pt x="2019696" y="2081348"/>
                </a:moveTo>
                <a:lnTo>
                  <a:pt x="2019696" y="2367752"/>
                </a:lnTo>
                <a:lnTo>
                  <a:pt x="2914589" y="2367752"/>
                </a:lnTo>
                <a:lnTo>
                  <a:pt x="2914589" y="2081348"/>
                </a:lnTo>
                <a:close/>
                <a:moveTo>
                  <a:pt x="580710" y="2021703"/>
                </a:moveTo>
                <a:lnTo>
                  <a:pt x="378191" y="2224222"/>
                </a:lnTo>
                <a:lnTo>
                  <a:pt x="593323" y="2439354"/>
                </a:lnTo>
                <a:lnTo>
                  <a:pt x="378191" y="2654485"/>
                </a:lnTo>
                <a:lnTo>
                  <a:pt x="580710" y="2857004"/>
                </a:lnTo>
                <a:lnTo>
                  <a:pt x="795842" y="2641872"/>
                </a:lnTo>
                <a:lnTo>
                  <a:pt x="1010973" y="2857004"/>
                </a:lnTo>
                <a:lnTo>
                  <a:pt x="1213492" y="2654485"/>
                </a:lnTo>
                <a:lnTo>
                  <a:pt x="998360" y="2439354"/>
                </a:lnTo>
                <a:lnTo>
                  <a:pt x="1213492" y="2224222"/>
                </a:lnTo>
                <a:lnTo>
                  <a:pt x="1010973" y="2021703"/>
                </a:lnTo>
                <a:lnTo>
                  <a:pt x="795842" y="2236835"/>
                </a:lnTo>
                <a:close/>
                <a:moveTo>
                  <a:pt x="1656000" y="1656001"/>
                </a:moveTo>
                <a:lnTo>
                  <a:pt x="3240000" y="1656001"/>
                </a:lnTo>
                <a:lnTo>
                  <a:pt x="3240000" y="2699989"/>
                </a:lnTo>
                <a:cubicBezTo>
                  <a:pt x="3240000" y="2998229"/>
                  <a:pt x="2998229" y="3240000"/>
                  <a:pt x="2699989" y="3240000"/>
                </a:cubicBezTo>
                <a:lnTo>
                  <a:pt x="1656000" y="3240000"/>
                </a:lnTo>
                <a:close/>
                <a:moveTo>
                  <a:pt x="0" y="1656001"/>
                </a:moveTo>
                <a:lnTo>
                  <a:pt x="1584000" y="1656001"/>
                </a:lnTo>
                <a:lnTo>
                  <a:pt x="1584000" y="3240000"/>
                </a:lnTo>
                <a:lnTo>
                  <a:pt x="540011" y="3240000"/>
                </a:lnTo>
                <a:cubicBezTo>
                  <a:pt x="241771" y="3240000"/>
                  <a:pt x="0" y="2998229"/>
                  <a:pt x="0" y="2699989"/>
                </a:cubicBezTo>
                <a:close/>
                <a:moveTo>
                  <a:pt x="2467143" y="957859"/>
                </a:moveTo>
                <a:cubicBezTo>
                  <a:pt x="2388055" y="957859"/>
                  <a:pt x="2323941" y="1021973"/>
                  <a:pt x="2323941" y="1101061"/>
                </a:cubicBezTo>
                <a:cubicBezTo>
                  <a:pt x="2323941" y="1180149"/>
                  <a:pt x="2388055" y="1244263"/>
                  <a:pt x="2467143" y="1244263"/>
                </a:cubicBezTo>
                <a:cubicBezTo>
                  <a:pt x="2546231" y="1244263"/>
                  <a:pt x="2610345" y="1180149"/>
                  <a:pt x="2610345" y="1101061"/>
                </a:cubicBezTo>
                <a:cubicBezTo>
                  <a:pt x="2610345" y="1021973"/>
                  <a:pt x="2546231" y="957859"/>
                  <a:pt x="2467143" y="957859"/>
                </a:cubicBezTo>
                <a:close/>
                <a:moveTo>
                  <a:pt x="2019696" y="635775"/>
                </a:moveTo>
                <a:lnTo>
                  <a:pt x="2019696" y="922180"/>
                </a:lnTo>
                <a:lnTo>
                  <a:pt x="2914589" y="922180"/>
                </a:lnTo>
                <a:lnTo>
                  <a:pt x="2914589" y="635775"/>
                </a:lnTo>
                <a:close/>
                <a:moveTo>
                  <a:pt x="652639" y="331531"/>
                </a:moveTo>
                <a:lnTo>
                  <a:pt x="652639" y="635775"/>
                </a:lnTo>
                <a:lnTo>
                  <a:pt x="348395" y="635775"/>
                </a:lnTo>
                <a:lnTo>
                  <a:pt x="348395" y="922180"/>
                </a:lnTo>
                <a:lnTo>
                  <a:pt x="652639" y="922180"/>
                </a:lnTo>
                <a:lnTo>
                  <a:pt x="652639" y="1226424"/>
                </a:lnTo>
                <a:lnTo>
                  <a:pt x="939044" y="1226424"/>
                </a:lnTo>
                <a:lnTo>
                  <a:pt x="939044" y="922180"/>
                </a:lnTo>
                <a:lnTo>
                  <a:pt x="1243288" y="922180"/>
                </a:lnTo>
                <a:lnTo>
                  <a:pt x="1243288" y="635775"/>
                </a:lnTo>
                <a:lnTo>
                  <a:pt x="939044" y="635775"/>
                </a:lnTo>
                <a:lnTo>
                  <a:pt x="939044" y="331531"/>
                </a:lnTo>
                <a:close/>
                <a:moveTo>
                  <a:pt x="2467143" y="313692"/>
                </a:moveTo>
                <a:cubicBezTo>
                  <a:pt x="2388055" y="313692"/>
                  <a:pt x="2323941" y="377806"/>
                  <a:pt x="2323941" y="456894"/>
                </a:cubicBezTo>
                <a:cubicBezTo>
                  <a:pt x="2323941" y="535982"/>
                  <a:pt x="2388055" y="600096"/>
                  <a:pt x="2467143" y="600096"/>
                </a:cubicBezTo>
                <a:cubicBezTo>
                  <a:pt x="2546231" y="600096"/>
                  <a:pt x="2610345" y="535982"/>
                  <a:pt x="2610345" y="456894"/>
                </a:cubicBezTo>
                <a:cubicBezTo>
                  <a:pt x="2610345" y="377806"/>
                  <a:pt x="2546231" y="313692"/>
                  <a:pt x="2467143" y="313692"/>
                </a:cubicBezTo>
                <a:close/>
                <a:moveTo>
                  <a:pt x="540011" y="0"/>
                </a:moveTo>
                <a:lnTo>
                  <a:pt x="2699989" y="0"/>
                </a:lnTo>
                <a:cubicBezTo>
                  <a:pt x="2998229" y="0"/>
                  <a:pt x="3240000" y="241771"/>
                  <a:pt x="3240000" y="540011"/>
                </a:cubicBezTo>
                <a:lnTo>
                  <a:pt x="3240000" y="1584001"/>
                </a:lnTo>
                <a:lnTo>
                  <a:pt x="1656000" y="1584001"/>
                </a:lnTo>
                <a:lnTo>
                  <a:pt x="1656000" y="1"/>
                </a:lnTo>
                <a:lnTo>
                  <a:pt x="1584000" y="1"/>
                </a:lnTo>
                <a:lnTo>
                  <a:pt x="1584000" y="1584001"/>
                </a:lnTo>
                <a:lnTo>
                  <a:pt x="0" y="1584001"/>
                </a:lnTo>
                <a:lnTo>
                  <a:pt x="0" y="540011"/>
                </a:lnTo>
                <a:cubicBezTo>
                  <a:pt x="0" y="241771"/>
                  <a:pt x="241771" y="0"/>
                  <a:pt x="54001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8" name="Freeform: Shape 6">
            <a:extLst>
              <a:ext uri="{FF2B5EF4-FFF2-40B4-BE49-F238E27FC236}">
                <a16:creationId xmlns:a16="http://schemas.microsoft.com/office/drawing/2014/main" id="{1136D703-18F0-4A55-818F-A1E36AB26BB1}"/>
              </a:ext>
            </a:extLst>
          </p:cNvPr>
          <p:cNvSpPr/>
          <p:nvPr/>
        </p:nvSpPr>
        <p:spPr>
          <a:xfrm>
            <a:off x="7389671" y="2644023"/>
            <a:ext cx="1413578" cy="1405721"/>
          </a:xfrm>
          <a:custGeom>
            <a:avLst/>
            <a:gdLst>
              <a:gd name="connsiteX0" fmla="*/ 959201 w 1857518"/>
              <a:gd name="connsiteY0" fmla="*/ 1852264 h 1847198"/>
              <a:gd name="connsiteX1" fmla="*/ 910700 w 1857518"/>
              <a:gd name="connsiteY1" fmla="*/ 1852264 h 1847198"/>
              <a:gd name="connsiteX2" fmla="*/ 891608 w 1857518"/>
              <a:gd name="connsiteY2" fmla="*/ 1830593 h 1847198"/>
              <a:gd name="connsiteX3" fmla="*/ 838463 w 1857518"/>
              <a:gd name="connsiteY3" fmla="*/ 1669608 h 1847198"/>
              <a:gd name="connsiteX4" fmla="*/ 813180 w 1857518"/>
              <a:gd name="connsiteY4" fmla="*/ 1646905 h 1847198"/>
              <a:gd name="connsiteX5" fmla="*/ 730624 w 1857518"/>
              <a:gd name="connsiteY5" fmla="*/ 1628330 h 1847198"/>
              <a:gd name="connsiteX6" fmla="*/ 693990 w 1857518"/>
              <a:gd name="connsiteY6" fmla="*/ 1639165 h 1847198"/>
              <a:gd name="connsiteX7" fmla="*/ 573251 w 1857518"/>
              <a:gd name="connsiteY7" fmla="*/ 1761452 h 1847198"/>
              <a:gd name="connsiteX8" fmla="*/ 542292 w 1857518"/>
              <a:gd name="connsiteY8" fmla="*/ 1766612 h 1847198"/>
              <a:gd name="connsiteX9" fmla="*/ 412782 w 1857518"/>
              <a:gd name="connsiteY9" fmla="*/ 1693859 h 1847198"/>
              <a:gd name="connsiteX10" fmla="*/ 398334 w 1857518"/>
              <a:gd name="connsiteY10" fmla="*/ 1660836 h 1847198"/>
              <a:gd name="connsiteX11" fmla="*/ 440644 w 1857518"/>
              <a:gd name="connsiteY11" fmla="*/ 1494176 h 1847198"/>
              <a:gd name="connsiteX12" fmla="*/ 432904 w 1857518"/>
              <a:gd name="connsiteY12" fmla="*/ 1462185 h 1847198"/>
              <a:gd name="connsiteX13" fmla="*/ 370471 w 1857518"/>
              <a:gd name="connsiteY13" fmla="*/ 1397172 h 1847198"/>
              <a:gd name="connsiteX14" fmla="*/ 340545 w 1857518"/>
              <a:gd name="connsiteY14" fmla="*/ 1388400 h 1847198"/>
              <a:gd name="connsiteX15" fmla="*/ 310618 w 1857518"/>
              <a:gd name="connsiteY15" fmla="*/ 1395108 h 1847198"/>
              <a:gd name="connsiteX16" fmla="*/ 170273 w 1857518"/>
              <a:gd name="connsiteY16" fmla="*/ 1426583 h 1847198"/>
              <a:gd name="connsiteX17" fmla="*/ 141377 w 1857518"/>
              <a:gd name="connsiteY17" fmla="*/ 1413683 h 1847198"/>
              <a:gd name="connsiteX18" fmla="*/ 70689 w 1857518"/>
              <a:gd name="connsiteY18" fmla="*/ 1276949 h 1847198"/>
              <a:gd name="connsiteX19" fmla="*/ 75848 w 1857518"/>
              <a:gd name="connsiteY19" fmla="*/ 1247539 h 1847198"/>
              <a:gd name="connsiteX20" fmla="*/ 206391 w 1857518"/>
              <a:gd name="connsiteY20" fmla="*/ 1126284 h 1847198"/>
              <a:gd name="connsiteX21" fmla="*/ 216710 w 1857518"/>
              <a:gd name="connsiteY21" fmla="*/ 1096873 h 1847198"/>
              <a:gd name="connsiteX22" fmla="*/ 201231 w 1857518"/>
              <a:gd name="connsiteY22" fmla="*/ 1012769 h 1847198"/>
              <a:gd name="connsiteX23" fmla="*/ 181108 w 1857518"/>
              <a:gd name="connsiteY23" fmla="*/ 989034 h 1847198"/>
              <a:gd name="connsiteX24" fmla="*/ 67077 w 1857518"/>
              <a:gd name="connsiteY24" fmla="*/ 947240 h 1847198"/>
              <a:gd name="connsiteX25" fmla="*/ 0 w 1857518"/>
              <a:gd name="connsiteY25" fmla="*/ 921957 h 1847198"/>
              <a:gd name="connsiteX26" fmla="*/ 0 w 1857518"/>
              <a:gd name="connsiteY26" fmla="*/ 893062 h 1847198"/>
              <a:gd name="connsiteX27" fmla="*/ 4643 w 1857518"/>
              <a:gd name="connsiteY27" fmla="*/ 842496 h 1847198"/>
              <a:gd name="connsiteX28" fmla="*/ 17543 w 1857518"/>
              <a:gd name="connsiteY28" fmla="*/ 743945 h 1847198"/>
              <a:gd name="connsiteX29" fmla="*/ 38182 w 1857518"/>
              <a:gd name="connsiteY29" fmla="*/ 723305 h 1847198"/>
              <a:gd name="connsiteX30" fmla="*/ 214131 w 1857518"/>
              <a:gd name="connsiteY30" fmla="*/ 691315 h 1847198"/>
              <a:gd name="connsiteX31" fmla="*/ 239929 w 1857518"/>
              <a:gd name="connsiteY31" fmla="*/ 671192 h 1847198"/>
              <a:gd name="connsiteX32" fmla="*/ 266760 w 1857518"/>
              <a:gd name="connsiteY32" fmla="*/ 606695 h 1847198"/>
              <a:gd name="connsiteX33" fmla="*/ 262116 w 1857518"/>
              <a:gd name="connsiteY33" fmla="*/ 570060 h 1847198"/>
              <a:gd name="connsiteX34" fmla="*/ 159437 w 1857518"/>
              <a:gd name="connsiteY34" fmla="*/ 434874 h 1847198"/>
              <a:gd name="connsiteX35" fmla="*/ 159953 w 1857518"/>
              <a:gd name="connsiteY35" fmla="*/ 401336 h 1847198"/>
              <a:gd name="connsiteX36" fmla="*/ 259536 w 1857518"/>
              <a:gd name="connsiteY36" fmla="*/ 278017 h 1847198"/>
              <a:gd name="connsiteX37" fmla="*/ 294623 w 1857518"/>
              <a:gd name="connsiteY37" fmla="*/ 268729 h 1847198"/>
              <a:gd name="connsiteX38" fmla="*/ 457672 w 1857518"/>
              <a:gd name="connsiteY38" fmla="*/ 336322 h 1847198"/>
              <a:gd name="connsiteX39" fmla="*/ 489146 w 1857518"/>
              <a:gd name="connsiteY39" fmla="*/ 333743 h 1847198"/>
              <a:gd name="connsiteX40" fmla="*/ 540744 w 1857518"/>
              <a:gd name="connsiteY40" fmla="*/ 298140 h 1847198"/>
              <a:gd name="connsiteX41" fmla="*/ 553127 w 1857518"/>
              <a:gd name="connsiteY41" fmla="*/ 273889 h 1847198"/>
              <a:gd name="connsiteX42" fmla="*/ 552096 w 1857518"/>
              <a:gd name="connsiteY42" fmla="*/ 255830 h 1847198"/>
              <a:gd name="connsiteX43" fmla="*/ 545904 w 1857518"/>
              <a:gd name="connsiteY43" fmla="*/ 175854 h 1847198"/>
              <a:gd name="connsiteX44" fmla="*/ 539712 w 1857518"/>
              <a:gd name="connsiteY44" fmla="*/ 95877 h 1847198"/>
              <a:gd name="connsiteX45" fmla="*/ 556739 w 1857518"/>
              <a:gd name="connsiteY45" fmla="*/ 69562 h 1847198"/>
              <a:gd name="connsiteX46" fmla="*/ 716176 w 1857518"/>
              <a:gd name="connsiteY46" fmla="*/ 15901 h 1847198"/>
              <a:gd name="connsiteX47" fmla="*/ 726496 w 1857518"/>
              <a:gd name="connsiteY47" fmla="*/ 14353 h 1847198"/>
              <a:gd name="connsiteX48" fmla="*/ 748167 w 1857518"/>
              <a:gd name="connsiteY48" fmla="*/ 28800 h 1847198"/>
              <a:gd name="connsiteX49" fmla="*/ 847750 w 1857518"/>
              <a:gd name="connsiteY49" fmla="*/ 172758 h 1847198"/>
              <a:gd name="connsiteX50" fmla="*/ 878709 w 1857518"/>
              <a:gd name="connsiteY50" fmla="*/ 187721 h 1847198"/>
              <a:gd name="connsiteX51" fmla="*/ 931855 w 1857518"/>
              <a:gd name="connsiteY51" fmla="*/ 185657 h 1847198"/>
              <a:gd name="connsiteX52" fmla="*/ 948366 w 1857518"/>
              <a:gd name="connsiteY52" fmla="*/ 177401 h 1847198"/>
              <a:gd name="connsiteX53" fmla="*/ 954042 w 1857518"/>
              <a:gd name="connsiteY53" fmla="*/ 169146 h 1847198"/>
              <a:gd name="connsiteX54" fmla="*/ 979840 w 1857518"/>
              <a:gd name="connsiteY54" fmla="*/ 121676 h 1847198"/>
              <a:gd name="connsiteX55" fmla="*/ 1037630 w 1857518"/>
              <a:gd name="connsiteY55" fmla="*/ 13837 h 1847198"/>
              <a:gd name="connsiteX56" fmla="*/ 1066525 w 1857518"/>
              <a:gd name="connsiteY56" fmla="*/ 937 h 1847198"/>
              <a:gd name="connsiteX57" fmla="*/ 1233702 w 1857518"/>
              <a:gd name="connsiteY57" fmla="*/ 40667 h 1847198"/>
              <a:gd name="connsiteX58" fmla="*/ 1253309 w 1857518"/>
              <a:gd name="connsiteY58" fmla="*/ 64918 h 1847198"/>
              <a:gd name="connsiteX59" fmla="*/ 1254341 w 1857518"/>
              <a:gd name="connsiteY59" fmla="*/ 85042 h 1847198"/>
              <a:gd name="connsiteX60" fmla="*/ 1258468 w 1857518"/>
              <a:gd name="connsiteY60" fmla="*/ 209908 h 1847198"/>
              <a:gd name="connsiteX61" fmla="*/ 1260016 w 1857518"/>
              <a:gd name="connsiteY61" fmla="*/ 244478 h 1847198"/>
              <a:gd name="connsiteX62" fmla="*/ 1276012 w 1857518"/>
              <a:gd name="connsiteY62" fmla="*/ 270277 h 1847198"/>
              <a:gd name="connsiteX63" fmla="*/ 1313678 w 1857518"/>
              <a:gd name="connsiteY63" fmla="*/ 291948 h 1847198"/>
              <a:gd name="connsiteX64" fmla="*/ 1349797 w 1857518"/>
              <a:gd name="connsiteY64" fmla="*/ 291948 h 1847198"/>
              <a:gd name="connsiteX65" fmla="*/ 1502526 w 1857518"/>
              <a:gd name="connsiteY65" fmla="*/ 206812 h 1847198"/>
              <a:gd name="connsiteX66" fmla="*/ 1535033 w 1857518"/>
              <a:gd name="connsiteY66" fmla="*/ 211456 h 1847198"/>
              <a:gd name="connsiteX67" fmla="*/ 1653707 w 1857518"/>
              <a:gd name="connsiteY67" fmla="*/ 332711 h 1847198"/>
              <a:gd name="connsiteX68" fmla="*/ 1657835 w 1857518"/>
              <a:gd name="connsiteY68" fmla="*/ 366249 h 1847198"/>
              <a:gd name="connsiteX69" fmla="*/ 1569087 w 1857518"/>
              <a:gd name="connsiteY69" fmla="*/ 515883 h 1847198"/>
              <a:gd name="connsiteX70" fmla="*/ 1568571 w 1857518"/>
              <a:gd name="connsiteY70" fmla="*/ 550453 h 1847198"/>
              <a:gd name="connsiteX71" fmla="*/ 1591274 w 1857518"/>
              <a:gd name="connsiteY71" fmla="*/ 592247 h 1847198"/>
              <a:gd name="connsiteX72" fmla="*/ 1617589 w 1857518"/>
              <a:gd name="connsiteY72" fmla="*/ 608759 h 1847198"/>
              <a:gd name="connsiteX73" fmla="*/ 1676926 w 1857518"/>
              <a:gd name="connsiteY73" fmla="*/ 612886 h 1847198"/>
              <a:gd name="connsiteX74" fmla="*/ 1797665 w 1857518"/>
              <a:gd name="connsiteY74" fmla="*/ 620626 h 1847198"/>
              <a:gd name="connsiteX75" fmla="*/ 1820884 w 1857518"/>
              <a:gd name="connsiteY75" fmla="*/ 640233 h 1847198"/>
              <a:gd name="connsiteX76" fmla="*/ 1857518 w 1857518"/>
              <a:gd name="connsiteY76" fmla="*/ 808442 h 1847198"/>
              <a:gd name="connsiteX77" fmla="*/ 1851842 w 1857518"/>
              <a:gd name="connsiteY77" fmla="*/ 829081 h 1847198"/>
              <a:gd name="connsiteX78" fmla="*/ 1841523 w 1857518"/>
              <a:gd name="connsiteY78" fmla="*/ 836305 h 1847198"/>
              <a:gd name="connsiteX79" fmla="*/ 1686214 w 1857518"/>
              <a:gd name="connsiteY79" fmla="*/ 913701 h 1847198"/>
              <a:gd name="connsiteX80" fmla="*/ 1668670 w 1857518"/>
              <a:gd name="connsiteY80" fmla="*/ 940016 h 1847198"/>
              <a:gd name="connsiteX81" fmla="*/ 1665059 w 1857518"/>
              <a:gd name="connsiteY81" fmla="*/ 998322 h 1847198"/>
              <a:gd name="connsiteX82" fmla="*/ 1678474 w 1857518"/>
              <a:gd name="connsiteY82" fmla="*/ 1026184 h 1847198"/>
              <a:gd name="connsiteX83" fmla="*/ 1821916 w 1857518"/>
              <a:gd name="connsiteY83" fmla="*/ 1131960 h 1847198"/>
              <a:gd name="connsiteX84" fmla="*/ 1831720 w 1857518"/>
              <a:gd name="connsiteY84" fmla="*/ 1163950 h 1847198"/>
              <a:gd name="connsiteX85" fmla="*/ 1805404 w 1857518"/>
              <a:gd name="connsiteY85" fmla="*/ 1236703 h 1847198"/>
              <a:gd name="connsiteX86" fmla="*/ 1775478 w 1857518"/>
              <a:gd name="connsiteY86" fmla="*/ 1317711 h 1847198"/>
              <a:gd name="connsiteX87" fmla="*/ 1750195 w 1857518"/>
              <a:gd name="connsiteY87" fmla="*/ 1334223 h 1847198"/>
              <a:gd name="connsiteX88" fmla="*/ 1685698 w 1857518"/>
              <a:gd name="connsiteY88" fmla="*/ 1327515 h 1847198"/>
              <a:gd name="connsiteX89" fmla="*/ 1574247 w 1857518"/>
              <a:gd name="connsiteY89" fmla="*/ 1315648 h 1847198"/>
              <a:gd name="connsiteX90" fmla="*/ 1545868 w 1857518"/>
              <a:gd name="connsiteY90" fmla="*/ 1328547 h 1847198"/>
              <a:gd name="connsiteX91" fmla="*/ 1505622 w 1857518"/>
              <a:gd name="connsiteY91" fmla="*/ 1383241 h 1847198"/>
              <a:gd name="connsiteX92" fmla="*/ 1500978 w 1857518"/>
              <a:gd name="connsiteY92" fmla="*/ 1417811 h 1847198"/>
              <a:gd name="connsiteX93" fmla="*/ 1563411 w 1857518"/>
              <a:gd name="connsiteY93" fmla="*/ 1581892 h 1847198"/>
              <a:gd name="connsiteX94" fmla="*/ 1554124 w 1857518"/>
              <a:gd name="connsiteY94" fmla="*/ 1615430 h 1847198"/>
              <a:gd name="connsiteX95" fmla="*/ 1430805 w 1857518"/>
              <a:gd name="connsiteY95" fmla="*/ 1708822 h 1847198"/>
              <a:gd name="connsiteX96" fmla="*/ 1397266 w 1857518"/>
              <a:gd name="connsiteY96" fmla="*/ 1708306 h 1847198"/>
              <a:gd name="connsiteX97" fmla="*/ 1263628 w 1857518"/>
              <a:gd name="connsiteY97" fmla="*/ 1600467 h 1847198"/>
              <a:gd name="connsiteX98" fmla="*/ 1232154 w 1857518"/>
              <a:gd name="connsiteY98" fmla="*/ 1594275 h 1847198"/>
              <a:gd name="connsiteX99" fmla="*/ 1153725 w 1857518"/>
              <a:gd name="connsiteY99" fmla="*/ 1624202 h 1847198"/>
              <a:gd name="connsiteX100" fmla="*/ 1134634 w 1857518"/>
              <a:gd name="connsiteY100" fmla="*/ 1646905 h 1847198"/>
              <a:gd name="connsiteX101" fmla="*/ 1123798 w 1857518"/>
              <a:gd name="connsiteY101" fmla="*/ 1698503 h 1847198"/>
              <a:gd name="connsiteX102" fmla="*/ 1097999 w 1857518"/>
              <a:gd name="connsiteY102" fmla="*/ 1821821 h 1847198"/>
              <a:gd name="connsiteX103" fmla="*/ 1076329 w 1857518"/>
              <a:gd name="connsiteY103" fmla="*/ 1842460 h 1847198"/>
              <a:gd name="connsiteX104" fmla="*/ 994288 w 1857518"/>
              <a:gd name="connsiteY104" fmla="*/ 1851232 h 1847198"/>
              <a:gd name="connsiteX105" fmla="*/ 959201 w 1857518"/>
              <a:gd name="connsiteY105" fmla="*/ 1852264 h 1847198"/>
              <a:gd name="connsiteX106" fmla="*/ 928759 w 1857518"/>
              <a:gd name="connsiteY106" fmla="*/ 382245 h 1847198"/>
              <a:gd name="connsiteX107" fmla="*/ 386983 w 1857518"/>
              <a:gd name="connsiteY107" fmla="*/ 921957 h 1847198"/>
              <a:gd name="connsiteX108" fmla="*/ 926695 w 1857518"/>
              <a:gd name="connsiteY108" fmla="*/ 1465797 h 1847198"/>
              <a:gd name="connsiteX109" fmla="*/ 1470535 w 1857518"/>
              <a:gd name="connsiteY109" fmla="*/ 924537 h 1847198"/>
              <a:gd name="connsiteX110" fmla="*/ 928759 w 1857518"/>
              <a:gd name="connsiteY110" fmla="*/ 382245 h 1847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</a:cxnLst>
            <a:rect l="l" t="t" r="r" b="b"/>
            <a:pathLst>
              <a:path w="1857518" h="1847198">
                <a:moveTo>
                  <a:pt x="959201" y="1852264"/>
                </a:moveTo>
                <a:cubicBezTo>
                  <a:pt x="943206" y="1852264"/>
                  <a:pt x="927211" y="1852264"/>
                  <a:pt x="910700" y="1852264"/>
                </a:cubicBezTo>
                <a:cubicBezTo>
                  <a:pt x="900380" y="1848652"/>
                  <a:pt x="894704" y="1840913"/>
                  <a:pt x="891608" y="1830593"/>
                </a:cubicBezTo>
                <a:cubicBezTo>
                  <a:pt x="874065" y="1776931"/>
                  <a:pt x="856006" y="1723270"/>
                  <a:pt x="838463" y="1669608"/>
                </a:cubicBezTo>
                <a:cubicBezTo>
                  <a:pt x="834335" y="1657224"/>
                  <a:pt x="826080" y="1649485"/>
                  <a:pt x="813180" y="1646905"/>
                </a:cubicBezTo>
                <a:cubicBezTo>
                  <a:pt x="785833" y="1640713"/>
                  <a:pt x="757970" y="1635037"/>
                  <a:pt x="730624" y="1628330"/>
                </a:cubicBezTo>
                <a:cubicBezTo>
                  <a:pt x="716176" y="1624718"/>
                  <a:pt x="704309" y="1628330"/>
                  <a:pt x="693990" y="1639165"/>
                </a:cubicBezTo>
                <a:cubicBezTo>
                  <a:pt x="654259" y="1680443"/>
                  <a:pt x="613497" y="1720690"/>
                  <a:pt x="573251" y="1761452"/>
                </a:cubicBezTo>
                <a:cubicBezTo>
                  <a:pt x="563963" y="1770739"/>
                  <a:pt x="553127" y="1772804"/>
                  <a:pt x="542292" y="1766612"/>
                </a:cubicBezTo>
                <a:cubicBezTo>
                  <a:pt x="498950" y="1742361"/>
                  <a:pt x="456123" y="1718110"/>
                  <a:pt x="412782" y="1693859"/>
                </a:cubicBezTo>
                <a:cubicBezTo>
                  <a:pt x="397818" y="1685603"/>
                  <a:pt x="394206" y="1676832"/>
                  <a:pt x="398334" y="1660836"/>
                </a:cubicBezTo>
                <a:cubicBezTo>
                  <a:pt x="412265" y="1605111"/>
                  <a:pt x="426713" y="1549901"/>
                  <a:pt x="440644" y="1494176"/>
                </a:cubicBezTo>
                <a:cubicBezTo>
                  <a:pt x="443741" y="1482308"/>
                  <a:pt x="441676" y="1471473"/>
                  <a:pt x="432904" y="1462185"/>
                </a:cubicBezTo>
                <a:cubicBezTo>
                  <a:pt x="412265" y="1440514"/>
                  <a:pt x="391110" y="1418843"/>
                  <a:pt x="370471" y="1397172"/>
                </a:cubicBezTo>
                <a:cubicBezTo>
                  <a:pt x="362216" y="1388400"/>
                  <a:pt x="351896" y="1385820"/>
                  <a:pt x="340545" y="1388400"/>
                </a:cubicBezTo>
                <a:cubicBezTo>
                  <a:pt x="330226" y="1390464"/>
                  <a:pt x="320422" y="1393044"/>
                  <a:pt x="310618" y="1395108"/>
                </a:cubicBezTo>
                <a:cubicBezTo>
                  <a:pt x="263664" y="1405428"/>
                  <a:pt x="217226" y="1416263"/>
                  <a:pt x="170273" y="1426583"/>
                </a:cubicBezTo>
                <a:cubicBezTo>
                  <a:pt x="157373" y="1429679"/>
                  <a:pt x="147054" y="1425035"/>
                  <a:pt x="141377" y="1413683"/>
                </a:cubicBezTo>
                <a:cubicBezTo>
                  <a:pt x="117642" y="1368277"/>
                  <a:pt x="94423" y="1322355"/>
                  <a:pt x="70689" y="1276949"/>
                </a:cubicBezTo>
                <a:cubicBezTo>
                  <a:pt x="65529" y="1266630"/>
                  <a:pt x="67593" y="1255278"/>
                  <a:pt x="75848" y="1247539"/>
                </a:cubicBezTo>
                <a:cubicBezTo>
                  <a:pt x="119191" y="1207292"/>
                  <a:pt x="163049" y="1166530"/>
                  <a:pt x="206391" y="1126284"/>
                </a:cubicBezTo>
                <a:cubicBezTo>
                  <a:pt x="215162" y="1118544"/>
                  <a:pt x="218258" y="1108225"/>
                  <a:pt x="216710" y="1096873"/>
                </a:cubicBezTo>
                <a:cubicBezTo>
                  <a:pt x="211551" y="1069010"/>
                  <a:pt x="206391" y="1040631"/>
                  <a:pt x="201231" y="1012769"/>
                </a:cubicBezTo>
                <a:cubicBezTo>
                  <a:pt x="199167" y="1000901"/>
                  <a:pt x="192459" y="993162"/>
                  <a:pt x="181108" y="989034"/>
                </a:cubicBezTo>
                <a:cubicBezTo>
                  <a:pt x="142925" y="975103"/>
                  <a:pt x="104743" y="961171"/>
                  <a:pt x="67077" y="947240"/>
                </a:cubicBezTo>
                <a:cubicBezTo>
                  <a:pt x="44890" y="938984"/>
                  <a:pt x="22187" y="931760"/>
                  <a:pt x="0" y="921957"/>
                </a:cubicBezTo>
                <a:cubicBezTo>
                  <a:pt x="0" y="912153"/>
                  <a:pt x="0" y="902866"/>
                  <a:pt x="0" y="893062"/>
                </a:cubicBezTo>
                <a:cubicBezTo>
                  <a:pt x="1548" y="876035"/>
                  <a:pt x="3096" y="859524"/>
                  <a:pt x="4643" y="842496"/>
                </a:cubicBezTo>
                <a:cubicBezTo>
                  <a:pt x="7740" y="809474"/>
                  <a:pt x="12383" y="776451"/>
                  <a:pt x="17543" y="743945"/>
                </a:cubicBezTo>
                <a:cubicBezTo>
                  <a:pt x="19091" y="733109"/>
                  <a:pt x="26831" y="725369"/>
                  <a:pt x="38182" y="723305"/>
                </a:cubicBezTo>
                <a:cubicBezTo>
                  <a:pt x="97003" y="712470"/>
                  <a:pt x="155309" y="702150"/>
                  <a:pt x="214131" y="691315"/>
                </a:cubicBezTo>
                <a:cubicBezTo>
                  <a:pt x="226514" y="689251"/>
                  <a:pt x="234770" y="682543"/>
                  <a:pt x="239929" y="671192"/>
                </a:cubicBezTo>
                <a:cubicBezTo>
                  <a:pt x="248701" y="649521"/>
                  <a:pt x="257989" y="627850"/>
                  <a:pt x="266760" y="606695"/>
                </a:cubicBezTo>
                <a:cubicBezTo>
                  <a:pt x="272436" y="593279"/>
                  <a:pt x="270888" y="581928"/>
                  <a:pt x="262116" y="570060"/>
                </a:cubicBezTo>
                <a:cubicBezTo>
                  <a:pt x="227546" y="525170"/>
                  <a:pt x="193492" y="479764"/>
                  <a:pt x="159437" y="434874"/>
                </a:cubicBezTo>
                <a:cubicBezTo>
                  <a:pt x="150665" y="423007"/>
                  <a:pt x="150665" y="412687"/>
                  <a:pt x="159953" y="401336"/>
                </a:cubicBezTo>
                <a:cubicBezTo>
                  <a:pt x="192975" y="360058"/>
                  <a:pt x="225998" y="319295"/>
                  <a:pt x="259536" y="278017"/>
                </a:cubicBezTo>
                <a:cubicBezTo>
                  <a:pt x="270372" y="265118"/>
                  <a:pt x="279144" y="262538"/>
                  <a:pt x="294623" y="268729"/>
                </a:cubicBezTo>
                <a:cubicBezTo>
                  <a:pt x="348801" y="291433"/>
                  <a:pt x="402978" y="313620"/>
                  <a:pt x="457672" y="336322"/>
                </a:cubicBezTo>
                <a:cubicBezTo>
                  <a:pt x="468507" y="340966"/>
                  <a:pt x="479342" y="340450"/>
                  <a:pt x="489146" y="333743"/>
                </a:cubicBezTo>
                <a:cubicBezTo>
                  <a:pt x="506690" y="321875"/>
                  <a:pt x="523717" y="310008"/>
                  <a:pt x="540744" y="298140"/>
                </a:cubicBezTo>
                <a:cubicBezTo>
                  <a:pt x="548999" y="292464"/>
                  <a:pt x="553127" y="284209"/>
                  <a:pt x="553127" y="273889"/>
                </a:cubicBezTo>
                <a:cubicBezTo>
                  <a:pt x="553127" y="267697"/>
                  <a:pt x="552612" y="261506"/>
                  <a:pt x="552096" y="255830"/>
                </a:cubicBezTo>
                <a:cubicBezTo>
                  <a:pt x="550032" y="228999"/>
                  <a:pt x="547968" y="202684"/>
                  <a:pt x="545904" y="175854"/>
                </a:cubicBezTo>
                <a:cubicBezTo>
                  <a:pt x="543840" y="149023"/>
                  <a:pt x="541776" y="122708"/>
                  <a:pt x="539712" y="95877"/>
                </a:cubicBezTo>
                <a:cubicBezTo>
                  <a:pt x="538680" y="83493"/>
                  <a:pt x="544872" y="73690"/>
                  <a:pt x="556739" y="69562"/>
                </a:cubicBezTo>
                <a:cubicBezTo>
                  <a:pt x="609885" y="51503"/>
                  <a:pt x="663031" y="33444"/>
                  <a:pt x="716176" y="15901"/>
                </a:cubicBezTo>
                <a:cubicBezTo>
                  <a:pt x="719788" y="14869"/>
                  <a:pt x="722884" y="14353"/>
                  <a:pt x="726496" y="14353"/>
                </a:cubicBezTo>
                <a:cubicBezTo>
                  <a:pt x="736299" y="14869"/>
                  <a:pt x="742491" y="21060"/>
                  <a:pt x="748167" y="28800"/>
                </a:cubicBezTo>
                <a:cubicBezTo>
                  <a:pt x="781189" y="76786"/>
                  <a:pt x="814728" y="124772"/>
                  <a:pt x="847750" y="172758"/>
                </a:cubicBezTo>
                <a:cubicBezTo>
                  <a:pt x="855490" y="183593"/>
                  <a:pt x="865810" y="188753"/>
                  <a:pt x="878709" y="187721"/>
                </a:cubicBezTo>
                <a:cubicBezTo>
                  <a:pt x="896252" y="186173"/>
                  <a:pt x="914312" y="185657"/>
                  <a:pt x="931855" y="185657"/>
                </a:cubicBezTo>
                <a:cubicBezTo>
                  <a:pt x="939079" y="185657"/>
                  <a:pt x="944239" y="183077"/>
                  <a:pt x="948366" y="177401"/>
                </a:cubicBezTo>
                <a:cubicBezTo>
                  <a:pt x="950430" y="174822"/>
                  <a:pt x="952494" y="171726"/>
                  <a:pt x="954042" y="169146"/>
                </a:cubicBezTo>
                <a:cubicBezTo>
                  <a:pt x="962814" y="153150"/>
                  <a:pt x="971069" y="137155"/>
                  <a:pt x="979840" y="121676"/>
                </a:cubicBezTo>
                <a:cubicBezTo>
                  <a:pt x="998932" y="85558"/>
                  <a:pt x="1018539" y="49955"/>
                  <a:pt x="1037630" y="13837"/>
                </a:cubicBezTo>
                <a:cubicBezTo>
                  <a:pt x="1043822" y="2485"/>
                  <a:pt x="1053626" y="-2159"/>
                  <a:pt x="1066525" y="937"/>
                </a:cubicBezTo>
                <a:cubicBezTo>
                  <a:pt x="1122251" y="14353"/>
                  <a:pt x="1177976" y="27252"/>
                  <a:pt x="1233702" y="40667"/>
                </a:cubicBezTo>
                <a:cubicBezTo>
                  <a:pt x="1245569" y="43763"/>
                  <a:pt x="1252793" y="52535"/>
                  <a:pt x="1253309" y="64918"/>
                </a:cubicBezTo>
                <a:cubicBezTo>
                  <a:pt x="1253825" y="71626"/>
                  <a:pt x="1253825" y="78334"/>
                  <a:pt x="1254341" y="85042"/>
                </a:cubicBezTo>
                <a:cubicBezTo>
                  <a:pt x="1255888" y="126836"/>
                  <a:pt x="1256921" y="168630"/>
                  <a:pt x="1258468" y="209908"/>
                </a:cubicBezTo>
                <a:cubicBezTo>
                  <a:pt x="1258985" y="221260"/>
                  <a:pt x="1259501" y="233127"/>
                  <a:pt x="1260016" y="244478"/>
                </a:cubicBezTo>
                <a:cubicBezTo>
                  <a:pt x="1260532" y="255830"/>
                  <a:pt x="1266208" y="264602"/>
                  <a:pt x="1276012" y="270277"/>
                </a:cubicBezTo>
                <a:cubicBezTo>
                  <a:pt x="1288395" y="277501"/>
                  <a:pt x="1301295" y="284209"/>
                  <a:pt x="1313678" y="291948"/>
                </a:cubicBezTo>
                <a:cubicBezTo>
                  <a:pt x="1326062" y="299172"/>
                  <a:pt x="1337413" y="298656"/>
                  <a:pt x="1349797" y="291948"/>
                </a:cubicBezTo>
                <a:cubicBezTo>
                  <a:pt x="1400879" y="263570"/>
                  <a:pt x="1451444" y="235191"/>
                  <a:pt x="1502526" y="206812"/>
                </a:cubicBezTo>
                <a:cubicBezTo>
                  <a:pt x="1514394" y="200105"/>
                  <a:pt x="1525745" y="202168"/>
                  <a:pt x="1535033" y="211456"/>
                </a:cubicBezTo>
                <a:cubicBezTo>
                  <a:pt x="1574763" y="251702"/>
                  <a:pt x="1613977" y="292464"/>
                  <a:pt x="1653707" y="332711"/>
                </a:cubicBezTo>
                <a:cubicBezTo>
                  <a:pt x="1664027" y="343546"/>
                  <a:pt x="1665575" y="353350"/>
                  <a:pt x="1657835" y="366249"/>
                </a:cubicBezTo>
                <a:cubicBezTo>
                  <a:pt x="1628424" y="416299"/>
                  <a:pt x="1598497" y="465833"/>
                  <a:pt x="1569087" y="515883"/>
                </a:cubicBezTo>
                <a:cubicBezTo>
                  <a:pt x="1562379" y="527234"/>
                  <a:pt x="1561863" y="539102"/>
                  <a:pt x="1568571" y="550453"/>
                </a:cubicBezTo>
                <a:cubicBezTo>
                  <a:pt x="1576311" y="564384"/>
                  <a:pt x="1583534" y="578316"/>
                  <a:pt x="1591274" y="592247"/>
                </a:cubicBezTo>
                <a:cubicBezTo>
                  <a:pt x="1596950" y="602567"/>
                  <a:pt x="1605721" y="608243"/>
                  <a:pt x="1617589" y="608759"/>
                </a:cubicBezTo>
                <a:cubicBezTo>
                  <a:pt x="1637196" y="610307"/>
                  <a:pt x="1657319" y="611339"/>
                  <a:pt x="1676926" y="612886"/>
                </a:cubicBezTo>
                <a:cubicBezTo>
                  <a:pt x="1717172" y="615466"/>
                  <a:pt x="1757419" y="618046"/>
                  <a:pt x="1797665" y="620626"/>
                </a:cubicBezTo>
                <a:cubicBezTo>
                  <a:pt x="1809016" y="621142"/>
                  <a:pt x="1818304" y="628882"/>
                  <a:pt x="1820884" y="640233"/>
                </a:cubicBezTo>
                <a:cubicBezTo>
                  <a:pt x="1833267" y="695959"/>
                  <a:pt x="1845135" y="752200"/>
                  <a:pt x="1857518" y="808442"/>
                </a:cubicBezTo>
                <a:cubicBezTo>
                  <a:pt x="1859066" y="816181"/>
                  <a:pt x="1857002" y="822889"/>
                  <a:pt x="1851842" y="829081"/>
                </a:cubicBezTo>
                <a:cubicBezTo>
                  <a:pt x="1849262" y="832177"/>
                  <a:pt x="1845135" y="834241"/>
                  <a:pt x="1841523" y="836305"/>
                </a:cubicBezTo>
                <a:cubicBezTo>
                  <a:pt x="1789925" y="862103"/>
                  <a:pt x="1738327" y="887902"/>
                  <a:pt x="1686214" y="913701"/>
                </a:cubicBezTo>
                <a:cubicBezTo>
                  <a:pt x="1675378" y="919377"/>
                  <a:pt x="1669187" y="927633"/>
                  <a:pt x="1668670" y="940016"/>
                </a:cubicBezTo>
                <a:cubicBezTo>
                  <a:pt x="1667639" y="959623"/>
                  <a:pt x="1666090" y="978714"/>
                  <a:pt x="1665059" y="998322"/>
                </a:cubicBezTo>
                <a:cubicBezTo>
                  <a:pt x="1664543" y="1009673"/>
                  <a:pt x="1668670" y="1019477"/>
                  <a:pt x="1678474" y="1026184"/>
                </a:cubicBezTo>
                <a:cubicBezTo>
                  <a:pt x="1726460" y="1061271"/>
                  <a:pt x="1773930" y="1096873"/>
                  <a:pt x="1821916" y="1131960"/>
                </a:cubicBezTo>
                <a:cubicBezTo>
                  <a:pt x="1833267" y="1140215"/>
                  <a:pt x="1836879" y="1150535"/>
                  <a:pt x="1831720" y="1163950"/>
                </a:cubicBezTo>
                <a:cubicBezTo>
                  <a:pt x="1822948" y="1188201"/>
                  <a:pt x="1814176" y="1212452"/>
                  <a:pt x="1805404" y="1236703"/>
                </a:cubicBezTo>
                <a:cubicBezTo>
                  <a:pt x="1795601" y="1263534"/>
                  <a:pt x="1785798" y="1290881"/>
                  <a:pt x="1775478" y="1317711"/>
                </a:cubicBezTo>
                <a:cubicBezTo>
                  <a:pt x="1771350" y="1329063"/>
                  <a:pt x="1761546" y="1335255"/>
                  <a:pt x="1750195" y="1334223"/>
                </a:cubicBezTo>
                <a:cubicBezTo>
                  <a:pt x="1728524" y="1332159"/>
                  <a:pt x="1707369" y="1329579"/>
                  <a:pt x="1685698" y="1327515"/>
                </a:cubicBezTo>
                <a:cubicBezTo>
                  <a:pt x="1648548" y="1323387"/>
                  <a:pt x="1611397" y="1319259"/>
                  <a:pt x="1574247" y="1315648"/>
                </a:cubicBezTo>
                <a:cubicBezTo>
                  <a:pt x="1562379" y="1314616"/>
                  <a:pt x="1553092" y="1318743"/>
                  <a:pt x="1545868" y="1328547"/>
                </a:cubicBezTo>
                <a:cubicBezTo>
                  <a:pt x="1532453" y="1346606"/>
                  <a:pt x="1519553" y="1365181"/>
                  <a:pt x="1505622" y="1383241"/>
                </a:cubicBezTo>
                <a:cubicBezTo>
                  <a:pt x="1497366" y="1394076"/>
                  <a:pt x="1496334" y="1405428"/>
                  <a:pt x="1500978" y="1417811"/>
                </a:cubicBezTo>
                <a:cubicBezTo>
                  <a:pt x="1521617" y="1472505"/>
                  <a:pt x="1542772" y="1527198"/>
                  <a:pt x="1563411" y="1581892"/>
                </a:cubicBezTo>
                <a:cubicBezTo>
                  <a:pt x="1569087" y="1596339"/>
                  <a:pt x="1565991" y="1606143"/>
                  <a:pt x="1554124" y="1615430"/>
                </a:cubicBezTo>
                <a:cubicBezTo>
                  <a:pt x="1512845" y="1646389"/>
                  <a:pt x="1472083" y="1677864"/>
                  <a:pt x="1430805" y="1708822"/>
                </a:cubicBezTo>
                <a:cubicBezTo>
                  <a:pt x="1418938" y="1717594"/>
                  <a:pt x="1408618" y="1717594"/>
                  <a:pt x="1397266" y="1708306"/>
                </a:cubicBezTo>
                <a:cubicBezTo>
                  <a:pt x="1352892" y="1672704"/>
                  <a:pt x="1308003" y="1636585"/>
                  <a:pt x="1263628" y="1600467"/>
                </a:cubicBezTo>
                <a:cubicBezTo>
                  <a:pt x="1253825" y="1592727"/>
                  <a:pt x="1243505" y="1590147"/>
                  <a:pt x="1232154" y="1594275"/>
                </a:cubicBezTo>
                <a:cubicBezTo>
                  <a:pt x="1205839" y="1604079"/>
                  <a:pt x="1179524" y="1613883"/>
                  <a:pt x="1153725" y="1624202"/>
                </a:cubicBezTo>
                <a:cubicBezTo>
                  <a:pt x="1143406" y="1628330"/>
                  <a:pt x="1137214" y="1636070"/>
                  <a:pt x="1134634" y="1646905"/>
                </a:cubicBezTo>
                <a:cubicBezTo>
                  <a:pt x="1131022" y="1663932"/>
                  <a:pt x="1127411" y="1681475"/>
                  <a:pt x="1123798" y="1698503"/>
                </a:cubicBezTo>
                <a:cubicBezTo>
                  <a:pt x="1115027" y="1739781"/>
                  <a:pt x="1106771" y="1780543"/>
                  <a:pt x="1097999" y="1821821"/>
                </a:cubicBezTo>
                <a:cubicBezTo>
                  <a:pt x="1095420" y="1833689"/>
                  <a:pt x="1088196" y="1840913"/>
                  <a:pt x="1076329" y="1842460"/>
                </a:cubicBezTo>
                <a:cubicBezTo>
                  <a:pt x="1048982" y="1846072"/>
                  <a:pt x="1021635" y="1848652"/>
                  <a:pt x="994288" y="1851232"/>
                </a:cubicBezTo>
                <a:cubicBezTo>
                  <a:pt x="980873" y="1850200"/>
                  <a:pt x="970037" y="1851232"/>
                  <a:pt x="959201" y="1852264"/>
                </a:cubicBezTo>
                <a:close/>
                <a:moveTo>
                  <a:pt x="928759" y="382245"/>
                </a:moveTo>
                <a:cubicBezTo>
                  <a:pt x="633620" y="381729"/>
                  <a:pt x="388015" y="619594"/>
                  <a:pt x="386983" y="921957"/>
                </a:cubicBezTo>
                <a:cubicBezTo>
                  <a:pt x="385951" y="1222772"/>
                  <a:pt x="627428" y="1464765"/>
                  <a:pt x="926695" y="1465797"/>
                </a:cubicBezTo>
                <a:cubicBezTo>
                  <a:pt x="1229058" y="1466829"/>
                  <a:pt x="1470019" y="1222772"/>
                  <a:pt x="1470535" y="924537"/>
                </a:cubicBezTo>
                <a:cubicBezTo>
                  <a:pt x="1470535" y="625270"/>
                  <a:pt x="1228026" y="381729"/>
                  <a:pt x="928759" y="382245"/>
                </a:cubicBezTo>
                <a:close/>
              </a:path>
            </a:pathLst>
          </a:custGeom>
          <a:solidFill>
            <a:schemeClr val="accent3"/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9" name="Frame 17">
            <a:extLst>
              <a:ext uri="{FF2B5EF4-FFF2-40B4-BE49-F238E27FC236}">
                <a16:creationId xmlns:a16="http://schemas.microsoft.com/office/drawing/2014/main" id="{FC06DD81-1FA1-4F5A-A573-271B1CE48A12}"/>
              </a:ext>
            </a:extLst>
          </p:cNvPr>
          <p:cNvSpPr/>
          <p:nvPr/>
        </p:nvSpPr>
        <p:spPr>
          <a:xfrm>
            <a:off x="6606377" y="4462246"/>
            <a:ext cx="300276" cy="300275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Freeform: Shape 7">
            <a:extLst>
              <a:ext uri="{FF2B5EF4-FFF2-40B4-BE49-F238E27FC236}">
                <a16:creationId xmlns:a16="http://schemas.microsoft.com/office/drawing/2014/main" id="{D6A6CC1E-00D4-4465-9BDB-56A9A989E7CA}"/>
              </a:ext>
            </a:extLst>
          </p:cNvPr>
          <p:cNvSpPr/>
          <p:nvPr/>
        </p:nvSpPr>
        <p:spPr>
          <a:xfrm>
            <a:off x="6049726" y="3863958"/>
            <a:ext cx="1413578" cy="1405721"/>
          </a:xfrm>
          <a:custGeom>
            <a:avLst/>
            <a:gdLst>
              <a:gd name="connsiteX0" fmla="*/ 959201 w 1857518"/>
              <a:gd name="connsiteY0" fmla="*/ 1852264 h 1847198"/>
              <a:gd name="connsiteX1" fmla="*/ 910700 w 1857518"/>
              <a:gd name="connsiteY1" fmla="*/ 1852264 h 1847198"/>
              <a:gd name="connsiteX2" fmla="*/ 891608 w 1857518"/>
              <a:gd name="connsiteY2" fmla="*/ 1830593 h 1847198"/>
              <a:gd name="connsiteX3" fmla="*/ 838463 w 1857518"/>
              <a:gd name="connsiteY3" fmla="*/ 1669608 h 1847198"/>
              <a:gd name="connsiteX4" fmla="*/ 813180 w 1857518"/>
              <a:gd name="connsiteY4" fmla="*/ 1646905 h 1847198"/>
              <a:gd name="connsiteX5" fmla="*/ 730624 w 1857518"/>
              <a:gd name="connsiteY5" fmla="*/ 1628330 h 1847198"/>
              <a:gd name="connsiteX6" fmla="*/ 693990 w 1857518"/>
              <a:gd name="connsiteY6" fmla="*/ 1639165 h 1847198"/>
              <a:gd name="connsiteX7" fmla="*/ 573251 w 1857518"/>
              <a:gd name="connsiteY7" fmla="*/ 1761452 h 1847198"/>
              <a:gd name="connsiteX8" fmla="*/ 542292 w 1857518"/>
              <a:gd name="connsiteY8" fmla="*/ 1766612 h 1847198"/>
              <a:gd name="connsiteX9" fmla="*/ 412782 w 1857518"/>
              <a:gd name="connsiteY9" fmla="*/ 1693859 h 1847198"/>
              <a:gd name="connsiteX10" fmla="*/ 398334 w 1857518"/>
              <a:gd name="connsiteY10" fmla="*/ 1660836 h 1847198"/>
              <a:gd name="connsiteX11" fmla="*/ 440644 w 1857518"/>
              <a:gd name="connsiteY11" fmla="*/ 1494176 h 1847198"/>
              <a:gd name="connsiteX12" fmla="*/ 432904 w 1857518"/>
              <a:gd name="connsiteY12" fmla="*/ 1462185 h 1847198"/>
              <a:gd name="connsiteX13" fmla="*/ 370471 w 1857518"/>
              <a:gd name="connsiteY13" fmla="*/ 1397172 h 1847198"/>
              <a:gd name="connsiteX14" fmla="*/ 340545 w 1857518"/>
              <a:gd name="connsiteY14" fmla="*/ 1388400 h 1847198"/>
              <a:gd name="connsiteX15" fmla="*/ 310618 w 1857518"/>
              <a:gd name="connsiteY15" fmla="*/ 1395108 h 1847198"/>
              <a:gd name="connsiteX16" fmla="*/ 170273 w 1857518"/>
              <a:gd name="connsiteY16" fmla="*/ 1426583 h 1847198"/>
              <a:gd name="connsiteX17" fmla="*/ 141377 w 1857518"/>
              <a:gd name="connsiteY17" fmla="*/ 1413683 h 1847198"/>
              <a:gd name="connsiteX18" fmla="*/ 70689 w 1857518"/>
              <a:gd name="connsiteY18" fmla="*/ 1276949 h 1847198"/>
              <a:gd name="connsiteX19" fmla="*/ 75848 w 1857518"/>
              <a:gd name="connsiteY19" fmla="*/ 1247539 h 1847198"/>
              <a:gd name="connsiteX20" fmla="*/ 206391 w 1857518"/>
              <a:gd name="connsiteY20" fmla="*/ 1126284 h 1847198"/>
              <a:gd name="connsiteX21" fmla="*/ 216710 w 1857518"/>
              <a:gd name="connsiteY21" fmla="*/ 1096873 h 1847198"/>
              <a:gd name="connsiteX22" fmla="*/ 201231 w 1857518"/>
              <a:gd name="connsiteY22" fmla="*/ 1012769 h 1847198"/>
              <a:gd name="connsiteX23" fmla="*/ 181108 w 1857518"/>
              <a:gd name="connsiteY23" fmla="*/ 989034 h 1847198"/>
              <a:gd name="connsiteX24" fmla="*/ 67077 w 1857518"/>
              <a:gd name="connsiteY24" fmla="*/ 947240 h 1847198"/>
              <a:gd name="connsiteX25" fmla="*/ 0 w 1857518"/>
              <a:gd name="connsiteY25" fmla="*/ 921957 h 1847198"/>
              <a:gd name="connsiteX26" fmla="*/ 0 w 1857518"/>
              <a:gd name="connsiteY26" fmla="*/ 893062 h 1847198"/>
              <a:gd name="connsiteX27" fmla="*/ 4643 w 1857518"/>
              <a:gd name="connsiteY27" fmla="*/ 842496 h 1847198"/>
              <a:gd name="connsiteX28" fmla="*/ 17543 w 1857518"/>
              <a:gd name="connsiteY28" fmla="*/ 743945 h 1847198"/>
              <a:gd name="connsiteX29" fmla="*/ 38182 w 1857518"/>
              <a:gd name="connsiteY29" fmla="*/ 723305 h 1847198"/>
              <a:gd name="connsiteX30" fmla="*/ 214131 w 1857518"/>
              <a:gd name="connsiteY30" fmla="*/ 691315 h 1847198"/>
              <a:gd name="connsiteX31" fmla="*/ 239929 w 1857518"/>
              <a:gd name="connsiteY31" fmla="*/ 671192 h 1847198"/>
              <a:gd name="connsiteX32" fmla="*/ 266760 w 1857518"/>
              <a:gd name="connsiteY32" fmla="*/ 606695 h 1847198"/>
              <a:gd name="connsiteX33" fmla="*/ 262116 w 1857518"/>
              <a:gd name="connsiteY33" fmla="*/ 570060 h 1847198"/>
              <a:gd name="connsiteX34" fmla="*/ 159437 w 1857518"/>
              <a:gd name="connsiteY34" fmla="*/ 434874 h 1847198"/>
              <a:gd name="connsiteX35" fmla="*/ 159953 w 1857518"/>
              <a:gd name="connsiteY35" fmla="*/ 401336 h 1847198"/>
              <a:gd name="connsiteX36" fmla="*/ 259536 w 1857518"/>
              <a:gd name="connsiteY36" fmla="*/ 278017 h 1847198"/>
              <a:gd name="connsiteX37" fmla="*/ 294623 w 1857518"/>
              <a:gd name="connsiteY37" fmla="*/ 268729 h 1847198"/>
              <a:gd name="connsiteX38" fmla="*/ 457672 w 1857518"/>
              <a:gd name="connsiteY38" fmla="*/ 336322 h 1847198"/>
              <a:gd name="connsiteX39" fmla="*/ 489146 w 1857518"/>
              <a:gd name="connsiteY39" fmla="*/ 333743 h 1847198"/>
              <a:gd name="connsiteX40" fmla="*/ 540744 w 1857518"/>
              <a:gd name="connsiteY40" fmla="*/ 298140 h 1847198"/>
              <a:gd name="connsiteX41" fmla="*/ 553127 w 1857518"/>
              <a:gd name="connsiteY41" fmla="*/ 273889 h 1847198"/>
              <a:gd name="connsiteX42" fmla="*/ 552096 w 1857518"/>
              <a:gd name="connsiteY42" fmla="*/ 255830 h 1847198"/>
              <a:gd name="connsiteX43" fmla="*/ 545904 w 1857518"/>
              <a:gd name="connsiteY43" fmla="*/ 175854 h 1847198"/>
              <a:gd name="connsiteX44" fmla="*/ 539712 w 1857518"/>
              <a:gd name="connsiteY44" fmla="*/ 95877 h 1847198"/>
              <a:gd name="connsiteX45" fmla="*/ 556739 w 1857518"/>
              <a:gd name="connsiteY45" fmla="*/ 69562 h 1847198"/>
              <a:gd name="connsiteX46" fmla="*/ 716176 w 1857518"/>
              <a:gd name="connsiteY46" fmla="*/ 15901 h 1847198"/>
              <a:gd name="connsiteX47" fmla="*/ 726496 w 1857518"/>
              <a:gd name="connsiteY47" fmla="*/ 14353 h 1847198"/>
              <a:gd name="connsiteX48" fmla="*/ 748167 w 1857518"/>
              <a:gd name="connsiteY48" fmla="*/ 28800 h 1847198"/>
              <a:gd name="connsiteX49" fmla="*/ 847750 w 1857518"/>
              <a:gd name="connsiteY49" fmla="*/ 172758 h 1847198"/>
              <a:gd name="connsiteX50" fmla="*/ 878709 w 1857518"/>
              <a:gd name="connsiteY50" fmla="*/ 187721 h 1847198"/>
              <a:gd name="connsiteX51" fmla="*/ 931855 w 1857518"/>
              <a:gd name="connsiteY51" fmla="*/ 185657 h 1847198"/>
              <a:gd name="connsiteX52" fmla="*/ 948366 w 1857518"/>
              <a:gd name="connsiteY52" fmla="*/ 177401 h 1847198"/>
              <a:gd name="connsiteX53" fmla="*/ 954042 w 1857518"/>
              <a:gd name="connsiteY53" fmla="*/ 169146 h 1847198"/>
              <a:gd name="connsiteX54" fmla="*/ 979840 w 1857518"/>
              <a:gd name="connsiteY54" fmla="*/ 121676 h 1847198"/>
              <a:gd name="connsiteX55" fmla="*/ 1037630 w 1857518"/>
              <a:gd name="connsiteY55" fmla="*/ 13837 h 1847198"/>
              <a:gd name="connsiteX56" fmla="*/ 1066525 w 1857518"/>
              <a:gd name="connsiteY56" fmla="*/ 937 h 1847198"/>
              <a:gd name="connsiteX57" fmla="*/ 1233702 w 1857518"/>
              <a:gd name="connsiteY57" fmla="*/ 40667 h 1847198"/>
              <a:gd name="connsiteX58" fmla="*/ 1253309 w 1857518"/>
              <a:gd name="connsiteY58" fmla="*/ 64918 h 1847198"/>
              <a:gd name="connsiteX59" fmla="*/ 1254341 w 1857518"/>
              <a:gd name="connsiteY59" fmla="*/ 85042 h 1847198"/>
              <a:gd name="connsiteX60" fmla="*/ 1258468 w 1857518"/>
              <a:gd name="connsiteY60" fmla="*/ 209908 h 1847198"/>
              <a:gd name="connsiteX61" fmla="*/ 1260016 w 1857518"/>
              <a:gd name="connsiteY61" fmla="*/ 244478 h 1847198"/>
              <a:gd name="connsiteX62" fmla="*/ 1276012 w 1857518"/>
              <a:gd name="connsiteY62" fmla="*/ 270277 h 1847198"/>
              <a:gd name="connsiteX63" fmla="*/ 1313678 w 1857518"/>
              <a:gd name="connsiteY63" fmla="*/ 291948 h 1847198"/>
              <a:gd name="connsiteX64" fmla="*/ 1349797 w 1857518"/>
              <a:gd name="connsiteY64" fmla="*/ 291948 h 1847198"/>
              <a:gd name="connsiteX65" fmla="*/ 1502526 w 1857518"/>
              <a:gd name="connsiteY65" fmla="*/ 206812 h 1847198"/>
              <a:gd name="connsiteX66" fmla="*/ 1535033 w 1857518"/>
              <a:gd name="connsiteY66" fmla="*/ 211456 h 1847198"/>
              <a:gd name="connsiteX67" fmla="*/ 1653707 w 1857518"/>
              <a:gd name="connsiteY67" fmla="*/ 332711 h 1847198"/>
              <a:gd name="connsiteX68" fmla="*/ 1657835 w 1857518"/>
              <a:gd name="connsiteY68" fmla="*/ 366249 h 1847198"/>
              <a:gd name="connsiteX69" fmla="*/ 1569087 w 1857518"/>
              <a:gd name="connsiteY69" fmla="*/ 515883 h 1847198"/>
              <a:gd name="connsiteX70" fmla="*/ 1568571 w 1857518"/>
              <a:gd name="connsiteY70" fmla="*/ 550453 h 1847198"/>
              <a:gd name="connsiteX71" fmla="*/ 1591274 w 1857518"/>
              <a:gd name="connsiteY71" fmla="*/ 592247 h 1847198"/>
              <a:gd name="connsiteX72" fmla="*/ 1617589 w 1857518"/>
              <a:gd name="connsiteY72" fmla="*/ 608759 h 1847198"/>
              <a:gd name="connsiteX73" fmla="*/ 1676926 w 1857518"/>
              <a:gd name="connsiteY73" fmla="*/ 612886 h 1847198"/>
              <a:gd name="connsiteX74" fmla="*/ 1797665 w 1857518"/>
              <a:gd name="connsiteY74" fmla="*/ 620626 h 1847198"/>
              <a:gd name="connsiteX75" fmla="*/ 1820884 w 1857518"/>
              <a:gd name="connsiteY75" fmla="*/ 640233 h 1847198"/>
              <a:gd name="connsiteX76" fmla="*/ 1857518 w 1857518"/>
              <a:gd name="connsiteY76" fmla="*/ 808442 h 1847198"/>
              <a:gd name="connsiteX77" fmla="*/ 1851842 w 1857518"/>
              <a:gd name="connsiteY77" fmla="*/ 829081 h 1847198"/>
              <a:gd name="connsiteX78" fmla="*/ 1841523 w 1857518"/>
              <a:gd name="connsiteY78" fmla="*/ 836305 h 1847198"/>
              <a:gd name="connsiteX79" fmla="*/ 1686214 w 1857518"/>
              <a:gd name="connsiteY79" fmla="*/ 913701 h 1847198"/>
              <a:gd name="connsiteX80" fmla="*/ 1668670 w 1857518"/>
              <a:gd name="connsiteY80" fmla="*/ 940016 h 1847198"/>
              <a:gd name="connsiteX81" fmla="*/ 1665059 w 1857518"/>
              <a:gd name="connsiteY81" fmla="*/ 998322 h 1847198"/>
              <a:gd name="connsiteX82" fmla="*/ 1678474 w 1857518"/>
              <a:gd name="connsiteY82" fmla="*/ 1026184 h 1847198"/>
              <a:gd name="connsiteX83" fmla="*/ 1821916 w 1857518"/>
              <a:gd name="connsiteY83" fmla="*/ 1131960 h 1847198"/>
              <a:gd name="connsiteX84" fmla="*/ 1831720 w 1857518"/>
              <a:gd name="connsiteY84" fmla="*/ 1163950 h 1847198"/>
              <a:gd name="connsiteX85" fmla="*/ 1805404 w 1857518"/>
              <a:gd name="connsiteY85" fmla="*/ 1236703 h 1847198"/>
              <a:gd name="connsiteX86" fmla="*/ 1775478 w 1857518"/>
              <a:gd name="connsiteY86" fmla="*/ 1317711 h 1847198"/>
              <a:gd name="connsiteX87" fmla="*/ 1750195 w 1857518"/>
              <a:gd name="connsiteY87" fmla="*/ 1334223 h 1847198"/>
              <a:gd name="connsiteX88" fmla="*/ 1685698 w 1857518"/>
              <a:gd name="connsiteY88" fmla="*/ 1327515 h 1847198"/>
              <a:gd name="connsiteX89" fmla="*/ 1574247 w 1857518"/>
              <a:gd name="connsiteY89" fmla="*/ 1315648 h 1847198"/>
              <a:gd name="connsiteX90" fmla="*/ 1545868 w 1857518"/>
              <a:gd name="connsiteY90" fmla="*/ 1328547 h 1847198"/>
              <a:gd name="connsiteX91" fmla="*/ 1505622 w 1857518"/>
              <a:gd name="connsiteY91" fmla="*/ 1383241 h 1847198"/>
              <a:gd name="connsiteX92" fmla="*/ 1500978 w 1857518"/>
              <a:gd name="connsiteY92" fmla="*/ 1417811 h 1847198"/>
              <a:gd name="connsiteX93" fmla="*/ 1563411 w 1857518"/>
              <a:gd name="connsiteY93" fmla="*/ 1581892 h 1847198"/>
              <a:gd name="connsiteX94" fmla="*/ 1554124 w 1857518"/>
              <a:gd name="connsiteY94" fmla="*/ 1615430 h 1847198"/>
              <a:gd name="connsiteX95" fmla="*/ 1430805 w 1857518"/>
              <a:gd name="connsiteY95" fmla="*/ 1708822 h 1847198"/>
              <a:gd name="connsiteX96" fmla="*/ 1397266 w 1857518"/>
              <a:gd name="connsiteY96" fmla="*/ 1708306 h 1847198"/>
              <a:gd name="connsiteX97" fmla="*/ 1263628 w 1857518"/>
              <a:gd name="connsiteY97" fmla="*/ 1600467 h 1847198"/>
              <a:gd name="connsiteX98" fmla="*/ 1232154 w 1857518"/>
              <a:gd name="connsiteY98" fmla="*/ 1594275 h 1847198"/>
              <a:gd name="connsiteX99" fmla="*/ 1153725 w 1857518"/>
              <a:gd name="connsiteY99" fmla="*/ 1624202 h 1847198"/>
              <a:gd name="connsiteX100" fmla="*/ 1134634 w 1857518"/>
              <a:gd name="connsiteY100" fmla="*/ 1646905 h 1847198"/>
              <a:gd name="connsiteX101" fmla="*/ 1123798 w 1857518"/>
              <a:gd name="connsiteY101" fmla="*/ 1698503 h 1847198"/>
              <a:gd name="connsiteX102" fmla="*/ 1097999 w 1857518"/>
              <a:gd name="connsiteY102" fmla="*/ 1821821 h 1847198"/>
              <a:gd name="connsiteX103" fmla="*/ 1076329 w 1857518"/>
              <a:gd name="connsiteY103" fmla="*/ 1842460 h 1847198"/>
              <a:gd name="connsiteX104" fmla="*/ 994288 w 1857518"/>
              <a:gd name="connsiteY104" fmla="*/ 1851232 h 1847198"/>
              <a:gd name="connsiteX105" fmla="*/ 959201 w 1857518"/>
              <a:gd name="connsiteY105" fmla="*/ 1852264 h 1847198"/>
              <a:gd name="connsiteX106" fmla="*/ 928759 w 1857518"/>
              <a:gd name="connsiteY106" fmla="*/ 382245 h 1847198"/>
              <a:gd name="connsiteX107" fmla="*/ 386983 w 1857518"/>
              <a:gd name="connsiteY107" fmla="*/ 921957 h 1847198"/>
              <a:gd name="connsiteX108" fmla="*/ 926695 w 1857518"/>
              <a:gd name="connsiteY108" fmla="*/ 1465797 h 1847198"/>
              <a:gd name="connsiteX109" fmla="*/ 1470535 w 1857518"/>
              <a:gd name="connsiteY109" fmla="*/ 924537 h 1847198"/>
              <a:gd name="connsiteX110" fmla="*/ 928759 w 1857518"/>
              <a:gd name="connsiteY110" fmla="*/ 382245 h 1847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</a:cxnLst>
            <a:rect l="l" t="t" r="r" b="b"/>
            <a:pathLst>
              <a:path w="1857518" h="1847198">
                <a:moveTo>
                  <a:pt x="959201" y="1852264"/>
                </a:moveTo>
                <a:cubicBezTo>
                  <a:pt x="943206" y="1852264"/>
                  <a:pt x="927211" y="1852264"/>
                  <a:pt x="910700" y="1852264"/>
                </a:cubicBezTo>
                <a:cubicBezTo>
                  <a:pt x="900380" y="1848652"/>
                  <a:pt x="894704" y="1840913"/>
                  <a:pt x="891608" y="1830593"/>
                </a:cubicBezTo>
                <a:cubicBezTo>
                  <a:pt x="874065" y="1776931"/>
                  <a:pt x="856006" y="1723270"/>
                  <a:pt x="838463" y="1669608"/>
                </a:cubicBezTo>
                <a:cubicBezTo>
                  <a:pt x="834335" y="1657224"/>
                  <a:pt x="826080" y="1649485"/>
                  <a:pt x="813180" y="1646905"/>
                </a:cubicBezTo>
                <a:cubicBezTo>
                  <a:pt x="785833" y="1640713"/>
                  <a:pt x="757970" y="1635037"/>
                  <a:pt x="730624" y="1628330"/>
                </a:cubicBezTo>
                <a:cubicBezTo>
                  <a:pt x="716176" y="1624718"/>
                  <a:pt x="704309" y="1628330"/>
                  <a:pt x="693990" y="1639165"/>
                </a:cubicBezTo>
                <a:cubicBezTo>
                  <a:pt x="654259" y="1680443"/>
                  <a:pt x="613497" y="1720690"/>
                  <a:pt x="573251" y="1761452"/>
                </a:cubicBezTo>
                <a:cubicBezTo>
                  <a:pt x="563963" y="1770739"/>
                  <a:pt x="553127" y="1772804"/>
                  <a:pt x="542292" y="1766612"/>
                </a:cubicBezTo>
                <a:cubicBezTo>
                  <a:pt x="498950" y="1742361"/>
                  <a:pt x="456123" y="1718110"/>
                  <a:pt x="412782" y="1693859"/>
                </a:cubicBezTo>
                <a:cubicBezTo>
                  <a:pt x="397818" y="1685603"/>
                  <a:pt x="394206" y="1676832"/>
                  <a:pt x="398334" y="1660836"/>
                </a:cubicBezTo>
                <a:cubicBezTo>
                  <a:pt x="412265" y="1605111"/>
                  <a:pt x="426713" y="1549901"/>
                  <a:pt x="440644" y="1494176"/>
                </a:cubicBezTo>
                <a:cubicBezTo>
                  <a:pt x="443741" y="1482308"/>
                  <a:pt x="441676" y="1471473"/>
                  <a:pt x="432904" y="1462185"/>
                </a:cubicBezTo>
                <a:cubicBezTo>
                  <a:pt x="412265" y="1440514"/>
                  <a:pt x="391110" y="1418843"/>
                  <a:pt x="370471" y="1397172"/>
                </a:cubicBezTo>
                <a:cubicBezTo>
                  <a:pt x="362216" y="1388400"/>
                  <a:pt x="351896" y="1385820"/>
                  <a:pt x="340545" y="1388400"/>
                </a:cubicBezTo>
                <a:cubicBezTo>
                  <a:pt x="330226" y="1390464"/>
                  <a:pt x="320422" y="1393044"/>
                  <a:pt x="310618" y="1395108"/>
                </a:cubicBezTo>
                <a:cubicBezTo>
                  <a:pt x="263664" y="1405428"/>
                  <a:pt x="217226" y="1416263"/>
                  <a:pt x="170273" y="1426583"/>
                </a:cubicBezTo>
                <a:cubicBezTo>
                  <a:pt x="157373" y="1429679"/>
                  <a:pt x="147054" y="1425035"/>
                  <a:pt x="141377" y="1413683"/>
                </a:cubicBezTo>
                <a:cubicBezTo>
                  <a:pt x="117642" y="1368277"/>
                  <a:pt x="94423" y="1322355"/>
                  <a:pt x="70689" y="1276949"/>
                </a:cubicBezTo>
                <a:cubicBezTo>
                  <a:pt x="65529" y="1266630"/>
                  <a:pt x="67593" y="1255278"/>
                  <a:pt x="75848" y="1247539"/>
                </a:cubicBezTo>
                <a:cubicBezTo>
                  <a:pt x="119191" y="1207292"/>
                  <a:pt x="163049" y="1166530"/>
                  <a:pt x="206391" y="1126284"/>
                </a:cubicBezTo>
                <a:cubicBezTo>
                  <a:pt x="215162" y="1118544"/>
                  <a:pt x="218258" y="1108225"/>
                  <a:pt x="216710" y="1096873"/>
                </a:cubicBezTo>
                <a:cubicBezTo>
                  <a:pt x="211551" y="1069010"/>
                  <a:pt x="206391" y="1040631"/>
                  <a:pt x="201231" y="1012769"/>
                </a:cubicBezTo>
                <a:cubicBezTo>
                  <a:pt x="199167" y="1000901"/>
                  <a:pt x="192459" y="993162"/>
                  <a:pt x="181108" y="989034"/>
                </a:cubicBezTo>
                <a:cubicBezTo>
                  <a:pt x="142925" y="975103"/>
                  <a:pt x="104743" y="961171"/>
                  <a:pt x="67077" y="947240"/>
                </a:cubicBezTo>
                <a:cubicBezTo>
                  <a:pt x="44890" y="938984"/>
                  <a:pt x="22187" y="931760"/>
                  <a:pt x="0" y="921957"/>
                </a:cubicBezTo>
                <a:cubicBezTo>
                  <a:pt x="0" y="912153"/>
                  <a:pt x="0" y="902866"/>
                  <a:pt x="0" y="893062"/>
                </a:cubicBezTo>
                <a:cubicBezTo>
                  <a:pt x="1548" y="876035"/>
                  <a:pt x="3096" y="859524"/>
                  <a:pt x="4643" y="842496"/>
                </a:cubicBezTo>
                <a:cubicBezTo>
                  <a:pt x="7740" y="809474"/>
                  <a:pt x="12383" y="776451"/>
                  <a:pt x="17543" y="743945"/>
                </a:cubicBezTo>
                <a:cubicBezTo>
                  <a:pt x="19091" y="733109"/>
                  <a:pt x="26831" y="725369"/>
                  <a:pt x="38182" y="723305"/>
                </a:cubicBezTo>
                <a:cubicBezTo>
                  <a:pt x="97003" y="712470"/>
                  <a:pt x="155309" y="702150"/>
                  <a:pt x="214131" y="691315"/>
                </a:cubicBezTo>
                <a:cubicBezTo>
                  <a:pt x="226514" y="689251"/>
                  <a:pt x="234770" y="682543"/>
                  <a:pt x="239929" y="671192"/>
                </a:cubicBezTo>
                <a:cubicBezTo>
                  <a:pt x="248701" y="649521"/>
                  <a:pt x="257989" y="627850"/>
                  <a:pt x="266760" y="606695"/>
                </a:cubicBezTo>
                <a:cubicBezTo>
                  <a:pt x="272436" y="593279"/>
                  <a:pt x="270888" y="581928"/>
                  <a:pt x="262116" y="570060"/>
                </a:cubicBezTo>
                <a:cubicBezTo>
                  <a:pt x="227546" y="525170"/>
                  <a:pt x="193492" y="479764"/>
                  <a:pt x="159437" y="434874"/>
                </a:cubicBezTo>
                <a:cubicBezTo>
                  <a:pt x="150665" y="423007"/>
                  <a:pt x="150665" y="412687"/>
                  <a:pt x="159953" y="401336"/>
                </a:cubicBezTo>
                <a:cubicBezTo>
                  <a:pt x="192975" y="360058"/>
                  <a:pt x="225998" y="319295"/>
                  <a:pt x="259536" y="278017"/>
                </a:cubicBezTo>
                <a:cubicBezTo>
                  <a:pt x="270372" y="265118"/>
                  <a:pt x="279144" y="262538"/>
                  <a:pt x="294623" y="268729"/>
                </a:cubicBezTo>
                <a:cubicBezTo>
                  <a:pt x="348801" y="291433"/>
                  <a:pt x="402978" y="313620"/>
                  <a:pt x="457672" y="336322"/>
                </a:cubicBezTo>
                <a:cubicBezTo>
                  <a:pt x="468507" y="340966"/>
                  <a:pt x="479342" y="340450"/>
                  <a:pt x="489146" y="333743"/>
                </a:cubicBezTo>
                <a:cubicBezTo>
                  <a:pt x="506690" y="321875"/>
                  <a:pt x="523717" y="310008"/>
                  <a:pt x="540744" y="298140"/>
                </a:cubicBezTo>
                <a:cubicBezTo>
                  <a:pt x="548999" y="292464"/>
                  <a:pt x="553127" y="284209"/>
                  <a:pt x="553127" y="273889"/>
                </a:cubicBezTo>
                <a:cubicBezTo>
                  <a:pt x="553127" y="267697"/>
                  <a:pt x="552612" y="261506"/>
                  <a:pt x="552096" y="255830"/>
                </a:cubicBezTo>
                <a:cubicBezTo>
                  <a:pt x="550032" y="228999"/>
                  <a:pt x="547968" y="202684"/>
                  <a:pt x="545904" y="175854"/>
                </a:cubicBezTo>
                <a:cubicBezTo>
                  <a:pt x="543840" y="149023"/>
                  <a:pt x="541776" y="122708"/>
                  <a:pt x="539712" y="95877"/>
                </a:cubicBezTo>
                <a:cubicBezTo>
                  <a:pt x="538680" y="83493"/>
                  <a:pt x="544872" y="73690"/>
                  <a:pt x="556739" y="69562"/>
                </a:cubicBezTo>
                <a:cubicBezTo>
                  <a:pt x="609885" y="51503"/>
                  <a:pt x="663031" y="33444"/>
                  <a:pt x="716176" y="15901"/>
                </a:cubicBezTo>
                <a:cubicBezTo>
                  <a:pt x="719788" y="14869"/>
                  <a:pt x="722884" y="14353"/>
                  <a:pt x="726496" y="14353"/>
                </a:cubicBezTo>
                <a:cubicBezTo>
                  <a:pt x="736299" y="14869"/>
                  <a:pt x="742491" y="21060"/>
                  <a:pt x="748167" y="28800"/>
                </a:cubicBezTo>
                <a:cubicBezTo>
                  <a:pt x="781189" y="76786"/>
                  <a:pt x="814728" y="124772"/>
                  <a:pt x="847750" y="172758"/>
                </a:cubicBezTo>
                <a:cubicBezTo>
                  <a:pt x="855490" y="183593"/>
                  <a:pt x="865810" y="188753"/>
                  <a:pt x="878709" y="187721"/>
                </a:cubicBezTo>
                <a:cubicBezTo>
                  <a:pt x="896252" y="186173"/>
                  <a:pt x="914312" y="185657"/>
                  <a:pt x="931855" y="185657"/>
                </a:cubicBezTo>
                <a:cubicBezTo>
                  <a:pt x="939079" y="185657"/>
                  <a:pt x="944239" y="183077"/>
                  <a:pt x="948366" y="177401"/>
                </a:cubicBezTo>
                <a:cubicBezTo>
                  <a:pt x="950430" y="174822"/>
                  <a:pt x="952494" y="171726"/>
                  <a:pt x="954042" y="169146"/>
                </a:cubicBezTo>
                <a:cubicBezTo>
                  <a:pt x="962814" y="153150"/>
                  <a:pt x="971069" y="137155"/>
                  <a:pt x="979840" y="121676"/>
                </a:cubicBezTo>
                <a:cubicBezTo>
                  <a:pt x="998932" y="85558"/>
                  <a:pt x="1018539" y="49955"/>
                  <a:pt x="1037630" y="13837"/>
                </a:cubicBezTo>
                <a:cubicBezTo>
                  <a:pt x="1043822" y="2485"/>
                  <a:pt x="1053626" y="-2159"/>
                  <a:pt x="1066525" y="937"/>
                </a:cubicBezTo>
                <a:cubicBezTo>
                  <a:pt x="1122251" y="14353"/>
                  <a:pt x="1177976" y="27252"/>
                  <a:pt x="1233702" y="40667"/>
                </a:cubicBezTo>
                <a:cubicBezTo>
                  <a:pt x="1245569" y="43763"/>
                  <a:pt x="1252793" y="52535"/>
                  <a:pt x="1253309" y="64918"/>
                </a:cubicBezTo>
                <a:cubicBezTo>
                  <a:pt x="1253825" y="71626"/>
                  <a:pt x="1253825" y="78334"/>
                  <a:pt x="1254341" y="85042"/>
                </a:cubicBezTo>
                <a:cubicBezTo>
                  <a:pt x="1255888" y="126836"/>
                  <a:pt x="1256921" y="168630"/>
                  <a:pt x="1258468" y="209908"/>
                </a:cubicBezTo>
                <a:cubicBezTo>
                  <a:pt x="1258985" y="221260"/>
                  <a:pt x="1259501" y="233127"/>
                  <a:pt x="1260016" y="244478"/>
                </a:cubicBezTo>
                <a:cubicBezTo>
                  <a:pt x="1260532" y="255830"/>
                  <a:pt x="1266208" y="264602"/>
                  <a:pt x="1276012" y="270277"/>
                </a:cubicBezTo>
                <a:cubicBezTo>
                  <a:pt x="1288395" y="277501"/>
                  <a:pt x="1301295" y="284209"/>
                  <a:pt x="1313678" y="291948"/>
                </a:cubicBezTo>
                <a:cubicBezTo>
                  <a:pt x="1326062" y="299172"/>
                  <a:pt x="1337413" y="298656"/>
                  <a:pt x="1349797" y="291948"/>
                </a:cubicBezTo>
                <a:cubicBezTo>
                  <a:pt x="1400879" y="263570"/>
                  <a:pt x="1451444" y="235191"/>
                  <a:pt x="1502526" y="206812"/>
                </a:cubicBezTo>
                <a:cubicBezTo>
                  <a:pt x="1514394" y="200105"/>
                  <a:pt x="1525745" y="202168"/>
                  <a:pt x="1535033" y="211456"/>
                </a:cubicBezTo>
                <a:cubicBezTo>
                  <a:pt x="1574763" y="251702"/>
                  <a:pt x="1613977" y="292464"/>
                  <a:pt x="1653707" y="332711"/>
                </a:cubicBezTo>
                <a:cubicBezTo>
                  <a:pt x="1664027" y="343546"/>
                  <a:pt x="1665575" y="353350"/>
                  <a:pt x="1657835" y="366249"/>
                </a:cubicBezTo>
                <a:cubicBezTo>
                  <a:pt x="1628424" y="416299"/>
                  <a:pt x="1598497" y="465833"/>
                  <a:pt x="1569087" y="515883"/>
                </a:cubicBezTo>
                <a:cubicBezTo>
                  <a:pt x="1562379" y="527234"/>
                  <a:pt x="1561863" y="539102"/>
                  <a:pt x="1568571" y="550453"/>
                </a:cubicBezTo>
                <a:cubicBezTo>
                  <a:pt x="1576311" y="564384"/>
                  <a:pt x="1583534" y="578316"/>
                  <a:pt x="1591274" y="592247"/>
                </a:cubicBezTo>
                <a:cubicBezTo>
                  <a:pt x="1596950" y="602567"/>
                  <a:pt x="1605721" y="608243"/>
                  <a:pt x="1617589" y="608759"/>
                </a:cubicBezTo>
                <a:cubicBezTo>
                  <a:pt x="1637196" y="610307"/>
                  <a:pt x="1657319" y="611339"/>
                  <a:pt x="1676926" y="612886"/>
                </a:cubicBezTo>
                <a:cubicBezTo>
                  <a:pt x="1717172" y="615466"/>
                  <a:pt x="1757419" y="618046"/>
                  <a:pt x="1797665" y="620626"/>
                </a:cubicBezTo>
                <a:cubicBezTo>
                  <a:pt x="1809016" y="621142"/>
                  <a:pt x="1818304" y="628882"/>
                  <a:pt x="1820884" y="640233"/>
                </a:cubicBezTo>
                <a:cubicBezTo>
                  <a:pt x="1833267" y="695959"/>
                  <a:pt x="1845135" y="752200"/>
                  <a:pt x="1857518" y="808442"/>
                </a:cubicBezTo>
                <a:cubicBezTo>
                  <a:pt x="1859066" y="816181"/>
                  <a:pt x="1857002" y="822889"/>
                  <a:pt x="1851842" y="829081"/>
                </a:cubicBezTo>
                <a:cubicBezTo>
                  <a:pt x="1849262" y="832177"/>
                  <a:pt x="1845135" y="834241"/>
                  <a:pt x="1841523" y="836305"/>
                </a:cubicBezTo>
                <a:cubicBezTo>
                  <a:pt x="1789925" y="862103"/>
                  <a:pt x="1738327" y="887902"/>
                  <a:pt x="1686214" y="913701"/>
                </a:cubicBezTo>
                <a:cubicBezTo>
                  <a:pt x="1675378" y="919377"/>
                  <a:pt x="1669187" y="927633"/>
                  <a:pt x="1668670" y="940016"/>
                </a:cubicBezTo>
                <a:cubicBezTo>
                  <a:pt x="1667639" y="959623"/>
                  <a:pt x="1666090" y="978714"/>
                  <a:pt x="1665059" y="998322"/>
                </a:cubicBezTo>
                <a:cubicBezTo>
                  <a:pt x="1664543" y="1009673"/>
                  <a:pt x="1668670" y="1019477"/>
                  <a:pt x="1678474" y="1026184"/>
                </a:cubicBezTo>
                <a:cubicBezTo>
                  <a:pt x="1726460" y="1061271"/>
                  <a:pt x="1773930" y="1096873"/>
                  <a:pt x="1821916" y="1131960"/>
                </a:cubicBezTo>
                <a:cubicBezTo>
                  <a:pt x="1833267" y="1140215"/>
                  <a:pt x="1836879" y="1150535"/>
                  <a:pt x="1831720" y="1163950"/>
                </a:cubicBezTo>
                <a:cubicBezTo>
                  <a:pt x="1822948" y="1188201"/>
                  <a:pt x="1814176" y="1212452"/>
                  <a:pt x="1805404" y="1236703"/>
                </a:cubicBezTo>
                <a:cubicBezTo>
                  <a:pt x="1795601" y="1263534"/>
                  <a:pt x="1785798" y="1290881"/>
                  <a:pt x="1775478" y="1317711"/>
                </a:cubicBezTo>
                <a:cubicBezTo>
                  <a:pt x="1771350" y="1329063"/>
                  <a:pt x="1761546" y="1335255"/>
                  <a:pt x="1750195" y="1334223"/>
                </a:cubicBezTo>
                <a:cubicBezTo>
                  <a:pt x="1728524" y="1332159"/>
                  <a:pt x="1707369" y="1329579"/>
                  <a:pt x="1685698" y="1327515"/>
                </a:cubicBezTo>
                <a:cubicBezTo>
                  <a:pt x="1648548" y="1323387"/>
                  <a:pt x="1611397" y="1319259"/>
                  <a:pt x="1574247" y="1315648"/>
                </a:cubicBezTo>
                <a:cubicBezTo>
                  <a:pt x="1562379" y="1314616"/>
                  <a:pt x="1553092" y="1318743"/>
                  <a:pt x="1545868" y="1328547"/>
                </a:cubicBezTo>
                <a:cubicBezTo>
                  <a:pt x="1532453" y="1346606"/>
                  <a:pt x="1519553" y="1365181"/>
                  <a:pt x="1505622" y="1383241"/>
                </a:cubicBezTo>
                <a:cubicBezTo>
                  <a:pt x="1497366" y="1394076"/>
                  <a:pt x="1496334" y="1405428"/>
                  <a:pt x="1500978" y="1417811"/>
                </a:cubicBezTo>
                <a:cubicBezTo>
                  <a:pt x="1521617" y="1472505"/>
                  <a:pt x="1542772" y="1527198"/>
                  <a:pt x="1563411" y="1581892"/>
                </a:cubicBezTo>
                <a:cubicBezTo>
                  <a:pt x="1569087" y="1596339"/>
                  <a:pt x="1565991" y="1606143"/>
                  <a:pt x="1554124" y="1615430"/>
                </a:cubicBezTo>
                <a:cubicBezTo>
                  <a:pt x="1512845" y="1646389"/>
                  <a:pt x="1472083" y="1677864"/>
                  <a:pt x="1430805" y="1708822"/>
                </a:cubicBezTo>
                <a:cubicBezTo>
                  <a:pt x="1418938" y="1717594"/>
                  <a:pt x="1408618" y="1717594"/>
                  <a:pt x="1397266" y="1708306"/>
                </a:cubicBezTo>
                <a:cubicBezTo>
                  <a:pt x="1352892" y="1672704"/>
                  <a:pt x="1308003" y="1636585"/>
                  <a:pt x="1263628" y="1600467"/>
                </a:cubicBezTo>
                <a:cubicBezTo>
                  <a:pt x="1253825" y="1592727"/>
                  <a:pt x="1243505" y="1590147"/>
                  <a:pt x="1232154" y="1594275"/>
                </a:cubicBezTo>
                <a:cubicBezTo>
                  <a:pt x="1205839" y="1604079"/>
                  <a:pt x="1179524" y="1613883"/>
                  <a:pt x="1153725" y="1624202"/>
                </a:cubicBezTo>
                <a:cubicBezTo>
                  <a:pt x="1143406" y="1628330"/>
                  <a:pt x="1137214" y="1636070"/>
                  <a:pt x="1134634" y="1646905"/>
                </a:cubicBezTo>
                <a:cubicBezTo>
                  <a:pt x="1131022" y="1663932"/>
                  <a:pt x="1127411" y="1681475"/>
                  <a:pt x="1123798" y="1698503"/>
                </a:cubicBezTo>
                <a:cubicBezTo>
                  <a:pt x="1115027" y="1739781"/>
                  <a:pt x="1106771" y="1780543"/>
                  <a:pt x="1097999" y="1821821"/>
                </a:cubicBezTo>
                <a:cubicBezTo>
                  <a:pt x="1095420" y="1833689"/>
                  <a:pt x="1088196" y="1840913"/>
                  <a:pt x="1076329" y="1842460"/>
                </a:cubicBezTo>
                <a:cubicBezTo>
                  <a:pt x="1048982" y="1846072"/>
                  <a:pt x="1021635" y="1848652"/>
                  <a:pt x="994288" y="1851232"/>
                </a:cubicBezTo>
                <a:cubicBezTo>
                  <a:pt x="980873" y="1850200"/>
                  <a:pt x="970037" y="1851232"/>
                  <a:pt x="959201" y="1852264"/>
                </a:cubicBezTo>
                <a:close/>
                <a:moveTo>
                  <a:pt x="928759" y="382245"/>
                </a:moveTo>
                <a:cubicBezTo>
                  <a:pt x="633620" y="381729"/>
                  <a:pt x="388015" y="619594"/>
                  <a:pt x="386983" y="921957"/>
                </a:cubicBezTo>
                <a:cubicBezTo>
                  <a:pt x="385951" y="1222772"/>
                  <a:pt x="627428" y="1464765"/>
                  <a:pt x="926695" y="1465797"/>
                </a:cubicBezTo>
                <a:cubicBezTo>
                  <a:pt x="1229058" y="1466829"/>
                  <a:pt x="1470019" y="1222772"/>
                  <a:pt x="1470535" y="924537"/>
                </a:cubicBezTo>
                <a:cubicBezTo>
                  <a:pt x="1470535" y="625270"/>
                  <a:pt x="1228026" y="381729"/>
                  <a:pt x="928759" y="382245"/>
                </a:cubicBezTo>
                <a:close/>
              </a:path>
            </a:pathLst>
          </a:custGeom>
          <a:solidFill>
            <a:schemeClr val="accent4"/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1" name="Freeform: Shape 28">
            <a:extLst>
              <a:ext uri="{FF2B5EF4-FFF2-40B4-BE49-F238E27FC236}">
                <a16:creationId xmlns:a16="http://schemas.microsoft.com/office/drawing/2014/main" id="{8B5EFE26-CA4C-471A-9F10-33D5A0932CBE}"/>
              </a:ext>
            </a:extLst>
          </p:cNvPr>
          <p:cNvSpPr/>
          <p:nvPr/>
        </p:nvSpPr>
        <p:spPr>
          <a:xfrm>
            <a:off x="4722122" y="2660394"/>
            <a:ext cx="1413578" cy="1405721"/>
          </a:xfrm>
          <a:custGeom>
            <a:avLst/>
            <a:gdLst>
              <a:gd name="connsiteX0" fmla="*/ 959201 w 1857518"/>
              <a:gd name="connsiteY0" fmla="*/ 1852264 h 1847198"/>
              <a:gd name="connsiteX1" fmla="*/ 910700 w 1857518"/>
              <a:gd name="connsiteY1" fmla="*/ 1852264 h 1847198"/>
              <a:gd name="connsiteX2" fmla="*/ 891608 w 1857518"/>
              <a:gd name="connsiteY2" fmla="*/ 1830593 h 1847198"/>
              <a:gd name="connsiteX3" fmla="*/ 838463 w 1857518"/>
              <a:gd name="connsiteY3" fmla="*/ 1669608 h 1847198"/>
              <a:gd name="connsiteX4" fmla="*/ 813180 w 1857518"/>
              <a:gd name="connsiteY4" fmla="*/ 1646905 h 1847198"/>
              <a:gd name="connsiteX5" fmla="*/ 730624 w 1857518"/>
              <a:gd name="connsiteY5" fmla="*/ 1628330 h 1847198"/>
              <a:gd name="connsiteX6" fmla="*/ 693990 w 1857518"/>
              <a:gd name="connsiteY6" fmla="*/ 1639165 h 1847198"/>
              <a:gd name="connsiteX7" fmla="*/ 573251 w 1857518"/>
              <a:gd name="connsiteY7" fmla="*/ 1761452 h 1847198"/>
              <a:gd name="connsiteX8" fmla="*/ 542292 w 1857518"/>
              <a:gd name="connsiteY8" fmla="*/ 1766612 h 1847198"/>
              <a:gd name="connsiteX9" fmla="*/ 412782 w 1857518"/>
              <a:gd name="connsiteY9" fmla="*/ 1693859 h 1847198"/>
              <a:gd name="connsiteX10" fmla="*/ 398334 w 1857518"/>
              <a:gd name="connsiteY10" fmla="*/ 1660836 h 1847198"/>
              <a:gd name="connsiteX11" fmla="*/ 440644 w 1857518"/>
              <a:gd name="connsiteY11" fmla="*/ 1494176 h 1847198"/>
              <a:gd name="connsiteX12" fmla="*/ 432904 w 1857518"/>
              <a:gd name="connsiteY12" fmla="*/ 1462185 h 1847198"/>
              <a:gd name="connsiteX13" fmla="*/ 370471 w 1857518"/>
              <a:gd name="connsiteY13" fmla="*/ 1397172 h 1847198"/>
              <a:gd name="connsiteX14" fmla="*/ 340545 w 1857518"/>
              <a:gd name="connsiteY14" fmla="*/ 1388400 h 1847198"/>
              <a:gd name="connsiteX15" fmla="*/ 310618 w 1857518"/>
              <a:gd name="connsiteY15" fmla="*/ 1395108 h 1847198"/>
              <a:gd name="connsiteX16" fmla="*/ 170273 w 1857518"/>
              <a:gd name="connsiteY16" fmla="*/ 1426583 h 1847198"/>
              <a:gd name="connsiteX17" fmla="*/ 141377 w 1857518"/>
              <a:gd name="connsiteY17" fmla="*/ 1413683 h 1847198"/>
              <a:gd name="connsiteX18" fmla="*/ 70689 w 1857518"/>
              <a:gd name="connsiteY18" fmla="*/ 1276949 h 1847198"/>
              <a:gd name="connsiteX19" fmla="*/ 75848 w 1857518"/>
              <a:gd name="connsiteY19" fmla="*/ 1247539 h 1847198"/>
              <a:gd name="connsiteX20" fmla="*/ 206391 w 1857518"/>
              <a:gd name="connsiteY20" fmla="*/ 1126284 h 1847198"/>
              <a:gd name="connsiteX21" fmla="*/ 216710 w 1857518"/>
              <a:gd name="connsiteY21" fmla="*/ 1096873 h 1847198"/>
              <a:gd name="connsiteX22" fmla="*/ 201231 w 1857518"/>
              <a:gd name="connsiteY22" fmla="*/ 1012769 h 1847198"/>
              <a:gd name="connsiteX23" fmla="*/ 181108 w 1857518"/>
              <a:gd name="connsiteY23" fmla="*/ 989034 h 1847198"/>
              <a:gd name="connsiteX24" fmla="*/ 67077 w 1857518"/>
              <a:gd name="connsiteY24" fmla="*/ 947240 h 1847198"/>
              <a:gd name="connsiteX25" fmla="*/ 0 w 1857518"/>
              <a:gd name="connsiteY25" fmla="*/ 921957 h 1847198"/>
              <a:gd name="connsiteX26" fmla="*/ 0 w 1857518"/>
              <a:gd name="connsiteY26" fmla="*/ 893062 h 1847198"/>
              <a:gd name="connsiteX27" fmla="*/ 4643 w 1857518"/>
              <a:gd name="connsiteY27" fmla="*/ 842496 h 1847198"/>
              <a:gd name="connsiteX28" fmla="*/ 17543 w 1857518"/>
              <a:gd name="connsiteY28" fmla="*/ 743945 h 1847198"/>
              <a:gd name="connsiteX29" fmla="*/ 38182 w 1857518"/>
              <a:gd name="connsiteY29" fmla="*/ 723305 h 1847198"/>
              <a:gd name="connsiteX30" fmla="*/ 214131 w 1857518"/>
              <a:gd name="connsiteY30" fmla="*/ 691315 h 1847198"/>
              <a:gd name="connsiteX31" fmla="*/ 239929 w 1857518"/>
              <a:gd name="connsiteY31" fmla="*/ 671192 h 1847198"/>
              <a:gd name="connsiteX32" fmla="*/ 266760 w 1857518"/>
              <a:gd name="connsiteY32" fmla="*/ 606695 h 1847198"/>
              <a:gd name="connsiteX33" fmla="*/ 262116 w 1857518"/>
              <a:gd name="connsiteY33" fmla="*/ 570060 h 1847198"/>
              <a:gd name="connsiteX34" fmla="*/ 159437 w 1857518"/>
              <a:gd name="connsiteY34" fmla="*/ 434874 h 1847198"/>
              <a:gd name="connsiteX35" fmla="*/ 159953 w 1857518"/>
              <a:gd name="connsiteY35" fmla="*/ 401336 h 1847198"/>
              <a:gd name="connsiteX36" fmla="*/ 259536 w 1857518"/>
              <a:gd name="connsiteY36" fmla="*/ 278017 h 1847198"/>
              <a:gd name="connsiteX37" fmla="*/ 294623 w 1857518"/>
              <a:gd name="connsiteY37" fmla="*/ 268729 h 1847198"/>
              <a:gd name="connsiteX38" fmla="*/ 457672 w 1857518"/>
              <a:gd name="connsiteY38" fmla="*/ 336322 h 1847198"/>
              <a:gd name="connsiteX39" fmla="*/ 489146 w 1857518"/>
              <a:gd name="connsiteY39" fmla="*/ 333743 h 1847198"/>
              <a:gd name="connsiteX40" fmla="*/ 540744 w 1857518"/>
              <a:gd name="connsiteY40" fmla="*/ 298140 h 1847198"/>
              <a:gd name="connsiteX41" fmla="*/ 553127 w 1857518"/>
              <a:gd name="connsiteY41" fmla="*/ 273889 h 1847198"/>
              <a:gd name="connsiteX42" fmla="*/ 552096 w 1857518"/>
              <a:gd name="connsiteY42" fmla="*/ 255830 h 1847198"/>
              <a:gd name="connsiteX43" fmla="*/ 545904 w 1857518"/>
              <a:gd name="connsiteY43" fmla="*/ 175854 h 1847198"/>
              <a:gd name="connsiteX44" fmla="*/ 539712 w 1857518"/>
              <a:gd name="connsiteY44" fmla="*/ 95877 h 1847198"/>
              <a:gd name="connsiteX45" fmla="*/ 556739 w 1857518"/>
              <a:gd name="connsiteY45" fmla="*/ 69562 h 1847198"/>
              <a:gd name="connsiteX46" fmla="*/ 716176 w 1857518"/>
              <a:gd name="connsiteY46" fmla="*/ 15901 h 1847198"/>
              <a:gd name="connsiteX47" fmla="*/ 726496 w 1857518"/>
              <a:gd name="connsiteY47" fmla="*/ 14353 h 1847198"/>
              <a:gd name="connsiteX48" fmla="*/ 748167 w 1857518"/>
              <a:gd name="connsiteY48" fmla="*/ 28800 h 1847198"/>
              <a:gd name="connsiteX49" fmla="*/ 847750 w 1857518"/>
              <a:gd name="connsiteY49" fmla="*/ 172758 h 1847198"/>
              <a:gd name="connsiteX50" fmla="*/ 878709 w 1857518"/>
              <a:gd name="connsiteY50" fmla="*/ 187721 h 1847198"/>
              <a:gd name="connsiteX51" fmla="*/ 931855 w 1857518"/>
              <a:gd name="connsiteY51" fmla="*/ 185657 h 1847198"/>
              <a:gd name="connsiteX52" fmla="*/ 948366 w 1857518"/>
              <a:gd name="connsiteY52" fmla="*/ 177401 h 1847198"/>
              <a:gd name="connsiteX53" fmla="*/ 954042 w 1857518"/>
              <a:gd name="connsiteY53" fmla="*/ 169146 h 1847198"/>
              <a:gd name="connsiteX54" fmla="*/ 979840 w 1857518"/>
              <a:gd name="connsiteY54" fmla="*/ 121676 h 1847198"/>
              <a:gd name="connsiteX55" fmla="*/ 1037630 w 1857518"/>
              <a:gd name="connsiteY55" fmla="*/ 13837 h 1847198"/>
              <a:gd name="connsiteX56" fmla="*/ 1066525 w 1857518"/>
              <a:gd name="connsiteY56" fmla="*/ 937 h 1847198"/>
              <a:gd name="connsiteX57" fmla="*/ 1233702 w 1857518"/>
              <a:gd name="connsiteY57" fmla="*/ 40667 h 1847198"/>
              <a:gd name="connsiteX58" fmla="*/ 1253309 w 1857518"/>
              <a:gd name="connsiteY58" fmla="*/ 64918 h 1847198"/>
              <a:gd name="connsiteX59" fmla="*/ 1254341 w 1857518"/>
              <a:gd name="connsiteY59" fmla="*/ 85042 h 1847198"/>
              <a:gd name="connsiteX60" fmla="*/ 1258468 w 1857518"/>
              <a:gd name="connsiteY60" fmla="*/ 209908 h 1847198"/>
              <a:gd name="connsiteX61" fmla="*/ 1260016 w 1857518"/>
              <a:gd name="connsiteY61" fmla="*/ 244478 h 1847198"/>
              <a:gd name="connsiteX62" fmla="*/ 1276012 w 1857518"/>
              <a:gd name="connsiteY62" fmla="*/ 270277 h 1847198"/>
              <a:gd name="connsiteX63" fmla="*/ 1313678 w 1857518"/>
              <a:gd name="connsiteY63" fmla="*/ 291948 h 1847198"/>
              <a:gd name="connsiteX64" fmla="*/ 1349797 w 1857518"/>
              <a:gd name="connsiteY64" fmla="*/ 291948 h 1847198"/>
              <a:gd name="connsiteX65" fmla="*/ 1502526 w 1857518"/>
              <a:gd name="connsiteY65" fmla="*/ 206812 h 1847198"/>
              <a:gd name="connsiteX66" fmla="*/ 1535033 w 1857518"/>
              <a:gd name="connsiteY66" fmla="*/ 211456 h 1847198"/>
              <a:gd name="connsiteX67" fmla="*/ 1653707 w 1857518"/>
              <a:gd name="connsiteY67" fmla="*/ 332711 h 1847198"/>
              <a:gd name="connsiteX68" fmla="*/ 1657835 w 1857518"/>
              <a:gd name="connsiteY68" fmla="*/ 366249 h 1847198"/>
              <a:gd name="connsiteX69" fmla="*/ 1569087 w 1857518"/>
              <a:gd name="connsiteY69" fmla="*/ 515883 h 1847198"/>
              <a:gd name="connsiteX70" fmla="*/ 1568571 w 1857518"/>
              <a:gd name="connsiteY70" fmla="*/ 550453 h 1847198"/>
              <a:gd name="connsiteX71" fmla="*/ 1591274 w 1857518"/>
              <a:gd name="connsiteY71" fmla="*/ 592247 h 1847198"/>
              <a:gd name="connsiteX72" fmla="*/ 1617589 w 1857518"/>
              <a:gd name="connsiteY72" fmla="*/ 608759 h 1847198"/>
              <a:gd name="connsiteX73" fmla="*/ 1676926 w 1857518"/>
              <a:gd name="connsiteY73" fmla="*/ 612886 h 1847198"/>
              <a:gd name="connsiteX74" fmla="*/ 1797665 w 1857518"/>
              <a:gd name="connsiteY74" fmla="*/ 620626 h 1847198"/>
              <a:gd name="connsiteX75" fmla="*/ 1820884 w 1857518"/>
              <a:gd name="connsiteY75" fmla="*/ 640233 h 1847198"/>
              <a:gd name="connsiteX76" fmla="*/ 1857518 w 1857518"/>
              <a:gd name="connsiteY76" fmla="*/ 808442 h 1847198"/>
              <a:gd name="connsiteX77" fmla="*/ 1851842 w 1857518"/>
              <a:gd name="connsiteY77" fmla="*/ 829081 h 1847198"/>
              <a:gd name="connsiteX78" fmla="*/ 1841523 w 1857518"/>
              <a:gd name="connsiteY78" fmla="*/ 836305 h 1847198"/>
              <a:gd name="connsiteX79" fmla="*/ 1686214 w 1857518"/>
              <a:gd name="connsiteY79" fmla="*/ 913701 h 1847198"/>
              <a:gd name="connsiteX80" fmla="*/ 1668670 w 1857518"/>
              <a:gd name="connsiteY80" fmla="*/ 940016 h 1847198"/>
              <a:gd name="connsiteX81" fmla="*/ 1665059 w 1857518"/>
              <a:gd name="connsiteY81" fmla="*/ 998322 h 1847198"/>
              <a:gd name="connsiteX82" fmla="*/ 1678474 w 1857518"/>
              <a:gd name="connsiteY82" fmla="*/ 1026184 h 1847198"/>
              <a:gd name="connsiteX83" fmla="*/ 1821916 w 1857518"/>
              <a:gd name="connsiteY83" fmla="*/ 1131960 h 1847198"/>
              <a:gd name="connsiteX84" fmla="*/ 1831720 w 1857518"/>
              <a:gd name="connsiteY84" fmla="*/ 1163950 h 1847198"/>
              <a:gd name="connsiteX85" fmla="*/ 1805404 w 1857518"/>
              <a:gd name="connsiteY85" fmla="*/ 1236703 h 1847198"/>
              <a:gd name="connsiteX86" fmla="*/ 1775478 w 1857518"/>
              <a:gd name="connsiteY86" fmla="*/ 1317711 h 1847198"/>
              <a:gd name="connsiteX87" fmla="*/ 1750195 w 1857518"/>
              <a:gd name="connsiteY87" fmla="*/ 1334223 h 1847198"/>
              <a:gd name="connsiteX88" fmla="*/ 1685698 w 1857518"/>
              <a:gd name="connsiteY88" fmla="*/ 1327515 h 1847198"/>
              <a:gd name="connsiteX89" fmla="*/ 1574247 w 1857518"/>
              <a:gd name="connsiteY89" fmla="*/ 1315648 h 1847198"/>
              <a:gd name="connsiteX90" fmla="*/ 1545868 w 1857518"/>
              <a:gd name="connsiteY90" fmla="*/ 1328547 h 1847198"/>
              <a:gd name="connsiteX91" fmla="*/ 1505622 w 1857518"/>
              <a:gd name="connsiteY91" fmla="*/ 1383241 h 1847198"/>
              <a:gd name="connsiteX92" fmla="*/ 1500978 w 1857518"/>
              <a:gd name="connsiteY92" fmla="*/ 1417811 h 1847198"/>
              <a:gd name="connsiteX93" fmla="*/ 1563411 w 1857518"/>
              <a:gd name="connsiteY93" fmla="*/ 1581892 h 1847198"/>
              <a:gd name="connsiteX94" fmla="*/ 1554124 w 1857518"/>
              <a:gd name="connsiteY94" fmla="*/ 1615430 h 1847198"/>
              <a:gd name="connsiteX95" fmla="*/ 1430805 w 1857518"/>
              <a:gd name="connsiteY95" fmla="*/ 1708822 h 1847198"/>
              <a:gd name="connsiteX96" fmla="*/ 1397266 w 1857518"/>
              <a:gd name="connsiteY96" fmla="*/ 1708306 h 1847198"/>
              <a:gd name="connsiteX97" fmla="*/ 1263628 w 1857518"/>
              <a:gd name="connsiteY97" fmla="*/ 1600467 h 1847198"/>
              <a:gd name="connsiteX98" fmla="*/ 1232154 w 1857518"/>
              <a:gd name="connsiteY98" fmla="*/ 1594275 h 1847198"/>
              <a:gd name="connsiteX99" fmla="*/ 1153725 w 1857518"/>
              <a:gd name="connsiteY99" fmla="*/ 1624202 h 1847198"/>
              <a:gd name="connsiteX100" fmla="*/ 1134634 w 1857518"/>
              <a:gd name="connsiteY100" fmla="*/ 1646905 h 1847198"/>
              <a:gd name="connsiteX101" fmla="*/ 1123798 w 1857518"/>
              <a:gd name="connsiteY101" fmla="*/ 1698503 h 1847198"/>
              <a:gd name="connsiteX102" fmla="*/ 1097999 w 1857518"/>
              <a:gd name="connsiteY102" fmla="*/ 1821821 h 1847198"/>
              <a:gd name="connsiteX103" fmla="*/ 1076329 w 1857518"/>
              <a:gd name="connsiteY103" fmla="*/ 1842460 h 1847198"/>
              <a:gd name="connsiteX104" fmla="*/ 994288 w 1857518"/>
              <a:gd name="connsiteY104" fmla="*/ 1851232 h 1847198"/>
              <a:gd name="connsiteX105" fmla="*/ 959201 w 1857518"/>
              <a:gd name="connsiteY105" fmla="*/ 1852264 h 1847198"/>
              <a:gd name="connsiteX106" fmla="*/ 928759 w 1857518"/>
              <a:gd name="connsiteY106" fmla="*/ 382245 h 1847198"/>
              <a:gd name="connsiteX107" fmla="*/ 386983 w 1857518"/>
              <a:gd name="connsiteY107" fmla="*/ 921957 h 1847198"/>
              <a:gd name="connsiteX108" fmla="*/ 926695 w 1857518"/>
              <a:gd name="connsiteY108" fmla="*/ 1465797 h 1847198"/>
              <a:gd name="connsiteX109" fmla="*/ 1470535 w 1857518"/>
              <a:gd name="connsiteY109" fmla="*/ 924537 h 1847198"/>
              <a:gd name="connsiteX110" fmla="*/ 928759 w 1857518"/>
              <a:gd name="connsiteY110" fmla="*/ 382245 h 1847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</a:cxnLst>
            <a:rect l="l" t="t" r="r" b="b"/>
            <a:pathLst>
              <a:path w="1857518" h="1847198">
                <a:moveTo>
                  <a:pt x="959201" y="1852264"/>
                </a:moveTo>
                <a:cubicBezTo>
                  <a:pt x="943206" y="1852264"/>
                  <a:pt x="927211" y="1852264"/>
                  <a:pt x="910700" y="1852264"/>
                </a:cubicBezTo>
                <a:cubicBezTo>
                  <a:pt x="900380" y="1848652"/>
                  <a:pt x="894704" y="1840913"/>
                  <a:pt x="891608" y="1830593"/>
                </a:cubicBezTo>
                <a:cubicBezTo>
                  <a:pt x="874065" y="1776931"/>
                  <a:pt x="856006" y="1723270"/>
                  <a:pt x="838463" y="1669608"/>
                </a:cubicBezTo>
                <a:cubicBezTo>
                  <a:pt x="834335" y="1657224"/>
                  <a:pt x="826080" y="1649485"/>
                  <a:pt x="813180" y="1646905"/>
                </a:cubicBezTo>
                <a:cubicBezTo>
                  <a:pt x="785833" y="1640713"/>
                  <a:pt x="757970" y="1635037"/>
                  <a:pt x="730624" y="1628330"/>
                </a:cubicBezTo>
                <a:cubicBezTo>
                  <a:pt x="716176" y="1624718"/>
                  <a:pt x="704309" y="1628330"/>
                  <a:pt x="693990" y="1639165"/>
                </a:cubicBezTo>
                <a:cubicBezTo>
                  <a:pt x="654259" y="1680443"/>
                  <a:pt x="613497" y="1720690"/>
                  <a:pt x="573251" y="1761452"/>
                </a:cubicBezTo>
                <a:cubicBezTo>
                  <a:pt x="563963" y="1770739"/>
                  <a:pt x="553127" y="1772804"/>
                  <a:pt x="542292" y="1766612"/>
                </a:cubicBezTo>
                <a:cubicBezTo>
                  <a:pt x="498950" y="1742361"/>
                  <a:pt x="456123" y="1718110"/>
                  <a:pt x="412782" y="1693859"/>
                </a:cubicBezTo>
                <a:cubicBezTo>
                  <a:pt x="397818" y="1685603"/>
                  <a:pt x="394206" y="1676832"/>
                  <a:pt x="398334" y="1660836"/>
                </a:cubicBezTo>
                <a:cubicBezTo>
                  <a:pt x="412265" y="1605111"/>
                  <a:pt x="426713" y="1549901"/>
                  <a:pt x="440644" y="1494176"/>
                </a:cubicBezTo>
                <a:cubicBezTo>
                  <a:pt x="443741" y="1482308"/>
                  <a:pt x="441676" y="1471473"/>
                  <a:pt x="432904" y="1462185"/>
                </a:cubicBezTo>
                <a:cubicBezTo>
                  <a:pt x="412265" y="1440514"/>
                  <a:pt x="391110" y="1418843"/>
                  <a:pt x="370471" y="1397172"/>
                </a:cubicBezTo>
                <a:cubicBezTo>
                  <a:pt x="362216" y="1388400"/>
                  <a:pt x="351896" y="1385820"/>
                  <a:pt x="340545" y="1388400"/>
                </a:cubicBezTo>
                <a:cubicBezTo>
                  <a:pt x="330226" y="1390464"/>
                  <a:pt x="320422" y="1393044"/>
                  <a:pt x="310618" y="1395108"/>
                </a:cubicBezTo>
                <a:cubicBezTo>
                  <a:pt x="263664" y="1405428"/>
                  <a:pt x="217226" y="1416263"/>
                  <a:pt x="170273" y="1426583"/>
                </a:cubicBezTo>
                <a:cubicBezTo>
                  <a:pt x="157373" y="1429679"/>
                  <a:pt x="147054" y="1425035"/>
                  <a:pt x="141377" y="1413683"/>
                </a:cubicBezTo>
                <a:cubicBezTo>
                  <a:pt x="117642" y="1368277"/>
                  <a:pt x="94423" y="1322355"/>
                  <a:pt x="70689" y="1276949"/>
                </a:cubicBezTo>
                <a:cubicBezTo>
                  <a:pt x="65529" y="1266630"/>
                  <a:pt x="67593" y="1255278"/>
                  <a:pt x="75848" y="1247539"/>
                </a:cubicBezTo>
                <a:cubicBezTo>
                  <a:pt x="119191" y="1207292"/>
                  <a:pt x="163049" y="1166530"/>
                  <a:pt x="206391" y="1126284"/>
                </a:cubicBezTo>
                <a:cubicBezTo>
                  <a:pt x="215162" y="1118544"/>
                  <a:pt x="218258" y="1108225"/>
                  <a:pt x="216710" y="1096873"/>
                </a:cubicBezTo>
                <a:cubicBezTo>
                  <a:pt x="211551" y="1069010"/>
                  <a:pt x="206391" y="1040631"/>
                  <a:pt x="201231" y="1012769"/>
                </a:cubicBezTo>
                <a:cubicBezTo>
                  <a:pt x="199167" y="1000901"/>
                  <a:pt x="192459" y="993162"/>
                  <a:pt x="181108" y="989034"/>
                </a:cubicBezTo>
                <a:cubicBezTo>
                  <a:pt x="142925" y="975103"/>
                  <a:pt x="104743" y="961171"/>
                  <a:pt x="67077" y="947240"/>
                </a:cubicBezTo>
                <a:cubicBezTo>
                  <a:pt x="44890" y="938984"/>
                  <a:pt x="22187" y="931760"/>
                  <a:pt x="0" y="921957"/>
                </a:cubicBezTo>
                <a:cubicBezTo>
                  <a:pt x="0" y="912153"/>
                  <a:pt x="0" y="902866"/>
                  <a:pt x="0" y="893062"/>
                </a:cubicBezTo>
                <a:cubicBezTo>
                  <a:pt x="1548" y="876035"/>
                  <a:pt x="3096" y="859524"/>
                  <a:pt x="4643" y="842496"/>
                </a:cubicBezTo>
                <a:cubicBezTo>
                  <a:pt x="7740" y="809474"/>
                  <a:pt x="12383" y="776451"/>
                  <a:pt x="17543" y="743945"/>
                </a:cubicBezTo>
                <a:cubicBezTo>
                  <a:pt x="19091" y="733109"/>
                  <a:pt x="26831" y="725369"/>
                  <a:pt x="38182" y="723305"/>
                </a:cubicBezTo>
                <a:cubicBezTo>
                  <a:pt x="97003" y="712470"/>
                  <a:pt x="155309" y="702150"/>
                  <a:pt x="214131" y="691315"/>
                </a:cubicBezTo>
                <a:cubicBezTo>
                  <a:pt x="226514" y="689251"/>
                  <a:pt x="234770" y="682543"/>
                  <a:pt x="239929" y="671192"/>
                </a:cubicBezTo>
                <a:cubicBezTo>
                  <a:pt x="248701" y="649521"/>
                  <a:pt x="257989" y="627850"/>
                  <a:pt x="266760" y="606695"/>
                </a:cubicBezTo>
                <a:cubicBezTo>
                  <a:pt x="272436" y="593279"/>
                  <a:pt x="270888" y="581928"/>
                  <a:pt x="262116" y="570060"/>
                </a:cubicBezTo>
                <a:cubicBezTo>
                  <a:pt x="227546" y="525170"/>
                  <a:pt x="193492" y="479764"/>
                  <a:pt x="159437" y="434874"/>
                </a:cubicBezTo>
                <a:cubicBezTo>
                  <a:pt x="150665" y="423007"/>
                  <a:pt x="150665" y="412687"/>
                  <a:pt x="159953" y="401336"/>
                </a:cubicBezTo>
                <a:cubicBezTo>
                  <a:pt x="192975" y="360058"/>
                  <a:pt x="225998" y="319295"/>
                  <a:pt x="259536" y="278017"/>
                </a:cubicBezTo>
                <a:cubicBezTo>
                  <a:pt x="270372" y="265118"/>
                  <a:pt x="279144" y="262538"/>
                  <a:pt x="294623" y="268729"/>
                </a:cubicBezTo>
                <a:cubicBezTo>
                  <a:pt x="348801" y="291433"/>
                  <a:pt x="402978" y="313620"/>
                  <a:pt x="457672" y="336322"/>
                </a:cubicBezTo>
                <a:cubicBezTo>
                  <a:pt x="468507" y="340966"/>
                  <a:pt x="479342" y="340450"/>
                  <a:pt x="489146" y="333743"/>
                </a:cubicBezTo>
                <a:cubicBezTo>
                  <a:pt x="506690" y="321875"/>
                  <a:pt x="523717" y="310008"/>
                  <a:pt x="540744" y="298140"/>
                </a:cubicBezTo>
                <a:cubicBezTo>
                  <a:pt x="548999" y="292464"/>
                  <a:pt x="553127" y="284209"/>
                  <a:pt x="553127" y="273889"/>
                </a:cubicBezTo>
                <a:cubicBezTo>
                  <a:pt x="553127" y="267697"/>
                  <a:pt x="552612" y="261506"/>
                  <a:pt x="552096" y="255830"/>
                </a:cubicBezTo>
                <a:cubicBezTo>
                  <a:pt x="550032" y="228999"/>
                  <a:pt x="547968" y="202684"/>
                  <a:pt x="545904" y="175854"/>
                </a:cubicBezTo>
                <a:cubicBezTo>
                  <a:pt x="543840" y="149023"/>
                  <a:pt x="541776" y="122708"/>
                  <a:pt x="539712" y="95877"/>
                </a:cubicBezTo>
                <a:cubicBezTo>
                  <a:pt x="538680" y="83493"/>
                  <a:pt x="544872" y="73690"/>
                  <a:pt x="556739" y="69562"/>
                </a:cubicBezTo>
                <a:cubicBezTo>
                  <a:pt x="609885" y="51503"/>
                  <a:pt x="663031" y="33444"/>
                  <a:pt x="716176" y="15901"/>
                </a:cubicBezTo>
                <a:cubicBezTo>
                  <a:pt x="719788" y="14869"/>
                  <a:pt x="722884" y="14353"/>
                  <a:pt x="726496" y="14353"/>
                </a:cubicBezTo>
                <a:cubicBezTo>
                  <a:pt x="736299" y="14869"/>
                  <a:pt x="742491" y="21060"/>
                  <a:pt x="748167" y="28800"/>
                </a:cubicBezTo>
                <a:cubicBezTo>
                  <a:pt x="781189" y="76786"/>
                  <a:pt x="814728" y="124772"/>
                  <a:pt x="847750" y="172758"/>
                </a:cubicBezTo>
                <a:cubicBezTo>
                  <a:pt x="855490" y="183593"/>
                  <a:pt x="865810" y="188753"/>
                  <a:pt x="878709" y="187721"/>
                </a:cubicBezTo>
                <a:cubicBezTo>
                  <a:pt x="896252" y="186173"/>
                  <a:pt x="914312" y="185657"/>
                  <a:pt x="931855" y="185657"/>
                </a:cubicBezTo>
                <a:cubicBezTo>
                  <a:pt x="939079" y="185657"/>
                  <a:pt x="944239" y="183077"/>
                  <a:pt x="948366" y="177401"/>
                </a:cubicBezTo>
                <a:cubicBezTo>
                  <a:pt x="950430" y="174822"/>
                  <a:pt x="952494" y="171726"/>
                  <a:pt x="954042" y="169146"/>
                </a:cubicBezTo>
                <a:cubicBezTo>
                  <a:pt x="962814" y="153150"/>
                  <a:pt x="971069" y="137155"/>
                  <a:pt x="979840" y="121676"/>
                </a:cubicBezTo>
                <a:cubicBezTo>
                  <a:pt x="998932" y="85558"/>
                  <a:pt x="1018539" y="49955"/>
                  <a:pt x="1037630" y="13837"/>
                </a:cubicBezTo>
                <a:cubicBezTo>
                  <a:pt x="1043822" y="2485"/>
                  <a:pt x="1053626" y="-2159"/>
                  <a:pt x="1066525" y="937"/>
                </a:cubicBezTo>
                <a:cubicBezTo>
                  <a:pt x="1122251" y="14353"/>
                  <a:pt x="1177976" y="27252"/>
                  <a:pt x="1233702" y="40667"/>
                </a:cubicBezTo>
                <a:cubicBezTo>
                  <a:pt x="1245569" y="43763"/>
                  <a:pt x="1252793" y="52535"/>
                  <a:pt x="1253309" y="64918"/>
                </a:cubicBezTo>
                <a:cubicBezTo>
                  <a:pt x="1253825" y="71626"/>
                  <a:pt x="1253825" y="78334"/>
                  <a:pt x="1254341" y="85042"/>
                </a:cubicBezTo>
                <a:cubicBezTo>
                  <a:pt x="1255888" y="126836"/>
                  <a:pt x="1256921" y="168630"/>
                  <a:pt x="1258468" y="209908"/>
                </a:cubicBezTo>
                <a:cubicBezTo>
                  <a:pt x="1258985" y="221260"/>
                  <a:pt x="1259501" y="233127"/>
                  <a:pt x="1260016" y="244478"/>
                </a:cubicBezTo>
                <a:cubicBezTo>
                  <a:pt x="1260532" y="255830"/>
                  <a:pt x="1266208" y="264602"/>
                  <a:pt x="1276012" y="270277"/>
                </a:cubicBezTo>
                <a:cubicBezTo>
                  <a:pt x="1288395" y="277501"/>
                  <a:pt x="1301295" y="284209"/>
                  <a:pt x="1313678" y="291948"/>
                </a:cubicBezTo>
                <a:cubicBezTo>
                  <a:pt x="1326062" y="299172"/>
                  <a:pt x="1337413" y="298656"/>
                  <a:pt x="1349797" y="291948"/>
                </a:cubicBezTo>
                <a:cubicBezTo>
                  <a:pt x="1400879" y="263570"/>
                  <a:pt x="1451444" y="235191"/>
                  <a:pt x="1502526" y="206812"/>
                </a:cubicBezTo>
                <a:cubicBezTo>
                  <a:pt x="1514394" y="200105"/>
                  <a:pt x="1525745" y="202168"/>
                  <a:pt x="1535033" y="211456"/>
                </a:cubicBezTo>
                <a:cubicBezTo>
                  <a:pt x="1574763" y="251702"/>
                  <a:pt x="1613977" y="292464"/>
                  <a:pt x="1653707" y="332711"/>
                </a:cubicBezTo>
                <a:cubicBezTo>
                  <a:pt x="1664027" y="343546"/>
                  <a:pt x="1665575" y="353350"/>
                  <a:pt x="1657835" y="366249"/>
                </a:cubicBezTo>
                <a:cubicBezTo>
                  <a:pt x="1628424" y="416299"/>
                  <a:pt x="1598497" y="465833"/>
                  <a:pt x="1569087" y="515883"/>
                </a:cubicBezTo>
                <a:cubicBezTo>
                  <a:pt x="1562379" y="527234"/>
                  <a:pt x="1561863" y="539102"/>
                  <a:pt x="1568571" y="550453"/>
                </a:cubicBezTo>
                <a:cubicBezTo>
                  <a:pt x="1576311" y="564384"/>
                  <a:pt x="1583534" y="578316"/>
                  <a:pt x="1591274" y="592247"/>
                </a:cubicBezTo>
                <a:cubicBezTo>
                  <a:pt x="1596950" y="602567"/>
                  <a:pt x="1605721" y="608243"/>
                  <a:pt x="1617589" y="608759"/>
                </a:cubicBezTo>
                <a:cubicBezTo>
                  <a:pt x="1637196" y="610307"/>
                  <a:pt x="1657319" y="611339"/>
                  <a:pt x="1676926" y="612886"/>
                </a:cubicBezTo>
                <a:cubicBezTo>
                  <a:pt x="1717172" y="615466"/>
                  <a:pt x="1757419" y="618046"/>
                  <a:pt x="1797665" y="620626"/>
                </a:cubicBezTo>
                <a:cubicBezTo>
                  <a:pt x="1809016" y="621142"/>
                  <a:pt x="1818304" y="628882"/>
                  <a:pt x="1820884" y="640233"/>
                </a:cubicBezTo>
                <a:cubicBezTo>
                  <a:pt x="1833267" y="695959"/>
                  <a:pt x="1845135" y="752200"/>
                  <a:pt x="1857518" y="808442"/>
                </a:cubicBezTo>
                <a:cubicBezTo>
                  <a:pt x="1859066" y="816181"/>
                  <a:pt x="1857002" y="822889"/>
                  <a:pt x="1851842" y="829081"/>
                </a:cubicBezTo>
                <a:cubicBezTo>
                  <a:pt x="1849262" y="832177"/>
                  <a:pt x="1845135" y="834241"/>
                  <a:pt x="1841523" y="836305"/>
                </a:cubicBezTo>
                <a:cubicBezTo>
                  <a:pt x="1789925" y="862103"/>
                  <a:pt x="1738327" y="887902"/>
                  <a:pt x="1686214" y="913701"/>
                </a:cubicBezTo>
                <a:cubicBezTo>
                  <a:pt x="1675378" y="919377"/>
                  <a:pt x="1669187" y="927633"/>
                  <a:pt x="1668670" y="940016"/>
                </a:cubicBezTo>
                <a:cubicBezTo>
                  <a:pt x="1667639" y="959623"/>
                  <a:pt x="1666090" y="978714"/>
                  <a:pt x="1665059" y="998322"/>
                </a:cubicBezTo>
                <a:cubicBezTo>
                  <a:pt x="1664543" y="1009673"/>
                  <a:pt x="1668670" y="1019477"/>
                  <a:pt x="1678474" y="1026184"/>
                </a:cubicBezTo>
                <a:cubicBezTo>
                  <a:pt x="1726460" y="1061271"/>
                  <a:pt x="1773930" y="1096873"/>
                  <a:pt x="1821916" y="1131960"/>
                </a:cubicBezTo>
                <a:cubicBezTo>
                  <a:pt x="1833267" y="1140215"/>
                  <a:pt x="1836879" y="1150535"/>
                  <a:pt x="1831720" y="1163950"/>
                </a:cubicBezTo>
                <a:cubicBezTo>
                  <a:pt x="1822948" y="1188201"/>
                  <a:pt x="1814176" y="1212452"/>
                  <a:pt x="1805404" y="1236703"/>
                </a:cubicBezTo>
                <a:cubicBezTo>
                  <a:pt x="1795601" y="1263534"/>
                  <a:pt x="1785798" y="1290881"/>
                  <a:pt x="1775478" y="1317711"/>
                </a:cubicBezTo>
                <a:cubicBezTo>
                  <a:pt x="1771350" y="1329063"/>
                  <a:pt x="1761546" y="1335255"/>
                  <a:pt x="1750195" y="1334223"/>
                </a:cubicBezTo>
                <a:cubicBezTo>
                  <a:pt x="1728524" y="1332159"/>
                  <a:pt x="1707369" y="1329579"/>
                  <a:pt x="1685698" y="1327515"/>
                </a:cubicBezTo>
                <a:cubicBezTo>
                  <a:pt x="1648548" y="1323387"/>
                  <a:pt x="1611397" y="1319259"/>
                  <a:pt x="1574247" y="1315648"/>
                </a:cubicBezTo>
                <a:cubicBezTo>
                  <a:pt x="1562379" y="1314616"/>
                  <a:pt x="1553092" y="1318743"/>
                  <a:pt x="1545868" y="1328547"/>
                </a:cubicBezTo>
                <a:cubicBezTo>
                  <a:pt x="1532453" y="1346606"/>
                  <a:pt x="1519553" y="1365181"/>
                  <a:pt x="1505622" y="1383241"/>
                </a:cubicBezTo>
                <a:cubicBezTo>
                  <a:pt x="1497366" y="1394076"/>
                  <a:pt x="1496334" y="1405428"/>
                  <a:pt x="1500978" y="1417811"/>
                </a:cubicBezTo>
                <a:cubicBezTo>
                  <a:pt x="1521617" y="1472505"/>
                  <a:pt x="1542772" y="1527198"/>
                  <a:pt x="1563411" y="1581892"/>
                </a:cubicBezTo>
                <a:cubicBezTo>
                  <a:pt x="1569087" y="1596339"/>
                  <a:pt x="1565991" y="1606143"/>
                  <a:pt x="1554124" y="1615430"/>
                </a:cubicBezTo>
                <a:cubicBezTo>
                  <a:pt x="1512845" y="1646389"/>
                  <a:pt x="1472083" y="1677864"/>
                  <a:pt x="1430805" y="1708822"/>
                </a:cubicBezTo>
                <a:cubicBezTo>
                  <a:pt x="1418938" y="1717594"/>
                  <a:pt x="1408618" y="1717594"/>
                  <a:pt x="1397266" y="1708306"/>
                </a:cubicBezTo>
                <a:cubicBezTo>
                  <a:pt x="1352892" y="1672704"/>
                  <a:pt x="1308003" y="1636585"/>
                  <a:pt x="1263628" y="1600467"/>
                </a:cubicBezTo>
                <a:cubicBezTo>
                  <a:pt x="1253825" y="1592727"/>
                  <a:pt x="1243505" y="1590147"/>
                  <a:pt x="1232154" y="1594275"/>
                </a:cubicBezTo>
                <a:cubicBezTo>
                  <a:pt x="1205839" y="1604079"/>
                  <a:pt x="1179524" y="1613883"/>
                  <a:pt x="1153725" y="1624202"/>
                </a:cubicBezTo>
                <a:cubicBezTo>
                  <a:pt x="1143406" y="1628330"/>
                  <a:pt x="1137214" y="1636070"/>
                  <a:pt x="1134634" y="1646905"/>
                </a:cubicBezTo>
                <a:cubicBezTo>
                  <a:pt x="1131022" y="1663932"/>
                  <a:pt x="1127411" y="1681475"/>
                  <a:pt x="1123798" y="1698503"/>
                </a:cubicBezTo>
                <a:cubicBezTo>
                  <a:pt x="1115027" y="1739781"/>
                  <a:pt x="1106771" y="1780543"/>
                  <a:pt x="1097999" y="1821821"/>
                </a:cubicBezTo>
                <a:cubicBezTo>
                  <a:pt x="1095420" y="1833689"/>
                  <a:pt x="1088196" y="1840913"/>
                  <a:pt x="1076329" y="1842460"/>
                </a:cubicBezTo>
                <a:cubicBezTo>
                  <a:pt x="1048982" y="1846072"/>
                  <a:pt x="1021635" y="1848652"/>
                  <a:pt x="994288" y="1851232"/>
                </a:cubicBezTo>
                <a:cubicBezTo>
                  <a:pt x="980873" y="1850200"/>
                  <a:pt x="970037" y="1851232"/>
                  <a:pt x="959201" y="1852264"/>
                </a:cubicBezTo>
                <a:close/>
                <a:moveTo>
                  <a:pt x="928759" y="382245"/>
                </a:moveTo>
                <a:cubicBezTo>
                  <a:pt x="633620" y="381729"/>
                  <a:pt x="388015" y="619594"/>
                  <a:pt x="386983" y="921957"/>
                </a:cubicBezTo>
                <a:cubicBezTo>
                  <a:pt x="385951" y="1222772"/>
                  <a:pt x="627428" y="1464765"/>
                  <a:pt x="926695" y="1465797"/>
                </a:cubicBezTo>
                <a:cubicBezTo>
                  <a:pt x="1229058" y="1466829"/>
                  <a:pt x="1470019" y="1222772"/>
                  <a:pt x="1470535" y="924537"/>
                </a:cubicBezTo>
                <a:cubicBezTo>
                  <a:pt x="1470535" y="625270"/>
                  <a:pt x="1228026" y="381729"/>
                  <a:pt x="928759" y="382245"/>
                </a:cubicBezTo>
                <a:close/>
              </a:path>
            </a:pathLst>
          </a:custGeom>
          <a:solidFill>
            <a:schemeClr val="accent5"/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2" name="Round Same Side Corner Rectangle 11">
            <a:extLst>
              <a:ext uri="{FF2B5EF4-FFF2-40B4-BE49-F238E27FC236}">
                <a16:creationId xmlns:a16="http://schemas.microsoft.com/office/drawing/2014/main" id="{579A1EB8-B388-4D62-A0B1-3355F376DE8B}"/>
              </a:ext>
            </a:extLst>
          </p:cNvPr>
          <p:cNvSpPr>
            <a:spLocks noChangeAspect="1"/>
          </p:cNvSpPr>
          <p:nvPr/>
        </p:nvSpPr>
        <p:spPr>
          <a:xfrm rot="9900000">
            <a:off x="5263046" y="3222384"/>
            <a:ext cx="331729" cy="281739"/>
          </a:xfrm>
          <a:custGeom>
            <a:avLst/>
            <a:gdLst/>
            <a:ahLst/>
            <a:cxnLst/>
            <a:rect l="l" t="t" r="r" b="b"/>
            <a:pathLst>
              <a:path w="2911009" h="2472345">
                <a:moveTo>
                  <a:pt x="2219598" y="1335309"/>
                </a:moveTo>
                <a:lnTo>
                  <a:pt x="2219598" y="1222573"/>
                </a:lnTo>
                <a:cubicBezTo>
                  <a:pt x="2219598" y="1176944"/>
                  <a:pt x="2241926" y="1136530"/>
                  <a:pt x="2277694" y="1113650"/>
                </a:cubicBezTo>
                <a:lnTo>
                  <a:pt x="2277694" y="137786"/>
                </a:lnTo>
                <a:cubicBezTo>
                  <a:pt x="2277694" y="61689"/>
                  <a:pt x="2339383" y="0"/>
                  <a:pt x="2415480" y="0"/>
                </a:cubicBezTo>
                <a:lnTo>
                  <a:pt x="2545196" y="0"/>
                </a:lnTo>
                <a:cubicBezTo>
                  <a:pt x="2621293" y="0"/>
                  <a:pt x="2682982" y="61689"/>
                  <a:pt x="2682982" y="137786"/>
                </a:cubicBezTo>
                <a:lnTo>
                  <a:pt x="2682982" y="1099067"/>
                </a:lnTo>
                <a:cubicBezTo>
                  <a:pt x="2730197" y="1120049"/>
                  <a:pt x="2762708" y="1167515"/>
                  <a:pt x="2762708" y="1222573"/>
                </a:cubicBezTo>
                <a:lnTo>
                  <a:pt x="2762708" y="1480834"/>
                </a:lnTo>
                <a:close/>
                <a:moveTo>
                  <a:pt x="241900" y="1676361"/>
                </a:moveTo>
                <a:cubicBezTo>
                  <a:pt x="69371" y="1631107"/>
                  <a:pt x="-34146" y="1454930"/>
                  <a:pt x="10296" y="1282189"/>
                </a:cubicBezTo>
                <a:cubicBezTo>
                  <a:pt x="54739" y="1109449"/>
                  <a:pt x="230428" y="1005105"/>
                  <a:pt x="403375" y="1048736"/>
                </a:cubicBezTo>
                <a:cubicBezTo>
                  <a:pt x="349550" y="1257945"/>
                  <a:pt x="295726" y="1467153"/>
                  <a:pt x="241900" y="1676361"/>
                </a:cubicBezTo>
                <a:close/>
                <a:moveTo>
                  <a:pt x="2578947" y="2467929"/>
                </a:moveTo>
                <a:lnTo>
                  <a:pt x="1957545" y="2301425"/>
                </a:lnTo>
                <a:lnTo>
                  <a:pt x="2194209" y="1418183"/>
                </a:lnTo>
                <a:lnTo>
                  <a:pt x="2815611" y="1584687"/>
                </a:lnTo>
                <a:cubicBezTo>
                  <a:pt x="2884250" y="1603079"/>
                  <a:pt x="2924985" y="1673632"/>
                  <a:pt x="2906593" y="1742272"/>
                </a:cubicBezTo>
                <a:lnTo>
                  <a:pt x="2736532" y="2376947"/>
                </a:lnTo>
                <a:cubicBezTo>
                  <a:pt x="2718140" y="2445587"/>
                  <a:pt x="2647586" y="2486321"/>
                  <a:pt x="2578947" y="2467929"/>
                </a:cubicBezTo>
                <a:close/>
                <a:moveTo>
                  <a:pt x="610249" y="2287120"/>
                </a:moveTo>
                <a:lnTo>
                  <a:pt x="1020264" y="756923"/>
                </a:lnTo>
                <a:lnTo>
                  <a:pt x="2107356" y="1398691"/>
                </a:lnTo>
                <a:lnTo>
                  <a:pt x="1872582" y="2274879"/>
                </a:lnTo>
                <a:close/>
                <a:moveTo>
                  <a:pt x="426016" y="2349577"/>
                </a:moveTo>
                <a:lnTo>
                  <a:pt x="243978" y="2300800"/>
                </a:lnTo>
                <a:cubicBezTo>
                  <a:pt x="205115" y="2290387"/>
                  <a:pt x="182051" y="2250439"/>
                  <a:pt x="192464" y="2211576"/>
                </a:cubicBezTo>
                <a:lnTo>
                  <a:pt x="620679" y="613455"/>
                </a:lnTo>
                <a:cubicBezTo>
                  <a:pt x="631093" y="574592"/>
                  <a:pt x="671040" y="551528"/>
                  <a:pt x="709903" y="561941"/>
                </a:cubicBezTo>
                <a:lnTo>
                  <a:pt x="891942" y="610718"/>
                </a:lnTo>
                <a:cubicBezTo>
                  <a:pt x="930805" y="621132"/>
                  <a:pt x="953869" y="661079"/>
                  <a:pt x="943455" y="699942"/>
                </a:cubicBezTo>
                <a:lnTo>
                  <a:pt x="515240" y="2298064"/>
                </a:lnTo>
                <a:cubicBezTo>
                  <a:pt x="504827" y="2336927"/>
                  <a:pt x="464879" y="2359990"/>
                  <a:pt x="426016" y="2349577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3" name="Block Arc 41">
            <a:extLst>
              <a:ext uri="{FF2B5EF4-FFF2-40B4-BE49-F238E27FC236}">
                <a16:creationId xmlns:a16="http://schemas.microsoft.com/office/drawing/2014/main" id="{37C1DD7E-C661-4AD2-84B8-5F027D987548}"/>
              </a:ext>
            </a:extLst>
          </p:cNvPr>
          <p:cNvSpPr/>
          <p:nvPr/>
        </p:nvSpPr>
        <p:spPr>
          <a:xfrm>
            <a:off x="1866900" y="2474118"/>
            <a:ext cx="1826751" cy="1826750"/>
          </a:xfrm>
          <a:prstGeom prst="blockArc">
            <a:avLst>
              <a:gd name="adj1" fmla="val 8325103"/>
              <a:gd name="adj2" fmla="val 2496122"/>
              <a:gd name="adj3" fmla="val 3339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Block Arc 52">
            <a:extLst>
              <a:ext uri="{FF2B5EF4-FFF2-40B4-BE49-F238E27FC236}">
                <a16:creationId xmlns:a16="http://schemas.microsoft.com/office/drawing/2014/main" id="{87AC19A8-B234-422D-8D75-3C6C6422069B}"/>
              </a:ext>
            </a:extLst>
          </p:cNvPr>
          <p:cNvSpPr/>
          <p:nvPr/>
        </p:nvSpPr>
        <p:spPr>
          <a:xfrm rot="10800000">
            <a:off x="3187931" y="3637587"/>
            <a:ext cx="1826751" cy="1826750"/>
          </a:xfrm>
          <a:prstGeom prst="blockArc">
            <a:avLst>
              <a:gd name="adj1" fmla="val 8325103"/>
              <a:gd name="adj2" fmla="val 2496122"/>
              <a:gd name="adj3" fmla="val 3339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Block Arc 53">
            <a:extLst>
              <a:ext uri="{FF2B5EF4-FFF2-40B4-BE49-F238E27FC236}">
                <a16:creationId xmlns:a16="http://schemas.microsoft.com/office/drawing/2014/main" id="{12FD5987-0B61-465B-8EE1-EA9B61082EAA}"/>
              </a:ext>
            </a:extLst>
          </p:cNvPr>
          <p:cNvSpPr/>
          <p:nvPr/>
        </p:nvSpPr>
        <p:spPr>
          <a:xfrm>
            <a:off x="4522109" y="2482047"/>
            <a:ext cx="1826751" cy="1826750"/>
          </a:xfrm>
          <a:prstGeom prst="blockArc">
            <a:avLst>
              <a:gd name="adj1" fmla="val 8325103"/>
              <a:gd name="adj2" fmla="val 2496122"/>
              <a:gd name="adj3" fmla="val 3339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Block Arc 54">
            <a:extLst>
              <a:ext uri="{FF2B5EF4-FFF2-40B4-BE49-F238E27FC236}">
                <a16:creationId xmlns:a16="http://schemas.microsoft.com/office/drawing/2014/main" id="{8C51FE76-7CE1-4E0B-99CE-55D0F267DB6E}"/>
              </a:ext>
            </a:extLst>
          </p:cNvPr>
          <p:cNvSpPr/>
          <p:nvPr/>
        </p:nvSpPr>
        <p:spPr>
          <a:xfrm rot="10800000">
            <a:off x="5843140" y="3645515"/>
            <a:ext cx="1826751" cy="1826750"/>
          </a:xfrm>
          <a:prstGeom prst="blockArc">
            <a:avLst>
              <a:gd name="adj1" fmla="val 8325103"/>
              <a:gd name="adj2" fmla="val 2496122"/>
              <a:gd name="adj3" fmla="val 3339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Block Arc 55">
            <a:extLst>
              <a:ext uri="{FF2B5EF4-FFF2-40B4-BE49-F238E27FC236}">
                <a16:creationId xmlns:a16="http://schemas.microsoft.com/office/drawing/2014/main" id="{49E57151-9100-48B5-B5AC-65E420C7FC7A}"/>
              </a:ext>
            </a:extLst>
          </p:cNvPr>
          <p:cNvSpPr/>
          <p:nvPr/>
        </p:nvSpPr>
        <p:spPr>
          <a:xfrm>
            <a:off x="7177318" y="2489975"/>
            <a:ext cx="1826751" cy="1826750"/>
          </a:xfrm>
          <a:prstGeom prst="blockArc">
            <a:avLst>
              <a:gd name="adj1" fmla="val 8325103"/>
              <a:gd name="adj2" fmla="val 2496122"/>
              <a:gd name="adj3" fmla="val 3339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Block Arc 56">
            <a:extLst>
              <a:ext uri="{FF2B5EF4-FFF2-40B4-BE49-F238E27FC236}">
                <a16:creationId xmlns:a16="http://schemas.microsoft.com/office/drawing/2014/main" id="{50DB1E14-5499-4E2C-A82C-B6D7FFF85867}"/>
              </a:ext>
            </a:extLst>
          </p:cNvPr>
          <p:cNvSpPr/>
          <p:nvPr/>
        </p:nvSpPr>
        <p:spPr>
          <a:xfrm rot="10800000">
            <a:off x="8498349" y="3653444"/>
            <a:ext cx="1826751" cy="1826750"/>
          </a:xfrm>
          <a:prstGeom prst="blockArc">
            <a:avLst>
              <a:gd name="adj1" fmla="val 8325103"/>
              <a:gd name="adj2" fmla="val 2496122"/>
              <a:gd name="adj3" fmla="val 3339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Freeform: Shape 58">
            <a:extLst>
              <a:ext uri="{FF2B5EF4-FFF2-40B4-BE49-F238E27FC236}">
                <a16:creationId xmlns:a16="http://schemas.microsoft.com/office/drawing/2014/main" id="{F728D593-6F59-4C55-986A-3269A72FD900}"/>
              </a:ext>
            </a:extLst>
          </p:cNvPr>
          <p:cNvSpPr/>
          <p:nvPr/>
        </p:nvSpPr>
        <p:spPr>
          <a:xfrm>
            <a:off x="8718084" y="3863958"/>
            <a:ext cx="1413578" cy="1405721"/>
          </a:xfrm>
          <a:custGeom>
            <a:avLst/>
            <a:gdLst>
              <a:gd name="connsiteX0" fmla="*/ 959201 w 1857518"/>
              <a:gd name="connsiteY0" fmla="*/ 1852264 h 1847198"/>
              <a:gd name="connsiteX1" fmla="*/ 910700 w 1857518"/>
              <a:gd name="connsiteY1" fmla="*/ 1852264 h 1847198"/>
              <a:gd name="connsiteX2" fmla="*/ 891608 w 1857518"/>
              <a:gd name="connsiteY2" fmla="*/ 1830593 h 1847198"/>
              <a:gd name="connsiteX3" fmla="*/ 838463 w 1857518"/>
              <a:gd name="connsiteY3" fmla="*/ 1669608 h 1847198"/>
              <a:gd name="connsiteX4" fmla="*/ 813180 w 1857518"/>
              <a:gd name="connsiteY4" fmla="*/ 1646905 h 1847198"/>
              <a:gd name="connsiteX5" fmla="*/ 730624 w 1857518"/>
              <a:gd name="connsiteY5" fmla="*/ 1628330 h 1847198"/>
              <a:gd name="connsiteX6" fmla="*/ 693990 w 1857518"/>
              <a:gd name="connsiteY6" fmla="*/ 1639165 h 1847198"/>
              <a:gd name="connsiteX7" fmla="*/ 573251 w 1857518"/>
              <a:gd name="connsiteY7" fmla="*/ 1761452 h 1847198"/>
              <a:gd name="connsiteX8" fmla="*/ 542292 w 1857518"/>
              <a:gd name="connsiteY8" fmla="*/ 1766612 h 1847198"/>
              <a:gd name="connsiteX9" fmla="*/ 412782 w 1857518"/>
              <a:gd name="connsiteY9" fmla="*/ 1693859 h 1847198"/>
              <a:gd name="connsiteX10" fmla="*/ 398334 w 1857518"/>
              <a:gd name="connsiteY10" fmla="*/ 1660836 h 1847198"/>
              <a:gd name="connsiteX11" fmla="*/ 440644 w 1857518"/>
              <a:gd name="connsiteY11" fmla="*/ 1494176 h 1847198"/>
              <a:gd name="connsiteX12" fmla="*/ 432904 w 1857518"/>
              <a:gd name="connsiteY12" fmla="*/ 1462185 h 1847198"/>
              <a:gd name="connsiteX13" fmla="*/ 370471 w 1857518"/>
              <a:gd name="connsiteY13" fmla="*/ 1397172 h 1847198"/>
              <a:gd name="connsiteX14" fmla="*/ 340545 w 1857518"/>
              <a:gd name="connsiteY14" fmla="*/ 1388400 h 1847198"/>
              <a:gd name="connsiteX15" fmla="*/ 310618 w 1857518"/>
              <a:gd name="connsiteY15" fmla="*/ 1395108 h 1847198"/>
              <a:gd name="connsiteX16" fmla="*/ 170273 w 1857518"/>
              <a:gd name="connsiteY16" fmla="*/ 1426583 h 1847198"/>
              <a:gd name="connsiteX17" fmla="*/ 141377 w 1857518"/>
              <a:gd name="connsiteY17" fmla="*/ 1413683 h 1847198"/>
              <a:gd name="connsiteX18" fmla="*/ 70689 w 1857518"/>
              <a:gd name="connsiteY18" fmla="*/ 1276949 h 1847198"/>
              <a:gd name="connsiteX19" fmla="*/ 75848 w 1857518"/>
              <a:gd name="connsiteY19" fmla="*/ 1247539 h 1847198"/>
              <a:gd name="connsiteX20" fmla="*/ 206391 w 1857518"/>
              <a:gd name="connsiteY20" fmla="*/ 1126284 h 1847198"/>
              <a:gd name="connsiteX21" fmla="*/ 216710 w 1857518"/>
              <a:gd name="connsiteY21" fmla="*/ 1096873 h 1847198"/>
              <a:gd name="connsiteX22" fmla="*/ 201231 w 1857518"/>
              <a:gd name="connsiteY22" fmla="*/ 1012769 h 1847198"/>
              <a:gd name="connsiteX23" fmla="*/ 181108 w 1857518"/>
              <a:gd name="connsiteY23" fmla="*/ 989034 h 1847198"/>
              <a:gd name="connsiteX24" fmla="*/ 67077 w 1857518"/>
              <a:gd name="connsiteY24" fmla="*/ 947240 h 1847198"/>
              <a:gd name="connsiteX25" fmla="*/ 0 w 1857518"/>
              <a:gd name="connsiteY25" fmla="*/ 921957 h 1847198"/>
              <a:gd name="connsiteX26" fmla="*/ 0 w 1857518"/>
              <a:gd name="connsiteY26" fmla="*/ 893062 h 1847198"/>
              <a:gd name="connsiteX27" fmla="*/ 4643 w 1857518"/>
              <a:gd name="connsiteY27" fmla="*/ 842496 h 1847198"/>
              <a:gd name="connsiteX28" fmla="*/ 17543 w 1857518"/>
              <a:gd name="connsiteY28" fmla="*/ 743945 h 1847198"/>
              <a:gd name="connsiteX29" fmla="*/ 38182 w 1857518"/>
              <a:gd name="connsiteY29" fmla="*/ 723305 h 1847198"/>
              <a:gd name="connsiteX30" fmla="*/ 214131 w 1857518"/>
              <a:gd name="connsiteY30" fmla="*/ 691315 h 1847198"/>
              <a:gd name="connsiteX31" fmla="*/ 239929 w 1857518"/>
              <a:gd name="connsiteY31" fmla="*/ 671192 h 1847198"/>
              <a:gd name="connsiteX32" fmla="*/ 266760 w 1857518"/>
              <a:gd name="connsiteY32" fmla="*/ 606695 h 1847198"/>
              <a:gd name="connsiteX33" fmla="*/ 262116 w 1857518"/>
              <a:gd name="connsiteY33" fmla="*/ 570060 h 1847198"/>
              <a:gd name="connsiteX34" fmla="*/ 159437 w 1857518"/>
              <a:gd name="connsiteY34" fmla="*/ 434874 h 1847198"/>
              <a:gd name="connsiteX35" fmla="*/ 159953 w 1857518"/>
              <a:gd name="connsiteY35" fmla="*/ 401336 h 1847198"/>
              <a:gd name="connsiteX36" fmla="*/ 259536 w 1857518"/>
              <a:gd name="connsiteY36" fmla="*/ 278017 h 1847198"/>
              <a:gd name="connsiteX37" fmla="*/ 294623 w 1857518"/>
              <a:gd name="connsiteY37" fmla="*/ 268729 h 1847198"/>
              <a:gd name="connsiteX38" fmla="*/ 457672 w 1857518"/>
              <a:gd name="connsiteY38" fmla="*/ 336322 h 1847198"/>
              <a:gd name="connsiteX39" fmla="*/ 489146 w 1857518"/>
              <a:gd name="connsiteY39" fmla="*/ 333743 h 1847198"/>
              <a:gd name="connsiteX40" fmla="*/ 540744 w 1857518"/>
              <a:gd name="connsiteY40" fmla="*/ 298140 h 1847198"/>
              <a:gd name="connsiteX41" fmla="*/ 553127 w 1857518"/>
              <a:gd name="connsiteY41" fmla="*/ 273889 h 1847198"/>
              <a:gd name="connsiteX42" fmla="*/ 552096 w 1857518"/>
              <a:gd name="connsiteY42" fmla="*/ 255830 h 1847198"/>
              <a:gd name="connsiteX43" fmla="*/ 545904 w 1857518"/>
              <a:gd name="connsiteY43" fmla="*/ 175854 h 1847198"/>
              <a:gd name="connsiteX44" fmla="*/ 539712 w 1857518"/>
              <a:gd name="connsiteY44" fmla="*/ 95877 h 1847198"/>
              <a:gd name="connsiteX45" fmla="*/ 556739 w 1857518"/>
              <a:gd name="connsiteY45" fmla="*/ 69562 h 1847198"/>
              <a:gd name="connsiteX46" fmla="*/ 716176 w 1857518"/>
              <a:gd name="connsiteY46" fmla="*/ 15901 h 1847198"/>
              <a:gd name="connsiteX47" fmla="*/ 726496 w 1857518"/>
              <a:gd name="connsiteY47" fmla="*/ 14353 h 1847198"/>
              <a:gd name="connsiteX48" fmla="*/ 748167 w 1857518"/>
              <a:gd name="connsiteY48" fmla="*/ 28800 h 1847198"/>
              <a:gd name="connsiteX49" fmla="*/ 847750 w 1857518"/>
              <a:gd name="connsiteY49" fmla="*/ 172758 h 1847198"/>
              <a:gd name="connsiteX50" fmla="*/ 878709 w 1857518"/>
              <a:gd name="connsiteY50" fmla="*/ 187721 h 1847198"/>
              <a:gd name="connsiteX51" fmla="*/ 931855 w 1857518"/>
              <a:gd name="connsiteY51" fmla="*/ 185657 h 1847198"/>
              <a:gd name="connsiteX52" fmla="*/ 948366 w 1857518"/>
              <a:gd name="connsiteY52" fmla="*/ 177401 h 1847198"/>
              <a:gd name="connsiteX53" fmla="*/ 954042 w 1857518"/>
              <a:gd name="connsiteY53" fmla="*/ 169146 h 1847198"/>
              <a:gd name="connsiteX54" fmla="*/ 979840 w 1857518"/>
              <a:gd name="connsiteY54" fmla="*/ 121676 h 1847198"/>
              <a:gd name="connsiteX55" fmla="*/ 1037630 w 1857518"/>
              <a:gd name="connsiteY55" fmla="*/ 13837 h 1847198"/>
              <a:gd name="connsiteX56" fmla="*/ 1066525 w 1857518"/>
              <a:gd name="connsiteY56" fmla="*/ 937 h 1847198"/>
              <a:gd name="connsiteX57" fmla="*/ 1233702 w 1857518"/>
              <a:gd name="connsiteY57" fmla="*/ 40667 h 1847198"/>
              <a:gd name="connsiteX58" fmla="*/ 1253309 w 1857518"/>
              <a:gd name="connsiteY58" fmla="*/ 64918 h 1847198"/>
              <a:gd name="connsiteX59" fmla="*/ 1254341 w 1857518"/>
              <a:gd name="connsiteY59" fmla="*/ 85042 h 1847198"/>
              <a:gd name="connsiteX60" fmla="*/ 1258468 w 1857518"/>
              <a:gd name="connsiteY60" fmla="*/ 209908 h 1847198"/>
              <a:gd name="connsiteX61" fmla="*/ 1260016 w 1857518"/>
              <a:gd name="connsiteY61" fmla="*/ 244478 h 1847198"/>
              <a:gd name="connsiteX62" fmla="*/ 1276012 w 1857518"/>
              <a:gd name="connsiteY62" fmla="*/ 270277 h 1847198"/>
              <a:gd name="connsiteX63" fmla="*/ 1313678 w 1857518"/>
              <a:gd name="connsiteY63" fmla="*/ 291948 h 1847198"/>
              <a:gd name="connsiteX64" fmla="*/ 1349797 w 1857518"/>
              <a:gd name="connsiteY64" fmla="*/ 291948 h 1847198"/>
              <a:gd name="connsiteX65" fmla="*/ 1502526 w 1857518"/>
              <a:gd name="connsiteY65" fmla="*/ 206812 h 1847198"/>
              <a:gd name="connsiteX66" fmla="*/ 1535033 w 1857518"/>
              <a:gd name="connsiteY66" fmla="*/ 211456 h 1847198"/>
              <a:gd name="connsiteX67" fmla="*/ 1653707 w 1857518"/>
              <a:gd name="connsiteY67" fmla="*/ 332711 h 1847198"/>
              <a:gd name="connsiteX68" fmla="*/ 1657835 w 1857518"/>
              <a:gd name="connsiteY68" fmla="*/ 366249 h 1847198"/>
              <a:gd name="connsiteX69" fmla="*/ 1569087 w 1857518"/>
              <a:gd name="connsiteY69" fmla="*/ 515883 h 1847198"/>
              <a:gd name="connsiteX70" fmla="*/ 1568571 w 1857518"/>
              <a:gd name="connsiteY70" fmla="*/ 550453 h 1847198"/>
              <a:gd name="connsiteX71" fmla="*/ 1591274 w 1857518"/>
              <a:gd name="connsiteY71" fmla="*/ 592247 h 1847198"/>
              <a:gd name="connsiteX72" fmla="*/ 1617589 w 1857518"/>
              <a:gd name="connsiteY72" fmla="*/ 608759 h 1847198"/>
              <a:gd name="connsiteX73" fmla="*/ 1676926 w 1857518"/>
              <a:gd name="connsiteY73" fmla="*/ 612886 h 1847198"/>
              <a:gd name="connsiteX74" fmla="*/ 1797665 w 1857518"/>
              <a:gd name="connsiteY74" fmla="*/ 620626 h 1847198"/>
              <a:gd name="connsiteX75" fmla="*/ 1820884 w 1857518"/>
              <a:gd name="connsiteY75" fmla="*/ 640233 h 1847198"/>
              <a:gd name="connsiteX76" fmla="*/ 1857518 w 1857518"/>
              <a:gd name="connsiteY76" fmla="*/ 808442 h 1847198"/>
              <a:gd name="connsiteX77" fmla="*/ 1851842 w 1857518"/>
              <a:gd name="connsiteY77" fmla="*/ 829081 h 1847198"/>
              <a:gd name="connsiteX78" fmla="*/ 1841523 w 1857518"/>
              <a:gd name="connsiteY78" fmla="*/ 836305 h 1847198"/>
              <a:gd name="connsiteX79" fmla="*/ 1686214 w 1857518"/>
              <a:gd name="connsiteY79" fmla="*/ 913701 h 1847198"/>
              <a:gd name="connsiteX80" fmla="*/ 1668670 w 1857518"/>
              <a:gd name="connsiteY80" fmla="*/ 940016 h 1847198"/>
              <a:gd name="connsiteX81" fmla="*/ 1665059 w 1857518"/>
              <a:gd name="connsiteY81" fmla="*/ 998322 h 1847198"/>
              <a:gd name="connsiteX82" fmla="*/ 1678474 w 1857518"/>
              <a:gd name="connsiteY82" fmla="*/ 1026184 h 1847198"/>
              <a:gd name="connsiteX83" fmla="*/ 1821916 w 1857518"/>
              <a:gd name="connsiteY83" fmla="*/ 1131960 h 1847198"/>
              <a:gd name="connsiteX84" fmla="*/ 1831720 w 1857518"/>
              <a:gd name="connsiteY84" fmla="*/ 1163950 h 1847198"/>
              <a:gd name="connsiteX85" fmla="*/ 1805404 w 1857518"/>
              <a:gd name="connsiteY85" fmla="*/ 1236703 h 1847198"/>
              <a:gd name="connsiteX86" fmla="*/ 1775478 w 1857518"/>
              <a:gd name="connsiteY86" fmla="*/ 1317711 h 1847198"/>
              <a:gd name="connsiteX87" fmla="*/ 1750195 w 1857518"/>
              <a:gd name="connsiteY87" fmla="*/ 1334223 h 1847198"/>
              <a:gd name="connsiteX88" fmla="*/ 1685698 w 1857518"/>
              <a:gd name="connsiteY88" fmla="*/ 1327515 h 1847198"/>
              <a:gd name="connsiteX89" fmla="*/ 1574247 w 1857518"/>
              <a:gd name="connsiteY89" fmla="*/ 1315648 h 1847198"/>
              <a:gd name="connsiteX90" fmla="*/ 1545868 w 1857518"/>
              <a:gd name="connsiteY90" fmla="*/ 1328547 h 1847198"/>
              <a:gd name="connsiteX91" fmla="*/ 1505622 w 1857518"/>
              <a:gd name="connsiteY91" fmla="*/ 1383241 h 1847198"/>
              <a:gd name="connsiteX92" fmla="*/ 1500978 w 1857518"/>
              <a:gd name="connsiteY92" fmla="*/ 1417811 h 1847198"/>
              <a:gd name="connsiteX93" fmla="*/ 1563411 w 1857518"/>
              <a:gd name="connsiteY93" fmla="*/ 1581892 h 1847198"/>
              <a:gd name="connsiteX94" fmla="*/ 1554124 w 1857518"/>
              <a:gd name="connsiteY94" fmla="*/ 1615430 h 1847198"/>
              <a:gd name="connsiteX95" fmla="*/ 1430805 w 1857518"/>
              <a:gd name="connsiteY95" fmla="*/ 1708822 h 1847198"/>
              <a:gd name="connsiteX96" fmla="*/ 1397266 w 1857518"/>
              <a:gd name="connsiteY96" fmla="*/ 1708306 h 1847198"/>
              <a:gd name="connsiteX97" fmla="*/ 1263628 w 1857518"/>
              <a:gd name="connsiteY97" fmla="*/ 1600467 h 1847198"/>
              <a:gd name="connsiteX98" fmla="*/ 1232154 w 1857518"/>
              <a:gd name="connsiteY98" fmla="*/ 1594275 h 1847198"/>
              <a:gd name="connsiteX99" fmla="*/ 1153725 w 1857518"/>
              <a:gd name="connsiteY99" fmla="*/ 1624202 h 1847198"/>
              <a:gd name="connsiteX100" fmla="*/ 1134634 w 1857518"/>
              <a:gd name="connsiteY100" fmla="*/ 1646905 h 1847198"/>
              <a:gd name="connsiteX101" fmla="*/ 1123798 w 1857518"/>
              <a:gd name="connsiteY101" fmla="*/ 1698503 h 1847198"/>
              <a:gd name="connsiteX102" fmla="*/ 1097999 w 1857518"/>
              <a:gd name="connsiteY102" fmla="*/ 1821821 h 1847198"/>
              <a:gd name="connsiteX103" fmla="*/ 1076329 w 1857518"/>
              <a:gd name="connsiteY103" fmla="*/ 1842460 h 1847198"/>
              <a:gd name="connsiteX104" fmla="*/ 994288 w 1857518"/>
              <a:gd name="connsiteY104" fmla="*/ 1851232 h 1847198"/>
              <a:gd name="connsiteX105" fmla="*/ 959201 w 1857518"/>
              <a:gd name="connsiteY105" fmla="*/ 1852264 h 1847198"/>
              <a:gd name="connsiteX106" fmla="*/ 928759 w 1857518"/>
              <a:gd name="connsiteY106" fmla="*/ 382245 h 1847198"/>
              <a:gd name="connsiteX107" fmla="*/ 386983 w 1857518"/>
              <a:gd name="connsiteY107" fmla="*/ 921957 h 1847198"/>
              <a:gd name="connsiteX108" fmla="*/ 926695 w 1857518"/>
              <a:gd name="connsiteY108" fmla="*/ 1465797 h 1847198"/>
              <a:gd name="connsiteX109" fmla="*/ 1470535 w 1857518"/>
              <a:gd name="connsiteY109" fmla="*/ 924537 h 1847198"/>
              <a:gd name="connsiteX110" fmla="*/ 928759 w 1857518"/>
              <a:gd name="connsiteY110" fmla="*/ 382245 h 1847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</a:cxnLst>
            <a:rect l="l" t="t" r="r" b="b"/>
            <a:pathLst>
              <a:path w="1857518" h="1847198">
                <a:moveTo>
                  <a:pt x="959201" y="1852264"/>
                </a:moveTo>
                <a:cubicBezTo>
                  <a:pt x="943206" y="1852264"/>
                  <a:pt x="927211" y="1852264"/>
                  <a:pt x="910700" y="1852264"/>
                </a:cubicBezTo>
                <a:cubicBezTo>
                  <a:pt x="900380" y="1848652"/>
                  <a:pt x="894704" y="1840913"/>
                  <a:pt x="891608" y="1830593"/>
                </a:cubicBezTo>
                <a:cubicBezTo>
                  <a:pt x="874065" y="1776931"/>
                  <a:pt x="856006" y="1723270"/>
                  <a:pt x="838463" y="1669608"/>
                </a:cubicBezTo>
                <a:cubicBezTo>
                  <a:pt x="834335" y="1657224"/>
                  <a:pt x="826080" y="1649485"/>
                  <a:pt x="813180" y="1646905"/>
                </a:cubicBezTo>
                <a:cubicBezTo>
                  <a:pt x="785833" y="1640713"/>
                  <a:pt x="757970" y="1635037"/>
                  <a:pt x="730624" y="1628330"/>
                </a:cubicBezTo>
                <a:cubicBezTo>
                  <a:pt x="716176" y="1624718"/>
                  <a:pt x="704309" y="1628330"/>
                  <a:pt x="693990" y="1639165"/>
                </a:cubicBezTo>
                <a:cubicBezTo>
                  <a:pt x="654259" y="1680443"/>
                  <a:pt x="613497" y="1720690"/>
                  <a:pt x="573251" y="1761452"/>
                </a:cubicBezTo>
                <a:cubicBezTo>
                  <a:pt x="563963" y="1770739"/>
                  <a:pt x="553127" y="1772804"/>
                  <a:pt x="542292" y="1766612"/>
                </a:cubicBezTo>
                <a:cubicBezTo>
                  <a:pt x="498950" y="1742361"/>
                  <a:pt x="456123" y="1718110"/>
                  <a:pt x="412782" y="1693859"/>
                </a:cubicBezTo>
                <a:cubicBezTo>
                  <a:pt x="397818" y="1685603"/>
                  <a:pt x="394206" y="1676832"/>
                  <a:pt x="398334" y="1660836"/>
                </a:cubicBezTo>
                <a:cubicBezTo>
                  <a:pt x="412265" y="1605111"/>
                  <a:pt x="426713" y="1549901"/>
                  <a:pt x="440644" y="1494176"/>
                </a:cubicBezTo>
                <a:cubicBezTo>
                  <a:pt x="443741" y="1482308"/>
                  <a:pt x="441676" y="1471473"/>
                  <a:pt x="432904" y="1462185"/>
                </a:cubicBezTo>
                <a:cubicBezTo>
                  <a:pt x="412265" y="1440514"/>
                  <a:pt x="391110" y="1418843"/>
                  <a:pt x="370471" y="1397172"/>
                </a:cubicBezTo>
                <a:cubicBezTo>
                  <a:pt x="362216" y="1388400"/>
                  <a:pt x="351896" y="1385820"/>
                  <a:pt x="340545" y="1388400"/>
                </a:cubicBezTo>
                <a:cubicBezTo>
                  <a:pt x="330226" y="1390464"/>
                  <a:pt x="320422" y="1393044"/>
                  <a:pt x="310618" y="1395108"/>
                </a:cubicBezTo>
                <a:cubicBezTo>
                  <a:pt x="263664" y="1405428"/>
                  <a:pt x="217226" y="1416263"/>
                  <a:pt x="170273" y="1426583"/>
                </a:cubicBezTo>
                <a:cubicBezTo>
                  <a:pt x="157373" y="1429679"/>
                  <a:pt x="147054" y="1425035"/>
                  <a:pt x="141377" y="1413683"/>
                </a:cubicBezTo>
                <a:cubicBezTo>
                  <a:pt x="117642" y="1368277"/>
                  <a:pt x="94423" y="1322355"/>
                  <a:pt x="70689" y="1276949"/>
                </a:cubicBezTo>
                <a:cubicBezTo>
                  <a:pt x="65529" y="1266630"/>
                  <a:pt x="67593" y="1255278"/>
                  <a:pt x="75848" y="1247539"/>
                </a:cubicBezTo>
                <a:cubicBezTo>
                  <a:pt x="119191" y="1207292"/>
                  <a:pt x="163049" y="1166530"/>
                  <a:pt x="206391" y="1126284"/>
                </a:cubicBezTo>
                <a:cubicBezTo>
                  <a:pt x="215162" y="1118544"/>
                  <a:pt x="218258" y="1108225"/>
                  <a:pt x="216710" y="1096873"/>
                </a:cubicBezTo>
                <a:cubicBezTo>
                  <a:pt x="211551" y="1069010"/>
                  <a:pt x="206391" y="1040631"/>
                  <a:pt x="201231" y="1012769"/>
                </a:cubicBezTo>
                <a:cubicBezTo>
                  <a:pt x="199167" y="1000901"/>
                  <a:pt x="192459" y="993162"/>
                  <a:pt x="181108" y="989034"/>
                </a:cubicBezTo>
                <a:cubicBezTo>
                  <a:pt x="142925" y="975103"/>
                  <a:pt x="104743" y="961171"/>
                  <a:pt x="67077" y="947240"/>
                </a:cubicBezTo>
                <a:cubicBezTo>
                  <a:pt x="44890" y="938984"/>
                  <a:pt x="22187" y="931760"/>
                  <a:pt x="0" y="921957"/>
                </a:cubicBezTo>
                <a:cubicBezTo>
                  <a:pt x="0" y="912153"/>
                  <a:pt x="0" y="902866"/>
                  <a:pt x="0" y="893062"/>
                </a:cubicBezTo>
                <a:cubicBezTo>
                  <a:pt x="1548" y="876035"/>
                  <a:pt x="3096" y="859524"/>
                  <a:pt x="4643" y="842496"/>
                </a:cubicBezTo>
                <a:cubicBezTo>
                  <a:pt x="7740" y="809474"/>
                  <a:pt x="12383" y="776451"/>
                  <a:pt x="17543" y="743945"/>
                </a:cubicBezTo>
                <a:cubicBezTo>
                  <a:pt x="19091" y="733109"/>
                  <a:pt x="26831" y="725369"/>
                  <a:pt x="38182" y="723305"/>
                </a:cubicBezTo>
                <a:cubicBezTo>
                  <a:pt x="97003" y="712470"/>
                  <a:pt x="155309" y="702150"/>
                  <a:pt x="214131" y="691315"/>
                </a:cubicBezTo>
                <a:cubicBezTo>
                  <a:pt x="226514" y="689251"/>
                  <a:pt x="234770" y="682543"/>
                  <a:pt x="239929" y="671192"/>
                </a:cubicBezTo>
                <a:cubicBezTo>
                  <a:pt x="248701" y="649521"/>
                  <a:pt x="257989" y="627850"/>
                  <a:pt x="266760" y="606695"/>
                </a:cubicBezTo>
                <a:cubicBezTo>
                  <a:pt x="272436" y="593279"/>
                  <a:pt x="270888" y="581928"/>
                  <a:pt x="262116" y="570060"/>
                </a:cubicBezTo>
                <a:cubicBezTo>
                  <a:pt x="227546" y="525170"/>
                  <a:pt x="193492" y="479764"/>
                  <a:pt x="159437" y="434874"/>
                </a:cubicBezTo>
                <a:cubicBezTo>
                  <a:pt x="150665" y="423007"/>
                  <a:pt x="150665" y="412687"/>
                  <a:pt x="159953" y="401336"/>
                </a:cubicBezTo>
                <a:cubicBezTo>
                  <a:pt x="192975" y="360058"/>
                  <a:pt x="225998" y="319295"/>
                  <a:pt x="259536" y="278017"/>
                </a:cubicBezTo>
                <a:cubicBezTo>
                  <a:pt x="270372" y="265118"/>
                  <a:pt x="279144" y="262538"/>
                  <a:pt x="294623" y="268729"/>
                </a:cubicBezTo>
                <a:cubicBezTo>
                  <a:pt x="348801" y="291433"/>
                  <a:pt x="402978" y="313620"/>
                  <a:pt x="457672" y="336322"/>
                </a:cubicBezTo>
                <a:cubicBezTo>
                  <a:pt x="468507" y="340966"/>
                  <a:pt x="479342" y="340450"/>
                  <a:pt x="489146" y="333743"/>
                </a:cubicBezTo>
                <a:cubicBezTo>
                  <a:pt x="506690" y="321875"/>
                  <a:pt x="523717" y="310008"/>
                  <a:pt x="540744" y="298140"/>
                </a:cubicBezTo>
                <a:cubicBezTo>
                  <a:pt x="548999" y="292464"/>
                  <a:pt x="553127" y="284209"/>
                  <a:pt x="553127" y="273889"/>
                </a:cubicBezTo>
                <a:cubicBezTo>
                  <a:pt x="553127" y="267697"/>
                  <a:pt x="552612" y="261506"/>
                  <a:pt x="552096" y="255830"/>
                </a:cubicBezTo>
                <a:cubicBezTo>
                  <a:pt x="550032" y="228999"/>
                  <a:pt x="547968" y="202684"/>
                  <a:pt x="545904" y="175854"/>
                </a:cubicBezTo>
                <a:cubicBezTo>
                  <a:pt x="543840" y="149023"/>
                  <a:pt x="541776" y="122708"/>
                  <a:pt x="539712" y="95877"/>
                </a:cubicBezTo>
                <a:cubicBezTo>
                  <a:pt x="538680" y="83493"/>
                  <a:pt x="544872" y="73690"/>
                  <a:pt x="556739" y="69562"/>
                </a:cubicBezTo>
                <a:cubicBezTo>
                  <a:pt x="609885" y="51503"/>
                  <a:pt x="663031" y="33444"/>
                  <a:pt x="716176" y="15901"/>
                </a:cubicBezTo>
                <a:cubicBezTo>
                  <a:pt x="719788" y="14869"/>
                  <a:pt x="722884" y="14353"/>
                  <a:pt x="726496" y="14353"/>
                </a:cubicBezTo>
                <a:cubicBezTo>
                  <a:pt x="736299" y="14869"/>
                  <a:pt x="742491" y="21060"/>
                  <a:pt x="748167" y="28800"/>
                </a:cubicBezTo>
                <a:cubicBezTo>
                  <a:pt x="781189" y="76786"/>
                  <a:pt x="814728" y="124772"/>
                  <a:pt x="847750" y="172758"/>
                </a:cubicBezTo>
                <a:cubicBezTo>
                  <a:pt x="855490" y="183593"/>
                  <a:pt x="865810" y="188753"/>
                  <a:pt x="878709" y="187721"/>
                </a:cubicBezTo>
                <a:cubicBezTo>
                  <a:pt x="896252" y="186173"/>
                  <a:pt x="914312" y="185657"/>
                  <a:pt x="931855" y="185657"/>
                </a:cubicBezTo>
                <a:cubicBezTo>
                  <a:pt x="939079" y="185657"/>
                  <a:pt x="944239" y="183077"/>
                  <a:pt x="948366" y="177401"/>
                </a:cubicBezTo>
                <a:cubicBezTo>
                  <a:pt x="950430" y="174822"/>
                  <a:pt x="952494" y="171726"/>
                  <a:pt x="954042" y="169146"/>
                </a:cubicBezTo>
                <a:cubicBezTo>
                  <a:pt x="962814" y="153150"/>
                  <a:pt x="971069" y="137155"/>
                  <a:pt x="979840" y="121676"/>
                </a:cubicBezTo>
                <a:cubicBezTo>
                  <a:pt x="998932" y="85558"/>
                  <a:pt x="1018539" y="49955"/>
                  <a:pt x="1037630" y="13837"/>
                </a:cubicBezTo>
                <a:cubicBezTo>
                  <a:pt x="1043822" y="2485"/>
                  <a:pt x="1053626" y="-2159"/>
                  <a:pt x="1066525" y="937"/>
                </a:cubicBezTo>
                <a:cubicBezTo>
                  <a:pt x="1122251" y="14353"/>
                  <a:pt x="1177976" y="27252"/>
                  <a:pt x="1233702" y="40667"/>
                </a:cubicBezTo>
                <a:cubicBezTo>
                  <a:pt x="1245569" y="43763"/>
                  <a:pt x="1252793" y="52535"/>
                  <a:pt x="1253309" y="64918"/>
                </a:cubicBezTo>
                <a:cubicBezTo>
                  <a:pt x="1253825" y="71626"/>
                  <a:pt x="1253825" y="78334"/>
                  <a:pt x="1254341" y="85042"/>
                </a:cubicBezTo>
                <a:cubicBezTo>
                  <a:pt x="1255888" y="126836"/>
                  <a:pt x="1256921" y="168630"/>
                  <a:pt x="1258468" y="209908"/>
                </a:cubicBezTo>
                <a:cubicBezTo>
                  <a:pt x="1258985" y="221260"/>
                  <a:pt x="1259501" y="233127"/>
                  <a:pt x="1260016" y="244478"/>
                </a:cubicBezTo>
                <a:cubicBezTo>
                  <a:pt x="1260532" y="255830"/>
                  <a:pt x="1266208" y="264602"/>
                  <a:pt x="1276012" y="270277"/>
                </a:cubicBezTo>
                <a:cubicBezTo>
                  <a:pt x="1288395" y="277501"/>
                  <a:pt x="1301295" y="284209"/>
                  <a:pt x="1313678" y="291948"/>
                </a:cubicBezTo>
                <a:cubicBezTo>
                  <a:pt x="1326062" y="299172"/>
                  <a:pt x="1337413" y="298656"/>
                  <a:pt x="1349797" y="291948"/>
                </a:cubicBezTo>
                <a:cubicBezTo>
                  <a:pt x="1400879" y="263570"/>
                  <a:pt x="1451444" y="235191"/>
                  <a:pt x="1502526" y="206812"/>
                </a:cubicBezTo>
                <a:cubicBezTo>
                  <a:pt x="1514394" y="200105"/>
                  <a:pt x="1525745" y="202168"/>
                  <a:pt x="1535033" y="211456"/>
                </a:cubicBezTo>
                <a:cubicBezTo>
                  <a:pt x="1574763" y="251702"/>
                  <a:pt x="1613977" y="292464"/>
                  <a:pt x="1653707" y="332711"/>
                </a:cubicBezTo>
                <a:cubicBezTo>
                  <a:pt x="1664027" y="343546"/>
                  <a:pt x="1665575" y="353350"/>
                  <a:pt x="1657835" y="366249"/>
                </a:cubicBezTo>
                <a:cubicBezTo>
                  <a:pt x="1628424" y="416299"/>
                  <a:pt x="1598497" y="465833"/>
                  <a:pt x="1569087" y="515883"/>
                </a:cubicBezTo>
                <a:cubicBezTo>
                  <a:pt x="1562379" y="527234"/>
                  <a:pt x="1561863" y="539102"/>
                  <a:pt x="1568571" y="550453"/>
                </a:cubicBezTo>
                <a:cubicBezTo>
                  <a:pt x="1576311" y="564384"/>
                  <a:pt x="1583534" y="578316"/>
                  <a:pt x="1591274" y="592247"/>
                </a:cubicBezTo>
                <a:cubicBezTo>
                  <a:pt x="1596950" y="602567"/>
                  <a:pt x="1605721" y="608243"/>
                  <a:pt x="1617589" y="608759"/>
                </a:cubicBezTo>
                <a:cubicBezTo>
                  <a:pt x="1637196" y="610307"/>
                  <a:pt x="1657319" y="611339"/>
                  <a:pt x="1676926" y="612886"/>
                </a:cubicBezTo>
                <a:cubicBezTo>
                  <a:pt x="1717172" y="615466"/>
                  <a:pt x="1757419" y="618046"/>
                  <a:pt x="1797665" y="620626"/>
                </a:cubicBezTo>
                <a:cubicBezTo>
                  <a:pt x="1809016" y="621142"/>
                  <a:pt x="1818304" y="628882"/>
                  <a:pt x="1820884" y="640233"/>
                </a:cubicBezTo>
                <a:cubicBezTo>
                  <a:pt x="1833267" y="695959"/>
                  <a:pt x="1845135" y="752200"/>
                  <a:pt x="1857518" y="808442"/>
                </a:cubicBezTo>
                <a:cubicBezTo>
                  <a:pt x="1859066" y="816181"/>
                  <a:pt x="1857002" y="822889"/>
                  <a:pt x="1851842" y="829081"/>
                </a:cubicBezTo>
                <a:cubicBezTo>
                  <a:pt x="1849262" y="832177"/>
                  <a:pt x="1845135" y="834241"/>
                  <a:pt x="1841523" y="836305"/>
                </a:cubicBezTo>
                <a:cubicBezTo>
                  <a:pt x="1789925" y="862103"/>
                  <a:pt x="1738327" y="887902"/>
                  <a:pt x="1686214" y="913701"/>
                </a:cubicBezTo>
                <a:cubicBezTo>
                  <a:pt x="1675378" y="919377"/>
                  <a:pt x="1669187" y="927633"/>
                  <a:pt x="1668670" y="940016"/>
                </a:cubicBezTo>
                <a:cubicBezTo>
                  <a:pt x="1667639" y="959623"/>
                  <a:pt x="1666090" y="978714"/>
                  <a:pt x="1665059" y="998322"/>
                </a:cubicBezTo>
                <a:cubicBezTo>
                  <a:pt x="1664543" y="1009673"/>
                  <a:pt x="1668670" y="1019477"/>
                  <a:pt x="1678474" y="1026184"/>
                </a:cubicBezTo>
                <a:cubicBezTo>
                  <a:pt x="1726460" y="1061271"/>
                  <a:pt x="1773930" y="1096873"/>
                  <a:pt x="1821916" y="1131960"/>
                </a:cubicBezTo>
                <a:cubicBezTo>
                  <a:pt x="1833267" y="1140215"/>
                  <a:pt x="1836879" y="1150535"/>
                  <a:pt x="1831720" y="1163950"/>
                </a:cubicBezTo>
                <a:cubicBezTo>
                  <a:pt x="1822948" y="1188201"/>
                  <a:pt x="1814176" y="1212452"/>
                  <a:pt x="1805404" y="1236703"/>
                </a:cubicBezTo>
                <a:cubicBezTo>
                  <a:pt x="1795601" y="1263534"/>
                  <a:pt x="1785798" y="1290881"/>
                  <a:pt x="1775478" y="1317711"/>
                </a:cubicBezTo>
                <a:cubicBezTo>
                  <a:pt x="1771350" y="1329063"/>
                  <a:pt x="1761546" y="1335255"/>
                  <a:pt x="1750195" y="1334223"/>
                </a:cubicBezTo>
                <a:cubicBezTo>
                  <a:pt x="1728524" y="1332159"/>
                  <a:pt x="1707369" y="1329579"/>
                  <a:pt x="1685698" y="1327515"/>
                </a:cubicBezTo>
                <a:cubicBezTo>
                  <a:pt x="1648548" y="1323387"/>
                  <a:pt x="1611397" y="1319259"/>
                  <a:pt x="1574247" y="1315648"/>
                </a:cubicBezTo>
                <a:cubicBezTo>
                  <a:pt x="1562379" y="1314616"/>
                  <a:pt x="1553092" y="1318743"/>
                  <a:pt x="1545868" y="1328547"/>
                </a:cubicBezTo>
                <a:cubicBezTo>
                  <a:pt x="1532453" y="1346606"/>
                  <a:pt x="1519553" y="1365181"/>
                  <a:pt x="1505622" y="1383241"/>
                </a:cubicBezTo>
                <a:cubicBezTo>
                  <a:pt x="1497366" y="1394076"/>
                  <a:pt x="1496334" y="1405428"/>
                  <a:pt x="1500978" y="1417811"/>
                </a:cubicBezTo>
                <a:cubicBezTo>
                  <a:pt x="1521617" y="1472505"/>
                  <a:pt x="1542772" y="1527198"/>
                  <a:pt x="1563411" y="1581892"/>
                </a:cubicBezTo>
                <a:cubicBezTo>
                  <a:pt x="1569087" y="1596339"/>
                  <a:pt x="1565991" y="1606143"/>
                  <a:pt x="1554124" y="1615430"/>
                </a:cubicBezTo>
                <a:cubicBezTo>
                  <a:pt x="1512845" y="1646389"/>
                  <a:pt x="1472083" y="1677864"/>
                  <a:pt x="1430805" y="1708822"/>
                </a:cubicBezTo>
                <a:cubicBezTo>
                  <a:pt x="1418938" y="1717594"/>
                  <a:pt x="1408618" y="1717594"/>
                  <a:pt x="1397266" y="1708306"/>
                </a:cubicBezTo>
                <a:cubicBezTo>
                  <a:pt x="1352892" y="1672704"/>
                  <a:pt x="1308003" y="1636585"/>
                  <a:pt x="1263628" y="1600467"/>
                </a:cubicBezTo>
                <a:cubicBezTo>
                  <a:pt x="1253825" y="1592727"/>
                  <a:pt x="1243505" y="1590147"/>
                  <a:pt x="1232154" y="1594275"/>
                </a:cubicBezTo>
                <a:cubicBezTo>
                  <a:pt x="1205839" y="1604079"/>
                  <a:pt x="1179524" y="1613883"/>
                  <a:pt x="1153725" y="1624202"/>
                </a:cubicBezTo>
                <a:cubicBezTo>
                  <a:pt x="1143406" y="1628330"/>
                  <a:pt x="1137214" y="1636070"/>
                  <a:pt x="1134634" y="1646905"/>
                </a:cubicBezTo>
                <a:cubicBezTo>
                  <a:pt x="1131022" y="1663932"/>
                  <a:pt x="1127411" y="1681475"/>
                  <a:pt x="1123798" y="1698503"/>
                </a:cubicBezTo>
                <a:cubicBezTo>
                  <a:pt x="1115027" y="1739781"/>
                  <a:pt x="1106771" y="1780543"/>
                  <a:pt x="1097999" y="1821821"/>
                </a:cubicBezTo>
                <a:cubicBezTo>
                  <a:pt x="1095420" y="1833689"/>
                  <a:pt x="1088196" y="1840913"/>
                  <a:pt x="1076329" y="1842460"/>
                </a:cubicBezTo>
                <a:cubicBezTo>
                  <a:pt x="1048982" y="1846072"/>
                  <a:pt x="1021635" y="1848652"/>
                  <a:pt x="994288" y="1851232"/>
                </a:cubicBezTo>
                <a:cubicBezTo>
                  <a:pt x="980873" y="1850200"/>
                  <a:pt x="970037" y="1851232"/>
                  <a:pt x="959201" y="1852264"/>
                </a:cubicBezTo>
                <a:close/>
                <a:moveTo>
                  <a:pt x="928759" y="382245"/>
                </a:moveTo>
                <a:cubicBezTo>
                  <a:pt x="633620" y="381729"/>
                  <a:pt x="388015" y="619594"/>
                  <a:pt x="386983" y="921957"/>
                </a:cubicBezTo>
                <a:cubicBezTo>
                  <a:pt x="385951" y="1222772"/>
                  <a:pt x="627428" y="1464765"/>
                  <a:pt x="926695" y="1465797"/>
                </a:cubicBezTo>
                <a:cubicBezTo>
                  <a:pt x="1229058" y="1466829"/>
                  <a:pt x="1470019" y="1222772"/>
                  <a:pt x="1470535" y="924537"/>
                </a:cubicBezTo>
                <a:cubicBezTo>
                  <a:pt x="1470535" y="625270"/>
                  <a:pt x="1228026" y="381729"/>
                  <a:pt x="928759" y="382245"/>
                </a:cubicBezTo>
                <a:close/>
              </a:path>
            </a:pathLst>
          </a:custGeom>
          <a:solidFill>
            <a:schemeClr val="accent6"/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0" name="Oval 21">
            <a:extLst>
              <a:ext uri="{FF2B5EF4-FFF2-40B4-BE49-F238E27FC236}">
                <a16:creationId xmlns:a16="http://schemas.microsoft.com/office/drawing/2014/main" id="{66D43D18-5889-473B-86BB-23DC6246E259}"/>
              </a:ext>
            </a:extLst>
          </p:cNvPr>
          <p:cNvSpPr>
            <a:spLocks noChangeAspect="1"/>
          </p:cNvSpPr>
          <p:nvPr/>
        </p:nvSpPr>
        <p:spPr>
          <a:xfrm>
            <a:off x="9249495" y="4408836"/>
            <a:ext cx="350756" cy="353685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grpSp>
        <p:nvGrpSpPr>
          <p:cNvPr id="21" name="Group 70">
            <a:extLst>
              <a:ext uri="{FF2B5EF4-FFF2-40B4-BE49-F238E27FC236}">
                <a16:creationId xmlns:a16="http://schemas.microsoft.com/office/drawing/2014/main" id="{AE240033-E100-43F2-86A7-C951953D2C45}"/>
              </a:ext>
            </a:extLst>
          </p:cNvPr>
          <p:cNvGrpSpPr/>
          <p:nvPr/>
        </p:nvGrpSpPr>
        <p:grpSpPr>
          <a:xfrm>
            <a:off x="1565548" y="1519519"/>
            <a:ext cx="2437898" cy="876790"/>
            <a:chOff x="3131840" y="2220253"/>
            <a:chExt cx="3096344" cy="876790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1B8BCCA-C96F-424E-A8CC-3A399ACDC389}"/>
                </a:ext>
              </a:extLst>
            </p:cNvPr>
            <p:cNvSpPr txBox="1"/>
            <p:nvPr/>
          </p:nvSpPr>
          <p:spPr>
            <a:xfrm>
              <a:off x="3131840" y="2220253"/>
              <a:ext cx="3096344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C0A534A-49B9-45B2-90A9-A3307A4A3C6D}"/>
                </a:ext>
              </a:extLst>
            </p:cNvPr>
            <p:cNvSpPr txBox="1"/>
            <p:nvPr/>
          </p:nvSpPr>
          <p:spPr>
            <a:xfrm>
              <a:off x="3131840" y="2450712"/>
              <a:ext cx="309634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24" name="Group 73">
            <a:extLst>
              <a:ext uri="{FF2B5EF4-FFF2-40B4-BE49-F238E27FC236}">
                <a16:creationId xmlns:a16="http://schemas.microsoft.com/office/drawing/2014/main" id="{F0964F65-FC8C-49F8-A580-0278157139BE}"/>
              </a:ext>
            </a:extLst>
          </p:cNvPr>
          <p:cNvGrpSpPr/>
          <p:nvPr/>
        </p:nvGrpSpPr>
        <p:grpSpPr>
          <a:xfrm>
            <a:off x="2896249" y="5562974"/>
            <a:ext cx="2437898" cy="876790"/>
            <a:chOff x="3131840" y="2220253"/>
            <a:chExt cx="3096344" cy="876790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A12BB43-CE23-48DB-BD02-19D94C1DC85E}"/>
                </a:ext>
              </a:extLst>
            </p:cNvPr>
            <p:cNvSpPr txBox="1"/>
            <p:nvPr/>
          </p:nvSpPr>
          <p:spPr>
            <a:xfrm>
              <a:off x="3131840" y="2220253"/>
              <a:ext cx="3096344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EA5FDE9-2608-41A4-92A6-88BA5EAB29DC}"/>
                </a:ext>
              </a:extLst>
            </p:cNvPr>
            <p:cNvSpPr txBox="1"/>
            <p:nvPr/>
          </p:nvSpPr>
          <p:spPr>
            <a:xfrm>
              <a:off x="3131840" y="2450712"/>
              <a:ext cx="309634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27" name="Group 76">
            <a:extLst>
              <a:ext uri="{FF2B5EF4-FFF2-40B4-BE49-F238E27FC236}">
                <a16:creationId xmlns:a16="http://schemas.microsoft.com/office/drawing/2014/main" id="{C9106DAB-0F22-4FDD-A437-6C99E3EC1ADA}"/>
              </a:ext>
            </a:extLst>
          </p:cNvPr>
          <p:cNvGrpSpPr/>
          <p:nvPr/>
        </p:nvGrpSpPr>
        <p:grpSpPr>
          <a:xfrm>
            <a:off x="4226950" y="1519519"/>
            <a:ext cx="2437898" cy="876790"/>
            <a:chOff x="3131840" y="2220253"/>
            <a:chExt cx="3096344" cy="876790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55C55CD-4DB2-4B7D-A22F-FB544F1DA248}"/>
                </a:ext>
              </a:extLst>
            </p:cNvPr>
            <p:cNvSpPr txBox="1"/>
            <p:nvPr/>
          </p:nvSpPr>
          <p:spPr>
            <a:xfrm>
              <a:off x="3131840" y="2220253"/>
              <a:ext cx="3096344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844DF98-40BC-460F-AE4B-D90DC668EFF2}"/>
                </a:ext>
              </a:extLst>
            </p:cNvPr>
            <p:cNvSpPr txBox="1"/>
            <p:nvPr/>
          </p:nvSpPr>
          <p:spPr>
            <a:xfrm>
              <a:off x="3131840" y="2450712"/>
              <a:ext cx="309634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30" name="Group 79">
            <a:extLst>
              <a:ext uri="{FF2B5EF4-FFF2-40B4-BE49-F238E27FC236}">
                <a16:creationId xmlns:a16="http://schemas.microsoft.com/office/drawing/2014/main" id="{D2A2EE4C-3BA9-42E1-AA85-A10CAF30D4D4}"/>
              </a:ext>
            </a:extLst>
          </p:cNvPr>
          <p:cNvGrpSpPr/>
          <p:nvPr/>
        </p:nvGrpSpPr>
        <p:grpSpPr>
          <a:xfrm>
            <a:off x="5557651" y="5562974"/>
            <a:ext cx="2437898" cy="876790"/>
            <a:chOff x="3131840" y="2220253"/>
            <a:chExt cx="3096344" cy="876790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25EA071-5B4B-44FE-B81D-F3E70AA2098D}"/>
                </a:ext>
              </a:extLst>
            </p:cNvPr>
            <p:cNvSpPr txBox="1"/>
            <p:nvPr/>
          </p:nvSpPr>
          <p:spPr>
            <a:xfrm>
              <a:off x="3131840" y="2220253"/>
              <a:ext cx="3096344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2CB9CCB-123B-46D2-AC82-DAEDBC2993A4}"/>
                </a:ext>
              </a:extLst>
            </p:cNvPr>
            <p:cNvSpPr txBox="1"/>
            <p:nvPr/>
          </p:nvSpPr>
          <p:spPr>
            <a:xfrm>
              <a:off x="3131840" y="2450712"/>
              <a:ext cx="309634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33" name="Group 82">
            <a:extLst>
              <a:ext uri="{FF2B5EF4-FFF2-40B4-BE49-F238E27FC236}">
                <a16:creationId xmlns:a16="http://schemas.microsoft.com/office/drawing/2014/main" id="{EA80C140-62AF-455C-B30A-90C43B38AC6B}"/>
              </a:ext>
            </a:extLst>
          </p:cNvPr>
          <p:cNvGrpSpPr/>
          <p:nvPr/>
        </p:nvGrpSpPr>
        <p:grpSpPr>
          <a:xfrm>
            <a:off x="6888352" y="1519519"/>
            <a:ext cx="2437898" cy="876790"/>
            <a:chOff x="3131840" y="2220253"/>
            <a:chExt cx="3096344" cy="876790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A9E0C28-54E0-4544-971F-7599C01B8D6E}"/>
                </a:ext>
              </a:extLst>
            </p:cNvPr>
            <p:cNvSpPr txBox="1"/>
            <p:nvPr/>
          </p:nvSpPr>
          <p:spPr>
            <a:xfrm>
              <a:off x="3131840" y="2220253"/>
              <a:ext cx="3096344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5FDB605-B638-495C-8B92-B52DE3BF2D62}"/>
                </a:ext>
              </a:extLst>
            </p:cNvPr>
            <p:cNvSpPr txBox="1"/>
            <p:nvPr/>
          </p:nvSpPr>
          <p:spPr>
            <a:xfrm>
              <a:off x="3131840" y="2450712"/>
              <a:ext cx="309634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36" name="Group 85">
            <a:extLst>
              <a:ext uri="{FF2B5EF4-FFF2-40B4-BE49-F238E27FC236}">
                <a16:creationId xmlns:a16="http://schemas.microsoft.com/office/drawing/2014/main" id="{1A005E50-A162-4803-9814-BD65D873EF3E}"/>
              </a:ext>
            </a:extLst>
          </p:cNvPr>
          <p:cNvGrpSpPr/>
          <p:nvPr/>
        </p:nvGrpSpPr>
        <p:grpSpPr>
          <a:xfrm>
            <a:off x="8219053" y="5562974"/>
            <a:ext cx="2437898" cy="876790"/>
            <a:chOff x="3131840" y="2220253"/>
            <a:chExt cx="3096344" cy="876790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C1061252-3252-4B80-BABF-7838DCDD772D}"/>
                </a:ext>
              </a:extLst>
            </p:cNvPr>
            <p:cNvSpPr txBox="1"/>
            <p:nvPr/>
          </p:nvSpPr>
          <p:spPr>
            <a:xfrm>
              <a:off x="3131840" y="2220253"/>
              <a:ext cx="3096344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8AD4757-3B39-4AE2-9623-64886A5C7999}"/>
                </a:ext>
              </a:extLst>
            </p:cNvPr>
            <p:cNvSpPr txBox="1"/>
            <p:nvPr/>
          </p:nvSpPr>
          <p:spPr>
            <a:xfrm>
              <a:off x="3131840" y="2450712"/>
              <a:ext cx="309634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603533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oup 35">
            <a:extLst>
              <a:ext uri="{FF2B5EF4-FFF2-40B4-BE49-F238E27FC236}">
                <a16:creationId xmlns:a16="http://schemas.microsoft.com/office/drawing/2014/main" id="{46CB957C-0D09-4DBF-8D4B-A8C51E259180}"/>
              </a:ext>
            </a:extLst>
          </p:cNvPr>
          <p:cNvGrpSpPr/>
          <p:nvPr/>
        </p:nvGrpSpPr>
        <p:grpSpPr>
          <a:xfrm rot="5400000">
            <a:off x="1801836" y="1938049"/>
            <a:ext cx="4068198" cy="4062931"/>
            <a:chOff x="3782394" y="2006190"/>
            <a:chExt cx="4597121" cy="4591166"/>
          </a:xfrm>
        </p:grpSpPr>
        <p:sp>
          <p:nvSpPr>
            <p:cNvPr id="4" name="Block Arc 36">
              <a:extLst>
                <a:ext uri="{FF2B5EF4-FFF2-40B4-BE49-F238E27FC236}">
                  <a16:creationId xmlns:a16="http://schemas.microsoft.com/office/drawing/2014/main" id="{549E4674-84FD-42A1-8F60-240B57482074}"/>
                </a:ext>
              </a:extLst>
            </p:cNvPr>
            <p:cNvSpPr/>
            <p:nvPr/>
          </p:nvSpPr>
          <p:spPr>
            <a:xfrm>
              <a:off x="3884865" y="2145510"/>
              <a:ext cx="4451847" cy="4451846"/>
            </a:xfrm>
            <a:prstGeom prst="blockArc">
              <a:avLst>
                <a:gd name="adj1" fmla="val 10800000"/>
                <a:gd name="adj2" fmla="val 21568928"/>
                <a:gd name="adj3" fmla="val 1093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sp>
          <p:nvSpPr>
            <p:cNvPr id="5" name="Oval 37">
              <a:extLst>
                <a:ext uri="{FF2B5EF4-FFF2-40B4-BE49-F238E27FC236}">
                  <a16:creationId xmlns:a16="http://schemas.microsoft.com/office/drawing/2014/main" id="{B67D41E5-2CA6-4886-8D40-48EBD82FFAF7}"/>
                </a:ext>
              </a:extLst>
            </p:cNvPr>
            <p:cNvSpPr/>
            <p:nvPr/>
          </p:nvSpPr>
          <p:spPr>
            <a:xfrm>
              <a:off x="6570216" y="2006190"/>
              <a:ext cx="713346" cy="740528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6" name="Oval 38">
              <a:extLst>
                <a:ext uri="{FF2B5EF4-FFF2-40B4-BE49-F238E27FC236}">
                  <a16:creationId xmlns:a16="http://schemas.microsoft.com/office/drawing/2014/main" id="{DFEC5988-4C05-41C8-9F37-6818F4F48D76}"/>
                </a:ext>
              </a:extLst>
            </p:cNvPr>
            <p:cNvSpPr/>
            <p:nvPr/>
          </p:nvSpPr>
          <p:spPr>
            <a:xfrm>
              <a:off x="4964391" y="2013768"/>
              <a:ext cx="713346" cy="687008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 dirty="0"/>
            </a:p>
          </p:txBody>
        </p:sp>
        <p:sp>
          <p:nvSpPr>
            <p:cNvPr id="7" name="Oval 39">
              <a:extLst>
                <a:ext uri="{FF2B5EF4-FFF2-40B4-BE49-F238E27FC236}">
                  <a16:creationId xmlns:a16="http://schemas.microsoft.com/office/drawing/2014/main" id="{646EEC09-15E5-4EB5-8879-7FC4FA437E0A}"/>
                </a:ext>
              </a:extLst>
            </p:cNvPr>
            <p:cNvSpPr/>
            <p:nvPr/>
          </p:nvSpPr>
          <p:spPr>
            <a:xfrm>
              <a:off x="7666169" y="2945632"/>
              <a:ext cx="713346" cy="740528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8" name="Oval 40">
              <a:extLst>
                <a:ext uri="{FF2B5EF4-FFF2-40B4-BE49-F238E27FC236}">
                  <a16:creationId xmlns:a16="http://schemas.microsoft.com/office/drawing/2014/main" id="{1665104A-D1CA-4E67-A7C4-64126651EB5B}"/>
                </a:ext>
              </a:extLst>
            </p:cNvPr>
            <p:cNvSpPr/>
            <p:nvPr/>
          </p:nvSpPr>
          <p:spPr>
            <a:xfrm>
              <a:off x="3782394" y="2988365"/>
              <a:ext cx="713346" cy="687008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</p:grpSp>
      <p:sp>
        <p:nvSpPr>
          <p:cNvPr id="9" name="Isosceles Triangle 41">
            <a:extLst>
              <a:ext uri="{FF2B5EF4-FFF2-40B4-BE49-F238E27FC236}">
                <a16:creationId xmlns:a16="http://schemas.microsoft.com/office/drawing/2014/main" id="{5966A907-CCCE-40BD-B716-7EC8F29EFEAB}"/>
              </a:ext>
            </a:extLst>
          </p:cNvPr>
          <p:cNvSpPr/>
          <p:nvPr/>
        </p:nvSpPr>
        <p:spPr>
          <a:xfrm>
            <a:off x="5450648" y="4594430"/>
            <a:ext cx="212128" cy="304708"/>
          </a:xfrm>
          <a:custGeom>
            <a:avLst/>
            <a:gdLst>
              <a:gd name="connsiteX0" fmla="*/ 1367278 w 2736000"/>
              <a:gd name="connsiteY0" fmla="*/ 2273826 h 3930092"/>
              <a:gd name="connsiteX1" fmla="*/ 1535821 w 2736000"/>
              <a:gd name="connsiteY1" fmla="*/ 2564417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98105 w 2736000"/>
              <a:gd name="connsiteY4" fmla="*/ 2565503 h 3930092"/>
              <a:gd name="connsiteX5" fmla="*/ 1367278 w 2736000"/>
              <a:gd name="connsiteY5" fmla="*/ 2273826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67278 w 2736000"/>
              <a:gd name="connsiteY0" fmla="*/ 2273826 h 3930092"/>
              <a:gd name="connsiteX1" fmla="*/ 1535821 w 2736000"/>
              <a:gd name="connsiteY1" fmla="*/ 2564417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98105 w 2736000"/>
              <a:gd name="connsiteY4" fmla="*/ 2565503 h 3930092"/>
              <a:gd name="connsiteX5" fmla="*/ 1367278 w 2736000"/>
              <a:gd name="connsiteY5" fmla="*/ 2273826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97963 w 2736000"/>
              <a:gd name="connsiteY0" fmla="*/ 2421112 h 3930092"/>
              <a:gd name="connsiteX1" fmla="*/ 1535821 w 2736000"/>
              <a:gd name="connsiteY1" fmla="*/ 2564417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98105 w 2736000"/>
              <a:gd name="connsiteY4" fmla="*/ 2565503 h 3930092"/>
              <a:gd name="connsiteX5" fmla="*/ 1397963 w 2736000"/>
              <a:gd name="connsiteY5" fmla="*/ 2421112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97963 w 2736000"/>
              <a:gd name="connsiteY0" fmla="*/ 2421112 h 3930092"/>
              <a:gd name="connsiteX1" fmla="*/ 1535821 w 2736000"/>
              <a:gd name="connsiteY1" fmla="*/ 2564417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98105 w 2736000"/>
              <a:gd name="connsiteY4" fmla="*/ 2565503 h 3930092"/>
              <a:gd name="connsiteX5" fmla="*/ 1397963 w 2736000"/>
              <a:gd name="connsiteY5" fmla="*/ 2421112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97963 w 2736000"/>
              <a:gd name="connsiteY0" fmla="*/ 2421112 h 3930092"/>
              <a:gd name="connsiteX1" fmla="*/ 1535821 w 2736000"/>
              <a:gd name="connsiteY1" fmla="*/ 2564417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98105 w 2736000"/>
              <a:gd name="connsiteY4" fmla="*/ 2565503 h 3930092"/>
              <a:gd name="connsiteX5" fmla="*/ 1397963 w 2736000"/>
              <a:gd name="connsiteY5" fmla="*/ 2421112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97963 w 2736000"/>
              <a:gd name="connsiteY0" fmla="*/ 2421112 h 3930092"/>
              <a:gd name="connsiteX1" fmla="*/ 1535821 w 2736000"/>
              <a:gd name="connsiteY1" fmla="*/ 2564417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98105 w 2736000"/>
              <a:gd name="connsiteY4" fmla="*/ 2565503 h 3930092"/>
              <a:gd name="connsiteX5" fmla="*/ 1397963 w 2736000"/>
              <a:gd name="connsiteY5" fmla="*/ 2421112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97963 w 2736000"/>
              <a:gd name="connsiteY0" fmla="*/ 2421112 h 3930092"/>
              <a:gd name="connsiteX1" fmla="*/ 1535821 w 2736000"/>
              <a:gd name="connsiteY1" fmla="*/ 2564417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98105 w 2736000"/>
              <a:gd name="connsiteY4" fmla="*/ 2565503 h 3930092"/>
              <a:gd name="connsiteX5" fmla="*/ 1397963 w 2736000"/>
              <a:gd name="connsiteY5" fmla="*/ 2421112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97963 w 2736000"/>
              <a:gd name="connsiteY0" fmla="*/ 2421112 h 3930092"/>
              <a:gd name="connsiteX1" fmla="*/ 1535821 w 2736000"/>
              <a:gd name="connsiteY1" fmla="*/ 2564417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98105 w 2736000"/>
              <a:gd name="connsiteY4" fmla="*/ 2565503 h 3930092"/>
              <a:gd name="connsiteX5" fmla="*/ 1397963 w 2736000"/>
              <a:gd name="connsiteY5" fmla="*/ 2421112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97963 w 2736000"/>
              <a:gd name="connsiteY0" fmla="*/ 2421112 h 3930092"/>
              <a:gd name="connsiteX1" fmla="*/ 1535821 w 2736000"/>
              <a:gd name="connsiteY1" fmla="*/ 2564417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98105 w 2736000"/>
              <a:gd name="connsiteY4" fmla="*/ 2565503 h 3930092"/>
              <a:gd name="connsiteX5" fmla="*/ 1397963 w 2736000"/>
              <a:gd name="connsiteY5" fmla="*/ 2421112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97963 w 2736000"/>
              <a:gd name="connsiteY0" fmla="*/ 2421112 h 3930092"/>
              <a:gd name="connsiteX1" fmla="*/ 1554231 w 2736000"/>
              <a:gd name="connsiteY1" fmla="*/ 2567486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98105 w 2736000"/>
              <a:gd name="connsiteY4" fmla="*/ 2565503 h 3930092"/>
              <a:gd name="connsiteX5" fmla="*/ 1397963 w 2736000"/>
              <a:gd name="connsiteY5" fmla="*/ 2421112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97963 w 2736000"/>
              <a:gd name="connsiteY0" fmla="*/ 2421112 h 3930092"/>
              <a:gd name="connsiteX1" fmla="*/ 1554231 w 2736000"/>
              <a:gd name="connsiteY1" fmla="*/ 2567486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97963 w 2736000"/>
              <a:gd name="connsiteY5" fmla="*/ 2421112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97963 w 2736000"/>
              <a:gd name="connsiteY0" fmla="*/ 2421112 h 3930092"/>
              <a:gd name="connsiteX1" fmla="*/ 1554231 w 2736000"/>
              <a:gd name="connsiteY1" fmla="*/ 2567486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97963 w 2736000"/>
              <a:gd name="connsiteY5" fmla="*/ 2421112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97963 w 2736000"/>
              <a:gd name="connsiteY0" fmla="*/ 2421112 h 3930092"/>
              <a:gd name="connsiteX1" fmla="*/ 1545026 w 2736000"/>
              <a:gd name="connsiteY1" fmla="*/ 2558281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97963 w 2736000"/>
              <a:gd name="connsiteY5" fmla="*/ 2421112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97963 w 2736000"/>
              <a:gd name="connsiteY0" fmla="*/ 2421112 h 3930092"/>
              <a:gd name="connsiteX1" fmla="*/ 1545026 w 2736000"/>
              <a:gd name="connsiteY1" fmla="*/ 2558281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97963 w 2736000"/>
              <a:gd name="connsiteY5" fmla="*/ 2421112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97963 w 2736000"/>
              <a:gd name="connsiteY0" fmla="*/ 2421112 h 3930092"/>
              <a:gd name="connsiteX1" fmla="*/ 1566505 w 2736000"/>
              <a:gd name="connsiteY1" fmla="*/ 2573624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97963 w 2736000"/>
              <a:gd name="connsiteY5" fmla="*/ 2421112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97963 w 2736000"/>
              <a:gd name="connsiteY0" fmla="*/ 2421112 h 3930092"/>
              <a:gd name="connsiteX1" fmla="*/ 1566505 w 2736000"/>
              <a:gd name="connsiteY1" fmla="*/ 2573624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97963 w 2736000"/>
              <a:gd name="connsiteY5" fmla="*/ 2421112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97963 w 2736000"/>
              <a:gd name="connsiteY0" fmla="*/ 2421112 h 3930092"/>
              <a:gd name="connsiteX1" fmla="*/ 1578778 w 2736000"/>
              <a:gd name="connsiteY1" fmla="*/ 2576692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97963 w 2736000"/>
              <a:gd name="connsiteY5" fmla="*/ 2421112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97963 w 2736000"/>
              <a:gd name="connsiteY0" fmla="*/ 2421112 h 3930092"/>
              <a:gd name="connsiteX1" fmla="*/ 1578778 w 2736000"/>
              <a:gd name="connsiteY1" fmla="*/ 2576692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97963 w 2736000"/>
              <a:gd name="connsiteY5" fmla="*/ 2421112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97963 w 2736000"/>
              <a:gd name="connsiteY0" fmla="*/ 2421112 h 3930092"/>
              <a:gd name="connsiteX1" fmla="*/ 1578778 w 2736000"/>
              <a:gd name="connsiteY1" fmla="*/ 2576692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97963 w 2736000"/>
              <a:gd name="connsiteY5" fmla="*/ 2421112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79552 w 2736000"/>
              <a:gd name="connsiteY0" fmla="*/ 2418044 h 3930092"/>
              <a:gd name="connsiteX1" fmla="*/ 1578778 w 2736000"/>
              <a:gd name="connsiteY1" fmla="*/ 2576692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79552 w 2736000"/>
              <a:gd name="connsiteY5" fmla="*/ 2418044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79552 w 2736000"/>
              <a:gd name="connsiteY0" fmla="*/ 2418044 h 3930092"/>
              <a:gd name="connsiteX1" fmla="*/ 1578778 w 2736000"/>
              <a:gd name="connsiteY1" fmla="*/ 2576692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79552 w 2736000"/>
              <a:gd name="connsiteY5" fmla="*/ 2418044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79552 w 2736000"/>
              <a:gd name="connsiteY0" fmla="*/ 2418044 h 3930092"/>
              <a:gd name="connsiteX1" fmla="*/ 1578778 w 2736000"/>
              <a:gd name="connsiteY1" fmla="*/ 2576692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79552 w 2736000"/>
              <a:gd name="connsiteY5" fmla="*/ 2418044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79552 w 2736000"/>
              <a:gd name="connsiteY0" fmla="*/ 2418044 h 3930092"/>
              <a:gd name="connsiteX1" fmla="*/ 1578778 w 2736000"/>
              <a:gd name="connsiteY1" fmla="*/ 2576692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79552 w 2736000"/>
              <a:gd name="connsiteY5" fmla="*/ 2418044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79552 w 2736000"/>
              <a:gd name="connsiteY0" fmla="*/ 2418044 h 3930092"/>
              <a:gd name="connsiteX1" fmla="*/ 1578778 w 2736000"/>
              <a:gd name="connsiteY1" fmla="*/ 2576692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79552 w 2736000"/>
              <a:gd name="connsiteY5" fmla="*/ 2418044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79552 w 2736000"/>
              <a:gd name="connsiteY0" fmla="*/ 2418044 h 3930092"/>
              <a:gd name="connsiteX1" fmla="*/ 1563436 w 2736000"/>
              <a:gd name="connsiteY1" fmla="*/ 2564418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79552 w 2736000"/>
              <a:gd name="connsiteY5" fmla="*/ 2418044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79552 w 2736000"/>
              <a:gd name="connsiteY0" fmla="*/ 2418044 h 3930092"/>
              <a:gd name="connsiteX1" fmla="*/ 1554231 w 2736000"/>
              <a:gd name="connsiteY1" fmla="*/ 2552144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79552 w 2736000"/>
              <a:gd name="connsiteY5" fmla="*/ 2418044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79552 w 2736000"/>
              <a:gd name="connsiteY0" fmla="*/ 2418044 h 3930092"/>
              <a:gd name="connsiteX1" fmla="*/ 1554231 w 2736000"/>
              <a:gd name="connsiteY1" fmla="*/ 2552144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79552 w 2736000"/>
              <a:gd name="connsiteY5" fmla="*/ 2418044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67278 w 2736000"/>
              <a:gd name="connsiteY0" fmla="*/ 2418044 h 3930092"/>
              <a:gd name="connsiteX1" fmla="*/ 1554231 w 2736000"/>
              <a:gd name="connsiteY1" fmla="*/ 2552144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67278 w 2736000"/>
              <a:gd name="connsiteY5" fmla="*/ 2418044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67278 w 2736000"/>
              <a:gd name="connsiteY0" fmla="*/ 2418044 h 3930092"/>
              <a:gd name="connsiteX1" fmla="*/ 1554231 w 2736000"/>
              <a:gd name="connsiteY1" fmla="*/ 2552144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67278 w 2736000"/>
              <a:gd name="connsiteY5" fmla="*/ 2418044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67278 w 2736000"/>
              <a:gd name="connsiteY0" fmla="*/ 2418044 h 3930092"/>
              <a:gd name="connsiteX1" fmla="*/ 1532752 w 2736000"/>
              <a:gd name="connsiteY1" fmla="*/ 2552144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67278 w 2736000"/>
              <a:gd name="connsiteY5" fmla="*/ 2418044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67278 w 2736000"/>
              <a:gd name="connsiteY0" fmla="*/ 2418044 h 3930092"/>
              <a:gd name="connsiteX1" fmla="*/ 1526615 w 2736000"/>
              <a:gd name="connsiteY1" fmla="*/ 2567486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67278 w 2736000"/>
              <a:gd name="connsiteY5" fmla="*/ 2418044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67278 w 2736000"/>
              <a:gd name="connsiteY0" fmla="*/ 2418044 h 3930092"/>
              <a:gd name="connsiteX1" fmla="*/ 1526615 w 2736000"/>
              <a:gd name="connsiteY1" fmla="*/ 2567486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67278 w 2736000"/>
              <a:gd name="connsiteY5" fmla="*/ 2418044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67278 w 2736000"/>
              <a:gd name="connsiteY0" fmla="*/ 2418044 h 3930092"/>
              <a:gd name="connsiteX1" fmla="*/ 1526615 w 2736000"/>
              <a:gd name="connsiteY1" fmla="*/ 2567486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67278 w 2736000"/>
              <a:gd name="connsiteY5" fmla="*/ 2418044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67278 w 2736000"/>
              <a:gd name="connsiteY0" fmla="*/ 2418044 h 3930092"/>
              <a:gd name="connsiteX1" fmla="*/ 1552576 w 2736000"/>
              <a:gd name="connsiteY1" fmla="*/ 2576139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67278 w 2736000"/>
              <a:gd name="connsiteY5" fmla="*/ 2418044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67278 w 2736000"/>
              <a:gd name="connsiteY0" fmla="*/ 2418044 h 3930092"/>
              <a:gd name="connsiteX1" fmla="*/ 1552576 w 2736000"/>
              <a:gd name="connsiteY1" fmla="*/ 2576139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67278 w 2736000"/>
              <a:gd name="connsiteY5" fmla="*/ 2418044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2736000" h="3930092">
                <a:moveTo>
                  <a:pt x="1367278" y="2418044"/>
                </a:moveTo>
                <a:cubicBezTo>
                  <a:pt x="1475622" y="2496498"/>
                  <a:pt x="1442256" y="2523346"/>
                  <a:pt x="1552576" y="2576139"/>
                </a:cubicBezTo>
                <a:cubicBezTo>
                  <a:pt x="1866725" y="2636040"/>
                  <a:pt x="2088000" y="3057033"/>
                  <a:pt x="2088000" y="3520946"/>
                </a:cubicBezTo>
                <a:lnTo>
                  <a:pt x="648080" y="3506285"/>
                </a:lnTo>
                <a:cubicBezTo>
                  <a:pt x="653073" y="3048089"/>
                  <a:pt x="871005" y="2673776"/>
                  <a:pt x="1182763" y="2571640"/>
                </a:cubicBezTo>
                <a:cubicBezTo>
                  <a:pt x="1280064" y="2508169"/>
                  <a:pt x="1254632" y="2499927"/>
                  <a:pt x="1367278" y="2418044"/>
                </a:cubicBezTo>
                <a:close/>
                <a:moveTo>
                  <a:pt x="648003" y="793859"/>
                </a:moveTo>
                <a:lnTo>
                  <a:pt x="2087849" y="808518"/>
                </a:lnTo>
                <a:cubicBezTo>
                  <a:pt x="2081743" y="1099400"/>
                  <a:pt x="1898532" y="1346081"/>
                  <a:pt x="1641214" y="1449982"/>
                </a:cubicBezTo>
                <a:cubicBezTo>
                  <a:pt x="1581100" y="1476031"/>
                  <a:pt x="1454311" y="1749732"/>
                  <a:pt x="1368003" y="1937706"/>
                </a:cubicBezTo>
                <a:cubicBezTo>
                  <a:pt x="1290978" y="1744554"/>
                  <a:pt x="1168712" y="1479962"/>
                  <a:pt x="1094068" y="1448735"/>
                </a:cubicBezTo>
                <a:cubicBezTo>
                  <a:pt x="831917" y="1343398"/>
                  <a:pt x="648003" y="1089607"/>
                  <a:pt x="648003" y="793859"/>
                </a:cubicBezTo>
                <a:close/>
                <a:moveTo>
                  <a:pt x="516625" y="299874"/>
                </a:moveTo>
                <a:lnTo>
                  <a:pt x="516625" y="449580"/>
                </a:lnTo>
                <a:cubicBezTo>
                  <a:pt x="516625" y="947043"/>
                  <a:pt x="728081" y="1374116"/>
                  <a:pt x="1029987" y="1557992"/>
                </a:cubicBezTo>
                <a:cubicBezTo>
                  <a:pt x="1152140" y="1645374"/>
                  <a:pt x="1146996" y="1879118"/>
                  <a:pt x="1146996" y="2057479"/>
                </a:cubicBezTo>
                <a:cubicBezTo>
                  <a:pt x="1146996" y="2199170"/>
                  <a:pt x="1165085" y="2330604"/>
                  <a:pt x="1055065" y="2431585"/>
                </a:cubicBezTo>
                <a:cubicBezTo>
                  <a:pt x="746548" y="2590263"/>
                  <a:pt x="539378" y="3004916"/>
                  <a:pt x="539378" y="3468615"/>
                </a:cubicBezTo>
                <a:lnTo>
                  <a:pt x="539378" y="3604591"/>
                </a:lnTo>
                <a:lnTo>
                  <a:pt x="2196077" y="3604591"/>
                </a:lnTo>
                <a:lnTo>
                  <a:pt x="2196077" y="3468615"/>
                </a:lnTo>
                <a:cubicBezTo>
                  <a:pt x="2196077" y="3023625"/>
                  <a:pt x="1980552" y="2629673"/>
                  <a:pt x="1695313" y="2440912"/>
                </a:cubicBezTo>
                <a:cubicBezTo>
                  <a:pt x="1597256" y="2355530"/>
                  <a:pt x="1621109" y="2199255"/>
                  <a:pt x="1617547" y="2049252"/>
                </a:cubicBezTo>
                <a:cubicBezTo>
                  <a:pt x="1614246" y="1910233"/>
                  <a:pt x="1594005" y="1638458"/>
                  <a:pt x="1719395" y="1540961"/>
                </a:cubicBezTo>
                <a:cubicBezTo>
                  <a:pt x="2008283" y="1349911"/>
                  <a:pt x="2207952" y="932979"/>
                  <a:pt x="2207952" y="449580"/>
                </a:cubicBezTo>
                <a:lnTo>
                  <a:pt x="2207952" y="299874"/>
                </a:lnTo>
                <a:lnTo>
                  <a:pt x="516625" y="299874"/>
                </a:lnTo>
                <a:close/>
                <a:moveTo>
                  <a:pt x="144000" y="0"/>
                </a:moveTo>
                <a:lnTo>
                  <a:pt x="2592000" y="0"/>
                </a:lnTo>
                <a:cubicBezTo>
                  <a:pt x="2671529" y="0"/>
                  <a:pt x="2736000" y="64471"/>
                  <a:pt x="2736000" y="144000"/>
                </a:cubicBezTo>
                <a:cubicBezTo>
                  <a:pt x="2736000" y="223529"/>
                  <a:pt x="2671529" y="288000"/>
                  <a:pt x="2592000" y="288000"/>
                </a:cubicBezTo>
                <a:lnTo>
                  <a:pt x="2396702" y="288000"/>
                </a:lnTo>
                <a:lnTo>
                  <a:pt x="2396702" y="413234"/>
                </a:lnTo>
                <a:cubicBezTo>
                  <a:pt x="2396702" y="964640"/>
                  <a:pt x="2159804" y="1441170"/>
                  <a:pt x="1815389" y="1665324"/>
                </a:cubicBezTo>
                <a:cubicBezTo>
                  <a:pt x="1718143" y="1767020"/>
                  <a:pt x="1749155" y="1822697"/>
                  <a:pt x="1753098" y="1974987"/>
                </a:cubicBezTo>
                <a:cubicBezTo>
                  <a:pt x="1757412" y="2141597"/>
                  <a:pt x="1739638" y="2200230"/>
                  <a:pt x="1825752" y="2312143"/>
                </a:cubicBezTo>
                <a:cubicBezTo>
                  <a:pt x="2164142" y="2539312"/>
                  <a:pt x="2395980" y="3011520"/>
                  <a:pt x="2395980" y="3557007"/>
                </a:cubicBezTo>
                <a:lnTo>
                  <a:pt x="2395980" y="3642092"/>
                </a:lnTo>
                <a:lnTo>
                  <a:pt x="2592000" y="3642092"/>
                </a:lnTo>
                <a:cubicBezTo>
                  <a:pt x="2671529" y="3642092"/>
                  <a:pt x="2736000" y="3706563"/>
                  <a:pt x="2736000" y="3786092"/>
                </a:cubicBezTo>
                <a:cubicBezTo>
                  <a:pt x="2736000" y="3865621"/>
                  <a:pt x="2671529" y="3930092"/>
                  <a:pt x="2592000" y="3930092"/>
                </a:cubicBezTo>
                <a:lnTo>
                  <a:pt x="144000" y="3930092"/>
                </a:lnTo>
                <a:cubicBezTo>
                  <a:pt x="64471" y="3930092"/>
                  <a:pt x="0" y="3865621"/>
                  <a:pt x="0" y="3786092"/>
                </a:cubicBezTo>
                <a:cubicBezTo>
                  <a:pt x="0" y="3706563"/>
                  <a:pt x="64471" y="3642092"/>
                  <a:pt x="144000" y="3642092"/>
                </a:cubicBezTo>
                <a:lnTo>
                  <a:pt x="338578" y="3642092"/>
                </a:lnTo>
                <a:lnTo>
                  <a:pt x="338578" y="3557007"/>
                </a:lnTo>
                <a:cubicBezTo>
                  <a:pt x="338578" y="2988551"/>
                  <a:pt x="590352" y="2499674"/>
                  <a:pt x="951672" y="2284199"/>
                </a:cubicBezTo>
                <a:cubicBezTo>
                  <a:pt x="1026597" y="2195332"/>
                  <a:pt x="1008559" y="2142287"/>
                  <a:pt x="1012216" y="1995181"/>
                </a:cubicBezTo>
                <a:cubicBezTo>
                  <a:pt x="1001243" y="1843296"/>
                  <a:pt x="1013640" y="1774963"/>
                  <a:pt x="943195" y="1693402"/>
                </a:cubicBezTo>
                <a:cubicBezTo>
                  <a:pt x="584785" y="1476413"/>
                  <a:pt x="339300" y="978710"/>
                  <a:pt x="339300" y="413234"/>
                </a:cubicBezTo>
                <a:lnTo>
                  <a:pt x="339300" y="288000"/>
                </a:lnTo>
                <a:lnTo>
                  <a:pt x="144000" y="288000"/>
                </a:lnTo>
                <a:cubicBezTo>
                  <a:pt x="64471" y="288000"/>
                  <a:pt x="0" y="223529"/>
                  <a:pt x="0" y="144000"/>
                </a:cubicBezTo>
                <a:cubicBezTo>
                  <a:pt x="0" y="64471"/>
                  <a:pt x="64471" y="0"/>
                  <a:pt x="14400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10" name="Isosceles Triangle 22">
            <a:extLst>
              <a:ext uri="{FF2B5EF4-FFF2-40B4-BE49-F238E27FC236}">
                <a16:creationId xmlns:a16="http://schemas.microsoft.com/office/drawing/2014/main" id="{0BA0C383-A0BE-48B9-8232-66BA249F64B1}"/>
              </a:ext>
            </a:extLst>
          </p:cNvPr>
          <p:cNvSpPr/>
          <p:nvPr/>
        </p:nvSpPr>
        <p:spPr>
          <a:xfrm rot="19800000">
            <a:off x="5432573" y="3147942"/>
            <a:ext cx="298273" cy="298221"/>
          </a:xfrm>
          <a:custGeom>
            <a:avLst/>
            <a:gdLst/>
            <a:ahLst/>
            <a:cxnLst/>
            <a:rect l="l" t="t" r="r" b="b"/>
            <a:pathLst>
              <a:path w="3948369" h="3947711">
                <a:moveTo>
                  <a:pt x="1024184" y="1327019"/>
                </a:moveTo>
                <a:cubicBezTo>
                  <a:pt x="953964" y="1286477"/>
                  <a:pt x="864174" y="1310536"/>
                  <a:pt x="823632" y="1380756"/>
                </a:cubicBezTo>
                <a:cubicBezTo>
                  <a:pt x="783091" y="1450976"/>
                  <a:pt x="807150" y="1540767"/>
                  <a:pt x="877370" y="1581308"/>
                </a:cubicBezTo>
                <a:cubicBezTo>
                  <a:pt x="947590" y="1621850"/>
                  <a:pt x="1037380" y="1597790"/>
                  <a:pt x="1077922" y="1527570"/>
                </a:cubicBezTo>
                <a:cubicBezTo>
                  <a:pt x="1118463" y="1457350"/>
                  <a:pt x="1094404" y="1367560"/>
                  <a:pt x="1024184" y="1327019"/>
                </a:cubicBezTo>
                <a:close/>
                <a:moveTo>
                  <a:pt x="3610643" y="2228121"/>
                </a:moveTo>
                <a:cubicBezTo>
                  <a:pt x="3600833" y="2220477"/>
                  <a:pt x="3589363" y="2214630"/>
                  <a:pt x="3576595" y="2211209"/>
                </a:cubicBezTo>
                <a:cubicBezTo>
                  <a:pt x="3525522" y="2197524"/>
                  <a:pt x="3473024" y="2227833"/>
                  <a:pt x="3459339" y="2278906"/>
                </a:cubicBezTo>
                <a:cubicBezTo>
                  <a:pt x="3445654" y="2329979"/>
                  <a:pt x="3475964" y="2382476"/>
                  <a:pt x="3527037" y="2396161"/>
                </a:cubicBezTo>
                <a:cubicBezTo>
                  <a:pt x="3578110" y="2409846"/>
                  <a:pt x="3630607" y="2379537"/>
                  <a:pt x="3644292" y="2328464"/>
                </a:cubicBezTo>
                <a:cubicBezTo>
                  <a:pt x="3654556" y="2290159"/>
                  <a:pt x="3640073" y="2251053"/>
                  <a:pt x="3610643" y="2228121"/>
                </a:cubicBezTo>
                <a:close/>
                <a:moveTo>
                  <a:pt x="3948369" y="2177025"/>
                </a:moveTo>
                <a:lnTo>
                  <a:pt x="3902391" y="2247588"/>
                </a:lnTo>
                <a:cubicBezTo>
                  <a:pt x="3840166" y="2207044"/>
                  <a:pt x="3769677" y="2184131"/>
                  <a:pt x="3697935" y="2180296"/>
                </a:cubicBezTo>
                <a:cubicBezTo>
                  <a:pt x="3737123" y="2226403"/>
                  <a:pt x="3753617" y="2290363"/>
                  <a:pt x="3736768" y="2353243"/>
                </a:cubicBezTo>
                <a:cubicBezTo>
                  <a:pt x="3709398" y="2455390"/>
                  <a:pt x="3604404" y="2516008"/>
                  <a:pt x="3502258" y="2488638"/>
                </a:cubicBezTo>
                <a:cubicBezTo>
                  <a:pt x="3400111" y="2461268"/>
                  <a:pt x="3339493" y="2356274"/>
                  <a:pt x="3366863" y="2254127"/>
                </a:cubicBezTo>
                <a:cubicBezTo>
                  <a:pt x="3381032" y="2201247"/>
                  <a:pt x="3416004" y="2159497"/>
                  <a:pt x="3460818" y="2135698"/>
                </a:cubicBezTo>
                <a:cubicBezTo>
                  <a:pt x="3436032" y="2129730"/>
                  <a:pt x="3409996" y="2129302"/>
                  <a:pt x="3383900" y="2133133"/>
                </a:cubicBezTo>
                <a:cubicBezTo>
                  <a:pt x="3331988" y="2140756"/>
                  <a:pt x="3285146" y="2164460"/>
                  <a:pt x="3249703" y="2200200"/>
                </a:cubicBezTo>
                <a:cubicBezTo>
                  <a:pt x="3299772" y="2410806"/>
                  <a:pt x="3262997" y="2663063"/>
                  <a:pt x="3111944" y="2983361"/>
                </a:cubicBezTo>
                <a:cubicBezTo>
                  <a:pt x="2900481" y="3337269"/>
                  <a:pt x="2604169" y="3479398"/>
                  <a:pt x="2264290" y="3473876"/>
                </a:cubicBezTo>
                <a:lnTo>
                  <a:pt x="1854414" y="3947711"/>
                </a:lnTo>
                <a:lnTo>
                  <a:pt x="1615515" y="3809782"/>
                </a:lnTo>
                <a:lnTo>
                  <a:pt x="1764774" y="3379707"/>
                </a:lnTo>
                <a:cubicBezTo>
                  <a:pt x="1587770" y="3319643"/>
                  <a:pt x="1405350" y="3232972"/>
                  <a:pt x="1221865" y="3127037"/>
                </a:cubicBezTo>
                <a:cubicBezTo>
                  <a:pt x="1120271" y="3068382"/>
                  <a:pt x="1025311" y="3004264"/>
                  <a:pt x="938291" y="2935309"/>
                </a:cubicBezTo>
                <a:lnTo>
                  <a:pt x="509476" y="3157353"/>
                </a:lnTo>
                <a:lnTo>
                  <a:pt x="247593" y="2999226"/>
                </a:lnTo>
                <a:lnTo>
                  <a:pt x="599626" y="2603610"/>
                </a:lnTo>
                <a:cubicBezTo>
                  <a:pt x="384783" y="2338553"/>
                  <a:pt x="289709" y="2193107"/>
                  <a:pt x="174176" y="1843897"/>
                </a:cubicBezTo>
                <a:lnTo>
                  <a:pt x="0" y="1381252"/>
                </a:lnTo>
                <a:lnTo>
                  <a:pt x="107522" y="1111013"/>
                </a:lnTo>
                <a:cubicBezTo>
                  <a:pt x="159316" y="1021302"/>
                  <a:pt x="259400" y="1099908"/>
                  <a:pt x="349113" y="1151702"/>
                </a:cubicBezTo>
                <a:lnTo>
                  <a:pt x="486246" y="1217020"/>
                </a:lnTo>
                <a:cubicBezTo>
                  <a:pt x="628225" y="1148493"/>
                  <a:pt x="768311" y="1094036"/>
                  <a:pt x="908721" y="1057007"/>
                </a:cubicBezTo>
                <a:cubicBezTo>
                  <a:pt x="1011476" y="947354"/>
                  <a:pt x="1021990" y="857768"/>
                  <a:pt x="976491" y="611195"/>
                </a:cubicBezTo>
                <a:cubicBezTo>
                  <a:pt x="1335325" y="817429"/>
                  <a:pt x="1326102" y="899150"/>
                  <a:pt x="1389221" y="1007976"/>
                </a:cubicBezTo>
                <a:cubicBezTo>
                  <a:pt x="1615807" y="1002289"/>
                  <a:pt x="1836555" y="1044211"/>
                  <a:pt x="2066828" y="1133629"/>
                </a:cubicBezTo>
                <a:cubicBezTo>
                  <a:pt x="2047082" y="1203277"/>
                  <a:pt x="2048342" y="1275855"/>
                  <a:pt x="2067080" y="1343672"/>
                </a:cubicBezTo>
                <a:cubicBezTo>
                  <a:pt x="2009772" y="1325329"/>
                  <a:pt x="1950048" y="1312156"/>
                  <a:pt x="1888409" y="1302802"/>
                </a:cubicBezTo>
                <a:lnTo>
                  <a:pt x="1831983" y="1466454"/>
                </a:lnTo>
                <a:cubicBezTo>
                  <a:pt x="2171713" y="1545279"/>
                  <a:pt x="2334158" y="1639067"/>
                  <a:pt x="2533793" y="1871644"/>
                </a:cubicBezTo>
                <a:lnTo>
                  <a:pt x="2655130" y="1752801"/>
                </a:lnTo>
                <a:cubicBezTo>
                  <a:pt x="2623271" y="1710443"/>
                  <a:pt x="2589631" y="1671169"/>
                  <a:pt x="2553401" y="1635762"/>
                </a:cubicBezTo>
                <a:cubicBezTo>
                  <a:pt x="2626342" y="1620812"/>
                  <a:pt x="2694472" y="1585039"/>
                  <a:pt x="2748239" y="1530606"/>
                </a:cubicBezTo>
                <a:cubicBezTo>
                  <a:pt x="2959801" y="1699876"/>
                  <a:pt x="3152007" y="1908367"/>
                  <a:pt x="3223775" y="2111154"/>
                </a:cubicBezTo>
                <a:cubicBezTo>
                  <a:pt x="3265103" y="2076949"/>
                  <a:pt x="3316077" y="2055387"/>
                  <a:pt x="3371292" y="2047279"/>
                </a:cubicBezTo>
                <a:cubicBezTo>
                  <a:pt x="3454199" y="2035105"/>
                  <a:pt x="3536665" y="2054733"/>
                  <a:pt x="3603728" y="2099347"/>
                </a:cubicBezTo>
                <a:cubicBezTo>
                  <a:pt x="3679156" y="2088543"/>
                  <a:pt x="3756158" y="2095770"/>
                  <a:pt x="3828792" y="2119628"/>
                </a:cubicBezTo>
                <a:cubicBezTo>
                  <a:pt x="3870454" y="2133311"/>
                  <a:pt x="3910678" y="2152466"/>
                  <a:pt x="3948369" y="2177025"/>
                </a:cubicBezTo>
                <a:close/>
                <a:moveTo>
                  <a:pt x="2661401" y="883270"/>
                </a:moveTo>
                <a:cubicBezTo>
                  <a:pt x="2838812" y="985699"/>
                  <a:pt x="2899598" y="1212554"/>
                  <a:pt x="2797170" y="1389966"/>
                </a:cubicBezTo>
                <a:cubicBezTo>
                  <a:pt x="2694741" y="1567377"/>
                  <a:pt x="2467885" y="1628163"/>
                  <a:pt x="2290474" y="1525735"/>
                </a:cubicBezTo>
                <a:cubicBezTo>
                  <a:pt x="2113063" y="1423306"/>
                  <a:pt x="2052277" y="1196450"/>
                  <a:pt x="2154705" y="1019039"/>
                </a:cubicBezTo>
                <a:cubicBezTo>
                  <a:pt x="2257134" y="841627"/>
                  <a:pt x="2483990" y="780842"/>
                  <a:pt x="2661401" y="883270"/>
                </a:cubicBezTo>
                <a:close/>
                <a:moveTo>
                  <a:pt x="2494139" y="49756"/>
                </a:moveTo>
                <a:cubicBezTo>
                  <a:pt x="2671551" y="152184"/>
                  <a:pt x="2732337" y="379040"/>
                  <a:pt x="2629908" y="556451"/>
                </a:cubicBezTo>
                <a:cubicBezTo>
                  <a:pt x="2527480" y="733863"/>
                  <a:pt x="2300624" y="794648"/>
                  <a:pt x="2123212" y="692220"/>
                </a:cubicBezTo>
                <a:cubicBezTo>
                  <a:pt x="1945801" y="589791"/>
                  <a:pt x="1885015" y="362936"/>
                  <a:pt x="1987444" y="185524"/>
                </a:cubicBezTo>
                <a:cubicBezTo>
                  <a:pt x="2089872" y="8113"/>
                  <a:pt x="2316728" y="-52673"/>
                  <a:pt x="2494139" y="49756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11" name="Rounded Rectangle 9">
            <a:extLst>
              <a:ext uri="{FF2B5EF4-FFF2-40B4-BE49-F238E27FC236}">
                <a16:creationId xmlns:a16="http://schemas.microsoft.com/office/drawing/2014/main" id="{EEBF5B54-85D4-46FC-B406-CB3D5CE060A9}"/>
              </a:ext>
            </a:extLst>
          </p:cNvPr>
          <p:cNvSpPr>
            <a:spLocks/>
          </p:cNvSpPr>
          <p:nvPr/>
        </p:nvSpPr>
        <p:spPr>
          <a:xfrm>
            <a:off x="4560896" y="2102916"/>
            <a:ext cx="296262" cy="296262"/>
          </a:xfrm>
          <a:custGeom>
            <a:avLst/>
            <a:gdLst/>
            <a:ahLst/>
            <a:cxnLst/>
            <a:rect l="l" t="t" r="r" b="b"/>
            <a:pathLst>
              <a:path w="3960440" h="3960000">
                <a:moveTo>
                  <a:pt x="1588743" y="1414211"/>
                </a:moveTo>
                <a:cubicBezTo>
                  <a:pt x="1540407" y="1411706"/>
                  <a:pt x="1506842" y="1440258"/>
                  <a:pt x="1506842" y="1478573"/>
                </a:cubicBezTo>
                <a:lnTo>
                  <a:pt x="1506842" y="2462752"/>
                </a:lnTo>
                <a:cubicBezTo>
                  <a:pt x="1506842" y="2484086"/>
                  <a:pt x="1516471" y="2503171"/>
                  <a:pt x="1532201" y="2515206"/>
                </a:cubicBezTo>
                <a:cubicBezTo>
                  <a:pt x="1552351" y="2541621"/>
                  <a:pt x="1589483" y="2548946"/>
                  <a:pt x="1619199" y="2531790"/>
                </a:cubicBezTo>
                <a:lnTo>
                  <a:pt x="2471524" y="2039700"/>
                </a:lnTo>
                <a:cubicBezTo>
                  <a:pt x="2509339" y="2017643"/>
                  <a:pt x="2509577" y="1945490"/>
                  <a:pt x="2464719" y="1913406"/>
                </a:cubicBezTo>
                <a:cubicBezTo>
                  <a:pt x="2315501" y="1808322"/>
                  <a:pt x="1748389" y="1486683"/>
                  <a:pt x="1588743" y="1414211"/>
                </a:cubicBezTo>
                <a:close/>
                <a:moveTo>
                  <a:pt x="1982320" y="904379"/>
                </a:moveTo>
                <a:cubicBezTo>
                  <a:pt x="2575020" y="904379"/>
                  <a:pt x="3055498" y="1384857"/>
                  <a:pt x="3055498" y="1977557"/>
                </a:cubicBezTo>
                <a:cubicBezTo>
                  <a:pt x="3055498" y="2570257"/>
                  <a:pt x="2575020" y="3050735"/>
                  <a:pt x="1982320" y="3050735"/>
                </a:cubicBezTo>
                <a:cubicBezTo>
                  <a:pt x="1389620" y="3050735"/>
                  <a:pt x="909142" y="2570257"/>
                  <a:pt x="909142" y="1977557"/>
                </a:cubicBezTo>
                <a:cubicBezTo>
                  <a:pt x="909142" y="1384857"/>
                  <a:pt x="1389620" y="904379"/>
                  <a:pt x="1982320" y="904379"/>
                </a:cubicBezTo>
                <a:close/>
                <a:moveTo>
                  <a:pt x="1982320" y="537397"/>
                </a:moveTo>
                <a:cubicBezTo>
                  <a:pt x="1186942" y="537397"/>
                  <a:pt x="542160" y="1182179"/>
                  <a:pt x="542160" y="1977557"/>
                </a:cubicBezTo>
                <a:cubicBezTo>
                  <a:pt x="542160" y="2772935"/>
                  <a:pt x="1186942" y="3417717"/>
                  <a:pt x="1982320" y="3417717"/>
                </a:cubicBezTo>
                <a:cubicBezTo>
                  <a:pt x="2777698" y="3417717"/>
                  <a:pt x="3422480" y="2772935"/>
                  <a:pt x="3422480" y="1977557"/>
                </a:cubicBezTo>
                <a:cubicBezTo>
                  <a:pt x="3422480" y="1182179"/>
                  <a:pt x="2777698" y="537397"/>
                  <a:pt x="1982320" y="537397"/>
                </a:cubicBezTo>
                <a:close/>
                <a:moveTo>
                  <a:pt x="436907" y="0"/>
                </a:moveTo>
                <a:lnTo>
                  <a:pt x="3523533" y="0"/>
                </a:lnTo>
                <a:cubicBezTo>
                  <a:pt x="3764830" y="0"/>
                  <a:pt x="3960440" y="195610"/>
                  <a:pt x="3960440" y="436907"/>
                </a:cubicBezTo>
                <a:lnTo>
                  <a:pt x="3960440" y="3523093"/>
                </a:lnTo>
                <a:cubicBezTo>
                  <a:pt x="3960440" y="3764390"/>
                  <a:pt x="3764830" y="3960000"/>
                  <a:pt x="3523533" y="3960000"/>
                </a:cubicBezTo>
                <a:lnTo>
                  <a:pt x="436907" y="3960000"/>
                </a:lnTo>
                <a:cubicBezTo>
                  <a:pt x="195610" y="3960000"/>
                  <a:pt x="0" y="3764390"/>
                  <a:pt x="0" y="3523093"/>
                </a:cubicBezTo>
                <a:lnTo>
                  <a:pt x="0" y="436907"/>
                </a:lnTo>
                <a:cubicBezTo>
                  <a:pt x="0" y="195610"/>
                  <a:pt x="195610" y="0"/>
                  <a:pt x="436907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schemeClr val="tx1"/>
              </a:solidFill>
            </a:endParaRPr>
          </a:p>
        </p:txBody>
      </p:sp>
      <p:sp>
        <p:nvSpPr>
          <p:cNvPr id="12" name="Freeform 39">
            <a:extLst>
              <a:ext uri="{FF2B5EF4-FFF2-40B4-BE49-F238E27FC236}">
                <a16:creationId xmlns:a16="http://schemas.microsoft.com/office/drawing/2014/main" id="{1B9CACE1-6A84-4A70-A073-62F889D41804}"/>
              </a:ext>
            </a:extLst>
          </p:cNvPr>
          <p:cNvSpPr>
            <a:spLocks noChangeAspect="1"/>
          </p:cNvSpPr>
          <p:nvPr/>
        </p:nvSpPr>
        <p:spPr>
          <a:xfrm rot="8580000">
            <a:off x="4560501" y="5539841"/>
            <a:ext cx="297051" cy="296262"/>
          </a:xfrm>
          <a:custGeom>
            <a:avLst/>
            <a:gdLst/>
            <a:ahLst/>
            <a:cxnLst/>
            <a:rect l="l" t="t" r="r" b="b"/>
            <a:pathLst>
              <a:path w="3872365" h="3862045">
                <a:moveTo>
                  <a:pt x="1786489" y="808318"/>
                </a:moveTo>
                <a:cubicBezTo>
                  <a:pt x="1525809" y="610106"/>
                  <a:pt x="1257124" y="397966"/>
                  <a:pt x="1040385" y="230829"/>
                </a:cubicBezTo>
                <a:cubicBezTo>
                  <a:pt x="1905215" y="-194386"/>
                  <a:pt x="2650439" y="24572"/>
                  <a:pt x="3162062" y="429660"/>
                </a:cubicBezTo>
                <a:cubicBezTo>
                  <a:pt x="3007351" y="875340"/>
                  <a:pt x="2905932" y="1443216"/>
                  <a:pt x="2745609" y="1410478"/>
                </a:cubicBezTo>
                <a:cubicBezTo>
                  <a:pt x="2633182" y="1430335"/>
                  <a:pt x="2220955" y="1138671"/>
                  <a:pt x="1786489" y="808318"/>
                </a:cubicBezTo>
                <a:close/>
                <a:moveTo>
                  <a:pt x="2701004" y="2590217"/>
                </a:moveTo>
                <a:cubicBezTo>
                  <a:pt x="2682933" y="2576481"/>
                  <a:pt x="2672282" y="2559744"/>
                  <a:pt x="2670336" y="2539383"/>
                </a:cubicBezTo>
                <a:cubicBezTo>
                  <a:pt x="2587360" y="2376647"/>
                  <a:pt x="3042640" y="1246798"/>
                  <a:pt x="3299881" y="563773"/>
                </a:cubicBezTo>
                <a:cubicBezTo>
                  <a:pt x="3959368" y="1266493"/>
                  <a:pt x="3967860" y="2043171"/>
                  <a:pt x="3730056" y="2650875"/>
                </a:cubicBezTo>
                <a:cubicBezTo>
                  <a:pt x="3317547" y="2635434"/>
                  <a:pt x="2827499" y="2686366"/>
                  <a:pt x="2701004" y="2590217"/>
                </a:cubicBezTo>
                <a:close/>
                <a:moveTo>
                  <a:pt x="19691" y="2248546"/>
                </a:moveTo>
                <a:cubicBezTo>
                  <a:pt x="-100797" y="1292396"/>
                  <a:pt x="348853" y="659059"/>
                  <a:pt x="898439" y="307194"/>
                </a:cubicBezTo>
                <a:cubicBezTo>
                  <a:pt x="1269469" y="598575"/>
                  <a:pt x="1773388" y="879352"/>
                  <a:pt x="1690237" y="1020281"/>
                </a:cubicBezTo>
                <a:cubicBezTo>
                  <a:pt x="1661713" y="1200709"/>
                  <a:pt x="629275" y="1847170"/>
                  <a:pt x="19691" y="2248546"/>
                </a:cubicBezTo>
                <a:close/>
                <a:moveTo>
                  <a:pt x="1805382" y="3858278"/>
                </a:moveTo>
                <a:cubicBezTo>
                  <a:pt x="1676483" y="3404460"/>
                  <a:pt x="1433840" y="2881111"/>
                  <a:pt x="1583946" y="2815971"/>
                </a:cubicBezTo>
                <a:cubicBezTo>
                  <a:pt x="1713076" y="2686769"/>
                  <a:pt x="2928316" y="2770622"/>
                  <a:pt x="3657403" y="2804207"/>
                </a:cubicBezTo>
                <a:cubicBezTo>
                  <a:pt x="3192869" y="3648569"/>
                  <a:pt x="2456828" y="3896652"/>
                  <a:pt x="1805382" y="3858278"/>
                </a:cubicBezTo>
                <a:close/>
                <a:moveTo>
                  <a:pt x="762284" y="3480575"/>
                </a:moveTo>
                <a:cubicBezTo>
                  <a:pt x="380940" y="3198297"/>
                  <a:pt x="161300" y="2806810"/>
                  <a:pt x="58293" y="2412172"/>
                </a:cubicBezTo>
                <a:cubicBezTo>
                  <a:pt x="450067" y="2149344"/>
                  <a:pt x="872820" y="1756853"/>
                  <a:pt x="981158" y="1879484"/>
                </a:cubicBezTo>
                <a:cubicBezTo>
                  <a:pt x="1143940" y="1962367"/>
                  <a:pt x="1439720" y="3144041"/>
                  <a:pt x="1633080" y="3847823"/>
                </a:cubicBezTo>
                <a:cubicBezTo>
                  <a:pt x="1278110" y="3779994"/>
                  <a:pt x="991090" y="3649942"/>
                  <a:pt x="762284" y="348057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schemeClr val="tx1"/>
              </a:solidFill>
            </a:endParaRPr>
          </a:p>
        </p:txBody>
      </p:sp>
      <p:sp>
        <p:nvSpPr>
          <p:cNvPr id="21" name="Freeform: Shape 53">
            <a:extLst>
              <a:ext uri="{FF2B5EF4-FFF2-40B4-BE49-F238E27FC236}">
                <a16:creationId xmlns:a16="http://schemas.microsoft.com/office/drawing/2014/main" id="{5BF0A667-98AD-487E-A83E-1B98ED8C09B5}"/>
              </a:ext>
            </a:extLst>
          </p:cNvPr>
          <p:cNvSpPr/>
          <p:nvPr/>
        </p:nvSpPr>
        <p:spPr>
          <a:xfrm>
            <a:off x="6324600" y="1812798"/>
            <a:ext cx="4451846" cy="800100"/>
          </a:xfrm>
          <a:custGeom>
            <a:avLst/>
            <a:gdLst>
              <a:gd name="connsiteX0" fmla="*/ 4095750 w 4095750"/>
              <a:gd name="connsiteY0" fmla="*/ 0 h 800100"/>
              <a:gd name="connsiteX1" fmla="*/ 0 w 4095750"/>
              <a:gd name="connsiteY1" fmla="*/ 0 h 800100"/>
              <a:gd name="connsiteX2" fmla="*/ 0 w 4095750"/>
              <a:gd name="connsiteY2" fmla="*/ 800100 h 800100"/>
              <a:gd name="connsiteX3" fmla="*/ 4086225 w 4095750"/>
              <a:gd name="connsiteY3" fmla="*/ 800100 h 800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95750" h="800100">
                <a:moveTo>
                  <a:pt x="4095750" y="0"/>
                </a:moveTo>
                <a:lnTo>
                  <a:pt x="0" y="0"/>
                </a:lnTo>
                <a:lnTo>
                  <a:pt x="0" y="800100"/>
                </a:lnTo>
                <a:lnTo>
                  <a:pt x="4086225" y="800100"/>
                </a:lnTo>
              </a:path>
            </a:pathLst>
          </a:cu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: Shape 54">
            <a:extLst>
              <a:ext uri="{FF2B5EF4-FFF2-40B4-BE49-F238E27FC236}">
                <a16:creationId xmlns:a16="http://schemas.microsoft.com/office/drawing/2014/main" id="{ECFBC39F-870F-4175-AD0E-07B2663D16FA}"/>
              </a:ext>
            </a:extLst>
          </p:cNvPr>
          <p:cNvSpPr/>
          <p:nvPr/>
        </p:nvSpPr>
        <p:spPr>
          <a:xfrm>
            <a:off x="7095577" y="2980709"/>
            <a:ext cx="4451846" cy="800100"/>
          </a:xfrm>
          <a:custGeom>
            <a:avLst/>
            <a:gdLst>
              <a:gd name="connsiteX0" fmla="*/ 4095750 w 4095750"/>
              <a:gd name="connsiteY0" fmla="*/ 0 h 800100"/>
              <a:gd name="connsiteX1" fmla="*/ 0 w 4095750"/>
              <a:gd name="connsiteY1" fmla="*/ 0 h 800100"/>
              <a:gd name="connsiteX2" fmla="*/ 0 w 4095750"/>
              <a:gd name="connsiteY2" fmla="*/ 800100 h 800100"/>
              <a:gd name="connsiteX3" fmla="*/ 4086225 w 4095750"/>
              <a:gd name="connsiteY3" fmla="*/ 800100 h 800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95750" h="800100">
                <a:moveTo>
                  <a:pt x="4095750" y="0"/>
                </a:moveTo>
                <a:lnTo>
                  <a:pt x="0" y="0"/>
                </a:lnTo>
                <a:lnTo>
                  <a:pt x="0" y="800100"/>
                </a:lnTo>
                <a:lnTo>
                  <a:pt x="4086225" y="800100"/>
                </a:lnTo>
              </a:path>
            </a:pathLst>
          </a:cu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55">
            <a:extLst>
              <a:ext uri="{FF2B5EF4-FFF2-40B4-BE49-F238E27FC236}">
                <a16:creationId xmlns:a16="http://schemas.microsoft.com/office/drawing/2014/main" id="{2BF15C7E-9EBD-4063-ACF9-48F5C76788B2}"/>
              </a:ext>
            </a:extLst>
          </p:cNvPr>
          <p:cNvSpPr/>
          <p:nvPr/>
        </p:nvSpPr>
        <p:spPr>
          <a:xfrm>
            <a:off x="7084676" y="4148620"/>
            <a:ext cx="4451846" cy="800100"/>
          </a:xfrm>
          <a:custGeom>
            <a:avLst/>
            <a:gdLst>
              <a:gd name="connsiteX0" fmla="*/ 4095750 w 4095750"/>
              <a:gd name="connsiteY0" fmla="*/ 0 h 800100"/>
              <a:gd name="connsiteX1" fmla="*/ 0 w 4095750"/>
              <a:gd name="connsiteY1" fmla="*/ 0 h 800100"/>
              <a:gd name="connsiteX2" fmla="*/ 0 w 4095750"/>
              <a:gd name="connsiteY2" fmla="*/ 800100 h 800100"/>
              <a:gd name="connsiteX3" fmla="*/ 4086225 w 4095750"/>
              <a:gd name="connsiteY3" fmla="*/ 800100 h 800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95750" h="800100">
                <a:moveTo>
                  <a:pt x="4095750" y="0"/>
                </a:moveTo>
                <a:lnTo>
                  <a:pt x="0" y="0"/>
                </a:lnTo>
                <a:lnTo>
                  <a:pt x="0" y="800100"/>
                </a:lnTo>
                <a:lnTo>
                  <a:pt x="4086225" y="800100"/>
                </a:ln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: Shape 56">
            <a:extLst>
              <a:ext uri="{FF2B5EF4-FFF2-40B4-BE49-F238E27FC236}">
                <a16:creationId xmlns:a16="http://schemas.microsoft.com/office/drawing/2014/main" id="{45E9FC2F-7F90-40BC-BF62-1E9BCCD8F6FE}"/>
              </a:ext>
            </a:extLst>
          </p:cNvPr>
          <p:cNvSpPr/>
          <p:nvPr/>
        </p:nvSpPr>
        <p:spPr>
          <a:xfrm>
            <a:off x="6324600" y="5316532"/>
            <a:ext cx="4451846" cy="800100"/>
          </a:xfrm>
          <a:custGeom>
            <a:avLst/>
            <a:gdLst>
              <a:gd name="connsiteX0" fmla="*/ 4095750 w 4095750"/>
              <a:gd name="connsiteY0" fmla="*/ 0 h 800100"/>
              <a:gd name="connsiteX1" fmla="*/ 0 w 4095750"/>
              <a:gd name="connsiteY1" fmla="*/ 0 h 800100"/>
              <a:gd name="connsiteX2" fmla="*/ 0 w 4095750"/>
              <a:gd name="connsiteY2" fmla="*/ 800100 h 800100"/>
              <a:gd name="connsiteX3" fmla="*/ 4086225 w 4095750"/>
              <a:gd name="connsiteY3" fmla="*/ 800100 h 800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95750" h="800100">
                <a:moveTo>
                  <a:pt x="4095750" y="0"/>
                </a:moveTo>
                <a:lnTo>
                  <a:pt x="0" y="0"/>
                </a:lnTo>
                <a:lnTo>
                  <a:pt x="0" y="800100"/>
                </a:lnTo>
                <a:lnTo>
                  <a:pt x="4086225" y="800100"/>
                </a:lnTo>
              </a:path>
            </a:pathLst>
          </a:cu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57">
            <a:extLst>
              <a:ext uri="{FF2B5EF4-FFF2-40B4-BE49-F238E27FC236}">
                <a16:creationId xmlns:a16="http://schemas.microsoft.com/office/drawing/2014/main" id="{2980D1E0-5FBC-4794-9DC8-99BE493347D7}"/>
              </a:ext>
            </a:extLst>
          </p:cNvPr>
          <p:cNvGrpSpPr/>
          <p:nvPr/>
        </p:nvGrpSpPr>
        <p:grpSpPr>
          <a:xfrm>
            <a:off x="6520619" y="1853379"/>
            <a:ext cx="4060661" cy="713214"/>
            <a:chOff x="6565695" y="2053509"/>
            <a:chExt cx="2037996" cy="713214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B66FFF6-22FE-4A1C-AEC0-44DD3E8C9185}"/>
                </a:ext>
              </a:extLst>
            </p:cNvPr>
            <p:cNvSpPr txBox="1"/>
            <p:nvPr/>
          </p:nvSpPr>
          <p:spPr>
            <a:xfrm>
              <a:off x="6565695" y="2305058"/>
              <a:ext cx="203799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49B781F-0B7F-4D72-A8AD-EB7AE7AE912E}"/>
                </a:ext>
              </a:extLst>
            </p:cNvPr>
            <p:cNvSpPr txBox="1"/>
            <p:nvPr/>
          </p:nvSpPr>
          <p:spPr>
            <a:xfrm>
              <a:off x="6583306" y="2053509"/>
              <a:ext cx="202038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8" name="Group 60">
            <a:extLst>
              <a:ext uri="{FF2B5EF4-FFF2-40B4-BE49-F238E27FC236}">
                <a16:creationId xmlns:a16="http://schemas.microsoft.com/office/drawing/2014/main" id="{965A19F9-ED8D-4CD1-8B38-AB01B6A46D44}"/>
              </a:ext>
            </a:extLst>
          </p:cNvPr>
          <p:cNvGrpSpPr/>
          <p:nvPr/>
        </p:nvGrpSpPr>
        <p:grpSpPr>
          <a:xfrm>
            <a:off x="7309256" y="3020302"/>
            <a:ext cx="4060661" cy="713214"/>
            <a:chOff x="6565695" y="2053509"/>
            <a:chExt cx="2037996" cy="713214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EE99771-54F6-4E4F-AE91-11A1E3859076}"/>
                </a:ext>
              </a:extLst>
            </p:cNvPr>
            <p:cNvSpPr txBox="1"/>
            <p:nvPr/>
          </p:nvSpPr>
          <p:spPr>
            <a:xfrm>
              <a:off x="6565695" y="2305058"/>
              <a:ext cx="203799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165B099-32D9-47DA-8BE9-B9086BB08D8D}"/>
                </a:ext>
              </a:extLst>
            </p:cNvPr>
            <p:cNvSpPr txBox="1"/>
            <p:nvPr/>
          </p:nvSpPr>
          <p:spPr>
            <a:xfrm>
              <a:off x="6583306" y="2053509"/>
              <a:ext cx="202038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1" name="Group 63">
            <a:extLst>
              <a:ext uri="{FF2B5EF4-FFF2-40B4-BE49-F238E27FC236}">
                <a16:creationId xmlns:a16="http://schemas.microsoft.com/office/drawing/2014/main" id="{A1303A99-AD4F-43CA-9F63-E29712A2EAFB}"/>
              </a:ext>
            </a:extLst>
          </p:cNvPr>
          <p:cNvGrpSpPr/>
          <p:nvPr/>
        </p:nvGrpSpPr>
        <p:grpSpPr>
          <a:xfrm>
            <a:off x="7309256" y="4187225"/>
            <a:ext cx="4060661" cy="713214"/>
            <a:chOff x="6565695" y="2053509"/>
            <a:chExt cx="2037996" cy="713214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8147DB2-9411-4C29-9BA1-53B79FBF8DE1}"/>
                </a:ext>
              </a:extLst>
            </p:cNvPr>
            <p:cNvSpPr txBox="1"/>
            <p:nvPr/>
          </p:nvSpPr>
          <p:spPr>
            <a:xfrm>
              <a:off x="6565695" y="2305058"/>
              <a:ext cx="203799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3CB204C-411F-40D0-9911-75A801AD985A}"/>
                </a:ext>
              </a:extLst>
            </p:cNvPr>
            <p:cNvSpPr txBox="1"/>
            <p:nvPr/>
          </p:nvSpPr>
          <p:spPr>
            <a:xfrm>
              <a:off x="6583306" y="2053509"/>
              <a:ext cx="202038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4" name="Group 66">
            <a:extLst>
              <a:ext uri="{FF2B5EF4-FFF2-40B4-BE49-F238E27FC236}">
                <a16:creationId xmlns:a16="http://schemas.microsoft.com/office/drawing/2014/main" id="{C909FA5C-F55D-4262-BC9A-B43A474FCD0E}"/>
              </a:ext>
            </a:extLst>
          </p:cNvPr>
          <p:cNvGrpSpPr/>
          <p:nvPr/>
        </p:nvGrpSpPr>
        <p:grpSpPr>
          <a:xfrm>
            <a:off x="6520619" y="5354148"/>
            <a:ext cx="4060661" cy="713214"/>
            <a:chOff x="6565695" y="2053509"/>
            <a:chExt cx="2037996" cy="713214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54DB920-7198-4038-A460-1585EBAA1FD8}"/>
                </a:ext>
              </a:extLst>
            </p:cNvPr>
            <p:cNvSpPr txBox="1"/>
            <p:nvPr/>
          </p:nvSpPr>
          <p:spPr>
            <a:xfrm>
              <a:off x="6565695" y="2305058"/>
              <a:ext cx="203799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3B8CB18-D222-4412-A56E-D3C9CA8B25CD}"/>
                </a:ext>
              </a:extLst>
            </p:cNvPr>
            <p:cNvSpPr txBox="1"/>
            <p:nvPr/>
          </p:nvSpPr>
          <p:spPr>
            <a:xfrm>
              <a:off x="6583306" y="2053509"/>
              <a:ext cx="202038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7" name="Group 293">
            <a:extLst>
              <a:ext uri="{FF2B5EF4-FFF2-40B4-BE49-F238E27FC236}">
                <a16:creationId xmlns:a16="http://schemas.microsoft.com/office/drawing/2014/main" id="{3BFF5A9C-CFA4-4E98-BF12-A464384ACDE1}"/>
              </a:ext>
            </a:extLst>
          </p:cNvPr>
          <p:cNvGrpSpPr/>
          <p:nvPr/>
        </p:nvGrpSpPr>
        <p:grpSpPr>
          <a:xfrm>
            <a:off x="903382" y="3271851"/>
            <a:ext cx="2717471" cy="1806485"/>
            <a:chOff x="6917382" y="4652701"/>
            <a:chExt cx="2983072" cy="1983048"/>
          </a:xfrm>
        </p:grpSpPr>
        <p:sp>
          <p:nvSpPr>
            <p:cNvPr id="38" name="Freeform: Shape 294">
              <a:extLst>
                <a:ext uri="{FF2B5EF4-FFF2-40B4-BE49-F238E27FC236}">
                  <a16:creationId xmlns:a16="http://schemas.microsoft.com/office/drawing/2014/main" id="{118FF1F6-9950-40FA-B0AE-088116B3916E}"/>
                </a:ext>
              </a:extLst>
            </p:cNvPr>
            <p:cNvSpPr/>
            <p:nvPr/>
          </p:nvSpPr>
          <p:spPr>
            <a:xfrm>
              <a:off x="6917382" y="4652701"/>
              <a:ext cx="2983072" cy="1983048"/>
            </a:xfrm>
            <a:custGeom>
              <a:avLst/>
              <a:gdLst>
                <a:gd name="connsiteX0" fmla="*/ 2977241 w 2983072"/>
                <a:gd name="connsiteY0" fmla="*/ 1404120 h 1983048"/>
                <a:gd name="connsiteX1" fmla="*/ 1664038 w 2983072"/>
                <a:gd name="connsiteY1" fmla="*/ 1312116 h 1983048"/>
                <a:gd name="connsiteX2" fmla="*/ 1634323 w 2983072"/>
                <a:gd name="connsiteY2" fmla="*/ 1288114 h 1983048"/>
                <a:gd name="connsiteX3" fmla="*/ 1230305 w 2983072"/>
                <a:gd name="connsiteY3" fmla="*/ 69774 h 1983048"/>
                <a:gd name="connsiteX4" fmla="*/ 1130872 w 2983072"/>
                <a:gd name="connsiteY4" fmla="*/ 56 h 1983048"/>
                <a:gd name="connsiteX5" fmla="*/ 68538 w 2983072"/>
                <a:gd name="connsiteY5" fmla="*/ 15486 h 1983048"/>
                <a:gd name="connsiteX6" fmla="*/ 1678 w 2983072"/>
                <a:gd name="connsiteY6" fmla="*/ 98918 h 1983048"/>
                <a:gd name="connsiteX7" fmla="*/ 437126 w 2983072"/>
                <a:gd name="connsiteY7" fmla="*/ 1469265 h 1983048"/>
                <a:gd name="connsiteX8" fmla="*/ 531416 w 2983072"/>
                <a:gd name="connsiteY8" fmla="*/ 1703562 h 1983048"/>
                <a:gd name="connsiteX9" fmla="*/ 478271 w 2983072"/>
                <a:gd name="connsiteY9" fmla="*/ 1825853 h 1983048"/>
                <a:gd name="connsiteX10" fmla="*/ 554274 w 2983072"/>
                <a:gd name="connsiteY10" fmla="*/ 1888141 h 1983048"/>
                <a:gd name="connsiteX11" fmla="*/ 2109201 w 2983072"/>
                <a:gd name="connsiteY11" fmla="*/ 1983003 h 1983048"/>
                <a:gd name="connsiteX12" fmla="*/ 2322354 w 2983072"/>
                <a:gd name="connsiteY12" fmla="*/ 1912714 h 1983048"/>
                <a:gd name="connsiteX13" fmla="*/ 2959525 w 2983072"/>
                <a:gd name="connsiteY13" fmla="*/ 1470408 h 1983048"/>
                <a:gd name="connsiteX14" fmla="*/ 2977241 w 2983072"/>
                <a:gd name="connsiteY14" fmla="*/ 1404120 h 1983048"/>
                <a:gd name="connsiteX15" fmla="*/ 2977241 w 2983072"/>
                <a:gd name="connsiteY15" fmla="*/ 1404120 h 1983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83072" h="1983048">
                  <a:moveTo>
                    <a:pt x="2977241" y="1404120"/>
                  </a:moveTo>
                  <a:cubicBezTo>
                    <a:pt x="2934953" y="1378976"/>
                    <a:pt x="1826903" y="1330402"/>
                    <a:pt x="1664038" y="1312116"/>
                  </a:cubicBezTo>
                  <a:cubicBezTo>
                    <a:pt x="1645752" y="1310401"/>
                    <a:pt x="1638895" y="1303544"/>
                    <a:pt x="1634323" y="1288114"/>
                  </a:cubicBezTo>
                  <a:cubicBezTo>
                    <a:pt x="1595464" y="1168680"/>
                    <a:pt x="1325737" y="356644"/>
                    <a:pt x="1230305" y="69774"/>
                  </a:cubicBezTo>
                  <a:cubicBezTo>
                    <a:pt x="1212018" y="14914"/>
                    <a:pt x="1189160" y="-1087"/>
                    <a:pt x="1130872" y="56"/>
                  </a:cubicBezTo>
                  <a:cubicBezTo>
                    <a:pt x="1060011" y="1199"/>
                    <a:pt x="140541" y="14914"/>
                    <a:pt x="68538" y="15486"/>
                  </a:cubicBezTo>
                  <a:cubicBezTo>
                    <a:pt x="17678" y="16057"/>
                    <a:pt x="-6894" y="48059"/>
                    <a:pt x="1678" y="98918"/>
                  </a:cubicBezTo>
                  <a:cubicBezTo>
                    <a:pt x="6249" y="125776"/>
                    <a:pt x="422840" y="1433835"/>
                    <a:pt x="437126" y="1469265"/>
                  </a:cubicBezTo>
                  <a:cubicBezTo>
                    <a:pt x="467413" y="1548126"/>
                    <a:pt x="471413" y="1637273"/>
                    <a:pt x="531416" y="1703562"/>
                  </a:cubicBezTo>
                  <a:cubicBezTo>
                    <a:pt x="458270" y="1744707"/>
                    <a:pt x="455413" y="1751564"/>
                    <a:pt x="478271" y="1825853"/>
                  </a:cubicBezTo>
                  <a:cubicBezTo>
                    <a:pt x="489700" y="1863569"/>
                    <a:pt x="514272" y="1885284"/>
                    <a:pt x="554274" y="1888141"/>
                  </a:cubicBezTo>
                  <a:cubicBezTo>
                    <a:pt x="729711" y="1900713"/>
                    <a:pt x="1952051" y="1985289"/>
                    <a:pt x="2109201" y="1983003"/>
                  </a:cubicBezTo>
                  <a:cubicBezTo>
                    <a:pt x="2188062" y="1981288"/>
                    <a:pt x="2226350" y="1983574"/>
                    <a:pt x="2322354" y="1912714"/>
                  </a:cubicBezTo>
                  <a:cubicBezTo>
                    <a:pt x="2388643" y="1865283"/>
                    <a:pt x="2905809" y="1512125"/>
                    <a:pt x="2959525" y="1470408"/>
                  </a:cubicBezTo>
                  <a:cubicBezTo>
                    <a:pt x="2984670" y="1449836"/>
                    <a:pt x="2988098" y="1430978"/>
                    <a:pt x="2977241" y="1404120"/>
                  </a:cubicBezTo>
                  <a:lnTo>
                    <a:pt x="2977241" y="1404120"/>
                  </a:lnTo>
                  <a:close/>
                </a:path>
              </a:pathLst>
            </a:custGeom>
            <a:solidFill>
              <a:srgbClr val="484848"/>
            </a:solidFill>
            <a:ln w="57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295">
              <a:extLst>
                <a:ext uri="{FF2B5EF4-FFF2-40B4-BE49-F238E27FC236}">
                  <a16:creationId xmlns:a16="http://schemas.microsoft.com/office/drawing/2014/main" id="{F2CC890D-2693-4919-9AD6-2D8F052DA0BD}"/>
                </a:ext>
              </a:extLst>
            </p:cNvPr>
            <p:cNvSpPr/>
            <p:nvPr/>
          </p:nvSpPr>
          <p:spPr>
            <a:xfrm>
              <a:off x="7049409" y="4778370"/>
              <a:ext cx="1445617" cy="1416648"/>
            </a:xfrm>
            <a:custGeom>
              <a:avLst/>
              <a:gdLst>
                <a:gd name="connsiteX0" fmla="*/ 1442293 w 1445617"/>
                <a:gd name="connsiteY0" fmla="*/ 1036725 h 1416648"/>
                <a:gd name="connsiteX1" fmla="*/ 1349718 w 1445617"/>
                <a:gd name="connsiteY1" fmla="*/ 770427 h 1416648"/>
                <a:gd name="connsiteX2" fmla="*/ 1094277 w 1445617"/>
                <a:gd name="connsiteY2" fmla="*/ 25251 h 1416648"/>
                <a:gd name="connsiteX3" fmla="*/ 1059419 w 1445617"/>
                <a:gd name="connsiteY3" fmla="*/ 107 h 1416648"/>
                <a:gd name="connsiteX4" fmla="*/ 62802 w 1445617"/>
                <a:gd name="connsiteY4" fmla="*/ 41251 h 1416648"/>
                <a:gd name="connsiteX5" fmla="*/ 13086 w 1445617"/>
                <a:gd name="connsiteY5" fmla="*/ 109255 h 1416648"/>
                <a:gd name="connsiteX6" fmla="*/ 166807 w 1445617"/>
                <a:gd name="connsiteY6" fmla="*/ 575561 h 1416648"/>
                <a:gd name="connsiteX7" fmla="*/ 430247 w 1445617"/>
                <a:gd name="connsiteY7" fmla="*/ 1385312 h 1416648"/>
                <a:gd name="connsiteX8" fmla="*/ 478250 w 1445617"/>
                <a:gd name="connsiteY8" fmla="*/ 1408742 h 1416648"/>
                <a:gd name="connsiteX9" fmla="*/ 1106278 w 1445617"/>
                <a:gd name="connsiteY9" fmla="*/ 1184160 h 1416648"/>
                <a:gd name="connsiteX10" fmla="*/ 1245141 w 1445617"/>
                <a:gd name="connsiteY10" fmla="*/ 1132729 h 1416648"/>
                <a:gd name="connsiteX11" fmla="*/ 1245141 w 1445617"/>
                <a:gd name="connsiteY11" fmla="*/ 1132729 h 1416648"/>
                <a:gd name="connsiteX12" fmla="*/ 1245141 w 1445617"/>
                <a:gd name="connsiteY12" fmla="*/ 1132729 h 1416648"/>
                <a:gd name="connsiteX13" fmla="*/ 1424007 w 1445617"/>
                <a:gd name="connsiteY13" fmla="*/ 1071012 h 1416648"/>
                <a:gd name="connsiteX14" fmla="*/ 1442293 w 1445617"/>
                <a:gd name="connsiteY14" fmla="*/ 1036725 h 1416648"/>
                <a:gd name="connsiteX15" fmla="*/ 1442293 w 1445617"/>
                <a:gd name="connsiteY15" fmla="*/ 1036725 h 1416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45617" h="1416648">
                  <a:moveTo>
                    <a:pt x="1442293" y="1036725"/>
                  </a:moveTo>
                  <a:cubicBezTo>
                    <a:pt x="1410292" y="948150"/>
                    <a:pt x="1380005" y="859003"/>
                    <a:pt x="1349718" y="770427"/>
                  </a:cubicBezTo>
                  <a:cubicBezTo>
                    <a:pt x="1263999" y="521845"/>
                    <a:pt x="1178853" y="273833"/>
                    <a:pt x="1094277" y="25251"/>
                  </a:cubicBezTo>
                  <a:cubicBezTo>
                    <a:pt x="1087991" y="6964"/>
                    <a:pt x="1080563" y="-1036"/>
                    <a:pt x="1059419" y="107"/>
                  </a:cubicBezTo>
                  <a:cubicBezTo>
                    <a:pt x="1013131" y="2964"/>
                    <a:pt x="181093" y="35537"/>
                    <a:pt x="62802" y="41251"/>
                  </a:cubicBezTo>
                  <a:cubicBezTo>
                    <a:pt x="-9201" y="44680"/>
                    <a:pt x="-9201" y="41823"/>
                    <a:pt x="13086" y="109255"/>
                  </a:cubicBezTo>
                  <a:cubicBezTo>
                    <a:pt x="64517" y="264690"/>
                    <a:pt x="115948" y="420126"/>
                    <a:pt x="166807" y="575561"/>
                  </a:cubicBezTo>
                  <a:cubicBezTo>
                    <a:pt x="254811" y="845288"/>
                    <a:pt x="342243" y="1115586"/>
                    <a:pt x="430247" y="1385312"/>
                  </a:cubicBezTo>
                  <a:cubicBezTo>
                    <a:pt x="442248" y="1422457"/>
                    <a:pt x="442819" y="1421314"/>
                    <a:pt x="478250" y="1408742"/>
                  </a:cubicBezTo>
                  <a:cubicBezTo>
                    <a:pt x="687973" y="1333881"/>
                    <a:pt x="897126" y="1259592"/>
                    <a:pt x="1106278" y="1184160"/>
                  </a:cubicBezTo>
                  <a:cubicBezTo>
                    <a:pt x="1152566" y="1167588"/>
                    <a:pt x="1201139" y="1155016"/>
                    <a:pt x="1245141" y="1132729"/>
                  </a:cubicBezTo>
                  <a:lnTo>
                    <a:pt x="1245141" y="1132729"/>
                  </a:lnTo>
                  <a:lnTo>
                    <a:pt x="1245141" y="1132729"/>
                  </a:lnTo>
                  <a:cubicBezTo>
                    <a:pt x="1304573" y="1112157"/>
                    <a:pt x="1364004" y="1090442"/>
                    <a:pt x="1424007" y="1071012"/>
                  </a:cubicBezTo>
                  <a:cubicBezTo>
                    <a:pt x="1445150" y="1065298"/>
                    <a:pt x="1449722" y="1057869"/>
                    <a:pt x="1442293" y="1036725"/>
                  </a:cubicBezTo>
                  <a:lnTo>
                    <a:pt x="1442293" y="1036725"/>
                  </a:lnTo>
                  <a:close/>
                </a:path>
              </a:pathLst>
            </a:custGeom>
            <a:solidFill>
              <a:schemeClr val="accent1"/>
            </a:solidFill>
            <a:ln w="57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296">
              <a:extLst>
                <a:ext uri="{FF2B5EF4-FFF2-40B4-BE49-F238E27FC236}">
                  <a16:creationId xmlns:a16="http://schemas.microsoft.com/office/drawing/2014/main" id="{2D00D367-CD2E-4691-AE9F-1B64354DBCD9}"/>
                </a:ext>
              </a:extLst>
            </p:cNvPr>
            <p:cNvSpPr/>
            <p:nvPr/>
          </p:nvSpPr>
          <p:spPr>
            <a:xfrm>
              <a:off x="7048837" y="4800764"/>
              <a:ext cx="1251998" cy="1394255"/>
            </a:xfrm>
            <a:custGeom>
              <a:avLst/>
              <a:gdLst>
                <a:gd name="connsiteX0" fmla="*/ 1251999 w 1251998"/>
                <a:gd name="connsiteY0" fmla="*/ 1108050 h 1394255"/>
                <a:gd name="connsiteX1" fmla="*/ 413104 w 1251998"/>
                <a:gd name="connsiteY1" fmla="*/ 0 h 1394255"/>
                <a:gd name="connsiteX2" fmla="*/ 62802 w 1251998"/>
                <a:gd name="connsiteY2" fmla="*/ 16001 h 1394255"/>
                <a:gd name="connsiteX3" fmla="*/ 13086 w 1251998"/>
                <a:gd name="connsiteY3" fmla="*/ 84575 h 1394255"/>
                <a:gd name="connsiteX4" fmla="*/ 166807 w 1251998"/>
                <a:gd name="connsiteY4" fmla="*/ 551453 h 1394255"/>
                <a:gd name="connsiteX5" fmla="*/ 429676 w 1251998"/>
                <a:gd name="connsiteY5" fmla="*/ 1362919 h 1394255"/>
                <a:gd name="connsiteX6" fmla="*/ 477678 w 1251998"/>
                <a:gd name="connsiteY6" fmla="*/ 1386348 h 1394255"/>
                <a:gd name="connsiteX7" fmla="*/ 1105706 w 1251998"/>
                <a:gd name="connsiteY7" fmla="*/ 1161195 h 1394255"/>
                <a:gd name="connsiteX8" fmla="*/ 1244570 w 1251998"/>
                <a:gd name="connsiteY8" fmla="*/ 1109764 h 1394255"/>
                <a:gd name="connsiteX9" fmla="*/ 1244570 w 1251998"/>
                <a:gd name="connsiteY9" fmla="*/ 1109764 h 1394255"/>
                <a:gd name="connsiteX10" fmla="*/ 1244570 w 1251998"/>
                <a:gd name="connsiteY10" fmla="*/ 1109764 h 1394255"/>
                <a:gd name="connsiteX11" fmla="*/ 1251999 w 1251998"/>
                <a:gd name="connsiteY11" fmla="*/ 1108050 h 1394255"/>
                <a:gd name="connsiteX12" fmla="*/ 1251999 w 1251998"/>
                <a:gd name="connsiteY12" fmla="*/ 1108050 h 1394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51998" h="1394255">
                  <a:moveTo>
                    <a:pt x="1251999" y="1108050"/>
                  </a:moveTo>
                  <a:lnTo>
                    <a:pt x="413104" y="0"/>
                  </a:lnTo>
                  <a:cubicBezTo>
                    <a:pt x="296527" y="10858"/>
                    <a:pt x="179379" y="10286"/>
                    <a:pt x="62802" y="16001"/>
                  </a:cubicBezTo>
                  <a:cubicBezTo>
                    <a:pt x="-9201" y="19429"/>
                    <a:pt x="-9201" y="16572"/>
                    <a:pt x="13086" y="84575"/>
                  </a:cubicBezTo>
                  <a:cubicBezTo>
                    <a:pt x="64517" y="240011"/>
                    <a:pt x="115948" y="396018"/>
                    <a:pt x="166807" y="551453"/>
                  </a:cubicBezTo>
                  <a:cubicBezTo>
                    <a:pt x="254811" y="821751"/>
                    <a:pt x="342243" y="1092049"/>
                    <a:pt x="429676" y="1362919"/>
                  </a:cubicBezTo>
                  <a:cubicBezTo>
                    <a:pt x="441677" y="1400063"/>
                    <a:pt x="442248" y="1398920"/>
                    <a:pt x="477678" y="1386348"/>
                  </a:cubicBezTo>
                  <a:cubicBezTo>
                    <a:pt x="686830" y="1311488"/>
                    <a:pt x="896554" y="1237199"/>
                    <a:pt x="1105706" y="1161195"/>
                  </a:cubicBezTo>
                  <a:cubicBezTo>
                    <a:pt x="1151994" y="1144623"/>
                    <a:pt x="1200568" y="1132051"/>
                    <a:pt x="1244570" y="1109764"/>
                  </a:cubicBezTo>
                  <a:lnTo>
                    <a:pt x="1244570" y="1109764"/>
                  </a:lnTo>
                  <a:lnTo>
                    <a:pt x="1244570" y="1109764"/>
                  </a:lnTo>
                  <a:cubicBezTo>
                    <a:pt x="1247427" y="1109764"/>
                    <a:pt x="1249713" y="1108621"/>
                    <a:pt x="1251999" y="1108050"/>
                  </a:cubicBezTo>
                  <a:lnTo>
                    <a:pt x="1251999" y="110805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57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297">
              <a:extLst>
                <a:ext uri="{FF2B5EF4-FFF2-40B4-BE49-F238E27FC236}">
                  <a16:creationId xmlns:a16="http://schemas.microsoft.com/office/drawing/2014/main" id="{F642BBE9-0DF7-455F-A019-A4D716B2AD1A}"/>
                </a:ext>
              </a:extLst>
            </p:cNvPr>
            <p:cNvSpPr/>
            <p:nvPr/>
          </p:nvSpPr>
          <p:spPr>
            <a:xfrm>
              <a:off x="7409336" y="6400982"/>
              <a:ext cx="1760252" cy="217078"/>
            </a:xfrm>
            <a:custGeom>
              <a:avLst/>
              <a:gdLst>
                <a:gd name="connsiteX0" fmla="*/ 1634963 w 1760252"/>
                <a:gd name="connsiteY0" fmla="*/ 216435 h 217078"/>
                <a:gd name="connsiteX1" fmla="*/ 84035 w 1760252"/>
                <a:gd name="connsiteY1" fmla="*/ 121574 h 217078"/>
                <a:gd name="connsiteX2" fmla="*/ 603 w 1760252"/>
                <a:gd name="connsiteY2" fmla="*/ 29570 h 217078"/>
                <a:gd name="connsiteX3" fmla="*/ 37748 w 1760252"/>
                <a:gd name="connsiteY3" fmla="*/ 997 h 217078"/>
                <a:gd name="connsiteX4" fmla="*/ 1735539 w 1760252"/>
                <a:gd name="connsiteY4" fmla="*/ 162718 h 217078"/>
                <a:gd name="connsiteX5" fmla="*/ 1760111 w 1760252"/>
                <a:gd name="connsiteY5" fmla="*/ 178719 h 217078"/>
                <a:gd name="connsiteX6" fmla="*/ 1737824 w 1760252"/>
                <a:gd name="connsiteY6" fmla="*/ 197577 h 217078"/>
                <a:gd name="connsiteX7" fmla="*/ 1634963 w 1760252"/>
                <a:gd name="connsiteY7" fmla="*/ 216435 h 217078"/>
                <a:gd name="connsiteX8" fmla="*/ 1634963 w 1760252"/>
                <a:gd name="connsiteY8" fmla="*/ 216435 h 217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60252" h="217078">
                  <a:moveTo>
                    <a:pt x="1634963" y="216435"/>
                  </a:moveTo>
                  <a:cubicBezTo>
                    <a:pt x="1518386" y="208435"/>
                    <a:pt x="207470" y="130145"/>
                    <a:pt x="84035" y="121574"/>
                  </a:cubicBezTo>
                  <a:cubicBezTo>
                    <a:pt x="30319" y="118145"/>
                    <a:pt x="-5111" y="77572"/>
                    <a:pt x="603" y="29570"/>
                  </a:cubicBezTo>
                  <a:cubicBezTo>
                    <a:pt x="3460" y="7854"/>
                    <a:pt x="13175" y="-3575"/>
                    <a:pt x="37748" y="997"/>
                  </a:cubicBezTo>
                  <a:cubicBezTo>
                    <a:pt x="112608" y="13569"/>
                    <a:pt x="1641820" y="147289"/>
                    <a:pt x="1735539" y="162718"/>
                  </a:cubicBezTo>
                  <a:cubicBezTo>
                    <a:pt x="1746968" y="164433"/>
                    <a:pt x="1758397" y="167290"/>
                    <a:pt x="1760111" y="178719"/>
                  </a:cubicBezTo>
                  <a:cubicBezTo>
                    <a:pt x="1761825" y="192434"/>
                    <a:pt x="1747539" y="194148"/>
                    <a:pt x="1737824" y="197577"/>
                  </a:cubicBezTo>
                  <a:cubicBezTo>
                    <a:pt x="1704109" y="209006"/>
                    <a:pt x="1670964" y="219864"/>
                    <a:pt x="1634963" y="216435"/>
                  </a:cubicBezTo>
                  <a:lnTo>
                    <a:pt x="1634963" y="216435"/>
                  </a:lnTo>
                  <a:close/>
                </a:path>
              </a:pathLst>
            </a:custGeom>
            <a:solidFill>
              <a:srgbClr val="6F6F6F"/>
            </a:solidFill>
            <a:ln w="57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298">
              <a:extLst>
                <a:ext uri="{FF2B5EF4-FFF2-40B4-BE49-F238E27FC236}">
                  <a16:creationId xmlns:a16="http://schemas.microsoft.com/office/drawing/2014/main" id="{79971584-8C86-45D7-8925-39DF0ECFAB46}"/>
                </a:ext>
              </a:extLst>
            </p:cNvPr>
            <p:cNvSpPr/>
            <p:nvPr/>
          </p:nvSpPr>
          <p:spPr>
            <a:xfrm>
              <a:off x="6952507" y="4726584"/>
              <a:ext cx="531234" cy="1611633"/>
            </a:xfrm>
            <a:custGeom>
              <a:avLst/>
              <a:gdLst>
                <a:gd name="connsiteX0" fmla="*/ 531149 w 531234"/>
                <a:gd name="connsiteY0" fmla="*/ 1599963 h 1611633"/>
                <a:gd name="connsiteX1" fmla="*/ 524291 w 531234"/>
                <a:gd name="connsiteY1" fmla="*/ 1610821 h 1611633"/>
                <a:gd name="connsiteX2" fmla="*/ 511719 w 531234"/>
                <a:gd name="connsiteY2" fmla="*/ 1606249 h 1611633"/>
                <a:gd name="connsiteX3" fmla="*/ 500290 w 531234"/>
                <a:gd name="connsiteY3" fmla="*/ 1573105 h 1611633"/>
                <a:gd name="connsiteX4" fmla="*/ 294567 w 531234"/>
                <a:gd name="connsiteY4" fmla="*/ 933648 h 1611633"/>
                <a:gd name="connsiteX5" fmla="*/ 8840 w 531234"/>
                <a:gd name="connsiteY5" fmla="*/ 36464 h 1611633"/>
                <a:gd name="connsiteX6" fmla="*/ 8268 w 531234"/>
                <a:gd name="connsiteY6" fmla="*/ 1034 h 1611633"/>
                <a:gd name="connsiteX7" fmla="*/ 28269 w 531234"/>
                <a:gd name="connsiteY7" fmla="*/ 29035 h 1611633"/>
                <a:gd name="connsiteX8" fmla="*/ 288281 w 531234"/>
                <a:gd name="connsiteY8" fmla="*/ 843358 h 1611633"/>
                <a:gd name="connsiteX9" fmla="*/ 524863 w 531234"/>
                <a:gd name="connsiteY9" fmla="*/ 1579962 h 1611633"/>
                <a:gd name="connsiteX10" fmla="*/ 531149 w 531234"/>
                <a:gd name="connsiteY10" fmla="*/ 1599963 h 1611633"/>
                <a:gd name="connsiteX11" fmla="*/ 531149 w 531234"/>
                <a:gd name="connsiteY11" fmla="*/ 1599963 h 1611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1234" h="1611633">
                  <a:moveTo>
                    <a:pt x="531149" y="1599963"/>
                  </a:moveTo>
                  <a:cubicBezTo>
                    <a:pt x="531720" y="1604535"/>
                    <a:pt x="529434" y="1608535"/>
                    <a:pt x="524291" y="1610821"/>
                  </a:cubicBezTo>
                  <a:cubicBezTo>
                    <a:pt x="518577" y="1613107"/>
                    <a:pt x="514005" y="1610249"/>
                    <a:pt x="511719" y="1606249"/>
                  </a:cubicBezTo>
                  <a:cubicBezTo>
                    <a:pt x="507148" y="1595392"/>
                    <a:pt x="503719" y="1584534"/>
                    <a:pt x="500290" y="1573105"/>
                  </a:cubicBezTo>
                  <a:cubicBezTo>
                    <a:pt x="431716" y="1359953"/>
                    <a:pt x="363141" y="1146800"/>
                    <a:pt x="294567" y="933648"/>
                  </a:cubicBezTo>
                  <a:cubicBezTo>
                    <a:pt x="199134" y="634777"/>
                    <a:pt x="103701" y="335335"/>
                    <a:pt x="8840" y="36464"/>
                  </a:cubicBezTo>
                  <a:cubicBezTo>
                    <a:pt x="5411" y="25607"/>
                    <a:pt x="-8876" y="6749"/>
                    <a:pt x="8268" y="1034"/>
                  </a:cubicBezTo>
                  <a:cubicBezTo>
                    <a:pt x="27126" y="-5252"/>
                    <a:pt x="24840" y="18749"/>
                    <a:pt x="28269" y="29035"/>
                  </a:cubicBezTo>
                  <a:cubicBezTo>
                    <a:pt x="115702" y="299905"/>
                    <a:pt x="201420" y="571917"/>
                    <a:pt x="288281" y="843358"/>
                  </a:cubicBezTo>
                  <a:cubicBezTo>
                    <a:pt x="366570" y="1089083"/>
                    <a:pt x="446002" y="1334237"/>
                    <a:pt x="524863" y="1579962"/>
                  </a:cubicBezTo>
                  <a:cubicBezTo>
                    <a:pt x="526577" y="1585677"/>
                    <a:pt x="528292" y="1592535"/>
                    <a:pt x="531149" y="1599963"/>
                  </a:cubicBezTo>
                  <a:lnTo>
                    <a:pt x="531149" y="1599963"/>
                  </a:lnTo>
                  <a:close/>
                </a:path>
              </a:pathLst>
            </a:custGeom>
            <a:solidFill>
              <a:srgbClr val="909090"/>
            </a:solidFill>
            <a:ln w="57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299">
              <a:extLst>
                <a:ext uri="{FF2B5EF4-FFF2-40B4-BE49-F238E27FC236}">
                  <a16:creationId xmlns:a16="http://schemas.microsoft.com/office/drawing/2014/main" id="{09420CB6-A438-4D93-8E7F-95AFC84BEB6D}"/>
                </a:ext>
              </a:extLst>
            </p:cNvPr>
            <p:cNvSpPr/>
            <p:nvPr/>
          </p:nvSpPr>
          <p:spPr>
            <a:xfrm>
              <a:off x="7729130" y="6057561"/>
              <a:ext cx="662402" cy="280414"/>
            </a:xfrm>
            <a:custGeom>
              <a:avLst/>
              <a:gdLst>
                <a:gd name="connsiteX0" fmla="*/ 13395 w 662402"/>
                <a:gd name="connsiteY0" fmla="*/ 280415 h 280414"/>
                <a:gd name="connsiteX1" fmla="*/ 251 w 662402"/>
                <a:gd name="connsiteY1" fmla="*/ 273557 h 280414"/>
                <a:gd name="connsiteX2" fmla="*/ 11109 w 662402"/>
                <a:gd name="connsiteY2" fmla="*/ 259271 h 280414"/>
                <a:gd name="connsiteX3" fmla="*/ 628280 w 662402"/>
                <a:gd name="connsiteY3" fmla="*/ 10117 h 280414"/>
                <a:gd name="connsiteX4" fmla="*/ 660853 w 662402"/>
                <a:gd name="connsiteY4" fmla="*/ 7260 h 280414"/>
                <a:gd name="connsiteX5" fmla="*/ 636852 w 662402"/>
                <a:gd name="connsiteY5" fmla="*/ 28975 h 280414"/>
                <a:gd name="connsiteX6" fmla="*/ 13395 w 662402"/>
                <a:gd name="connsiteY6" fmla="*/ 280415 h 280414"/>
                <a:gd name="connsiteX7" fmla="*/ 13395 w 662402"/>
                <a:gd name="connsiteY7" fmla="*/ 280415 h 280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62402" h="280414">
                  <a:moveTo>
                    <a:pt x="13395" y="280415"/>
                  </a:moveTo>
                  <a:cubicBezTo>
                    <a:pt x="6537" y="280415"/>
                    <a:pt x="1394" y="279844"/>
                    <a:pt x="251" y="273557"/>
                  </a:cubicBezTo>
                  <a:cubicBezTo>
                    <a:pt x="-1463" y="264414"/>
                    <a:pt x="5966" y="261557"/>
                    <a:pt x="11109" y="259271"/>
                  </a:cubicBezTo>
                  <a:cubicBezTo>
                    <a:pt x="48825" y="243270"/>
                    <a:pt x="460272" y="77549"/>
                    <a:pt x="628280" y="10117"/>
                  </a:cubicBezTo>
                  <a:cubicBezTo>
                    <a:pt x="638566" y="6117"/>
                    <a:pt x="653995" y="-8741"/>
                    <a:pt x="660853" y="7260"/>
                  </a:cubicBezTo>
                  <a:cubicBezTo>
                    <a:pt x="668282" y="23832"/>
                    <a:pt x="647138" y="24403"/>
                    <a:pt x="636852" y="28975"/>
                  </a:cubicBezTo>
                  <a:cubicBezTo>
                    <a:pt x="435700" y="111265"/>
                    <a:pt x="18538" y="278701"/>
                    <a:pt x="13395" y="280415"/>
                  </a:cubicBezTo>
                  <a:lnTo>
                    <a:pt x="13395" y="280415"/>
                  </a:lnTo>
                  <a:close/>
                </a:path>
              </a:pathLst>
            </a:custGeom>
            <a:solidFill>
              <a:srgbClr val="908F90"/>
            </a:solidFill>
            <a:ln w="57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300">
              <a:extLst>
                <a:ext uri="{FF2B5EF4-FFF2-40B4-BE49-F238E27FC236}">
                  <a16:creationId xmlns:a16="http://schemas.microsoft.com/office/drawing/2014/main" id="{75988C69-2E4F-46F4-A863-C4C95E11112A}"/>
                </a:ext>
              </a:extLst>
            </p:cNvPr>
            <p:cNvSpPr/>
            <p:nvPr/>
          </p:nvSpPr>
          <p:spPr>
            <a:xfrm>
              <a:off x="7609376" y="6263687"/>
              <a:ext cx="114290" cy="51430"/>
            </a:xfrm>
            <a:custGeom>
              <a:avLst/>
              <a:gdLst>
                <a:gd name="connsiteX0" fmla="*/ 0 w 114290"/>
                <a:gd name="connsiteY0" fmla="*/ 42288 h 51430"/>
                <a:gd name="connsiteX1" fmla="*/ 110862 w 114290"/>
                <a:gd name="connsiteY1" fmla="*/ 0 h 51430"/>
                <a:gd name="connsiteX2" fmla="*/ 114291 w 114290"/>
                <a:gd name="connsiteY2" fmla="*/ 9143 h 51430"/>
                <a:gd name="connsiteX3" fmla="*/ 3429 w 114290"/>
                <a:gd name="connsiteY3" fmla="*/ 51431 h 51430"/>
                <a:gd name="connsiteX4" fmla="*/ 0 w 114290"/>
                <a:gd name="connsiteY4" fmla="*/ 42288 h 51430"/>
                <a:gd name="connsiteX5" fmla="*/ 0 w 114290"/>
                <a:gd name="connsiteY5" fmla="*/ 42288 h 51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4290" h="51430">
                  <a:moveTo>
                    <a:pt x="0" y="42288"/>
                  </a:moveTo>
                  <a:cubicBezTo>
                    <a:pt x="36573" y="28001"/>
                    <a:pt x="73718" y="14286"/>
                    <a:pt x="110862" y="0"/>
                  </a:cubicBezTo>
                  <a:cubicBezTo>
                    <a:pt x="112005" y="3429"/>
                    <a:pt x="113148" y="6286"/>
                    <a:pt x="114291" y="9143"/>
                  </a:cubicBezTo>
                  <a:cubicBezTo>
                    <a:pt x="77718" y="23429"/>
                    <a:pt x="40573" y="37145"/>
                    <a:pt x="3429" y="51431"/>
                  </a:cubicBezTo>
                  <a:cubicBezTo>
                    <a:pt x="2286" y="48574"/>
                    <a:pt x="1143" y="45145"/>
                    <a:pt x="0" y="42288"/>
                  </a:cubicBezTo>
                  <a:lnTo>
                    <a:pt x="0" y="42288"/>
                  </a:lnTo>
                  <a:close/>
                </a:path>
              </a:pathLst>
            </a:custGeom>
            <a:solidFill>
              <a:srgbClr val="D0D0D0"/>
            </a:solidFill>
            <a:ln w="57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08DA8FE0-A148-498D-BA79-AF1DC4C3E0CB}"/>
              </a:ext>
            </a:extLst>
          </p:cNvPr>
          <p:cNvGrpSpPr/>
          <p:nvPr/>
        </p:nvGrpSpPr>
        <p:grpSpPr>
          <a:xfrm>
            <a:off x="3245127" y="2991892"/>
            <a:ext cx="1354484" cy="1923181"/>
            <a:chOff x="4160927" y="2978939"/>
            <a:chExt cx="1013906" cy="1439607"/>
          </a:xfrm>
        </p:grpSpPr>
        <p:grpSp>
          <p:nvGrpSpPr>
            <p:cNvPr id="197" name="Group 33">
              <a:extLst>
                <a:ext uri="{FF2B5EF4-FFF2-40B4-BE49-F238E27FC236}">
                  <a16:creationId xmlns:a16="http://schemas.microsoft.com/office/drawing/2014/main" id="{9B268D6B-EC7A-43CA-B3C0-FCDAFC621F34}"/>
                </a:ext>
              </a:extLst>
            </p:cNvPr>
            <p:cNvGrpSpPr/>
            <p:nvPr/>
          </p:nvGrpSpPr>
          <p:grpSpPr>
            <a:xfrm>
              <a:off x="4160927" y="2978939"/>
              <a:ext cx="1013906" cy="1439607"/>
              <a:chOff x="5537539" y="2335977"/>
              <a:chExt cx="1157120" cy="2061311"/>
            </a:xfrm>
            <a:solidFill>
              <a:schemeClr val="accent1"/>
            </a:solidFill>
          </p:grpSpPr>
          <p:sp>
            <p:nvSpPr>
              <p:cNvPr id="198" name="Freeform: Shape 3">
                <a:extLst>
                  <a:ext uri="{FF2B5EF4-FFF2-40B4-BE49-F238E27FC236}">
                    <a16:creationId xmlns:a16="http://schemas.microsoft.com/office/drawing/2014/main" id="{C9DA77DB-FD08-4B15-BF2C-EB63A60EE4FD}"/>
                  </a:ext>
                </a:extLst>
              </p:cNvPr>
              <p:cNvSpPr/>
              <p:nvPr/>
            </p:nvSpPr>
            <p:spPr>
              <a:xfrm>
                <a:off x="5537852" y="2496480"/>
                <a:ext cx="1156465" cy="606268"/>
              </a:xfrm>
              <a:custGeom>
                <a:avLst/>
                <a:gdLst>
                  <a:gd name="connsiteX0" fmla="*/ 701 w 1156465"/>
                  <a:gd name="connsiteY0" fmla="*/ 0 h 606268"/>
                  <a:gd name="connsiteX1" fmla="*/ 143682 w 1156465"/>
                  <a:gd name="connsiteY1" fmla="*/ 60977 h 606268"/>
                  <a:gd name="connsiteX2" fmla="*/ 393899 w 1156465"/>
                  <a:gd name="connsiteY2" fmla="*/ 96723 h 606268"/>
                  <a:gd name="connsiteX3" fmla="*/ 619935 w 1156465"/>
                  <a:gd name="connsiteY3" fmla="*/ 103381 h 606268"/>
                  <a:gd name="connsiteX4" fmla="*/ 1035562 w 1156465"/>
                  <a:gd name="connsiteY4" fmla="*/ 55721 h 606268"/>
                  <a:gd name="connsiteX5" fmla="*/ 1157867 w 1156465"/>
                  <a:gd name="connsiteY5" fmla="*/ 350 h 606268"/>
                  <a:gd name="connsiteX6" fmla="*/ 1157867 w 1156465"/>
                  <a:gd name="connsiteY6" fmla="*/ 15069 h 606268"/>
                  <a:gd name="connsiteX7" fmla="*/ 1158217 w 1156465"/>
                  <a:gd name="connsiteY7" fmla="*/ 477305 h 606268"/>
                  <a:gd name="connsiteX8" fmla="*/ 1136490 w 1156465"/>
                  <a:gd name="connsiteY8" fmla="*/ 519007 h 606268"/>
                  <a:gd name="connsiteX9" fmla="*/ 1049229 w 1156465"/>
                  <a:gd name="connsiteY9" fmla="*/ 557206 h 606268"/>
                  <a:gd name="connsiteX10" fmla="*/ 819338 w 1156465"/>
                  <a:gd name="connsiteY10" fmla="*/ 598558 h 606268"/>
                  <a:gd name="connsiteX11" fmla="*/ 524264 w 1156465"/>
                  <a:gd name="connsiteY11" fmla="*/ 609072 h 606268"/>
                  <a:gd name="connsiteX12" fmla="*/ 129314 w 1156465"/>
                  <a:gd name="connsiteY12" fmla="*/ 562112 h 606268"/>
                  <a:gd name="connsiteX13" fmla="*/ 31890 w 1156465"/>
                  <a:gd name="connsiteY13" fmla="*/ 524264 h 606268"/>
                  <a:gd name="connsiteX14" fmla="*/ 0 w 1156465"/>
                  <a:gd name="connsiteY14" fmla="*/ 469945 h 606268"/>
                  <a:gd name="connsiteX15" fmla="*/ 701 w 1156465"/>
                  <a:gd name="connsiteY15" fmla="*/ 15420 h 606268"/>
                  <a:gd name="connsiteX16" fmla="*/ 701 w 1156465"/>
                  <a:gd name="connsiteY16" fmla="*/ 0 h 6062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156465" h="606268">
                    <a:moveTo>
                      <a:pt x="701" y="0"/>
                    </a:moveTo>
                    <a:cubicBezTo>
                      <a:pt x="43805" y="34344"/>
                      <a:pt x="93568" y="48712"/>
                      <a:pt x="143682" y="60977"/>
                    </a:cubicBezTo>
                    <a:cubicBezTo>
                      <a:pt x="226036" y="80953"/>
                      <a:pt x="309442" y="92517"/>
                      <a:pt x="393899" y="96723"/>
                    </a:cubicBezTo>
                    <a:cubicBezTo>
                      <a:pt x="469244" y="100577"/>
                      <a:pt x="544590" y="104432"/>
                      <a:pt x="619935" y="103381"/>
                    </a:cubicBezTo>
                    <a:cubicBezTo>
                      <a:pt x="759762" y="101278"/>
                      <a:pt x="899239" y="91466"/>
                      <a:pt x="1035562" y="55721"/>
                    </a:cubicBezTo>
                    <a:cubicBezTo>
                      <a:pt x="1078667" y="44506"/>
                      <a:pt x="1120369" y="30138"/>
                      <a:pt x="1157867" y="350"/>
                    </a:cubicBezTo>
                    <a:cubicBezTo>
                      <a:pt x="1157867" y="6308"/>
                      <a:pt x="1157867" y="10864"/>
                      <a:pt x="1157867" y="15069"/>
                    </a:cubicBezTo>
                    <a:cubicBezTo>
                      <a:pt x="1157867" y="169264"/>
                      <a:pt x="1157516" y="323109"/>
                      <a:pt x="1158217" y="477305"/>
                    </a:cubicBezTo>
                    <a:cubicBezTo>
                      <a:pt x="1158217" y="496579"/>
                      <a:pt x="1150858" y="508845"/>
                      <a:pt x="1136490" y="519007"/>
                    </a:cubicBezTo>
                    <a:cubicBezTo>
                      <a:pt x="1109856" y="537581"/>
                      <a:pt x="1079718" y="548094"/>
                      <a:pt x="1049229" y="557206"/>
                    </a:cubicBezTo>
                    <a:cubicBezTo>
                      <a:pt x="974234" y="579284"/>
                      <a:pt x="897137" y="590148"/>
                      <a:pt x="819338" y="598558"/>
                    </a:cubicBezTo>
                    <a:cubicBezTo>
                      <a:pt x="721214" y="609072"/>
                      <a:pt x="622739" y="610824"/>
                      <a:pt x="524264" y="609072"/>
                    </a:cubicBezTo>
                    <a:cubicBezTo>
                      <a:pt x="391095" y="606618"/>
                      <a:pt x="258628" y="596806"/>
                      <a:pt x="129314" y="562112"/>
                    </a:cubicBezTo>
                    <a:cubicBezTo>
                      <a:pt x="96022" y="553001"/>
                      <a:pt x="63781" y="538632"/>
                      <a:pt x="31890" y="524264"/>
                    </a:cubicBezTo>
                    <a:cubicBezTo>
                      <a:pt x="9462" y="514452"/>
                      <a:pt x="0" y="496579"/>
                      <a:pt x="0" y="469945"/>
                    </a:cubicBezTo>
                    <a:cubicBezTo>
                      <a:pt x="1051" y="318554"/>
                      <a:pt x="701" y="166811"/>
                      <a:pt x="701" y="15420"/>
                    </a:cubicBezTo>
                    <a:cubicBezTo>
                      <a:pt x="701" y="11214"/>
                      <a:pt x="701" y="6658"/>
                      <a:pt x="701" y="0"/>
                    </a:cubicBezTo>
                    <a:close/>
                  </a:path>
                </a:pathLst>
              </a:custGeom>
              <a:grpFill/>
              <a:ln w="3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9" name="Freeform: Shape 4">
                <a:extLst>
                  <a:ext uri="{FF2B5EF4-FFF2-40B4-BE49-F238E27FC236}">
                    <a16:creationId xmlns:a16="http://schemas.microsoft.com/office/drawing/2014/main" id="{47E31A71-8BDD-425F-AB1C-1515E347EBD1}"/>
                  </a:ext>
                </a:extLst>
              </p:cNvPr>
              <p:cNvSpPr/>
              <p:nvPr/>
            </p:nvSpPr>
            <p:spPr>
              <a:xfrm>
                <a:off x="5538194" y="3144451"/>
                <a:ext cx="1156465" cy="606268"/>
              </a:xfrm>
              <a:custGeom>
                <a:avLst/>
                <a:gdLst>
                  <a:gd name="connsiteX0" fmla="*/ 1157875 w 1156465"/>
                  <a:gd name="connsiteY0" fmla="*/ 3154 h 606268"/>
                  <a:gd name="connsiteX1" fmla="*/ 1157875 w 1156465"/>
                  <a:gd name="connsiteY1" fmla="*/ 12616 h 606268"/>
                  <a:gd name="connsiteX2" fmla="*/ 1158226 w 1156465"/>
                  <a:gd name="connsiteY2" fmla="*/ 478706 h 606268"/>
                  <a:gd name="connsiteX3" fmla="*/ 1141404 w 1156465"/>
                  <a:gd name="connsiteY3" fmla="*/ 513751 h 606268"/>
                  <a:gd name="connsiteX4" fmla="*/ 1043981 w 1156465"/>
                  <a:gd name="connsiteY4" fmla="*/ 557556 h 606268"/>
                  <a:gd name="connsiteX5" fmla="*/ 802525 w 1156465"/>
                  <a:gd name="connsiteY5" fmla="*/ 598909 h 606268"/>
                  <a:gd name="connsiteX6" fmla="*/ 525324 w 1156465"/>
                  <a:gd name="connsiteY6" fmla="*/ 608371 h 606268"/>
                  <a:gd name="connsiteX7" fmla="*/ 132827 w 1156465"/>
                  <a:gd name="connsiteY7" fmla="*/ 562112 h 606268"/>
                  <a:gd name="connsiteX8" fmla="*/ 34001 w 1156465"/>
                  <a:gd name="connsiteY8" fmla="*/ 524615 h 606268"/>
                  <a:gd name="connsiteX9" fmla="*/ 8 w 1156465"/>
                  <a:gd name="connsiteY9" fmla="*/ 467843 h 606268"/>
                  <a:gd name="connsiteX10" fmla="*/ 709 w 1156465"/>
                  <a:gd name="connsiteY10" fmla="*/ 14368 h 606268"/>
                  <a:gd name="connsiteX11" fmla="*/ 709 w 1156465"/>
                  <a:gd name="connsiteY11" fmla="*/ 0 h 606268"/>
                  <a:gd name="connsiteX12" fmla="*/ 225694 w 1156465"/>
                  <a:gd name="connsiteY12" fmla="*/ 76046 h 606268"/>
                  <a:gd name="connsiteX13" fmla="*/ 659193 w 1156465"/>
                  <a:gd name="connsiteY13" fmla="*/ 101278 h 606268"/>
                  <a:gd name="connsiteX14" fmla="*/ 1020151 w 1156465"/>
                  <a:gd name="connsiteY14" fmla="*/ 58174 h 606268"/>
                  <a:gd name="connsiteX15" fmla="*/ 1082530 w 1156465"/>
                  <a:gd name="connsiteY15" fmla="*/ 39250 h 606268"/>
                  <a:gd name="connsiteX16" fmla="*/ 1157875 w 1156465"/>
                  <a:gd name="connsiteY16" fmla="*/ 3154 h 6062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156465" h="606268">
                    <a:moveTo>
                      <a:pt x="1157875" y="3154"/>
                    </a:moveTo>
                    <a:cubicBezTo>
                      <a:pt x="1157875" y="4906"/>
                      <a:pt x="1157875" y="8761"/>
                      <a:pt x="1157875" y="12616"/>
                    </a:cubicBezTo>
                    <a:cubicBezTo>
                      <a:pt x="1157875" y="167863"/>
                      <a:pt x="1157875" y="323460"/>
                      <a:pt x="1158226" y="478706"/>
                    </a:cubicBezTo>
                    <a:cubicBezTo>
                      <a:pt x="1158226" y="493776"/>
                      <a:pt x="1152619" y="504990"/>
                      <a:pt x="1141404" y="513751"/>
                    </a:cubicBezTo>
                    <a:cubicBezTo>
                      <a:pt x="1112668" y="536530"/>
                      <a:pt x="1078675" y="547393"/>
                      <a:pt x="1043981" y="557556"/>
                    </a:cubicBezTo>
                    <a:cubicBezTo>
                      <a:pt x="965131" y="580335"/>
                      <a:pt x="884178" y="591199"/>
                      <a:pt x="802525" y="598909"/>
                    </a:cubicBezTo>
                    <a:cubicBezTo>
                      <a:pt x="710358" y="607670"/>
                      <a:pt x="617841" y="610473"/>
                      <a:pt x="525324" y="608371"/>
                    </a:cubicBezTo>
                    <a:cubicBezTo>
                      <a:pt x="393206" y="605217"/>
                      <a:pt x="261089" y="596105"/>
                      <a:pt x="132827" y="562112"/>
                    </a:cubicBezTo>
                    <a:cubicBezTo>
                      <a:pt x="98833" y="553351"/>
                      <a:pt x="66242" y="538632"/>
                      <a:pt x="34001" y="524615"/>
                    </a:cubicBezTo>
                    <a:cubicBezTo>
                      <a:pt x="10522" y="514101"/>
                      <a:pt x="-342" y="495878"/>
                      <a:pt x="8" y="467843"/>
                    </a:cubicBezTo>
                    <a:cubicBezTo>
                      <a:pt x="1410" y="316801"/>
                      <a:pt x="709" y="165760"/>
                      <a:pt x="709" y="14368"/>
                    </a:cubicBezTo>
                    <a:cubicBezTo>
                      <a:pt x="709" y="9812"/>
                      <a:pt x="709" y="5257"/>
                      <a:pt x="709" y="0"/>
                    </a:cubicBezTo>
                    <a:cubicBezTo>
                      <a:pt x="69046" y="48712"/>
                      <a:pt x="147545" y="62729"/>
                      <a:pt x="225694" y="76046"/>
                    </a:cubicBezTo>
                    <a:cubicBezTo>
                      <a:pt x="369026" y="100928"/>
                      <a:pt x="514110" y="105484"/>
                      <a:pt x="659193" y="101278"/>
                    </a:cubicBezTo>
                    <a:cubicBezTo>
                      <a:pt x="780797" y="97774"/>
                      <a:pt x="901700" y="87261"/>
                      <a:pt x="1020151" y="58174"/>
                    </a:cubicBezTo>
                    <a:cubicBezTo>
                      <a:pt x="1041177" y="52917"/>
                      <a:pt x="1062554" y="47660"/>
                      <a:pt x="1082530" y="39250"/>
                    </a:cubicBezTo>
                    <a:cubicBezTo>
                      <a:pt x="1107762" y="29087"/>
                      <a:pt x="1132293" y="15770"/>
                      <a:pt x="1157875" y="3154"/>
                    </a:cubicBezTo>
                    <a:close/>
                  </a:path>
                </a:pathLst>
              </a:custGeom>
              <a:grpFill/>
              <a:ln w="3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0" name="Freeform: Shape 5">
                <a:extLst>
                  <a:ext uri="{FF2B5EF4-FFF2-40B4-BE49-F238E27FC236}">
                    <a16:creationId xmlns:a16="http://schemas.microsoft.com/office/drawing/2014/main" id="{A83F5FC7-853C-4A5B-B17A-746B8D53D779}"/>
                  </a:ext>
                </a:extLst>
              </p:cNvPr>
              <p:cNvSpPr/>
              <p:nvPr/>
            </p:nvSpPr>
            <p:spPr>
              <a:xfrm>
                <a:off x="5538187" y="3791020"/>
                <a:ext cx="1156465" cy="606268"/>
              </a:xfrm>
              <a:custGeom>
                <a:avLst/>
                <a:gdLst>
                  <a:gd name="connsiteX0" fmla="*/ 365 w 1156465"/>
                  <a:gd name="connsiteY0" fmla="*/ 0 h 606268"/>
                  <a:gd name="connsiteX1" fmla="*/ 188554 w 1156465"/>
                  <a:gd name="connsiteY1" fmla="*/ 69738 h 606268"/>
                  <a:gd name="connsiteX2" fmla="*/ 443677 w 1156465"/>
                  <a:gd name="connsiteY2" fmla="*/ 98825 h 606268"/>
                  <a:gd name="connsiteX3" fmla="*/ 609787 w 1156465"/>
                  <a:gd name="connsiteY3" fmla="*/ 102680 h 606268"/>
                  <a:gd name="connsiteX4" fmla="*/ 1014199 w 1156465"/>
                  <a:gd name="connsiteY4" fmla="*/ 59575 h 606268"/>
                  <a:gd name="connsiteX5" fmla="*/ 1118982 w 1156465"/>
                  <a:gd name="connsiteY5" fmla="*/ 23480 h 606268"/>
                  <a:gd name="connsiteX6" fmla="*/ 1155779 w 1156465"/>
                  <a:gd name="connsiteY6" fmla="*/ 1402 h 606268"/>
                  <a:gd name="connsiteX7" fmla="*/ 1156480 w 1156465"/>
                  <a:gd name="connsiteY7" fmla="*/ 14719 h 606268"/>
                  <a:gd name="connsiteX8" fmla="*/ 1156830 w 1156465"/>
                  <a:gd name="connsiteY8" fmla="*/ 479407 h 606268"/>
                  <a:gd name="connsiteX9" fmla="*/ 1140359 w 1156465"/>
                  <a:gd name="connsiteY9" fmla="*/ 513400 h 606268"/>
                  <a:gd name="connsiteX10" fmla="*/ 1071322 w 1156465"/>
                  <a:gd name="connsiteY10" fmla="*/ 548445 h 606268"/>
                  <a:gd name="connsiteX11" fmla="*/ 864210 w 1156465"/>
                  <a:gd name="connsiteY11" fmla="*/ 592601 h 606268"/>
                  <a:gd name="connsiteX12" fmla="*/ 523227 w 1156465"/>
                  <a:gd name="connsiteY12" fmla="*/ 608371 h 606268"/>
                  <a:gd name="connsiteX13" fmla="*/ 147902 w 1156465"/>
                  <a:gd name="connsiteY13" fmla="*/ 566668 h 606268"/>
                  <a:gd name="connsiteX14" fmla="*/ 43119 w 1156465"/>
                  <a:gd name="connsiteY14" fmla="*/ 530923 h 606268"/>
                  <a:gd name="connsiteX15" fmla="*/ 18238 w 1156465"/>
                  <a:gd name="connsiteY15" fmla="*/ 515503 h 606268"/>
                  <a:gd name="connsiteX16" fmla="*/ 15 w 1156465"/>
                  <a:gd name="connsiteY16" fmla="*/ 478356 h 606268"/>
                  <a:gd name="connsiteX17" fmla="*/ 365 w 1156465"/>
                  <a:gd name="connsiteY17" fmla="*/ 16120 h 606268"/>
                  <a:gd name="connsiteX18" fmla="*/ 365 w 1156465"/>
                  <a:gd name="connsiteY18" fmla="*/ 0 h 6062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156465" h="606268">
                    <a:moveTo>
                      <a:pt x="365" y="0"/>
                    </a:moveTo>
                    <a:cubicBezTo>
                      <a:pt x="57838" y="42404"/>
                      <a:pt x="123020" y="56421"/>
                      <a:pt x="188554" y="69738"/>
                    </a:cubicBezTo>
                    <a:cubicBezTo>
                      <a:pt x="272660" y="86560"/>
                      <a:pt x="357818" y="95671"/>
                      <a:pt x="443677" y="98825"/>
                    </a:cubicBezTo>
                    <a:cubicBezTo>
                      <a:pt x="499047" y="100928"/>
                      <a:pt x="554417" y="103381"/>
                      <a:pt x="609787" y="102680"/>
                    </a:cubicBezTo>
                    <a:cubicBezTo>
                      <a:pt x="745759" y="100227"/>
                      <a:pt x="881381" y="92167"/>
                      <a:pt x="1014199" y="59575"/>
                    </a:cubicBezTo>
                    <a:cubicBezTo>
                      <a:pt x="1049945" y="50814"/>
                      <a:pt x="1084639" y="36797"/>
                      <a:pt x="1118982" y="23480"/>
                    </a:cubicBezTo>
                    <a:cubicBezTo>
                      <a:pt x="1131949" y="18573"/>
                      <a:pt x="1142813" y="9462"/>
                      <a:pt x="1155779" y="1402"/>
                    </a:cubicBezTo>
                    <a:cubicBezTo>
                      <a:pt x="1156129" y="5957"/>
                      <a:pt x="1156480" y="10163"/>
                      <a:pt x="1156480" y="14719"/>
                    </a:cubicBezTo>
                    <a:cubicBezTo>
                      <a:pt x="1156480" y="169615"/>
                      <a:pt x="1156480" y="324511"/>
                      <a:pt x="1156830" y="479407"/>
                    </a:cubicBezTo>
                    <a:cubicBezTo>
                      <a:pt x="1156830" y="494126"/>
                      <a:pt x="1152625" y="506392"/>
                      <a:pt x="1140359" y="513400"/>
                    </a:cubicBezTo>
                    <a:cubicBezTo>
                      <a:pt x="1117931" y="526367"/>
                      <a:pt x="1095503" y="539684"/>
                      <a:pt x="1071322" y="548445"/>
                    </a:cubicBezTo>
                    <a:cubicBezTo>
                      <a:pt x="1004387" y="572625"/>
                      <a:pt x="934649" y="583489"/>
                      <a:pt x="864210" y="592601"/>
                    </a:cubicBezTo>
                    <a:cubicBezTo>
                      <a:pt x="751016" y="606969"/>
                      <a:pt x="637472" y="610473"/>
                      <a:pt x="523227" y="608371"/>
                    </a:cubicBezTo>
                    <a:cubicBezTo>
                      <a:pt x="396717" y="606268"/>
                      <a:pt x="271258" y="596806"/>
                      <a:pt x="147902" y="566668"/>
                    </a:cubicBezTo>
                    <a:cubicBezTo>
                      <a:pt x="112157" y="557907"/>
                      <a:pt x="77813" y="543539"/>
                      <a:pt x="43119" y="530923"/>
                    </a:cubicBezTo>
                    <a:cubicBezTo>
                      <a:pt x="34008" y="527769"/>
                      <a:pt x="25948" y="521461"/>
                      <a:pt x="18238" y="515503"/>
                    </a:cubicBezTo>
                    <a:cubicBezTo>
                      <a:pt x="5622" y="506392"/>
                      <a:pt x="-336" y="494827"/>
                      <a:pt x="15" y="478356"/>
                    </a:cubicBezTo>
                    <a:cubicBezTo>
                      <a:pt x="365" y="324161"/>
                      <a:pt x="365" y="170316"/>
                      <a:pt x="365" y="16120"/>
                    </a:cubicBezTo>
                    <a:cubicBezTo>
                      <a:pt x="365" y="11565"/>
                      <a:pt x="365" y="7009"/>
                      <a:pt x="365" y="0"/>
                    </a:cubicBezTo>
                    <a:close/>
                  </a:path>
                </a:pathLst>
              </a:custGeom>
              <a:grpFill/>
              <a:ln w="3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1" name="Freeform: Shape 6">
                <a:extLst>
                  <a:ext uri="{FF2B5EF4-FFF2-40B4-BE49-F238E27FC236}">
                    <a16:creationId xmlns:a16="http://schemas.microsoft.com/office/drawing/2014/main" id="{595FE759-8BB5-42E7-8C40-1F8EA0871DE7}"/>
                  </a:ext>
                </a:extLst>
              </p:cNvPr>
              <p:cNvSpPr/>
              <p:nvPr/>
            </p:nvSpPr>
            <p:spPr>
              <a:xfrm>
                <a:off x="5537539" y="2335977"/>
                <a:ext cx="1156465" cy="245311"/>
              </a:xfrm>
              <a:custGeom>
                <a:avLst/>
                <a:gdLst>
                  <a:gd name="connsiteX0" fmla="*/ 576442 w 1156465"/>
                  <a:gd name="connsiteY0" fmla="*/ 3504 h 245310"/>
                  <a:gd name="connsiteX1" fmla="*/ 913920 w 1156465"/>
                  <a:gd name="connsiteY1" fmla="*/ 26984 h 245310"/>
                  <a:gd name="connsiteX2" fmla="*/ 1101758 w 1156465"/>
                  <a:gd name="connsiteY2" fmla="*/ 75696 h 245310"/>
                  <a:gd name="connsiteX3" fmla="*/ 1147666 w 1156465"/>
                  <a:gd name="connsiteY3" fmla="*/ 105133 h 245310"/>
                  <a:gd name="connsiteX4" fmla="*/ 1147666 w 1156465"/>
                  <a:gd name="connsiteY4" fmla="*/ 147186 h 245310"/>
                  <a:gd name="connsiteX5" fmla="*/ 1100706 w 1156465"/>
                  <a:gd name="connsiteY5" fmla="*/ 176974 h 245310"/>
                  <a:gd name="connsiteX6" fmla="*/ 926536 w 1156465"/>
                  <a:gd name="connsiteY6" fmla="*/ 223233 h 245310"/>
                  <a:gd name="connsiteX7" fmla="*/ 650386 w 1156465"/>
                  <a:gd name="connsiteY7" fmla="*/ 247413 h 245310"/>
                  <a:gd name="connsiteX8" fmla="*/ 230904 w 1156465"/>
                  <a:gd name="connsiteY8" fmla="*/ 223233 h 245310"/>
                  <a:gd name="connsiteX9" fmla="*/ 70401 w 1156465"/>
                  <a:gd name="connsiteY9" fmla="*/ 182231 h 245310"/>
                  <a:gd name="connsiteX10" fmla="*/ 19937 w 1156465"/>
                  <a:gd name="connsiteY10" fmla="*/ 155247 h 245310"/>
                  <a:gd name="connsiteX11" fmla="*/ 19236 w 1156465"/>
                  <a:gd name="connsiteY11" fmla="*/ 98124 h 245310"/>
                  <a:gd name="connsiteX12" fmla="*/ 98437 w 1156465"/>
                  <a:gd name="connsiteY12" fmla="*/ 60276 h 245310"/>
                  <a:gd name="connsiteX13" fmla="*/ 319917 w 1156465"/>
                  <a:gd name="connsiteY13" fmla="*/ 17172 h 245310"/>
                  <a:gd name="connsiteX14" fmla="*/ 576092 w 1156465"/>
                  <a:gd name="connsiteY14" fmla="*/ 0 h 245310"/>
                  <a:gd name="connsiteX15" fmla="*/ 576442 w 1156465"/>
                  <a:gd name="connsiteY15" fmla="*/ 3504 h 2453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156465" h="245310">
                    <a:moveTo>
                      <a:pt x="576442" y="3504"/>
                    </a:moveTo>
                    <a:cubicBezTo>
                      <a:pt x="689636" y="3855"/>
                      <a:pt x="802128" y="9812"/>
                      <a:pt x="913920" y="26984"/>
                    </a:cubicBezTo>
                    <a:cubicBezTo>
                      <a:pt x="978401" y="36797"/>
                      <a:pt x="1042182" y="49062"/>
                      <a:pt x="1101758" y="75696"/>
                    </a:cubicBezTo>
                    <a:cubicBezTo>
                      <a:pt x="1118228" y="83055"/>
                      <a:pt x="1133648" y="93569"/>
                      <a:pt x="1147666" y="105133"/>
                    </a:cubicBezTo>
                    <a:cubicBezTo>
                      <a:pt x="1162735" y="117749"/>
                      <a:pt x="1162735" y="134570"/>
                      <a:pt x="1147666" y="147186"/>
                    </a:cubicBezTo>
                    <a:cubicBezTo>
                      <a:pt x="1133648" y="159102"/>
                      <a:pt x="1117528" y="169615"/>
                      <a:pt x="1100706" y="176974"/>
                    </a:cubicBezTo>
                    <a:cubicBezTo>
                      <a:pt x="1044986" y="201856"/>
                      <a:pt x="986111" y="213771"/>
                      <a:pt x="926536" y="223233"/>
                    </a:cubicBezTo>
                    <a:cubicBezTo>
                      <a:pt x="835070" y="237951"/>
                      <a:pt x="742903" y="244960"/>
                      <a:pt x="650386" y="247413"/>
                    </a:cubicBezTo>
                    <a:cubicBezTo>
                      <a:pt x="509858" y="251268"/>
                      <a:pt x="370031" y="244960"/>
                      <a:pt x="230904" y="223233"/>
                    </a:cubicBezTo>
                    <a:cubicBezTo>
                      <a:pt x="176585" y="214472"/>
                      <a:pt x="122267" y="203257"/>
                      <a:pt x="70401" y="182231"/>
                    </a:cubicBezTo>
                    <a:cubicBezTo>
                      <a:pt x="52879" y="175222"/>
                      <a:pt x="35357" y="166110"/>
                      <a:pt x="19937" y="155247"/>
                    </a:cubicBezTo>
                    <a:cubicBezTo>
                      <a:pt x="-5996" y="137024"/>
                      <a:pt x="-7047" y="114946"/>
                      <a:pt x="19236" y="98124"/>
                    </a:cubicBezTo>
                    <a:cubicBezTo>
                      <a:pt x="43767" y="82354"/>
                      <a:pt x="70751" y="69738"/>
                      <a:pt x="98437" y="60276"/>
                    </a:cubicBezTo>
                    <a:cubicBezTo>
                      <a:pt x="170278" y="35745"/>
                      <a:pt x="244922" y="24181"/>
                      <a:pt x="319917" y="17172"/>
                    </a:cubicBezTo>
                    <a:cubicBezTo>
                      <a:pt x="405075" y="9462"/>
                      <a:pt x="490934" y="5607"/>
                      <a:pt x="576092" y="0"/>
                    </a:cubicBezTo>
                    <a:cubicBezTo>
                      <a:pt x="576442" y="1051"/>
                      <a:pt x="576442" y="2103"/>
                      <a:pt x="576442" y="3504"/>
                    </a:cubicBezTo>
                    <a:close/>
                  </a:path>
                </a:pathLst>
              </a:custGeom>
              <a:grpFill/>
              <a:ln w="3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2" name="Freeform: Shape 7">
                <a:extLst>
                  <a:ext uri="{FF2B5EF4-FFF2-40B4-BE49-F238E27FC236}">
                    <a16:creationId xmlns:a16="http://schemas.microsoft.com/office/drawing/2014/main" id="{BF02C5BE-EBD4-4594-BBE0-78E6BDA37BF4}"/>
                  </a:ext>
                </a:extLst>
              </p:cNvPr>
              <p:cNvSpPr/>
              <p:nvPr/>
            </p:nvSpPr>
            <p:spPr>
              <a:xfrm>
                <a:off x="5537671" y="3699734"/>
                <a:ext cx="1156465" cy="175222"/>
              </a:xfrm>
              <a:custGeom>
                <a:avLst/>
                <a:gdLst>
                  <a:gd name="connsiteX0" fmla="*/ 574909 w 1156465"/>
                  <a:gd name="connsiteY0" fmla="*/ 177146 h 175221"/>
                  <a:gd name="connsiteX1" fmla="*/ 204490 w 1156465"/>
                  <a:gd name="connsiteY1" fmla="*/ 148409 h 175221"/>
                  <a:gd name="connsiteX2" fmla="*/ 57303 w 1156465"/>
                  <a:gd name="connsiteY2" fmla="*/ 106706 h 175221"/>
                  <a:gd name="connsiteX3" fmla="*/ 13147 w 1156465"/>
                  <a:gd name="connsiteY3" fmla="*/ 79372 h 175221"/>
                  <a:gd name="connsiteX4" fmla="*/ 12096 w 1156465"/>
                  <a:gd name="connsiteY4" fmla="*/ 33463 h 175221"/>
                  <a:gd name="connsiteX5" fmla="*/ 52747 w 1156465"/>
                  <a:gd name="connsiteY5" fmla="*/ 7180 h 175221"/>
                  <a:gd name="connsiteX6" fmla="*/ 63261 w 1156465"/>
                  <a:gd name="connsiteY6" fmla="*/ 7180 h 175221"/>
                  <a:gd name="connsiteX7" fmla="*/ 314529 w 1156465"/>
                  <a:gd name="connsiteY7" fmla="*/ 56593 h 175221"/>
                  <a:gd name="connsiteX8" fmla="*/ 601893 w 1156465"/>
                  <a:gd name="connsiteY8" fmla="*/ 68858 h 175221"/>
                  <a:gd name="connsiteX9" fmla="*/ 981424 w 1156465"/>
                  <a:gd name="connsiteY9" fmla="*/ 30309 h 175221"/>
                  <a:gd name="connsiteX10" fmla="*/ 1079548 w 1156465"/>
                  <a:gd name="connsiteY10" fmla="*/ 1924 h 175221"/>
                  <a:gd name="connsiteX11" fmla="*/ 1090412 w 1156465"/>
                  <a:gd name="connsiteY11" fmla="*/ 522 h 175221"/>
                  <a:gd name="connsiteX12" fmla="*/ 1146833 w 1156465"/>
                  <a:gd name="connsiteY12" fmla="*/ 34515 h 175221"/>
                  <a:gd name="connsiteX13" fmla="*/ 1147184 w 1156465"/>
                  <a:gd name="connsiteY13" fmla="*/ 76568 h 175221"/>
                  <a:gd name="connsiteX14" fmla="*/ 1100224 w 1156465"/>
                  <a:gd name="connsiteY14" fmla="*/ 106356 h 175221"/>
                  <a:gd name="connsiteX15" fmla="*/ 922900 w 1156465"/>
                  <a:gd name="connsiteY15" fmla="*/ 152965 h 175221"/>
                  <a:gd name="connsiteX16" fmla="*/ 644297 w 1156465"/>
                  <a:gd name="connsiteY16" fmla="*/ 176445 h 175221"/>
                  <a:gd name="connsiteX17" fmla="*/ 574909 w 1156465"/>
                  <a:gd name="connsiteY17" fmla="*/ 177146 h 175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156465" h="175221">
                    <a:moveTo>
                      <a:pt x="574909" y="177146"/>
                    </a:moveTo>
                    <a:cubicBezTo>
                      <a:pt x="450852" y="178197"/>
                      <a:pt x="327145" y="170837"/>
                      <a:pt x="204490" y="148409"/>
                    </a:cubicBezTo>
                    <a:cubicBezTo>
                      <a:pt x="154026" y="139297"/>
                      <a:pt x="104263" y="128083"/>
                      <a:pt x="57303" y="106706"/>
                    </a:cubicBezTo>
                    <a:cubicBezTo>
                      <a:pt x="41533" y="99697"/>
                      <a:pt x="26464" y="90235"/>
                      <a:pt x="13147" y="79372"/>
                    </a:cubicBezTo>
                    <a:cubicBezTo>
                      <a:pt x="-4025" y="65354"/>
                      <a:pt x="-4375" y="47832"/>
                      <a:pt x="12096" y="33463"/>
                    </a:cubicBezTo>
                    <a:cubicBezTo>
                      <a:pt x="24011" y="22950"/>
                      <a:pt x="38730" y="15591"/>
                      <a:pt x="52747" y="7180"/>
                    </a:cubicBezTo>
                    <a:cubicBezTo>
                      <a:pt x="55551" y="5428"/>
                      <a:pt x="60107" y="6129"/>
                      <a:pt x="63261" y="7180"/>
                    </a:cubicBezTo>
                    <a:cubicBezTo>
                      <a:pt x="144914" y="34515"/>
                      <a:pt x="229371" y="47481"/>
                      <a:pt x="314529" y="56593"/>
                    </a:cubicBezTo>
                    <a:cubicBezTo>
                      <a:pt x="410200" y="66756"/>
                      <a:pt x="505871" y="70610"/>
                      <a:pt x="601893" y="68858"/>
                    </a:cubicBezTo>
                    <a:cubicBezTo>
                      <a:pt x="729455" y="66405"/>
                      <a:pt x="856315" y="58345"/>
                      <a:pt x="981424" y="30309"/>
                    </a:cubicBezTo>
                    <a:cubicBezTo>
                      <a:pt x="1014716" y="22950"/>
                      <a:pt x="1046957" y="11385"/>
                      <a:pt x="1079548" y="1924"/>
                    </a:cubicBezTo>
                    <a:cubicBezTo>
                      <a:pt x="1083053" y="872"/>
                      <a:pt x="1087959" y="-880"/>
                      <a:pt x="1090412" y="522"/>
                    </a:cubicBezTo>
                    <a:cubicBezTo>
                      <a:pt x="1109686" y="11385"/>
                      <a:pt x="1129662" y="21198"/>
                      <a:pt x="1146833" y="34515"/>
                    </a:cubicBezTo>
                    <a:cubicBezTo>
                      <a:pt x="1162253" y="46430"/>
                      <a:pt x="1161903" y="63952"/>
                      <a:pt x="1147184" y="76568"/>
                    </a:cubicBezTo>
                    <a:cubicBezTo>
                      <a:pt x="1133166" y="88483"/>
                      <a:pt x="1117046" y="98996"/>
                      <a:pt x="1100224" y="106356"/>
                    </a:cubicBezTo>
                    <a:cubicBezTo>
                      <a:pt x="1043803" y="131588"/>
                      <a:pt x="983526" y="143152"/>
                      <a:pt x="922900" y="152965"/>
                    </a:cubicBezTo>
                    <a:cubicBezTo>
                      <a:pt x="830733" y="167683"/>
                      <a:pt x="737515" y="175393"/>
                      <a:pt x="644297" y="176445"/>
                    </a:cubicBezTo>
                    <a:cubicBezTo>
                      <a:pt x="621168" y="177146"/>
                      <a:pt x="598038" y="177146"/>
                      <a:pt x="574909" y="177146"/>
                    </a:cubicBezTo>
                    <a:close/>
                  </a:path>
                </a:pathLst>
              </a:custGeom>
              <a:grpFill/>
              <a:ln w="3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3" name="Freeform: Shape 8">
                <a:extLst>
                  <a:ext uri="{FF2B5EF4-FFF2-40B4-BE49-F238E27FC236}">
                    <a16:creationId xmlns:a16="http://schemas.microsoft.com/office/drawing/2014/main" id="{79F17269-BD49-420A-B20A-A7BFF99A958F}"/>
                  </a:ext>
                </a:extLst>
              </p:cNvPr>
              <p:cNvSpPr/>
              <p:nvPr/>
            </p:nvSpPr>
            <p:spPr>
              <a:xfrm>
                <a:off x="5537669" y="3055216"/>
                <a:ext cx="1156465" cy="175222"/>
              </a:xfrm>
              <a:custGeom>
                <a:avLst/>
                <a:gdLst>
                  <a:gd name="connsiteX0" fmla="*/ 587526 w 1156465"/>
                  <a:gd name="connsiteY0" fmla="*/ 175794 h 175221"/>
                  <a:gd name="connsiteX1" fmla="*/ 226919 w 1156465"/>
                  <a:gd name="connsiteY1" fmla="*/ 149862 h 175221"/>
                  <a:gd name="connsiteX2" fmla="*/ 42235 w 1156465"/>
                  <a:gd name="connsiteY2" fmla="*/ 96944 h 175221"/>
                  <a:gd name="connsiteX3" fmla="*/ 10345 w 1156465"/>
                  <a:gd name="connsiteY3" fmla="*/ 73815 h 175221"/>
                  <a:gd name="connsiteX4" fmla="*/ 9644 w 1156465"/>
                  <a:gd name="connsiteY4" fmla="*/ 34566 h 175221"/>
                  <a:gd name="connsiteX5" fmla="*/ 54851 w 1156465"/>
                  <a:gd name="connsiteY5" fmla="*/ 4427 h 175221"/>
                  <a:gd name="connsiteX6" fmla="*/ 65715 w 1156465"/>
                  <a:gd name="connsiteY6" fmla="*/ 5128 h 175221"/>
                  <a:gd name="connsiteX7" fmla="*/ 304368 w 1156465"/>
                  <a:gd name="connsiteY7" fmla="*/ 53489 h 175221"/>
                  <a:gd name="connsiteX8" fmla="*/ 608202 w 1156465"/>
                  <a:gd name="connsiteY8" fmla="*/ 67157 h 175221"/>
                  <a:gd name="connsiteX9" fmla="*/ 1000349 w 1156465"/>
                  <a:gd name="connsiteY9" fmla="*/ 25103 h 175221"/>
                  <a:gd name="connsiteX10" fmla="*/ 1079900 w 1156465"/>
                  <a:gd name="connsiteY10" fmla="*/ 1273 h 175221"/>
                  <a:gd name="connsiteX11" fmla="*/ 1096371 w 1156465"/>
                  <a:gd name="connsiteY11" fmla="*/ 1624 h 175221"/>
                  <a:gd name="connsiteX12" fmla="*/ 1141578 w 1156465"/>
                  <a:gd name="connsiteY12" fmla="*/ 27557 h 175221"/>
                  <a:gd name="connsiteX13" fmla="*/ 1141578 w 1156465"/>
                  <a:gd name="connsiteY13" fmla="*/ 81525 h 175221"/>
                  <a:gd name="connsiteX14" fmla="*/ 1045556 w 1156465"/>
                  <a:gd name="connsiteY14" fmla="*/ 125330 h 175221"/>
                  <a:gd name="connsiteX15" fmla="*/ 842299 w 1156465"/>
                  <a:gd name="connsiteY15" fmla="*/ 163178 h 175221"/>
                  <a:gd name="connsiteX16" fmla="*/ 587526 w 1156465"/>
                  <a:gd name="connsiteY16" fmla="*/ 175794 h 175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156465" h="175221">
                    <a:moveTo>
                      <a:pt x="587526" y="175794"/>
                    </a:moveTo>
                    <a:cubicBezTo>
                      <a:pt x="461366" y="176495"/>
                      <a:pt x="343617" y="169486"/>
                      <a:pt x="226919" y="149862"/>
                    </a:cubicBezTo>
                    <a:cubicBezTo>
                      <a:pt x="163489" y="139348"/>
                      <a:pt x="100059" y="126732"/>
                      <a:pt x="42235" y="96944"/>
                    </a:cubicBezTo>
                    <a:cubicBezTo>
                      <a:pt x="30671" y="90987"/>
                      <a:pt x="19807" y="82927"/>
                      <a:pt x="10345" y="73815"/>
                    </a:cubicBezTo>
                    <a:cubicBezTo>
                      <a:pt x="-2972" y="61199"/>
                      <a:pt x="-3673" y="46831"/>
                      <a:pt x="9644" y="34566"/>
                    </a:cubicBezTo>
                    <a:cubicBezTo>
                      <a:pt x="22961" y="22650"/>
                      <a:pt x="39432" y="13889"/>
                      <a:pt x="54851" y="4427"/>
                    </a:cubicBezTo>
                    <a:cubicBezTo>
                      <a:pt x="57305" y="3026"/>
                      <a:pt x="62211" y="3726"/>
                      <a:pt x="65715" y="5128"/>
                    </a:cubicBezTo>
                    <a:cubicBezTo>
                      <a:pt x="143163" y="32112"/>
                      <a:pt x="223415" y="44378"/>
                      <a:pt x="304368" y="53489"/>
                    </a:cubicBezTo>
                    <a:cubicBezTo>
                      <a:pt x="405295" y="65054"/>
                      <a:pt x="506924" y="68909"/>
                      <a:pt x="608202" y="67157"/>
                    </a:cubicBezTo>
                    <a:cubicBezTo>
                      <a:pt x="739969" y="65054"/>
                      <a:pt x="871386" y="55592"/>
                      <a:pt x="1000349" y="25103"/>
                    </a:cubicBezTo>
                    <a:cubicBezTo>
                      <a:pt x="1027333" y="18796"/>
                      <a:pt x="1053266" y="8983"/>
                      <a:pt x="1079900" y="1273"/>
                    </a:cubicBezTo>
                    <a:cubicBezTo>
                      <a:pt x="1085157" y="-128"/>
                      <a:pt x="1091815" y="-829"/>
                      <a:pt x="1096371" y="1624"/>
                    </a:cubicBezTo>
                    <a:cubicBezTo>
                      <a:pt x="1111791" y="9334"/>
                      <a:pt x="1127911" y="17043"/>
                      <a:pt x="1141578" y="27557"/>
                    </a:cubicBezTo>
                    <a:cubicBezTo>
                      <a:pt x="1164007" y="44378"/>
                      <a:pt x="1163656" y="63652"/>
                      <a:pt x="1141578" y="81525"/>
                    </a:cubicBezTo>
                    <a:cubicBezTo>
                      <a:pt x="1113192" y="104304"/>
                      <a:pt x="1079550" y="115168"/>
                      <a:pt x="1045556" y="125330"/>
                    </a:cubicBezTo>
                    <a:cubicBezTo>
                      <a:pt x="978972" y="144955"/>
                      <a:pt x="910986" y="155469"/>
                      <a:pt x="842299" y="163178"/>
                    </a:cubicBezTo>
                    <a:cubicBezTo>
                      <a:pt x="755389" y="171940"/>
                      <a:pt x="667778" y="176846"/>
                      <a:pt x="587526" y="175794"/>
                    </a:cubicBezTo>
                    <a:close/>
                  </a:path>
                </a:pathLst>
              </a:custGeom>
              <a:grpFill/>
              <a:ln w="3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7FF038E5-75F8-4154-B8CB-DAFB89065C3E}"/>
                </a:ext>
              </a:extLst>
            </p:cNvPr>
            <p:cNvGrpSpPr/>
            <p:nvPr/>
          </p:nvGrpSpPr>
          <p:grpSpPr>
            <a:xfrm flipV="1">
              <a:off x="4432813" y="3299472"/>
              <a:ext cx="527928" cy="58693"/>
              <a:chOff x="3058239" y="2911633"/>
              <a:chExt cx="1213216" cy="134881"/>
            </a:xfrm>
            <a:solidFill>
              <a:schemeClr val="bg1"/>
            </a:solidFill>
          </p:grpSpPr>
          <p:sp>
            <p:nvSpPr>
              <p:cNvPr id="13" name="사각형: 둥근 모서리 12">
                <a:extLst>
                  <a:ext uri="{FF2B5EF4-FFF2-40B4-BE49-F238E27FC236}">
                    <a16:creationId xmlns:a16="http://schemas.microsoft.com/office/drawing/2014/main" id="{E9E19484-BE82-4F15-89C4-CA10B0A67EF0}"/>
                  </a:ext>
                </a:extLst>
              </p:cNvPr>
              <p:cNvSpPr/>
              <p:nvPr/>
            </p:nvSpPr>
            <p:spPr>
              <a:xfrm>
                <a:off x="3058239" y="2911633"/>
                <a:ext cx="710482" cy="134881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4" name="사각형: 둥근 모서리 203">
                <a:extLst>
                  <a:ext uri="{FF2B5EF4-FFF2-40B4-BE49-F238E27FC236}">
                    <a16:creationId xmlns:a16="http://schemas.microsoft.com/office/drawing/2014/main" id="{72CBBBD9-D65A-4485-897E-5F533105EE15}"/>
                  </a:ext>
                </a:extLst>
              </p:cNvPr>
              <p:cNvSpPr/>
              <p:nvPr/>
            </p:nvSpPr>
            <p:spPr>
              <a:xfrm>
                <a:off x="3804088" y="2911633"/>
                <a:ext cx="216000" cy="134881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5" name="사각형: 둥근 모서리 204">
                <a:extLst>
                  <a:ext uri="{FF2B5EF4-FFF2-40B4-BE49-F238E27FC236}">
                    <a16:creationId xmlns:a16="http://schemas.microsoft.com/office/drawing/2014/main" id="{B55C44A5-6E08-4E91-9B02-687C90B392A2}"/>
                  </a:ext>
                </a:extLst>
              </p:cNvPr>
              <p:cNvSpPr/>
              <p:nvPr/>
            </p:nvSpPr>
            <p:spPr>
              <a:xfrm>
                <a:off x="4055455" y="2911633"/>
                <a:ext cx="216000" cy="134881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06" name="그룹 205">
              <a:extLst>
                <a:ext uri="{FF2B5EF4-FFF2-40B4-BE49-F238E27FC236}">
                  <a16:creationId xmlns:a16="http://schemas.microsoft.com/office/drawing/2014/main" id="{AEF8433B-05A1-48D5-A1A7-9DFED9CC2C32}"/>
                </a:ext>
              </a:extLst>
            </p:cNvPr>
            <p:cNvGrpSpPr/>
            <p:nvPr/>
          </p:nvGrpSpPr>
          <p:grpSpPr>
            <a:xfrm flipV="1">
              <a:off x="4432813" y="3755468"/>
              <a:ext cx="527928" cy="58693"/>
              <a:chOff x="3058239" y="2911633"/>
              <a:chExt cx="1213216" cy="134881"/>
            </a:xfrm>
            <a:solidFill>
              <a:schemeClr val="bg1"/>
            </a:solidFill>
          </p:grpSpPr>
          <p:sp>
            <p:nvSpPr>
              <p:cNvPr id="207" name="사각형: 둥근 모서리 206">
                <a:extLst>
                  <a:ext uri="{FF2B5EF4-FFF2-40B4-BE49-F238E27FC236}">
                    <a16:creationId xmlns:a16="http://schemas.microsoft.com/office/drawing/2014/main" id="{F09A81B2-CE12-47BD-BE2E-4ADF9F3E3AAF}"/>
                  </a:ext>
                </a:extLst>
              </p:cNvPr>
              <p:cNvSpPr/>
              <p:nvPr/>
            </p:nvSpPr>
            <p:spPr>
              <a:xfrm>
                <a:off x="3058239" y="2911633"/>
                <a:ext cx="710482" cy="134881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8" name="사각형: 둥근 모서리 207">
                <a:extLst>
                  <a:ext uri="{FF2B5EF4-FFF2-40B4-BE49-F238E27FC236}">
                    <a16:creationId xmlns:a16="http://schemas.microsoft.com/office/drawing/2014/main" id="{A1923760-AE1C-476F-8A30-DB4D12F01AC6}"/>
                  </a:ext>
                </a:extLst>
              </p:cNvPr>
              <p:cNvSpPr/>
              <p:nvPr/>
            </p:nvSpPr>
            <p:spPr>
              <a:xfrm>
                <a:off x="3804088" y="2911633"/>
                <a:ext cx="216000" cy="134881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9" name="사각형: 둥근 모서리 208">
                <a:extLst>
                  <a:ext uri="{FF2B5EF4-FFF2-40B4-BE49-F238E27FC236}">
                    <a16:creationId xmlns:a16="http://schemas.microsoft.com/office/drawing/2014/main" id="{38E85B78-09BF-48CF-B607-54F8C7EF049E}"/>
                  </a:ext>
                </a:extLst>
              </p:cNvPr>
              <p:cNvSpPr/>
              <p:nvPr/>
            </p:nvSpPr>
            <p:spPr>
              <a:xfrm>
                <a:off x="4055455" y="2911633"/>
                <a:ext cx="216000" cy="134881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10" name="그룹 209">
              <a:extLst>
                <a:ext uri="{FF2B5EF4-FFF2-40B4-BE49-F238E27FC236}">
                  <a16:creationId xmlns:a16="http://schemas.microsoft.com/office/drawing/2014/main" id="{9A18BFCE-BBF8-466E-AD70-BE5B26A9EDCC}"/>
                </a:ext>
              </a:extLst>
            </p:cNvPr>
            <p:cNvGrpSpPr/>
            <p:nvPr/>
          </p:nvGrpSpPr>
          <p:grpSpPr>
            <a:xfrm flipV="1">
              <a:off x="4432813" y="4211464"/>
              <a:ext cx="527928" cy="58693"/>
              <a:chOff x="3058239" y="2911633"/>
              <a:chExt cx="1213216" cy="134881"/>
            </a:xfrm>
            <a:solidFill>
              <a:schemeClr val="bg1"/>
            </a:solidFill>
          </p:grpSpPr>
          <p:sp>
            <p:nvSpPr>
              <p:cNvPr id="211" name="사각형: 둥근 모서리 210">
                <a:extLst>
                  <a:ext uri="{FF2B5EF4-FFF2-40B4-BE49-F238E27FC236}">
                    <a16:creationId xmlns:a16="http://schemas.microsoft.com/office/drawing/2014/main" id="{8697D730-8584-4431-A77C-077068344F38}"/>
                  </a:ext>
                </a:extLst>
              </p:cNvPr>
              <p:cNvSpPr/>
              <p:nvPr/>
            </p:nvSpPr>
            <p:spPr>
              <a:xfrm>
                <a:off x="3058239" y="2911633"/>
                <a:ext cx="710482" cy="134881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2" name="사각형: 둥근 모서리 211">
                <a:extLst>
                  <a:ext uri="{FF2B5EF4-FFF2-40B4-BE49-F238E27FC236}">
                    <a16:creationId xmlns:a16="http://schemas.microsoft.com/office/drawing/2014/main" id="{CE8DC21E-E9DD-41D2-8575-C59E7551761C}"/>
                  </a:ext>
                </a:extLst>
              </p:cNvPr>
              <p:cNvSpPr/>
              <p:nvPr/>
            </p:nvSpPr>
            <p:spPr>
              <a:xfrm>
                <a:off x="3804088" y="2911633"/>
                <a:ext cx="216000" cy="134881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3" name="사각형: 둥근 모서리 212">
                <a:extLst>
                  <a:ext uri="{FF2B5EF4-FFF2-40B4-BE49-F238E27FC236}">
                    <a16:creationId xmlns:a16="http://schemas.microsoft.com/office/drawing/2014/main" id="{EF7B0EE5-E394-4456-BB96-2E95AA9E4312}"/>
                  </a:ext>
                </a:extLst>
              </p:cNvPr>
              <p:cNvSpPr/>
              <p:nvPr/>
            </p:nvSpPr>
            <p:spPr>
              <a:xfrm>
                <a:off x="4055455" y="2911633"/>
                <a:ext cx="216000" cy="134881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214" name="Group 26">
            <a:extLst>
              <a:ext uri="{FF2B5EF4-FFF2-40B4-BE49-F238E27FC236}">
                <a16:creationId xmlns:a16="http://schemas.microsoft.com/office/drawing/2014/main" id="{F083FD00-CF42-4895-B404-DAB5D2450E10}"/>
              </a:ext>
            </a:extLst>
          </p:cNvPr>
          <p:cNvGrpSpPr/>
          <p:nvPr/>
        </p:nvGrpSpPr>
        <p:grpSpPr>
          <a:xfrm>
            <a:off x="1478466" y="2469941"/>
            <a:ext cx="1959619" cy="1180979"/>
            <a:chOff x="3767143" y="2846931"/>
            <a:chExt cx="1053838" cy="635103"/>
          </a:xfrm>
        </p:grpSpPr>
        <p:sp>
          <p:nvSpPr>
            <p:cNvPr id="215" name="Freeform: Shape 27">
              <a:extLst>
                <a:ext uri="{FF2B5EF4-FFF2-40B4-BE49-F238E27FC236}">
                  <a16:creationId xmlns:a16="http://schemas.microsoft.com/office/drawing/2014/main" id="{B4219662-386F-4FA9-B81A-C525B440F3E0}"/>
                </a:ext>
              </a:extLst>
            </p:cNvPr>
            <p:cNvSpPr/>
            <p:nvPr/>
          </p:nvSpPr>
          <p:spPr>
            <a:xfrm>
              <a:off x="3813737" y="2889799"/>
              <a:ext cx="967795" cy="543968"/>
            </a:xfrm>
            <a:custGeom>
              <a:avLst/>
              <a:gdLst>
                <a:gd name="connsiteX0" fmla="*/ 0 w 967795"/>
                <a:gd name="connsiteY0" fmla="*/ 543968 h 543968"/>
                <a:gd name="connsiteX1" fmla="*/ 240280 w 967795"/>
                <a:gd name="connsiteY1" fmla="*/ 233606 h 543968"/>
                <a:gd name="connsiteX2" fmla="*/ 490572 w 967795"/>
                <a:gd name="connsiteY2" fmla="*/ 423828 h 543968"/>
                <a:gd name="connsiteX3" fmla="*/ 724178 w 967795"/>
                <a:gd name="connsiteY3" fmla="*/ 280327 h 543968"/>
                <a:gd name="connsiteX4" fmla="*/ 967795 w 967795"/>
                <a:gd name="connsiteY4" fmla="*/ 0 h 543968"/>
                <a:gd name="connsiteX0" fmla="*/ 0 w 967795"/>
                <a:gd name="connsiteY0" fmla="*/ 543968 h 543968"/>
                <a:gd name="connsiteX1" fmla="*/ 230044 w 967795"/>
                <a:gd name="connsiteY1" fmla="*/ 233606 h 543968"/>
                <a:gd name="connsiteX2" fmla="*/ 490572 w 967795"/>
                <a:gd name="connsiteY2" fmla="*/ 423828 h 543968"/>
                <a:gd name="connsiteX3" fmla="*/ 724178 w 967795"/>
                <a:gd name="connsiteY3" fmla="*/ 280327 h 543968"/>
                <a:gd name="connsiteX4" fmla="*/ 967795 w 967795"/>
                <a:gd name="connsiteY4" fmla="*/ 0 h 543968"/>
                <a:gd name="connsiteX0" fmla="*/ 0 w 967795"/>
                <a:gd name="connsiteY0" fmla="*/ 543968 h 543968"/>
                <a:gd name="connsiteX1" fmla="*/ 230044 w 967795"/>
                <a:gd name="connsiteY1" fmla="*/ 233606 h 543968"/>
                <a:gd name="connsiteX2" fmla="*/ 480336 w 967795"/>
                <a:gd name="connsiteY2" fmla="*/ 430652 h 543968"/>
                <a:gd name="connsiteX3" fmla="*/ 724178 w 967795"/>
                <a:gd name="connsiteY3" fmla="*/ 280327 h 543968"/>
                <a:gd name="connsiteX4" fmla="*/ 967795 w 967795"/>
                <a:gd name="connsiteY4" fmla="*/ 0 h 543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7795" h="543968">
                  <a:moveTo>
                    <a:pt x="0" y="543968"/>
                  </a:moveTo>
                  <a:lnTo>
                    <a:pt x="230044" y="233606"/>
                  </a:lnTo>
                  <a:lnTo>
                    <a:pt x="480336" y="430652"/>
                  </a:lnTo>
                  <a:lnTo>
                    <a:pt x="724178" y="280327"/>
                  </a:lnTo>
                  <a:lnTo>
                    <a:pt x="967795" y="0"/>
                  </a:lnTo>
                </a:path>
              </a:pathLst>
            </a:custGeom>
            <a:noFill/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6" name="Oval 28">
              <a:extLst>
                <a:ext uri="{FF2B5EF4-FFF2-40B4-BE49-F238E27FC236}">
                  <a16:creationId xmlns:a16="http://schemas.microsoft.com/office/drawing/2014/main" id="{9D49AE6F-24DA-4271-9A18-0E3E3CA144F2}"/>
                </a:ext>
              </a:extLst>
            </p:cNvPr>
            <p:cNvSpPr/>
            <p:nvPr/>
          </p:nvSpPr>
          <p:spPr>
            <a:xfrm>
              <a:off x="3767143" y="3389488"/>
              <a:ext cx="92546" cy="92546"/>
            </a:xfrm>
            <a:prstGeom prst="ellipse">
              <a:avLst/>
            </a:prstGeom>
            <a:solidFill>
              <a:schemeClr val="accent2"/>
            </a:solidFill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Oval 29">
              <a:extLst>
                <a:ext uri="{FF2B5EF4-FFF2-40B4-BE49-F238E27FC236}">
                  <a16:creationId xmlns:a16="http://schemas.microsoft.com/office/drawing/2014/main" id="{ACBA7363-D1FB-4BAA-B57A-21519B90B42A}"/>
                </a:ext>
              </a:extLst>
            </p:cNvPr>
            <p:cNvSpPr/>
            <p:nvPr/>
          </p:nvSpPr>
          <p:spPr>
            <a:xfrm>
              <a:off x="4000642" y="3081351"/>
              <a:ext cx="92546" cy="92546"/>
            </a:xfrm>
            <a:prstGeom prst="ellipse">
              <a:avLst/>
            </a:prstGeom>
            <a:solidFill>
              <a:schemeClr val="accent2"/>
            </a:solidFill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Oval 30">
              <a:extLst>
                <a:ext uri="{FF2B5EF4-FFF2-40B4-BE49-F238E27FC236}">
                  <a16:creationId xmlns:a16="http://schemas.microsoft.com/office/drawing/2014/main" id="{EEAEB18F-C046-4A32-9508-CDA0F1805200}"/>
                </a:ext>
              </a:extLst>
            </p:cNvPr>
            <p:cNvSpPr/>
            <p:nvPr/>
          </p:nvSpPr>
          <p:spPr>
            <a:xfrm>
              <a:off x="4247789" y="3267775"/>
              <a:ext cx="92546" cy="92546"/>
            </a:xfrm>
            <a:prstGeom prst="ellipse">
              <a:avLst/>
            </a:prstGeom>
            <a:solidFill>
              <a:schemeClr val="accent2"/>
            </a:solidFill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Oval 31">
              <a:extLst>
                <a:ext uri="{FF2B5EF4-FFF2-40B4-BE49-F238E27FC236}">
                  <a16:creationId xmlns:a16="http://schemas.microsoft.com/office/drawing/2014/main" id="{9AE60E09-282E-47CE-B687-F23DFB149B66}"/>
                </a:ext>
              </a:extLst>
            </p:cNvPr>
            <p:cNvSpPr/>
            <p:nvPr/>
          </p:nvSpPr>
          <p:spPr>
            <a:xfrm>
              <a:off x="4488112" y="3127624"/>
              <a:ext cx="92546" cy="92546"/>
            </a:xfrm>
            <a:prstGeom prst="ellipse">
              <a:avLst/>
            </a:prstGeom>
            <a:solidFill>
              <a:schemeClr val="accent2"/>
            </a:solidFill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Oval 32">
              <a:extLst>
                <a:ext uri="{FF2B5EF4-FFF2-40B4-BE49-F238E27FC236}">
                  <a16:creationId xmlns:a16="http://schemas.microsoft.com/office/drawing/2014/main" id="{77A929B3-89E6-41A8-9535-6339A5B5E6A4}"/>
                </a:ext>
              </a:extLst>
            </p:cNvPr>
            <p:cNvSpPr/>
            <p:nvPr/>
          </p:nvSpPr>
          <p:spPr>
            <a:xfrm>
              <a:off x="4728435" y="2846931"/>
              <a:ext cx="92546" cy="92546"/>
            </a:xfrm>
            <a:prstGeom prst="ellipse">
              <a:avLst/>
            </a:prstGeom>
            <a:solidFill>
              <a:schemeClr val="accent2"/>
            </a:solidFill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1" name="Group 26">
            <a:extLst>
              <a:ext uri="{FF2B5EF4-FFF2-40B4-BE49-F238E27FC236}">
                <a16:creationId xmlns:a16="http://schemas.microsoft.com/office/drawing/2014/main" id="{806D9CC7-F0BD-4681-841D-957A31183293}"/>
              </a:ext>
            </a:extLst>
          </p:cNvPr>
          <p:cNvGrpSpPr/>
          <p:nvPr/>
        </p:nvGrpSpPr>
        <p:grpSpPr>
          <a:xfrm>
            <a:off x="1607414" y="3131011"/>
            <a:ext cx="1914233" cy="1051822"/>
            <a:chOff x="3767143" y="2916389"/>
            <a:chExt cx="1029430" cy="565645"/>
          </a:xfrm>
        </p:grpSpPr>
        <p:sp>
          <p:nvSpPr>
            <p:cNvPr id="222" name="Freeform: Shape 27">
              <a:extLst>
                <a:ext uri="{FF2B5EF4-FFF2-40B4-BE49-F238E27FC236}">
                  <a16:creationId xmlns:a16="http://schemas.microsoft.com/office/drawing/2014/main" id="{0862D385-3D41-434A-936B-1C3CDB36B9E6}"/>
                </a:ext>
              </a:extLst>
            </p:cNvPr>
            <p:cNvSpPr/>
            <p:nvPr/>
          </p:nvSpPr>
          <p:spPr>
            <a:xfrm>
              <a:off x="3813737" y="2969274"/>
              <a:ext cx="942959" cy="464494"/>
            </a:xfrm>
            <a:custGeom>
              <a:avLst/>
              <a:gdLst>
                <a:gd name="connsiteX0" fmla="*/ 0 w 967795"/>
                <a:gd name="connsiteY0" fmla="*/ 543968 h 543968"/>
                <a:gd name="connsiteX1" fmla="*/ 240280 w 967795"/>
                <a:gd name="connsiteY1" fmla="*/ 233606 h 543968"/>
                <a:gd name="connsiteX2" fmla="*/ 490572 w 967795"/>
                <a:gd name="connsiteY2" fmla="*/ 423828 h 543968"/>
                <a:gd name="connsiteX3" fmla="*/ 724178 w 967795"/>
                <a:gd name="connsiteY3" fmla="*/ 280327 h 543968"/>
                <a:gd name="connsiteX4" fmla="*/ 967795 w 967795"/>
                <a:gd name="connsiteY4" fmla="*/ 0 h 543968"/>
                <a:gd name="connsiteX0" fmla="*/ 0 w 967795"/>
                <a:gd name="connsiteY0" fmla="*/ 543968 h 543968"/>
                <a:gd name="connsiteX1" fmla="*/ 230044 w 967795"/>
                <a:gd name="connsiteY1" fmla="*/ 233606 h 543968"/>
                <a:gd name="connsiteX2" fmla="*/ 490572 w 967795"/>
                <a:gd name="connsiteY2" fmla="*/ 423828 h 543968"/>
                <a:gd name="connsiteX3" fmla="*/ 724178 w 967795"/>
                <a:gd name="connsiteY3" fmla="*/ 280327 h 543968"/>
                <a:gd name="connsiteX4" fmla="*/ 967795 w 967795"/>
                <a:gd name="connsiteY4" fmla="*/ 0 h 543968"/>
                <a:gd name="connsiteX0" fmla="*/ 0 w 967795"/>
                <a:gd name="connsiteY0" fmla="*/ 543968 h 543968"/>
                <a:gd name="connsiteX1" fmla="*/ 230044 w 967795"/>
                <a:gd name="connsiteY1" fmla="*/ 233606 h 543968"/>
                <a:gd name="connsiteX2" fmla="*/ 480336 w 967795"/>
                <a:gd name="connsiteY2" fmla="*/ 430652 h 543968"/>
                <a:gd name="connsiteX3" fmla="*/ 724178 w 967795"/>
                <a:gd name="connsiteY3" fmla="*/ 280327 h 543968"/>
                <a:gd name="connsiteX4" fmla="*/ 967795 w 967795"/>
                <a:gd name="connsiteY4" fmla="*/ 0 h 543968"/>
                <a:gd name="connsiteX0" fmla="*/ 0 w 967795"/>
                <a:gd name="connsiteY0" fmla="*/ 543968 h 543968"/>
                <a:gd name="connsiteX1" fmla="*/ 195274 w 967795"/>
                <a:gd name="connsiteY1" fmla="*/ 327981 h 543968"/>
                <a:gd name="connsiteX2" fmla="*/ 480336 w 967795"/>
                <a:gd name="connsiteY2" fmla="*/ 430652 h 543968"/>
                <a:gd name="connsiteX3" fmla="*/ 724178 w 967795"/>
                <a:gd name="connsiteY3" fmla="*/ 280327 h 543968"/>
                <a:gd name="connsiteX4" fmla="*/ 967795 w 967795"/>
                <a:gd name="connsiteY4" fmla="*/ 0 h 543968"/>
                <a:gd name="connsiteX0" fmla="*/ 0 w 967795"/>
                <a:gd name="connsiteY0" fmla="*/ 543968 h 543968"/>
                <a:gd name="connsiteX1" fmla="*/ 195274 w 967795"/>
                <a:gd name="connsiteY1" fmla="*/ 327981 h 543968"/>
                <a:gd name="connsiteX2" fmla="*/ 480336 w 967795"/>
                <a:gd name="connsiteY2" fmla="*/ 341244 h 543968"/>
                <a:gd name="connsiteX3" fmla="*/ 724178 w 967795"/>
                <a:gd name="connsiteY3" fmla="*/ 280327 h 543968"/>
                <a:gd name="connsiteX4" fmla="*/ 967795 w 967795"/>
                <a:gd name="connsiteY4" fmla="*/ 0 h 543968"/>
                <a:gd name="connsiteX0" fmla="*/ 0 w 967795"/>
                <a:gd name="connsiteY0" fmla="*/ 543968 h 543968"/>
                <a:gd name="connsiteX1" fmla="*/ 195274 w 967795"/>
                <a:gd name="connsiteY1" fmla="*/ 327981 h 543968"/>
                <a:gd name="connsiteX2" fmla="*/ 480336 w 967795"/>
                <a:gd name="connsiteY2" fmla="*/ 341244 h 543968"/>
                <a:gd name="connsiteX3" fmla="*/ 704310 w 967795"/>
                <a:gd name="connsiteY3" fmla="*/ 230656 h 543968"/>
                <a:gd name="connsiteX4" fmla="*/ 967795 w 967795"/>
                <a:gd name="connsiteY4" fmla="*/ 0 h 543968"/>
                <a:gd name="connsiteX0" fmla="*/ 0 w 942959"/>
                <a:gd name="connsiteY0" fmla="*/ 464494 h 464494"/>
                <a:gd name="connsiteX1" fmla="*/ 195274 w 942959"/>
                <a:gd name="connsiteY1" fmla="*/ 248507 h 464494"/>
                <a:gd name="connsiteX2" fmla="*/ 480336 w 942959"/>
                <a:gd name="connsiteY2" fmla="*/ 261770 h 464494"/>
                <a:gd name="connsiteX3" fmla="*/ 704310 w 942959"/>
                <a:gd name="connsiteY3" fmla="*/ 151182 h 464494"/>
                <a:gd name="connsiteX4" fmla="*/ 942959 w 942959"/>
                <a:gd name="connsiteY4" fmla="*/ 0 h 46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2959" h="464494">
                  <a:moveTo>
                    <a:pt x="0" y="464494"/>
                  </a:moveTo>
                  <a:lnTo>
                    <a:pt x="195274" y="248507"/>
                  </a:lnTo>
                  <a:lnTo>
                    <a:pt x="480336" y="261770"/>
                  </a:lnTo>
                  <a:lnTo>
                    <a:pt x="704310" y="151182"/>
                  </a:lnTo>
                  <a:lnTo>
                    <a:pt x="942959" y="0"/>
                  </a:lnTo>
                </a:path>
              </a:pathLst>
            </a:custGeom>
            <a:noFill/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3" name="Oval 28">
              <a:extLst>
                <a:ext uri="{FF2B5EF4-FFF2-40B4-BE49-F238E27FC236}">
                  <a16:creationId xmlns:a16="http://schemas.microsoft.com/office/drawing/2014/main" id="{A04C2BAC-0315-47B5-9B51-05BD6A732547}"/>
                </a:ext>
              </a:extLst>
            </p:cNvPr>
            <p:cNvSpPr/>
            <p:nvPr/>
          </p:nvSpPr>
          <p:spPr>
            <a:xfrm>
              <a:off x="3767143" y="3389488"/>
              <a:ext cx="92546" cy="92546"/>
            </a:xfrm>
            <a:prstGeom prst="ellipse">
              <a:avLst/>
            </a:prstGeom>
            <a:solidFill>
              <a:schemeClr val="accent2"/>
            </a:solidFill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Oval 29">
              <a:extLst>
                <a:ext uri="{FF2B5EF4-FFF2-40B4-BE49-F238E27FC236}">
                  <a16:creationId xmlns:a16="http://schemas.microsoft.com/office/drawing/2014/main" id="{4F49C78F-A83D-4202-861E-F83F9C66F1D8}"/>
                </a:ext>
              </a:extLst>
            </p:cNvPr>
            <p:cNvSpPr/>
            <p:nvPr/>
          </p:nvSpPr>
          <p:spPr>
            <a:xfrm>
              <a:off x="3955029" y="3180022"/>
              <a:ext cx="92546" cy="92546"/>
            </a:xfrm>
            <a:prstGeom prst="ellipse">
              <a:avLst/>
            </a:prstGeom>
            <a:solidFill>
              <a:schemeClr val="accent2"/>
            </a:solidFill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Oval 30">
              <a:extLst>
                <a:ext uri="{FF2B5EF4-FFF2-40B4-BE49-F238E27FC236}">
                  <a16:creationId xmlns:a16="http://schemas.microsoft.com/office/drawing/2014/main" id="{7B757BDA-5F08-4EBD-9B39-DCA7A9EDB529}"/>
                </a:ext>
              </a:extLst>
            </p:cNvPr>
            <p:cNvSpPr/>
            <p:nvPr/>
          </p:nvSpPr>
          <p:spPr>
            <a:xfrm>
              <a:off x="4238282" y="3178466"/>
              <a:ext cx="92546" cy="92546"/>
            </a:xfrm>
            <a:prstGeom prst="ellipse">
              <a:avLst/>
            </a:prstGeom>
            <a:solidFill>
              <a:schemeClr val="accent2"/>
            </a:solidFill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Oval 31">
              <a:extLst>
                <a:ext uri="{FF2B5EF4-FFF2-40B4-BE49-F238E27FC236}">
                  <a16:creationId xmlns:a16="http://schemas.microsoft.com/office/drawing/2014/main" id="{7924A3E9-C6CD-4468-9703-4F55CC1780DE}"/>
                </a:ext>
              </a:extLst>
            </p:cNvPr>
            <p:cNvSpPr/>
            <p:nvPr/>
          </p:nvSpPr>
          <p:spPr>
            <a:xfrm>
              <a:off x="4458316" y="3064666"/>
              <a:ext cx="92546" cy="92546"/>
            </a:xfrm>
            <a:prstGeom prst="ellipse">
              <a:avLst/>
            </a:prstGeom>
            <a:solidFill>
              <a:schemeClr val="accent2"/>
            </a:solidFill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Oval 32">
              <a:extLst>
                <a:ext uri="{FF2B5EF4-FFF2-40B4-BE49-F238E27FC236}">
                  <a16:creationId xmlns:a16="http://schemas.microsoft.com/office/drawing/2014/main" id="{9F230448-3710-44AB-8CDC-BB937753F968}"/>
                </a:ext>
              </a:extLst>
            </p:cNvPr>
            <p:cNvSpPr/>
            <p:nvPr/>
          </p:nvSpPr>
          <p:spPr>
            <a:xfrm>
              <a:off x="4704027" y="2916389"/>
              <a:ext cx="92546" cy="92546"/>
            </a:xfrm>
            <a:prstGeom prst="ellipse">
              <a:avLst/>
            </a:prstGeom>
            <a:solidFill>
              <a:schemeClr val="accent2"/>
            </a:solidFill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846009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E054992-6E41-42BF-A70C-991E04BF51B4}"/>
              </a:ext>
            </a:extLst>
          </p:cNvPr>
          <p:cNvSpPr txBox="1"/>
          <p:nvPr/>
        </p:nvSpPr>
        <p:spPr>
          <a:xfrm>
            <a:off x="8416781" y="3820901"/>
            <a:ext cx="3397290" cy="6463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ea typeface="FZShuTi" pitchFamily="2" charset="-122"/>
              <a:cs typeface="Arial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A66961-EC63-42E4-AA08-A38E6415A1CD}"/>
              </a:ext>
            </a:extLst>
          </p:cNvPr>
          <p:cNvSpPr txBox="1"/>
          <p:nvPr/>
        </p:nvSpPr>
        <p:spPr>
          <a:xfrm>
            <a:off x="8416781" y="4519308"/>
            <a:ext cx="3397290" cy="6463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ea typeface="FZShuTi" pitchFamily="2" charset="-122"/>
              <a:cs typeface="Arial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FA6ECD-212C-4D25-B726-38A2DA0DAF60}"/>
              </a:ext>
            </a:extLst>
          </p:cNvPr>
          <p:cNvSpPr txBox="1"/>
          <p:nvPr/>
        </p:nvSpPr>
        <p:spPr>
          <a:xfrm>
            <a:off x="8416781" y="5217715"/>
            <a:ext cx="3397290" cy="6463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ea typeface="FZShuTi" pitchFamily="2" charset="-122"/>
              <a:cs typeface="Arial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A2497C-BF71-4DE1-A2D4-D0D5C2B6B124}"/>
              </a:ext>
            </a:extLst>
          </p:cNvPr>
          <p:cNvSpPr txBox="1"/>
          <p:nvPr/>
        </p:nvSpPr>
        <p:spPr>
          <a:xfrm>
            <a:off x="8416781" y="5916123"/>
            <a:ext cx="3397290" cy="6463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ea typeface="FZShuTi" pitchFamily="2" charset="-122"/>
              <a:cs typeface="Arial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2E518B-AEBE-4CF8-9CCF-627AD4E41B64}"/>
              </a:ext>
            </a:extLst>
          </p:cNvPr>
          <p:cNvSpPr txBox="1"/>
          <p:nvPr/>
        </p:nvSpPr>
        <p:spPr>
          <a:xfrm>
            <a:off x="7690362" y="363192"/>
            <a:ext cx="4326335" cy="1661993"/>
          </a:xfrm>
          <a:prstGeom prst="rect">
            <a:avLst/>
          </a:prstGeom>
          <a:noFill/>
        </p:spPr>
        <p:txBody>
          <a:bodyPr wrap="square" lIns="36000" tIns="0" rIns="36000" bIns="0" rtlCol="0" anchor="ctr">
            <a:spAutoFit/>
          </a:bodyPr>
          <a:lstStyle/>
          <a:p>
            <a:r>
              <a:rPr lang="en-US" altLang="ko-KR" sz="3600" dirty="0">
                <a:solidFill>
                  <a:schemeClr val="accent3"/>
                </a:solidFill>
                <a:latin typeface="+mj-lt"/>
              </a:rPr>
              <a:t>We Create</a:t>
            </a:r>
          </a:p>
          <a:p>
            <a:r>
              <a:rPr lang="en-US" altLang="ko-KR" sz="3600" dirty="0">
                <a:solidFill>
                  <a:schemeClr val="accent3"/>
                </a:solidFill>
                <a:latin typeface="+mj-lt"/>
              </a:rPr>
              <a:t>Quality Professional </a:t>
            </a:r>
          </a:p>
          <a:p>
            <a:r>
              <a:rPr lang="en-US" altLang="ko-KR" sz="3600" dirty="0">
                <a:solidFill>
                  <a:schemeClr val="accent3"/>
                </a:solidFill>
                <a:latin typeface="+mj-lt"/>
              </a:rPr>
              <a:t>PPT Presentation</a:t>
            </a:r>
            <a:endParaRPr lang="ko-KR" altLang="en-US" sz="3600" dirty="0">
              <a:solidFill>
                <a:schemeClr val="accent3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043395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Freeform: Shape 4">
            <a:extLst>
              <a:ext uri="{FF2B5EF4-FFF2-40B4-BE49-F238E27FC236}">
                <a16:creationId xmlns:a16="http://schemas.microsoft.com/office/drawing/2014/main" id="{5B0F731D-8860-492A-BD53-71FB827E4B83}"/>
              </a:ext>
            </a:extLst>
          </p:cNvPr>
          <p:cNvSpPr/>
          <p:nvPr/>
        </p:nvSpPr>
        <p:spPr>
          <a:xfrm>
            <a:off x="6007522" y="2281862"/>
            <a:ext cx="1983430" cy="3157479"/>
          </a:xfrm>
          <a:custGeom>
            <a:avLst/>
            <a:gdLst>
              <a:gd name="connsiteX0" fmla="*/ 1127628 w 1136356"/>
              <a:gd name="connsiteY0" fmla="*/ 671962 h 1808998"/>
              <a:gd name="connsiteX1" fmla="*/ 1015351 w 1136356"/>
              <a:gd name="connsiteY1" fmla="*/ 617607 h 1808998"/>
              <a:gd name="connsiteX2" fmla="*/ 995308 w 1136356"/>
              <a:gd name="connsiteY2" fmla="*/ 623383 h 1808998"/>
              <a:gd name="connsiteX3" fmla="*/ 953862 w 1136356"/>
              <a:gd name="connsiteY3" fmla="*/ 695573 h 1808998"/>
              <a:gd name="connsiteX4" fmla="*/ 846341 w 1136356"/>
              <a:gd name="connsiteY4" fmla="*/ 882418 h 1808998"/>
              <a:gd name="connsiteX5" fmla="*/ 833093 w 1136356"/>
              <a:gd name="connsiteY5" fmla="*/ 885305 h 1808998"/>
              <a:gd name="connsiteX6" fmla="*/ 778228 w 1136356"/>
              <a:gd name="connsiteY6" fmla="*/ 844029 h 1808998"/>
              <a:gd name="connsiteX7" fmla="*/ 725062 w 1136356"/>
              <a:gd name="connsiteY7" fmla="*/ 830441 h 1808998"/>
              <a:gd name="connsiteX8" fmla="*/ 715041 w 1136356"/>
              <a:gd name="connsiteY8" fmla="*/ 830271 h 1808998"/>
              <a:gd name="connsiteX9" fmla="*/ 698564 w 1136356"/>
              <a:gd name="connsiteY9" fmla="*/ 831120 h 1808998"/>
              <a:gd name="connsiteX10" fmla="*/ 680559 w 1136356"/>
              <a:gd name="connsiteY10" fmla="*/ 834687 h 1808998"/>
              <a:gd name="connsiteX11" fmla="*/ 614654 w 1136356"/>
              <a:gd name="connsiteY11" fmla="*/ 823137 h 1808998"/>
              <a:gd name="connsiteX12" fmla="*/ 606671 w 1136356"/>
              <a:gd name="connsiteY12" fmla="*/ 818551 h 1808998"/>
              <a:gd name="connsiteX13" fmla="*/ 584929 w 1136356"/>
              <a:gd name="connsiteY13" fmla="*/ 808189 h 1808998"/>
              <a:gd name="connsiteX14" fmla="*/ 552146 w 1136356"/>
              <a:gd name="connsiteY14" fmla="*/ 796639 h 1808998"/>
              <a:gd name="connsiteX15" fmla="*/ 545351 w 1136356"/>
              <a:gd name="connsiteY15" fmla="*/ 790524 h 1808998"/>
              <a:gd name="connsiteX16" fmla="*/ 499490 w 1136356"/>
              <a:gd name="connsiteY16" fmla="*/ 772689 h 1808998"/>
              <a:gd name="connsiteX17" fmla="*/ 475709 w 1136356"/>
              <a:gd name="connsiteY17" fmla="*/ 765555 h 1808998"/>
              <a:gd name="connsiteX18" fmla="*/ 449381 w 1136356"/>
              <a:gd name="connsiteY18" fmla="*/ 751796 h 1808998"/>
              <a:gd name="connsiteX19" fmla="*/ 440209 w 1136356"/>
              <a:gd name="connsiteY19" fmla="*/ 741944 h 1808998"/>
              <a:gd name="connsiteX20" fmla="*/ 428319 w 1136356"/>
              <a:gd name="connsiteY20" fmla="*/ 728865 h 1808998"/>
              <a:gd name="connsiteX21" fmla="*/ 418127 w 1136356"/>
              <a:gd name="connsiteY21" fmla="*/ 727846 h 1808998"/>
              <a:gd name="connsiteX22" fmla="*/ 406916 w 1136356"/>
              <a:gd name="connsiteY22" fmla="*/ 710520 h 1808998"/>
              <a:gd name="connsiteX23" fmla="*/ 413541 w 1136356"/>
              <a:gd name="connsiteY23" fmla="*/ 692175 h 1808998"/>
              <a:gd name="connsiteX24" fmla="*/ 421354 w 1136356"/>
              <a:gd name="connsiteY24" fmla="*/ 662620 h 1808998"/>
              <a:gd name="connsiteX25" fmla="*/ 419656 w 1136356"/>
              <a:gd name="connsiteY25" fmla="*/ 616928 h 1808998"/>
              <a:gd name="connsiteX26" fmla="*/ 403349 w 1136356"/>
              <a:gd name="connsiteY26" fmla="*/ 577011 h 1808998"/>
              <a:gd name="connsiteX27" fmla="*/ 389081 w 1136356"/>
              <a:gd name="connsiteY27" fmla="*/ 534376 h 1808998"/>
              <a:gd name="connsiteX28" fmla="*/ 367849 w 1136356"/>
              <a:gd name="connsiteY28" fmla="*/ 467452 h 1808998"/>
              <a:gd name="connsiteX29" fmla="*/ 373794 w 1136356"/>
              <a:gd name="connsiteY29" fmla="*/ 432631 h 1808998"/>
              <a:gd name="connsiteX30" fmla="*/ 376681 w 1136356"/>
              <a:gd name="connsiteY30" fmla="*/ 426516 h 1808998"/>
              <a:gd name="connsiteX31" fmla="*/ 372265 w 1136356"/>
              <a:gd name="connsiteY31" fmla="*/ 406812 h 1808998"/>
              <a:gd name="connsiteX32" fmla="*/ 350693 w 1136356"/>
              <a:gd name="connsiteY32" fmla="*/ 385240 h 1808998"/>
              <a:gd name="connsiteX33" fmla="*/ 351542 w 1136356"/>
              <a:gd name="connsiteY33" fmla="*/ 370123 h 1808998"/>
              <a:gd name="connsiteX34" fmla="*/ 370736 w 1136356"/>
              <a:gd name="connsiteY34" fmla="*/ 368764 h 1808998"/>
              <a:gd name="connsiteX35" fmla="*/ 400292 w 1136356"/>
              <a:gd name="connsiteY35" fmla="*/ 383542 h 1808998"/>
              <a:gd name="connsiteX36" fmla="*/ 430697 w 1136356"/>
              <a:gd name="connsiteY36" fmla="*/ 370972 h 1808998"/>
              <a:gd name="connsiteX37" fmla="*/ 444795 w 1136356"/>
              <a:gd name="connsiteY37" fmla="*/ 357383 h 1808998"/>
              <a:gd name="connsiteX38" fmla="*/ 468915 w 1136356"/>
              <a:gd name="connsiteY38" fmla="*/ 338529 h 1808998"/>
              <a:gd name="connsiteX39" fmla="*/ 470444 w 1136356"/>
              <a:gd name="connsiteY39" fmla="*/ 334622 h 1808998"/>
              <a:gd name="connsiteX40" fmla="*/ 485901 w 1136356"/>
              <a:gd name="connsiteY40" fmla="*/ 322732 h 1808998"/>
              <a:gd name="connsiteX41" fmla="*/ 506114 w 1136356"/>
              <a:gd name="connsiteY41" fmla="*/ 302689 h 1808998"/>
              <a:gd name="connsiteX42" fmla="*/ 503566 w 1136356"/>
              <a:gd name="connsiteY42" fmla="*/ 264640 h 1808998"/>
              <a:gd name="connsiteX43" fmla="*/ 510700 w 1136356"/>
              <a:gd name="connsiteY43" fmla="*/ 231518 h 1808998"/>
              <a:gd name="connsiteX44" fmla="*/ 514607 w 1136356"/>
              <a:gd name="connsiteY44" fmla="*/ 220477 h 1808998"/>
              <a:gd name="connsiteX45" fmla="*/ 518344 w 1136356"/>
              <a:gd name="connsiteY45" fmla="*/ 188543 h 1808998"/>
              <a:gd name="connsiteX46" fmla="*/ 532782 w 1136356"/>
              <a:gd name="connsiteY46" fmla="*/ 141153 h 1808998"/>
              <a:gd name="connsiteX47" fmla="*/ 534480 w 1136356"/>
              <a:gd name="connsiteY47" fmla="*/ 131301 h 1808998"/>
              <a:gd name="connsiteX48" fmla="*/ 527686 w 1136356"/>
              <a:gd name="connsiteY48" fmla="*/ 107860 h 1808998"/>
              <a:gd name="connsiteX49" fmla="*/ 498980 w 1136356"/>
              <a:gd name="connsiteY49" fmla="*/ 61829 h 1808998"/>
              <a:gd name="connsiteX50" fmla="*/ 496772 w 1136356"/>
              <a:gd name="connsiteY50" fmla="*/ 59281 h 1808998"/>
              <a:gd name="connsiteX51" fmla="*/ 471293 w 1136356"/>
              <a:gd name="connsiteY51" fmla="*/ 38728 h 1808998"/>
              <a:gd name="connsiteX52" fmla="*/ 445644 w 1136356"/>
              <a:gd name="connsiteY52" fmla="*/ 18345 h 1808998"/>
              <a:gd name="connsiteX53" fmla="*/ 423223 w 1136356"/>
              <a:gd name="connsiteY53" fmla="*/ 5945 h 1808998"/>
              <a:gd name="connsiteX54" fmla="*/ 381777 w 1136356"/>
              <a:gd name="connsiteY54" fmla="*/ 0 h 1808998"/>
              <a:gd name="connsiteX55" fmla="*/ 373284 w 1136356"/>
              <a:gd name="connsiteY55" fmla="*/ 0 h 1808998"/>
              <a:gd name="connsiteX56" fmla="*/ 344918 w 1136356"/>
              <a:gd name="connsiteY56" fmla="*/ 9852 h 1808998"/>
              <a:gd name="connsiteX57" fmla="*/ 300075 w 1136356"/>
              <a:gd name="connsiteY57" fmla="*/ 35161 h 1808998"/>
              <a:gd name="connsiteX58" fmla="*/ 273407 w 1136356"/>
              <a:gd name="connsiteY58" fmla="*/ 71001 h 1808998"/>
              <a:gd name="connsiteX59" fmla="*/ 251156 w 1136356"/>
              <a:gd name="connsiteY59" fmla="*/ 134358 h 1808998"/>
              <a:gd name="connsiteX60" fmla="*/ 243172 w 1136356"/>
              <a:gd name="connsiteY60" fmla="*/ 183618 h 1808998"/>
              <a:gd name="connsiteX61" fmla="*/ 237907 w 1136356"/>
              <a:gd name="connsiteY61" fmla="*/ 235594 h 1808998"/>
              <a:gd name="connsiteX62" fmla="*/ 227375 w 1136356"/>
              <a:gd name="connsiteY62" fmla="*/ 272794 h 1808998"/>
              <a:gd name="connsiteX63" fmla="*/ 214636 w 1136356"/>
              <a:gd name="connsiteY63" fmla="*/ 276530 h 1808998"/>
              <a:gd name="connsiteX64" fmla="*/ 194423 w 1136356"/>
              <a:gd name="connsiteY64" fmla="*/ 286382 h 1808998"/>
              <a:gd name="connsiteX65" fmla="*/ 167925 w 1136356"/>
              <a:gd name="connsiteY65" fmla="*/ 335641 h 1808998"/>
              <a:gd name="connsiteX66" fmla="*/ 153317 w 1136356"/>
              <a:gd name="connsiteY66" fmla="*/ 353307 h 1808998"/>
              <a:gd name="connsiteX67" fmla="*/ 115948 w 1136356"/>
              <a:gd name="connsiteY67" fmla="*/ 403585 h 1808998"/>
              <a:gd name="connsiteX68" fmla="*/ 59045 w 1136356"/>
              <a:gd name="connsiteY68" fmla="*/ 481550 h 1808998"/>
              <a:gd name="connsiteX69" fmla="*/ 49193 w 1136356"/>
              <a:gd name="connsiteY69" fmla="*/ 495139 h 1808998"/>
              <a:gd name="connsiteX70" fmla="*/ 29320 w 1136356"/>
              <a:gd name="connsiteY70" fmla="*/ 577181 h 1808998"/>
              <a:gd name="connsiteX71" fmla="*/ 29320 w 1136356"/>
              <a:gd name="connsiteY71" fmla="*/ 660752 h 1808998"/>
              <a:gd name="connsiteX72" fmla="*/ 25753 w 1136356"/>
              <a:gd name="connsiteY72" fmla="*/ 670264 h 1808998"/>
              <a:gd name="connsiteX73" fmla="*/ 614 w 1136356"/>
              <a:gd name="connsiteY73" fmla="*/ 734131 h 1808998"/>
              <a:gd name="connsiteX74" fmla="*/ 17600 w 1136356"/>
              <a:gd name="connsiteY74" fmla="*/ 818041 h 1808998"/>
              <a:gd name="connsiteX75" fmla="*/ 34416 w 1136356"/>
              <a:gd name="connsiteY75" fmla="*/ 881059 h 1808998"/>
              <a:gd name="connsiteX76" fmla="*/ 53949 w 1136356"/>
              <a:gd name="connsiteY76" fmla="*/ 945435 h 1808998"/>
              <a:gd name="connsiteX77" fmla="*/ 61763 w 1136356"/>
              <a:gd name="connsiteY77" fmla="*/ 982295 h 1808998"/>
              <a:gd name="connsiteX78" fmla="*/ 59894 w 1136356"/>
              <a:gd name="connsiteY78" fmla="*/ 1014398 h 1808998"/>
              <a:gd name="connsiteX79" fmla="*/ 54289 w 1136356"/>
              <a:gd name="connsiteY79" fmla="*/ 1099837 h 1808998"/>
              <a:gd name="connsiteX80" fmla="*/ 79768 w 1136356"/>
              <a:gd name="connsiteY80" fmla="*/ 1170498 h 1808998"/>
              <a:gd name="connsiteX81" fmla="*/ 97943 w 1136356"/>
              <a:gd name="connsiteY81" fmla="*/ 1188673 h 1808998"/>
              <a:gd name="connsiteX82" fmla="*/ 115269 w 1136356"/>
              <a:gd name="connsiteY82" fmla="*/ 1200903 h 1808998"/>
              <a:gd name="connsiteX83" fmla="*/ 140408 w 1136356"/>
              <a:gd name="connsiteY83" fmla="*/ 1210755 h 1808998"/>
              <a:gd name="connsiteX84" fmla="*/ 196801 w 1136356"/>
              <a:gd name="connsiteY84" fmla="*/ 1222985 h 1808998"/>
              <a:gd name="connsiteX85" fmla="*/ 239945 w 1136356"/>
              <a:gd name="connsiteY85" fmla="*/ 1225872 h 1808998"/>
              <a:gd name="connsiteX86" fmla="*/ 259649 w 1136356"/>
              <a:gd name="connsiteY86" fmla="*/ 1242349 h 1808998"/>
              <a:gd name="connsiteX87" fmla="*/ 270690 w 1136356"/>
              <a:gd name="connsiteY87" fmla="*/ 1256787 h 1808998"/>
              <a:gd name="connsiteX88" fmla="*/ 304661 w 1136356"/>
              <a:gd name="connsiteY88" fmla="*/ 1252031 h 1808998"/>
              <a:gd name="connsiteX89" fmla="*/ 314004 w 1136356"/>
              <a:gd name="connsiteY89" fmla="*/ 1237253 h 1808998"/>
              <a:gd name="connsiteX90" fmla="*/ 327762 w 1136356"/>
              <a:gd name="connsiteY90" fmla="*/ 1223494 h 1808998"/>
              <a:gd name="connsiteX91" fmla="*/ 337954 w 1136356"/>
              <a:gd name="connsiteY91" fmla="*/ 1224174 h 1808998"/>
              <a:gd name="connsiteX92" fmla="*/ 344578 w 1136356"/>
              <a:gd name="connsiteY92" fmla="*/ 1229779 h 1808998"/>
              <a:gd name="connsiteX93" fmla="*/ 359016 w 1136356"/>
              <a:gd name="connsiteY93" fmla="*/ 1241500 h 1808998"/>
              <a:gd name="connsiteX94" fmla="*/ 365811 w 1136356"/>
              <a:gd name="connsiteY94" fmla="*/ 1251861 h 1808998"/>
              <a:gd name="connsiteX95" fmla="*/ 353241 w 1136356"/>
              <a:gd name="connsiteY95" fmla="*/ 1261543 h 1808998"/>
              <a:gd name="connsiteX96" fmla="*/ 347636 w 1136356"/>
              <a:gd name="connsiteY96" fmla="*/ 1266639 h 1808998"/>
              <a:gd name="connsiteX97" fmla="*/ 348315 w 1136356"/>
              <a:gd name="connsiteY97" fmla="*/ 1298742 h 1808998"/>
              <a:gd name="connsiteX98" fmla="*/ 348994 w 1136356"/>
              <a:gd name="connsiteY98" fmla="*/ 1315558 h 1808998"/>
              <a:gd name="connsiteX99" fmla="*/ 349504 w 1136356"/>
              <a:gd name="connsiteY99" fmla="*/ 1334582 h 1808998"/>
              <a:gd name="connsiteX100" fmla="*/ 348994 w 1136356"/>
              <a:gd name="connsiteY100" fmla="*/ 1367365 h 1808998"/>
              <a:gd name="connsiteX101" fmla="*/ 349164 w 1136356"/>
              <a:gd name="connsiteY101" fmla="*/ 1383502 h 1808998"/>
              <a:gd name="connsiteX102" fmla="*/ 347975 w 1136356"/>
              <a:gd name="connsiteY102" fmla="*/ 1410679 h 1808998"/>
              <a:gd name="connsiteX103" fmla="*/ 349164 w 1136356"/>
              <a:gd name="connsiteY103" fmla="*/ 1443802 h 1808998"/>
              <a:gd name="connsiteX104" fmla="*/ 346616 w 1136356"/>
              <a:gd name="connsiteY104" fmla="*/ 1497137 h 1808998"/>
              <a:gd name="connsiteX105" fmla="*/ 336255 w 1136356"/>
              <a:gd name="connsiteY105" fmla="*/ 1503932 h 1808998"/>
              <a:gd name="connsiteX106" fmla="*/ 292431 w 1136356"/>
              <a:gd name="connsiteY106" fmla="*/ 1486096 h 1808998"/>
              <a:gd name="connsiteX107" fmla="*/ 216335 w 1136356"/>
              <a:gd name="connsiteY107" fmla="*/ 1454842 h 1808998"/>
              <a:gd name="connsiteX108" fmla="*/ 193743 w 1136356"/>
              <a:gd name="connsiteY108" fmla="*/ 1467922 h 1808998"/>
              <a:gd name="connsiteX109" fmla="*/ 201387 w 1136356"/>
              <a:gd name="connsiteY109" fmla="*/ 1533147 h 1808998"/>
              <a:gd name="connsiteX110" fmla="*/ 203086 w 1136356"/>
              <a:gd name="connsiteY110" fmla="*/ 1537903 h 1808998"/>
              <a:gd name="connsiteX111" fmla="*/ 208012 w 1136356"/>
              <a:gd name="connsiteY111" fmla="*/ 1545037 h 1808998"/>
              <a:gd name="connsiteX112" fmla="*/ 212598 w 1136356"/>
              <a:gd name="connsiteY112" fmla="*/ 1556078 h 1808998"/>
              <a:gd name="connsiteX113" fmla="*/ 205124 w 1136356"/>
              <a:gd name="connsiteY113" fmla="*/ 1561854 h 1808998"/>
              <a:gd name="connsiteX114" fmla="*/ 138369 w 1136356"/>
              <a:gd name="connsiteY114" fmla="*/ 1577650 h 1808998"/>
              <a:gd name="connsiteX115" fmla="*/ 73653 w 1136356"/>
              <a:gd name="connsiteY115" fmla="*/ 1591579 h 1808998"/>
              <a:gd name="connsiteX116" fmla="*/ 54119 w 1136356"/>
              <a:gd name="connsiteY116" fmla="*/ 1608055 h 1808998"/>
              <a:gd name="connsiteX117" fmla="*/ 66009 w 1136356"/>
              <a:gd name="connsiteY117" fmla="*/ 1685001 h 1808998"/>
              <a:gd name="connsiteX118" fmla="*/ 81467 w 1136356"/>
              <a:gd name="connsiteY118" fmla="*/ 1699949 h 1808998"/>
              <a:gd name="connsiteX119" fmla="*/ 115608 w 1136356"/>
              <a:gd name="connsiteY119" fmla="*/ 1695193 h 1808998"/>
              <a:gd name="connsiteX120" fmla="*/ 134123 w 1136356"/>
              <a:gd name="connsiteY120" fmla="*/ 1651199 h 1808998"/>
              <a:gd name="connsiteX121" fmla="*/ 131235 w 1136356"/>
              <a:gd name="connsiteY121" fmla="*/ 1640668 h 1808998"/>
              <a:gd name="connsiteX122" fmla="*/ 137860 w 1136356"/>
              <a:gd name="connsiteY122" fmla="*/ 1626400 h 1808998"/>
              <a:gd name="connsiteX123" fmla="*/ 239775 w 1136356"/>
              <a:gd name="connsiteY123" fmla="*/ 1615529 h 1808998"/>
              <a:gd name="connsiteX124" fmla="*/ 245550 w 1136356"/>
              <a:gd name="connsiteY124" fmla="*/ 1614680 h 1808998"/>
              <a:gd name="connsiteX125" fmla="*/ 265933 w 1136356"/>
              <a:gd name="connsiteY125" fmla="*/ 1608395 h 1808998"/>
              <a:gd name="connsiteX126" fmla="*/ 316042 w 1136356"/>
              <a:gd name="connsiteY126" fmla="*/ 1599902 h 1808998"/>
              <a:gd name="connsiteX127" fmla="*/ 348994 w 1136356"/>
              <a:gd name="connsiteY127" fmla="*/ 1599053 h 1808998"/>
              <a:gd name="connsiteX128" fmla="*/ 364112 w 1136356"/>
              <a:gd name="connsiteY128" fmla="*/ 1612132 h 1808998"/>
              <a:gd name="connsiteX129" fmla="*/ 368528 w 1136356"/>
              <a:gd name="connsiteY129" fmla="*/ 1668015 h 1808998"/>
              <a:gd name="connsiteX130" fmla="*/ 353750 w 1136356"/>
              <a:gd name="connsiteY130" fmla="*/ 1679906 h 1808998"/>
              <a:gd name="connsiteX131" fmla="*/ 345427 w 1136356"/>
              <a:gd name="connsiteY131" fmla="*/ 1685171 h 1808998"/>
              <a:gd name="connsiteX132" fmla="*/ 344578 w 1136356"/>
              <a:gd name="connsiteY132" fmla="*/ 1694513 h 1808998"/>
              <a:gd name="connsiteX133" fmla="*/ 361394 w 1136356"/>
              <a:gd name="connsiteY133" fmla="*/ 1786067 h 1808998"/>
              <a:gd name="connsiteX134" fmla="*/ 372435 w 1136356"/>
              <a:gd name="connsiteY134" fmla="*/ 1798297 h 1808998"/>
              <a:gd name="connsiteX135" fmla="*/ 419995 w 1136356"/>
              <a:gd name="connsiteY135" fmla="*/ 1808998 h 1808998"/>
              <a:gd name="connsiteX136" fmla="*/ 435453 w 1136356"/>
              <a:gd name="connsiteY136" fmla="*/ 1803223 h 1808998"/>
              <a:gd name="connsiteX137" fmla="*/ 456006 w 1136356"/>
              <a:gd name="connsiteY137" fmla="*/ 1753624 h 1808998"/>
              <a:gd name="connsiteX138" fmla="*/ 441568 w 1136356"/>
              <a:gd name="connsiteY138" fmla="*/ 1732562 h 1808998"/>
              <a:gd name="connsiteX139" fmla="*/ 432056 w 1136356"/>
              <a:gd name="connsiteY139" fmla="*/ 1729165 h 1808998"/>
              <a:gd name="connsiteX140" fmla="*/ 417108 w 1136356"/>
              <a:gd name="connsiteY140" fmla="*/ 1711499 h 1808998"/>
              <a:gd name="connsiteX141" fmla="*/ 410653 w 1136356"/>
              <a:gd name="connsiteY141" fmla="*/ 1615869 h 1808998"/>
              <a:gd name="connsiteX142" fmla="*/ 425771 w 1136356"/>
              <a:gd name="connsiteY142" fmla="*/ 1597694 h 1808998"/>
              <a:gd name="connsiteX143" fmla="*/ 475709 w 1136356"/>
              <a:gd name="connsiteY143" fmla="*/ 1599053 h 1808998"/>
              <a:gd name="connsiteX144" fmla="*/ 555713 w 1136356"/>
              <a:gd name="connsiteY144" fmla="*/ 1608395 h 1808998"/>
              <a:gd name="connsiteX145" fmla="*/ 662894 w 1136356"/>
              <a:gd name="connsiteY145" fmla="*/ 1618926 h 1808998"/>
              <a:gd name="connsiteX146" fmla="*/ 671726 w 1136356"/>
              <a:gd name="connsiteY146" fmla="*/ 1630477 h 1808998"/>
              <a:gd name="connsiteX147" fmla="*/ 680389 w 1136356"/>
              <a:gd name="connsiteY147" fmla="*/ 1677188 h 1808998"/>
              <a:gd name="connsiteX148" fmla="*/ 694488 w 1136356"/>
              <a:gd name="connsiteY148" fmla="*/ 1714896 h 1808998"/>
              <a:gd name="connsiteX149" fmla="*/ 733725 w 1136356"/>
              <a:gd name="connsiteY149" fmla="*/ 1752945 h 1808998"/>
              <a:gd name="connsiteX150" fmla="*/ 800140 w 1136356"/>
              <a:gd name="connsiteY150" fmla="*/ 1760758 h 1808998"/>
              <a:gd name="connsiteX151" fmla="*/ 808463 w 1136356"/>
              <a:gd name="connsiteY151" fmla="*/ 1759739 h 1808998"/>
              <a:gd name="connsiteX152" fmla="*/ 825449 w 1136356"/>
              <a:gd name="connsiteY152" fmla="*/ 1757022 h 1808998"/>
              <a:gd name="connsiteX153" fmla="*/ 875217 w 1136356"/>
              <a:gd name="connsiteY153" fmla="*/ 1766873 h 1808998"/>
              <a:gd name="connsiteX154" fmla="*/ 972207 w 1136356"/>
              <a:gd name="connsiteY154" fmla="*/ 1778594 h 1808998"/>
              <a:gd name="connsiteX155" fmla="*/ 1054589 w 1136356"/>
              <a:gd name="connsiteY155" fmla="*/ 1768572 h 1808998"/>
              <a:gd name="connsiteX156" fmla="*/ 1096204 w 1136356"/>
              <a:gd name="connsiteY156" fmla="*/ 1747339 h 1808998"/>
              <a:gd name="connsiteX157" fmla="*/ 1099771 w 1136356"/>
              <a:gd name="connsiteY157" fmla="*/ 1719483 h 1808998"/>
              <a:gd name="connsiteX158" fmla="*/ 1043038 w 1136356"/>
              <a:gd name="connsiteY158" fmla="*/ 1684662 h 1808998"/>
              <a:gd name="connsiteX159" fmla="*/ 1022145 w 1136356"/>
              <a:gd name="connsiteY159" fmla="*/ 1682623 h 1808998"/>
              <a:gd name="connsiteX160" fmla="*/ 1001253 w 1136356"/>
              <a:gd name="connsiteY160" fmla="*/ 1681434 h 1808998"/>
              <a:gd name="connsiteX161" fmla="*/ 995308 w 1136356"/>
              <a:gd name="connsiteY161" fmla="*/ 1680755 h 1808998"/>
              <a:gd name="connsiteX162" fmla="*/ 980870 w 1136356"/>
              <a:gd name="connsiteY162" fmla="*/ 1671243 h 1808998"/>
              <a:gd name="connsiteX163" fmla="*/ 948257 w 1136356"/>
              <a:gd name="connsiteY163" fmla="*/ 1655616 h 1808998"/>
              <a:gd name="connsiteX164" fmla="*/ 945539 w 1136356"/>
              <a:gd name="connsiteY164" fmla="*/ 1651879 h 1808998"/>
              <a:gd name="connsiteX165" fmla="*/ 950295 w 1136356"/>
              <a:gd name="connsiteY165" fmla="*/ 1649331 h 1808998"/>
              <a:gd name="connsiteX166" fmla="*/ 964733 w 1136356"/>
              <a:gd name="connsiteY166" fmla="*/ 1648991 h 1808998"/>
              <a:gd name="connsiteX167" fmla="*/ 1037773 w 1136356"/>
              <a:gd name="connsiteY167" fmla="*/ 1646783 h 1808998"/>
              <a:gd name="connsiteX168" fmla="*/ 1088560 w 1136356"/>
              <a:gd name="connsiteY168" fmla="*/ 1626740 h 1808998"/>
              <a:gd name="connsiteX169" fmla="*/ 1092467 w 1136356"/>
              <a:gd name="connsiteY169" fmla="*/ 1607206 h 1808998"/>
              <a:gd name="connsiteX170" fmla="*/ 1071235 w 1136356"/>
              <a:gd name="connsiteY170" fmla="*/ 1587842 h 1808998"/>
              <a:gd name="connsiteX171" fmla="*/ 1058326 w 1136356"/>
              <a:gd name="connsiteY171" fmla="*/ 1584105 h 1808998"/>
              <a:gd name="connsiteX172" fmla="*/ 1055947 w 1136356"/>
              <a:gd name="connsiteY172" fmla="*/ 1584615 h 1808998"/>
              <a:gd name="connsiteX173" fmla="*/ 1044737 w 1136356"/>
              <a:gd name="connsiteY173" fmla="*/ 1587332 h 1808998"/>
              <a:gd name="connsiteX174" fmla="*/ 1029959 w 1136356"/>
              <a:gd name="connsiteY174" fmla="*/ 1581387 h 1808998"/>
              <a:gd name="connsiteX175" fmla="*/ 1003461 w 1136356"/>
              <a:gd name="connsiteY175" fmla="*/ 1570347 h 1808998"/>
              <a:gd name="connsiteX176" fmla="*/ 994968 w 1136356"/>
              <a:gd name="connsiteY176" fmla="*/ 1561514 h 1808998"/>
              <a:gd name="connsiteX177" fmla="*/ 995987 w 1136356"/>
              <a:gd name="connsiteY177" fmla="*/ 1489324 h 1808998"/>
              <a:gd name="connsiteX178" fmla="*/ 1001253 w 1136356"/>
              <a:gd name="connsiteY178" fmla="*/ 1482360 h 1808998"/>
              <a:gd name="connsiteX179" fmla="*/ 1008047 w 1136356"/>
              <a:gd name="connsiteY179" fmla="*/ 1468941 h 1808998"/>
              <a:gd name="connsiteX180" fmla="*/ 1006519 w 1136356"/>
              <a:gd name="connsiteY180" fmla="*/ 1457220 h 1808998"/>
              <a:gd name="connsiteX181" fmla="*/ 1002442 w 1136356"/>
              <a:gd name="connsiteY181" fmla="*/ 1390296 h 1808998"/>
              <a:gd name="connsiteX182" fmla="*/ 1006519 w 1136356"/>
              <a:gd name="connsiteY182" fmla="*/ 1229439 h 1808998"/>
              <a:gd name="connsiteX183" fmla="*/ 1015691 w 1136356"/>
              <a:gd name="connsiteY183" fmla="*/ 1100856 h 1808998"/>
              <a:gd name="connsiteX184" fmla="*/ 999724 w 1136356"/>
              <a:gd name="connsiteY184" fmla="*/ 1050238 h 1808998"/>
              <a:gd name="connsiteX185" fmla="*/ 992760 w 1136356"/>
              <a:gd name="connsiteY185" fmla="*/ 1032403 h 1808998"/>
              <a:gd name="connsiteX186" fmla="*/ 983248 w 1136356"/>
              <a:gd name="connsiteY186" fmla="*/ 1004037 h 1808998"/>
              <a:gd name="connsiteX187" fmla="*/ 981719 w 1136356"/>
              <a:gd name="connsiteY187" fmla="*/ 990957 h 1808998"/>
              <a:gd name="connsiteX188" fmla="*/ 1133403 w 1136356"/>
              <a:gd name="connsiteY188" fmla="*/ 687759 h 1808998"/>
              <a:gd name="connsiteX189" fmla="*/ 1137819 w 1136356"/>
              <a:gd name="connsiteY189" fmla="*/ 680795 h 1808998"/>
              <a:gd name="connsiteX190" fmla="*/ 1137819 w 1136356"/>
              <a:gd name="connsiteY190" fmla="*/ 679096 h 1808998"/>
              <a:gd name="connsiteX191" fmla="*/ 1127628 w 1136356"/>
              <a:gd name="connsiteY191" fmla="*/ 671962 h 1808998"/>
              <a:gd name="connsiteX192" fmla="*/ 187798 w 1136356"/>
              <a:gd name="connsiteY192" fmla="*/ 1154022 h 1808998"/>
              <a:gd name="connsiteX193" fmla="*/ 143125 w 1136356"/>
              <a:gd name="connsiteY193" fmla="*/ 1155891 h 1808998"/>
              <a:gd name="connsiteX194" fmla="*/ 125630 w 1136356"/>
              <a:gd name="connsiteY194" fmla="*/ 1144000 h 1808998"/>
              <a:gd name="connsiteX195" fmla="*/ 103548 w 1136356"/>
              <a:gd name="connsiteY195" fmla="*/ 1086079 h 1808998"/>
              <a:gd name="connsiteX196" fmla="*/ 103548 w 1136356"/>
              <a:gd name="connsiteY196" fmla="*/ 1069942 h 1808998"/>
              <a:gd name="connsiteX197" fmla="*/ 107795 w 1136356"/>
              <a:gd name="connsiteY197" fmla="*/ 997242 h 1808998"/>
              <a:gd name="connsiteX198" fmla="*/ 120364 w 1136356"/>
              <a:gd name="connsiteY198" fmla="*/ 987051 h 1808998"/>
              <a:gd name="connsiteX199" fmla="*/ 128687 w 1136356"/>
              <a:gd name="connsiteY199" fmla="*/ 997072 h 1808998"/>
              <a:gd name="connsiteX200" fmla="*/ 152128 w 1136356"/>
              <a:gd name="connsiteY200" fmla="*/ 1027817 h 1808998"/>
              <a:gd name="connsiteX201" fmla="*/ 176078 w 1136356"/>
              <a:gd name="connsiteY201" fmla="*/ 1063317 h 1808998"/>
              <a:gd name="connsiteX202" fmla="*/ 176758 w 1136356"/>
              <a:gd name="connsiteY202" fmla="*/ 1066545 h 1808998"/>
              <a:gd name="connsiteX203" fmla="*/ 192215 w 1136356"/>
              <a:gd name="connsiteY203" fmla="*/ 1124636 h 1808998"/>
              <a:gd name="connsiteX204" fmla="*/ 187798 w 1136356"/>
              <a:gd name="connsiteY204" fmla="*/ 1154022 h 1808998"/>
              <a:gd name="connsiteX205" fmla="*/ 795724 w 1136356"/>
              <a:gd name="connsiteY205" fmla="*/ 1195638 h 1808998"/>
              <a:gd name="connsiteX206" fmla="*/ 783663 w 1136356"/>
              <a:gd name="connsiteY206" fmla="*/ 1278699 h 1808998"/>
              <a:gd name="connsiteX207" fmla="*/ 782305 w 1136356"/>
              <a:gd name="connsiteY207" fmla="*/ 1330506 h 1808998"/>
              <a:gd name="connsiteX208" fmla="*/ 772962 w 1136356"/>
              <a:gd name="connsiteY208" fmla="*/ 1370422 h 1808998"/>
              <a:gd name="connsiteX209" fmla="*/ 750201 w 1136356"/>
              <a:gd name="connsiteY209" fmla="*/ 1462486 h 1808998"/>
              <a:gd name="connsiteX210" fmla="*/ 721495 w 1136356"/>
              <a:gd name="connsiteY210" fmla="*/ 1605337 h 1808998"/>
              <a:gd name="connsiteX211" fmla="*/ 720306 w 1136356"/>
              <a:gd name="connsiteY211" fmla="*/ 1606526 h 1808998"/>
              <a:gd name="connsiteX212" fmla="*/ 715041 w 1136356"/>
              <a:gd name="connsiteY212" fmla="*/ 1586313 h 1808998"/>
              <a:gd name="connsiteX213" fmla="*/ 702981 w 1136356"/>
              <a:gd name="connsiteY213" fmla="*/ 1577820 h 1808998"/>
              <a:gd name="connsiteX214" fmla="*/ 615673 w 1136356"/>
              <a:gd name="connsiteY214" fmla="*/ 1561174 h 1808998"/>
              <a:gd name="connsiteX215" fmla="*/ 590024 w 1136356"/>
              <a:gd name="connsiteY215" fmla="*/ 1555739 h 1808998"/>
              <a:gd name="connsiteX216" fmla="*/ 585778 w 1136356"/>
              <a:gd name="connsiteY216" fmla="*/ 1550643 h 1808998"/>
              <a:gd name="connsiteX217" fmla="*/ 589515 w 1136356"/>
              <a:gd name="connsiteY217" fmla="*/ 1516671 h 1808998"/>
              <a:gd name="connsiteX218" fmla="*/ 585608 w 1136356"/>
              <a:gd name="connsiteY218" fmla="*/ 1479302 h 1808998"/>
              <a:gd name="connsiteX219" fmla="*/ 579493 w 1136356"/>
              <a:gd name="connsiteY219" fmla="*/ 1475395 h 1808998"/>
              <a:gd name="connsiteX220" fmla="*/ 569471 w 1136356"/>
              <a:gd name="connsiteY220" fmla="*/ 1463675 h 1808998"/>
              <a:gd name="connsiteX221" fmla="*/ 553335 w 1136356"/>
              <a:gd name="connsiteY221" fmla="*/ 1443292 h 1808998"/>
              <a:gd name="connsiteX222" fmla="*/ 541275 w 1136356"/>
              <a:gd name="connsiteY222" fmla="*/ 1444481 h 1808998"/>
              <a:gd name="connsiteX223" fmla="*/ 442077 w 1136356"/>
              <a:gd name="connsiteY223" fmla="*/ 1492381 h 1808998"/>
              <a:gd name="connsiteX224" fmla="*/ 424072 w 1136356"/>
              <a:gd name="connsiteY224" fmla="*/ 1481340 h 1808998"/>
              <a:gd name="connsiteX225" fmla="*/ 423053 w 1136356"/>
              <a:gd name="connsiteY225" fmla="*/ 1308933 h 1808998"/>
              <a:gd name="connsiteX226" fmla="*/ 423393 w 1136356"/>
              <a:gd name="connsiteY226" fmla="*/ 1264261 h 1808998"/>
              <a:gd name="connsiteX227" fmla="*/ 419486 w 1136356"/>
              <a:gd name="connsiteY227" fmla="*/ 1258485 h 1808998"/>
              <a:gd name="connsiteX228" fmla="*/ 409294 w 1136356"/>
              <a:gd name="connsiteY228" fmla="*/ 1254239 h 1808998"/>
              <a:gd name="connsiteX229" fmla="*/ 404708 w 1136356"/>
              <a:gd name="connsiteY229" fmla="*/ 1251012 h 1808998"/>
              <a:gd name="connsiteX230" fmla="*/ 408275 w 1136356"/>
              <a:gd name="connsiteY230" fmla="*/ 1246086 h 1808998"/>
              <a:gd name="connsiteX231" fmla="*/ 413371 w 1136356"/>
              <a:gd name="connsiteY231" fmla="*/ 1241669 h 1808998"/>
              <a:gd name="connsiteX232" fmla="*/ 440039 w 1136356"/>
              <a:gd name="connsiteY232" fmla="*/ 1229439 h 1808998"/>
              <a:gd name="connsiteX233" fmla="*/ 585268 w 1136356"/>
              <a:gd name="connsiteY233" fmla="*/ 1229100 h 1808998"/>
              <a:gd name="connsiteX234" fmla="*/ 658987 w 1136356"/>
              <a:gd name="connsiteY234" fmla="*/ 1213133 h 1808998"/>
              <a:gd name="connsiteX235" fmla="*/ 680559 w 1136356"/>
              <a:gd name="connsiteY235" fmla="*/ 1196996 h 1808998"/>
              <a:gd name="connsiteX236" fmla="*/ 690241 w 1136356"/>
              <a:gd name="connsiteY236" fmla="*/ 1192580 h 1808998"/>
              <a:gd name="connsiteX237" fmla="*/ 788589 w 1136356"/>
              <a:gd name="connsiteY237" fmla="*/ 1186805 h 1808998"/>
              <a:gd name="connsiteX238" fmla="*/ 795724 w 1136356"/>
              <a:gd name="connsiteY238" fmla="*/ 1195638 h 1808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</a:cxnLst>
            <a:rect l="l" t="t" r="r" b="b"/>
            <a:pathLst>
              <a:path w="1136356" h="1808998">
                <a:moveTo>
                  <a:pt x="1127628" y="671962"/>
                </a:moveTo>
                <a:cubicBezTo>
                  <a:pt x="1090089" y="653957"/>
                  <a:pt x="1052720" y="635612"/>
                  <a:pt x="1015351" y="617607"/>
                </a:cubicBezTo>
                <a:cubicBezTo>
                  <a:pt x="1003121" y="611662"/>
                  <a:pt x="1001932" y="611832"/>
                  <a:pt x="995308" y="623383"/>
                </a:cubicBezTo>
                <a:cubicBezTo>
                  <a:pt x="981549" y="647503"/>
                  <a:pt x="967621" y="671453"/>
                  <a:pt x="953862" y="695573"/>
                </a:cubicBezTo>
                <a:cubicBezTo>
                  <a:pt x="918022" y="757911"/>
                  <a:pt x="882182" y="820079"/>
                  <a:pt x="846341" y="882418"/>
                </a:cubicBezTo>
                <a:cubicBezTo>
                  <a:pt x="841416" y="891080"/>
                  <a:pt x="840906" y="891080"/>
                  <a:pt x="833093" y="885305"/>
                </a:cubicBezTo>
                <a:cubicBezTo>
                  <a:pt x="814748" y="871547"/>
                  <a:pt x="796063" y="858128"/>
                  <a:pt x="778228" y="844029"/>
                </a:cubicBezTo>
                <a:cubicBezTo>
                  <a:pt x="762261" y="831460"/>
                  <a:pt x="744766" y="827043"/>
                  <a:pt x="725062" y="830441"/>
                </a:cubicBezTo>
                <a:cubicBezTo>
                  <a:pt x="721665" y="830950"/>
                  <a:pt x="718268" y="831630"/>
                  <a:pt x="715041" y="830271"/>
                </a:cubicBezTo>
                <a:cubicBezTo>
                  <a:pt x="709435" y="827893"/>
                  <a:pt x="704000" y="828912"/>
                  <a:pt x="698564" y="831120"/>
                </a:cubicBezTo>
                <a:cubicBezTo>
                  <a:pt x="692789" y="833328"/>
                  <a:pt x="687014" y="835536"/>
                  <a:pt x="680559" y="834687"/>
                </a:cubicBezTo>
                <a:cubicBezTo>
                  <a:pt x="658308" y="831969"/>
                  <a:pt x="636736" y="826194"/>
                  <a:pt x="614654" y="823137"/>
                </a:cubicBezTo>
                <a:cubicBezTo>
                  <a:pt x="611427" y="822627"/>
                  <a:pt x="608879" y="820929"/>
                  <a:pt x="606671" y="818551"/>
                </a:cubicBezTo>
                <a:cubicBezTo>
                  <a:pt x="600895" y="812096"/>
                  <a:pt x="593422" y="809208"/>
                  <a:pt x="584929" y="808189"/>
                </a:cubicBezTo>
                <a:cubicBezTo>
                  <a:pt x="573208" y="806830"/>
                  <a:pt x="563017" y="800715"/>
                  <a:pt x="552146" y="796639"/>
                </a:cubicBezTo>
                <a:cubicBezTo>
                  <a:pt x="549258" y="795620"/>
                  <a:pt x="546710" y="793411"/>
                  <a:pt x="545351" y="790524"/>
                </a:cubicBezTo>
                <a:cubicBezTo>
                  <a:pt x="535500" y="770990"/>
                  <a:pt x="516306" y="772349"/>
                  <a:pt x="499490" y="772689"/>
                </a:cubicBezTo>
                <a:cubicBezTo>
                  <a:pt x="489977" y="772858"/>
                  <a:pt x="482164" y="772519"/>
                  <a:pt x="475709" y="765555"/>
                </a:cubicBezTo>
                <a:cubicBezTo>
                  <a:pt x="468405" y="757571"/>
                  <a:pt x="459912" y="752815"/>
                  <a:pt x="449381" y="751796"/>
                </a:cubicBezTo>
                <a:cubicBezTo>
                  <a:pt x="443606" y="751286"/>
                  <a:pt x="439869" y="748399"/>
                  <a:pt x="440209" y="741944"/>
                </a:cubicBezTo>
                <a:cubicBezTo>
                  <a:pt x="440548" y="733961"/>
                  <a:pt x="435623" y="730394"/>
                  <a:pt x="428319" y="728865"/>
                </a:cubicBezTo>
                <a:cubicBezTo>
                  <a:pt x="424921" y="728186"/>
                  <a:pt x="421524" y="728016"/>
                  <a:pt x="418127" y="727846"/>
                </a:cubicBezTo>
                <a:cubicBezTo>
                  <a:pt x="407426" y="727336"/>
                  <a:pt x="402840" y="720542"/>
                  <a:pt x="406916" y="710520"/>
                </a:cubicBezTo>
                <a:cubicBezTo>
                  <a:pt x="409464" y="704405"/>
                  <a:pt x="411333" y="698290"/>
                  <a:pt x="413541" y="692175"/>
                </a:cubicBezTo>
                <a:cubicBezTo>
                  <a:pt x="417278" y="682663"/>
                  <a:pt x="417108" y="672132"/>
                  <a:pt x="421354" y="662620"/>
                </a:cubicBezTo>
                <a:cubicBezTo>
                  <a:pt x="428319" y="646993"/>
                  <a:pt x="427469" y="632045"/>
                  <a:pt x="419656" y="616928"/>
                </a:cubicBezTo>
                <a:cubicBezTo>
                  <a:pt x="413031" y="604189"/>
                  <a:pt x="406747" y="591109"/>
                  <a:pt x="403349" y="577011"/>
                </a:cubicBezTo>
                <a:cubicBezTo>
                  <a:pt x="399782" y="562403"/>
                  <a:pt x="394177" y="548475"/>
                  <a:pt x="389081" y="534376"/>
                </a:cubicBezTo>
                <a:cubicBezTo>
                  <a:pt x="381098" y="512295"/>
                  <a:pt x="370567" y="491062"/>
                  <a:pt x="367849" y="467452"/>
                </a:cubicBezTo>
                <a:cubicBezTo>
                  <a:pt x="366490" y="455392"/>
                  <a:pt x="364791" y="443162"/>
                  <a:pt x="373794" y="432631"/>
                </a:cubicBezTo>
                <a:cubicBezTo>
                  <a:pt x="375323" y="430932"/>
                  <a:pt x="375832" y="428554"/>
                  <a:pt x="376681" y="426516"/>
                </a:cubicBezTo>
                <a:cubicBezTo>
                  <a:pt x="379739" y="418872"/>
                  <a:pt x="379060" y="412588"/>
                  <a:pt x="372265" y="406812"/>
                </a:cubicBezTo>
                <a:cubicBezTo>
                  <a:pt x="364452" y="400188"/>
                  <a:pt x="357487" y="392884"/>
                  <a:pt x="350693" y="385240"/>
                </a:cubicBezTo>
                <a:cubicBezTo>
                  <a:pt x="345258" y="379125"/>
                  <a:pt x="345597" y="375558"/>
                  <a:pt x="351542" y="370123"/>
                </a:cubicBezTo>
                <a:cubicBezTo>
                  <a:pt x="357657" y="364517"/>
                  <a:pt x="362753" y="363838"/>
                  <a:pt x="370736" y="368764"/>
                </a:cubicBezTo>
                <a:cubicBezTo>
                  <a:pt x="380249" y="374539"/>
                  <a:pt x="389931" y="379635"/>
                  <a:pt x="400292" y="383542"/>
                </a:cubicBezTo>
                <a:cubicBezTo>
                  <a:pt x="414900" y="388977"/>
                  <a:pt x="424752" y="384901"/>
                  <a:pt x="430697" y="370972"/>
                </a:cubicBezTo>
                <a:cubicBezTo>
                  <a:pt x="433584" y="364178"/>
                  <a:pt x="438001" y="360101"/>
                  <a:pt x="444795" y="357383"/>
                </a:cubicBezTo>
                <a:cubicBezTo>
                  <a:pt x="454647" y="353646"/>
                  <a:pt x="459403" y="342945"/>
                  <a:pt x="468915" y="338529"/>
                </a:cubicBezTo>
                <a:cubicBezTo>
                  <a:pt x="469934" y="338019"/>
                  <a:pt x="470104" y="335981"/>
                  <a:pt x="470444" y="334622"/>
                </a:cubicBezTo>
                <a:cubicBezTo>
                  <a:pt x="474011" y="323921"/>
                  <a:pt x="475200" y="322902"/>
                  <a:pt x="485901" y="322732"/>
                </a:cubicBezTo>
                <a:cubicBezTo>
                  <a:pt x="500509" y="322392"/>
                  <a:pt x="505435" y="317466"/>
                  <a:pt x="506114" y="302689"/>
                </a:cubicBezTo>
                <a:cubicBezTo>
                  <a:pt x="506624" y="289949"/>
                  <a:pt x="505265" y="277210"/>
                  <a:pt x="503566" y="264640"/>
                </a:cubicBezTo>
                <a:cubicBezTo>
                  <a:pt x="501868" y="252580"/>
                  <a:pt x="503906" y="241539"/>
                  <a:pt x="510700" y="231518"/>
                </a:cubicBezTo>
                <a:cubicBezTo>
                  <a:pt x="512908" y="228121"/>
                  <a:pt x="514267" y="224554"/>
                  <a:pt x="514607" y="220477"/>
                </a:cubicBezTo>
                <a:cubicBezTo>
                  <a:pt x="515626" y="209776"/>
                  <a:pt x="516475" y="199075"/>
                  <a:pt x="518344" y="188543"/>
                </a:cubicBezTo>
                <a:cubicBezTo>
                  <a:pt x="521231" y="172237"/>
                  <a:pt x="522081" y="155251"/>
                  <a:pt x="532782" y="141153"/>
                </a:cubicBezTo>
                <a:cubicBezTo>
                  <a:pt x="534820" y="138435"/>
                  <a:pt x="535500" y="134698"/>
                  <a:pt x="534480" y="131301"/>
                </a:cubicBezTo>
                <a:cubicBezTo>
                  <a:pt x="531933" y="123487"/>
                  <a:pt x="531593" y="114655"/>
                  <a:pt x="527686" y="107860"/>
                </a:cubicBezTo>
                <a:cubicBezTo>
                  <a:pt x="518853" y="92233"/>
                  <a:pt x="514607" y="73379"/>
                  <a:pt x="498980" y="61829"/>
                </a:cubicBezTo>
                <a:cubicBezTo>
                  <a:pt x="498131" y="61149"/>
                  <a:pt x="497451" y="60130"/>
                  <a:pt x="496772" y="59281"/>
                </a:cubicBezTo>
                <a:cubicBezTo>
                  <a:pt x="490147" y="50108"/>
                  <a:pt x="481145" y="43484"/>
                  <a:pt x="471293" y="38728"/>
                </a:cubicBezTo>
                <a:cubicBezTo>
                  <a:pt x="461101" y="33802"/>
                  <a:pt x="452439" y="27008"/>
                  <a:pt x="445644" y="18345"/>
                </a:cubicBezTo>
                <a:cubicBezTo>
                  <a:pt x="439699" y="10871"/>
                  <a:pt x="432056" y="7983"/>
                  <a:pt x="423223" y="5945"/>
                </a:cubicBezTo>
                <a:cubicBezTo>
                  <a:pt x="409634" y="3397"/>
                  <a:pt x="395706" y="1868"/>
                  <a:pt x="381777" y="0"/>
                </a:cubicBezTo>
                <a:cubicBezTo>
                  <a:pt x="378890" y="0"/>
                  <a:pt x="376172" y="0"/>
                  <a:pt x="373284" y="0"/>
                </a:cubicBezTo>
                <a:cubicBezTo>
                  <a:pt x="363772" y="3227"/>
                  <a:pt x="354430" y="6964"/>
                  <a:pt x="344918" y="9852"/>
                </a:cubicBezTo>
                <a:cubicBezTo>
                  <a:pt x="327932" y="14778"/>
                  <a:pt x="313154" y="23780"/>
                  <a:pt x="300075" y="35161"/>
                </a:cubicBezTo>
                <a:cubicBezTo>
                  <a:pt x="288695" y="45013"/>
                  <a:pt x="280202" y="57412"/>
                  <a:pt x="273407" y="71001"/>
                </a:cubicBezTo>
                <a:cubicBezTo>
                  <a:pt x="263216" y="91214"/>
                  <a:pt x="253194" y="111088"/>
                  <a:pt x="251156" y="134358"/>
                </a:cubicBezTo>
                <a:cubicBezTo>
                  <a:pt x="249797" y="150835"/>
                  <a:pt x="246909" y="167311"/>
                  <a:pt x="243172" y="183618"/>
                </a:cubicBezTo>
                <a:cubicBezTo>
                  <a:pt x="239435" y="200603"/>
                  <a:pt x="234510" y="217929"/>
                  <a:pt x="237907" y="235594"/>
                </a:cubicBezTo>
                <a:cubicBezTo>
                  <a:pt x="240794" y="250202"/>
                  <a:pt x="234510" y="261583"/>
                  <a:pt x="227375" y="272794"/>
                </a:cubicBezTo>
                <a:cubicBezTo>
                  <a:pt x="224488" y="277380"/>
                  <a:pt x="221091" y="279758"/>
                  <a:pt x="214636" y="276530"/>
                </a:cubicBezTo>
                <a:cubicBezTo>
                  <a:pt x="205124" y="271605"/>
                  <a:pt x="196801" y="275681"/>
                  <a:pt x="194423" y="286382"/>
                </a:cubicBezTo>
                <a:cubicBezTo>
                  <a:pt x="190007" y="305237"/>
                  <a:pt x="181514" y="321713"/>
                  <a:pt x="167925" y="335641"/>
                </a:cubicBezTo>
                <a:cubicBezTo>
                  <a:pt x="162659" y="341077"/>
                  <a:pt x="157903" y="347192"/>
                  <a:pt x="153317" y="353307"/>
                </a:cubicBezTo>
                <a:cubicBezTo>
                  <a:pt x="140747" y="370123"/>
                  <a:pt x="126309" y="385240"/>
                  <a:pt x="115948" y="403585"/>
                </a:cubicBezTo>
                <a:cubicBezTo>
                  <a:pt x="99811" y="431612"/>
                  <a:pt x="81976" y="458449"/>
                  <a:pt x="59045" y="481550"/>
                </a:cubicBezTo>
                <a:cubicBezTo>
                  <a:pt x="55138" y="485627"/>
                  <a:pt x="51062" y="489703"/>
                  <a:pt x="49193" y="495139"/>
                </a:cubicBezTo>
                <a:cubicBezTo>
                  <a:pt x="39681" y="521807"/>
                  <a:pt x="33057" y="549494"/>
                  <a:pt x="29320" y="577181"/>
                </a:cubicBezTo>
                <a:cubicBezTo>
                  <a:pt x="25753" y="604698"/>
                  <a:pt x="23035" y="632895"/>
                  <a:pt x="29320" y="660752"/>
                </a:cubicBezTo>
                <a:cubicBezTo>
                  <a:pt x="30169" y="664658"/>
                  <a:pt x="29320" y="667546"/>
                  <a:pt x="25753" y="670264"/>
                </a:cubicBezTo>
                <a:cubicBezTo>
                  <a:pt x="3841" y="686230"/>
                  <a:pt x="-2104" y="709331"/>
                  <a:pt x="614" y="734131"/>
                </a:cubicBezTo>
                <a:cubicBezTo>
                  <a:pt x="3501" y="762497"/>
                  <a:pt x="10126" y="790354"/>
                  <a:pt x="17600" y="818041"/>
                </a:cubicBezTo>
                <a:cubicBezTo>
                  <a:pt x="23375" y="838934"/>
                  <a:pt x="30509" y="859656"/>
                  <a:pt x="34416" y="881059"/>
                </a:cubicBezTo>
                <a:cubicBezTo>
                  <a:pt x="38492" y="903480"/>
                  <a:pt x="44098" y="925052"/>
                  <a:pt x="53949" y="945435"/>
                </a:cubicBezTo>
                <a:cubicBezTo>
                  <a:pt x="59725" y="957325"/>
                  <a:pt x="61763" y="969555"/>
                  <a:pt x="61763" y="982295"/>
                </a:cubicBezTo>
                <a:cubicBezTo>
                  <a:pt x="61763" y="992996"/>
                  <a:pt x="60574" y="1003697"/>
                  <a:pt x="59894" y="1014398"/>
                </a:cubicBezTo>
                <a:cubicBezTo>
                  <a:pt x="57856" y="1042934"/>
                  <a:pt x="53440" y="1071131"/>
                  <a:pt x="54289" y="1099837"/>
                </a:cubicBezTo>
                <a:cubicBezTo>
                  <a:pt x="55138" y="1126335"/>
                  <a:pt x="63801" y="1149436"/>
                  <a:pt x="79768" y="1170498"/>
                </a:cubicBezTo>
                <a:cubicBezTo>
                  <a:pt x="85204" y="1177632"/>
                  <a:pt x="92847" y="1181709"/>
                  <a:pt x="97943" y="1188673"/>
                </a:cubicBezTo>
                <a:cubicBezTo>
                  <a:pt x="102189" y="1194449"/>
                  <a:pt x="108814" y="1197676"/>
                  <a:pt x="115269" y="1200903"/>
                </a:cubicBezTo>
                <a:cubicBezTo>
                  <a:pt x="123252" y="1205150"/>
                  <a:pt x="131575" y="1208377"/>
                  <a:pt x="140408" y="1210755"/>
                </a:cubicBezTo>
                <a:cubicBezTo>
                  <a:pt x="158922" y="1215851"/>
                  <a:pt x="177267" y="1221966"/>
                  <a:pt x="196801" y="1222985"/>
                </a:cubicBezTo>
                <a:cubicBezTo>
                  <a:pt x="211239" y="1223834"/>
                  <a:pt x="225677" y="1224514"/>
                  <a:pt x="239945" y="1225872"/>
                </a:cubicBezTo>
                <a:cubicBezTo>
                  <a:pt x="255402" y="1227401"/>
                  <a:pt x="255232" y="1227741"/>
                  <a:pt x="259649" y="1242349"/>
                </a:cubicBezTo>
                <a:cubicBezTo>
                  <a:pt x="261517" y="1248294"/>
                  <a:pt x="262536" y="1255428"/>
                  <a:pt x="270690" y="1256787"/>
                </a:cubicBezTo>
                <a:cubicBezTo>
                  <a:pt x="282410" y="1258655"/>
                  <a:pt x="293790" y="1257126"/>
                  <a:pt x="304661" y="1252031"/>
                </a:cubicBezTo>
                <a:cubicBezTo>
                  <a:pt x="310946" y="1249143"/>
                  <a:pt x="313834" y="1244387"/>
                  <a:pt x="314004" y="1237253"/>
                </a:cubicBezTo>
                <a:cubicBezTo>
                  <a:pt x="314004" y="1223834"/>
                  <a:pt x="314683" y="1223494"/>
                  <a:pt x="327762" y="1223494"/>
                </a:cubicBezTo>
                <a:cubicBezTo>
                  <a:pt x="331159" y="1223494"/>
                  <a:pt x="334556" y="1223834"/>
                  <a:pt x="337954" y="1224174"/>
                </a:cubicBezTo>
                <a:cubicBezTo>
                  <a:pt x="341351" y="1224514"/>
                  <a:pt x="344578" y="1226212"/>
                  <a:pt x="344578" y="1229779"/>
                </a:cubicBezTo>
                <a:cubicBezTo>
                  <a:pt x="344408" y="1240141"/>
                  <a:pt x="351203" y="1241160"/>
                  <a:pt x="359016" y="1241500"/>
                </a:cubicBezTo>
                <a:cubicBezTo>
                  <a:pt x="365980" y="1241839"/>
                  <a:pt x="367509" y="1245576"/>
                  <a:pt x="365811" y="1251861"/>
                </a:cubicBezTo>
                <a:cubicBezTo>
                  <a:pt x="364112" y="1258485"/>
                  <a:pt x="358846" y="1260184"/>
                  <a:pt x="353241" y="1261543"/>
                </a:cubicBezTo>
                <a:cubicBezTo>
                  <a:pt x="350693" y="1262222"/>
                  <a:pt x="346447" y="1261883"/>
                  <a:pt x="347636" y="1266639"/>
                </a:cubicBezTo>
                <a:cubicBezTo>
                  <a:pt x="350014" y="1277340"/>
                  <a:pt x="348655" y="1288041"/>
                  <a:pt x="348315" y="1298742"/>
                </a:cubicBezTo>
                <a:cubicBezTo>
                  <a:pt x="348145" y="1304347"/>
                  <a:pt x="346447" y="1310462"/>
                  <a:pt x="348994" y="1315558"/>
                </a:cubicBezTo>
                <a:cubicBezTo>
                  <a:pt x="352222" y="1322013"/>
                  <a:pt x="350014" y="1328807"/>
                  <a:pt x="349504" y="1334582"/>
                </a:cubicBezTo>
                <a:cubicBezTo>
                  <a:pt x="348485" y="1345623"/>
                  <a:pt x="347975" y="1356324"/>
                  <a:pt x="348994" y="1367365"/>
                </a:cubicBezTo>
                <a:cubicBezTo>
                  <a:pt x="349504" y="1372801"/>
                  <a:pt x="349504" y="1378236"/>
                  <a:pt x="349164" y="1383502"/>
                </a:cubicBezTo>
                <a:cubicBezTo>
                  <a:pt x="348825" y="1392504"/>
                  <a:pt x="346616" y="1401846"/>
                  <a:pt x="347975" y="1410679"/>
                </a:cubicBezTo>
                <a:cubicBezTo>
                  <a:pt x="349844" y="1421720"/>
                  <a:pt x="349674" y="1433100"/>
                  <a:pt x="349164" y="1443802"/>
                </a:cubicBezTo>
                <a:cubicBezTo>
                  <a:pt x="348145" y="1461637"/>
                  <a:pt x="348485" y="1479472"/>
                  <a:pt x="346616" y="1497137"/>
                </a:cubicBezTo>
                <a:cubicBezTo>
                  <a:pt x="345767" y="1505291"/>
                  <a:pt x="343559" y="1506989"/>
                  <a:pt x="336255" y="1503932"/>
                </a:cubicBezTo>
                <a:cubicBezTo>
                  <a:pt x="321647" y="1497987"/>
                  <a:pt x="306700" y="1493061"/>
                  <a:pt x="292431" y="1486096"/>
                </a:cubicBezTo>
                <a:cubicBezTo>
                  <a:pt x="267802" y="1474206"/>
                  <a:pt x="242323" y="1463845"/>
                  <a:pt x="216335" y="1454842"/>
                </a:cubicBezTo>
                <a:cubicBezTo>
                  <a:pt x="203425" y="1450426"/>
                  <a:pt x="194593" y="1454333"/>
                  <a:pt x="193743" y="1467922"/>
                </a:cubicBezTo>
                <a:cubicBezTo>
                  <a:pt x="192384" y="1489833"/>
                  <a:pt x="184911" y="1513104"/>
                  <a:pt x="201387" y="1533147"/>
                </a:cubicBezTo>
                <a:cubicBezTo>
                  <a:pt x="202406" y="1534336"/>
                  <a:pt x="202916" y="1536205"/>
                  <a:pt x="203086" y="1537903"/>
                </a:cubicBezTo>
                <a:cubicBezTo>
                  <a:pt x="203255" y="1541301"/>
                  <a:pt x="204614" y="1543509"/>
                  <a:pt x="208012" y="1545037"/>
                </a:cubicBezTo>
                <a:cubicBezTo>
                  <a:pt x="212598" y="1547076"/>
                  <a:pt x="212937" y="1551662"/>
                  <a:pt x="212598" y="1556078"/>
                </a:cubicBezTo>
                <a:cubicBezTo>
                  <a:pt x="212258" y="1560665"/>
                  <a:pt x="208181" y="1560834"/>
                  <a:pt x="205124" y="1561854"/>
                </a:cubicBezTo>
                <a:cubicBezTo>
                  <a:pt x="183212" y="1568478"/>
                  <a:pt x="160791" y="1572894"/>
                  <a:pt x="138369" y="1577650"/>
                </a:cubicBezTo>
                <a:cubicBezTo>
                  <a:pt x="116797" y="1582237"/>
                  <a:pt x="95225" y="1586653"/>
                  <a:pt x="73653" y="1591579"/>
                </a:cubicBezTo>
                <a:cubicBezTo>
                  <a:pt x="64651" y="1593617"/>
                  <a:pt x="55818" y="1597524"/>
                  <a:pt x="54119" y="1608055"/>
                </a:cubicBezTo>
                <a:cubicBezTo>
                  <a:pt x="49873" y="1634893"/>
                  <a:pt x="44098" y="1662070"/>
                  <a:pt x="66009" y="1685001"/>
                </a:cubicBezTo>
                <a:cubicBezTo>
                  <a:pt x="66009" y="1695363"/>
                  <a:pt x="74502" y="1696722"/>
                  <a:pt x="81467" y="1699949"/>
                </a:cubicBezTo>
                <a:cubicBezTo>
                  <a:pt x="91658" y="1704535"/>
                  <a:pt x="107625" y="1703006"/>
                  <a:pt x="115608" y="1695193"/>
                </a:cubicBezTo>
                <a:cubicBezTo>
                  <a:pt x="127838" y="1683303"/>
                  <a:pt x="134802" y="1668695"/>
                  <a:pt x="134123" y="1651199"/>
                </a:cubicBezTo>
                <a:cubicBezTo>
                  <a:pt x="133953" y="1647463"/>
                  <a:pt x="133274" y="1644065"/>
                  <a:pt x="131235" y="1640668"/>
                </a:cubicBezTo>
                <a:cubicBezTo>
                  <a:pt x="125290" y="1631156"/>
                  <a:pt x="126819" y="1627759"/>
                  <a:pt x="137860" y="1626400"/>
                </a:cubicBezTo>
                <a:cubicBezTo>
                  <a:pt x="171832" y="1621984"/>
                  <a:pt x="205634" y="1616548"/>
                  <a:pt x="239775" y="1615529"/>
                </a:cubicBezTo>
                <a:cubicBezTo>
                  <a:pt x="241813" y="1615529"/>
                  <a:pt x="244531" y="1615699"/>
                  <a:pt x="245550" y="1614680"/>
                </a:cubicBezTo>
                <a:cubicBezTo>
                  <a:pt x="250986" y="1608055"/>
                  <a:pt x="258969" y="1609754"/>
                  <a:pt x="265933" y="1608395"/>
                </a:cubicBezTo>
                <a:cubicBezTo>
                  <a:pt x="282580" y="1605337"/>
                  <a:pt x="299396" y="1602790"/>
                  <a:pt x="316042" y="1599902"/>
                </a:cubicBezTo>
                <a:cubicBezTo>
                  <a:pt x="327083" y="1598033"/>
                  <a:pt x="338124" y="1597694"/>
                  <a:pt x="348994" y="1599053"/>
                </a:cubicBezTo>
                <a:cubicBezTo>
                  <a:pt x="356468" y="1600072"/>
                  <a:pt x="363432" y="1602790"/>
                  <a:pt x="364112" y="1612132"/>
                </a:cubicBezTo>
                <a:cubicBezTo>
                  <a:pt x="365471" y="1630816"/>
                  <a:pt x="368698" y="1649161"/>
                  <a:pt x="368528" y="1668015"/>
                </a:cubicBezTo>
                <a:cubicBezTo>
                  <a:pt x="368358" y="1680585"/>
                  <a:pt x="366150" y="1682453"/>
                  <a:pt x="353750" y="1679906"/>
                </a:cubicBezTo>
                <a:cubicBezTo>
                  <a:pt x="348655" y="1678886"/>
                  <a:pt x="346107" y="1680075"/>
                  <a:pt x="345427" y="1685171"/>
                </a:cubicBezTo>
                <a:cubicBezTo>
                  <a:pt x="345088" y="1688229"/>
                  <a:pt x="344578" y="1691286"/>
                  <a:pt x="344578" y="1694513"/>
                </a:cubicBezTo>
                <a:cubicBezTo>
                  <a:pt x="344748" y="1726107"/>
                  <a:pt x="348825" y="1756852"/>
                  <a:pt x="361394" y="1786067"/>
                </a:cubicBezTo>
                <a:cubicBezTo>
                  <a:pt x="363772" y="1791503"/>
                  <a:pt x="367000" y="1796259"/>
                  <a:pt x="372435" y="1798297"/>
                </a:cubicBezTo>
                <a:cubicBezTo>
                  <a:pt x="387722" y="1804072"/>
                  <a:pt x="403349" y="1808829"/>
                  <a:pt x="419995" y="1808998"/>
                </a:cubicBezTo>
                <a:cubicBezTo>
                  <a:pt x="425771" y="1809168"/>
                  <a:pt x="431376" y="1807639"/>
                  <a:pt x="435453" y="1803223"/>
                </a:cubicBezTo>
                <a:cubicBezTo>
                  <a:pt x="448532" y="1789295"/>
                  <a:pt x="456006" y="1772988"/>
                  <a:pt x="456006" y="1753624"/>
                </a:cubicBezTo>
                <a:cubicBezTo>
                  <a:pt x="456006" y="1743263"/>
                  <a:pt x="450570" y="1736639"/>
                  <a:pt x="441568" y="1732562"/>
                </a:cubicBezTo>
                <a:cubicBezTo>
                  <a:pt x="438510" y="1731203"/>
                  <a:pt x="435283" y="1729844"/>
                  <a:pt x="432056" y="1729165"/>
                </a:cubicBezTo>
                <a:cubicBezTo>
                  <a:pt x="422374" y="1727126"/>
                  <a:pt x="418297" y="1721181"/>
                  <a:pt x="417108" y="1711499"/>
                </a:cubicBezTo>
                <a:cubicBezTo>
                  <a:pt x="413371" y="1679736"/>
                  <a:pt x="412692" y="1647632"/>
                  <a:pt x="410653" y="1615869"/>
                </a:cubicBezTo>
                <a:cubicBezTo>
                  <a:pt x="409804" y="1603299"/>
                  <a:pt x="413201" y="1599562"/>
                  <a:pt x="425771" y="1597694"/>
                </a:cubicBezTo>
                <a:cubicBezTo>
                  <a:pt x="442417" y="1595316"/>
                  <a:pt x="459063" y="1597524"/>
                  <a:pt x="475709" y="1599053"/>
                </a:cubicBezTo>
                <a:cubicBezTo>
                  <a:pt x="502377" y="1601770"/>
                  <a:pt x="529045" y="1605847"/>
                  <a:pt x="555713" y="1608395"/>
                </a:cubicBezTo>
                <a:cubicBezTo>
                  <a:pt x="591553" y="1611792"/>
                  <a:pt x="627223" y="1614850"/>
                  <a:pt x="662894" y="1618926"/>
                </a:cubicBezTo>
                <a:cubicBezTo>
                  <a:pt x="670537" y="1619775"/>
                  <a:pt x="674105" y="1623173"/>
                  <a:pt x="671726" y="1630477"/>
                </a:cubicBezTo>
                <a:cubicBezTo>
                  <a:pt x="665951" y="1647802"/>
                  <a:pt x="672916" y="1663259"/>
                  <a:pt x="680389" y="1677188"/>
                </a:cubicBezTo>
                <a:cubicBezTo>
                  <a:pt x="686844" y="1689418"/>
                  <a:pt x="691770" y="1701478"/>
                  <a:pt x="694488" y="1714896"/>
                </a:cubicBezTo>
                <a:cubicBezTo>
                  <a:pt x="698904" y="1736299"/>
                  <a:pt x="712493" y="1748019"/>
                  <a:pt x="733725" y="1752945"/>
                </a:cubicBezTo>
                <a:cubicBezTo>
                  <a:pt x="755637" y="1758041"/>
                  <a:pt x="777888" y="1758890"/>
                  <a:pt x="800140" y="1760758"/>
                </a:cubicBezTo>
                <a:cubicBezTo>
                  <a:pt x="802858" y="1760928"/>
                  <a:pt x="805915" y="1761438"/>
                  <a:pt x="808463" y="1759739"/>
                </a:cubicBezTo>
                <a:cubicBezTo>
                  <a:pt x="813729" y="1755832"/>
                  <a:pt x="819504" y="1756512"/>
                  <a:pt x="825449" y="1757022"/>
                </a:cubicBezTo>
                <a:cubicBezTo>
                  <a:pt x="842605" y="1758041"/>
                  <a:pt x="858911" y="1762117"/>
                  <a:pt x="875217" y="1766873"/>
                </a:cubicBezTo>
                <a:cubicBezTo>
                  <a:pt x="906981" y="1776386"/>
                  <a:pt x="939084" y="1781651"/>
                  <a:pt x="972207" y="1778594"/>
                </a:cubicBezTo>
                <a:cubicBezTo>
                  <a:pt x="999724" y="1776046"/>
                  <a:pt x="1027411" y="1773498"/>
                  <a:pt x="1054589" y="1768572"/>
                </a:cubicBezTo>
                <a:cubicBezTo>
                  <a:pt x="1070725" y="1765684"/>
                  <a:pt x="1085673" y="1761608"/>
                  <a:pt x="1096204" y="1747339"/>
                </a:cubicBezTo>
                <a:cubicBezTo>
                  <a:pt x="1101979" y="1739526"/>
                  <a:pt x="1104527" y="1727806"/>
                  <a:pt x="1099771" y="1719483"/>
                </a:cubicBezTo>
                <a:cubicBezTo>
                  <a:pt x="1087371" y="1697401"/>
                  <a:pt x="1068857" y="1685171"/>
                  <a:pt x="1043038" y="1684662"/>
                </a:cubicBezTo>
                <a:cubicBezTo>
                  <a:pt x="1036074" y="1684492"/>
                  <a:pt x="1028430" y="1685851"/>
                  <a:pt x="1022145" y="1682623"/>
                </a:cubicBezTo>
                <a:cubicBezTo>
                  <a:pt x="1015011" y="1678886"/>
                  <a:pt x="1008387" y="1677867"/>
                  <a:pt x="1001253" y="1681434"/>
                </a:cubicBezTo>
                <a:cubicBezTo>
                  <a:pt x="999215" y="1682453"/>
                  <a:pt x="995987" y="1683473"/>
                  <a:pt x="995308" y="1680755"/>
                </a:cubicBezTo>
                <a:cubicBezTo>
                  <a:pt x="993609" y="1672432"/>
                  <a:pt x="986305" y="1673111"/>
                  <a:pt x="980870" y="1671243"/>
                </a:cubicBezTo>
                <a:cubicBezTo>
                  <a:pt x="969319" y="1667336"/>
                  <a:pt x="957769" y="1663939"/>
                  <a:pt x="948257" y="1655616"/>
                </a:cubicBezTo>
                <a:cubicBezTo>
                  <a:pt x="947068" y="1654597"/>
                  <a:pt x="945029" y="1653917"/>
                  <a:pt x="945539" y="1651879"/>
                </a:cubicBezTo>
                <a:cubicBezTo>
                  <a:pt x="946049" y="1649501"/>
                  <a:pt x="948427" y="1649331"/>
                  <a:pt x="950295" y="1649331"/>
                </a:cubicBezTo>
                <a:cubicBezTo>
                  <a:pt x="955051" y="1649161"/>
                  <a:pt x="959977" y="1648991"/>
                  <a:pt x="964733" y="1648991"/>
                </a:cubicBezTo>
                <a:cubicBezTo>
                  <a:pt x="989023" y="1648991"/>
                  <a:pt x="1013483" y="1649840"/>
                  <a:pt x="1037773" y="1646783"/>
                </a:cubicBezTo>
                <a:cubicBezTo>
                  <a:pt x="1055947" y="1644575"/>
                  <a:pt x="1075821" y="1645084"/>
                  <a:pt x="1088560" y="1626740"/>
                </a:cubicBezTo>
                <a:cubicBezTo>
                  <a:pt x="1093147" y="1619945"/>
                  <a:pt x="1097053" y="1614510"/>
                  <a:pt x="1092467" y="1607206"/>
                </a:cubicBezTo>
                <a:cubicBezTo>
                  <a:pt x="1087202" y="1598883"/>
                  <a:pt x="1084144" y="1588182"/>
                  <a:pt x="1071235" y="1587842"/>
                </a:cubicBezTo>
                <a:cubicBezTo>
                  <a:pt x="1066819" y="1587842"/>
                  <a:pt x="1061383" y="1589880"/>
                  <a:pt x="1058326" y="1584105"/>
                </a:cubicBezTo>
                <a:cubicBezTo>
                  <a:pt x="1057646" y="1582916"/>
                  <a:pt x="1056627" y="1583426"/>
                  <a:pt x="1055947" y="1584615"/>
                </a:cubicBezTo>
                <a:cubicBezTo>
                  <a:pt x="1053230" y="1589880"/>
                  <a:pt x="1048474" y="1588012"/>
                  <a:pt x="1044737" y="1587332"/>
                </a:cubicBezTo>
                <a:cubicBezTo>
                  <a:pt x="1039471" y="1586483"/>
                  <a:pt x="1034715" y="1583595"/>
                  <a:pt x="1029959" y="1581387"/>
                </a:cubicBezTo>
                <a:cubicBezTo>
                  <a:pt x="1021296" y="1577650"/>
                  <a:pt x="1014332" y="1569667"/>
                  <a:pt x="1003461" y="1570347"/>
                </a:cubicBezTo>
                <a:cubicBezTo>
                  <a:pt x="998195" y="1570686"/>
                  <a:pt x="994968" y="1566610"/>
                  <a:pt x="994968" y="1561514"/>
                </a:cubicBezTo>
                <a:cubicBezTo>
                  <a:pt x="994459" y="1537394"/>
                  <a:pt x="994119" y="1513444"/>
                  <a:pt x="995987" y="1489324"/>
                </a:cubicBezTo>
                <a:cubicBezTo>
                  <a:pt x="996327" y="1485757"/>
                  <a:pt x="998026" y="1483209"/>
                  <a:pt x="1001253" y="1482360"/>
                </a:cubicBezTo>
                <a:cubicBezTo>
                  <a:pt x="1008727" y="1480321"/>
                  <a:pt x="1008727" y="1474886"/>
                  <a:pt x="1008047" y="1468941"/>
                </a:cubicBezTo>
                <a:cubicBezTo>
                  <a:pt x="1007538" y="1465034"/>
                  <a:pt x="1006688" y="1461127"/>
                  <a:pt x="1006519" y="1457220"/>
                </a:cubicBezTo>
                <a:cubicBezTo>
                  <a:pt x="1005160" y="1434969"/>
                  <a:pt x="1005329" y="1412378"/>
                  <a:pt x="1002442" y="1390296"/>
                </a:cubicBezTo>
                <a:cubicBezTo>
                  <a:pt x="995648" y="1336451"/>
                  <a:pt x="1001593" y="1282775"/>
                  <a:pt x="1006519" y="1229439"/>
                </a:cubicBezTo>
                <a:cubicBezTo>
                  <a:pt x="1010425" y="1186635"/>
                  <a:pt x="1016370" y="1144170"/>
                  <a:pt x="1015691" y="1100856"/>
                </a:cubicBezTo>
                <a:cubicBezTo>
                  <a:pt x="1015351" y="1081832"/>
                  <a:pt x="1010595" y="1065356"/>
                  <a:pt x="999724" y="1050238"/>
                </a:cubicBezTo>
                <a:cubicBezTo>
                  <a:pt x="995817" y="1044803"/>
                  <a:pt x="993609" y="1039028"/>
                  <a:pt x="992760" y="1032403"/>
                </a:cubicBezTo>
                <a:cubicBezTo>
                  <a:pt x="991231" y="1022381"/>
                  <a:pt x="990042" y="1011850"/>
                  <a:pt x="983248" y="1004037"/>
                </a:cubicBezTo>
                <a:cubicBezTo>
                  <a:pt x="979001" y="999111"/>
                  <a:pt x="979171" y="996053"/>
                  <a:pt x="981719" y="990957"/>
                </a:cubicBezTo>
                <a:cubicBezTo>
                  <a:pt x="1032337" y="889891"/>
                  <a:pt x="1082785" y="788825"/>
                  <a:pt x="1133403" y="687759"/>
                </a:cubicBezTo>
                <a:cubicBezTo>
                  <a:pt x="1134592" y="685381"/>
                  <a:pt x="1135102" y="682324"/>
                  <a:pt x="1137819" y="680795"/>
                </a:cubicBezTo>
                <a:cubicBezTo>
                  <a:pt x="1137819" y="680285"/>
                  <a:pt x="1137819" y="679606"/>
                  <a:pt x="1137819" y="679096"/>
                </a:cubicBezTo>
                <a:cubicBezTo>
                  <a:pt x="1135442" y="675359"/>
                  <a:pt x="1131365" y="673831"/>
                  <a:pt x="1127628" y="671962"/>
                </a:cubicBezTo>
                <a:close/>
                <a:moveTo>
                  <a:pt x="187798" y="1154022"/>
                </a:moveTo>
                <a:cubicBezTo>
                  <a:pt x="172851" y="1168800"/>
                  <a:pt x="159432" y="1169479"/>
                  <a:pt x="143125" y="1155891"/>
                </a:cubicBezTo>
                <a:cubicBezTo>
                  <a:pt x="137690" y="1151304"/>
                  <a:pt x="130896" y="1148926"/>
                  <a:pt x="125630" y="1144000"/>
                </a:cubicBezTo>
                <a:cubicBezTo>
                  <a:pt x="108984" y="1128204"/>
                  <a:pt x="105417" y="1107481"/>
                  <a:pt x="103548" y="1086079"/>
                </a:cubicBezTo>
                <a:cubicBezTo>
                  <a:pt x="103039" y="1080813"/>
                  <a:pt x="103548" y="1075377"/>
                  <a:pt x="103548" y="1069942"/>
                </a:cubicBezTo>
                <a:cubicBezTo>
                  <a:pt x="104228" y="1045652"/>
                  <a:pt x="107455" y="1021532"/>
                  <a:pt x="107795" y="997242"/>
                </a:cubicBezTo>
                <a:cubicBezTo>
                  <a:pt x="107965" y="989938"/>
                  <a:pt x="113740" y="985012"/>
                  <a:pt x="120364" y="987051"/>
                </a:cubicBezTo>
                <a:cubicBezTo>
                  <a:pt x="125120" y="988410"/>
                  <a:pt x="126989" y="993335"/>
                  <a:pt x="128687" y="997072"/>
                </a:cubicBezTo>
                <a:cubicBezTo>
                  <a:pt x="134463" y="1008962"/>
                  <a:pt x="143125" y="1018135"/>
                  <a:pt x="152128" y="1027817"/>
                </a:cubicBezTo>
                <a:cubicBezTo>
                  <a:pt x="161810" y="1038178"/>
                  <a:pt x="168265" y="1051427"/>
                  <a:pt x="176078" y="1063317"/>
                </a:cubicBezTo>
                <a:cubicBezTo>
                  <a:pt x="176588" y="1064167"/>
                  <a:pt x="177097" y="1065695"/>
                  <a:pt x="176758" y="1066545"/>
                </a:cubicBezTo>
                <a:cubicBezTo>
                  <a:pt x="170643" y="1088796"/>
                  <a:pt x="183892" y="1106292"/>
                  <a:pt x="192215" y="1124636"/>
                </a:cubicBezTo>
                <a:cubicBezTo>
                  <a:pt x="199858" y="1141453"/>
                  <a:pt x="201047" y="1140943"/>
                  <a:pt x="187798" y="1154022"/>
                </a:cubicBezTo>
                <a:close/>
                <a:moveTo>
                  <a:pt x="795724" y="1195638"/>
                </a:moveTo>
                <a:cubicBezTo>
                  <a:pt x="790458" y="1223155"/>
                  <a:pt x="786211" y="1250842"/>
                  <a:pt x="783663" y="1278699"/>
                </a:cubicBezTo>
                <a:cubicBezTo>
                  <a:pt x="782135" y="1295854"/>
                  <a:pt x="782305" y="1313180"/>
                  <a:pt x="782305" y="1330506"/>
                </a:cubicBezTo>
                <a:cubicBezTo>
                  <a:pt x="782305" y="1344604"/>
                  <a:pt x="780436" y="1358362"/>
                  <a:pt x="772962" y="1370422"/>
                </a:cubicBezTo>
                <a:cubicBezTo>
                  <a:pt x="755467" y="1398789"/>
                  <a:pt x="753599" y="1430553"/>
                  <a:pt x="750201" y="1462486"/>
                </a:cubicBezTo>
                <a:cubicBezTo>
                  <a:pt x="744936" y="1510896"/>
                  <a:pt x="732706" y="1558117"/>
                  <a:pt x="721495" y="1605337"/>
                </a:cubicBezTo>
                <a:cubicBezTo>
                  <a:pt x="721325" y="1605677"/>
                  <a:pt x="720816" y="1606017"/>
                  <a:pt x="720306" y="1606526"/>
                </a:cubicBezTo>
                <a:cubicBezTo>
                  <a:pt x="717418" y="1600242"/>
                  <a:pt x="720306" y="1592598"/>
                  <a:pt x="715041" y="1586313"/>
                </a:cubicBezTo>
                <a:cubicBezTo>
                  <a:pt x="711473" y="1582237"/>
                  <a:pt x="708076" y="1579179"/>
                  <a:pt x="702981" y="1577820"/>
                </a:cubicBezTo>
                <a:cubicBezTo>
                  <a:pt x="674274" y="1569837"/>
                  <a:pt x="644719" y="1567119"/>
                  <a:pt x="615673" y="1561174"/>
                </a:cubicBezTo>
                <a:cubicBezTo>
                  <a:pt x="607180" y="1559475"/>
                  <a:pt x="598517" y="1557437"/>
                  <a:pt x="590024" y="1555739"/>
                </a:cubicBezTo>
                <a:cubicBezTo>
                  <a:pt x="586967" y="1555229"/>
                  <a:pt x="585778" y="1553700"/>
                  <a:pt x="585778" y="1550643"/>
                </a:cubicBezTo>
                <a:cubicBezTo>
                  <a:pt x="585268" y="1539092"/>
                  <a:pt x="584419" y="1528221"/>
                  <a:pt x="589515" y="1516671"/>
                </a:cubicBezTo>
                <a:cubicBezTo>
                  <a:pt x="594950" y="1504611"/>
                  <a:pt x="593082" y="1491192"/>
                  <a:pt x="585608" y="1479302"/>
                </a:cubicBezTo>
                <a:cubicBezTo>
                  <a:pt x="584079" y="1476924"/>
                  <a:pt x="582041" y="1475225"/>
                  <a:pt x="579493" y="1475395"/>
                </a:cubicBezTo>
                <a:cubicBezTo>
                  <a:pt x="571170" y="1475565"/>
                  <a:pt x="569981" y="1470639"/>
                  <a:pt x="569471" y="1463675"/>
                </a:cubicBezTo>
                <a:cubicBezTo>
                  <a:pt x="568792" y="1453484"/>
                  <a:pt x="564036" y="1446349"/>
                  <a:pt x="553335" y="1443292"/>
                </a:cubicBezTo>
                <a:cubicBezTo>
                  <a:pt x="548749" y="1441933"/>
                  <a:pt x="545182" y="1442443"/>
                  <a:pt x="541275" y="1444481"/>
                </a:cubicBezTo>
                <a:cubicBezTo>
                  <a:pt x="508322" y="1460618"/>
                  <a:pt x="475200" y="1476584"/>
                  <a:pt x="442077" y="1492381"/>
                </a:cubicBezTo>
                <a:cubicBezTo>
                  <a:pt x="426110" y="1500025"/>
                  <a:pt x="424921" y="1499006"/>
                  <a:pt x="424072" y="1481340"/>
                </a:cubicBezTo>
                <a:cubicBezTo>
                  <a:pt x="421015" y="1423928"/>
                  <a:pt x="421864" y="1366346"/>
                  <a:pt x="423053" y="1308933"/>
                </a:cubicBezTo>
                <a:cubicBezTo>
                  <a:pt x="423393" y="1293986"/>
                  <a:pt x="421185" y="1279038"/>
                  <a:pt x="423393" y="1264261"/>
                </a:cubicBezTo>
                <a:cubicBezTo>
                  <a:pt x="423902" y="1261033"/>
                  <a:pt x="421864" y="1259505"/>
                  <a:pt x="419486" y="1258485"/>
                </a:cubicBezTo>
                <a:cubicBezTo>
                  <a:pt x="416259" y="1256957"/>
                  <a:pt x="412692" y="1255768"/>
                  <a:pt x="409294" y="1254239"/>
                </a:cubicBezTo>
                <a:cubicBezTo>
                  <a:pt x="407426" y="1253559"/>
                  <a:pt x="405218" y="1253220"/>
                  <a:pt x="404708" y="1251012"/>
                </a:cubicBezTo>
                <a:cubicBezTo>
                  <a:pt x="404199" y="1248294"/>
                  <a:pt x="406407" y="1247275"/>
                  <a:pt x="408275" y="1246086"/>
                </a:cubicBezTo>
                <a:cubicBezTo>
                  <a:pt x="410144" y="1244897"/>
                  <a:pt x="412522" y="1243538"/>
                  <a:pt x="413371" y="1241669"/>
                </a:cubicBezTo>
                <a:cubicBezTo>
                  <a:pt x="418807" y="1229609"/>
                  <a:pt x="428828" y="1229439"/>
                  <a:pt x="440039" y="1229439"/>
                </a:cubicBezTo>
                <a:cubicBezTo>
                  <a:pt x="488449" y="1229779"/>
                  <a:pt x="536859" y="1230459"/>
                  <a:pt x="585268" y="1229100"/>
                </a:cubicBezTo>
                <a:cubicBezTo>
                  <a:pt x="610577" y="1228420"/>
                  <a:pt x="635886" y="1224683"/>
                  <a:pt x="658987" y="1213133"/>
                </a:cubicBezTo>
                <a:cubicBezTo>
                  <a:pt x="667140" y="1209056"/>
                  <a:pt x="673935" y="1203111"/>
                  <a:pt x="680559" y="1196996"/>
                </a:cubicBezTo>
                <a:cubicBezTo>
                  <a:pt x="683447" y="1194449"/>
                  <a:pt x="686164" y="1192750"/>
                  <a:pt x="690241" y="1192580"/>
                </a:cubicBezTo>
                <a:cubicBezTo>
                  <a:pt x="723024" y="1190881"/>
                  <a:pt x="755807" y="1189183"/>
                  <a:pt x="788589" y="1186805"/>
                </a:cubicBezTo>
                <a:cubicBezTo>
                  <a:pt x="796743" y="1186295"/>
                  <a:pt x="797082" y="1189183"/>
                  <a:pt x="795724" y="1195638"/>
                </a:cubicBezTo>
                <a:close/>
              </a:path>
            </a:pathLst>
          </a:custGeom>
          <a:solidFill>
            <a:schemeClr val="accent2"/>
          </a:solidFill>
          <a:ln w="169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" name="Freeform: Shape 5">
            <a:extLst>
              <a:ext uri="{FF2B5EF4-FFF2-40B4-BE49-F238E27FC236}">
                <a16:creationId xmlns:a16="http://schemas.microsoft.com/office/drawing/2014/main" id="{33309487-0E28-4318-8D41-B9CB9A5E5EF6}"/>
              </a:ext>
            </a:extLst>
          </p:cNvPr>
          <p:cNvSpPr/>
          <p:nvPr/>
        </p:nvSpPr>
        <p:spPr>
          <a:xfrm>
            <a:off x="4201049" y="2329579"/>
            <a:ext cx="1764038" cy="3145621"/>
          </a:xfrm>
          <a:custGeom>
            <a:avLst/>
            <a:gdLst>
              <a:gd name="connsiteX0" fmla="*/ 1010278 w 1010660"/>
              <a:gd name="connsiteY0" fmla="*/ 1613160 h 1802203"/>
              <a:gd name="connsiteX1" fmla="*/ 998557 w 1010660"/>
              <a:gd name="connsiteY1" fmla="*/ 1603308 h 1802203"/>
              <a:gd name="connsiteX2" fmla="*/ 990404 w 1010660"/>
              <a:gd name="connsiteY2" fmla="*/ 1596344 h 1802203"/>
              <a:gd name="connsiteX3" fmla="*/ 988536 w 1010660"/>
              <a:gd name="connsiteY3" fmla="*/ 1584624 h 1802203"/>
              <a:gd name="connsiteX4" fmla="*/ 968322 w 1010660"/>
              <a:gd name="connsiteY4" fmla="*/ 1564241 h 1802203"/>
              <a:gd name="connsiteX5" fmla="*/ 871163 w 1010660"/>
              <a:gd name="connsiteY5" fmla="*/ 1548444 h 1802203"/>
              <a:gd name="connsiteX6" fmla="*/ 749714 w 1010660"/>
              <a:gd name="connsiteY6" fmla="*/ 1529589 h 1802203"/>
              <a:gd name="connsiteX7" fmla="*/ 717101 w 1010660"/>
              <a:gd name="connsiteY7" fmla="*/ 1522625 h 1802203"/>
              <a:gd name="connsiteX8" fmla="*/ 717441 w 1010660"/>
              <a:gd name="connsiteY8" fmla="*/ 1520417 h 1802203"/>
              <a:gd name="connsiteX9" fmla="*/ 740032 w 1010660"/>
              <a:gd name="connsiteY9" fmla="*/ 1517020 h 1802203"/>
              <a:gd name="connsiteX10" fmla="*/ 743769 w 1010660"/>
              <a:gd name="connsiteY10" fmla="*/ 1518379 h 1802203"/>
              <a:gd name="connsiteX11" fmla="*/ 750563 w 1010660"/>
              <a:gd name="connsiteY11" fmla="*/ 1523474 h 1802203"/>
              <a:gd name="connsiteX12" fmla="*/ 804069 w 1010660"/>
              <a:gd name="connsiteY12" fmla="*/ 1521946 h 1802203"/>
              <a:gd name="connsiteX13" fmla="*/ 813581 w 1010660"/>
              <a:gd name="connsiteY13" fmla="*/ 1509036 h 1802203"/>
              <a:gd name="connsiteX14" fmla="*/ 816129 w 1010660"/>
              <a:gd name="connsiteY14" fmla="*/ 1490522 h 1802203"/>
              <a:gd name="connsiteX15" fmla="*/ 806277 w 1010660"/>
              <a:gd name="connsiteY15" fmla="*/ 1469459 h 1802203"/>
              <a:gd name="connsiteX16" fmla="*/ 798124 w 1010660"/>
              <a:gd name="connsiteY16" fmla="*/ 1455871 h 1802203"/>
              <a:gd name="connsiteX17" fmla="*/ 797274 w 1010660"/>
              <a:gd name="connsiteY17" fmla="*/ 1445849 h 1802203"/>
              <a:gd name="connsiteX18" fmla="*/ 786064 w 1010660"/>
              <a:gd name="connsiteY18" fmla="*/ 1441772 h 1802203"/>
              <a:gd name="connsiteX19" fmla="*/ 758037 w 1010660"/>
              <a:gd name="connsiteY19" fmla="*/ 1457739 h 1802203"/>
              <a:gd name="connsiteX20" fmla="*/ 698586 w 1010660"/>
              <a:gd name="connsiteY20" fmla="*/ 1490012 h 1802203"/>
              <a:gd name="connsiteX21" fmla="*/ 685507 w 1010660"/>
              <a:gd name="connsiteY21" fmla="*/ 1481859 h 1802203"/>
              <a:gd name="connsiteX22" fmla="*/ 683299 w 1010660"/>
              <a:gd name="connsiteY22" fmla="*/ 1417313 h 1802203"/>
              <a:gd name="connsiteX23" fmla="*/ 692302 w 1010660"/>
              <a:gd name="connsiteY23" fmla="*/ 1403214 h 1802203"/>
              <a:gd name="connsiteX24" fmla="*/ 708608 w 1010660"/>
              <a:gd name="connsiteY24" fmla="*/ 1399138 h 1802203"/>
              <a:gd name="connsiteX25" fmla="*/ 784875 w 1010660"/>
              <a:gd name="connsiteY25" fmla="*/ 1387417 h 1802203"/>
              <a:gd name="connsiteX26" fmla="*/ 833794 w 1010660"/>
              <a:gd name="connsiteY26" fmla="*/ 1365675 h 1802203"/>
              <a:gd name="connsiteX27" fmla="*/ 910231 w 1010660"/>
              <a:gd name="connsiteY27" fmla="*/ 1264100 h 1802203"/>
              <a:gd name="connsiteX28" fmla="*/ 935540 w 1010660"/>
              <a:gd name="connsiteY28" fmla="*/ 1186474 h 1802203"/>
              <a:gd name="connsiteX29" fmla="*/ 939616 w 1010660"/>
              <a:gd name="connsiteY29" fmla="*/ 1178661 h 1802203"/>
              <a:gd name="connsiteX30" fmla="*/ 960679 w 1010660"/>
              <a:gd name="connsiteY30" fmla="*/ 1157768 h 1802203"/>
              <a:gd name="connsiteX31" fmla="*/ 976646 w 1010660"/>
              <a:gd name="connsiteY31" fmla="*/ 1104602 h 1802203"/>
              <a:gd name="connsiteX32" fmla="*/ 958301 w 1010660"/>
              <a:gd name="connsiteY32" fmla="*/ 973301 h 1802203"/>
              <a:gd name="connsiteX33" fmla="*/ 956942 w 1010660"/>
              <a:gd name="connsiteY33" fmla="*/ 961751 h 1802203"/>
              <a:gd name="connsiteX34" fmla="*/ 957451 w 1010660"/>
              <a:gd name="connsiteY34" fmla="*/ 937970 h 1802203"/>
              <a:gd name="connsiteX35" fmla="*/ 957961 w 1010660"/>
              <a:gd name="connsiteY35" fmla="*/ 901281 h 1802203"/>
              <a:gd name="connsiteX36" fmla="*/ 957621 w 1010660"/>
              <a:gd name="connsiteY36" fmla="*/ 891259 h 1802203"/>
              <a:gd name="connsiteX37" fmla="*/ 957112 w 1010660"/>
              <a:gd name="connsiteY37" fmla="*/ 861364 h 1802203"/>
              <a:gd name="connsiteX38" fmla="*/ 959829 w 1010660"/>
              <a:gd name="connsiteY38" fmla="*/ 813804 h 1802203"/>
              <a:gd name="connsiteX39" fmla="*/ 962547 w 1010660"/>
              <a:gd name="connsiteY39" fmla="*/ 801064 h 1802203"/>
              <a:gd name="connsiteX40" fmla="*/ 953205 w 1010660"/>
              <a:gd name="connsiteY40" fmla="*/ 776435 h 1802203"/>
              <a:gd name="connsiteX41" fmla="*/ 944882 w 1010660"/>
              <a:gd name="connsiteY41" fmla="*/ 774566 h 1802203"/>
              <a:gd name="connsiteX42" fmla="*/ 930784 w 1010660"/>
              <a:gd name="connsiteY42" fmla="*/ 756561 h 1802203"/>
              <a:gd name="connsiteX43" fmla="*/ 931463 w 1010660"/>
              <a:gd name="connsiteY43" fmla="*/ 743822 h 1802203"/>
              <a:gd name="connsiteX44" fmla="*/ 939107 w 1010660"/>
              <a:gd name="connsiteY44" fmla="*/ 650059 h 1802203"/>
              <a:gd name="connsiteX45" fmla="*/ 916685 w 1010660"/>
              <a:gd name="connsiteY45" fmla="*/ 635112 h 1802203"/>
              <a:gd name="connsiteX46" fmla="*/ 902077 w 1010660"/>
              <a:gd name="connsiteY46" fmla="*/ 624581 h 1802203"/>
              <a:gd name="connsiteX47" fmla="*/ 902417 w 1010660"/>
              <a:gd name="connsiteY47" fmla="*/ 621183 h 1802203"/>
              <a:gd name="connsiteX48" fmla="*/ 907173 w 1010660"/>
              <a:gd name="connsiteY48" fmla="*/ 545087 h 1802203"/>
              <a:gd name="connsiteX49" fmla="*/ 896132 w 1010660"/>
              <a:gd name="connsiteY49" fmla="*/ 478162 h 1802203"/>
              <a:gd name="connsiteX50" fmla="*/ 888489 w 1010660"/>
              <a:gd name="connsiteY50" fmla="*/ 462195 h 1802203"/>
              <a:gd name="connsiteX51" fmla="*/ 887300 w 1010660"/>
              <a:gd name="connsiteY51" fmla="*/ 448267 h 1802203"/>
              <a:gd name="connsiteX52" fmla="*/ 891376 w 1010660"/>
              <a:gd name="connsiteY52" fmla="*/ 426355 h 1802203"/>
              <a:gd name="connsiteX53" fmla="*/ 908702 w 1010660"/>
              <a:gd name="connsiteY53" fmla="*/ 416333 h 1802203"/>
              <a:gd name="connsiteX54" fmla="*/ 919233 w 1010660"/>
              <a:gd name="connsiteY54" fmla="*/ 418881 h 1802203"/>
              <a:gd name="connsiteX55" fmla="*/ 913798 w 1010660"/>
              <a:gd name="connsiteY55" fmla="*/ 397819 h 1802203"/>
              <a:gd name="connsiteX56" fmla="*/ 915836 w 1010660"/>
              <a:gd name="connsiteY56" fmla="*/ 361129 h 1802203"/>
              <a:gd name="connsiteX57" fmla="*/ 915157 w 1010660"/>
              <a:gd name="connsiteY57" fmla="*/ 340067 h 1802203"/>
              <a:gd name="connsiteX58" fmla="*/ 933501 w 1010660"/>
              <a:gd name="connsiteY58" fmla="*/ 275520 h 1802203"/>
              <a:gd name="connsiteX59" fmla="*/ 941315 w 1010660"/>
              <a:gd name="connsiteY59" fmla="*/ 225922 h 1802203"/>
              <a:gd name="connsiteX60" fmla="*/ 940635 w 1010660"/>
              <a:gd name="connsiteY60" fmla="*/ 202141 h 1802203"/>
              <a:gd name="connsiteX61" fmla="*/ 934521 w 1010660"/>
              <a:gd name="connsiteY61" fmla="*/ 161205 h 1802203"/>
              <a:gd name="connsiteX62" fmla="*/ 920592 w 1010660"/>
              <a:gd name="connsiteY62" fmla="*/ 124006 h 1802203"/>
              <a:gd name="connsiteX63" fmla="*/ 914477 w 1010660"/>
              <a:gd name="connsiteY63" fmla="*/ 105661 h 1802203"/>
              <a:gd name="connsiteX64" fmla="*/ 893415 w 1010660"/>
              <a:gd name="connsiteY64" fmla="*/ 67783 h 1802203"/>
              <a:gd name="connsiteX65" fmla="*/ 792858 w 1010660"/>
              <a:gd name="connsiteY65" fmla="*/ 9 h 1802203"/>
              <a:gd name="connsiteX66" fmla="*/ 773834 w 1010660"/>
              <a:gd name="connsiteY66" fmla="*/ 8332 h 1802203"/>
              <a:gd name="connsiteX67" fmla="*/ 760415 w 1010660"/>
              <a:gd name="connsiteY67" fmla="*/ 28885 h 1802203"/>
              <a:gd name="connsiteX68" fmla="*/ 741221 w 1010660"/>
              <a:gd name="connsiteY68" fmla="*/ 35849 h 1802203"/>
              <a:gd name="connsiteX69" fmla="*/ 724235 w 1010660"/>
              <a:gd name="connsiteY69" fmla="*/ 30923 h 1802203"/>
              <a:gd name="connsiteX70" fmla="*/ 656801 w 1010660"/>
              <a:gd name="connsiteY70" fmla="*/ 30074 h 1802203"/>
              <a:gd name="connsiteX71" fmla="*/ 585630 w 1010660"/>
              <a:gd name="connsiteY71" fmla="*/ 72029 h 1802203"/>
              <a:gd name="connsiteX72" fmla="*/ 566946 w 1010660"/>
              <a:gd name="connsiteY72" fmla="*/ 104812 h 1802203"/>
              <a:gd name="connsiteX73" fmla="*/ 560491 w 1010660"/>
              <a:gd name="connsiteY73" fmla="*/ 189232 h 1802203"/>
              <a:gd name="connsiteX74" fmla="*/ 563209 w 1010660"/>
              <a:gd name="connsiteY74" fmla="*/ 206558 h 1802203"/>
              <a:gd name="connsiteX75" fmla="*/ 563379 w 1010660"/>
              <a:gd name="connsiteY75" fmla="*/ 259554 h 1802203"/>
              <a:gd name="connsiteX76" fmla="*/ 561340 w 1010660"/>
              <a:gd name="connsiteY76" fmla="*/ 276370 h 1802203"/>
              <a:gd name="connsiteX77" fmla="*/ 570853 w 1010660"/>
              <a:gd name="connsiteY77" fmla="*/ 288260 h 1802203"/>
              <a:gd name="connsiteX78" fmla="*/ 584781 w 1010660"/>
              <a:gd name="connsiteY78" fmla="*/ 303887 h 1802203"/>
              <a:gd name="connsiteX79" fmla="*/ 590386 w 1010660"/>
              <a:gd name="connsiteY79" fmla="*/ 312380 h 1802203"/>
              <a:gd name="connsiteX80" fmla="*/ 601937 w 1010660"/>
              <a:gd name="connsiteY80" fmla="*/ 335311 h 1802203"/>
              <a:gd name="connsiteX81" fmla="*/ 603635 w 1010660"/>
              <a:gd name="connsiteY81" fmla="*/ 341595 h 1802203"/>
              <a:gd name="connsiteX82" fmla="*/ 616205 w 1010660"/>
              <a:gd name="connsiteY82" fmla="*/ 359940 h 1802203"/>
              <a:gd name="connsiteX83" fmla="*/ 637947 w 1010660"/>
              <a:gd name="connsiteY83" fmla="*/ 374888 h 1802203"/>
              <a:gd name="connsiteX84" fmla="*/ 660708 w 1010660"/>
              <a:gd name="connsiteY84" fmla="*/ 372510 h 1802203"/>
              <a:gd name="connsiteX85" fmla="*/ 685168 w 1010660"/>
              <a:gd name="connsiteY85" fmla="*/ 382362 h 1802203"/>
              <a:gd name="connsiteX86" fmla="*/ 698247 w 1010660"/>
              <a:gd name="connsiteY86" fmla="*/ 402065 h 1802203"/>
              <a:gd name="connsiteX87" fmla="*/ 694680 w 1010660"/>
              <a:gd name="connsiteY87" fmla="*/ 422788 h 1802203"/>
              <a:gd name="connsiteX88" fmla="*/ 690603 w 1010660"/>
              <a:gd name="connsiteY88" fmla="*/ 425846 h 1802203"/>
              <a:gd name="connsiteX89" fmla="*/ 656971 w 1010660"/>
              <a:gd name="connsiteY89" fmla="*/ 466442 h 1802203"/>
              <a:gd name="connsiteX90" fmla="*/ 637607 w 1010660"/>
              <a:gd name="connsiteY90" fmla="*/ 500414 h 1802203"/>
              <a:gd name="connsiteX91" fmla="*/ 635229 w 1010660"/>
              <a:gd name="connsiteY91" fmla="*/ 507378 h 1802203"/>
              <a:gd name="connsiteX92" fmla="*/ 628605 w 1010660"/>
              <a:gd name="connsiteY92" fmla="*/ 536084 h 1802203"/>
              <a:gd name="connsiteX93" fmla="*/ 601597 w 1010660"/>
              <a:gd name="connsiteY93" fmla="*/ 588910 h 1802203"/>
              <a:gd name="connsiteX94" fmla="*/ 576118 w 1010660"/>
              <a:gd name="connsiteY94" fmla="*/ 666876 h 1802203"/>
              <a:gd name="connsiteX95" fmla="*/ 566776 w 1010660"/>
              <a:gd name="connsiteY95" fmla="*/ 710699 h 1802203"/>
              <a:gd name="connsiteX96" fmla="*/ 552847 w 1010660"/>
              <a:gd name="connsiteY96" fmla="*/ 799535 h 1802203"/>
              <a:gd name="connsiteX97" fmla="*/ 547582 w 1010660"/>
              <a:gd name="connsiteY97" fmla="*/ 812784 h 1802203"/>
              <a:gd name="connsiteX98" fmla="*/ 532804 w 1010660"/>
              <a:gd name="connsiteY98" fmla="*/ 815332 h 1802203"/>
              <a:gd name="connsiteX99" fmla="*/ 491189 w 1010660"/>
              <a:gd name="connsiteY99" fmla="*/ 818220 h 1802203"/>
              <a:gd name="connsiteX100" fmla="*/ 458406 w 1010660"/>
              <a:gd name="connsiteY100" fmla="*/ 835885 h 1802203"/>
              <a:gd name="connsiteX101" fmla="*/ 411015 w 1010660"/>
              <a:gd name="connsiteY101" fmla="*/ 853720 h 1802203"/>
              <a:gd name="connsiteX102" fmla="*/ 394199 w 1010660"/>
              <a:gd name="connsiteY102" fmla="*/ 854400 h 1802203"/>
              <a:gd name="connsiteX103" fmla="*/ 375345 w 1010660"/>
              <a:gd name="connsiteY103" fmla="*/ 856948 h 1802203"/>
              <a:gd name="connsiteX104" fmla="*/ 367361 w 1010660"/>
              <a:gd name="connsiteY104" fmla="*/ 858646 h 1802203"/>
              <a:gd name="connsiteX105" fmla="*/ 355471 w 1010660"/>
              <a:gd name="connsiteY105" fmla="*/ 859156 h 1802203"/>
              <a:gd name="connsiteX106" fmla="*/ 346469 w 1010660"/>
              <a:gd name="connsiteY106" fmla="*/ 866800 h 1802203"/>
              <a:gd name="connsiteX107" fmla="*/ 318102 w 1010660"/>
              <a:gd name="connsiteY107" fmla="*/ 884125 h 1802203"/>
              <a:gd name="connsiteX108" fmla="*/ 274788 w 1010660"/>
              <a:gd name="connsiteY108" fmla="*/ 891259 h 1802203"/>
              <a:gd name="connsiteX109" fmla="*/ 219754 w 1010660"/>
              <a:gd name="connsiteY109" fmla="*/ 894487 h 1802203"/>
              <a:gd name="connsiteX110" fmla="*/ 211771 w 1010660"/>
              <a:gd name="connsiteY110" fmla="*/ 889391 h 1802203"/>
              <a:gd name="connsiteX111" fmla="*/ 186801 w 1010660"/>
              <a:gd name="connsiteY111" fmla="*/ 833677 h 1802203"/>
              <a:gd name="connsiteX112" fmla="*/ 87094 w 1010660"/>
              <a:gd name="connsiteY112" fmla="*/ 610992 h 1802203"/>
              <a:gd name="connsiteX113" fmla="*/ 76393 w 1010660"/>
              <a:gd name="connsiteY113" fmla="*/ 607255 h 1802203"/>
              <a:gd name="connsiteX114" fmla="*/ 5222 w 1010660"/>
              <a:gd name="connsiteY114" fmla="*/ 643095 h 1802203"/>
              <a:gd name="connsiteX115" fmla="*/ 1655 w 1010660"/>
              <a:gd name="connsiteY115" fmla="*/ 654306 h 1802203"/>
              <a:gd name="connsiteX116" fmla="*/ 35117 w 1010660"/>
              <a:gd name="connsiteY116" fmla="*/ 727515 h 1802203"/>
              <a:gd name="connsiteX117" fmla="*/ 141789 w 1010660"/>
              <a:gd name="connsiteY117" fmla="*/ 969394 h 1802203"/>
              <a:gd name="connsiteX118" fmla="*/ 138561 w 1010660"/>
              <a:gd name="connsiteY118" fmla="*/ 994194 h 1802203"/>
              <a:gd name="connsiteX119" fmla="*/ 135334 w 1010660"/>
              <a:gd name="connsiteY119" fmla="*/ 999969 h 1802203"/>
              <a:gd name="connsiteX120" fmla="*/ 125143 w 1010660"/>
              <a:gd name="connsiteY120" fmla="*/ 1013897 h 1802203"/>
              <a:gd name="connsiteX121" fmla="*/ 96436 w 1010660"/>
              <a:gd name="connsiteY121" fmla="*/ 1073178 h 1802203"/>
              <a:gd name="connsiteX122" fmla="*/ 96946 w 1010660"/>
              <a:gd name="connsiteY122" fmla="*/ 1119040 h 1802203"/>
              <a:gd name="connsiteX123" fmla="*/ 98305 w 1010660"/>
              <a:gd name="connsiteY123" fmla="*/ 1129062 h 1802203"/>
              <a:gd name="connsiteX124" fmla="*/ 105779 w 1010660"/>
              <a:gd name="connsiteY124" fmla="*/ 1168979 h 1802203"/>
              <a:gd name="connsiteX125" fmla="*/ 120726 w 1010660"/>
              <a:gd name="connsiteY125" fmla="*/ 1260872 h 1802203"/>
              <a:gd name="connsiteX126" fmla="*/ 157076 w 1010660"/>
              <a:gd name="connsiteY126" fmla="*/ 1380793 h 1802203"/>
              <a:gd name="connsiteX127" fmla="*/ 171514 w 1010660"/>
              <a:gd name="connsiteY127" fmla="*/ 1439224 h 1802203"/>
              <a:gd name="connsiteX128" fmla="*/ 162512 w 1010660"/>
              <a:gd name="connsiteY128" fmla="*/ 1504110 h 1802203"/>
              <a:gd name="connsiteX129" fmla="*/ 140430 w 1010660"/>
              <a:gd name="connsiteY129" fmla="*/ 1544197 h 1802203"/>
              <a:gd name="connsiteX130" fmla="*/ 123274 w 1010660"/>
              <a:gd name="connsiteY130" fmla="*/ 1557786 h 1802203"/>
              <a:gd name="connsiteX131" fmla="*/ 94228 w 1010660"/>
              <a:gd name="connsiteY131" fmla="*/ 1563731 h 1802203"/>
              <a:gd name="connsiteX132" fmla="*/ 85226 w 1010660"/>
              <a:gd name="connsiteY132" fmla="*/ 1569167 h 1802203"/>
              <a:gd name="connsiteX133" fmla="*/ 59917 w 1010660"/>
              <a:gd name="connsiteY133" fmla="*/ 1597533 h 1802203"/>
              <a:gd name="connsiteX134" fmla="*/ 47347 w 1010660"/>
              <a:gd name="connsiteY134" fmla="*/ 1636940 h 1802203"/>
              <a:gd name="connsiteX135" fmla="*/ 82848 w 1010660"/>
              <a:gd name="connsiteY135" fmla="*/ 1670233 h 1802203"/>
              <a:gd name="connsiteX136" fmla="*/ 168626 w 1010660"/>
              <a:gd name="connsiteY136" fmla="*/ 1675668 h 1802203"/>
              <a:gd name="connsiteX137" fmla="*/ 225699 w 1010660"/>
              <a:gd name="connsiteY137" fmla="*/ 1626239 h 1802203"/>
              <a:gd name="connsiteX138" fmla="*/ 241496 w 1010660"/>
              <a:gd name="connsiteY138" fmla="*/ 1605007 h 1802203"/>
              <a:gd name="connsiteX139" fmla="*/ 272750 w 1010660"/>
              <a:gd name="connsiteY139" fmla="*/ 1588021 h 1802203"/>
              <a:gd name="connsiteX140" fmla="*/ 282092 w 1010660"/>
              <a:gd name="connsiteY140" fmla="*/ 1593966 h 1802203"/>
              <a:gd name="connsiteX141" fmla="*/ 279884 w 1010660"/>
              <a:gd name="connsiteY141" fmla="*/ 1643055 h 1802203"/>
              <a:gd name="connsiteX142" fmla="*/ 287698 w 1010660"/>
              <a:gd name="connsiteY142" fmla="*/ 1653417 h 1802203"/>
              <a:gd name="connsiteX143" fmla="*/ 291095 w 1010660"/>
              <a:gd name="connsiteY143" fmla="*/ 1645943 h 1802203"/>
              <a:gd name="connsiteX144" fmla="*/ 292963 w 1010660"/>
              <a:gd name="connsiteY144" fmla="*/ 1604327 h 1802203"/>
              <a:gd name="connsiteX145" fmla="*/ 295681 w 1010660"/>
              <a:gd name="connsiteY145" fmla="*/ 1579188 h 1802203"/>
              <a:gd name="connsiteX146" fmla="*/ 311648 w 1010660"/>
              <a:gd name="connsiteY146" fmla="*/ 1549633 h 1802203"/>
              <a:gd name="connsiteX147" fmla="*/ 316234 w 1010660"/>
              <a:gd name="connsiteY147" fmla="*/ 1517190 h 1802203"/>
              <a:gd name="connsiteX148" fmla="*/ 316743 w 1010660"/>
              <a:gd name="connsiteY148" fmla="*/ 1507338 h 1802203"/>
              <a:gd name="connsiteX149" fmla="*/ 313686 w 1010660"/>
              <a:gd name="connsiteY149" fmla="*/ 1474385 h 1802203"/>
              <a:gd name="connsiteX150" fmla="*/ 294662 w 1010660"/>
              <a:gd name="connsiteY150" fmla="*/ 1451794 h 1802203"/>
              <a:gd name="connsiteX151" fmla="*/ 281073 w 1010660"/>
              <a:gd name="connsiteY151" fmla="*/ 1446189 h 1802203"/>
              <a:gd name="connsiteX152" fmla="*/ 272071 w 1010660"/>
              <a:gd name="connsiteY152" fmla="*/ 1439734 h 1802203"/>
              <a:gd name="connsiteX153" fmla="*/ 270542 w 1010660"/>
              <a:gd name="connsiteY153" fmla="*/ 1428863 h 1802203"/>
              <a:gd name="connsiteX154" fmla="*/ 278355 w 1010660"/>
              <a:gd name="connsiteY154" fmla="*/ 1303677 h 1802203"/>
              <a:gd name="connsiteX155" fmla="*/ 285659 w 1010660"/>
              <a:gd name="connsiteY155" fmla="*/ 1212293 h 1802203"/>
              <a:gd name="connsiteX156" fmla="*/ 280564 w 1010660"/>
              <a:gd name="connsiteY156" fmla="*/ 1182398 h 1802203"/>
              <a:gd name="connsiteX157" fmla="*/ 269862 w 1010660"/>
              <a:gd name="connsiteY157" fmla="*/ 1148596 h 1802203"/>
              <a:gd name="connsiteX158" fmla="*/ 278016 w 1010660"/>
              <a:gd name="connsiteY158" fmla="*/ 1137725 h 1802203"/>
              <a:gd name="connsiteX159" fmla="*/ 313686 w 1010660"/>
              <a:gd name="connsiteY159" fmla="*/ 1138234 h 1802203"/>
              <a:gd name="connsiteX160" fmla="*/ 323708 w 1010660"/>
              <a:gd name="connsiteY160" fmla="*/ 1148596 h 1802203"/>
              <a:gd name="connsiteX161" fmla="*/ 337296 w 1010660"/>
              <a:gd name="connsiteY161" fmla="*/ 1174414 h 1802203"/>
              <a:gd name="connsiteX162" fmla="*/ 383668 w 1010660"/>
              <a:gd name="connsiteY162" fmla="*/ 1187663 h 1802203"/>
              <a:gd name="connsiteX163" fmla="*/ 507325 w 1010660"/>
              <a:gd name="connsiteY163" fmla="*/ 1194797 h 1802203"/>
              <a:gd name="connsiteX164" fmla="*/ 517007 w 1010660"/>
              <a:gd name="connsiteY164" fmla="*/ 1204309 h 1802203"/>
              <a:gd name="connsiteX165" fmla="*/ 509194 w 1010660"/>
              <a:gd name="connsiteY165" fmla="*/ 1295524 h 1802203"/>
              <a:gd name="connsiteX166" fmla="*/ 499851 w 1010660"/>
              <a:gd name="connsiteY166" fmla="*/ 1395910 h 1802203"/>
              <a:gd name="connsiteX167" fmla="*/ 506816 w 1010660"/>
              <a:gd name="connsiteY167" fmla="*/ 1404064 h 1802203"/>
              <a:gd name="connsiteX168" fmla="*/ 593104 w 1010660"/>
              <a:gd name="connsiteY168" fmla="*/ 1408140 h 1802203"/>
              <a:gd name="connsiteX169" fmla="*/ 606693 w 1010660"/>
              <a:gd name="connsiteY169" fmla="*/ 1407970 h 1802203"/>
              <a:gd name="connsiteX170" fmla="*/ 615016 w 1010660"/>
              <a:gd name="connsiteY170" fmla="*/ 1416293 h 1802203"/>
              <a:gd name="connsiteX171" fmla="*/ 614167 w 1010660"/>
              <a:gd name="connsiteY171" fmla="*/ 1485936 h 1802203"/>
              <a:gd name="connsiteX172" fmla="*/ 610430 w 1010660"/>
              <a:gd name="connsiteY172" fmla="*/ 1490861 h 1802203"/>
              <a:gd name="connsiteX173" fmla="*/ 560831 w 1010660"/>
              <a:gd name="connsiteY173" fmla="*/ 1486105 h 1802203"/>
              <a:gd name="connsiteX174" fmla="*/ 452801 w 1010660"/>
              <a:gd name="connsiteY174" fmla="*/ 1450945 h 1802203"/>
              <a:gd name="connsiteX175" fmla="*/ 429870 w 1010660"/>
              <a:gd name="connsiteY175" fmla="*/ 1458928 h 1802203"/>
              <a:gd name="connsiteX176" fmla="*/ 428341 w 1010660"/>
              <a:gd name="connsiteY176" fmla="*/ 1467081 h 1802203"/>
              <a:gd name="connsiteX177" fmla="*/ 428171 w 1010660"/>
              <a:gd name="connsiteY177" fmla="*/ 1505300 h 1802203"/>
              <a:gd name="connsiteX178" fmla="*/ 434626 w 1010660"/>
              <a:gd name="connsiteY178" fmla="*/ 1523474 h 1802203"/>
              <a:gd name="connsiteX179" fmla="*/ 438193 w 1010660"/>
              <a:gd name="connsiteY179" fmla="*/ 1531628 h 1802203"/>
              <a:gd name="connsiteX180" fmla="*/ 448214 w 1010660"/>
              <a:gd name="connsiteY180" fmla="*/ 1551671 h 1802203"/>
              <a:gd name="connsiteX181" fmla="*/ 451611 w 1010660"/>
              <a:gd name="connsiteY181" fmla="*/ 1557956 h 1802203"/>
              <a:gd name="connsiteX182" fmla="*/ 446346 w 1010660"/>
              <a:gd name="connsiteY182" fmla="*/ 1561523 h 1802203"/>
              <a:gd name="connsiteX183" fmla="*/ 350715 w 1010660"/>
              <a:gd name="connsiteY183" fmla="*/ 1584454 h 1802203"/>
              <a:gd name="connsiteX184" fmla="*/ 327954 w 1010660"/>
              <a:gd name="connsiteY184" fmla="*/ 1610782 h 1802203"/>
              <a:gd name="connsiteX185" fmla="*/ 327954 w 1010660"/>
              <a:gd name="connsiteY185" fmla="*/ 1649850 h 1802203"/>
              <a:gd name="connsiteX186" fmla="*/ 335428 w 1010660"/>
              <a:gd name="connsiteY186" fmla="*/ 1668194 h 1802203"/>
              <a:gd name="connsiteX187" fmla="*/ 346809 w 1010660"/>
              <a:gd name="connsiteY187" fmla="*/ 1688407 h 1802203"/>
              <a:gd name="connsiteX188" fmla="*/ 351904 w 1010660"/>
              <a:gd name="connsiteY188" fmla="*/ 1693673 h 1802203"/>
              <a:gd name="connsiteX189" fmla="*/ 395558 w 1010660"/>
              <a:gd name="connsiteY189" fmla="*/ 1687219 h 1802203"/>
              <a:gd name="connsiteX190" fmla="*/ 410166 w 1010660"/>
              <a:gd name="connsiteY190" fmla="*/ 1651888 h 1802203"/>
              <a:gd name="connsiteX191" fmla="*/ 398615 w 1010660"/>
              <a:gd name="connsiteY191" fmla="*/ 1632354 h 1802203"/>
              <a:gd name="connsiteX192" fmla="*/ 395388 w 1010660"/>
              <a:gd name="connsiteY192" fmla="*/ 1623182 h 1802203"/>
              <a:gd name="connsiteX193" fmla="*/ 403032 w 1010660"/>
              <a:gd name="connsiteY193" fmla="*/ 1619445 h 1802203"/>
              <a:gd name="connsiteX194" fmla="*/ 500701 w 1010660"/>
              <a:gd name="connsiteY194" fmla="*/ 1603478 h 1802203"/>
              <a:gd name="connsiteX195" fmla="*/ 566606 w 1010660"/>
              <a:gd name="connsiteY195" fmla="*/ 1591928 h 1802203"/>
              <a:gd name="connsiteX196" fmla="*/ 616205 w 1010660"/>
              <a:gd name="connsiteY196" fmla="*/ 1587341 h 1802203"/>
              <a:gd name="connsiteX197" fmla="*/ 638626 w 1010660"/>
              <a:gd name="connsiteY197" fmla="*/ 1604667 h 1802203"/>
              <a:gd name="connsiteX198" fmla="*/ 663935 w 1010660"/>
              <a:gd name="connsiteY198" fmla="*/ 1683312 h 1802203"/>
              <a:gd name="connsiteX199" fmla="*/ 667502 w 1010660"/>
              <a:gd name="connsiteY199" fmla="*/ 1731891 h 1802203"/>
              <a:gd name="connsiteX200" fmla="*/ 665634 w 1010660"/>
              <a:gd name="connsiteY200" fmla="*/ 1757200 h 1802203"/>
              <a:gd name="connsiteX201" fmla="*/ 712345 w 1010660"/>
              <a:gd name="connsiteY201" fmla="*/ 1803402 h 1802203"/>
              <a:gd name="connsiteX202" fmla="*/ 763642 w 1010660"/>
              <a:gd name="connsiteY202" fmla="*/ 1762976 h 1802203"/>
              <a:gd name="connsiteX203" fmla="*/ 760415 w 1010660"/>
              <a:gd name="connsiteY203" fmla="*/ 1742423 h 1802203"/>
              <a:gd name="connsiteX204" fmla="*/ 730860 w 1010660"/>
              <a:gd name="connsiteY204" fmla="*/ 1710319 h 1802203"/>
              <a:gd name="connsiteX205" fmla="*/ 725934 w 1010660"/>
              <a:gd name="connsiteY205" fmla="*/ 1704204 h 1802203"/>
              <a:gd name="connsiteX206" fmla="*/ 695189 w 1010660"/>
              <a:gd name="connsiteY206" fmla="*/ 1594985 h 1802203"/>
              <a:gd name="connsiteX207" fmla="*/ 705890 w 1010660"/>
              <a:gd name="connsiteY207" fmla="*/ 1581736 h 1802203"/>
              <a:gd name="connsiteX208" fmla="*/ 711835 w 1010660"/>
              <a:gd name="connsiteY208" fmla="*/ 1582246 h 1802203"/>
              <a:gd name="connsiteX209" fmla="*/ 783516 w 1010660"/>
              <a:gd name="connsiteY209" fmla="*/ 1589719 h 1802203"/>
              <a:gd name="connsiteX210" fmla="*/ 928236 w 1010660"/>
              <a:gd name="connsiteY210" fmla="*/ 1601270 h 1802203"/>
              <a:gd name="connsiteX211" fmla="*/ 942844 w 1010660"/>
              <a:gd name="connsiteY211" fmla="*/ 1623182 h 1802203"/>
              <a:gd name="connsiteX212" fmla="*/ 943353 w 1010660"/>
              <a:gd name="connsiteY212" fmla="*/ 1639488 h 1802203"/>
              <a:gd name="connsiteX213" fmla="*/ 951506 w 1010660"/>
              <a:gd name="connsiteY213" fmla="*/ 1656984 h 1802203"/>
              <a:gd name="connsiteX214" fmla="*/ 958980 w 1010660"/>
              <a:gd name="connsiteY214" fmla="*/ 1663778 h 1802203"/>
              <a:gd name="connsiteX215" fmla="*/ 989385 w 1010660"/>
              <a:gd name="connsiteY215" fmla="*/ 1666496 h 1802203"/>
              <a:gd name="connsiteX216" fmla="*/ 1002974 w 1010660"/>
              <a:gd name="connsiteY216" fmla="*/ 1659531 h 1802203"/>
              <a:gd name="connsiteX217" fmla="*/ 1010278 w 1010660"/>
              <a:gd name="connsiteY217" fmla="*/ 1613160 h 1802203"/>
              <a:gd name="connsiteX218" fmla="*/ 893245 w 1010660"/>
              <a:gd name="connsiteY218" fmla="*/ 959203 h 1802203"/>
              <a:gd name="connsiteX219" fmla="*/ 911929 w 1010660"/>
              <a:gd name="connsiteY219" fmla="*/ 957674 h 1802203"/>
              <a:gd name="connsiteX220" fmla="*/ 923310 w 1010660"/>
              <a:gd name="connsiteY220" fmla="*/ 963110 h 1802203"/>
              <a:gd name="connsiteX221" fmla="*/ 941655 w 1010660"/>
              <a:gd name="connsiteY221" fmla="*/ 1071989 h 1802203"/>
              <a:gd name="connsiteX222" fmla="*/ 943183 w 1010660"/>
              <a:gd name="connsiteY222" fmla="*/ 1086257 h 1802203"/>
              <a:gd name="connsiteX223" fmla="*/ 942504 w 1010660"/>
              <a:gd name="connsiteY223" fmla="*/ 1086257 h 1802203"/>
              <a:gd name="connsiteX224" fmla="*/ 942504 w 1010660"/>
              <a:gd name="connsiteY224" fmla="*/ 1098147 h 1802203"/>
              <a:gd name="connsiteX225" fmla="*/ 937748 w 1010660"/>
              <a:gd name="connsiteY225" fmla="*/ 1103073 h 1802203"/>
              <a:gd name="connsiteX226" fmla="*/ 932822 w 1010660"/>
              <a:gd name="connsiteY226" fmla="*/ 1098317 h 1802203"/>
              <a:gd name="connsiteX227" fmla="*/ 912269 w 1010660"/>
              <a:gd name="connsiteY227" fmla="*/ 1033261 h 1802203"/>
              <a:gd name="connsiteX228" fmla="*/ 893245 w 1010660"/>
              <a:gd name="connsiteY228" fmla="*/ 974830 h 1802203"/>
              <a:gd name="connsiteX229" fmla="*/ 888998 w 1010660"/>
              <a:gd name="connsiteY229" fmla="*/ 962940 h 1802203"/>
              <a:gd name="connsiteX230" fmla="*/ 893245 w 1010660"/>
              <a:gd name="connsiteY230" fmla="*/ 959203 h 1802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</a:cxnLst>
            <a:rect l="l" t="t" r="r" b="b"/>
            <a:pathLst>
              <a:path w="1010660" h="1802203">
                <a:moveTo>
                  <a:pt x="1010278" y="1613160"/>
                </a:moveTo>
                <a:cubicBezTo>
                  <a:pt x="1009089" y="1607894"/>
                  <a:pt x="1006031" y="1602459"/>
                  <a:pt x="998557" y="1603308"/>
                </a:cubicBezTo>
                <a:cubicBezTo>
                  <a:pt x="993801" y="1603818"/>
                  <a:pt x="991253" y="1600760"/>
                  <a:pt x="990404" y="1596344"/>
                </a:cubicBezTo>
                <a:cubicBezTo>
                  <a:pt x="989725" y="1592437"/>
                  <a:pt x="989215" y="1588530"/>
                  <a:pt x="988536" y="1584624"/>
                </a:cubicBezTo>
                <a:cubicBezTo>
                  <a:pt x="986328" y="1571545"/>
                  <a:pt x="981232" y="1566449"/>
                  <a:pt x="968322" y="1564241"/>
                </a:cubicBezTo>
                <a:cubicBezTo>
                  <a:pt x="935879" y="1558975"/>
                  <a:pt x="903606" y="1553540"/>
                  <a:pt x="871163" y="1548444"/>
                </a:cubicBezTo>
                <a:cubicBezTo>
                  <a:pt x="830737" y="1542159"/>
                  <a:pt x="790140" y="1536214"/>
                  <a:pt x="749714" y="1529589"/>
                </a:cubicBezTo>
                <a:cubicBezTo>
                  <a:pt x="738843" y="1527721"/>
                  <a:pt x="728821" y="1521606"/>
                  <a:pt x="717101" y="1522625"/>
                </a:cubicBezTo>
                <a:cubicBezTo>
                  <a:pt x="717271" y="1521946"/>
                  <a:pt x="717441" y="1521096"/>
                  <a:pt x="717441" y="1520417"/>
                </a:cubicBezTo>
                <a:cubicBezTo>
                  <a:pt x="724915" y="1519228"/>
                  <a:pt x="732558" y="1518039"/>
                  <a:pt x="740032" y="1517020"/>
                </a:cubicBezTo>
                <a:cubicBezTo>
                  <a:pt x="741391" y="1516850"/>
                  <a:pt x="743599" y="1515491"/>
                  <a:pt x="743769" y="1518379"/>
                </a:cubicBezTo>
                <a:cubicBezTo>
                  <a:pt x="744109" y="1522795"/>
                  <a:pt x="748015" y="1522455"/>
                  <a:pt x="750563" y="1523474"/>
                </a:cubicBezTo>
                <a:cubicBezTo>
                  <a:pt x="768568" y="1530099"/>
                  <a:pt x="786404" y="1525853"/>
                  <a:pt x="804069" y="1521946"/>
                </a:cubicBezTo>
                <a:cubicBezTo>
                  <a:pt x="810354" y="1520587"/>
                  <a:pt x="812562" y="1514981"/>
                  <a:pt x="813581" y="1509036"/>
                </a:cubicBezTo>
                <a:cubicBezTo>
                  <a:pt x="814600" y="1502922"/>
                  <a:pt x="815110" y="1496637"/>
                  <a:pt x="816129" y="1490522"/>
                </a:cubicBezTo>
                <a:cubicBezTo>
                  <a:pt x="817827" y="1479821"/>
                  <a:pt x="815789" y="1474895"/>
                  <a:pt x="806277" y="1469459"/>
                </a:cubicBezTo>
                <a:cubicBezTo>
                  <a:pt x="800672" y="1466402"/>
                  <a:pt x="798124" y="1462155"/>
                  <a:pt x="798124" y="1455871"/>
                </a:cubicBezTo>
                <a:cubicBezTo>
                  <a:pt x="798124" y="1452473"/>
                  <a:pt x="798124" y="1449076"/>
                  <a:pt x="797274" y="1445849"/>
                </a:cubicBezTo>
                <a:cubicBezTo>
                  <a:pt x="795576" y="1439394"/>
                  <a:pt x="791839" y="1438375"/>
                  <a:pt x="786064" y="1441772"/>
                </a:cubicBezTo>
                <a:cubicBezTo>
                  <a:pt x="776722" y="1447208"/>
                  <a:pt x="767549" y="1452643"/>
                  <a:pt x="758037" y="1457739"/>
                </a:cubicBezTo>
                <a:cubicBezTo>
                  <a:pt x="738164" y="1468440"/>
                  <a:pt x="719649" y="1481349"/>
                  <a:pt x="698586" y="1490012"/>
                </a:cubicBezTo>
                <a:cubicBezTo>
                  <a:pt x="689584" y="1493749"/>
                  <a:pt x="685847" y="1491201"/>
                  <a:pt x="685507" y="1481859"/>
                </a:cubicBezTo>
                <a:cubicBezTo>
                  <a:pt x="684828" y="1460287"/>
                  <a:pt x="683979" y="1438885"/>
                  <a:pt x="683299" y="1417313"/>
                </a:cubicBezTo>
                <a:cubicBezTo>
                  <a:pt x="683129" y="1410688"/>
                  <a:pt x="686526" y="1405932"/>
                  <a:pt x="692302" y="1403214"/>
                </a:cubicBezTo>
                <a:cubicBezTo>
                  <a:pt x="697397" y="1400836"/>
                  <a:pt x="703003" y="1399817"/>
                  <a:pt x="708608" y="1399138"/>
                </a:cubicBezTo>
                <a:cubicBezTo>
                  <a:pt x="734087" y="1395910"/>
                  <a:pt x="759736" y="1392853"/>
                  <a:pt x="784875" y="1387417"/>
                </a:cubicBezTo>
                <a:cubicBezTo>
                  <a:pt x="802710" y="1383681"/>
                  <a:pt x="820375" y="1378755"/>
                  <a:pt x="833794" y="1365675"/>
                </a:cubicBezTo>
                <a:cubicBezTo>
                  <a:pt x="864369" y="1335780"/>
                  <a:pt x="892565" y="1303507"/>
                  <a:pt x="910231" y="1264100"/>
                </a:cubicBezTo>
                <a:cubicBezTo>
                  <a:pt x="921441" y="1239300"/>
                  <a:pt x="934011" y="1214671"/>
                  <a:pt x="935540" y="1186474"/>
                </a:cubicBezTo>
                <a:cubicBezTo>
                  <a:pt x="935710" y="1183417"/>
                  <a:pt x="936219" y="1180020"/>
                  <a:pt x="939616" y="1178661"/>
                </a:cubicBezTo>
                <a:cubicBezTo>
                  <a:pt x="949468" y="1174584"/>
                  <a:pt x="955243" y="1165582"/>
                  <a:pt x="960679" y="1157768"/>
                </a:cubicBezTo>
                <a:cubicBezTo>
                  <a:pt x="971380" y="1142141"/>
                  <a:pt x="975626" y="1123966"/>
                  <a:pt x="976646" y="1104602"/>
                </a:cubicBezTo>
                <a:cubicBezTo>
                  <a:pt x="978684" y="1059590"/>
                  <a:pt x="967473" y="1016615"/>
                  <a:pt x="958301" y="973301"/>
                </a:cubicBezTo>
                <a:cubicBezTo>
                  <a:pt x="957451" y="969564"/>
                  <a:pt x="954904" y="965318"/>
                  <a:pt x="956942" y="961751"/>
                </a:cubicBezTo>
                <a:cubicBezTo>
                  <a:pt x="961698" y="953767"/>
                  <a:pt x="959150" y="945784"/>
                  <a:pt x="957451" y="937970"/>
                </a:cubicBezTo>
                <a:cubicBezTo>
                  <a:pt x="954904" y="925571"/>
                  <a:pt x="953545" y="913511"/>
                  <a:pt x="957961" y="901281"/>
                </a:cubicBezTo>
                <a:cubicBezTo>
                  <a:pt x="959150" y="897884"/>
                  <a:pt x="958980" y="894656"/>
                  <a:pt x="957621" y="891259"/>
                </a:cubicBezTo>
                <a:cubicBezTo>
                  <a:pt x="953884" y="881407"/>
                  <a:pt x="954054" y="871046"/>
                  <a:pt x="957112" y="861364"/>
                </a:cubicBezTo>
                <a:cubicBezTo>
                  <a:pt x="961868" y="845567"/>
                  <a:pt x="962547" y="829770"/>
                  <a:pt x="959829" y="813804"/>
                </a:cubicBezTo>
                <a:cubicBezTo>
                  <a:pt x="958980" y="809047"/>
                  <a:pt x="959660" y="804971"/>
                  <a:pt x="962547" y="801064"/>
                </a:cubicBezTo>
                <a:cubicBezTo>
                  <a:pt x="971210" y="789174"/>
                  <a:pt x="967813" y="780171"/>
                  <a:pt x="953205" y="776435"/>
                </a:cubicBezTo>
                <a:cubicBezTo>
                  <a:pt x="950487" y="775755"/>
                  <a:pt x="947600" y="775246"/>
                  <a:pt x="944882" y="774566"/>
                </a:cubicBezTo>
                <a:cubicBezTo>
                  <a:pt x="930953" y="770999"/>
                  <a:pt x="930614" y="770489"/>
                  <a:pt x="930784" y="756561"/>
                </a:cubicBezTo>
                <a:cubicBezTo>
                  <a:pt x="930784" y="752315"/>
                  <a:pt x="931293" y="748068"/>
                  <a:pt x="931463" y="743822"/>
                </a:cubicBezTo>
                <a:cubicBezTo>
                  <a:pt x="932992" y="712398"/>
                  <a:pt x="939786" y="681483"/>
                  <a:pt x="939107" y="650059"/>
                </a:cubicBezTo>
                <a:cubicBezTo>
                  <a:pt x="938767" y="637490"/>
                  <a:pt x="928406" y="630526"/>
                  <a:pt x="916685" y="635112"/>
                </a:cubicBezTo>
                <a:cubicBezTo>
                  <a:pt x="902587" y="640547"/>
                  <a:pt x="901228" y="639698"/>
                  <a:pt x="902077" y="624581"/>
                </a:cubicBezTo>
                <a:cubicBezTo>
                  <a:pt x="902077" y="623392"/>
                  <a:pt x="902247" y="622372"/>
                  <a:pt x="902417" y="621183"/>
                </a:cubicBezTo>
                <a:cubicBezTo>
                  <a:pt x="908702" y="596044"/>
                  <a:pt x="906154" y="570565"/>
                  <a:pt x="907173" y="545087"/>
                </a:cubicBezTo>
                <a:cubicBezTo>
                  <a:pt x="908022" y="521816"/>
                  <a:pt x="906324" y="499395"/>
                  <a:pt x="896132" y="478162"/>
                </a:cubicBezTo>
                <a:cubicBezTo>
                  <a:pt x="893584" y="472896"/>
                  <a:pt x="890697" y="467631"/>
                  <a:pt x="888489" y="462195"/>
                </a:cubicBezTo>
                <a:cubicBezTo>
                  <a:pt x="886620" y="457779"/>
                  <a:pt x="884412" y="452344"/>
                  <a:pt x="887300" y="448267"/>
                </a:cubicBezTo>
                <a:cubicBezTo>
                  <a:pt x="892396" y="441303"/>
                  <a:pt x="891376" y="433829"/>
                  <a:pt x="891376" y="426355"/>
                </a:cubicBezTo>
                <a:cubicBezTo>
                  <a:pt x="891376" y="415484"/>
                  <a:pt x="898850" y="411238"/>
                  <a:pt x="908702" y="416333"/>
                </a:cubicBezTo>
                <a:cubicBezTo>
                  <a:pt x="911759" y="417862"/>
                  <a:pt x="914817" y="420240"/>
                  <a:pt x="919233" y="418881"/>
                </a:cubicBezTo>
                <a:cubicBezTo>
                  <a:pt x="916515" y="411747"/>
                  <a:pt x="910401" y="405462"/>
                  <a:pt x="913798" y="397819"/>
                </a:cubicBezTo>
                <a:cubicBezTo>
                  <a:pt x="919233" y="385759"/>
                  <a:pt x="916855" y="373359"/>
                  <a:pt x="915836" y="361129"/>
                </a:cubicBezTo>
                <a:cubicBezTo>
                  <a:pt x="915326" y="354165"/>
                  <a:pt x="912779" y="346861"/>
                  <a:pt x="915157" y="340067"/>
                </a:cubicBezTo>
                <a:cubicBezTo>
                  <a:pt x="922460" y="318834"/>
                  <a:pt x="918724" y="294545"/>
                  <a:pt x="933501" y="275520"/>
                </a:cubicBezTo>
                <a:cubicBezTo>
                  <a:pt x="933841" y="258704"/>
                  <a:pt x="943693" y="243417"/>
                  <a:pt x="941315" y="225922"/>
                </a:cubicBezTo>
                <a:cubicBezTo>
                  <a:pt x="940296" y="218108"/>
                  <a:pt x="940805" y="210125"/>
                  <a:pt x="940635" y="202141"/>
                </a:cubicBezTo>
                <a:cubicBezTo>
                  <a:pt x="940466" y="188213"/>
                  <a:pt x="939616" y="173945"/>
                  <a:pt x="934521" y="161205"/>
                </a:cubicBezTo>
                <a:cubicBezTo>
                  <a:pt x="929765" y="148806"/>
                  <a:pt x="933162" y="133348"/>
                  <a:pt x="920592" y="124006"/>
                </a:cubicBezTo>
                <a:cubicBezTo>
                  <a:pt x="914307" y="119250"/>
                  <a:pt x="917704" y="111437"/>
                  <a:pt x="914477" y="105661"/>
                </a:cubicBezTo>
                <a:cubicBezTo>
                  <a:pt x="907683" y="93262"/>
                  <a:pt x="900379" y="80692"/>
                  <a:pt x="893415" y="67783"/>
                </a:cubicBezTo>
                <a:cubicBezTo>
                  <a:pt x="871673" y="27696"/>
                  <a:pt x="841098" y="1028"/>
                  <a:pt x="792858" y="9"/>
                </a:cubicBezTo>
                <a:cubicBezTo>
                  <a:pt x="784535" y="-161"/>
                  <a:pt x="778420" y="2047"/>
                  <a:pt x="773834" y="8332"/>
                </a:cubicBezTo>
                <a:cubicBezTo>
                  <a:pt x="769078" y="14957"/>
                  <a:pt x="764322" y="21751"/>
                  <a:pt x="760415" y="28885"/>
                </a:cubicBezTo>
                <a:cubicBezTo>
                  <a:pt x="755659" y="37718"/>
                  <a:pt x="750393" y="40266"/>
                  <a:pt x="741221" y="35849"/>
                </a:cubicBezTo>
                <a:cubicBezTo>
                  <a:pt x="735786" y="33132"/>
                  <a:pt x="730010" y="32112"/>
                  <a:pt x="724235" y="30923"/>
                </a:cubicBezTo>
                <a:cubicBezTo>
                  <a:pt x="701814" y="26677"/>
                  <a:pt x="679053" y="25828"/>
                  <a:pt x="656801" y="30074"/>
                </a:cubicBezTo>
                <a:cubicBezTo>
                  <a:pt x="628435" y="35510"/>
                  <a:pt x="605674" y="52156"/>
                  <a:pt x="585630" y="72029"/>
                </a:cubicBezTo>
                <a:cubicBezTo>
                  <a:pt x="576628" y="81032"/>
                  <a:pt x="569833" y="91903"/>
                  <a:pt x="566946" y="104812"/>
                </a:cubicBezTo>
                <a:cubicBezTo>
                  <a:pt x="560831" y="132669"/>
                  <a:pt x="561171" y="161035"/>
                  <a:pt x="560491" y="189232"/>
                </a:cubicBezTo>
                <a:cubicBezTo>
                  <a:pt x="560321" y="195347"/>
                  <a:pt x="560831" y="200952"/>
                  <a:pt x="563209" y="206558"/>
                </a:cubicBezTo>
                <a:cubicBezTo>
                  <a:pt x="570853" y="224223"/>
                  <a:pt x="569324" y="241888"/>
                  <a:pt x="563379" y="259554"/>
                </a:cubicBezTo>
                <a:cubicBezTo>
                  <a:pt x="561510" y="264989"/>
                  <a:pt x="561680" y="270764"/>
                  <a:pt x="561340" y="276370"/>
                </a:cubicBezTo>
                <a:cubicBezTo>
                  <a:pt x="560831" y="283334"/>
                  <a:pt x="563039" y="287750"/>
                  <a:pt x="570853" y="288260"/>
                </a:cubicBezTo>
                <a:cubicBezTo>
                  <a:pt x="580534" y="288939"/>
                  <a:pt x="584951" y="294205"/>
                  <a:pt x="584781" y="303887"/>
                </a:cubicBezTo>
                <a:cubicBezTo>
                  <a:pt x="584781" y="307624"/>
                  <a:pt x="585970" y="311021"/>
                  <a:pt x="590386" y="312380"/>
                </a:cubicBezTo>
                <a:cubicBezTo>
                  <a:pt x="604654" y="317136"/>
                  <a:pt x="606353" y="320533"/>
                  <a:pt x="601937" y="335311"/>
                </a:cubicBezTo>
                <a:cubicBezTo>
                  <a:pt x="601087" y="338198"/>
                  <a:pt x="600918" y="339897"/>
                  <a:pt x="603635" y="341595"/>
                </a:cubicBezTo>
                <a:cubicBezTo>
                  <a:pt x="610599" y="345842"/>
                  <a:pt x="613827" y="352466"/>
                  <a:pt x="616205" y="359940"/>
                </a:cubicBezTo>
                <a:cubicBezTo>
                  <a:pt x="619772" y="370981"/>
                  <a:pt x="626227" y="375397"/>
                  <a:pt x="637947" y="374888"/>
                </a:cubicBezTo>
                <a:cubicBezTo>
                  <a:pt x="645590" y="374548"/>
                  <a:pt x="653234" y="373869"/>
                  <a:pt x="660708" y="372510"/>
                </a:cubicBezTo>
                <a:cubicBezTo>
                  <a:pt x="671239" y="370641"/>
                  <a:pt x="679222" y="374208"/>
                  <a:pt x="685168" y="382362"/>
                </a:cubicBezTo>
                <a:cubicBezTo>
                  <a:pt x="689924" y="388646"/>
                  <a:pt x="694000" y="395441"/>
                  <a:pt x="698247" y="402065"/>
                </a:cubicBezTo>
                <a:cubicBezTo>
                  <a:pt x="705381" y="413106"/>
                  <a:pt x="705041" y="414975"/>
                  <a:pt x="694680" y="422788"/>
                </a:cubicBezTo>
                <a:cubicBezTo>
                  <a:pt x="693321" y="423807"/>
                  <a:pt x="691962" y="424826"/>
                  <a:pt x="690603" y="425846"/>
                </a:cubicBezTo>
                <a:cubicBezTo>
                  <a:pt x="675995" y="436547"/>
                  <a:pt x="664954" y="450305"/>
                  <a:pt x="656971" y="466442"/>
                </a:cubicBezTo>
                <a:cubicBezTo>
                  <a:pt x="651196" y="478162"/>
                  <a:pt x="649327" y="492091"/>
                  <a:pt x="637607" y="500414"/>
                </a:cubicBezTo>
                <a:cubicBezTo>
                  <a:pt x="635399" y="501942"/>
                  <a:pt x="635908" y="505000"/>
                  <a:pt x="635229" y="507378"/>
                </a:cubicBezTo>
                <a:cubicBezTo>
                  <a:pt x="632851" y="516890"/>
                  <a:pt x="633021" y="527251"/>
                  <a:pt x="628605" y="536084"/>
                </a:cubicBezTo>
                <a:cubicBezTo>
                  <a:pt x="619942" y="553919"/>
                  <a:pt x="611449" y="571754"/>
                  <a:pt x="601597" y="588910"/>
                </a:cubicBezTo>
                <a:cubicBezTo>
                  <a:pt x="587499" y="613200"/>
                  <a:pt x="576798" y="638169"/>
                  <a:pt x="576118" y="666876"/>
                </a:cubicBezTo>
                <a:cubicBezTo>
                  <a:pt x="575778" y="681993"/>
                  <a:pt x="568474" y="695752"/>
                  <a:pt x="566776" y="710699"/>
                </a:cubicBezTo>
                <a:cubicBezTo>
                  <a:pt x="563209" y="740424"/>
                  <a:pt x="558453" y="769980"/>
                  <a:pt x="552847" y="799535"/>
                </a:cubicBezTo>
                <a:cubicBezTo>
                  <a:pt x="551998" y="804291"/>
                  <a:pt x="550300" y="808878"/>
                  <a:pt x="547582" y="812784"/>
                </a:cubicBezTo>
                <a:cubicBezTo>
                  <a:pt x="543505" y="818390"/>
                  <a:pt x="539768" y="819579"/>
                  <a:pt x="532804" y="815332"/>
                </a:cubicBezTo>
                <a:cubicBezTo>
                  <a:pt x="517177" y="805990"/>
                  <a:pt x="505457" y="802253"/>
                  <a:pt x="491189" y="818220"/>
                </a:cubicBezTo>
                <a:cubicBezTo>
                  <a:pt x="482866" y="827392"/>
                  <a:pt x="472334" y="835545"/>
                  <a:pt x="458406" y="835885"/>
                </a:cubicBezTo>
                <a:cubicBezTo>
                  <a:pt x="440571" y="836395"/>
                  <a:pt x="425114" y="844038"/>
                  <a:pt x="411015" y="853720"/>
                </a:cubicBezTo>
                <a:cubicBezTo>
                  <a:pt x="404391" y="858307"/>
                  <a:pt x="400654" y="861024"/>
                  <a:pt x="394199" y="854400"/>
                </a:cubicBezTo>
                <a:cubicBezTo>
                  <a:pt x="388424" y="848625"/>
                  <a:pt x="379761" y="850153"/>
                  <a:pt x="375345" y="856948"/>
                </a:cubicBezTo>
                <a:cubicBezTo>
                  <a:pt x="372967" y="860854"/>
                  <a:pt x="370249" y="861874"/>
                  <a:pt x="367361" y="858646"/>
                </a:cubicBezTo>
                <a:cubicBezTo>
                  <a:pt x="362945" y="853550"/>
                  <a:pt x="359208" y="855759"/>
                  <a:pt x="355471" y="859156"/>
                </a:cubicBezTo>
                <a:cubicBezTo>
                  <a:pt x="352414" y="861704"/>
                  <a:pt x="349526" y="864421"/>
                  <a:pt x="346469" y="866800"/>
                </a:cubicBezTo>
                <a:cubicBezTo>
                  <a:pt x="337806" y="873934"/>
                  <a:pt x="329143" y="882427"/>
                  <a:pt x="318102" y="884125"/>
                </a:cubicBezTo>
                <a:cubicBezTo>
                  <a:pt x="303664" y="886333"/>
                  <a:pt x="289566" y="890240"/>
                  <a:pt x="274788" y="891259"/>
                </a:cubicBezTo>
                <a:cubicBezTo>
                  <a:pt x="256444" y="892618"/>
                  <a:pt x="237929" y="891599"/>
                  <a:pt x="219754" y="894487"/>
                </a:cubicBezTo>
                <a:cubicBezTo>
                  <a:pt x="214998" y="895166"/>
                  <a:pt x="213469" y="893128"/>
                  <a:pt x="211771" y="889391"/>
                </a:cubicBezTo>
                <a:cubicBezTo>
                  <a:pt x="203617" y="870706"/>
                  <a:pt x="195124" y="852192"/>
                  <a:pt x="186801" y="833677"/>
                </a:cubicBezTo>
                <a:cubicBezTo>
                  <a:pt x="153509" y="759449"/>
                  <a:pt x="120047" y="685220"/>
                  <a:pt x="87094" y="610992"/>
                </a:cubicBezTo>
                <a:cubicBezTo>
                  <a:pt x="84207" y="604707"/>
                  <a:pt x="81998" y="604367"/>
                  <a:pt x="76393" y="607255"/>
                </a:cubicBezTo>
                <a:cubicBezTo>
                  <a:pt x="52783" y="619485"/>
                  <a:pt x="29172" y="631545"/>
                  <a:pt x="5222" y="643095"/>
                </a:cubicBezTo>
                <a:cubicBezTo>
                  <a:pt x="-1063" y="646153"/>
                  <a:pt x="-893" y="648701"/>
                  <a:pt x="1655" y="654306"/>
                </a:cubicBezTo>
                <a:cubicBezTo>
                  <a:pt x="13036" y="678596"/>
                  <a:pt x="23907" y="703225"/>
                  <a:pt x="35117" y="727515"/>
                </a:cubicBezTo>
                <a:cubicBezTo>
                  <a:pt x="71807" y="807689"/>
                  <a:pt x="107477" y="888202"/>
                  <a:pt x="141789" y="969394"/>
                </a:cubicBezTo>
                <a:cubicBezTo>
                  <a:pt x="145696" y="978567"/>
                  <a:pt x="147904" y="986890"/>
                  <a:pt x="138561" y="994194"/>
                </a:cubicBezTo>
                <a:cubicBezTo>
                  <a:pt x="136863" y="995553"/>
                  <a:pt x="135674" y="997931"/>
                  <a:pt x="135334" y="999969"/>
                </a:cubicBezTo>
                <a:cubicBezTo>
                  <a:pt x="133975" y="1006254"/>
                  <a:pt x="129729" y="1009991"/>
                  <a:pt x="125143" y="1013897"/>
                </a:cubicBezTo>
                <a:cubicBezTo>
                  <a:pt x="107138" y="1029524"/>
                  <a:pt x="94568" y="1047529"/>
                  <a:pt x="96436" y="1073178"/>
                </a:cubicBezTo>
                <a:cubicBezTo>
                  <a:pt x="97456" y="1088466"/>
                  <a:pt x="96776" y="1103753"/>
                  <a:pt x="96946" y="1119040"/>
                </a:cubicBezTo>
                <a:cubicBezTo>
                  <a:pt x="96946" y="1122437"/>
                  <a:pt x="97286" y="1125835"/>
                  <a:pt x="98305" y="1129062"/>
                </a:cubicBezTo>
                <a:cubicBezTo>
                  <a:pt x="102381" y="1142141"/>
                  <a:pt x="104760" y="1155390"/>
                  <a:pt x="105779" y="1168979"/>
                </a:cubicBezTo>
                <a:cubicBezTo>
                  <a:pt x="108157" y="1200063"/>
                  <a:pt x="112063" y="1230977"/>
                  <a:pt x="120726" y="1260872"/>
                </a:cubicBezTo>
                <a:cubicBezTo>
                  <a:pt x="132277" y="1300959"/>
                  <a:pt x="144676" y="1340876"/>
                  <a:pt x="157076" y="1380793"/>
                </a:cubicBezTo>
                <a:cubicBezTo>
                  <a:pt x="163021" y="1399987"/>
                  <a:pt x="167268" y="1419521"/>
                  <a:pt x="171514" y="1439224"/>
                </a:cubicBezTo>
                <a:cubicBezTo>
                  <a:pt x="176610" y="1461985"/>
                  <a:pt x="176270" y="1483727"/>
                  <a:pt x="162512" y="1504110"/>
                </a:cubicBezTo>
                <a:cubicBezTo>
                  <a:pt x="154019" y="1516680"/>
                  <a:pt x="147394" y="1530609"/>
                  <a:pt x="140430" y="1544197"/>
                </a:cubicBezTo>
                <a:cubicBezTo>
                  <a:pt x="136693" y="1551501"/>
                  <a:pt x="131597" y="1556257"/>
                  <a:pt x="123274" y="1557786"/>
                </a:cubicBezTo>
                <a:cubicBezTo>
                  <a:pt x="113592" y="1559485"/>
                  <a:pt x="103910" y="1561693"/>
                  <a:pt x="94228" y="1563731"/>
                </a:cubicBezTo>
                <a:cubicBezTo>
                  <a:pt x="90661" y="1564580"/>
                  <a:pt x="87604" y="1565599"/>
                  <a:pt x="85226" y="1569167"/>
                </a:cubicBezTo>
                <a:cubicBezTo>
                  <a:pt x="78092" y="1579698"/>
                  <a:pt x="70108" y="1589550"/>
                  <a:pt x="59917" y="1597533"/>
                </a:cubicBezTo>
                <a:cubicBezTo>
                  <a:pt x="47007" y="1607724"/>
                  <a:pt x="44120" y="1620974"/>
                  <a:pt x="47347" y="1636940"/>
                </a:cubicBezTo>
                <a:cubicBezTo>
                  <a:pt x="51424" y="1656984"/>
                  <a:pt x="66202" y="1666156"/>
                  <a:pt x="82848" y="1670233"/>
                </a:cubicBezTo>
                <a:cubicBezTo>
                  <a:pt x="110874" y="1677197"/>
                  <a:pt x="139750" y="1680764"/>
                  <a:pt x="168626" y="1675668"/>
                </a:cubicBezTo>
                <a:cubicBezTo>
                  <a:pt x="197333" y="1670572"/>
                  <a:pt x="219754" y="1658003"/>
                  <a:pt x="225699" y="1626239"/>
                </a:cubicBezTo>
                <a:cubicBezTo>
                  <a:pt x="227398" y="1616897"/>
                  <a:pt x="233343" y="1609763"/>
                  <a:pt x="241496" y="1605007"/>
                </a:cubicBezTo>
                <a:cubicBezTo>
                  <a:pt x="251687" y="1599062"/>
                  <a:pt x="262389" y="1593626"/>
                  <a:pt x="272750" y="1588021"/>
                </a:cubicBezTo>
                <a:cubicBezTo>
                  <a:pt x="280733" y="1583774"/>
                  <a:pt x="282092" y="1584284"/>
                  <a:pt x="282092" y="1593966"/>
                </a:cubicBezTo>
                <a:cubicBezTo>
                  <a:pt x="282262" y="1610272"/>
                  <a:pt x="283621" y="1626749"/>
                  <a:pt x="279884" y="1643055"/>
                </a:cubicBezTo>
                <a:cubicBezTo>
                  <a:pt x="278355" y="1649340"/>
                  <a:pt x="284300" y="1652397"/>
                  <a:pt x="287698" y="1653417"/>
                </a:cubicBezTo>
                <a:cubicBezTo>
                  <a:pt x="292114" y="1654606"/>
                  <a:pt x="290925" y="1648830"/>
                  <a:pt x="291095" y="1645943"/>
                </a:cubicBezTo>
                <a:cubicBezTo>
                  <a:pt x="291944" y="1632184"/>
                  <a:pt x="292284" y="1618256"/>
                  <a:pt x="292963" y="1604327"/>
                </a:cubicBezTo>
                <a:cubicBezTo>
                  <a:pt x="293473" y="1595834"/>
                  <a:pt x="293813" y="1587511"/>
                  <a:pt x="295681" y="1579188"/>
                </a:cubicBezTo>
                <a:cubicBezTo>
                  <a:pt x="298229" y="1567638"/>
                  <a:pt x="305363" y="1558805"/>
                  <a:pt x="311648" y="1549633"/>
                </a:cubicBezTo>
                <a:cubicBezTo>
                  <a:pt x="318612" y="1539441"/>
                  <a:pt x="322349" y="1529250"/>
                  <a:pt x="316234" y="1517190"/>
                </a:cubicBezTo>
                <a:cubicBezTo>
                  <a:pt x="314535" y="1513962"/>
                  <a:pt x="315045" y="1510395"/>
                  <a:pt x="316743" y="1507338"/>
                </a:cubicBezTo>
                <a:cubicBezTo>
                  <a:pt x="323028" y="1495618"/>
                  <a:pt x="319631" y="1484916"/>
                  <a:pt x="313686" y="1474385"/>
                </a:cubicBezTo>
                <a:cubicBezTo>
                  <a:pt x="308760" y="1465553"/>
                  <a:pt x="300947" y="1459268"/>
                  <a:pt x="294662" y="1451794"/>
                </a:cubicBezTo>
                <a:cubicBezTo>
                  <a:pt x="290755" y="1447378"/>
                  <a:pt x="287528" y="1444490"/>
                  <a:pt x="281073" y="1446189"/>
                </a:cubicBezTo>
                <a:cubicBezTo>
                  <a:pt x="276317" y="1447378"/>
                  <a:pt x="272920" y="1444830"/>
                  <a:pt x="272071" y="1439734"/>
                </a:cubicBezTo>
                <a:cubicBezTo>
                  <a:pt x="271391" y="1436167"/>
                  <a:pt x="270882" y="1432430"/>
                  <a:pt x="270542" y="1428863"/>
                </a:cubicBezTo>
                <a:cubicBezTo>
                  <a:pt x="266975" y="1386738"/>
                  <a:pt x="275298" y="1345292"/>
                  <a:pt x="278355" y="1303677"/>
                </a:cubicBezTo>
                <a:cubicBezTo>
                  <a:pt x="280564" y="1273272"/>
                  <a:pt x="285829" y="1243037"/>
                  <a:pt x="285659" y="1212293"/>
                </a:cubicBezTo>
                <a:cubicBezTo>
                  <a:pt x="285659" y="1202101"/>
                  <a:pt x="285150" y="1191230"/>
                  <a:pt x="280564" y="1182398"/>
                </a:cubicBezTo>
                <a:cubicBezTo>
                  <a:pt x="274958" y="1171527"/>
                  <a:pt x="273769" y="1159806"/>
                  <a:pt x="269862" y="1148596"/>
                </a:cubicBezTo>
                <a:cubicBezTo>
                  <a:pt x="267315" y="1141292"/>
                  <a:pt x="270372" y="1137725"/>
                  <a:pt x="278016" y="1137725"/>
                </a:cubicBezTo>
                <a:cubicBezTo>
                  <a:pt x="289906" y="1137555"/>
                  <a:pt x="301796" y="1138404"/>
                  <a:pt x="313686" y="1138234"/>
                </a:cubicBezTo>
                <a:cubicBezTo>
                  <a:pt x="321160" y="1138064"/>
                  <a:pt x="324217" y="1140952"/>
                  <a:pt x="323708" y="1148596"/>
                </a:cubicBezTo>
                <a:cubicBezTo>
                  <a:pt x="323198" y="1159636"/>
                  <a:pt x="328803" y="1167280"/>
                  <a:pt x="337296" y="1174414"/>
                </a:cubicBezTo>
                <a:cubicBezTo>
                  <a:pt x="351055" y="1185625"/>
                  <a:pt x="368041" y="1187154"/>
                  <a:pt x="383668" y="1187663"/>
                </a:cubicBezTo>
                <a:cubicBezTo>
                  <a:pt x="424944" y="1189362"/>
                  <a:pt x="466049" y="1193269"/>
                  <a:pt x="507325" y="1194797"/>
                </a:cubicBezTo>
                <a:cubicBezTo>
                  <a:pt x="514120" y="1194967"/>
                  <a:pt x="517007" y="1197345"/>
                  <a:pt x="517007" y="1204309"/>
                </a:cubicBezTo>
                <a:cubicBezTo>
                  <a:pt x="516837" y="1234884"/>
                  <a:pt x="513100" y="1265289"/>
                  <a:pt x="509194" y="1295524"/>
                </a:cubicBezTo>
                <a:cubicBezTo>
                  <a:pt x="504947" y="1328986"/>
                  <a:pt x="502229" y="1362448"/>
                  <a:pt x="499851" y="1395910"/>
                </a:cubicBezTo>
                <a:cubicBezTo>
                  <a:pt x="499512" y="1401176"/>
                  <a:pt x="501210" y="1403724"/>
                  <a:pt x="506816" y="1404064"/>
                </a:cubicBezTo>
                <a:cubicBezTo>
                  <a:pt x="535522" y="1405592"/>
                  <a:pt x="564228" y="1410688"/>
                  <a:pt x="593104" y="1408140"/>
                </a:cubicBezTo>
                <a:cubicBezTo>
                  <a:pt x="597520" y="1407801"/>
                  <a:pt x="602107" y="1407970"/>
                  <a:pt x="606693" y="1407970"/>
                </a:cubicBezTo>
                <a:cubicBezTo>
                  <a:pt x="612128" y="1407970"/>
                  <a:pt x="615016" y="1410348"/>
                  <a:pt x="615016" y="1416293"/>
                </a:cubicBezTo>
                <a:cubicBezTo>
                  <a:pt x="614676" y="1439564"/>
                  <a:pt x="614506" y="1462665"/>
                  <a:pt x="614167" y="1485936"/>
                </a:cubicBezTo>
                <a:cubicBezTo>
                  <a:pt x="614167" y="1488484"/>
                  <a:pt x="614336" y="1491201"/>
                  <a:pt x="610430" y="1490861"/>
                </a:cubicBezTo>
                <a:cubicBezTo>
                  <a:pt x="593953" y="1489672"/>
                  <a:pt x="577137" y="1491541"/>
                  <a:pt x="560831" y="1486105"/>
                </a:cubicBezTo>
                <a:cubicBezTo>
                  <a:pt x="524991" y="1474046"/>
                  <a:pt x="488980" y="1462325"/>
                  <a:pt x="452801" y="1450945"/>
                </a:cubicBezTo>
                <a:cubicBezTo>
                  <a:pt x="438363" y="1446358"/>
                  <a:pt x="436154" y="1447717"/>
                  <a:pt x="429870" y="1458928"/>
                </a:cubicBezTo>
                <a:cubicBezTo>
                  <a:pt x="428341" y="1461646"/>
                  <a:pt x="428341" y="1464194"/>
                  <a:pt x="428341" y="1467081"/>
                </a:cubicBezTo>
                <a:cubicBezTo>
                  <a:pt x="428341" y="1479821"/>
                  <a:pt x="428511" y="1492560"/>
                  <a:pt x="428171" y="1505300"/>
                </a:cubicBezTo>
                <a:cubicBezTo>
                  <a:pt x="428001" y="1512264"/>
                  <a:pt x="428341" y="1518718"/>
                  <a:pt x="434626" y="1523474"/>
                </a:cubicBezTo>
                <a:cubicBezTo>
                  <a:pt x="437004" y="1525343"/>
                  <a:pt x="439042" y="1528570"/>
                  <a:pt x="438193" y="1531628"/>
                </a:cubicBezTo>
                <a:cubicBezTo>
                  <a:pt x="435645" y="1541479"/>
                  <a:pt x="440571" y="1547085"/>
                  <a:pt x="448214" y="1551671"/>
                </a:cubicBezTo>
                <a:cubicBezTo>
                  <a:pt x="450592" y="1553030"/>
                  <a:pt x="451951" y="1555238"/>
                  <a:pt x="451611" y="1557956"/>
                </a:cubicBezTo>
                <a:cubicBezTo>
                  <a:pt x="451272" y="1560843"/>
                  <a:pt x="448554" y="1560843"/>
                  <a:pt x="446346" y="1561523"/>
                </a:cubicBezTo>
                <a:cubicBezTo>
                  <a:pt x="414582" y="1569846"/>
                  <a:pt x="382988" y="1578679"/>
                  <a:pt x="350715" y="1584454"/>
                </a:cubicBezTo>
                <a:cubicBezTo>
                  <a:pt x="336277" y="1587002"/>
                  <a:pt x="327954" y="1598722"/>
                  <a:pt x="327954" y="1610782"/>
                </a:cubicBezTo>
                <a:cubicBezTo>
                  <a:pt x="327954" y="1623861"/>
                  <a:pt x="327784" y="1636770"/>
                  <a:pt x="327954" y="1649850"/>
                </a:cubicBezTo>
                <a:cubicBezTo>
                  <a:pt x="327954" y="1656984"/>
                  <a:pt x="330332" y="1662929"/>
                  <a:pt x="335428" y="1668194"/>
                </a:cubicBezTo>
                <a:cubicBezTo>
                  <a:pt x="340863" y="1673800"/>
                  <a:pt x="346639" y="1679575"/>
                  <a:pt x="346809" y="1688407"/>
                </a:cubicBezTo>
                <a:cubicBezTo>
                  <a:pt x="346809" y="1691125"/>
                  <a:pt x="349866" y="1692314"/>
                  <a:pt x="351904" y="1693673"/>
                </a:cubicBezTo>
                <a:cubicBezTo>
                  <a:pt x="363285" y="1701317"/>
                  <a:pt x="383498" y="1698259"/>
                  <a:pt x="395558" y="1687219"/>
                </a:cubicBezTo>
                <a:cubicBezTo>
                  <a:pt x="405919" y="1677706"/>
                  <a:pt x="408637" y="1664627"/>
                  <a:pt x="410166" y="1651888"/>
                </a:cubicBezTo>
                <a:cubicBezTo>
                  <a:pt x="411015" y="1643905"/>
                  <a:pt x="405070" y="1637450"/>
                  <a:pt x="398615" y="1632354"/>
                </a:cubicBezTo>
                <a:cubicBezTo>
                  <a:pt x="395728" y="1630146"/>
                  <a:pt x="394539" y="1626919"/>
                  <a:pt x="395388" y="1623182"/>
                </a:cubicBezTo>
                <a:cubicBezTo>
                  <a:pt x="396407" y="1619105"/>
                  <a:pt x="400314" y="1619785"/>
                  <a:pt x="403032" y="1619445"/>
                </a:cubicBezTo>
                <a:cubicBezTo>
                  <a:pt x="435645" y="1614349"/>
                  <a:pt x="468597" y="1611971"/>
                  <a:pt x="500701" y="1603478"/>
                </a:cubicBezTo>
                <a:cubicBezTo>
                  <a:pt x="522103" y="1597703"/>
                  <a:pt x="544694" y="1595665"/>
                  <a:pt x="566606" y="1591928"/>
                </a:cubicBezTo>
                <a:cubicBezTo>
                  <a:pt x="583082" y="1589210"/>
                  <a:pt x="599389" y="1584963"/>
                  <a:pt x="616205" y="1587341"/>
                </a:cubicBezTo>
                <a:cubicBezTo>
                  <a:pt x="626736" y="1588870"/>
                  <a:pt x="634719" y="1592947"/>
                  <a:pt x="638626" y="1604667"/>
                </a:cubicBezTo>
                <a:cubicBezTo>
                  <a:pt x="647629" y="1630655"/>
                  <a:pt x="655952" y="1656984"/>
                  <a:pt x="663935" y="1683312"/>
                </a:cubicBezTo>
                <a:cubicBezTo>
                  <a:pt x="668861" y="1699448"/>
                  <a:pt x="672938" y="1715075"/>
                  <a:pt x="667502" y="1731891"/>
                </a:cubicBezTo>
                <a:cubicBezTo>
                  <a:pt x="664954" y="1739875"/>
                  <a:pt x="665124" y="1748707"/>
                  <a:pt x="665634" y="1757200"/>
                </a:cubicBezTo>
                <a:cubicBezTo>
                  <a:pt x="666993" y="1780471"/>
                  <a:pt x="688735" y="1802043"/>
                  <a:pt x="712345" y="1803402"/>
                </a:cubicBezTo>
                <a:cubicBezTo>
                  <a:pt x="734257" y="1804591"/>
                  <a:pt x="759905" y="1784378"/>
                  <a:pt x="763642" y="1762976"/>
                </a:cubicBezTo>
                <a:cubicBezTo>
                  <a:pt x="765001" y="1755842"/>
                  <a:pt x="763642" y="1748877"/>
                  <a:pt x="760415" y="1742423"/>
                </a:cubicBezTo>
                <a:cubicBezTo>
                  <a:pt x="753791" y="1728664"/>
                  <a:pt x="742580" y="1719152"/>
                  <a:pt x="730860" y="1710319"/>
                </a:cubicBezTo>
                <a:cubicBezTo>
                  <a:pt x="728482" y="1708451"/>
                  <a:pt x="726783" y="1707092"/>
                  <a:pt x="725934" y="1704204"/>
                </a:cubicBezTo>
                <a:cubicBezTo>
                  <a:pt x="714553" y="1668024"/>
                  <a:pt x="702663" y="1632184"/>
                  <a:pt x="695189" y="1594985"/>
                </a:cubicBezTo>
                <a:cubicBezTo>
                  <a:pt x="692811" y="1583435"/>
                  <a:pt x="694000" y="1581906"/>
                  <a:pt x="705890" y="1581736"/>
                </a:cubicBezTo>
                <a:cubicBezTo>
                  <a:pt x="707929" y="1581736"/>
                  <a:pt x="709797" y="1582076"/>
                  <a:pt x="711835" y="1582246"/>
                </a:cubicBezTo>
                <a:cubicBezTo>
                  <a:pt x="735786" y="1584793"/>
                  <a:pt x="759566" y="1587681"/>
                  <a:pt x="783516" y="1589719"/>
                </a:cubicBezTo>
                <a:cubicBezTo>
                  <a:pt x="831756" y="1593626"/>
                  <a:pt x="879996" y="1596514"/>
                  <a:pt x="928236" y="1601270"/>
                </a:cubicBezTo>
                <a:cubicBezTo>
                  <a:pt x="948449" y="1603308"/>
                  <a:pt x="948449" y="1603138"/>
                  <a:pt x="942844" y="1623182"/>
                </a:cubicBezTo>
                <a:cubicBezTo>
                  <a:pt x="941315" y="1628617"/>
                  <a:pt x="939446" y="1634732"/>
                  <a:pt x="943353" y="1639488"/>
                </a:cubicBezTo>
                <a:cubicBezTo>
                  <a:pt x="947600" y="1644754"/>
                  <a:pt x="950148" y="1650529"/>
                  <a:pt x="951506" y="1656984"/>
                </a:cubicBezTo>
                <a:cubicBezTo>
                  <a:pt x="952356" y="1661060"/>
                  <a:pt x="954734" y="1662759"/>
                  <a:pt x="958980" y="1663778"/>
                </a:cubicBezTo>
                <a:cubicBezTo>
                  <a:pt x="969002" y="1665986"/>
                  <a:pt x="979193" y="1665816"/>
                  <a:pt x="989385" y="1666496"/>
                </a:cubicBezTo>
                <a:cubicBezTo>
                  <a:pt x="996179" y="1667005"/>
                  <a:pt x="999916" y="1664118"/>
                  <a:pt x="1002974" y="1659531"/>
                </a:cubicBezTo>
                <a:cubicBezTo>
                  <a:pt x="1012656" y="1645263"/>
                  <a:pt x="1014015" y="1629297"/>
                  <a:pt x="1010278" y="1613160"/>
                </a:cubicBezTo>
                <a:close/>
                <a:moveTo>
                  <a:pt x="893245" y="959203"/>
                </a:moveTo>
                <a:cubicBezTo>
                  <a:pt x="900379" y="964808"/>
                  <a:pt x="906154" y="960732"/>
                  <a:pt x="911929" y="957674"/>
                </a:cubicBezTo>
                <a:cubicBezTo>
                  <a:pt x="921611" y="952748"/>
                  <a:pt x="921611" y="952578"/>
                  <a:pt x="923310" y="963110"/>
                </a:cubicBezTo>
                <a:cubicBezTo>
                  <a:pt x="929425" y="999459"/>
                  <a:pt x="935540" y="1035639"/>
                  <a:pt x="941655" y="1071989"/>
                </a:cubicBezTo>
                <a:cubicBezTo>
                  <a:pt x="942504" y="1076745"/>
                  <a:pt x="942674" y="1081501"/>
                  <a:pt x="943183" y="1086257"/>
                </a:cubicBezTo>
                <a:cubicBezTo>
                  <a:pt x="943013" y="1086257"/>
                  <a:pt x="942844" y="1086257"/>
                  <a:pt x="942504" y="1086257"/>
                </a:cubicBezTo>
                <a:cubicBezTo>
                  <a:pt x="942504" y="1090164"/>
                  <a:pt x="942674" y="1094241"/>
                  <a:pt x="942504" y="1098147"/>
                </a:cubicBezTo>
                <a:cubicBezTo>
                  <a:pt x="942334" y="1100865"/>
                  <a:pt x="940805" y="1103073"/>
                  <a:pt x="937748" y="1103073"/>
                </a:cubicBezTo>
                <a:cubicBezTo>
                  <a:pt x="934690" y="1103243"/>
                  <a:pt x="933501" y="1101205"/>
                  <a:pt x="932822" y="1098317"/>
                </a:cubicBezTo>
                <a:cubicBezTo>
                  <a:pt x="928066" y="1076066"/>
                  <a:pt x="919573" y="1054833"/>
                  <a:pt x="912269" y="1033261"/>
                </a:cubicBezTo>
                <a:cubicBezTo>
                  <a:pt x="905645" y="1013897"/>
                  <a:pt x="897152" y="995213"/>
                  <a:pt x="893245" y="974830"/>
                </a:cubicBezTo>
                <a:cubicBezTo>
                  <a:pt x="892565" y="970753"/>
                  <a:pt x="888828" y="967526"/>
                  <a:pt x="888998" y="962940"/>
                </a:cubicBezTo>
                <a:cubicBezTo>
                  <a:pt x="888998" y="960562"/>
                  <a:pt x="889508" y="956145"/>
                  <a:pt x="893245" y="959203"/>
                </a:cubicBezTo>
                <a:close/>
              </a:path>
            </a:pathLst>
          </a:custGeom>
          <a:solidFill>
            <a:schemeClr val="accent1"/>
          </a:solidFill>
          <a:ln w="169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" name="Oval 8">
            <a:extLst>
              <a:ext uri="{FF2B5EF4-FFF2-40B4-BE49-F238E27FC236}">
                <a16:creationId xmlns:a16="http://schemas.microsoft.com/office/drawing/2014/main" id="{2FF40577-06E8-4139-AB1A-409281256386}"/>
              </a:ext>
            </a:extLst>
          </p:cNvPr>
          <p:cNvSpPr/>
          <p:nvPr/>
        </p:nvSpPr>
        <p:spPr>
          <a:xfrm>
            <a:off x="731099" y="3141377"/>
            <a:ext cx="510564" cy="51056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3"/>
            </a:solidFill>
          </a:ln>
          <a:effectLst>
            <a:glow rad="76200">
              <a:schemeClr val="bg1">
                <a:alpha val="1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E11F44-5671-4E6C-8023-A58BCF9DCEB8}"/>
              </a:ext>
            </a:extLst>
          </p:cNvPr>
          <p:cNvSpPr txBox="1"/>
          <p:nvPr/>
        </p:nvSpPr>
        <p:spPr>
          <a:xfrm>
            <a:off x="1345989" y="3073495"/>
            <a:ext cx="27354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7" name="Round Same Side Corner Rectangle 11">
            <a:extLst>
              <a:ext uri="{FF2B5EF4-FFF2-40B4-BE49-F238E27FC236}">
                <a16:creationId xmlns:a16="http://schemas.microsoft.com/office/drawing/2014/main" id="{F18954F5-7F23-4F23-9989-4D1496661A98}"/>
              </a:ext>
            </a:extLst>
          </p:cNvPr>
          <p:cNvSpPr>
            <a:spLocks noChangeAspect="1"/>
          </p:cNvSpPr>
          <p:nvPr/>
        </p:nvSpPr>
        <p:spPr>
          <a:xfrm rot="9900000">
            <a:off x="856552" y="3269128"/>
            <a:ext cx="318476" cy="270484"/>
          </a:xfrm>
          <a:custGeom>
            <a:avLst/>
            <a:gdLst/>
            <a:ahLst/>
            <a:cxnLst/>
            <a:rect l="l" t="t" r="r" b="b"/>
            <a:pathLst>
              <a:path w="2911009" h="2472345">
                <a:moveTo>
                  <a:pt x="2219598" y="1335309"/>
                </a:moveTo>
                <a:lnTo>
                  <a:pt x="2219598" y="1222573"/>
                </a:lnTo>
                <a:cubicBezTo>
                  <a:pt x="2219598" y="1176944"/>
                  <a:pt x="2241926" y="1136530"/>
                  <a:pt x="2277694" y="1113650"/>
                </a:cubicBezTo>
                <a:lnTo>
                  <a:pt x="2277694" y="137786"/>
                </a:lnTo>
                <a:cubicBezTo>
                  <a:pt x="2277694" y="61689"/>
                  <a:pt x="2339383" y="0"/>
                  <a:pt x="2415480" y="0"/>
                </a:cubicBezTo>
                <a:lnTo>
                  <a:pt x="2545196" y="0"/>
                </a:lnTo>
                <a:cubicBezTo>
                  <a:pt x="2621293" y="0"/>
                  <a:pt x="2682982" y="61689"/>
                  <a:pt x="2682982" y="137786"/>
                </a:cubicBezTo>
                <a:lnTo>
                  <a:pt x="2682982" y="1099067"/>
                </a:lnTo>
                <a:cubicBezTo>
                  <a:pt x="2730197" y="1120049"/>
                  <a:pt x="2762708" y="1167515"/>
                  <a:pt x="2762708" y="1222573"/>
                </a:cubicBezTo>
                <a:lnTo>
                  <a:pt x="2762708" y="1480834"/>
                </a:lnTo>
                <a:close/>
                <a:moveTo>
                  <a:pt x="241900" y="1676361"/>
                </a:moveTo>
                <a:cubicBezTo>
                  <a:pt x="69371" y="1631107"/>
                  <a:pt x="-34146" y="1454930"/>
                  <a:pt x="10296" y="1282189"/>
                </a:cubicBezTo>
                <a:cubicBezTo>
                  <a:pt x="54739" y="1109449"/>
                  <a:pt x="230428" y="1005105"/>
                  <a:pt x="403375" y="1048736"/>
                </a:cubicBezTo>
                <a:cubicBezTo>
                  <a:pt x="349550" y="1257945"/>
                  <a:pt x="295726" y="1467153"/>
                  <a:pt x="241900" y="1676361"/>
                </a:cubicBezTo>
                <a:close/>
                <a:moveTo>
                  <a:pt x="2578947" y="2467929"/>
                </a:moveTo>
                <a:lnTo>
                  <a:pt x="1957545" y="2301425"/>
                </a:lnTo>
                <a:lnTo>
                  <a:pt x="2194209" y="1418183"/>
                </a:lnTo>
                <a:lnTo>
                  <a:pt x="2815611" y="1584687"/>
                </a:lnTo>
                <a:cubicBezTo>
                  <a:pt x="2884250" y="1603079"/>
                  <a:pt x="2924985" y="1673632"/>
                  <a:pt x="2906593" y="1742272"/>
                </a:cubicBezTo>
                <a:lnTo>
                  <a:pt x="2736532" y="2376947"/>
                </a:lnTo>
                <a:cubicBezTo>
                  <a:pt x="2718140" y="2445587"/>
                  <a:pt x="2647586" y="2486321"/>
                  <a:pt x="2578947" y="2467929"/>
                </a:cubicBezTo>
                <a:close/>
                <a:moveTo>
                  <a:pt x="610249" y="2287120"/>
                </a:moveTo>
                <a:lnTo>
                  <a:pt x="1020264" y="756923"/>
                </a:lnTo>
                <a:lnTo>
                  <a:pt x="2107356" y="1398691"/>
                </a:lnTo>
                <a:lnTo>
                  <a:pt x="1872582" y="2274879"/>
                </a:lnTo>
                <a:close/>
                <a:moveTo>
                  <a:pt x="426016" y="2349577"/>
                </a:moveTo>
                <a:lnTo>
                  <a:pt x="243978" y="2300800"/>
                </a:lnTo>
                <a:cubicBezTo>
                  <a:pt x="205115" y="2290387"/>
                  <a:pt x="182051" y="2250439"/>
                  <a:pt x="192464" y="2211576"/>
                </a:cubicBezTo>
                <a:lnTo>
                  <a:pt x="620679" y="613455"/>
                </a:lnTo>
                <a:cubicBezTo>
                  <a:pt x="631093" y="574592"/>
                  <a:pt x="671040" y="551528"/>
                  <a:pt x="709903" y="561941"/>
                </a:cubicBezTo>
                <a:lnTo>
                  <a:pt x="891942" y="610718"/>
                </a:lnTo>
                <a:cubicBezTo>
                  <a:pt x="930805" y="621132"/>
                  <a:pt x="953869" y="661079"/>
                  <a:pt x="943455" y="699942"/>
                </a:cubicBezTo>
                <a:lnTo>
                  <a:pt x="515240" y="2298064"/>
                </a:lnTo>
                <a:cubicBezTo>
                  <a:pt x="504827" y="2336927"/>
                  <a:pt x="464879" y="2359990"/>
                  <a:pt x="426016" y="2349577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8" name="Oval 6">
            <a:extLst>
              <a:ext uri="{FF2B5EF4-FFF2-40B4-BE49-F238E27FC236}">
                <a16:creationId xmlns:a16="http://schemas.microsoft.com/office/drawing/2014/main" id="{CE23F2A5-AF7C-42C9-89A9-460BD722E94E}"/>
              </a:ext>
            </a:extLst>
          </p:cNvPr>
          <p:cNvSpPr/>
          <p:nvPr/>
        </p:nvSpPr>
        <p:spPr>
          <a:xfrm>
            <a:off x="731099" y="2009898"/>
            <a:ext cx="510564" cy="51056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4"/>
            </a:solidFill>
          </a:ln>
          <a:effectLst>
            <a:glow rad="76200">
              <a:schemeClr val="bg1">
                <a:alpha val="1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34940D-EC31-4B0F-B9C0-DE64EF9AE0D3}"/>
              </a:ext>
            </a:extLst>
          </p:cNvPr>
          <p:cNvSpPr txBox="1"/>
          <p:nvPr/>
        </p:nvSpPr>
        <p:spPr>
          <a:xfrm>
            <a:off x="1345989" y="1942016"/>
            <a:ext cx="27354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0" name="Rounded Rectangle 27">
            <a:extLst>
              <a:ext uri="{FF2B5EF4-FFF2-40B4-BE49-F238E27FC236}">
                <a16:creationId xmlns:a16="http://schemas.microsoft.com/office/drawing/2014/main" id="{BE2A5272-DCCA-4853-BFBE-09B728CFDE59}"/>
              </a:ext>
            </a:extLst>
          </p:cNvPr>
          <p:cNvSpPr/>
          <p:nvPr/>
        </p:nvSpPr>
        <p:spPr>
          <a:xfrm>
            <a:off x="851977" y="2149266"/>
            <a:ext cx="278582" cy="213989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1" name="Oval 12">
            <a:extLst>
              <a:ext uri="{FF2B5EF4-FFF2-40B4-BE49-F238E27FC236}">
                <a16:creationId xmlns:a16="http://schemas.microsoft.com/office/drawing/2014/main" id="{FAA0CE15-5EDF-411C-BF77-9D8C05F0D33F}"/>
              </a:ext>
            </a:extLst>
          </p:cNvPr>
          <p:cNvSpPr/>
          <p:nvPr/>
        </p:nvSpPr>
        <p:spPr>
          <a:xfrm>
            <a:off x="731099" y="5404335"/>
            <a:ext cx="510564" cy="51056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  <a:effectLst>
            <a:glow rad="76200">
              <a:schemeClr val="bg1">
                <a:alpha val="1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E410917-248B-488E-BE2B-CF887ABEA291}"/>
              </a:ext>
            </a:extLst>
          </p:cNvPr>
          <p:cNvSpPr txBox="1"/>
          <p:nvPr/>
        </p:nvSpPr>
        <p:spPr>
          <a:xfrm>
            <a:off x="1345989" y="5336453"/>
            <a:ext cx="27354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3" name="Rectangle 16">
            <a:extLst>
              <a:ext uri="{FF2B5EF4-FFF2-40B4-BE49-F238E27FC236}">
                <a16:creationId xmlns:a16="http://schemas.microsoft.com/office/drawing/2014/main" id="{24BE7ABD-202C-41E1-B82F-D4A17A6A69AB}"/>
              </a:ext>
            </a:extLst>
          </p:cNvPr>
          <p:cNvSpPr/>
          <p:nvPr/>
        </p:nvSpPr>
        <p:spPr>
          <a:xfrm>
            <a:off x="827901" y="5555461"/>
            <a:ext cx="316962" cy="208312"/>
          </a:xfrm>
          <a:custGeom>
            <a:avLst/>
            <a:gdLst/>
            <a:ahLst/>
            <a:cxnLst/>
            <a:rect l="l" t="t" r="r" b="b"/>
            <a:pathLst>
              <a:path w="3240006" h="2129375">
                <a:moveTo>
                  <a:pt x="1916836" y="454558"/>
                </a:moveTo>
                <a:cubicBezTo>
                  <a:pt x="2018418" y="454558"/>
                  <a:pt x="2100766" y="536906"/>
                  <a:pt x="2100766" y="638488"/>
                </a:cubicBezTo>
                <a:cubicBezTo>
                  <a:pt x="2100766" y="740070"/>
                  <a:pt x="2018418" y="822418"/>
                  <a:pt x="1916836" y="822418"/>
                </a:cubicBezTo>
                <a:cubicBezTo>
                  <a:pt x="1815254" y="822418"/>
                  <a:pt x="1732906" y="740070"/>
                  <a:pt x="1732906" y="638488"/>
                </a:cubicBezTo>
                <a:cubicBezTo>
                  <a:pt x="1732906" y="536906"/>
                  <a:pt x="1815254" y="454558"/>
                  <a:pt x="1916836" y="454558"/>
                </a:cubicBezTo>
                <a:close/>
                <a:moveTo>
                  <a:pt x="1197545" y="272737"/>
                </a:moveTo>
                <a:lnTo>
                  <a:pt x="1861974" y="1458536"/>
                </a:lnTo>
                <a:lnTo>
                  <a:pt x="2263096" y="848801"/>
                </a:lnTo>
                <a:lnTo>
                  <a:pt x="2919562" y="1846679"/>
                </a:lnTo>
                <a:lnTo>
                  <a:pt x="2079459" y="1846679"/>
                </a:lnTo>
                <a:lnTo>
                  <a:pt x="1606629" y="1846679"/>
                </a:lnTo>
                <a:lnTo>
                  <a:pt x="315630" y="1846679"/>
                </a:lnTo>
                <a:close/>
                <a:moveTo>
                  <a:pt x="180003" y="164687"/>
                </a:moveTo>
                <a:lnTo>
                  <a:pt x="180003" y="1964687"/>
                </a:lnTo>
                <a:lnTo>
                  <a:pt x="3060003" y="1964687"/>
                </a:lnTo>
                <a:lnTo>
                  <a:pt x="3060003" y="164687"/>
                </a:lnTo>
                <a:close/>
                <a:moveTo>
                  <a:pt x="0" y="0"/>
                </a:moveTo>
                <a:lnTo>
                  <a:pt x="3240006" y="0"/>
                </a:lnTo>
                <a:lnTo>
                  <a:pt x="3240006" y="2129375"/>
                </a:lnTo>
                <a:lnTo>
                  <a:pt x="0" y="212937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4" name="Oval 10">
            <a:extLst>
              <a:ext uri="{FF2B5EF4-FFF2-40B4-BE49-F238E27FC236}">
                <a16:creationId xmlns:a16="http://schemas.microsoft.com/office/drawing/2014/main" id="{760F785F-05E4-48F5-8CCF-9D0EBFFCE3E5}"/>
              </a:ext>
            </a:extLst>
          </p:cNvPr>
          <p:cNvSpPr/>
          <p:nvPr/>
        </p:nvSpPr>
        <p:spPr>
          <a:xfrm>
            <a:off x="731099" y="4272856"/>
            <a:ext cx="510564" cy="51056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  <a:effectLst>
            <a:glow rad="76200">
              <a:schemeClr val="bg1">
                <a:alpha val="1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636313-1C3D-4755-89CB-C42C3CD0D2D0}"/>
              </a:ext>
            </a:extLst>
          </p:cNvPr>
          <p:cNvSpPr txBox="1"/>
          <p:nvPr/>
        </p:nvSpPr>
        <p:spPr>
          <a:xfrm>
            <a:off x="1345989" y="4204974"/>
            <a:ext cx="27354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6" name="Oval 21">
            <a:extLst>
              <a:ext uri="{FF2B5EF4-FFF2-40B4-BE49-F238E27FC236}">
                <a16:creationId xmlns:a16="http://schemas.microsoft.com/office/drawing/2014/main" id="{EAA46996-9F7A-44DF-AB7B-38B005343FCF}"/>
              </a:ext>
            </a:extLst>
          </p:cNvPr>
          <p:cNvSpPr>
            <a:spLocks noChangeAspect="1"/>
          </p:cNvSpPr>
          <p:nvPr/>
        </p:nvSpPr>
        <p:spPr>
          <a:xfrm>
            <a:off x="834224" y="4382067"/>
            <a:ext cx="307140" cy="309705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7" name="Oval 37">
            <a:extLst>
              <a:ext uri="{FF2B5EF4-FFF2-40B4-BE49-F238E27FC236}">
                <a16:creationId xmlns:a16="http://schemas.microsoft.com/office/drawing/2014/main" id="{84A9D32C-FA02-474B-8C5B-209266AC3032}"/>
              </a:ext>
            </a:extLst>
          </p:cNvPr>
          <p:cNvSpPr/>
          <p:nvPr/>
        </p:nvSpPr>
        <p:spPr>
          <a:xfrm>
            <a:off x="10950339" y="3141377"/>
            <a:ext cx="510564" cy="51056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3"/>
            </a:solidFill>
          </a:ln>
          <a:effectLst>
            <a:glow rad="76200">
              <a:schemeClr val="bg1">
                <a:alpha val="1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1FEE0C3-92D9-4EB8-AA20-81063B5E1551}"/>
              </a:ext>
            </a:extLst>
          </p:cNvPr>
          <p:cNvSpPr txBox="1"/>
          <p:nvPr/>
        </p:nvSpPr>
        <p:spPr>
          <a:xfrm flipH="1">
            <a:off x="8110594" y="3073495"/>
            <a:ext cx="27354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9" name="Round Same Side Corner Rectangle 11">
            <a:extLst>
              <a:ext uri="{FF2B5EF4-FFF2-40B4-BE49-F238E27FC236}">
                <a16:creationId xmlns:a16="http://schemas.microsoft.com/office/drawing/2014/main" id="{CB8F994A-C2FC-4669-9E7E-A6CC32EB4C34}"/>
              </a:ext>
            </a:extLst>
          </p:cNvPr>
          <p:cNvSpPr>
            <a:spLocks noChangeAspect="1"/>
          </p:cNvSpPr>
          <p:nvPr/>
        </p:nvSpPr>
        <p:spPr>
          <a:xfrm rot="9900000">
            <a:off x="11076717" y="3269127"/>
            <a:ext cx="318476" cy="270484"/>
          </a:xfrm>
          <a:custGeom>
            <a:avLst/>
            <a:gdLst/>
            <a:ahLst/>
            <a:cxnLst/>
            <a:rect l="l" t="t" r="r" b="b"/>
            <a:pathLst>
              <a:path w="2911009" h="2472345">
                <a:moveTo>
                  <a:pt x="2219598" y="1335309"/>
                </a:moveTo>
                <a:lnTo>
                  <a:pt x="2219598" y="1222573"/>
                </a:lnTo>
                <a:cubicBezTo>
                  <a:pt x="2219598" y="1176944"/>
                  <a:pt x="2241926" y="1136530"/>
                  <a:pt x="2277694" y="1113650"/>
                </a:cubicBezTo>
                <a:lnTo>
                  <a:pt x="2277694" y="137786"/>
                </a:lnTo>
                <a:cubicBezTo>
                  <a:pt x="2277694" y="61689"/>
                  <a:pt x="2339383" y="0"/>
                  <a:pt x="2415480" y="0"/>
                </a:cubicBezTo>
                <a:lnTo>
                  <a:pt x="2545196" y="0"/>
                </a:lnTo>
                <a:cubicBezTo>
                  <a:pt x="2621293" y="0"/>
                  <a:pt x="2682982" y="61689"/>
                  <a:pt x="2682982" y="137786"/>
                </a:cubicBezTo>
                <a:lnTo>
                  <a:pt x="2682982" y="1099067"/>
                </a:lnTo>
                <a:cubicBezTo>
                  <a:pt x="2730197" y="1120049"/>
                  <a:pt x="2762708" y="1167515"/>
                  <a:pt x="2762708" y="1222573"/>
                </a:cubicBezTo>
                <a:lnTo>
                  <a:pt x="2762708" y="1480834"/>
                </a:lnTo>
                <a:close/>
                <a:moveTo>
                  <a:pt x="241900" y="1676361"/>
                </a:moveTo>
                <a:cubicBezTo>
                  <a:pt x="69371" y="1631107"/>
                  <a:pt x="-34146" y="1454930"/>
                  <a:pt x="10296" y="1282189"/>
                </a:cubicBezTo>
                <a:cubicBezTo>
                  <a:pt x="54739" y="1109449"/>
                  <a:pt x="230428" y="1005105"/>
                  <a:pt x="403375" y="1048736"/>
                </a:cubicBezTo>
                <a:cubicBezTo>
                  <a:pt x="349550" y="1257945"/>
                  <a:pt x="295726" y="1467153"/>
                  <a:pt x="241900" y="1676361"/>
                </a:cubicBezTo>
                <a:close/>
                <a:moveTo>
                  <a:pt x="2578947" y="2467929"/>
                </a:moveTo>
                <a:lnTo>
                  <a:pt x="1957545" y="2301425"/>
                </a:lnTo>
                <a:lnTo>
                  <a:pt x="2194209" y="1418183"/>
                </a:lnTo>
                <a:lnTo>
                  <a:pt x="2815611" y="1584687"/>
                </a:lnTo>
                <a:cubicBezTo>
                  <a:pt x="2884250" y="1603079"/>
                  <a:pt x="2924985" y="1673632"/>
                  <a:pt x="2906593" y="1742272"/>
                </a:cubicBezTo>
                <a:lnTo>
                  <a:pt x="2736532" y="2376947"/>
                </a:lnTo>
                <a:cubicBezTo>
                  <a:pt x="2718140" y="2445587"/>
                  <a:pt x="2647586" y="2486321"/>
                  <a:pt x="2578947" y="2467929"/>
                </a:cubicBezTo>
                <a:close/>
                <a:moveTo>
                  <a:pt x="610249" y="2287120"/>
                </a:moveTo>
                <a:lnTo>
                  <a:pt x="1020264" y="756923"/>
                </a:lnTo>
                <a:lnTo>
                  <a:pt x="2107356" y="1398691"/>
                </a:lnTo>
                <a:lnTo>
                  <a:pt x="1872582" y="2274879"/>
                </a:lnTo>
                <a:close/>
                <a:moveTo>
                  <a:pt x="426016" y="2349577"/>
                </a:moveTo>
                <a:lnTo>
                  <a:pt x="243978" y="2300800"/>
                </a:lnTo>
                <a:cubicBezTo>
                  <a:pt x="205115" y="2290387"/>
                  <a:pt x="182051" y="2250439"/>
                  <a:pt x="192464" y="2211576"/>
                </a:cubicBezTo>
                <a:lnTo>
                  <a:pt x="620679" y="613455"/>
                </a:lnTo>
                <a:cubicBezTo>
                  <a:pt x="631093" y="574592"/>
                  <a:pt x="671040" y="551528"/>
                  <a:pt x="709903" y="561941"/>
                </a:cubicBezTo>
                <a:lnTo>
                  <a:pt x="891942" y="610718"/>
                </a:lnTo>
                <a:cubicBezTo>
                  <a:pt x="930805" y="621132"/>
                  <a:pt x="953869" y="661079"/>
                  <a:pt x="943455" y="699942"/>
                </a:cubicBezTo>
                <a:lnTo>
                  <a:pt x="515240" y="2298064"/>
                </a:lnTo>
                <a:cubicBezTo>
                  <a:pt x="504827" y="2336927"/>
                  <a:pt x="464879" y="2359990"/>
                  <a:pt x="426016" y="2349577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0" name="Oval 34">
            <a:extLst>
              <a:ext uri="{FF2B5EF4-FFF2-40B4-BE49-F238E27FC236}">
                <a16:creationId xmlns:a16="http://schemas.microsoft.com/office/drawing/2014/main" id="{7132C7B4-E615-44A0-987F-2F98EDA827A9}"/>
              </a:ext>
            </a:extLst>
          </p:cNvPr>
          <p:cNvSpPr/>
          <p:nvPr/>
        </p:nvSpPr>
        <p:spPr>
          <a:xfrm flipH="1">
            <a:off x="10950339" y="2009898"/>
            <a:ext cx="510564" cy="51056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4"/>
            </a:solidFill>
          </a:ln>
          <a:effectLst>
            <a:glow rad="76200">
              <a:schemeClr val="bg1">
                <a:alpha val="1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6660476-B65D-425A-82AC-723D07953CB7}"/>
              </a:ext>
            </a:extLst>
          </p:cNvPr>
          <p:cNvSpPr txBox="1"/>
          <p:nvPr/>
        </p:nvSpPr>
        <p:spPr>
          <a:xfrm flipH="1">
            <a:off x="8110594" y="1942016"/>
            <a:ext cx="27354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2" name="Rounded Rectangle 27">
            <a:extLst>
              <a:ext uri="{FF2B5EF4-FFF2-40B4-BE49-F238E27FC236}">
                <a16:creationId xmlns:a16="http://schemas.microsoft.com/office/drawing/2014/main" id="{3CA94FAC-9F1A-4556-82B4-3543E568C534}"/>
              </a:ext>
            </a:extLst>
          </p:cNvPr>
          <p:cNvSpPr/>
          <p:nvPr/>
        </p:nvSpPr>
        <p:spPr>
          <a:xfrm>
            <a:off x="11061443" y="2149266"/>
            <a:ext cx="278582" cy="213989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3" name="Oval 31">
            <a:extLst>
              <a:ext uri="{FF2B5EF4-FFF2-40B4-BE49-F238E27FC236}">
                <a16:creationId xmlns:a16="http://schemas.microsoft.com/office/drawing/2014/main" id="{F556C61B-63C2-4C16-9EF0-E0B328E453E2}"/>
              </a:ext>
            </a:extLst>
          </p:cNvPr>
          <p:cNvSpPr/>
          <p:nvPr/>
        </p:nvSpPr>
        <p:spPr>
          <a:xfrm flipH="1">
            <a:off x="10950339" y="5404335"/>
            <a:ext cx="510564" cy="51056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  <a:effectLst>
            <a:glow rad="76200">
              <a:schemeClr val="bg1">
                <a:alpha val="1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E740CC1-D453-4B15-B7D0-F754B64F79EB}"/>
              </a:ext>
            </a:extLst>
          </p:cNvPr>
          <p:cNvSpPr txBox="1"/>
          <p:nvPr/>
        </p:nvSpPr>
        <p:spPr>
          <a:xfrm flipH="1">
            <a:off x="8110594" y="5336453"/>
            <a:ext cx="27354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5" name="Rectangle 16">
            <a:extLst>
              <a:ext uri="{FF2B5EF4-FFF2-40B4-BE49-F238E27FC236}">
                <a16:creationId xmlns:a16="http://schemas.microsoft.com/office/drawing/2014/main" id="{D221591A-23D3-4A7F-B145-1DA3081E5805}"/>
              </a:ext>
            </a:extLst>
          </p:cNvPr>
          <p:cNvSpPr/>
          <p:nvPr/>
        </p:nvSpPr>
        <p:spPr>
          <a:xfrm>
            <a:off x="11047139" y="5555461"/>
            <a:ext cx="316962" cy="208312"/>
          </a:xfrm>
          <a:custGeom>
            <a:avLst/>
            <a:gdLst/>
            <a:ahLst/>
            <a:cxnLst/>
            <a:rect l="l" t="t" r="r" b="b"/>
            <a:pathLst>
              <a:path w="3240006" h="2129375">
                <a:moveTo>
                  <a:pt x="1916836" y="454558"/>
                </a:moveTo>
                <a:cubicBezTo>
                  <a:pt x="2018418" y="454558"/>
                  <a:pt x="2100766" y="536906"/>
                  <a:pt x="2100766" y="638488"/>
                </a:cubicBezTo>
                <a:cubicBezTo>
                  <a:pt x="2100766" y="740070"/>
                  <a:pt x="2018418" y="822418"/>
                  <a:pt x="1916836" y="822418"/>
                </a:cubicBezTo>
                <a:cubicBezTo>
                  <a:pt x="1815254" y="822418"/>
                  <a:pt x="1732906" y="740070"/>
                  <a:pt x="1732906" y="638488"/>
                </a:cubicBezTo>
                <a:cubicBezTo>
                  <a:pt x="1732906" y="536906"/>
                  <a:pt x="1815254" y="454558"/>
                  <a:pt x="1916836" y="454558"/>
                </a:cubicBezTo>
                <a:close/>
                <a:moveTo>
                  <a:pt x="1197545" y="272737"/>
                </a:moveTo>
                <a:lnTo>
                  <a:pt x="1861974" y="1458536"/>
                </a:lnTo>
                <a:lnTo>
                  <a:pt x="2263096" y="848801"/>
                </a:lnTo>
                <a:lnTo>
                  <a:pt x="2919562" y="1846679"/>
                </a:lnTo>
                <a:lnTo>
                  <a:pt x="2079459" y="1846679"/>
                </a:lnTo>
                <a:lnTo>
                  <a:pt x="1606629" y="1846679"/>
                </a:lnTo>
                <a:lnTo>
                  <a:pt x="315630" y="1846679"/>
                </a:lnTo>
                <a:close/>
                <a:moveTo>
                  <a:pt x="180003" y="164687"/>
                </a:moveTo>
                <a:lnTo>
                  <a:pt x="180003" y="1964687"/>
                </a:lnTo>
                <a:lnTo>
                  <a:pt x="3060003" y="1964687"/>
                </a:lnTo>
                <a:lnTo>
                  <a:pt x="3060003" y="164687"/>
                </a:lnTo>
                <a:close/>
                <a:moveTo>
                  <a:pt x="0" y="0"/>
                </a:moveTo>
                <a:lnTo>
                  <a:pt x="3240006" y="0"/>
                </a:lnTo>
                <a:lnTo>
                  <a:pt x="3240006" y="2129375"/>
                </a:lnTo>
                <a:lnTo>
                  <a:pt x="0" y="212937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6" name="Oval 28">
            <a:extLst>
              <a:ext uri="{FF2B5EF4-FFF2-40B4-BE49-F238E27FC236}">
                <a16:creationId xmlns:a16="http://schemas.microsoft.com/office/drawing/2014/main" id="{A51BC84D-1179-4A21-B55D-33438C7486D9}"/>
              </a:ext>
            </a:extLst>
          </p:cNvPr>
          <p:cNvSpPr/>
          <p:nvPr/>
        </p:nvSpPr>
        <p:spPr>
          <a:xfrm flipH="1">
            <a:off x="10950339" y="4272856"/>
            <a:ext cx="510564" cy="51056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  <a:effectLst>
            <a:glow rad="76200">
              <a:schemeClr val="bg1">
                <a:alpha val="1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7A73387-3182-4F80-9E01-2CB84352AEA2}"/>
              </a:ext>
            </a:extLst>
          </p:cNvPr>
          <p:cNvSpPr txBox="1"/>
          <p:nvPr/>
        </p:nvSpPr>
        <p:spPr>
          <a:xfrm flipH="1">
            <a:off x="8110594" y="4204974"/>
            <a:ext cx="27354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8" name="Oval 21">
            <a:extLst>
              <a:ext uri="{FF2B5EF4-FFF2-40B4-BE49-F238E27FC236}">
                <a16:creationId xmlns:a16="http://schemas.microsoft.com/office/drawing/2014/main" id="{4702F7A6-5BB7-4F65-8117-FFFEDFBA1922}"/>
              </a:ext>
            </a:extLst>
          </p:cNvPr>
          <p:cNvSpPr>
            <a:spLocks noChangeAspect="1"/>
          </p:cNvSpPr>
          <p:nvPr/>
        </p:nvSpPr>
        <p:spPr>
          <a:xfrm>
            <a:off x="11050638" y="4382067"/>
            <a:ext cx="307140" cy="309705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246955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090EB9EA-9971-4A75-91F1-FE035B96EB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6201608"/>
              </p:ext>
            </p:extLst>
          </p:nvPr>
        </p:nvGraphicFramePr>
        <p:xfrm>
          <a:off x="942740" y="1821482"/>
          <a:ext cx="2188492" cy="4220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71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5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53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56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Your Text  Here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6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800" b="1" dirty="0">
                          <a:solidFill>
                            <a:schemeClr val="accent2"/>
                          </a:solidFill>
                          <a:latin typeface="+mn-lt"/>
                          <a:cs typeface="Arial" pitchFamily="34" charset="0"/>
                        </a:rPr>
                        <a:t>$150</a:t>
                      </a:r>
                      <a:endParaRPr lang="ko-KR" altLang="en-US" sz="2800" b="1" dirty="0">
                        <a:solidFill>
                          <a:schemeClr val="accent2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accent2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76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You can simply impress your audience and add a unique zing</a:t>
                      </a:r>
                      <a:r>
                        <a:rPr lang="en-US" altLang="ko-KR" sz="12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and appeal to your Presentations.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2050A8F5-960D-42E8-8C10-14099EC597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1384163"/>
              </p:ext>
            </p:extLst>
          </p:nvPr>
        </p:nvGraphicFramePr>
        <p:xfrm>
          <a:off x="3659752" y="1821483"/>
          <a:ext cx="2173221" cy="4220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71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5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00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56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Your Text  Here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6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800" b="1" dirty="0">
                          <a:solidFill>
                            <a:schemeClr val="accent1"/>
                          </a:solidFill>
                          <a:latin typeface="+mn-lt"/>
                          <a:cs typeface="Arial" pitchFamily="34" charset="0"/>
                        </a:rPr>
                        <a:t>$100</a:t>
                      </a:r>
                      <a:endParaRPr lang="ko-KR" altLang="en-US" sz="2800" b="1" dirty="0">
                        <a:solidFill>
                          <a:schemeClr val="accent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D2906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76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You can simply impress your audience and add a unique zing</a:t>
                      </a:r>
                      <a:r>
                        <a:rPr lang="en-US" altLang="ko-KR" sz="12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and appeal to your Presentations.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46D34AD4-2C40-4151-9E2D-05BF563376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5930990"/>
              </p:ext>
            </p:extLst>
          </p:nvPr>
        </p:nvGraphicFramePr>
        <p:xfrm>
          <a:off x="6361491" y="1821482"/>
          <a:ext cx="2188492" cy="4220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71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5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53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56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Your Text  Here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6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800" b="1" dirty="0">
                          <a:solidFill>
                            <a:schemeClr val="accent4"/>
                          </a:solidFill>
                          <a:latin typeface="+mn-lt"/>
                          <a:cs typeface="Arial" pitchFamily="34" charset="0"/>
                        </a:rPr>
                        <a:t>$80</a:t>
                      </a:r>
                      <a:endParaRPr lang="ko-KR" altLang="en-US" sz="2800" b="1" dirty="0">
                        <a:solidFill>
                          <a:schemeClr val="accent4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accent4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76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You can simply impress your audience and add a unique zing</a:t>
                      </a:r>
                      <a:r>
                        <a:rPr lang="en-US" altLang="ko-KR" sz="12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and appeal to your Presentations.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AC223673-AB4A-4A1C-9285-E5188DC3C5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6818785"/>
              </p:ext>
            </p:extLst>
          </p:nvPr>
        </p:nvGraphicFramePr>
        <p:xfrm>
          <a:off x="9078501" y="1821482"/>
          <a:ext cx="2188492" cy="4220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71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5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53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56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Your Text  Here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6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800" b="1" dirty="0">
                          <a:solidFill>
                            <a:schemeClr val="accent3"/>
                          </a:solidFill>
                          <a:latin typeface="+mn-lt"/>
                          <a:cs typeface="Arial" pitchFamily="34" charset="0"/>
                        </a:rPr>
                        <a:t>$99</a:t>
                      </a:r>
                      <a:endParaRPr lang="ko-KR" altLang="en-US" sz="2800" b="1" dirty="0">
                        <a:solidFill>
                          <a:schemeClr val="accent3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D2906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76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You can simply impress your audience and add a unique zing</a:t>
                      </a:r>
                      <a:r>
                        <a:rPr lang="en-US" altLang="ko-KR" sz="12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and appeal to your Presentations.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pSp>
        <p:nvGrpSpPr>
          <p:cNvPr id="23" name="그룹 22">
            <a:extLst>
              <a:ext uri="{FF2B5EF4-FFF2-40B4-BE49-F238E27FC236}">
                <a16:creationId xmlns:a16="http://schemas.microsoft.com/office/drawing/2014/main" id="{A42B3AC4-EEAD-498F-B0BA-E2EB69AC84C7}"/>
              </a:ext>
            </a:extLst>
          </p:cNvPr>
          <p:cNvGrpSpPr/>
          <p:nvPr/>
        </p:nvGrpSpPr>
        <p:grpSpPr>
          <a:xfrm>
            <a:off x="1226986" y="5361203"/>
            <a:ext cx="9755761" cy="360040"/>
            <a:chOff x="1226986" y="5361203"/>
            <a:chExt cx="9755761" cy="360040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6017228B-ED78-4ECD-B99C-20BDFE74EAD6}"/>
                </a:ext>
              </a:extLst>
            </p:cNvPr>
            <p:cNvGrpSpPr/>
            <p:nvPr/>
          </p:nvGrpSpPr>
          <p:grpSpPr>
            <a:xfrm>
              <a:off x="1226986" y="5361203"/>
              <a:ext cx="1620000" cy="360040"/>
              <a:chOff x="2627784" y="3579862"/>
              <a:chExt cx="1788280" cy="360040"/>
            </a:xfrm>
            <a:solidFill>
              <a:srgbClr val="FD2906"/>
            </a:solidFill>
          </p:grpSpPr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CD28F569-9BE5-4C62-AC90-B924C0F3CF87}"/>
                  </a:ext>
                </a:extLst>
              </p:cNvPr>
              <p:cNvSpPr/>
              <p:nvPr/>
            </p:nvSpPr>
            <p:spPr>
              <a:xfrm>
                <a:off x="2627784" y="3579862"/>
                <a:ext cx="1788280" cy="360040"/>
              </a:xfrm>
              <a:prstGeom prst="roundRect">
                <a:avLst>
                  <a:gd name="adj" fmla="val 5000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D95CAD9-EFEF-40DD-8E68-5CC9E332C3FF}"/>
                  </a:ext>
                </a:extLst>
              </p:cNvPr>
              <p:cNvSpPr txBox="1"/>
              <p:nvPr/>
            </p:nvSpPr>
            <p:spPr>
              <a:xfrm>
                <a:off x="2828522" y="3605993"/>
                <a:ext cx="1386807" cy="307777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sz="1400" b="1" dirty="0">
                    <a:solidFill>
                      <a:schemeClr val="bg1"/>
                    </a:solidFill>
                    <a:cs typeface="Arial" pitchFamily="34" charset="0"/>
                  </a:rPr>
                  <a:t>Text  Here</a:t>
                </a:r>
                <a:endParaRPr lang="ko-KR" altLang="en-US" sz="14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B290DC3-6790-447C-8BF1-C186524AD082}"/>
                </a:ext>
              </a:extLst>
            </p:cNvPr>
            <p:cNvGrpSpPr/>
            <p:nvPr/>
          </p:nvGrpSpPr>
          <p:grpSpPr>
            <a:xfrm>
              <a:off x="3936361" y="5361203"/>
              <a:ext cx="1620000" cy="360040"/>
              <a:chOff x="2627784" y="3579862"/>
              <a:chExt cx="1788280" cy="360040"/>
            </a:xfrm>
          </p:grpSpPr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C0755BF2-4336-4792-9DF0-0078F1606A58}"/>
                  </a:ext>
                </a:extLst>
              </p:cNvPr>
              <p:cNvSpPr/>
              <p:nvPr/>
            </p:nvSpPr>
            <p:spPr>
              <a:xfrm>
                <a:off x="2627784" y="3579862"/>
                <a:ext cx="1788280" cy="360040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/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C9FE71E-CB53-4BD3-A39E-19FC536C19DB}"/>
                  </a:ext>
                </a:extLst>
              </p:cNvPr>
              <p:cNvSpPr txBox="1"/>
              <p:nvPr/>
            </p:nvSpPr>
            <p:spPr>
              <a:xfrm>
                <a:off x="2828522" y="3605993"/>
                <a:ext cx="1386807" cy="307777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sz="1400" b="1" dirty="0">
                    <a:solidFill>
                      <a:schemeClr val="bg1"/>
                    </a:solidFill>
                    <a:cs typeface="Arial" pitchFamily="34" charset="0"/>
                  </a:rPr>
                  <a:t>Text  Here</a:t>
                </a:r>
                <a:endParaRPr lang="ko-KR" altLang="en-US" sz="14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C21C2D6F-AC14-4AC4-84F8-6208532AFD50}"/>
                </a:ext>
              </a:extLst>
            </p:cNvPr>
            <p:cNvGrpSpPr/>
            <p:nvPr/>
          </p:nvGrpSpPr>
          <p:grpSpPr>
            <a:xfrm>
              <a:off x="6645737" y="5361203"/>
              <a:ext cx="1620000" cy="360040"/>
              <a:chOff x="2627784" y="3579862"/>
              <a:chExt cx="1788280" cy="360040"/>
            </a:xfrm>
            <a:solidFill>
              <a:srgbClr val="FD2906"/>
            </a:solidFill>
          </p:grpSpPr>
          <p:sp>
            <p:nvSpPr>
              <p:cNvPr id="13" name="Rounded Rectangle 12">
                <a:extLst>
                  <a:ext uri="{FF2B5EF4-FFF2-40B4-BE49-F238E27FC236}">
                    <a16:creationId xmlns:a16="http://schemas.microsoft.com/office/drawing/2014/main" id="{789738D0-E700-4B90-AEC4-1ECFC4834906}"/>
                  </a:ext>
                </a:extLst>
              </p:cNvPr>
              <p:cNvSpPr/>
              <p:nvPr/>
            </p:nvSpPr>
            <p:spPr>
              <a:xfrm>
                <a:off x="2627784" y="3579862"/>
                <a:ext cx="1788280" cy="360040"/>
              </a:xfrm>
              <a:prstGeom prst="roundRect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bg1"/>
                  </a:solidFill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D45D714-FAAB-4058-9113-732349D50CE4}"/>
                  </a:ext>
                </a:extLst>
              </p:cNvPr>
              <p:cNvSpPr txBox="1"/>
              <p:nvPr/>
            </p:nvSpPr>
            <p:spPr>
              <a:xfrm>
                <a:off x="2828522" y="3605993"/>
                <a:ext cx="1386807" cy="307777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sz="1400" b="1" dirty="0">
                    <a:solidFill>
                      <a:schemeClr val="bg1"/>
                    </a:solidFill>
                    <a:cs typeface="Arial" pitchFamily="34" charset="0"/>
                  </a:rPr>
                  <a:t>Text  Here</a:t>
                </a:r>
                <a:endParaRPr lang="ko-KR" altLang="en-US" sz="14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FE46A246-2D93-4B7E-A777-763F7EFB1C2E}"/>
                </a:ext>
              </a:extLst>
            </p:cNvPr>
            <p:cNvGrpSpPr/>
            <p:nvPr/>
          </p:nvGrpSpPr>
          <p:grpSpPr>
            <a:xfrm>
              <a:off x="9362747" y="5361203"/>
              <a:ext cx="1620000" cy="360040"/>
              <a:chOff x="2627784" y="3579862"/>
              <a:chExt cx="1788280" cy="360040"/>
            </a:xfrm>
            <a:solidFill>
              <a:srgbClr val="FD2906"/>
            </a:solidFill>
          </p:grpSpPr>
          <p:sp>
            <p:nvSpPr>
              <p:cNvPr id="17" name="Rounded Rectangle 16">
                <a:extLst>
                  <a:ext uri="{FF2B5EF4-FFF2-40B4-BE49-F238E27FC236}">
                    <a16:creationId xmlns:a16="http://schemas.microsoft.com/office/drawing/2014/main" id="{7939DCF6-A0F6-44BD-86BA-0C10A7A784FA}"/>
                  </a:ext>
                </a:extLst>
              </p:cNvPr>
              <p:cNvSpPr/>
              <p:nvPr/>
            </p:nvSpPr>
            <p:spPr>
              <a:xfrm>
                <a:off x="2627784" y="3579862"/>
                <a:ext cx="1788280" cy="360040"/>
              </a:xfrm>
              <a:prstGeom prst="roundRect">
                <a:avLst>
                  <a:gd name="adj" fmla="val 50000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bg1"/>
                  </a:solidFill>
                </a:endParaRP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82BB343-2F2C-40A2-BDF2-FFC71AE3A051}"/>
                  </a:ext>
                </a:extLst>
              </p:cNvPr>
              <p:cNvSpPr txBox="1"/>
              <p:nvPr/>
            </p:nvSpPr>
            <p:spPr>
              <a:xfrm>
                <a:off x="2828522" y="3605993"/>
                <a:ext cx="1386807" cy="307777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sz="1400" b="1" dirty="0">
                    <a:solidFill>
                      <a:schemeClr val="bg1"/>
                    </a:solidFill>
                    <a:cs typeface="Arial" pitchFamily="34" charset="0"/>
                  </a:rPr>
                  <a:t>Text  Here</a:t>
                </a:r>
                <a:endParaRPr lang="ko-KR" altLang="en-US" sz="14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</p:grpSp>
      <p:sp>
        <p:nvSpPr>
          <p:cNvPr id="19" name="Rounded Rectangle 25">
            <a:extLst>
              <a:ext uri="{FF2B5EF4-FFF2-40B4-BE49-F238E27FC236}">
                <a16:creationId xmlns:a16="http://schemas.microsoft.com/office/drawing/2014/main" id="{7E14DB8E-48B3-437A-A25C-FA0529441C1F}"/>
              </a:ext>
            </a:extLst>
          </p:cNvPr>
          <p:cNvSpPr/>
          <p:nvPr/>
        </p:nvSpPr>
        <p:spPr>
          <a:xfrm>
            <a:off x="9966663" y="2064074"/>
            <a:ext cx="412168" cy="302054"/>
          </a:xfrm>
          <a:custGeom>
            <a:avLst/>
            <a:gdLst/>
            <a:ahLst/>
            <a:cxnLst/>
            <a:rect l="l" t="t" r="r" b="b"/>
            <a:pathLst>
              <a:path w="3248842" h="2380886">
                <a:moveTo>
                  <a:pt x="1194785" y="1472263"/>
                </a:moveTo>
                <a:cubicBezTo>
                  <a:pt x="1150014" y="1472263"/>
                  <a:pt x="1113720" y="1508557"/>
                  <a:pt x="1113720" y="1553328"/>
                </a:cubicBezTo>
                <a:lnTo>
                  <a:pt x="1113720" y="1600880"/>
                </a:lnTo>
                <a:cubicBezTo>
                  <a:pt x="1113720" y="1645651"/>
                  <a:pt x="1150014" y="1681945"/>
                  <a:pt x="1194785" y="1681945"/>
                </a:cubicBezTo>
                <a:lnTo>
                  <a:pt x="2067186" y="1681945"/>
                </a:lnTo>
                <a:cubicBezTo>
                  <a:pt x="2111957" y="1681945"/>
                  <a:pt x="2148251" y="1645651"/>
                  <a:pt x="2148251" y="1600880"/>
                </a:cubicBezTo>
                <a:lnTo>
                  <a:pt x="2148251" y="1553328"/>
                </a:lnTo>
                <a:cubicBezTo>
                  <a:pt x="2148251" y="1508557"/>
                  <a:pt x="2111957" y="1472263"/>
                  <a:pt x="2067186" y="1472263"/>
                </a:cubicBezTo>
                <a:close/>
                <a:moveTo>
                  <a:pt x="2582402" y="986449"/>
                </a:moveTo>
                <a:cubicBezTo>
                  <a:pt x="2477247" y="986449"/>
                  <a:pt x="2392002" y="1071694"/>
                  <a:pt x="2392002" y="1176848"/>
                </a:cubicBezTo>
                <a:cubicBezTo>
                  <a:pt x="2392002" y="1282003"/>
                  <a:pt x="2477247" y="1367248"/>
                  <a:pt x="2582402" y="1367248"/>
                </a:cubicBezTo>
                <a:cubicBezTo>
                  <a:pt x="2687557" y="1367248"/>
                  <a:pt x="2772801" y="1282003"/>
                  <a:pt x="2772801" y="1176848"/>
                </a:cubicBezTo>
                <a:cubicBezTo>
                  <a:pt x="2772801" y="1071694"/>
                  <a:pt x="2687557" y="986449"/>
                  <a:pt x="2582402" y="986449"/>
                </a:cubicBezTo>
                <a:close/>
                <a:moveTo>
                  <a:pt x="679570" y="986449"/>
                </a:moveTo>
                <a:cubicBezTo>
                  <a:pt x="574415" y="986449"/>
                  <a:pt x="489171" y="1071694"/>
                  <a:pt x="489171" y="1176848"/>
                </a:cubicBezTo>
                <a:cubicBezTo>
                  <a:pt x="489171" y="1282003"/>
                  <a:pt x="574415" y="1367248"/>
                  <a:pt x="679570" y="1367248"/>
                </a:cubicBezTo>
                <a:cubicBezTo>
                  <a:pt x="784725" y="1367248"/>
                  <a:pt x="869970" y="1282003"/>
                  <a:pt x="869970" y="1176848"/>
                </a:cubicBezTo>
                <a:cubicBezTo>
                  <a:pt x="869970" y="1071694"/>
                  <a:pt x="784725" y="986449"/>
                  <a:pt x="679570" y="986449"/>
                </a:cubicBezTo>
                <a:close/>
                <a:moveTo>
                  <a:pt x="867954" y="155801"/>
                </a:moveTo>
                <a:lnTo>
                  <a:pt x="726849" y="858549"/>
                </a:lnTo>
                <a:lnTo>
                  <a:pt x="2535122" y="858549"/>
                </a:lnTo>
                <a:lnTo>
                  <a:pt x="2394017" y="155801"/>
                </a:lnTo>
                <a:close/>
                <a:moveTo>
                  <a:pt x="677268" y="0"/>
                </a:moveTo>
                <a:lnTo>
                  <a:pt x="2584703" y="0"/>
                </a:lnTo>
                <a:lnTo>
                  <a:pt x="2736658" y="607820"/>
                </a:lnTo>
                <a:cubicBezTo>
                  <a:pt x="2766265" y="579906"/>
                  <a:pt x="2806392" y="564164"/>
                  <a:pt x="2850195" y="564164"/>
                </a:cubicBezTo>
                <a:lnTo>
                  <a:pt x="3069929" y="564164"/>
                </a:lnTo>
                <a:cubicBezTo>
                  <a:pt x="3168740" y="564164"/>
                  <a:pt x="3248842" y="644266"/>
                  <a:pt x="3248842" y="743077"/>
                </a:cubicBezTo>
                <a:lnTo>
                  <a:pt x="3248842" y="792706"/>
                </a:lnTo>
                <a:cubicBezTo>
                  <a:pt x="3248842" y="891517"/>
                  <a:pt x="3168740" y="971619"/>
                  <a:pt x="3069929" y="971619"/>
                </a:cubicBezTo>
                <a:lnTo>
                  <a:pt x="3054536" y="971619"/>
                </a:lnTo>
                <a:cubicBezTo>
                  <a:pt x="3060628" y="989042"/>
                  <a:pt x="3063411" y="1007758"/>
                  <a:pt x="3063411" y="1027125"/>
                </a:cubicBezTo>
                <a:lnTo>
                  <a:pt x="3063411" y="2015961"/>
                </a:lnTo>
                <a:lnTo>
                  <a:pt x="2889080" y="2015961"/>
                </a:lnTo>
                <a:lnTo>
                  <a:pt x="2889080" y="2260325"/>
                </a:lnTo>
                <a:cubicBezTo>
                  <a:pt x="2889080" y="2326909"/>
                  <a:pt x="2835102" y="2380886"/>
                  <a:pt x="2768518" y="2380886"/>
                </a:cubicBezTo>
                <a:lnTo>
                  <a:pt x="2286284" y="2380886"/>
                </a:lnTo>
                <a:cubicBezTo>
                  <a:pt x="2219700" y="2380886"/>
                  <a:pt x="2165723" y="2326909"/>
                  <a:pt x="2165723" y="2260325"/>
                </a:cubicBezTo>
                <a:lnTo>
                  <a:pt x="2165723" y="2015961"/>
                </a:lnTo>
                <a:lnTo>
                  <a:pt x="1096248" y="2015961"/>
                </a:lnTo>
                <a:lnTo>
                  <a:pt x="1096248" y="2260325"/>
                </a:lnTo>
                <a:cubicBezTo>
                  <a:pt x="1096248" y="2326909"/>
                  <a:pt x="1042270" y="2380886"/>
                  <a:pt x="975686" y="2380886"/>
                </a:cubicBezTo>
                <a:lnTo>
                  <a:pt x="493453" y="2380886"/>
                </a:lnTo>
                <a:cubicBezTo>
                  <a:pt x="426869" y="2380886"/>
                  <a:pt x="372891" y="2326909"/>
                  <a:pt x="372891" y="2260325"/>
                </a:cubicBezTo>
                <a:lnTo>
                  <a:pt x="372891" y="2015961"/>
                </a:lnTo>
                <a:lnTo>
                  <a:pt x="198560" y="2015961"/>
                </a:lnTo>
                <a:lnTo>
                  <a:pt x="198560" y="1027125"/>
                </a:lnTo>
                <a:cubicBezTo>
                  <a:pt x="198560" y="1007758"/>
                  <a:pt x="201343" y="989042"/>
                  <a:pt x="207435" y="971619"/>
                </a:cubicBezTo>
                <a:lnTo>
                  <a:pt x="178913" y="971619"/>
                </a:lnTo>
                <a:cubicBezTo>
                  <a:pt x="80102" y="971619"/>
                  <a:pt x="0" y="891517"/>
                  <a:pt x="0" y="792706"/>
                </a:cubicBezTo>
                <a:lnTo>
                  <a:pt x="0" y="743077"/>
                </a:lnTo>
                <a:cubicBezTo>
                  <a:pt x="0" y="644266"/>
                  <a:pt x="80102" y="564164"/>
                  <a:pt x="178913" y="564164"/>
                </a:cubicBezTo>
                <a:lnTo>
                  <a:pt x="398647" y="564164"/>
                </a:lnTo>
                <a:cubicBezTo>
                  <a:pt x="447310" y="564164"/>
                  <a:pt x="491436" y="583593"/>
                  <a:pt x="523419" y="615395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0" name="Freeform 55">
            <a:extLst>
              <a:ext uri="{FF2B5EF4-FFF2-40B4-BE49-F238E27FC236}">
                <a16:creationId xmlns:a16="http://schemas.microsoft.com/office/drawing/2014/main" id="{05D538AC-0DD5-4AD9-B6C0-6A1DBC82D234}"/>
              </a:ext>
            </a:extLst>
          </p:cNvPr>
          <p:cNvSpPr/>
          <p:nvPr/>
        </p:nvSpPr>
        <p:spPr>
          <a:xfrm rot="2700000">
            <a:off x="4635358" y="1969454"/>
            <a:ext cx="222004" cy="543985"/>
          </a:xfrm>
          <a:custGeom>
            <a:avLst/>
            <a:gdLst/>
            <a:ahLst/>
            <a:cxnLst/>
            <a:rect l="l" t="t" r="r" b="b"/>
            <a:pathLst>
              <a:path w="1060423" h="2598393">
                <a:moveTo>
                  <a:pt x="511607" y="1989888"/>
                </a:moveTo>
                <a:cubicBezTo>
                  <a:pt x="421916" y="2038892"/>
                  <a:pt x="392123" y="2248491"/>
                  <a:pt x="577615" y="2379095"/>
                </a:cubicBezTo>
                <a:cubicBezTo>
                  <a:pt x="531205" y="2257454"/>
                  <a:pt x="562054" y="2197447"/>
                  <a:pt x="592034" y="2136572"/>
                </a:cubicBezTo>
                <a:cubicBezTo>
                  <a:pt x="592534" y="2167519"/>
                  <a:pt x="560915" y="2234057"/>
                  <a:pt x="638675" y="2272816"/>
                </a:cubicBezTo>
                <a:cubicBezTo>
                  <a:pt x="602283" y="2156226"/>
                  <a:pt x="756001" y="2119500"/>
                  <a:pt x="594605" y="1990756"/>
                </a:cubicBezTo>
                <a:cubicBezTo>
                  <a:pt x="828052" y="2024484"/>
                  <a:pt x="759407" y="2143283"/>
                  <a:pt x="814896" y="2262952"/>
                </a:cubicBezTo>
                <a:cubicBezTo>
                  <a:pt x="774295" y="2270013"/>
                  <a:pt x="715464" y="2161619"/>
                  <a:pt x="728685" y="2212952"/>
                </a:cubicBezTo>
                <a:cubicBezTo>
                  <a:pt x="798068" y="2415798"/>
                  <a:pt x="590532" y="2421590"/>
                  <a:pt x="656442" y="2598393"/>
                </a:cubicBezTo>
                <a:cubicBezTo>
                  <a:pt x="451592" y="2586815"/>
                  <a:pt x="511509" y="2396411"/>
                  <a:pt x="415171" y="2350110"/>
                </a:cubicBezTo>
                <a:cubicBezTo>
                  <a:pt x="389023" y="2345435"/>
                  <a:pt x="357666" y="2366802"/>
                  <a:pt x="415723" y="2461957"/>
                </a:cubicBezTo>
                <a:cubicBezTo>
                  <a:pt x="77590" y="2209980"/>
                  <a:pt x="314998" y="2004011"/>
                  <a:pt x="511607" y="1989888"/>
                </a:cubicBezTo>
                <a:close/>
                <a:moveTo>
                  <a:pt x="344786" y="1884983"/>
                </a:moveTo>
                <a:lnTo>
                  <a:pt x="722598" y="1884983"/>
                </a:lnTo>
                <a:cubicBezTo>
                  <a:pt x="716460" y="1906965"/>
                  <a:pt x="711917" y="1928321"/>
                  <a:pt x="707988" y="1948728"/>
                </a:cubicBezTo>
                <a:lnTo>
                  <a:pt x="357819" y="1948059"/>
                </a:lnTo>
                <a:close/>
                <a:moveTo>
                  <a:pt x="530212" y="651224"/>
                </a:moveTo>
                <a:cubicBezTo>
                  <a:pt x="585486" y="651224"/>
                  <a:pt x="630294" y="696033"/>
                  <a:pt x="630294" y="751307"/>
                </a:cubicBezTo>
                <a:cubicBezTo>
                  <a:pt x="630294" y="806581"/>
                  <a:pt x="585486" y="851389"/>
                  <a:pt x="530212" y="851389"/>
                </a:cubicBezTo>
                <a:cubicBezTo>
                  <a:pt x="474938" y="851389"/>
                  <a:pt x="430129" y="806581"/>
                  <a:pt x="430129" y="751307"/>
                </a:cubicBezTo>
                <a:cubicBezTo>
                  <a:pt x="430129" y="696033"/>
                  <a:pt x="474938" y="651224"/>
                  <a:pt x="530212" y="651224"/>
                </a:cubicBezTo>
                <a:close/>
                <a:moveTo>
                  <a:pt x="530212" y="551141"/>
                </a:moveTo>
                <a:cubicBezTo>
                  <a:pt x="419664" y="551141"/>
                  <a:pt x="330046" y="640759"/>
                  <a:pt x="330046" y="751307"/>
                </a:cubicBezTo>
                <a:cubicBezTo>
                  <a:pt x="330046" y="861855"/>
                  <a:pt x="419664" y="951472"/>
                  <a:pt x="530212" y="951472"/>
                </a:cubicBezTo>
                <a:cubicBezTo>
                  <a:pt x="640760" y="951472"/>
                  <a:pt x="730377" y="861855"/>
                  <a:pt x="730377" y="751307"/>
                </a:cubicBezTo>
                <a:cubicBezTo>
                  <a:pt x="730377" y="640759"/>
                  <a:pt x="640760" y="551141"/>
                  <a:pt x="530212" y="551141"/>
                </a:cubicBezTo>
                <a:close/>
                <a:moveTo>
                  <a:pt x="286245" y="353827"/>
                </a:moveTo>
                <a:cubicBezTo>
                  <a:pt x="438132" y="439406"/>
                  <a:pt x="623290" y="440561"/>
                  <a:pt x="776100" y="356932"/>
                </a:cubicBezTo>
                <a:cubicBezTo>
                  <a:pt x="941305" y="720175"/>
                  <a:pt x="898096" y="1115325"/>
                  <a:pt x="825241" y="1447764"/>
                </a:cubicBezTo>
                <a:lnTo>
                  <a:pt x="1060423" y="1673413"/>
                </a:lnTo>
                <a:lnTo>
                  <a:pt x="1021935" y="1978110"/>
                </a:lnTo>
                <a:lnTo>
                  <a:pt x="745125" y="1786699"/>
                </a:lnTo>
                <a:lnTo>
                  <a:pt x="734250" y="1834148"/>
                </a:lnTo>
                <a:lnTo>
                  <a:pt x="332991" y="1834148"/>
                </a:lnTo>
                <a:cubicBezTo>
                  <a:pt x="330005" y="1820736"/>
                  <a:pt x="326662" y="1807037"/>
                  <a:pt x="323192" y="1793020"/>
                </a:cubicBezTo>
                <a:lnTo>
                  <a:pt x="38489" y="1989888"/>
                </a:lnTo>
                <a:lnTo>
                  <a:pt x="0" y="1685191"/>
                </a:lnTo>
                <a:lnTo>
                  <a:pt x="237343" y="1457469"/>
                </a:lnTo>
                <a:lnTo>
                  <a:pt x="238009" y="1459571"/>
                </a:lnTo>
                <a:lnTo>
                  <a:pt x="242012" y="1446515"/>
                </a:lnTo>
                <a:cubicBezTo>
                  <a:pt x="171205" y="1115067"/>
                  <a:pt x="127758" y="714059"/>
                  <a:pt x="286245" y="353827"/>
                </a:cubicBezTo>
                <a:close/>
                <a:moveTo>
                  <a:pt x="527942" y="0"/>
                </a:moveTo>
                <a:cubicBezTo>
                  <a:pt x="622760" y="95693"/>
                  <a:pt x="695048" y="196745"/>
                  <a:pt x="748164" y="301374"/>
                </a:cubicBezTo>
                <a:cubicBezTo>
                  <a:pt x="612692" y="376844"/>
                  <a:pt x="447588" y="375495"/>
                  <a:pt x="312997" y="298024"/>
                </a:cubicBezTo>
                <a:cubicBezTo>
                  <a:pt x="364591" y="193505"/>
                  <a:pt x="435080" y="93397"/>
                  <a:pt x="52794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1" name="Trapezoid 22">
            <a:extLst>
              <a:ext uri="{FF2B5EF4-FFF2-40B4-BE49-F238E27FC236}">
                <a16:creationId xmlns:a16="http://schemas.microsoft.com/office/drawing/2014/main" id="{EEB1EFC0-74A0-4BE2-B155-445C98B90A60}"/>
              </a:ext>
            </a:extLst>
          </p:cNvPr>
          <p:cNvSpPr>
            <a:spLocks noChangeAspect="1"/>
          </p:cNvSpPr>
          <p:nvPr/>
        </p:nvSpPr>
        <p:spPr>
          <a:xfrm>
            <a:off x="1819792" y="2100724"/>
            <a:ext cx="449662" cy="228752"/>
          </a:xfrm>
          <a:custGeom>
            <a:avLst/>
            <a:gdLst/>
            <a:ahLst/>
            <a:cxnLst/>
            <a:rect l="l" t="t" r="r" b="b"/>
            <a:pathLst>
              <a:path w="3261500" h="1659188">
                <a:moveTo>
                  <a:pt x="121102" y="1436888"/>
                </a:moveTo>
                <a:lnTo>
                  <a:pt x="3045452" y="1436888"/>
                </a:lnTo>
                <a:cubicBezTo>
                  <a:pt x="3001437" y="1508238"/>
                  <a:pt x="2956882" y="1580993"/>
                  <a:pt x="2918729" y="1659188"/>
                </a:cubicBezTo>
                <a:lnTo>
                  <a:pt x="202648" y="1659188"/>
                </a:lnTo>
                <a:cubicBezTo>
                  <a:pt x="188127" y="1585004"/>
                  <a:pt x="156049" y="1510828"/>
                  <a:pt x="121102" y="1436888"/>
                </a:cubicBezTo>
                <a:close/>
                <a:moveTo>
                  <a:pt x="2814967" y="1119413"/>
                </a:moveTo>
                <a:lnTo>
                  <a:pt x="2814967" y="1227413"/>
                </a:lnTo>
                <a:lnTo>
                  <a:pt x="2922967" y="1227413"/>
                </a:lnTo>
                <a:lnTo>
                  <a:pt x="2922967" y="1119413"/>
                </a:lnTo>
                <a:close/>
                <a:moveTo>
                  <a:pt x="2600074" y="1119413"/>
                </a:moveTo>
                <a:lnTo>
                  <a:pt x="2600074" y="1227413"/>
                </a:lnTo>
                <a:lnTo>
                  <a:pt x="2708074" y="1227413"/>
                </a:lnTo>
                <a:lnTo>
                  <a:pt x="2708074" y="1119413"/>
                </a:lnTo>
                <a:close/>
                <a:moveTo>
                  <a:pt x="2385182" y="1119413"/>
                </a:moveTo>
                <a:lnTo>
                  <a:pt x="2385182" y="1227413"/>
                </a:lnTo>
                <a:lnTo>
                  <a:pt x="2493182" y="1227413"/>
                </a:lnTo>
                <a:lnTo>
                  <a:pt x="2493182" y="1119413"/>
                </a:lnTo>
                <a:close/>
                <a:moveTo>
                  <a:pt x="1716569" y="1119413"/>
                </a:moveTo>
                <a:lnTo>
                  <a:pt x="1716569" y="1227413"/>
                </a:lnTo>
                <a:lnTo>
                  <a:pt x="1824569" y="1227413"/>
                </a:lnTo>
                <a:lnTo>
                  <a:pt x="1824569" y="1119413"/>
                </a:lnTo>
                <a:close/>
                <a:moveTo>
                  <a:pt x="1501676" y="1119413"/>
                </a:moveTo>
                <a:lnTo>
                  <a:pt x="1501676" y="1227413"/>
                </a:lnTo>
                <a:lnTo>
                  <a:pt x="1609676" y="1227413"/>
                </a:lnTo>
                <a:lnTo>
                  <a:pt x="1609676" y="1119413"/>
                </a:lnTo>
                <a:close/>
                <a:moveTo>
                  <a:pt x="1286784" y="1119413"/>
                </a:moveTo>
                <a:lnTo>
                  <a:pt x="1286784" y="1227413"/>
                </a:lnTo>
                <a:lnTo>
                  <a:pt x="1394784" y="1227413"/>
                </a:lnTo>
                <a:lnTo>
                  <a:pt x="1394784" y="1119413"/>
                </a:lnTo>
                <a:close/>
                <a:moveTo>
                  <a:pt x="1071892" y="1119413"/>
                </a:moveTo>
                <a:lnTo>
                  <a:pt x="1071892" y="1227413"/>
                </a:lnTo>
                <a:lnTo>
                  <a:pt x="1179892" y="1227413"/>
                </a:lnTo>
                <a:lnTo>
                  <a:pt x="1179892" y="1119413"/>
                </a:lnTo>
                <a:close/>
                <a:moveTo>
                  <a:pt x="857000" y="1119413"/>
                </a:moveTo>
                <a:lnTo>
                  <a:pt x="857000" y="1227413"/>
                </a:lnTo>
                <a:lnTo>
                  <a:pt x="965000" y="1227413"/>
                </a:lnTo>
                <a:lnTo>
                  <a:pt x="965000" y="1119413"/>
                </a:lnTo>
                <a:close/>
                <a:moveTo>
                  <a:pt x="642108" y="1119413"/>
                </a:moveTo>
                <a:lnTo>
                  <a:pt x="642108" y="1227413"/>
                </a:lnTo>
                <a:lnTo>
                  <a:pt x="750108" y="1227413"/>
                </a:lnTo>
                <a:lnTo>
                  <a:pt x="750108" y="1119413"/>
                </a:lnTo>
                <a:close/>
                <a:moveTo>
                  <a:pt x="427216" y="1119413"/>
                </a:moveTo>
                <a:lnTo>
                  <a:pt x="427216" y="1227413"/>
                </a:lnTo>
                <a:lnTo>
                  <a:pt x="535216" y="1227413"/>
                </a:lnTo>
                <a:lnTo>
                  <a:pt x="535216" y="1119413"/>
                </a:lnTo>
                <a:close/>
                <a:moveTo>
                  <a:pt x="356387" y="794045"/>
                </a:moveTo>
                <a:lnTo>
                  <a:pt x="310667" y="896924"/>
                </a:lnTo>
                <a:lnTo>
                  <a:pt x="2620886" y="908354"/>
                </a:lnTo>
                <a:lnTo>
                  <a:pt x="2540130" y="801665"/>
                </a:lnTo>
                <a:close/>
                <a:moveTo>
                  <a:pt x="382676" y="631248"/>
                </a:moveTo>
                <a:lnTo>
                  <a:pt x="363625" y="730317"/>
                </a:lnTo>
                <a:lnTo>
                  <a:pt x="2492522" y="737937"/>
                </a:lnTo>
                <a:lnTo>
                  <a:pt x="2418771" y="631248"/>
                </a:lnTo>
                <a:close/>
                <a:moveTo>
                  <a:pt x="1756650" y="318899"/>
                </a:moveTo>
                <a:lnTo>
                  <a:pt x="1756650" y="477608"/>
                </a:lnTo>
                <a:lnTo>
                  <a:pt x="1900650" y="477608"/>
                </a:lnTo>
                <a:lnTo>
                  <a:pt x="1900650" y="318899"/>
                </a:lnTo>
                <a:close/>
                <a:moveTo>
                  <a:pt x="1470038" y="318899"/>
                </a:moveTo>
                <a:lnTo>
                  <a:pt x="1470038" y="477608"/>
                </a:lnTo>
                <a:lnTo>
                  <a:pt x="1614038" y="477608"/>
                </a:lnTo>
                <a:lnTo>
                  <a:pt x="1614038" y="318899"/>
                </a:lnTo>
                <a:close/>
                <a:moveTo>
                  <a:pt x="1183427" y="318899"/>
                </a:moveTo>
                <a:lnTo>
                  <a:pt x="1183427" y="477608"/>
                </a:lnTo>
                <a:lnTo>
                  <a:pt x="1327427" y="477608"/>
                </a:lnTo>
                <a:lnTo>
                  <a:pt x="1327427" y="318899"/>
                </a:lnTo>
                <a:close/>
                <a:moveTo>
                  <a:pt x="896816" y="318899"/>
                </a:moveTo>
                <a:lnTo>
                  <a:pt x="896816" y="477608"/>
                </a:lnTo>
                <a:lnTo>
                  <a:pt x="1040816" y="477608"/>
                </a:lnTo>
                <a:lnTo>
                  <a:pt x="1040816" y="318899"/>
                </a:lnTo>
                <a:close/>
                <a:moveTo>
                  <a:pt x="1190618" y="0"/>
                </a:moveTo>
                <a:lnTo>
                  <a:pt x="1271830" y="0"/>
                </a:lnTo>
                <a:lnTo>
                  <a:pt x="1308266" y="193836"/>
                </a:lnTo>
                <a:lnTo>
                  <a:pt x="1977660" y="193836"/>
                </a:lnTo>
                <a:lnTo>
                  <a:pt x="2138144" y="525639"/>
                </a:lnTo>
                <a:lnTo>
                  <a:pt x="2421400" y="525639"/>
                </a:lnTo>
                <a:lnTo>
                  <a:pt x="2750195" y="950920"/>
                </a:lnTo>
                <a:lnTo>
                  <a:pt x="3261500" y="937238"/>
                </a:lnTo>
                <a:cubicBezTo>
                  <a:pt x="3244841" y="1097170"/>
                  <a:pt x="3172191" y="1230845"/>
                  <a:pt x="3089450" y="1364888"/>
                </a:cubicBezTo>
                <a:lnTo>
                  <a:pt x="88044" y="1364888"/>
                </a:lnTo>
                <a:cubicBezTo>
                  <a:pt x="35437" y="1251413"/>
                  <a:pt x="-11245" y="1137942"/>
                  <a:pt x="2399" y="1024450"/>
                </a:cubicBezTo>
                <a:lnTo>
                  <a:pt x="197767" y="1019222"/>
                </a:lnTo>
                <a:lnTo>
                  <a:pt x="321162" y="525639"/>
                </a:lnTo>
                <a:lnTo>
                  <a:pt x="681951" y="525639"/>
                </a:lnTo>
                <a:lnTo>
                  <a:pt x="764901" y="193836"/>
                </a:lnTo>
                <a:lnTo>
                  <a:pt x="930048" y="193836"/>
                </a:lnTo>
                <a:lnTo>
                  <a:pt x="966373" y="588"/>
                </a:lnTo>
                <a:lnTo>
                  <a:pt x="1047585" y="588"/>
                </a:lnTo>
                <a:lnTo>
                  <a:pt x="1083910" y="193836"/>
                </a:lnTo>
                <a:lnTo>
                  <a:pt x="1154183" y="1938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2" name="Freeform 53">
            <a:extLst>
              <a:ext uri="{FF2B5EF4-FFF2-40B4-BE49-F238E27FC236}">
                <a16:creationId xmlns:a16="http://schemas.microsoft.com/office/drawing/2014/main" id="{2F26C9BB-E870-46DE-A8E1-A3BC96887239}"/>
              </a:ext>
            </a:extLst>
          </p:cNvPr>
          <p:cNvSpPr/>
          <p:nvPr/>
        </p:nvSpPr>
        <p:spPr>
          <a:xfrm>
            <a:off x="7264344" y="2045218"/>
            <a:ext cx="382784" cy="392454"/>
          </a:xfrm>
          <a:custGeom>
            <a:avLst/>
            <a:gdLst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38125 w 2305050"/>
              <a:gd name="connsiteY16" fmla="*/ 217170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60071 w 2305050"/>
              <a:gd name="connsiteY16" fmla="*/ 2087575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6647 w 2305050"/>
              <a:gd name="connsiteY16" fmla="*/ 209489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81480 w 2305050"/>
              <a:gd name="connsiteY2" fmla="*/ 476174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04671 w 2305050"/>
              <a:gd name="connsiteY2" fmla="*/ 468859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70609 w 2305050"/>
              <a:gd name="connsiteY3" fmla="*/ 649910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82725 w 2305050"/>
              <a:gd name="connsiteY2" fmla="*/ 494463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294077"/>
              <a:gd name="connsiteY0" fmla="*/ 0 h 2363647"/>
              <a:gd name="connsiteX1" fmla="*/ 760552 w 2294077"/>
              <a:gd name="connsiteY1" fmla="*/ 572947 h 2363647"/>
              <a:gd name="connsiteX2" fmla="*/ 2030273 w 2294077"/>
              <a:gd name="connsiteY2" fmla="*/ 509092 h 2363647"/>
              <a:gd name="connsiteX3" fmla="*/ 2285239 w 2294077"/>
              <a:gd name="connsiteY3" fmla="*/ 657224 h 2363647"/>
              <a:gd name="connsiteX4" fmla="*/ 1132027 w 2294077"/>
              <a:gd name="connsiteY4" fmla="*/ 1020622 h 2363647"/>
              <a:gd name="connsiteX5" fmla="*/ 1617802 w 2294077"/>
              <a:gd name="connsiteY5" fmla="*/ 1544497 h 2363647"/>
              <a:gd name="connsiteX6" fmla="*/ 2065477 w 2294077"/>
              <a:gd name="connsiteY6" fmla="*/ 1544497 h 2363647"/>
              <a:gd name="connsiteX7" fmla="*/ 2294077 w 2294077"/>
              <a:gd name="connsiteY7" fmla="*/ 1734997 h 2363647"/>
              <a:gd name="connsiteX8" fmla="*/ 1827352 w 2294077"/>
              <a:gd name="connsiteY8" fmla="*/ 1868347 h 2363647"/>
              <a:gd name="connsiteX9" fmla="*/ 1998802 w 2294077"/>
              <a:gd name="connsiteY9" fmla="*/ 2115997 h 2363647"/>
              <a:gd name="connsiteX10" fmla="*/ 1722577 w 2294077"/>
              <a:gd name="connsiteY10" fmla="*/ 1982647 h 2363647"/>
              <a:gd name="connsiteX11" fmla="*/ 1532077 w 2294077"/>
              <a:gd name="connsiteY11" fmla="*/ 2363647 h 2363647"/>
              <a:gd name="connsiteX12" fmla="*/ 1303477 w 2294077"/>
              <a:gd name="connsiteY12" fmla="*/ 2144572 h 2363647"/>
              <a:gd name="connsiteX13" fmla="*/ 1436827 w 2294077"/>
              <a:gd name="connsiteY13" fmla="*/ 1782622 h 2363647"/>
              <a:gd name="connsiteX14" fmla="*/ 912952 w 2294077"/>
              <a:gd name="connsiteY14" fmla="*/ 1201597 h 2363647"/>
              <a:gd name="connsiteX15" fmla="*/ 403784 w 2294077"/>
              <a:gd name="connsiteY15" fmla="*/ 2316707 h 2363647"/>
              <a:gd name="connsiteX16" fmla="*/ 282017 w 2294077"/>
              <a:gd name="connsiteY16" fmla="*/ 2047340 h 2363647"/>
              <a:gd name="connsiteX17" fmla="*/ 509244 w 2294077"/>
              <a:gd name="connsiteY17" fmla="*/ 761923 h 2363647"/>
              <a:gd name="connsiteX18" fmla="*/ 0 w 2294077"/>
              <a:gd name="connsiteY18" fmla="*/ 0 h 2363647"/>
              <a:gd name="connsiteX0" fmla="*/ 6569 w 2300646"/>
              <a:gd name="connsiteY0" fmla="*/ 0 h 2363647"/>
              <a:gd name="connsiteX1" fmla="*/ 767121 w 2300646"/>
              <a:gd name="connsiteY1" fmla="*/ 572947 h 2363647"/>
              <a:gd name="connsiteX2" fmla="*/ 2036842 w 2300646"/>
              <a:gd name="connsiteY2" fmla="*/ 509092 h 2363647"/>
              <a:gd name="connsiteX3" fmla="*/ 2291808 w 2300646"/>
              <a:gd name="connsiteY3" fmla="*/ 657224 h 2363647"/>
              <a:gd name="connsiteX4" fmla="*/ 1138596 w 2300646"/>
              <a:gd name="connsiteY4" fmla="*/ 1020622 h 2363647"/>
              <a:gd name="connsiteX5" fmla="*/ 1624371 w 2300646"/>
              <a:gd name="connsiteY5" fmla="*/ 1544497 h 2363647"/>
              <a:gd name="connsiteX6" fmla="*/ 2072046 w 2300646"/>
              <a:gd name="connsiteY6" fmla="*/ 1544497 h 2363647"/>
              <a:gd name="connsiteX7" fmla="*/ 2300646 w 2300646"/>
              <a:gd name="connsiteY7" fmla="*/ 1734997 h 2363647"/>
              <a:gd name="connsiteX8" fmla="*/ 1833921 w 2300646"/>
              <a:gd name="connsiteY8" fmla="*/ 1868347 h 2363647"/>
              <a:gd name="connsiteX9" fmla="*/ 2005371 w 2300646"/>
              <a:gd name="connsiteY9" fmla="*/ 2115997 h 2363647"/>
              <a:gd name="connsiteX10" fmla="*/ 1729146 w 2300646"/>
              <a:gd name="connsiteY10" fmla="*/ 1982647 h 2363647"/>
              <a:gd name="connsiteX11" fmla="*/ 1538646 w 2300646"/>
              <a:gd name="connsiteY11" fmla="*/ 2363647 h 2363647"/>
              <a:gd name="connsiteX12" fmla="*/ 1310046 w 2300646"/>
              <a:gd name="connsiteY12" fmla="*/ 2144572 h 2363647"/>
              <a:gd name="connsiteX13" fmla="*/ 1443396 w 2300646"/>
              <a:gd name="connsiteY13" fmla="*/ 1782622 h 2363647"/>
              <a:gd name="connsiteX14" fmla="*/ 919521 w 2300646"/>
              <a:gd name="connsiteY14" fmla="*/ 1201597 h 2363647"/>
              <a:gd name="connsiteX15" fmla="*/ 410353 w 2300646"/>
              <a:gd name="connsiteY15" fmla="*/ 2316707 h 2363647"/>
              <a:gd name="connsiteX16" fmla="*/ 288586 w 2300646"/>
              <a:gd name="connsiteY16" fmla="*/ 2047340 h 2363647"/>
              <a:gd name="connsiteX17" fmla="*/ 515813 w 2300646"/>
              <a:gd name="connsiteY17" fmla="*/ 761923 h 2363647"/>
              <a:gd name="connsiteX18" fmla="*/ 6569 w 2300646"/>
              <a:gd name="connsiteY18" fmla="*/ 0 h 2363647"/>
              <a:gd name="connsiteX0" fmla="*/ 6569 w 2300646"/>
              <a:gd name="connsiteY0" fmla="*/ 5505 h 2369152"/>
              <a:gd name="connsiteX1" fmla="*/ 767121 w 2300646"/>
              <a:gd name="connsiteY1" fmla="*/ 578452 h 2369152"/>
              <a:gd name="connsiteX2" fmla="*/ 2036842 w 2300646"/>
              <a:gd name="connsiteY2" fmla="*/ 514597 h 2369152"/>
              <a:gd name="connsiteX3" fmla="*/ 2291808 w 2300646"/>
              <a:gd name="connsiteY3" fmla="*/ 662729 h 2369152"/>
              <a:gd name="connsiteX4" fmla="*/ 1138596 w 2300646"/>
              <a:gd name="connsiteY4" fmla="*/ 1026127 h 2369152"/>
              <a:gd name="connsiteX5" fmla="*/ 1624371 w 2300646"/>
              <a:gd name="connsiteY5" fmla="*/ 1550002 h 2369152"/>
              <a:gd name="connsiteX6" fmla="*/ 2072046 w 2300646"/>
              <a:gd name="connsiteY6" fmla="*/ 1550002 h 2369152"/>
              <a:gd name="connsiteX7" fmla="*/ 2300646 w 2300646"/>
              <a:gd name="connsiteY7" fmla="*/ 1740502 h 2369152"/>
              <a:gd name="connsiteX8" fmla="*/ 1833921 w 2300646"/>
              <a:gd name="connsiteY8" fmla="*/ 1873852 h 2369152"/>
              <a:gd name="connsiteX9" fmla="*/ 2005371 w 2300646"/>
              <a:gd name="connsiteY9" fmla="*/ 2121502 h 2369152"/>
              <a:gd name="connsiteX10" fmla="*/ 1729146 w 2300646"/>
              <a:gd name="connsiteY10" fmla="*/ 1988152 h 2369152"/>
              <a:gd name="connsiteX11" fmla="*/ 1538646 w 2300646"/>
              <a:gd name="connsiteY11" fmla="*/ 2369152 h 2369152"/>
              <a:gd name="connsiteX12" fmla="*/ 1310046 w 2300646"/>
              <a:gd name="connsiteY12" fmla="*/ 2150077 h 2369152"/>
              <a:gd name="connsiteX13" fmla="*/ 1443396 w 2300646"/>
              <a:gd name="connsiteY13" fmla="*/ 1788127 h 2369152"/>
              <a:gd name="connsiteX14" fmla="*/ 919521 w 2300646"/>
              <a:gd name="connsiteY14" fmla="*/ 1207102 h 2369152"/>
              <a:gd name="connsiteX15" fmla="*/ 410353 w 2300646"/>
              <a:gd name="connsiteY15" fmla="*/ 2322212 h 2369152"/>
              <a:gd name="connsiteX16" fmla="*/ 288586 w 2300646"/>
              <a:gd name="connsiteY16" fmla="*/ 2052845 h 2369152"/>
              <a:gd name="connsiteX17" fmla="*/ 515813 w 2300646"/>
              <a:gd name="connsiteY17" fmla="*/ 767428 h 2369152"/>
              <a:gd name="connsiteX18" fmla="*/ 6569 w 2300646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24119 w 2305244"/>
              <a:gd name="connsiteY14" fmla="*/ 1207102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73597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513830 w 2305244"/>
              <a:gd name="connsiteY13" fmla="*/ 1784469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50914 w 2305244"/>
              <a:gd name="connsiteY5" fmla="*/ 1597551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32752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24192 w 2305244"/>
              <a:gd name="connsiteY17" fmla="*/ 1641442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02246 w 2305244"/>
              <a:gd name="connsiteY17" fmla="*/ 1579262 h 2369152"/>
              <a:gd name="connsiteX0" fmla="*/ 2275983 w 2296406"/>
              <a:gd name="connsiteY0" fmla="*/ 1747817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7707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57695 w 2296406"/>
              <a:gd name="connsiteY0" fmla="*/ 1755133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9145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80482 w 2296406"/>
              <a:gd name="connsiteY5" fmla="*/ 2120816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733744 w 2296406"/>
              <a:gd name="connsiteY3" fmla="*/ 1988152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91681 w 2296406"/>
              <a:gd name="connsiteY2" fmla="*/ 2136133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42887 w 2296406"/>
              <a:gd name="connsiteY2" fmla="*/ 2194655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3889 w 2296406"/>
              <a:gd name="connsiteY1" fmla="*/ 183727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7546 w 2296406"/>
              <a:gd name="connsiteY1" fmla="*/ 1826304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80220 w 2296986"/>
              <a:gd name="connsiteY0" fmla="*/ 1747818 h 2354521"/>
              <a:gd name="connsiteX1" fmla="*/ 1828126 w 2296986"/>
              <a:gd name="connsiteY1" fmla="*/ 1826304 h 2354521"/>
              <a:gd name="connsiteX2" fmla="*/ 1955684 w 2296986"/>
              <a:gd name="connsiteY2" fmla="*/ 2095900 h 2354521"/>
              <a:gd name="connsiteX3" fmla="*/ 1683117 w 2296986"/>
              <a:gd name="connsiteY3" fmla="*/ 1962549 h 2354521"/>
              <a:gd name="connsiteX4" fmla="*/ 1529193 w 2296986"/>
              <a:gd name="connsiteY4" fmla="*/ 2354521 h 2354521"/>
              <a:gd name="connsiteX5" fmla="*/ 1381062 w 2296986"/>
              <a:gd name="connsiteY5" fmla="*/ 2120816 h 2354521"/>
              <a:gd name="connsiteX6" fmla="*/ 1496122 w 2296986"/>
              <a:gd name="connsiteY6" fmla="*/ 1788127 h 2354521"/>
              <a:gd name="connsiteX7" fmla="*/ 910069 w 2296986"/>
              <a:gd name="connsiteY7" fmla="*/ 1225390 h 2354521"/>
              <a:gd name="connsiteX8" fmla="*/ 415531 w 2296986"/>
              <a:gd name="connsiteY8" fmla="*/ 2322212 h 2354521"/>
              <a:gd name="connsiteX9" fmla="*/ 293764 w 2296986"/>
              <a:gd name="connsiteY9" fmla="*/ 2052845 h 2354521"/>
              <a:gd name="connsiteX10" fmla="*/ 497994 w 2296986"/>
              <a:gd name="connsiteY10" fmla="*/ 836420 h 2354521"/>
              <a:gd name="connsiteX11" fmla="*/ 11747 w 2296986"/>
              <a:gd name="connsiteY11" fmla="*/ 5505 h 2354521"/>
              <a:gd name="connsiteX12" fmla="*/ 772299 w 2296986"/>
              <a:gd name="connsiteY12" fmla="*/ 578452 h 2354521"/>
              <a:gd name="connsiteX13" fmla="*/ 2042020 w 2296986"/>
              <a:gd name="connsiteY13" fmla="*/ 514597 h 2354521"/>
              <a:gd name="connsiteX14" fmla="*/ 2296986 w 2296986"/>
              <a:gd name="connsiteY14" fmla="*/ 662729 h 2354521"/>
              <a:gd name="connsiteX15" fmla="*/ 1125486 w 2296986"/>
              <a:gd name="connsiteY15" fmla="*/ 1004182 h 2354521"/>
              <a:gd name="connsiteX16" fmla="*/ 1677097 w 2296986"/>
              <a:gd name="connsiteY16" fmla="*/ 1608523 h 2354521"/>
              <a:gd name="connsiteX17" fmla="*/ 2095511 w 2296986"/>
              <a:gd name="connsiteY17" fmla="*/ 1557316 h 2354521"/>
              <a:gd name="connsiteX0" fmla="*/ 2280220 w 2296986"/>
              <a:gd name="connsiteY0" fmla="*/ 1747911 h 2354614"/>
              <a:gd name="connsiteX1" fmla="*/ 1828126 w 2296986"/>
              <a:gd name="connsiteY1" fmla="*/ 1826397 h 2354614"/>
              <a:gd name="connsiteX2" fmla="*/ 1955684 w 2296986"/>
              <a:gd name="connsiteY2" fmla="*/ 2095993 h 2354614"/>
              <a:gd name="connsiteX3" fmla="*/ 1683117 w 2296986"/>
              <a:gd name="connsiteY3" fmla="*/ 1962642 h 2354614"/>
              <a:gd name="connsiteX4" fmla="*/ 1529193 w 2296986"/>
              <a:gd name="connsiteY4" fmla="*/ 2354614 h 2354614"/>
              <a:gd name="connsiteX5" fmla="*/ 1381062 w 2296986"/>
              <a:gd name="connsiteY5" fmla="*/ 2120909 h 2354614"/>
              <a:gd name="connsiteX6" fmla="*/ 1496122 w 2296986"/>
              <a:gd name="connsiteY6" fmla="*/ 1788220 h 2354614"/>
              <a:gd name="connsiteX7" fmla="*/ 910069 w 2296986"/>
              <a:gd name="connsiteY7" fmla="*/ 1225483 h 2354614"/>
              <a:gd name="connsiteX8" fmla="*/ 415531 w 2296986"/>
              <a:gd name="connsiteY8" fmla="*/ 2322305 h 2354614"/>
              <a:gd name="connsiteX9" fmla="*/ 293764 w 2296986"/>
              <a:gd name="connsiteY9" fmla="*/ 2052938 h 2354614"/>
              <a:gd name="connsiteX10" fmla="*/ 497994 w 2296986"/>
              <a:gd name="connsiteY10" fmla="*/ 836513 h 2354614"/>
              <a:gd name="connsiteX11" fmla="*/ 11747 w 2296986"/>
              <a:gd name="connsiteY11" fmla="*/ 5598 h 2354614"/>
              <a:gd name="connsiteX12" fmla="*/ 841291 w 2296986"/>
              <a:gd name="connsiteY12" fmla="*/ 570880 h 2354614"/>
              <a:gd name="connsiteX13" fmla="*/ 2042020 w 2296986"/>
              <a:gd name="connsiteY13" fmla="*/ 514690 h 2354614"/>
              <a:gd name="connsiteX14" fmla="*/ 2296986 w 2296986"/>
              <a:gd name="connsiteY14" fmla="*/ 662822 h 2354614"/>
              <a:gd name="connsiteX15" fmla="*/ 1125486 w 2296986"/>
              <a:gd name="connsiteY15" fmla="*/ 1004275 h 2354614"/>
              <a:gd name="connsiteX16" fmla="*/ 1677097 w 2296986"/>
              <a:gd name="connsiteY16" fmla="*/ 1608616 h 2354614"/>
              <a:gd name="connsiteX17" fmla="*/ 2095511 w 2296986"/>
              <a:gd name="connsiteY17" fmla="*/ 1557409 h 2354614"/>
              <a:gd name="connsiteX0" fmla="*/ 2280220 w 2296986"/>
              <a:gd name="connsiteY0" fmla="*/ 1747911 h 2354614"/>
              <a:gd name="connsiteX1" fmla="*/ 1828126 w 2296986"/>
              <a:gd name="connsiteY1" fmla="*/ 1826397 h 2354614"/>
              <a:gd name="connsiteX2" fmla="*/ 1955684 w 2296986"/>
              <a:gd name="connsiteY2" fmla="*/ 2095993 h 2354614"/>
              <a:gd name="connsiteX3" fmla="*/ 1683117 w 2296986"/>
              <a:gd name="connsiteY3" fmla="*/ 1962642 h 2354614"/>
              <a:gd name="connsiteX4" fmla="*/ 1529193 w 2296986"/>
              <a:gd name="connsiteY4" fmla="*/ 2354614 h 2354614"/>
              <a:gd name="connsiteX5" fmla="*/ 1381062 w 2296986"/>
              <a:gd name="connsiteY5" fmla="*/ 2120909 h 2354614"/>
              <a:gd name="connsiteX6" fmla="*/ 1496122 w 2296986"/>
              <a:gd name="connsiteY6" fmla="*/ 1788220 h 2354614"/>
              <a:gd name="connsiteX7" fmla="*/ 864075 w 2296986"/>
              <a:gd name="connsiteY7" fmla="*/ 1325138 h 2354614"/>
              <a:gd name="connsiteX8" fmla="*/ 415531 w 2296986"/>
              <a:gd name="connsiteY8" fmla="*/ 2322305 h 2354614"/>
              <a:gd name="connsiteX9" fmla="*/ 293764 w 2296986"/>
              <a:gd name="connsiteY9" fmla="*/ 2052938 h 2354614"/>
              <a:gd name="connsiteX10" fmla="*/ 497994 w 2296986"/>
              <a:gd name="connsiteY10" fmla="*/ 836513 h 2354614"/>
              <a:gd name="connsiteX11" fmla="*/ 11747 w 2296986"/>
              <a:gd name="connsiteY11" fmla="*/ 5598 h 2354614"/>
              <a:gd name="connsiteX12" fmla="*/ 841291 w 2296986"/>
              <a:gd name="connsiteY12" fmla="*/ 570880 h 2354614"/>
              <a:gd name="connsiteX13" fmla="*/ 2042020 w 2296986"/>
              <a:gd name="connsiteY13" fmla="*/ 514690 h 2354614"/>
              <a:gd name="connsiteX14" fmla="*/ 2296986 w 2296986"/>
              <a:gd name="connsiteY14" fmla="*/ 662822 h 2354614"/>
              <a:gd name="connsiteX15" fmla="*/ 1125486 w 2296986"/>
              <a:gd name="connsiteY15" fmla="*/ 1004275 h 2354614"/>
              <a:gd name="connsiteX16" fmla="*/ 1677097 w 2296986"/>
              <a:gd name="connsiteY16" fmla="*/ 1608616 h 2354614"/>
              <a:gd name="connsiteX17" fmla="*/ 2095511 w 2296986"/>
              <a:gd name="connsiteY17" fmla="*/ 1557409 h 2354614"/>
              <a:gd name="connsiteX0" fmla="*/ 2280220 w 2296986"/>
              <a:gd name="connsiteY0" fmla="*/ 1747911 h 2354614"/>
              <a:gd name="connsiteX1" fmla="*/ 1828126 w 2296986"/>
              <a:gd name="connsiteY1" fmla="*/ 1826397 h 2354614"/>
              <a:gd name="connsiteX2" fmla="*/ 1955684 w 2296986"/>
              <a:gd name="connsiteY2" fmla="*/ 2095993 h 2354614"/>
              <a:gd name="connsiteX3" fmla="*/ 1683117 w 2296986"/>
              <a:gd name="connsiteY3" fmla="*/ 1962642 h 2354614"/>
              <a:gd name="connsiteX4" fmla="*/ 1529193 w 2296986"/>
              <a:gd name="connsiteY4" fmla="*/ 2354614 h 2354614"/>
              <a:gd name="connsiteX5" fmla="*/ 1381062 w 2296986"/>
              <a:gd name="connsiteY5" fmla="*/ 2120909 h 2354614"/>
              <a:gd name="connsiteX6" fmla="*/ 1496122 w 2296986"/>
              <a:gd name="connsiteY6" fmla="*/ 1788220 h 2354614"/>
              <a:gd name="connsiteX7" fmla="*/ 864075 w 2296986"/>
              <a:gd name="connsiteY7" fmla="*/ 1325138 h 2354614"/>
              <a:gd name="connsiteX8" fmla="*/ 415531 w 2296986"/>
              <a:gd name="connsiteY8" fmla="*/ 2322305 h 2354614"/>
              <a:gd name="connsiteX9" fmla="*/ 293764 w 2296986"/>
              <a:gd name="connsiteY9" fmla="*/ 2052938 h 2354614"/>
              <a:gd name="connsiteX10" fmla="*/ 497994 w 2296986"/>
              <a:gd name="connsiteY10" fmla="*/ 836513 h 2354614"/>
              <a:gd name="connsiteX11" fmla="*/ 11747 w 2296986"/>
              <a:gd name="connsiteY11" fmla="*/ 5598 h 2354614"/>
              <a:gd name="connsiteX12" fmla="*/ 841291 w 2296986"/>
              <a:gd name="connsiteY12" fmla="*/ 570880 h 2354614"/>
              <a:gd name="connsiteX13" fmla="*/ 2042020 w 2296986"/>
              <a:gd name="connsiteY13" fmla="*/ 514690 h 2354614"/>
              <a:gd name="connsiteX14" fmla="*/ 2296986 w 2296986"/>
              <a:gd name="connsiteY14" fmla="*/ 662822 h 2354614"/>
              <a:gd name="connsiteX15" fmla="*/ 1209809 w 2296986"/>
              <a:gd name="connsiteY15" fmla="*/ 996610 h 2354614"/>
              <a:gd name="connsiteX16" fmla="*/ 1677097 w 2296986"/>
              <a:gd name="connsiteY16" fmla="*/ 1608616 h 2354614"/>
              <a:gd name="connsiteX17" fmla="*/ 2095511 w 2296986"/>
              <a:gd name="connsiteY17" fmla="*/ 1557409 h 2354614"/>
              <a:gd name="connsiteX0" fmla="*/ 2279828 w 2296594"/>
              <a:gd name="connsiteY0" fmla="*/ 1747911 h 2354614"/>
              <a:gd name="connsiteX1" fmla="*/ 1827734 w 2296594"/>
              <a:gd name="connsiteY1" fmla="*/ 1826397 h 2354614"/>
              <a:gd name="connsiteX2" fmla="*/ 1955292 w 2296594"/>
              <a:gd name="connsiteY2" fmla="*/ 2095993 h 2354614"/>
              <a:gd name="connsiteX3" fmla="*/ 1682725 w 2296594"/>
              <a:gd name="connsiteY3" fmla="*/ 1962642 h 2354614"/>
              <a:gd name="connsiteX4" fmla="*/ 1528801 w 2296594"/>
              <a:gd name="connsiteY4" fmla="*/ 2354614 h 2354614"/>
              <a:gd name="connsiteX5" fmla="*/ 1380670 w 2296594"/>
              <a:gd name="connsiteY5" fmla="*/ 2120909 h 2354614"/>
              <a:gd name="connsiteX6" fmla="*/ 1495730 w 2296594"/>
              <a:gd name="connsiteY6" fmla="*/ 1788220 h 2354614"/>
              <a:gd name="connsiteX7" fmla="*/ 863683 w 2296594"/>
              <a:gd name="connsiteY7" fmla="*/ 1325138 h 2354614"/>
              <a:gd name="connsiteX8" fmla="*/ 415139 w 2296594"/>
              <a:gd name="connsiteY8" fmla="*/ 2322305 h 2354614"/>
              <a:gd name="connsiteX9" fmla="*/ 293372 w 2296594"/>
              <a:gd name="connsiteY9" fmla="*/ 2052938 h 2354614"/>
              <a:gd name="connsiteX10" fmla="*/ 512934 w 2296594"/>
              <a:gd name="connsiteY10" fmla="*/ 874842 h 2354614"/>
              <a:gd name="connsiteX11" fmla="*/ 11355 w 2296594"/>
              <a:gd name="connsiteY11" fmla="*/ 5598 h 2354614"/>
              <a:gd name="connsiteX12" fmla="*/ 840899 w 2296594"/>
              <a:gd name="connsiteY12" fmla="*/ 570880 h 2354614"/>
              <a:gd name="connsiteX13" fmla="*/ 2041628 w 2296594"/>
              <a:gd name="connsiteY13" fmla="*/ 514690 h 2354614"/>
              <a:gd name="connsiteX14" fmla="*/ 2296594 w 2296594"/>
              <a:gd name="connsiteY14" fmla="*/ 662822 h 2354614"/>
              <a:gd name="connsiteX15" fmla="*/ 1209417 w 2296594"/>
              <a:gd name="connsiteY15" fmla="*/ 996610 h 2354614"/>
              <a:gd name="connsiteX16" fmla="*/ 1676705 w 2296594"/>
              <a:gd name="connsiteY16" fmla="*/ 1608616 h 2354614"/>
              <a:gd name="connsiteX17" fmla="*/ 2095119 w 2296594"/>
              <a:gd name="connsiteY17" fmla="*/ 1557409 h 2354614"/>
              <a:gd name="connsiteX0" fmla="*/ 2279828 w 2296594"/>
              <a:gd name="connsiteY0" fmla="*/ 1747911 h 2354614"/>
              <a:gd name="connsiteX1" fmla="*/ 1827734 w 2296594"/>
              <a:gd name="connsiteY1" fmla="*/ 1826397 h 2354614"/>
              <a:gd name="connsiteX2" fmla="*/ 1955292 w 2296594"/>
              <a:gd name="connsiteY2" fmla="*/ 2095993 h 2354614"/>
              <a:gd name="connsiteX3" fmla="*/ 1682725 w 2296594"/>
              <a:gd name="connsiteY3" fmla="*/ 1962642 h 2354614"/>
              <a:gd name="connsiteX4" fmla="*/ 1528801 w 2296594"/>
              <a:gd name="connsiteY4" fmla="*/ 2354614 h 2354614"/>
              <a:gd name="connsiteX5" fmla="*/ 1380670 w 2296594"/>
              <a:gd name="connsiteY5" fmla="*/ 2120909 h 2354614"/>
              <a:gd name="connsiteX6" fmla="*/ 1495730 w 2296594"/>
              <a:gd name="connsiteY6" fmla="*/ 1788220 h 2354614"/>
              <a:gd name="connsiteX7" fmla="*/ 856016 w 2296594"/>
              <a:gd name="connsiteY7" fmla="*/ 1302141 h 2354614"/>
              <a:gd name="connsiteX8" fmla="*/ 415139 w 2296594"/>
              <a:gd name="connsiteY8" fmla="*/ 2322305 h 2354614"/>
              <a:gd name="connsiteX9" fmla="*/ 293372 w 2296594"/>
              <a:gd name="connsiteY9" fmla="*/ 2052938 h 2354614"/>
              <a:gd name="connsiteX10" fmla="*/ 512934 w 2296594"/>
              <a:gd name="connsiteY10" fmla="*/ 874842 h 2354614"/>
              <a:gd name="connsiteX11" fmla="*/ 11355 w 2296594"/>
              <a:gd name="connsiteY11" fmla="*/ 5598 h 2354614"/>
              <a:gd name="connsiteX12" fmla="*/ 840899 w 2296594"/>
              <a:gd name="connsiteY12" fmla="*/ 570880 h 2354614"/>
              <a:gd name="connsiteX13" fmla="*/ 2041628 w 2296594"/>
              <a:gd name="connsiteY13" fmla="*/ 514690 h 2354614"/>
              <a:gd name="connsiteX14" fmla="*/ 2296594 w 2296594"/>
              <a:gd name="connsiteY14" fmla="*/ 662822 h 2354614"/>
              <a:gd name="connsiteX15" fmla="*/ 1209417 w 2296594"/>
              <a:gd name="connsiteY15" fmla="*/ 996610 h 2354614"/>
              <a:gd name="connsiteX16" fmla="*/ 1676705 w 2296594"/>
              <a:gd name="connsiteY16" fmla="*/ 1608616 h 2354614"/>
              <a:gd name="connsiteX17" fmla="*/ 2095119 w 2296594"/>
              <a:gd name="connsiteY17" fmla="*/ 1557409 h 2354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296594" h="2354614">
                <a:moveTo>
                  <a:pt x="2279828" y="1747911"/>
                </a:moveTo>
                <a:lnTo>
                  <a:pt x="1827734" y="1826397"/>
                </a:lnTo>
                <a:cubicBezTo>
                  <a:pt x="1873911" y="1907728"/>
                  <a:pt x="1985925" y="2047581"/>
                  <a:pt x="1955292" y="2095993"/>
                </a:cubicBezTo>
                <a:cubicBezTo>
                  <a:pt x="1897354" y="2139325"/>
                  <a:pt x="1773581" y="2007092"/>
                  <a:pt x="1682725" y="1962642"/>
                </a:cubicBezTo>
                <a:lnTo>
                  <a:pt x="1528801" y="2354614"/>
                </a:lnTo>
                <a:lnTo>
                  <a:pt x="1380670" y="2120909"/>
                </a:lnTo>
                <a:lnTo>
                  <a:pt x="1495730" y="1788220"/>
                </a:lnTo>
                <a:lnTo>
                  <a:pt x="856016" y="1302141"/>
                </a:lnTo>
                <a:lnTo>
                  <a:pt x="415139" y="2322305"/>
                </a:lnTo>
                <a:lnTo>
                  <a:pt x="293372" y="2052938"/>
                </a:lnTo>
                <a:cubicBezTo>
                  <a:pt x="369114" y="1624466"/>
                  <a:pt x="437192" y="1303314"/>
                  <a:pt x="512934" y="874842"/>
                </a:cubicBezTo>
                <a:cubicBezTo>
                  <a:pt x="317583" y="650129"/>
                  <a:pt x="-71270" y="102295"/>
                  <a:pt x="11355" y="5598"/>
                </a:cubicBezTo>
                <a:cubicBezTo>
                  <a:pt x="111253" y="-52136"/>
                  <a:pt x="623957" y="350637"/>
                  <a:pt x="840899" y="570880"/>
                </a:cubicBezTo>
                <a:lnTo>
                  <a:pt x="2041628" y="514690"/>
                </a:lnTo>
                <a:lnTo>
                  <a:pt x="2296594" y="662822"/>
                </a:lnTo>
                <a:lnTo>
                  <a:pt x="1209417" y="996610"/>
                </a:lnTo>
                <a:lnTo>
                  <a:pt x="1676705" y="1608616"/>
                </a:lnTo>
                <a:cubicBezTo>
                  <a:pt x="1795450" y="1589109"/>
                  <a:pt x="2095119" y="1557409"/>
                  <a:pt x="2095119" y="1557409"/>
                </a:cubicBezTo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931041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8113EA4C-9A45-4D55-9C60-B28145AACE74}"/>
              </a:ext>
            </a:extLst>
          </p:cNvPr>
          <p:cNvSpPr txBox="1">
            <a:spLocks/>
          </p:cNvSpPr>
          <p:nvPr/>
        </p:nvSpPr>
        <p:spPr>
          <a:xfrm>
            <a:off x="4871633" y="835560"/>
            <a:ext cx="6265912" cy="925266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altLang="ko-KR" sz="4400" b="1" dirty="0">
                <a:solidFill>
                  <a:schemeClr val="accent3"/>
                </a:solidFill>
                <a:latin typeface="+mj-lt"/>
                <a:cs typeface="Arial" pitchFamily="34" charset="0"/>
              </a:rPr>
              <a:t>Portfolio Presentation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BEB21E-AA4F-4B22-B5A4-E7F359873656}"/>
              </a:ext>
            </a:extLst>
          </p:cNvPr>
          <p:cNvSpPr txBox="1"/>
          <p:nvPr/>
        </p:nvSpPr>
        <p:spPr>
          <a:xfrm>
            <a:off x="8113393" y="2459504"/>
            <a:ext cx="294212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Easy to change colors, photos and Text. Get a modern PowerPoint  Presentation that is beautifully designed. I hope and I believe that this Template will your Time, Money and Reputation. You can simply impress your audience and add a unique zing and appeal to your Presentations.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0FDE8D-ABDE-46C8-B9C4-86911CEA4776}"/>
              </a:ext>
            </a:extLst>
          </p:cNvPr>
          <p:cNvSpPr txBox="1"/>
          <p:nvPr/>
        </p:nvSpPr>
        <p:spPr>
          <a:xfrm>
            <a:off x="9027269" y="5697181"/>
            <a:ext cx="2383557" cy="356251"/>
          </a:xfrm>
          <a:prstGeom prst="rect">
            <a:avLst/>
          </a:prstGeom>
          <a:solidFill>
            <a:schemeClr val="accent2"/>
          </a:solidFill>
        </p:spPr>
        <p:txBody>
          <a:bodyPr wrap="square" lIns="36000" tIns="0" rIns="36000" bIns="0" rtlCol="0" anchor="ctr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altLang="ko-KR" sz="2000" dirty="0">
                <a:solidFill>
                  <a:schemeClr val="bg1"/>
                </a:solidFill>
              </a:rPr>
              <a:t>Quality Professional 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A17E36-D610-46CF-A6E4-56B102BC5202}"/>
              </a:ext>
            </a:extLst>
          </p:cNvPr>
          <p:cNvSpPr txBox="1"/>
          <p:nvPr/>
        </p:nvSpPr>
        <p:spPr>
          <a:xfrm rot="16200000">
            <a:off x="10190061" y="3290501"/>
            <a:ext cx="343332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en-GB" altLang="ko-KR" sz="1200" b="1" dirty="0">
                <a:solidFill>
                  <a:schemeClr val="accent1"/>
                </a:solidFill>
                <a:cs typeface="Arial" pitchFamily="34" charset="0"/>
              </a:rPr>
              <a:t>PRESENTATION</a:t>
            </a:r>
            <a:endParaRPr lang="ko-KR" altLang="en-US" sz="12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A150A6-76D7-470F-B6DB-C2DCF49871E9}"/>
              </a:ext>
            </a:extLst>
          </p:cNvPr>
          <p:cNvSpPr txBox="1"/>
          <p:nvPr/>
        </p:nvSpPr>
        <p:spPr>
          <a:xfrm>
            <a:off x="4871633" y="2090172"/>
            <a:ext cx="2219831" cy="2677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sz="2800" dirty="0">
                <a:solidFill>
                  <a:schemeClr val="accent2"/>
                </a:solidFill>
                <a:cs typeface="Arial" pitchFamily="34" charset="0"/>
              </a:rPr>
              <a:t>ALLPPT </a:t>
            </a:r>
            <a:r>
              <a:rPr lang="en-GB" altLang="ko-KR" sz="2800" dirty="0">
                <a:solidFill>
                  <a:schemeClr val="accent1"/>
                </a:solidFill>
                <a:cs typeface="Arial" pitchFamily="34" charset="0"/>
              </a:rPr>
              <a:t>Layout</a:t>
            </a:r>
          </a:p>
          <a:p>
            <a:r>
              <a:rPr lang="en-GB" altLang="ko-KR" sz="2800" dirty="0">
                <a:solidFill>
                  <a:schemeClr val="accent2"/>
                </a:solidFill>
                <a:cs typeface="Arial" pitchFamily="34" charset="0"/>
              </a:rPr>
              <a:t>Clean Text Slide </a:t>
            </a:r>
          </a:p>
          <a:p>
            <a:r>
              <a:rPr lang="en-GB" altLang="ko-KR" sz="2800" dirty="0">
                <a:solidFill>
                  <a:schemeClr val="accent2"/>
                </a:solidFill>
                <a:cs typeface="Arial" pitchFamily="34" charset="0"/>
              </a:rPr>
              <a:t>for </a:t>
            </a:r>
            <a:r>
              <a:rPr lang="en-GB" altLang="ko-KR" sz="2800" dirty="0">
                <a:solidFill>
                  <a:schemeClr val="accent1"/>
                </a:solidFill>
                <a:cs typeface="Arial" pitchFamily="34" charset="0"/>
              </a:rPr>
              <a:t>your</a:t>
            </a:r>
            <a:r>
              <a:rPr lang="en-GB" altLang="ko-KR" sz="2800" dirty="0">
                <a:solidFill>
                  <a:schemeClr val="accent2"/>
                </a:solidFill>
                <a:cs typeface="Arial" pitchFamily="34" charset="0"/>
              </a:rPr>
              <a:t> Presentation</a:t>
            </a:r>
            <a:endParaRPr lang="ko-KR" altLang="en-US" sz="2800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E16DB05D-617D-4000-A9FD-30182DA1DDF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6089935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 Current Pain Points</a:t>
            </a:r>
          </a:p>
        </p:txBody>
      </p:sp>
      <p:grpSp>
        <p:nvGrpSpPr>
          <p:cNvPr id="3" name="Graphic 45">
            <a:extLst>
              <a:ext uri="{FF2B5EF4-FFF2-40B4-BE49-F238E27FC236}">
                <a16:creationId xmlns:a16="http://schemas.microsoft.com/office/drawing/2014/main" id="{96BB4FB1-7A72-4C91-BAC8-18A4C062C8D6}"/>
              </a:ext>
            </a:extLst>
          </p:cNvPr>
          <p:cNvGrpSpPr/>
          <p:nvPr/>
        </p:nvGrpSpPr>
        <p:grpSpPr>
          <a:xfrm>
            <a:off x="4358460" y="2247089"/>
            <a:ext cx="3671240" cy="3094290"/>
            <a:chOff x="1965797" y="2528498"/>
            <a:chExt cx="2172496" cy="1831080"/>
          </a:xfrm>
          <a:solidFill>
            <a:schemeClr val="accent1"/>
          </a:solidFill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9B3961E5-C11D-4D53-A92D-CB61C1CB2A37}"/>
                </a:ext>
              </a:extLst>
            </p:cNvPr>
            <p:cNvSpPr/>
            <p:nvPr/>
          </p:nvSpPr>
          <p:spPr>
            <a:xfrm>
              <a:off x="3000813" y="2528498"/>
              <a:ext cx="1136356" cy="1808998"/>
            </a:xfrm>
            <a:custGeom>
              <a:avLst/>
              <a:gdLst>
                <a:gd name="connsiteX0" fmla="*/ 1127628 w 1136356"/>
                <a:gd name="connsiteY0" fmla="*/ 671962 h 1808998"/>
                <a:gd name="connsiteX1" fmla="*/ 1015351 w 1136356"/>
                <a:gd name="connsiteY1" fmla="*/ 617607 h 1808998"/>
                <a:gd name="connsiteX2" fmla="*/ 995308 w 1136356"/>
                <a:gd name="connsiteY2" fmla="*/ 623383 h 1808998"/>
                <a:gd name="connsiteX3" fmla="*/ 953862 w 1136356"/>
                <a:gd name="connsiteY3" fmla="*/ 695573 h 1808998"/>
                <a:gd name="connsiteX4" fmla="*/ 846341 w 1136356"/>
                <a:gd name="connsiteY4" fmla="*/ 882418 h 1808998"/>
                <a:gd name="connsiteX5" fmla="*/ 833093 w 1136356"/>
                <a:gd name="connsiteY5" fmla="*/ 885305 h 1808998"/>
                <a:gd name="connsiteX6" fmla="*/ 778228 w 1136356"/>
                <a:gd name="connsiteY6" fmla="*/ 844029 h 1808998"/>
                <a:gd name="connsiteX7" fmla="*/ 725062 w 1136356"/>
                <a:gd name="connsiteY7" fmla="*/ 830441 h 1808998"/>
                <a:gd name="connsiteX8" fmla="*/ 715041 w 1136356"/>
                <a:gd name="connsiteY8" fmla="*/ 830271 h 1808998"/>
                <a:gd name="connsiteX9" fmla="*/ 698564 w 1136356"/>
                <a:gd name="connsiteY9" fmla="*/ 831120 h 1808998"/>
                <a:gd name="connsiteX10" fmla="*/ 680559 w 1136356"/>
                <a:gd name="connsiteY10" fmla="*/ 834687 h 1808998"/>
                <a:gd name="connsiteX11" fmla="*/ 614654 w 1136356"/>
                <a:gd name="connsiteY11" fmla="*/ 823137 h 1808998"/>
                <a:gd name="connsiteX12" fmla="*/ 606671 w 1136356"/>
                <a:gd name="connsiteY12" fmla="*/ 818551 h 1808998"/>
                <a:gd name="connsiteX13" fmla="*/ 584929 w 1136356"/>
                <a:gd name="connsiteY13" fmla="*/ 808189 h 1808998"/>
                <a:gd name="connsiteX14" fmla="*/ 552146 w 1136356"/>
                <a:gd name="connsiteY14" fmla="*/ 796639 h 1808998"/>
                <a:gd name="connsiteX15" fmla="*/ 545351 w 1136356"/>
                <a:gd name="connsiteY15" fmla="*/ 790524 h 1808998"/>
                <a:gd name="connsiteX16" fmla="*/ 499490 w 1136356"/>
                <a:gd name="connsiteY16" fmla="*/ 772689 h 1808998"/>
                <a:gd name="connsiteX17" fmla="*/ 475709 w 1136356"/>
                <a:gd name="connsiteY17" fmla="*/ 765555 h 1808998"/>
                <a:gd name="connsiteX18" fmla="*/ 449381 w 1136356"/>
                <a:gd name="connsiteY18" fmla="*/ 751796 h 1808998"/>
                <a:gd name="connsiteX19" fmla="*/ 440209 w 1136356"/>
                <a:gd name="connsiteY19" fmla="*/ 741944 h 1808998"/>
                <a:gd name="connsiteX20" fmla="*/ 428319 w 1136356"/>
                <a:gd name="connsiteY20" fmla="*/ 728865 h 1808998"/>
                <a:gd name="connsiteX21" fmla="*/ 418127 w 1136356"/>
                <a:gd name="connsiteY21" fmla="*/ 727846 h 1808998"/>
                <a:gd name="connsiteX22" fmla="*/ 406916 w 1136356"/>
                <a:gd name="connsiteY22" fmla="*/ 710520 h 1808998"/>
                <a:gd name="connsiteX23" fmla="*/ 413541 w 1136356"/>
                <a:gd name="connsiteY23" fmla="*/ 692175 h 1808998"/>
                <a:gd name="connsiteX24" fmla="*/ 421354 w 1136356"/>
                <a:gd name="connsiteY24" fmla="*/ 662620 h 1808998"/>
                <a:gd name="connsiteX25" fmla="*/ 419656 w 1136356"/>
                <a:gd name="connsiteY25" fmla="*/ 616928 h 1808998"/>
                <a:gd name="connsiteX26" fmla="*/ 403349 w 1136356"/>
                <a:gd name="connsiteY26" fmla="*/ 577011 h 1808998"/>
                <a:gd name="connsiteX27" fmla="*/ 389081 w 1136356"/>
                <a:gd name="connsiteY27" fmla="*/ 534376 h 1808998"/>
                <a:gd name="connsiteX28" fmla="*/ 367849 w 1136356"/>
                <a:gd name="connsiteY28" fmla="*/ 467452 h 1808998"/>
                <a:gd name="connsiteX29" fmla="*/ 373794 w 1136356"/>
                <a:gd name="connsiteY29" fmla="*/ 432631 h 1808998"/>
                <a:gd name="connsiteX30" fmla="*/ 376681 w 1136356"/>
                <a:gd name="connsiteY30" fmla="*/ 426516 h 1808998"/>
                <a:gd name="connsiteX31" fmla="*/ 372265 w 1136356"/>
                <a:gd name="connsiteY31" fmla="*/ 406812 h 1808998"/>
                <a:gd name="connsiteX32" fmla="*/ 350693 w 1136356"/>
                <a:gd name="connsiteY32" fmla="*/ 385240 h 1808998"/>
                <a:gd name="connsiteX33" fmla="*/ 351542 w 1136356"/>
                <a:gd name="connsiteY33" fmla="*/ 370123 h 1808998"/>
                <a:gd name="connsiteX34" fmla="*/ 370736 w 1136356"/>
                <a:gd name="connsiteY34" fmla="*/ 368764 h 1808998"/>
                <a:gd name="connsiteX35" fmla="*/ 400292 w 1136356"/>
                <a:gd name="connsiteY35" fmla="*/ 383542 h 1808998"/>
                <a:gd name="connsiteX36" fmla="*/ 430697 w 1136356"/>
                <a:gd name="connsiteY36" fmla="*/ 370972 h 1808998"/>
                <a:gd name="connsiteX37" fmla="*/ 444795 w 1136356"/>
                <a:gd name="connsiteY37" fmla="*/ 357383 h 1808998"/>
                <a:gd name="connsiteX38" fmla="*/ 468915 w 1136356"/>
                <a:gd name="connsiteY38" fmla="*/ 338529 h 1808998"/>
                <a:gd name="connsiteX39" fmla="*/ 470444 w 1136356"/>
                <a:gd name="connsiteY39" fmla="*/ 334622 h 1808998"/>
                <a:gd name="connsiteX40" fmla="*/ 485901 w 1136356"/>
                <a:gd name="connsiteY40" fmla="*/ 322732 h 1808998"/>
                <a:gd name="connsiteX41" fmla="*/ 506114 w 1136356"/>
                <a:gd name="connsiteY41" fmla="*/ 302689 h 1808998"/>
                <a:gd name="connsiteX42" fmla="*/ 503566 w 1136356"/>
                <a:gd name="connsiteY42" fmla="*/ 264640 h 1808998"/>
                <a:gd name="connsiteX43" fmla="*/ 510700 w 1136356"/>
                <a:gd name="connsiteY43" fmla="*/ 231518 h 1808998"/>
                <a:gd name="connsiteX44" fmla="*/ 514607 w 1136356"/>
                <a:gd name="connsiteY44" fmla="*/ 220477 h 1808998"/>
                <a:gd name="connsiteX45" fmla="*/ 518344 w 1136356"/>
                <a:gd name="connsiteY45" fmla="*/ 188543 h 1808998"/>
                <a:gd name="connsiteX46" fmla="*/ 532782 w 1136356"/>
                <a:gd name="connsiteY46" fmla="*/ 141153 h 1808998"/>
                <a:gd name="connsiteX47" fmla="*/ 534480 w 1136356"/>
                <a:gd name="connsiteY47" fmla="*/ 131301 h 1808998"/>
                <a:gd name="connsiteX48" fmla="*/ 527686 w 1136356"/>
                <a:gd name="connsiteY48" fmla="*/ 107860 h 1808998"/>
                <a:gd name="connsiteX49" fmla="*/ 498980 w 1136356"/>
                <a:gd name="connsiteY49" fmla="*/ 61829 h 1808998"/>
                <a:gd name="connsiteX50" fmla="*/ 496772 w 1136356"/>
                <a:gd name="connsiteY50" fmla="*/ 59281 h 1808998"/>
                <a:gd name="connsiteX51" fmla="*/ 471293 w 1136356"/>
                <a:gd name="connsiteY51" fmla="*/ 38728 h 1808998"/>
                <a:gd name="connsiteX52" fmla="*/ 445644 w 1136356"/>
                <a:gd name="connsiteY52" fmla="*/ 18345 h 1808998"/>
                <a:gd name="connsiteX53" fmla="*/ 423223 w 1136356"/>
                <a:gd name="connsiteY53" fmla="*/ 5945 h 1808998"/>
                <a:gd name="connsiteX54" fmla="*/ 381777 w 1136356"/>
                <a:gd name="connsiteY54" fmla="*/ 0 h 1808998"/>
                <a:gd name="connsiteX55" fmla="*/ 373284 w 1136356"/>
                <a:gd name="connsiteY55" fmla="*/ 0 h 1808998"/>
                <a:gd name="connsiteX56" fmla="*/ 344918 w 1136356"/>
                <a:gd name="connsiteY56" fmla="*/ 9852 h 1808998"/>
                <a:gd name="connsiteX57" fmla="*/ 300075 w 1136356"/>
                <a:gd name="connsiteY57" fmla="*/ 35161 h 1808998"/>
                <a:gd name="connsiteX58" fmla="*/ 273407 w 1136356"/>
                <a:gd name="connsiteY58" fmla="*/ 71001 h 1808998"/>
                <a:gd name="connsiteX59" fmla="*/ 251156 w 1136356"/>
                <a:gd name="connsiteY59" fmla="*/ 134358 h 1808998"/>
                <a:gd name="connsiteX60" fmla="*/ 243172 w 1136356"/>
                <a:gd name="connsiteY60" fmla="*/ 183618 h 1808998"/>
                <a:gd name="connsiteX61" fmla="*/ 237907 w 1136356"/>
                <a:gd name="connsiteY61" fmla="*/ 235594 h 1808998"/>
                <a:gd name="connsiteX62" fmla="*/ 227375 w 1136356"/>
                <a:gd name="connsiteY62" fmla="*/ 272794 h 1808998"/>
                <a:gd name="connsiteX63" fmla="*/ 214636 w 1136356"/>
                <a:gd name="connsiteY63" fmla="*/ 276530 h 1808998"/>
                <a:gd name="connsiteX64" fmla="*/ 194423 w 1136356"/>
                <a:gd name="connsiteY64" fmla="*/ 286382 h 1808998"/>
                <a:gd name="connsiteX65" fmla="*/ 167925 w 1136356"/>
                <a:gd name="connsiteY65" fmla="*/ 335641 h 1808998"/>
                <a:gd name="connsiteX66" fmla="*/ 153317 w 1136356"/>
                <a:gd name="connsiteY66" fmla="*/ 353307 h 1808998"/>
                <a:gd name="connsiteX67" fmla="*/ 115948 w 1136356"/>
                <a:gd name="connsiteY67" fmla="*/ 403585 h 1808998"/>
                <a:gd name="connsiteX68" fmla="*/ 59045 w 1136356"/>
                <a:gd name="connsiteY68" fmla="*/ 481550 h 1808998"/>
                <a:gd name="connsiteX69" fmla="*/ 49193 w 1136356"/>
                <a:gd name="connsiteY69" fmla="*/ 495139 h 1808998"/>
                <a:gd name="connsiteX70" fmla="*/ 29320 w 1136356"/>
                <a:gd name="connsiteY70" fmla="*/ 577181 h 1808998"/>
                <a:gd name="connsiteX71" fmla="*/ 29320 w 1136356"/>
                <a:gd name="connsiteY71" fmla="*/ 660752 h 1808998"/>
                <a:gd name="connsiteX72" fmla="*/ 25753 w 1136356"/>
                <a:gd name="connsiteY72" fmla="*/ 670264 h 1808998"/>
                <a:gd name="connsiteX73" fmla="*/ 614 w 1136356"/>
                <a:gd name="connsiteY73" fmla="*/ 734131 h 1808998"/>
                <a:gd name="connsiteX74" fmla="*/ 17600 w 1136356"/>
                <a:gd name="connsiteY74" fmla="*/ 818041 h 1808998"/>
                <a:gd name="connsiteX75" fmla="*/ 34416 w 1136356"/>
                <a:gd name="connsiteY75" fmla="*/ 881059 h 1808998"/>
                <a:gd name="connsiteX76" fmla="*/ 53949 w 1136356"/>
                <a:gd name="connsiteY76" fmla="*/ 945435 h 1808998"/>
                <a:gd name="connsiteX77" fmla="*/ 61763 w 1136356"/>
                <a:gd name="connsiteY77" fmla="*/ 982295 h 1808998"/>
                <a:gd name="connsiteX78" fmla="*/ 59894 w 1136356"/>
                <a:gd name="connsiteY78" fmla="*/ 1014398 h 1808998"/>
                <a:gd name="connsiteX79" fmla="*/ 54289 w 1136356"/>
                <a:gd name="connsiteY79" fmla="*/ 1099837 h 1808998"/>
                <a:gd name="connsiteX80" fmla="*/ 79768 w 1136356"/>
                <a:gd name="connsiteY80" fmla="*/ 1170498 h 1808998"/>
                <a:gd name="connsiteX81" fmla="*/ 97943 w 1136356"/>
                <a:gd name="connsiteY81" fmla="*/ 1188673 h 1808998"/>
                <a:gd name="connsiteX82" fmla="*/ 115269 w 1136356"/>
                <a:gd name="connsiteY82" fmla="*/ 1200903 h 1808998"/>
                <a:gd name="connsiteX83" fmla="*/ 140408 w 1136356"/>
                <a:gd name="connsiteY83" fmla="*/ 1210755 h 1808998"/>
                <a:gd name="connsiteX84" fmla="*/ 196801 w 1136356"/>
                <a:gd name="connsiteY84" fmla="*/ 1222985 h 1808998"/>
                <a:gd name="connsiteX85" fmla="*/ 239945 w 1136356"/>
                <a:gd name="connsiteY85" fmla="*/ 1225872 h 1808998"/>
                <a:gd name="connsiteX86" fmla="*/ 259649 w 1136356"/>
                <a:gd name="connsiteY86" fmla="*/ 1242349 h 1808998"/>
                <a:gd name="connsiteX87" fmla="*/ 270690 w 1136356"/>
                <a:gd name="connsiteY87" fmla="*/ 1256787 h 1808998"/>
                <a:gd name="connsiteX88" fmla="*/ 304661 w 1136356"/>
                <a:gd name="connsiteY88" fmla="*/ 1252031 h 1808998"/>
                <a:gd name="connsiteX89" fmla="*/ 314004 w 1136356"/>
                <a:gd name="connsiteY89" fmla="*/ 1237253 h 1808998"/>
                <a:gd name="connsiteX90" fmla="*/ 327762 w 1136356"/>
                <a:gd name="connsiteY90" fmla="*/ 1223494 h 1808998"/>
                <a:gd name="connsiteX91" fmla="*/ 337954 w 1136356"/>
                <a:gd name="connsiteY91" fmla="*/ 1224174 h 1808998"/>
                <a:gd name="connsiteX92" fmla="*/ 344578 w 1136356"/>
                <a:gd name="connsiteY92" fmla="*/ 1229779 h 1808998"/>
                <a:gd name="connsiteX93" fmla="*/ 359016 w 1136356"/>
                <a:gd name="connsiteY93" fmla="*/ 1241500 h 1808998"/>
                <a:gd name="connsiteX94" fmla="*/ 365811 w 1136356"/>
                <a:gd name="connsiteY94" fmla="*/ 1251861 h 1808998"/>
                <a:gd name="connsiteX95" fmla="*/ 353241 w 1136356"/>
                <a:gd name="connsiteY95" fmla="*/ 1261543 h 1808998"/>
                <a:gd name="connsiteX96" fmla="*/ 347636 w 1136356"/>
                <a:gd name="connsiteY96" fmla="*/ 1266639 h 1808998"/>
                <a:gd name="connsiteX97" fmla="*/ 348315 w 1136356"/>
                <a:gd name="connsiteY97" fmla="*/ 1298742 h 1808998"/>
                <a:gd name="connsiteX98" fmla="*/ 348994 w 1136356"/>
                <a:gd name="connsiteY98" fmla="*/ 1315558 h 1808998"/>
                <a:gd name="connsiteX99" fmla="*/ 349504 w 1136356"/>
                <a:gd name="connsiteY99" fmla="*/ 1334582 h 1808998"/>
                <a:gd name="connsiteX100" fmla="*/ 348994 w 1136356"/>
                <a:gd name="connsiteY100" fmla="*/ 1367365 h 1808998"/>
                <a:gd name="connsiteX101" fmla="*/ 349164 w 1136356"/>
                <a:gd name="connsiteY101" fmla="*/ 1383502 h 1808998"/>
                <a:gd name="connsiteX102" fmla="*/ 347975 w 1136356"/>
                <a:gd name="connsiteY102" fmla="*/ 1410679 h 1808998"/>
                <a:gd name="connsiteX103" fmla="*/ 349164 w 1136356"/>
                <a:gd name="connsiteY103" fmla="*/ 1443802 h 1808998"/>
                <a:gd name="connsiteX104" fmla="*/ 346616 w 1136356"/>
                <a:gd name="connsiteY104" fmla="*/ 1497137 h 1808998"/>
                <a:gd name="connsiteX105" fmla="*/ 336255 w 1136356"/>
                <a:gd name="connsiteY105" fmla="*/ 1503932 h 1808998"/>
                <a:gd name="connsiteX106" fmla="*/ 292431 w 1136356"/>
                <a:gd name="connsiteY106" fmla="*/ 1486096 h 1808998"/>
                <a:gd name="connsiteX107" fmla="*/ 216335 w 1136356"/>
                <a:gd name="connsiteY107" fmla="*/ 1454842 h 1808998"/>
                <a:gd name="connsiteX108" fmla="*/ 193743 w 1136356"/>
                <a:gd name="connsiteY108" fmla="*/ 1467922 h 1808998"/>
                <a:gd name="connsiteX109" fmla="*/ 201387 w 1136356"/>
                <a:gd name="connsiteY109" fmla="*/ 1533147 h 1808998"/>
                <a:gd name="connsiteX110" fmla="*/ 203086 w 1136356"/>
                <a:gd name="connsiteY110" fmla="*/ 1537903 h 1808998"/>
                <a:gd name="connsiteX111" fmla="*/ 208012 w 1136356"/>
                <a:gd name="connsiteY111" fmla="*/ 1545037 h 1808998"/>
                <a:gd name="connsiteX112" fmla="*/ 212598 w 1136356"/>
                <a:gd name="connsiteY112" fmla="*/ 1556078 h 1808998"/>
                <a:gd name="connsiteX113" fmla="*/ 205124 w 1136356"/>
                <a:gd name="connsiteY113" fmla="*/ 1561854 h 1808998"/>
                <a:gd name="connsiteX114" fmla="*/ 138369 w 1136356"/>
                <a:gd name="connsiteY114" fmla="*/ 1577650 h 1808998"/>
                <a:gd name="connsiteX115" fmla="*/ 73653 w 1136356"/>
                <a:gd name="connsiteY115" fmla="*/ 1591579 h 1808998"/>
                <a:gd name="connsiteX116" fmla="*/ 54119 w 1136356"/>
                <a:gd name="connsiteY116" fmla="*/ 1608055 h 1808998"/>
                <a:gd name="connsiteX117" fmla="*/ 66009 w 1136356"/>
                <a:gd name="connsiteY117" fmla="*/ 1685001 h 1808998"/>
                <a:gd name="connsiteX118" fmla="*/ 81467 w 1136356"/>
                <a:gd name="connsiteY118" fmla="*/ 1699949 h 1808998"/>
                <a:gd name="connsiteX119" fmla="*/ 115608 w 1136356"/>
                <a:gd name="connsiteY119" fmla="*/ 1695193 h 1808998"/>
                <a:gd name="connsiteX120" fmla="*/ 134123 w 1136356"/>
                <a:gd name="connsiteY120" fmla="*/ 1651199 h 1808998"/>
                <a:gd name="connsiteX121" fmla="*/ 131235 w 1136356"/>
                <a:gd name="connsiteY121" fmla="*/ 1640668 h 1808998"/>
                <a:gd name="connsiteX122" fmla="*/ 137860 w 1136356"/>
                <a:gd name="connsiteY122" fmla="*/ 1626400 h 1808998"/>
                <a:gd name="connsiteX123" fmla="*/ 239775 w 1136356"/>
                <a:gd name="connsiteY123" fmla="*/ 1615529 h 1808998"/>
                <a:gd name="connsiteX124" fmla="*/ 245550 w 1136356"/>
                <a:gd name="connsiteY124" fmla="*/ 1614680 h 1808998"/>
                <a:gd name="connsiteX125" fmla="*/ 265933 w 1136356"/>
                <a:gd name="connsiteY125" fmla="*/ 1608395 h 1808998"/>
                <a:gd name="connsiteX126" fmla="*/ 316042 w 1136356"/>
                <a:gd name="connsiteY126" fmla="*/ 1599902 h 1808998"/>
                <a:gd name="connsiteX127" fmla="*/ 348994 w 1136356"/>
                <a:gd name="connsiteY127" fmla="*/ 1599053 h 1808998"/>
                <a:gd name="connsiteX128" fmla="*/ 364112 w 1136356"/>
                <a:gd name="connsiteY128" fmla="*/ 1612132 h 1808998"/>
                <a:gd name="connsiteX129" fmla="*/ 368528 w 1136356"/>
                <a:gd name="connsiteY129" fmla="*/ 1668015 h 1808998"/>
                <a:gd name="connsiteX130" fmla="*/ 353750 w 1136356"/>
                <a:gd name="connsiteY130" fmla="*/ 1679906 h 1808998"/>
                <a:gd name="connsiteX131" fmla="*/ 345427 w 1136356"/>
                <a:gd name="connsiteY131" fmla="*/ 1685171 h 1808998"/>
                <a:gd name="connsiteX132" fmla="*/ 344578 w 1136356"/>
                <a:gd name="connsiteY132" fmla="*/ 1694513 h 1808998"/>
                <a:gd name="connsiteX133" fmla="*/ 361394 w 1136356"/>
                <a:gd name="connsiteY133" fmla="*/ 1786067 h 1808998"/>
                <a:gd name="connsiteX134" fmla="*/ 372435 w 1136356"/>
                <a:gd name="connsiteY134" fmla="*/ 1798297 h 1808998"/>
                <a:gd name="connsiteX135" fmla="*/ 419995 w 1136356"/>
                <a:gd name="connsiteY135" fmla="*/ 1808998 h 1808998"/>
                <a:gd name="connsiteX136" fmla="*/ 435453 w 1136356"/>
                <a:gd name="connsiteY136" fmla="*/ 1803223 h 1808998"/>
                <a:gd name="connsiteX137" fmla="*/ 456006 w 1136356"/>
                <a:gd name="connsiteY137" fmla="*/ 1753624 h 1808998"/>
                <a:gd name="connsiteX138" fmla="*/ 441568 w 1136356"/>
                <a:gd name="connsiteY138" fmla="*/ 1732562 h 1808998"/>
                <a:gd name="connsiteX139" fmla="*/ 432056 w 1136356"/>
                <a:gd name="connsiteY139" fmla="*/ 1729165 h 1808998"/>
                <a:gd name="connsiteX140" fmla="*/ 417108 w 1136356"/>
                <a:gd name="connsiteY140" fmla="*/ 1711499 h 1808998"/>
                <a:gd name="connsiteX141" fmla="*/ 410653 w 1136356"/>
                <a:gd name="connsiteY141" fmla="*/ 1615869 h 1808998"/>
                <a:gd name="connsiteX142" fmla="*/ 425771 w 1136356"/>
                <a:gd name="connsiteY142" fmla="*/ 1597694 h 1808998"/>
                <a:gd name="connsiteX143" fmla="*/ 475709 w 1136356"/>
                <a:gd name="connsiteY143" fmla="*/ 1599053 h 1808998"/>
                <a:gd name="connsiteX144" fmla="*/ 555713 w 1136356"/>
                <a:gd name="connsiteY144" fmla="*/ 1608395 h 1808998"/>
                <a:gd name="connsiteX145" fmla="*/ 662894 w 1136356"/>
                <a:gd name="connsiteY145" fmla="*/ 1618926 h 1808998"/>
                <a:gd name="connsiteX146" fmla="*/ 671726 w 1136356"/>
                <a:gd name="connsiteY146" fmla="*/ 1630477 h 1808998"/>
                <a:gd name="connsiteX147" fmla="*/ 680389 w 1136356"/>
                <a:gd name="connsiteY147" fmla="*/ 1677188 h 1808998"/>
                <a:gd name="connsiteX148" fmla="*/ 694488 w 1136356"/>
                <a:gd name="connsiteY148" fmla="*/ 1714896 h 1808998"/>
                <a:gd name="connsiteX149" fmla="*/ 733725 w 1136356"/>
                <a:gd name="connsiteY149" fmla="*/ 1752945 h 1808998"/>
                <a:gd name="connsiteX150" fmla="*/ 800140 w 1136356"/>
                <a:gd name="connsiteY150" fmla="*/ 1760758 h 1808998"/>
                <a:gd name="connsiteX151" fmla="*/ 808463 w 1136356"/>
                <a:gd name="connsiteY151" fmla="*/ 1759739 h 1808998"/>
                <a:gd name="connsiteX152" fmla="*/ 825449 w 1136356"/>
                <a:gd name="connsiteY152" fmla="*/ 1757022 h 1808998"/>
                <a:gd name="connsiteX153" fmla="*/ 875217 w 1136356"/>
                <a:gd name="connsiteY153" fmla="*/ 1766873 h 1808998"/>
                <a:gd name="connsiteX154" fmla="*/ 972207 w 1136356"/>
                <a:gd name="connsiteY154" fmla="*/ 1778594 h 1808998"/>
                <a:gd name="connsiteX155" fmla="*/ 1054589 w 1136356"/>
                <a:gd name="connsiteY155" fmla="*/ 1768572 h 1808998"/>
                <a:gd name="connsiteX156" fmla="*/ 1096204 w 1136356"/>
                <a:gd name="connsiteY156" fmla="*/ 1747339 h 1808998"/>
                <a:gd name="connsiteX157" fmla="*/ 1099771 w 1136356"/>
                <a:gd name="connsiteY157" fmla="*/ 1719483 h 1808998"/>
                <a:gd name="connsiteX158" fmla="*/ 1043038 w 1136356"/>
                <a:gd name="connsiteY158" fmla="*/ 1684662 h 1808998"/>
                <a:gd name="connsiteX159" fmla="*/ 1022145 w 1136356"/>
                <a:gd name="connsiteY159" fmla="*/ 1682623 h 1808998"/>
                <a:gd name="connsiteX160" fmla="*/ 1001253 w 1136356"/>
                <a:gd name="connsiteY160" fmla="*/ 1681434 h 1808998"/>
                <a:gd name="connsiteX161" fmla="*/ 995308 w 1136356"/>
                <a:gd name="connsiteY161" fmla="*/ 1680755 h 1808998"/>
                <a:gd name="connsiteX162" fmla="*/ 980870 w 1136356"/>
                <a:gd name="connsiteY162" fmla="*/ 1671243 h 1808998"/>
                <a:gd name="connsiteX163" fmla="*/ 948257 w 1136356"/>
                <a:gd name="connsiteY163" fmla="*/ 1655616 h 1808998"/>
                <a:gd name="connsiteX164" fmla="*/ 945539 w 1136356"/>
                <a:gd name="connsiteY164" fmla="*/ 1651879 h 1808998"/>
                <a:gd name="connsiteX165" fmla="*/ 950295 w 1136356"/>
                <a:gd name="connsiteY165" fmla="*/ 1649331 h 1808998"/>
                <a:gd name="connsiteX166" fmla="*/ 964733 w 1136356"/>
                <a:gd name="connsiteY166" fmla="*/ 1648991 h 1808998"/>
                <a:gd name="connsiteX167" fmla="*/ 1037773 w 1136356"/>
                <a:gd name="connsiteY167" fmla="*/ 1646783 h 1808998"/>
                <a:gd name="connsiteX168" fmla="*/ 1088560 w 1136356"/>
                <a:gd name="connsiteY168" fmla="*/ 1626740 h 1808998"/>
                <a:gd name="connsiteX169" fmla="*/ 1092467 w 1136356"/>
                <a:gd name="connsiteY169" fmla="*/ 1607206 h 1808998"/>
                <a:gd name="connsiteX170" fmla="*/ 1071235 w 1136356"/>
                <a:gd name="connsiteY170" fmla="*/ 1587842 h 1808998"/>
                <a:gd name="connsiteX171" fmla="*/ 1058326 w 1136356"/>
                <a:gd name="connsiteY171" fmla="*/ 1584105 h 1808998"/>
                <a:gd name="connsiteX172" fmla="*/ 1055947 w 1136356"/>
                <a:gd name="connsiteY172" fmla="*/ 1584615 h 1808998"/>
                <a:gd name="connsiteX173" fmla="*/ 1044737 w 1136356"/>
                <a:gd name="connsiteY173" fmla="*/ 1587332 h 1808998"/>
                <a:gd name="connsiteX174" fmla="*/ 1029959 w 1136356"/>
                <a:gd name="connsiteY174" fmla="*/ 1581387 h 1808998"/>
                <a:gd name="connsiteX175" fmla="*/ 1003461 w 1136356"/>
                <a:gd name="connsiteY175" fmla="*/ 1570347 h 1808998"/>
                <a:gd name="connsiteX176" fmla="*/ 994968 w 1136356"/>
                <a:gd name="connsiteY176" fmla="*/ 1561514 h 1808998"/>
                <a:gd name="connsiteX177" fmla="*/ 995987 w 1136356"/>
                <a:gd name="connsiteY177" fmla="*/ 1489324 h 1808998"/>
                <a:gd name="connsiteX178" fmla="*/ 1001253 w 1136356"/>
                <a:gd name="connsiteY178" fmla="*/ 1482360 h 1808998"/>
                <a:gd name="connsiteX179" fmla="*/ 1008047 w 1136356"/>
                <a:gd name="connsiteY179" fmla="*/ 1468941 h 1808998"/>
                <a:gd name="connsiteX180" fmla="*/ 1006519 w 1136356"/>
                <a:gd name="connsiteY180" fmla="*/ 1457220 h 1808998"/>
                <a:gd name="connsiteX181" fmla="*/ 1002442 w 1136356"/>
                <a:gd name="connsiteY181" fmla="*/ 1390296 h 1808998"/>
                <a:gd name="connsiteX182" fmla="*/ 1006519 w 1136356"/>
                <a:gd name="connsiteY182" fmla="*/ 1229439 h 1808998"/>
                <a:gd name="connsiteX183" fmla="*/ 1015691 w 1136356"/>
                <a:gd name="connsiteY183" fmla="*/ 1100856 h 1808998"/>
                <a:gd name="connsiteX184" fmla="*/ 999724 w 1136356"/>
                <a:gd name="connsiteY184" fmla="*/ 1050238 h 1808998"/>
                <a:gd name="connsiteX185" fmla="*/ 992760 w 1136356"/>
                <a:gd name="connsiteY185" fmla="*/ 1032403 h 1808998"/>
                <a:gd name="connsiteX186" fmla="*/ 983248 w 1136356"/>
                <a:gd name="connsiteY186" fmla="*/ 1004037 h 1808998"/>
                <a:gd name="connsiteX187" fmla="*/ 981719 w 1136356"/>
                <a:gd name="connsiteY187" fmla="*/ 990957 h 1808998"/>
                <a:gd name="connsiteX188" fmla="*/ 1133403 w 1136356"/>
                <a:gd name="connsiteY188" fmla="*/ 687759 h 1808998"/>
                <a:gd name="connsiteX189" fmla="*/ 1137819 w 1136356"/>
                <a:gd name="connsiteY189" fmla="*/ 680795 h 1808998"/>
                <a:gd name="connsiteX190" fmla="*/ 1137819 w 1136356"/>
                <a:gd name="connsiteY190" fmla="*/ 679096 h 1808998"/>
                <a:gd name="connsiteX191" fmla="*/ 1127628 w 1136356"/>
                <a:gd name="connsiteY191" fmla="*/ 671962 h 1808998"/>
                <a:gd name="connsiteX192" fmla="*/ 187798 w 1136356"/>
                <a:gd name="connsiteY192" fmla="*/ 1154022 h 1808998"/>
                <a:gd name="connsiteX193" fmla="*/ 143125 w 1136356"/>
                <a:gd name="connsiteY193" fmla="*/ 1155891 h 1808998"/>
                <a:gd name="connsiteX194" fmla="*/ 125630 w 1136356"/>
                <a:gd name="connsiteY194" fmla="*/ 1144000 h 1808998"/>
                <a:gd name="connsiteX195" fmla="*/ 103548 w 1136356"/>
                <a:gd name="connsiteY195" fmla="*/ 1086079 h 1808998"/>
                <a:gd name="connsiteX196" fmla="*/ 103548 w 1136356"/>
                <a:gd name="connsiteY196" fmla="*/ 1069942 h 1808998"/>
                <a:gd name="connsiteX197" fmla="*/ 107795 w 1136356"/>
                <a:gd name="connsiteY197" fmla="*/ 997242 h 1808998"/>
                <a:gd name="connsiteX198" fmla="*/ 120364 w 1136356"/>
                <a:gd name="connsiteY198" fmla="*/ 987051 h 1808998"/>
                <a:gd name="connsiteX199" fmla="*/ 128687 w 1136356"/>
                <a:gd name="connsiteY199" fmla="*/ 997072 h 1808998"/>
                <a:gd name="connsiteX200" fmla="*/ 152128 w 1136356"/>
                <a:gd name="connsiteY200" fmla="*/ 1027817 h 1808998"/>
                <a:gd name="connsiteX201" fmla="*/ 176078 w 1136356"/>
                <a:gd name="connsiteY201" fmla="*/ 1063317 h 1808998"/>
                <a:gd name="connsiteX202" fmla="*/ 176758 w 1136356"/>
                <a:gd name="connsiteY202" fmla="*/ 1066545 h 1808998"/>
                <a:gd name="connsiteX203" fmla="*/ 192215 w 1136356"/>
                <a:gd name="connsiteY203" fmla="*/ 1124636 h 1808998"/>
                <a:gd name="connsiteX204" fmla="*/ 187798 w 1136356"/>
                <a:gd name="connsiteY204" fmla="*/ 1154022 h 1808998"/>
                <a:gd name="connsiteX205" fmla="*/ 795724 w 1136356"/>
                <a:gd name="connsiteY205" fmla="*/ 1195638 h 1808998"/>
                <a:gd name="connsiteX206" fmla="*/ 783663 w 1136356"/>
                <a:gd name="connsiteY206" fmla="*/ 1278699 h 1808998"/>
                <a:gd name="connsiteX207" fmla="*/ 782305 w 1136356"/>
                <a:gd name="connsiteY207" fmla="*/ 1330506 h 1808998"/>
                <a:gd name="connsiteX208" fmla="*/ 772962 w 1136356"/>
                <a:gd name="connsiteY208" fmla="*/ 1370422 h 1808998"/>
                <a:gd name="connsiteX209" fmla="*/ 750201 w 1136356"/>
                <a:gd name="connsiteY209" fmla="*/ 1462486 h 1808998"/>
                <a:gd name="connsiteX210" fmla="*/ 721495 w 1136356"/>
                <a:gd name="connsiteY210" fmla="*/ 1605337 h 1808998"/>
                <a:gd name="connsiteX211" fmla="*/ 720306 w 1136356"/>
                <a:gd name="connsiteY211" fmla="*/ 1606526 h 1808998"/>
                <a:gd name="connsiteX212" fmla="*/ 715041 w 1136356"/>
                <a:gd name="connsiteY212" fmla="*/ 1586313 h 1808998"/>
                <a:gd name="connsiteX213" fmla="*/ 702981 w 1136356"/>
                <a:gd name="connsiteY213" fmla="*/ 1577820 h 1808998"/>
                <a:gd name="connsiteX214" fmla="*/ 615673 w 1136356"/>
                <a:gd name="connsiteY214" fmla="*/ 1561174 h 1808998"/>
                <a:gd name="connsiteX215" fmla="*/ 590024 w 1136356"/>
                <a:gd name="connsiteY215" fmla="*/ 1555739 h 1808998"/>
                <a:gd name="connsiteX216" fmla="*/ 585778 w 1136356"/>
                <a:gd name="connsiteY216" fmla="*/ 1550643 h 1808998"/>
                <a:gd name="connsiteX217" fmla="*/ 589515 w 1136356"/>
                <a:gd name="connsiteY217" fmla="*/ 1516671 h 1808998"/>
                <a:gd name="connsiteX218" fmla="*/ 585608 w 1136356"/>
                <a:gd name="connsiteY218" fmla="*/ 1479302 h 1808998"/>
                <a:gd name="connsiteX219" fmla="*/ 579493 w 1136356"/>
                <a:gd name="connsiteY219" fmla="*/ 1475395 h 1808998"/>
                <a:gd name="connsiteX220" fmla="*/ 569471 w 1136356"/>
                <a:gd name="connsiteY220" fmla="*/ 1463675 h 1808998"/>
                <a:gd name="connsiteX221" fmla="*/ 553335 w 1136356"/>
                <a:gd name="connsiteY221" fmla="*/ 1443292 h 1808998"/>
                <a:gd name="connsiteX222" fmla="*/ 541275 w 1136356"/>
                <a:gd name="connsiteY222" fmla="*/ 1444481 h 1808998"/>
                <a:gd name="connsiteX223" fmla="*/ 442077 w 1136356"/>
                <a:gd name="connsiteY223" fmla="*/ 1492381 h 1808998"/>
                <a:gd name="connsiteX224" fmla="*/ 424072 w 1136356"/>
                <a:gd name="connsiteY224" fmla="*/ 1481340 h 1808998"/>
                <a:gd name="connsiteX225" fmla="*/ 423053 w 1136356"/>
                <a:gd name="connsiteY225" fmla="*/ 1308933 h 1808998"/>
                <a:gd name="connsiteX226" fmla="*/ 423393 w 1136356"/>
                <a:gd name="connsiteY226" fmla="*/ 1264261 h 1808998"/>
                <a:gd name="connsiteX227" fmla="*/ 419486 w 1136356"/>
                <a:gd name="connsiteY227" fmla="*/ 1258485 h 1808998"/>
                <a:gd name="connsiteX228" fmla="*/ 409294 w 1136356"/>
                <a:gd name="connsiteY228" fmla="*/ 1254239 h 1808998"/>
                <a:gd name="connsiteX229" fmla="*/ 404708 w 1136356"/>
                <a:gd name="connsiteY229" fmla="*/ 1251012 h 1808998"/>
                <a:gd name="connsiteX230" fmla="*/ 408275 w 1136356"/>
                <a:gd name="connsiteY230" fmla="*/ 1246086 h 1808998"/>
                <a:gd name="connsiteX231" fmla="*/ 413371 w 1136356"/>
                <a:gd name="connsiteY231" fmla="*/ 1241669 h 1808998"/>
                <a:gd name="connsiteX232" fmla="*/ 440039 w 1136356"/>
                <a:gd name="connsiteY232" fmla="*/ 1229439 h 1808998"/>
                <a:gd name="connsiteX233" fmla="*/ 585268 w 1136356"/>
                <a:gd name="connsiteY233" fmla="*/ 1229100 h 1808998"/>
                <a:gd name="connsiteX234" fmla="*/ 658987 w 1136356"/>
                <a:gd name="connsiteY234" fmla="*/ 1213133 h 1808998"/>
                <a:gd name="connsiteX235" fmla="*/ 680559 w 1136356"/>
                <a:gd name="connsiteY235" fmla="*/ 1196996 h 1808998"/>
                <a:gd name="connsiteX236" fmla="*/ 690241 w 1136356"/>
                <a:gd name="connsiteY236" fmla="*/ 1192580 h 1808998"/>
                <a:gd name="connsiteX237" fmla="*/ 788589 w 1136356"/>
                <a:gd name="connsiteY237" fmla="*/ 1186805 h 1808998"/>
                <a:gd name="connsiteX238" fmla="*/ 795724 w 1136356"/>
                <a:gd name="connsiteY238" fmla="*/ 1195638 h 180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</a:cxnLst>
              <a:rect l="l" t="t" r="r" b="b"/>
              <a:pathLst>
                <a:path w="1136356" h="1808998">
                  <a:moveTo>
                    <a:pt x="1127628" y="671962"/>
                  </a:moveTo>
                  <a:cubicBezTo>
                    <a:pt x="1090089" y="653957"/>
                    <a:pt x="1052720" y="635612"/>
                    <a:pt x="1015351" y="617607"/>
                  </a:cubicBezTo>
                  <a:cubicBezTo>
                    <a:pt x="1003121" y="611662"/>
                    <a:pt x="1001932" y="611832"/>
                    <a:pt x="995308" y="623383"/>
                  </a:cubicBezTo>
                  <a:cubicBezTo>
                    <a:pt x="981549" y="647503"/>
                    <a:pt x="967621" y="671453"/>
                    <a:pt x="953862" y="695573"/>
                  </a:cubicBezTo>
                  <a:cubicBezTo>
                    <a:pt x="918022" y="757911"/>
                    <a:pt x="882182" y="820079"/>
                    <a:pt x="846341" y="882418"/>
                  </a:cubicBezTo>
                  <a:cubicBezTo>
                    <a:pt x="841416" y="891080"/>
                    <a:pt x="840906" y="891080"/>
                    <a:pt x="833093" y="885305"/>
                  </a:cubicBezTo>
                  <a:cubicBezTo>
                    <a:pt x="814748" y="871547"/>
                    <a:pt x="796063" y="858128"/>
                    <a:pt x="778228" y="844029"/>
                  </a:cubicBezTo>
                  <a:cubicBezTo>
                    <a:pt x="762261" y="831460"/>
                    <a:pt x="744766" y="827043"/>
                    <a:pt x="725062" y="830441"/>
                  </a:cubicBezTo>
                  <a:cubicBezTo>
                    <a:pt x="721665" y="830950"/>
                    <a:pt x="718268" y="831630"/>
                    <a:pt x="715041" y="830271"/>
                  </a:cubicBezTo>
                  <a:cubicBezTo>
                    <a:pt x="709435" y="827893"/>
                    <a:pt x="704000" y="828912"/>
                    <a:pt x="698564" y="831120"/>
                  </a:cubicBezTo>
                  <a:cubicBezTo>
                    <a:pt x="692789" y="833328"/>
                    <a:pt x="687014" y="835536"/>
                    <a:pt x="680559" y="834687"/>
                  </a:cubicBezTo>
                  <a:cubicBezTo>
                    <a:pt x="658308" y="831969"/>
                    <a:pt x="636736" y="826194"/>
                    <a:pt x="614654" y="823137"/>
                  </a:cubicBezTo>
                  <a:cubicBezTo>
                    <a:pt x="611427" y="822627"/>
                    <a:pt x="608879" y="820929"/>
                    <a:pt x="606671" y="818551"/>
                  </a:cubicBezTo>
                  <a:cubicBezTo>
                    <a:pt x="600895" y="812096"/>
                    <a:pt x="593422" y="809208"/>
                    <a:pt x="584929" y="808189"/>
                  </a:cubicBezTo>
                  <a:cubicBezTo>
                    <a:pt x="573208" y="806830"/>
                    <a:pt x="563017" y="800715"/>
                    <a:pt x="552146" y="796639"/>
                  </a:cubicBezTo>
                  <a:cubicBezTo>
                    <a:pt x="549258" y="795620"/>
                    <a:pt x="546710" y="793411"/>
                    <a:pt x="545351" y="790524"/>
                  </a:cubicBezTo>
                  <a:cubicBezTo>
                    <a:pt x="535500" y="770990"/>
                    <a:pt x="516306" y="772349"/>
                    <a:pt x="499490" y="772689"/>
                  </a:cubicBezTo>
                  <a:cubicBezTo>
                    <a:pt x="489977" y="772858"/>
                    <a:pt x="482164" y="772519"/>
                    <a:pt x="475709" y="765555"/>
                  </a:cubicBezTo>
                  <a:cubicBezTo>
                    <a:pt x="468405" y="757571"/>
                    <a:pt x="459912" y="752815"/>
                    <a:pt x="449381" y="751796"/>
                  </a:cubicBezTo>
                  <a:cubicBezTo>
                    <a:pt x="443606" y="751286"/>
                    <a:pt x="439869" y="748399"/>
                    <a:pt x="440209" y="741944"/>
                  </a:cubicBezTo>
                  <a:cubicBezTo>
                    <a:pt x="440548" y="733961"/>
                    <a:pt x="435623" y="730394"/>
                    <a:pt x="428319" y="728865"/>
                  </a:cubicBezTo>
                  <a:cubicBezTo>
                    <a:pt x="424921" y="728186"/>
                    <a:pt x="421524" y="728016"/>
                    <a:pt x="418127" y="727846"/>
                  </a:cubicBezTo>
                  <a:cubicBezTo>
                    <a:pt x="407426" y="727336"/>
                    <a:pt x="402840" y="720542"/>
                    <a:pt x="406916" y="710520"/>
                  </a:cubicBezTo>
                  <a:cubicBezTo>
                    <a:pt x="409464" y="704405"/>
                    <a:pt x="411333" y="698290"/>
                    <a:pt x="413541" y="692175"/>
                  </a:cubicBezTo>
                  <a:cubicBezTo>
                    <a:pt x="417278" y="682663"/>
                    <a:pt x="417108" y="672132"/>
                    <a:pt x="421354" y="662620"/>
                  </a:cubicBezTo>
                  <a:cubicBezTo>
                    <a:pt x="428319" y="646993"/>
                    <a:pt x="427469" y="632045"/>
                    <a:pt x="419656" y="616928"/>
                  </a:cubicBezTo>
                  <a:cubicBezTo>
                    <a:pt x="413031" y="604189"/>
                    <a:pt x="406747" y="591109"/>
                    <a:pt x="403349" y="577011"/>
                  </a:cubicBezTo>
                  <a:cubicBezTo>
                    <a:pt x="399782" y="562403"/>
                    <a:pt x="394177" y="548475"/>
                    <a:pt x="389081" y="534376"/>
                  </a:cubicBezTo>
                  <a:cubicBezTo>
                    <a:pt x="381098" y="512295"/>
                    <a:pt x="370567" y="491062"/>
                    <a:pt x="367849" y="467452"/>
                  </a:cubicBezTo>
                  <a:cubicBezTo>
                    <a:pt x="366490" y="455392"/>
                    <a:pt x="364791" y="443162"/>
                    <a:pt x="373794" y="432631"/>
                  </a:cubicBezTo>
                  <a:cubicBezTo>
                    <a:pt x="375323" y="430932"/>
                    <a:pt x="375832" y="428554"/>
                    <a:pt x="376681" y="426516"/>
                  </a:cubicBezTo>
                  <a:cubicBezTo>
                    <a:pt x="379739" y="418872"/>
                    <a:pt x="379060" y="412588"/>
                    <a:pt x="372265" y="406812"/>
                  </a:cubicBezTo>
                  <a:cubicBezTo>
                    <a:pt x="364452" y="400188"/>
                    <a:pt x="357487" y="392884"/>
                    <a:pt x="350693" y="385240"/>
                  </a:cubicBezTo>
                  <a:cubicBezTo>
                    <a:pt x="345258" y="379125"/>
                    <a:pt x="345597" y="375558"/>
                    <a:pt x="351542" y="370123"/>
                  </a:cubicBezTo>
                  <a:cubicBezTo>
                    <a:pt x="357657" y="364517"/>
                    <a:pt x="362753" y="363838"/>
                    <a:pt x="370736" y="368764"/>
                  </a:cubicBezTo>
                  <a:cubicBezTo>
                    <a:pt x="380249" y="374539"/>
                    <a:pt x="389931" y="379635"/>
                    <a:pt x="400292" y="383542"/>
                  </a:cubicBezTo>
                  <a:cubicBezTo>
                    <a:pt x="414900" y="388977"/>
                    <a:pt x="424752" y="384901"/>
                    <a:pt x="430697" y="370972"/>
                  </a:cubicBezTo>
                  <a:cubicBezTo>
                    <a:pt x="433584" y="364178"/>
                    <a:pt x="438001" y="360101"/>
                    <a:pt x="444795" y="357383"/>
                  </a:cubicBezTo>
                  <a:cubicBezTo>
                    <a:pt x="454647" y="353646"/>
                    <a:pt x="459403" y="342945"/>
                    <a:pt x="468915" y="338529"/>
                  </a:cubicBezTo>
                  <a:cubicBezTo>
                    <a:pt x="469934" y="338019"/>
                    <a:pt x="470104" y="335981"/>
                    <a:pt x="470444" y="334622"/>
                  </a:cubicBezTo>
                  <a:cubicBezTo>
                    <a:pt x="474011" y="323921"/>
                    <a:pt x="475200" y="322902"/>
                    <a:pt x="485901" y="322732"/>
                  </a:cubicBezTo>
                  <a:cubicBezTo>
                    <a:pt x="500509" y="322392"/>
                    <a:pt x="505435" y="317466"/>
                    <a:pt x="506114" y="302689"/>
                  </a:cubicBezTo>
                  <a:cubicBezTo>
                    <a:pt x="506624" y="289949"/>
                    <a:pt x="505265" y="277210"/>
                    <a:pt x="503566" y="264640"/>
                  </a:cubicBezTo>
                  <a:cubicBezTo>
                    <a:pt x="501868" y="252580"/>
                    <a:pt x="503906" y="241539"/>
                    <a:pt x="510700" y="231518"/>
                  </a:cubicBezTo>
                  <a:cubicBezTo>
                    <a:pt x="512908" y="228121"/>
                    <a:pt x="514267" y="224554"/>
                    <a:pt x="514607" y="220477"/>
                  </a:cubicBezTo>
                  <a:cubicBezTo>
                    <a:pt x="515626" y="209776"/>
                    <a:pt x="516475" y="199075"/>
                    <a:pt x="518344" y="188543"/>
                  </a:cubicBezTo>
                  <a:cubicBezTo>
                    <a:pt x="521231" y="172237"/>
                    <a:pt x="522081" y="155251"/>
                    <a:pt x="532782" y="141153"/>
                  </a:cubicBezTo>
                  <a:cubicBezTo>
                    <a:pt x="534820" y="138435"/>
                    <a:pt x="535500" y="134698"/>
                    <a:pt x="534480" y="131301"/>
                  </a:cubicBezTo>
                  <a:cubicBezTo>
                    <a:pt x="531933" y="123487"/>
                    <a:pt x="531593" y="114655"/>
                    <a:pt x="527686" y="107860"/>
                  </a:cubicBezTo>
                  <a:cubicBezTo>
                    <a:pt x="518853" y="92233"/>
                    <a:pt x="514607" y="73379"/>
                    <a:pt x="498980" y="61829"/>
                  </a:cubicBezTo>
                  <a:cubicBezTo>
                    <a:pt x="498131" y="61149"/>
                    <a:pt x="497451" y="60130"/>
                    <a:pt x="496772" y="59281"/>
                  </a:cubicBezTo>
                  <a:cubicBezTo>
                    <a:pt x="490147" y="50108"/>
                    <a:pt x="481145" y="43484"/>
                    <a:pt x="471293" y="38728"/>
                  </a:cubicBezTo>
                  <a:cubicBezTo>
                    <a:pt x="461101" y="33802"/>
                    <a:pt x="452439" y="27008"/>
                    <a:pt x="445644" y="18345"/>
                  </a:cubicBezTo>
                  <a:cubicBezTo>
                    <a:pt x="439699" y="10871"/>
                    <a:pt x="432056" y="7983"/>
                    <a:pt x="423223" y="5945"/>
                  </a:cubicBezTo>
                  <a:cubicBezTo>
                    <a:pt x="409634" y="3397"/>
                    <a:pt x="395706" y="1868"/>
                    <a:pt x="381777" y="0"/>
                  </a:cubicBezTo>
                  <a:cubicBezTo>
                    <a:pt x="378890" y="0"/>
                    <a:pt x="376172" y="0"/>
                    <a:pt x="373284" y="0"/>
                  </a:cubicBezTo>
                  <a:cubicBezTo>
                    <a:pt x="363772" y="3227"/>
                    <a:pt x="354430" y="6964"/>
                    <a:pt x="344918" y="9852"/>
                  </a:cubicBezTo>
                  <a:cubicBezTo>
                    <a:pt x="327932" y="14778"/>
                    <a:pt x="313154" y="23780"/>
                    <a:pt x="300075" y="35161"/>
                  </a:cubicBezTo>
                  <a:cubicBezTo>
                    <a:pt x="288695" y="45013"/>
                    <a:pt x="280202" y="57412"/>
                    <a:pt x="273407" y="71001"/>
                  </a:cubicBezTo>
                  <a:cubicBezTo>
                    <a:pt x="263216" y="91214"/>
                    <a:pt x="253194" y="111088"/>
                    <a:pt x="251156" y="134358"/>
                  </a:cubicBezTo>
                  <a:cubicBezTo>
                    <a:pt x="249797" y="150835"/>
                    <a:pt x="246909" y="167311"/>
                    <a:pt x="243172" y="183618"/>
                  </a:cubicBezTo>
                  <a:cubicBezTo>
                    <a:pt x="239435" y="200603"/>
                    <a:pt x="234510" y="217929"/>
                    <a:pt x="237907" y="235594"/>
                  </a:cubicBezTo>
                  <a:cubicBezTo>
                    <a:pt x="240794" y="250202"/>
                    <a:pt x="234510" y="261583"/>
                    <a:pt x="227375" y="272794"/>
                  </a:cubicBezTo>
                  <a:cubicBezTo>
                    <a:pt x="224488" y="277380"/>
                    <a:pt x="221091" y="279758"/>
                    <a:pt x="214636" y="276530"/>
                  </a:cubicBezTo>
                  <a:cubicBezTo>
                    <a:pt x="205124" y="271605"/>
                    <a:pt x="196801" y="275681"/>
                    <a:pt x="194423" y="286382"/>
                  </a:cubicBezTo>
                  <a:cubicBezTo>
                    <a:pt x="190007" y="305237"/>
                    <a:pt x="181514" y="321713"/>
                    <a:pt x="167925" y="335641"/>
                  </a:cubicBezTo>
                  <a:cubicBezTo>
                    <a:pt x="162659" y="341077"/>
                    <a:pt x="157903" y="347192"/>
                    <a:pt x="153317" y="353307"/>
                  </a:cubicBezTo>
                  <a:cubicBezTo>
                    <a:pt x="140747" y="370123"/>
                    <a:pt x="126309" y="385240"/>
                    <a:pt x="115948" y="403585"/>
                  </a:cubicBezTo>
                  <a:cubicBezTo>
                    <a:pt x="99811" y="431612"/>
                    <a:pt x="81976" y="458449"/>
                    <a:pt x="59045" y="481550"/>
                  </a:cubicBezTo>
                  <a:cubicBezTo>
                    <a:pt x="55138" y="485627"/>
                    <a:pt x="51062" y="489703"/>
                    <a:pt x="49193" y="495139"/>
                  </a:cubicBezTo>
                  <a:cubicBezTo>
                    <a:pt x="39681" y="521807"/>
                    <a:pt x="33057" y="549494"/>
                    <a:pt x="29320" y="577181"/>
                  </a:cubicBezTo>
                  <a:cubicBezTo>
                    <a:pt x="25753" y="604698"/>
                    <a:pt x="23035" y="632895"/>
                    <a:pt x="29320" y="660752"/>
                  </a:cubicBezTo>
                  <a:cubicBezTo>
                    <a:pt x="30169" y="664658"/>
                    <a:pt x="29320" y="667546"/>
                    <a:pt x="25753" y="670264"/>
                  </a:cubicBezTo>
                  <a:cubicBezTo>
                    <a:pt x="3841" y="686230"/>
                    <a:pt x="-2104" y="709331"/>
                    <a:pt x="614" y="734131"/>
                  </a:cubicBezTo>
                  <a:cubicBezTo>
                    <a:pt x="3501" y="762497"/>
                    <a:pt x="10126" y="790354"/>
                    <a:pt x="17600" y="818041"/>
                  </a:cubicBezTo>
                  <a:cubicBezTo>
                    <a:pt x="23375" y="838934"/>
                    <a:pt x="30509" y="859656"/>
                    <a:pt x="34416" y="881059"/>
                  </a:cubicBezTo>
                  <a:cubicBezTo>
                    <a:pt x="38492" y="903480"/>
                    <a:pt x="44098" y="925052"/>
                    <a:pt x="53949" y="945435"/>
                  </a:cubicBezTo>
                  <a:cubicBezTo>
                    <a:pt x="59725" y="957325"/>
                    <a:pt x="61763" y="969555"/>
                    <a:pt x="61763" y="982295"/>
                  </a:cubicBezTo>
                  <a:cubicBezTo>
                    <a:pt x="61763" y="992996"/>
                    <a:pt x="60574" y="1003697"/>
                    <a:pt x="59894" y="1014398"/>
                  </a:cubicBezTo>
                  <a:cubicBezTo>
                    <a:pt x="57856" y="1042934"/>
                    <a:pt x="53440" y="1071131"/>
                    <a:pt x="54289" y="1099837"/>
                  </a:cubicBezTo>
                  <a:cubicBezTo>
                    <a:pt x="55138" y="1126335"/>
                    <a:pt x="63801" y="1149436"/>
                    <a:pt x="79768" y="1170498"/>
                  </a:cubicBezTo>
                  <a:cubicBezTo>
                    <a:pt x="85204" y="1177632"/>
                    <a:pt x="92847" y="1181709"/>
                    <a:pt x="97943" y="1188673"/>
                  </a:cubicBezTo>
                  <a:cubicBezTo>
                    <a:pt x="102189" y="1194449"/>
                    <a:pt x="108814" y="1197676"/>
                    <a:pt x="115269" y="1200903"/>
                  </a:cubicBezTo>
                  <a:cubicBezTo>
                    <a:pt x="123252" y="1205150"/>
                    <a:pt x="131575" y="1208377"/>
                    <a:pt x="140408" y="1210755"/>
                  </a:cubicBezTo>
                  <a:cubicBezTo>
                    <a:pt x="158922" y="1215851"/>
                    <a:pt x="177267" y="1221966"/>
                    <a:pt x="196801" y="1222985"/>
                  </a:cubicBezTo>
                  <a:cubicBezTo>
                    <a:pt x="211239" y="1223834"/>
                    <a:pt x="225677" y="1224514"/>
                    <a:pt x="239945" y="1225872"/>
                  </a:cubicBezTo>
                  <a:cubicBezTo>
                    <a:pt x="255402" y="1227401"/>
                    <a:pt x="255232" y="1227741"/>
                    <a:pt x="259649" y="1242349"/>
                  </a:cubicBezTo>
                  <a:cubicBezTo>
                    <a:pt x="261517" y="1248294"/>
                    <a:pt x="262536" y="1255428"/>
                    <a:pt x="270690" y="1256787"/>
                  </a:cubicBezTo>
                  <a:cubicBezTo>
                    <a:pt x="282410" y="1258655"/>
                    <a:pt x="293790" y="1257126"/>
                    <a:pt x="304661" y="1252031"/>
                  </a:cubicBezTo>
                  <a:cubicBezTo>
                    <a:pt x="310946" y="1249143"/>
                    <a:pt x="313834" y="1244387"/>
                    <a:pt x="314004" y="1237253"/>
                  </a:cubicBezTo>
                  <a:cubicBezTo>
                    <a:pt x="314004" y="1223834"/>
                    <a:pt x="314683" y="1223494"/>
                    <a:pt x="327762" y="1223494"/>
                  </a:cubicBezTo>
                  <a:cubicBezTo>
                    <a:pt x="331159" y="1223494"/>
                    <a:pt x="334556" y="1223834"/>
                    <a:pt x="337954" y="1224174"/>
                  </a:cubicBezTo>
                  <a:cubicBezTo>
                    <a:pt x="341351" y="1224514"/>
                    <a:pt x="344578" y="1226212"/>
                    <a:pt x="344578" y="1229779"/>
                  </a:cubicBezTo>
                  <a:cubicBezTo>
                    <a:pt x="344408" y="1240141"/>
                    <a:pt x="351203" y="1241160"/>
                    <a:pt x="359016" y="1241500"/>
                  </a:cubicBezTo>
                  <a:cubicBezTo>
                    <a:pt x="365980" y="1241839"/>
                    <a:pt x="367509" y="1245576"/>
                    <a:pt x="365811" y="1251861"/>
                  </a:cubicBezTo>
                  <a:cubicBezTo>
                    <a:pt x="364112" y="1258485"/>
                    <a:pt x="358846" y="1260184"/>
                    <a:pt x="353241" y="1261543"/>
                  </a:cubicBezTo>
                  <a:cubicBezTo>
                    <a:pt x="350693" y="1262222"/>
                    <a:pt x="346447" y="1261883"/>
                    <a:pt x="347636" y="1266639"/>
                  </a:cubicBezTo>
                  <a:cubicBezTo>
                    <a:pt x="350014" y="1277340"/>
                    <a:pt x="348655" y="1288041"/>
                    <a:pt x="348315" y="1298742"/>
                  </a:cubicBezTo>
                  <a:cubicBezTo>
                    <a:pt x="348145" y="1304347"/>
                    <a:pt x="346447" y="1310462"/>
                    <a:pt x="348994" y="1315558"/>
                  </a:cubicBezTo>
                  <a:cubicBezTo>
                    <a:pt x="352222" y="1322013"/>
                    <a:pt x="350014" y="1328807"/>
                    <a:pt x="349504" y="1334582"/>
                  </a:cubicBezTo>
                  <a:cubicBezTo>
                    <a:pt x="348485" y="1345623"/>
                    <a:pt x="347975" y="1356324"/>
                    <a:pt x="348994" y="1367365"/>
                  </a:cubicBezTo>
                  <a:cubicBezTo>
                    <a:pt x="349504" y="1372801"/>
                    <a:pt x="349504" y="1378236"/>
                    <a:pt x="349164" y="1383502"/>
                  </a:cubicBezTo>
                  <a:cubicBezTo>
                    <a:pt x="348825" y="1392504"/>
                    <a:pt x="346616" y="1401846"/>
                    <a:pt x="347975" y="1410679"/>
                  </a:cubicBezTo>
                  <a:cubicBezTo>
                    <a:pt x="349844" y="1421720"/>
                    <a:pt x="349674" y="1433100"/>
                    <a:pt x="349164" y="1443802"/>
                  </a:cubicBezTo>
                  <a:cubicBezTo>
                    <a:pt x="348145" y="1461637"/>
                    <a:pt x="348485" y="1479472"/>
                    <a:pt x="346616" y="1497137"/>
                  </a:cubicBezTo>
                  <a:cubicBezTo>
                    <a:pt x="345767" y="1505291"/>
                    <a:pt x="343559" y="1506989"/>
                    <a:pt x="336255" y="1503932"/>
                  </a:cubicBezTo>
                  <a:cubicBezTo>
                    <a:pt x="321647" y="1497987"/>
                    <a:pt x="306700" y="1493061"/>
                    <a:pt x="292431" y="1486096"/>
                  </a:cubicBezTo>
                  <a:cubicBezTo>
                    <a:pt x="267802" y="1474206"/>
                    <a:pt x="242323" y="1463845"/>
                    <a:pt x="216335" y="1454842"/>
                  </a:cubicBezTo>
                  <a:cubicBezTo>
                    <a:pt x="203425" y="1450426"/>
                    <a:pt x="194593" y="1454333"/>
                    <a:pt x="193743" y="1467922"/>
                  </a:cubicBezTo>
                  <a:cubicBezTo>
                    <a:pt x="192384" y="1489833"/>
                    <a:pt x="184911" y="1513104"/>
                    <a:pt x="201387" y="1533147"/>
                  </a:cubicBezTo>
                  <a:cubicBezTo>
                    <a:pt x="202406" y="1534336"/>
                    <a:pt x="202916" y="1536205"/>
                    <a:pt x="203086" y="1537903"/>
                  </a:cubicBezTo>
                  <a:cubicBezTo>
                    <a:pt x="203255" y="1541301"/>
                    <a:pt x="204614" y="1543509"/>
                    <a:pt x="208012" y="1545037"/>
                  </a:cubicBezTo>
                  <a:cubicBezTo>
                    <a:pt x="212598" y="1547076"/>
                    <a:pt x="212937" y="1551662"/>
                    <a:pt x="212598" y="1556078"/>
                  </a:cubicBezTo>
                  <a:cubicBezTo>
                    <a:pt x="212258" y="1560665"/>
                    <a:pt x="208181" y="1560834"/>
                    <a:pt x="205124" y="1561854"/>
                  </a:cubicBezTo>
                  <a:cubicBezTo>
                    <a:pt x="183212" y="1568478"/>
                    <a:pt x="160791" y="1572894"/>
                    <a:pt x="138369" y="1577650"/>
                  </a:cubicBezTo>
                  <a:cubicBezTo>
                    <a:pt x="116797" y="1582237"/>
                    <a:pt x="95225" y="1586653"/>
                    <a:pt x="73653" y="1591579"/>
                  </a:cubicBezTo>
                  <a:cubicBezTo>
                    <a:pt x="64651" y="1593617"/>
                    <a:pt x="55818" y="1597524"/>
                    <a:pt x="54119" y="1608055"/>
                  </a:cubicBezTo>
                  <a:cubicBezTo>
                    <a:pt x="49873" y="1634893"/>
                    <a:pt x="44098" y="1662070"/>
                    <a:pt x="66009" y="1685001"/>
                  </a:cubicBezTo>
                  <a:cubicBezTo>
                    <a:pt x="66009" y="1695363"/>
                    <a:pt x="74502" y="1696722"/>
                    <a:pt x="81467" y="1699949"/>
                  </a:cubicBezTo>
                  <a:cubicBezTo>
                    <a:pt x="91658" y="1704535"/>
                    <a:pt x="107625" y="1703006"/>
                    <a:pt x="115608" y="1695193"/>
                  </a:cubicBezTo>
                  <a:cubicBezTo>
                    <a:pt x="127838" y="1683303"/>
                    <a:pt x="134802" y="1668695"/>
                    <a:pt x="134123" y="1651199"/>
                  </a:cubicBezTo>
                  <a:cubicBezTo>
                    <a:pt x="133953" y="1647463"/>
                    <a:pt x="133274" y="1644065"/>
                    <a:pt x="131235" y="1640668"/>
                  </a:cubicBezTo>
                  <a:cubicBezTo>
                    <a:pt x="125290" y="1631156"/>
                    <a:pt x="126819" y="1627759"/>
                    <a:pt x="137860" y="1626400"/>
                  </a:cubicBezTo>
                  <a:cubicBezTo>
                    <a:pt x="171832" y="1621984"/>
                    <a:pt x="205634" y="1616548"/>
                    <a:pt x="239775" y="1615529"/>
                  </a:cubicBezTo>
                  <a:cubicBezTo>
                    <a:pt x="241813" y="1615529"/>
                    <a:pt x="244531" y="1615699"/>
                    <a:pt x="245550" y="1614680"/>
                  </a:cubicBezTo>
                  <a:cubicBezTo>
                    <a:pt x="250986" y="1608055"/>
                    <a:pt x="258969" y="1609754"/>
                    <a:pt x="265933" y="1608395"/>
                  </a:cubicBezTo>
                  <a:cubicBezTo>
                    <a:pt x="282580" y="1605337"/>
                    <a:pt x="299396" y="1602790"/>
                    <a:pt x="316042" y="1599902"/>
                  </a:cubicBezTo>
                  <a:cubicBezTo>
                    <a:pt x="327083" y="1598033"/>
                    <a:pt x="338124" y="1597694"/>
                    <a:pt x="348994" y="1599053"/>
                  </a:cubicBezTo>
                  <a:cubicBezTo>
                    <a:pt x="356468" y="1600072"/>
                    <a:pt x="363432" y="1602790"/>
                    <a:pt x="364112" y="1612132"/>
                  </a:cubicBezTo>
                  <a:cubicBezTo>
                    <a:pt x="365471" y="1630816"/>
                    <a:pt x="368698" y="1649161"/>
                    <a:pt x="368528" y="1668015"/>
                  </a:cubicBezTo>
                  <a:cubicBezTo>
                    <a:pt x="368358" y="1680585"/>
                    <a:pt x="366150" y="1682453"/>
                    <a:pt x="353750" y="1679906"/>
                  </a:cubicBezTo>
                  <a:cubicBezTo>
                    <a:pt x="348655" y="1678886"/>
                    <a:pt x="346107" y="1680075"/>
                    <a:pt x="345427" y="1685171"/>
                  </a:cubicBezTo>
                  <a:cubicBezTo>
                    <a:pt x="345088" y="1688229"/>
                    <a:pt x="344578" y="1691286"/>
                    <a:pt x="344578" y="1694513"/>
                  </a:cubicBezTo>
                  <a:cubicBezTo>
                    <a:pt x="344748" y="1726107"/>
                    <a:pt x="348825" y="1756852"/>
                    <a:pt x="361394" y="1786067"/>
                  </a:cubicBezTo>
                  <a:cubicBezTo>
                    <a:pt x="363772" y="1791503"/>
                    <a:pt x="367000" y="1796259"/>
                    <a:pt x="372435" y="1798297"/>
                  </a:cubicBezTo>
                  <a:cubicBezTo>
                    <a:pt x="387722" y="1804072"/>
                    <a:pt x="403349" y="1808829"/>
                    <a:pt x="419995" y="1808998"/>
                  </a:cubicBezTo>
                  <a:cubicBezTo>
                    <a:pt x="425771" y="1809168"/>
                    <a:pt x="431376" y="1807639"/>
                    <a:pt x="435453" y="1803223"/>
                  </a:cubicBezTo>
                  <a:cubicBezTo>
                    <a:pt x="448532" y="1789295"/>
                    <a:pt x="456006" y="1772988"/>
                    <a:pt x="456006" y="1753624"/>
                  </a:cubicBezTo>
                  <a:cubicBezTo>
                    <a:pt x="456006" y="1743263"/>
                    <a:pt x="450570" y="1736639"/>
                    <a:pt x="441568" y="1732562"/>
                  </a:cubicBezTo>
                  <a:cubicBezTo>
                    <a:pt x="438510" y="1731203"/>
                    <a:pt x="435283" y="1729844"/>
                    <a:pt x="432056" y="1729165"/>
                  </a:cubicBezTo>
                  <a:cubicBezTo>
                    <a:pt x="422374" y="1727126"/>
                    <a:pt x="418297" y="1721181"/>
                    <a:pt x="417108" y="1711499"/>
                  </a:cubicBezTo>
                  <a:cubicBezTo>
                    <a:pt x="413371" y="1679736"/>
                    <a:pt x="412692" y="1647632"/>
                    <a:pt x="410653" y="1615869"/>
                  </a:cubicBezTo>
                  <a:cubicBezTo>
                    <a:pt x="409804" y="1603299"/>
                    <a:pt x="413201" y="1599562"/>
                    <a:pt x="425771" y="1597694"/>
                  </a:cubicBezTo>
                  <a:cubicBezTo>
                    <a:pt x="442417" y="1595316"/>
                    <a:pt x="459063" y="1597524"/>
                    <a:pt x="475709" y="1599053"/>
                  </a:cubicBezTo>
                  <a:cubicBezTo>
                    <a:pt x="502377" y="1601770"/>
                    <a:pt x="529045" y="1605847"/>
                    <a:pt x="555713" y="1608395"/>
                  </a:cubicBezTo>
                  <a:cubicBezTo>
                    <a:pt x="591553" y="1611792"/>
                    <a:pt x="627223" y="1614850"/>
                    <a:pt x="662894" y="1618926"/>
                  </a:cubicBezTo>
                  <a:cubicBezTo>
                    <a:pt x="670537" y="1619775"/>
                    <a:pt x="674105" y="1623173"/>
                    <a:pt x="671726" y="1630477"/>
                  </a:cubicBezTo>
                  <a:cubicBezTo>
                    <a:pt x="665951" y="1647802"/>
                    <a:pt x="672916" y="1663259"/>
                    <a:pt x="680389" y="1677188"/>
                  </a:cubicBezTo>
                  <a:cubicBezTo>
                    <a:pt x="686844" y="1689418"/>
                    <a:pt x="691770" y="1701478"/>
                    <a:pt x="694488" y="1714896"/>
                  </a:cubicBezTo>
                  <a:cubicBezTo>
                    <a:pt x="698904" y="1736299"/>
                    <a:pt x="712493" y="1748019"/>
                    <a:pt x="733725" y="1752945"/>
                  </a:cubicBezTo>
                  <a:cubicBezTo>
                    <a:pt x="755637" y="1758041"/>
                    <a:pt x="777888" y="1758890"/>
                    <a:pt x="800140" y="1760758"/>
                  </a:cubicBezTo>
                  <a:cubicBezTo>
                    <a:pt x="802858" y="1760928"/>
                    <a:pt x="805915" y="1761438"/>
                    <a:pt x="808463" y="1759739"/>
                  </a:cubicBezTo>
                  <a:cubicBezTo>
                    <a:pt x="813729" y="1755832"/>
                    <a:pt x="819504" y="1756512"/>
                    <a:pt x="825449" y="1757022"/>
                  </a:cubicBezTo>
                  <a:cubicBezTo>
                    <a:pt x="842605" y="1758041"/>
                    <a:pt x="858911" y="1762117"/>
                    <a:pt x="875217" y="1766873"/>
                  </a:cubicBezTo>
                  <a:cubicBezTo>
                    <a:pt x="906981" y="1776386"/>
                    <a:pt x="939084" y="1781651"/>
                    <a:pt x="972207" y="1778594"/>
                  </a:cubicBezTo>
                  <a:cubicBezTo>
                    <a:pt x="999724" y="1776046"/>
                    <a:pt x="1027411" y="1773498"/>
                    <a:pt x="1054589" y="1768572"/>
                  </a:cubicBezTo>
                  <a:cubicBezTo>
                    <a:pt x="1070725" y="1765684"/>
                    <a:pt x="1085673" y="1761608"/>
                    <a:pt x="1096204" y="1747339"/>
                  </a:cubicBezTo>
                  <a:cubicBezTo>
                    <a:pt x="1101979" y="1739526"/>
                    <a:pt x="1104527" y="1727806"/>
                    <a:pt x="1099771" y="1719483"/>
                  </a:cubicBezTo>
                  <a:cubicBezTo>
                    <a:pt x="1087371" y="1697401"/>
                    <a:pt x="1068857" y="1685171"/>
                    <a:pt x="1043038" y="1684662"/>
                  </a:cubicBezTo>
                  <a:cubicBezTo>
                    <a:pt x="1036074" y="1684492"/>
                    <a:pt x="1028430" y="1685851"/>
                    <a:pt x="1022145" y="1682623"/>
                  </a:cubicBezTo>
                  <a:cubicBezTo>
                    <a:pt x="1015011" y="1678886"/>
                    <a:pt x="1008387" y="1677867"/>
                    <a:pt x="1001253" y="1681434"/>
                  </a:cubicBezTo>
                  <a:cubicBezTo>
                    <a:pt x="999215" y="1682453"/>
                    <a:pt x="995987" y="1683473"/>
                    <a:pt x="995308" y="1680755"/>
                  </a:cubicBezTo>
                  <a:cubicBezTo>
                    <a:pt x="993609" y="1672432"/>
                    <a:pt x="986305" y="1673111"/>
                    <a:pt x="980870" y="1671243"/>
                  </a:cubicBezTo>
                  <a:cubicBezTo>
                    <a:pt x="969319" y="1667336"/>
                    <a:pt x="957769" y="1663939"/>
                    <a:pt x="948257" y="1655616"/>
                  </a:cubicBezTo>
                  <a:cubicBezTo>
                    <a:pt x="947068" y="1654597"/>
                    <a:pt x="945029" y="1653917"/>
                    <a:pt x="945539" y="1651879"/>
                  </a:cubicBezTo>
                  <a:cubicBezTo>
                    <a:pt x="946049" y="1649501"/>
                    <a:pt x="948427" y="1649331"/>
                    <a:pt x="950295" y="1649331"/>
                  </a:cubicBezTo>
                  <a:cubicBezTo>
                    <a:pt x="955051" y="1649161"/>
                    <a:pt x="959977" y="1648991"/>
                    <a:pt x="964733" y="1648991"/>
                  </a:cubicBezTo>
                  <a:cubicBezTo>
                    <a:pt x="989023" y="1648991"/>
                    <a:pt x="1013483" y="1649840"/>
                    <a:pt x="1037773" y="1646783"/>
                  </a:cubicBezTo>
                  <a:cubicBezTo>
                    <a:pt x="1055947" y="1644575"/>
                    <a:pt x="1075821" y="1645084"/>
                    <a:pt x="1088560" y="1626740"/>
                  </a:cubicBezTo>
                  <a:cubicBezTo>
                    <a:pt x="1093147" y="1619945"/>
                    <a:pt x="1097053" y="1614510"/>
                    <a:pt x="1092467" y="1607206"/>
                  </a:cubicBezTo>
                  <a:cubicBezTo>
                    <a:pt x="1087202" y="1598883"/>
                    <a:pt x="1084144" y="1588182"/>
                    <a:pt x="1071235" y="1587842"/>
                  </a:cubicBezTo>
                  <a:cubicBezTo>
                    <a:pt x="1066819" y="1587842"/>
                    <a:pt x="1061383" y="1589880"/>
                    <a:pt x="1058326" y="1584105"/>
                  </a:cubicBezTo>
                  <a:cubicBezTo>
                    <a:pt x="1057646" y="1582916"/>
                    <a:pt x="1056627" y="1583426"/>
                    <a:pt x="1055947" y="1584615"/>
                  </a:cubicBezTo>
                  <a:cubicBezTo>
                    <a:pt x="1053230" y="1589880"/>
                    <a:pt x="1048474" y="1588012"/>
                    <a:pt x="1044737" y="1587332"/>
                  </a:cubicBezTo>
                  <a:cubicBezTo>
                    <a:pt x="1039471" y="1586483"/>
                    <a:pt x="1034715" y="1583595"/>
                    <a:pt x="1029959" y="1581387"/>
                  </a:cubicBezTo>
                  <a:cubicBezTo>
                    <a:pt x="1021296" y="1577650"/>
                    <a:pt x="1014332" y="1569667"/>
                    <a:pt x="1003461" y="1570347"/>
                  </a:cubicBezTo>
                  <a:cubicBezTo>
                    <a:pt x="998195" y="1570686"/>
                    <a:pt x="994968" y="1566610"/>
                    <a:pt x="994968" y="1561514"/>
                  </a:cubicBezTo>
                  <a:cubicBezTo>
                    <a:pt x="994459" y="1537394"/>
                    <a:pt x="994119" y="1513444"/>
                    <a:pt x="995987" y="1489324"/>
                  </a:cubicBezTo>
                  <a:cubicBezTo>
                    <a:pt x="996327" y="1485757"/>
                    <a:pt x="998026" y="1483209"/>
                    <a:pt x="1001253" y="1482360"/>
                  </a:cubicBezTo>
                  <a:cubicBezTo>
                    <a:pt x="1008727" y="1480321"/>
                    <a:pt x="1008727" y="1474886"/>
                    <a:pt x="1008047" y="1468941"/>
                  </a:cubicBezTo>
                  <a:cubicBezTo>
                    <a:pt x="1007538" y="1465034"/>
                    <a:pt x="1006688" y="1461127"/>
                    <a:pt x="1006519" y="1457220"/>
                  </a:cubicBezTo>
                  <a:cubicBezTo>
                    <a:pt x="1005160" y="1434969"/>
                    <a:pt x="1005329" y="1412378"/>
                    <a:pt x="1002442" y="1390296"/>
                  </a:cubicBezTo>
                  <a:cubicBezTo>
                    <a:pt x="995648" y="1336451"/>
                    <a:pt x="1001593" y="1282775"/>
                    <a:pt x="1006519" y="1229439"/>
                  </a:cubicBezTo>
                  <a:cubicBezTo>
                    <a:pt x="1010425" y="1186635"/>
                    <a:pt x="1016370" y="1144170"/>
                    <a:pt x="1015691" y="1100856"/>
                  </a:cubicBezTo>
                  <a:cubicBezTo>
                    <a:pt x="1015351" y="1081832"/>
                    <a:pt x="1010595" y="1065356"/>
                    <a:pt x="999724" y="1050238"/>
                  </a:cubicBezTo>
                  <a:cubicBezTo>
                    <a:pt x="995817" y="1044803"/>
                    <a:pt x="993609" y="1039028"/>
                    <a:pt x="992760" y="1032403"/>
                  </a:cubicBezTo>
                  <a:cubicBezTo>
                    <a:pt x="991231" y="1022381"/>
                    <a:pt x="990042" y="1011850"/>
                    <a:pt x="983248" y="1004037"/>
                  </a:cubicBezTo>
                  <a:cubicBezTo>
                    <a:pt x="979001" y="999111"/>
                    <a:pt x="979171" y="996053"/>
                    <a:pt x="981719" y="990957"/>
                  </a:cubicBezTo>
                  <a:cubicBezTo>
                    <a:pt x="1032337" y="889891"/>
                    <a:pt x="1082785" y="788825"/>
                    <a:pt x="1133403" y="687759"/>
                  </a:cubicBezTo>
                  <a:cubicBezTo>
                    <a:pt x="1134592" y="685381"/>
                    <a:pt x="1135102" y="682324"/>
                    <a:pt x="1137819" y="680795"/>
                  </a:cubicBezTo>
                  <a:cubicBezTo>
                    <a:pt x="1137819" y="680285"/>
                    <a:pt x="1137819" y="679606"/>
                    <a:pt x="1137819" y="679096"/>
                  </a:cubicBezTo>
                  <a:cubicBezTo>
                    <a:pt x="1135442" y="675359"/>
                    <a:pt x="1131365" y="673831"/>
                    <a:pt x="1127628" y="671962"/>
                  </a:cubicBezTo>
                  <a:close/>
                  <a:moveTo>
                    <a:pt x="187798" y="1154022"/>
                  </a:moveTo>
                  <a:cubicBezTo>
                    <a:pt x="172851" y="1168800"/>
                    <a:pt x="159432" y="1169479"/>
                    <a:pt x="143125" y="1155891"/>
                  </a:cubicBezTo>
                  <a:cubicBezTo>
                    <a:pt x="137690" y="1151304"/>
                    <a:pt x="130896" y="1148926"/>
                    <a:pt x="125630" y="1144000"/>
                  </a:cubicBezTo>
                  <a:cubicBezTo>
                    <a:pt x="108984" y="1128204"/>
                    <a:pt x="105417" y="1107481"/>
                    <a:pt x="103548" y="1086079"/>
                  </a:cubicBezTo>
                  <a:cubicBezTo>
                    <a:pt x="103039" y="1080813"/>
                    <a:pt x="103548" y="1075377"/>
                    <a:pt x="103548" y="1069942"/>
                  </a:cubicBezTo>
                  <a:cubicBezTo>
                    <a:pt x="104228" y="1045652"/>
                    <a:pt x="107455" y="1021532"/>
                    <a:pt x="107795" y="997242"/>
                  </a:cubicBezTo>
                  <a:cubicBezTo>
                    <a:pt x="107965" y="989938"/>
                    <a:pt x="113740" y="985012"/>
                    <a:pt x="120364" y="987051"/>
                  </a:cubicBezTo>
                  <a:cubicBezTo>
                    <a:pt x="125120" y="988410"/>
                    <a:pt x="126989" y="993335"/>
                    <a:pt x="128687" y="997072"/>
                  </a:cubicBezTo>
                  <a:cubicBezTo>
                    <a:pt x="134463" y="1008962"/>
                    <a:pt x="143125" y="1018135"/>
                    <a:pt x="152128" y="1027817"/>
                  </a:cubicBezTo>
                  <a:cubicBezTo>
                    <a:pt x="161810" y="1038178"/>
                    <a:pt x="168265" y="1051427"/>
                    <a:pt x="176078" y="1063317"/>
                  </a:cubicBezTo>
                  <a:cubicBezTo>
                    <a:pt x="176588" y="1064167"/>
                    <a:pt x="177097" y="1065695"/>
                    <a:pt x="176758" y="1066545"/>
                  </a:cubicBezTo>
                  <a:cubicBezTo>
                    <a:pt x="170643" y="1088796"/>
                    <a:pt x="183892" y="1106292"/>
                    <a:pt x="192215" y="1124636"/>
                  </a:cubicBezTo>
                  <a:cubicBezTo>
                    <a:pt x="199858" y="1141453"/>
                    <a:pt x="201047" y="1140943"/>
                    <a:pt x="187798" y="1154022"/>
                  </a:cubicBezTo>
                  <a:close/>
                  <a:moveTo>
                    <a:pt x="795724" y="1195638"/>
                  </a:moveTo>
                  <a:cubicBezTo>
                    <a:pt x="790458" y="1223155"/>
                    <a:pt x="786211" y="1250842"/>
                    <a:pt x="783663" y="1278699"/>
                  </a:cubicBezTo>
                  <a:cubicBezTo>
                    <a:pt x="782135" y="1295854"/>
                    <a:pt x="782305" y="1313180"/>
                    <a:pt x="782305" y="1330506"/>
                  </a:cubicBezTo>
                  <a:cubicBezTo>
                    <a:pt x="782305" y="1344604"/>
                    <a:pt x="780436" y="1358362"/>
                    <a:pt x="772962" y="1370422"/>
                  </a:cubicBezTo>
                  <a:cubicBezTo>
                    <a:pt x="755467" y="1398789"/>
                    <a:pt x="753599" y="1430553"/>
                    <a:pt x="750201" y="1462486"/>
                  </a:cubicBezTo>
                  <a:cubicBezTo>
                    <a:pt x="744936" y="1510896"/>
                    <a:pt x="732706" y="1558117"/>
                    <a:pt x="721495" y="1605337"/>
                  </a:cubicBezTo>
                  <a:cubicBezTo>
                    <a:pt x="721325" y="1605677"/>
                    <a:pt x="720816" y="1606017"/>
                    <a:pt x="720306" y="1606526"/>
                  </a:cubicBezTo>
                  <a:cubicBezTo>
                    <a:pt x="717418" y="1600242"/>
                    <a:pt x="720306" y="1592598"/>
                    <a:pt x="715041" y="1586313"/>
                  </a:cubicBezTo>
                  <a:cubicBezTo>
                    <a:pt x="711473" y="1582237"/>
                    <a:pt x="708076" y="1579179"/>
                    <a:pt x="702981" y="1577820"/>
                  </a:cubicBezTo>
                  <a:cubicBezTo>
                    <a:pt x="674274" y="1569837"/>
                    <a:pt x="644719" y="1567119"/>
                    <a:pt x="615673" y="1561174"/>
                  </a:cubicBezTo>
                  <a:cubicBezTo>
                    <a:pt x="607180" y="1559475"/>
                    <a:pt x="598517" y="1557437"/>
                    <a:pt x="590024" y="1555739"/>
                  </a:cubicBezTo>
                  <a:cubicBezTo>
                    <a:pt x="586967" y="1555229"/>
                    <a:pt x="585778" y="1553700"/>
                    <a:pt x="585778" y="1550643"/>
                  </a:cubicBezTo>
                  <a:cubicBezTo>
                    <a:pt x="585268" y="1539092"/>
                    <a:pt x="584419" y="1528221"/>
                    <a:pt x="589515" y="1516671"/>
                  </a:cubicBezTo>
                  <a:cubicBezTo>
                    <a:pt x="594950" y="1504611"/>
                    <a:pt x="593082" y="1491192"/>
                    <a:pt x="585608" y="1479302"/>
                  </a:cubicBezTo>
                  <a:cubicBezTo>
                    <a:pt x="584079" y="1476924"/>
                    <a:pt x="582041" y="1475225"/>
                    <a:pt x="579493" y="1475395"/>
                  </a:cubicBezTo>
                  <a:cubicBezTo>
                    <a:pt x="571170" y="1475565"/>
                    <a:pt x="569981" y="1470639"/>
                    <a:pt x="569471" y="1463675"/>
                  </a:cubicBezTo>
                  <a:cubicBezTo>
                    <a:pt x="568792" y="1453484"/>
                    <a:pt x="564036" y="1446349"/>
                    <a:pt x="553335" y="1443292"/>
                  </a:cubicBezTo>
                  <a:cubicBezTo>
                    <a:pt x="548749" y="1441933"/>
                    <a:pt x="545182" y="1442443"/>
                    <a:pt x="541275" y="1444481"/>
                  </a:cubicBezTo>
                  <a:cubicBezTo>
                    <a:pt x="508322" y="1460618"/>
                    <a:pt x="475200" y="1476584"/>
                    <a:pt x="442077" y="1492381"/>
                  </a:cubicBezTo>
                  <a:cubicBezTo>
                    <a:pt x="426110" y="1500025"/>
                    <a:pt x="424921" y="1499006"/>
                    <a:pt x="424072" y="1481340"/>
                  </a:cubicBezTo>
                  <a:cubicBezTo>
                    <a:pt x="421015" y="1423928"/>
                    <a:pt x="421864" y="1366346"/>
                    <a:pt x="423053" y="1308933"/>
                  </a:cubicBezTo>
                  <a:cubicBezTo>
                    <a:pt x="423393" y="1293986"/>
                    <a:pt x="421185" y="1279038"/>
                    <a:pt x="423393" y="1264261"/>
                  </a:cubicBezTo>
                  <a:cubicBezTo>
                    <a:pt x="423902" y="1261033"/>
                    <a:pt x="421864" y="1259505"/>
                    <a:pt x="419486" y="1258485"/>
                  </a:cubicBezTo>
                  <a:cubicBezTo>
                    <a:pt x="416259" y="1256957"/>
                    <a:pt x="412692" y="1255768"/>
                    <a:pt x="409294" y="1254239"/>
                  </a:cubicBezTo>
                  <a:cubicBezTo>
                    <a:pt x="407426" y="1253559"/>
                    <a:pt x="405218" y="1253220"/>
                    <a:pt x="404708" y="1251012"/>
                  </a:cubicBezTo>
                  <a:cubicBezTo>
                    <a:pt x="404199" y="1248294"/>
                    <a:pt x="406407" y="1247275"/>
                    <a:pt x="408275" y="1246086"/>
                  </a:cubicBezTo>
                  <a:cubicBezTo>
                    <a:pt x="410144" y="1244897"/>
                    <a:pt x="412522" y="1243538"/>
                    <a:pt x="413371" y="1241669"/>
                  </a:cubicBezTo>
                  <a:cubicBezTo>
                    <a:pt x="418807" y="1229609"/>
                    <a:pt x="428828" y="1229439"/>
                    <a:pt x="440039" y="1229439"/>
                  </a:cubicBezTo>
                  <a:cubicBezTo>
                    <a:pt x="488449" y="1229779"/>
                    <a:pt x="536859" y="1230459"/>
                    <a:pt x="585268" y="1229100"/>
                  </a:cubicBezTo>
                  <a:cubicBezTo>
                    <a:pt x="610577" y="1228420"/>
                    <a:pt x="635886" y="1224683"/>
                    <a:pt x="658987" y="1213133"/>
                  </a:cubicBezTo>
                  <a:cubicBezTo>
                    <a:pt x="667140" y="1209056"/>
                    <a:pt x="673935" y="1203111"/>
                    <a:pt x="680559" y="1196996"/>
                  </a:cubicBezTo>
                  <a:cubicBezTo>
                    <a:pt x="683447" y="1194449"/>
                    <a:pt x="686164" y="1192750"/>
                    <a:pt x="690241" y="1192580"/>
                  </a:cubicBezTo>
                  <a:cubicBezTo>
                    <a:pt x="723024" y="1190881"/>
                    <a:pt x="755807" y="1189183"/>
                    <a:pt x="788589" y="1186805"/>
                  </a:cubicBezTo>
                  <a:cubicBezTo>
                    <a:pt x="796743" y="1186295"/>
                    <a:pt x="797082" y="1189183"/>
                    <a:pt x="795724" y="1195638"/>
                  </a:cubicBezTo>
                  <a:close/>
                </a:path>
              </a:pathLst>
            </a:custGeom>
            <a:solidFill>
              <a:schemeClr val="accent2"/>
            </a:solidFill>
            <a:ln w="16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B9039F2F-BF71-4D33-8D72-F021A5B250DC}"/>
                </a:ext>
              </a:extLst>
            </p:cNvPr>
            <p:cNvSpPr/>
            <p:nvPr/>
          </p:nvSpPr>
          <p:spPr>
            <a:xfrm>
              <a:off x="1965840" y="2555836"/>
              <a:ext cx="1010661" cy="1802204"/>
            </a:xfrm>
            <a:custGeom>
              <a:avLst/>
              <a:gdLst>
                <a:gd name="connsiteX0" fmla="*/ 1010278 w 1010660"/>
                <a:gd name="connsiteY0" fmla="*/ 1613160 h 1802203"/>
                <a:gd name="connsiteX1" fmla="*/ 998557 w 1010660"/>
                <a:gd name="connsiteY1" fmla="*/ 1603308 h 1802203"/>
                <a:gd name="connsiteX2" fmla="*/ 990404 w 1010660"/>
                <a:gd name="connsiteY2" fmla="*/ 1596344 h 1802203"/>
                <a:gd name="connsiteX3" fmla="*/ 988536 w 1010660"/>
                <a:gd name="connsiteY3" fmla="*/ 1584624 h 1802203"/>
                <a:gd name="connsiteX4" fmla="*/ 968322 w 1010660"/>
                <a:gd name="connsiteY4" fmla="*/ 1564241 h 1802203"/>
                <a:gd name="connsiteX5" fmla="*/ 871163 w 1010660"/>
                <a:gd name="connsiteY5" fmla="*/ 1548444 h 1802203"/>
                <a:gd name="connsiteX6" fmla="*/ 749714 w 1010660"/>
                <a:gd name="connsiteY6" fmla="*/ 1529589 h 1802203"/>
                <a:gd name="connsiteX7" fmla="*/ 717101 w 1010660"/>
                <a:gd name="connsiteY7" fmla="*/ 1522625 h 1802203"/>
                <a:gd name="connsiteX8" fmla="*/ 717441 w 1010660"/>
                <a:gd name="connsiteY8" fmla="*/ 1520417 h 1802203"/>
                <a:gd name="connsiteX9" fmla="*/ 740032 w 1010660"/>
                <a:gd name="connsiteY9" fmla="*/ 1517020 h 1802203"/>
                <a:gd name="connsiteX10" fmla="*/ 743769 w 1010660"/>
                <a:gd name="connsiteY10" fmla="*/ 1518379 h 1802203"/>
                <a:gd name="connsiteX11" fmla="*/ 750563 w 1010660"/>
                <a:gd name="connsiteY11" fmla="*/ 1523474 h 1802203"/>
                <a:gd name="connsiteX12" fmla="*/ 804069 w 1010660"/>
                <a:gd name="connsiteY12" fmla="*/ 1521946 h 1802203"/>
                <a:gd name="connsiteX13" fmla="*/ 813581 w 1010660"/>
                <a:gd name="connsiteY13" fmla="*/ 1509036 h 1802203"/>
                <a:gd name="connsiteX14" fmla="*/ 816129 w 1010660"/>
                <a:gd name="connsiteY14" fmla="*/ 1490522 h 1802203"/>
                <a:gd name="connsiteX15" fmla="*/ 806277 w 1010660"/>
                <a:gd name="connsiteY15" fmla="*/ 1469459 h 1802203"/>
                <a:gd name="connsiteX16" fmla="*/ 798124 w 1010660"/>
                <a:gd name="connsiteY16" fmla="*/ 1455871 h 1802203"/>
                <a:gd name="connsiteX17" fmla="*/ 797274 w 1010660"/>
                <a:gd name="connsiteY17" fmla="*/ 1445849 h 1802203"/>
                <a:gd name="connsiteX18" fmla="*/ 786064 w 1010660"/>
                <a:gd name="connsiteY18" fmla="*/ 1441772 h 1802203"/>
                <a:gd name="connsiteX19" fmla="*/ 758037 w 1010660"/>
                <a:gd name="connsiteY19" fmla="*/ 1457739 h 1802203"/>
                <a:gd name="connsiteX20" fmla="*/ 698586 w 1010660"/>
                <a:gd name="connsiteY20" fmla="*/ 1490012 h 1802203"/>
                <a:gd name="connsiteX21" fmla="*/ 685507 w 1010660"/>
                <a:gd name="connsiteY21" fmla="*/ 1481859 h 1802203"/>
                <a:gd name="connsiteX22" fmla="*/ 683299 w 1010660"/>
                <a:gd name="connsiteY22" fmla="*/ 1417313 h 1802203"/>
                <a:gd name="connsiteX23" fmla="*/ 692302 w 1010660"/>
                <a:gd name="connsiteY23" fmla="*/ 1403214 h 1802203"/>
                <a:gd name="connsiteX24" fmla="*/ 708608 w 1010660"/>
                <a:gd name="connsiteY24" fmla="*/ 1399138 h 1802203"/>
                <a:gd name="connsiteX25" fmla="*/ 784875 w 1010660"/>
                <a:gd name="connsiteY25" fmla="*/ 1387417 h 1802203"/>
                <a:gd name="connsiteX26" fmla="*/ 833794 w 1010660"/>
                <a:gd name="connsiteY26" fmla="*/ 1365675 h 1802203"/>
                <a:gd name="connsiteX27" fmla="*/ 910231 w 1010660"/>
                <a:gd name="connsiteY27" fmla="*/ 1264100 h 1802203"/>
                <a:gd name="connsiteX28" fmla="*/ 935540 w 1010660"/>
                <a:gd name="connsiteY28" fmla="*/ 1186474 h 1802203"/>
                <a:gd name="connsiteX29" fmla="*/ 939616 w 1010660"/>
                <a:gd name="connsiteY29" fmla="*/ 1178661 h 1802203"/>
                <a:gd name="connsiteX30" fmla="*/ 960679 w 1010660"/>
                <a:gd name="connsiteY30" fmla="*/ 1157768 h 1802203"/>
                <a:gd name="connsiteX31" fmla="*/ 976646 w 1010660"/>
                <a:gd name="connsiteY31" fmla="*/ 1104602 h 1802203"/>
                <a:gd name="connsiteX32" fmla="*/ 958301 w 1010660"/>
                <a:gd name="connsiteY32" fmla="*/ 973301 h 1802203"/>
                <a:gd name="connsiteX33" fmla="*/ 956942 w 1010660"/>
                <a:gd name="connsiteY33" fmla="*/ 961751 h 1802203"/>
                <a:gd name="connsiteX34" fmla="*/ 957451 w 1010660"/>
                <a:gd name="connsiteY34" fmla="*/ 937970 h 1802203"/>
                <a:gd name="connsiteX35" fmla="*/ 957961 w 1010660"/>
                <a:gd name="connsiteY35" fmla="*/ 901281 h 1802203"/>
                <a:gd name="connsiteX36" fmla="*/ 957621 w 1010660"/>
                <a:gd name="connsiteY36" fmla="*/ 891259 h 1802203"/>
                <a:gd name="connsiteX37" fmla="*/ 957112 w 1010660"/>
                <a:gd name="connsiteY37" fmla="*/ 861364 h 1802203"/>
                <a:gd name="connsiteX38" fmla="*/ 959829 w 1010660"/>
                <a:gd name="connsiteY38" fmla="*/ 813804 h 1802203"/>
                <a:gd name="connsiteX39" fmla="*/ 962547 w 1010660"/>
                <a:gd name="connsiteY39" fmla="*/ 801064 h 1802203"/>
                <a:gd name="connsiteX40" fmla="*/ 953205 w 1010660"/>
                <a:gd name="connsiteY40" fmla="*/ 776435 h 1802203"/>
                <a:gd name="connsiteX41" fmla="*/ 944882 w 1010660"/>
                <a:gd name="connsiteY41" fmla="*/ 774566 h 1802203"/>
                <a:gd name="connsiteX42" fmla="*/ 930784 w 1010660"/>
                <a:gd name="connsiteY42" fmla="*/ 756561 h 1802203"/>
                <a:gd name="connsiteX43" fmla="*/ 931463 w 1010660"/>
                <a:gd name="connsiteY43" fmla="*/ 743822 h 1802203"/>
                <a:gd name="connsiteX44" fmla="*/ 939107 w 1010660"/>
                <a:gd name="connsiteY44" fmla="*/ 650059 h 1802203"/>
                <a:gd name="connsiteX45" fmla="*/ 916685 w 1010660"/>
                <a:gd name="connsiteY45" fmla="*/ 635112 h 1802203"/>
                <a:gd name="connsiteX46" fmla="*/ 902077 w 1010660"/>
                <a:gd name="connsiteY46" fmla="*/ 624581 h 1802203"/>
                <a:gd name="connsiteX47" fmla="*/ 902417 w 1010660"/>
                <a:gd name="connsiteY47" fmla="*/ 621183 h 1802203"/>
                <a:gd name="connsiteX48" fmla="*/ 907173 w 1010660"/>
                <a:gd name="connsiteY48" fmla="*/ 545087 h 1802203"/>
                <a:gd name="connsiteX49" fmla="*/ 896132 w 1010660"/>
                <a:gd name="connsiteY49" fmla="*/ 478162 h 1802203"/>
                <a:gd name="connsiteX50" fmla="*/ 888489 w 1010660"/>
                <a:gd name="connsiteY50" fmla="*/ 462195 h 1802203"/>
                <a:gd name="connsiteX51" fmla="*/ 887300 w 1010660"/>
                <a:gd name="connsiteY51" fmla="*/ 448267 h 1802203"/>
                <a:gd name="connsiteX52" fmla="*/ 891376 w 1010660"/>
                <a:gd name="connsiteY52" fmla="*/ 426355 h 1802203"/>
                <a:gd name="connsiteX53" fmla="*/ 908702 w 1010660"/>
                <a:gd name="connsiteY53" fmla="*/ 416333 h 1802203"/>
                <a:gd name="connsiteX54" fmla="*/ 919233 w 1010660"/>
                <a:gd name="connsiteY54" fmla="*/ 418881 h 1802203"/>
                <a:gd name="connsiteX55" fmla="*/ 913798 w 1010660"/>
                <a:gd name="connsiteY55" fmla="*/ 397819 h 1802203"/>
                <a:gd name="connsiteX56" fmla="*/ 915836 w 1010660"/>
                <a:gd name="connsiteY56" fmla="*/ 361129 h 1802203"/>
                <a:gd name="connsiteX57" fmla="*/ 915157 w 1010660"/>
                <a:gd name="connsiteY57" fmla="*/ 340067 h 1802203"/>
                <a:gd name="connsiteX58" fmla="*/ 933501 w 1010660"/>
                <a:gd name="connsiteY58" fmla="*/ 275520 h 1802203"/>
                <a:gd name="connsiteX59" fmla="*/ 941315 w 1010660"/>
                <a:gd name="connsiteY59" fmla="*/ 225922 h 1802203"/>
                <a:gd name="connsiteX60" fmla="*/ 940635 w 1010660"/>
                <a:gd name="connsiteY60" fmla="*/ 202141 h 1802203"/>
                <a:gd name="connsiteX61" fmla="*/ 934521 w 1010660"/>
                <a:gd name="connsiteY61" fmla="*/ 161205 h 1802203"/>
                <a:gd name="connsiteX62" fmla="*/ 920592 w 1010660"/>
                <a:gd name="connsiteY62" fmla="*/ 124006 h 1802203"/>
                <a:gd name="connsiteX63" fmla="*/ 914477 w 1010660"/>
                <a:gd name="connsiteY63" fmla="*/ 105661 h 1802203"/>
                <a:gd name="connsiteX64" fmla="*/ 893415 w 1010660"/>
                <a:gd name="connsiteY64" fmla="*/ 67783 h 1802203"/>
                <a:gd name="connsiteX65" fmla="*/ 792858 w 1010660"/>
                <a:gd name="connsiteY65" fmla="*/ 9 h 1802203"/>
                <a:gd name="connsiteX66" fmla="*/ 773834 w 1010660"/>
                <a:gd name="connsiteY66" fmla="*/ 8332 h 1802203"/>
                <a:gd name="connsiteX67" fmla="*/ 760415 w 1010660"/>
                <a:gd name="connsiteY67" fmla="*/ 28885 h 1802203"/>
                <a:gd name="connsiteX68" fmla="*/ 741221 w 1010660"/>
                <a:gd name="connsiteY68" fmla="*/ 35849 h 1802203"/>
                <a:gd name="connsiteX69" fmla="*/ 724235 w 1010660"/>
                <a:gd name="connsiteY69" fmla="*/ 30923 h 1802203"/>
                <a:gd name="connsiteX70" fmla="*/ 656801 w 1010660"/>
                <a:gd name="connsiteY70" fmla="*/ 30074 h 1802203"/>
                <a:gd name="connsiteX71" fmla="*/ 585630 w 1010660"/>
                <a:gd name="connsiteY71" fmla="*/ 72029 h 1802203"/>
                <a:gd name="connsiteX72" fmla="*/ 566946 w 1010660"/>
                <a:gd name="connsiteY72" fmla="*/ 104812 h 1802203"/>
                <a:gd name="connsiteX73" fmla="*/ 560491 w 1010660"/>
                <a:gd name="connsiteY73" fmla="*/ 189232 h 1802203"/>
                <a:gd name="connsiteX74" fmla="*/ 563209 w 1010660"/>
                <a:gd name="connsiteY74" fmla="*/ 206558 h 1802203"/>
                <a:gd name="connsiteX75" fmla="*/ 563379 w 1010660"/>
                <a:gd name="connsiteY75" fmla="*/ 259554 h 1802203"/>
                <a:gd name="connsiteX76" fmla="*/ 561340 w 1010660"/>
                <a:gd name="connsiteY76" fmla="*/ 276370 h 1802203"/>
                <a:gd name="connsiteX77" fmla="*/ 570853 w 1010660"/>
                <a:gd name="connsiteY77" fmla="*/ 288260 h 1802203"/>
                <a:gd name="connsiteX78" fmla="*/ 584781 w 1010660"/>
                <a:gd name="connsiteY78" fmla="*/ 303887 h 1802203"/>
                <a:gd name="connsiteX79" fmla="*/ 590386 w 1010660"/>
                <a:gd name="connsiteY79" fmla="*/ 312380 h 1802203"/>
                <a:gd name="connsiteX80" fmla="*/ 601937 w 1010660"/>
                <a:gd name="connsiteY80" fmla="*/ 335311 h 1802203"/>
                <a:gd name="connsiteX81" fmla="*/ 603635 w 1010660"/>
                <a:gd name="connsiteY81" fmla="*/ 341595 h 1802203"/>
                <a:gd name="connsiteX82" fmla="*/ 616205 w 1010660"/>
                <a:gd name="connsiteY82" fmla="*/ 359940 h 1802203"/>
                <a:gd name="connsiteX83" fmla="*/ 637947 w 1010660"/>
                <a:gd name="connsiteY83" fmla="*/ 374888 h 1802203"/>
                <a:gd name="connsiteX84" fmla="*/ 660708 w 1010660"/>
                <a:gd name="connsiteY84" fmla="*/ 372510 h 1802203"/>
                <a:gd name="connsiteX85" fmla="*/ 685168 w 1010660"/>
                <a:gd name="connsiteY85" fmla="*/ 382362 h 1802203"/>
                <a:gd name="connsiteX86" fmla="*/ 698247 w 1010660"/>
                <a:gd name="connsiteY86" fmla="*/ 402065 h 1802203"/>
                <a:gd name="connsiteX87" fmla="*/ 694680 w 1010660"/>
                <a:gd name="connsiteY87" fmla="*/ 422788 h 1802203"/>
                <a:gd name="connsiteX88" fmla="*/ 690603 w 1010660"/>
                <a:gd name="connsiteY88" fmla="*/ 425846 h 1802203"/>
                <a:gd name="connsiteX89" fmla="*/ 656971 w 1010660"/>
                <a:gd name="connsiteY89" fmla="*/ 466442 h 1802203"/>
                <a:gd name="connsiteX90" fmla="*/ 637607 w 1010660"/>
                <a:gd name="connsiteY90" fmla="*/ 500414 h 1802203"/>
                <a:gd name="connsiteX91" fmla="*/ 635229 w 1010660"/>
                <a:gd name="connsiteY91" fmla="*/ 507378 h 1802203"/>
                <a:gd name="connsiteX92" fmla="*/ 628605 w 1010660"/>
                <a:gd name="connsiteY92" fmla="*/ 536084 h 1802203"/>
                <a:gd name="connsiteX93" fmla="*/ 601597 w 1010660"/>
                <a:gd name="connsiteY93" fmla="*/ 588910 h 1802203"/>
                <a:gd name="connsiteX94" fmla="*/ 576118 w 1010660"/>
                <a:gd name="connsiteY94" fmla="*/ 666876 h 1802203"/>
                <a:gd name="connsiteX95" fmla="*/ 566776 w 1010660"/>
                <a:gd name="connsiteY95" fmla="*/ 710699 h 1802203"/>
                <a:gd name="connsiteX96" fmla="*/ 552847 w 1010660"/>
                <a:gd name="connsiteY96" fmla="*/ 799535 h 1802203"/>
                <a:gd name="connsiteX97" fmla="*/ 547582 w 1010660"/>
                <a:gd name="connsiteY97" fmla="*/ 812784 h 1802203"/>
                <a:gd name="connsiteX98" fmla="*/ 532804 w 1010660"/>
                <a:gd name="connsiteY98" fmla="*/ 815332 h 1802203"/>
                <a:gd name="connsiteX99" fmla="*/ 491189 w 1010660"/>
                <a:gd name="connsiteY99" fmla="*/ 818220 h 1802203"/>
                <a:gd name="connsiteX100" fmla="*/ 458406 w 1010660"/>
                <a:gd name="connsiteY100" fmla="*/ 835885 h 1802203"/>
                <a:gd name="connsiteX101" fmla="*/ 411015 w 1010660"/>
                <a:gd name="connsiteY101" fmla="*/ 853720 h 1802203"/>
                <a:gd name="connsiteX102" fmla="*/ 394199 w 1010660"/>
                <a:gd name="connsiteY102" fmla="*/ 854400 h 1802203"/>
                <a:gd name="connsiteX103" fmla="*/ 375345 w 1010660"/>
                <a:gd name="connsiteY103" fmla="*/ 856948 h 1802203"/>
                <a:gd name="connsiteX104" fmla="*/ 367361 w 1010660"/>
                <a:gd name="connsiteY104" fmla="*/ 858646 h 1802203"/>
                <a:gd name="connsiteX105" fmla="*/ 355471 w 1010660"/>
                <a:gd name="connsiteY105" fmla="*/ 859156 h 1802203"/>
                <a:gd name="connsiteX106" fmla="*/ 346469 w 1010660"/>
                <a:gd name="connsiteY106" fmla="*/ 866800 h 1802203"/>
                <a:gd name="connsiteX107" fmla="*/ 318102 w 1010660"/>
                <a:gd name="connsiteY107" fmla="*/ 884125 h 1802203"/>
                <a:gd name="connsiteX108" fmla="*/ 274788 w 1010660"/>
                <a:gd name="connsiteY108" fmla="*/ 891259 h 1802203"/>
                <a:gd name="connsiteX109" fmla="*/ 219754 w 1010660"/>
                <a:gd name="connsiteY109" fmla="*/ 894487 h 1802203"/>
                <a:gd name="connsiteX110" fmla="*/ 211771 w 1010660"/>
                <a:gd name="connsiteY110" fmla="*/ 889391 h 1802203"/>
                <a:gd name="connsiteX111" fmla="*/ 186801 w 1010660"/>
                <a:gd name="connsiteY111" fmla="*/ 833677 h 1802203"/>
                <a:gd name="connsiteX112" fmla="*/ 87094 w 1010660"/>
                <a:gd name="connsiteY112" fmla="*/ 610992 h 1802203"/>
                <a:gd name="connsiteX113" fmla="*/ 76393 w 1010660"/>
                <a:gd name="connsiteY113" fmla="*/ 607255 h 1802203"/>
                <a:gd name="connsiteX114" fmla="*/ 5222 w 1010660"/>
                <a:gd name="connsiteY114" fmla="*/ 643095 h 1802203"/>
                <a:gd name="connsiteX115" fmla="*/ 1655 w 1010660"/>
                <a:gd name="connsiteY115" fmla="*/ 654306 h 1802203"/>
                <a:gd name="connsiteX116" fmla="*/ 35117 w 1010660"/>
                <a:gd name="connsiteY116" fmla="*/ 727515 h 1802203"/>
                <a:gd name="connsiteX117" fmla="*/ 141789 w 1010660"/>
                <a:gd name="connsiteY117" fmla="*/ 969394 h 1802203"/>
                <a:gd name="connsiteX118" fmla="*/ 138561 w 1010660"/>
                <a:gd name="connsiteY118" fmla="*/ 994194 h 1802203"/>
                <a:gd name="connsiteX119" fmla="*/ 135334 w 1010660"/>
                <a:gd name="connsiteY119" fmla="*/ 999969 h 1802203"/>
                <a:gd name="connsiteX120" fmla="*/ 125143 w 1010660"/>
                <a:gd name="connsiteY120" fmla="*/ 1013897 h 1802203"/>
                <a:gd name="connsiteX121" fmla="*/ 96436 w 1010660"/>
                <a:gd name="connsiteY121" fmla="*/ 1073178 h 1802203"/>
                <a:gd name="connsiteX122" fmla="*/ 96946 w 1010660"/>
                <a:gd name="connsiteY122" fmla="*/ 1119040 h 1802203"/>
                <a:gd name="connsiteX123" fmla="*/ 98305 w 1010660"/>
                <a:gd name="connsiteY123" fmla="*/ 1129062 h 1802203"/>
                <a:gd name="connsiteX124" fmla="*/ 105779 w 1010660"/>
                <a:gd name="connsiteY124" fmla="*/ 1168979 h 1802203"/>
                <a:gd name="connsiteX125" fmla="*/ 120726 w 1010660"/>
                <a:gd name="connsiteY125" fmla="*/ 1260872 h 1802203"/>
                <a:gd name="connsiteX126" fmla="*/ 157076 w 1010660"/>
                <a:gd name="connsiteY126" fmla="*/ 1380793 h 1802203"/>
                <a:gd name="connsiteX127" fmla="*/ 171514 w 1010660"/>
                <a:gd name="connsiteY127" fmla="*/ 1439224 h 1802203"/>
                <a:gd name="connsiteX128" fmla="*/ 162512 w 1010660"/>
                <a:gd name="connsiteY128" fmla="*/ 1504110 h 1802203"/>
                <a:gd name="connsiteX129" fmla="*/ 140430 w 1010660"/>
                <a:gd name="connsiteY129" fmla="*/ 1544197 h 1802203"/>
                <a:gd name="connsiteX130" fmla="*/ 123274 w 1010660"/>
                <a:gd name="connsiteY130" fmla="*/ 1557786 h 1802203"/>
                <a:gd name="connsiteX131" fmla="*/ 94228 w 1010660"/>
                <a:gd name="connsiteY131" fmla="*/ 1563731 h 1802203"/>
                <a:gd name="connsiteX132" fmla="*/ 85226 w 1010660"/>
                <a:gd name="connsiteY132" fmla="*/ 1569167 h 1802203"/>
                <a:gd name="connsiteX133" fmla="*/ 59917 w 1010660"/>
                <a:gd name="connsiteY133" fmla="*/ 1597533 h 1802203"/>
                <a:gd name="connsiteX134" fmla="*/ 47347 w 1010660"/>
                <a:gd name="connsiteY134" fmla="*/ 1636940 h 1802203"/>
                <a:gd name="connsiteX135" fmla="*/ 82848 w 1010660"/>
                <a:gd name="connsiteY135" fmla="*/ 1670233 h 1802203"/>
                <a:gd name="connsiteX136" fmla="*/ 168626 w 1010660"/>
                <a:gd name="connsiteY136" fmla="*/ 1675668 h 1802203"/>
                <a:gd name="connsiteX137" fmla="*/ 225699 w 1010660"/>
                <a:gd name="connsiteY137" fmla="*/ 1626239 h 1802203"/>
                <a:gd name="connsiteX138" fmla="*/ 241496 w 1010660"/>
                <a:gd name="connsiteY138" fmla="*/ 1605007 h 1802203"/>
                <a:gd name="connsiteX139" fmla="*/ 272750 w 1010660"/>
                <a:gd name="connsiteY139" fmla="*/ 1588021 h 1802203"/>
                <a:gd name="connsiteX140" fmla="*/ 282092 w 1010660"/>
                <a:gd name="connsiteY140" fmla="*/ 1593966 h 1802203"/>
                <a:gd name="connsiteX141" fmla="*/ 279884 w 1010660"/>
                <a:gd name="connsiteY141" fmla="*/ 1643055 h 1802203"/>
                <a:gd name="connsiteX142" fmla="*/ 287698 w 1010660"/>
                <a:gd name="connsiteY142" fmla="*/ 1653417 h 1802203"/>
                <a:gd name="connsiteX143" fmla="*/ 291095 w 1010660"/>
                <a:gd name="connsiteY143" fmla="*/ 1645943 h 1802203"/>
                <a:gd name="connsiteX144" fmla="*/ 292963 w 1010660"/>
                <a:gd name="connsiteY144" fmla="*/ 1604327 h 1802203"/>
                <a:gd name="connsiteX145" fmla="*/ 295681 w 1010660"/>
                <a:gd name="connsiteY145" fmla="*/ 1579188 h 1802203"/>
                <a:gd name="connsiteX146" fmla="*/ 311648 w 1010660"/>
                <a:gd name="connsiteY146" fmla="*/ 1549633 h 1802203"/>
                <a:gd name="connsiteX147" fmla="*/ 316234 w 1010660"/>
                <a:gd name="connsiteY147" fmla="*/ 1517190 h 1802203"/>
                <a:gd name="connsiteX148" fmla="*/ 316743 w 1010660"/>
                <a:gd name="connsiteY148" fmla="*/ 1507338 h 1802203"/>
                <a:gd name="connsiteX149" fmla="*/ 313686 w 1010660"/>
                <a:gd name="connsiteY149" fmla="*/ 1474385 h 1802203"/>
                <a:gd name="connsiteX150" fmla="*/ 294662 w 1010660"/>
                <a:gd name="connsiteY150" fmla="*/ 1451794 h 1802203"/>
                <a:gd name="connsiteX151" fmla="*/ 281073 w 1010660"/>
                <a:gd name="connsiteY151" fmla="*/ 1446189 h 1802203"/>
                <a:gd name="connsiteX152" fmla="*/ 272071 w 1010660"/>
                <a:gd name="connsiteY152" fmla="*/ 1439734 h 1802203"/>
                <a:gd name="connsiteX153" fmla="*/ 270542 w 1010660"/>
                <a:gd name="connsiteY153" fmla="*/ 1428863 h 1802203"/>
                <a:gd name="connsiteX154" fmla="*/ 278355 w 1010660"/>
                <a:gd name="connsiteY154" fmla="*/ 1303677 h 1802203"/>
                <a:gd name="connsiteX155" fmla="*/ 285659 w 1010660"/>
                <a:gd name="connsiteY155" fmla="*/ 1212293 h 1802203"/>
                <a:gd name="connsiteX156" fmla="*/ 280564 w 1010660"/>
                <a:gd name="connsiteY156" fmla="*/ 1182398 h 1802203"/>
                <a:gd name="connsiteX157" fmla="*/ 269862 w 1010660"/>
                <a:gd name="connsiteY157" fmla="*/ 1148596 h 1802203"/>
                <a:gd name="connsiteX158" fmla="*/ 278016 w 1010660"/>
                <a:gd name="connsiteY158" fmla="*/ 1137725 h 1802203"/>
                <a:gd name="connsiteX159" fmla="*/ 313686 w 1010660"/>
                <a:gd name="connsiteY159" fmla="*/ 1138234 h 1802203"/>
                <a:gd name="connsiteX160" fmla="*/ 323708 w 1010660"/>
                <a:gd name="connsiteY160" fmla="*/ 1148596 h 1802203"/>
                <a:gd name="connsiteX161" fmla="*/ 337296 w 1010660"/>
                <a:gd name="connsiteY161" fmla="*/ 1174414 h 1802203"/>
                <a:gd name="connsiteX162" fmla="*/ 383668 w 1010660"/>
                <a:gd name="connsiteY162" fmla="*/ 1187663 h 1802203"/>
                <a:gd name="connsiteX163" fmla="*/ 507325 w 1010660"/>
                <a:gd name="connsiteY163" fmla="*/ 1194797 h 1802203"/>
                <a:gd name="connsiteX164" fmla="*/ 517007 w 1010660"/>
                <a:gd name="connsiteY164" fmla="*/ 1204309 h 1802203"/>
                <a:gd name="connsiteX165" fmla="*/ 509194 w 1010660"/>
                <a:gd name="connsiteY165" fmla="*/ 1295524 h 1802203"/>
                <a:gd name="connsiteX166" fmla="*/ 499851 w 1010660"/>
                <a:gd name="connsiteY166" fmla="*/ 1395910 h 1802203"/>
                <a:gd name="connsiteX167" fmla="*/ 506816 w 1010660"/>
                <a:gd name="connsiteY167" fmla="*/ 1404064 h 1802203"/>
                <a:gd name="connsiteX168" fmla="*/ 593104 w 1010660"/>
                <a:gd name="connsiteY168" fmla="*/ 1408140 h 1802203"/>
                <a:gd name="connsiteX169" fmla="*/ 606693 w 1010660"/>
                <a:gd name="connsiteY169" fmla="*/ 1407970 h 1802203"/>
                <a:gd name="connsiteX170" fmla="*/ 615016 w 1010660"/>
                <a:gd name="connsiteY170" fmla="*/ 1416293 h 1802203"/>
                <a:gd name="connsiteX171" fmla="*/ 614167 w 1010660"/>
                <a:gd name="connsiteY171" fmla="*/ 1485936 h 1802203"/>
                <a:gd name="connsiteX172" fmla="*/ 610430 w 1010660"/>
                <a:gd name="connsiteY172" fmla="*/ 1490861 h 1802203"/>
                <a:gd name="connsiteX173" fmla="*/ 560831 w 1010660"/>
                <a:gd name="connsiteY173" fmla="*/ 1486105 h 1802203"/>
                <a:gd name="connsiteX174" fmla="*/ 452801 w 1010660"/>
                <a:gd name="connsiteY174" fmla="*/ 1450945 h 1802203"/>
                <a:gd name="connsiteX175" fmla="*/ 429870 w 1010660"/>
                <a:gd name="connsiteY175" fmla="*/ 1458928 h 1802203"/>
                <a:gd name="connsiteX176" fmla="*/ 428341 w 1010660"/>
                <a:gd name="connsiteY176" fmla="*/ 1467081 h 1802203"/>
                <a:gd name="connsiteX177" fmla="*/ 428171 w 1010660"/>
                <a:gd name="connsiteY177" fmla="*/ 1505300 h 1802203"/>
                <a:gd name="connsiteX178" fmla="*/ 434626 w 1010660"/>
                <a:gd name="connsiteY178" fmla="*/ 1523474 h 1802203"/>
                <a:gd name="connsiteX179" fmla="*/ 438193 w 1010660"/>
                <a:gd name="connsiteY179" fmla="*/ 1531628 h 1802203"/>
                <a:gd name="connsiteX180" fmla="*/ 448214 w 1010660"/>
                <a:gd name="connsiteY180" fmla="*/ 1551671 h 1802203"/>
                <a:gd name="connsiteX181" fmla="*/ 451611 w 1010660"/>
                <a:gd name="connsiteY181" fmla="*/ 1557956 h 1802203"/>
                <a:gd name="connsiteX182" fmla="*/ 446346 w 1010660"/>
                <a:gd name="connsiteY182" fmla="*/ 1561523 h 1802203"/>
                <a:gd name="connsiteX183" fmla="*/ 350715 w 1010660"/>
                <a:gd name="connsiteY183" fmla="*/ 1584454 h 1802203"/>
                <a:gd name="connsiteX184" fmla="*/ 327954 w 1010660"/>
                <a:gd name="connsiteY184" fmla="*/ 1610782 h 1802203"/>
                <a:gd name="connsiteX185" fmla="*/ 327954 w 1010660"/>
                <a:gd name="connsiteY185" fmla="*/ 1649850 h 1802203"/>
                <a:gd name="connsiteX186" fmla="*/ 335428 w 1010660"/>
                <a:gd name="connsiteY186" fmla="*/ 1668194 h 1802203"/>
                <a:gd name="connsiteX187" fmla="*/ 346809 w 1010660"/>
                <a:gd name="connsiteY187" fmla="*/ 1688407 h 1802203"/>
                <a:gd name="connsiteX188" fmla="*/ 351904 w 1010660"/>
                <a:gd name="connsiteY188" fmla="*/ 1693673 h 1802203"/>
                <a:gd name="connsiteX189" fmla="*/ 395558 w 1010660"/>
                <a:gd name="connsiteY189" fmla="*/ 1687219 h 1802203"/>
                <a:gd name="connsiteX190" fmla="*/ 410166 w 1010660"/>
                <a:gd name="connsiteY190" fmla="*/ 1651888 h 1802203"/>
                <a:gd name="connsiteX191" fmla="*/ 398615 w 1010660"/>
                <a:gd name="connsiteY191" fmla="*/ 1632354 h 1802203"/>
                <a:gd name="connsiteX192" fmla="*/ 395388 w 1010660"/>
                <a:gd name="connsiteY192" fmla="*/ 1623182 h 1802203"/>
                <a:gd name="connsiteX193" fmla="*/ 403032 w 1010660"/>
                <a:gd name="connsiteY193" fmla="*/ 1619445 h 1802203"/>
                <a:gd name="connsiteX194" fmla="*/ 500701 w 1010660"/>
                <a:gd name="connsiteY194" fmla="*/ 1603478 h 1802203"/>
                <a:gd name="connsiteX195" fmla="*/ 566606 w 1010660"/>
                <a:gd name="connsiteY195" fmla="*/ 1591928 h 1802203"/>
                <a:gd name="connsiteX196" fmla="*/ 616205 w 1010660"/>
                <a:gd name="connsiteY196" fmla="*/ 1587341 h 1802203"/>
                <a:gd name="connsiteX197" fmla="*/ 638626 w 1010660"/>
                <a:gd name="connsiteY197" fmla="*/ 1604667 h 1802203"/>
                <a:gd name="connsiteX198" fmla="*/ 663935 w 1010660"/>
                <a:gd name="connsiteY198" fmla="*/ 1683312 h 1802203"/>
                <a:gd name="connsiteX199" fmla="*/ 667502 w 1010660"/>
                <a:gd name="connsiteY199" fmla="*/ 1731891 h 1802203"/>
                <a:gd name="connsiteX200" fmla="*/ 665634 w 1010660"/>
                <a:gd name="connsiteY200" fmla="*/ 1757200 h 1802203"/>
                <a:gd name="connsiteX201" fmla="*/ 712345 w 1010660"/>
                <a:gd name="connsiteY201" fmla="*/ 1803402 h 1802203"/>
                <a:gd name="connsiteX202" fmla="*/ 763642 w 1010660"/>
                <a:gd name="connsiteY202" fmla="*/ 1762976 h 1802203"/>
                <a:gd name="connsiteX203" fmla="*/ 760415 w 1010660"/>
                <a:gd name="connsiteY203" fmla="*/ 1742423 h 1802203"/>
                <a:gd name="connsiteX204" fmla="*/ 730860 w 1010660"/>
                <a:gd name="connsiteY204" fmla="*/ 1710319 h 1802203"/>
                <a:gd name="connsiteX205" fmla="*/ 725934 w 1010660"/>
                <a:gd name="connsiteY205" fmla="*/ 1704204 h 1802203"/>
                <a:gd name="connsiteX206" fmla="*/ 695189 w 1010660"/>
                <a:gd name="connsiteY206" fmla="*/ 1594985 h 1802203"/>
                <a:gd name="connsiteX207" fmla="*/ 705890 w 1010660"/>
                <a:gd name="connsiteY207" fmla="*/ 1581736 h 1802203"/>
                <a:gd name="connsiteX208" fmla="*/ 711835 w 1010660"/>
                <a:gd name="connsiteY208" fmla="*/ 1582246 h 1802203"/>
                <a:gd name="connsiteX209" fmla="*/ 783516 w 1010660"/>
                <a:gd name="connsiteY209" fmla="*/ 1589719 h 1802203"/>
                <a:gd name="connsiteX210" fmla="*/ 928236 w 1010660"/>
                <a:gd name="connsiteY210" fmla="*/ 1601270 h 1802203"/>
                <a:gd name="connsiteX211" fmla="*/ 942844 w 1010660"/>
                <a:gd name="connsiteY211" fmla="*/ 1623182 h 1802203"/>
                <a:gd name="connsiteX212" fmla="*/ 943353 w 1010660"/>
                <a:gd name="connsiteY212" fmla="*/ 1639488 h 1802203"/>
                <a:gd name="connsiteX213" fmla="*/ 951506 w 1010660"/>
                <a:gd name="connsiteY213" fmla="*/ 1656984 h 1802203"/>
                <a:gd name="connsiteX214" fmla="*/ 958980 w 1010660"/>
                <a:gd name="connsiteY214" fmla="*/ 1663778 h 1802203"/>
                <a:gd name="connsiteX215" fmla="*/ 989385 w 1010660"/>
                <a:gd name="connsiteY215" fmla="*/ 1666496 h 1802203"/>
                <a:gd name="connsiteX216" fmla="*/ 1002974 w 1010660"/>
                <a:gd name="connsiteY216" fmla="*/ 1659531 h 1802203"/>
                <a:gd name="connsiteX217" fmla="*/ 1010278 w 1010660"/>
                <a:gd name="connsiteY217" fmla="*/ 1613160 h 1802203"/>
                <a:gd name="connsiteX218" fmla="*/ 893245 w 1010660"/>
                <a:gd name="connsiteY218" fmla="*/ 959203 h 1802203"/>
                <a:gd name="connsiteX219" fmla="*/ 911929 w 1010660"/>
                <a:gd name="connsiteY219" fmla="*/ 957674 h 1802203"/>
                <a:gd name="connsiteX220" fmla="*/ 923310 w 1010660"/>
                <a:gd name="connsiteY220" fmla="*/ 963110 h 1802203"/>
                <a:gd name="connsiteX221" fmla="*/ 941655 w 1010660"/>
                <a:gd name="connsiteY221" fmla="*/ 1071989 h 1802203"/>
                <a:gd name="connsiteX222" fmla="*/ 943183 w 1010660"/>
                <a:gd name="connsiteY222" fmla="*/ 1086257 h 1802203"/>
                <a:gd name="connsiteX223" fmla="*/ 942504 w 1010660"/>
                <a:gd name="connsiteY223" fmla="*/ 1086257 h 1802203"/>
                <a:gd name="connsiteX224" fmla="*/ 942504 w 1010660"/>
                <a:gd name="connsiteY224" fmla="*/ 1098147 h 1802203"/>
                <a:gd name="connsiteX225" fmla="*/ 937748 w 1010660"/>
                <a:gd name="connsiteY225" fmla="*/ 1103073 h 1802203"/>
                <a:gd name="connsiteX226" fmla="*/ 932822 w 1010660"/>
                <a:gd name="connsiteY226" fmla="*/ 1098317 h 1802203"/>
                <a:gd name="connsiteX227" fmla="*/ 912269 w 1010660"/>
                <a:gd name="connsiteY227" fmla="*/ 1033261 h 1802203"/>
                <a:gd name="connsiteX228" fmla="*/ 893245 w 1010660"/>
                <a:gd name="connsiteY228" fmla="*/ 974830 h 1802203"/>
                <a:gd name="connsiteX229" fmla="*/ 888998 w 1010660"/>
                <a:gd name="connsiteY229" fmla="*/ 962940 h 1802203"/>
                <a:gd name="connsiteX230" fmla="*/ 893245 w 1010660"/>
                <a:gd name="connsiteY230" fmla="*/ 959203 h 1802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</a:cxnLst>
              <a:rect l="l" t="t" r="r" b="b"/>
              <a:pathLst>
                <a:path w="1010660" h="1802203">
                  <a:moveTo>
                    <a:pt x="1010278" y="1613160"/>
                  </a:moveTo>
                  <a:cubicBezTo>
                    <a:pt x="1009089" y="1607894"/>
                    <a:pt x="1006031" y="1602459"/>
                    <a:pt x="998557" y="1603308"/>
                  </a:cubicBezTo>
                  <a:cubicBezTo>
                    <a:pt x="993801" y="1603818"/>
                    <a:pt x="991253" y="1600760"/>
                    <a:pt x="990404" y="1596344"/>
                  </a:cubicBezTo>
                  <a:cubicBezTo>
                    <a:pt x="989725" y="1592437"/>
                    <a:pt x="989215" y="1588530"/>
                    <a:pt x="988536" y="1584624"/>
                  </a:cubicBezTo>
                  <a:cubicBezTo>
                    <a:pt x="986328" y="1571545"/>
                    <a:pt x="981232" y="1566449"/>
                    <a:pt x="968322" y="1564241"/>
                  </a:cubicBezTo>
                  <a:cubicBezTo>
                    <a:pt x="935879" y="1558975"/>
                    <a:pt x="903606" y="1553540"/>
                    <a:pt x="871163" y="1548444"/>
                  </a:cubicBezTo>
                  <a:cubicBezTo>
                    <a:pt x="830737" y="1542159"/>
                    <a:pt x="790140" y="1536214"/>
                    <a:pt x="749714" y="1529589"/>
                  </a:cubicBezTo>
                  <a:cubicBezTo>
                    <a:pt x="738843" y="1527721"/>
                    <a:pt x="728821" y="1521606"/>
                    <a:pt x="717101" y="1522625"/>
                  </a:cubicBezTo>
                  <a:cubicBezTo>
                    <a:pt x="717271" y="1521946"/>
                    <a:pt x="717441" y="1521096"/>
                    <a:pt x="717441" y="1520417"/>
                  </a:cubicBezTo>
                  <a:cubicBezTo>
                    <a:pt x="724915" y="1519228"/>
                    <a:pt x="732558" y="1518039"/>
                    <a:pt x="740032" y="1517020"/>
                  </a:cubicBezTo>
                  <a:cubicBezTo>
                    <a:pt x="741391" y="1516850"/>
                    <a:pt x="743599" y="1515491"/>
                    <a:pt x="743769" y="1518379"/>
                  </a:cubicBezTo>
                  <a:cubicBezTo>
                    <a:pt x="744109" y="1522795"/>
                    <a:pt x="748015" y="1522455"/>
                    <a:pt x="750563" y="1523474"/>
                  </a:cubicBezTo>
                  <a:cubicBezTo>
                    <a:pt x="768568" y="1530099"/>
                    <a:pt x="786404" y="1525853"/>
                    <a:pt x="804069" y="1521946"/>
                  </a:cubicBezTo>
                  <a:cubicBezTo>
                    <a:pt x="810354" y="1520587"/>
                    <a:pt x="812562" y="1514981"/>
                    <a:pt x="813581" y="1509036"/>
                  </a:cubicBezTo>
                  <a:cubicBezTo>
                    <a:pt x="814600" y="1502922"/>
                    <a:pt x="815110" y="1496637"/>
                    <a:pt x="816129" y="1490522"/>
                  </a:cubicBezTo>
                  <a:cubicBezTo>
                    <a:pt x="817827" y="1479821"/>
                    <a:pt x="815789" y="1474895"/>
                    <a:pt x="806277" y="1469459"/>
                  </a:cubicBezTo>
                  <a:cubicBezTo>
                    <a:pt x="800672" y="1466402"/>
                    <a:pt x="798124" y="1462155"/>
                    <a:pt x="798124" y="1455871"/>
                  </a:cubicBezTo>
                  <a:cubicBezTo>
                    <a:pt x="798124" y="1452473"/>
                    <a:pt x="798124" y="1449076"/>
                    <a:pt x="797274" y="1445849"/>
                  </a:cubicBezTo>
                  <a:cubicBezTo>
                    <a:pt x="795576" y="1439394"/>
                    <a:pt x="791839" y="1438375"/>
                    <a:pt x="786064" y="1441772"/>
                  </a:cubicBezTo>
                  <a:cubicBezTo>
                    <a:pt x="776722" y="1447208"/>
                    <a:pt x="767549" y="1452643"/>
                    <a:pt x="758037" y="1457739"/>
                  </a:cubicBezTo>
                  <a:cubicBezTo>
                    <a:pt x="738164" y="1468440"/>
                    <a:pt x="719649" y="1481349"/>
                    <a:pt x="698586" y="1490012"/>
                  </a:cubicBezTo>
                  <a:cubicBezTo>
                    <a:pt x="689584" y="1493749"/>
                    <a:pt x="685847" y="1491201"/>
                    <a:pt x="685507" y="1481859"/>
                  </a:cubicBezTo>
                  <a:cubicBezTo>
                    <a:pt x="684828" y="1460287"/>
                    <a:pt x="683979" y="1438885"/>
                    <a:pt x="683299" y="1417313"/>
                  </a:cubicBezTo>
                  <a:cubicBezTo>
                    <a:pt x="683129" y="1410688"/>
                    <a:pt x="686526" y="1405932"/>
                    <a:pt x="692302" y="1403214"/>
                  </a:cubicBezTo>
                  <a:cubicBezTo>
                    <a:pt x="697397" y="1400836"/>
                    <a:pt x="703003" y="1399817"/>
                    <a:pt x="708608" y="1399138"/>
                  </a:cubicBezTo>
                  <a:cubicBezTo>
                    <a:pt x="734087" y="1395910"/>
                    <a:pt x="759736" y="1392853"/>
                    <a:pt x="784875" y="1387417"/>
                  </a:cubicBezTo>
                  <a:cubicBezTo>
                    <a:pt x="802710" y="1383681"/>
                    <a:pt x="820375" y="1378755"/>
                    <a:pt x="833794" y="1365675"/>
                  </a:cubicBezTo>
                  <a:cubicBezTo>
                    <a:pt x="864369" y="1335780"/>
                    <a:pt x="892565" y="1303507"/>
                    <a:pt x="910231" y="1264100"/>
                  </a:cubicBezTo>
                  <a:cubicBezTo>
                    <a:pt x="921441" y="1239300"/>
                    <a:pt x="934011" y="1214671"/>
                    <a:pt x="935540" y="1186474"/>
                  </a:cubicBezTo>
                  <a:cubicBezTo>
                    <a:pt x="935710" y="1183417"/>
                    <a:pt x="936219" y="1180020"/>
                    <a:pt x="939616" y="1178661"/>
                  </a:cubicBezTo>
                  <a:cubicBezTo>
                    <a:pt x="949468" y="1174584"/>
                    <a:pt x="955243" y="1165582"/>
                    <a:pt x="960679" y="1157768"/>
                  </a:cubicBezTo>
                  <a:cubicBezTo>
                    <a:pt x="971380" y="1142141"/>
                    <a:pt x="975626" y="1123966"/>
                    <a:pt x="976646" y="1104602"/>
                  </a:cubicBezTo>
                  <a:cubicBezTo>
                    <a:pt x="978684" y="1059590"/>
                    <a:pt x="967473" y="1016615"/>
                    <a:pt x="958301" y="973301"/>
                  </a:cubicBezTo>
                  <a:cubicBezTo>
                    <a:pt x="957451" y="969564"/>
                    <a:pt x="954904" y="965318"/>
                    <a:pt x="956942" y="961751"/>
                  </a:cubicBezTo>
                  <a:cubicBezTo>
                    <a:pt x="961698" y="953767"/>
                    <a:pt x="959150" y="945784"/>
                    <a:pt x="957451" y="937970"/>
                  </a:cubicBezTo>
                  <a:cubicBezTo>
                    <a:pt x="954904" y="925571"/>
                    <a:pt x="953545" y="913511"/>
                    <a:pt x="957961" y="901281"/>
                  </a:cubicBezTo>
                  <a:cubicBezTo>
                    <a:pt x="959150" y="897884"/>
                    <a:pt x="958980" y="894656"/>
                    <a:pt x="957621" y="891259"/>
                  </a:cubicBezTo>
                  <a:cubicBezTo>
                    <a:pt x="953884" y="881407"/>
                    <a:pt x="954054" y="871046"/>
                    <a:pt x="957112" y="861364"/>
                  </a:cubicBezTo>
                  <a:cubicBezTo>
                    <a:pt x="961868" y="845567"/>
                    <a:pt x="962547" y="829770"/>
                    <a:pt x="959829" y="813804"/>
                  </a:cubicBezTo>
                  <a:cubicBezTo>
                    <a:pt x="958980" y="809047"/>
                    <a:pt x="959660" y="804971"/>
                    <a:pt x="962547" y="801064"/>
                  </a:cubicBezTo>
                  <a:cubicBezTo>
                    <a:pt x="971210" y="789174"/>
                    <a:pt x="967813" y="780171"/>
                    <a:pt x="953205" y="776435"/>
                  </a:cubicBezTo>
                  <a:cubicBezTo>
                    <a:pt x="950487" y="775755"/>
                    <a:pt x="947600" y="775246"/>
                    <a:pt x="944882" y="774566"/>
                  </a:cubicBezTo>
                  <a:cubicBezTo>
                    <a:pt x="930953" y="770999"/>
                    <a:pt x="930614" y="770489"/>
                    <a:pt x="930784" y="756561"/>
                  </a:cubicBezTo>
                  <a:cubicBezTo>
                    <a:pt x="930784" y="752315"/>
                    <a:pt x="931293" y="748068"/>
                    <a:pt x="931463" y="743822"/>
                  </a:cubicBezTo>
                  <a:cubicBezTo>
                    <a:pt x="932992" y="712398"/>
                    <a:pt x="939786" y="681483"/>
                    <a:pt x="939107" y="650059"/>
                  </a:cubicBezTo>
                  <a:cubicBezTo>
                    <a:pt x="938767" y="637490"/>
                    <a:pt x="928406" y="630526"/>
                    <a:pt x="916685" y="635112"/>
                  </a:cubicBezTo>
                  <a:cubicBezTo>
                    <a:pt x="902587" y="640547"/>
                    <a:pt x="901228" y="639698"/>
                    <a:pt x="902077" y="624581"/>
                  </a:cubicBezTo>
                  <a:cubicBezTo>
                    <a:pt x="902077" y="623392"/>
                    <a:pt x="902247" y="622372"/>
                    <a:pt x="902417" y="621183"/>
                  </a:cubicBezTo>
                  <a:cubicBezTo>
                    <a:pt x="908702" y="596044"/>
                    <a:pt x="906154" y="570565"/>
                    <a:pt x="907173" y="545087"/>
                  </a:cubicBezTo>
                  <a:cubicBezTo>
                    <a:pt x="908022" y="521816"/>
                    <a:pt x="906324" y="499395"/>
                    <a:pt x="896132" y="478162"/>
                  </a:cubicBezTo>
                  <a:cubicBezTo>
                    <a:pt x="893584" y="472896"/>
                    <a:pt x="890697" y="467631"/>
                    <a:pt x="888489" y="462195"/>
                  </a:cubicBezTo>
                  <a:cubicBezTo>
                    <a:pt x="886620" y="457779"/>
                    <a:pt x="884412" y="452344"/>
                    <a:pt x="887300" y="448267"/>
                  </a:cubicBezTo>
                  <a:cubicBezTo>
                    <a:pt x="892396" y="441303"/>
                    <a:pt x="891376" y="433829"/>
                    <a:pt x="891376" y="426355"/>
                  </a:cubicBezTo>
                  <a:cubicBezTo>
                    <a:pt x="891376" y="415484"/>
                    <a:pt x="898850" y="411238"/>
                    <a:pt x="908702" y="416333"/>
                  </a:cubicBezTo>
                  <a:cubicBezTo>
                    <a:pt x="911759" y="417862"/>
                    <a:pt x="914817" y="420240"/>
                    <a:pt x="919233" y="418881"/>
                  </a:cubicBezTo>
                  <a:cubicBezTo>
                    <a:pt x="916515" y="411747"/>
                    <a:pt x="910401" y="405462"/>
                    <a:pt x="913798" y="397819"/>
                  </a:cubicBezTo>
                  <a:cubicBezTo>
                    <a:pt x="919233" y="385759"/>
                    <a:pt x="916855" y="373359"/>
                    <a:pt x="915836" y="361129"/>
                  </a:cubicBezTo>
                  <a:cubicBezTo>
                    <a:pt x="915326" y="354165"/>
                    <a:pt x="912779" y="346861"/>
                    <a:pt x="915157" y="340067"/>
                  </a:cubicBezTo>
                  <a:cubicBezTo>
                    <a:pt x="922460" y="318834"/>
                    <a:pt x="918724" y="294545"/>
                    <a:pt x="933501" y="275520"/>
                  </a:cubicBezTo>
                  <a:cubicBezTo>
                    <a:pt x="933841" y="258704"/>
                    <a:pt x="943693" y="243417"/>
                    <a:pt x="941315" y="225922"/>
                  </a:cubicBezTo>
                  <a:cubicBezTo>
                    <a:pt x="940296" y="218108"/>
                    <a:pt x="940805" y="210125"/>
                    <a:pt x="940635" y="202141"/>
                  </a:cubicBezTo>
                  <a:cubicBezTo>
                    <a:pt x="940466" y="188213"/>
                    <a:pt x="939616" y="173945"/>
                    <a:pt x="934521" y="161205"/>
                  </a:cubicBezTo>
                  <a:cubicBezTo>
                    <a:pt x="929765" y="148806"/>
                    <a:pt x="933162" y="133348"/>
                    <a:pt x="920592" y="124006"/>
                  </a:cubicBezTo>
                  <a:cubicBezTo>
                    <a:pt x="914307" y="119250"/>
                    <a:pt x="917704" y="111437"/>
                    <a:pt x="914477" y="105661"/>
                  </a:cubicBezTo>
                  <a:cubicBezTo>
                    <a:pt x="907683" y="93262"/>
                    <a:pt x="900379" y="80692"/>
                    <a:pt x="893415" y="67783"/>
                  </a:cubicBezTo>
                  <a:cubicBezTo>
                    <a:pt x="871673" y="27696"/>
                    <a:pt x="841098" y="1028"/>
                    <a:pt x="792858" y="9"/>
                  </a:cubicBezTo>
                  <a:cubicBezTo>
                    <a:pt x="784535" y="-161"/>
                    <a:pt x="778420" y="2047"/>
                    <a:pt x="773834" y="8332"/>
                  </a:cubicBezTo>
                  <a:cubicBezTo>
                    <a:pt x="769078" y="14957"/>
                    <a:pt x="764322" y="21751"/>
                    <a:pt x="760415" y="28885"/>
                  </a:cubicBezTo>
                  <a:cubicBezTo>
                    <a:pt x="755659" y="37718"/>
                    <a:pt x="750393" y="40266"/>
                    <a:pt x="741221" y="35849"/>
                  </a:cubicBezTo>
                  <a:cubicBezTo>
                    <a:pt x="735786" y="33132"/>
                    <a:pt x="730010" y="32112"/>
                    <a:pt x="724235" y="30923"/>
                  </a:cubicBezTo>
                  <a:cubicBezTo>
                    <a:pt x="701814" y="26677"/>
                    <a:pt x="679053" y="25828"/>
                    <a:pt x="656801" y="30074"/>
                  </a:cubicBezTo>
                  <a:cubicBezTo>
                    <a:pt x="628435" y="35510"/>
                    <a:pt x="605674" y="52156"/>
                    <a:pt x="585630" y="72029"/>
                  </a:cubicBezTo>
                  <a:cubicBezTo>
                    <a:pt x="576628" y="81032"/>
                    <a:pt x="569833" y="91903"/>
                    <a:pt x="566946" y="104812"/>
                  </a:cubicBezTo>
                  <a:cubicBezTo>
                    <a:pt x="560831" y="132669"/>
                    <a:pt x="561171" y="161035"/>
                    <a:pt x="560491" y="189232"/>
                  </a:cubicBezTo>
                  <a:cubicBezTo>
                    <a:pt x="560321" y="195347"/>
                    <a:pt x="560831" y="200952"/>
                    <a:pt x="563209" y="206558"/>
                  </a:cubicBezTo>
                  <a:cubicBezTo>
                    <a:pt x="570853" y="224223"/>
                    <a:pt x="569324" y="241888"/>
                    <a:pt x="563379" y="259554"/>
                  </a:cubicBezTo>
                  <a:cubicBezTo>
                    <a:pt x="561510" y="264989"/>
                    <a:pt x="561680" y="270764"/>
                    <a:pt x="561340" y="276370"/>
                  </a:cubicBezTo>
                  <a:cubicBezTo>
                    <a:pt x="560831" y="283334"/>
                    <a:pt x="563039" y="287750"/>
                    <a:pt x="570853" y="288260"/>
                  </a:cubicBezTo>
                  <a:cubicBezTo>
                    <a:pt x="580534" y="288939"/>
                    <a:pt x="584951" y="294205"/>
                    <a:pt x="584781" y="303887"/>
                  </a:cubicBezTo>
                  <a:cubicBezTo>
                    <a:pt x="584781" y="307624"/>
                    <a:pt x="585970" y="311021"/>
                    <a:pt x="590386" y="312380"/>
                  </a:cubicBezTo>
                  <a:cubicBezTo>
                    <a:pt x="604654" y="317136"/>
                    <a:pt x="606353" y="320533"/>
                    <a:pt x="601937" y="335311"/>
                  </a:cubicBezTo>
                  <a:cubicBezTo>
                    <a:pt x="601087" y="338198"/>
                    <a:pt x="600918" y="339897"/>
                    <a:pt x="603635" y="341595"/>
                  </a:cubicBezTo>
                  <a:cubicBezTo>
                    <a:pt x="610599" y="345842"/>
                    <a:pt x="613827" y="352466"/>
                    <a:pt x="616205" y="359940"/>
                  </a:cubicBezTo>
                  <a:cubicBezTo>
                    <a:pt x="619772" y="370981"/>
                    <a:pt x="626227" y="375397"/>
                    <a:pt x="637947" y="374888"/>
                  </a:cubicBezTo>
                  <a:cubicBezTo>
                    <a:pt x="645590" y="374548"/>
                    <a:pt x="653234" y="373869"/>
                    <a:pt x="660708" y="372510"/>
                  </a:cubicBezTo>
                  <a:cubicBezTo>
                    <a:pt x="671239" y="370641"/>
                    <a:pt x="679222" y="374208"/>
                    <a:pt x="685168" y="382362"/>
                  </a:cubicBezTo>
                  <a:cubicBezTo>
                    <a:pt x="689924" y="388646"/>
                    <a:pt x="694000" y="395441"/>
                    <a:pt x="698247" y="402065"/>
                  </a:cubicBezTo>
                  <a:cubicBezTo>
                    <a:pt x="705381" y="413106"/>
                    <a:pt x="705041" y="414975"/>
                    <a:pt x="694680" y="422788"/>
                  </a:cubicBezTo>
                  <a:cubicBezTo>
                    <a:pt x="693321" y="423807"/>
                    <a:pt x="691962" y="424826"/>
                    <a:pt x="690603" y="425846"/>
                  </a:cubicBezTo>
                  <a:cubicBezTo>
                    <a:pt x="675995" y="436547"/>
                    <a:pt x="664954" y="450305"/>
                    <a:pt x="656971" y="466442"/>
                  </a:cubicBezTo>
                  <a:cubicBezTo>
                    <a:pt x="651196" y="478162"/>
                    <a:pt x="649327" y="492091"/>
                    <a:pt x="637607" y="500414"/>
                  </a:cubicBezTo>
                  <a:cubicBezTo>
                    <a:pt x="635399" y="501942"/>
                    <a:pt x="635908" y="505000"/>
                    <a:pt x="635229" y="507378"/>
                  </a:cubicBezTo>
                  <a:cubicBezTo>
                    <a:pt x="632851" y="516890"/>
                    <a:pt x="633021" y="527251"/>
                    <a:pt x="628605" y="536084"/>
                  </a:cubicBezTo>
                  <a:cubicBezTo>
                    <a:pt x="619942" y="553919"/>
                    <a:pt x="611449" y="571754"/>
                    <a:pt x="601597" y="588910"/>
                  </a:cubicBezTo>
                  <a:cubicBezTo>
                    <a:pt x="587499" y="613200"/>
                    <a:pt x="576798" y="638169"/>
                    <a:pt x="576118" y="666876"/>
                  </a:cubicBezTo>
                  <a:cubicBezTo>
                    <a:pt x="575778" y="681993"/>
                    <a:pt x="568474" y="695752"/>
                    <a:pt x="566776" y="710699"/>
                  </a:cubicBezTo>
                  <a:cubicBezTo>
                    <a:pt x="563209" y="740424"/>
                    <a:pt x="558453" y="769980"/>
                    <a:pt x="552847" y="799535"/>
                  </a:cubicBezTo>
                  <a:cubicBezTo>
                    <a:pt x="551998" y="804291"/>
                    <a:pt x="550300" y="808878"/>
                    <a:pt x="547582" y="812784"/>
                  </a:cubicBezTo>
                  <a:cubicBezTo>
                    <a:pt x="543505" y="818390"/>
                    <a:pt x="539768" y="819579"/>
                    <a:pt x="532804" y="815332"/>
                  </a:cubicBezTo>
                  <a:cubicBezTo>
                    <a:pt x="517177" y="805990"/>
                    <a:pt x="505457" y="802253"/>
                    <a:pt x="491189" y="818220"/>
                  </a:cubicBezTo>
                  <a:cubicBezTo>
                    <a:pt x="482866" y="827392"/>
                    <a:pt x="472334" y="835545"/>
                    <a:pt x="458406" y="835885"/>
                  </a:cubicBezTo>
                  <a:cubicBezTo>
                    <a:pt x="440571" y="836395"/>
                    <a:pt x="425114" y="844038"/>
                    <a:pt x="411015" y="853720"/>
                  </a:cubicBezTo>
                  <a:cubicBezTo>
                    <a:pt x="404391" y="858307"/>
                    <a:pt x="400654" y="861024"/>
                    <a:pt x="394199" y="854400"/>
                  </a:cubicBezTo>
                  <a:cubicBezTo>
                    <a:pt x="388424" y="848625"/>
                    <a:pt x="379761" y="850153"/>
                    <a:pt x="375345" y="856948"/>
                  </a:cubicBezTo>
                  <a:cubicBezTo>
                    <a:pt x="372967" y="860854"/>
                    <a:pt x="370249" y="861874"/>
                    <a:pt x="367361" y="858646"/>
                  </a:cubicBezTo>
                  <a:cubicBezTo>
                    <a:pt x="362945" y="853550"/>
                    <a:pt x="359208" y="855759"/>
                    <a:pt x="355471" y="859156"/>
                  </a:cubicBezTo>
                  <a:cubicBezTo>
                    <a:pt x="352414" y="861704"/>
                    <a:pt x="349526" y="864421"/>
                    <a:pt x="346469" y="866800"/>
                  </a:cubicBezTo>
                  <a:cubicBezTo>
                    <a:pt x="337806" y="873934"/>
                    <a:pt x="329143" y="882427"/>
                    <a:pt x="318102" y="884125"/>
                  </a:cubicBezTo>
                  <a:cubicBezTo>
                    <a:pt x="303664" y="886333"/>
                    <a:pt x="289566" y="890240"/>
                    <a:pt x="274788" y="891259"/>
                  </a:cubicBezTo>
                  <a:cubicBezTo>
                    <a:pt x="256444" y="892618"/>
                    <a:pt x="237929" y="891599"/>
                    <a:pt x="219754" y="894487"/>
                  </a:cubicBezTo>
                  <a:cubicBezTo>
                    <a:pt x="214998" y="895166"/>
                    <a:pt x="213469" y="893128"/>
                    <a:pt x="211771" y="889391"/>
                  </a:cubicBezTo>
                  <a:cubicBezTo>
                    <a:pt x="203617" y="870706"/>
                    <a:pt x="195124" y="852192"/>
                    <a:pt x="186801" y="833677"/>
                  </a:cubicBezTo>
                  <a:cubicBezTo>
                    <a:pt x="153509" y="759449"/>
                    <a:pt x="120047" y="685220"/>
                    <a:pt x="87094" y="610992"/>
                  </a:cubicBezTo>
                  <a:cubicBezTo>
                    <a:pt x="84207" y="604707"/>
                    <a:pt x="81998" y="604367"/>
                    <a:pt x="76393" y="607255"/>
                  </a:cubicBezTo>
                  <a:cubicBezTo>
                    <a:pt x="52783" y="619485"/>
                    <a:pt x="29172" y="631545"/>
                    <a:pt x="5222" y="643095"/>
                  </a:cubicBezTo>
                  <a:cubicBezTo>
                    <a:pt x="-1063" y="646153"/>
                    <a:pt x="-893" y="648701"/>
                    <a:pt x="1655" y="654306"/>
                  </a:cubicBezTo>
                  <a:cubicBezTo>
                    <a:pt x="13036" y="678596"/>
                    <a:pt x="23907" y="703225"/>
                    <a:pt x="35117" y="727515"/>
                  </a:cubicBezTo>
                  <a:cubicBezTo>
                    <a:pt x="71807" y="807689"/>
                    <a:pt x="107477" y="888202"/>
                    <a:pt x="141789" y="969394"/>
                  </a:cubicBezTo>
                  <a:cubicBezTo>
                    <a:pt x="145696" y="978567"/>
                    <a:pt x="147904" y="986890"/>
                    <a:pt x="138561" y="994194"/>
                  </a:cubicBezTo>
                  <a:cubicBezTo>
                    <a:pt x="136863" y="995553"/>
                    <a:pt x="135674" y="997931"/>
                    <a:pt x="135334" y="999969"/>
                  </a:cubicBezTo>
                  <a:cubicBezTo>
                    <a:pt x="133975" y="1006254"/>
                    <a:pt x="129729" y="1009991"/>
                    <a:pt x="125143" y="1013897"/>
                  </a:cubicBezTo>
                  <a:cubicBezTo>
                    <a:pt x="107138" y="1029524"/>
                    <a:pt x="94568" y="1047529"/>
                    <a:pt x="96436" y="1073178"/>
                  </a:cubicBezTo>
                  <a:cubicBezTo>
                    <a:pt x="97456" y="1088466"/>
                    <a:pt x="96776" y="1103753"/>
                    <a:pt x="96946" y="1119040"/>
                  </a:cubicBezTo>
                  <a:cubicBezTo>
                    <a:pt x="96946" y="1122437"/>
                    <a:pt x="97286" y="1125835"/>
                    <a:pt x="98305" y="1129062"/>
                  </a:cubicBezTo>
                  <a:cubicBezTo>
                    <a:pt x="102381" y="1142141"/>
                    <a:pt x="104760" y="1155390"/>
                    <a:pt x="105779" y="1168979"/>
                  </a:cubicBezTo>
                  <a:cubicBezTo>
                    <a:pt x="108157" y="1200063"/>
                    <a:pt x="112063" y="1230977"/>
                    <a:pt x="120726" y="1260872"/>
                  </a:cubicBezTo>
                  <a:cubicBezTo>
                    <a:pt x="132277" y="1300959"/>
                    <a:pt x="144676" y="1340876"/>
                    <a:pt x="157076" y="1380793"/>
                  </a:cubicBezTo>
                  <a:cubicBezTo>
                    <a:pt x="163021" y="1399987"/>
                    <a:pt x="167268" y="1419521"/>
                    <a:pt x="171514" y="1439224"/>
                  </a:cubicBezTo>
                  <a:cubicBezTo>
                    <a:pt x="176610" y="1461985"/>
                    <a:pt x="176270" y="1483727"/>
                    <a:pt x="162512" y="1504110"/>
                  </a:cubicBezTo>
                  <a:cubicBezTo>
                    <a:pt x="154019" y="1516680"/>
                    <a:pt x="147394" y="1530609"/>
                    <a:pt x="140430" y="1544197"/>
                  </a:cubicBezTo>
                  <a:cubicBezTo>
                    <a:pt x="136693" y="1551501"/>
                    <a:pt x="131597" y="1556257"/>
                    <a:pt x="123274" y="1557786"/>
                  </a:cubicBezTo>
                  <a:cubicBezTo>
                    <a:pt x="113592" y="1559485"/>
                    <a:pt x="103910" y="1561693"/>
                    <a:pt x="94228" y="1563731"/>
                  </a:cubicBezTo>
                  <a:cubicBezTo>
                    <a:pt x="90661" y="1564580"/>
                    <a:pt x="87604" y="1565599"/>
                    <a:pt x="85226" y="1569167"/>
                  </a:cubicBezTo>
                  <a:cubicBezTo>
                    <a:pt x="78092" y="1579698"/>
                    <a:pt x="70108" y="1589550"/>
                    <a:pt x="59917" y="1597533"/>
                  </a:cubicBezTo>
                  <a:cubicBezTo>
                    <a:pt x="47007" y="1607724"/>
                    <a:pt x="44120" y="1620974"/>
                    <a:pt x="47347" y="1636940"/>
                  </a:cubicBezTo>
                  <a:cubicBezTo>
                    <a:pt x="51424" y="1656984"/>
                    <a:pt x="66202" y="1666156"/>
                    <a:pt x="82848" y="1670233"/>
                  </a:cubicBezTo>
                  <a:cubicBezTo>
                    <a:pt x="110874" y="1677197"/>
                    <a:pt x="139750" y="1680764"/>
                    <a:pt x="168626" y="1675668"/>
                  </a:cubicBezTo>
                  <a:cubicBezTo>
                    <a:pt x="197333" y="1670572"/>
                    <a:pt x="219754" y="1658003"/>
                    <a:pt x="225699" y="1626239"/>
                  </a:cubicBezTo>
                  <a:cubicBezTo>
                    <a:pt x="227398" y="1616897"/>
                    <a:pt x="233343" y="1609763"/>
                    <a:pt x="241496" y="1605007"/>
                  </a:cubicBezTo>
                  <a:cubicBezTo>
                    <a:pt x="251687" y="1599062"/>
                    <a:pt x="262389" y="1593626"/>
                    <a:pt x="272750" y="1588021"/>
                  </a:cubicBezTo>
                  <a:cubicBezTo>
                    <a:pt x="280733" y="1583774"/>
                    <a:pt x="282092" y="1584284"/>
                    <a:pt x="282092" y="1593966"/>
                  </a:cubicBezTo>
                  <a:cubicBezTo>
                    <a:pt x="282262" y="1610272"/>
                    <a:pt x="283621" y="1626749"/>
                    <a:pt x="279884" y="1643055"/>
                  </a:cubicBezTo>
                  <a:cubicBezTo>
                    <a:pt x="278355" y="1649340"/>
                    <a:pt x="284300" y="1652397"/>
                    <a:pt x="287698" y="1653417"/>
                  </a:cubicBezTo>
                  <a:cubicBezTo>
                    <a:pt x="292114" y="1654606"/>
                    <a:pt x="290925" y="1648830"/>
                    <a:pt x="291095" y="1645943"/>
                  </a:cubicBezTo>
                  <a:cubicBezTo>
                    <a:pt x="291944" y="1632184"/>
                    <a:pt x="292284" y="1618256"/>
                    <a:pt x="292963" y="1604327"/>
                  </a:cubicBezTo>
                  <a:cubicBezTo>
                    <a:pt x="293473" y="1595834"/>
                    <a:pt x="293813" y="1587511"/>
                    <a:pt x="295681" y="1579188"/>
                  </a:cubicBezTo>
                  <a:cubicBezTo>
                    <a:pt x="298229" y="1567638"/>
                    <a:pt x="305363" y="1558805"/>
                    <a:pt x="311648" y="1549633"/>
                  </a:cubicBezTo>
                  <a:cubicBezTo>
                    <a:pt x="318612" y="1539441"/>
                    <a:pt x="322349" y="1529250"/>
                    <a:pt x="316234" y="1517190"/>
                  </a:cubicBezTo>
                  <a:cubicBezTo>
                    <a:pt x="314535" y="1513962"/>
                    <a:pt x="315045" y="1510395"/>
                    <a:pt x="316743" y="1507338"/>
                  </a:cubicBezTo>
                  <a:cubicBezTo>
                    <a:pt x="323028" y="1495618"/>
                    <a:pt x="319631" y="1484916"/>
                    <a:pt x="313686" y="1474385"/>
                  </a:cubicBezTo>
                  <a:cubicBezTo>
                    <a:pt x="308760" y="1465553"/>
                    <a:pt x="300947" y="1459268"/>
                    <a:pt x="294662" y="1451794"/>
                  </a:cubicBezTo>
                  <a:cubicBezTo>
                    <a:pt x="290755" y="1447378"/>
                    <a:pt x="287528" y="1444490"/>
                    <a:pt x="281073" y="1446189"/>
                  </a:cubicBezTo>
                  <a:cubicBezTo>
                    <a:pt x="276317" y="1447378"/>
                    <a:pt x="272920" y="1444830"/>
                    <a:pt x="272071" y="1439734"/>
                  </a:cubicBezTo>
                  <a:cubicBezTo>
                    <a:pt x="271391" y="1436167"/>
                    <a:pt x="270882" y="1432430"/>
                    <a:pt x="270542" y="1428863"/>
                  </a:cubicBezTo>
                  <a:cubicBezTo>
                    <a:pt x="266975" y="1386738"/>
                    <a:pt x="275298" y="1345292"/>
                    <a:pt x="278355" y="1303677"/>
                  </a:cubicBezTo>
                  <a:cubicBezTo>
                    <a:pt x="280564" y="1273272"/>
                    <a:pt x="285829" y="1243037"/>
                    <a:pt x="285659" y="1212293"/>
                  </a:cubicBezTo>
                  <a:cubicBezTo>
                    <a:pt x="285659" y="1202101"/>
                    <a:pt x="285150" y="1191230"/>
                    <a:pt x="280564" y="1182398"/>
                  </a:cubicBezTo>
                  <a:cubicBezTo>
                    <a:pt x="274958" y="1171527"/>
                    <a:pt x="273769" y="1159806"/>
                    <a:pt x="269862" y="1148596"/>
                  </a:cubicBezTo>
                  <a:cubicBezTo>
                    <a:pt x="267315" y="1141292"/>
                    <a:pt x="270372" y="1137725"/>
                    <a:pt x="278016" y="1137725"/>
                  </a:cubicBezTo>
                  <a:cubicBezTo>
                    <a:pt x="289906" y="1137555"/>
                    <a:pt x="301796" y="1138404"/>
                    <a:pt x="313686" y="1138234"/>
                  </a:cubicBezTo>
                  <a:cubicBezTo>
                    <a:pt x="321160" y="1138064"/>
                    <a:pt x="324217" y="1140952"/>
                    <a:pt x="323708" y="1148596"/>
                  </a:cubicBezTo>
                  <a:cubicBezTo>
                    <a:pt x="323198" y="1159636"/>
                    <a:pt x="328803" y="1167280"/>
                    <a:pt x="337296" y="1174414"/>
                  </a:cubicBezTo>
                  <a:cubicBezTo>
                    <a:pt x="351055" y="1185625"/>
                    <a:pt x="368041" y="1187154"/>
                    <a:pt x="383668" y="1187663"/>
                  </a:cubicBezTo>
                  <a:cubicBezTo>
                    <a:pt x="424944" y="1189362"/>
                    <a:pt x="466049" y="1193269"/>
                    <a:pt x="507325" y="1194797"/>
                  </a:cubicBezTo>
                  <a:cubicBezTo>
                    <a:pt x="514120" y="1194967"/>
                    <a:pt x="517007" y="1197345"/>
                    <a:pt x="517007" y="1204309"/>
                  </a:cubicBezTo>
                  <a:cubicBezTo>
                    <a:pt x="516837" y="1234884"/>
                    <a:pt x="513100" y="1265289"/>
                    <a:pt x="509194" y="1295524"/>
                  </a:cubicBezTo>
                  <a:cubicBezTo>
                    <a:pt x="504947" y="1328986"/>
                    <a:pt x="502229" y="1362448"/>
                    <a:pt x="499851" y="1395910"/>
                  </a:cubicBezTo>
                  <a:cubicBezTo>
                    <a:pt x="499512" y="1401176"/>
                    <a:pt x="501210" y="1403724"/>
                    <a:pt x="506816" y="1404064"/>
                  </a:cubicBezTo>
                  <a:cubicBezTo>
                    <a:pt x="535522" y="1405592"/>
                    <a:pt x="564228" y="1410688"/>
                    <a:pt x="593104" y="1408140"/>
                  </a:cubicBezTo>
                  <a:cubicBezTo>
                    <a:pt x="597520" y="1407801"/>
                    <a:pt x="602107" y="1407970"/>
                    <a:pt x="606693" y="1407970"/>
                  </a:cubicBezTo>
                  <a:cubicBezTo>
                    <a:pt x="612128" y="1407970"/>
                    <a:pt x="615016" y="1410348"/>
                    <a:pt x="615016" y="1416293"/>
                  </a:cubicBezTo>
                  <a:cubicBezTo>
                    <a:pt x="614676" y="1439564"/>
                    <a:pt x="614506" y="1462665"/>
                    <a:pt x="614167" y="1485936"/>
                  </a:cubicBezTo>
                  <a:cubicBezTo>
                    <a:pt x="614167" y="1488484"/>
                    <a:pt x="614336" y="1491201"/>
                    <a:pt x="610430" y="1490861"/>
                  </a:cubicBezTo>
                  <a:cubicBezTo>
                    <a:pt x="593953" y="1489672"/>
                    <a:pt x="577137" y="1491541"/>
                    <a:pt x="560831" y="1486105"/>
                  </a:cubicBezTo>
                  <a:cubicBezTo>
                    <a:pt x="524991" y="1474046"/>
                    <a:pt x="488980" y="1462325"/>
                    <a:pt x="452801" y="1450945"/>
                  </a:cubicBezTo>
                  <a:cubicBezTo>
                    <a:pt x="438363" y="1446358"/>
                    <a:pt x="436154" y="1447717"/>
                    <a:pt x="429870" y="1458928"/>
                  </a:cubicBezTo>
                  <a:cubicBezTo>
                    <a:pt x="428341" y="1461646"/>
                    <a:pt x="428341" y="1464194"/>
                    <a:pt x="428341" y="1467081"/>
                  </a:cubicBezTo>
                  <a:cubicBezTo>
                    <a:pt x="428341" y="1479821"/>
                    <a:pt x="428511" y="1492560"/>
                    <a:pt x="428171" y="1505300"/>
                  </a:cubicBezTo>
                  <a:cubicBezTo>
                    <a:pt x="428001" y="1512264"/>
                    <a:pt x="428341" y="1518718"/>
                    <a:pt x="434626" y="1523474"/>
                  </a:cubicBezTo>
                  <a:cubicBezTo>
                    <a:pt x="437004" y="1525343"/>
                    <a:pt x="439042" y="1528570"/>
                    <a:pt x="438193" y="1531628"/>
                  </a:cubicBezTo>
                  <a:cubicBezTo>
                    <a:pt x="435645" y="1541479"/>
                    <a:pt x="440571" y="1547085"/>
                    <a:pt x="448214" y="1551671"/>
                  </a:cubicBezTo>
                  <a:cubicBezTo>
                    <a:pt x="450592" y="1553030"/>
                    <a:pt x="451951" y="1555238"/>
                    <a:pt x="451611" y="1557956"/>
                  </a:cubicBezTo>
                  <a:cubicBezTo>
                    <a:pt x="451272" y="1560843"/>
                    <a:pt x="448554" y="1560843"/>
                    <a:pt x="446346" y="1561523"/>
                  </a:cubicBezTo>
                  <a:cubicBezTo>
                    <a:pt x="414582" y="1569846"/>
                    <a:pt x="382988" y="1578679"/>
                    <a:pt x="350715" y="1584454"/>
                  </a:cubicBezTo>
                  <a:cubicBezTo>
                    <a:pt x="336277" y="1587002"/>
                    <a:pt x="327954" y="1598722"/>
                    <a:pt x="327954" y="1610782"/>
                  </a:cubicBezTo>
                  <a:cubicBezTo>
                    <a:pt x="327954" y="1623861"/>
                    <a:pt x="327784" y="1636770"/>
                    <a:pt x="327954" y="1649850"/>
                  </a:cubicBezTo>
                  <a:cubicBezTo>
                    <a:pt x="327954" y="1656984"/>
                    <a:pt x="330332" y="1662929"/>
                    <a:pt x="335428" y="1668194"/>
                  </a:cubicBezTo>
                  <a:cubicBezTo>
                    <a:pt x="340863" y="1673800"/>
                    <a:pt x="346639" y="1679575"/>
                    <a:pt x="346809" y="1688407"/>
                  </a:cubicBezTo>
                  <a:cubicBezTo>
                    <a:pt x="346809" y="1691125"/>
                    <a:pt x="349866" y="1692314"/>
                    <a:pt x="351904" y="1693673"/>
                  </a:cubicBezTo>
                  <a:cubicBezTo>
                    <a:pt x="363285" y="1701317"/>
                    <a:pt x="383498" y="1698259"/>
                    <a:pt x="395558" y="1687219"/>
                  </a:cubicBezTo>
                  <a:cubicBezTo>
                    <a:pt x="405919" y="1677706"/>
                    <a:pt x="408637" y="1664627"/>
                    <a:pt x="410166" y="1651888"/>
                  </a:cubicBezTo>
                  <a:cubicBezTo>
                    <a:pt x="411015" y="1643905"/>
                    <a:pt x="405070" y="1637450"/>
                    <a:pt x="398615" y="1632354"/>
                  </a:cubicBezTo>
                  <a:cubicBezTo>
                    <a:pt x="395728" y="1630146"/>
                    <a:pt x="394539" y="1626919"/>
                    <a:pt x="395388" y="1623182"/>
                  </a:cubicBezTo>
                  <a:cubicBezTo>
                    <a:pt x="396407" y="1619105"/>
                    <a:pt x="400314" y="1619785"/>
                    <a:pt x="403032" y="1619445"/>
                  </a:cubicBezTo>
                  <a:cubicBezTo>
                    <a:pt x="435645" y="1614349"/>
                    <a:pt x="468597" y="1611971"/>
                    <a:pt x="500701" y="1603478"/>
                  </a:cubicBezTo>
                  <a:cubicBezTo>
                    <a:pt x="522103" y="1597703"/>
                    <a:pt x="544694" y="1595665"/>
                    <a:pt x="566606" y="1591928"/>
                  </a:cubicBezTo>
                  <a:cubicBezTo>
                    <a:pt x="583082" y="1589210"/>
                    <a:pt x="599389" y="1584963"/>
                    <a:pt x="616205" y="1587341"/>
                  </a:cubicBezTo>
                  <a:cubicBezTo>
                    <a:pt x="626736" y="1588870"/>
                    <a:pt x="634719" y="1592947"/>
                    <a:pt x="638626" y="1604667"/>
                  </a:cubicBezTo>
                  <a:cubicBezTo>
                    <a:pt x="647629" y="1630655"/>
                    <a:pt x="655952" y="1656984"/>
                    <a:pt x="663935" y="1683312"/>
                  </a:cubicBezTo>
                  <a:cubicBezTo>
                    <a:pt x="668861" y="1699448"/>
                    <a:pt x="672938" y="1715075"/>
                    <a:pt x="667502" y="1731891"/>
                  </a:cubicBezTo>
                  <a:cubicBezTo>
                    <a:pt x="664954" y="1739875"/>
                    <a:pt x="665124" y="1748707"/>
                    <a:pt x="665634" y="1757200"/>
                  </a:cubicBezTo>
                  <a:cubicBezTo>
                    <a:pt x="666993" y="1780471"/>
                    <a:pt x="688735" y="1802043"/>
                    <a:pt x="712345" y="1803402"/>
                  </a:cubicBezTo>
                  <a:cubicBezTo>
                    <a:pt x="734257" y="1804591"/>
                    <a:pt x="759905" y="1784378"/>
                    <a:pt x="763642" y="1762976"/>
                  </a:cubicBezTo>
                  <a:cubicBezTo>
                    <a:pt x="765001" y="1755842"/>
                    <a:pt x="763642" y="1748877"/>
                    <a:pt x="760415" y="1742423"/>
                  </a:cubicBezTo>
                  <a:cubicBezTo>
                    <a:pt x="753791" y="1728664"/>
                    <a:pt x="742580" y="1719152"/>
                    <a:pt x="730860" y="1710319"/>
                  </a:cubicBezTo>
                  <a:cubicBezTo>
                    <a:pt x="728482" y="1708451"/>
                    <a:pt x="726783" y="1707092"/>
                    <a:pt x="725934" y="1704204"/>
                  </a:cubicBezTo>
                  <a:cubicBezTo>
                    <a:pt x="714553" y="1668024"/>
                    <a:pt x="702663" y="1632184"/>
                    <a:pt x="695189" y="1594985"/>
                  </a:cubicBezTo>
                  <a:cubicBezTo>
                    <a:pt x="692811" y="1583435"/>
                    <a:pt x="694000" y="1581906"/>
                    <a:pt x="705890" y="1581736"/>
                  </a:cubicBezTo>
                  <a:cubicBezTo>
                    <a:pt x="707929" y="1581736"/>
                    <a:pt x="709797" y="1582076"/>
                    <a:pt x="711835" y="1582246"/>
                  </a:cubicBezTo>
                  <a:cubicBezTo>
                    <a:pt x="735786" y="1584793"/>
                    <a:pt x="759566" y="1587681"/>
                    <a:pt x="783516" y="1589719"/>
                  </a:cubicBezTo>
                  <a:cubicBezTo>
                    <a:pt x="831756" y="1593626"/>
                    <a:pt x="879996" y="1596514"/>
                    <a:pt x="928236" y="1601270"/>
                  </a:cubicBezTo>
                  <a:cubicBezTo>
                    <a:pt x="948449" y="1603308"/>
                    <a:pt x="948449" y="1603138"/>
                    <a:pt x="942844" y="1623182"/>
                  </a:cubicBezTo>
                  <a:cubicBezTo>
                    <a:pt x="941315" y="1628617"/>
                    <a:pt x="939446" y="1634732"/>
                    <a:pt x="943353" y="1639488"/>
                  </a:cubicBezTo>
                  <a:cubicBezTo>
                    <a:pt x="947600" y="1644754"/>
                    <a:pt x="950148" y="1650529"/>
                    <a:pt x="951506" y="1656984"/>
                  </a:cubicBezTo>
                  <a:cubicBezTo>
                    <a:pt x="952356" y="1661060"/>
                    <a:pt x="954734" y="1662759"/>
                    <a:pt x="958980" y="1663778"/>
                  </a:cubicBezTo>
                  <a:cubicBezTo>
                    <a:pt x="969002" y="1665986"/>
                    <a:pt x="979193" y="1665816"/>
                    <a:pt x="989385" y="1666496"/>
                  </a:cubicBezTo>
                  <a:cubicBezTo>
                    <a:pt x="996179" y="1667005"/>
                    <a:pt x="999916" y="1664118"/>
                    <a:pt x="1002974" y="1659531"/>
                  </a:cubicBezTo>
                  <a:cubicBezTo>
                    <a:pt x="1012656" y="1645263"/>
                    <a:pt x="1014015" y="1629297"/>
                    <a:pt x="1010278" y="1613160"/>
                  </a:cubicBezTo>
                  <a:close/>
                  <a:moveTo>
                    <a:pt x="893245" y="959203"/>
                  </a:moveTo>
                  <a:cubicBezTo>
                    <a:pt x="900379" y="964808"/>
                    <a:pt x="906154" y="960732"/>
                    <a:pt x="911929" y="957674"/>
                  </a:cubicBezTo>
                  <a:cubicBezTo>
                    <a:pt x="921611" y="952748"/>
                    <a:pt x="921611" y="952578"/>
                    <a:pt x="923310" y="963110"/>
                  </a:cubicBezTo>
                  <a:cubicBezTo>
                    <a:pt x="929425" y="999459"/>
                    <a:pt x="935540" y="1035639"/>
                    <a:pt x="941655" y="1071989"/>
                  </a:cubicBezTo>
                  <a:cubicBezTo>
                    <a:pt x="942504" y="1076745"/>
                    <a:pt x="942674" y="1081501"/>
                    <a:pt x="943183" y="1086257"/>
                  </a:cubicBezTo>
                  <a:cubicBezTo>
                    <a:pt x="943013" y="1086257"/>
                    <a:pt x="942844" y="1086257"/>
                    <a:pt x="942504" y="1086257"/>
                  </a:cubicBezTo>
                  <a:cubicBezTo>
                    <a:pt x="942504" y="1090164"/>
                    <a:pt x="942674" y="1094241"/>
                    <a:pt x="942504" y="1098147"/>
                  </a:cubicBezTo>
                  <a:cubicBezTo>
                    <a:pt x="942334" y="1100865"/>
                    <a:pt x="940805" y="1103073"/>
                    <a:pt x="937748" y="1103073"/>
                  </a:cubicBezTo>
                  <a:cubicBezTo>
                    <a:pt x="934690" y="1103243"/>
                    <a:pt x="933501" y="1101205"/>
                    <a:pt x="932822" y="1098317"/>
                  </a:cubicBezTo>
                  <a:cubicBezTo>
                    <a:pt x="928066" y="1076066"/>
                    <a:pt x="919573" y="1054833"/>
                    <a:pt x="912269" y="1033261"/>
                  </a:cubicBezTo>
                  <a:cubicBezTo>
                    <a:pt x="905645" y="1013897"/>
                    <a:pt x="897152" y="995213"/>
                    <a:pt x="893245" y="974830"/>
                  </a:cubicBezTo>
                  <a:cubicBezTo>
                    <a:pt x="892565" y="970753"/>
                    <a:pt x="888828" y="967526"/>
                    <a:pt x="888998" y="962940"/>
                  </a:cubicBezTo>
                  <a:cubicBezTo>
                    <a:pt x="888998" y="960562"/>
                    <a:pt x="889508" y="956145"/>
                    <a:pt x="893245" y="959203"/>
                  </a:cubicBezTo>
                  <a:close/>
                </a:path>
              </a:pathLst>
            </a:custGeom>
            <a:grpFill/>
            <a:ln w="16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7404728D-A704-43B8-ADD8-E17F45397AE8}"/>
              </a:ext>
            </a:extLst>
          </p:cNvPr>
          <p:cNvSpPr txBox="1"/>
          <p:nvPr/>
        </p:nvSpPr>
        <p:spPr>
          <a:xfrm>
            <a:off x="8996570" y="3668067"/>
            <a:ext cx="1585293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Simply Impress</a:t>
            </a:r>
          </a:p>
          <a:p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Your Audience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D9DFAD-10C0-4FE1-8B9D-E303E99E89A1}"/>
              </a:ext>
            </a:extLst>
          </p:cNvPr>
          <p:cNvSpPr txBox="1"/>
          <p:nvPr/>
        </p:nvSpPr>
        <p:spPr>
          <a:xfrm>
            <a:off x="1524002" y="3668067"/>
            <a:ext cx="1653249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Simply Impress</a:t>
            </a:r>
          </a:p>
          <a:p>
            <a:pPr algn="r"/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Your Audience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BA93C2-1C50-4924-8E82-42EE30DDCA17}"/>
              </a:ext>
            </a:extLst>
          </p:cNvPr>
          <p:cNvSpPr txBox="1"/>
          <p:nvPr/>
        </p:nvSpPr>
        <p:spPr>
          <a:xfrm>
            <a:off x="2061648" y="5260648"/>
            <a:ext cx="1751086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Simply Impress</a:t>
            </a:r>
          </a:p>
          <a:p>
            <a:pPr algn="r"/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Your Audience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AF3DC5-C420-476B-935C-C3F854DA72E3}"/>
              </a:ext>
            </a:extLst>
          </p:cNvPr>
          <p:cNvSpPr txBox="1"/>
          <p:nvPr/>
        </p:nvSpPr>
        <p:spPr>
          <a:xfrm>
            <a:off x="8489238" y="5260648"/>
            <a:ext cx="1585293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Simply Impress</a:t>
            </a:r>
          </a:p>
          <a:p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Your Audience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1DF0554-A73E-4E04-A557-BB550CECDC00}"/>
              </a:ext>
            </a:extLst>
          </p:cNvPr>
          <p:cNvSpPr txBox="1"/>
          <p:nvPr/>
        </p:nvSpPr>
        <p:spPr>
          <a:xfrm>
            <a:off x="8397268" y="1772315"/>
            <a:ext cx="3060000" cy="5078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700" b="1" dirty="0">
                <a:solidFill>
                  <a:schemeClr val="accent2"/>
                </a:solidFill>
                <a:cs typeface="Arial" pitchFamily="34" charset="0"/>
              </a:rPr>
              <a:t>Consumer view</a:t>
            </a:r>
            <a:endParaRPr lang="ko-KR" altLang="en-US" sz="27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EB729D8-28D9-4ADC-9810-E076E517B813}"/>
              </a:ext>
            </a:extLst>
          </p:cNvPr>
          <p:cNvSpPr txBox="1"/>
          <p:nvPr/>
        </p:nvSpPr>
        <p:spPr>
          <a:xfrm>
            <a:off x="738555" y="1779360"/>
            <a:ext cx="3060000" cy="5078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2700" b="1" dirty="0">
                <a:solidFill>
                  <a:schemeClr val="accent1"/>
                </a:solidFill>
                <a:cs typeface="Arial" pitchFamily="34" charset="0"/>
              </a:rPr>
              <a:t>Developer view</a:t>
            </a:r>
            <a:endParaRPr lang="ko-KR" altLang="en-US" sz="27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16" name="L-Shape 15">
            <a:extLst>
              <a:ext uri="{FF2B5EF4-FFF2-40B4-BE49-F238E27FC236}">
                <a16:creationId xmlns:a16="http://schemas.microsoft.com/office/drawing/2014/main" id="{E94FE4E2-2511-4A34-AD7A-B2F5C89AAACD}"/>
              </a:ext>
            </a:extLst>
          </p:cNvPr>
          <p:cNvSpPr/>
          <p:nvPr/>
        </p:nvSpPr>
        <p:spPr>
          <a:xfrm rot="2700000">
            <a:off x="7952270" y="2138901"/>
            <a:ext cx="375843" cy="375843"/>
          </a:xfrm>
          <a:prstGeom prst="corner">
            <a:avLst>
              <a:gd name="adj1" fmla="val 20835"/>
              <a:gd name="adj2" fmla="val 24335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7" name="L-Shape 16">
            <a:extLst>
              <a:ext uri="{FF2B5EF4-FFF2-40B4-BE49-F238E27FC236}">
                <a16:creationId xmlns:a16="http://schemas.microsoft.com/office/drawing/2014/main" id="{14C0A9E1-5E23-472B-8059-55D59E5C17E9}"/>
              </a:ext>
            </a:extLst>
          </p:cNvPr>
          <p:cNvSpPr/>
          <p:nvPr/>
        </p:nvSpPr>
        <p:spPr>
          <a:xfrm rot="13500000">
            <a:off x="3903238" y="2138902"/>
            <a:ext cx="375843" cy="375843"/>
          </a:xfrm>
          <a:prstGeom prst="corner">
            <a:avLst>
              <a:gd name="adj1" fmla="val 20835"/>
              <a:gd name="adj2" fmla="val 2433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20" name="Rounded Rectangle 5">
            <a:extLst>
              <a:ext uri="{FF2B5EF4-FFF2-40B4-BE49-F238E27FC236}">
                <a16:creationId xmlns:a16="http://schemas.microsoft.com/office/drawing/2014/main" id="{6A96F657-5E04-4A98-86D3-540F28D9095B}"/>
              </a:ext>
            </a:extLst>
          </p:cNvPr>
          <p:cNvSpPr/>
          <p:nvPr/>
        </p:nvSpPr>
        <p:spPr>
          <a:xfrm flipH="1">
            <a:off x="8415224" y="3808720"/>
            <a:ext cx="391682" cy="323114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1" name="Teardrop 1">
            <a:extLst>
              <a:ext uri="{FF2B5EF4-FFF2-40B4-BE49-F238E27FC236}">
                <a16:creationId xmlns:a16="http://schemas.microsoft.com/office/drawing/2014/main" id="{E7383128-143C-4A29-A12A-9A034A2FFF82}"/>
              </a:ext>
            </a:extLst>
          </p:cNvPr>
          <p:cNvSpPr/>
          <p:nvPr/>
        </p:nvSpPr>
        <p:spPr>
          <a:xfrm rot="18805991">
            <a:off x="3390724" y="3772030"/>
            <a:ext cx="376862" cy="372930"/>
          </a:xfrm>
          <a:custGeom>
            <a:avLst/>
            <a:gdLst/>
            <a:ahLst/>
            <a:cxnLst/>
            <a:rect l="l" t="t" r="r" b="b"/>
            <a:pathLst>
              <a:path w="1807241" h="1788383">
                <a:moveTo>
                  <a:pt x="712876" y="1117592"/>
                </a:moveTo>
                <a:cubicBezTo>
                  <a:pt x="771173" y="1181828"/>
                  <a:pt x="811089" y="1255910"/>
                  <a:pt x="847925" y="1348018"/>
                </a:cubicBezTo>
                <a:cubicBezTo>
                  <a:pt x="814544" y="1418896"/>
                  <a:pt x="753893" y="1474052"/>
                  <a:pt x="679064" y="1498332"/>
                </a:cubicBezTo>
                <a:lnTo>
                  <a:pt x="308226" y="1106637"/>
                </a:lnTo>
                <a:cubicBezTo>
                  <a:pt x="336560" y="1033247"/>
                  <a:pt x="394949" y="975701"/>
                  <a:pt x="467546" y="946245"/>
                </a:cubicBezTo>
                <a:cubicBezTo>
                  <a:pt x="577903" y="998968"/>
                  <a:pt x="654580" y="1053357"/>
                  <a:pt x="712876" y="1117592"/>
                </a:cubicBezTo>
                <a:close/>
                <a:moveTo>
                  <a:pt x="1038527" y="398886"/>
                </a:moveTo>
                <a:lnTo>
                  <a:pt x="1405560" y="786562"/>
                </a:lnTo>
                <a:cubicBezTo>
                  <a:pt x="1374476" y="799049"/>
                  <a:pt x="1340402" y="804299"/>
                  <a:pt x="1305054" y="803332"/>
                </a:cubicBezTo>
                <a:lnTo>
                  <a:pt x="1008167" y="795212"/>
                </a:lnTo>
                <a:lnTo>
                  <a:pt x="1016288" y="498325"/>
                </a:lnTo>
                <a:cubicBezTo>
                  <a:pt x="1017255" y="462976"/>
                  <a:pt x="1024360" y="429240"/>
                  <a:pt x="1038527" y="398886"/>
                </a:cubicBezTo>
                <a:close/>
                <a:moveTo>
                  <a:pt x="1097925" y="218888"/>
                </a:moveTo>
                <a:cubicBezTo>
                  <a:pt x="992582" y="279303"/>
                  <a:pt x="921871" y="392886"/>
                  <a:pt x="921053" y="523256"/>
                </a:cubicBezTo>
                <a:lnTo>
                  <a:pt x="919136" y="828763"/>
                </a:lnTo>
                <a:lnTo>
                  <a:pt x="830924" y="915875"/>
                </a:lnTo>
                <a:lnTo>
                  <a:pt x="525417" y="913958"/>
                </a:lnTo>
                <a:cubicBezTo>
                  <a:pt x="403891" y="913196"/>
                  <a:pt x="296188" y="973343"/>
                  <a:pt x="234366" y="1067831"/>
                </a:cubicBezTo>
                <a:lnTo>
                  <a:pt x="710285" y="1570519"/>
                </a:lnTo>
                <a:cubicBezTo>
                  <a:pt x="811872" y="1510375"/>
                  <a:pt x="878808" y="1399439"/>
                  <a:pt x="879603" y="1272618"/>
                </a:cubicBezTo>
                <a:lnTo>
                  <a:pt x="881520" y="967111"/>
                </a:lnTo>
                <a:lnTo>
                  <a:pt x="969732" y="879999"/>
                </a:lnTo>
                <a:lnTo>
                  <a:pt x="1275239" y="881916"/>
                </a:lnTo>
                <a:cubicBezTo>
                  <a:pt x="1400271" y="882701"/>
                  <a:pt x="1510670" y="819011"/>
                  <a:pt x="1573529" y="721242"/>
                </a:cubicBezTo>
                <a:close/>
                <a:moveTo>
                  <a:pt x="1162945" y="27894"/>
                </a:moveTo>
                <a:lnTo>
                  <a:pt x="1782798" y="682611"/>
                </a:lnTo>
                <a:cubicBezTo>
                  <a:pt x="1816692" y="718411"/>
                  <a:pt x="1815147" y="774907"/>
                  <a:pt x="1779347" y="808801"/>
                </a:cubicBezTo>
                <a:cubicBezTo>
                  <a:pt x="1743547" y="842694"/>
                  <a:pt x="1687050" y="841149"/>
                  <a:pt x="1653157" y="805349"/>
                </a:cubicBezTo>
                <a:lnTo>
                  <a:pt x="1644015" y="795693"/>
                </a:lnTo>
                <a:cubicBezTo>
                  <a:pt x="1561789" y="910282"/>
                  <a:pt x="1426630" y="983636"/>
                  <a:pt x="1274606" y="982683"/>
                </a:cubicBezTo>
                <a:lnTo>
                  <a:pt x="980378" y="980836"/>
                </a:lnTo>
                <a:lnTo>
                  <a:pt x="980378" y="1270380"/>
                </a:lnTo>
                <a:cubicBezTo>
                  <a:pt x="980378" y="1427425"/>
                  <a:pt x="901198" y="1565976"/>
                  <a:pt x="779756" y="1647056"/>
                </a:cubicBezTo>
                <a:cubicBezTo>
                  <a:pt x="807405" y="1681913"/>
                  <a:pt x="803595" y="1732594"/>
                  <a:pt x="770486" y="1763941"/>
                </a:cubicBezTo>
                <a:cubicBezTo>
                  <a:pt x="734686" y="1797834"/>
                  <a:pt x="678189" y="1796289"/>
                  <a:pt x="644296" y="1760489"/>
                </a:cubicBezTo>
                <a:lnTo>
                  <a:pt x="24442" y="1105772"/>
                </a:lnTo>
                <a:cubicBezTo>
                  <a:pt x="-9451" y="1069973"/>
                  <a:pt x="-7906" y="1013476"/>
                  <a:pt x="27894" y="979583"/>
                </a:cubicBezTo>
                <a:cubicBezTo>
                  <a:pt x="63694" y="945689"/>
                  <a:pt x="120190" y="947235"/>
                  <a:pt x="154084" y="983034"/>
                </a:cubicBezTo>
                <a:lnTo>
                  <a:pt x="163237" y="992702"/>
                </a:lnTo>
                <a:cubicBezTo>
                  <a:pt x="244774" y="882877"/>
                  <a:pt x="375836" y="813180"/>
                  <a:pt x="523178" y="813180"/>
                </a:cubicBezTo>
                <a:lnTo>
                  <a:pt x="818460" y="813180"/>
                </a:lnTo>
                <a:lnTo>
                  <a:pt x="820284" y="522622"/>
                </a:lnTo>
                <a:cubicBezTo>
                  <a:pt x="821285" y="363119"/>
                  <a:pt x="903845" y="223207"/>
                  <a:pt x="1028952" y="143673"/>
                </a:cubicBezTo>
                <a:cubicBezTo>
                  <a:pt x="999689" y="108599"/>
                  <a:pt x="1002953" y="56445"/>
                  <a:pt x="1036755" y="24443"/>
                </a:cubicBezTo>
                <a:cubicBezTo>
                  <a:pt x="1072555" y="-9451"/>
                  <a:pt x="1129052" y="-7906"/>
                  <a:pt x="1162945" y="278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Donut 39">
            <a:extLst>
              <a:ext uri="{FF2B5EF4-FFF2-40B4-BE49-F238E27FC236}">
                <a16:creationId xmlns:a16="http://schemas.microsoft.com/office/drawing/2014/main" id="{F949E12D-36D8-40D6-9675-C4707B11EAE5}"/>
              </a:ext>
            </a:extLst>
          </p:cNvPr>
          <p:cNvSpPr/>
          <p:nvPr/>
        </p:nvSpPr>
        <p:spPr>
          <a:xfrm>
            <a:off x="7878408" y="5320192"/>
            <a:ext cx="404132" cy="40413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152300" y="922782"/>
                </a:moveTo>
                <a:lnTo>
                  <a:pt x="2354400" y="1620000"/>
                </a:lnTo>
                <a:lnTo>
                  <a:pt x="1152300" y="2317218"/>
                </a:lnTo>
                <a:close/>
                <a:moveTo>
                  <a:pt x="1620000" y="342403"/>
                </a:moveTo>
                <a:cubicBezTo>
                  <a:pt x="914403" y="342403"/>
                  <a:pt x="342403" y="914403"/>
                  <a:pt x="342403" y="1620000"/>
                </a:cubicBezTo>
                <a:cubicBezTo>
                  <a:pt x="342403" y="2325597"/>
                  <a:pt x="914403" y="2897597"/>
                  <a:pt x="1620000" y="2897597"/>
                </a:cubicBezTo>
                <a:cubicBezTo>
                  <a:pt x="2325597" y="2897597"/>
                  <a:pt x="2897597" y="2325597"/>
                  <a:pt x="2897597" y="1620000"/>
                </a:cubicBezTo>
                <a:cubicBezTo>
                  <a:pt x="2897597" y="914403"/>
                  <a:pt x="2325597" y="342403"/>
                  <a:pt x="1620000" y="342403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" name="Rectangle 36">
            <a:extLst>
              <a:ext uri="{FF2B5EF4-FFF2-40B4-BE49-F238E27FC236}">
                <a16:creationId xmlns:a16="http://schemas.microsoft.com/office/drawing/2014/main" id="{70121ED9-224D-4DC3-B465-181B750D04AD}"/>
              </a:ext>
            </a:extLst>
          </p:cNvPr>
          <p:cNvSpPr/>
          <p:nvPr/>
        </p:nvSpPr>
        <p:spPr>
          <a:xfrm>
            <a:off x="4024947" y="5369570"/>
            <a:ext cx="365319" cy="305377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690829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59B4034-27CB-45FA-9D43-1BB16F878CB0}"/>
              </a:ext>
            </a:extLst>
          </p:cNvPr>
          <p:cNvGrpSpPr/>
          <p:nvPr/>
        </p:nvGrpSpPr>
        <p:grpSpPr>
          <a:xfrm rot="5400000">
            <a:off x="4669517" y="2738185"/>
            <a:ext cx="2851220" cy="2383831"/>
            <a:chOff x="3149505" y="2815122"/>
            <a:chExt cx="2439507" cy="2039609"/>
          </a:xfrm>
        </p:grpSpPr>
        <p:sp>
          <p:nvSpPr>
            <p:cNvPr id="4" name="Right Arrow 5">
              <a:extLst>
                <a:ext uri="{FF2B5EF4-FFF2-40B4-BE49-F238E27FC236}">
                  <a16:creationId xmlns:a16="http://schemas.microsoft.com/office/drawing/2014/main" id="{B0629219-A4AB-44A5-BB49-7A52C3EE573F}"/>
                </a:ext>
              </a:extLst>
            </p:cNvPr>
            <p:cNvSpPr/>
            <p:nvPr/>
          </p:nvSpPr>
          <p:spPr>
            <a:xfrm rot="10800000">
              <a:off x="3149505" y="3581684"/>
              <a:ext cx="1702383" cy="1273047"/>
            </a:xfrm>
            <a:prstGeom prst="rightArrow">
              <a:avLst/>
            </a:prstGeom>
            <a:solidFill>
              <a:schemeClr val="accent2"/>
            </a:solidFill>
            <a:ln>
              <a:noFill/>
            </a:ln>
            <a:scene3d>
              <a:camera prst="orthographicFront"/>
              <a:lightRig rig="balanced" dir="t"/>
            </a:scene3d>
            <a:sp3d extrusionH="457200" contourW="12700" prstMaterial="matte">
              <a:extrusionClr>
                <a:srgbClr val="FDBDC7"/>
              </a:extrusionClr>
              <a:contourClr>
                <a:schemeClr val="bg1">
                  <a:lumMod val="9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5" name="Right Arrow 5">
              <a:extLst>
                <a:ext uri="{FF2B5EF4-FFF2-40B4-BE49-F238E27FC236}">
                  <a16:creationId xmlns:a16="http://schemas.microsoft.com/office/drawing/2014/main" id="{73DEDC36-83E1-4B60-B927-BFC7A8C3D5D7}"/>
                </a:ext>
              </a:extLst>
            </p:cNvPr>
            <p:cNvSpPr/>
            <p:nvPr/>
          </p:nvSpPr>
          <p:spPr>
            <a:xfrm>
              <a:off x="3886629" y="2815122"/>
              <a:ext cx="1702383" cy="1273047"/>
            </a:xfrm>
            <a:prstGeom prst="rightArrow">
              <a:avLst/>
            </a:prstGeom>
            <a:solidFill>
              <a:schemeClr val="accent1"/>
            </a:solidFill>
            <a:ln>
              <a:noFill/>
            </a:ln>
            <a:scene3d>
              <a:camera prst="orthographicFront"/>
              <a:lightRig rig="balanced" dir="t"/>
            </a:scene3d>
            <a:sp3d extrusionH="457200" contourW="12700" prstMaterial="matte">
              <a:extrusionClr>
                <a:srgbClr val="FDBDC7"/>
              </a:extrusionClr>
              <a:contourClr>
                <a:schemeClr val="bg1">
                  <a:lumMod val="9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C7DF153E-0FA9-44B8-99B9-4CD421047B00}"/>
              </a:ext>
            </a:extLst>
          </p:cNvPr>
          <p:cNvSpPr txBox="1"/>
          <p:nvPr/>
        </p:nvSpPr>
        <p:spPr>
          <a:xfrm>
            <a:off x="5229210" y="3669320"/>
            <a:ext cx="83589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Option </a:t>
            </a:r>
          </a:p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A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57812E-1E82-48EC-9C72-8BC97242E1E4}"/>
              </a:ext>
            </a:extLst>
          </p:cNvPr>
          <p:cNvSpPr txBox="1"/>
          <p:nvPr/>
        </p:nvSpPr>
        <p:spPr>
          <a:xfrm>
            <a:off x="6122376" y="3669320"/>
            <a:ext cx="83589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Option </a:t>
            </a:r>
          </a:p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B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8" name="Donut 8">
            <a:extLst>
              <a:ext uri="{FF2B5EF4-FFF2-40B4-BE49-F238E27FC236}">
                <a16:creationId xmlns:a16="http://schemas.microsoft.com/office/drawing/2014/main" id="{1BB6EBE8-C598-4B3C-82AC-C194FB52B82B}"/>
              </a:ext>
            </a:extLst>
          </p:cNvPr>
          <p:cNvSpPr/>
          <p:nvPr/>
        </p:nvSpPr>
        <p:spPr>
          <a:xfrm>
            <a:off x="6372385" y="4427284"/>
            <a:ext cx="341413" cy="408098"/>
          </a:xfrm>
          <a:custGeom>
            <a:avLst/>
            <a:gdLst/>
            <a:ahLst/>
            <a:cxnLst/>
            <a:rect l="l" t="t" r="r" b="b"/>
            <a:pathLst>
              <a:path w="2688046" h="3213079">
                <a:moveTo>
                  <a:pt x="1056023" y="556744"/>
                </a:moveTo>
                <a:lnTo>
                  <a:pt x="1056023" y="906412"/>
                </a:lnTo>
                <a:cubicBezTo>
                  <a:pt x="641240" y="1029807"/>
                  <a:pt x="338989" y="1414134"/>
                  <a:pt x="338989" y="1869056"/>
                </a:cubicBezTo>
                <a:cubicBezTo>
                  <a:pt x="338989" y="2424121"/>
                  <a:pt x="788958" y="2874090"/>
                  <a:pt x="1344023" y="2874090"/>
                </a:cubicBezTo>
                <a:cubicBezTo>
                  <a:pt x="1899088" y="2874090"/>
                  <a:pt x="2349057" y="2424121"/>
                  <a:pt x="2349057" y="1869056"/>
                </a:cubicBezTo>
                <a:cubicBezTo>
                  <a:pt x="2349057" y="1414134"/>
                  <a:pt x="2046806" y="1029807"/>
                  <a:pt x="1632023" y="906412"/>
                </a:cubicBezTo>
                <a:lnTo>
                  <a:pt x="1632023" y="556744"/>
                </a:lnTo>
                <a:cubicBezTo>
                  <a:pt x="2235992" y="687900"/>
                  <a:pt x="2688046" y="1225687"/>
                  <a:pt x="2688046" y="1869056"/>
                </a:cubicBezTo>
                <a:cubicBezTo>
                  <a:pt x="2688046" y="2611339"/>
                  <a:pt x="2086306" y="3213079"/>
                  <a:pt x="1344023" y="3213079"/>
                </a:cubicBezTo>
                <a:cubicBezTo>
                  <a:pt x="601740" y="3213079"/>
                  <a:pt x="0" y="2611339"/>
                  <a:pt x="0" y="1869056"/>
                </a:cubicBezTo>
                <a:cubicBezTo>
                  <a:pt x="0" y="1225687"/>
                  <a:pt x="452054" y="687900"/>
                  <a:pt x="1056023" y="556744"/>
                </a:cubicBezTo>
                <a:close/>
                <a:moveTo>
                  <a:pt x="1344023" y="0"/>
                </a:moveTo>
                <a:cubicBezTo>
                  <a:pt x="1443445" y="0"/>
                  <a:pt x="1524043" y="80598"/>
                  <a:pt x="1524043" y="180020"/>
                </a:cubicBezTo>
                <a:lnTo>
                  <a:pt x="1524043" y="1413058"/>
                </a:lnTo>
                <a:cubicBezTo>
                  <a:pt x="1524043" y="1512480"/>
                  <a:pt x="1443445" y="1593078"/>
                  <a:pt x="1344023" y="1593078"/>
                </a:cubicBezTo>
                <a:cubicBezTo>
                  <a:pt x="1244601" y="1593078"/>
                  <a:pt x="1164003" y="1512480"/>
                  <a:pt x="1164003" y="1413058"/>
                </a:cubicBezTo>
                <a:lnTo>
                  <a:pt x="1164003" y="180020"/>
                </a:lnTo>
                <a:cubicBezTo>
                  <a:pt x="1164003" y="80598"/>
                  <a:pt x="1244601" y="0"/>
                  <a:pt x="134402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Donut 39">
            <a:extLst>
              <a:ext uri="{FF2B5EF4-FFF2-40B4-BE49-F238E27FC236}">
                <a16:creationId xmlns:a16="http://schemas.microsoft.com/office/drawing/2014/main" id="{91A8EB45-B2A0-4F24-9BF9-E401CD021AD2}"/>
              </a:ext>
            </a:extLst>
          </p:cNvPr>
          <p:cNvSpPr/>
          <p:nvPr/>
        </p:nvSpPr>
        <p:spPr>
          <a:xfrm>
            <a:off x="5455361" y="2995557"/>
            <a:ext cx="404132" cy="40413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152300" y="922782"/>
                </a:moveTo>
                <a:lnTo>
                  <a:pt x="2354400" y="1620000"/>
                </a:lnTo>
                <a:lnTo>
                  <a:pt x="1152300" y="2317218"/>
                </a:lnTo>
                <a:close/>
                <a:moveTo>
                  <a:pt x="1620000" y="342403"/>
                </a:moveTo>
                <a:cubicBezTo>
                  <a:pt x="914403" y="342403"/>
                  <a:pt x="342403" y="914403"/>
                  <a:pt x="342403" y="1620000"/>
                </a:cubicBezTo>
                <a:cubicBezTo>
                  <a:pt x="342403" y="2325597"/>
                  <a:pt x="914403" y="2897597"/>
                  <a:pt x="1620000" y="2897597"/>
                </a:cubicBezTo>
                <a:cubicBezTo>
                  <a:pt x="2325597" y="2897597"/>
                  <a:pt x="2897597" y="2325597"/>
                  <a:pt x="2897597" y="1620000"/>
                </a:cubicBezTo>
                <a:cubicBezTo>
                  <a:pt x="2897597" y="914403"/>
                  <a:pt x="2325597" y="342403"/>
                  <a:pt x="1620000" y="342403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Block Arc 31">
            <a:extLst>
              <a:ext uri="{FF2B5EF4-FFF2-40B4-BE49-F238E27FC236}">
                <a16:creationId xmlns:a16="http://schemas.microsoft.com/office/drawing/2014/main" id="{FCEA5023-B708-4EC7-AC08-AC5982637A31}"/>
              </a:ext>
            </a:extLst>
          </p:cNvPr>
          <p:cNvSpPr/>
          <p:nvPr/>
        </p:nvSpPr>
        <p:spPr>
          <a:xfrm rot="10800000">
            <a:off x="4155062" y="1977709"/>
            <a:ext cx="3892275" cy="3892275"/>
          </a:xfrm>
          <a:prstGeom prst="blockArc">
            <a:avLst>
              <a:gd name="adj1" fmla="val 11864761"/>
              <a:gd name="adj2" fmla="val 20597355"/>
              <a:gd name="adj3" fmla="val 101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11" name="Block Arc 32">
            <a:extLst>
              <a:ext uri="{FF2B5EF4-FFF2-40B4-BE49-F238E27FC236}">
                <a16:creationId xmlns:a16="http://schemas.microsoft.com/office/drawing/2014/main" id="{DF6A2E92-CC3D-447A-A929-DC14A8C04BBB}"/>
              </a:ext>
            </a:extLst>
          </p:cNvPr>
          <p:cNvSpPr/>
          <p:nvPr/>
        </p:nvSpPr>
        <p:spPr>
          <a:xfrm>
            <a:off x="4155062" y="1977709"/>
            <a:ext cx="3892275" cy="3892275"/>
          </a:xfrm>
          <a:prstGeom prst="blockArc">
            <a:avLst>
              <a:gd name="adj1" fmla="val 11864761"/>
              <a:gd name="adj2" fmla="val 20578708"/>
              <a:gd name="adj3" fmla="val 100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grpSp>
        <p:nvGrpSpPr>
          <p:cNvPr id="12" name="Group 38">
            <a:extLst>
              <a:ext uri="{FF2B5EF4-FFF2-40B4-BE49-F238E27FC236}">
                <a16:creationId xmlns:a16="http://schemas.microsoft.com/office/drawing/2014/main" id="{D80791C8-BB48-4434-A4A0-C3790B8AFAB3}"/>
              </a:ext>
            </a:extLst>
          </p:cNvPr>
          <p:cNvGrpSpPr/>
          <p:nvPr/>
        </p:nvGrpSpPr>
        <p:grpSpPr>
          <a:xfrm>
            <a:off x="4274527" y="2098230"/>
            <a:ext cx="3637583" cy="1024631"/>
            <a:chOff x="4274527" y="2098230"/>
            <a:chExt cx="3637583" cy="1024631"/>
          </a:xfrm>
        </p:grpSpPr>
        <p:sp>
          <p:nvSpPr>
            <p:cNvPr id="13" name="Oval 35">
              <a:extLst>
                <a:ext uri="{FF2B5EF4-FFF2-40B4-BE49-F238E27FC236}">
                  <a16:creationId xmlns:a16="http://schemas.microsoft.com/office/drawing/2014/main" id="{2F7429AC-72CE-40EA-A708-3FD4C7C16E28}"/>
                </a:ext>
              </a:extLst>
            </p:cNvPr>
            <p:cNvSpPr/>
            <p:nvPr/>
          </p:nvSpPr>
          <p:spPr>
            <a:xfrm>
              <a:off x="4274527" y="2868252"/>
              <a:ext cx="254609" cy="25460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4" name="Oval 36">
              <a:extLst>
                <a:ext uri="{FF2B5EF4-FFF2-40B4-BE49-F238E27FC236}">
                  <a16:creationId xmlns:a16="http://schemas.microsoft.com/office/drawing/2014/main" id="{0EDB869C-46B5-47F2-BF58-4F5D889E69E3}"/>
                </a:ext>
              </a:extLst>
            </p:cNvPr>
            <p:cNvSpPr/>
            <p:nvPr/>
          </p:nvSpPr>
          <p:spPr>
            <a:xfrm>
              <a:off x="5101905" y="2098230"/>
              <a:ext cx="254609" cy="25460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5" name="Oval 37">
              <a:extLst>
                <a:ext uri="{FF2B5EF4-FFF2-40B4-BE49-F238E27FC236}">
                  <a16:creationId xmlns:a16="http://schemas.microsoft.com/office/drawing/2014/main" id="{461E96F3-E74E-4278-B05E-6A748FF8A708}"/>
                </a:ext>
              </a:extLst>
            </p:cNvPr>
            <p:cNvSpPr/>
            <p:nvPr/>
          </p:nvSpPr>
          <p:spPr>
            <a:xfrm>
              <a:off x="7657501" y="2868251"/>
              <a:ext cx="254609" cy="25460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6" name="Oval 43">
              <a:extLst>
                <a:ext uri="{FF2B5EF4-FFF2-40B4-BE49-F238E27FC236}">
                  <a16:creationId xmlns:a16="http://schemas.microsoft.com/office/drawing/2014/main" id="{30D5EFFE-BDF0-48A8-B09E-F621FE13DBAA}"/>
                </a:ext>
              </a:extLst>
            </p:cNvPr>
            <p:cNvSpPr/>
            <p:nvPr/>
          </p:nvSpPr>
          <p:spPr>
            <a:xfrm>
              <a:off x="6835488" y="2098230"/>
              <a:ext cx="254609" cy="25460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grpSp>
        <p:nvGrpSpPr>
          <p:cNvPr id="17" name="Group 44">
            <a:extLst>
              <a:ext uri="{FF2B5EF4-FFF2-40B4-BE49-F238E27FC236}">
                <a16:creationId xmlns:a16="http://schemas.microsoft.com/office/drawing/2014/main" id="{560E7E2F-534F-4180-956E-D9897900E9CD}"/>
              </a:ext>
            </a:extLst>
          </p:cNvPr>
          <p:cNvGrpSpPr/>
          <p:nvPr/>
        </p:nvGrpSpPr>
        <p:grpSpPr>
          <a:xfrm flipV="1">
            <a:off x="4274527" y="4745076"/>
            <a:ext cx="3637583" cy="1024631"/>
            <a:chOff x="4274527" y="2098230"/>
            <a:chExt cx="3637583" cy="1024631"/>
          </a:xfrm>
          <a:solidFill>
            <a:schemeClr val="accent1"/>
          </a:solidFill>
        </p:grpSpPr>
        <p:sp>
          <p:nvSpPr>
            <p:cNvPr id="18" name="Oval 45">
              <a:extLst>
                <a:ext uri="{FF2B5EF4-FFF2-40B4-BE49-F238E27FC236}">
                  <a16:creationId xmlns:a16="http://schemas.microsoft.com/office/drawing/2014/main" id="{E0FA5224-E024-4454-98B6-B8445F4F57DF}"/>
                </a:ext>
              </a:extLst>
            </p:cNvPr>
            <p:cNvSpPr/>
            <p:nvPr/>
          </p:nvSpPr>
          <p:spPr>
            <a:xfrm>
              <a:off x="4274527" y="2868252"/>
              <a:ext cx="254609" cy="25460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9" name="Oval 46">
              <a:extLst>
                <a:ext uri="{FF2B5EF4-FFF2-40B4-BE49-F238E27FC236}">
                  <a16:creationId xmlns:a16="http://schemas.microsoft.com/office/drawing/2014/main" id="{18236BA2-B962-49DC-A098-E4C74AE15030}"/>
                </a:ext>
              </a:extLst>
            </p:cNvPr>
            <p:cNvSpPr/>
            <p:nvPr/>
          </p:nvSpPr>
          <p:spPr>
            <a:xfrm>
              <a:off x="5101905" y="2098230"/>
              <a:ext cx="254609" cy="25460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20" name="Oval 47">
              <a:extLst>
                <a:ext uri="{FF2B5EF4-FFF2-40B4-BE49-F238E27FC236}">
                  <a16:creationId xmlns:a16="http://schemas.microsoft.com/office/drawing/2014/main" id="{A340F879-F46E-4198-BF2A-621C339B1824}"/>
                </a:ext>
              </a:extLst>
            </p:cNvPr>
            <p:cNvSpPr/>
            <p:nvPr/>
          </p:nvSpPr>
          <p:spPr>
            <a:xfrm>
              <a:off x="7657501" y="2868251"/>
              <a:ext cx="254609" cy="25460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21" name="Oval 48">
              <a:extLst>
                <a:ext uri="{FF2B5EF4-FFF2-40B4-BE49-F238E27FC236}">
                  <a16:creationId xmlns:a16="http://schemas.microsoft.com/office/drawing/2014/main" id="{28812C63-2D89-4F86-82F4-3658DC685410}"/>
                </a:ext>
              </a:extLst>
            </p:cNvPr>
            <p:cNvSpPr/>
            <p:nvPr/>
          </p:nvSpPr>
          <p:spPr>
            <a:xfrm>
              <a:off x="6835488" y="2110255"/>
              <a:ext cx="254609" cy="25460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grpSp>
        <p:nvGrpSpPr>
          <p:cNvPr id="22" name="Group 49">
            <a:extLst>
              <a:ext uri="{FF2B5EF4-FFF2-40B4-BE49-F238E27FC236}">
                <a16:creationId xmlns:a16="http://schemas.microsoft.com/office/drawing/2014/main" id="{AAF804F6-5E7B-4E77-BABF-503B96A932DB}"/>
              </a:ext>
            </a:extLst>
          </p:cNvPr>
          <p:cNvGrpSpPr/>
          <p:nvPr/>
        </p:nvGrpSpPr>
        <p:grpSpPr>
          <a:xfrm>
            <a:off x="669879" y="2647438"/>
            <a:ext cx="3016871" cy="678649"/>
            <a:chOff x="993672" y="3698889"/>
            <a:chExt cx="1998939" cy="678649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3C892CD-229F-49F6-9E1C-3372B2015E98}"/>
                </a:ext>
              </a:extLst>
            </p:cNvPr>
            <p:cNvSpPr txBox="1"/>
            <p:nvPr/>
          </p:nvSpPr>
          <p:spPr>
            <a:xfrm>
              <a:off x="993672" y="3698889"/>
              <a:ext cx="19894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Add Text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4070C35-D338-461B-A75A-E53ADAD1FEC7}"/>
                </a:ext>
              </a:extLst>
            </p:cNvPr>
            <p:cNvSpPr txBox="1"/>
            <p:nvPr/>
          </p:nvSpPr>
          <p:spPr>
            <a:xfrm>
              <a:off x="1003197" y="3915873"/>
              <a:ext cx="19894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5" name="Group 52">
            <a:extLst>
              <a:ext uri="{FF2B5EF4-FFF2-40B4-BE49-F238E27FC236}">
                <a16:creationId xmlns:a16="http://schemas.microsoft.com/office/drawing/2014/main" id="{810DE6A6-9690-468F-8056-68AD9E71E832}"/>
              </a:ext>
            </a:extLst>
          </p:cNvPr>
          <p:cNvGrpSpPr/>
          <p:nvPr/>
        </p:nvGrpSpPr>
        <p:grpSpPr>
          <a:xfrm>
            <a:off x="8505251" y="2651655"/>
            <a:ext cx="3016871" cy="678649"/>
            <a:chOff x="993672" y="3698889"/>
            <a:chExt cx="1998939" cy="678649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14169AF-B884-4948-9E1E-81158B0FDDA6}"/>
                </a:ext>
              </a:extLst>
            </p:cNvPr>
            <p:cNvSpPr txBox="1"/>
            <p:nvPr/>
          </p:nvSpPr>
          <p:spPr>
            <a:xfrm>
              <a:off x="993672" y="3698889"/>
              <a:ext cx="19894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Add Text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3A31091-09DC-4BF7-AC0F-8DA59D05AB9B}"/>
                </a:ext>
              </a:extLst>
            </p:cNvPr>
            <p:cNvSpPr txBox="1"/>
            <p:nvPr/>
          </p:nvSpPr>
          <p:spPr>
            <a:xfrm>
              <a:off x="1003197" y="3915873"/>
              <a:ext cx="19894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8" name="Group 64">
            <a:extLst>
              <a:ext uri="{FF2B5EF4-FFF2-40B4-BE49-F238E27FC236}">
                <a16:creationId xmlns:a16="http://schemas.microsoft.com/office/drawing/2014/main" id="{EB04C5CF-A7C1-4074-BD55-0428115BDCF1}"/>
              </a:ext>
            </a:extLst>
          </p:cNvPr>
          <p:cNvGrpSpPr/>
          <p:nvPr/>
        </p:nvGrpSpPr>
        <p:grpSpPr>
          <a:xfrm>
            <a:off x="669879" y="4527563"/>
            <a:ext cx="3016871" cy="678649"/>
            <a:chOff x="993672" y="3698889"/>
            <a:chExt cx="1998939" cy="678649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A7B8A12-096D-4C48-8217-4AF871ED30A1}"/>
                </a:ext>
              </a:extLst>
            </p:cNvPr>
            <p:cNvSpPr txBox="1"/>
            <p:nvPr/>
          </p:nvSpPr>
          <p:spPr>
            <a:xfrm>
              <a:off x="993672" y="3698889"/>
              <a:ext cx="19894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Add Text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0EF83D2-3522-4001-BDA8-80427D951D0E}"/>
                </a:ext>
              </a:extLst>
            </p:cNvPr>
            <p:cNvSpPr txBox="1"/>
            <p:nvPr/>
          </p:nvSpPr>
          <p:spPr>
            <a:xfrm>
              <a:off x="1003197" y="3915873"/>
              <a:ext cx="19894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1" name="Group 65">
            <a:extLst>
              <a:ext uri="{FF2B5EF4-FFF2-40B4-BE49-F238E27FC236}">
                <a16:creationId xmlns:a16="http://schemas.microsoft.com/office/drawing/2014/main" id="{C3B51DD2-190C-4A8A-8795-B7F76B4355EA}"/>
              </a:ext>
            </a:extLst>
          </p:cNvPr>
          <p:cNvGrpSpPr/>
          <p:nvPr/>
        </p:nvGrpSpPr>
        <p:grpSpPr>
          <a:xfrm>
            <a:off x="8505251" y="4531780"/>
            <a:ext cx="3016871" cy="678649"/>
            <a:chOff x="993672" y="3698889"/>
            <a:chExt cx="1998939" cy="678649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084A019-C54A-459F-B488-2D81EF0CBDCE}"/>
                </a:ext>
              </a:extLst>
            </p:cNvPr>
            <p:cNvSpPr txBox="1"/>
            <p:nvPr/>
          </p:nvSpPr>
          <p:spPr>
            <a:xfrm>
              <a:off x="993672" y="3698889"/>
              <a:ext cx="19894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Add Text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FEA084B-C942-466C-8FCD-923300E8494E}"/>
                </a:ext>
              </a:extLst>
            </p:cNvPr>
            <p:cNvSpPr txBox="1"/>
            <p:nvPr/>
          </p:nvSpPr>
          <p:spPr>
            <a:xfrm>
              <a:off x="1003197" y="3915873"/>
              <a:ext cx="19894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4" name="Group 55">
            <a:extLst>
              <a:ext uri="{FF2B5EF4-FFF2-40B4-BE49-F238E27FC236}">
                <a16:creationId xmlns:a16="http://schemas.microsoft.com/office/drawing/2014/main" id="{74277A7F-4F34-4613-8E71-0205D595199D}"/>
              </a:ext>
            </a:extLst>
          </p:cNvPr>
          <p:cNvGrpSpPr/>
          <p:nvPr/>
        </p:nvGrpSpPr>
        <p:grpSpPr>
          <a:xfrm>
            <a:off x="1469943" y="1665470"/>
            <a:ext cx="3016871" cy="678649"/>
            <a:chOff x="993672" y="3698889"/>
            <a:chExt cx="1998939" cy="678649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29C1073-3E04-4655-B746-96F9D33FA4D1}"/>
                </a:ext>
              </a:extLst>
            </p:cNvPr>
            <p:cNvSpPr txBox="1"/>
            <p:nvPr/>
          </p:nvSpPr>
          <p:spPr>
            <a:xfrm>
              <a:off x="993672" y="3698889"/>
              <a:ext cx="19894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Add Text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8F5AC6F-9D6F-4FBC-A537-DD66548F98A7}"/>
                </a:ext>
              </a:extLst>
            </p:cNvPr>
            <p:cNvSpPr txBox="1"/>
            <p:nvPr/>
          </p:nvSpPr>
          <p:spPr>
            <a:xfrm>
              <a:off x="1003197" y="3915873"/>
              <a:ext cx="19894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7" name="Group 58">
            <a:extLst>
              <a:ext uri="{FF2B5EF4-FFF2-40B4-BE49-F238E27FC236}">
                <a16:creationId xmlns:a16="http://schemas.microsoft.com/office/drawing/2014/main" id="{CDD813E0-4178-48E7-BD94-7C5337385AE6}"/>
              </a:ext>
            </a:extLst>
          </p:cNvPr>
          <p:cNvGrpSpPr/>
          <p:nvPr/>
        </p:nvGrpSpPr>
        <p:grpSpPr>
          <a:xfrm>
            <a:off x="7705187" y="1723833"/>
            <a:ext cx="3016871" cy="678649"/>
            <a:chOff x="993672" y="3698889"/>
            <a:chExt cx="1998939" cy="678649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F27B182-F0E8-4FEF-BF97-7E7E27528C5A}"/>
                </a:ext>
              </a:extLst>
            </p:cNvPr>
            <p:cNvSpPr txBox="1"/>
            <p:nvPr/>
          </p:nvSpPr>
          <p:spPr>
            <a:xfrm>
              <a:off x="993672" y="3698889"/>
              <a:ext cx="19894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Add Text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822A99CE-9F94-4FF0-8235-54752A26EBDD}"/>
                </a:ext>
              </a:extLst>
            </p:cNvPr>
            <p:cNvSpPr txBox="1"/>
            <p:nvPr/>
          </p:nvSpPr>
          <p:spPr>
            <a:xfrm>
              <a:off x="1003197" y="3915873"/>
              <a:ext cx="19894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40" name="Group 71">
            <a:extLst>
              <a:ext uri="{FF2B5EF4-FFF2-40B4-BE49-F238E27FC236}">
                <a16:creationId xmlns:a16="http://schemas.microsoft.com/office/drawing/2014/main" id="{AA1E928C-FB53-44D4-8C6C-D7143DAD6BB6}"/>
              </a:ext>
            </a:extLst>
          </p:cNvPr>
          <p:cNvGrpSpPr/>
          <p:nvPr/>
        </p:nvGrpSpPr>
        <p:grpSpPr>
          <a:xfrm>
            <a:off x="1469943" y="5454299"/>
            <a:ext cx="3016871" cy="678649"/>
            <a:chOff x="993672" y="3698889"/>
            <a:chExt cx="1998939" cy="678649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D27CEAB1-8032-4680-B485-F63207FE7F5E}"/>
                </a:ext>
              </a:extLst>
            </p:cNvPr>
            <p:cNvSpPr txBox="1"/>
            <p:nvPr/>
          </p:nvSpPr>
          <p:spPr>
            <a:xfrm>
              <a:off x="993672" y="3698889"/>
              <a:ext cx="19894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Add Text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4BAAC913-4EDE-4B1B-9326-C5159C3906D5}"/>
                </a:ext>
              </a:extLst>
            </p:cNvPr>
            <p:cNvSpPr txBox="1"/>
            <p:nvPr/>
          </p:nvSpPr>
          <p:spPr>
            <a:xfrm>
              <a:off x="1003197" y="3915873"/>
              <a:ext cx="19894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43" name="Group 72">
            <a:extLst>
              <a:ext uri="{FF2B5EF4-FFF2-40B4-BE49-F238E27FC236}">
                <a16:creationId xmlns:a16="http://schemas.microsoft.com/office/drawing/2014/main" id="{9CED5F47-E184-469E-ACD3-BC021FE8150C}"/>
              </a:ext>
            </a:extLst>
          </p:cNvPr>
          <p:cNvGrpSpPr/>
          <p:nvPr/>
        </p:nvGrpSpPr>
        <p:grpSpPr>
          <a:xfrm>
            <a:off x="7705187" y="5512662"/>
            <a:ext cx="3016871" cy="678649"/>
            <a:chOff x="993672" y="3698889"/>
            <a:chExt cx="1998939" cy="678649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01AD20C0-7AEA-4FBE-B2B3-AFC94D1C0CCB}"/>
                </a:ext>
              </a:extLst>
            </p:cNvPr>
            <p:cNvSpPr txBox="1"/>
            <p:nvPr/>
          </p:nvSpPr>
          <p:spPr>
            <a:xfrm>
              <a:off x="993672" y="3698889"/>
              <a:ext cx="19894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Add Text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3F90B88E-2EF0-4BE0-9863-CED64BFCA3E3}"/>
                </a:ext>
              </a:extLst>
            </p:cNvPr>
            <p:cNvSpPr txBox="1"/>
            <p:nvPr/>
          </p:nvSpPr>
          <p:spPr>
            <a:xfrm>
              <a:off x="1003197" y="3915873"/>
              <a:ext cx="19894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482126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oup 45">
            <a:extLst>
              <a:ext uri="{FF2B5EF4-FFF2-40B4-BE49-F238E27FC236}">
                <a16:creationId xmlns:a16="http://schemas.microsoft.com/office/drawing/2014/main" id="{B43C7083-E44E-4AAF-8D7B-6654BD658C90}"/>
              </a:ext>
            </a:extLst>
          </p:cNvPr>
          <p:cNvGrpSpPr/>
          <p:nvPr/>
        </p:nvGrpSpPr>
        <p:grpSpPr>
          <a:xfrm>
            <a:off x="9358133" y="4733618"/>
            <a:ext cx="1815812" cy="1292662"/>
            <a:chOff x="3017859" y="4283314"/>
            <a:chExt cx="1890849" cy="129266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06DCED0-CD73-4979-9A48-9FEBD87D21D9}"/>
                </a:ext>
              </a:extLst>
            </p:cNvPr>
            <p:cNvSpPr txBox="1"/>
            <p:nvPr/>
          </p:nvSpPr>
          <p:spPr>
            <a:xfrm>
              <a:off x="3021856" y="4560313"/>
              <a:ext cx="188685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2BBFEC9-45EE-4944-866B-6E29F295FCE5}"/>
                </a:ext>
              </a:extLst>
            </p:cNvPr>
            <p:cNvSpPr txBox="1"/>
            <p:nvPr/>
          </p:nvSpPr>
          <p:spPr>
            <a:xfrm>
              <a:off x="3017859" y="4283314"/>
              <a:ext cx="18708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accent4"/>
                  </a:solidFill>
                  <a:cs typeface="Arial" pitchFamily="34" charset="0"/>
                </a:rPr>
                <a:t>Your Text Here</a:t>
              </a:r>
              <a:endParaRPr lang="ko-KR" altLang="en-US" sz="1400" b="1" dirty="0">
                <a:solidFill>
                  <a:schemeClr val="accent4"/>
                </a:solidFill>
                <a:cs typeface="Arial" pitchFamily="34" charset="0"/>
              </a:endParaRPr>
            </a:p>
          </p:txBody>
        </p:sp>
      </p:grpSp>
      <p:grpSp>
        <p:nvGrpSpPr>
          <p:cNvPr id="6" name="Group 60">
            <a:extLst>
              <a:ext uri="{FF2B5EF4-FFF2-40B4-BE49-F238E27FC236}">
                <a16:creationId xmlns:a16="http://schemas.microsoft.com/office/drawing/2014/main" id="{A1972317-485E-4547-997C-CAAA2AF373F4}"/>
              </a:ext>
            </a:extLst>
          </p:cNvPr>
          <p:cNvGrpSpPr/>
          <p:nvPr/>
        </p:nvGrpSpPr>
        <p:grpSpPr>
          <a:xfrm>
            <a:off x="1025100" y="4733618"/>
            <a:ext cx="1815812" cy="1292662"/>
            <a:chOff x="3017859" y="4283314"/>
            <a:chExt cx="1890849" cy="129266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9E7F733-4662-4530-B288-838EA8F7CD46}"/>
                </a:ext>
              </a:extLst>
            </p:cNvPr>
            <p:cNvSpPr txBox="1"/>
            <p:nvPr/>
          </p:nvSpPr>
          <p:spPr>
            <a:xfrm>
              <a:off x="3021856" y="4560313"/>
              <a:ext cx="188685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35B18D8-CD42-4A99-B604-F3398C004A77}"/>
                </a:ext>
              </a:extLst>
            </p:cNvPr>
            <p:cNvSpPr txBox="1"/>
            <p:nvPr/>
          </p:nvSpPr>
          <p:spPr>
            <a:xfrm>
              <a:off x="3017859" y="4283314"/>
              <a:ext cx="18708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accent6"/>
                  </a:solidFill>
                  <a:cs typeface="Arial" pitchFamily="34" charset="0"/>
                </a:rPr>
                <a:t>Your Text Here</a:t>
              </a:r>
              <a:endParaRPr lang="ko-KR" altLang="en-US" sz="1400" b="1" dirty="0">
                <a:solidFill>
                  <a:schemeClr val="accent6"/>
                </a:solidFill>
                <a:cs typeface="Arial" pitchFamily="34" charset="0"/>
              </a:endParaRPr>
            </a:p>
          </p:txBody>
        </p:sp>
      </p:grpSp>
      <p:grpSp>
        <p:nvGrpSpPr>
          <p:cNvPr id="9" name="Group 63">
            <a:extLst>
              <a:ext uri="{FF2B5EF4-FFF2-40B4-BE49-F238E27FC236}">
                <a16:creationId xmlns:a16="http://schemas.microsoft.com/office/drawing/2014/main" id="{931EB640-9803-4FC0-806B-A3408B0932C9}"/>
              </a:ext>
            </a:extLst>
          </p:cNvPr>
          <p:cNvGrpSpPr/>
          <p:nvPr/>
        </p:nvGrpSpPr>
        <p:grpSpPr>
          <a:xfrm>
            <a:off x="3100969" y="3852378"/>
            <a:ext cx="1815812" cy="1292662"/>
            <a:chOff x="3017859" y="4283314"/>
            <a:chExt cx="1890849" cy="129266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62C7ED5-BDDC-4C47-83D0-316575CBFA7D}"/>
                </a:ext>
              </a:extLst>
            </p:cNvPr>
            <p:cNvSpPr txBox="1"/>
            <p:nvPr/>
          </p:nvSpPr>
          <p:spPr>
            <a:xfrm>
              <a:off x="3021856" y="4560313"/>
              <a:ext cx="188685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41CCA50-7F95-4744-A015-F2E4AFD1E85E}"/>
                </a:ext>
              </a:extLst>
            </p:cNvPr>
            <p:cNvSpPr txBox="1"/>
            <p:nvPr/>
          </p:nvSpPr>
          <p:spPr>
            <a:xfrm>
              <a:off x="3017859" y="4283314"/>
              <a:ext cx="18708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accent1"/>
                  </a:solidFill>
                  <a:cs typeface="Arial" pitchFamily="34" charset="0"/>
                </a:rPr>
                <a:t>Your Text Here</a:t>
              </a:r>
              <a:endParaRPr lang="ko-KR" altLang="en-US" sz="14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</p:grpSp>
      <p:grpSp>
        <p:nvGrpSpPr>
          <p:cNvPr id="12" name="Group 66">
            <a:extLst>
              <a:ext uri="{FF2B5EF4-FFF2-40B4-BE49-F238E27FC236}">
                <a16:creationId xmlns:a16="http://schemas.microsoft.com/office/drawing/2014/main" id="{A4382959-A4A0-4C00-841A-E8DDF6569294}"/>
              </a:ext>
            </a:extLst>
          </p:cNvPr>
          <p:cNvGrpSpPr/>
          <p:nvPr/>
        </p:nvGrpSpPr>
        <p:grpSpPr>
          <a:xfrm>
            <a:off x="5176838" y="4733618"/>
            <a:ext cx="1845367" cy="1292662"/>
            <a:chOff x="3017861" y="4283314"/>
            <a:chExt cx="1921626" cy="1292662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011113F-2754-4D44-9BAB-5D1A59F4155D}"/>
                </a:ext>
              </a:extLst>
            </p:cNvPr>
            <p:cNvSpPr txBox="1"/>
            <p:nvPr/>
          </p:nvSpPr>
          <p:spPr>
            <a:xfrm>
              <a:off x="3021853" y="4560313"/>
              <a:ext cx="191763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19A4688-858F-4E23-B94A-87CDD032700E}"/>
                </a:ext>
              </a:extLst>
            </p:cNvPr>
            <p:cNvSpPr txBox="1"/>
            <p:nvPr/>
          </p:nvSpPr>
          <p:spPr>
            <a:xfrm>
              <a:off x="3017861" y="4283314"/>
              <a:ext cx="190133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accent2"/>
                  </a:solidFill>
                  <a:cs typeface="Arial" pitchFamily="34" charset="0"/>
                </a:rPr>
                <a:t>Your Text Here</a:t>
              </a:r>
              <a:endParaRPr lang="ko-KR" altLang="en-US" sz="1400" b="1" dirty="0">
                <a:solidFill>
                  <a:schemeClr val="accent2"/>
                </a:solidFill>
                <a:cs typeface="Arial" pitchFamily="34" charset="0"/>
              </a:endParaRPr>
            </a:p>
          </p:txBody>
        </p:sp>
      </p:grpSp>
      <p:grpSp>
        <p:nvGrpSpPr>
          <p:cNvPr id="15" name="Group 69">
            <a:extLst>
              <a:ext uri="{FF2B5EF4-FFF2-40B4-BE49-F238E27FC236}">
                <a16:creationId xmlns:a16="http://schemas.microsoft.com/office/drawing/2014/main" id="{8FC73F61-D295-4426-9A80-426AA99DE877}"/>
              </a:ext>
            </a:extLst>
          </p:cNvPr>
          <p:cNvGrpSpPr/>
          <p:nvPr/>
        </p:nvGrpSpPr>
        <p:grpSpPr>
          <a:xfrm>
            <a:off x="7282262" y="3852378"/>
            <a:ext cx="1815812" cy="1292662"/>
            <a:chOff x="3017859" y="4283314"/>
            <a:chExt cx="1890849" cy="129266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22F8ECD-9150-411D-86A7-661D982EBB44}"/>
                </a:ext>
              </a:extLst>
            </p:cNvPr>
            <p:cNvSpPr txBox="1"/>
            <p:nvPr/>
          </p:nvSpPr>
          <p:spPr>
            <a:xfrm>
              <a:off x="3021856" y="4560313"/>
              <a:ext cx="188685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A53CF0D-C009-4CA2-903E-D4B592DDA488}"/>
                </a:ext>
              </a:extLst>
            </p:cNvPr>
            <p:cNvSpPr txBox="1"/>
            <p:nvPr/>
          </p:nvSpPr>
          <p:spPr>
            <a:xfrm>
              <a:off x="3017859" y="4283314"/>
              <a:ext cx="187081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accent3"/>
                  </a:solidFill>
                  <a:cs typeface="Arial" pitchFamily="34" charset="0"/>
                </a:rPr>
                <a:t>Your Text Here</a:t>
              </a:r>
              <a:endParaRPr lang="ko-KR" altLang="en-US" sz="1400" b="1" dirty="0">
                <a:solidFill>
                  <a:schemeClr val="accent3"/>
                </a:solidFill>
                <a:cs typeface="Arial" pitchFamily="34" charset="0"/>
              </a:endParaRP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A925DC44-D27D-4C01-856D-D1975F8FF24A}"/>
              </a:ext>
            </a:extLst>
          </p:cNvPr>
          <p:cNvGrpSpPr/>
          <p:nvPr/>
        </p:nvGrpSpPr>
        <p:grpSpPr>
          <a:xfrm>
            <a:off x="1116464" y="1591421"/>
            <a:ext cx="10155941" cy="2778607"/>
            <a:chOff x="1116464" y="1591421"/>
            <a:chExt cx="10155941" cy="2778607"/>
          </a:xfrm>
        </p:grpSpPr>
        <p:grpSp>
          <p:nvGrpSpPr>
            <p:cNvPr id="18" name="Group 72">
              <a:extLst>
                <a:ext uri="{FF2B5EF4-FFF2-40B4-BE49-F238E27FC236}">
                  <a16:creationId xmlns:a16="http://schemas.microsoft.com/office/drawing/2014/main" id="{01A7A22C-79FF-4135-AF07-F6E2188552CE}"/>
                </a:ext>
              </a:extLst>
            </p:cNvPr>
            <p:cNvGrpSpPr/>
            <p:nvPr/>
          </p:nvGrpSpPr>
          <p:grpSpPr>
            <a:xfrm>
              <a:off x="1116464" y="2574013"/>
              <a:ext cx="1705060" cy="1796015"/>
              <a:chOff x="1046128" y="2903197"/>
              <a:chExt cx="1705060" cy="1796015"/>
            </a:xfrm>
          </p:grpSpPr>
          <p:sp>
            <p:nvSpPr>
              <p:cNvPr id="19" name="Oval 73">
                <a:extLst>
                  <a:ext uri="{FF2B5EF4-FFF2-40B4-BE49-F238E27FC236}">
                    <a16:creationId xmlns:a16="http://schemas.microsoft.com/office/drawing/2014/main" id="{D0CFE22A-1F77-4BE9-8C03-7DEEB106CFFA}"/>
                  </a:ext>
                </a:extLst>
              </p:cNvPr>
              <p:cNvSpPr/>
              <p:nvPr/>
            </p:nvSpPr>
            <p:spPr>
              <a:xfrm>
                <a:off x="1046128" y="3066128"/>
                <a:ext cx="1633084" cy="1633084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20" name="Oval 74">
                <a:extLst>
                  <a:ext uri="{FF2B5EF4-FFF2-40B4-BE49-F238E27FC236}">
                    <a16:creationId xmlns:a16="http://schemas.microsoft.com/office/drawing/2014/main" id="{1CAF81CA-D6A5-43F2-BAD6-E89CEE9B5C24}"/>
                  </a:ext>
                </a:extLst>
              </p:cNvPr>
              <p:cNvSpPr/>
              <p:nvPr/>
            </p:nvSpPr>
            <p:spPr>
              <a:xfrm>
                <a:off x="1940213" y="2903197"/>
                <a:ext cx="810975" cy="810976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1" name="Group 75">
              <a:extLst>
                <a:ext uri="{FF2B5EF4-FFF2-40B4-BE49-F238E27FC236}">
                  <a16:creationId xmlns:a16="http://schemas.microsoft.com/office/drawing/2014/main" id="{2480AF29-796E-46F4-B32A-F89EF685A8AB}"/>
                </a:ext>
              </a:extLst>
            </p:cNvPr>
            <p:cNvGrpSpPr/>
            <p:nvPr/>
          </p:nvGrpSpPr>
          <p:grpSpPr>
            <a:xfrm>
              <a:off x="3194998" y="1591422"/>
              <a:ext cx="1730833" cy="1879719"/>
              <a:chOff x="3124662" y="1920606"/>
              <a:chExt cx="1730833" cy="1879719"/>
            </a:xfrm>
          </p:grpSpPr>
          <p:sp>
            <p:nvSpPr>
              <p:cNvPr id="22" name="Oval 76">
                <a:extLst>
                  <a:ext uri="{FF2B5EF4-FFF2-40B4-BE49-F238E27FC236}">
                    <a16:creationId xmlns:a16="http://schemas.microsoft.com/office/drawing/2014/main" id="{DA383D49-CBCF-4830-AEB4-08193473AF01}"/>
                  </a:ext>
                </a:extLst>
              </p:cNvPr>
              <p:cNvSpPr/>
              <p:nvPr/>
            </p:nvSpPr>
            <p:spPr>
              <a:xfrm>
                <a:off x="3124662" y="2167242"/>
                <a:ext cx="1633083" cy="1633083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3" name="Oval 77">
                <a:extLst>
                  <a:ext uri="{FF2B5EF4-FFF2-40B4-BE49-F238E27FC236}">
                    <a16:creationId xmlns:a16="http://schemas.microsoft.com/office/drawing/2014/main" id="{7D66BFBD-4EE6-4D46-8A9D-C2B7B4CAAE48}"/>
                  </a:ext>
                </a:extLst>
              </p:cNvPr>
              <p:cNvSpPr/>
              <p:nvPr/>
            </p:nvSpPr>
            <p:spPr>
              <a:xfrm>
                <a:off x="4044520" y="1920606"/>
                <a:ext cx="810975" cy="810975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  <p:grpSp>
          <p:nvGrpSpPr>
            <p:cNvPr id="24" name="Group 78">
              <a:extLst>
                <a:ext uri="{FF2B5EF4-FFF2-40B4-BE49-F238E27FC236}">
                  <a16:creationId xmlns:a16="http://schemas.microsoft.com/office/drawing/2014/main" id="{F384C6EC-EF86-4874-BD75-4DE94176ED7E}"/>
                </a:ext>
              </a:extLst>
            </p:cNvPr>
            <p:cNvGrpSpPr/>
            <p:nvPr/>
          </p:nvGrpSpPr>
          <p:grpSpPr>
            <a:xfrm>
              <a:off x="5275170" y="2574014"/>
              <a:ext cx="1771861" cy="1796014"/>
              <a:chOff x="5204834" y="2903198"/>
              <a:chExt cx="1771861" cy="1796014"/>
            </a:xfrm>
          </p:grpSpPr>
          <p:sp>
            <p:nvSpPr>
              <p:cNvPr id="25" name="Oval 79">
                <a:extLst>
                  <a:ext uri="{FF2B5EF4-FFF2-40B4-BE49-F238E27FC236}">
                    <a16:creationId xmlns:a16="http://schemas.microsoft.com/office/drawing/2014/main" id="{027D8A41-F3D6-4403-A0B9-C650057FB6A2}"/>
                  </a:ext>
                </a:extLst>
              </p:cNvPr>
              <p:cNvSpPr/>
              <p:nvPr/>
            </p:nvSpPr>
            <p:spPr>
              <a:xfrm>
                <a:off x="5204834" y="3066128"/>
                <a:ext cx="1633084" cy="1633084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6" name="Oval 80">
                <a:extLst>
                  <a:ext uri="{FF2B5EF4-FFF2-40B4-BE49-F238E27FC236}">
                    <a16:creationId xmlns:a16="http://schemas.microsoft.com/office/drawing/2014/main" id="{901319CD-F260-4BB9-ADF8-EA333B18C02A}"/>
                  </a:ext>
                </a:extLst>
              </p:cNvPr>
              <p:cNvSpPr/>
              <p:nvPr/>
            </p:nvSpPr>
            <p:spPr>
              <a:xfrm>
                <a:off x="6165720" y="2903198"/>
                <a:ext cx="810975" cy="810975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  <p:grpSp>
          <p:nvGrpSpPr>
            <p:cNvPr id="27" name="Group 81">
              <a:extLst>
                <a:ext uri="{FF2B5EF4-FFF2-40B4-BE49-F238E27FC236}">
                  <a16:creationId xmlns:a16="http://schemas.microsoft.com/office/drawing/2014/main" id="{4AD21118-1777-4A2C-A2AC-207A88595B22}"/>
                </a:ext>
              </a:extLst>
            </p:cNvPr>
            <p:cNvGrpSpPr/>
            <p:nvPr/>
          </p:nvGrpSpPr>
          <p:grpSpPr>
            <a:xfrm>
              <a:off x="9449497" y="2574014"/>
              <a:ext cx="1822908" cy="1796014"/>
              <a:chOff x="9379161" y="2903198"/>
              <a:chExt cx="1822908" cy="1796014"/>
            </a:xfrm>
          </p:grpSpPr>
          <p:sp>
            <p:nvSpPr>
              <p:cNvPr id="28" name="Oval 82">
                <a:extLst>
                  <a:ext uri="{FF2B5EF4-FFF2-40B4-BE49-F238E27FC236}">
                    <a16:creationId xmlns:a16="http://schemas.microsoft.com/office/drawing/2014/main" id="{B50D7EB5-1583-49EA-BEE9-475EDEDDAEC0}"/>
                  </a:ext>
                </a:extLst>
              </p:cNvPr>
              <p:cNvSpPr/>
              <p:nvPr/>
            </p:nvSpPr>
            <p:spPr>
              <a:xfrm>
                <a:off x="9379161" y="3066129"/>
                <a:ext cx="1633084" cy="1633083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9" name="Oval 83">
                <a:extLst>
                  <a:ext uri="{FF2B5EF4-FFF2-40B4-BE49-F238E27FC236}">
                    <a16:creationId xmlns:a16="http://schemas.microsoft.com/office/drawing/2014/main" id="{4B5808D7-F657-4572-A89B-A9D89CB1F434}"/>
                  </a:ext>
                </a:extLst>
              </p:cNvPr>
              <p:cNvSpPr/>
              <p:nvPr/>
            </p:nvSpPr>
            <p:spPr>
              <a:xfrm>
                <a:off x="10391094" y="2903198"/>
                <a:ext cx="810975" cy="810975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0" name="Group 84">
              <a:extLst>
                <a:ext uri="{FF2B5EF4-FFF2-40B4-BE49-F238E27FC236}">
                  <a16:creationId xmlns:a16="http://schemas.microsoft.com/office/drawing/2014/main" id="{A1BD4151-BECB-4A7F-8019-E253B7F9C532}"/>
                </a:ext>
              </a:extLst>
            </p:cNvPr>
            <p:cNvGrpSpPr/>
            <p:nvPr/>
          </p:nvGrpSpPr>
          <p:grpSpPr>
            <a:xfrm>
              <a:off x="7355343" y="1591421"/>
              <a:ext cx="1747322" cy="1879720"/>
              <a:chOff x="7285007" y="1920605"/>
              <a:chExt cx="1747322" cy="1879720"/>
            </a:xfrm>
          </p:grpSpPr>
          <p:sp>
            <p:nvSpPr>
              <p:cNvPr id="31" name="Oval 85">
                <a:extLst>
                  <a:ext uri="{FF2B5EF4-FFF2-40B4-BE49-F238E27FC236}">
                    <a16:creationId xmlns:a16="http://schemas.microsoft.com/office/drawing/2014/main" id="{2246FFD9-26E8-4311-AD18-EB10B776674F}"/>
                  </a:ext>
                </a:extLst>
              </p:cNvPr>
              <p:cNvSpPr/>
              <p:nvPr/>
            </p:nvSpPr>
            <p:spPr>
              <a:xfrm>
                <a:off x="7285007" y="2167241"/>
                <a:ext cx="1633084" cy="1633084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2" name="Oval 86">
                <a:extLst>
                  <a:ext uri="{FF2B5EF4-FFF2-40B4-BE49-F238E27FC236}">
                    <a16:creationId xmlns:a16="http://schemas.microsoft.com/office/drawing/2014/main" id="{EC82E37D-890E-440B-B53B-400A7E80BB7A}"/>
                  </a:ext>
                </a:extLst>
              </p:cNvPr>
              <p:cNvSpPr/>
              <p:nvPr/>
            </p:nvSpPr>
            <p:spPr>
              <a:xfrm>
                <a:off x="8221353" y="1920605"/>
                <a:ext cx="810976" cy="810976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B309B677-BBBD-4E1A-B1A7-BBFC5EE54D30}"/>
              </a:ext>
            </a:extLst>
          </p:cNvPr>
          <p:cNvSpPr txBox="1"/>
          <p:nvPr/>
        </p:nvSpPr>
        <p:spPr>
          <a:xfrm>
            <a:off x="1425284" y="3298328"/>
            <a:ext cx="10154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accent6"/>
                </a:solidFill>
                <a:cs typeface="Arial" pitchFamily="34" charset="0"/>
              </a:rPr>
              <a:t>42%</a:t>
            </a:r>
            <a:endParaRPr lang="ko-KR" altLang="en-US" sz="3200" b="1" dirty="0">
              <a:solidFill>
                <a:schemeClr val="accent6"/>
              </a:solidFill>
              <a:cs typeface="Arial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450FF9B-764D-4A13-9A10-1024FDF2718D}"/>
              </a:ext>
            </a:extLst>
          </p:cNvPr>
          <p:cNvSpPr txBox="1"/>
          <p:nvPr/>
        </p:nvSpPr>
        <p:spPr>
          <a:xfrm>
            <a:off x="3508542" y="2381858"/>
            <a:ext cx="10154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accent1"/>
                </a:solidFill>
                <a:cs typeface="Arial" pitchFamily="34" charset="0"/>
              </a:rPr>
              <a:t>38%</a:t>
            </a:r>
            <a:endParaRPr lang="ko-KR" altLang="en-US" sz="32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4B6724B-1AE9-40A5-9CA5-F7C5191D8725}"/>
              </a:ext>
            </a:extLst>
          </p:cNvPr>
          <p:cNvSpPr txBox="1"/>
          <p:nvPr/>
        </p:nvSpPr>
        <p:spPr>
          <a:xfrm>
            <a:off x="5591800" y="3298328"/>
            <a:ext cx="10154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accent2"/>
                </a:solidFill>
                <a:cs typeface="Arial" pitchFamily="34" charset="0"/>
              </a:rPr>
              <a:t>54%</a:t>
            </a:r>
            <a:endParaRPr lang="ko-KR" altLang="en-US" sz="32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1C604BB-C6E3-47BE-96A4-2D100EE0F9F3}"/>
              </a:ext>
            </a:extLst>
          </p:cNvPr>
          <p:cNvSpPr txBox="1"/>
          <p:nvPr/>
        </p:nvSpPr>
        <p:spPr>
          <a:xfrm>
            <a:off x="7675058" y="2381858"/>
            <a:ext cx="10154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accent3"/>
                </a:solidFill>
                <a:cs typeface="Arial" pitchFamily="34" charset="0"/>
              </a:rPr>
              <a:t>67%</a:t>
            </a:r>
            <a:endParaRPr lang="ko-KR" altLang="en-US" sz="3200" b="1" dirty="0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BEB0DE8-777A-4118-BFD0-3DFD7E1EA8B8}"/>
              </a:ext>
            </a:extLst>
          </p:cNvPr>
          <p:cNvSpPr txBox="1"/>
          <p:nvPr/>
        </p:nvSpPr>
        <p:spPr>
          <a:xfrm>
            <a:off x="9758317" y="3298328"/>
            <a:ext cx="10154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accent4"/>
                </a:solidFill>
                <a:cs typeface="Arial" pitchFamily="34" charset="0"/>
              </a:rPr>
              <a:t>75%</a:t>
            </a:r>
            <a:endParaRPr lang="ko-KR" altLang="en-US" sz="3200" b="1" dirty="0">
              <a:solidFill>
                <a:schemeClr val="accent4"/>
              </a:solidFill>
              <a:cs typeface="Arial" pitchFamily="34" charset="0"/>
            </a:endParaRPr>
          </a:p>
        </p:txBody>
      </p:sp>
      <p:sp>
        <p:nvSpPr>
          <p:cNvPr id="38" name="Isosceles Triangle 51">
            <a:extLst>
              <a:ext uri="{FF2B5EF4-FFF2-40B4-BE49-F238E27FC236}">
                <a16:creationId xmlns:a16="http://schemas.microsoft.com/office/drawing/2014/main" id="{56CD7C52-A4BC-4343-96B1-54FB94BBD025}"/>
              </a:ext>
            </a:extLst>
          </p:cNvPr>
          <p:cNvSpPr/>
          <p:nvPr/>
        </p:nvSpPr>
        <p:spPr>
          <a:xfrm>
            <a:off x="2263491" y="2846373"/>
            <a:ext cx="340192" cy="249465"/>
          </a:xfrm>
          <a:custGeom>
            <a:avLst/>
            <a:gdLst/>
            <a:ahLst/>
            <a:cxnLst/>
            <a:rect l="l" t="t" r="r" b="b"/>
            <a:pathLst>
              <a:path w="3240001" h="2375905">
                <a:moveTo>
                  <a:pt x="1974640" y="1379575"/>
                </a:moveTo>
                <a:lnTo>
                  <a:pt x="3240001" y="2375905"/>
                </a:lnTo>
                <a:lnTo>
                  <a:pt x="1" y="2375905"/>
                </a:lnTo>
                <a:lnTo>
                  <a:pt x="1269863" y="1399042"/>
                </a:lnTo>
                <a:lnTo>
                  <a:pt x="1610574" y="1745545"/>
                </a:lnTo>
                <a:close/>
                <a:moveTo>
                  <a:pt x="3240001" y="126952"/>
                </a:moveTo>
                <a:lnTo>
                  <a:pt x="3240001" y="2258912"/>
                </a:lnTo>
                <a:lnTo>
                  <a:pt x="2032457" y="1334195"/>
                </a:lnTo>
                <a:close/>
                <a:moveTo>
                  <a:pt x="0" y="117525"/>
                </a:moveTo>
                <a:lnTo>
                  <a:pt x="1207545" y="1324768"/>
                </a:lnTo>
                <a:lnTo>
                  <a:pt x="0" y="2249485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1610572" y="162051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9" name="Rounded Rectangle 6">
            <a:extLst>
              <a:ext uri="{FF2B5EF4-FFF2-40B4-BE49-F238E27FC236}">
                <a16:creationId xmlns:a16="http://schemas.microsoft.com/office/drawing/2014/main" id="{6822860E-28F3-40C0-AC30-FAE34F4DB062}"/>
              </a:ext>
            </a:extLst>
          </p:cNvPr>
          <p:cNvSpPr/>
          <p:nvPr/>
        </p:nvSpPr>
        <p:spPr>
          <a:xfrm>
            <a:off x="10716581" y="2806125"/>
            <a:ext cx="353425" cy="359323"/>
          </a:xfrm>
          <a:custGeom>
            <a:avLst/>
            <a:gdLst/>
            <a:ahLst/>
            <a:cxnLst/>
            <a:rect l="l" t="t" r="r" b="b"/>
            <a:pathLst>
              <a:path w="3186824" h="3060919">
                <a:moveTo>
                  <a:pt x="1045874" y="2696689"/>
                </a:moveTo>
                <a:lnTo>
                  <a:pt x="2125874" y="2696689"/>
                </a:lnTo>
                <a:lnTo>
                  <a:pt x="2125874" y="2804689"/>
                </a:lnTo>
                <a:lnTo>
                  <a:pt x="1045874" y="2804689"/>
                </a:lnTo>
                <a:close/>
                <a:moveTo>
                  <a:pt x="1045874" y="2410468"/>
                </a:moveTo>
                <a:lnTo>
                  <a:pt x="2125874" y="2410468"/>
                </a:lnTo>
                <a:lnTo>
                  <a:pt x="2125874" y="2518468"/>
                </a:lnTo>
                <a:lnTo>
                  <a:pt x="1045874" y="2518468"/>
                </a:lnTo>
                <a:close/>
                <a:moveTo>
                  <a:pt x="1045874" y="2124247"/>
                </a:moveTo>
                <a:lnTo>
                  <a:pt x="2125874" y="2124247"/>
                </a:lnTo>
                <a:lnTo>
                  <a:pt x="2125874" y="2232247"/>
                </a:lnTo>
                <a:lnTo>
                  <a:pt x="1045874" y="2232247"/>
                </a:lnTo>
                <a:close/>
                <a:moveTo>
                  <a:pt x="902547" y="1956791"/>
                </a:moveTo>
                <a:lnTo>
                  <a:pt x="902547" y="2109191"/>
                </a:lnTo>
                <a:lnTo>
                  <a:pt x="902547" y="2185391"/>
                </a:lnTo>
                <a:lnTo>
                  <a:pt x="902547" y="2376263"/>
                </a:lnTo>
                <a:lnTo>
                  <a:pt x="902547" y="2973921"/>
                </a:lnTo>
                <a:lnTo>
                  <a:pt x="2284277" y="2973921"/>
                </a:lnTo>
                <a:lnTo>
                  <a:pt x="2284277" y="2376263"/>
                </a:lnTo>
                <a:lnTo>
                  <a:pt x="2284277" y="2185391"/>
                </a:lnTo>
                <a:lnTo>
                  <a:pt x="2284277" y="2109191"/>
                </a:lnTo>
                <a:lnTo>
                  <a:pt x="2284277" y="1956791"/>
                </a:lnTo>
                <a:close/>
                <a:moveTo>
                  <a:pt x="469172" y="1728191"/>
                </a:moveTo>
                <a:lnTo>
                  <a:pt x="469172" y="2185391"/>
                </a:lnTo>
                <a:lnTo>
                  <a:pt x="767127" y="2185391"/>
                </a:lnTo>
                <a:lnTo>
                  <a:pt x="767127" y="2109191"/>
                </a:lnTo>
                <a:lnTo>
                  <a:pt x="545372" y="2109191"/>
                </a:lnTo>
                <a:lnTo>
                  <a:pt x="545372" y="1804391"/>
                </a:lnTo>
                <a:lnTo>
                  <a:pt x="2641452" y="1804391"/>
                </a:lnTo>
                <a:lnTo>
                  <a:pt x="2641452" y="2109191"/>
                </a:lnTo>
                <a:lnTo>
                  <a:pt x="2419697" y="2109191"/>
                </a:lnTo>
                <a:lnTo>
                  <a:pt x="2419697" y="2185391"/>
                </a:lnTo>
                <a:lnTo>
                  <a:pt x="2717652" y="2185391"/>
                </a:lnTo>
                <a:lnTo>
                  <a:pt x="2717652" y="1728191"/>
                </a:lnTo>
                <a:close/>
                <a:moveTo>
                  <a:pt x="2819005" y="1350909"/>
                </a:moveTo>
                <a:cubicBezTo>
                  <a:pt x="2769294" y="1350909"/>
                  <a:pt x="2728995" y="1391208"/>
                  <a:pt x="2728995" y="1440919"/>
                </a:cubicBezTo>
                <a:cubicBezTo>
                  <a:pt x="2728995" y="1490630"/>
                  <a:pt x="2769294" y="1530929"/>
                  <a:pt x="2819005" y="1530929"/>
                </a:cubicBezTo>
                <a:cubicBezTo>
                  <a:pt x="2868716" y="1530929"/>
                  <a:pt x="2909015" y="1490630"/>
                  <a:pt x="2909015" y="1440919"/>
                </a:cubicBezTo>
                <a:cubicBezTo>
                  <a:pt x="2909015" y="1391208"/>
                  <a:pt x="2868716" y="1350909"/>
                  <a:pt x="2819005" y="1350909"/>
                </a:cubicBezTo>
                <a:close/>
                <a:moveTo>
                  <a:pt x="2509707" y="1350909"/>
                </a:moveTo>
                <a:cubicBezTo>
                  <a:pt x="2459996" y="1350909"/>
                  <a:pt x="2419697" y="1391208"/>
                  <a:pt x="2419697" y="1440919"/>
                </a:cubicBezTo>
                <a:cubicBezTo>
                  <a:pt x="2419697" y="1490630"/>
                  <a:pt x="2459996" y="1530929"/>
                  <a:pt x="2509707" y="1530929"/>
                </a:cubicBezTo>
                <a:cubicBezTo>
                  <a:pt x="2559418" y="1530929"/>
                  <a:pt x="2599717" y="1490630"/>
                  <a:pt x="2599717" y="1440919"/>
                </a:cubicBezTo>
                <a:cubicBezTo>
                  <a:pt x="2599717" y="1391208"/>
                  <a:pt x="2559418" y="1350909"/>
                  <a:pt x="2509707" y="1350909"/>
                </a:cubicBezTo>
                <a:close/>
                <a:moveTo>
                  <a:pt x="195993" y="1200328"/>
                </a:moveTo>
                <a:lnTo>
                  <a:pt x="2990831" y="1200328"/>
                </a:lnTo>
                <a:cubicBezTo>
                  <a:pt x="3099075" y="1200328"/>
                  <a:pt x="3186824" y="1288077"/>
                  <a:pt x="3186824" y="1396321"/>
                </a:cubicBezTo>
                <a:lnTo>
                  <a:pt x="3186824" y="2180270"/>
                </a:lnTo>
                <a:cubicBezTo>
                  <a:pt x="3186824" y="2288514"/>
                  <a:pt x="3099075" y="2376263"/>
                  <a:pt x="2990831" y="2376263"/>
                </a:cubicBezTo>
                <a:lnTo>
                  <a:pt x="2419697" y="2376263"/>
                </a:lnTo>
                <a:lnTo>
                  <a:pt x="2419697" y="3060919"/>
                </a:lnTo>
                <a:lnTo>
                  <a:pt x="767127" y="3060919"/>
                </a:lnTo>
                <a:lnTo>
                  <a:pt x="767127" y="2376263"/>
                </a:lnTo>
                <a:lnTo>
                  <a:pt x="195993" y="2376263"/>
                </a:lnTo>
                <a:cubicBezTo>
                  <a:pt x="87749" y="2376263"/>
                  <a:pt x="0" y="2288514"/>
                  <a:pt x="0" y="2180270"/>
                </a:cubicBezTo>
                <a:lnTo>
                  <a:pt x="0" y="1396321"/>
                </a:lnTo>
                <a:cubicBezTo>
                  <a:pt x="0" y="1288077"/>
                  <a:pt x="87749" y="1200328"/>
                  <a:pt x="195993" y="1200328"/>
                </a:cubicBezTo>
                <a:close/>
                <a:moveTo>
                  <a:pt x="767127" y="0"/>
                </a:moveTo>
                <a:lnTo>
                  <a:pt x="2419697" y="0"/>
                </a:lnTo>
                <a:lnTo>
                  <a:pt x="2419697" y="190589"/>
                </a:lnTo>
                <a:lnTo>
                  <a:pt x="2565249" y="190589"/>
                </a:lnTo>
                <a:cubicBezTo>
                  <a:pt x="2649419" y="190589"/>
                  <a:pt x="2717652" y="258822"/>
                  <a:pt x="2717652" y="342992"/>
                </a:cubicBezTo>
                <a:lnTo>
                  <a:pt x="2717652" y="1104989"/>
                </a:lnTo>
                <a:lnTo>
                  <a:pt x="2284277" y="1104989"/>
                </a:lnTo>
                <a:lnTo>
                  <a:pt x="2284277" y="1104128"/>
                </a:lnTo>
                <a:lnTo>
                  <a:pt x="2284277" y="190589"/>
                </a:lnTo>
                <a:lnTo>
                  <a:pt x="2284277" y="96523"/>
                </a:lnTo>
                <a:lnTo>
                  <a:pt x="902547" y="96523"/>
                </a:lnTo>
                <a:lnTo>
                  <a:pt x="902547" y="190589"/>
                </a:lnTo>
                <a:lnTo>
                  <a:pt x="902547" y="1104128"/>
                </a:lnTo>
                <a:lnTo>
                  <a:pt x="902547" y="1104989"/>
                </a:lnTo>
                <a:lnTo>
                  <a:pt x="469172" y="1104989"/>
                </a:lnTo>
                <a:lnTo>
                  <a:pt x="469172" y="342992"/>
                </a:lnTo>
                <a:cubicBezTo>
                  <a:pt x="469172" y="258822"/>
                  <a:pt x="537405" y="190589"/>
                  <a:pt x="621575" y="190589"/>
                </a:cubicBezTo>
                <a:lnTo>
                  <a:pt x="767127" y="19058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0" name="Round Same Side Corner Rectangle 11">
            <a:extLst>
              <a:ext uri="{FF2B5EF4-FFF2-40B4-BE49-F238E27FC236}">
                <a16:creationId xmlns:a16="http://schemas.microsoft.com/office/drawing/2014/main" id="{C7216560-E350-4296-A40C-A60506919DF0}"/>
              </a:ext>
            </a:extLst>
          </p:cNvPr>
          <p:cNvSpPr>
            <a:spLocks noChangeAspect="1"/>
          </p:cNvSpPr>
          <p:nvPr/>
        </p:nvSpPr>
        <p:spPr>
          <a:xfrm rot="9900000">
            <a:off x="6488125" y="2809812"/>
            <a:ext cx="404501" cy="343547"/>
          </a:xfrm>
          <a:custGeom>
            <a:avLst/>
            <a:gdLst/>
            <a:ahLst/>
            <a:cxnLst/>
            <a:rect l="l" t="t" r="r" b="b"/>
            <a:pathLst>
              <a:path w="2911009" h="2472345">
                <a:moveTo>
                  <a:pt x="2219598" y="1335309"/>
                </a:moveTo>
                <a:lnTo>
                  <a:pt x="2219598" y="1222573"/>
                </a:lnTo>
                <a:cubicBezTo>
                  <a:pt x="2219598" y="1176944"/>
                  <a:pt x="2241926" y="1136530"/>
                  <a:pt x="2277694" y="1113650"/>
                </a:cubicBezTo>
                <a:lnTo>
                  <a:pt x="2277694" y="137786"/>
                </a:lnTo>
                <a:cubicBezTo>
                  <a:pt x="2277694" y="61689"/>
                  <a:pt x="2339383" y="0"/>
                  <a:pt x="2415480" y="0"/>
                </a:cubicBezTo>
                <a:lnTo>
                  <a:pt x="2545196" y="0"/>
                </a:lnTo>
                <a:cubicBezTo>
                  <a:pt x="2621293" y="0"/>
                  <a:pt x="2682982" y="61689"/>
                  <a:pt x="2682982" y="137786"/>
                </a:cubicBezTo>
                <a:lnTo>
                  <a:pt x="2682982" y="1099067"/>
                </a:lnTo>
                <a:cubicBezTo>
                  <a:pt x="2730197" y="1120049"/>
                  <a:pt x="2762708" y="1167515"/>
                  <a:pt x="2762708" y="1222573"/>
                </a:cubicBezTo>
                <a:lnTo>
                  <a:pt x="2762708" y="1480834"/>
                </a:lnTo>
                <a:close/>
                <a:moveTo>
                  <a:pt x="241900" y="1676361"/>
                </a:moveTo>
                <a:cubicBezTo>
                  <a:pt x="69371" y="1631107"/>
                  <a:pt x="-34146" y="1454930"/>
                  <a:pt x="10296" y="1282189"/>
                </a:cubicBezTo>
                <a:cubicBezTo>
                  <a:pt x="54739" y="1109449"/>
                  <a:pt x="230428" y="1005105"/>
                  <a:pt x="403375" y="1048736"/>
                </a:cubicBezTo>
                <a:cubicBezTo>
                  <a:pt x="349550" y="1257945"/>
                  <a:pt x="295726" y="1467153"/>
                  <a:pt x="241900" y="1676361"/>
                </a:cubicBezTo>
                <a:close/>
                <a:moveTo>
                  <a:pt x="2578947" y="2467929"/>
                </a:moveTo>
                <a:lnTo>
                  <a:pt x="1957545" y="2301425"/>
                </a:lnTo>
                <a:lnTo>
                  <a:pt x="2194209" y="1418183"/>
                </a:lnTo>
                <a:lnTo>
                  <a:pt x="2815611" y="1584687"/>
                </a:lnTo>
                <a:cubicBezTo>
                  <a:pt x="2884250" y="1603079"/>
                  <a:pt x="2924985" y="1673632"/>
                  <a:pt x="2906593" y="1742272"/>
                </a:cubicBezTo>
                <a:lnTo>
                  <a:pt x="2736532" y="2376947"/>
                </a:lnTo>
                <a:cubicBezTo>
                  <a:pt x="2718140" y="2445587"/>
                  <a:pt x="2647586" y="2486321"/>
                  <a:pt x="2578947" y="2467929"/>
                </a:cubicBezTo>
                <a:close/>
                <a:moveTo>
                  <a:pt x="610249" y="2287120"/>
                </a:moveTo>
                <a:lnTo>
                  <a:pt x="1020264" y="756923"/>
                </a:lnTo>
                <a:lnTo>
                  <a:pt x="2107356" y="1398691"/>
                </a:lnTo>
                <a:lnTo>
                  <a:pt x="1872582" y="2274879"/>
                </a:lnTo>
                <a:close/>
                <a:moveTo>
                  <a:pt x="426016" y="2349577"/>
                </a:moveTo>
                <a:lnTo>
                  <a:pt x="243978" y="2300800"/>
                </a:lnTo>
                <a:cubicBezTo>
                  <a:pt x="205115" y="2290387"/>
                  <a:pt x="182051" y="2250439"/>
                  <a:pt x="192464" y="2211576"/>
                </a:cubicBezTo>
                <a:lnTo>
                  <a:pt x="620679" y="613455"/>
                </a:lnTo>
                <a:cubicBezTo>
                  <a:pt x="631093" y="574592"/>
                  <a:pt x="671040" y="551528"/>
                  <a:pt x="709903" y="561941"/>
                </a:cubicBezTo>
                <a:lnTo>
                  <a:pt x="891942" y="610718"/>
                </a:lnTo>
                <a:cubicBezTo>
                  <a:pt x="930805" y="621132"/>
                  <a:pt x="953869" y="661079"/>
                  <a:pt x="943455" y="699942"/>
                </a:cubicBezTo>
                <a:lnTo>
                  <a:pt x="515240" y="2298064"/>
                </a:lnTo>
                <a:cubicBezTo>
                  <a:pt x="504827" y="2336927"/>
                  <a:pt x="464879" y="2359990"/>
                  <a:pt x="426016" y="234957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1" name="Rectangle 36">
            <a:extLst>
              <a:ext uri="{FF2B5EF4-FFF2-40B4-BE49-F238E27FC236}">
                <a16:creationId xmlns:a16="http://schemas.microsoft.com/office/drawing/2014/main" id="{CA34C9DE-6437-4E93-A775-759EE1BD4CE0}"/>
              </a:ext>
            </a:extLst>
          </p:cNvPr>
          <p:cNvSpPr/>
          <p:nvPr/>
        </p:nvSpPr>
        <p:spPr>
          <a:xfrm>
            <a:off x="4373209" y="1855163"/>
            <a:ext cx="345390" cy="288719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2" name="Rounded Rectangle 27">
            <a:extLst>
              <a:ext uri="{FF2B5EF4-FFF2-40B4-BE49-F238E27FC236}">
                <a16:creationId xmlns:a16="http://schemas.microsoft.com/office/drawing/2014/main" id="{ADACE390-B300-464A-B02E-FEE866D1A882}"/>
              </a:ext>
            </a:extLst>
          </p:cNvPr>
          <p:cNvSpPr/>
          <p:nvPr/>
        </p:nvSpPr>
        <p:spPr>
          <a:xfrm>
            <a:off x="8539064" y="1852222"/>
            <a:ext cx="353832" cy="271791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47368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53F9D2E-B91D-497F-BB0B-4A5225FF02C0}"/>
              </a:ext>
            </a:extLst>
          </p:cNvPr>
          <p:cNvSpPr txBox="1"/>
          <p:nvPr/>
        </p:nvSpPr>
        <p:spPr>
          <a:xfrm>
            <a:off x="7818972" y="5167229"/>
            <a:ext cx="3960466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b="1" dirty="0">
                <a:solidFill>
                  <a:schemeClr val="accent1"/>
                </a:solidFill>
                <a:cs typeface="Arial" pitchFamily="34" charset="0"/>
              </a:rPr>
              <a:t>ALLPPT Layout </a:t>
            </a:r>
            <a:r>
              <a:rPr lang="en-GB" altLang="ko-KR" dirty="0">
                <a:solidFill>
                  <a:schemeClr val="bg1"/>
                </a:solidFill>
                <a:cs typeface="Arial" pitchFamily="34" charset="0"/>
              </a:rPr>
              <a:t>Clean Text Slide for your Presentation. ALLPPT Layout Clean Text Slide for your Presentation.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E17C74A-C861-4996-AB15-5B3E2FD7332A}"/>
              </a:ext>
            </a:extLst>
          </p:cNvPr>
          <p:cNvSpPr/>
          <p:nvPr/>
        </p:nvSpPr>
        <p:spPr>
          <a:xfrm>
            <a:off x="9010814" y="850622"/>
            <a:ext cx="2666114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bg1"/>
                </a:solidFill>
              </a:rPr>
              <a:t>Portfolio</a:t>
            </a:r>
          </a:p>
          <a:p>
            <a:pPr algn="r"/>
            <a:r>
              <a:rPr lang="en-US" altLang="ko-KR" sz="3200" b="1" dirty="0">
                <a:solidFill>
                  <a:schemeClr val="bg1"/>
                </a:solidFill>
              </a:rPr>
              <a:t>Presentation</a:t>
            </a:r>
          </a:p>
          <a:p>
            <a:pPr algn="r"/>
            <a:r>
              <a:rPr lang="en-US" altLang="ko-KR" sz="3200" b="1" dirty="0">
                <a:solidFill>
                  <a:schemeClr val="bg1"/>
                </a:solidFill>
              </a:rPr>
              <a:t>Designed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ACB765A-7CA6-4ACC-88B3-AA726FDAB1A3}"/>
              </a:ext>
            </a:extLst>
          </p:cNvPr>
          <p:cNvSpPr/>
          <p:nvPr/>
        </p:nvSpPr>
        <p:spPr>
          <a:xfrm>
            <a:off x="8976928" y="3107127"/>
            <a:ext cx="27000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 I hope and I believe that this Template will your Time, Money and Reputation. Easy to change colors, photos and Text. Get a modern PowerPoint  Presentation that is beautifully designed.   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60ECB29-903F-4F7D-9B58-1A85D7582384}"/>
              </a:ext>
            </a:extLst>
          </p:cNvPr>
          <p:cNvSpPr/>
          <p:nvPr/>
        </p:nvSpPr>
        <p:spPr>
          <a:xfrm>
            <a:off x="10269171" y="573447"/>
            <a:ext cx="140775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Contents Here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4522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398F467E-A5DE-498C-A0F5-DD14D057B0EF}"/>
              </a:ext>
            </a:extLst>
          </p:cNvPr>
          <p:cNvSpPr/>
          <p:nvPr/>
        </p:nvSpPr>
        <p:spPr>
          <a:xfrm>
            <a:off x="2999532" y="2873568"/>
            <a:ext cx="566951" cy="2123308"/>
          </a:xfrm>
          <a:custGeom>
            <a:avLst/>
            <a:gdLst>
              <a:gd name="connsiteX0" fmla="*/ 0 w 828136"/>
              <a:gd name="connsiteY0" fmla="*/ 422694 h 2018581"/>
              <a:gd name="connsiteX1" fmla="*/ 414068 w 828136"/>
              <a:gd name="connsiteY1" fmla="*/ 2018581 h 2018581"/>
              <a:gd name="connsiteX2" fmla="*/ 828136 w 828136"/>
              <a:gd name="connsiteY2" fmla="*/ 1570007 h 2018581"/>
              <a:gd name="connsiteX3" fmla="*/ 465826 w 828136"/>
              <a:gd name="connsiteY3" fmla="*/ 0 h 2018581"/>
              <a:gd name="connsiteX4" fmla="*/ 0 w 828136"/>
              <a:gd name="connsiteY4" fmla="*/ 422694 h 2018581"/>
              <a:gd name="connsiteX0" fmla="*/ 0 w 849567"/>
              <a:gd name="connsiteY0" fmla="*/ 422694 h 2018581"/>
              <a:gd name="connsiteX1" fmla="*/ 414068 w 849567"/>
              <a:gd name="connsiteY1" fmla="*/ 2018581 h 2018581"/>
              <a:gd name="connsiteX2" fmla="*/ 849567 w 849567"/>
              <a:gd name="connsiteY2" fmla="*/ 1567626 h 2018581"/>
              <a:gd name="connsiteX3" fmla="*/ 465826 w 849567"/>
              <a:gd name="connsiteY3" fmla="*/ 0 h 2018581"/>
              <a:gd name="connsiteX4" fmla="*/ 0 w 849567"/>
              <a:gd name="connsiteY4" fmla="*/ 422694 h 2018581"/>
              <a:gd name="connsiteX0" fmla="*/ 0 w 849567"/>
              <a:gd name="connsiteY0" fmla="*/ 422694 h 2018581"/>
              <a:gd name="connsiteX1" fmla="*/ 404543 w 849567"/>
              <a:gd name="connsiteY1" fmla="*/ 2018581 h 2018581"/>
              <a:gd name="connsiteX2" fmla="*/ 849567 w 849567"/>
              <a:gd name="connsiteY2" fmla="*/ 1567626 h 2018581"/>
              <a:gd name="connsiteX3" fmla="*/ 465826 w 849567"/>
              <a:gd name="connsiteY3" fmla="*/ 0 h 2018581"/>
              <a:gd name="connsiteX4" fmla="*/ 0 w 849567"/>
              <a:gd name="connsiteY4" fmla="*/ 422694 h 2018581"/>
              <a:gd name="connsiteX0" fmla="*/ 0 w 849567"/>
              <a:gd name="connsiteY0" fmla="*/ 434600 h 2030487"/>
              <a:gd name="connsiteX1" fmla="*/ 404543 w 849567"/>
              <a:gd name="connsiteY1" fmla="*/ 2030487 h 2030487"/>
              <a:gd name="connsiteX2" fmla="*/ 849567 w 849567"/>
              <a:gd name="connsiteY2" fmla="*/ 1579532 h 2030487"/>
              <a:gd name="connsiteX3" fmla="*/ 449157 w 849567"/>
              <a:gd name="connsiteY3" fmla="*/ 0 h 2030487"/>
              <a:gd name="connsiteX4" fmla="*/ 0 w 849567"/>
              <a:gd name="connsiteY4" fmla="*/ 434600 h 2030487"/>
              <a:gd name="connsiteX0" fmla="*/ 0 w 849567"/>
              <a:gd name="connsiteY0" fmla="*/ 434600 h 2030487"/>
              <a:gd name="connsiteX1" fmla="*/ 404543 w 849567"/>
              <a:gd name="connsiteY1" fmla="*/ 2030487 h 2030487"/>
              <a:gd name="connsiteX2" fmla="*/ 849567 w 849567"/>
              <a:gd name="connsiteY2" fmla="*/ 1579532 h 2030487"/>
              <a:gd name="connsiteX3" fmla="*/ 449157 w 849567"/>
              <a:gd name="connsiteY3" fmla="*/ 0 h 2030487"/>
              <a:gd name="connsiteX4" fmla="*/ 0 w 849567"/>
              <a:gd name="connsiteY4" fmla="*/ 434600 h 2030487"/>
              <a:gd name="connsiteX0" fmla="*/ 0 w 849567"/>
              <a:gd name="connsiteY0" fmla="*/ 436981 h 2032868"/>
              <a:gd name="connsiteX1" fmla="*/ 404543 w 849567"/>
              <a:gd name="connsiteY1" fmla="*/ 2032868 h 2032868"/>
              <a:gd name="connsiteX2" fmla="*/ 849567 w 849567"/>
              <a:gd name="connsiteY2" fmla="*/ 1581913 h 2032868"/>
              <a:gd name="connsiteX3" fmla="*/ 442013 w 849567"/>
              <a:gd name="connsiteY3" fmla="*/ 0 h 2032868"/>
              <a:gd name="connsiteX4" fmla="*/ 0 w 849567"/>
              <a:gd name="connsiteY4" fmla="*/ 436981 h 2032868"/>
              <a:gd name="connsiteX0" fmla="*/ 0 w 851948"/>
              <a:gd name="connsiteY0" fmla="*/ 453650 h 2032868"/>
              <a:gd name="connsiteX1" fmla="*/ 406924 w 851948"/>
              <a:gd name="connsiteY1" fmla="*/ 2032868 h 2032868"/>
              <a:gd name="connsiteX2" fmla="*/ 851948 w 851948"/>
              <a:gd name="connsiteY2" fmla="*/ 1581913 h 2032868"/>
              <a:gd name="connsiteX3" fmla="*/ 444394 w 851948"/>
              <a:gd name="connsiteY3" fmla="*/ 0 h 2032868"/>
              <a:gd name="connsiteX4" fmla="*/ 0 w 851948"/>
              <a:gd name="connsiteY4" fmla="*/ 453650 h 2032868"/>
              <a:gd name="connsiteX0" fmla="*/ 0 w 844804"/>
              <a:gd name="connsiteY0" fmla="*/ 444125 h 2032868"/>
              <a:gd name="connsiteX1" fmla="*/ 399780 w 844804"/>
              <a:gd name="connsiteY1" fmla="*/ 2032868 h 2032868"/>
              <a:gd name="connsiteX2" fmla="*/ 844804 w 844804"/>
              <a:gd name="connsiteY2" fmla="*/ 1581913 h 2032868"/>
              <a:gd name="connsiteX3" fmla="*/ 437250 w 844804"/>
              <a:gd name="connsiteY3" fmla="*/ 0 h 2032868"/>
              <a:gd name="connsiteX4" fmla="*/ 0 w 844804"/>
              <a:gd name="connsiteY4" fmla="*/ 444125 h 2032868"/>
              <a:gd name="connsiteX0" fmla="*/ 0 w 844804"/>
              <a:gd name="connsiteY0" fmla="*/ 444125 h 2032868"/>
              <a:gd name="connsiteX1" fmla="*/ 399780 w 844804"/>
              <a:gd name="connsiteY1" fmla="*/ 2032868 h 2032868"/>
              <a:gd name="connsiteX2" fmla="*/ 844804 w 844804"/>
              <a:gd name="connsiteY2" fmla="*/ 1581913 h 2032868"/>
              <a:gd name="connsiteX3" fmla="*/ 437250 w 844804"/>
              <a:gd name="connsiteY3" fmla="*/ 0 h 2032868"/>
              <a:gd name="connsiteX4" fmla="*/ 0 w 844804"/>
              <a:gd name="connsiteY4" fmla="*/ 444125 h 2032868"/>
              <a:gd name="connsiteX0" fmla="*/ 0 w 856710"/>
              <a:gd name="connsiteY0" fmla="*/ 448888 h 2032868"/>
              <a:gd name="connsiteX1" fmla="*/ 411686 w 856710"/>
              <a:gd name="connsiteY1" fmla="*/ 2032868 h 2032868"/>
              <a:gd name="connsiteX2" fmla="*/ 856710 w 856710"/>
              <a:gd name="connsiteY2" fmla="*/ 1581913 h 2032868"/>
              <a:gd name="connsiteX3" fmla="*/ 449156 w 856710"/>
              <a:gd name="connsiteY3" fmla="*/ 0 h 2032868"/>
              <a:gd name="connsiteX4" fmla="*/ 0 w 856710"/>
              <a:gd name="connsiteY4" fmla="*/ 448888 h 2032868"/>
              <a:gd name="connsiteX0" fmla="*/ 0 w 856710"/>
              <a:gd name="connsiteY0" fmla="*/ 486988 h 2070968"/>
              <a:gd name="connsiteX1" fmla="*/ 411686 w 856710"/>
              <a:gd name="connsiteY1" fmla="*/ 2070968 h 2070968"/>
              <a:gd name="connsiteX2" fmla="*/ 856710 w 856710"/>
              <a:gd name="connsiteY2" fmla="*/ 1620013 h 2070968"/>
              <a:gd name="connsiteX3" fmla="*/ 763481 w 856710"/>
              <a:gd name="connsiteY3" fmla="*/ 0 h 2070968"/>
              <a:gd name="connsiteX4" fmla="*/ 0 w 856710"/>
              <a:gd name="connsiteY4" fmla="*/ 486988 h 2070968"/>
              <a:gd name="connsiteX0" fmla="*/ 0 w 856710"/>
              <a:gd name="connsiteY0" fmla="*/ 486988 h 2070968"/>
              <a:gd name="connsiteX1" fmla="*/ 411686 w 856710"/>
              <a:gd name="connsiteY1" fmla="*/ 2070968 h 2070968"/>
              <a:gd name="connsiteX2" fmla="*/ 856710 w 856710"/>
              <a:gd name="connsiteY2" fmla="*/ 1620013 h 2070968"/>
              <a:gd name="connsiteX3" fmla="*/ 763481 w 856710"/>
              <a:gd name="connsiteY3" fmla="*/ 0 h 2070968"/>
              <a:gd name="connsiteX4" fmla="*/ 0 w 856710"/>
              <a:gd name="connsiteY4" fmla="*/ 486988 h 2070968"/>
              <a:gd name="connsiteX0" fmla="*/ 0 w 856710"/>
              <a:gd name="connsiteY0" fmla="*/ 486988 h 2070968"/>
              <a:gd name="connsiteX1" fmla="*/ 411686 w 856710"/>
              <a:gd name="connsiteY1" fmla="*/ 2070968 h 2070968"/>
              <a:gd name="connsiteX2" fmla="*/ 856710 w 856710"/>
              <a:gd name="connsiteY2" fmla="*/ 1620013 h 2070968"/>
              <a:gd name="connsiteX3" fmla="*/ 763481 w 856710"/>
              <a:gd name="connsiteY3" fmla="*/ 0 h 2070968"/>
              <a:gd name="connsiteX4" fmla="*/ 0 w 856710"/>
              <a:gd name="connsiteY4" fmla="*/ 486988 h 2070968"/>
              <a:gd name="connsiteX0" fmla="*/ 0 w 856710"/>
              <a:gd name="connsiteY0" fmla="*/ 486988 h 2070968"/>
              <a:gd name="connsiteX1" fmla="*/ 411686 w 856710"/>
              <a:gd name="connsiteY1" fmla="*/ 2070968 h 2070968"/>
              <a:gd name="connsiteX2" fmla="*/ 856710 w 856710"/>
              <a:gd name="connsiteY2" fmla="*/ 1620013 h 2070968"/>
              <a:gd name="connsiteX3" fmla="*/ 763481 w 856710"/>
              <a:gd name="connsiteY3" fmla="*/ 0 h 2070968"/>
              <a:gd name="connsiteX4" fmla="*/ 0 w 856710"/>
              <a:gd name="connsiteY4" fmla="*/ 486988 h 2070968"/>
              <a:gd name="connsiteX0" fmla="*/ 0 w 856710"/>
              <a:gd name="connsiteY0" fmla="*/ 486988 h 2070968"/>
              <a:gd name="connsiteX1" fmla="*/ 411686 w 856710"/>
              <a:gd name="connsiteY1" fmla="*/ 2070968 h 2070968"/>
              <a:gd name="connsiteX2" fmla="*/ 856710 w 856710"/>
              <a:gd name="connsiteY2" fmla="*/ 1620013 h 2070968"/>
              <a:gd name="connsiteX3" fmla="*/ 763481 w 856710"/>
              <a:gd name="connsiteY3" fmla="*/ 0 h 2070968"/>
              <a:gd name="connsiteX4" fmla="*/ 0 w 856710"/>
              <a:gd name="connsiteY4" fmla="*/ 486988 h 2070968"/>
              <a:gd name="connsiteX0" fmla="*/ 0 w 590010"/>
              <a:gd name="connsiteY0" fmla="*/ 486988 h 2070968"/>
              <a:gd name="connsiteX1" fmla="*/ 144986 w 590010"/>
              <a:gd name="connsiteY1" fmla="*/ 2070968 h 2070968"/>
              <a:gd name="connsiteX2" fmla="*/ 590010 w 590010"/>
              <a:gd name="connsiteY2" fmla="*/ 1620013 h 2070968"/>
              <a:gd name="connsiteX3" fmla="*/ 496781 w 590010"/>
              <a:gd name="connsiteY3" fmla="*/ 0 h 2070968"/>
              <a:gd name="connsiteX4" fmla="*/ 0 w 590010"/>
              <a:gd name="connsiteY4" fmla="*/ 486988 h 2070968"/>
              <a:gd name="connsiteX0" fmla="*/ 0 w 590010"/>
              <a:gd name="connsiteY0" fmla="*/ 515563 h 2070968"/>
              <a:gd name="connsiteX1" fmla="*/ 144986 w 590010"/>
              <a:gd name="connsiteY1" fmla="*/ 2070968 h 2070968"/>
              <a:gd name="connsiteX2" fmla="*/ 590010 w 590010"/>
              <a:gd name="connsiteY2" fmla="*/ 1620013 h 2070968"/>
              <a:gd name="connsiteX3" fmla="*/ 496781 w 590010"/>
              <a:gd name="connsiteY3" fmla="*/ 0 h 2070968"/>
              <a:gd name="connsiteX4" fmla="*/ 0 w 590010"/>
              <a:gd name="connsiteY4" fmla="*/ 515563 h 2070968"/>
              <a:gd name="connsiteX0" fmla="*/ 0 w 593089"/>
              <a:gd name="connsiteY0" fmla="*/ 487854 h 2070968"/>
              <a:gd name="connsiteX1" fmla="*/ 148065 w 593089"/>
              <a:gd name="connsiteY1" fmla="*/ 2070968 h 2070968"/>
              <a:gd name="connsiteX2" fmla="*/ 593089 w 593089"/>
              <a:gd name="connsiteY2" fmla="*/ 1620013 h 2070968"/>
              <a:gd name="connsiteX3" fmla="*/ 499860 w 593089"/>
              <a:gd name="connsiteY3" fmla="*/ 0 h 2070968"/>
              <a:gd name="connsiteX4" fmla="*/ 0 w 593089"/>
              <a:gd name="connsiteY4" fmla="*/ 487854 h 2070968"/>
              <a:gd name="connsiteX0" fmla="*/ 0 w 593089"/>
              <a:gd name="connsiteY0" fmla="*/ 494012 h 2077126"/>
              <a:gd name="connsiteX1" fmla="*/ 148065 w 593089"/>
              <a:gd name="connsiteY1" fmla="*/ 2077126 h 2077126"/>
              <a:gd name="connsiteX2" fmla="*/ 593089 w 593089"/>
              <a:gd name="connsiteY2" fmla="*/ 1626171 h 2077126"/>
              <a:gd name="connsiteX3" fmla="*/ 493702 w 593089"/>
              <a:gd name="connsiteY3" fmla="*/ 0 h 2077126"/>
              <a:gd name="connsiteX4" fmla="*/ 0 w 593089"/>
              <a:gd name="connsiteY4" fmla="*/ 494012 h 2077126"/>
              <a:gd name="connsiteX0" fmla="*/ 0 w 593089"/>
              <a:gd name="connsiteY0" fmla="*/ 494012 h 2077126"/>
              <a:gd name="connsiteX1" fmla="*/ 148065 w 593089"/>
              <a:gd name="connsiteY1" fmla="*/ 2077126 h 2077126"/>
              <a:gd name="connsiteX2" fmla="*/ 593089 w 593089"/>
              <a:gd name="connsiteY2" fmla="*/ 1626171 h 2077126"/>
              <a:gd name="connsiteX3" fmla="*/ 493702 w 593089"/>
              <a:gd name="connsiteY3" fmla="*/ 0 h 2077126"/>
              <a:gd name="connsiteX4" fmla="*/ 0 w 593089"/>
              <a:gd name="connsiteY4" fmla="*/ 494012 h 2077126"/>
              <a:gd name="connsiteX0" fmla="*/ 0 w 593089"/>
              <a:gd name="connsiteY0" fmla="*/ 494012 h 2123308"/>
              <a:gd name="connsiteX1" fmla="*/ 86489 w 593089"/>
              <a:gd name="connsiteY1" fmla="*/ 2123308 h 2123308"/>
              <a:gd name="connsiteX2" fmla="*/ 593089 w 593089"/>
              <a:gd name="connsiteY2" fmla="*/ 1626171 h 2123308"/>
              <a:gd name="connsiteX3" fmla="*/ 493702 w 593089"/>
              <a:gd name="connsiteY3" fmla="*/ 0 h 2123308"/>
              <a:gd name="connsiteX4" fmla="*/ 0 w 593089"/>
              <a:gd name="connsiteY4" fmla="*/ 494012 h 2123308"/>
              <a:gd name="connsiteX0" fmla="*/ 0 w 590010"/>
              <a:gd name="connsiteY0" fmla="*/ 503248 h 2123308"/>
              <a:gd name="connsiteX1" fmla="*/ 83410 w 590010"/>
              <a:gd name="connsiteY1" fmla="*/ 2123308 h 2123308"/>
              <a:gd name="connsiteX2" fmla="*/ 590010 w 590010"/>
              <a:gd name="connsiteY2" fmla="*/ 1626171 h 2123308"/>
              <a:gd name="connsiteX3" fmla="*/ 490623 w 590010"/>
              <a:gd name="connsiteY3" fmla="*/ 0 h 2123308"/>
              <a:gd name="connsiteX4" fmla="*/ 0 w 590010"/>
              <a:gd name="connsiteY4" fmla="*/ 503248 h 2123308"/>
              <a:gd name="connsiteX0" fmla="*/ 0 w 593089"/>
              <a:gd name="connsiteY0" fmla="*/ 497090 h 2123308"/>
              <a:gd name="connsiteX1" fmla="*/ 86489 w 593089"/>
              <a:gd name="connsiteY1" fmla="*/ 2123308 h 2123308"/>
              <a:gd name="connsiteX2" fmla="*/ 593089 w 593089"/>
              <a:gd name="connsiteY2" fmla="*/ 1626171 h 2123308"/>
              <a:gd name="connsiteX3" fmla="*/ 493702 w 593089"/>
              <a:gd name="connsiteY3" fmla="*/ 0 h 2123308"/>
              <a:gd name="connsiteX4" fmla="*/ 0 w 593089"/>
              <a:gd name="connsiteY4" fmla="*/ 497090 h 2123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3089" h="2123308">
                <a:moveTo>
                  <a:pt x="0" y="497090"/>
                </a:moveTo>
                <a:lnTo>
                  <a:pt x="86489" y="2123308"/>
                </a:lnTo>
                <a:lnTo>
                  <a:pt x="593089" y="1626171"/>
                </a:lnTo>
                <a:cubicBezTo>
                  <a:pt x="571538" y="1060767"/>
                  <a:pt x="534303" y="813054"/>
                  <a:pt x="493702" y="0"/>
                </a:cubicBezTo>
                <a:cubicBezTo>
                  <a:pt x="339509" y="169088"/>
                  <a:pt x="149719" y="345079"/>
                  <a:pt x="0" y="497090"/>
                </a:cubicBez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4" name="Freeform 2">
            <a:extLst>
              <a:ext uri="{FF2B5EF4-FFF2-40B4-BE49-F238E27FC236}">
                <a16:creationId xmlns:a16="http://schemas.microsoft.com/office/drawing/2014/main" id="{8E03DA9A-A3A3-409D-A112-2F7267A7FCAA}"/>
              </a:ext>
            </a:extLst>
          </p:cNvPr>
          <p:cNvSpPr/>
          <p:nvPr/>
        </p:nvSpPr>
        <p:spPr>
          <a:xfrm>
            <a:off x="4530288" y="2872171"/>
            <a:ext cx="566951" cy="2123308"/>
          </a:xfrm>
          <a:custGeom>
            <a:avLst/>
            <a:gdLst>
              <a:gd name="connsiteX0" fmla="*/ 0 w 828136"/>
              <a:gd name="connsiteY0" fmla="*/ 422694 h 2018581"/>
              <a:gd name="connsiteX1" fmla="*/ 414068 w 828136"/>
              <a:gd name="connsiteY1" fmla="*/ 2018581 h 2018581"/>
              <a:gd name="connsiteX2" fmla="*/ 828136 w 828136"/>
              <a:gd name="connsiteY2" fmla="*/ 1570007 h 2018581"/>
              <a:gd name="connsiteX3" fmla="*/ 465826 w 828136"/>
              <a:gd name="connsiteY3" fmla="*/ 0 h 2018581"/>
              <a:gd name="connsiteX4" fmla="*/ 0 w 828136"/>
              <a:gd name="connsiteY4" fmla="*/ 422694 h 2018581"/>
              <a:gd name="connsiteX0" fmla="*/ 0 w 849567"/>
              <a:gd name="connsiteY0" fmla="*/ 422694 h 2018581"/>
              <a:gd name="connsiteX1" fmla="*/ 414068 w 849567"/>
              <a:gd name="connsiteY1" fmla="*/ 2018581 h 2018581"/>
              <a:gd name="connsiteX2" fmla="*/ 849567 w 849567"/>
              <a:gd name="connsiteY2" fmla="*/ 1567626 h 2018581"/>
              <a:gd name="connsiteX3" fmla="*/ 465826 w 849567"/>
              <a:gd name="connsiteY3" fmla="*/ 0 h 2018581"/>
              <a:gd name="connsiteX4" fmla="*/ 0 w 849567"/>
              <a:gd name="connsiteY4" fmla="*/ 422694 h 2018581"/>
              <a:gd name="connsiteX0" fmla="*/ 0 w 849567"/>
              <a:gd name="connsiteY0" fmla="*/ 422694 h 2018581"/>
              <a:gd name="connsiteX1" fmla="*/ 404543 w 849567"/>
              <a:gd name="connsiteY1" fmla="*/ 2018581 h 2018581"/>
              <a:gd name="connsiteX2" fmla="*/ 849567 w 849567"/>
              <a:gd name="connsiteY2" fmla="*/ 1567626 h 2018581"/>
              <a:gd name="connsiteX3" fmla="*/ 465826 w 849567"/>
              <a:gd name="connsiteY3" fmla="*/ 0 h 2018581"/>
              <a:gd name="connsiteX4" fmla="*/ 0 w 849567"/>
              <a:gd name="connsiteY4" fmla="*/ 422694 h 2018581"/>
              <a:gd name="connsiteX0" fmla="*/ 0 w 849567"/>
              <a:gd name="connsiteY0" fmla="*/ 434600 h 2030487"/>
              <a:gd name="connsiteX1" fmla="*/ 404543 w 849567"/>
              <a:gd name="connsiteY1" fmla="*/ 2030487 h 2030487"/>
              <a:gd name="connsiteX2" fmla="*/ 849567 w 849567"/>
              <a:gd name="connsiteY2" fmla="*/ 1579532 h 2030487"/>
              <a:gd name="connsiteX3" fmla="*/ 449157 w 849567"/>
              <a:gd name="connsiteY3" fmla="*/ 0 h 2030487"/>
              <a:gd name="connsiteX4" fmla="*/ 0 w 849567"/>
              <a:gd name="connsiteY4" fmla="*/ 434600 h 2030487"/>
              <a:gd name="connsiteX0" fmla="*/ 0 w 849567"/>
              <a:gd name="connsiteY0" fmla="*/ 434600 h 2030487"/>
              <a:gd name="connsiteX1" fmla="*/ 404543 w 849567"/>
              <a:gd name="connsiteY1" fmla="*/ 2030487 h 2030487"/>
              <a:gd name="connsiteX2" fmla="*/ 849567 w 849567"/>
              <a:gd name="connsiteY2" fmla="*/ 1579532 h 2030487"/>
              <a:gd name="connsiteX3" fmla="*/ 449157 w 849567"/>
              <a:gd name="connsiteY3" fmla="*/ 0 h 2030487"/>
              <a:gd name="connsiteX4" fmla="*/ 0 w 849567"/>
              <a:gd name="connsiteY4" fmla="*/ 434600 h 2030487"/>
              <a:gd name="connsiteX0" fmla="*/ 0 w 849567"/>
              <a:gd name="connsiteY0" fmla="*/ 436981 h 2032868"/>
              <a:gd name="connsiteX1" fmla="*/ 404543 w 849567"/>
              <a:gd name="connsiteY1" fmla="*/ 2032868 h 2032868"/>
              <a:gd name="connsiteX2" fmla="*/ 849567 w 849567"/>
              <a:gd name="connsiteY2" fmla="*/ 1581913 h 2032868"/>
              <a:gd name="connsiteX3" fmla="*/ 442013 w 849567"/>
              <a:gd name="connsiteY3" fmla="*/ 0 h 2032868"/>
              <a:gd name="connsiteX4" fmla="*/ 0 w 849567"/>
              <a:gd name="connsiteY4" fmla="*/ 436981 h 2032868"/>
              <a:gd name="connsiteX0" fmla="*/ 0 w 851948"/>
              <a:gd name="connsiteY0" fmla="*/ 453650 h 2032868"/>
              <a:gd name="connsiteX1" fmla="*/ 406924 w 851948"/>
              <a:gd name="connsiteY1" fmla="*/ 2032868 h 2032868"/>
              <a:gd name="connsiteX2" fmla="*/ 851948 w 851948"/>
              <a:gd name="connsiteY2" fmla="*/ 1581913 h 2032868"/>
              <a:gd name="connsiteX3" fmla="*/ 444394 w 851948"/>
              <a:gd name="connsiteY3" fmla="*/ 0 h 2032868"/>
              <a:gd name="connsiteX4" fmla="*/ 0 w 851948"/>
              <a:gd name="connsiteY4" fmla="*/ 453650 h 2032868"/>
              <a:gd name="connsiteX0" fmla="*/ 0 w 844804"/>
              <a:gd name="connsiteY0" fmla="*/ 444125 h 2032868"/>
              <a:gd name="connsiteX1" fmla="*/ 399780 w 844804"/>
              <a:gd name="connsiteY1" fmla="*/ 2032868 h 2032868"/>
              <a:gd name="connsiteX2" fmla="*/ 844804 w 844804"/>
              <a:gd name="connsiteY2" fmla="*/ 1581913 h 2032868"/>
              <a:gd name="connsiteX3" fmla="*/ 437250 w 844804"/>
              <a:gd name="connsiteY3" fmla="*/ 0 h 2032868"/>
              <a:gd name="connsiteX4" fmla="*/ 0 w 844804"/>
              <a:gd name="connsiteY4" fmla="*/ 444125 h 2032868"/>
              <a:gd name="connsiteX0" fmla="*/ 0 w 844804"/>
              <a:gd name="connsiteY0" fmla="*/ 444125 h 2032868"/>
              <a:gd name="connsiteX1" fmla="*/ 399780 w 844804"/>
              <a:gd name="connsiteY1" fmla="*/ 2032868 h 2032868"/>
              <a:gd name="connsiteX2" fmla="*/ 844804 w 844804"/>
              <a:gd name="connsiteY2" fmla="*/ 1581913 h 2032868"/>
              <a:gd name="connsiteX3" fmla="*/ 437250 w 844804"/>
              <a:gd name="connsiteY3" fmla="*/ 0 h 2032868"/>
              <a:gd name="connsiteX4" fmla="*/ 0 w 844804"/>
              <a:gd name="connsiteY4" fmla="*/ 444125 h 2032868"/>
              <a:gd name="connsiteX0" fmla="*/ 0 w 856710"/>
              <a:gd name="connsiteY0" fmla="*/ 448888 h 2032868"/>
              <a:gd name="connsiteX1" fmla="*/ 411686 w 856710"/>
              <a:gd name="connsiteY1" fmla="*/ 2032868 h 2032868"/>
              <a:gd name="connsiteX2" fmla="*/ 856710 w 856710"/>
              <a:gd name="connsiteY2" fmla="*/ 1581913 h 2032868"/>
              <a:gd name="connsiteX3" fmla="*/ 449156 w 856710"/>
              <a:gd name="connsiteY3" fmla="*/ 0 h 2032868"/>
              <a:gd name="connsiteX4" fmla="*/ 0 w 856710"/>
              <a:gd name="connsiteY4" fmla="*/ 448888 h 2032868"/>
              <a:gd name="connsiteX0" fmla="*/ 0 w 856710"/>
              <a:gd name="connsiteY0" fmla="*/ 486988 h 2070968"/>
              <a:gd name="connsiteX1" fmla="*/ 411686 w 856710"/>
              <a:gd name="connsiteY1" fmla="*/ 2070968 h 2070968"/>
              <a:gd name="connsiteX2" fmla="*/ 856710 w 856710"/>
              <a:gd name="connsiteY2" fmla="*/ 1620013 h 2070968"/>
              <a:gd name="connsiteX3" fmla="*/ 763481 w 856710"/>
              <a:gd name="connsiteY3" fmla="*/ 0 h 2070968"/>
              <a:gd name="connsiteX4" fmla="*/ 0 w 856710"/>
              <a:gd name="connsiteY4" fmla="*/ 486988 h 2070968"/>
              <a:gd name="connsiteX0" fmla="*/ 0 w 856710"/>
              <a:gd name="connsiteY0" fmla="*/ 486988 h 2070968"/>
              <a:gd name="connsiteX1" fmla="*/ 411686 w 856710"/>
              <a:gd name="connsiteY1" fmla="*/ 2070968 h 2070968"/>
              <a:gd name="connsiteX2" fmla="*/ 856710 w 856710"/>
              <a:gd name="connsiteY2" fmla="*/ 1620013 h 2070968"/>
              <a:gd name="connsiteX3" fmla="*/ 763481 w 856710"/>
              <a:gd name="connsiteY3" fmla="*/ 0 h 2070968"/>
              <a:gd name="connsiteX4" fmla="*/ 0 w 856710"/>
              <a:gd name="connsiteY4" fmla="*/ 486988 h 2070968"/>
              <a:gd name="connsiteX0" fmla="*/ 0 w 856710"/>
              <a:gd name="connsiteY0" fmla="*/ 486988 h 2070968"/>
              <a:gd name="connsiteX1" fmla="*/ 411686 w 856710"/>
              <a:gd name="connsiteY1" fmla="*/ 2070968 h 2070968"/>
              <a:gd name="connsiteX2" fmla="*/ 856710 w 856710"/>
              <a:gd name="connsiteY2" fmla="*/ 1620013 h 2070968"/>
              <a:gd name="connsiteX3" fmla="*/ 763481 w 856710"/>
              <a:gd name="connsiteY3" fmla="*/ 0 h 2070968"/>
              <a:gd name="connsiteX4" fmla="*/ 0 w 856710"/>
              <a:gd name="connsiteY4" fmla="*/ 486988 h 2070968"/>
              <a:gd name="connsiteX0" fmla="*/ 0 w 856710"/>
              <a:gd name="connsiteY0" fmla="*/ 486988 h 2070968"/>
              <a:gd name="connsiteX1" fmla="*/ 411686 w 856710"/>
              <a:gd name="connsiteY1" fmla="*/ 2070968 h 2070968"/>
              <a:gd name="connsiteX2" fmla="*/ 856710 w 856710"/>
              <a:gd name="connsiteY2" fmla="*/ 1620013 h 2070968"/>
              <a:gd name="connsiteX3" fmla="*/ 763481 w 856710"/>
              <a:gd name="connsiteY3" fmla="*/ 0 h 2070968"/>
              <a:gd name="connsiteX4" fmla="*/ 0 w 856710"/>
              <a:gd name="connsiteY4" fmla="*/ 486988 h 2070968"/>
              <a:gd name="connsiteX0" fmla="*/ 0 w 856710"/>
              <a:gd name="connsiteY0" fmla="*/ 486988 h 2070968"/>
              <a:gd name="connsiteX1" fmla="*/ 411686 w 856710"/>
              <a:gd name="connsiteY1" fmla="*/ 2070968 h 2070968"/>
              <a:gd name="connsiteX2" fmla="*/ 856710 w 856710"/>
              <a:gd name="connsiteY2" fmla="*/ 1620013 h 2070968"/>
              <a:gd name="connsiteX3" fmla="*/ 763481 w 856710"/>
              <a:gd name="connsiteY3" fmla="*/ 0 h 2070968"/>
              <a:gd name="connsiteX4" fmla="*/ 0 w 856710"/>
              <a:gd name="connsiteY4" fmla="*/ 486988 h 2070968"/>
              <a:gd name="connsiteX0" fmla="*/ 0 w 590010"/>
              <a:gd name="connsiteY0" fmla="*/ 486988 h 2070968"/>
              <a:gd name="connsiteX1" fmla="*/ 144986 w 590010"/>
              <a:gd name="connsiteY1" fmla="*/ 2070968 h 2070968"/>
              <a:gd name="connsiteX2" fmla="*/ 590010 w 590010"/>
              <a:gd name="connsiteY2" fmla="*/ 1620013 h 2070968"/>
              <a:gd name="connsiteX3" fmla="*/ 496781 w 590010"/>
              <a:gd name="connsiteY3" fmla="*/ 0 h 2070968"/>
              <a:gd name="connsiteX4" fmla="*/ 0 w 590010"/>
              <a:gd name="connsiteY4" fmla="*/ 486988 h 2070968"/>
              <a:gd name="connsiteX0" fmla="*/ 0 w 590010"/>
              <a:gd name="connsiteY0" fmla="*/ 515563 h 2070968"/>
              <a:gd name="connsiteX1" fmla="*/ 144986 w 590010"/>
              <a:gd name="connsiteY1" fmla="*/ 2070968 h 2070968"/>
              <a:gd name="connsiteX2" fmla="*/ 590010 w 590010"/>
              <a:gd name="connsiteY2" fmla="*/ 1620013 h 2070968"/>
              <a:gd name="connsiteX3" fmla="*/ 496781 w 590010"/>
              <a:gd name="connsiteY3" fmla="*/ 0 h 2070968"/>
              <a:gd name="connsiteX4" fmla="*/ 0 w 590010"/>
              <a:gd name="connsiteY4" fmla="*/ 515563 h 2070968"/>
              <a:gd name="connsiteX0" fmla="*/ 0 w 593089"/>
              <a:gd name="connsiteY0" fmla="*/ 487854 h 2070968"/>
              <a:gd name="connsiteX1" fmla="*/ 148065 w 593089"/>
              <a:gd name="connsiteY1" fmla="*/ 2070968 h 2070968"/>
              <a:gd name="connsiteX2" fmla="*/ 593089 w 593089"/>
              <a:gd name="connsiteY2" fmla="*/ 1620013 h 2070968"/>
              <a:gd name="connsiteX3" fmla="*/ 499860 w 593089"/>
              <a:gd name="connsiteY3" fmla="*/ 0 h 2070968"/>
              <a:gd name="connsiteX4" fmla="*/ 0 w 593089"/>
              <a:gd name="connsiteY4" fmla="*/ 487854 h 2070968"/>
              <a:gd name="connsiteX0" fmla="*/ 0 w 593089"/>
              <a:gd name="connsiteY0" fmla="*/ 494012 h 2077126"/>
              <a:gd name="connsiteX1" fmla="*/ 148065 w 593089"/>
              <a:gd name="connsiteY1" fmla="*/ 2077126 h 2077126"/>
              <a:gd name="connsiteX2" fmla="*/ 593089 w 593089"/>
              <a:gd name="connsiteY2" fmla="*/ 1626171 h 2077126"/>
              <a:gd name="connsiteX3" fmla="*/ 493702 w 593089"/>
              <a:gd name="connsiteY3" fmla="*/ 0 h 2077126"/>
              <a:gd name="connsiteX4" fmla="*/ 0 w 593089"/>
              <a:gd name="connsiteY4" fmla="*/ 494012 h 2077126"/>
              <a:gd name="connsiteX0" fmla="*/ 0 w 593089"/>
              <a:gd name="connsiteY0" fmla="*/ 494012 h 2077126"/>
              <a:gd name="connsiteX1" fmla="*/ 148065 w 593089"/>
              <a:gd name="connsiteY1" fmla="*/ 2077126 h 2077126"/>
              <a:gd name="connsiteX2" fmla="*/ 593089 w 593089"/>
              <a:gd name="connsiteY2" fmla="*/ 1626171 h 2077126"/>
              <a:gd name="connsiteX3" fmla="*/ 493702 w 593089"/>
              <a:gd name="connsiteY3" fmla="*/ 0 h 2077126"/>
              <a:gd name="connsiteX4" fmla="*/ 0 w 593089"/>
              <a:gd name="connsiteY4" fmla="*/ 494012 h 2077126"/>
              <a:gd name="connsiteX0" fmla="*/ 0 w 593089"/>
              <a:gd name="connsiteY0" fmla="*/ 494012 h 2123308"/>
              <a:gd name="connsiteX1" fmla="*/ 86489 w 593089"/>
              <a:gd name="connsiteY1" fmla="*/ 2123308 h 2123308"/>
              <a:gd name="connsiteX2" fmla="*/ 593089 w 593089"/>
              <a:gd name="connsiteY2" fmla="*/ 1626171 h 2123308"/>
              <a:gd name="connsiteX3" fmla="*/ 493702 w 593089"/>
              <a:gd name="connsiteY3" fmla="*/ 0 h 2123308"/>
              <a:gd name="connsiteX4" fmla="*/ 0 w 593089"/>
              <a:gd name="connsiteY4" fmla="*/ 494012 h 2123308"/>
              <a:gd name="connsiteX0" fmla="*/ 0 w 590010"/>
              <a:gd name="connsiteY0" fmla="*/ 503248 h 2123308"/>
              <a:gd name="connsiteX1" fmla="*/ 83410 w 590010"/>
              <a:gd name="connsiteY1" fmla="*/ 2123308 h 2123308"/>
              <a:gd name="connsiteX2" fmla="*/ 590010 w 590010"/>
              <a:gd name="connsiteY2" fmla="*/ 1626171 h 2123308"/>
              <a:gd name="connsiteX3" fmla="*/ 490623 w 590010"/>
              <a:gd name="connsiteY3" fmla="*/ 0 h 2123308"/>
              <a:gd name="connsiteX4" fmla="*/ 0 w 590010"/>
              <a:gd name="connsiteY4" fmla="*/ 503248 h 2123308"/>
              <a:gd name="connsiteX0" fmla="*/ 0 w 593089"/>
              <a:gd name="connsiteY0" fmla="*/ 497090 h 2123308"/>
              <a:gd name="connsiteX1" fmla="*/ 86489 w 593089"/>
              <a:gd name="connsiteY1" fmla="*/ 2123308 h 2123308"/>
              <a:gd name="connsiteX2" fmla="*/ 593089 w 593089"/>
              <a:gd name="connsiteY2" fmla="*/ 1626171 h 2123308"/>
              <a:gd name="connsiteX3" fmla="*/ 493702 w 593089"/>
              <a:gd name="connsiteY3" fmla="*/ 0 h 2123308"/>
              <a:gd name="connsiteX4" fmla="*/ 0 w 593089"/>
              <a:gd name="connsiteY4" fmla="*/ 497090 h 2123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3089" h="2123308">
                <a:moveTo>
                  <a:pt x="0" y="497090"/>
                </a:moveTo>
                <a:lnTo>
                  <a:pt x="86489" y="2123308"/>
                </a:lnTo>
                <a:lnTo>
                  <a:pt x="593089" y="1626171"/>
                </a:lnTo>
                <a:cubicBezTo>
                  <a:pt x="571538" y="1060767"/>
                  <a:pt x="534303" y="813054"/>
                  <a:pt x="493702" y="0"/>
                </a:cubicBezTo>
                <a:cubicBezTo>
                  <a:pt x="339509" y="169088"/>
                  <a:pt x="149719" y="345079"/>
                  <a:pt x="0" y="497090"/>
                </a:cubicBez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5" name="Freeform 1">
            <a:extLst>
              <a:ext uri="{FF2B5EF4-FFF2-40B4-BE49-F238E27FC236}">
                <a16:creationId xmlns:a16="http://schemas.microsoft.com/office/drawing/2014/main" id="{03D0A995-D02F-4611-B425-5E89DFE28DEB}"/>
              </a:ext>
            </a:extLst>
          </p:cNvPr>
          <p:cNvSpPr/>
          <p:nvPr/>
        </p:nvSpPr>
        <p:spPr>
          <a:xfrm>
            <a:off x="7428476" y="3680088"/>
            <a:ext cx="731223" cy="1313994"/>
          </a:xfrm>
          <a:custGeom>
            <a:avLst/>
            <a:gdLst>
              <a:gd name="connsiteX0" fmla="*/ 0 w 764934"/>
              <a:gd name="connsiteY0" fmla="*/ 0 h 1277049"/>
              <a:gd name="connsiteX1" fmla="*/ 564002 w 764934"/>
              <a:gd name="connsiteY1" fmla="*/ 0 h 1277049"/>
              <a:gd name="connsiteX2" fmla="*/ 764934 w 764934"/>
              <a:gd name="connsiteY2" fmla="*/ 779913 h 1277049"/>
              <a:gd name="connsiteX3" fmla="*/ 270649 w 764934"/>
              <a:gd name="connsiteY3" fmla="*/ 1277049 h 1277049"/>
              <a:gd name="connsiteX4" fmla="*/ 0 w 764934"/>
              <a:gd name="connsiteY4" fmla="*/ 0 h 1277049"/>
              <a:gd name="connsiteX0" fmla="*/ 0 w 764934"/>
              <a:gd name="connsiteY0" fmla="*/ 27709 h 1304758"/>
              <a:gd name="connsiteX1" fmla="*/ 640972 w 764934"/>
              <a:gd name="connsiteY1" fmla="*/ 0 h 1304758"/>
              <a:gd name="connsiteX2" fmla="*/ 764934 w 764934"/>
              <a:gd name="connsiteY2" fmla="*/ 807622 h 1304758"/>
              <a:gd name="connsiteX3" fmla="*/ 270649 w 764934"/>
              <a:gd name="connsiteY3" fmla="*/ 1304758 h 1304758"/>
              <a:gd name="connsiteX4" fmla="*/ 0 w 764934"/>
              <a:gd name="connsiteY4" fmla="*/ 27709 h 1304758"/>
              <a:gd name="connsiteX0" fmla="*/ 0 w 764934"/>
              <a:gd name="connsiteY0" fmla="*/ 36945 h 1313994"/>
              <a:gd name="connsiteX1" fmla="*/ 659445 w 764934"/>
              <a:gd name="connsiteY1" fmla="*/ 0 h 1313994"/>
              <a:gd name="connsiteX2" fmla="*/ 764934 w 764934"/>
              <a:gd name="connsiteY2" fmla="*/ 816858 h 1313994"/>
              <a:gd name="connsiteX3" fmla="*/ 270649 w 764934"/>
              <a:gd name="connsiteY3" fmla="*/ 1313994 h 1313994"/>
              <a:gd name="connsiteX4" fmla="*/ 0 w 764934"/>
              <a:gd name="connsiteY4" fmla="*/ 36945 h 1313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4934" h="1313994">
                <a:moveTo>
                  <a:pt x="0" y="36945"/>
                </a:moveTo>
                <a:lnTo>
                  <a:pt x="659445" y="0"/>
                </a:lnTo>
                <a:lnTo>
                  <a:pt x="764934" y="816858"/>
                </a:lnTo>
                <a:lnTo>
                  <a:pt x="270649" y="1313994"/>
                </a:lnTo>
                <a:cubicBezTo>
                  <a:pt x="164012" y="903705"/>
                  <a:pt x="106637" y="447234"/>
                  <a:pt x="0" y="36945"/>
                </a:cubicBezTo>
                <a:close/>
              </a:path>
            </a:pathLst>
          </a:cu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" name="Freeform 2">
            <a:extLst>
              <a:ext uri="{FF2B5EF4-FFF2-40B4-BE49-F238E27FC236}">
                <a16:creationId xmlns:a16="http://schemas.microsoft.com/office/drawing/2014/main" id="{0280CFCB-18EA-4579-B9A0-25055908FB90}"/>
              </a:ext>
            </a:extLst>
          </p:cNvPr>
          <p:cNvSpPr/>
          <p:nvPr/>
        </p:nvSpPr>
        <p:spPr>
          <a:xfrm>
            <a:off x="6061044" y="2870774"/>
            <a:ext cx="566951" cy="2123308"/>
          </a:xfrm>
          <a:custGeom>
            <a:avLst/>
            <a:gdLst>
              <a:gd name="connsiteX0" fmla="*/ 0 w 828136"/>
              <a:gd name="connsiteY0" fmla="*/ 422694 h 2018581"/>
              <a:gd name="connsiteX1" fmla="*/ 414068 w 828136"/>
              <a:gd name="connsiteY1" fmla="*/ 2018581 h 2018581"/>
              <a:gd name="connsiteX2" fmla="*/ 828136 w 828136"/>
              <a:gd name="connsiteY2" fmla="*/ 1570007 h 2018581"/>
              <a:gd name="connsiteX3" fmla="*/ 465826 w 828136"/>
              <a:gd name="connsiteY3" fmla="*/ 0 h 2018581"/>
              <a:gd name="connsiteX4" fmla="*/ 0 w 828136"/>
              <a:gd name="connsiteY4" fmla="*/ 422694 h 2018581"/>
              <a:gd name="connsiteX0" fmla="*/ 0 w 849567"/>
              <a:gd name="connsiteY0" fmla="*/ 422694 h 2018581"/>
              <a:gd name="connsiteX1" fmla="*/ 414068 w 849567"/>
              <a:gd name="connsiteY1" fmla="*/ 2018581 h 2018581"/>
              <a:gd name="connsiteX2" fmla="*/ 849567 w 849567"/>
              <a:gd name="connsiteY2" fmla="*/ 1567626 h 2018581"/>
              <a:gd name="connsiteX3" fmla="*/ 465826 w 849567"/>
              <a:gd name="connsiteY3" fmla="*/ 0 h 2018581"/>
              <a:gd name="connsiteX4" fmla="*/ 0 w 849567"/>
              <a:gd name="connsiteY4" fmla="*/ 422694 h 2018581"/>
              <a:gd name="connsiteX0" fmla="*/ 0 w 849567"/>
              <a:gd name="connsiteY0" fmla="*/ 422694 h 2018581"/>
              <a:gd name="connsiteX1" fmla="*/ 404543 w 849567"/>
              <a:gd name="connsiteY1" fmla="*/ 2018581 h 2018581"/>
              <a:gd name="connsiteX2" fmla="*/ 849567 w 849567"/>
              <a:gd name="connsiteY2" fmla="*/ 1567626 h 2018581"/>
              <a:gd name="connsiteX3" fmla="*/ 465826 w 849567"/>
              <a:gd name="connsiteY3" fmla="*/ 0 h 2018581"/>
              <a:gd name="connsiteX4" fmla="*/ 0 w 849567"/>
              <a:gd name="connsiteY4" fmla="*/ 422694 h 2018581"/>
              <a:gd name="connsiteX0" fmla="*/ 0 w 849567"/>
              <a:gd name="connsiteY0" fmla="*/ 434600 h 2030487"/>
              <a:gd name="connsiteX1" fmla="*/ 404543 w 849567"/>
              <a:gd name="connsiteY1" fmla="*/ 2030487 h 2030487"/>
              <a:gd name="connsiteX2" fmla="*/ 849567 w 849567"/>
              <a:gd name="connsiteY2" fmla="*/ 1579532 h 2030487"/>
              <a:gd name="connsiteX3" fmla="*/ 449157 w 849567"/>
              <a:gd name="connsiteY3" fmla="*/ 0 h 2030487"/>
              <a:gd name="connsiteX4" fmla="*/ 0 w 849567"/>
              <a:gd name="connsiteY4" fmla="*/ 434600 h 2030487"/>
              <a:gd name="connsiteX0" fmla="*/ 0 w 849567"/>
              <a:gd name="connsiteY0" fmla="*/ 434600 h 2030487"/>
              <a:gd name="connsiteX1" fmla="*/ 404543 w 849567"/>
              <a:gd name="connsiteY1" fmla="*/ 2030487 h 2030487"/>
              <a:gd name="connsiteX2" fmla="*/ 849567 w 849567"/>
              <a:gd name="connsiteY2" fmla="*/ 1579532 h 2030487"/>
              <a:gd name="connsiteX3" fmla="*/ 449157 w 849567"/>
              <a:gd name="connsiteY3" fmla="*/ 0 h 2030487"/>
              <a:gd name="connsiteX4" fmla="*/ 0 w 849567"/>
              <a:gd name="connsiteY4" fmla="*/ 434600 h 2030487"/>
              <a:gd name="connsiteX0" fmla="*/ 0 w 849567"/>
              <a:gd name="connsiteY0" fmla="*/ 436981 h 2032868"/>
              <a:gd name="connsiteX1" fmla="*/ 404543 w 849567"/>
              <a:gd name="connsiteY1" fmla="*/ 2032868 h 2032868"/>
              <a:gd name="connsiteX2" fmla="*/ 849567 w 849567"/>
              <a:gd name="connsiteY2" fmla="*/ 1581913 h 2032868"/>
              <a:gd name="connsiteX3" fmla="*/ 442013 w 849567"/>
              <a:gd name="connsiteY3" fmla="*/ 0 h 2032868"/>
              <a:gd name="connsiteX4" fmla="*/ 0 w 849567"/>
              <a:gd name="connsiteY4" fmla="*/ 436981 h 2032868"/>
              <a:gd name="connsiteX0" fmla="*/ 0 w 851948"/>
              <a:gd name="connsiteY0" fmla="*/ 453650 h 2032868"/>
              <a:gd name="connsiteX1" fmla="*/ 406924 w 851948"/>
              <a:gd name="connsiteY1" fmla="*/ 2032868 h 2032868"/>
              <a:gd name="connsiteX2" fmla="*/ 851948 w 851948"/>
              <a:gd name="connsiteY2" fmla="*/ 1581913 h 2032868"/>
              <a:gd name="connsiteX3" fmla="*/ 444394 w 851948"/>
              <a:gd name="connsiteY3" fmla="*/ 0 h 2032868"/>
              <a:gd name="connsiteX4" fmla="*/ 0 w 851948"/>
              <a:gd name="connsiteY4" fmla="*/ 453650 h 2032868"/>
              <a:gd name="connsiteX0" fmla="*/ 0 w 844804"/>
              <a:gd name="connsiteY0" fmla="*/ 444125 h 2032868"/>
              <a:gd name="connsiteX1" fmla="*/ 399780 w 844804"/>
              <a:gd name="connsiteY1" fmla="*/ 2032868 h 2032868"/>
              <a:gd name="connsiteX2" fmla="*/ 844804 w 844804"/>
              <a:gd name="connsiteY2" fmla="*/ 1581913 h 2032868"/>
              <a:gd name="connsiteX3" fmla="*/ 437250 w 844804"/>
              <a:gd name="connsiteY3" fmla="*/ 0 h 2032868"/>
              <a:gd name="connsiteX4" fmla="*/ 0 w 844804"/>
              <a:gd name="connsiteY4" fmla="*/ 444125 h 2032868"/>
              <a:gd name="connsiteX0" fmla="*/ 0 w 844804"/>
              <a:gd name="connsiteY0" fmla="*/ 444125 h 2032868"/>
              <a:gd name="connsiteX1" fmla="*/ 399780 w 844804"/>
              <a:gd name="connsiteY1" fmla="*/ 2032868 h 2032868"/>
              <a:gd name="connsiteX2" fmla="*/ 844804 w 844804"/>
              <a:gd name="connsiteY2" fmla="*/ 1581913 h 2032868"/>
              <a:gd name="connsiteX3" fmla="*/ 437250 w 844804"/>
              <a:gd name="connsiteY3" fmla="*/ 0 h 2032868"/>
              <a:gd name="connsiteX4" fmla="*/ 0 w 844804"/>
              <a:gd name="connsiteY4" fmla="*/ 444125 h 2032868"/>
              <a:gd name="connsiteX0" fmla="*/ 0 w 856710"/>
              <a:gd name="connsiteY0" fmla="*/ 448888 h 2032868"/>
              <a:gd name="connsiteX1" fmla="*/ 411686 w 856710"/>
              <a:gd name="connsiteY1" fmla="*/ 2032868 h 2032868"/>
              <a:gd name="connsiteX2" fmla="*/ 856710 w 856710"/>
              <a:gd name="connsiteY2" fmla="*/ 1581913 h 2032868"/>
              <a:gd name="connsiteX3" fmla="*/ 449156 w 856710"/>
              <a:gd name="connsiteY3" fmla="*/ 0 h 2032868"/>
              <a:gd name="connsiteX4" fmla="*/ 0 w 856710"/>
              <a:gd name="connsiteY4" fmla="*/ 448888 h 2032868"/>
              <a:gd name="connsiteX0" fmla="*/ 0 w 856710"/>
              <a:gd name="connsiteY0" fmla="*/ 486988 h 2070968"/>
              <a:gd name="connsiteX1" fmla="*/ 411686 w 856710"/>
              <a:gd name="connsiteY1" fmla="*/ 2070968 h 2070968"/>
              <a:gd name="connsiteX2" fmla="*/ 856710 w 856710"/>
              <a:gd name="connsiteY2" fmla="*/ 1620013 h 2070968"/>
              <a:gd name="connsiteX3" fmla="*/ 763481 w 856710"/>
              <a:gd name="connsiteY3" fmla="*/ 0 h 2070968"/>
              <a:gd name="connsiteX4" fmla="*/ 0 w 856710"/>
              <a:gd name="connsiteY4" fmla="*/ 486988 h 2070968"/>
              <a:gd name="connsiteX0" fmla="*/ 0 w 856710"/>
              <a:gd name="connsiteY0" fmla="*/ 486988 h 2070968"/>
              <a:gd name="connsiteX1" fmla="*/ 411686 w 856710"/>
              <a:gd name="connsiteY1" fmla="*/ 2070968 h 2070968"/>
              <a:gd name="connsiteX2" fmla="*/ 856710 w 856710"/>
              <a:gd name="connsiteY2" fmla="*/ 1620013 h 2070968"/>
              <a:gd name="connsiteX3" fmla="*/ 763481 w 856710"/>
              <a:gd name="connsiteY3" fmla="*/ 0 h 2070968"/>
              <a:gd name="connsiteX4" fmla="*/ 0 w 856710"/>
              <a:gd name="connsiteY4" fmla="*/ 486988 h 2070968"/>
              <a:gd name="connsiteX0" fmla="*/ 0 w 856710"/>
              <a:gd name="connsiteY0" fmla="*/ 486988 h 2070968"/>
              <a:gd name="connsiteX1" fmla="*/ 411686 w 856710"/>
              <a:gd name="connsiteY1" fmla="*/ 2070968 h 2070968"/>
              <a:gd name="connsiteX2" fmla="*/ 856710 w 856710"/>
              <a:gd name="connsiteY2" fmla="*/ 1620013 h 2070968"/>
              <a:gd name="connsiteX3" fmla="*/ 763481 w 856710"/>
              <a:gd name="connsiteY3" fmla="*/ 0 h 2070968"/>
              <a:gd name="connsiteX4" fmla="*/ 0 w 856710"/>
              <a:gd name="connsiteY4" fmla="*/ 486988 h 2070968"/>
              <a:gd name="connsiteX0" fmla="*/ 0 w 856710"/>
              <a:gd name="connsiteY0" fmla="*/ 486988 h 2070968"/>
              <a:gd name="connsiteX1" fmla="*/ 411686 w 856710"/>
              <a:gd name="connsiteY1" fmla="*/ 2070968 h 2070968"/>
              <a:gd name="connsiteX2" fmla="*/ 856710 w 856710"/>
              <a:gd name="connsiteY2" fmla="*/ 1620013 h 2070968"/>
              <a:gd name="connsiteX3" fmla="*/ 763481 w 856710"/>
              <a:gd name="connsiteY3" fmla="*/ 0 h 2070968"/>
              <a:gd name="connsiteX4" fmla="*/ 0 w 856710"/>
              <a:gd name="connsiteY4" fmla="*/ 486988 h 2070968"/>
              <a:gd name="connsiteX0" fmla="*/ 0 w 856710"/>
              <a:gd name="connsiteY0" fmla="*/ 486988 h 2070968"/>
              <a:gd name="connsiteX1" fmla="*/ 411686 w 856710"/>
              <a:gd name="connsiteY1" fmla="*/ 2070968 h 2070968"/>
              <a:gd name="connsiteX2" fmla="*/ 856710 w 856710"/>
              <a:gd name="connsiteY2" fmla="*/ 1620013 h 2070968"/>
              <a:gd name="connsiteX3" fmla="*/ 763481 w 856710"/>
              <a:gd name="connsiteY3" fmla="*/ 0 h 2070968"/>
              <a:gd name="connsiteX4" fmla="*/ 0 w 856710"/>
              <a:gd name="connsiteY4" fmla="*/ 486988 h 2070968"/>
              <a:gd name="connsiteX0" fmla="*/ 0 w 590010"/>
              <a:gd name="connsiteY0" fmla="*/ 486988 h 2070968"/>
              <a:gd name="connsiteX1" fmla="*/ 144986 w 590010"/>
              <a:gd name="connsiteY1" fmla="*/ 2070968 h 2070968"/>
              <a:gd name="connsiteX2" fmla="*/ 590010 w 590010"/>
              <a:gd name="connsiteY2" fmla="*/ 1620013 h 2070968"/>
              <a:gd name="connsiteX3" fmla="*/ 496781 w 590010"/>
              <a:gd name="connsiteY3" fmla="*/ 0 h 2070968"/>
              <a:gd name="connsiteX4" fmla="*/ 0 w 590010"/>
              <a:gd name="connsiteY4" fmla="*/ 486988 h 2070968"/>
              <a:gd name="connsiteX0" fmla="*/ 0 w 590010"/>
              <a:gd name="connsiteY0" fmla="*/ 515563 h 2070968"/>
              <a:gd name="connsiteX1" fmla="*/ 144986 w 590010"/>
              <a:gd name="connsiteY1" fmla="*/ 2070968 h 2070968"/>
              <a:gd name="connsiteX2" fmla="*/ 590010 w 590010"/>
              <a:gd name="connsiteY2" fmla="*/ 1620013 h 2070968"/>
              <a:gd name="connsiteX3" fmla="*/ 496781 w 590010"/>
              <a:gd name="connsiteY3" fmla="*/ 0 h 2070968"/>
              <a:gd name="connsiteX4" fmla="*/ 0 w 590010"/>
              <a:gd name="connsiteY4" fmla="*/ 515563 h 2070968"/>
              <a:gd name="connsiteX0" fmla="*/ 0 w 593089"/>
              <a:gd name="connsiteY0" fmla="*/ 487854 h 2070968"/>
              <a:gd name="connsiteX1" fmla="*/ 148065 w 593089"/>
              <a:gd name="connsiteY1" fmla="*/ 2070968 h 2070968"/>
              <a:gd name="connsiteX2" fmla="*/ 593089 w 593089"/>
              <a:gd name="connsiteY2" fmla="*/ 1620013 h 2070968"/>
              <a:gd name="connsiteX3" fmla="*/ 499860 w 593089"/>
              <a:gd name="connsiteY3" fmla="*/ 0 h 2070968"/>
              <a:gd name="connsiteX4" fmla="*/ 0 w 593089"/>
              <a:gd name="connsiteY4" fmla="*/ 487854 h 2070968"/>
              <a:gd name="connsiteX0" fmla="*/ 0 w 593089"/>
              <a:gd name="connsiteY0" fmla="*/ 494012 h 2077126"/>
              <a:gd name="connsiteX1" fmla="*/ 148065 w 593089"/>
              <a:gd name="connsiteY1" fmla="*/ 2077126 h 2077126"/>
              <a:gd name="connsiteX2" fmla="*/ 593089 w 593089"/>
              <a:gd name="connsiteY2" fmla="*/ 1626171 h 2077126"/>
              <a:gd name="connsiteX3" fmla="*/ 493702 w 593089"/>
              <a:gd name="connsiteY3" fmla="*/ 0 h 2077126"/>
              <a:gd name="connsiteX4" fmla="*/ 0 w 593089"/>
              <a:gd name="connsiteY4" fmla="*/ 494012 h 2077126"/>
              <a:gd name="connsiteX0" fmla="*/ 0 w 593089"/>
              <a:gd name="connsiteY0" fmla="*/ 494012 h 2077126"/>
              <a:gd name="connsiteX1" fmla="*/ 148065 w 593089"/>
              <a:gd name="connsiteY1" fmla="*/ 2077126 h 2077126"/>
              <a:gd name="connsiteX2" fmla="*/ 593089 w 593089"/>
              <a:gd name="connsiteY2" fmla="*/ 1626171 h 2077126"/>
              <a:gd name="connsiteX3" fmla="*/ 493702 w 593089"/>
              <a:gd name="connsiteY3" fmla="*/ 0 h 2077126"/>
              <a:gd name="connsiteX4" fmla="*/ 0 w 593089"/>
              <a:gd name="connsiteY4" fmla="*/ 494012 h 2077126"/>
              <a:gd name="connsiteX0" fmla="*/ 0 w 593089"/>
              <a:gd name="connsiteY0" fmla="*/ 494012 h 2123308"/>
              <a:gd name="connsiteX1" fmla="*/ 86489 w 593089"/>
              <a:gd name="connsiteY1" fmla="*/ 2123308 h 2123308"/>
              <a:gd name="connsiteX2" fmla="*/ 593089 w 593089"/>
              <a:gd name="connsiteY2" fmla="*/ 1626171 h 2123308"/>
              <a:gd name="connsiteX3" fmla="*/ 493702 w 593089"/>
              <a:gd name="connsiteY3" fmla="*/ 0 h 2123308"/>
              <a:gd name="connsiteX4" fmla="*/ 0 w 593089"/>
              <a:gd name="connsiteY4" fmla="*/ 494012 h 2123308"/>
              <a:gd name="connsiteX0" fmla="*/ 0 w 590010"/>
              <a:gd name="connsiteY0" fmla="*/ 503248 h 2123308"/>
              <a:gd name="connsiteX1" fmla="*/ 83410 w 590010"/>
              <a:gd name="connsiteY1" fmla="*/ 2123308 h 2123308"/>
              <a:gd name="connsiteX2" fmla="*/ 590010 w 590010"/>
              <a:gd name="connsiteY2" fmla="*/ 1626171 h 2123308"/>
              <a:gd name="connsiteX3" fmla="*/ 490623 w 590010"/>
              <a:gd name="connsiteY3" fmla="*/ 0 h 2123308"/>
              <a:gd name="connsiteX4" fmla="*/ 0 w 590010"/>
              <a:gd name="connsiteY4" fmla="*/ 503248 h 2123308"/>
              <a:gd name="connsiteX0" fmla="*/ 0 w 593089"/>
              <a:gd name="connsiteY0" fmla="*/ 497090 h 2123308"/>
              <a:gd name="connsiteX1" fmla="*/ 86489 w 593089"/>
              <a:gd name="connsiteY1" fmla="*/ 2123308 h 2123308"/>
              <a:gd name="connsiteX2" fmla="*/ 593089 w 593089"/>
              <a:gd name="connsiteY2" fmla="*/ 1626171 h 2123308"/>
              <a:gd name="connsiteX3" fmla="*/ 493702 w 593089"/>
              <a:gd name="connsiteY3" fmla="*/ 0 h 2123308"/>
              <a:gd name="connsiteX4" fmla="*/ 0 w 593089"/>
              <a:gd name="connsiteY4" fmla="*/ 497090 h 2123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3089" h="2123308">
                <a:moveTo>
                  <a:pt x="0" y="497090"/>
                </a:moveTo>
                <a:lnTo>
                  <a:pt x="86489" y="2123308"/>
                </a:lnTo>
                <a:lnTo>
                  <a:pt x="593089" y="1626171"/>
                </a:lnTo>
                <a:cubicBezTo>
                  <a:pt x="571538" y="1060767"/>
                  <a:pt x="534303" y="813054"/>
                  <a:pt x="493702" y="0"/>
                </a:cubicBezTo>
                <a:cubicBezTo>
                  <a:pt x="339509" y="169088"/>
                  <a:pt x="149719" y="345079"/>
                  <a:pt x="0" y="497090"/>
                </a:cubicBezTo>
                <a:close/>
              </a:path>
            </a:pathLst>
          </a:cu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7" name="Right Arrow 8">
            <a:extLst>
              <a:ext uri="{FF2B5EF4-FFF2-40B4-BE49-F238E27FC236}">
                <a16:creationId xmlns:a16="http://schemas.microsoft.com/office/drawing/2014/main" id="{ABE16E9E-E03C-4F7C-9AFC-B6E82EE7B70A}"/>
              </a:ext>
            </a:extLst>
          </p:cNvPr>
          <p:cNvSpPr/>
          <p:nvPr/>
        </p:nvSpPr>
        <p:spPr>
          <a:xfrm>
            <a:off x="879892" y="3014487"/>
            <a:ext cx="8810625" cy="1647423"/>
          </a:xfrm>
          <a:prstGeom prst="rightArrow">
            <a:avLst>
              <a:gd name="adj1" fmla="val 50000"/>
              <a:gd name="adj2" fmla="val 62720"/>
            </a:avLst>
          </a:prstGeom>
          <a:solidFill>
            <a:schemeClr val="accent6">
              <a:lumMod val="20000"/>
              <a:lumOff val="8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Rectangle 9">
            <a:extLst>
              <a:ext uri="{FF2B5EF4-FFF2-40B4-BE49-F238E27FC236}">
                <a16:creationId xmlns:a16="http://schemas.microsoft.com/office/drawing/2014/main" id="{40295792-B421-4D7B-B459-DE8FA563DE69}"/>
              </a:ext>
            </a:extLst>
          </p:cNvPr>
          <p:cNvSpPr/>
          <p:nvPr/>
        </p:nvSpPr>
        <p:spPr>
          <a:xfrm rot="2700000">
            <a:off x="1395728" y="3607478"/>
            <a:ext cx="2244813" cy="647981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Rectangle 10">
            <a:extLst>
              <a:ext uri="{FF2B5EF4-FFF2-40B4-BE49-F238E27FC236}">
                <a16:creationId xmlns:a16="http://schemas.microsoft.com/office/drawing/2014/main" id="{8C5ED483-0352-4D76-A748-7B609AA4CE90}"/>
              </a:ext>
            </a:extLst>
          </p:cNvPr>
          <p:cNvSpPr/>
          <p:nvPr/>
        </p:nvSpPr>
        <p:spPr>
          <a:xfrm rot="2700000">
            <a:off x="2926484" y="3607478"/>
            <a:ext cx="2244813" cy="647981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2C047A12-0446-454B-9B69-FCDB52B55F5A}"/>
              </a:ext>
            </a:extLst>
          </p:cNvPr>
          <p:cNvSpPr/>
          <p:nvPr/>
        </p:nvSpPr>
        <p:spPr>
          <a:xfrm rot="2700000">
            <a:off x="4457240" y="3607478"/>
            <a:ext cx="2244813" cy="647981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1" name="Rectangle 12">
            <a:extLst>
              <a:ext uri="{FF2B5EF4-FFF2-40B4-BE49-F238E27FC236}">
                <a16:creationId xmlns:a16="http://schemas.microsoft.com/office/drawing/2014/main" id="{31584565-7E2C-4AF5-AE9C-4581CB237477}"/>
              </a:ext>
            </a:extLst>
          </p:cNvPr>
          <p:cNvSpPr/>
          <p:nvPr/>
        </p:nvSpPr>
        <p:spPr>
          <a:xfrm rot="2700000">
            <a:off x="5987996" y="3607478"/>
            <a:ext cx="2244813" cy="647981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12" name="Group 14">
            <a:extLst>
              <a:ext uri="{FF2B5EF4-FFF2-40B4-BE49-F238E27FC236}">
                <a16:creationId xmlns:a16="http://schemas.microsoft.com/office/drawing/2014/main" id="{B61E68DA-7F76-4812-A698-A84C93E78DD3}"/>
              </a:ext>
            </a:extLst>
          </p:cNvPr>
          <p:cNvGrpSpPr/>
          <p:nvPr/>
        </p:nvGrpSpPr>
        <p:grpSpPr>
          <a:xfrm>
            <a:off x="2418085" y="1743407"/>
            <a:ext cx="2148132" cy="1081951"/>
            <a:chOff x="1062658" y="3986014"/>
            <a:chExt cx="1728192" cy="1081951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650BFC5-8741-40CB-8338-898EB6D61B54}"/>
                </a:ext>
              </a:extLst>
            </p:cNvPr>
            <p:cNvSpPr txBox="1"/>
            <p:nvPr/>
          </p:nvSpPr>
          <p:spPr>
            <a:xfrm>
              <a:off x="1062658" y="3986014"/>
              <a:ext cx="17281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5FAD02B-04DB-43FC-B155-60C021A1BB24}"/>
                </a:ext>
              </a:extLst>
            </p:cNvPr>
            <p:cNvSpPr txBox="1"/>
            <p:nvPr/>
          </p:nvSpPr>
          <p:spPr>
            <a:xfrm>
              <a:off x="1062658" y="4236968"/>
              <a:ext cx="172819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5" name="Group 17">
            <a:extLst>
              <a:ext uri="{FF2B5EF4-FFF2-40B4-BE49-F238E27FC236}">
                <a16:creationId xmlns:a16="http://schemas.microsoft.com/office/drawing/2014/main" id="{C1634717-595C-4362-8678-21052790A0A0}"/>
              </a:ext>
            </a:extLst>
          </p:cNvPr>
          <p:cNvGrpSpPr/>
          <p:nvPr/>
        </p:nvGrpSpPr>
        <p:grpSpPr>
          <a:xfrm>
            <a:off x="5478567" y="1743407"/>
            <a:ext cx="2148132" cy="1081951"/>
            <a:chOff x="1062658" y="3986014"/>
            <a:chExt cx="1728192" cy="1081951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1213360-F440-40C3-8EE6-143A0BB9009F}"/>
                </a:ext>
              </a:extLst>
            </p:cNvPr>
            <p:cNvSpPr txBox="1"/>
            <p:nvPr/>
          </p:nvSpPr>
          <p:spPr>
            <a:xfrm>
              <a:off x="1062658" y="3986014"/>
              <a:ext cx="17281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2CD779C-17CC-4F64-83E1-6D7F2FC5775A}"/>
                </a:ext>
              </a:extLst>
            </p:cNvPr>
            <p:cNvSpPr txBox="1"/>
            <p:nvPr/>
          </p:nvSpPr>
          <p:spPr>
            <a:xfrm>
              <a:off x="1062658" y="4236968"/>
              <a:ext cx="172819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8" name="Group 20">
            <a:extLst>
              <a:ext uri="{FF2B5EF4-FFF2-40B4-BE49-F238E27FC236}">
                <a16:creationId xmlns:a16="http://schemas.microsoft.com/office/drawing/2014/main" id="{23A45FC2-EF5D-426F-B1C0-E900D21BCBAF}"/>
              </a:ext>
            </a:extLst>
          </p:cNvPr>
          <p:cNvGrpSpPr/>
          <p:nvPr/>
        </p:nvGrpSpPr>
        <p:grpSpPr>
          <a:xfrm>
            <a:off x="5071283" y="4994247"/>
            <a:ext cx="2148132" cy="1081951"/>
            <a:chOff x="1062658" y="3986014"/>
            <a:chExt cx="1728192" cy="1081951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6CF05E1-EA13-4059-9CEA-273278C9CBAB}"/>
                </a:ext>
              </a:extLst>
            </p:cNvPr>
            <p:cNvSpPr txBox="1"/>
            <p:nvPr/>
          </p:nvSpPr>
          <p:spPr>
            <a:xfrm>
              <a:off x="1062658" y="3986014"/>
              <a:ext cx="17281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D529DC0-64E0-40D3-AD20-52815FA312DE}"/>
                </a:ext>
              </a:extLst>
            </p:cNvPr>
            <p:cNvSpPr txBox="1"/>
            <p:nvPr/>
          </p:nvSpPr>
          <p:spPr>
            <a:xfrm>
              <a:off x="1062658" y="4236968"/>
              <a:ext cx="172819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1" name="Group 23">
            <a:extLst>
              <a:ext uri="{FF2B5EF4-FFF2-40B4-BE49-F238E27FC236}">
                <a16:creationId xmlns:a16="http://schemas.microsoft.com/office/drawing/2014/main" id="{A05DAF44-912B-48C1-80C8-632EE1B6567C}"/>
              </a:ext>
            </a:extLst>
          </p:cNvPr>
          <p:cNvGrpSpPr/>
          <p:nvPr/>
        </p:nvGrpSpPr>
        <p:grpSpPr>
          <a:xfrm>
            <a:off x="8167680" y="4994247"/>
            <a:ext cx="2148132" cy="1081951"/>
            <a:chOff x="1062658" y="3986014"/>
            <a:chExt cx="1728192" cy="1081951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7725115-0BE6-4CB0-8E5A-28218466181C}"/>
                </a:ext>
              </a:extLst>
            </p:cNvPr>
            <p:cNvSpPr txBox="1"/>
            <p:nvPr/>
          </p:nvSpPr>
          <p:spPr>
            <a:xfrm>
              <a:off x="1062658" y="3986014"/>
              <a:ext cx="17281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990DC85-BD1B-483A-8241-C5818432744B}"/>
                </a:ext>
              </a:extLst>
            </p:cNvPr>
            <p:cNvSpPr txBox="1"/>
            <p:nvPr/>
          </p:nvSpPr>
          <p:spPr>
            <a:xfrm>
              <a:off x="1062658" y="4236968"/>
              <a:ext cx="172819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4" name="Oval 27">
            <a:extLst>
              <a:ext uri="{FF2B5EF4-FFF2-40B4-BE49-F238E27FC236}">
                <a16:creationId xmlns:a16="http://schemas.microsoft.com/office/drawing/2014/main" id="{3164E16D-508D-4036-871E-AE331B8B1BE4}"/>
              </a:ext>
            </a:extLst>
          </p:cNvPr>
          <p:cNvSpPr/>
          <p:nvPr/>
        </p:nvSpPr>
        <p:spPr>
          <a:xfrm>
            <a:off x="1609458" y="1922732"/>
            <a:ext cx="686902" cy="68690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5" name="Oval 30">
            <a:extLst>
              <a:ext uri="{FF2B5EF4-FFF2-40B4-BE49-F238E27FC236}">
                <a16:creationId xmlns:a16="http://schemas.microsoft.com/office/drawing/2014/main" id="{74EFC434-5090-4C03-97FC-61E1D8175B1D}"/>
              </a:ext>
            </a:extLst>
          </p:cNvPr>
          <p:cNvSpPr/>
          <p:nvPr/>
        </p:nvSpPr>
        <p:spPr>
          <a:xfrm>
            <a:off x="4263042" y="5193668"/>
            <a:ext cx="686902" cy="68690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6" name="Oval 33">
            <a:extLst>
              <a:ext uri="{FF2B5EF4-FFF2-40B4-BE49-F238E27FC236}">
                <a16:creationId xmlns:a16="http://schemas.microsoft.com/office/drawing/2014/main" id="{253C71F6-67D1-4FEA-BD3B-E95A8928486C}"/>
              </a:ext>
            </a:extLst>
          </p:cNvPr>
          <p:cNvSpPr/>
          <p:nvPr/>
        </p:nvSpPr>
        <p:spPr>
          <a:xfrm>
            <a:off x="4669942" y="1922732"/>
            <a:ext cx="686902" cy="68690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27" name="Oval 36">
            <a:extLst>
              <a:ext uri="{FF2B5EF4-FFF2-40B4-BE49-F238E27FC236}">
                <a16:creationId xmlns:a16="http://schemas.microsoft.com/office/drawing/2014/main" id="{160ADA7A-1855-4462-ABAC-F81B53D3541D}"/>
              </a:ext>
            </a:extLst>
          </p:cNvPr>
          <p:cNvSpPr/>
          <p:nvPr/>
        </p:nvSpPr>
        <p:spPr>
          <a:xfrm>
            <a:off x="7338172" y="5193668"/>
            <a:ext cx="686902" cy="68690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B5605FC-FC2D-4471-8D0E-BDFF8DA7FAC2}"/>
              </a:ext>
            </a:extLst>
          </p:cNvPr>
          <p:cNvSpPr txBox="1"/>
          <p:nvPr/>
        </p:nvSpPr>
        <p:spPr>
          <a:xfrm rot="2700000">
            <a:off x="1557735" y="3762190"/>
            <a:ext cx="19398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Your Text  Here</a:t>
            </a:r>
            <a:endParaRPr lang="ko-KR" altLang="en-US" sz="1600" b="1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48D137C-7F2F-4072-A74B-607D6971E773}"/>
              </a:ext>
            </a:extLst>
          </p:cNvPr>
          <p:cNvSpPr txBox="1"/>
          <p:nvPr/>
        </p:nvSpPr>
        <p:spPr>
          <a:xfrm rot="2700000">
            <a:off x="3082141" y="3762190"/>
            <a:ext cx="19398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Your Text  Here</a:t>
            </a:r>
            <a:endParaRPr lang="ko-KR" altLang="en-US" sz="1600" b="1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337F123-FA96-4952-9882-A94E50555464}"/>
              </a:ext>
            </a:extLst>
          </p:cNvPr>
          <p:cNvSpPr txBox="1"/>
          <p:nvPr/>
        </p:nvSpPr>
        <p:spPr>
          <a:xfrm rot="2700000">
            <a:off x="4606547" y="3762190"/>
            <a:ext cx="19398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Your Text  Here</a:t>
            </a:r>
            <a:endParaRPr lang="ko-KR" altLang="en-US" sz="1600" b="1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09BD76D-76BE-4046-ACD9-A034F77F8E55}"/>
              </a:ext>
            </a:extLst>
          </p:cNvPr>
          <p:cNvSpPr txBox="1"/>
          <p:nvPr/>
        </p:nvSpPr>
        <p:spPr>
          <a:xfrm rot="2700000">
            <a:off x="6130953" y="3762190"/>
            <a:ext cx="19398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Your Text  Here</a:t>
            </a:r>
            <a:endParaRPr lang="ko-KR" altLang="en-US" sz="1600" b="1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32" name="Rectangle 16">
            <a:extLst>
              <a:ext uri="{FF2B5EF4-FFF2-40B4-BE49-F238E27FC236}">
                <a16:creationId xmlns:a16="http://schemas.microsoft.com/office/drawing/2014/main" id="{9D6BF4EB-D217-4429-A904-81A26A87C6BC}"/>
              </a:ext>
            </a:extLst>
          </p:cNvPr>
          <p:cNvSpPr/>
          <p:nvPr/>
        </p:nvSpPr>
        <p:spPr>
          <a:xfrm rot="2700000">
            <a:off x="4479027" y="5283827"/>
            <a:ext cx="268580" cy="481513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3" name="Rectangle 9">
            <a:extLst>
              <a:ext uri="{FF2B5EF4-FFF2-40B4-BE49-F238E27FC236}">
                <a16:creationId xmlns:a16="http://schemas.microsoft.com/office/drawing/2014/main" id="{64721A74-C39D-4CCB-82BE-DE5121531845}"/>
              </a:ext>
            </a:extLst>
          </p:cNvPr>
          <p:cNvSpPr/>
          <p:nvPr/>
        </p:nvSpPr>
        <p:spPr>
          <a:xfrm>
            <a:off x="1799618" y="2098406"/>
            <a:ext cx="332759" cy="311492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4" name="Oval 7">
            <a:extLst>
              <a:ext uri="{FF2B5EF4-FFF2-40B4-BE49-F238E27FC236}">
                <a16:creationId xmlns:a16="http://schemas.microsoft.com/office/drawing/2014/main" id="{B4D91AB1-655D-4A6D-8803-20FFE2D93562}"/>
              </a:ext>
            </a:extLst>
          </p:cNvPr>
          <p:cNvSpPr/>
          <p:nvPr/>
        </p:nvSpPr>
        <p:spPr>
          <a:xfrm>
            <a:off x="4837774" y="2077399"/>
            <a:ext cx="364891" cy="364891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415334" y="1947658"/>
                </a:moveTo>
                <a:lnTo>
                  <a:pt x="838053" y="2871852"/>
                </a:lnTo>
                <a:cubicBezTo>
                  <a:pt x="1312591" y="3168264"/>
                  <a:pt x="1913932" y="3170879"/>
                  <a:pt x="2391030" y="2878606"/>
                </a:cubicBezTo>
                <a:lnTo>
                  <a:pt x="1821709" y="1949263"/>
                </a:lnTo>
                <a:cubicBezTo>
                  <a:pt x="1763478" y="1986502"/>
                  <a:pt x="1694174" y="2007350"/>
                  <a:pt x="1620000" y="2007350"/>
                </a:cubicBezTo>
                <a:cubicBezTo>
                  <a:pt x="1544621" y="2007350"/>
                  <a:pt x="1474270" y="1985818"/>
                  <a:pt x="1415334" y="1947658"/>
                </a:cubicBezTo>
                <a:close/>
                <a:moveTo>
                  <a:pt x="1620001" y="1350973"/>
                </a:moveTo>
                <a:cubicBezTo>
                  <a:pt x="1471421" y="1350973"/>
                  <a:pt x="1350973" y="1471421"/>
                  <a:pt x="1350973" y="1620001"/>
                </a:cubicBezTo>
                <a:cubicBezTo>
                  <a:pt x="1350973" y="1768581"/>
                  <a:pt x="1471421" y="1889029"/>
                  <a:pt x="1620001" y="1889029"/>
                </a:cubicBezTo>
                <a:cubicBezTo>
                  <a:pt x="1768581" y="1889029"/>
                  <a:pt x="1889029" y="1768581"/>
                  <a:pt x="1889029" y="1620001"/>
                </a:cubicBezTo>
                <a:cubicBezTo>
                  <a:pt x="1889029" y="1471421"/>
                  <a:pt x="1768581" y="1350973"/>
                  <a:pt x="1620001" y="1350973"/>
                </a:cubicBezTo>
                <a:close/>
                <a:moveTo>
                  <a:pt x="2324470" y="322965"/>
                </a:moveTo>
                <a:lnTo>
                  <a:pt x="1804044" y="1281148"/>
                </a:lnTo>
                <a:cubicBezTo>
                  <a:pt x="1925507" y="1345192"/>
                  <a:pt x="2007350" y="1473038"/>
                  <a:pt x="2007350" y="1620000"/>
                </a:cubicBezTo>
                <a:lnTo>
                  <a:pt x="2005998" y="1633413"/>
                </a:lnTo>
                <a:lnTo>
                  <a:pt x="3095109" y="1671260"/>
                </a:lnTo>
                <a:cubicBezTo>
                  <a:pt x="3114541" y="1112092"/>
                  <a:pt x="2816135" y="590008"/>
                  <a:pt x="2324470" y="322965"/>
                </a:cubicBezTo>
                <a:close/>
                <a:moveTo>
                  <a:pt x="926838" y="316888"/>
                </a:moveTo>
                <a:cubicBezTo>
                  <a:pt x="432869" y="579644"/>
                  <a:pt x="129933" y="1099113"/>
                  <a:pt x="144500" y="1658429"/>
                </a:cubicBezTo>
                <a:lnTo>
                  <a:pt x="1233664" y="1630062"/>
                </a:lnTo>
                <a:cubicBezTo>
                  <a:pt x="1232693" y="1626734"/>
                  <a:pt x="1232650" y="1623372"/>
                  <a:pt x="1232650" y="1620000"/>
                </a:cubicBezTo>
                <a:cubicBezTo>
                  <a:pt x="1232650" y="1471836"/>
                  <a:pt x="1315838" y="1343102"/>
                  <a:pt x="1438904" y="1279548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5" name="Rounded Rectangle 27">
            <a:extLst>
              <a:ext uri="{FF2B5EF4-FFF2-40B4-BE49-F238E27FC236}">
                <a16:creationId xmlns:a16="http://schemas.microsoft.com/office/drawing/2014/main" id="{A2170D98-1AB3-4B7E-A75C-FD3C7B16F4B5}"/>
              </a:ext>
            </a:extLst>
          </p:cNvPr>
          <p:cNvSpPr/>
          <p:nvPr/>
        </p:nvSpPr>
        <p:spPr>
          <a:xfrm>
            <a:off x="7495629" y="5403020"/>
            <a:ext cx="349863" cy="268742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6" name="Freeform 32">
            <a:extLst>
              <a:ext uri="{FF2B5EF4-FFF2-40B4-BE49-F238E27FC236}">
                <a16:creationId xmlns:a16="http://schemas.microsoft.com/office/drawing/2014/main" id="{C832E1E1-95E3-438E-B21B-52FA82212AA8}"/>
              </a:ext>
            </a:extLst>
          </p:cNvPr>
          <p:cNvSpPr/>
          <p:nvPr/>
        </p:nvSpPr>
        <p:spPr>
          <a:xfrm>
            <a:off x="9851672" y="2944889"/>
            <a:ext cx="1605299" cy="1470397"/>
          </a:xfrm>
          <a:custGeom>
            <a:avLst/>
            <a:gdLst/>
            <a:ahLst/>
            <a:cxnLst/>
            <a:rect l="l" t="t" r="r" b="b"/>
            <a:pathLst>
              <a:path w="3210745" h="2940925">
                <a:moveTo>
                  <a:pt x="340528" y="2526682"/>
                </a:moveTo>
                <a:cubicBezTo>
                  <a:pt x="280875" y="2526682"/>
                  <a:pt x="232516" y="2575041"/>
                  <a:pt x="232516" y="2634694"/>
                </a:cubicBezTo>
                <a:cubicBezTo>
                  <a:pt x="232516" y="2694347"/>
                  <a:pt x="280875" y="2742706"/>
                  <a:pt x="340528" y="2742706"/>
                </a:cubicBezTo>
                <a:cubicBezTo>
                  <a:pt x="400181" y="2742706"/>
                  <a:pt x="448540" y="2694347"/>
                  <a:pt x="448540" y="2634694"/>
                </a:cubicBezTo>
                <a:cubicBezTo>
                  <a:pt x="448540" y="2575041"/>
                  <a:pt x="400181" y="2526682"/>
                  <a:pt x="340528" y="2526682"/>
                </a:cubicBezTo>
                <a:close/>
                <a:moveTo>
                  <a:pt x="1821636" y="152"/>
                </a:moveTo>
                <a:cubicBezTo>
                  <a:pt x="1920275" y="-4956"/>
                  <a:pt x="2051571" y="119306"/>
                  <a:pt x="2102482" y="278737"/>
                </a:cubicBezTo>
                <a:cubicBezTo>
                  <a:pt x="2192513" y="649582"/>
                  <a:pt x="1575154" y="1213351"/>
                  <a:pt x="2006019" y="1236931"/>
                </a:cubicBezTo>
                <a:cubicBezTo>
                  <a:pt x="2310412" y="1206920"/>
                  <a:pt x="2473326" y="1176910"/>
                  <a:pt x="2803442" y="1166192"/>
                </a:cubicBezTo>
                <a:cubicBezTo>
                  <a:pt x="3103547" y="1170479"/>
                  <a:pt x="3152850" y="1361260"/>
                  <a:pt x="3002798" y="1564903"/>
                </a:cubicBezTo>
                <a:cubicBezTo>
                  <a:pt x="3191435" y="1575621"/>
                  <a:pt x="3347919" y="1869296"/>
                  <a:pt x="3022090" y="1989338"/>
                </a:cubicBezTo>
                <a:cubicBezTo>
                  <a:pt x="3332913" y="2182262"/>
                  <a:pt x="3154994" y="2426634"/>
                  <a:pt x="2977074" y="2471650"/>
                </a:cubicBezTo>
                <a:cubicBezTo>
                  <a:pt x="3127127" y="2606697"/>
                  <a:pt x="3109978" y="2709590"/>
                  <a:pt x="2957782" y="2793191"/>
                </a:cubicBezTo>
                <a:cubicBezTo>
                  <a:pt x="2620164" y="2932526"/>
                  <a:pt x="1747715" y="3028988"/>
                  <a:pt x="1253613" y="2818914"/>
                </a:cubicBezTo>
                <a:cubicBezTo>
                  <a:pt x="1018944" y="2738561"/>
                  <a:pt x="869067" y="2654318"/>
                  <a:pt x="700568" y="2648441"/>
                </a:cubicBezTo>
                <a:lnTo>
                  <a:pt x="700568" y="2796242"/>
                </a:lnTo>
                <a:cubicBezTo>
                  <a:pt x="700568" y="2860729"/>
                  <a:pt x="648291" y="2913006"/>
                  <a:pt x="583804" y="2913006"/>
                </a:cubicBezTo>
                <a:lnTo>
                  <a:pt x="0" y="2913006"/>
                </a:lnTo>
                <a:lnTo>
                  <a:pt x="0" y="1400838"/>
                </a:lnTo>
                <a:lnTo>
                  <a:pt x="583804" y="1400838"/>
                </a:lnTo>
                <a:cubicBezTo>
                  <a:pt x="648291" y="1400838"/>
                  <a:pt x="700568" y="1453115"/>
                  <a:pt x="700568" y="1517602"/>
                </a:cubicBezTo>
                <a:lnTo>
                  <a:pt x="700568" y="1571674"/>
                </a:lnTo>
                <a:cubicBezTo>
                  <a:pt x="721537" y="1568378"/>
                  <a:pt x="746526" y="1559634"/>
                  <a:pt x="784162" y="1539180"/>
                </a:cubicBezTo>
                <a:cubicBezTo>
                  <a:pt x="831321" y="1421281"/>
                  <a:pt x="890271" y="1323747"/>
                  <a:pt x="1034964" y="1191915"/>
                </a:cubicBezTo>
                <a:cubicBezTo>
                  <a:pt x="1257900" y="851081"/>
                  <a:pt x="1628744" y="677449"/>
                  <a:pt x="1703770" y="169413"/>
                </a:cubicBezTo>
                <a:cubicBezTo>
                  <a:pt x="1715024" y="52855"/>
                  <a:pt x="1762452" y="3217"/>
                  <a:pt x="1821636" y="152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934031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001287E-8148-4CCF-A03A-EA0ADC7A925A}"/>
              </a:ext>
            </a:extLst>
          </p:cNvPr>
          <p:cNvSpPr/>
          <p:nvPr/>
        </p:nvSpPr>
        <p:spPr>
          <a:xfrm>
            <a:off x="3785201" y="1826614"/>
            <a:ext cx="4609776" cy="4222957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noFill/>
          <a:ln w="476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grpSp>
        <p:nvGrpSpPr>
          <p:cNvPr id="4" name="Group 40">
            <a:extLst>
              <a:ext uri="{FF2B5EF4-FFF2-40B4-BE49-F238E27FC236}">
                <a16:creationId xmlns:a16="http://schemas.microsoft.com/office/drawing/2014/main" id="{3EEFE877-3CDA-4479-8AB0-33484C3DFBD8}"/>
              </a:ext>
            </a:extLst>
          </p:cNvPr>
          <p:cNvGrpSpPr/>
          <p:nvPr/>
        </p:nvGrpSpPr>
        <p:grpSpPr>
          <a:xfrm>
            <a:off x="8914355" y="1774999"/>
            <a:ext cx="2544833" cy="1305428"/>
            <a:chOff x="575693" y="4105536"/>
            <a:chExt cx="2919670" cy="130542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6729AEE-0909-48AD-8ACA-F56551798F76}"/>
                </a:ext>
              </a:extLst>
            </p:cNvPr>
            <p:cNvSpPr txBox="1"/>
            <p:nvPr/>
          </p:nvSpPr>
          <p:spPr>
            <a:xfrm>
              <a:off x="578399" y="4395301"/>
              <a:ext cx="2904230" cy="1015663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Example Text : Get a modern PowerPoint  Presentation that is beautifully designed. I hope and I believe that this Template will your Time, Money and Reputation.  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3699400-5B1B-4C4E-87F0-C9C7FFC31BBF}"/>
                </a:ext>
              </a:extLst>
            </p:cNvPr>
            <p:cNvSpPr txBox="1"/>
            <p:nvPr/>
          </p:nvSpPr>
          <p:spPr>
            <a:xfrm>
              <a:off x="575693" y="4105536"/>
              <a:ext cx="2919670" cy="276999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7" name="Group 44">
            <a:extLst>
              <a:ext uri="{FF2B5EF4-FFF2-40B4-BE49-F238E27FC236}">
                <a16:creationId xmlns:a16="http://schemas.microsoft.com/office/drawing/2014/main" id="{DF32C6D3-CEB6-424C-B502-8A95CCB4C9DB}"/>
              </a:ext>
            </a:extLst>
          </p:cNvPr>
          <p:cNvGrpSpPr/>
          <p:nvPr/>
        </p:nvGrpSpPr>
        <p:grpSpPr>
          <a:xfrm>
            <a:off x="3365778" y="1727591"/>
            <a:ext cx="3137332" cy="1120762"/>
            <a:chOff x="-311417" y="4105536"/>
            <a:chExt cx="3037928" cy="112076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FE478FB-A1FA-4C5A-98A4-650A06EEBD52}"/>
                </a:ext>
              </a:extLst>
            </p:cNvPr>
            <p:cNvSpPr txBox="1"/>
            <p:nvPr/>
          </p:nvSpPr>
          <p:spPr>
            <a:xfrm>
              <a:off x="-304623" y="4395301"/>
              <a:ext cx="3021863" cy="83099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Example Text : Get a modern PowerPoint  Presentation that is beautifully designed. I hope and I believe that this Template will your Time, Money and Reputation. 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7B78E2B-1BB6-4CB0-890C-A3D8B7D7CD09}"/>
                </a:ext>
              </a:extLst>
            </p:cNvPr>
            <p:cNvSpPr txBox="1"/>
            <p:nvPr/>
          </p:nvSpPr>
          <p:spPr>
            <a:xfrm>
              <a:off x="-311417" y="4105536"/>
              <a:ext cx="3037928" cy="276999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0" name="Group 47">
            <a:extLst>
              <a:ext uri="{FF2B5EF4-FFF2-40B4-BE49-F238E27FC236}">
                <a16:creationId xmlns:a16="http://schemas.microsoft.com/office/drawing/2014/main" id="{B2C70B79-889D-4E3C-B27E-EE73835CDAF2}"/>
              </a:ext>
            </a:extLst>
          </p:cNvPr>
          <p:cNvGrpSpPr/>
          <p:nvPr/>
        </p:nvGrpSpPr>
        <p:grpSpPr>
          <a:xfrm>
            <a:off x="652435" y="3250257"/>
            <a:ext cx="2624868" cy="1305428"/>
            <a:chOff x="313627" y="4105536"/>
            <a:chExt cx="2830084" cy="130542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903751F-C8FD-46F6-967C-A31D4236E9F3}"/>
                </a:ext>
              </a:extLst>
            </p:cNvPr>
            <p:cNvSpPr txBox="1"/>
            <p:nvPr/>
          </p:nvSpPr>
          <p:spPr>
            <a:xfrm>
              <a:off x="317720" y="4395301"/>
              <a:ext cx="2815118" cy="1015663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Example Text : Get a modern PowerPoint  Presentation that is beautifully designed. I hope and I believe that this Template will your Time, Money and Reputation.   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199F2C2-4987-4BDA-854D-E0988B3BFA2C}"/>
                </a:ext>
              </a:extLst>
            </p:cNvPr>
            <p:cNvSpPr txBox="1"/>
            <p:nvPr/>
          </p:nvSpPr>
          <p:spPr>
            <a:xfrm>
              <a:off x="313627" y="4105536"/>
              <a:ext cx="2830084" cy="276999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3" name="Group 79">
            <a:extLst>
              <a:ext uri="{FF2B5EF4-FFF2-40B4-BE49-F238E27FC236}">
                <a16:creationId xmlns:a16="http://schemas.microsoft.com/office/drawing/2014/main" id="{43C46D97-EF4A-4785-8A57-66A36D033023}"/>
              </a:ext>
            </a:extLst>
          </p:cNvPr>
          <p:cNvGrpSpPr/>
          <p:nvPr/>
        </p:nvGrpSpPr>
        <p:grpSpPr>
          <a:xfrm>
            <a:off x="7715866" y="5010662"/>
            <a:ext cx="3072113" cy="1120762"/>
            <a:chOff x="575693" y="4105536"/>
            <a:chExt cx="2777142" cy="1120762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0F8EC8B-B154-4C8B-843A-45300B769FE8}"/>
                </a:ext>
              </a:extLst>
            </p:cNvPr>
            <p:cNvSpPr txBox="1"/>
            <p:nvPr/>
          </p:nvSpPr>
          <p:spPr>
            <a:xfrm>
              <a:off x="578399" y="4395301"/>
              <a:ext cx="2762456" cy="83099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Example Text : Get a modern PowerPoint  Presentation that is beautifully designed. I hope and I believe that this Template will your Time, Money and Reputation.  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F82F8AE-95EC-4FBE-A5B5-370F1A3284DC}"/>
                </a:ext>
              </a:extLst>
            </p:cNvPr>
            <p:cNvSpPr txBox="1"/>
            <p:nvPr/>
          </p:nvSpPr>
          <p:spPr>
            <a:xfrm>
              <a:off x="575693" y="4105536"/>
              <a:ext cx="2777142" cy="276999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16" name="Arc 140">
            <a:extLst>
              <a:ext uri="{FF2B5EF4-FFF2-40B4-BE49-F238E27FC236}">
                <a16:creationId xmlns:a16="http://schemas.microsoft.com/office/drawing/2014/main" id="{D6AB4CA5-B79C-4811-98F2-36B37D96EDB0}"/>
              </a:ext>
            </a:extLst>
          </p:cNvPr>
          <p:cNvSpPr/>
          <p:nvPr/>
        </p:nvSpPr>
        <p:spPr>
          <a:xfrm rot="18000000">
            <a:off x="5544380" y="2963398"/>
            <a:ext cx="1458703" cy="1458703"/>
          </a:xfrm>
          <a:prstGeom prst="arc">
            <a:avLst>
              <a:gd name="adj1" fmla="val 16137445"/>
              <a:gd name="adj2" fmla="val 74939"/>
            </a:avLst>
          </a:prstGeom>
          <a:ln w="12700">
            <a:solidFill>
              <a:schemeClr val="accent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7" name="Arc 142">
            <a:extLst>
              <a:ext uri="{FF2B5EF4-FFF2-40B4-BE49-F238E27FC236}">
                <a16:creationId xmlns:a16="http://schemas.microsoft.com/office/drawing/2014/main" id="{CAC3D58E-7C90-4DF3-9C67-730B5FEAA51A}"/>
              </a:ext>
            </a:extLst>
          </p:cNvPr>
          <p:cNvSpPr/>
          <p:nvPr/>
        </p:nvSpPr>
        <p:spPr>
          <a:xfrm rot="8100000" flipH="1">
            <a:off x="7475633" y="1791482"/>
            <a:ext cx="1272465" cy="1272465"/>
          </a:xfrm>
          <a:prstGeom prst="arc">
            <a:avLst>
              <a:gd name="adj1" fmla="val 16137445"/>
              <a:gd name="adj2" fmla="val 74939"/>
            </a:avLst>
          </a:prstGeom>
          <a:ln w="12700">
            <a:solidFill>
              <a:schemeClr val="accent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8" name="Arc 143">
            <a:extLst>
              <a:ext uri="{FF2B5EF4-FFF2-40B4-BE49-F238E27FC236}">
                <a16:creationId xmlns:a16="http://schemas.microsoft.com/office/drawing/2014/main" id="{0C113B9E-210B-49C5-8EDF-A33CDF246354}"/>
              </a:ext>
            </a:extLst>
          </p:cNvPr>
          <p:cNvSpPr/>
          <p:nvPr/>
        </p:nvSpPr>
        <p:spPr>
          <a:xfrm rot="18900000" flipH="1">
            <a:off x="3456838" y="3257066"/>
            <a:ext cx="1272465" cy="1272465"/>
          </a:xfrm>
          <a:prstGeom prst="arc">
            <a:avLst>
              <a:gd name="adj1" fmla="val 16137445"/>
              <a:gd name="adj2" fmla="val 74939"/>
            </a:avLst>
          </a:prstGeom>
          <a:ln w="12700">
            <a:solidFill>
              <a:schemeClr val="accent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3" name="Rounded Rectangle 12">
            <a:extLst>
              <a:ext uri="{FF2B5EF4-FFF2-40B4-BE49-F238E27FC236}">
                <a16:creationId xmlns:a16="http://schemas.microsoft.com/office/drawing/2014/main" id="{CCE5A712-E521-49F7-825C-31C6E07CBD58}"/>
              </a:ext>
            </a:extLst>
          </p:cNvPr>
          <p:cNvSpPr>
            <a:spLocks noChangeAspect="1"/>
          </p:cNvSpPr>
          <p:nvPr/>
        </p:nvSpPr>
        <p:spPr>
          <a:xfrm>
            <a:off x="6090089" y="3582726"/>
            <a:ext cx="596412" cy="710732"/>
          </a:xfrm>
          <a:custGeom>
            <a:avLst/>
            <a:gdLst/>
            <a:ahLst/>
            <a:cxnLst/>
            <a:rect l="l" t="t" r="r" b="b"/>
            <a:pathLst>
              <a:path w="3312367" h="3947283">
                <a:moveTo>
                  <a:pt x="2537615" y="3705909"/>
                </a:moveTo>
                <a:cubicBezTo>
                  <a:pt x="2512344" y="3705909"/>
                  <a:pt x="2491857" y="3726396"/>
                  <a:pt x="2491857" y="3751667"/>
                </a:cubicBezTo>
                <a:cubicBezTo>
                  <a:pt x="2491857" y="3776938"/>
                  <a:pt x="2512344" y="3797425"/>
                  <a:pt x="2537615" y="3797425"/>
                </a:cubicBezTo>
                <a:lnTo>
                  <a:pt x="2762175" y="3797425"/>
                </a:lnTo>
                <a:cubicBezTo>
                  <a:pt x="2787446" y="3797425"/>
                  <a:pt x="2807933" y="3776938"/>
                  <a:pt x="2807933" y="3751667"/>
                </a:cubicBezTo>
                <a:cubicBezTo>
                  <a:pt x="2807933" y="3726396"/>
                  <a:pt x="2787446" y="3705909"/>
                  <a:pt x="2762175" y="3705909"/>
                </a:cubicBezTo>
                <a:close/>
                <a:moveTo>
                  <a:pt x="1141114" y="3408594"/>
                </a:moveTo>
                <a:cubicBezTo>
                  <a:pt x="1097903" y="3408594"/>
                  <a:pt x="1062874" y="3443623"/>
                  <a:pt x="1062874" y="3486834"/>
                </a:cubicBezTo>
                <a:cubicBezTo>
                  <a:pt x="1062874" y="3530045"/>
                  <a:pt x="1097903" y="3565073"/>
                  <a:pt x="1141114" y="3565073"/>
                </a:cubicBezTo>
                <a:lnTo>
                  <a:pt x="1525078" y="3565074"/>
                </a:lnTo>
                <a:cubicBezTo>
                  <a:pt x="1568289" y="3565074"/>
                  <a:pt x="1603318" y="3530045"/>
                  <a:pt x="1603318" y="3486834"/>
                </a:cubicBezTo>
                <a:lnTo>
                  <a:pt x="1603319" y="3486834"/>
                </a:lnTo>
                <a:cubicBezTo>
                  <a:pt x="1603319" y="3443623"/>
                  <a:pt x="1568290" y="3408594"/>
                  <a:pt x="1525079" y="3408594"/>
                </a:cubicBezTo>
                <a:close/>
                <a:moveTo>
                  <a:pt x="2129393" y="1705414"/>
                </a:moveTo>
                <a:lnTo>
                  <a:pt x="2129393" y="3580170"/>
                </a:lnTo>
                <a:lnTo>
                  <a:pt x="3126216" y="3580170"/>
                </a:lnTo>
                <a:lnTo>
                  <a:pt x="3126216" y="1705414"/>
                </a:lnTo>
                <a:close/>
                <a:moveTo>
                  <a:pt x="2481193" y="1533789"/>
                </a:moveTo>
                <a:cubicBezTo>
                  <a:pt x="2462682" y="1533789"/>
                  <a:pt x="2447676" y="1548795"/>
                  <a:pt x="2447676" y="1567306"/>
                </a:cubicBezTo>
                <a:lnTo>
                  <a:pt x="2447676" y="1572258"/>
                </a:lnTo>
                <a:cubicBezTo>
                  <a:pt x="2447676" y="1590769"/>
                  <a:pt x="2462682" y="1605775"/>
                  <a:pt x="2481193" y="1605775"/>
                </a:cubicBezTo>
                <a:lnTo>
                  <a:pt x="2774415" y="1605775"/>
                </a:lnTo>
                <a:cubicBezTo>
                  <a:pt x="2792926" y="1605775"/>
                  <a:pt x="2807932" y="1590769"/>
                  <a:pt x="2807932" y="1572258"/>
                </a:cubicBezTo>
                <a:lnTo>
                  <a:pt x="2807932" y="1567306"/>
                </a:lnTo>
                <a:cubicBezTo>
                  <a:pt x="2807932" y="1548795"/>
                  <a:pt x="2792926" y="1533789"/>
                  <a:pt x="2774415" y="1533789"/>
                </a:cubicBezTo>
                <a:close/>
                <a:moveTo>
                  <a:pt x="2113478" y="1418392"/>
                </a:moveTo>
                <a:lnTo>
                  <a:pt x="3142130" y="1418392"/>
                </a:lnTo>
                <a:cubicBezTo>
                  <a:pt x="3236149" y="1418392"/>
                  <a:pt x="3312367" y="1494610"/>
                  <a:pt x="3312367" y="1588629"/>
                </a:cubicBezTo>
                <a:lnTo>
                  <a:pt x="3312367" y="3777046"/>
                </a:lnTo>
                <a:cubicBezTo>
                  <a:pt x="3312367" y="3871065"/>
                  <a:pt x="3236149" y="3947283"/>
                  <a:pt x="3142130" y="3947283"/>
                </a:cubicBezTo>
                <a:lnTo>
                  <a:pt x="2113478" y="3947283"/>
                </a:lnTo>
                <a:cubicBezTo>
                  <a:pt x="2019459" y="3947283"/>
                  <a:pt x="1943241" y="3871065"/>
                  <a:pt x="1943241" y="3777046"/>
                </a:cubicBezTo>
                <a:lnTo>
                  <a:pt x="1943241" y="1588629"/>
                </a:lnTo>
                <a:cubicBezTo>
                  <a:pt x="1943241" y="1494610"/>
                  <a:pt x="2019459" y="1418392"/>
                  <a:pt x="2113478" y="1418392"/>
                </a:cubicBezTo>
                <a:close/>
                <a:moveTo>
                  <a:pt x="1006317" y="157391"/>
                </a:moveTo>
                <a:cubicBezTo>
                  <a:pt x="987806" y="157391"/>
                  <a:pt x="972800" y="172397"/>
                  <a:pt x="972800" y="190908"/>
                </a:cubicBezTo>
                <a:lnTo>
                  <a:pt x="972800" y="195860"/>
                </a:lnTo>
                <a:cubicBezTo>
                  <a:pt x="972800" y="214371"/>
                  <a:pt x="987806" y="229377"/>
                  <a:pt x="1006317" y="229377"/>
                </a:cubicBezTo>
                <a:lnTo>
                  <a:pt x="1659876" y="229377"/>
                </a:lnTo>
                <a:cubicBezTo>
                  <a:pt x="1678387" y="229377"/>
                  <a:pt x="1693393" y="214371"/>
                  <a:pt x="1693393" y="195860"/>
                </a:cubicBezTo>
                <a:lnTo>
                  <a:pt x="1693393" y="190908"/>
                </a:lnTo>
                <a:cubicBezTo>
                  <a:pt x="1693393" y="172397"/>
                  <a:pt x="1678387" y="157391"/>
                  <a:pt x="1659876" y="157391"/>
                </a:cubicBezTo>
                <a:close/>
                <a:moveTo>
                  <a:pt x="264780" y="0"/>
                </a:moveTo>
                <a:lnTo>
                  <a:pt x="2401413" y="0"/>
                </a:lnTo>
                <a:cubicBezTo>
                  <a:pt x="2547647" y="0"/>
                  <a:pt x="2666193" y="118546"/>
                  <a:pt x="2666193" y="264780"/>
                </a:cubicBezTo>
                <a:lnTo>
                  <a:pt x="2666193" y="1345374"/>
                </a:lnTo>
                <a:lnTo>
                  <a:pt x="2369517" y="1345374"/>
                </a:lnTo>
                <a:lnTo>
                  <a:pt x="2369517" y="366783"/>
                </a:lnTo>
                <a:lnTo>
                  <a:pt x="296676" y="366783"/>
                </a:lnTo>
                <a:lnTo>
                  <a:pt x="296676" y="3219873"/>
                </a:lnTo>
                <a:lnTo>
                  <a:pt x="1867527" y="3219873"/>
                </a:lnTo>
                <a:lnTo>
                  <a:pt x="1867527" y="3778374"/>
                </a:lnTo>
                <a:lnTo>
                  <a:pt x="264780" y="3778374"/>
                </a:lnTo>
                <a:cubicBezTo>
                  <a:pt x="118546" y="3778374"/>
                  <a:pt x="0" y="3659828"/>
                  <a:pt x="0" y="3513594"/>
                </a:cubicBezTo>
                <a:lnTo>
                  <a:pt x="0" y="264780"/>
                </a:lnTo>
                <a:cubicBezTo>
                  <a:pt x="0" y="118546"/>
                  <a:pt x="118546" y="0"/>
                  <a:pt x="26478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 dirty="0"/>
          </a:p>
        </p:txBody>
      </p:sp>
      <p:sp>
        <p:nvSpPr>
          <p:cNvPr id="24" name="Rounded Rectangle 7">
            <a:extLst>
              <a:ext uri="{FF2B5EF4-FFF2-40B4-BE49-F238E27FC236}">
                <a16:creationId xmlns:a16="http://schemas.microsoft.com/office/drawing/2014/main" id="{79D0BC2F-D951-4FCF-9441-EE59C5618337}"/>
              </a:ext>
            </a:extLst>
          </p:cNvPr>
          <p:cNvSpPr>
            <a:spLocks noChangeAspect="1"/>
          </p:cNvSpPr>
          <p:nvPr/>
        </p:nvSpPr>
        <p:spPr>
          <a:xfrm>
            <a:off x="7607284" y="2195401"/>
            <a:ext cx="437473" cy="437424"/>
          </a:xfrm>
          <a:custGeom>
            <a:avLst/>
            <a:gdLst/>
            <a:ahLst/>
            <a:cxnLst/>
            <a:rect l="l" t="t" r="r" b="b"/>
            <a:pathLst>
              <a:path w="3960440" h="3960000">
                <a:moveTo>
                  <a:pt x="2764687" y="782779"/>
                </a:moveTo>
                <a:cubicBezTo>
                  <a:pt x="2512183" y="782779"/>
                  <a:pt x="2307488" y="987475"/>
                  <a:pt x="2307487" y="1239980"/>
                </a:cubicBezTo>
                <a:cubicBezTo>
                  <a:pt x="2307487" y="1241985"/>
                  <a:pt x="2307500" y="1243987"/>
                  <a:pt x="2308092" y="1245978"/>
                </a:cubicBezTo>
                <a:lnTo>
                  <a:pt x="1570677" y="1632536"/>
                </a:lnTo>
                <a:cubicBezTo>
                  <a:pt x="1488749" y="1552118"/>
                  <a:pt x="1376387" y="1502860"/>
                  <a:pt x="1252520" y="1502859"/>
                </a:cubicBezTo>
                <a:cubicBezTo>
                  <a:pt x="1000014" y="1502859"/>
                  <a:pt x="795319" y="1707555"/>
                  <a:pt x="795319" y="1960060"/>
                </a:cubicBezTo>
                <a:cubicBezTo>
                  <a:pt x="795319" y="2212565"/>
                  <a:pt x="1000014" y="2417260"/>
                  <a:pt x="1252520" y="2417260"/>
                </a:cubicBezTo>
                <a:cubicBezTo>
                  <a:pt x="1361432" y="2417260"/>
                  <a:pt x="1461449" y="2379178"/>
                  <a:pt x="1538674" y="2313987"/>
                </a:cubicBezTo>
                <a:lnTo>
                  <a:pt x="2308734" y="2717656"/>
                </a:lnTo>
                <a:cubicBezTo>
                  <a:pt x="2314220" y="2964461"/>
                  <a:pt x="2516327" y="3162492"/>
                  <a:pt x="2764688" y="3162492"/>
                </a:cubicBezTo>
                <a:cubicBezTo>
                  <a:pt x="3017192" y="3162492"/>
                  <a:pt x="3221888" y="2957797"/>
                  <a:pt x="3221887" y="2705292"/>
                </a:cubicBezTo>
                <a:cubicBezTo>
                  <a:pt x="3221887" y="2452786"/>
                  <a:pt x="3017192" y="2248092"/>
                  <a:pt x="2764688" y="2248092"/>
                </a:cubicBezTo>
                <a:cubicBezTo>
                  <a:pt x="2638870" y="2248092"/>
                  <a:pt x="2524924" y="2298913"/>
                  <a:pt x="2442337" y="2381228"/>
                </a:cubicBezTo>
                <a:lnTo>
                  <a:pt x="1706164" y="1995322"/>
                </a:lnTo>
                <a:lnTo>
                  <a:pt x="1709074" y="1966451"/>
                </a:lnTo>
                <a:lnTo>
                  <a:pt x="2455698" y="1575067"/>
                </a:lnTo>
                <a:cubicBezTo>
                  <a:pt x="2536225" y="1651261"/>
                  <a:pt x="2645094" y="1697180"/>
                  <a:pt x="2764687" y="1697179"/>
                </a:cubicBezTo>
                <a:cubicBezTo>
                  <a:pt x="3017193" y="1697180"/>
                  <a:pt x="3221887" y="1492485"/>
                  <a:pt x="3221888" y="1239980"/>
                </a:cubicBezTo>
                <a:cubicBezTo>
                  <a:pt x="3221887" y="987475"/>
                  <a:pt x="3017193" y="782779"/>
                  <a:pt x="2764687" y="782779"/>
                </a:cubicBezTo>
                <a:close/>
                <a:moveTo>
                  <a:pt x="436907" y="0"/>
                </a:moveTo>
                <a:lnTo>
                  <a:pt x="3523533" y="0"/>
                </a:lnTo>
                <a:cubicBezTo>
                  <a:pt x="3764830" y="0"/>
                  <a:pt x="3960440" y="195610"/>
                  <a:pt x="3960440" y="436907"/>
                </a:cubicBezTo>
                <a:lnTo>
                  <a:pt x="3960440" y="3523093"/>
                </a:lnTo>
                <a:cubicBezTo>
                  <a:pt x="3960440" y="3764390"/>
                  <a:pt x="3764830" y="3960000"/>
                  <a:pt x="3523533" y="3960000"/>
                </a:cubicBezTo>
                <a:lnTo>
                  <a:pt x="436907" y="3960000"/>
                </a:lnTo>
                <a:cubicBezTo>
                  <a:pt x="195610" y="3960000"/>
                  <a:pt x="0" y="3764390"/>
                  <a:pt x="0" y="3523093"/>
                </a:cubicBezTo>
                <a:lnTo>
                  <a:pt x="0" y="436907"/>
                </a:lnTo>
                <a:cubicBezTo>
                  <a:pt x="0" y="195610"/>
                  <a:pt x="195610" y="0"/>
                  <a:pt x="43690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6" name="Freeform 14">
            <a:extLst>
              <a:ext uri="{FF2B5EF4-FFF2-40B4-BE49-F238E27FC236}">
                <a16:creationId xmlns:a16="http://schemas.microsoft.com/office/drawing/2014/main" id="{29A51D5C-62E4-434E-AED9-53C4EFF61255}"/>
              </a:ext>
            </a:extLst>
          </p:cNvPr>
          <p:cNvSpPr>
            <a:spLocks noChangeAspect="1"/>
          </p:cNvSpPr>
          <p:nvPr/>
        </p:nvSpPr>
        <p:spPr>
          <a:xfrm>
            <a:off x="4147312" y="3674562"/>
            <a:ext cx="383997" cy="437472"/>
          </a:xfrm>
          <a:custGeom>
            <a:avLst/>
            <a:gdLst/>
            <a:ahLst/>
            <a:cxnLst/>
            <a:rect l="l" t="t" r="r" b="b"/>
            <a:pathLst>
              <a:path w="3456727" h="3938119">
                <a:moveTo>
                  <a:pt x="1728364" y="1961325"/>
                </a:moveTo>
                <a:cubicBezTo>
                  <a:pt x="1726089" y="2407152"/>
                  <a:pt x="1737463" y="2812034"/>
                  <a:pt x="1735188" y="3257861"/>
                </a:cubicBezTo>
                <a:cubicBezTo>
                  <a:pt x="2394830" y="3057694"/>
                  <a:pt x="2610919" y="2352560"/>
                  <a:pt x="2765594" y="1981796"/>
                </a:cubicBezTo>
                <a:close/>
                <a:moveTo>
                  <a:pt x="1728362" y="682044"/>
                </a:moveTo>
                <a:cubicBezTo>
                  <a:pt x="1355324" y="868563"/>
                  <a:pt x="1166530" y="952725"/>
                  <a:pt x="609247" y="1002767"/>
                </a:cubicBezTo>
                <a:cubicBezTo>
                  <a:pt x="606972" y="1330312"/>
                  <a:pt x="631992" y="1623739"/>
                  <a:pt x="704780" y="1964933"/>
                </a:cubicBezTo>
                <a:lnTo>
                  <a:pt x="1728363" y="1971757"/>
                </a:lnTo>
                <a:cubicBezTo>
                  <a:pt x="1728363" y="1541853"/>
                  <a:pt x="1728362" y="1111948"/>
                  <a:pt x="1728362" y="682044"/>
                </a:cubicBezTo>
                <a:close/>
                <a:moveTo>
                  <a:pt x="1723409" y="487996"/>
                </a:moveTo>
                <a:cubicBezTo>
                  <a:pt x="1725062" y="488690"/>
                  <a:pt x="1726712" y="489384"/>
                  <a:pt x="1728363" y="490064"/>
                </a:cubicBezTo>
                <a:cubicBezTo>
                  <a:pt x="1730015" y="489384"/>
                  <a:pt x="1731666" y="488690"/>
                  <a:pt x="1733319" y="487996"/>
                </a:cubicBezTo>
                <a:lnTo>
                  <a:pt x="1733319" y="492131"/>
                </a:lnTo>
                <a:cubicBezTo>
                  <a:pt x="2179467" y="679460"/>
                  <a:pt x="2405896" y="769409"/>
                  <a:pt x="2817789" y="813808"/>
                </a:cubicBezTo>
                <a:cubicBezTo>
                  <a:pt x="2971516" y="823489"/>
                  <a:pt x="3036247" y="875307"/>
                  <a:pt x="3033236" y="1061333"/>
                </a:cubicBezTo>
                <a:cubicBezTo>
                  <a:pt x="3015439" y="2441328"/>
                  <a:pt x="2363638" y="3359629"/>
                  <a:pt x="1733319" y="3448048"/>
                </a:cubicBezTo>
                <a:lnTo>
                  <a:pt x="1733319" y="3450123"/>
                </a:lnTo>
                <a:lnTo>
                  <a:pt x="1728363" y="3449086"/>
                </a:lnTo>
                <a:lnTo>
                  <a:pt x="1723409" y="3450123"/>
                </a:lnTo>
                <a:lnTo>
                  <a:pt x="1723409" y="3448048"/>
                </a:lnTo>
                <a:cubicBezTo>
                  <a:pt x="1093089" y="3359629"/>
                  <a:pt x="441289" y="2441328"/>
                  <a:pt x="423491" y="1061333"/>
                </a:cubicBezTo>
                <a:cubicBezTo>
                  <a:pt x="420479" y="875307"/>
                  <a:pt x="485211" y="823489"/>
                  <a:pt x="638937" y="813808"/>
                </a:cubicBezTo>
                <a:cubicBezTo>
                  <a:pt x="1050832" y="769409"/>
                  <a:pt x="1277261" y="679460"/>
                  <a:pt x="1723409" y="492131"/>
                </a:cubicBezTo>
                <a:close/>
                <a:moveTo>
                  <a:pt x="1722802" y="306889"/>
                </a:moveTo>
                <a:lnTo>
                  <a:pt x="1722802" y="311530"/>
                </a:lnTo>
                <a:cubicBezTo>
                  <a:pt x="1222099" y="521767"/>
                  <a:pt x="967982" y="622713"/>
                  <a:pt x="505720" y="672542"/>
                </a:cubicBezTo>
                <a:cubicBezTo>
                  <a:pt x="333196" y="683408"/>
                  <a:pt x="260550" y="741561"/>
                  <a:pt x="263929" y="950334"/>
                </a:cubicBezTo>
                <a:cubicBezTo>
                  <a:pt x="283902" y="2499079"/>
                  <a:pt x="1015407" y="3529669"/>
                  <a:pt x="1722802" y="3628902"/>
                </a:cubicBezTo>
                <a:lnTo>
                  <a:pt x="1722802" y="3631230"/>
                </a:lnTo>
                <a:lnTo>
                  <a:pt x="1728365" y="3630065"/>
                </a:lnTo>
                <a:lnTo>
                  <a:pt x="1733925" y="3631230"/>
                </a:lnTo>
                <a:lnTo>
                  <a:pt x="1733925" y="3628902"/>
                </a:lnTo>
                <a:cubicBezTo>
                  <a:pt x="2441322" y="3529669"/>
                  <a:pt x="3172826" y="2499079"/>
                  <a:pt x="3192800" y="950334"/>
                </a:cubicBezTo>
                <a:cubicBezTo>
                  <a:pt x="3196179" y="741561"/>
                  <a:pt x="3123532" y="683408"/>
                  <a:pt x="2951007" y="672542"/>
                </a:cubicBezTo>
                <a:cubicBezTo>
                  <a:pt x="2488747" y="622713"/>
                  <a:pt x="2234630" y="521767"/>
                  <a:pt x="1733925" y="311530"/>
                </a:cubicBezTo>
                <a:lnTo>
                  <a:pt x="1733925" y="306889"/>
                </a:lnTo>
                <a:cubicBezTo>
                  <a:pt x="1732071" y="307669"/>
                  <a:pt x="1730218" y="308445"/>
                  <a:pt x="1728365" y="309209"/>
                </a:cubicBezTo>
                <a:cubicBezTo>
                  <a:pt x="1726510" y="308445"/>
                  <a:pt x="1724659" y="307669"/>
                  <a:pt x="1722802" y="306889"/>
                </a:cubicBezTo>
                <a:close/>
                <a:moveTo>
                  <a:pt x="1721800" y="0"/>
                </a:moveTo>
                <a:cubicBezTo>
                  <a:pt x="1723991" y="923"/>
                  <a:pt x="1726176" y="1844"/>
                  <a:pt x="1728363" y="2749"/>
                </a:cubicBezTo>
                <a:cubicBezTo>
                  <a:pt x="1730551" y="1844"/>
                  <a:pt x="1732737" y="923"/>
                  <a:pt x="1734926" y="0"/>
                </a:cubicBezTo>
                <a:lnTo>
                  <a:pt x="1734926" y="5497"/>
                </a:lnTo>
                <a:cubicBezTo>
                  <a:pt x="2325825" y="254550"/>
                  <a:pt x="2625718" y="374136"/>
                  <a:pt x="3171248" y="433164"/>
                </a:cubicBezTo>
                <a:cubicBezTo>
                  <a:pt x="3374850" y="446035"/>
                  <a:pt x="3460584" y="514926"/>
                  <a:pt x="3456595" y="762245"/>
                </a:cubicBezTo>
                <a:cubicBezTo>
                  <a:pt x="3433024" y="2596936"/>
                  <a:pt x="2569749" y="3817807"/>
                  <a:pt x="1734926" y="3935360"/>
                </a:cubicBezTo>
                <a:lnTo>
                  <a:pt x="1734926" y="3938119"/>
                </a:lnTo>
                <a:lnTo>
                  <a:pt x="1728363" y="3936740"/>
                </a:lnTo>
                <a:lnTo>
                  <a:pt x="1721800" y="3938119"/>
                </a:lnTo>
                <a:lnTo>
                  <a:pt x="1721800" y="3935360"/>
                </a:lnTo>
                <a:cubicBezTo>
                  <a:pt x="886977" y="3817807"/>
                  <a:pt x="23703" y="2596936"/>
                  <a:pt x="132" y="762245"/>
                </a:cubicBezTo>
                <a:cubicBezTo>
                  <a:pt x="-3858" y="514926"/>
                  <a:pt x="81876" y="446035"/>
                  <a:pt x="285478" y="433164"/>
                </a:cubicBezTo>
                <a:cubicBezTo>
                  <a:pt x="831010" y="374136"/>
                  <a:pt x="1130903" y="254550"/>
                  <a:pt x="1721800" y="5497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7" name="Rounded Rectangle 1">
            <a:extLst>
              <a:ext uri="{FF2B5EF4-FFF2-40B4-BE49-F238E27FC236}">
                <a16:creationId xmlns:a16="http://schemas.microsoft.com/office/drawing/2014/main" id="{F549FAA2-E1B1-498F-A37F-1A07DF4C9953}"/>
              </a:ext>
            </a:extLst>
          </p:cNvPr>
          <p:cNvSpPr>
            <a:spLocks noChangeAspect="1"/>
          </p:cNvSpPr>
          <p:nvPr/>
        </p:nvSpPr>
        <p:spPr>
          <a:xfrm rot="2648398">
            <a:off x="6629637" y="5335368"/>
            <a:ext cx="206476" cy="528069"/>
          </a:xfrm>
          <a:custGeom>
            <a:avLst/>
            <a:gdLst/>
            <a:ahLst/>
            <a:cxnLst/>
            <a:rect l="l" t="t" r="r" b="b"/>
            <a:pathLst>
              <a:path w="1862952" h="4764557">
                <a:moveTo>
                  <a:pt x="289679" y="2004751"/>
                </a:moveTo>
                <a:cubicBezTo>
                  <a:pt x="458860" y="1838972"/>
                  <a:pt x="691283" y="1737733"/>
                  <a:pt x="946849" y="1740329"/>
                </a:cubicBezTo>
                <a:cubicBezTo>
                  <a:pt x="982916" y="1740695"/>
                  <a:pt x="1018481" y="1743119"/>
                  <a:pt x="1053366" y="1748014"/>
                </a:cubicBezTo>
                <a:cubicBezTo>
                  <a:pt x="1317748" y="1888655"/>
                  <a:pt x="1203170" y="2165630"/>
                  <a:pt x="978473" y="2204473"/>
                </a:cubicBezTo>
                <a:cubicBezTo>
                  <a:pt x="966642" y="2201190"/>
                  <a:pt x="954470" y="2200566"/>
                  <a:pt x="942176" y="2200441"/>
                </a:cubicBezTo>
                <a:cubicBezTo>
                  <a:pt x="697403" y="2197955"/>
                  <a:pt x="496962" y="2394367"/>
                  <a:pt x="494475" y="2639137"/>
                </a:cubicBezTo>
                <a:lnTo>
                  <a:pt x="482110" y="3856696"/>
                </a:lnTo>
                <a:cubicBezTo>
                  <a:pt x="479624" y="4101467"/>
                  <a:pt x="676035" y="4301910"/>
                  <a:pt x="920807" y="4304396"/>
                </a:cubicBezTo>
                <a:cubicBezTo>
                  <a:pt x="1043193" y="4305639"/>
                  <a:pt x="1154496" y="4257158"/>
                  <a:pt x="1235513" y="4177768"/>
                </a:cubicBezTo>
                <a:cubicBezTo>
                  <a:pt x="1316531" y="4098380"/>
                  <a:pt x="1367262" y="3988084"/>
                  <a:pt x="1368506" y="3865699"/>
                </a:cubicBezTo>
                <a:lnTo>
                  <a:pt x="1375662" y="3161156"/>
                </a:lnTo>
                <a:cubicBezTo>
                  <a:pt x="1504082" y="3167548"/>
                  <a:pt x="1792622" y="2981572"/>
                  <a:pt x="1861834" y="2783546"/>
                </a:cubicBezTo>
                <a:lnTo>
                  <a:pt x="1851019" y="3848423"/>
                </a:lnTo>
                <a:cubicBezTo>
                  <a:pt x="1848423" y="4103989"/>
                  <a:pt x="1742485" y="4334308"/>
                  <a:pt x="1573304" y="4500088"/>
                </a:cubicBezTo>
                <a:cubicBezTo>
                  <a:pt x="1404123" y="4665866"/>
                  <a:pt x="1171700" y="4767105"/>
                  <a:pt x="916134" y="4764509"/>
                </a:cubicBezTo>
                <a:cubicBezTo>
                  <a:pt x="405002" y="4759318"/>
                  <a:pt x="-5143" y="4340756"/>
                  <a:pt x="48" y="3829624"/>
                </a:cubicBezTo>
                <a:lnTo>
                  <a:pt x="11964" y="2656415"/>
                </a:lnTo>
                <a:cubicBezTo>
                  <a:pt x="14559" y="2400849"/>
                  <a:pt x="120498" y="2170529"/>
                  <a:pt x="289679" y="2004751"/>
                </a:cubicBezTo>
                <a:close/>
                <a:moveTo>
                  <a:pt x="282968" y="271082"/>
                </a:moveTo>
                <a:cubicBezTo>
                  <a:pt x="450457" y="103594"/>
                  <a:pt x="681840" y="0"/>
                  <a:pt x="937419" y="0"/>
                </a:cubicBezTo>
                <a:cubicBezTo>
                  <a:pt x="1448577" y="0"/>
                  <a:pt x="1862952" y="414375"/>
                  <a:pt x="1862952" y="925533"/>
                </a:cubicBezTo>
                <a:lnTo>
                  <a:pt x="1862952" y="2098803"/>
                </a:lnTo>
                <a:cubicBezTo>
                  <a:pt x="1862952" y="2609961"/>
                  <a:pt x="1448577" y="3024336"/>
                  <a:pt x="937419" y="3024336"/>
                </a:cubicBezTo>
                <a:cubicBezTo>
                  <a:pt x="901350" y="3024336"/>
                  <a:pt x="865762" y="3022273"/>
                  <a:pt x="830829" y="3017733"/>
                </a:cubicBezTo>
                <a:cubicBezTo>
                  <a:pt x="565032" y="2879784"/>
                  <a:pt x="676792" y="2601660"/>
                  <a:pt x="901083" y="2560538"/>
                </a:cubicBezTo>
                <a:cubicBezTo>
                  <a:pt x="912947" y="2563700"/>
                  <a:pt x="925124" y="2564200"/>
                  <a:pt x="937419" y="2564200"/>
                </a:cubicBezTo>
                <a:cubicBezTo>
                  <a:pt x="1182204" y="2564200"/>
                  <a:pt x="1380640" y="2365763"/>
                  <a:pt x="1380641" y="2120980"/>
                </a:cubicBezTo>
                <a:lnTo>
                  <a:pt x="1380640" y="903358"/>
                </a:lnTo>
                <a:cubicBezTo>
                  <a:pt x="1380640" y="658574"/>
                  <a:pt x="1182204" y="460137"/>
                  <a:pt x="937419" y="460137"/>
                </a:cubicBezTo>
                <a:cubicBezTo>
                  <a:pt x="815027" y="460137"/>
                  <a:pt x="704222" y="509746"/>
                  <a:pt x="624015" y="589954"/>
                </a:cubicBezTo>
                <a:cubicBezTo>
                  <a:pt x="543808" y="670161"/>
                  <a:pt x="494199" y="780966"/>
                  <a:pt x="494199" y="903358"/>
                </a:cubicBezTo>
                <a:lnTo>
                  <a:pt x="494198" y="1607937"/>
                </a:lnTo>
                <a:cubicBezTo>
                  <a:pt x="365720" y="1602850"/>
                  <a:pt x="79084" y="1791747"/>
                  <a:pt x="11886" y="1990465"/>
                </a:cubicBezTo>
                <a:lnTo>
                  <a:pt x="11886" y="925533"/>
                </a:lnTo>
                <a:cubicBezTo>
                  <a:pt x="11886" y="669954"/>
                  <a:pt x="115480" y="438571"/>
                  <a:pt x="282968" y="271082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83836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6CE4A01-C591-4E1F-B71A-7601BA18423E}"/>
              </a:ext>
            </a:extLst>
          </p:cNvPr>
          <p:cNvSpPr txBox="1"/>
          <p:nvPr/>
        </p:nvSpPr>
        <p:spPr>
          <a:xfrm>
            <a:off x="741682" y="4182621"/>
            <a:ext cx="255699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simply impress your audience and add a unique zing and appeal to your Presentations. Easy to change colors, photos and Text. Get a modern PowerPoint  Presentation that is beautifully designed. 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I hope and I believe that this Template will your Time, Money and Reputation. </a:t>
            </a:r>
            <a:endParaRPr lang="ko-KR" altLang="en-US" sz="12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6" name="Group 25">
            <a:extLst>
              <a:ext uri="{FF2B5EF4-FFF2-40B4-BE49-F238E27FC236}">
                <a16:creationId xmlns:a16="http://schemas.microsoft.com/office/drawing/2014/main" id="{18010B05-EEF7-4287-A77A-F1CDDFC39C46}"/>
              </a:ext>
            </a:extLst>
          </p:cNvPr>
          <p:cNvGrpSpPr/>
          <p:nvPr/>
        </p:nvGrpSpPr>
        <p:grpSpPr>
          <a:xfrm>
            <a:off x="4603136" y="1342482"/>
            <a:ext cx="1782210" cy="1292662"/>
            <a:chOff x="3017859" y="4283314"/>
            <a:chExt cx="1870812" cy="129266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D657945-0E0F-454D-9407-62208496FE17}"/>
                </a:ext>
              </a:extLst>
            </p:cNvPr>
            <p:cNvSpPr txBox="1"/>
            <p:nvPr/>
          </p:nvSpPr>
          <p:spPr>
            <a:xfrm>
              <a:off x="3021856" y="4560313"/>
              <a:ext cx="184392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  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CBC964A-4DAC-48AB-BF3A-BC65EC334932}"/>
                </a:ext>
              </a:extLst>
            </p:cNvPr>
            <p:cNvSpPr txBox="1"/>
            <p:nvPr/>
          </p:nvSpPr>
          <p:spPr>
            <a:xfrm>
              <a:off x="3017859" y="4283314"/>
              <a:ext cx="18708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9" name="Group 29">
            <a:extLst>
              <a:ext uri="{FF2B5EF4-FFF2-40B4-BE49-F238E27FC236}">
                <a16:creationId xmlns:a16="http://schemas.microsoft.com/office/drawing/2014/main" id="{42592C95-204B-4DF1-88E1-1B8F3A7A1E1F}"/>
              </a:ext>
            </a:extLst>
          </p:cNvPr>
          <p:cNvGrpSpPr/>
          <p:nvPr/>
        </p:nvGrpSpPr>
        <p:grpSpPr>
          <a:xfrm>
            <a:off x="7094602" y="1342482"/>
            <a:ext cx="1782210" cy="1292662"/>
            <a:chOff x="2997861" y="4283314"/>
            <a:chExt cx="1870812" cy="129266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A55D9B6-9842-477E-A914-924767913F68}"/>
                </a:ext>
              </a:extLst>
            </p:cNvPr>
            <p:cNvSpPr txBox="1"/>
            <p:nvPr/>
          </p:nvSpPr>
          <p:spPr>
            <a:xfrm>
              <a:off x="3021856" y="4560313"/>
              <a:ext cx="184392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  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10B4271-390A-426A-9C1A-A4B97E807126}"/>
                </a:ext>
              </a:extLst>
            </p:cNvPr>
            <p:cNvSpPr txBox="1"/>
            <p:nvPr/>
          </p:nvSpPr>
          <p:spPr>
            <a:xfrm>
              <a:off x="2997861" y="4283314"/>
              <a:ext cx="18708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2" name="Group 33">
            <a:extLst>
              <a:ext uri="{FF2B5EF4-FFF2-40B4-BE49-F238E27FC236}">
                <a16:creationId xmlns:a16="http://schemas.microsoft.com/office/drawing/2014/main" id="{C8454161-DB7C-47C4-B41C-E98352F62B47}"/>
              </a:ext>
            </a:extLst>
          </p:cNvPr>
          <p:cNvGrpSpPr/>
          <p:nvPr/>
        </p:nvGrpSpPr>
        <p:grpSpPr>
          <a:xfrm>
            <a:off x="9586070" y="1342482"/>
            <a:ext cx="1782210" cy="1292662"/>
            <a:chOff x="3017859" y="4283314"/>
            <a:chExt cx="1870812" cy="1292662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861FBC7-9FD6-4AB0-A74B-C30BF47F362B}"/>
                </a:ext>
              </a:extLst>
            </p:cNvPr>
            <p:cNvSpPr txBox="1"/>
            <p:nvPr/>
          </p:nvSpPr>
          <p:spPr>
            <a:xfrm>
              <a:off x="3021856" y="4560313"/>
              <a:ext cx="184392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  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CCE2025-DEE4-4645-80B1-F9F99242251A}"/>
                </a:ext>
              </a:extLst>
            </p:cNvPr>
            <p:cNvSpPr txBox="1"/>
            <p:nvPr/>
          </p:nvSpPr>
          <p:spPr>
            <a:xfrm>
              <a:off x="3017859" y="4283314"/>
              <a:ext cx="18708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15" name="Oval 36">
            <a:extLst>
              <a:ext uri="{FF2B5EF4-FFF2-40B4-BE49-F238E27FC236}">
                <a16:creationId xmlns:a16="http://schemas.microsoft.com/office/drawing/2014/main" id="{4F72C9AB-3993-4F3D-88B6-B37028C5B19F}"/>
              </a:ext>
            </a:extLst>
          </p:cNvPr>
          <p:cNvSpPr/>
          <p:nvPr/>
        </p:nvSpPr>
        <p:spPr>
          <a:xfrm>
            <a:off x="7656939" y="536689"/>
            <a:ext cx="657536" cy="657536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6" name="Oval 37">
            <a:extLst>
              <a:ext uri="{FF2B5EF4-FFF2-40B4-BE49-F238E27FC236}">
                <a16:creationId xmlns:a16="http://schemas.microsoft.com/office/drawing/2014/main" id="{96E15C0C-39F0-4379-9208-4209E7DDEE0A}"/>
              </a:ext>
            </a:extLst>
          </p:cNvPr>
          <p:cNvSpPr/>
          <p:nvPr/>
        </p:nvSpPr>
        <p:spPr>
          <a:xfrm>
            <a:off x="5165472" y="536689"/>
            <a:ext cx="657536" cy="657536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7" name="Oval 38">
            <a:extLst>
              <a:ext uri="{FF2B5EF4-FFF2-40B4-BE49-F238E27FC236}">
                <a16:creationId xmlns:a16="http://schemas.microsoft.com/office/drawing/2014/main" id="{4C541810-6673-4C7A-93DF-0F4BBCA98276}"/>
              </a:ext>
            </a:extLst>
          </p:cNvPr>
          <p:cNvSpPr/>
          <p:nvPr/>
        </p:nvSpPr>
        <p:spPr>
          <a:xfrm>
            <a:off x="10148407" y="536689"/>
            <a:ext cx="657536" cy="657536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AD1E814-19E9-4283-B8E3-17BFA3948676}"/>
              </a:ext>
            </a:extLst>
          </p:cNvPr>
          <p:cNvSpPr txBox="1"/>
          <p:nvPr/>
        </p:nvSpPr>
        <p:spPr>
          <a:xfrm>
            <a:off x="741683" y="659218"/>
            <a:ext cx="2147749" cy="1920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ko-KR" sz="4400" dirty="0">
                <a:solidFill>
                  <a:schemeClr val="bg1"/>
                </a:solidFill>
                <a:latin typeface="+mj-lt"/>
                <a:cs typeface="Arial" pitchFamily="34" charset="0"/>
              </a:rPr>
              <a:t>Simple Mobile Style</a:t>
            </a:r>
          </a:p>
        </p:txBody>
      </p:sp>
      <p:sp>
        <p:nvSpPr>
          <p:cNvPr id="19" name="Rectangle 36">
            <a:extLst>
              <a:ext uri="{FF2B5EF4-FFF2-40B4-BE49-F238E27FC236}">
                <a16:creationId xmlns:a16="http://schemas.microsoft.com/office/drawing/2014/main" id="{1342743B-5E3C-4841-8DD7-3EF91A345B2B}"/>
              </a:ext>
            </a:extLst>
          </p:cNvPr>
          <p:cNvSpPr/>
          <p:nvPr/>
        </p:nvSpPr>
        <p:spPr>
          <a:xfrm>
            <a:off x="857109" y="3429001"/>
            <a:ext cx="582023" cy="486525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20" name="Rounded Rectangle 27">
            <a:extLst>
              <a:ext uri="{FF2B5EF4-FFF2-40B4-BE49-F238E27FC236}">
                <a16:creationId xmlns:a16="http://schemas.microsoft.com/office/drawing/2014/main" id="{6B49F68E-9B29-4846-8DF1-4B160571E085}"/>
              </a:ext>
            </a:extLst>
          </p:cNvPr>
          <p:cNvSpPr/>
          <p:nvPr/>
        </p:nvSpPr>
        <p:spPr>
          <a:xfrm>
            <a:off x="5309927" y="730793"/>
            <a:ext cx="350627" cy="269329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21" name="Rectangle 16">
            <a:extLst>
              <a:ext uri="{FF2B5EF4-FFF2-40B4-BE49-F238E27FC236}">
                <a16:creationId xmlns:a16="http://schemas.microsoft.com/office/drawing/2014/main" id="{DA2D0999-053B-4BFB-A4C6-8120DE78AD7F}"/>
              </a:ext>
            </a:extLst>
          </p:cNvPr>
          <p:cNvSpPr/>
          <p:nvPr/>
        </p:nvSpPr>
        <p:spPr>
          <a:xfrm rot="2700000">
            <a:off x="10362176" y="671176"/>
            <a:ext cx="250429" cy="448973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2" name="Rectangle 9">
            <a:extLst>
              <a:ext uri="{FF2B5EF4-FFF2-40B4-BE49-F238E27FC236}">
                <a16:creationId xmlns:a16="http://schemas.microsoft.com/office/drawing/2014/main" id="{3DF11490-E374-44DA-A6D1-F17F289D60A9}"/>
              </a:ext>
            </a:extLst>
          </p:cNvPr>
          <p:cNvSpPr/>
          <p:nvPr/>
        </p:nvSpPr>
        <p:spPr>
          <a:xfrm>
            <a:off x="7806237" y="698192"/>
            <a:ext cx="339147" cy="317472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96D6CB9-28AD-4231-8888-06BB6DE9EE24}"/>
              </a:ext>
            </a:extLst>
          </p:cNvPr>
          <p:cNvSpPr>
            <a:spLocks noGrp="1"/>
          </p:cNvSpPr>
          <p:nvPr>
            <p:ph type="pic" idx="16"/>
          </p:nvPr>
        </p:nvSpPr>
        <p:spPr/>
      </p:sp>
      <p:sp>
        <p:nvSpPr>
          <p:cNvPr id="23" name="그림 개체 틀 22">
            <a:extLst>
              <a:ext uri="{FF2B5EF4-FFF2-40B4-BE49-F238E27FC236}">
                <a16:creationId xmlns:a16="http://schemas.microsoft.com/office/drawing/2014/main" id="{C1B2DAA5-BE82-4994-B9FA-D008452E65B6}"/>
              </a:ext>
            </a:extLst>
          </p:cNvPr>
          <p:cNvSpPr>
            <a:spLocks noGrp="1"/>
          </p:cNvSpPr>
          <p:nvPr>
            <p:ph type="pic" idx="17"/>
          </p:nvPr>
        </p:nvSpPr>
        <p:spPr/>
      </p:sp>
      <p:sp>
        <p:nvSpPr>
          <p:cNvPr id="25" name="그림 개체 틀 24">
            <a:extLst>
              <a:ext uri="{FF2B5EF4-FFF2-40B4-BE49-F238E27FC236}">
                <a16:creationId xmlns:a16="http://schemas.microsoft.com/office/drawing/2014/main" id="{04548131-5130-4D76-A221-610B872C022B}"/>
              </a:ext>
            </a:extLst>
          </p:cNvPr>
          <p:cNvSpPr>
            <a:spLocks noGrp="1"/>
          </p:cNvSpPr>
          <p:nvPr>
            <p:ph type="pic" idx="18"/>
          </p:nvPr>
        </p:nvSpPr>
        <p:spPr/>
      </p:sp>
    </p:spTree>
    <p:extLst>
      <p:ext uri="{BB962C8B-B14F-4D97-AF65-F5344CB8AC3E}">
        <p14:creationId xmlns:p14="http://schemas.microsoft.com/office/powerpoint/2010/main" val="24735853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oup 6">
            <a:extLst>
              <a:ext uri="{FF2B5EF4-FFF2-40B4-BE49-F238E27FC236}">
                <a16:creationId xmlns:a16="http://schemas.microsoft.com/office/drawing/2014/main" id="{77A80AB1-B471-4495-A4D6-F20DAAC31020}"/>
              </a:ext>
            </a:extLst>
          </p:cNvPr>
          <p:cNvGrpSpPr/>
          <p:nvPr/>
        </p:nvGrpSpPr>
        <p:grpSpPr>
          <a:xfrm>
            <a:off x="4506948" y="2493986"/>
            <a:ext cx="3178106" cy="2947530"/>
            <a:chOff x="3419872" y="1527634"/>
            <a:chExt cx="3178988" cy="2203863"/>
          </a:xfrm>
        </p:grpSpPr>
        <p:sp>
          <p:nvSpPr>
            <p:cNvPr id="4" name="Right Arrow 7">
              <a:extLst>
                <a:ext uri="{FF2B5EF4-FFF2-40B4-BE49-F238E27FC236}">
                  <a16:creationId xmlns:a16="http://schemas.microsoft.com/office/drawing/2014/main" id="{590682E2-D3F5-43FB-A79B-238741754FBF}"/>
                </a:ext>
              </a:extLst>
            </p:cNvPr>
            <p:cNvSpPr/>
            <p:nvPr/>
          </p:nvSpPr>
          <p:spPr>
            <a:xfrm>
              <a:off x="4582636" y="1527634"/>
              <a:ext cx="2016224" cy="1368152"/>
            </a:xfrm>
            <a:prstGeom prst="rightArrow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5" name="Right Arrow 8">
              <a:extLst>
                <a:ext uri="{FF2B5EF4-FFF2-40B4-BE49-F238E27FC236}">
                  <a16:creationId xmlns:a16="http://schemas.microsoft.com/office/drawing/2014/main" id="{A32AB06B-C164-43EA-B1B4-4B7F4CE29446}"/>
                </a:ext>
              </a:extLst>
            </p:cNvPr>
            <p:cNvSpPr/>
            <p:nvPr/>
          </p:nvSpPr>
          <p:spPr>
            <a:xfrm rot="10800000">
              <a:off x="3419872" y="2363345"/>
              <a:ext cx="2016224" cy="1368152"/>
            </a:xfrm>
            <a:prstGeom prst="rightArrow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grpSp>
        <p:nvGrpSpPr>
          <p:cNvPr id="6" name="Group 9">
            <a:extLst>
              <a:ext uri="{FF2B5EF4-FFF2-40B4-BE49-F238E27FC236}">
                <a16:creationId xmlns:a16="http://schemas.microsoft.com/office/drawing/2014/main" id="{235F8C13-612C-40FF-B75B-5773F5ED0C22}"/>
              </a:ext>
            </a:extLst>
          </p:cNvPr>
          <p:cNvGrpSpPr/>
          <p:nvPr/>
        </p:nvGrpSpPr>
        <p:grpSpPr>
          <a:xfrm>
            <a:off x="7839718" y="1758490"/>
            <a:ext cx="3295937" cy="1632044"/>
            <a:chOff x="2530759" y="1755462"/>
            <a:chExt cx="1681201" cy="1632044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3788994-F116-4323-AE71-70E5A783B69E}"/>
                </a:ext>
              </a:extLst>
            </p:cNvPr>
            <p:cNvSpPr txBox="1"/>
            <p:nvPr/>
          </p:nvSpPr>
          <p:spPr>
            <a:xfrm>
              <a:off x="2530759" y="2002511"/>
              <a:ext cx="1681201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I hope and I believe that this Template will your Time.</a:t>
              </a:r>
            </a:p>
            <a:p>
              <a:pPr algn="r"/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Reports. Easy to change colors, photos and Text.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D676CB5-BA20-4FF6-93A2-B18C42548C2D}"/>
                </a:ext>
              </a:extLst>
            </p:cNvPr>
            <p:cNvSpPr txBox="1"/>
            <p:nvPr/>
          </p:nvSpPr>
          <p:spPr>
            <a:xfrm>
              <a:off x="2530759" y="1755462"/>
              <a:ext cx="1681201" cy="307777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9" name="Group 13">
            <a:extLst>
              <a:ext uri="{FF2B5EF4-FFF2-40B4-BE49-F238E27FC236}">
                <a16:creationId xmlns:a16="http://schemas.microsoft.com/office/drawing/2014/main" id="{6AD8D1D9-6959-46CE-AC2F-CB051859CCB0}"/>
              </a:ext>
            </a:extLst>
          </p:cNvPr>
          <p:cNvGrpSpPr/>
          <p:nvPr/>
        </p:nvGrpSpPr>
        <p:grpSpPr>
          <a:xfrm>
            <a:off x="979113" y="1758490"/>
            <a:ext cx="3295937" cy="1632044"/>
            <a:chOff x="2530759" y="1755462"/>
            <a:chExt cx="1681201" cy="163204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6AA9BF5-A404-4B74-8854-E868ABF10A03}"/>
                </a:ext>
              </a:extLst>
            </p:cNvPr>
            <p:cNvSpPr txBox="1"/>
            <p:nvPr/>
          </p:nvSpPr>
          <p:spPr>
            <a:xfrm>
              <a:off x="2530759" y="2002511"/>
              <a:ext cx="1681201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 I hope and I believe that this Template will your Time.</a:t>
              </a:r>
            </a:p>
            <a:p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Reports. Easy to change colors, photos and Text.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EA863AD-16C4-4E74-A4B4-32ECABDBF74B}"/>
                </a:ext>
              </a:extLst>
            </p:cNvPr>
            <p:cNvSpPr txBox="1"/>
            <p:nvPr/>
          </p:nvSpPr>
          <p:spPr>
            <a:xfrm>
              <a:off x="2530759" y="1755462"/>
              <a:ext cx="1681201" cy="307777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57C633F5-2143-41F7-B392-35C7A784AC3F}"/>
              </a:ext>
            </a:extLst>
          </p:cNvPr>
          <p:cNvSpPr txBox="1"/>
          <p:nvPr/>
        </p:nvSpPr>
        <p:spPr>
          <a:xfrm>
            <a:off x="5772318" y="3106839"/>
            <a:ext cx="1478260" cy="584775"/>
          </a:xfrm>
          <a:prstGeom prst="rect">
            <a:avLst/>
          </a:prstGeom>
          <a:noFill/>
          <a:ln w="3175">
            <a:noFill/>
          </a:ln>
        </p:spPr>
        <p:txBody>
          <a:bodyPr wrap="square" rtlCol="0" anchor="ctr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Content</a:t>
            </a:r>
          </a:p>
          <a:p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Here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83C1F99-8488-43CD-ACFD-7AEF1890089F}"/>
              </a:ext>
            </a:extLst>
          </p:cNvPr>
          <p:cNvSpPr txBox="1"/>
          <p:nvPr/>
        </p:nvSpPr>
        <p:spPr>
          <a:xfrm>
            <a:off x="4874314" y="4215313"/>
            <a:ext cx="1546350" cy="584775"/>
          </a:xfrm>
          <a:prstGeom prst="rect">
            <a:avLst/>
          </a:prstGeom>
          <a:noFill/>
          <a:ln w="3175">
            <a:noFill/>
          </a:ln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Content</a:t>
            </a:r>
          </a:p>
          <a:p>
            <a:pPr algn="r"/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Here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graphicFrame>
        <p:nvGraphicFramePr>
          <p:cNvPr id="14" name="Chart 1">
            <a:extLst>
              <a:ext uri="{FF2B5EF4-FFF2-40B4-BE49-F238E27FC236}">
                <a16:creationId xmlns:a16="http://schemas.microsoft.com/office/drawing/2014/main" id="{409DCEBB-FC93-416F-BF59-76708CA0AF8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40689646"/>
              </p:ext>
            </p:extLst>
          </p:nvPr>
        </p:nvGraphicFramePr>
        <p:xfrm>
          <a:off x="1102100" y="3553648"/>
          <a:ext cx="3049963" cy="256057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5" name="Chart 16">
            <a:extLst>
              <a:ext uri="{FF2B5EF4-FFF2-40B4-BE49-F238E27FC236}">
                <a16:creationId xmlns:a16="http://schemas.microsoft.com/office/drawing/2014/main" id="{DD739C91-5E8C-4D8B-99BD-161D0587D2E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17616911"/>
              </p:ext>
            </p:extLst>
          </p:nvPr>
        </p:nvGraphicFramePr>
        <p:xfrm>
          <a:off x="7962705" y="3553648"/>
          <a:ext cx="3049963" cy="256057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4018867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E99F0550-54C8-4D5E-BCFF-5F7A7B1C1CF0}"/>
              </a:ext>
            </a:extLst>
          </p:cNvPr>
          <p:cNvGrpSpPr/>
          <p:nvPr/>
        </p:nvGrpSpPr>
        <p:grpSpPr>
          <a:xfrm>
            <a:off x="3859281" y="3981584"/>
            <a:ext cx="2164713" cy="1549726"/>
            <a:chOff x="1879337" y="1628800"/>
            <a:chExt cx="2596514" cy="1858853"/>
          </a:xfrm>
          <a:solidFill>
            <a:schemeClr val="accent1"/>
          </a:solidFill>
        </p:grpSpPr>
        <p:sp>
          <p:nvSpPr>
            <p:cNvPr id="4" name="Donut 4">
              <a:extLst>
                <a:ext uri="{FF2B5EF4-FFF2-40B4-BE49-F238E27FC236}">
                  <a16:creationId xmlns:a16="http://schemas.microsoft.com/office/drawing/2014/main" id="{63372BAC-9956-4DD8-BC5B-62A660C3B91F}"/>
                </a:ext>
              </a:extLst>
            </p:cNvPr>
            <p:cNvSpPr/>
            <p:nvPr/>
          </p:nvSpPr>
          <p:spPr>
            <a:xfrm>
              <a:off x="2747659" y="1628800"/>
              <a:ext cx="1728192" cy="1728192"/>
            </a:xfrm>
            <a:prstGeom prst="donu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/>
                </a:solidFill>
              </a:endParaRPr>
            </a:p>
          </p:txBody>
        </p:sp>
        <p:sp>
          <p:nvSpPr>
            <p:cNvPr id="5" name="Rectangle 5">
              <a:extLst>
                <a:ext uri="{FF2B5EF4-FFF2-40B4-BE49-F238E27FC236}">
                  <a16:creationId xmlns:a16="http://schemas.microsoft.com/office/drawing/2014/main" id="{F9FE1E31-8112-46CC-A904-2110A2A8E1FF}"/>
                </a:ext>
              </a:extLst>
            </p:cNvPr>
            <p:cNvSpPr/>
            <p:nvPr/>
          </p:nvSpPr>
          <p:spPr>
            <a:xfrm rot="10800000">
              <a:off x="2447108" y="2933701"/>
              <a:ext cx="1044000" cy="42329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6" name="Isosceles Triangle 6">
              <a:extLst>
                <a:ext uri="{FF2B5EF4-FFF2-40B4-BE49-F238E27FC236}">
                  <a16:creationId xmlns:a16="http://schemas.microsoft.com/office/drawing/2014/main" id="{33B29D58-29EC-401A-B7C3-3B25CA799248}"/>
                </a:ext>
              </a:extLst>
            </p:cNvPr>
            <p:cNvSpPr/>
            <p:nvPr/>
          </p:nvSpPr>
          <p:spPr>
            <a:xfrm rot="16200000">
              <a:off x="1832224" y="2851618"/>
              <a:ext cx="683148" cy="58892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grpSp>
        <p:nvGrpSpPr>
          <p:cNvPr id="7" name="Group 7">
            <a:extLst>
              <a:ext uri="{FF2B5EF4-FFF2-40B4-BE49-F238E27FC236}">
                <a16:creationId xmlns:a16="http://schemas.microsoft.com/office/drawing/2014/main" id="{6DAF6623-E31E-4CF8-88A5-ED6B47DC8746}"/>
              </a:ext>
            </a:extLst>
          </p:cNvPr>
          <p:cNvGrpSpPr/>
          <p:nvPr/>
        </p:nvGrpSpPr>
        <p:grpSpPr>
          <a:xfrm rot="10800000">
            <a:off x="6154049" y="2290042"/>
            <a:ext cx="2155921" cy="1549726"/>
            <a:chOff x="1889883" y="1628800"/>
            <a:chExt cx="2585968" cy="1858853"/>
          </a:xfrm>
          <a:solidFill>
            <a:schemeClr val="accent3"/>
          </a:solidFill>
        </p:grpSpPr>
        <p:sp>
          <p:nvSpPr>
            <p:cNvPr id="8" name="Donut 8">
              <a:extLst>
                <a:ext uri="{FF2B5EF4-FFF2-40B4-BE49-F238E27FC236}">
                  <a16:creationId xmlns:a16="http://schemas.microsoft.com/office/drawing/2014/main" id="{D8A451AE-278D-42E2-B58B-D1BEAADE477D}"/>
                </a:ext>
              </a:extLst>
            </p:cNvPr>
            <p:cNvSpPr/>
            <p:nvPr/>
          </p:nvSpPr>
          <p:spPr>
            <a:xfrm>
              <a:off x="2747659" y="1628800"/>
              <a:ext cx="1728192" cy="1728192"/>
            </a:xfrm>
            <a:prstGeom prst="donu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/>
                </a:solidFill>
              </a:endParaRPr>
            </a:p>
          </p:txBody>
        </p:sp>
        <p:sp>
          <p:nvSpPr>
            <p:cNvPr id="9" name="Rectangle 9">
              <a:extLst>
                <a:ext uri="{FF2B5EF4-FFF2-40B4-BE49-F238E27FC236}">
                  <a16:creationId xmlns:a16="http://schemas.microsoft.com/office/drawing/2014/main" id="{14A73655-4A84-47A3-982D-C61A0C5284B9}"/>
                </a:ext>
              </a:extLst>
            </p:cNvPr>
            <p:cNvSpPr/>
            <p:nvPr/>
          </p:nvSpPr>
          <p:spPr>
            <a:xfrm rot="10800000">
              <a:off x="2457653" y="2933701"/>
              <a:ext cx="1044000" cy="42329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0" name="Isosceles Triangle 10">
              <a:extLst>
                <a:ext uri="{FF2B5EF4-FFF2-40B4-BE49-F238E27FC236}">
                  <a16:creationId xmlns:a16="http://schemas.microsoft.com/office/drawing/2014/main" id="{445BC16B-7159-4121-8AA6-A54FC8E8E066}"/>
                </a:ext>
              </a:extLst>
            </p:cNvPr>
            <p:cNvSpPr/>
            <p:nvPr/>
          </p:nvSpPr>
          <p:spPr>
            <a:xfrm rot="16200000">
              <a:off x="1842769" y="2851618"/>
              <a:ext cx="683149" cy="58892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C52A6143-BC05-480C-866C-3A48FFBB0C41}"/>
              </a:ext>
            </a:extLst>
          </p:cNvPr>
          <p:cNvGrpSpPr/>
          <p:nvPr/>
        </p:nvGrpSpPr>
        <p:grpSpPr>
          <a:xfrm rot="5400000">
            <a:off x="4166770" y="1982545"/>
            <a:ext cx="2164716" cy="1549728"/>
            <a:chOff x="1879337" y="1628800"/>
            <a:chExt cx="2596514" cy="1858853"/>
          </a:xfrm>
          <a:solidFill>
            <a:schemeClr val="accent4"/>
          </a:solidFill>
        </p:grpSpPr>
        <p:sp>
          <p:nvSpPr>
            <p:cNvPr id="12" name="Donut 12">
              <a:extLst>
                <a:ext uri="{FF2B5EF4-FFF2-40B4-BE49-F238E27FC236}">
                  <a16:creationId xmlns:a16="http://schemas.microsoft.com/office/drawing/2014/main" id="{A484ECA5-C11A-45C6-935C-A444F9D39EDC}"/>
                </a:ext>
              </a:extLst>
            </p:cNvPr>
            <p:cNvSpPr/>
            <p:nvPr/>
          </p:nvSpPr>
          <p:spPr>
            <a:xfrm>
              <a:off x="2747659" y="1628800"/>
              <a:ext cx="1728192" cy="1728192"/>
            </a:xfrm>
            <a:prstGeom prst="donu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/>
                </a:solidFill>
              </a:endParaRPr>
            </a:p>
          </p:txBody>
        </p:sp>
        <p:sp>
          <p:nvSpPr>
            <p:cNvPr id="13" name="Rectangle 13">
              <a:extLst>
                <a:ext uri="{FF2B5EF4-FFF2-40B4-BE49-F238E27FC236}">
                  <a16:creationId xmlns:a16="http://schemas.microsoft.com/office/drawing/2014/main" id="{E882D1F3-085D-47DA-B87E-35E80BD5DE48}"/>
                </a:ext>
              </a:extLst>
            </p:cNvPr>
            <p:cNvSpPr/>
            <p:nvPr/>
          </p:nvSpPr>
          <p:spPr>
            <a:xfrm rot="10800000">
              <a:off x="2447108" y="2933701"/>
              <a:ext cx="1044000" cy="42329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4" name="Isosceles Triangle 14">
              <a:extLst>
                <a:ext uri="{FF2B5EF4-FFF2-40B4-BE49-F238E27FC236}">
                  <a16:creationId xmlns:a16="http://schemas.microsoft.com/office/drawing/2014/main" id="{90609853-BE26-44D2-B2C8-ECDB350B2B4F}"/>
                </a:ext>
              </a:extLst>
            </p:cNvPr>
            <p:cNvSpPr/>
            <p:nvPr/>
          </p:nvSpPr>
          <p:spPr>
            <a:xfrm rot="16200000">
              <a:off x="1832224" y="2851618"/>
              <a:ext cx="683148" cy="58892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grpSp>
        <p:nvGrpSpPr>
          <p:cNvPr id="15" name="Group 15">
            <a:extLst>
              <a:ext uri="{FF2B5EF4-FFF2-40B4-BE49-F238E27FC236}">
                <a16:creationId xmlns:a16="http://schemas.microsoft.com/office/drawing/2014/main" id="{91F5FAD8-0A0C-4D2B-B4A3-7FCD7EC68642}"/>
              </a:ext>
            </a:extLst>
          </p:cNvPr>
          <p:cNvGrpSpPr/>
          <p:nvPr/>
        </p:nvGrpSpPr>
        <p:grpSpPr>
          <a:xfrm rot="16200000">
            <a:off x="5846554" y="4289078"/>
            <a:ext cx="2164714" cy="1549726"/>
            <a:chOff x="1879337" y="1628800"/>
            <a:chExt cx="2596514" cy="1858853"/>
          </a:xfrm>
          <a:solidFill>
            <a:schemeClr val="accent2"/>
          </a:solidFill>
        </p:grpSpPr>
        <p:sp>
          <p:nvSpPr>
            <p:cNvPr id="16" name="Donut 16">
              <a:extLst>
                <a:ext uri="{FF2B5EF4-FFF2-40B4-BE49-F238E27FC236}">
                  <a16:creationId xmlns:a16="http://schemas.microsoft.com/office/drawing/2014/main" id="{CC72E58C-2E27-4A19-B742-102BB6716D01}"/>
                </a:ext>
              </a:extLst>
            </p:cNvPr>
            <p:cNvSpPr/>
            <p:nvPr/>
          </p:nvSpPr>
          <p:spPr>
            <a:xfrm>
              <a:off x="2747659" y="1628800"/>
              <a:ext cx="1728192" cy="1728192"/>
            </a:xfrm>
            <a:prstGeom prst="donu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/>
                </a:solidFill>
              </a:endParaRPr>
            </a:p>
          </p:txBody>
        </p:sp>
        <p:sp>
          <p:nvSpPr>
            <p:cNvPr id="17" name="Rectangle 17">
              <a:extLst>
                <a:ext uri="{FF2B5EF4-FFF2-40B4-BE49-F238E27FC236}">
                  <a16:creationId xmlns:a16="http://schemas.microsoft.com/office/drawing/2014/main" id="{B05482BA-FF83-40E3-8E64-9145B716801E}"/>
                </a:ext>
              </a:extLst>
            </p:cNvPr>
            <p:cNvSpPr/>
            <p:nvPr/>
          </p:nvSpPr>
          <p:spPr>
            <a:xfrm rot="10800000">
              <a:off x="2447108" y="2933701"/>
              <a:ext cx="1044000" cy="42329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8" name="Isosceles Triangle 18">
              <a:extLst>
                <a:ext uri="{FF2B5EF4-FFF2-40B4-BE49-F238E27FC236}">
                  <a16:creationId xmlns:a16="http://schemas.microsoft.com/office/drawing/2014/main" id="{346926BF-1B6F-4514-9752-4F96FD3F25F8}"/>
                </a:ext>
              </a:extLst>
            </p:cNvPr>
            <p:cNvSpPr/>
            <p:nvPr/>
          </p:nvSpPr>
          <p:spPr>
            <a:xfrm rot="16200000">
              <a:off x="1832224" y="2851618"/>
              <a:ext cx="683148" cy="58892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864B7D83-21B2-41AD-87F0-BDFDDC4BD03A}"/>
              </a:ext>
            </a:extLst>
          </p:cNvPr>
          <p:cNvSpPr txBox="1"/>
          <p:nvPr/>
        </p:nvSpPr>
        <p:spPr>
          <a:xfrm>
            <a:off x="4949029" y="2773152"/>
            <a:ext cx="720000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accent4"/>
                </a:solidFill>
                <a:cs typeface="Arial" pitchFamily="34" charset="0"/>
              </a:rPr>
              <a:t>S</a:t>
            </a:r>
            <a:endParaRPr lang="ko-KR" altLang="en-US" sz="4000" b="1" dirty="0">
              <a:solidFill>
                <a:schemeClr val="accent4"/>
              </a:solidFill>
              <a:cs typeface="Arial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178BA81-99FA-4F1C-ADE1-5D9D4002777B}"/>
              </a:ext>
            </a:extLst>
          </p:cNvPr>
          <p:cNvSpPr txBox="1"/>
          <p:nvPr/>
        </p:nvSpPr>
        <p:spPr>
          <a:xfrm>
            <a:off x="6511414" y="2773152"/>
            <a:ext cx="720000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accent3"/>
                </a:solidFill>
                <a:cs typeface="Arial" pitchFamily="34" charset="0"/>
              </a:rPr>
              <a:t>W</a:t>
            </a:r>
            <a:endParaRPr lang="ko-KR" altLang="en-US" sz="4000" b="1" dirty="0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D97F9A2-0791-4DE6-B30A-C56A0A0AFFE4}"/>
              </a:ext>
            </a:extLst>
          </p:cNvPr>
          <p:cNvSpPr txBox="1"/>
          <p:nvPr/>
        </p:nvSpPr>
        <p:spPr>
          <a:xfrm>
            <a:off x="4949029" y="4347056"/>
            <a:ext cx="720000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accent1"/>
                </a:solidFill>
                <a:cs typeface="Arial" pitchFamily="34" charset="0"/>
              </a:rPr>
              <a:t>O</a:t>
            </a:r>
            <a:endParaRPr lang="ko-KR" altLang="en-US" sz="40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00BAB3F-91C7-4F47-BB3E-1052A4BA5E21}"/>
              </a:ext>
            </a:extLst>
          </p:cNvPr>
          <p:cNvSpPr txBox="1"/>
          <p:nvPr/>
        </p:nvSpPr>
        <p:spPr>
          <a:xfrm>
            <a:off x="6511414" y="4347056"/>
            <a:ext cx="720000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accent2"/>
                </a:solidFill>
                <a:cs typeface="Arial" pitchFamily="34" charset="0"/>
              </a:rPr>
              <a:t>T</a:t>
            </a:r>
            <a:endParaRPr lang="ko-KR" altLang="en-US" sz="40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3D3FF8C-FFDD-4831-A6C3-36E62DFB0875}"/>
              </a:ext>
            </a:extLst>
          </p:cNvPr>
          <p:cNvSpPr txBox="1"/>
          <p:nvPr/>
        </p:nvSpPr>
        <p:spPr>
          <a:xfrm rot="5400000">
            <a:off x="4065726" y="2503571"/>
            <a:ext cx="13415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</a:rPr>
              <a:t>STRENGTHS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461EBF6-CE39-4EA3-9697-9A955A7A7DDC}"/>
              </a:ext>
            </a:extLst>
          </p:cNvPr>
          <p:cNvSpPr txBox="1"/>
          <p:nvPr/>
        </p:nvSpPr>
        <p:spPr>
          <a:xfrm>
            <a:off x="6816080" y="2437144"/>
            <a:ext cx="1261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b="1" dirty="0">
                <a:solidFill>
                  <a:schemeClr val="bg1"/>
                </a:solidFill>
              </a:rPr>
              <a:t>WEAKNESS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903B4D5-30AF-4AA6-9684-225D0C926973}"/>
              </a:ext>
            </a:extLst>
          </p:cNvPr>
          <p:cNvSpPr txBox="1"/>
          <p:nvPr/>
        </p:nvSpPr>
        <p:spPr>
          <a:xfrm>
            <a:off x="4088884" y="5101408"/>
            <a:ext cx="16887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</a:rPr>
              <a:t>OPPORTUNITIES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8AE4C8F-7C0C-4148-B18A-6EA3FBAB9285}"/>
              </a:ext>
            </a:extLst>
          </p:cNvPr>
          <p:cNvSpPr txBox="1"/>
          <p:nvPr/>
        </p:nvSpPr>
        <p:spPr>
          <a:xfrm rot="5400000">
            <a:off x="6904298" y="5229413"/>
            <a:ext cx="10294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b="1" dirty="0">
                <a:solidFill>
                  <a:schemeClr val="bg1"/>
                </a:solidFill>
              </a:rPr>
              <a:t>THREATS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grpSp>
        <p:nvGrpSpPr>
          <p:cNvPr id="27" name="Group 27">
            <a:extLst>
              <a:ext uri="{FF2B5EF4-FFF2-40B4-BE49-F238E27FC236}">
                <a16:creationId xmlns:a16="http://schemas.microsoft.com/office/drawing/2014/main" id="{2872A2DC-1944-4CD7-A60B-7CB7F6E59E46}"/>
              </a:ext>
            </a:extLst>
          </p:cNvPr>
          <p:cNvGrpSpPr/>
          <p:nvPr/>
        </p:nvGrpSpPr>
        <p:grpSpPr>
          <a:xfrm>
            <a:off x="7903322" y="5018360"/>
            <a:ext cx="2983151" cy="1107996"/>
            <a:chOff x="6210996" y="1433695"/>
            <a:chExt cx="1712591" cy="788254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ACAF2CC-A38F-4B38-98A9-62FE6934E00B}"/>
                </a:ext>
              </a:extLst>
            </p:cNvPr>
            <p:cNvSpPr txBox="1"/>
            <p:nvPr/>
          </p:nvSpPr>
          <p:spPr>
            <a:xfrm>
              <a:off x="6211001" y="1433695"/>
              <a:ext cx="1712586" cy="1970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411E3B7-24E0-4307-A598-3A558AAF8243}"/>
                </a:ext>
              </a:extLst>
            </p:cNvPr>
            <p:cNvSpPr txBox="1"/>
            <p:nvPr/>
          </p:nvSpPr>
          <p:spPr>
            <a:xfrm>
              <a:off x="6210996" y="1630759"/>
              <a:ext cx="1712586" cy="5911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 hope and I believe that this Template will your Time, Money and Reputation. Get a modern PowerPoint  Presentation that is beautifully designed.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0" name="Group 30">
            <a:extLst>
              <a:ext uri="{FF2B5EF4-FFF2-40B4-BE49-F238E27FC236}">
                <a16:creationId xmlns:a16="http://schemas.microsoft.com/office/drawing/2014/main" id="{E1F4139E-A315-46AD-AC51-62A84212E98A}"/>
              </a:ext>
            </a:extLst>
          </p:cNvPr>
          <p:cNvGrpSpPr/>
          <p:nvPr/>
        </p:nvGrpSpPr>
        <p:grpSpPr>
          <a:xfrm>
            <a:off x="8495560" y="2033416"/>
            <a:ext cx="2983156" cy="1107996"/>
            <a:chOff x="6210996" y="1433695"/>
            <a:chExt cx="1712589" cy="788254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C401007-107E-41CE-A5D2-3336799DAB8A}"/>
                </a:ext>
              </a:extLst>
            </p:cNvPr>
            <p:cNvSpPr txBox="1"/>
            <p:nvPr/>
          </p:nvSpPr>
          <p:spPr>
            <a:xfrm>
              <a:off x="6210999" y="1433695"/>
              <a:ext cx="1712586" cy="1970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94331B0-F2D0-45D2-88D0-724CF70AF62C}"/>
                </a:ext>
              </a:extLst>
            </p:cNvPr>
            <p:cNvSpPr txBox="1"/>
            <p:nvPr/>
          </p:nvSpPr>
          <p:spPr>
            <a:xfrm>
              <a:off x="6210996" y="1630759"/>
              <a:ext cx="1712586" cy="5911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 hope and I believe that this Template will your Time, Money and Reputation. Get a modern PowerPoint  Presentation that is beautifully designed.   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3" name="Group 33">
            <a:extLst>
              <a:ext uri="{FF2B5EF4-FFF2-40B4-BE49-F238E27FC236}">
                <a16:creationId xmlns:a16="http://schemas.microsoft.com/office/drawing/2014/main" id="{E8CE88B3-8671-4293-B8D0-77570FAD4901}"/>
              </a:ext>
            </a:extLst>
          </p:cNvPr>
          <p:cNvGrpSpPr/>
          <p:nvPr/>
        </p:nvGrpSpPr>
        <p:grpSpPr>
          <a:xfrm>
            <a:off x="706622" y="4693041"/>
            <a:ext cx="2983167" cy="1107996"/>
            <a:chOff x="6210996" y="1433695"/>
            <a:chExt cx="1712589" cy="788254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E31B8CC-8DEB-4597-BD02-547719D84978}"/>
                </a:ext>
              </a:extLst>
            </p:cNvPr>
            <p:cNvSpPr txBox="1"/>
            <p:nvPr/>
          </p:nvSpPr>
          <p:spPr>
            <a:xfrm>
              <a:off x="6210999" y="1433695"/>
              <a:ext cx="1712586" cy="1970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6D7F019-F589-4E9F-868D-20299FE73E39}"/>
                </a:ext>
              </a:extLst>
            </p:cNvPr>
            <p:cNvSpPr txBox="1"/>
            <p:nvPr/>
          </p:nvSpPr>
          <p:spPr>
            <a:xfrm>
              <a:off x="6210996" y="1630759"/>
              <a:ext cx="1712586" cy="5911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 hope and I believe that this Template will your Time, Money and Reputation. Get a modern PowerPoint  Presentation that is beautifully designed.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6" name="Group 36">
            <a:extLst>
              <a:ext uri="{FF2B5EF4-FFF2-40B4-BE49-F238E27FC236}">
                <a16:creationId xmlns:a16="http://schemas.microsoft.com/office/drawing/2014/main" id="{6346B94B-CBFF-4A67-8B52-33287051F72E}"/>
              </a:ext>
            </a:extLst>
          </p:cNvPr>
          <p:cNvGrpSpPr/>
          <p:nvPr/>
        </p:nvGrpSpPr>
        <p:grpSpPr>
          <a:xfrm>
            <a:off x="1327637" y="1734483"/>
            <a:ext cx="2890700" cy="1107996"/>
            <a:chOff x="6210996" y="1433695"/>
            <a:chExt cx="1712589" cy="788254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93927D9-00BD-4867-962D-ADD7A35D1F69}"/>
                </a:ext>
              </a:extLst>
            </p:cNvPr>
            <p:cNvSpPr txBox="1"/>
            <p:nvPr/>
          </p:nvSpPr>
          <p:spPr>
            <a:xfrm>
              <a:off x="6210999" y="1433695"/>
              <a:ext cx="1712586" cy="1970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1BA3A6B-7DAE-44BC-BADD-10C9332B8553}"/>
                </a:ext>
              </a:extLst>
            </p:cNvPr>
            <p:cNvSpPr txBox="1"/>
            <p:nvPr/>
          </p:nvSpPr>
          <p:spPr>
            <a:xfrm>
              <a:off x="6210996" y="1630759"/>
              <a:ext cx="1712586" cy="5911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 hope and I believe that this Template will your Time, Money and Reputation. Get a modern PowerPoint  Presentation that is beautifully designed.   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097826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CC69DF1-D956-43FF-ABF3-5CA5A7347DE4}"/>
              </a:ext>
            </a:extLst>
          </p:cNvPr>
          <p:cNvSpPr txBox="1"/>
          <p:nvPr/>
        </p:nvSpPr>
        <p:spPr>
          <a:xfrm>
            <a:off x="5016138" y="78377"/>
            <a:ext cx="6244046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5400" dirty="0">
                <a:solidFill>
                  <a:schemeClr val="bg1"/>
                </a:solidFill>
                <a:cs typeface="Arial" pitchFamily="34" charset="0"/>
              </a:rPr>
              <a:t>Infographic Style</a:t>
            </a:r>
            <a:endParaRPr lang="ko-KR" altLang="en-US" sz="5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A26D4E-1914-4A0A-8083-59D80AE25047}"/>
              </a:ext>
            </a:extLst>
          </p:cNvPr>
          <p:cNvSpPr txBox="1"/>
          <p:nvPr/>
        </p:nvSpPr>
        <p:spPr>
          <a:xfrm>
            <a:off x="5016138" y="958421"/>
            <a:ext cx="62440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 </a:t>
            </a:r>
          </a:p>
        </p:txBody>
      </p:sp>
      <p:sp>
        <p:nvSpPr>
          <p:cNvPr id="9" name="직각 삼각형 8">
            <a:extLst>
              <a:ext uri="{FF2B5EF4-FFF2-40B4-BE49-F238E27FC236}">
                <a16:creationId xmlns:a16="http://schemas.microsoft.com/office/drawing/2014/main" id="{9FA6EB8D-23DC-48BF-AB59-C41A9C3D2302}"/>
              </a:ext>
            </a:extLst>
          </p:cNvPr>
          <p:cNvSpPr/>
          <p:nvPr/>
        </p:nvSpPr>
        <p:spPr>
          <a:xfrm rot="10800000" flipH="1">
            <a:off x="-2" y="0"/>
            <a:ext cx="5016139" cy="6858000"/>
          </a:xfrm>
          <a:prstGeom prst="rtTriangle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각 삼각형 9">
            <a:extLst>
              <a:ext uri="{FF2B5EF4-FFF2-40B4-BE49-F238E27FC236}">
                <a16:creationId xmlns:a16="http://schemas.microsoft.com/office/drawing/2014/main" id="{7DD3D63A-41C0-423A-BDE7-DE3D4A842FD1}"/>
              </a:ext>
            </a:extLst>
          </p:cNvPr>
          <p:cNvSpPr/>
          <p:nvPr/>
        </p:nvSpPr>
        <p:spPr>
          <a:xfrm rot="10800000" flipV="1">
            <a:off x="7175861" y="36513"/>
            <a:ext cx="5016139" cy="6858000"/>
          </a:xfrm>
          <a:prstGeom prst="rtTriangle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B16A801-A991-4AD5-83DF-E03E6E2263A0}"/>
              </a:ext>
            </a:extLst>
          </p:cNvPr>
          <p:cNvSpPr txBox="1"/>
          <p:nvPr/>
        </p:nvSpPr>
        <p:spPr>
          <a:xfrm>
            <a:off x="8938909" y="3465513"/>
            <a:ext cx="2899749" cy="1154162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pPr algn="r">
              <a:lnSpc>
                <a:spcPts val="3000"/>
              </a:lnSpc>
            </a:pPr>
            <a:r>
              <a:rPr lang="en-US" altLang="ko-KR" sz="2000" dirty="0">
                <a:solidFill>
                  <a:schemeClr val="bg1"/>
                </a:solidFill>
                <a:cs typeface="Arial" pitchFamily="34" charset="0"/>
              </a:rPr>
              <a:t>We Create</a:t>
            </a:r>
          </a:p>
          <a:p>
            <a:pPr algn="r">
              <a:lnSpc>
                <a:spcPts val="3000"/>
              </a:lnSpc>
            </a:pPr>
            <a:r>
              <a:rPr lang="en-US" altLang="ko-KR" sz="2000" dirty="0">
                <a:solidFill>
                  <a:schemeClr val="bg1"/>
                </a:solidFill>
                <a:cs typeface="Arial" pitchFamily="34" charset="0"/>
              </a:rPr>
              <a:t>Quality Professional </a:t>
            </a:r>
            <a:endParaRPr lang="ko-KR" altLang="en-US" sz="2000" dirty="0">
              <a:solidFill>
                <a:schemeClr val="bg1"/>
              </a:solidFill>
              <a:cs typeface="Arial" pitchFamily="34" charset="0"/>
            </a:endParaRPr>
          </a:p>
          <a:p>
            <a:pPr algn="r">
              <a:lnSpc>
                <a:spcPts val="3000"/>
              </a:lnSpc>
            </a:pPr>
            <a:r>
              <a:rPr lang="en-US" altLang="ko-KR" sz="2000" dirty="0">
                <a:solidFill>
                  <a:schemeClr val="bg1"/>
                </a:solidFill>
                <a:cs typeface="Arial" pitchFamily="34" charset="0"/>
              </a:rPr>
              <a:t>PPT Presentation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4A1CCE1-27F5-4DCE-B4FC-5C765432404D}"/>
              </a:ext>
            </a:extLst>
          </p:cNvPr>
          <p:cNvSpPr txBox="1"/>
          <p:nvPr/>
        </p:nvSpPr>
        <p:spPr>
          <a:xfrm>
            <a:off x="9013371" y="4710803"/>
            <a:ext cx="282528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</a:t>
            </a:r>
            <a:r>
              <a:rPr lang="ko-KR" altLang="en-US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D1B2C5A-758E-4F7A-BC6F-C00AD26FD016}"/>
              </a:ext>
            </a:extLst>
          </p:cNvPr>
          <p:cNvSpPr txBox="1"/>
          <p:nvPr/>
        </p:nvSpPr>
        <p:spPr>
          <a:xfrm>
            <a:off x="8138161" y="5796172"/>
            <a:ext cx="37004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b="1" dirty="0">
                <a:solidFill>
                  <a:schemeClr val="bg1"/>
                </a:solidFill>
              </a:rPr>
              <a:t>Example Text : </a:t>
            </a:r>
          </a:p>
          <a:p>
            <a:pPr algn="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</a:t>
            </a:r>
            <a:r>
              <a:rPr lang="en-US" altLang="ko-KR" sz="1200" dirty="0">
                <a:solidFill>
                  <a:schemeClr val="bg1"/>
                </a:solidFill>
                <a:ea typeface="FZShuTi" pitchFamily="2" charset="-122"/>
                <a:cs typeface="Arial" pitchFamily="34" charset="0"/>
              </a:rPr>
              <a:t> 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8D6CB3F-FCB1-475B-B4F2-A1F4AC8D6006}"/>
              </a:ext>
            </a:extLst>
          </p:cNvPr>
          <p:cNvSpPr txBox="1"/>
          <p:nvPr/>
        </p:nvSpPr>
        <p:spPr>
          <a:xfrm>
            <a:off x="383825" y="534488"/>
            <a:ext cx="2899749" cy="1154162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ko-KR" sz="2400" dirty="0">
                <a:solidFill>
                  <a:schemeClr val="bg1"/>
                </a:solidFill>
                <a:cs typeface="Arial" pitchFamily="34" charset="0"/>
              </a:rPr>
              <a:t>We Create</a:t>
            </a:r>
          </a:p>
          <a:p>
            <a:pPr>
              <a:lnSpc>
                <a:spcPts val="3000"/>
              </a:lnSpc>
            </a:pPr>
            <a:r>
              <a:rPr lang="en-US" altLang="ko-KR" sz="2400" dirty="0">
                <a:solidFill>
                  <a:schemeClr val="bg1"/>
                </a:solidFill>
                <a:cs typeface="Arial" pitchFamily="34" charset="0"/>
              </a:rPr>
              <a:t>Quality Professional </a:t>
            </a:r>
            <a:endParaRPr lang="ko-KR" altLang="en-US" sz="2400" dirty="0">
              <a:solidFill>
                <a:schemeClr val="bg1"/>
              </a:solidFill>
              <a:cs typeface="Arial" pitchFamily="34" charset="0"/>
            </a:endParaRPr>
          </a:p>
          <a:p>
            <a:pPr>
              <a:lnSpc>
                <a:spcPts val="3000"/>
              </a:lnSpc>
            </a:pPr>
            <a:r>
              <a:rPr lang="en-US" altLang="ko-KR" sz="2400" dirty="0">
                <a:solidFill>
                  <a:schemeClr val="bg1"/>
                </a:solidFill>
                <a:cs typeface="Arial" pitchFamily="34" charset="0"/>
              </a:rPr>
              <a:t>PPT Presentation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5B8B84A-8D87-4AC4-806C-4BE8DFDE563B}"/>
              </a:ext>
            </a:extLst>
          </p:cNvPr>
          <p:cNvSpPr txBox="1"/>
          <p:nvPr/>
        </p:nvSpPr>
        <p:spPr>
          <a:xfrm>
            <a:off x="353342" y="1840738"/>
            <a:ext cx="180202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</a:t>
            </a:r>
            <a:r>
              <a:rPr lang="ko-KR" altLang="en-US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517181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oup 5">
            <a:extLst>
              <a:ext uri="{FF2B5EF4-FFF2-40B4-BE49-F238E27FC236}">
                <a16:creationId xmlns:a16="http://schemas.microsoft.com/office/drawing/2014/main" id="{CB22E574-4A34-409E-802D-A8887DA8BC83}"/>
              </a:ext>
            </a:extLst>
          </p:cNvPr>
          <p:cNvGrpSpPr/>
          <p:nvPr/>
        </p:nvGrpSpPr>
        <p:grpSpPr>
          <a:xfrm>
            <a:off x="7723467" y="5136441"/>
            <a:ext cx="3539044" cy="923330"/>
            <a:chOff x="3017859" y="4283314"/>
            <a:chExt cx="1249476" cy="92333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13C5345-31C3-4327-9D68-E875CF61F31C}"/>
                </a:ext>
              </a:extLst>
            </p:cNvPr>
            <p:cNvSpPr txBox="1"/>
            <p:nvPr/>
          </p:nvSpPr>
          <p:spPr>
            <a:xfrm>
              <a:off x="3017859" y="4560313"/>
              <a:ext cx="124547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EE20DC3-94FF-4E5F-92E0-D7A6A496A8C5}"/>
                </a:ext>
              </a:extLst>
            </p:cNvPr>
            <p:cNvSpPr txBox="1"/>
            <p:nvPr/>
          </p:nvSpPr>
          <p:spPr>
            <a:xfrm>
              <a:off x="3017859" y="4283314"/>
              <a:ext cx="12494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6" name="Group 8">
            <a:extLst>
              <a:ext uri="{FF2B5EF4-FFF2-40B4-BE49-F238E27FC236}">
                <a16:creationId xmlns:a16="http://schemas.microsoft.com/office/drawing/2014/main" id="{0E52C2AC-4D50-46A4-9216-803084DE6BEC}"/>
              </a:ext>
            </a:extLst>
          </p:cNvPr>
          <p:cNvGrpSpPr/>
          <p:nvPr/>
        </p:nvGrpSpPr>
        <p:grpSpPr>
          <a:xfrm>
            <a:off x="823866" y="1761642"/>
            <a:ext cx="3574061" cy="923330"/>
            <a:chOff x="3122317" y="4283314"/>
            <a:chExt cx="1145017" cy="92333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94BD794-20FF-4F53-8018-D863DE5683F6}"/>
                </a:ext>
              </a:extLst>
            </p:cNvPr>
            <p:cNvSpPr txBox="1"/>
            <p:nvPr/>
          </p:nvSpPr>
          <p:spPr>
            <a:xfrm>
              <a:off x="3122317" y="4560313"/>
              <a:ext cx="114501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2BB9625-24EA-4DA4-9117-B7A7177E5AD8}"/>
                </a:ext>
              </a:extLst>
            </p:cNvPr>
            <p:cNvSpPr txBox="1"/>
            <p:nvPr/>
          </p:nvSpPr>
          <p:spPr>
            <a:xfrm>
              <a:off x="3122317" y="4283314"/>
              <a:ext cx="11450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EB53809F-DBF8-4A4E-924C-C93C34E8C828}"/>
              </a:ext>
            </a:extLst>
          </p:cNvPr>
          <p:cNvGrpSpPr/>
          <p:nvPr/>
        </p:nvGrpSpPr>
        <p:grpSpPr>
          <a:xfrm>
            <a:off x="4770820" y="1145900"/>
            <a:ext cx="2650360" cy="5567253"/>
            <a:chOff x="4973077" y="1550506"/>
            <a:chExt cx="2207747" cy="4637516"/>
          </a:xfrm>
        </p:grpSpPr>
        <p:grpSp>
          <p:nvGrpSpPr>
            <p:cNvPr id="10" name="Group 55">
              <a:extLst>
                <a:ext uri="{FF2B5EF4-FFF2-40B4-BE49-F238E27FC236}">
                  <a16:creationId xmlns:a16="http://schemas.microsoft.com/office/drawing/2014/main" id="{166C033A-B996-4A5C-96D7-623FB588A508}"/>
                </a:ext>
              </a:extLst>
            </p:cNvPr>
            <p:cNvGrpSpPr/>
            <p:nvPr/>
          </p:nvGrpSpPr>
          <p:grpSpPr>
            <a:xfrm>
              <a:off x="4973077" y="1550506"/>
              <a:ext cx="2001951" cy="2536649"/>
              <a:chOff x="3204849" y="1054371"/>
              <a:chExt cx="2511078" cy="3181758"/>
            </a:xfrm>
            <a:solidFill>
              <a:schemeClr val="accent2"/>
            </a:solidFill>
          </p:grpSpPr>
          <p:grpSp>
            <p:nvGrpSpPr>
              <p:cNvPr id="21" name="Group 33">
                <a:extLst>
                  <a:ext uri="{FF2B5EF4-FFF2-40B4-BE49-F238E27FC236}">
                    <a16:creationId xmlns:a16="http://schemas.microsoft.com/office/drawing/2014/main" id="{58E7F453-F318-4065-9076-8B8084C7BA7A}"/>
                  </a:ext>
                </a:extLst>
              </p:cNvPr>
              <p:cNvGrpSpPr/>
              <p:nvPr/>
            </p:nvGrpSpPr>
            <p:grpSpPr>
              <a:xfrm rot="17100000">
                <a:off x="3204847" y="2532274"/>
                <a:ext cx="1703857" cy="1703854"/>
                <a:chOff x="1626727" y="2060848"/>
                <a:chExt cx="1483889" cy="1483887"/>
              </a:xfrm>
              <a:grpFill/>
            </p:grpSpPr>
            <p:sp>
              <p:nvSpPr>
                <p:cNvPr id="26" name="Block Arc 42">
                  <a:extLst>
                    <a:ext uri="{FF2B5EF4-FFF2-40B4-BE49-F238E27FC236}">
                      <a16:creationId xmlns:a16="http://schemas.microsoft.com/office/drawing/2014/main" id="{5091C4FE-8F51-46A5-BAB3-A669EF7F088D}"/>
                    </a:ext>
                  </a:extLst>
                </p:cNvPr>
                <p:cNvSpPr/>
                <p:nvPr/>
              </p:nvSpPr>
              <p:spPr>
                <a:xfrm>
                  <a:off x="1626729" y="2060848"/>
                  <a:ext cx="1483887" cy="1483887"/>
                </a:xfrm>
                <a:prstGeom prst="blockArc">
                  <a:avLst>
                    <a:gd name="adj1" fmla="val 14029105"/>
                    <a:gd name="adj2" fmla="val 18057594"/>
                    <a:gd name="adj3" fmla="val 9173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" name="Block Arc 43">
                  <a:extLst>
                    <a:ext uri="{FF2B5EF4-FFF2-40B4-BE49-F238E27FC236}">
                      <a16:creationId xmlns:a16="http://schemas.microsoft.com/office/drawing/2014/main" id="{619C98B9-F9EE-4D74-988B-6F670A51B36D}"/>
                    </a:ext>
                  </a:extLst>
                </p:cNvPr>
                <p:cNvSpPr/>
                <p:nvPr/>
              </p:nvSpPr>
              <p:spPr>
                <a:xfrm>
                  <a:off x="1626729" y="2060848"/>
                  <a:ext cx="1483887" cy="1483887"/>
                </a:xfrm>
                <a:prstGeom prst="blockArc">
                  <a:avLst>
                    <a:gd name="adj1" fmla="val 18220756"/>
                    <a:gd name="adj2" fmla="val 7283"/>
                    <a:gd name="adj3" fmla="val 944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" name="Block Arc 44">
                  <a:extLst>
                    <a:ext uri="{FF2B5EF4-FFF2-40B4-BE49-F238E27FC236}">
                      <a16:creationId xmlns:a16="http://schemas.microsoft.com/office/drawing/2014/main" id="{28B53928-552F-46B1-A6F8-1A053B22AF8F}"/>
                    </a:ext>
                  </a:extLst>
                </p:cNvPr>
                <p:cNvSpPr/>
                <p:nvPr/>
              </p:nvSpPr>
              <p:spPr>
                <a:xfrm>
                  <a:off x="1626729" y="2060848"/>
                  <a:ext cx="1483887" cy="1483887"/>
                </a:xfrm>
                <a:prstGeom prst="blockArc">
                  <a:avLst>
                    <a:gd name="adj1" fmla="val 10800000"/>
                    <a:gd name="adj2" fmla="val 13829634"/>
                    <a:gd name="adj3" fmla="val 8561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" name="Block Arc 45">
                  <a:extLst>
                    <a:ext uri="{FF2B5EF4-FFF2-40B4-BE49-F238E27FC236}">
                      <a16:creationId xmlns:a16="http://schemas.microsoft.com/office/drawing/2014/main" id="{A6BEB948-59BF-41FF-8566-48EE7803C04E}"/>
                    </a:ext>
                  </a:extLst>
                </p:cNvPr>
                <p:cNvSpPr/>
                <p:nvPr/>
              </p:nvSpPr>
              <p:spPr>
                <a:xfrm flipH="1" flipV="1">
                  <a:off x="1626727" y="2060848"/>
                  <a:ext cx="1483887" cy="1483887"/>
                </a:xfrm>
                <a:prstGeom prst="blockArc">
                  <a:avLst>
                    <a:gd name="adj1" fmla="val 18220756"/>
                    <a:gd name="adj2" fmla="val 21425901"/>
                    <a:gd name="adj3" fmla="val 828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22" name="Group 34">
                <a:extLst>
                  <a:ext uri="{FF2B5EF4-FFF2-40B4-BE49-F238E27FC236}">
                    <a16:creationId xmlns:a16="http://schemas.microsoft.com/office/drawing/2014/main" id="{659D84AB-1AD9-40D7-8CED-75D0657FE24D}"/>
                  </a:ext>
                </a:extLst>
              </p:cNvPr>
              <p:cNvGrpSpPr/>
              <p:nvPr/>
            </p:nvGrpSpPr>
            <p:grpSpPr>
              <a:xfrm>
                <a:off x="3634774" y="1054371"/>
                <a:ext cx="2081153" cy="1703854"/>
                <a:chOff x="3809021" y="802105"/>
                <a:chExt cx="1812481" cy="1483887"/>
              </a:xfrm>
              <a:grpFill/>
            </p:grpSpPr>
            <p:sp>
              <p:nvSpPr>
                <p:cNvPr id="23" name="Block Arc 39">
                  <a:extLst>
                    <a:ext uri="{FF2B5EF4-FFF2-40B4-BE49-F238E27FC236}">
                      <a16:creationId xmlns:a16="http://schemas.microsoft.com/office/drawing/2014/main" id="{D3799BD8-82DA-4EA9-9BD3-038BFE90DFF4}"/>
                    </a:ext>
                  </a:extLst>
                </p:cNvPr>
                <p:cNvSpPr/>
                <p:nvPr/>
              </p:nvSpPr>
              <p:spPr>
                <a:xfrm rot="6300000">
                  <a:off x="3809021" y="802105"/>
                  <a:ext cx="1483887" cy="1483887"/>
                </a:xfrm>
                <a:prstGeom prst="blockArc">
                  <a:avLst>
                    <a:gd name="adj1" fmla="val 18220756"/>
                    <a:gd name="adj2" fmla="val 1985"/>
                    <a:gd name="adj3" fmla="val 9746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" name="Rectangle 40">
                  <a:extLst>
                    <a:ext uri="{FF2B5EF4-FFF2-40B4-BE49-F238E27FC236}">
                      <a16:creationId xmlns:a16="http://schemas.microsoft.com/office/drawing/2014/main" id="{653CB921-DB00-463A-871C-5396027D6394}"/>
                    </a:ext>
                  </a:extLst>
                </p:cNvPr>
                <p:cNvSpPr/>
                <p:nvPr/>
              </p:nvSpPr>
              <p:spPr>
                <a:xfrm rot="2937747">
                  <a:off x="5085546" y="1709905"/>
                  <a:ext cx="150312" cy="390527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 dirty="0"/>
                </a:p>
              </p:txBody>
            </p:sp>
            <p:sp>
              <p:nvSpPr>
                <p:cNvPr id="25" name="Isosceles Triangle 41">
                  <a:extLst>
                    <a:ext uri="{FF2B5EF4-FFF2-40B4-BE49-F238E27FC236}">
                      <a16:creationId xmlns:a16="http://schemas.microsoft.com/office/drawing/2014/main" id="{FE985092-26B9-4701-8E0E-536C4D79E373}"/>
                    </a:ext>
                  </a:extLst>
                </p:cNvPr>
                <p:cNvSpPr/>
                <p:nvPr/>
              </p:nvSpPr>
              <p:spPr>
                <a:xfrm rot="3000000">
                  <a:off x="5280871" y="1494471"/>
                  <a:ext cx="365863" cy="315398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</p:grpSp>
        </p:grpSp>
        <p:grpSp>
          <p:nvGrpSpPr>
            <p:cNvPr id="11" name="Group 56">
              <a:extLst>
                <a:ext uri="{FF2B5EF4-FFF2-40B4-BE49-F238E27FC236}">
                  <a16:creationId xmlns:a16="http://schemas.microsoft.com/office/drawing/2014/main" id="{E9F05E15-230E-45A3-AA47-B9C4860855D5}"/>
                </a:ext>
              </a:extLst>
            </p:cNvPr>
            <p:cNvGrpSpPr/>
            <p:nvPr/>
          </p:nvGrpSpPr>
          <p:grpSpPr>
            <a:xfrm rot="10800000">
              <a:off x="5178873" y="3651373"/>
              <a:ext cx="2001951" cy="2536649"/>
              <a:chOff x="3204849" y="1054371"/>
              <a:chExt cx="2511078" cy="3181758"/>
            </a:xfrm>
            <a:solidFill>
              <a:schemeClr val="accent1"/>
            </a:solidFill>
          </p:grpSpPr>
          <p:grpSp>
            <p:nvGrpSpPr>
              <p:cNvPr id="12" name="Group 57">
                <a:extLst>
                  <a:ext uri="{FF2B5EF4-FFF2-40B4-BE49-F238E27FC236}">
                    <a16:creationId xmlns:a16="http://schemas.microsoft.com/office/drawing/2014/main" id="{0FD7C850-D79C-48C7-A8AC-93E815314296}"/>
                  </a:ext>
                </a:extLst>
              </p:cNvPr>
              <p:cNvGrpSpPr/>
              <p:nvPr/>
            </p:nvGrpSpPr>
            <p:grpSpPr>
              <a:xfrm rot="17100000">
                <a:off x="3204847" y="2532274"/>
                <a:ext cx="1703857" cy="1703854"/>
                <a:chOff x="1626727" y="2060848"/>
                <a:chExt cx="1483889" cy="1483887"/>
              </a:xfrm>
              <a:grpFill/>
            </p:grpSpPr>
            <p:sp>
              <p:nvSpPr>
                <p:cNvPr id="17" name="Block Arc 62">
                  <a:extLst>
                    <a:ext uri="{FF2B5EF4-FFF2-40B4-BE49-F238E27FC236}">
                      <a16:creationId xmlns:a16="http://schemas.microsoft.com/office/drawing/2014/main" id="{FC5C9107-C9BF-46FC-B727-D31A1DF9A04B}"/>
                    </a:ext>
                  </a:extLst>
                </p:cNvPr>
                <p:cNvSpPr/>
                <p:nvPr/>
              </p:nvSpPr>
              <p:spPr>
                <a:xfrm>
                  <a:off x="1626729" y="2060848"/>
                  <a:ext cx="1483887" cy="1483887"/>
                </a:xfrm>
                <a:prstGeom prst="blockArc">
                  <a:avLst>
                    <a:gd name="adj1" fmla="val 14029105"/>
                    <a:gd name="adj2" fmla="val 18057594"/>
                    <a:gd name="adj3" fmla="val 9173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" name="Block Arc 63">
                  <a:extLst>
                    <a:ext uri="{FF2B5EF4-FFF2-40B4-BE49-F238E27FC236}">
                      <a16:creationId xmlns:a16="http://schemas.microsoft.com/office/drawing/2014/main" id="{059306A2-C862-413B-ACE1-848E0DB5F019}"/>
                    </a:ext>
                  </a:extLst>
                </p:cNvPr>
                <p:cNvSpPr/>
                <p:nvPr/>
              </p:nvSpPr>
              <p:spPr>
                <a:xfrm>
                  <a:off x="1626729" y="2060848"/>
                  <a:ext cx="1483887" cy="1483887"/>
                </a:xfrm>
                <a:prstGeom prst="blockArc">
                  <a:avLst>
                    <a:gd name="adj1" fmla="val 18220756"/>
                    <a:gd name="adj2" fmla="val 7283"/>
                    <a:gd name="adj3" fmla="val 944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" name="Block Arc 64">
                  <a:extLst>
                    <a:ext uri="{FF2B5EF4-FFF2-40B4-BE49-F238E27FC236}">
                      <a16:creationId xmlns:a16="http://schemas.microsoft.com/office/drawing/2014/main" id="{BED68D4F-048B-49BE-A1B1-040EDE1916FF}"/>
                    </a:ext>
                  </a:extLst>
                </p:cNvPr>
                <p:cNvSpPr/>
                <p:nvPr/>
              </p:nvSpPr>
              <p:spPr>
                <a:xfrm>
                  <a:off x="1626729" y="2060848"/>
                  <a:ext cx="1483887" cy="1483887"/>
                </a:xfrm>
                <a:prstGeom prst="blockArc">
                  <a:avLst>
                    <a:gd name="adj1" fmla="val 10800000"/>
                    <a:gd name="adj2" fmla="val 13829634"/>
                    <a:gd name="adj3" fmla="val 8561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" name="Block Arc 65">
                  <a:extLst>
                    <a:ext uri="{FF2B5EF4-FFF2-40B4-BE49-F238E27FC236}">
                      <a16:creationId xmlns:a16="http://schemas.microsoft.com/office/drawing/2014/main" id="{430D6A01-2C02-4A4E-A8CC-126358961CCC}"/>
                    </a:ext>
                  </a:extLst>
                </p:cNvPr>
                <p:cNvSpPr/>
                <p:nvPr/>
              </p:nvSpPr>
              <p:spPr>
                <a:xfrm flipH="1" flipV="1">
                  <a:off x="1626727" y="2060848"/>
                  <a:ext cx="1483887" cy="1483887"/>
                </a:xfrm>
                <a:prstGeom prst="blockArc">
                  <a:avLst>
                    <a:gd name="adj1" fmla="val 18220756"/>
                    <a:gd name="adj2" fmla="val 21425901"/>
                    <a:gd name="adj3" fmla="val 828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3" name="Group 58">
                <a:extLst>
                  <a:ext uri="{FF2B5EF4-FFF2-40B4-BE49-F238E27FC236}">
                    <a16:creationId xmlns:a16="http://schemas.microsoft.com/office/drawing/2014/main" id="{62E6AF1C-0CAD-4878-A665-9F433E59E3FA}"/>
                  </a:ext>
                </a:extLst>
              </p:cNvPr>
              <p:cNvGrpSpPr/>
              <p:nvPr/>
            </p:nvGrpSpPr>
            <p:grpSpPr>
              <a:xfrm>
                <a:off x="3634774" y="1054371"/>
                <a:ext cx="2081153" cy="1703854"/>
                <a:chOff x="3809021" y="802105"/>
                <a:chExt cx="1812481" cy="1483887"/>
              </a:xfrm>
              <a:grpFill/>
            </p:grpSpPr>
            <p:sp>
              <p:nvSpPr>
                <p:cNvPr id="14" name="Block Arc 59">
                  <a:extLst>
                    <a:ext uri="{FF2B5EF4-FFF2-40B4-BE49-F238E27FC236}">
                      <a16:creationId xmlns:a16="http://schemas.microsoft.com/office/drawing/2014/main" id="{0E04EB5F-E9A5-4229-AF21-0117369F3EBD}"/>
                    </a:ext>
                  </a:extLst>
                </p:cNvPr>
                <p:cNvSpPr/>
                <p:nvPr/>
              </p:nvSpPr>
              <p:spPr>
                <a:xfrm rot="6300000">
                  <a:off x="3809021" y="802105"/>
                  <a:ext cx="1483887" cy="1483887"/>
                </a:xfrm>
                <a:prstGeom prst="blockArc">
                  <a:avLst>
                    <a:gd name="adj1" fmla="val 18220756"/>
                    <a:gd name="adj2" fmla="val 1985"/>
                    <a:gd name="adj3" fmla="val 9746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" name="Rectangle 60">
                  <a:extLst>
                    <a:ext uri="{FF2B5EF4-FFF2-40B4-BE49-F238E27FC236}">
                      <a16:creationId xmlns:a16="http://schemas.microsoft.com/office/drawing/2014/main" id="{B4E10AF9-7B69-448A-A7F2-AA0845E3DABE}"/>
                    </a:ext>
                  </a:extLst>
                </p:cNvPr>
                <p:cNvSpPr/>
                <p:nvPr/>
              </p:nvSpPr>
              <p:spPr>
                <a:xfrm rot="2937747">
                  <a:off x="5085546" y="1709905"/>
                  <a:ext cx="150312" cy="390527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 dirty="0"/>
                </a:p>
              </p:txBody>
            </p:sp>
            <p:sp>
              <p:nvSpPr>
                <p:cNvPr id="16" name="Isosceles Triangle 61">
                  <a:extLst>
                    <a:ext uri="{FF2B5EF4-FFF2-40B4-BE49-F238E27FC236}">
                      <a16:creationId xmlns:a16="http://schemas.microsoft.com/office/drawing/2014/main" id="{3AE426BC-ABA2-4318-9833-1E1BC8B08450}"/>
                    </a:ext>
                  </a:extLst>
                </p:cNvPr>
                <p:cNvSpPr/>
                <p:nvPr/>
              </p:nvSpPr>
              <p:spPr>
                <a:xfrm rot="3000000">
                  <a:off x="5280871" y="1494471"/>
                  <a:ext cx="365863" cy="315398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</p:grpSp>
        </p:grpSp>
      </p:grpSp>
      <p:grpSp>
        <p:nvGrpSpPr>
          <p:cNvPr id="30" name="Group 32">
            <a:extLst>
              <a:ext uri="{FF2B5EF4-FFF2-40B4-BE49-F238E27FC236}">
                <a16:creationId xmlns:a16="http://schemas.microsoft.com/office/drawing/2014/main" id="{6EAB0EAB-464F-4B9D-B56A-A6B0C5EA123A}"/>
              </a:ext>
            </a:extLst>
          </p:cNvPr>
          <p:cNvGrpSpPr/>
          <p:nvPr/>
        </p:nvGrpSpPr>
        <p:grpSpPr>
          <a:xfrm>
            <a:off x="7723467" y="2911632"/>
            <a:ext cx="3539044" cy="923330"/>
            <a:chOff x="3017859" y="4283314"/>
            <a:chExt cx="1249476" cy="923330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0718F29-934F-4AA7-BE55-D508DEB0D0E5}"/>
                </a:ext>
              </a:extLst>
            </p:cNvPr>
            <p:cNvSpPr txBox="1"/>
            <p:nvPr/>
          </p:nvSpPr>
          <p:spPr>
            <a:xfrm>
              <a:off x="3017859" y="4560313"/>
              <a:ext cx="124547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80E6E84-E028-4B33-8698-C94E7B6334F8}"/>
                </a:ext>
              </a:extLst>
            </p:cNvPr>
            <p:cNvSpPr txBox="1"/>
            <p:nvPr/>
          </p:nvSpPr>
          <p:spPr>
            <a:xfrm>
              <a:off x="3017859" y="4283314"/>
              <a:ext cx="12494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3" name="Group 37">
            <a:extLst>
              <a:ext uri="{FF2B5EF4-FFF2-40B4-BE49-F238E27FC236}">
                <a16:creationId xmlns:a16="http://schemas.microsoft.com/office/drawing/2014/main" id="{B21684B7-A151-4518-9FE9-625EF61C7D1C}"/>
              </a:ext>
            </a:extLst>
          </p:cNvPr>
          <p:cNvGrpSpPr/>
          <p:nvPr/>
        </p:nvGrpSpPr>
        <p:grpSpPr>
          <a:xfrm>
            <a:off x="823866" y="4017604"/>
            <a:ext cx="3574061" cy="923330"/>
            <a:chOff x="3122317" y="4283314"/>
            <a:chExt cx="1145017" cy="923330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E83FE63-5405-4C46-9134-CDB0DB16119A}"/>
                </a:ext>
              </a:extLst>
            </p:cNvPr>
            <p:cNvSpPr txBox="1"/>
            <p:nvPr/>
          </p:nvSpPr>
          <p:spPr>
            <a:xfrm>
              <a:off x="3122317" y="4560313"/>
              <a:ext cx="114501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BF7C7362-B8A8-4211-A41F-444AC47E4906}"/>
                </a:ext>
              </a:extLst>
            </p:cNvPr>
            <p:cNvSpPr txBox="1"/>
            <p:nvPr/>
          </p:nvSpPr>
          <p:spPr>
            <a:xfrm>
              <a:off x="3122317" y="4283314"/>
              <a:ext cx="11450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36" name="Rectangle 16">
            <a:extLst>
              <a:ext uri="{FF2B5EF4-FFF2-40B4-BE49-F238E27FC236}">
                <a16:creationId xmlns:a16="http://schemas.microsoft.com/office/drawing/2014/main" id="{BE48008B-77A6-4C87-9B01-2C5211164B38}"/>
              </a:ext>
            </a:extLst>
          </p:cNvPr>
          <p:cNvSpPr/>
          <p:nvPr/>
        </p:nvSpPr>
        <p:spPr>
          <a:xfrm rot="2700000">
            <a:off x="5405634" y="3062132"/>
            <a:ext cx="338011" cy="605991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7" name="Rectangle 9">
            <a:extLst>
              <a:ext uri="{FF2B5EF4-FFF2-40B4-BE49-F238E27FC236}">
                <a16:creationId xmlns:a16="http://schemas.microsoft.com/office/drawing/2014/main" id="{B79BA724-CB2D-48BA-8B7F-9948AD55D03B}"/>
              </a:ext>
            </a:extLst>
          </p:cNvPr>
          <p:cNvSpPr/>
          <p:nvPr/>
        </p:nvSpPr>
        <p:spPr>
          <a:xfrm>
            <a:off x="6458338" y="4284971"/>
            <a:ext cx="418780" cy="392016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470123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4E5CF5-27D0-DB01-AC89-ED2FA10C9F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CH" dirty="0"/>
              <a:t>Our great team</a:t>
            </a:r>
          </a:p>
        </p:txBody>
      </p:sp>
    </p:spTree>
    <p:extLst>
      <p:ext uri="{BB962C8B-B14F-4D97-AF65-F5344CB8AC3E}">
        <p14:creationId xmlns:p14="http://schemas.microsoft.com/office/powerpoint/2010/main" val="97454147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aphicFrame>
        <p:nvGraphicFramePr>
          <p:cNvPr id="3" name="Table Placeholder 5">
            <a:extLst>
              <a:ext uri="{FF2B5EF4-FFF2-40B4-BE49-F238E27FC236}">
                <a16:creationId xmlns:a16="http://schemas.microsoft.com/office/drawing/2014/main" id="{E5B8D812-FA15-4316-8F27-550B109EBA3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83384692"/>
              </p:ext>
            </p:extLst>
          </p:nvPr>
        </p:nvGraphicFramePr>
        <p:xfrm>
          <a:off x="887241" y="1801641"/>
          <a:ext cx="10411485" cy="2529817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20822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22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22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8229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229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5661">
                <a:tc>
                  <a:txBody>
                    <a:bodyPr/>
                    <a:lstStyle/>
                    <a:p>
                      <a:pPr algn="l"/>
                      <a:endParaRPr lang="en-JM" sz="1200" b="0" spc="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lnL>
                      <a:noFill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JM" altLang="ko-KR" sz="1600" b="1" spc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Option A</a:t>
                      </a: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JM" altLang="ko-KR" sz="1600" b="1" spc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Option B</a:t>
                      </a: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JM" altLang="ko-KR" sz="1600" b="1" spc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Option C</a:t>
                      </a: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600" b="1" spc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Option D</a:t>
                      </a: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902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baseline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Your Text Here</a:t>
                      </a:r>
                    </a:p>
                  </a:txBody>
                  <a:tcPr anchor="ctr">
                    <a:lnL>
                      <a:noFill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X</a:t>
                      </a: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O</a:t>
                      </a: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X</a:t>
                      </a: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O</a:t>
                      </a: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902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baseline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Your Text Here</a:t>
                      </a:r>
                    </a:p>
                  </a:txBody>
                  <a:tcPr anchor="ctr">
                    <a:lnL>
                      <a:noFill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O</a:t>
                      </a: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O</a:t>
                      </a: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O</a:t>
                      </a: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X</a:t>
                      </a: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902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baseline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Your Text Here</a:t>
                      </a:r>
                    </a:p>
                  </a:txBody>
                  <a:tcPr anchor="ctr">
                    <a:lnL>
                      <a:noFill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X</a:t>
                      </a: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X</a:t>
                      </a: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O</a:t>
                      </a: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X</a:t>
                      </a: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902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baseline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Your Text Here</a:t>
                      </a:r>
                    </a:p>
                  </a:txBody>
                  <a:tcPr anchor="ctr">
                    <a:lnL>
                      <a:noFill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0</a:t>
                      </a: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X</a:t>
                      </a: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X</a:t>
                      </a: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O</a:t>
                      </a: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902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baseline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Your Text Here</a:t>
                      </a:r>
                    </a:p>
                  </a:txBody>
                  <a:tcPr anchor="ctr">
                    <a:lnL>
                      <a:noFill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O</a:t>
                      </a: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O</a:t>
                      </a: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X</a:t>
                      </a: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0</a:t>
                      </a: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902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baseline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Your Text Here</a:t>
                      </a:r>
                    </a:p>
                  </a:txBody>
                  <a:tcPr anchor="ctr">
                    <a:lnL>
                      <a:noFill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O</a:t>
                      </a: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o</a:t>
                      </a: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O</a:t>
                      </a: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x</a:t>
                      </a: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pSp>
        <p:nvGrpSpPr>
          <p:cNvPr id="4" name="Group 9">
            <a:extLst>
              <a:ext uri="{FF2B5EF4-FFF2-40B4-BE49-F238E27FC236}">
                <a16:creationId xmlns:a16="http://schemas.microsoft.com/office/drawing/2014/main" id="{F7A2A885-F015-471B-A859-19727BF7B050}"/>
              </a:ext>
            </a:extLst>
          </p:cNvPr>
          <p:cNvGrpSpPr/>
          <p:nvPr/>
        </p:nvGrpSpPr>
        <p:grpSpPr>
          <a:xfrm>
            <a:off x="911384" y="5180162"/>
            <a:ext cx="2438282" cy="919505"/>
            <a:chOff x="395534" y="3722056"/>
            <a:chExt cx="3972999" cy="919505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EA0FDB8-4FB9-45CB-9A4D-86A00A2DC196}"/>
                </a:ext>
              </a:extLst>
            </p:cNvPr>
            <p:cNvSpPr txBox="1"/>
            <p:nvPr/>
          </p:nvSpPr>
          <p:spPr>
            <a:xfrm>
              <a:off x="395534" y="3722056"/>
              <a:ext cx="3972999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JM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Option A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69A76DF-DBFF-465A-ABE6-AF1ED49A1522}"/>
                </a:ext>
              </a:extLst>
            </p:cNvPr>
            <p:cNvSpPr txBox="1"/>
            <p:nvPr/>
          </p:nvSpPr>
          <p:spPr>
            <a:xfrm>
              <a:off x="395536" y="3995230"/>
              <a:ext cx="397299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</a:p>
          </p:txBody>
        </p:sp>
      </p:grpSp>
      <p:grpSp>
        <p:nvGrpSpPr>
          <p:cNvPr id="7" name="Group 12">
            <a:extLst>
              <a:ext uri="{FF2B5EF4-FFF2-40B4-BE49-F238E27FC236}">
                <a16:creationId xmlns:a16="http://schemas.microsoft.com/office/drawing/2014/main" id="{9014A663-BDA6-4C18-9446-CDDF94524DCF}"/>
              </a:ext>
            </a:extLst>
          </p:cNvPr>
          <p:cNvGrpSpPr/>
          <p:nvPr/>
        </p:nvGrpSpPr>
        <p:grpSpPr>
          <a:xfrm>
            <a:off x="3561072" y="5180162"/>
            <a:ext cx="2438282" cy="919505"/>
            <a:chOff x="395534" y="3722056"/>
            <a:chExt cx="3972999" cy="91950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99EC491-0B2C-47EC-97FF-F4DACD22844B}"/>
                </a:ext>
              </a:extLst>
            </p:cNvPr>
            <p:cNvSpPr txBox="1"/>
            <p:nvPr/>
          </p:nvSpPr>
          <p:spPr>
            <a:xfrm>
              <a:off x="395534" y="3722056"/>
              <a:ext cx="3972999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JM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Option B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6281E56-CC17-4FBB-9B23-09A8E5559750}"/>
                </a:ext>
              </a:extLst>
            </p:cNvPr>
            <p:cNvSpPr txBox="1"/>
            <p:nvPr/>
          </p:nvSpPr>
          <p:spPr>
            <a:xfrm>
              <a:off x="395536" y="3995230"/>
              <a:ext cx="397299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</a:p>
          </p:txBody>
        </p:sp>
      </p:grpSp>
      <p:grpSp>
        <p:nvGrpSpPr>
          <p:cNvPr id="10" name="Group 15">
            <a:extLst>
              <a:ext uri="{FF2B5EF4-FFF2-40B4-BE49-F238E27FC236}">
                <a16:creationId xmlns:a16="http://schemas.microsoft.com/office/drawing/2014/main" id="{384F9BEF-29B1-4793-98EB-EFC48744C89A}"/>
              </a:ext>
            </a:extLst>
          </p:cNvPr>
          <p:cNvGrpSpPr/>
          <p:nvPr/>
        </p:nvGrpSpPr>
        <p:grpSpPr>
          <a:xfrm>
            <a:off x="6210760" y="5180162"/>
            <a:ext cx="2438282" cy="919505"/>
            <a:chOff x="395534" y="3722056"/>
            <a:chExt cx="3972999" cy="919505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F36AB27-0A65-44BD-BC40-C41068A5C5AB}"/>
                </a:ext>
              </a:extLst>
            </p:cNvPr>
            <p:cNvSpPr txBox="1"/>
            <p:nvPr/>
          </p:nvSpPr>
          <p:spPr>
            <a:xfrm>
              <a:off x="395534" y="3722056"/>
              <a:ext cx="3972999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JM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Option C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9F016BF-E251-4442-A277-AC01D6173D54}"/>
                </a:ext>
              </a:extLst>
            </p:cNvPr>
            <p:cNvSpPr txBox="1"/>
            <p:nvPr/>
          </p:nvSpPr>
          <p:spPr>
            <a:xfrm>
              <a:off x="395536" y="3995230"/>
              <a:ext cx="397299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</a:p>
          </p:txBody>
        </p:sp>
      </p:grpSp>
      <p:grpSp>
        <p:nvGrpSpPr>
          <p:cNvPr id="13" name="Group 18">
            <a:extLst>
              <a:ext uri="{FF2B5EF4-FFF2-40B4-BE49-F238E27FC236}">
                <a16:creationId xmlns:a16="http://schemas.microsoft.com/office/drawing/2014/main" id="{B6B5436F-8347-49A4-84F8-46993B0F91ED}"/>
              </a:ext>
            </a:extLst>
          </p:cNvPr>
          <p:cNvGrpSpPr/>
          <p:nvPr/>
        </p:nvGrpSpPr>
        <p:grpSpPr>
          <a:xfrm>
            <a:off x="8860448" y="5180162"/>
            <a:ext cx="2438282" cy="919505"/>
            <a:chOff x="395534" y="3722056"/>
            <a:chExt cx="3972999" cy="919505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AC8A031-CE7F-46CD-94E8-AB308484A825}"/>
                </a:ext>
              </a:extLst>
            </p:cNvPr>
            <p:cNvSpPr txBox="1"/>
            <p:nvPr/>
          </p:nvSpPr>
          <p:spPr>
            <a:xfrm>
              <a:off x="395534" y="3722056"/>
              <a:ext cx="3972999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JM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Option D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6B2EEA6-51B7-466D-9E5C-8693B302CEF2}"/>
                </a:ext>
              </a:extLst>
            </p:cNvPr>
            <p:cNvSpPr txBox="1"/>
            <p:nvPr/>
          </p:nvSpPr>
          <p:spPr>
            <a:xfrm>
              <a:off x="395536" y="3995230"/>
              <a:ext cx="397299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</a:p>
          </p:txBody>
        </p:sp>
      </p:grpSp>
      <p:sp>
        <p:nvSpPr>
          <p:cNvPr id="16" name="Oval 21">
            <a:extLst>
              <a:ext uri="{FF2B5EF4-FFF2-40B4-BE49-F238E27FC236}">
                <a16:creationId xmlns:a16="http://schemas.microsoft.com/office/drawing/2014/main" id="{3ECD3337-6B1C-47BD-A2AB-FBB9A3C23DCB}"/>
              </a:ext>
            </a:extLst>
          </p:cNvPr>
          <p:cNvSpPr/>
          <p:nvPr/>
        </p:nvSpPr>
        <p:spPr>
          <a:xfrm>
            <a:off x="9807618" y="4536169"/>
            <a:ext cx="543943" cy="54394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7" name="Oval 22">
            <a:extLst>
              <a:ext uri="{FF2B5EF4-FFF2-40B4-BE49-F238E27FC236}">
                <a16:creationId xmlns:a16="http://schemas.microsoft.com/office/drawing/2014/main" id="{358F2D06-964A-4765-A2C0-5E6BA023B881}"/>
              </a:ext>
            </a:extLst>
          </p:cNvPr>
          <p:cNvSpPr/>
          <p:nvPr/>
        </p:nvSpPr>
        <p:spPr>
          <a:xfrm>
            <a:off x="7157930" y="4536169"/>
            <a:ext cx="543943" cy="54394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8" name="Oval 23">
            <a:extLst>
              <a:ext uri="{FF2B5EF4-FFF2-40B4-BE49-F238E27FC236}">
                <a16:creationId xmlns:a16="http://schemas.microsoft.com/office/drawing/2014/main" id="{809B3715-A8A8-49AB-A757-27C6EDB09432}"/>
              </a:ext>
            </a:extLst>
          </p:cNvPr>
          <p:cNvSpPr/>
          <p:nvPr/>
        </p:nvSpPr>
        <p:spPr>
          <a:xfrm>
            <a:off x="4508242" y="4536169"/>
            <a:ext cx="543943" cy="54394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9" name="Oval 27">
            <a:extLst>
              <a:ext uri="{FF2B5EF4-FFF2-40B4-BE49-F238E27FC236}">
                <a16:creationId xmlns:a16="http://schemas.microsoft.com/office/drawing/2014/main" id="{FAF37737-56B0-43FC-8D03-CEAB7ABDD7EF}"/>
              </a:ext>
            </a:extLst>
          </p:cNvPr>
          <p:cNvSpPr/>
          <p:nvPr/>
        </p:nvSpPr>
        <p:spPr>
          <a:xfrm>
            <a:off x="1858554" y="4536169"/>
            <a:ext cx="543943" cy="54394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0" name="Isosceles Triangle 51">
            <a:extLst>
              <a:ext uri="{FF2B5EF4-FFF2-40B4-BE49-F238E27FC236}">
                <a16:creationId xmlns:a16="http://schemas.microsoft.com/office/drawing/2014/main" id="{920807DF-AB75-45CD-941F-6FCE5D2DF548}"/>
              </a:ext>
            </a:extLst>
          </p:cNvPr>
          <p:cNvSpPr/>
          <p:nvPr/>
        </p:nvSpPr>
        <p:spPr>
          <a:xfrm>
            <a:off x="1987266" y="4709876"/>
            <a:ext cx="286517" cy="210104"/>
          </a:xfrm>
          <a:custGeom>
            <a:avLst/>
            <a:gdLst/>
            <a:ahLst/>
            <a:cxnLst/>
            <a:rect l="l" t="t" r="r" b="b"/>
            <a:pathLst>
              <a:path w="3240001" h="2375905">
                <a:moveTo>
                  <a:pt x="1974640" y="1379575"/>
                </a:moveTo>
                <a:lnTo>
                  <a:pt x="3240001" y="2375905"/>
                </a:lnTo>
                <a:lnTo>
                  <a:pt x="1" y="2375905"/>
                </a:lnTo>
                <a:lnTo>
                  <a:pt x="1269863" y="1399042"/>
                </a:lnTo>
                <a:lnTo>
                  <a:pt x="1610574" y="1745545"/>
                </a:lnTo>
                <a:close/>
                <a:moveTo>
                  <a:pt x="3240001" y="126952"/>
                </a:moveTo>
                <a:lnTo>
                  <a:pt x="3240001" y="2258912"/>
                </a:lnTo>
                <a:lnTo>
                  <a:pt x="2032457" y="1334195"/>
                </a:lnTo>
                <a:close/>
                <a:moveTo>
                  <a:pt x="0" y="117525"/>
                </a:moveTo>
                <a:lnTo>
                  <a:pt x="1207545" y="1324768"/>
                </a:lnTo>
                <a:lnTo>
                  <a:pt x="0" y="2249485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1610572" y="162051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1" name="Parallelogram 15">
            <a:extLst>
              <a:ext uri="{FF2B5EF4-FFF2-40B4-BE49-F238E27FC236}">
                <a16:creationId xmlns:a16="http://schemas.microsoft.com/office/drawing/2014/main" id="{5B55B62A-DB14-4F32-8B17-927D49DD8811}"/>
              </a:ext>
            </a:extLst>
          </p:cNvPr>
          <p:cNvSpPr/>
          <p:nvPr/>
        </p:nvSpPr>
        <p:spPr>
          <a:xfrm flipH="1">
            <a:off x="4635270" y="4658624"/>
            <a:ext cx="307706" cy="307706"/>
          </a:xfrm>
          <a:custGeom>
            <a:avLst/>
            <a:gdLst/>
            <a:ahLst/>
            <a:cxnLst/>
            <a:rect l="l" t="t" r="r" b="b"/>
            <a:pathLst>
              <a:path w="3242753" h="3227814">
                <a:moveTo>
                  <a:pt x="1621376" y="1043635"/>
                </a:moveTo>
                <a:cubicBezTo>
                  <a:pt x="1557188" y="1043635"/>
                  <a:pt x="1505154" y="1095669"/>
                  <a:pt x="1505154" y="1159857"/>
                </a:cubicBezTo>
                <a:lnTo>
                  <a:pt x="1505154" y="1625483"/>
                </a:lnTo>
                <a:lnTo>
                  <a:pt x="1033577" y="1625483"/>
                </a:lnTo>
                <a:cubicBezTo>
                  <a:pt x="969389" y="1625483"/>
                  <a:pt x="917355" y="1677517"/>
                  <a:pt x="917355" y="1741705"/>
                </a:cubicBezTo>
                <a:cubicBezTo>
                  <a:pt x="917355" y="1805893"/>
                  <a:pt x="969389" y="1857927"/>
                  <a:pt x="1033577" y="1857927"/>
                </a:cubicBezTo>
                <a:lnTo>
                  <a:pt x="1614688" y="1857927"/>
                </a:lnTo>
                <a:lnTo>
                  <a:pt x="1619859" y="1856884"/>
                </a:lnTo>
                <a:cubicBezTo>
                  <a:pt x="1620361" y="1857187"/>
                  <a:pt x="1620868" y="1857190"/>
                  <a:pt x="1621376" y="1857190"/>
                </a:cubicBezTo>
                <a:cubicBezTo>
                  <a:pt x="1685564" y="1857190"/>
                  <a:pt x="1737598" y="1805156"/>
                  <a:pt x="1737598" y="1740968"/>
                </a:cubicBezTo>
                <a:lnTo>
                  <a:pt x="1737598" y="1159857"/>
                </a:lnTo>
                <a:cubicBezTo>
                  <a:pt x="1737598" y="1095669"/>
                  <a:pt x="1685564" y="1043635"/>
                  <a:pt x="1621376" y="1043635"/>
                </a:cubicBezTo>
                <a:close/>
                <a:moveTo>
                  <a:pt x="1621376" y="628818"/>
                </a:moveTo>
                <a:cubicBezTo>
                  <a:pt x="2206882" y="628818"/>
                  <a:pt x="2681529" y="1103464"/>
                  <a:pt x="2681529" y="1688970"/>
                </a:cubicBezTo>
                <a:cubicBezTo>
                  <a:pt x="2681529" y="2274476"/>
                  <a:pt x="2206882" y="2749122"/>
                  <a:pt x="1621376" y="2749122"/>
                </a:cubicBezTo>
                <a:cubicBezTo>
                  <a:pt x="1035870" y="2749122"/>
                  <a:pt x="561223" y="2274476"/>
                  <a:pt x="561223" y="1688970"/>
                </a:cubicBezTo>
                <a:cubicBezTo>
                  <a:pt x="561223" y="1103464"/>
                  <a:pt x="1035870" y="628818"/>
                  <a:pt x="1621376" y="628818"/>
                </a:cubicBezTo>
                <a:close/>
                <a:moveTo>
                  <a:pt x="1621376" y="424596"/>
                </a:moveTo>
                <a:cubicBezTo>
                  <a:pt x="923081" y="424596"/>
                  <a:pt x="357001" y="990676"/>
                  <a:pt x="357001" y="1688970"/>
                </a:cubicBezTo>
                <a:cubicBezTo>
                  <a:pt x="357001" y="2128645"/>
                  <a:pt x="581423" y="2515905"/>
                  <a:pt x="922189" y="2742109"/>
                </a:cubicBezTo>
                <a:lnTo>
                  <a:pt x="652992" y="3227814"/>
                </a:lnTo>
                <a:lnTo>
                  <a:pt x="911997" y="3227814"/>
                </a:lnTo>
                <a:lnTo>
                  <a:pt x="1121304" y="2850168"/>
                </a:lnTo>
                <a:cubicBezTo>
                  <a:pt x="1274563" y="2916691"/>
                  <a:pt x="1443689" y="2953344"/>
                  <a:pt x="1621376" y="2953344"/>
                </a:cubicBezTo>
                <a:cubicBezTo>
                  <a:pt x="1799063" y="2953344"/>
                  <a:pt x="1968189" y="2916691"/>
                  <a:pt x="2121449" y="2850168"/>
                </a:cubicBezTo>
                <a:lnTo>
                  <a:pt x="2330755" y="3227814"/>
                </a:lnTo>
                <a:lnTo>
                  <a:pt x="2589760" y="3227814"/>
                </a:lnTo>
                <a:lnTo>
                  <a:pt x="2320563" y="2742109"/>
                </a:lnTo>
                <a:cubicBezTo>
                  <a:pt x="2661329" y="2515905"/>
                  <a:pt x="2885751" y="2128645"/>
                  <a:pt x="2885751" y="1688970"/>
                </a:cubicBezTo>
                <a:cubicBezTo>
                  <a:pt x="2885751" y="990676"/>
                  <a:pt x="2319671" y="424596"/>
                  <a:pt x="1621376" y="424596"/>
                </a:cubicBezTo>
                <a:close/>
                <a:moveTo>
                  <a:pt x="2599800" y="123238"/>
                </a:moveTo>
                <a:cubicBezTo>
                  <a:pt x="2434609" y="120698"/>
                  <a:pt x="2268460" y="180476"/>
                  <a:pt x="2139563" y="303161"/>
                </a:cubicBezTo>
                <a:lnTo>
                  <a:pt x="3057258" y="1232053"/>
                </a:lnTo>
                <a:cubicBezTo>
                  <a:pt x="3305736" y="977255"/>
                  <a:pt x="3304415" y="570405"/>
                  <a:pt x="3054287" y="317226"/>
                </a:cubicBezTo>
                <a:cubicBezTo>
                  <a:pt x="2929224" y="190636"/>
                  <a:pt x="2764991" y="125778"/>
                  <a:pt x="2599800" y="123238"/>
                </a:cubicBezTo>
                <a:close/>
                <a:moveTo>
                  <a:pt x="642953" y="123238"/>
                </a:moveTo>
                <a:cubicBezTo>
                  <a:pt x="477762" y="125778"/>
                  <a:pt x="313529" y="190636"/>
                  <a:pt x="188466" y="317226"/>
                </a:cubicBezTo>
                <a:cubicBezTo>
                  <a:pt x="-61662" y="570405"/>
                  <a:pt x="-62983" y="977255"/>
                  <a:pt x="185495" y="1232053"/>
                </a:cubicBezTo>
                <a:lnTo>
                  <a:pt x="1103190" y="303161"/>
                </a:lnTo>
                <a:cubicBezTo>
                  <a:pt x="974294" y="180476"/>
                  <a:pt x="808144" y="120698"/>
                  <a:pt x="642953" y="123238"/>
                </a:cubicBezTo>
                <a:close/>
                <a:moveTo>
                  <a:pt x="1722692" y="0"/>
                </a:moveTo>
                <a:lnTo>
                  <a:pt x="1520061" y="0"/>
                </a:lnTo>
                <a:cubicBezTo>
                  <a:pt x="1440152" y="0"/>
                  <a:pt x="1375373" y="64779"/>
                  <a:pt x="1375373" y="144688"/>
                </a:cubicBezTo>
                <a:lnTo>
                  <a:pt x="1375373" y="289376"/>
                </a:lnTo>
                <a:lnTo>
                  <a:pt x="1867380" y="289376"/>
                </a:lnTo>
                <a:lnTo>
                  <a:pt x="1867380" y="144688"/>
                </a:lnTo>
                <a:cubicBezTo>
                  <a:pt x="1867380" y="64779"/>
                  <a:pt x="1802601" y="0"/>
                  <a:pt x="172269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2" name="Oval 7">
            <a:extLst>
              <a:ext uri="{FF2B5EF4-FFF2-40B4-BE49-F238E27FC236}">
                <a16:creationId xmlns:a16="http://schemas.microsoft.com/office/drawing/2014/main" id="{A55F41D8-4E1D-490A-9F24-9A77E89440C6}"/>
              </a:ext>
            </a:extLst>
          </p:cNvPr>
          <p:cNvSpPr/>
          <p:nvPr/>
        </p:nvSpPr>
        <p:spPr>
          <a:xfrm>
            <a:off x="9923439" y="4651635"/>
            <a:ext cx="310807" cy="310807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415334" y="1947658"/>
                </a:moveTo>
                <a:lnTo>
                  <a:pt x="838053" y="2871852"/>
                </a:lnTo>
                <a:cubicBezTo>
                  <a:pt x="1312591" y="3168264"/>
                  <a:pt x="1913932" y="3170879"/>
                  <a:pt x="2391030" y="2878606"/>
                </a:cubicBezTo>
                <a:lnTo>
                  <a:pt x="1821709" y="1949263"/>
                </a:lnTo>
                <a:cubicBezTo>
                  <a:pt x="1763478" y="1986502"/>
                  <a:pt x="1694174" y="2007350"/>
                  <a:pt x="1620000" y="2007350"/>
                </a:cubicBezTo>
                <a:cubicBezTo>
                  <a:pt x="1544621" y="2007350"/>
                  <a:pt x="1474270" y="1985818"/>
                  <a:pt x="1415334" y="1947658"/>
                </a:cubicBezTo>
                <a:close/>
                <a:moveTo>
                  <a:pt x="1620001" y="1350973"/>
                </a:moveTo>
                <a:cubicBezTo>
                  <a:pt x="1471421" y="1350973"/>
                  <a:pt x="1350973" y="1471421"/>
                  <a:pt x="1350973" y="1620001"/>
                </a:cubicBezTo>
                <a:cubicBezTo>
                  <a:pt x="1350973" y="1768581"/>
                  <a:pt x="1471421" y="1889029"/>
                  <a:pt x="1620001" y="1889029"/>
                </a:cubicBezTo>
                <a:cubicBezTo>
                  <a:pt x="1768581" y="1889029"/>
                  <a:pt x="1889029" y="1768581"/>
                  <a:pt x="1889029" y="1620001"/>
                </a:cubicBezTo>
                <a:cubicBezTo>
                  <a:pt x="1889029" y="1471421"/>
                  <a:pt x="1768581" y="1350973"/>
                  <a:pt x="1620001" y="1350973"/>
                </a:cubicBezTo>
                <a:close/>
                <a:moveTo>
                  <a:pt x="2324470" y="322965"/>
                </a:moveTo>
                <a:lnTo>
                  <a:pt x="1804044" y="1281148"/>
                </a:lnTo>
                <a:cubicBezTo>
                  <a:pt x="1925507" y="1345192"/>
                  <a:pt x="2007350" y="1473038"/>
                  <a:pt x="2007350" y="1620000"/>
                </a:cubicBezTo>
                <a:lnTo>
                  <a:pt x="2005998" y="1633413"/>
                </a:lnTo>
                <a:lnTo>
                  <a:pt x="3095109" y="1671260"/>
                </a:lnTo>
                <a:cubicBezTo>
                  <a:pt x="3114541" y="1112092"/>
                  <a:pt x="2816135" y="590008"/>
                  <a:pt x="2324470" y="322965"/>
                </a:cubicBezTo>
                <a:close/>
                <a:moveTo>
                  <a:pt x="926838" y="316888"/>
                </a:moveTo>
                <a:cubicBezTo>
                  <a:pt x="432869" y="579644"/>
                  <a:pt x="129933" y="1099113"/>
                  <a:pt x="144500" y="1658429"/>
                </a:cubicBezTo>
                <a:lnTo>
                  <a:pt x="1233664" y="1630062"/>
                </a:lnTo>
                <a:cubicBezTo>
                  <a:pt x="1232693" y="1626734"/>
                  <a:pt x="1232650" y="1623372"/>
                  <a:pt x="1232650" y="1620000"/>
                </a:cubicBezTo>
                <a:cubicBezTo>
                  <a:pt x="1232650" y="1471836"/>
                  <a:pt x="1315838" y="1343102"/>
                  <a:pt x="1438904" y="1279548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3" name="Rounded Rectangle 25">
            <a:extLst>
              <a:ext uri="{FF2B5EF4-FFF2-40B4-BE49-F238E27FC236}">
                <a16:creationId xmlns:a16="http://schemas.microsoft.com/office/drawing/2014/main" id="{73001A9E-8FF6-4EA0-B08E-B51AE1F34EDB}"/>
              </a:ext>
            </a:extLst>
          </p:cNvPr>
          <p:cNvSpPr/>
          <p:nvPr/>
        </p:nvSpPr>
        <p:spPr>
          <a:xfrm>
            <a:off x="7256902" y="4685001"/>
            <a:ext cx="354588" cy="259857"/>
          </a:xfrm>
          <a:custGeom>
            <a:avLst/>
            <a:gdLst/>
            <a:ahLst/>
            <a:cxnLst/>
            <a:rect l="l" t="t" r="r" b="b"/>
            <a:pathLst>
              <a:path w="3248842" h="2380886">
                <a:moveTo>
                  <a:pt x="1194785" y="1472263"/>
                </a:moveTo>
                <a:cubicBezTo>
                  <a:pt x="1150014" y="1472263"/>
                  <a:pt x="1113720" y="1508557"/>
                  <a:pt x="1113720" y="1553328"/>
                </a:cubicBezTo>
                <a:lnTo>
                  <a:pt x="1113720" y="1600880"/>
                </a:lnTo>
                <a:cubicBezTo>
                  <a:pt x="1113720" y="1645651"/>
                  <a:pt x="1150014" y="1681945"/>
                  <a:pt x="1194785" y="1681945"/>
                </a:cubicBezTo>
                <a:lnTo>
                  <a:pt x="2067186" y="1681945"/>
                </a:lnTo>
                <a:cubicBezTo>
                  <a:pt x="2111957" y="1681945"/>
                  <a:pt x="2148251" y="1645651"/>
                  <a:pt x="2148251" y="1600880"/>
                </a:cubicBezTo>
                <a:lnTo>
                  <a:pt x="2148251" y="1553328"/>
                </a:lnTo>
                <a:cubicBezTo>
                  <a:pt x="2148251" y="1508557"/>
                  <a:pt x="2111957" y="1472263"/>
                  <a:pt x="2067186" y="1472263"/>
                </a:cubicBezTo>
                <a:close/>
                <a:moveTo>
                  <a:pt x="2582402" y="986449"/>
                </a:moveTo>
                <a:cubicBezTo>
                  <a:pt x="2477247" y="986449"/>
                  <a:pt x="2392002" y="1071694"/>
                  <a:pt x="2392002" y="1176848"/>
                </a:cubicBezTo>
                <a:cubicBezTo>
                  <a:pt x="2392002" y="1282003"/>
                  <a:pt x="2477247" y="1367248"/>
                  <a:pt x="2582402" y="1367248"/>
                </a:cubicBezTo>
                <a:cubicBezTo>
                  <a:pt x="2687557" y="1367248"/>
                  <a:pt x="2772801" y="1282003"/>
                  <a:pt x="2772801" y="1176848"/>
                </a:cubicBezTo>
                <a:cubicBezTo>
                  <a:pt x="2772801" y="1071694"/>
                  <a:pt x="2687557" y="986449"/>
                  <a:pt x="2582402" y="986449"/>
                </a:cubicBezTo>
                <a:close/>
                <a:moveTo>
                  <a:pt x="679570" y="986449"/>
                </a:moveTo>
                <a:cubicBezTo>
                  <a:pt x="574415" y="986449"/>
                  <a:pt x="489171" y="1071694"/>
                  <a:pt x="489171" y="1176848"/>
                </a:cubicBezTo>
                <a:cubicBezTo>
                  <a:pt x="489171" y="1282003"/>
                  <a:pt x="574415" y="1367248"/>
                  <a:pt x="679570" y="1367248"/>
                </a:cubicBezTo>
                <a:cubicBezTo>
                  <a:pt x="784725" y="1367248"/>
                  <a:pt x="869970" y="1282003"/>
                  <a:pt x="869970" y="1176848"/>
                </a:cubicBezTo>
                <a:cubicBezTo>
                  <a:pt x="869970" y="1071694"/>
                  <a:pt x="784725" y="986449"/>
                  <a:pt x="679570" y="986449"/>
                </a:cubicBezTo>
                <a:close/>
                <a:moveTo>
                  <a:pt x="867954" y="155801"/>
                </a:moveTo>
                <a:lnTo>
                  <a:pt x="726849" y="858549"/>
                </a:lnTo>
                <a:lnTo>
                  <a:pt x="2535122" y="858549"/>
                </a:lnTo>
                <a:lnTo>
                  <a:pt x="2394017" y="155801"/>
                </a:lnTo>
                <a:close/>
                <a:moveTo>
                  <a:pt x="677268" y="0"/>
                </a:moveTo>
                <a:lnTo>
                  <a:pt x="2584703" y="0"/>
                </a:lnTo>
                <a:lnTo>
                  <a:pt x="2736658" y="607820"/>
                </a:lnTo>
                <a:cubicBezTo>
                  <a:pt x="2766265" y="579906"/>
                  <a:pt x="2806392" y="564164"/>
                  <a:pt x="2850195" y="564164"/>
                </a:cubicBezTo>
                <a:lnTo>
                  <a:pt x="3069929" y="564164"/>
                </a:lnTo>
                <a:cubicBezTo>
                  <a:pt x="3168740" y="564164"/>
                  <a:pt x="3248842" y="644266"/>
                  <a:pt x="3248842" y="743077"/>
                </a:cubicBezTo>
                <a:lnTo>
                  <a:pt x="3248842" y="792706"/>
                </a:lnTo>
                <a:cubicBezTo>
                  <a:pt x="3248842" y="891517"/>
                  <a:pt x="3168740" y="971619"/>
                  <a:pt x="3069929" y="971619"/>
                </a:cubicBezTo>
                <a:lnTo>
                  <a:pt x="3054536" y="971619"/>
                </a:lnTo>
                <a:cubicBezTo>
                  <a:pt x="3060628" y="989042"/>
                  <a:pt x="3063411" y="1007758"/>
                  <a:pt x="3063411" y="1027125"/>
                </a:cubicBezTo>
                <a:lnTo>
                  <a:pt x="3063411" y="2015961"/>
                </a:lnTo>
                <a:lnTo>
                  <a:pt x="2889080" y="2015961"/>
                </a:lnTo>
                <a:lnTo>
                  <a:pt x="2889080" y="2260325"/>
                </a:lnTo>
                <a:cubicBezTo>
                  <a:pt x="2889080" y="2326909"/>
                  <a:pt x="2835102" y="2380886"/>
                  <a:pt x="2768518" y="2380886"/>
                </a:cubicBezTo>
                <a:lnTo>
                  <a:pt x="2286284" y="2380886"/>
                </a:lnTo>
                <a:cubicBezTo>
                  <a:pt x="2219700" y="2380886"/>
                  <a:pt x="2165723" y="2326909"/>
                  <a:pt x="2165723" y="2260325"/>
                </a:cubicBezTo>
                <a:lnTo>
                  <a:pt x="2165723" y="2015961"/>
                </a:lnTo>
                <a:lnTo>
                  <a:pt x="1096248" y="2015961"/>
                </a:lnTo>
                <a:lnTo>
                  <a:pt x="1096248" y="2260325"/>
                </a:lnTo>
                <a:cubicBezTo>
                  <a:pt x="1096248" y="2326909"/>
                  <a:pt x="1042270" y="2380886"/>
                  <a:pt x="975686" y="2380886"/>
                </a:cubicBezTo>
                <a:lnTo>
                  <a:pt x="493453" y="2380886"/>
                </a:lnTo>
                <a:cubicBezTo>
                  <a:pt x="426869" y="2380886"/>
                  <a:pt x="372891" y="2326909"/>
                  <a:pt x="372891" y="2260325"/>
                </a:cubicBezTo>
                <a:lnTo>
                  <a:pt x="372891" y="2015961"/>
                </a:lnTo>
                <a:lnTo>
                  <a:pt x="198560" y="2015961"/>
                </a:lnTo>
                <a:lnTo>
                  <a:pt x="198560" y="1027125"/>
                </a:lnTo>
                <a:cubicBezTo>
                  <a:pt x="198560" y="1007758"/>
                  <a:pt x="201343" y="989042"/>
                  <a:pt x="207435" y="971619"/>
                </a:cubicBezTo>
                <a:lnTo>
                  <a:pt x="178913" y="971619"/>
                </a:lnTo>
                <a:cubicBezTo>
                  <a:pt x="80102" y="971619"/>
                  <a:pt x="0" y="891517"/>
                  <a:pt x="0" y="792706"/>
                </a:cubicBezTo>
                <a:lnTo>
                  <a:pt x="0" y="743077"/>
                </a:lnTo>
                <a:cubicBezTo>
                  <a:pt x="0" y="644266"/>
                  <a:pt x="80102" y="564164"/>
                  <a:pt x="178913" y="564164"/>
                </a:cubicBezTo>
                <a:lnTo>
                  <a:pt x="398647" y="564164"/>
                </a:lnTo>
                <a:cubicBezTo>
                  <a:pt x="447310" y="564164"/>
                  <a:pt x="491436" y="583593"/>
                  <a:pt x="523419" y="615395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3753452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1">
            <a:extLst>
              <a:ext uri="{FF2B5EF4-FFF2-40B4-BE49-F238E27FC236}">
                <a16:creationId xmlns:a16="http://schemas.microsoft.com/office/drawing/2014/main" id="{DBC562AF-8C8C-4AAC-88AB-123B3F8CFF48}"/>
              </a:ext>
            </a:extLst>
          </p:cNvPr>
          <p:cNvSpPr/>
          <p:nvPr/>
        </p:nvSpPr>
        <p:spPr>
          <a:xfrm>
            <a:off x="651022" y="2901552"/>
            <a:ext cx="278284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Get a modern PowerPoint  Presentation that is beautifully designed.  </a:t>
            </a:r>
          </a:p>
        </p:txBody>
      </p:sp>
      <p:sp>
        <p:nvSpPr>
          <p:cNvPr id="5" name="직사각형 2">
            <a:extLst>
              <a:ext uri="{FF2B5EF4-FFF2-40B4-BE49-F238E27FC236}">
                <a16:creationId xmlns:a16="http://schemas.microsoft.com/office/drawing/2014/main" id="{306B25B3-448A-4BED-81AA-A6E9367CDDDB}"/>
              </a:ext>
            </a:extLst>
          </p:cNvPr>
          <p:cNvSpPr/>
          <p:nvPr/>
        </p:nvSpPr>
        <p:spPr>
          <a:xfrm>
            <a:off x="651022" y="466703"/>
            <a:ext cx="299640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solidFill>
                  <a:srgbClr val="5D6268"/>
                </a:solidFill>
              </a:rPr>
              <a:t>Simple </a:t>
            </a:r>
            <a:r>
              <a:rPr lang="en-US" altLang="ko-KR" sz="3600" b="1" dirty="0">
                <a:solidFill>
                  <a:schemeClr val="accent2"/>
                </a:solidFill>
              </a:rPr>
              <a:t>Portfolio </a:t>
            </a:r>
            <a:r>
              <a:rPr lang="en-US" altLang="ko-KR" sz="3600" b="1" dirty="0">
                <a:solidFill>
                  <a:srgbClr val="5D6268"/>
                </a:solidFill>
              </a:rPr>
              <a:t>Presentation Designed</a:t>
            </a:r>
            <a:endParaRPr lang="ko-KR" altLang="en-US" sz="3600" b="1" dirty="0"/>
          </a:p>
        </p:txBody>
      </p:sp>
      <p:sp>
        <p:nvSpPr>
          <p:cNvPr id="6" name="직사각형 3">
            <a:extLst>
              <a:ext uri="{FF2B5EF4-FFF2-40B4-BE49-F238E27FC236}">
                <a16:creationId xmlns:a16="http://schemas.microsoft.com/office/drawing/2014/main" id="{A5F271C4-DDD7-4394-B98C-481B7B40C690}"/>
              </a:ext>
            </a:extLst>
          </p:cNvPr>
          <p:cNvSpPr/>
          <p:nvPr/>
        </p:nvSpPr>
        <p:spPr>
          <a:xfrm>
            <a:off x="4941203" y="4330908"/>
            <a:ext cx="304184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Simple Portfolio Presentation </a:t>
            </a:r>
          </a:p>
        </p:txBody>
      </p:sp>
      <p:sp>
        <p:nvSpPr>
          <p:cNvPr id="7" name="직사각형 12">
            <a:extLst>
              <a:ext uri="{FF2B5EF4-FFF2-40B4-BE49-F238E27FC236}">
                <a16:creationId xmlns:a16="http://schemas.microsoft.com/office/drawing/2014/main" id="{F25312E1-B5ED-49DA-A6DD-C5DAA840902E}"/>
              </a:ext>
            </a:extLst>
          </p:cNvPr>
          <p:cNvSpPr/>
          <p:nvPr/>
        </p:nvSpPr>
        <p:spPr>
          <a:xfrm>
            <a:off x="4941203" y="5411028"/>
            <a:ext cx="635260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 Easy to change colors, photos and Text. </a:t>
            </a:r>
          </a:p>
        </p:txBody>
      </p:sp>
      <p:sp>
        <p:nvSpPr>
          <p:cNvPr id="8" name="직사각형 5">
            <a:extLst>
              <a:ext uri="{FF2B5EF4-FFF2-40B4-BE49-F238E27FC236}">
                <a16:creationId xmlns:a16="http://schemas.microsoft.com/office/drawing/2014/main" id="{B1BCCE8C-BF0A-4353-94F4-5EEBFC33C1A7}"/>
              </a:ext>
            </a:extLst>
          </p:cNvPr>
          <p:cNvSpPr/>
          <p:nvPr/>
        </p:nvSpPr>
        <p:spPr>
          <a:xfrm>
            <a:off x="4941202" y="5993863"/>
            <a:ext cx="664443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Easy to change colors, photos and Text. 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22EF69D-E010-4110-8DE6-8D40900943FC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sp>
        <p:nvSpPr>
          <p:cNvPr id="11" name="그림 개체 틀 10">
            <a:extLst>
              <a:ext uri="{FF2B5EF4-FFF2-40B4-BE49-F238E27FC236}">
                <a16:creationId xmlns:a16="http://schemas.microsoft.com/office/drawing/2014/main" id="{36C68782-37D4-457D-8FBF-853CBEE97B4F}"/>
              </a:ext>
            </a:extLst>
          </p:cNvPr>
          <p:cNvSpPr>
            <a:spLocks noGrp="1"/>
          </p:cNvSpPr>
          <p:nvPr>
            <p:ph type="pic" idx="10"/>
          </p:nvPr>
        </p:nvSpPr>
        <p:spPr/>
      </p:sp>
    </p:spTree>
    <p:extLst>
      <p:ext uri="{BB962C8B-B14F-4D97-AF65-F5344CB8AC3E}">
        <p14:creationId xmlns:p14="http://schemas.microsoft.com/office/powerpoint/2010/main" val="322366547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cxnSp>
        <p:nvCxnSpPr>
          <p:cNvPr id="3" name="Straight Arrow Connector 3">
            <a:extLst>
              <a:ext uri="{FF2B5EF4-FFF2-40B4-BE49-F238E27FC236}">
                <a16:creationId xmlns:a16="http://schemas.microsoft.com/office/drawing/2014/main" id="{74C59DE6-D7E7-42E2-9D71-35EB5C80F044}"/>
              </a:ext>
            </a:extLst>
          </p:cNvPr>
          <p:cNvCxnSpPr>
            <a:cxnSpLocks/>
            <a:stCxn id="9" idx="6"/>
            <a:endCxn id="10" idx="3"/>
          </p:cNvCxnSpPr>
          <p:nvPr/>
        </p:nvCxnSpPr>
        <p:spPr>
          <a:xfrm flipV="1">
            <a:off x="7677206" y="2503344"/>
            <a:ext cx="1990658" cy="1439317"/>
          </a:xfrm>
          <a:prstGeom prst="straightConnector1">
            <a:avLst/>
          </a:prstGeom>
          <a:ln w="25400">
            <a:solidFill>
              <a:schemeClr val="accent6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21">
            <a:extLst>
              <a:ext uri="{FF2B5EF4-FFF2-40B4-BE49-F238E27FC236}">
                <a16:creationId xmlns:a16="http://schemas.microsoft.com/office/drawing/2014/main" id="{B88921EE-6A77-49DE-9B91-FF239A9A0E5D}"/>
              </a:ext>
            </a:extLst>
          </p:cNvPr>
          <p:cNvCxnSpPr>
            <a:cxnSpLocks/>
            <a:stCxn id="9" idx="6"/>
            <a:endCxn id="13" idx="2"/>
          </p:cNvCxnSpPr>
          <p:nvPr/>
        </p:nvCxnSpPr>
        <p:spPr>
          <a:xfrm flipV="1">
            <a:off x="7677207" y="3355930"/>
            <a:ext cx="2689629" cy="586730"/>
          </a:xfrm>
          <a:prstGeom prst="straightConnector1">
            <a:avLst/>
          </a:prstGeom>
          <a:ln w="25400">
            <a:solidFill>
              <a:schemeClr val="accent6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25">
            <a:extLst>
              <a:ext uri="{FF2B5EF4-FFF2-40B4-BE49-F238E27FC236}">
                <a16:creationId xmlns:a16="http://schemas.microsoft.com/office/drawing/2014/main" id="{7D175238-A95E-4FF1-BFC0-D1C05173F4FE}"/>
              </a:ext>
            </a:extLst>
          </p:cNvPr>
          <p:cNvCxnSpPr>
            <a:cxnSpLocks/>
            <a:stCxn id="9" idx="6"/>
            <a:endCxn id="11" idx="2"/>
          </p:cNvCxnSpPr>
          <p:nvPr/>
        </p:nvCxnSpPr>
        <p:spPr>
          <a:xfrm>
            <a:off x="7677207" y="3942660"/>
            <a:ext cx="2689629" cy="573648"/>
          </a:xfrm>
          <a:prstGeom prst="straightConnector1">
            <a:avLst/>
          </a:prstGeom>
          <a:ln w="25400">
            <a:solidFill>
              <a:schemeClr val="accent6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28">
            <a:extLst>
              <a:ext uri="{FF2B5EF4-FFF2-40B4-BE49-F238E27FC236}">
                <a16:creationId xmlns:a16="http://schemas.microsoft.com/office/drawing/2014/main" id="{73D21523-049B-4DEC-9C63-AEA1365AB8F5}"/>
              </a:ext>
            </a:extLst>
          </p:cNvPr>
          <p:cNvCxnSpPr>
            <a:cxnSpLocks/>
            <a:stCxn id="9" idx="6"/>
            <a:endCxn id="12" idx="1"/>
          </p:cNvCxnSpPr>
          <p:nvPr/>
        </p:nvCxnSpPr>
        <p:spPr>
          <a:xfrm>
            <a:off x="7677206" y="3942660"/>
            <a:ext cx="1990658" cy="1426236"/>
          </a:xfrm>
          <a:prstGeom prst="straightConnector1">
            <a:avLst/>
          </a:prstGeom>
          <a:ln w="25400">
            <a:solidFill>
              <a:schemeClr val="accent6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10">
            <a:extLst>
              <a:ext uri="{FF2B5EF4-FFF2-40B4-BE49-F238E27FC236}">
                <a16:creationId xmlns:a16="http://schemas.microsoft.com/office/drawing/2014/main" id="{CD3FFC25-4ABF-4869-A363-9FD95A88D098}"/>
              </a:ext>
            </a:extLst>
          </p:cNvPr>
          <p:cNvSpPr/>
          <p:nvPr/>
        </p:nvSpPr>
        <p:spPr>
          <a:xfrm>
            <a:off x="3668237" y="4095039"/>
            <a:ext cx="630965" cy="630965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cs typeface="Arial" pitchFamily="34" charset="0"/>
            </a:endParaRPr>
          </a:p>
        </p:txBody>
      </p:sp>
      <p:sp>
        <p:nvSpPr>
          <p:cNvPr id="8" name="Oval 12">
            <a:extLst>
              <a:ext uri="{FF2B5EF4-FFF2-40B4-BE49-F238E27FC236}">
                <a16:creationId xmlns:a16="http://schemas.microsoft.com/office/drawing/2014/main" id="{C82C8737-EBD8-4678-B566-6D2F9296A68E}"/>
              </a:ext>
            </a:extLst>
          </p:cNvPr>
          <p:cNvSpPr/>
          <p:nvPr/>
        </p:nvSpPr>
        <p:spPr>
          <a:xfrm>
            <a:off x="931925" y="4095039"/>
            <a:ext cx="630965" cy="630965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cs typeface="Arial" pitchFamily="34" charset="0"/>
            </a:endParaRPr>
          </a:p>
        </p:txBody>
      </p:sp>
      <p:sp>
        <p:nvSpPr>
          <p:cNvPr id="9" name="Oval 1">
            <a:extLst>
              <a:ext uri="{FF2B5EF4-FFF2-40B4-BE49-F238E27FC236}">
                <a16:creationId xmlns:a16="http://schemas.microsoft.com/office/drawing/2014/main" id="{64548D4E-A3A7-4F46-BE21-8E909EDEC1B6}"/>
              </a:ext>
            </a:extLst>
          </p:cNvPr>
          <p:cNvSpPr/>
          <p:nvPr/>
        </p:nvSpPr>
        <p:spPr>
          <a:xfrm>
            <a:off x="6355016" y="3281566"/>
            <a:ext cx="1322190" cy="132219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0" name="Oval 14">
            <a:extLst>
              <a:ext uri="{FF2B5EF4-FFF2-40B4-BE49-F238E27FC236}">
                <a16:creationId xmlns:a16="http://schemas.microsoft.com/office/drawing/2014/main" id="{80525A12-F930-425B-857E-5343B9499F88}"/>
              </a:ext>
            </a:extLst>
          </p:cNvPr>
          <p:cNvSpPr/>
          <p:nvPr/>
        </p:nvSpPr>
        <p:spPr>
          <a:xfrm>
            <a:off x="9540373" y="1760270"/>
            <a:ext cx="870564" cy="87056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cs typeface="Arial" pitchFamily="34" charset="0"/>
            </a:endParaRPr>
          </a:p>
        </p:txBody>
      </p:sp>
      <p:sp>
        <p:nvSpPr>
          <p:cNvPr id="11" name="Oval 15">
            <a:extLst>
              <a:ext uri="{FF2B5EF4-FFF2-40B4-BE49-F238E27FC236}">
                <a16:creationId xmlns:a16="http://schemas.microsoft.com/office/drawing/2014/main" id="{EBDFBA69-6413-491E-A483-D1369F0F59EE}"/>
              </a:ext>
            </a:extLst>
          </p:cNvPr>
          <p:cNvSpPr/>
          <p:nvPr/>
        </p:nvSpPr>
        <p:spPr>
          <a:xfrm>
            <a:off x="10366835" y="4081026"/>
            <a:ext cx="870564" cy="87056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cs typeface="Arial" pitchFamily="34" charset="0"/>
            </a:endParaRPr>
          </a:p>
        </p:txBody>
      </p:sp>
      <p:sp>
        <p:nvSpPr>
          <p:cNvPr id="12" name="Oval 16">
            <a:extLst>
              <a:ext uri="{FF2B5EF4-FFF2-40B4-BE49-F238E27FC236}">
                <a16:creationId xmlns:a16="http://schemas.microsoft.com/office/drawing/2014/main" id="{D93F76A6-1850-451A-87AC-EE9EF7590B7E}"/>
              </a:ext>
            </a:extLst>
          </p:cNvPr>
          <p:cNvSpPr/>
          <p:nvPr/>
        </p:nvSpPr>
        <p:spPr>
          <a:xfrm>
            <a:off x="9540373" y="5241405"/>
            <a:ext cx="870564" cy="87056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cs typeface="Arial" pitchFamily="34" charset="0"/>
            </a:endParaRPr>
          </a:p>
        </p:txBody>
      </p:sp>
      <p:sp>
        <p:nvSpPr>
          <p:cNvPr id="13" name="Oval 17">
            <a:extLst>
              <a:ext uri="{FF2B5EF4-FFF2-40B4-BE49-F238E27FC236}">
                <a16:creationId xmlns:a16="http://schemas.microsoft.com/office/drawing/2014/main" id="{E7DE79C6-6E14-4E58-84F6-CEAEC78FFC28}"/>
              </a:ext>
            </a:extLst>
          </p:cNvPr>
          <p:cNvSpPr/>
          <p:nvPr/>
        </p:nvSpPr>
        <p:spPr>
          <a:xfrm>
            <a:off x="10366835" y="2920648"/>
            <a:ext cx="870564" cy="87056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cs typeface="Arial" pitchFamily="34" charset="0"/>
            </a:endParaRPr>
          </a:p>
        </p:txBody>
      </p:sp>
      <p:grpSp>
        <p:nvGrpSpPr>
          <p:cNvPr id="14" name="Group 36">
            <a:extLst>
              <a:ext uri="{FF2B5EF4-FFF2-40B4-BE49-F238E27FC236}">
                <a16:creationId xmlns:a16="http://schemas.microsoft.com/office/drawing/2014/main" id="{909E1F89-D992-428E-A893-8B66727D6986}"/>
              </a:ext>
            </a:extLst>
          </p:cNvPr>
          <p:cNvGrpSpPr/>
          <p:nvPr/>
        </p:nvGrpSpPr>
        <p:grpSpPr>
          <a:xfrm>
            <a:off x="1630981" y="3977988"/>
            <a:ext cx="1818547" cy="911229"/>
            <a:chOff x="3131840" y="2204864"/>
            <a:chExt cx="3096344" cy="911229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734560A-B67F-422D-B274-2BD1856AB2DF}"/>
                </a:ext>
              </a:extLst>
            </p:cNvPr>
            <p:cNvSpPr txBox="1"/>
            <p:nvPr/>
          </p:nvSpPr>
          <p:spPr>
            <a:xfrm>
              <a:off x="3131840" y="2204864"/>
              <a:ext cx="3096344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Text  Here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8F8C66E-2DCC-471A-B5C2-530D90788305}"/>
                </a:ext>
              </a:extLst>
            </p:cNvPr>
            <p:cNvSpPr txBox="1"/>
            <p:nvPr/>
          </p:nvSpPr>
          <p:spPr>
            <a:xfrm>
              <a:off x="3131840" y="2469762"/>
              <a:ext cx="309634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zing.</a:t>
              </a:r>
            </a:p>
          </p:txBody>
        </p:sp>
      </p:grpSp>
      <p:grpSp>
        <p:nvGrpSpPr>
          <p:cNvPr id="17" name="Group 39">
            <a:extLst>
              <a:ext uri="{FF2B5EF4-FFF2-40B4-BE49-F238E27FC236}">
                <a16:creationId xmlns:a16="http://schemas.microsoft.com/office/drawing/2014/main" id="{EDC7F343-0ACD-42A6-8E98-EA4312D92C7F}"/>
              </a:ext>
            </a:extLst>
          </p:cNvPr>
          <p:cNvGrpSpPr/>
          <p:nvPr/>
        </p:nvGrpSpPr>
        <p:grpSpPr>
          <a:xfrm>
            <a:off x="4367293" y="3977988"/>
            <a:ext cx="1818547" cy="911229"/>
            <a:chOff x="3131840" y="2204864"/>
            <a:chExt cx="3096344" cy="911229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9502E9C-41C6-4836-966C-BCFFB7B6030D}"/>
                </a:ext>
              </a:extLst>
            </p:cNvPr>
            <p:cNvSpPr txBox="1"/>
            <p:nvPr/>
          </p:nvSpPr>
          <p:spPr>
            <a:xfrm>
              <a:off x="3131840" y="2204864"/>
              <a:ext cx="3096344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Text  Here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CF4F376-B204-4D34-8B5C-C20CC267C0E1}"/>
                </a:ext>
              </a:extLst>
            </p:cNvPr>
            <p:cNvSpPr txBox="1"/>
            <p:nvPr/>
          </p:nvSpPr>
          <p:spPr>
            <a:xfrm>
              <a:off x="3131840" y="2469762"/>
              <a:ext cx="309634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zing.</a:t>
              </a:r>
            </a:p>
          </p:txBody>
        </p:sp>
      </p:grpSp>
      <p:sp>
        <p:nvSpPr>
          <p:cNvPr id="20" name="Oval 42">
            <a:extLst>
              <a:ext uri="{FF2B5EF4-FFF2-40B4-BE49-F238E27FC236}">
                <a16:creationId xmlns:a16="http://schemas.microsoft.com/office/drawing/2014/main" id="{1EE4DB54-DA29-427B-BAB1-3F48F3ABEA0C}"/>
              </a:ext>
            </a:extLst>
          </p:cNvPr>
          <p:cNvSpPr/>
          <p:nvPr/>
        </p:nvSpPr>
        <p:spPr>
          <a:xfrm>
            <a:off x="3668237" y="5268325"/>
            <a:ext cx="630965" cy="630965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cs typeface="Arial" pitchFamily="34" charset="0"/>
            </a:endParaRPr>
          </a:p>
        </p:txBody>
      </p:sp>
      <p:sp>
        <p:nvSpPr>
          <p:cNvPr id="21" name="Oval 43">
            <a:extLst>
              <a:ext uri="{FF2B5EF4-FFF2-40B4-BE49-F238E27FC236}">
                <a16:creationId xmlns:a16="http://schemas.microsoft.com/office/drawing/2014/main" id="{48B587FE-0315-4EDA-8B72-8A47DBA213DB}"/>
              </a:ext>
            </a:extLst>
          </p:cNvPr>
          <p:cNvSpPr/>
          <p:nvPr/>
        </p:nvSpPr>
        <p:spPr>
          <a:xfrm>
            <a:off x="931925" y="5268325"/>
            <a:ext cx="630965" cy="630965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cs typeface="Arial" pitchFamily="34" charset="0"/>
            </a:endParaRPr>
          </a:p>
        </p:txBody>
      </p:sp>
      <p:grpSp>
        <p:nvGrpSpPr>
          <p:cNvPr id="22" name="Group 44">
            <a:extLst>
              <a:ext uri="{FF2B5EF4-FFF2-40B4-BE49-F238E27FC236}">
                <a16:creationId xmlns:a16="http://schemas.microsoft.com/office/drawing/2014/main" id="{95817A46-B8D4-4B4D-9EA7-167EE63EF4BC}"/>
              </a:ext>
            </a:extLst>
          </p:cNvPr>
          <p:cNvGrpSpPr/>
          <p:nvPr/>
        </p:nvGrpSpPr>
        <p:grpSpPr>
          <a:xfrm>
            <a:off x="1630981" y="5135886"/>
            <a:ext cx="1818547" cy="926617"/>
            <a:chOff x="3131840" y="2189476"/>
            <a:chExt cx="3096344" cy="926617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7871FF4-9DEA-4DC4-8460-686D77D463F9}"/>
                </a:ext>
              </a:extLst>
            </p:cNvPr>
            <p:cNvSpPr txBox="1"/>
            <p:nvPr/>
          </p:nvSpPr>
          <p:spPr>
            <a:xfrm>
              <a:off x="3131840" y="2189476"/>
              <a:ext cx="3096344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Text  Here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6D2A724-B7F0-45CB-8111-62E3887C737B}"/>
                </a:ext>
              </a:extLst>
            </p:cNvPr>
            <p:cNvSpPr txBox="1"/>
            <p:nvPr/>
          </p:nvSpPr>
          <p:spPr>
            <a:xfrm>
              <a:off x="3131840" y="2469762"/>
              <a:ext cx="309634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zing.</a:t>
              </a:r>
            </a:p>
          </p:txBody>
        </p:sp>
      </p:grpSp>
      <p:grpSp>
        <p:nvGrpSpPr>
          <p:cNvPr id="25" name="Group 47">
            <a:extLst>
              <a:ext uri="{FF2B5EF4-FFF2-40B4-BE49-F238E27FC236}">
                <a16:creationId xmlns:a16="http://schemas.microsoft.com/office/drawing/2014/main" id="{5A8FC8AA-46DD-4E14-9B22-6B3F475475E2}"/>
              </a:ext>
            </a:extLst>
          </p:cNvPr>
          <p:cNvGrpSpPr/>
          <p:nvPr/>
        </p:nvGrpSpPr>
        <p:grpSpPr>
          <a:xfrm>
            <a:off x="4367293" y="5151274"/>
            <a:ext cx="1818547" cy="911229"/>
            <a:chOff x="3131840" y="2204864"/>
            <a:chExt cx="3096344" cy="911229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A02DE10-369B-456B-AA32-83D928A3D974}"/>
                </a:ext>
              </a:extLst>
            </p:cNvPr>
            <p:cNvSpPr txBox="1"/>
            <p:nvPr/>
          </p:nvSpPr>
          <p:spPr>
            <a:xfrm>
              <a:off x="3131840" y="2204864"/>
              <a:ext cx="3096344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Text  Here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8257FA6-058C-4F1C-8FD4-AE8A48F90FDB}"/>
                </a:ext>
              </a:extLst>
            </p:cNvPr>
            <p:cNvSpPr txBox="1"/>
            <p:nvPr/>
          </p:nvSpPr>
          <p:spPr>
            <a:xfrm>
              <a:off x="3131840" y="2469762"/>
              <a:ext cx="309634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zing.</a:t>
              </a:r>
            </a:p>
          </p:txBody>
        </p:sp>
      </p:grpSp>
      <p:grpSp>
        <p:nvGrpSpPr>
          <p:cNvPr id="28" name="Group 53">
            <a:extLst>
              <a:ext uri="{FF2B5EF4-FFF2-40B4-BE49-F238E27FC236}">
                <a16:creationId xmlns:a16="http://schemas.microsoft.com/office/drawing/2014/main" id="{CC2BDF66-A2C8-4DC6-894D-654086F02F7A}"/>
              </a:ext>
            </a:extLst>
          </p:cNvPr>
          <p:cNvGrpSpPr/>
          <p:nvPr/>
        </p:nvGrpSpPr>
        <p:grpSpPr>
          <a:xfrm>
            <a:off x="1075941" y="1794180"/>
            <a:ext cx="5109899" cy="1477328"/>
            <a:chOff x="3017859" y="4283314"/>
            <a:chExt cx="1249476" cy="1477328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B24D5A8-D327-4676-92AC-F5445A9EBE18}"/>
                </a:ext>
              </a:extLst>
            </p:cNvPr>
            <p:cNvSpPr txBox="1"/>
            <p:nvPr/>
          </p:nvSpPr>
          <p:spPr>
            <a:xfrm>
              <a:off x="3017859" y="4560313"/>
              <a:ext cx="124547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Get a modern PowerPoint  Presentation that is beautifully designed. You can simply impress your audience and add a unique zing and appeal to your Presentations. Easy to change colors, photos and Text. Get a modern PowerPoint  Presentation that is beautifully designed.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7A99660-5E09-41BC-90BC-CBD21C06B845}"/>
                </a:ext>
              </a:extLst>
            </p:cNvPr>
            <p:cNvSpPr txBox="1"/>
            <p:nvPr/>
          </p:nvSpPr>
          <p:spPr>
            <a:xfrm>
              <a:off x="3017859" y="4283314"/>
              <a:ext cx="12494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DFFB3F3D-6C94-4FAA-B607-7AE43FA7CF02}"/>
              </a:ext>
            </a:extLst>
          </p:cNvPr>
          <p:cNvSpPr txBox="1"/>
          <p:nvPr/>
        </p:nvSpPr>
        <p:spPr>
          <a:xfrm>
            <a:off x="1075941" y="3538900"/>
            <a:ext cx="16204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Your Text  Here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2" name="Block Arc 14">
            <a:extLst>
              <a:ext uri="{FF2B5EF4-FFF2-40B4-BE49-F238E27FC236}">
                <a16:creationId xmlns:a16="http://schemas.microsoft.com/office/drawing/2014/main" id="{C398C9C1-9EE2-44F8-97C2-E8FC3749AA1B}"/>
              </a:ext>
            </a:extLst>
          </p:cNvPr>
          <p:cNvSpPr/>
          <p:nvPr/>
        </p:nvSpPr>
        <p:spPr>
          <a:xfrm rot="16200000">
            <a:off x="6723653" y="3640525"/>
            <a:ext cx="603871" cy="604268"/>
          </a:xfrm>
          <a:custGeom>
            <a:avLst/>
            <a:gdLst/>
            <a:ahLst/>
            <a:cxnLst/>
            <a:rect l="l" t="t" r="r" b="b"/>
            <a:pathLst>
              <a:path w="3185463" h="3187558">
                <a:moveTo>
                  <a:pt x="764000" y="2343999"/>
                </a:moveTo>
                <a:cubicBezTo>
                  <a:pt x="566798" y="2256389"/>
                  <a:pt x="385374" y="2134753"/>
                  <a:pt x="230072" y="1981662"/>
                </a:cubicBezTo>
                <a:cubicBezTo>
                  <a:pt x="297001" y="2223876"/>
                  <a:pt x="428049" y="2439341"/>
                  <a:pt x="603989" y="2608945"/>
                </a:cubicBezTo>
                <a:cubicBezTo>
                  <a:pt x="667739" y="2525681"/>
                  <a:pt x="720588" y="2436567"/>
                  <a:pt x="764000" y="2343999"/>
                </a:cubicBezTo>
                <a:close/>
                <a:moveTo>
                  <a:pt x="783530" y="862903"/>
                </a:moveTo>
                <a:cubicBezTo>
                  <a:pt x="737619" y="760936"/>
                  <a:pt x="681240" y="662513"/>
                  <a:pt x="611676" y="571152"/>
                </a:cubicBezTo>
                <a:cubicBezTo>
                  <a:pt x="419218" y="754019"/>
                  <a:pt x="279227" y="991173"/>
                  <a:pt x="215545" y="1258034"/>
                </a:cubicBezTo>
                <a:cubicBezTo>
                  <a:pt x="378729" y="1090139"/>
                  <a:pt x="571934" y="956907"/>
                  <a:pt x="783530" y="862903"/>
                </a:cubicBezTo>
                <a:close/>
                <a:moveTo>
                  <a:pt x="935657" y="1673146"/>
                </a:moveTo>
                <a:lnTo>
                  <a:pt x="227023" y="1673146"/>
                </a:lnTo>
                <a:cubicBezTo>
                  <a:pt x="393068" y="1882941"/>
                  <a:pt x="605618" y="2045968"/>
                  <a:pt x="844267" y="2153109"/>
                </a:cubicBezTo>
                <a:cubicBezTo>
                  <a:pt x="897907" y="1997390"/>
                  <a:pt x="928862" y="1835739"/>
                  <a:pt x="935657" y="1673146"/>
                </a:cubicBezTo>
                <a:close/>
                <a:moveTo>
                  <a:pt x="935928" y="1493146"/>
                </a:moveTo>
                <a:cubicBezTo>
                  <a:pt x="928922" y="1345638"/>
                  <a:pt x="902278" y="1198995"/>
                  <a:pt x="856775" y="1056956"/>
                </a:cubicBezTo>
                <a:cubicBezTo>
                  <a:pt x="636768" y="1156959"/>
                  <a:pt x="439487" y="1304654"/>
                  <a:pt x="281464" y="1493146"/>
                </a:cubicBezTo>
                <a:close/>
                <a:moveTo>
                  <a:pt x="1469785" y="2515107"/>
                </a:moveTo>
                <a:cubicBezTo>
                  <a:pt x="1283000" y="2508124"/>
                  <a:pt x="1100523" y="2472287"/>
                  <a:pt x="927628" y="2411229"/>
                </a:cubicBezTo>
                <a:cubicBezTo>
                  <a:pt x="876831" y="2520843"/>
                  <a:pt x="814172" y="2626182"/>
                  <a:pt x="738220" y="2724387"/>
                </a:cubicBezTo>
                <a:cubicBezTo>
                  <a:pt x="944637" y="2881665"/>
                  <a:pt x="1196120" y="2982471"/>
                  <a:pt x="1469785" y="3005418"/>
                </a:cubicBezTo>
                <a:close/>
                <a:moveTo>
                  <a:pt x="1469785" y="1673146"/>
                </a:moveTo>
                <a:lnTo>
                  <a:pt x="1112275" y="1673146"/>
                </a:lnTo>
                <a:cubicBezTo>
                  <a:pt x="1105327" y="1858153"/>
                  <a:pt x="1070032" y="2042144"/>
                  <a:pt x="1008001" y="2219039"/>
                </a:cubicBezTo>
                <a:cubicBezTo>
                  <a:pt x="1155519" y="2270408"/>
                  <a:pt x="1310845" y="2300826"/>
                  <a:pt x="1469785" y="2307834"/>
                </a:cubicBezTo>
                <a:close/>
                <a:moveTo>
                  <a:pt x="1469785" y="898989"/>
                </a:moveTo>
                <a:cubicBezTo>
                  <a:pt x="1315103" y="907762"/>
                  <a:pt x="1164166" y="938783"/>
                  <a:pt x="1020939" y="990066"/>
                </a:cubicBezTo>
                <a:cubicBezTo>
                  <a:pt x="1074574" y="1153655"/>
                  <a:pt x="1105461" y="1322925"/>
                  <a:pt x="1112368" y="1493146"/>
                </a:cubicBezTo>
                <a:lnTo>
                  <a:pt x="1469785" y="1493146"/>
                </a:lnTo>
                <a:close/>
                <a:moveTo>
                  <a:pt x="1469785" y="182141"/>
                </a:moveTo>
                <a:cubicBezTo>
                  <a:pt x="1199839" y="204777"/>
                  <a:pt x="951477" y="303168"/>
                  <a:pt x="746615" y="456764"/>
                </a:cubicBezTo>
                <a:cubicBezTo>
                  <a:pt x="828296" y="562801"/>
                  <a:pt x="894225" y="677310"/>
                  <a:pt x="947434" y="796072"/>
                </a:cubicBezTo>
                <a:cubicBezTo>
                  <a:pt x="1113886" y="736067"/>
                  <a:pt x="1289644" y="700323"/>
                  <a:pt x="1469785" y="691530"/>
                </a:cubicBezTo>
                <a:close/>
                <a:moveTo>
                  <a:pt x="2150063" y="992171"/>
                </a:moveTo>
                <a:cubicBezTo>
                  <a:pt x="1990712" y="935501"/>
                  <a:pt x="1822242" y="902595"/>
                  <a:pt x="1649785" y="897224"/>
                </a:cubicBezTo>
                <a:lnTo>
                  <a:pt x="1649785" y="1493146"/>
                </a:lnTo>
                <a:lnTo>
                  <a:pt x="2063712" y="1493146"/>
                </a:lnTo>
                <a:cubicBezTo>
                  <a:pt x="2069089" y="1323887"/>
                  <a:pt x="2098366" y="1155330"/>
                  <a:pt x="2150063" y="992171"/>
                </a:cubicBezTo>
                <a:close/>
                <a:moveTo>
                  <a:pt x="2168848" y="2199110"/>
                </a:moveTo>
                <a:cubicBezTo>
                  <a:pt x="2108555" y="2028681"/>
                  <a:pt x="2073581" y="1851532"/>
                  <a:pt x="2065295" y="1673146"/>
                </a:cubicBezTo>
                <a:lnTo>
                  <a:pt x="1649785" y="1673146"/>
                </a:lnTo>
                <a:lnTo>
                  <a:pt x="1649785" y="2307299"/>
                </a:lnTo>
                <a:cubicBezTo>
                  <a:pt x="1829404" y="2299517"/>
                  <a:pt x="2004315" y="2261965"/>
                  <a:pt x="2168848" y="2199110"/>
                </a:cubicBezTo>
                <a:close/>
                <a:moveTo>
                  <a:pt x="2422394" y="446879"/>
                </a:moveTo>
                <a:cubicBezTo>
                  <a:pt x="2204309" y="287209"/>
                  <a:pt x="1938140" y="189883"/>
                  <a:pt x="1649785" y="178919"/>
                </a:cubicBezTo>
                <a:lnTo>
                  <a:pt x="1649785" y="689876"/>
                </a:lnTo>
                <a:cubicBezTo>
                  <a:pt x="1846998" y="695154"/>
                  <a:pt x="2039668" y="732502"/>
                  <a:pt x="2221721" y="797410"/>
                </a:cubicBezTo>
                <a:cubicBezTo>
                  <a:pt x="2275056" y="675360"/>
                  <a:pt x="2341760" y="557662"/>
                  <a:pt x="2422394" y="446879"/>
                </a:cubicBezTo>
                <a:close/>
                <a:moveTo>
                  <a:pt x="2447278" y="2722123"/>
                </a:moveTo>
                <a:cubicBezTo>
                  <a:pt x="2366121" y="2618714"/>
                  <a:pt x="2299534" y="2507403"/>
                  <a:pt x="2246145" y="2391362"/>
                </a:cubicBezTo>
                <a:cubicBezTo>
                  <a:pt x="2057375" y="2464119"/>
                  <a:pt x="1856285" y="2506958"/>
                  <a:pt x="1649785" y="2514779"/>
                </a:cubicBezTo>
                <a:lnTo>
                  <a:pt x="1649785" y="3008639"/>
                </a:lnTo>
                <a:cubicBezTo>
                  <a:pt x="1949198" y="2997255"/>
                  <a:pt x="2224691" y="2892757"/>
                  <a:pt x="2447278" y="2722123"/>
                </a:cubicBezTo>
                <a:close/>
                <a:moveTo>
                  <a:pt x="2878934" y="1493146"/>
                </a:moveTo>
                <a:cubicBezTo>
                  <a:pt x="2723190" y="1307255"/>
                  <a:pt x="2529440" y="1161128"/>
                  <a:pt x="2313862" y="1060620"/>
                </a:cubicBezTo>
                <a:cubicBezTo>
                  <a:pt x="2270535" y="1201714"/>
                  <a:pt x="2245604" y="1347104"/>
                  <a:pt x="2240109" y="1493146"/>
                </a:cubicBezTo>
                <a:close/>
                <a:moveTo>
                  <a:pt x="2890636" y="1673146"/>
                </a:moveTo>
                <a:lnTo>
                  <a:pt x="2241814" y="1673146"/>
                </a:lnTo>
                <a:cubicBezTo>
                  <a:pt x="2249736" y="1827102"/>
                  <a:pt x="2279520" y="1979973"/>
                  <a:pt x="2329964" y="2127513"/>
                </a:cubicBezTo>
                <a:cubicBezTo>
                  <a:pt x="2545677" y="2019923"/>
                  <a:pt x="2738160" y="1866413"/>
                  <a:pt x="2890636" y="1673146"/>
                </a:cubicBezTo>
                <a:close/>
                <a:moveTo>
                  <a:pt x="2973035" y="1284386"/>
                </a:moveTo>
                <a:cubicBezTo>
                  <a:pt x="2912066" y="1001840"/>
                  <a:pt x="2765308" y="751379"/>
                  <a:pt x="2561381" y="561108"/>
                </a:cubicBezTo>
                <a:cubicBezTo>
                  <a:pt x="2489321" y="656437"/>
                  <a:pt x="2431363" y="759225"/>
                  <a:pt x="2384553" y="865647"/>
                </a:cubicBezTo>
                <a:cubicBezTo>
                  <a:pt x="2604520" y="964977"/>
                  <a:pt x="2804622" y="1106677"/>
                  <a:pt x="2973035" y="1284386"/>
                </a:cubicBezTo>
                <a:close/>
                <a:moveTo>
                  <a:pt x="2974277" y="1897328"/>
                </a:moveTo>
                <a:cubicBezTo>
                  <a:pt x="2812488" y="2073933"/>
                  <a:pt x="2619878" y="2216690"/>
                  <a:pt x="2407486" y="2319665"/>
                </a:cubicBezTo>
                <a:cubicBezTo>
                  <a:pt x="2454169" y="2420503"/>
                  <a:pt x="2511856" y="2517376"/>
                  <a:pt x="2582047" y="2607468"/>
                </a:cubicBezTo>
                <a:cubicBezTo>
                  <a:pt x="2776399" y="2417974"/>
                  <a:pt x="2916061" y="2172750"/>
                  <a:pt x="2974277" y="1897328"/>
                </a:cubicBezTo>
                <a:close/>
                <a:moveTo>
                  <a:pt x="3185463" y="1593779"/>
                </a:moveTo>
                <a:cubicBezTo>
                  <a:pt x="3185463" y="2473999"/>
                  <a:pt x="2471904" y="3187558"/>
                  <a:pt x="1591684" y="3187558"/>
                </a:cubicBezTo>
                <a:cubicBezTo>
                  <a:pt x="738111" y="3187558"/>
                  <a:pt x="41261" y="2516549"/>
                  <a:pt x="1913" y="1673146"/>
                </a:cubicBezTo>
                <a:lnTo>
                  <a:pt x="0" y="1673146"/>
                </a:lnTo>
                <a:lnTo>
                  <a:pt x="0" y="1493146"/>
                </a:lnTo>
                <a:lnTo>
                  <a:pt x="2750" y="1493146"/>
                </a:lnTo>
                <a:cubicBezTo>
                  <a:pt x="50490" y="700174"/>
                  <a:pt x="679654" y="64473"/>
                  <a:pt x="1469785" y="6156"/>
                </a:cubicBezTo>
                <a:lnTo>
                  <a:pt x="1469785" y="0"/>
                </a:lnTo>
                <a:lnTo>
                  <a:pt x="1591684" y="0"/>
                </a:lnTo>
                <a:lnTo>
                  <a:pt x="1649785" y="0"/>
                </a:lnTo>
                <a:lnTo>
                  <a:pt x="1649785" y="2934"/>
                </a:lnTo>
                <a:cubicBezTo>
                  <a:pt x="2503127" y="31654"/>
                  <a:pt x="3185463" y="733032"/>
                  <a:pt x="3185463" y="159377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3" name="Isosceles Triangle 51">
            <a:extLst>
              <a:ext uri="{FF2B5EF4-FFF2-40B4-BE49-F238E27FC236}">
                <a16:creationId xmlns:a16="http://schemas.microsoft.com/office/drawing/2014/main" id="{E967E614-695A-4624-B019-55625CB036C2}"/>
              </a:ext>
            </a:extLst>
          </p:cNvPr>
          <p:cNvSpPr/>
          <p:nvPr/>
        </p:nvSpPr>
        <p:spPr>
          <a:xfrm>
            <a:off x="9792496" y="2070704"/>
            <a:ext cx="333042" cy="244221"/>
          </a:xfrm>
          <a:custGeom>
            <a:avLst/>
            <a:gdLst/>
            <a:ahLst/>
            <a:cxnLst/>
            <a:rect l="l" t="t" r="r" b="b"/>
            <a:pathLst>
              <a:path w="3240001" h="2375905">
                <a:moveTo>
                  <a:pt x="1974640" y="1379575"/>
                </a:moveTo>
                <a:lnTo>
                  <a:pt x="3240001" y="2375905"/>
                </a:lnTo>
                <a:lnTo>
                  <a:pt x="1" y="2375905"/>
                </a:lnTo>
                <a:lnTo>
                  <a:pt x="1269863" y="1399042"/>
                </a:lnTo>
                <a:lnTo>
                  <a:pt x="1610574" y="1745545"/>
                </a:lnTo>
                <a:close/>
                <a:moveTo>
                  <a:pt x="3240001" y="126952"/>
                </a:moveTo>
                <a:lnTo>
                  <a:pt x="3240001" y="2258912"/>
                </a:lnTo>
                <a:lnTo>
                  <a:pt x="2032457" y="1334195"/>
                </a:lnTo>
                <a:close/>
                <a:moveTo>
                  <a:pt x="0" y="117525"/>
                </a:moveTo>
                <a:lnTo>
                  <a:pt x="1207545" y="1324768"/>
                </a:lnTo>
                <a:lnTo>
                  <a:pt x="0" y="2249485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1610572" y="162051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4" name="Rounded Rectangle 6">
            <a:extLst>
              <a:ext uri="{FF2B5EF4-FFF2-40B4-BE49-F238E27FC236}">
                <a16:creationId xmlns:a16="http://schemas.microsoft.com/office/drawing/2014/main" id="{C8A9A512-BBF9-43AE-AF84-3B6FC87AB402}"/>
              </a:ext>
            </a:extLst>
          </p:cNvPr>
          <p:cNvSpPr/>
          <p:nvPr/>
        </p:nvSpPr>
        <p:spPr>
          <a:xfrm>
            <a:off x="10634202" y="3188032"/>
            <a:ext cx="345998" cy="351772"/>
          </a:xfrm>
          <a:custGeom>
            <a:avLst/>
            <a:gdLst/>
            <a:ahLst/>
            <a:cxnLst/>
            <a:rect l="l" t="t" r="r" b="b"/>
            <a:pathLst>
              <a:path w="3186824" h="3060919">
                <a:moveTo>
                  <a:pt x="1045874" y="2696689"/>
                </a:moveTo>
                <a:lnTo>
                  <a:pt x="2125874" y="2696689"/>
                </a:lnTo>
                <a:lnTo>
                  <a:pt x="2125874" y="2804689"/>
                </a:lnTo>
                <a:lnTo>
                  <a:pt x="1045874" y="2804689"/>
                </a:lnTo>
                <a:close/>
                <a:moveTo>
                  <a:pt x="1045874" y="2410468"/>
                </a:moveTo>
                <a:lnTo>
                  <a:pt x="2125874" y="2410468"/>
                </a:lnTo>
                <a:lnTo>
                  <a:pt x="2125874" y="2518468"/>
                </a:lnTo>
                <a:lnTo>
                  <a:pt x="1045874" y="2518468"/>
                </a:lnTo>
                <a:close/>
                <a:moveTo>
                  <a:pt x="1045874" y="2124247"/>
                </a:moveTo>
                <a:lnTo>
                  <a:pt x="2125874" y="2124247"/>
                </a:lnTo>
                <a:lnTo>
                  <a:pt x="2125874" y="2232247"/>
                </a:lnTo>
                <a:lnTo>
                  <a:pt x="1045874" y="2232247"/>
                </a:lnTo>
                <a:close/>
                <a:moveTo>
                  <a:pt x="902547" y="1956791"/>
                </a:moveTo>
                <a:lnTo>
                  <a:pt x="902547" y="2109191"/>
                </a:lnTo>
                <a:lnTo>
                  <a:pt x="902547" y="2185391"/>
                </a:lnTo>
                <a:lnTo>
                  <a:pt x="902547" y="2376263"/>
                </a:lnTo>
                <a:lnTo>
                  <a:pt x="902547" y="2973921"/>
                </a:lnTo>
                <a:lnTo>
                  <a:pt x="2284277" y="2973921"/>
                </a:lnTo>
                <a:lnTo>
                  <a:pt x="2284277" y="2376263"/>
                </a:lnTo>
                <a:lnTo>
                  <a:pt x="2284277" y="2185391"/>
                </a:lnTo>
                <a:lnTo>
                  <a:pt x="2284277" y="2109191"/>
                </a:lnTo>
                <a:lnTo>
                  <a:pt x="2284277" y="1956791"/>
                </a:lnTo>
                <a:close/>
                <a:moveTo>
                  <a:pt x="469172" y="1728191"/>
                </a:moveTo>
                <a:lnTo>
                  <a:pt x="469172" y="2185391"/>
                </a:lnTo>
                <a:lnTo>
                  <a:pt x="767127" y="2185391"/>
                </a:lnTo>
                <a:lnTo>
                  <a:pt x="767127" y="2109191"/>
                </a:lnTo>
                <a:lnTo>
                  <a:pt x="545372" y="2109191"/>
                </a:lnTo>
                <a:lnTo>
                  <a:pt x="545372" y="1804391"/>
                </a:lnTo>
                <a:lnTo>
                  <a:pt x="2641452" y="1804391"/>
                </a:lnTo>
                <a:lnTo>
                  <a:pt x="2641452" y="2109191"/>
                </a:lnTo>
                <a:lnTo>
                  <a:pt x="2419697" y="2109191"/>
                </a:lnTo>
                <a:lnTo>
                  <a:pt x="2419697" y="2185391"/>
                </a:lnTo>
                <a:lnTo>
                  <a:pt x="2717652" y="2185391"/>
                </a:lnTo>
                <a:lnTo>
                  <a:pt x="2717652" y="1728191"/>
                </a:lnTo>
                <a:close/>
                <a:moveTo>
                  <a:pt x="2819005" y="1350909"/>
                </a:moveTo>
                <a:cubicBezTo>
                  <a:pt x="2769294" y="1350909"/>
                  <a:pt x="2728995" y="1391208"/>
                  <a:pt x="2728995" y="1440919"/>
                </a:cubicBezTo>
                <a:cubicBezTo>
                  <a:pt x="2728995" y="1490630"/>
                  <a:pt x="2769294" y="1530929"/>
                  <a:pt x="2819005" y="1530929"/>
                </a:cubicBezTo>
                <a:cubicBezTo>
                  <a:pt x="2868716" y="1530929"/>
                  <a:pt x="2909015" y="1490630"/>
                  <a:pt x="2909015" y="1440919"/>
                </a:cubicBezTo>
                <a:cubicBezTo>
                  <a:pt x="2909015" y="1391208"/>
                  <a:pt x="2868716" y="1350909"/>
                  <a:pt x="2819005" y="1350909"/>
                </a:cubicBezTo>
                <a:close/>
                <a:moveTo>
                  <a:pt x="2509707" y="1350909"/>
                </a:moveTo>
                <a:cubicBezTo>
                  <a:pt x="2459996" y="1350909"/>
                  <a:pt x="2419697" y="1391208"/>
                  <a:pt x="2419697" y="1440919"/>
                </a:cubicBezTo>
                <a:cubicBezTo>
                  <a:pt x="2419697" y="1490630"/>
                  <a:pt x="2459996" y="1530929"/>
                  <a:pt x="2509707" y="1530929"/>
                </a:cubicBezTo>
                <a:cubicBezTo>
                  <a:pt x="2559418" y="1530929"/>
                  <a:pt x="2599717" y="1490630"/>
                  <a:pt x="2599717" y="1440919"/>
                </a:cubicBezTo>
                <a:cubicBezTo>
                  <a:pt x="2599717" y="1391208"/>
                  <a:pt x="2559418" y="1350909"/>
                  <a:pt x="2509707" y="1350909"/>
                </a:cubicBezTo>
                <a:close/>
                <a:moveTo>
                  <a:pt x="195993" y="1200328"/>
                </a:moveTo>
                <a:lnTo>
                  <a:pt x="2990831" y="1200328"/>
                </a:lnTo>
                <a:cubicBezTo>
                  <a:pt x="3099075" y="1200328"/>
                  <a:pt x="3186824" y="1288077"/>
                  <a:pt x="3186824" y="1396321"/>
                </a:cubicBezTo>
                <a:lnTo>
                  <a:pt x="3186824" y="2180270"/>
                </a:lnTo>
                <a:cubicBezTo>
                  <a:pt x="3186824" y="2288514"/>
                  <a:pt x="3099075" y="2376263"/>
                  <a:pt x="2990831" y="2376263"/>
                </a:cubicBezTo>
                <a:lnTo>
                  <a:pt x="2419697" y="2376263"/>
                </a:lnTo>
                <a:lnTo>
                  <a:pt x="2419697" y="3060919"/>
                </a:lnTo>
                <a:lnTo>
                  <a:pt x="767127" y="3060919"/>
                </a:lnTo>
                <a:lnTo>
                  <a:pt x="767127" y="2376263"/>
                </a:lnTo>
                <a:lnTo>
                  <a:pt x="195993" y="2376263"/>
                </a:lnTo>
                <a:cubicBezTo>
                  <a:pt x="87749" y="2376263"/>
                  <a:pt x="0" y="2288514"/>
                  <a:pt x="0" y="2180270"/>
                </a:cubicBezTo>
                <a:lnTo>
                  <a:pt x="0" y="1396321"/>
                </a:lnTo>
                <a:cubicBezTo>
                  <a:pt x="0" y="1288077"/>
                  <a:pt x="87749" y="1200328"/>
                  <a:pt x="195993" y="1200328"/>
                </a:cubicBezTo>
                <a:close/>
                <a:moveTo>
                  <a:pt x="767127" y="0"/>
                </a:moveTo>
                <a:lnTo>
                  <a:pt x="2419697" y="0"/>
                </a:lnTo>
                <a:lnTo>
                  <a:pt x="2419697" y="190589"/>
                </a:lnTo>
                <a:lnTo>
                  <a:pt x="2565249" y="190589"/>
                </a:lnTo>
                <a:cubicBezTo>
                  <a:pt x="2649419" y="190589"/>
                  <a:pt x="2717652" y="258822"/>
                  <a:pt x="2717652" y="342992"/>
                </a:cubicBezTo>
                <a:lnTo>
                  <a:pt x="2717652" y="1104989"/>
                </a:lnTo>
                <a:lnTo>
                  <a:pt x="2284277" y="1104989"/>
                </a:lnTo>
                <a:lnTo>
                  <a:pt x="2284277" y="1104128"/>
                </a:lnTo>
                <a:lnTo>
                  <a:pt x="2284277" y="190589"/>
                </a:lnTo>
                <a:lnTo>
                  <a:pt x="2284277" y="96523"/>
                </a:lnTo>
                <a:lnTo>
                  <a:pt x="902547" y="96523"/>
                </a:lnTo>
                <a:lnTo>
                  <a:pt x="902547" y="190589"/>
                </a:lnTo>
                <a:lnTo>
                  <a:pt x="902547" y="1104128"/>
                </a:lnTo>
                <a:lnTo>
                  <a:pt x="902547" y="1104989"/>
                </a:lnTo>
                <a:lnTo>
                  <a:pt x="469172" y="1104989"/>
                </a:lnTo>
                <a:lnTo>
                  <a:pt x="469172" y="342992"/>
                </a:lnTo>
                <a:cubicBezTo>
                  <a:pt x="469172" y="258822"/>
                  <a:pt x="537405" y="190589"/>
                  <a:pt x="621575" y="190589"/>
                </a:cubicBezTo>
                <a:lnTo>
                  <a:pt x="767127" y="19058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5" name="Teardrop 1">
            <a:extLst>
              <a:ext uri="{FF2B5EF4-FFF2-40B4-BE49-F238E27FC236}">
                <a16:creationId xmlns:a16="http://schemas.microsoft.com/office/drawing/2014/main" id="{ACE2957C-955D-4A89-9523-E23A891C8957}"/>
              </a:ext>
            </a:extLst>
          </p:cNvPr>
          <p:cNvSpPr/>
          <p:nvPr/>
        </p:nvSpPr>
        <p:spPr>
          <a:xfrm rot="18805991">
            <a:off x="10637542" y="4329842"/>
            <a:ext cx="376862" cy="372930"/>
          </a:xfrm>
          <a:custGeom>
            <a:avLst/>
            <a:gdLst/>
            <a:ahLst/>
            <a:cxnLst/>
            <a:rect l="l" t="t" r="r" b="b"/>
            <a:pathLst>
              <a:path w="1807241" h="1788383">
                <a:moveTo>
                  <a:pt x="712876" y="1117592"/>
                </a:moveTo>
                <a:cubicBezTo>
                  <a:pt x="771173" y="1181828"/>
                  <a:pt x="811089" y="1255910"/>
                  <a:pt x="847925" y="1348018"/>
                </a:cubicBezTo>
                <a:cubicBezTo>
                  <a:pt x="814544" y="1418896"/>
                  <a:pt x="753893" y="1474052"/>
                  <a:pt x="679064" y="1498332"/>
                </a:cubicBezTo>
                <a:lnTo>
                  <a:pt x="308226" y="1106637"/>
                </a:lnTo>
                <a:cubicBezTo>
                  <a:pt x="336560" y="1033247"/>
                  <a:pt x="394949" y="975701"/>
                  <a:pt x="467546" y="946245"/>
                </a:cubicBezTo>
                <a:cubicBezTo>
                  <a:pt x="577903" y="998968"/>
                  <a:pt x="654580" y="1053357"/>
                  <a:pt x="712876" y="1117592"/>
                </a:cubicBezTo>
                <a:close/>
                <a:moveTo>
                  <a:pt x="1038527" y="398886"/>
                </a:moveTo>
                <a:lnTo>
                  <a:pt x="1405560" y="786562"/>
                </a:lnTo>
                <a:cubicBezTo>
                  <a:pt x="1374476" y="799049"/>
                  <a:pt x="1340402" y="804299"/>
                  <a:pt x="1305054" y="803332"/>
                </a:cubicBezTo>
                <a:lnTo>
                  <a:pt x="1008167" y="795212"/>
                </a:lnTo>
                <a:lnTo>
                  <a:pt x="1016288" y="498325"/>
                </a:lnTo>
                <a:cubicBezTo>
                  <a:pt x="1017255" y="462976"/>
                  <a:pt x="1024360" y="429240"/>
                  <a:pt x="1038527" y="398886"/>
                </a:cubicBezTo>
                <a:close/>
                <a:moveTo>
                  <a:pt x="1097925" y="218888"/>
                </a:moveTo>
                <a:cubicBezTo>
                  <a:pt x="992582" y="279303"/>
                  <a:pt x="921871" y="392886"/>
                  <a:pt x="921053" y="523256"/>
                </a:cubicBezTo>
                <a:lnTo>
                  <a:pt x="919136" y="828763"/>
                </a:lnTo>
                <a:lnTo>
                  <a:pt x="830924" y="915875"/>
                </a:lnTo>
                <a:lnTo>
                  <a:pt x="525417" y="913958"/>
                </a:lnTo>
                <a:cubicBezTo>
                  <a:pt x="403891" y="913196"/>
                  <a:pt x="296188" y="973343"/>
                  <a:pt x="234366" y="1067831"/>
                </a:cubicBezTo>
                <a:lnTo>
                  <a:pt x="710285" y="1570519"/>
                </a:lnTo>
                <a:cubicBezTo>
                  <a:pt x="811872" y="1510375"/>
                  <a:pt x="878808" y="1399439"/>
                  <a:pt x="879603" y="1272618"/>
                </a:cubicBezTo>
                <a:lnTo>
                  <a:pt x="881520" y="967111"/>
                </a:lnTo>
                <a:lnTo>
                  <a:pt x="969732" y="879999"/>
                </a:lnTo>
                <a:lnTo>
                  <a:pt x="1275239" y="881916"/>
                </a:lnTo>
                <a:cubicBezTo>
                  <a:pt x="1400271" y="882701"/>
                  <a:pt x="1510670" y="819011"/>
                  <a:pt x="1573529" y="721242"/>
                </a:cubicBezTo>
                <a:close/>
                <a:moveTo>
                  <a:pt x="1162945" y="27894"/>
                </a:moveTo>
                <a:lnTo>
                  <a:pt x="1782798" y="682611"/>
                </a:lnTo>
                <a:cubicBezTo>
                  <a:pt x="1816692" y="718411"/>
                  <a:pt x="1815147" y="774907"/>
                  <a:pt x="1779347" y="808801"/>
                </a:cubicBezTo>
                <a:cubicBezTo>
                  <a:pt x="1743547" y="842694"/>
                  <a:pt x="1687050" y="841149"/>
                  <a:pt x="1653157" y="805349"/>
                </a:cubicBezTo>
                <a:lnTo>
                  <a:pt x="1644015" y="795693"/>
                </a:lnTo>
                <a:cubicBezTo>
                  <a:pt x="1561789" y="910282"/>
                  <a:pt x="1426630" y="983636"/>
                  <a:pt x="1274606" y="982683"/>
                </a:cubicBezTo>
                <a:lnTo>
                  <a:pt x="980378" y="980836"/>
                </a:lnTo>
                <a:lnTo>
                  <a:pt x="980378" y="1270380"/>
                </a:lnTo>
                <a:cubicBezTo>
                  <a:pt x="980378" y="1427425"/>
                  <a:pt x="901198" y="1565976"/>
                  <a:pt x="779756" y="1647056"/>
                </a:cubicBezTo>
                <a:cubicBezTo>
                  <a:pt x="807405" y="1681913"/>
                  <a:pt x="803595" y="1732594"/>
                  <a:pt x="770486" y="1763941"/>
                </a:cubicBezTo>
                <a:cubicBezTo>
                  <a:pt x="734686" y="1797834"/>
                  <a:pt x="678189" y="1796289"/>
                  <a:pt x="644296" y="1760489"/>
                </a:cubicBezTo>
                <a:lnTo>
                  <a:pt x="24442" y="1105772"/>
                </a:lnTo>
                <a:cubicBezTo>
                  <a:pt x="-9451" y="1069973"/>
                  <a:pt x="-7906" y="1013476"/>
                  <a:pt x="27894" y="979583"/>
                </a:cubicBezTo>
                <a:cubicBezTo>
                  <a:pt x="63694" y="945689"/>
                  <a:pt x="120190" y="947235"/>
                  <a:pt x="154084" y="983034"/>
                </a:cubicBezTo>
                <a:lnTo>
                  <a:pt x="163237" y="992702"/>
                </a:lnTo>
                <a:cubicBezTo>
                  <a:pt x="244774" y="882877"/>
                  <a:pt x="375836" y="813180"/>
                  <a:pt x="523178" y="813180"/>
                </a:cubicBezTo>
                <a:lnTo>
                  <a:pt x="818460" y="813180"/>
                </a:lnTo>
                <a:lnTo>
                  <a:pt x="820284" y="522622"/>
                </a:lnTo>
                <a:cubicBezTo>
                  <a:pt x="821285" y="363119"/>
                  <a:pt x="903845" y="223207"/>
                  <a:pt x="1028952" y="143673"/>
                </a:cubicBezTo>
                <a:cubicBezTo>
                  <a:pt x="999689" y="108599"/>
                  <a:pt x="1002953" y="56445"/>
                  <a:pt x="1036755" y="24443"/>
                </a:cubicBezTo>
                <a:cubicBezTo>
                  <a:pt x="1072555" y="-9451"/>
                  <a:pt x="1129052" y="-7906"/>
                  <a:pt x="1162945" y="27894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6" name="Rounded Rectangle 27">
            <a:extLst>
              <a:ext uri="{FF2B5EF4-FFF2-40B4-BE49-F238E27FC236}">
                <a16:creationId xmlns:a16="http://schemas.microsoft.com/office/drawing/2014/main" id="{33F845B8-E8F6-4489-AF49-82938A38F8CD}"/>
              </a:ext>
            </a:extLst>
          </p:cNvPr>
          <p:cNvSpPr/>
          <p:nvPr/>
        </p:nvSpPr>
        <p:spPr>
          <a:xfrm>
            <a:off x="9802457" y="5543648"/>
            <a:ext cx="346396" cy="266079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7" name="Isosceles Triangle 51">
            <a:extLst>
              <a:ext uri="{FF2B5EF4-FFF2-40B4-BE49-F238E27FC236}">
                <a16:creationId xmlns:a16="http://schemas.microsoft.com/office/drawing/2014/main" id="{37450396-B469-4F55-A82C-D3D77BD08DDA}"/>
              </a:ext>
            </a:extLst>
          </p:cNvPr>
          <p:cNvSpPr/>
          <p:nvPr/>
        </p:nvSpPr>
        <p:spPr>
          <a:xfrm>
            <a:off x="1073082" y="4283358"/>
            <a:ext cx="333042" cy="244221"/>
          </a:xfrm>
          <a:custGeom>
            <a:avLst/>
            <a:gdLst/>
            <a:ahLst/>
            <a:cxnLst/>
            <a:rect l="l" t="t" r="r" b="b"/>
            <a:pathLst>
              <a:path w="3240001" h="2375905">
                <a:moveTo>
                  <a:pt x="1974640" y="1379575"/>
                </a:moveTo>
                <a:lnTo>
                  <a:pt x="3240001" y="2375905"/>
                </a:lnTo>
                <a:lnTo>
                  <a:pt x="1" y="2375905"/>
                </a:lnTo>
                <a:lnTo>
                  <a:pt x="1269863" y="1399042"/>
                </a:lnTo>
                <a:lnTo>
                  <a:pt x="1610574" y="1745545"/>
                </a:lnTo>
                <a:close/>
                <a:moveTo>
                  <a:pt x="3240001" y="126952"/>
                </a:moveTo>
                <a:lnTo>
                  <a:pt x="3240001" y="2258912"/>
                </a:lnTo>
                <a:lnTo>
                  <a:pt x="2032457" y="1334195"/>
                </a:lnTo>
                <a:close/>
                <a:moveTo>
                  <a:pt x="0" y="117525"/>
                </a:moveTo>
                <a:lnTo>
                  <a:pt x="1207545" y="1324768"/>
                </a:lnTo>
                <a:lnTo>
                  <a:pt x="0" y="2249485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1610572" y="162051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8" name="Rounded Rectangle 6">
            <a:extLst>
              <a:ext uri="{FF2B5EF4-FFF2-40B4-BE49-F238E27FC236}">
                <a16:creationId xmlns:a16="http://schemas.microsoft.com/office/drawing/2014/main" id="{E5728648-26F5-401C-862F-38CE1C236E3F}"/>
              </a:ext>
            </a:extLst>
          </p:cNvPr>
          <p:cNvSpPr/>
          <p:nvPr/>
        </p:nvSpPr>
        <p:spPr>
          <a:xfrm>
            <a:off x="3827112" y="4242886"/>
            <a:ext cx="345998" cy="351772"/>
          </a:xfrm>
          <a:custGeom>
            <a:avLst/>
            <a:gdLst/>
            <a:ahLst/>
            <a:cxnLst/>
            <a:rect l="l" t="t" r="r" b="b"/>
            <a:pathLst>
              <a:path w="3186824" h="3060919">
                <a:moveTo>
                  <a:pt x="1045874" y="2696689"/>
                </a:moveTo>
                <a:lnTo>
                  <a:pt x="2125874" y="2696689"/>
                </a:lnTo>
                <a:lnTo>
                  <a:pt x="2125874" y="2804689"/>
                </a:lnTo>
                <a:lnTo>
                  <a:pt x="1045874" y="2804689"/>
                </a:lnTo>
                <a:close/>
                <a:moveTo>
                  <a:pt x="1045874" y="2410468"/>
                </a:moveTo>
                <a:lnTo>
                  <a:pt x="2125874" y="2410468"/>
                </a:lnTo>
                <a:lnTo>
                  <a:pt x="2125874" y="2518468"/>
                </a:lnTo>
                <a:lnTo>
                  <a:pt x="1045874" y="2518468"/>
                </a:lnTo>
                <a:close/>
                <a:moveTo>
                  <a:pt x="1045874" y="2124247"/>
                </a:moveTo>
                <a:lnTo>
                  <a:pt x="2125874" y="2124247"/>
                </a:lnTo>
                <a:lnTo>
                  <a:pt x="2125874" y="2232247"/>
                </a:lnTo>
                <a:lnTo>
                  <a:pt x="1045874" y="2232247"/>
                </a:lnTo>
                <a:close/>
                <a:moveTo>
                  <a:pt x="902547" y="1956791"/>
                </a:moveTo>
                <a:lnTo>
                  <a:pt x="902547" y="2109191"/>
                </a:lnTo>
                <a:lnTo>
                  <a:pt x="902547" y="2185391"/>
                </a:lnTo>
                <a:lnTo>
                  <a:pt x="902547" y="2376263"/>
                </a:lnTo>
                <a:lnTo>
                  <a:pt x="902547" y="2973921"/>
                </a:lnTo>
                <a:lnTo>
                  <a:pt x="2284277" y="2973921"/>
                </a:lnTo>
                <a:lnTo>
                  <a:pt x="2284277" y="2376263"/>
                </a:lnTo>
                <a:lnTo>
                  <a:pt x="2284277" y="2185391"/>
                </a:lnTo>
                <a:lnTo>
                  <a:pt x="2284277" y="2109191"/>
                </a:lnTo>
                <a:lnTo>
                  <a:pt x="2284277" y="1956791"/>
                </a:lnTo>
                <a:close/>
                <a:moveTo>
                  <a:pt x="469172" y="1728191"/>
                </a:moveTo>
                <a:lnTo>
                  <a:pt x="469172" y="2185391"/>
                </a:lnTo>
                <a:lnTo>
                  <a:pt x="767127" y="2185391"/>
                </a:lnTo>
                <a:lnTo>
                  <a:pt x="767127" y="2109191"/>
                </a:lnTo>
                <a:lnTo>
                  <a:pt x="545372" y="2109191"/>
                </a:lnTo>
                <a:lnTo>
                  <a:pt x="545372" y="1804391"/>
                </a:lnTo>
                <a:lnTo>
                  <a:pt x="2641452" y="1804391"/>
                </a:lnTo>
                <a:lnTo>
                  <a:pt x="2641452" y="2109191"/>
                </a:lnTo>
                <a:lnTo>
                  <a:pt x="2419697" y="2109191"/>
                </a:lnTo>
                <a:lnTo>
                  <a:pt x="2419697" y="2185391"/>
                </a:lnTo>
                <a:lnTo>
                  <a:pt x="2717652" y="2185391"/>
                </a:lnTo>
                <a:lnTo>
                  <a:pt x="2717652" y="1728191"/>
                </a:lnTo>
                <a:close/>
                <a:moveTo>
                  <a:pt x="2819005" y="1350909"/>
                </a:moveTo>
                <a:cubicBezTo>
                  <a:pt x="2769294" y="1350909"/>
                  <a:pt x="2728995" y="1391208"/>
                  <a:pt x="2728995" y="1440919"/>
                </a:cubicBezTo>
                <a:cubicBezTo>
                  <a:pt x="2728995" y="1490630"/>
                  <a:pt x="2769294" y="1530929"/>
                  <a:pt x="2819005" y="1530929"/>
                </a:cubicBezTo>
                <a:cubicBezTo>
                  <a:pt x="2868716" y="1530929"/>
                  <a:pt x="2909015" y="1490630"/>
                  <a:pt x="2909015" y="1440919"/>
                </a:cubicBezTo>
                <a:cubicBezTo>
                  <a:pt x="2909015" y="1391208"/>
                  <a:pt x="2868716" y="1350909"/>
                  <a:pt x="2819005" y="1350909"/>
                </a:cubicBezTo>
                <a:close/>
                <a:moveTo>
                  <a:pt x="2509707" y="1350909"/>
                </a:moveTo>
                <a:cubicBezTo>
                  <a:pt x="2459996" y="1350909"/>
                  <a:pt x="2419697" y="1391208"/>
                  <a:pt x="2419697" y="1440919"/>
                </a:cubicBezTo>
                <a:cubicBezTo>
                  <a:pt x="2419697" y="1490630"/>
                  <a:pt x="2459996" y="1530929"/>
                  <a:pt x="2509707" y="1530929"/>
                </a:cubicBezTo>
                <a:cubicBezTo>
                  <a:pt x="2559418" y="1530929"/>
                  <a:pt x="2599717" y="1490630"/>
                  <a:pt x="2599717" y="1440919"/>
                </a:cubicBezTo>
                <a:cubicBezTo>
                  <a:pt x="2599717" y="1391208"/>
                  <a:pt x="2559418" y="1350909"/>
                  <a:pt x="2509707" y="1350909"/>
                </a:cubicBezTo>
                <a:close/>
                <a:moveTo>
                  <a:pt x="195993" y="1200328"/>
                </a:moveTo>
                <a:lnTo>
                  <a:pt x="2990831" y="1200328"/>
                </a:lnTo>
                <a:cubicBezTo>
                  <a:pt x="3099075" y="1200328"/>
                  <a:pt x="3186824" y="1288077"/>
                  <a:pt x="3186824" y="1396321"/>
                </a:cubicBezTo>
                <a:lnTo>
                  <a:pt x="3186824" y="2180270"/>
                </a:lnTo>
                <a:cubicBezTo>
                  <a:pt x="3186824" y="2288514"/>
                  <a:pt x="3099075" y="2376263"/>
                  <a:pt x="2990831" y="2376263"/>
                </a:cubicBezTo>
                <a:lnTo>
                  <a:pt x="2419697" y="2376263"/>
                </a:lnTo>
                <a:lnTo>
                  <a:pt x="2419697" y="3060919"/>
                </a:lnTo>
                <a:lnTo>
                  <a:pt x="767127" y="3060919"/>
                </a:lnTo>
                <a:lnTo>
                  <a:pt x="767127" y="2376263"/>
                </a:lnTo>
                <a:lnTo>
                  <a:pt x="195993" y="2376263"/>
                </a:lnTo>
                <a:cubicBezTo>
                  <a:pt x="87749" y="2376263"/>
                  <a:pt x="0" y="2288514"/>
                  <a:pt x="0" y="2180270"/>
                </a:cubicBezTo>
                <a:lnTo>
                  <a:pt x="0" y="1396321"/>
                </a:lnTo>
                <a:cubicBezTo>
                  <a:pt x="0" y="1288077"/>
                  <a:pt x="87749" y="1200328"/>
                  <a:pt x="195993" y="1200328"/>
                </a:cubicBezTo>
                <a:close/>
                <a:moveTo>
                  <a:pt x="767127" y="0"/>
                </a:moveTo>
                <a:lnTo>
                  <a:pt x="2419697" y="0"/>
                </a:lnTo>
                <a:lnTo>
                  <a:pt x="2419697" y="190589"/>
                </a:lnTo>
                <a:lnTo>
                  <a:pt x="2565249" y="190589"/>
                </a:lnTo>
                <a:cubicBezTo>
                  <a:pt x="2649419" y="190589"/>
                  <a:pt x="2717652" y="258822"/>
                  <a:pt x="2717652" y="342992"/>
                </a:cubicBezTo>
                <a:lnTo>
                  <a:pt x="2717652" y="1104989"/>
                </a:lnTo>
                <a:lnTo>
                  <a:pt x="2284277" y="1104989"/>
                </a:lnTo>
                <a:lnTo>
                  <a:pt x="2284277" y="1104128"/>
                </a:lnTo>
                <a:lnTo>
                  <a:pt x="2284277" y="190589"/>
                </a:lnTo>
                <a:lnTo>
                  <a:pt x="2284277" y="96523"/>
                </a:lnTo>
                <a:lnTo>
                  <a:pt x="902547" y="96523"/>
                </a:lnTo>
                <a:lnTo>
                  <a:pt x="902547" y="190589"/>
                </a:lnTo>
                <a:lnTo>
                  <a:pt x="902547" y="1104128"/>
                </a:lnTo>
                <a:lnTo>
                  <a:pt x="902547" y="1104989"/>
                </a:lnTo>
                <a:lnTo>
                  <a:pt x="469172" y="1104989"/>
                </a:lnTo>
                <a:lnTo>
                  <a:pt x="469172" y="342992"/>
                </a:lnTo>
                <a:cubicBezTo>
                  <a:pt x="469172" y="258822"/>
                  <a:pt x="537405" y="190589"/>
                  <a:pt x="621575" y="190589"/>
                </a:cubicBezTo>
                <a:lnTo>
                  <a:pt x="767127" y="19058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9" name="Teardrop 1">
            <a:extLst>
              <a:ext uri="{FF2B5EF4-FFF2-40B4-BE49-F238E27FC236}">
                <a16:creationId xmlns:a16="http://schemas.microsoft.com/office/drawing/2014/main" id="{E7C3198B-695F-4139-92DD-FE8B0C18E34A}"/>
              </a:ext>
            </a:extLst>
          </p:cNvPr>
          <p:cNvSpPr/>
          <p:nvPr/>
        </p:nvSpPr>
        <p:spPr>
          <a:xfrm rot="18805991">
            <a:off x="1068240" y="5397342"/>
            <a:ext cx="376862" cy="372930"/>
          </a:xfrm>
          <a:custGeom>
            <a:avLst/>
            <a:gdLst/>
            <a:ahLst/>
            <a:cxnLst/>
            <a:rect l="l" t="t" r="r" b="b"/>
            <a:pathLst>
              <a:path w="1807241" h="1788383">
                <a:moveTo>
                  <a:pt x="712876" y="1117592"/>
                </a:moveTo>
                <a:cubicBezTo>
                  <a:pt x="771173" y="1181828"/>
                  <a:pt x="811089" y="1255910"/>
                  <a:pt x="847925" y="1348018"/>
                </a:cubicBezTo>
                <a:cubicBezTo>
                  <a:pt x="814544" y="1418896"/>
                  <a:pt x="753893" y="1474052"/>
                  <a:pt x="679064" y="1498332"/>
                </a:cubicBezTo>
                <a:lnTo>
                  <a:pt x="308226" y="1106637"/>
                </a:lnTo>
                <a:cubicBezTo>
                  <a:pt x="336560" y="1033247"/>
                  <a:pt x="394949" y="975701"/>
                  <a:pt x="467546" y="946245"/>
                </a:cubicBezTo>
                <a:cubicBezTo>
                  <a:pt x="577903" y="998968"/>
                  <a:pt x="654580" y="1053357"/>
                  <a:pt x="712876" y="1117592"/>
                </a:cubicBezTo>
                <a:close/>
                <a:moveTo>
                  <a:pt x="1038527" y="398886"/>
                </a:moveTo>
                <a:lnTo>
                  <a:pt x="1405560" y="786562"/>
                </a:lnTo>
                <a:cubicBezTo>
                  <a:pt x="1374476" y="799049"/>
                  <a:pt x="1340402" y="804299"/>
                  <a:pt x="1305054" y="803332"/>
                </a:cubicBezTo>
                <a:lnTo>
                  <a:pt x="1008167" y="795212"/>
                </a:lnTo>
                <a:lnTo>
                  <a:pt x="1016288" y="498325"/>
                </a:lnTo>
                <a:cubicBezTo>
                  <a:pt x="1017255" y="462976"/>
                  <a:pt x="1024360" y="429240"/>
                  <a:pt x="1038527" y="398886"/>
                </a:cubicBezTo>
                <a:close/>
                <a:moveTo>
                  <a:pt x="1097925" y="218888"/>
                </a:moveTo>
                <a:cubicBezTo>
                  <a:pt x="992582" y="279303"/>
                  <a:pt x="921871" y="392886"/>
                  <a:pt x="921053" y="523256"/>
                </a:cubicBezTo>
                <a:lnTo>
                  <a:pt x="919136" y="828763"/>
                </a:lnTo>
                <a:lnTo>
                  <a:pt x="830924" y="915875"/>
                </a:lnTo>
                <a:lnTo>
                  <a:pt x="525417" y="913958"/>
                </a:lnTo>
                <a:cubicBezTo>
                  <a:pt x="403891" y="913196"/>
                  <a:pt x="296188" y="973343"/>
                  <a:pt x="234366" y="1067831"/>
                </a:cubicBezTo>
                <a:lnTo>
                  <a:pt x="710285" y="1570519"/>
                </a:lnTo>
                <a:cubicBezTo>
                  <a:pt x="811872" y="1510375"/>
                  <a:pt x="878808" y="1399439"/>
                  <a:pt x="879603" y="1272618"/>
                </a:cubicBezTo>
                <a:lnTo>
                  <a:pt x="881520" y="967111"/>
                </a:lnTo>
                <a:lnTo>
                  <a:pt x="969732" y="879999"/>
                </a:lnTo>
                <a:lnTo>
                  <a:pt x="1275239" y="881916"/>
                </a:lnTo>
                <a:cubicBezTo>
                  <a:pt x="1400271" y="882701"/>
                  <a:pt x="1510670" y="819011"/>
                  <a:pt x="1573529" y="721242"/>
                </a:cubicBezTo>
                <a:close/>
                <a:moveTo>
                  <a:pt x="1162945" y="27894"/>
                </a:moveTo>
                <a:lnTo>
                  <a:pt x="1782798" y="682611"/>
                </a:lnTo>
                <a:cubicBezTo>
                  <a:pt x="1816692" y="718411"/>
                  <a:pt x="1815147" y="774907"/>
                  <a:pt x="1779347" y="808801"/>
                </a:cubicBezTo>
                <a:cubicBezTo>
                  <a:pt x="1743547" y="842694"/>
                  <a:pt x="1687050" y="841149"/>
                  <a:pt x="1653157" y="805349"/>
                </a:cubicBezTo>
                <a:lnTo>
                  <a:pt x="1644015" y="795693"/>
                </a:lnTo>
                <a:cubicBezTo>
                  <a:pt x="1561789" y="910282"/>
                  <a:pt x="1426630" y="983636"/>
                  <a:pt x="1274606" y="982683"/>
                </a:cubicBezTo>
                <a:lnTo>
                  <a:pt x="980378" y="980836"/>
                </a:lnTo>
                <a:lnTo>
                  <a:pt x="980378" y="1270380"/>
                </a:lnTo>
                <a:cubicBezTo>
                  <a:pt x="980378" y="1427425"/>
                  <a:pt x="901198" y="1565976"/>
                  <a:pt x="779756" y="1647056"/>
                </a:cubicBezTo>
                <a:cubicBezTo>
                  <a:pt x="807405" y="1681913"/>
                  <a:pt x="803595" y="1732594"/>
                  <a:pt x="770486" y="1763941"/>
                </a:cubicBezTo>
                <a:cubicBezTo>
                  <a:pt x="734686" y="1797834"/>
                  <a:pt x="678189" y="1796289"/>
                  <a:pt x="644296" y="1760489"/>
                </a:cubicBezTo>
                <a:lnTo>
                  <a:pt x="24442" y="1105772"/>
                </a:lnTo>
                <a:cubicBezTo>
                  <a:pt x="-9451" y="1069973"/>
                  <a:pt x="-7906" y="1013476"/>
                  <a:pt x="27894" y="979583"/>
                </a:cubicBezTo>
                <a:cubicBezTo>
                  <a:pt x="63694" y="945689"/>
                  <a:pt x="120190" y="947235"/>
                  <a:pt x="154084" y="983034"/>
                </a:cubicBezTo>
                <a:lnTo>
                  <a:pt x="163237" y="992702"/>
                </a:lnTo>
                <a:cubicBezTo>
                  <a:pt x="244774" y="882877"/>
                  <a:pt x="375836" y="813180"/>
                  <a:pt x="523178" y="813180"/>
                </a:cubicBezTo>
                <a:lnTo>
                  <a:pt x="818460" y="813180"/>
                </a:lnTo>
                <a:lnTo>
                  <a:pt x="820284" y="522622"/>
                </a:lnTo>
                <a:cubicBezTo>
                  <a:pt x="821285" y="363119"/>
                  <a:pt x="903845" y="223207"/>
                  <a:pt x="1028952" y="143673"/>
                </a:cubicBezTo>
                <a:cubicBezTo>
                  <a:pt x="999689" y="108599"/>
                  <a:pt x="1002953" y="56445"/>
                  <a:pt x="1036755" y="24443"/>
                </a:cubicBezTo>
                <a:cubicBezTo>
                  <a:pt x="1072555" y="-9451"/>
                  <a:pt x="1129052" y="-7906"/>
                  <a:pt x="1162945" y="27894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0" name="Rounded Rectangle 27">
            <a:extLst>
              <a:ext uri="{FF2B5EF4-FFF2-40B4-BE49-F238E27FC236}">
                <a16:creationId xmlns:a16="http://schemas.microsoft.com/office/drawing/2014/main" id="{FD7C60B9-F42C-4CF3-86C9-60AA5CD14127}"/>
              </a:ext>
            </a:extLst>
          </p:cNvPr>
          <p:cNvSpPr/>
          <p:nvPr/>
        </p:nvSpPr>
        <p:spPr>
          <a:xfrm>
            <a:off x="3827112" y="5450767"/>
            <a:ext cx="346396" cy="266079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4000877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Oval 4">
            <a:extLst>
              <a:ext uri="{FF2B5EF4-FFF2-40B4-BE49-F238E27FC236}">
                <a16:creationId xmlns:a16="http://schemas.microsoft.com/office/drawing/2014/main" id="{BCAEE46D-CB7A-43EB-A8EB-D35FC07EED77}"/>
              </a:ext>
            </a:extLst>
          </p:cNvPr>
          <p:cNvSpPr/>
          <p:nvPr/>
        </p:nvSpPr>
        <p:spPr>
          <a:xfrm>
            <a:off x="2780897" y="4261826"/>
            <a:ext cx="810105" cy="810105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" name="Oval 7">
            <a:extLst>
              <a:ext uri="{FF2B5EF4-FFF2-40B4-BE49-F238E27FC236}">
                <a16:creationId xmlns:a16="http://schemas.microsoft.com/office/drawing/2014/main" id="{077DBA90-4707-4B23-B3B3-ADD6D2FD9788}"/>
              </a:ext>
            </a:extLst>
          </p:cNvPr>
          <p:cNvSpPr/>
          <p:nvPr/>
        </p:nvSpPr>
        <p:spPr>
          <a:xfrm>
            <a:off x="6798093" y="2739979"/>
            <a:ext cx="810105" cy="810105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" name="Oval 10">
            <a:extLst>
              <a:ext uri="{FF2B5EF4-FFF2-40B4-BE49-F238E27FC236}">
                <a16:creationId xmlns:a16="http://schemas.microsoft.com/office/drawing/2014/main" id="{8E7027AC-18AA-46CC-BF38-701D3C46C277}"/>
              </a:ext>
            </a:extLst>
          </p:cNvPr>
          <p:cNvSpPr/>
          <p:nvPr/>
        </p:nvSpPr>
        <p:spPr>
          <a:xfrm>
            <a:off x="8806692" y="1979055"/>
            <a:ext cx="810105" cy="810105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" name="Oval 13">
            <a:extLst>
              <a:ext uri="{FF2B5EF4-FFF2-40B4-BE49-F238E27FC236}">
                <a16:creationId xmlns:a16="http://schemas.microsoft.com/office/drawing/2014/main" id="{29F4BBCF-5527-42DD-9B5E-D354643BE8AF}"/>
              </a:ext>
            </a:extLst>
          </p:cNvPr>
          <p:cNvSpPr/>
          <p:nvPr/>
        </p:nvSpPr>
        <p:spPr>
          <a:xfrm>
            <a:off x="3821890" y="1947434"/>
            <a:ext cx="810105" cy="810105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7" name="Group 15">
            <a:extLst>
              <a:ext uri="{FF2B5EF4-FFF2-40B4-BE49-F238E27FC236}">
                <a16:creationId xmlns:a16="http://schemas.microsoft.com/office/drawing/2014/main" id="{83AA3488-0FEA-4714-92C7-1A0A49E8EE42}"/>
              </a:ext>
            </a:extLst>
          </p:cNvPr>
          <p:cNvGrpSpPr/>
          <p:nvPr/>
        </p:nvGrpSpPr>
        <p:grpSpPr>
          <a:xfrm>
            <a:off x="742865" y="5215389"/>
            <a:ext cx="2848136" cy="923330"/>
            <a:chOff x="2551705" y="4283314"/>
            <a:chExt cx="1821094" cy="92333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74A54D1-62BF-4A48-9E06-9045E5FD981C}"/>
                </a:ext>
              </a:extLst>
            </p:cNvPr>
            <p:cNvSpPr txBox="1"/>
            <p:nvPr/>
          </p:nvSpPr>
          <p:spPr>
            <a:xfrm>
              <a:off x="2551705" y="4560313"/>
              <a:ext cx="18210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E4FFF55-46AB-44BD-B340-8570B5318443}"/>
                </a:ext>
              </a:extLst>
            </p:cNvPr>
            <p:cNvSpPr txBox="1"/>
            <p:nvPr/>
          </p:nvSpPr>
          <p:spPr>
            <a:xfrm>
              <a:off x="2551705" y="4283314"/>
              <a:ext cx="18210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accent1"/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</p:grpSp>
      <p:sp>
        <p:nvSpPr>
          <p:cNvPr id="10" name="Oval 19">
            <a:extLst>
              <a:ext uri="{FF2B5EF4-FFF2-40B4-BE49-F238E27FC236}">
                <a16:creationId xmlns:a16="http://schemas.microsoft.com/office/drawing/2014/main" id="{BF4A9209-076C-4E4C-AD2C-782208D982C9}"/>
              </a:ext>
            </a:extLst>
          </p:cNvPr>
          <p:cNvSpPr/>
          <p:nvPr/>
        </p:nvSpPr>
        <p:spPr>
          <a:xfrm>
            <a:off x="4789495" y="3500903"/>
            <a:ext cx="810105" cy="810105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11" name="Group 21">
            <a:extLst>
              <a:ext uri="{FF2B5EF4-FFF2-40B4-BE49-F238E27FC236}">
                <a16:creationId xmlns:a16="http://schemas.microsoft.com/office/drawing/2014/main" id="{F0BB177D-6B34-49BA-B7E7-34C6CC4707E9}"/>
              </a:ext>
            </a:extLst>
          </p:cNvPr>
          <p:cNvGrpSpPr/>
          <p:nvPr/>
        </p:nvGrpSpPr>
        <p:grpSpPr>
          <a:xfrm>
            <a:off x="923209" y="1890819"/>
            <a:ext cx="2790816" cy="923330"/>
            <a:chOff x="2551705" y="4283314"/>
            <a:chExt cx="1472007" cy="92333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B89D6A4-E132-4624-BECC-BE268DF834E0}"/>
                </a:ext>
              </a:extLst>
            </p:cNvPr>
            <p:cNvSpPr txBox="1"/>
            <p:nvPr/>
          </p:nvSpPr>
          <p:spPr>
            <a:xfrm>
              <a:off x="2551706" y="4560313"/>
              <a:ext cx="147200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9C65203-E37C-4547-85B3-DFBB96BC1D8C}"/>
                </a:ext>
              </a:extLst>
            </p:cNvPr>
            <p:cNvSpPr txBox="1"/>
            <p:nvPr/>
          </p:nvSpPr>
          <p:spPr>
            <a:xfrm>
              <a:off x="2551705" y="4283314"/>
              <a:ext cx="147200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accent5"/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accent5"/>
                </a:solidFill>
                <a:cs typeface="Arial" pitchFamily="34" charset="0"/>
              </a:endParaRPr>
            </a:p>
          </p:txBody>
        </p:sp>
      </p:grpSp>
      <p:grpSp>
        <p:nvGrpSpPr>
          <p:cNvPr id="14" name="Group 24">
            <a:extLst>
              <a:ext uri="{FF2B5EF4-FFF2-40B4-BE49-F238E27FC236}">
                <a16:creationId xmlns:a16="http://schemas.microsoft.com/office/drawing/2014/main" id="{7183C251-FF14-4D1F-9940-33E23C8FC2AA}"/>
              </a:ext>
            </a:extLst>
          </p:cNvPr>
          <p:cNvGrpSpPr/>
          <p:nvPr/>
        </p:nvGrpSpPr>
        <p:grpSpPr>
          <a:xfrm>
            <a:off x="8529976" y="2903155"/>
            <a:ext cx="2848136" cy="923330"/>
            <a:chOff x="2551705" y="4283314"/>
            <a:chExt cx="1821094" cy="92333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2E04F88-EA05-4EBA-A9F3-B7D96F7CBA5F}"/>
                </a:ext>
              </a:extLst>
            </p:cNvPr>
            <p:cNvSpPr txBox="1"/>
            <p:nvPr/>
          </p:nvSpPr>
          <p:spPr>
            <a:xfrm>
              <a:off x="2551705" y="4560313"/>
              <a:ext cx="18210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41E0285-0477-492C-B91F-6EA8ACB1D31B}"/>
                </a:ext>
              </a:extLst>
            </p:cNvPr>
            <p:cNvSpPr txBox="1"/>
            <p:nvPr/>
          </p:nvSpPr>
          <p:spPr>
            <a:xfrm>
              <a:off x="2551705" y="4283314"/>
              <a:ext cx="18210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4"/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accent4"/>
                </a:solidFill>
                <a:cs typeface="Arial" pitchFamily="34" charset="0"/>
              </a:endParaRPr>
            </a:p>
          </p:txBody>
        </p:sp>
      </p:grpSp>
      <p:grpSp>
        <p:nvGrpSpPr>
          <p:cNvPr id="17" name="Group 27">
            <a:extLst>
              <a:ext uri="{FF2B5EF4-FFF2-40B4-BE49-F238E27FC236}">
                <a16:creationId xmlns:a16="http://schemas.microsoft.com/office/drawing/2014/main" id="{E7451BF8-760C-4CC0-93E3-B30FDDBF40C4}"/>
              </a:ext>
            </a:extLst>
          </p:cNvPr>
          <p:cNvGrpSpPr/>
          <p:nvPr/>
        </p:nvGrpSpPr>
        <p:grpSpPr>
          <a:xfrm>
            <a:off x="6026751" y="3673900"/>
            <a:ext cx="2848136" cy="923330"/>
            <a:chOff x="2551705" y="4283314"/>
            <a:chExt cx="1821094" cy="92333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05A52B4-4E59-4D06-B69B-C9AAA67CBDF8}"/>
                </a:ext>
              </a:extLst>
            </p:cNvPr>
            <p:cNvSpPr txBox="1"/>
            <p:nvPr/>
          </p:nvSpPr>
          <p:spPr>
            <a:xfrm>
              <a:off x="2551705" y="4560313"/>
              <a:ext cx="18210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DF75679-382D-4F85-9348-CD14D16562E4}"/>
                </a:ext>
              </a:extLst>
            </p:cNvPr>
            <p:cNvSpPr txBox="1"/>
            <p:nvPr/>
          </p:nvSpPr>
          <p:spPr>
            <a:xfrm>
              <a:off x="2551705" y="4283314"/>
              <a:ext cx="18210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3"/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accent3"/>
                </a:solidFill>
                <a:cs typeface="Arial" pitchFamily="34" charset="0"/>
              </a:endParaRPr>
            </a:p>
          </p:txBody>
        </p:sp>
      </p:grpSp>
      <p:grpSp>
        <p:nvGrpSpPr>
          <p:cNvPr id="20" name="Group 30">
            <a:extLst>
              <a:ext uri="{FF2B5EF4-FFF2-40B4-BE49-F238E27FC236}">
                <a16:creationId xmlns:a16="http://schemas.microsoft.com/office/drawing/2014/main" id="{C07E3C23-DED0-484A-BDB4-A6D7CE64F211}"/>
              </a:ext>
            </a:extLst>
          </p:cNvPr>
          <p:cNvGrpSpPr/>
          <p:nvPr/>
        </p:nvGrpSpPr>
        <p:grpSpPr>
          <a:xfrm>
            <a:off x="4213562" y="4444645"/>
            <a:ext cx="2848136" cy="923330"/>
            <a:chOff x="2551705" y="4283314"/>
            <a:chExt cx="1821094" cy="923330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597A68D-8988-4F3F-92D1-21BE88BB403F}"/>
                </a:ext>
              </a:extLst>
            </p:cNvPr>
            <p:cNvSpPr txBox="1"/>
            <p:nvPr/>
          </p:nvSpPr>
          <p:spPr>
            <a:xfrm>
              <a:off x="2551705" y="4560313"/>
              <a:ext cx="18210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DB00B98-EFF4-478F-884B-438076347726}"/>
                </a:ext>
              </a:extLst>
            </p:cNvPr>
            <p:cNvSpPr txBox="1"/>
            <p:nvPr/>
          </p:nvSpPr>
          <p:spPr>
            <a:xfrm>
              <a:off x="2551705" y="4283314"/>
              <a:ext cx="18210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2"/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accent2"/>
                </a:solidFill>
                <a:cs typeface="Arial" pitchFamily="34" charset="0"/>
              </a:endParaRPr>
            </a:p>
          </p:txBody>
        </p:sp>
      </p:grpSp>
      <p:cxnSp>
        <p:nvCxnSpPr>
          <p:cNvPr id="23" name="Straight Arrow Connector 38">
            <a:extLst>
              <a:ext uri="{FF2B5EF4-FFF2-40B4-BE49-F238E27FC236}">
                <a16:creationId xmlns:a16="http://schemas.microsoft.com/office/drawing/2014/main" id="{1D7D505C-DB27-41BF-B716-4DF64B4E5BBE}"/>
              </a:ext>
            </a:extLst>
          </p:cNvPr>
          <p:cNvCxnSpPr>
            <a:cxnSpLocks/>
          </p:cNvCxnSpPr>
          <p:nvPr/>
        </p:nvCxnSpPr>
        <p:spPr>
          <a:xfrm flipV="1">
            <a:off x="3698234" y="4065275"/>
            <a:ext cx="1016456" cy="379370"/>
          </a:xfrm>
          <a:prstGeom prst="straightConnector1">
            <a:avLst/>
          </a:prstGeom>
          <a:ln w="25400">
            <a:solidFill>
              <a:schemeClr val="bg1">
                <a:lumMod val="75000"/>
              </a:schemeClr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39">
            <a:extLst>
              <a:ext uri="{FF2B5EF4-FFF2-40B4-BE49-F238E27FC236}">
                <a16:creationId xmlns:a16="http://schemas.microsoft.com/office/drawing/2014/main" id="{E4A3C179-374A-45EF-967B-2C262373E566}"/>
              </a:ext>
            </a:extLst>
          </p:cNvPr>
          <p:cNvCxnSpPr>
            <a:cxnSpLocks/>
          </p:cNvCxnSpPr>
          <p:nvPr/>
        </p:nvCxnSpPr>
        <p:spPr>
          <a:xfrm flipV="1">
            <a:off x="5672809" y="3277402"/>
            <a:ext cx="1042914" cy="406319"/>
          </a:xfrm>
          <a:prstGeom prst="straightConnector1">
            <a:avLst/>
          </a:prstGeom>
          <a:ln w="25400">
            <a:solidFill>
              <a:schemeClr val="bg1">
                <a:lumMod val="75000"/>
              </a:schemeClr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40">
            <a:extLst>
              <a:ext uri="{FF2B5EF4-FFF2-40B4-BE49-F238E27FC236}">
                <a16:creationId xmlns:a16="http://schemas.microsoft.com/office/drawing/2014/main" id="{A57FD539-B119-4AA8-8105-7FFBD03BBE7F}"/>
              </a:ext>
            </a:extLst>
          </p:cNvPr>
          <p:cNvCxnSpPr>
            <a:cxnSpLocks/>
          </p:cNvCxnSpPr>
          <p:nvPr/>
        </p:nvCxnSpPr>
        <p:spPr>
          <a:xfrm flipV="1">
            <a:off x="7635111" y="2497120"/>
            <a:ext cx="1111806" cy="428479"/>
          </a:xfrm>
          <a:prstGeom prst="straightConnector1">
            <a:avLst/>
          </a:prstGeom>
          <a:ln w="25400">
            <a:solidFill>
              <a:schemeClr val="bg1">
                <a:lumMod val="75000"/>
              </a:schemeClr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41">
            <a:extLst>
              <a:ext uri="{FF2B5EF4-FFF2-40B4-BE49-F238E27FC236}">
                <a16:creationId xmlns:a16="http://schemas.microsoft.com/office/drawing/2014/main" id="{C6F08A6F-089D-4071-AC91-CCDD0CEA6FFC}"/>
              </a:ext>
            </a:extLst>
          </p:cNvPr>
          <p:cNvCxnSpPr>
            <a:cxnSpLocks/>
          </p:cNvCxnSpPr>
          <p:nvPr/>
        </p:nvCxnSpPr>
        <p:spPr>
          <a:xfrm>
            <a:off x="4698047" y="2428489"/>
            <a:ext cx="2073133" cy="426083"/>
          </a:xfrm>
          <a:prstGeom prst="straightConnector1">
            <a:avLst/>
          </a:prstGeom>
          <a:ln w="25400">
            <a:solidFill>
              <a:schemeClr val="bg1">
                <a:lumMod val="75000"/>
              </a:schemeClr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16">
            <a:extLst>
              <a:ext uri="{FF2B5EF4-FFF2-40B4-BE49-F238E27FC236}">
                <a16:creationId xmlns:a16="http://schemas.microsoft.com/office/drawing/2014/main" id="{E8C07DF3-794A-4C5F-81E7-4164921AE00C}"/>
              </a:ext>
            </a:extLst>
          </p:cNvPr>
          <p:cNvSpPr/>
          <p:nvPr/>
        </p:nvSpPr>
        <p:spPr>
          <a:xfrm rot="2700000">
            <a:off x="5061586" y="3661350"/>
            <a:ext cx="265920" cy="476745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8" name="Rectangle 9">
            <a:extLst>
              <a:ext uri="{FF2B5EF4-FFF2-40B4-BE49-F238E27FC236}">
                <a16:creationId xmlns:a16="http://schemas.microsoft.com/office/drawing/2014/main" id="{C2ECA2FA-9E15-4158-946F-8229B0C9B557}"/>
              </a:ext>
            </a:extLst>
          </p:cNvPr>
          <p:cNvSpPr/>
          <p:nvPr/>
        </p:nvSpPr>
        <p:spPr>
          <a:xfrm>
            <a:off x="3021217" y="4512674"/>
            <a:ext cx="329463" cy="308407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9" name="Rectangle 36">
            <a:extLst>
              <a:ext uri="{FF2B5EF4-FFF2-40B4-BE49-F238E27FC236}">
                <a16:creationId xmlns:a16="http://schemas.microsoft.com/office/drawing/2014/main" id="{BBDC2F5C-2F80-4245-BB5E-4ACC5626A85C}"/>
              </a:ext>
            </a:extLst>
          </p:cNvPr>
          <p:cNvSpPr/>
          <p:nvPr/>
        </p:nvSpPr>
        <p:spPr>
          <a:xfrm>
            <a:off x="7032018" y="2992342"/>
            <a:ext cx="365319" cy="305377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0" name="Oval 21">
            <a:extLst>
              <a:ext uri="{FF2B5EF4-FFF2-40B4-BE49-F238E27FC236}">
                <a16:creationId xmlns:a16="http://schemas.microsoft.com/office/drawing/2014/main" id="{4441FAC4-32F9-480D-88E9-B1E75048245E}"/>
              </a:ext>
            </a:extLst>
          </p:cNvPr>
          <p:cNvSpPr>
            <a:spLocks noChangeAspect="1"/>
          </p:cNvSpPr>
          <p:nvPr/>
        </p:nvSpPr>
        <p:spPr>
          <a:xfrm>
            <a:off x="9045451" y="2205287"/>
            <a:ext cx="354676" cy="357638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1" name="Block Arc 10">
            <a:extLst>
              <a:ext uri="{FF2B5EF4-FFF2-40B4-BE49-F238E27FC236}">
                <a16:creationId xmlns:a16="http://schemas.microsoft.com/office/drawing/2014/main" id="{AE88BC8C-12C9-4A62-B52A-7E153B7783E2}"/>
              </a:ext>
            </a:extLst>
          </p:cNvPr>
          <p:cNvSpPr/>
          <p:nvPr/>
        </p:nvSpPr>
        <p:spPr>
          <a:xfrm>
            <a:off x="4009028" y="2236504"/>
            <a:ext cx="435826" cy="295205"/>
          </a:xfrm>
          <a:custGeom>
            <a:avLst/>
            <a:gdLst/>
            <a:ahLst/>
            <a:cxnLst/>
            <a:rect l="l" t="t" r="r" b="b"/>
            <a:pathLst>
              <a:path w="3219104" h="2180445">
                <a:moveTo>
                  <a:pt x="631935" y="660566"/>
                </a:moveTo>
                <a:cubicBezTo>
                  <a:pt x="582229" y="660566"/>
                  <a:pt x="541935" y="700860"/>
                  <a:pt x="541935" y="750566"/>
                </a:cubicBezTo>
                <a:cubicBezTo>
                  <a:pt x="541935" y="800272"/>
                  <a:pt x="582229" y="840566"/>
                  <a:pt x="631935" y="840566"/>
                </a:cubicBezTo>
                <a:cubicBezTo>
                  <a:pt x="681641" y="840566"/>
                  <a:pt x="721935" y="800272"/>
                  <a:pt x="721935" y="750566"/>
                </a:cubicBezTo>
                <a:cubicBezTo>
                  <a:pt x="721935" y="700860"/>
                  <a:pt x="681641" y="660566"/>
                  <a:pt x="631935" y="660566"/>
                </a:cubicBezTo>
                <a:close/>
                <a:moveTo>
                  <a:pt x="2920524" y="132986"/>
                </a:moveTo>
                <a:cubicBezTo>
                  <a:pt x="2884582" y="132986"/>
                  <a:pt x="2855445" y="171564"/>
                  <a:pt x="2855445" y="219152"/>
                </a:cubicBezTo>
                <a:cubicBezTo>
                  <a:pt x="2855445" y="266740"/>
                  <a:pt x="2884582" y="305318"/>
                  <a:pt x="2920524" y="305318"/>
                </a:cubicBezTo>
                <a:cubicBezTo>
                  <a:pt x="2956466" y="305318"/>
                  <a:pt x="2985603" y="266740"/>
                  <a:pt x="2985603" y="219152"/>
                </a:cubicBezTo>
                <a:cubicBezTo>
                  <a:pt x="2985603" y="171564"/>
                  <a:pt x="2956466" y="132986"/>
                  <a:pt x="2920524" y="132986"/>
                </a:cubicBezTo>
                <a:close/>
                <a:moveTo>
                  <a:pt x="1840097" y="123357"/>
                </a:moveTo>
                <a:cubicBezTo>
                  <a:pt x="1690593" y="125267"/>
                  <a:pt x="1541569" y="163386"/>
                  <a:pt x="1407089" y="237534"/>
                </a:cubicBezTo>
                <a:lnTo>
                  <a:pt x="1442443" y="299445"/>
                </a:lnTo>
                <a:cubicBezTo>
                  <a:pt x="1690026" y="162934"/>
                  <a:pt x="1991162" y="159087"/>
                  <a:pt x="2242273" y="289227"/>
                </a:cubicBezTo>
                <a:lnTo>
                  <a:pt x="2275978" y="226435"/>
                </a:lnTo>
                <a:cubicBezTo>
                  <a:pt x="2139582" y="155746"/>
                  <a:pt x="1989600" y="121447"/>
                  <a:pt x="1840097" y="123357"/>
                </a:cubicBezTo>
                <a:close/>
                <a:moveTo>
                  <a:pt x="1808744" y="1233"/>
                </a:moveTo>
                <a:cubicBezTo>
                  <a:pt x="2156106" y="-14520"/>
                  <a:pt x="2554236" y="122009"/>
                  <a:pt x="2727916" y="332053"/>
                </a:cubicBezTo>
                <a:lnTo>
                  <a:pt x="2797407" y="426906"/>
                </a:lnTo>
                <a:cubicBezTo>
                  <a:pt x="2816730" y="407744"/>
                  <a:pt x="2822914" y="396798"/>
                  <a:pt x="2848347" y="374270"/>
                </a:cubicBezTo>
                <a:cubicBezTo>
                  <a:pt x="2789714" y="335227"/>
                  <a:pt x="2770554" y="301522"/>
                  <a:pt x="2770554" y="211287"/>
                </a:cubicBezTo>
                <a:cubicBezTo>
                  <a:pt x="2770554" y="109060"/>
                  <a:pt x="2826850" y="34523"/>
                  <a:pt x="2918697" y="33333"/>
                </a:cubicBezTo>
                <a:cubicBezTo>
                  <a:pt x="3010544" y="32143"/>
                  <a:pt x="3068737" y="122977"/>
                  <a:pt x="3064459" y="218431"/>
                </a:cubicBezTo>
                <a:cubicBezTo>
                  <a:pt x="3062319" y="266188"/>
                  <a:pt x="3063213" y="242475"/>
                  <a:pt x="3054577" y="285936"/>
                </a:cubicBezTo>
                <a:cubicBezTo>
                  <a:pt x="3088600" y="260795"/>
                  <a:pt x="3146396" y="297212"/>
                  <a:pt x="3198377" y="27802"/>
                </a:cubicBezTo>
                <a:cubicBezTo>
                  <a:pt x="3270974" y="270322"/>
                  <a:pt x="3142267" y="378871"/>
                  <a:pt x="2977023" y="405424"/>
                </a:cubicBezTo>
                <a:cubicBezTo>
                  <a:pt x="2937650" y="455263"/>
                  <a:pt x="2906651" y="507366"/>
                  <a:pt x="2854455" y="531728"/>
                </a:cubicBezTo>
                <a:cubicBezTo>
                  <a:pt x="2854593" y="531917"/>
                  <a:pt x="2854687" y="532126"/>
                  <a:pt x="2854781" y="532336"/>
                </a:cubicBezTo>
                <a:lnTo>
                  <a:pt x="2914835" y="719911"/>
                </a:lnTo>
                <a:cubicBezTo>
                  <a:pt x="2982387" y="1030651"/>
                  <a:pt x="2875068" y="1334999"/>
                  <a:pt x="2751965" y="1458417"/>
                </a:cubicBezTo>
                <a:cubicBezTo>
                  <a:pt x="2718119" y="1752479"/>
                  <a:pt x="2636178" y="1904762"/>
                  <a:pt x="2564924" y="2133185"/>
                </a:cubicBezTo>
                <a:cubicBezTo>
                  <a:pt x="2548001" y="2174319"/>
                  <a:pt x="2290597" y="2162941"/>
                  <a:pt x="2284362" y="2130560"/>
                </a:cubicBezTo>
                <a:cubicBezTo>
                  <a:pt x="2253189" y="1989654"/>
                  <a:pt x="2205984" y="1832997"/>
                  <a:pt x="2190842" y="1681589"/>
                </a:cubicBezTo>
                <a:cubicBezTo>
                  <a:pt x="1937891" y="1727975"/>
                  <a:pt x="1628829" y="1727099"/>
                  <a:pt x="1429318" y="1710471"/>
                </a:cubicBezTo>
                <a:cubicBezTo>
                  <a:pt x="1387456" y="1891634"/>
                  <a:pt x="1268107" y="2057044"/>
                  <a:pt x="1143413" y="2180445"/>
                </a:cubicBezTo>
                <a:lnTo>
                  <a:pt x="943012" y="2180445"/>
                </a:lnTo>
                <a:cubicBezTo>
                  <a:pt x="894916" y="2170818"/>
                  <a:pt x="902932" y="1825120"/>
                  <a:pt x="910948" y="1650083"/>
                </a:cubicBezTo>
                <a:cubicBezTo>
                  <a:pt x="600994" y="1508303"/>
                  <a:pt x="-80369" y="1319263"/>
                  <a:pt x="7807" y="838786"/>
                </a:cubicBezTo>
                <a:cubicBezTo>
                  <a:pt x="13151" y="796777"/>
                  <a:pt x="184160" y="802028"/>
                  <a:pt x="275009" y="799402"/>
                </a:cubicBezTo>
                <a:cubicBezTo>
                  <a:pt x="369419" y="659373"/>
                  <a:pt x="418407" y="582356"/>
                  <a:pt x="555570" y="465957"/>
                </a:cubicBezTo>
                <a:cubicBezTo>
                  <a:pt x="547554" y="374062"/>
                  <a:pt x="496786" y="206026"/>
                  <a:pt x="531522" y="190273"/>
                </a:cubicBezTo>
                <a:cubicBezTo>
                  <a:pt x="764877" y="64246"/>
                  <a:pt x="803177" y="250661"/>
                  <a:pt x="924308" y="355683"/>
                </a:cubicBezTo>
                <a:cubicBezTo>
                  <a:pt x="1130053" y="143013"/>
                  <a:pt x="1554903" y="11735"/>
                  <a:pt x="1808744" y="1233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227107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84ECA11-3956-4F84-BFF1-3464538625A5}"/>
              </a:ext>
            </a:extLst>
          </p:cNvPr>
          <p:cNvSpPr txBox="1"/>
          <p:nvPr/>
        </p:nvSpPr>
        <p:spPr>
          <a:xfrm>
            <a:off x="553044" y="643219"/>
            <a:ext cx="5220740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8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AWESOME</a:t>
            </a:r>
          </a:p>
          <a:p>
            <a:r>
              <a:rPr lang="en-GB" altLang="ko-KR" sz="48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PRESENTATION</a:t>
            </a:r>
            <a:endParaRPr lang="ko-KR" altLang="en-US" sz="48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F4F013-3FD8-4CF8-9639-4099B33C6F5D}"/>
              </a:ext>
            </a:extLst>
          </p:cNvPr>
          <p:cNvSpPr txBox="1"/>
          <p:nvPr/>
        </p:nvSpPr>
        <p:spPr>
          <a:xfrm>
            <a:off x="620588" y="2152821"/>
            <a:ext cx="5153196" cy="738664"/>
          </a:xfrm>
          <a:prstGeom prst="rect">
            <a:avLst/>
          </a:prstGeom>
          <a:noFill/>
        </p:spPr>
        <p:txBody>
          <a:bodyPr wrap="square" lIns="36000" tIns="0" rIns="36000" bIns="0" rtlCol="0" anchor="ctr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We Create Quality </a:t>
            </a:r>
          </a:p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Professional PPT Presentation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741558-6C6A-41CA-A0C6-04D866149357}"/>
              </a:ext>
            </a:extLst>
          </p:cNvPr>
          <p:cNvSpPr txBox="1"/>
          <p:nvPr/>
        </p:nvSpPr>
        <p:spPr>
          <a:xfrm>
            <a:off x="620587" y="337063"/>
            <a:ext cx="51531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Modern Portfolio Designed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9188B6-5E25-461A-8EE1-D358B28AD9C6}"/>
              </a:ext>
            </a:extLst>
          </p:cNvPr>
          <p:cNvSpPr txBox="1"/>
          <p:nvPr/>
        </p:nvSpPr>
        <p:spPr>
          <a:xfrm>
            <a:off x="7293031" y="2212879"/>
            <a:ext cx="2355793" cy="19389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GB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ALLPPT Layout</a:t>
            </a:r>
          </a:p>
          <a:p>
            <a:pPr algn="l"/>
            <a:r>
              <a:rPr lang="en-GB" altLang="ko-KR" sz="2400" dirty="0">
                <a:solidFill>
                  <a:schemeClr val="accent3"/>
                </a:solidFill>
                <a:cs typeface="Arial" pitchFamily="34" charset="0"/>
              </a:rPr>
              <a:t>Clean Text Slide for your Presentation</a:t>
            </a:r>
            <a:endParaRPr lang="ko-KR" altLang="en-US" sz="2400" dirty="0">
              <a:solidFill>
                <a:schemeClr val="accent3"/>
              </a:solidFill>
              <a:cs typeface="Arial" pitchFamily="34" charset="0"/>
            </a:endParaRPr>
          </a:p>
        </p:txBody>
      </p:sp>
      <p:grpSp>
        <p:nvGrpSpPr>
          <p:cNvPr id="8" name="Group 18">
            <a:extLst>
              <a:ext uri="{FF2B5EF4-FFF2-40B4-BE49-F238E27FC236}">
                <a16:creationId xmlns:a16="http://schemas.microsoft.com/office/drawing/2014/main" id="{61B6CD7B-16A3-4475-BDEB-A1EFA55CF1E2}"/>
              </a:ext>
            </a:extLst>
          </p:cNvPr>
          <p:cNvGrpSpPr/>
          <p:nvPr/>
        </p:nvGrpSpPr>
        <p:grpSpPr>
          <a:xfrm>
            <a:off x="7057900" y="4501985"/>
            <a:ext cx="3819106" cy="2005900"/>
            <a:chOff x="4822352" y="1840632"/>
            <a:chExt cx="3422056" cy="2005900"/>
          </a:xfrm>
        </p:grpSpPr>
        <p:sp>
          <p:nvSpPr>
            <p:cNvPr id="9" name="Text Placeholder 10">
              <a:extLst>
                <a:ext uri="{FF2B5EF4-FFF2-40B4-BE49-F238E27FC236}">
                  <a16:creationId xmlns:a16="http://schemas.microsoft.com/office/drawing/2014/main" id="{3B63315E-33AE-4169-B479-52CF800D470B}"/>
                </a:ext>
              </a:extLst>
            </p:cNvPr>
            <p:cNvSpPr txBox="1">
              <a:spLocks/>
            </p:cNvSpPr>
            <p:nvPr/>
          </p:nvSpPr>
          <p:spPr>
            <a:xfrm>
              <a:off x="4822352" y="1840632"/>
              <a:ext cx="3422056" cy="360040"/>
            </a:xfrm>
            <a:prstGeom prst="rect">
              <a:avLst/>
            </a:prstGeom>
            <a:noFill/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10000"/>
                </a:lnSpc>
                <a:buNone/>
              </a:pPr>
              <a:r>
                <a:rPr lang="en-US" altLang="ko-KR" sz="2800" b="1" dirty="0">
                  <a:solidFill>
                    <a:schemeClr val="accent3"/>
                  </a:solidFill>
                  <a:cs typeface="Arial" pitchFamily="34" charset="0"/>
                </a:rPr>
                <a:t>Portfolio  Designed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1962B44-F8A4-486C-83B2-8432DAE2C9BF}"/>
                </a:ext>
              </a:extLst>
            </p:cNvPr>
            <p:cNvSpPr txBox="1"/>
            <p:nvPr/>
          </p:nvSpPr>
          <p:spPr>
            <a:xfrm>
              <a:off x="4822352" y="2276872"/>
              <a:ext cx="3422056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I hope and I believe that this Template will your Time, Money and Reputation. Get a modern PowerPoint  Presentation that is beautifully designed.</a:t>
              </a:r>
            </a:p>
            <a:p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      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8336923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Chart 7">
            <a:extLst>
              <a:ext uri="{FF2B5EF4-FFF2-40B4-BE49-F238E27FC236}">
                <a16:creationId xmlns:a16="http://schemas.microsoft.com/office/drawing/2014/main" id="{465219BB-EC6F-478C-A7F0-53FD37CDA60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40779432"/>
              </p:ext>
            </p:extLst>
          </p:nvPr>
        </p:nvGraphicFramePr>
        <p:xfrm>
          <a:off x="9579722" y="4367701"/>
          <a:ext cx="1660648" cy="17211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21" name="Chart 7">
            <a:extLst>
              <a:ext uri="{FF2B5EF4-FFF2-40B4-BE49-F238E27FC236}">
                <a16:creationId xmlns:a16="http://schemas.microsoft.com/office/drawing/2014/main" id="{33FA8C42-8C4D-4D00-ACF8-FF3135E3A7F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88457375"/>
              </p:ext>
            </p:extLst>
          </p:nvPr>
        </p:nvGraphicFramePr>
        <p:xfrm>
          <a:off x="6710876" y="4367701"/>
          <a:ext cx="1660648" cy="17211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8" name="Chart 7">
            <a:extLst>
              <a:ext uri="{FF2B5EF4-FFF2-40B4-BE49-F238E27FC236}">
                <a16:creationId xmlns:a16="http://schemas.microsoft.com/office/drawing/2014/main" id="{62F74B48-8A33-41C8-8CB6-419D2114E1C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40540837"/>
              </p:ext>
            </p:extLst>
          </p:nvPr>
        </p:nvGraphicFramePr>
        <p:xfrm>
          <a:off x="3842030" y="4367701"/>
          <a:ext cx="1660648" cy="17211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16" name="Oval 7">
            <a:extLst>
              <a:ext uri="{FF2B5EF4-FFF2-40B4-BE49-F238E27FC236}">
                <a16:creationId xmlns:a16="http://schemas.microsoft.com/office/drawing/2014/main" id="{E41E84AC-DA9B-414E-9F8B-4FBA58F7EAF4}"/>
              </a:ext>
            </a:extLst>
          </p:cNvPr>
          <p:cNvSpPr/>
          <p:nvPr/>
        </p:nvSpPr>
        <p:spPr>
          <a:xfrm>
            <a:off x="4215154" y="4771083"/>
            <a:ext cx="914400" cy="9144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369CD63-D90F-4D1A-9950-12EBDBC5D56D}"/>
              </a:ext>
            </a:extLst>
          </p:cNvPr>
          <p:cNvSpPr txBox="1"/>
          <p:nvPr/>
        </p:nvSpPr>
        <p:spPr>
          <a:xfrm>
            <a:off x="4204302" y="4997451"/>
            <a:ext cx="93610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50%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9" name="Oval 8">
            <a:extLst>
              <a:ext uri="{FF2B5EF4-FFF2-40B4-BE49-F238E27FC236}">
                <a16:creationId xmlns:a16="http://schemas.microsoft.com/office/drawing/2014/main" id="{833AA84F-98AB-49DD-B7BD-1FF7A55FE191}"/>
              </a:ext>
            </a:extLst>
          </p:cNvPr>
          <p:cNvSpPr/>
          <p:nvPr/>
        </p:nvSpPr>
        <p:spPr>
          <a:xfrm>
            <a:off x="7084000" y="4771083"/>
            <a:ext cx="914400" cy="9144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581EFCE-EDFF-463C-8745-4DC767DBFFB2}"/>
              </a:ext>
            </a:extLst>
          </p:cNvPr>
          <p:cNvSpPr txBox="1"/>
          <p:nvPr/>
        </p:nvSpPr>
        <p:spPr>
          <a:xfrm>
            <a:off x="7073148" y="4997451"/>
            <a:ext cx="93610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80%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aphicFrame>
        <p:nvGraphicFramePr>
          <p:cNvPr id="22" name="Chart 7">
            <a:extLst>
              <a:ext uri="{FF2B5EF4-FFF2-40B4-BE49-F238E27FC236}">
                <a16:creationId xmlns:a16="http://schemas.microsoft.com/office/drawing/2014/main" id="{3F782E65-2C04-441B-ABA6-D53B022C552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27432282"/>
              </p:ext>
            </p:extLst>
          </p:nvPr>
        </p:nvGraphicFramePr>
        <p:xfrm>
          <a:off x="973184" y="4367701"/>
          <a:ext cx="1660648" cy="17211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23" name="Oval 9">
            <a:extLst>
              <a:ext uri="{FF2B5EF4-FFF2-40B4-BE49-F238E27FC236}">
                <a16:creationId xmlns:a16="http://schemas.microsoft.com/office/drawing/2014/main" id="{1B8A8D90-C3AC-4E65-A9F8-F61EEFE90D55}"/>
              </a:ext>
            </a:extLst>
          </p:cNvPr>
          <p:cNvSpPr/>
          <p:nvPr/>
        </p:nvSpPr>
        <p:spPr>
          <a:xfrm>
            <a:off x="9952846" y="4771083"/>
            <a:ext cx="914400" cy="9144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24" name="Oval 10">
            <a:extLst>
              <a:ext uri="{FF2B5EF4-FFF2-40B4-BE49-F238E27FC236}">
                <a16:creationId xmlns:a16="http://schemas.microsoft.com/office/drawing/2014/main" id="{0E69270A-0E35-4ED2-ACEA-E0C34B0DBA4C}"/>
              </a:ext>
            </a:extLst>
          </p:cNvPr>
          <p:cNvSpPr/>
          <p:nvPr/>
        </p:nvSpPr>
        <p:spPr>
          <a:xfrm>
            <a:off x="1357161" y="4771083"/>
            <a:ext cx="914400" cy="9144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DCCA2AA-B24C-4DDC-8B85-31B6D42DBC70}"/>
              </a:ext>
            </a:extLst>
          </p:cNvPr>
          <p:cNvSpPr txBox="1"/>
          <p:nvPr/>
        </p:nvSpPr>
        <p:spPr>
          <a:xfrm>
            <a:off x="9941994" y="4997451"/>
            <a:ext cx="93610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40%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8A8D653-BA1D-4FD2-8401-7B875BB7CF54}"/>
              </a:ext>
            </a:extLst>
          </p:cNvPr>
          <p:cNvSpPr txBox="1"/>
          <p:nvPr/>
        </p:nvSpPr>
        <p:spPr>
          <a:xfrm>
            <a:off x="1346309" y="4997451"/>
            <a:ext cx="93610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60%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1364ED5-0D9E-4AD3-8439-8F9D9065C033}"/>
              </a:ext>
            </a:extLst>
          </p:cNvPr>
          <p:cNvSpPr txBox="1"/>
          <p:nvPr/>
        </p:nvSpPr>
        <p:spPr>
          <a:xfrm>
            <a:off x="857327" y="2289057"/>
            <a:ext cx="1260332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accent1"/>
                </a:solidFill>
                <a:cs typeface="Arial" pitchFamily="34" charset="0"/>
              </a:rPr>
              <a:t>80%</a:t>
            </a:r>
            <a:endParaRPr lang="ko-KR" altLang="en-US" sz="32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D0E791B-A18F-4E42-BE02-3B91AB8DD1AF}"/>
              </a:ext>
            </a:extLst>
          </p:cNvPr>
          <p:cNvSpPr txBox="1"/>
          <p:nvPr/>
        </p:nvSpPr>
        <p:spPr>
          <a:xfrm>
            <a:off x="2152140" y="2073886"/>
            <a:ext cx="368686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Easy to change colors, photos and Text. Get a modern PowerPoint  Presentation that is beautifully designed.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AB9B2C4-1F2D-4606-8605-678A343F282A}"/>
              </a:ext>
            </a:extLst>
          </p:cNvPr>
          <p:cNvSpPr txBox="1"/>
          <p:nvPr/>
        </p:nvSpPr>
        <p:spPr>
          <a:xfrm>
            <a:off x="857327" y="3017541"/>
            <a:ext cx="39754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Easy to change colors, photos and Text. Get a modern PowerPoint  Presentation that is beautifully designed. You can simply impress your audience and add a unique zing and appeal to your Presentations.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F38D9DB-C8D9-4A5E-A9EA-A671070CAFC1}"/>
              </a:ext>
            </a:extLst>
          </p:cNvPr>
          <p:cNvSpPr txBox="1"/>
          <p:nvPr/>
        </p:nvSpPr>
        <p:spPr>
          <a:xfrm>
            <a:off x="857328" y="1761370"/>
            <a:ext cx="25140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Add Contents Title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C3A6A33-6BFA-4159-A667-14B1B500F9A6}"/>
              </a:ext>
            </a:extLst>
          </p:cNvPr>
          <p:cNvSpPr txBox="1"/>
          <p:nvPr/>
        </p:nvSpPr>
        <p:spPr>
          <a:xfrm>
            <a:off x="6352991" y="2301561"/>
            <a:ext cx="1260332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accent4"/>
                </a:solidFill>
                <a:cs typeface="Arial" pitchFamily="34" charset="0"/>
              </a:rPr>
              <a:t>40%</a:t>
            </a:r>
            <a:endParaRPr lang="ko-KR" altLang="en-US" sz="3200" b="1" dirty="0">
              <a:solidFill>
                <a:schemeClr val="accent4"/>
              </a:solidFill>
              <a:cs typeface="Arial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B3934CB-431A-4590-96A7-6DE5D3D30DF7}"/>
              </a:ext>
            </a:extLst>
          </p:cNvPr>
          <p:cNvSpPr txBox="1"/>
          <p:nvPr/>
        </p:nvSpPr>
        <p:spPr>
          <a:xfrm>
            <a:off x="7647804" y="2086390"/>
            <a:ext cx="368686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Easy to change colors, photos and Text. Get a modern PowerPoint  Presentation that is beautifully designed.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C4299B5-6A3E-4188-970D-65A79B5669F8}"/>
              </a:ext>
            </a:extLst>
          </p:cNvPr>
          <p:cNvSpPr txBox="1"/>
          <p:nvPr/>
        </p:nvSpPr>
        <p:spPr>
          <a:xfrm>
            <a:off x="6352991" y="3030045"/>
            <a:ext cx="39754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Easy to change colors, photos and Text. Get a modern PowerPoint  Presentation that is beautifully designed. You can simply impress your audience and add a unique zing and appeal to your Presentations.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D29DF12-2690-4127-9BAD-ABE62256E5C9}"/>
              </a:ext>
            </a:extLst>
          </p:cNvPr>
          <p:cNvSpPr txBox="1"/>
          <p:nvPr/>
        </p:nvSpPr>
        <p:spPr>
          <a:xfrm>
            <a:off x="6352992" y="1773874"/>
            <a:ext cx="25140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Add Contents Title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5" name="Rounded Rectangle 27">
            <a:extLst>
              <a:ext uri="{FF2B5EF4-FFF2-40B4-BE49-F238E27FC236}">
                <a16:creationId xmlns:a16="http://schemas.microsoft.com/office/drawing/2014/main" id="{09B90741-ABA3-4F61-949A-E8B7238CFA23}"/>
              </a:ext>
            </a:extLst>
          </p:cNvPr>
          <p:cNvSpPr/>
          <p:nvPr/>
        </p:nvSpPr>
        <p:spPr>
          <a:xfrm>
            <a:off x="4832776" y="3484529"/>
            <a:ext cx="791419" cy="607917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6" name="Rounded Rectangle 7">
            <a:extLst>
              <a:ext uri="{FF2B5EF4-FFF2-40B4-BE49-F238E27FC236}">
                <a16:creationId xmlns:a16="http://schemas.microsoft.com/office/drawing/2014/main" id="{78B9936D-A44B-4C0F-9334-F234CAFABE83}"/>
              </a:ext>
            </a:extLst>
          </p:cNvPr>
          <p:cNvSpPr/>
          <p:nvPr/>
        </p:nvSpPr>
        <p:spPr>
          <a:xfrm>
            <a:off x="10654924" y="3446950"/>
            <a:ext cx="804625" cy="694383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0527168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633F0AEE-B180-46DF-A124-C21DBCF4CFFA}"/>
              </a:ext>
            </a:extLst>
          </p:cNvPr>
          <p:cNvSpPr/>
          <p:nvPr/>
        </p:nvSpPr>
        <p:spPr>
          <a:xfrm>
            <a:off x="3174884" y="1850643"/>
            <a:ext cx="1368153" cy="1368153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" name="Oval 4">
            <a:extLst>
              <a:ext uri="{FF2B5EF4-FFF2-40B4-BE49-F238E27FC236}">
                <a16:creationId xmlns:a16="http://schemas.microsoft.com/office/drawing/2014/main" id="{962282F0-4480-43DA-B39D-81E6F6600296}"/>
              </a:ext>
            </a:extLst>
          </p:cNvPr>
          <p:cNvSpPr/>
          <p:nvPr/>
        </p:nvSpPr>
        <p:spPr>
          <a:xfrm>
            <a:off x="5361672" y="1850643"/>
            <a:ext cx="1368153" cy="1368153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" name="Oval 5">
            <a:extLst>
              <a:ext uri="{FF2B5EF4-FFF2-40B4-BE49-F238E27FC236}">
                <a16:creationId xmlns:a16="http://schemas.microsoft.com/office/drawing/2014/main" id="{36D6163C-2A52-406A-8E92-2900411FECD9}"/>
              </a:ext>
            </a:extLst>
          </p:cNvPr>
          <p:cNvSpPr/>
          <p:nvPr/>
        </p:nvSpPr>
        <p:spPr>
          <a:xfrm>
            <a:off x="7548460" y="1850643"/>
            <a:ext cx="1368153" cy="1368153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" name="Oval 6">
            <a:extLst>
              <a:ext uri="{FF2B5EF4-FFF2-40B4-BE49-F238E27FC236}">
                <a16:creationId xmlns:a16="http://schemas.microsoft.com/office/drawing/2014/main" id="{B236AF7C-1A6C-45B7-A07F-2828A540EBAB}"/>
              </a:ext>
            </a:extLst>
          </p:cNvPr>
          <p:cNvSpPr/>
          <p:nvPr/>
        </p:nvSpPr>
        <p:spPr>
          <a:xfrm>
            <a:off x="9735251" y="1850643"/>
            <a:ext cx="1368153" cy="1368153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7" name="Group 1">
            <a:extLst>
              <a:ext uri="{FF2B5EF4-FFF2-40B4-BE49-F238E27FC236}">
                <a16:creationId xmlns:a16="http://schemas.microsoft.com/office/drawing/2014/main" id="{E1BD03D2-9373-41F7-A833-A97FD61C0800}"/>
              </a:ext>
            </a:extLst>
          </p:cNvPr>
          <p:cNvGrpSpPr/>
          <p:nvPr/>
        </p:nvGrpSpPr>
        <p:grpSpPr>
          <a:xfrm>
            <a:off x="3014913" y="4029935"/>
            <a:ext cx="1987649" cy="2059831"/>
            <a:chOff x="424111" y="3645025"/>
            <a:chExt cx="1987649" cy="2059831"/>
          </a:xfrm>
        </p:grpSpPr>
        <p:sp>
          <p:nvSpPr>
            <p:cNvPr id="8" name="Rectangle 3">
              <a:extLst>
                <a:ext uri="{FF2B5EF4-FFF2-40B4-BE49-F238E27FC236}">
                  <a16:creationId xmlns:a16="http://schemas.microsoft.com/office/drawing/2014/main" id="{9CA7A017-42EA-4025-81A8-894CC10F022B}"/>
                </a:ext>
              </a:extLst>
            </p:cNvPr>
            <p:cNvSpPr/>
            <p:nvPr/>
          </p:nvSpPr>
          <p:spPr>
            <a:xfrm>
              <a:off x="424111" y="3645025"/>
              <a:ext cx="1987649" cy="2059831"/>
            </a:xfrm>
            <a:custGeom>
              <a:avLst/>
              <a:gdLst/>
              <a:ahLst/>
              <a:cxnLst/>
              <a:rect l="l" t="t" r="r" b="b"/>
              <a:pathLst>
                <a:path w="1980220" h="1656184">
                  <a:moveTo>
                    <a:pt x="0" y="0"/>
                  </a:moveTo>
                  <a:lnTo>
                    <a:pt x="1656184" y="0"/>
                  </a:lnTo>
                  <a:lnTo>
                    <a:pt x="1656184" y="640151"/>
                  </a:lnTo>
                  <a:lnTo>
                    <a:pt x="1980220" y="828092"/>
                  </a:lnTo>
                  <a:lnTo>
                    <a:pt x="1656184" y="1016033"/>
                  </a:lnTo>
                  <a:lnTo>
                    <a:pt x="1656184" y="1656184"/>
                  </a:lnTo>
                  <a:lnTo>
                    <a:pt x="0" y="165618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9" name="Rectangle 9">
              <a:extLst>
                <a:ext uri="{FF2B5EF4-FFF2-40B4-BE49-F238E27FC236}">
                  <a16:creationId xmlns:a16="http://schemas.microsoft.com/office/drawing/2014/main" id="{A19D004B-711E-4CC3-9D90-54E729BBD202}"/>
                </a:ext>
              </a:extLst>
            </p:cNvPr>
            <p:cNvSpPr/>
            <p:nvPr/>
          </p:nvSpPr>
          <p:spPr>
            <a:xfrm>
              <a:off x="424111" y="3645025"/>
              <a:ext cx="115441" cy="205983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</p:grpSp>
      <p:grpSp>
        <p:nvGrpSpPr>
          <p:cNvPr id="10" name="Group 10">
            <a:extLst>
              <a:ext uri="{FF2B5EF4-FFF2-40B4-BE49-F238E27FC236}">
                <a16:creationId xmlns:a16="http://schemas.microsoft.com/office/drawing/2014/main" id="{AFFABCCF-2A50-4F1F-8D49-2DBC947B81C3}"/>
              </a:ext>
            </a:extLst>
          </p:cNvPr>
          <p:cNvGrpSpPr/>
          <p:nvPr/>
        </p:nvGrpSpPr>
        <p:grpSpPr>
          <a:xfrm>
            <a:off x="5196532" y="4029935"/>
            <a:ext cx="1987649" cy="2059831"/>
            <a:chOff x="424111" y="3645025"/>
            <a:chExt cx="1987649" cy="2059831"/>
          </a:xfrm>
        </p:grpSpPr>
        <p:sp>
          <p:nvSpPr>
            <p:cNvPr id="11" name="Rectangle 3">
              <a:extLst>
                <a:ext uri="{FF2B5EF4-FFF2-40B4-BE49-F238E27FC236}">
                  <a16:creationId xmlns:a16="http://schemas.microsoft.com/office/drawing/2014/main" id="{354CF2A6-5BC2-4C5A-9CBE-BAE018E3CD69}"/>
                </a:ext>
              </a:extLst>
            </p:cNvPr>
            <p:cNvSpPr/>
            <p:nvPr/>
          </p:nvSpPr>
          <p:spPr>
            <a:xfrm>
              <a:off x="424111" y="3645025"/>
              <a:ext cx="1987649" cy="2059831"/>
            </a:xfrm>
            <a:custGeom>
              <a:avLst/>
              <a:gdLst/>
              <a:ahLst/>
              <a:cxnLst/>
              <a:rect l="l" t="t" r="r" b="b"/>
              <a:pathLst>
                <a:path w="1980220" h="1656184">
                  <a:moveTo>
                    <a:pt x="0" y="0"/>
                  </a:moveTo>
                  <a:lnTo>
                    <a:pt x="1656184" y="0"/>
                  </a:lnTo>
                  <a:lnTo>
                    <a:pt x="1656184" y="640151"/>
                  </a:lnTo>
                  <a:lnTo>
                    <a:pt x="1980220" y="828092"/>
                  </a:lnTo>
                  <a:lnTo>
                    <a:pt x="1656184" y="1016033"/>
                  </a:lnTo>
                  <a:lnTo>
                    <a:pt x="1656184" y="1656184"/>
                  </a:lnTo>
                  <a:lnTo>
                    <a:pt x="0" y="165618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2" name="Rectangle 12">
              <a:extLst>
                <a:ext uri="{FF2B5EF4-FFF2-40B4-BE49-F238E27FC236}">
                  <a16:creationId xmlns:a16="http://schemas.microsoft.com/office/drawing/2014/main" id="{617AAF8A-5850-4754-8F6F-CB6CC7B3CEFD}"/>
                </a:ext>
              </a:extLst>
            </p:cNvPr>
            <p:cNvSpPr/>
            <p:nvPr/>
          </p:nvSpPr>
          <p:spPr>
            <a:xfrm>
              <a:off x="424111" y="3645025"/>
              <a:ext cx="115441" cy="205983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/>
            </a:p>
          </p:txBody>
        </p:sp>
      </p:grpSp>
      <p:grpSp>
        <p:nvGrpSpPr>
          <p:cNvPr id="13" name="Group 13">
            <a:extLst>
              <a:ext uri="{FF2B5EF4-FFF2-40B4-BE49-F238E27FC236}">
                <a16:creationId xmlns:a16="http://schemas.microsoft.com/office/drawing/2014/main" id="{59AD40E7-1DE7-44F2-8F3D-CA1139E11EF3}"/>
              </a:ext>
            </a:extLst>
          </p:cNvPr>
          <p:cNvGrpSpPr/>
          <p:nvPr/>
        </p:nvGrpSpPr>
        <p:grpSpPr>
          <a:xfrm>
            <a:off x="7378151" y="4029935"/>
            <a:ext cx="1987649" cy="2059831"/>
            <a:chOff x="424111" y="3645025"/>
            <a:chExt cx="1987649" cy="2059831"/>
          </a:xfrm>
        </p:grpSpPr>
        <p:sp>
          <p:nvSpPr>
            <p:cNvPr id="14" name="Rectangle 3">
              <a:extLst>
                <a:ext uri="{FF2B5EF4-FFF2-40B4-BE49-F238E27FC236}">
                  <a16:creationId xmlns:a16="http://schemas.microsoft.com/office/drawing/2014/main" id="{A7B316DE-8A5C-47C8-9B84-E69B941AFE24}"/>
                </a:ext>
              </a:extLst>
            </p:cNvPr>
            <p:cNvSpPr/>
            <p:nvPr/>
          </p:nvSpPr>
          <p:spPr>
            <a:xfrm>
              <a:off x="424111" y="3645025"/>
              <a:ext cx="1987649" cy="2059831"/>
            </a:xfrm>
            <a:custGeom>
              <a:avLst/>
              <a:gdLst/>
              <a:ahLst/>
              <a:cxnLst/>
              <a:rect l="l" t="t" r="r" b="b"/>
              <a:pathLst>
                <a:path w="1980220" h="1656184">
                  <a:moveTo>
                    <a:pt x="0" y="0"/>
                  </a:moveTo>
                  <a:lnTo>
                    <a:pt x="1656184" y="0"/>
                  </a:lnTo>
                  <a:lnTo>
                    <a:pt x="1656184" y="640151"/>
                  </a:lnTo>
                  <a:lnTo>
                    <a:pt x="1980220" y="828092"/>
                  </a:lnTo>
                  <a:lnTo>
                    <a:pt x="1656184" y="1016033"/>
                  </a:lnTo>
                  <a:lnTo>
                    <a:pt x="1656184" y="1656184"/>
                  </a:lnTo>
                  <a:lnTo>
                    <a:pt x="0" y="165618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5" name="Rectangle 15">
              <a:extLst>
                <a:ext uri="{FF2B5EF4-FFF2-40B4-BE49-F238E27FC236}">
                  <a16:creationId xmlns:a16="http://schemas.microsoft.com/office/drawing/2014/main" id="{1E2B340D-71CF-4437-B418-CD9CFE55BFBB}"/>
                </a:ext>
              </a:extLst>
            </p:cNvPr>
            <p:cNvSpPr/>
            <p:nvPr/>
          </p:nvSpPr>
          <p:spPr>
            <a:xfrm>
              <a:off x="424111" y="3645025"/>
              <a:ext cx="115441" cy="205983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</p:grpSp>
      <p:grpSp>
        <p:nvGrpSpPr>
          <p:cNvPr id="16" name="Group 20">
            <a:extLst>
              <a:ext uri="{FF2B5EF4-FFF2-40B4-BE49-F238E27FC236}">
                <a16:creationId xmlns:a16="http://schemas.microsoft.com/office/drawing/2014/main" id="{8EECF0A0-4E11-4A88-AC64-0A7BEC28B28E}"/>
              </a:ext>
            </a:extLst>
          </p:cNvPr>
          <p:cNvGrpSpPr/>
          <p:nvPr/>
        </p:nvGrpSpPr>
        <p:grpSpPr>
          <a:xfrm>
            <a:off x="9559769" y="4029935"/>
            <a:ext cx="1719112" cy="2059831"/>
            <a:chOff x="6961100" y="3645025"/>
            <a:chExt cx="1719112" cy="2059831"/>
          </a:xfrm>
        </p:grpSpPr>
        <p:sp>
          <p:nvSpPr>
            <p:cNvPr id="17" name="Rectangle 19">
              <a:extLst>
                <a:ext uri="{FF2B5EF4-FFF2-40B4-BE49-F238E27FC236}">
                  <a16:creationId xmlns:a16="http://schemas.microsoft.com/office/drawing/2014/main" id="{EA065586-19F5-481D-AF51-FBDDE186F40F}"/>
                </a:ext>
              </a:extLst>
            </p:cNvPr>
            <p:cNvSpPr/>
            <p:nvPr/>
          </p:nvSpPr>
          <p:spPr>
            <a:xfrm>
              <a:off x="6961100" y="3645025"/>
              <a:ext cx="1719112" cy="205983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8" name="Rectangle 18">
              <a:extLst>
                <a:ext uri="{FF2B5EF4-FFF2-40B4-BE49-F238E27FC236}">
                  <a16:creationId xmlns:a16="http://schemas.microsoft.com/office/drawing/2014/main" id="{E8014EC9-763E-4B67-99E8-51A96ADD6DEB}"/>
                </a:ext>
              </a:extLst>
            </p:cNvPr>
            <p:cNvSpPr/>
            <p:nvPr/>
          </p:nvSpPr>
          <p:spPr>
            <a:xfrm>
              <a:off x="6964975" y="3645025"/>
              <a:ext cx="115441" cy="205983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2BF1DCB9-806B-4347-AA77-91A07491C7A7}"/>
              </a:ext>
            </a:extLst>
          </p:cNvPr>
          <p:cNvSpPr txBox="1"/>
          <p:nvPr/>
        </p:nvSpPr>
        <p:spPr>
          <a:xfrm>
            <a:off x="3018786" y="3496608"/>
            <a:ext cx="1680344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rgbClr val="262626"/>
                </a:solidFill>
              </a:rPr>
              <a:t>Contents Here</a:t>
            </a:r>
            <a:endParaRPr lang="ko-KR" altLang="en-US" sz="1400" b="1" dirty="0">
              <a:solidFill>
                <a:srgbClr val="262626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BB23BC9-0B50-4618-9697-188C7CE3CF62}"/>
              </a:ext>
            </a:extLst>
          </p:cNvPr>
          <p:cNvSpPr txBox="1"/>
          <p:nvPr/>
        </p:nvSpPr>
        <p:spPr>
          <a:xfrm>
            <a:off x="5205575" y="3496608"/>
            <a:ext cx="1680344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rgbClr val="262626"/>
                </a:solidFill>
              </a:rPr>
              <a:t>Contents Here</a:t>
            </a:r>
            <a:endParaRPr lang="ko-KR" altLang="en-US" sz="1400" b="1" dirty="0">
              <a:solidFill>
                <a:srgbClr val="262626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BEC6BC8-CBDB-4C64-8565-2F7CC28DE823}"/>
              </a:ext>
            </a:extLst>
          </p:cNvPr>
          <p:cNvSpPr txBox="1"/>
          <p:nvPr/>
        </p:nvSpPr>
        <p:spPr>
          <a:xfrm>
            <a:off x="7392364" y="3496608"/>
            <a:ext cx="1680344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rgbClr val="262626"/>
                </a:solidFill>
              </a:rPr>
              <a:t>Contents Here</a:t>
            </a:r>
            <a:endParaRPr lang="ko-KR" altLang="en-US" sz="1400" b="1" dirty="0">
              <a:solidFill>
                <a:srgbClr val="262626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38B8504-51C2-4AC4-8B7F-E39370679AA2}"/>
              </a:ext>
            </a:extLst>
          </p:cNvPr>
          <p:cNvSpPr txBox="1"/>
          <p:nvPr/>
        </p:nvSpPr>
        <p:spPr>
          <a:xfrm>
            <a:off x="9579153" y="3496608"/>
            <a:ext cx="1680344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rgbClr val="262626"/>
                </a:solidFill>
              </a:rPr>
              <a:t>Contents Here</a:t>
            </a:r>
            <a:endParaRPr lang="ko-KR" altLang="en-US" sz="1400" b="1" dirty="0">
              <a:solidFill>
                <a:srgbClr val="262626"/>
              </a:solidFill>
            </a:endParaRPr>
          </a:p>
        </p:txBody>
      </p:sp>
      <p:grpSp>
        <p:nvGrpSpPr>
          <p:cNvPr id="23" name="Group 32">
            <a:extLst>
              <a:ext uri="{FF2B5EF4-FFF2-40B4-BE49-F238E27FC236}">
                <a16:creationId xmlns:a16="http://schemas.microsoft.com/office/drawing/2014/main" id="{C8E73B04-EACE-42E6-A201-03CA0C02A039}"/>
              </a:ext>
            </a:extLst>
          </p:cNvPr>
          <p:cNvGrpSpPr/>
          <p:nvPr/>
        </p:nvGrpSpPr>
        <p:grpSpPr>
          <a:xfrm>
            <a:off x="3202362" y="4308439"/>
            <a:ext cx="1488581" cy="276999"/>
            <a:chOff x="605046" y="3751515"/>
            <a:chExt cx="1488582" cy="276999"/>
          </a:xfrm>
        </p:grpSpPr>
        <p:grpSp>
          <p:nvGrpSpPr>
            <p:cNvPr id="24" name="Group 28">
              <a:extLst>
                <a:ext uri="{FF2B5EF4-FFF2-40B4-BE49-F238E27FC236}">
                  <a16:creationId xmlns:a16="http://schemas.microsoft.com/office/drawing/2014/main" id="{48EADF3F-0CDE-4AB2-80BE-1D84121B849E}"/>
                </a:ext>
              </a:extLst>
            </p:cNvPr>
            <p:cNvGrpSpPr/>
            <p:nvPr/>
          </p:nvGrpSpPr>
          <p:grpSpPr>
            <a:xfrm>
              <a:off x="605046" y="3786939"/>
              <a:ext cx="206152" cy="206152"/>
              <a:chOff x="2411760" y="3726904"/>
              <a:chExt cx="206152" cy="206152"/>
            </a:xfrm>
          </p:grpSpPr>
          <p:sp>
            <p:nvSpPr>
              <p:cNvPr id="26" name="Oval 29">
                <a:extLst>
                  <a:ext uri="{FF2B5EF4-FFF2-40B4-BE49-F238E27FC236}">
                    <a16:creationId xmlns:a16="http://schemas.microsoft.com/office/drawing/2014/main" id="{DA4172BE-0F3B-4A2B-8381-AFC2831C8C68}"/>
                  </a:ext>
                </a:extLst>
              </p:cNvPr>
              <p:cNvSpPr/>
              <p:nvPr/>
            </p:nvSpPr>
            <p:spPr>
              <a:xfrm>
                <a:off x="2411760" y="3726904"/>
                <a:ext cx="206152" cy="206152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/>
              </a:p>
            </p:txBody>
          </p:sp>
          <p:sp>
            <p:nvSpPr>
              <p:cNvPr id="27" name="Chevron 30">
                <a:extLst>
                  <a:ext uri="{FF2B5EF4-FFF2-40B4-BE49-F238E27FC236}">
                    <a16:creationId xmlns:a16="http://schemas.microsoft.com/office/drawing/2014/main" id="{B8641B94-101A-4E60-9C1E-2A1F5A70700C}"/>
                  </a:ext>
                </a:extLst>
              </p:cNvPr>
              <p:cNvSpPr/>
              <p:nvPr/>
            </p:nvSpPr>
            <p:spPr>
              <a:xfrm>
                <a:off x="2488361" y="3793980"/>
                <a:ext cx="72000" cy="72000"/>
              </a:xfrm>
              <a:prstGeom prst="chevron">
                <a:avLst>
                  <a:gd name="adj" fmla="val 65228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2ECFF42-ECBD-4E21-97C2-5AEC6574BACC}"/>
                </a:ext>
              </a:extLst>
            </p:cNvPr>
            <p:cNvSpPr txBox="1"/>
            <p:nvPr/>
          </p:nvSpPr>
          <p:spPr>
            <a:xfrm>
              <a:off x="832000" y="3751515"/>
              <a:ext cx="1261628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rgbClr val="262626"/>
                  </a:solidFill>
                </a:rPr>
                <a:t>Content here</a:t>
              </a:r>
              <a:endParaRPr lang="ko-KR" altLang="en-US" sz="1200" b="1" dirty="0">
                <a:solidFill>
                  <a:srgbClr val="262626"/>
                </a:solidFill>
              </a:endParaRPr>
            </a:p>
          </p:txBody>
        </p:sp>
      </p:grpSp>
      <p:grpSp>
        <p:nvGrpSpPr>
          <p:cNvPr id="28" name="Group 33">
            <a:extLst>
              <a:ext uri="{FF2B5EF4-FFF2-40B4-BE49-F238E27FC236}">
                <a16:creationId xmlns:a16="http://schemas.microsoft.com/office/drawing/2014/main" id="{7FB51228-E513-427E-8289-28EE64580145}"/>
              </a:ext>
            </a:extLst>
          </p:cNvPr>
          <p:cNvGrpSpPr/>
          <p:nvPr/>
        </p:nvGrpSpPr>
        <p:grpSpPr>
          <a:xfrm>
            <a:off x="3202362" y="4670821"/>
            <a:ext cx="1488581" cy="461665"/>
            <a:chOff x="605046" y="3750007"/>
            <a:chExt cx="1488582" cy="461665"/>
          </a:xfrm>
        </p:grpSpPr>
        <p:grpSp>
          <p:nvGrpSpPr>
            <p:cNvPr id="29" name="Group 34">
              <a:extLst>
                <a:ext uri="{FF2B5EF4-FFF2-40B4-BE49-F238E27FC236}">
                  <a16:creationId xmlns:a16="http://schemas.microsoft.com/office/drawing/2014/main" id="{BBD63FB1-7244-4C0F-BB4B-6FBBE306E52C}"/>
                </a:ext>
              </a:extLst>
            </p:cNvPr>
            <p:cNvGrpSpPr/>
            <p:nvPr/>
          </p:nvGrpSpPr>
          <p:grpSpPr>
            <a:xfrm>
              <a:off x="605046" y="3786939"/>
              <a:ext cx="206152" cy="206152"/>
              <a:chOff x="2411760" y="3726904"/>
              <a:chExt cx="206152" cy="206152"/>
            </a:xfrm>
          </p:grpSpPr>
          <p:sp>
            <p:nvSpPr>
              <p:cNvPr id="31" name="Oval 36">
                <a:extLst>
                  <a:ext uri="{FF2B5EF4-FFF2-40B4-BE49-F238E27FC236}">
                    <a16:creationId xmlns:a16="http://schemas.microsoft.com/office/drawing/2014/main" id="{E7980810-2F8B-42AC-AC74-EAF57123C700}"/>
                  </a:ext>
                </a:extLst>
              </p:cNvPr>
              <p:cNvSpPr/>
              <p:nvPr/>
            </p:nvSpPr>
            <p:spPr>
              <a:xfrm>
                <a:off x="2411760" y="3726904"/>
                <a:ext cx="206152" cy="206152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/>
              </a:p>
            </p:txBody>
          </p:sp>
          <p:sp>
            <p:nvSpPr>
              <p:cNvPr id="32" name="Chevron 37">
                <a:extLst>
                  <a:ext uri="{FF2B5EF4-FFF2-40B4-BE49-F238E27FC236}">
                    <a16:creationId xmlns:a16="http://schemas.microsoft.com/office/drawing/2014/main" id="{B1F109D3-68E1-4E45-B62C-4237BF9091D4}"/>
                  </a:ext>
                </a:extLst>
              </p:cNvPr>
              <p:cNvSpPr/>
              <p:nvPr/>
            </p:nvSpPr>
            <p:spPr>
              <a:xfrm>
                <a:off x="2488361" y="3793980"/>
                <a:ext cx="72000" cy="72000"/>
              </a:xfrm>
              <a:prstGeom prst="chevron">
                <a:avLst>
                  <a:gd name="adj" fmla="val 65228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F71FB76-5C95-42DA-AEBF-0B389F8DA04A}"/>
                </a:ext>
              </a:extLst>
            </p:cNvPr>
            <p:cNvSpPr txBox="1"/>
            <p:nvPr/>
          </p:nvSpPr>
          <p:spPr>
            <a:xfrm>
              <a:off x="832000" y="3750007"/>
              <a:ext cx="1261628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rgbClr val="262626"/>
                  </a:solidFill>
                </a:rPr>
                <a:t>Content here</a:t>
              </a:r>
            </a:p>
            <a:p>
              <a:r>
                <a:rPr lang="en-US" altLang="ko-KR" sz="1200" b="1" dirty="0">
                  <a:solidFill>
                    <a:srgbClr val="262626"/>
                  </a:solidFill>
                </a:rPr>
                <a:t>Content here</a:t>
              </a:r>
              <a:endParaRPr lang="ko-KR" altLang="en-US" sz="1200" b="1" dirty="0">
                <a:solidFill>
                  <a:srgbClr val="262626"/>
                </a:solidFill>
              </a:endParaRPr>
            </a:p>
          </p:txBody>
        </p:sp>
      </p:grpSp>
      <p:grpSp>
        <p:nvGrpSpPr>
          <p:cNvPr id="33" name="Group 38">
            <a:extLst>
              <a:ext uri="{FF2B5EF4-FFF2-40B4-BE49-F238E27FC236}">
                <a16:creationId xmlns:a16="http://schemas.microsoft.com/office/drawing/2014/main" id="{4E29D15A-95C2-4C96-86C2-358ED8AC8384}"/>
              </a:ext>
            </a:extLst>
          </p:cNvPr>
          <p:cNvGrpSpPr/>
          <p:nvPr/>
        </p:nvGrpSpPr>
        <p:grpSpPr>
          <a:xfrm>
            <a:off x="3202362" y="5174281"/>
            <a:ext cx="1488581" cy="646331"/>
            <a:chOff x="605046" y="3657674"/>
            <a:chExt cx="1488582" cy="646331"/>
          </a:xfrm>
        </p:grpSpPr>
        <p:grpSp>
          <p:nvGrpSpPr>
            <p:cNvPr id="34" name="Group 39">
              <a:extLst>
                <a:ext uri="{FF2B5EF4-FFF2-40B4-BE49-F238E27FC236}">
                  <a16:creationId xmlns:a16="http://schemas.microsoft.com/office/drawing/2014/main" id="{92BF085C-900B-49F6-84F2-3E22C223E90E}"/>
                </a:ext>
              </a:extLst>
            </p:cNvPr>
            <p:cNvGrpSpPr/>
            <p:nvPr/>
          </p:nvGrpSpPr>
          <p:grpSpPr>
            <a:xfrm>
              <a:off x="605046" y="3786939"/>
              <a:ext cx="206152" cy="206152"/>
              <a:chOff x="2411760" y="3726904"/>
              <a:chExt cx="206152" cy="206152"/>
            </a:xfrm>
          </p:grpSpPr>
          <p:sp>
            <p:nvSpPr>
              <p:cNvPr id="36" name="Oval 41">
                <a:extLst>
                  <a:ext uri="{FF2B5EF4-FFF2-40B4-BE49-F238E27FC236}">
                    <a16:creationId xmlns:a16="http://schemas.microsoft.com/office/drawing/2014/main" id="{1B4AF642-7532-406E-A0A0-7BB4E162C52E}"/>
                  </a:ext>
                </a:extLst>
              </p:cNvPr>
              <p:cNvSpPr/>
              <p:nvPr/>
            </p:nvSpPr>
            <p:spPr>
              <a:xfrm>
                <a:off x="2411760" y="3726904"/>
                <a:ext cx="206152" cy="206152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/>
              </a:p>
            </p:txBody>
          </p:sp>
          <p:sp>
            <p:nvSpPr>
              <p:cNvPr id="37" name="Chevron 42">
                <a:extLst>
                  <a:ext uri="{FF2B5EF4-FFF2-40B4-BE49-F238E27FC236}">
                    <a16:creationId xmlns:a16="http://schemas.microsoft.com/office/drawing/2014/main" id="{F7C71313-0775-4371-AC98-3DA03B88E5F6}"/>
                  </a:ext>
                </a:extLst>
              </p:cNvPr>
              <p:cNvSpPr/>
              <p:nvPr/>
            </p:nvSpPr>
            <p:spPr>
              <a:xfrm>
                <a:off x="2488361" y="3793980"/>
                <a:ext cx="72000" cy="72000"/>
              </a:xfrm>
              <a:prstGeom prst="chevron">
                <a:avLst>
                  <a:gd name="adj" fmla="val 65228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3373B6B-F3E9-4E25-B36E-72ECC12FDA3C}"/>
                </a:ext>
              </a:extLst>
            </p:cNvPr>
            <p:cNvSpPr txBox="1"/>
            <p:nvPr/>
          </p:nvSpPr>
          <p:spPr>
            <a:xfrm>
              <a:off x="832000" y="3657674"/>
              <a:ext cx="1261628" cy="64633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rgbClr val="262626"/>
                  </a:solidFill>
                </a:rPr>
                <a:t>Content here</a:t>
              </a:r>
            </a:p>
            <a:p>
              <a:r>
                <a:rPr lang="en-US" altLang="ko-KR" sz="1200" b="1" dirty="0">
                  <a:solidFill>
                    <a:srgbClr val="262626"/>
                  </a:solidFill>
                </a:rPr>
                <a:t>Content here</a:t>
              </a:r>
            </a:p>
            <a:p>
              <a:r>
                <a:rPr lang="en-US" altLang="ko-KR" sz="1200" b="1" dirty="0">
                  <a:solidFill>
                    <a:srgbClr val="262626"/>
                  </a:solidFill>
                </a:rPr>
                <a:t>Content here</a:t>
              </a:r>
              <a:endParaRPr lang="ko-KR" altLang="en-US" sz="1200" b="1" dirty="0">
                <a:solidFill>
                  <a:srgbClr val="262626"/>
                </a:solidFill>
              </a:endParaRPr>
            </a:p>
          </p:txBody>
        </p:sp>
      </p:grpSp>
      <p:grpSp>
        <p:nvGrpSpPr>
          <p:cNvPr id="38" name="Group 43">
            <a:extLst>
              <a:ext uri="{FF2B5EF4-FFF2-40B4-BE49-F238E27FC236}">
                <a16:creationId xmlns:a16="http://schemas.microsoft.com/office/drawing/2014/main" id="{0C8A3B78-87ED-4DF4-A98B-5B38908ED72D}"/>
              </a:ext>
            </a:extLst>
          </p:cNvPr>
          <p:cNvGrpSpPr/>
          <p:nvPr/>
        </p:nvGrpSpPr>
        <p:grpSpPr>
          <a:xfrm>
            <a:off x="5386189" y="4317963"/>
            <a:ext cx="1488581" cy="276999"/>
            <a:chOff x="605046" y="3751515"/>
            <a:chExt cx="1488582" cy="276999"/>
          </a:xfrm>
        </p:grpSpPr>
        <p:grpSp>
          <p:nvGrpSpPr>
            <p:cNvPr id="39" name="Group 44">
              <a:extLst>
                <a:ext uri="{FF2B5EF4-FFF2-40B4-BE49-F238E27FC236}">
                  <a16:creationId xmlns:a16="http://schemas.microsoft.com/office/drawing/2014/main" id="{75CE5D1A-C749-4F47-BBA5-A05B2697280E}"/>
                </a:ext>
              </a:extLst>
            </p:cNvPr>
            <p:cNvGrpSpPr/>
            <p:nvPr/>
          </p:nvGrpSpPr>
          <p:grpSpPr>
            <a:xfrm>
              <a:off x="605046" y="3786939"/>
              <a:ext cx="206152" cy="206152"/>
              <a:chOff x="2411760" y="3726904"/>
              <a:chExt cx="206152" cy="206152"/>
            </a:xfrm>
          </p:grpSpPr>
          <p:sp>
            <p:nvSpPr>
              <p:cNvPr id="41" name="Oval 46">
                <a:extLst>
                  <a:ext uri="{FF2B5EF4-FFF2-40B4-BE49-F238E27FC236}">
                    <a16:creationId xmlns:a16="http://schemas.microsoft.com/office/drawing/2014/main" id="{6EF7ACAA-DE3F-4386-8D8F-023A316CFF80}"/>
                  </a:ext>
                </a:extLst>
              </p:cNvPr>
              <p:cNvSpPr/>
              <p:nvPr/>
            </p:nvSpPr>
            <p:spPr>
              <a:xfrm>
                <a:off x="2411760" y="3726904"/>
                <a:ext cx="206152" cy="206152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42" name="Chevron 47">
                <a:extLst>
                  <a:ext uri="{FF2B5EF4-FFF2-40B4-BE49-F238E27FC236}">
                    <a16:creationId xmlns:a16="http://schemas.microsoft.com/office/drawing/2014/main" id="{E291C37A-4FC8-4568-97BB-AE64B64BA0AD}"/>
                  </a:ext>
                </a:extLst>
              </p:cNvPr>
              <p:cNvSpPr/>
              <p:nvPr/>
            </p:nvSpPr>
            <p:spPr>
              <a:xfrm>
                <a:off x="2488361" y="3793980"/>
                <a:ext cx="72000" cy="72000"/>
              </a:xfrm>
              <a:prstGeom prst="chevron">
                <a:avLst>
                  <a:gd name="adj" fmla="val 65228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712BEBC2-85CB-473D-9C9F-84B384F2B89F}"/>
                </a:ext>
              </a:extLst>
            </p:cNvPr>
            <p:cNvSpPr txBox="1"/>
            <p:nvPr/>
          </p:nvSpPr>
          <p:spPr>
            <a:xfrm>
              <a:off x="832000" y="3751515"/>
              <a:ext cx="1261628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rgbClr val="262626"/>
                  </a:solidFill>
                </a:rPr>
                <a:t>Content here</a:t>
              </a:r>
              <a:endParaRPr lang="ko-KR" altLang="en-US" sz="1200" b="1" dirty="0">
                <a:solidFill>
                  <a:srgbClr val="262626"/>
                </a:solidFill>
              </a:endParaRPr>
            </a:p>
          </p:txBody>
        </p:sp>
      </p:grpSp>
      <p:grpSp>
        <p:nvGrpSpPr>
          <p:cNvPr id="43" name="Group 48">
            <a:extLst>
              <a:ext uri="{FF2B5EF4-FFF2-40B4-BE49-F238E27FC236}">
                <a16:creationId xmlns:a16="http://schemas.microsoft.com/office/drawing/2014/main" id="{69CEB799-B7D1-4301-9BD0-492392120C86}"/>
              </a:ext>
            </a:extLst>
          </p:cNvPr>
          <p:cNvGrpSpPr/>
          <p:nvPr/>
        </p:nvGrpSpPr>
        <p:grpSpPr>
          <a:xfrm>
            <a:off x="5386189" y="4680346"/>
            <a:ext cx="1488581" cy="461665"/>
            <a:chOff x="605046" y="3750007"/>
            <a:chExt cx="1488582" cy="461665"/>
          </a:xfrm>
        </p:grpSpPr>
        <p:grpSp>
          <p:nvGrpSpPr>
            <p:cNvPr id="44" name="Group 49">
              <a:extLst>
                <a:ext uri="{FF2B5EF4-FFF2-40B4-BE49-F238E27FC236}">
                  <a16:creationId xmlns:a16="http://schemas.microsoft.com/office/drawing/2014/main" id="{443D1BAB-F1CB-44AA-A2FC-CB739DF06BE0}"/>
                </a:ext>
              </a:extLst>
            </p:cNvPr>
            <p:cNvGrpSpPr/>
            <p:nvPr/>
          </p:nvGrpSpPr>
          <p:grpSpPr>
            <a:xfrm>
              <a:off x="605046" y="3786939"/>
              <a:ext cx="206152" cy="206152"/>
              <a:chOff x="2411760" y="3726904"/>
              <a:chExt cx="206152" cy="206152"/>
            </a:xfrm>
          </p:grpSpPr>
          <p:sp>
            <p:nvSpPr>
              <p:cNvPr id="46" name="Oval 51">
                <a:extLst>
                  <a:ext uri="{FF2B5EF4-FFF2-40B4-BE49-F238E27FC236}">
                    <a16:creationId xmlns:a16="http://schemas.microsoft.com/office/drawing/2014/main" id="{3266D295-81A5-4BA1-8865-DB56717F137E}"/>
                  </a:ext>
                </a:extLst>
              </p:cNvPr>
              <p:cNvSpPr/>
              <p:nvPr/>
            </p:nvSpPr>
            <p:spPr>
              <a:xfrm>
                <a:off x="2411760" y="3726904"/>
                <a:ext cx="206152" cy="206152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/>
              </a:p>
            </p:txBody>
          </p:sp>
          <p:sp>
            <p:nvSpPr>
              <p:cNvPr id="47" name="Chevron 52">
                <a:extLst>
                  <a:ext uri="{FF2B5EF4-FFF2-40B4-BE49-F238E27FC236}">
                    <a16:creationId xmlns:a16="http://schemas.microsoft.com/office/drawing/2014/main" id="{5E0D61C4-CE46-496D-B379-5CACAE6FBE2F}"/>
                  </a:ext>
                </a:extLst>
              </p:cNvPr>
              <p:cNvSpPr/>
              <p:nvPr/>
            </p:nvSpPr>
            <p:spPr>
              <a:xfrm>
                <a:off x="2488361" y="3793980"/>
                <a:ext cx="72000" cy="72000"/>
              </a:xfrm>
              <a:prstGeom prst="chevron">
                <a:avLst>
                  <a:gd name="adj" fmla="val 65228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A1F2ADA5-D8A1-46E8-9DD6-B4D152818AE9}"/>
                </a:ext>
              </a:extLst>
            </p:cNvPr>
            <p:cNvSpPr txBox="1"/>
            <p:nvPr/>
          </p:nvSpPr>
          <p:spPr>
            <a:xfrm>
              <a:off x="832000" y="3750007"/>
              <a:ext cx="1261628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rgbClr val="262626"/>
                  </a:solidFill>
                </a:rPr>
                <a:t>Content here</a:t>
              </a:r>
            </a:p>
            <a:p>
              <a:r>
                <a:rPr lang="en-US" altLang="ko-KR" sz="1200" b="1" dirty="0">
                  <a:solidFill>
                    <a:srgbClr val="262626"/>
                  </a:solidFill>
                </a:rPr>
                <a:t>Content here</a:t>
              </a:r>
              <a:endParaRPr lang="ko-KR" altLang="en-US" sz="1200" b="1" dirty="0">
                <a:solidFill>
                  <a:srgbClr val="262626"/>
                </a:solidFill>
              </a:endParaRPr>
            </a:p>
          </p:txBody>
        </p:sp>
      </p:grpSp>
      <p:grpSp>
        <p:nvGrpSpPr>
          <p:cNvPr id="48" name="Group 53">
            <a:extLst>
              <a:ext uri="{FF2B5EF4-FFF2-40B4-BE49-F238E27FC236}">
                <a16:creationId xmlns:a16="http://schemas.microsoft.com/office/drawing/2014/main" id="{F2EE7BC4-E027-493C-B0FC-D90FFF2F093E}"/>
              </a:ext>
            </a:extLst>
          </p:cNvPr>
          <p:cNvGrpSpPr/>
          <p:nvPr/>
        </p:nvGrpSpPr>
        <p:grpSpPr>
          <a:xfrm>
            <a:off x="5386189" y="5183806"/>
            <a:ext cx="1488581" cy="646331"/>
            <a:chOff x="605046" y="3657674"/>
            <a:chExt cx="1488582" cy="646331"/>
          </a:xfrm>
        </p:grpSpPr>
        <p:grpSp>
          <p:nvGrpSpPr>
            <p:cNvPr id="49" name="Group 54">
              <a:extLst>
                <a:ext uri="{FF2B5EF4-FFF2-40B4-BE49-F238E27FC236}">
                  <a16:creationId xmlns:a16="http://schemas.microsoft.com/office/drawing/2014/main" id="{384C371D-3F79-4051-AF0E-C292866EB6FC}"/>
                </a:ext>
              </a:extLst>
            </p:cNvPr>
            <p:cNvGrpSpPr/>
            <p:nvPr/>
          </p:nvGrpSpPr>
          <p:grpSpPr>
            <a:xfrm>
              <a:off x="605046" y="3786939"/>
              <a:ext cx="206152" cy="206152"/>
              <a:chOff x="2411760" y="3726904"/>
              <a:chExt cx="206152" cy="206152"/>
            </a:xfrm>
          </p:grpSpPr>
          <p:sp>
            <p:nvSpPr>
              <p:cNvPr id="51" name="Oval 56">
                <a:extLst>
                  <a:ext uri="{FF2B5EF4-FFF2-40B4-BE49-F238E27FC236}">
                    <a16:creationId xmlns:a16="http://schemas.microsoft.com/office/drawing/2014/main" id="{6C8A7D7D-898D-40B8-AD52-30A585117C91}"/>
                  </a:ext>
                </a:extLst>
              </p:cNvPr>
              <p:cNvSpPr/>
              <p:nvPr/>
            </p:nvSpPr>
            <p:spPr>
              <a:xfrm>
                <a:off x="2411760" y="3726904"/>
                <a:ext cx="206152" cy="206152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/>
              </a:p>
            </p:txBody>
          </p:sp>
          <p:sp>
            <p:nvSpPr>
              <p:cNvPr id="52" name="Chevron 57">
                <a:extLst>
                  <a:ext uri="{FF2B5EF4-FFF2-40B4-BE49-F238E27FC236}">
                    <a16:creationId xmlns:a16="http://schemas.microsoft.com/office/drawing/2014/main" id="{B8DBE044-6EA9-48C1-82E1-DBDE1F05A549}"/>
                  </a:ext>
                </a:extLst>
              </p:cNvPr>
              <p:cNvSpPr/>
              <p:nvPr/>
            </p:nvSpPr>
            <p:spPr>
              <a:xfrm>
                <a:off x="2488361" y="3793980"/>
                <a:ext cx="72000" cy="72000"/>
              </a:xfrm>
              <a:prstGeom prst="chevron">
                <a:avLst>
                  <a:gd name="adj" fmla="val 65228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E3FB86D0-487C-4102-A7EB-F95165D845D1}"/>
                </a:ext>
              </a:extLst>
            </p:cNvPr>
            <p:cNvSpPr txBox="1"/>
            <p:nvPr/>
          </p:nvSpPr>
          <p:spPr>
            <a:xfrm>
              <a:off x="832000" y="3657674"/>
              <a:ext cx="1261628" cy="64633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rgbClr val="262626"/>
                  </a:solidFill>
                </a:rPr>
                <a:t>Content here</a:t>
              </a:r>
            </a:p>
            <a:p>
              <a:r>
                <a:rPr lang="en-US" altLang="ko-KR" sz="1200" b="1" dirty="0">
                  <a:solidFill>
                    <a:srgbClr val="262626"/>
                  </a:solidFill>
                </a:rPr>
                <a:t>Content here</a:t>
              </a:r>
            </a:p>
            <a:p>
              <a:r>
                <a:rPr lang="en-US" altLang="ko-KR" sz="1200" b="1" dirty="0">
                  <a:solidFill>
                    <a:srgbClr val="262626"/>
                  </a:solidFill>
                </a:rPr>
                <a:t>Content here</a:t>
              </a:r>
              <a:endParaRPr lang="ko-KR" altLang="en-US" sz="1200" b="1" dirty="0">
                <a:solidFill>
                  <a:srgbClr val="262626"/>
                </a:solidFill>
              </a:endParaRPr>
            </a:p>
          </p:txBody>
        </p:sp>
      </p:grpSp>
      <p:grpSp>
        <p:nvGrpSpPr>
          <p:cNvPr id="53" name="Group 58">
            <a:extLst>
              <a:ext uri="{FF2B5EF4-FFF2-40B4-BE49-F238E27FC236}">
                <a16:creationId xmlns:a16="http://schemas.microsoft.com/office/drawing/2014/main" id="{9FAF8352-C747-49E1-882B-F2CEB8B974DF}"/>
              </a:ext>
            </a:extLst>
          </p:cNvPr>
          <p:cNvGrpSpPr/>
          <p:nvPr/>
        </p:nvGrpSpPr>
        <p:grpSpPr>
          <a:xfrm>
            <a:off x="7570016" y="4327489"/>
            <a:ext cx="1488581" cy="276999"/>
            <a:chOff x="605046" y="3751515"/>
            <a:chExt cx="1488582" cy="276999"/>
          </a:xfrm>
        </p:grpSpPr>
        <p:grpSp>
          <p:nvGrpSpPr>
            <p:cNvPr id="54" name="Group 59">
              <a:extLst>
                <a:ext uri="{FF2B5EF4-FFF2-40B4-BE49-F238E27FC236}">
                  <a16:creationId xmlns:a16="http://schemas.microsoft.com/office/drawing/2014/main" id="{8144919F-0E31-42F4-BA63-7AC582B97BDA}"/>
                </a:ext>
              </a:extLst>
            </p:cNvPr>
            <p:cNvGrpSpPr/>
            <p:nvPr/>
          </p:nvGrpSpPr>
          <p:grpSpPr>
            <a:xfrm>
              <a:off x="605046" y="3786939"/>
              <a:ext cx="206152" cy="206152"/>
              <a:chOff x="2411760" y="3726904"/>
              <a:chExt cx="206152" cy="206152"/>
            </a:xfrm>
          </p:grpSpPr>
          <p:sp>
            <p:nvSpPr>
              <p:cNvPr id="56" name="Oval 61">
                <a:extLst>
                  <a:ext uri="{FF2B5EF4-FFF2-40B4-BE49-F238E27FC236}">
                    <a16:creationId xmlns:a16="http://schemas.microsoft.com/office/drawing/2014/main" id="{EF016359-24E7-4408-9492-E5075A1FF45A}"/>
                  </a:ext>
                </a:extLst>
              </p:cNvPr>
              <p:cNvSpPr/>
              <p:nvPr/>
            </p:nvSpPr>
            <p:spPr>
              <a:xfrm>
                <a:off x="2411760" y="3726904"/>
                <a:ext cx="206152" cy="206152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57" name="Chevron 62">
                <a:extLst>
                  <a:ext uri="{FF2B5EF4-FFF2-40B4-BE49-F238E27FC236}">
                    <a16:creationId xmlns:a16="http://schemas.microsoft.com/office/drawing/2014/main" id="{64C9A1B1-3FFF-4F12-8BCD-ECD7ABF48E37}"/>
                  </a:ext>
                </a:extLst>
              </p:cNvPr>
              <p:cNvSpPr/>
              <p:nvPr/>
            </p:nvSpPr>
            <p:spPr>
              <a:xfrm>
                <a:off x="2488361" y="3793980"/>
                <a:ext cx="72000" cy="72000"/>
              </a:xfrm>
              <a:prstGeom prst="chevron">
                <a:avLst>
                  <a:gd name="adj" fmla="val 65228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E033677B-B9EF-497D-9371-0281DEF97525}"/>
                </a:ext>
              </a:extLst>
            </p:cNvPr>
            <p:cNvSpPr txBox="1"/>
            <p:nvPr/>
          </p:nvSpPr>
          <p:spPr>
            <a:xfrm>
              <a:off x="832000" y="3751515"/>
              <a:ext cx="1261628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rgbClr val="262626"/>
                  </a:solidFill>
                </a:rPr>
                <a:t>Content here</a:t>
              </a:r>
              <a:endParaRPr lang="ko-KR" altLang="en-US" sz="1200" b="1" dirty="0">
                <a:solidFill>
                  <a:srgbClr val="262626"/>
                </a:solidFill>
              </a:endParaRPr>
            </a:p>
          </p:txBody>
        </p:sp>
      </p:grpSp>
      <p:grpSp>
        <p:nvGrpSpPr>
          <p:cNvPr id="58" name="Group 63">
            <a:extLst>
              <a:ext uri="{FF2B5EF4-FFF2-40B4-BE49-F238E27FC236}">
                <a16:creationId xmlns:a16="http://schemas.microsoft.com/office/drawing/2014/main" id="{09B642BE-E5B5-45B0-87AA-DFCBBC15685D}"/>
              </a:ext>
            </a:extLst>
          </p:cNvPr>
          <p:cNvGrpSpPr/>
          <p:nvPr/>
        </p:nvGrpSpPr>
        <p:grpSpPr>
          <a:xfrm>
            <a:off x="7570016" y="4689871"/>
            <a:ext cx="1488581" cy="461665"/>
            <a:chOff x="605046" y="3750007"/>
            <a:chExt cx="1488582" cy="461665"/>
          </a:xfrm>
        </p:grpSpPr>
        <p:grpSp>
          <p:nvGrpSpPr>
            <p:cNvPr id="59" name="Group 64">
              <a:extLst>
                <a:ext uri="{FF2B5EF4-FFF2-40B4-BE49-F238E27FC236}">
                  <a16:creationId xmlns:a16="http://schemas.microsoft.com/office/drawing/2014/main" id="{BFC2BD6F-30B3-4192-9A1B-A2C6A8F52207}"/>
                </a:ext>
              </a:extLst>
            </p:cNvPr>
            <p:cNvGrpSpPr/>
            <p:nvPr/>
          </p:nvGrpSpPr>
          <p:grpSpPr>
            <a:xfrm>
              <a:off x="605046" y="3786939"/>
              <a:ext cx="206152" cy="206152"/>
              <a:chOff x="2411760" y="3726904"/>
              <a:chExt cx="206152" cy="206152"/>
            </a:xfrm>
          </p:grpSpPr>
          <p:sp>
            <p:nvSpPr>
              <p:cNvPr id="61" name="Oval 66">
                <a:extLst>
                  <a:ext uri="{FF2B5EF4-FFF2-40B4-BE49-F238E27FC236}">
                    <a16:creationId xmlns:a16="http://schemas.microsoft.com/office/drawing/2014/main" id="{6FD97E3D-7942-4E18-948D-2A1C53209E62}"/>
                  </a:ext>
                </a:extLst>
              </p:cNvPr>
              <p:cNvSpPr/>
              <p:nvPr/>
            </p:nvSpPr>
            <p:spPr>
              <a:xfrm>
                <a:off x="2411760" y="3726904"/>
                <a:ext cx="206152" cy="206152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/>
              </a:p>
            </p:txBody>
          </p:sp>
          <p:sp>
            <p:nvSpPr>
              <p:cNvPr id="62" name="Chevron 67">
                <a:extLst>
                  <a:ext uri="{FF2B5EF4-FFF2-40B4-BE49-F238E27FC236}">
                    <a16:creationId xmlns:a16="http://schemas.microsoft.com/office/drawing/2014/main" id="{A81D5913-3DA8-45AD-A109-1821271EEA91}"/>
                  </a:ext>
                </a:extLst>
              </p:cNvPr>
              <p:cNvSpPr/>
              <p:nvPr/>
            </p:nvSpPr>
            <p:spPr>
              <a:xfrm>
                <a:off x="2488361" y="3793980"/>
                <a:ext cx="72000" cy="72000"/>
              </a:xfrm>
              <a:prstGeom prst="chevron">
                <a:avLst>
                  <a:gd name="adj" fmla="val 65228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DF182433-1AD1-468C-B021-C573286C19EC}"/>
                </a:ext>
              </a:extLst>
            </p:cNvPr>
            <p:cNvSpPr txBox="1"/>
            <p:nvPr/>
          </p:nvSpPr>
          <p:spPr>
            <a:xfrm>
              <a:off x="832000" y="3750007"/>
              <a:ext cx="1261628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rgbClr val="262626"/>
                  </a:solidFill>
                </a:rPr>
                <a:t>Content here</a:t>
              </a:r>
            </a:p>
            <a:p>
              <a:r>
                <a:rPr lang="en-US" altLang="ko-KR" sz="1200" b="1" dirty="0">
                  <a:solidFill>
                    <a:srgbClr val="262626"/>
                  </a:solidFill>
                </a:rPr>
                <a:t>Content here</a:t>
              </a:r>
              <a:endParaRPr lang="ko-KR" altLang="en-US" sz="1200" b="1" dirty="0">
                <a:solidFill>
                  <a:srgbClr val="262626"/>
                </a:solidFill>
              </a:endParaRPr>
            </a:p>
          </p:txBody>
        </p:sp>
      </p:grpSp>
      <p:grpSp>
        <p:nvGrpSpPr>
          <p:cNvPr id="63" name="Group 68">
            <a:extLst>
              <a:ext uri="{FF2B5EF4-FFF2-40B4-BE49-F238E27FC236}">
                <a16:creationId xmlns:a16="http://schemas.microsoft.com/office/drawing/2014/main" id="{D5D49480-824A-4252-8ED6-1356CE6E6D3A}"/>
              </a:ext>
            </a:extLst>
          </p:cNvPr>
          <p:cNvGrpSpPr/>
          <p:nvPr/>
        </p:nvGrpSpPr>
        <p:grpSpPr>
          <a:xfrm>
            <a:off x="7570016" y="5193331"/>
            <a:ext cx="1488581" cy="646331"/>
            <a:chOff x="605046" y="3657674"/>
            <a:chExt cx="1488582" cy="646331"/>
          </a:xfrm>
        </p:grpSpPr>
        <p:grpSp>
          <p:nvGrpSpPr>
            <p:cNvPr id="64" name="Group 69">
              <a:extLst>
                <a:ext uri="{FF2B5EF4-FFF2-40B4-BE49-F238E27FC236}">
                  <a16:creationId xmlns:a16="http://schemas.microsoft.com/office/drawing/2014/main" id="{CCF59858-81CA-4F40-A3B5-F1902157EDF5}"/>
                </a:ext>
              </a:extLst>
            </p:cNvPr>
            <p:cNvGrpSpPr/>
            <p:nvPr/>
          </p:nvGrpSpPr>
          <p:grpSpPr>
            <a:xfrm>
              <a:off x="605046" y="3786939"/>
              <a:ext cx="206152" cy="206152"/>
              <a:chOff x="2411760" y="3726904"/>
              <a:chExt cx="206152" cy="206152"/>
            </a:xfrm>
          </p:grpSpPr>
          <p:sp>
            <p:nvSpPr>
              <p:cNvPr id="66" name="Oval 71">
                <a:extLst>
                  <a:ext uri="{FF2B5EF4-FFF2-40B4-BE49-F238E27FC236}">
                    <a16:creationId xmlns:a16="http://schemas.microsoft.com/office/drawing/2014/main" id="{B43BAD19-180D-48A1-80A7-82BCD1573F54}"/>
                  </a:ext>
                </a:extLst>
              </p:cNvPr>
              <p:cNvSpPr/>
              <p:nvPr/>
            </p:nvSpPr>
            <p:spPr>
              <a:xfrm>
                <a:off x="2411760" y="3726904"/>
                <a:ext cx="206152" cy="206152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/>
              </a:p>
            </p:txBody>
          </p:sp>
          <p:sp>
            <p:nvSpPr>
              <p:cNvPr id="67" name="Chevron 72">
                <a:extLst>
                  <a:ext uri="{FF2B5EF4-FFF2-40B4-BE49-F238E27FC236}">
                    <a16:creationId xmlns:a16="http://schemas.microsoft.com/office/drawing/2014/main" id="{2AC38D06-0EA3-424B-9952-E8C086D79DCD}"/>
                  </a:ext>
                </a:extLst>
              </p:cNvPr>
              <p:cNvSpPr/>
              <p:nvPr/>
            </p:nvSpPr>
            <p:spPr>
              <a:xfrm>
                <a:off x="2488361" y="3793980"/>
                <a:ext cx="72000" cy="72000"/>
              </a:xfrm>
              <a:prstGeom prst="chevron">
                <a:avLst>
                  <a:gd name="adj" fmla="val 65228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E942745A-2C58-4CE6-8410-B04E65158006}"/>
                </a:ext>
              </a:extLst>
            </p:cNvPr>
            <p:cNvSpPr txBox="1"/>
            <p:nvPr/>
          </p:nvSpPr>
          <p:spPr>
            <a:xfrm>
              <a:off x="832000" y="3657674"/>
              <a:ext cx="1261628" cy="64633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rgbClr val="262626"/>
                  </a:solidFill>
                </a:rPr>
                <a:t>Content here</a:t>
              </a:r>
            </a:p>
            <a:p>
              <a:r>
                <a:rPr lang="en-US" altLang="ko-KR" sz="1200" b="1" dirty="0">
                  <a:solidFill>
                    <a:srgbClr val="262626"/>
                  </a:solidFill>
                </a:rPr>
                <a:t>Content here</a:t>
              </a:r>
            </a:p>
            <a:p>
              <a:r>
                <a:rPr lang="en-US" altLang="ko-KR" sz="1200" b="1" dirty="0">
                  <a:solidFill>
                    <a:srgbClr val="262626"/>
                  </a:solidFill>
                </a:rPr>
                <a:t>Content here</a:t>
              </a:r>
              <a:endParaRPr lang="ko-KR" altLang="en-US" sz="1200" b="1" dirty="0">
                <a:solidFill>
                  <a:srgbClr val="262626"/>
                </a:solidFill>
              </a:endParaRPr>
            </a:p>
          </p:txBody>
        </p:sp>
      </p:grpSp>
      <p:grpSp>
        <p:nvGrpSpPr>
          <p:cNvPr id="68" name="Group 73">
            <a:extLst>
              <a:ext uri="{FF2B5EF4-FFF2-40B4-BE49-F238E27FC236}">
                <a16:creationId xmlns:a16="http://schemas.microsoft.com/office/drawing/2014/main" id="{8D78F13E-14A0-44D3-965A-0259DB6A8252}"/>
              </a:ext>
            </a:extLst>
          </p:cNvPr>
          <p:cNvGrpSpPr/>
          <p:nvPr/>
        </p:nvGrpSpPr>
        <p:grpSpPr>
          <a:xfrm>
            <a:off x="9753843" y="4337013"/>
            <a:ext cx="1488581" cy="276999"/>
            <a:chOff x="605046" y="3751515"/>
            <a:chExt cx="1488582" cy="276999"/>
          </a:xfrm>
        </p:grpSpPr>
        <p:grpSp>
          <p:nvGrpSpPr>
            <p:cNvPr id="69" name="Group 74">
              <a:extLst>
                <a:ext uri="{FF2B5EF4-FFF2-40B4-BE49-F238E27FC236}">
                  <a16:creationId xmlns:a16="http://schemas.microsoft.com/office/drawing/2014/main" id="{A11A5FB6-F4EF-447A-AA73-00175843282A}"/>
                </a:ext>
              </a:extLst>
            </p:cNvPr>
            <p:cNvGrpSpPr/>
            <p:nvPr/>
          </p:nvGrpSpPr>
          <p:grpSpPr>
            <a:xfrm>
              <a:off x="605046" y="3786939"/>
              <a:ext cx="206152" cy="206152"/>
              <a:chOff x="2411760" y="3726904"/>
              <a:chExt cx="206152" cy="206152"/>
            </a:xfrm>
          </p:grpSpPr>
          <p:sp>
            <p:nvSpPr>
              <p:cNvPr id="71" name="Oval 76">
                <a:extLst>
                  <a:ext uri="{FF2B5EF4-FFF2-40B4-BE49-F238E27FC236}">
                    <a16:creationId xmlns:a16="http://schemas.microsoft.com/office/drawing/2014/main" id="{7B16CBD4-8882-49E5-904C-4B760445DE1A}"/>
                  </a:ext>
                </a:extLst>
              </p:cNvPr>
              <p:cNvSpPr/>
              <p:nvPr/>
            </p:nvSpPr>
            <p:spPr>
              <a:xfrm>
                <a:off x="2411760" y="3726904"/>
                <a:ext cx="206152" cy="206152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/>
              </a:p>
            </p:txBody>
          </p:sp>
          <p:sp>
            <p:nvSpPr>
              <p:cNvPr id="72" name="Chevron 77">
                <a:extLst>
                  <a:ext uri="{FF2B5EF4-FFF2-40B4-BE49-F238E27FC236}">
                    <a16:creationId xmlns:a16="http://schemas.microsoft.com/office/drawing/2014/main" id="{E1ABA3DA-4C36-4837-A89C-A1C7FA51D6FC}"/>
                  </a:ext>
                </a:extLst>
              </p:cNvPr>
              <p:cNvSpPr/>
              <p:nvPr/>
            </p:nvSpPr>
            <p:spPr>
              <a:xfrm>
                <a:off x="2488361" y="3793980"/>
                <a:ext cx="72000" cy="72000"/>
              </a:xfrm>
              <a:prstGeom prst="chevron">
                <a:avLst>
                  <a:gd name="adj" fmla="val 65228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BCC9AD77-AA0C-4A20-920A-1F5E5458DB8B}"/>
                </a:ext>
              </a:extLst>
            </p:cNvPr>
            <p:cNvSpPr txBox="1"/>
            <p:nvPr/>
          </p:nvSpPr>
          <p:spPr>
            <a:xfrm>
              <a:off x="832000" y="3751515"/>
              <a:ext cx="1261628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rgbClr val="262626"/>
                  </a:solidFill>
                </a:rPr>
                <a:t>Content here</a:t>
              </a:r>
              <a:endParaRPr lang="ko-KR" altLang="en-US" sz="1200" b="1" dirty="0">
                <a:solidFill>
                  <a:srgbClr val="262626"/>
                </a:solidFill>
              </a:endParaRPr>
            </a:p>
          </p:txBody>
        </p:sp>
      </p:grpSp>
      <p:grpSp>
        <p:nvGrpSpPr>
          <p:cNvPr id="73" name="Group 78">
            <a:extLst>
              <a:ext uri="{FF2B5EF4-FFF2-40B4-BE49-F238E27FC236}">
                <a16:creationId xmlns:a16="http://schemas.microsoft.com/office/drawing/2014/main" id="{A476DF47-019E-47AD-A45E-37E197E369B4}"/>
              </a:ext>
            </a:extLst>
          </p:cNvPr>
          <p:cNvGrpSpPr/>
          <p:nvPr/>
        </p:nvGrpSpPr>
        <p:grpSpPr>
          <a:xfrm>
            <a:off x="9753843" y="4699396"/>
            <a:ext cx="1488581" cy="461665"/>
            <a:chOff x="605046" y="3750007"/>
            <a:chExt cx="1488582" cy="461665"/>
          </a:xfrm>
        </p:grpSpPr>
        <p:grpSp>
          <p:nvGrpSpPr>
            <p:cNvPr id="74" name="Group 79">
              <a:extLst>
                <a:ext uri="{FF2B5EF4-FFF2-40B4-BE49-F238E27FC236}">
                  <a16:creationId xmlns:a16="http://schemas.microsoft.com/office/drawing/2014/main" id="{C22A44C5-0ABF-49D9-ADF3-AD4E14448598}"/>
                </a:ext>
              </a:extLst>
            </p:cNvPr>
            <p:cNvGrpSpPr/>
            <p:nvPr/>
          </p:nvGrpSpPr>
          <p:grpSpPr>
            <a:xfrm>
              <a:off x="605046" y="3786939"/>
              <a:ext cx="206152" cy="206152"/>
              <a:chOff x="2411760" y="3726904"/>
              <a:chExt cx="206152" cy="206152"/>
            </a:xfrm>
          </p:grpSpPr>
          <p:sp>
            <p:nvSpPr>
              <p:cNvPr id="76" name="Oval 81">
                <a:extLst>
                  <a:ext uri="{FF2B5EF4-FFF2-40B4-BE49-F238E27FC236}">
                    <a16:creationId xmlns:a16="http://schemas.microsoft.com/office/drawing/2014/main" id="{3F9B7CC9-2E0B-4C21-B917-A07F0B456F6E}"/>
                  </a:ext>
                </a:extLst>
              </p:cNvPr>
              <p:cNvSpPr/>
              <p:nvPr/>
            </p:nvSpPr>
            <p:spPr>
              <a:xfrm>
                <a:off x="2411760" y="3726904"/>
                <a:ext cx="206152" cy="206152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77" name="Chevron 82">
                <a:extLst>
                  <a:ext uri="{FF2B5EF4-FFF2-40B4-BE49-F238E27FC236}">
                    <a16:creationId xmlns:a16="http://schemas.microsoft.com/office/drawing/2014/main" id="{38253675-A781-4AA4-AE14-4E697A37036A}"/>
                  </a:ext>
                </a:extLst>
              </p:cNvPr>
              <p:cNvSpPr/>
              <p:nvPr/>
            </p:nvSpPr>
            <p:spPr>
              <a:xfrm>
                <a:off x="2488361" y="3793980"/>
                <a:ext cx="72000" cy="72000"/>
              </a:xfrm>
              <a:prstGeom prst="chevron">
                <a:avLst>
                  <a:gd name="adj" fmla="val 65228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1E2CA36D-F81B-4AD3-BC3B-F3C6760CE881}"/>
                </a:ext>
              </a:extLst>
            </p:cNvPr>
            <p:cNvSpPr txBox="1"/>
            <p:nvPr/>
          </p:nvSpPr>
          <p:spPr>
            <a:xfrm>
              <a:off x="832000" y="3750007"/>
              <a:ext cx="1261628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rgbClr val="262626"/>
                  </a:solidFill>
                </a:rPr>
                <a:t>Content here</a:t>
              </a:r>
            </a:p>
            <a:p>
              <a:r>
                <a:rPr lang="en-US" altLang="ko-KR" sz="1200" b="1" dirty="0">
                  <a:solidFill>
                    <a:srgbClr val="262626"/>
                  </a:solidFill>
                </a:rPr>
                <a:t>Content here</a:t>
              </a:r>
              <a:endParaRPr lang="ko-KR" altLang="en-US" sz="1200" b="1" dirty="0">
                <a:solidFill>
                  <a:srgbClr val="262626"/>
                </a:solidFill>
              </a:endParaRPr>
            </a:p>
          </p:txBody>
        </p:sp>
      </p:grpSp>
      <p:grpSp>
        <p:nvGrpSpPr>
          <p:cNvPr id="78" name="Group 83">
            <a:extLst>
              <a:ext uri="{FF2B5EF4-FFF2-40B4-BE49-F238E27FC236}">
                <a16:creationId xmlns:a16="http://schemas.microsoft.com/office/drawing/2014/main" id="{D713DBC2-A2F3-4420-B626-11C6D0092252}"/>
              </a:ext>
            </a:extLst>
          </p:cNvPr>
          <p:cNvGrpSpPr/>
          <p:nvPr/>
        </p:nvGrpSpPr>
        <p:grpSpPr>
          <a:xfrm>
            <a:off x="9753843" y="5202856"/>
            <a:ext cx="1488581" cy="646331"/>
            <a:chOff x="605046" y="3657674"/>
            <a:chExt cx="1488582" cy="646331"/>
          </a:xfrm>
        </p:grpSpPr>
        <p:grpSp>
          <p:nvGrpSpPr>
            <p:cNvPr id="79" name="Group 84">
              <a:extLst>
                <a:ext uri="{FF2B5EF4-FFF2-40B4-BE49-F238E27FC236}">
                  <a16:creationId xmlns:a16="http://schemas.microsoft.com/office/drawing/2014/main" id="{AA88F857-7EF5-4AF2-83F3-2C2C3374D39D}"/>
                </a:ext>
              </a:extLst>
            </p:cNvPr>
            <p:cNvGrpSpPr/>
            <p:nvPr/>
          </p:nvGrpSpPr>
          <p:grpSpPr>
            <a:xfrm>
              <a:off x="605046" y="3786939"/>
              <a:ext cx="206152" cy="206152"/>
              <a:chOff x="2411760" y="3726904"/>
              <a:chExt cx="206152" cy="206152"/>
            </a:xfrm>
          </p:grpSpPr>
          <p:sp>
            <p:nvSpPr>
              <p:cNvPr id="81" name="Oval 86">
                <a:extLst>
                  <a:ext uri="{FF2B5EF4-FFF2-40B4-BE49-F238E27FC236}">
                    <a16:creationId xmlns:a16="http://schemas.microsoft.com/office/drawing/2014/main" id="{C199C264-36A5-47E7-9306-081CAE5C75FA}"/>
                  </a:ext>
                </a:extLst>
              </p:cNvPr>
              <p:cNvSpPr/>
              <p:nvPr/>
            </p:nvSpPr>
            <p:spPr>
              <a:xfrm>
                <a:off x="2411760" y="3726904"/>
                <a:ext cx="206152" cy="206152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82" name="Chevron 87">
                <a:extLst>
                  <a:ext uri="{FF2B5EF4-FFF2-40B4-BE49-F238E27FC236}">
                    <a16:creationId xmlns:a16="http://schemas.microsoft.com/office/drawing/2014/main" id="{A1249A3E-C33C-40DD-A679-F13F7C376B74}"/>
                  </a:ext>
                </a:extLst>
              </p:cNvPr>
              <p:cNvSpPr/>
              <p:nvPr/>
            </p:nvSpPr>
            <p:spPr>
              <a:xfrm>
                <a:off x="2488361" y="3793980"/>
                <a:ext cx="72000" cy="72000"/>
              </a:xfrm>
              <a:prstGeom prst="chevron">
                <a:avLst>
                  <a:gd name="adj" fmla="val 65228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7EF01465-D338-4316-AC21-F1D85FFA3811}"/>
                </a:ext>
              </a:extLst>
            </p:cNvPr>
            <p:cNvSpPr txBox="1"/>
            <p:nvPr/>
          </p:nvSpPr>
          <p:spPr>
            <a:xfrm>
              <a:off x="832000" y="3657674"/>
              <a:ext cx="1261628" cy="64633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rgbClr val="262626"/>
                  </a:solidFill>
                </a:rPr>
                <a:t>Content here</a:t>
              </a:r>
            </a:p>
            <a:p>
              <a:r>
                <a:rPr lang="en-US" altLang="ko-KR" sz="1200" b="1" dirty="0">
                  <a:solidFill>
                    <a:srgbClr val="262626"/>
                  </a:solidFill>
                </a:rPr>
                <a:t>Content here</a:t>
              </a:r>
            </a:p>
            <a:p>
              <a:r>
                <a:rPr lang="en-US" altLang="ko-KR" sz="1200" b="1" dirty="0">
                  <a:solidFill>
                    <a:srgbClr val="262626"/>
                  </a:solidFill>
                </a:rPr>
                <a:t>Content here</a:t>
              </a:r>
              <a:endParaRPr lang="ko-KR" altLang="en-US" sz="1200" b="1" dirty="0">
                <a:solidFill>
                  <a:srgbClr val="262626"/>
                </a:solidFill>
              </a:endParaRPr>
            </a:p>
          </p:txBody>
        </p:sp>
      </p:grpSp>
      <p:sp>
        <p:nvSpPr>
          <p:cNvPr id="83" name="Chevron 92">
            <a:extLst>
              <a:ext uri="{FF2B5EF4-FFF2-40B4-BE49-F238E27FC236}">
                <a16:creationId xmlns:a16="http://schemas.microsoft.com/office/drawing/2014/main" id="{426860A8-1002-4283-A42F-0D3D973392B6}"/>
              </a:ext>
            </a:extLst>
          </p:cNvPr>
          <p:cNvSpPr/>
          <p:nvPr/>
        </p:nvSpPr>
        <p:spPr>
          <a:xfrm>
            <a:off x="4861185" y="2320691"/>
            <a:ext cx="182339" cy="428055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84" name="Chevron 93">
            <a:extLst>
              <a:ext uri="{FF2B5EF4-FFF2-40B4-BE49-F238E27FC236}">
                <a16:creationId xmlns:a16="http://schemas.microsoft.com/office/drawing/2014/main" id="{D8A47235-2828-4854-9002-CCAEB4EF93A7}"/>
              </a:ext>
            </a:extLst>
          </p:cNvPr>
          <p:cNvSpPr/>
          <p:nvPr/>
        </p:nvSpPr>
        <p:spPr>
          <a:xfrm>
            <a:off x="7047973" y="2320690"/>
            <a:ext cx="182339" cy="428055"/>
          </a:xfrm>
          <a:prstGeom prst="chevron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85" name="Chevron 94">
            <a:extLst>
              <a:ext uri="{FF2B5EF4-FFF2-40B4-BE49-F238E27FC236}">
                <a16:creationId xmlns:a16="http://schemas.microsoft.com/office/drawing/2014/main" id="{5C40DB3E-B95F-4D9B-8A1F-FB796EBA8610}"/>
              </a:ext>
            </a:extLst>
          </p:cNvPr>
          <p:cNvSpPr/>
          <p:nvPr/>
        </p:nvSpPr>
        <p:spPr>
          <a:xfrm>
            <a:off x="9234762" y="2320689"/>
            <a:ext cx="182339" cy="428055"/>
          </a:xfrm>
          <a:prstGeom prst="chevr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86" name="Oval 2">
            <a:extLst>
              <a:ext uri="{FF2B5EF4-FFF2-40B4-BE49-F238E27FC236}">
                <a16:creationId xmlns:a16="http://schemas.microsoft.com/office/drawing/2014/main" id="{D0AD15A1-6D5A-4CA7-8933-60AD21FDE5E6}"/>
              </a:ext>
            </a:extLst>
          </p:cNvPr>
          <p:cNvSpPr/>
          <p:nvPr/>
        </p:nvSpPr>
        <p:spPr>
          <a:xfrm>
            <a:off x="1074660" y="1850643"/>
            <a:ext cx="1368153" cy="1368153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87" name="Group 1">
            <a:extLst>
              <a:ext uri="{FF2B5EF4-FFF2-40B4-BE49-F238E27FC236}">
                <a16:creationId xmlns:a16="http://schemas.microsoft.com/office/drawing/2014/main" id="{9180DF01-7066-4F45-9844-191EE33D5A51}"/>
              </a:ext>
            </a:extLst>
          </p:cNvPr>
          <p:cNvGrpSpPr/>
          <p:nvPr/>
        </p:nvGrpSpPr>
        <p:grpSpPr>
          <a:xfrm>
            <a:off x="914689" y="4029935"/>
            <a:ext cx="1987649" cy="2059831"/>
            <a:chOff x="424111" y="3645025"/>
            <a:chExt cx="1987649" cy="2059831"/>
          </a:xfrm>
        </p:grpSpPr>
        <p:sp>
          <p:nvSpPr>
            <p:cNvPr id="88" name="Rectangle 3">
              <a:extLst>
                <a:ext uri="{FF2B5EF4-FFF2-40B4-BE49-F238E27FC236}">
                  <a16:creationId xmlns:a16="http://schemas.microsoft.com/office/drawing/2014/main" id="{DF0E12CA-E71A-475B-B5C2-DC7D8011A31C}"/>
                </a:ext>
              </a:extLst>
            </p:cNvPr>
            <p:cNvSpPr/>
            <p:nvPr/>
          </p:nvSpPr>
          <p:spPr>
            <a:xfrm>
              <a:off x="424111" y="3645025"/>
              <a:ext cx="1987649" cy="2059831"/>
            </a:xfrm>
            <a:custGeom>
              <a:avLst/>
              <a:gdLst/>
              <a:ahLst/>
              <a:cxnLst/>
              <a:rect l="l" t="t" r="r" b="b"/>
              <a:pathLst>
                <a:path w="1980220" h="1656184">
                  <a:moveTo>
                    <a:pt x="0" y="0"/>
                  </a:moveTo>
                  <a:lnTo>
                    <a:pt x="1656184" y="0"/>
                  </a:lnTo>
                  <a:lnTo>
                    <a:pt x="1656184" y="640151"/>
                  </a:lnTo>
                  <a:lnTo>
                    <a:pt x="1980220" y="828092"/>
                  </a:lnTo>
                  <a:lnTo>
                    <a:pt x="1656184" y="1016033"/>
                  </a:lnTo>
                  <a:lnTo>
                    <a:pt x="1656184" y="1656184"/>
                  </a:lnTo>
                  <a:lnTo>
                    <a:pt x="0" y="165618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89" name="Rectangle 9">
              <a:extLst>
                <a:ext uri="{FF2B5EF4-FFF2-40B4-BE49-F238E27FC236}">
                  <a16:creationId xmlns:a16="http://schemas.microsoft.com/office/drawing/2014/main" id="{A8389152-23BB-4B32-B612-1CF3D9D34B60}"/>
                </a:ext>
              </a:extLst>
            </p:cNvPr>
            <p:cNvSpPr/>
            <p:nvPr/>
          </p:nvSpPr>
          <p:spPr>
            <a:xfrm>
              <a:off x="424111" y="3645025"/>
              <a:ext cx="115441" cy="2059831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/>
            </a:p>
          </p:txBody>
        </p:sp>
      </p:grpSp>
      <p:sp>
        <p:nvSpPr>
          <p:cNvPr id="90" name="TextBox 89">
            <a:extLst>
              <a:ext uri="{FF2B5EF4-FFF2-40B4-BE49-F238E27FC236}">
                <a16:creationId xmlns:a16="http://schemas.microsoft.com/office/drawing/2014/main" id="{B7D591E1-C698-41B9-971B-C1B770458307}"/>
              </a:ext>
            </a:extLst>
          </p:cNvPr>
          <p:cNvSpPr txBox="1"/>
          <p:nvPr/>
        </p:nvSpPr>
        <p:spPr>
          <a:xfrm>
            <a:off x="918562" y="3496608"/>
            <a:ext cx="1680344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rgbClr val="262626"/>
                </a:solidFill>
              </a:rPr>
              <a:t>Contents Here</a:t>
            </a:r>
            <a:endParaRPr lang="ko-KR" altLang="en-US" sz="1400" b="1" dirty="0">
              <a:solidFill>
                <a:srgbClr val="262626"/>
              </a:solidFill>
            </a:endParaRPr>
          </a:p>
        </p:txBody>
      </p:sp>
      <p:grpSp>
        <p:nvGrpSpPr>
          <p:cNvPr id="91" name="Group 32">
            <a:extLst>
              <a:ext uri="{FF2B5EF4-FFF2-40B4-BE49-F238E27FC236}">
                <a16:creationId xmlns:a16="http://schemas.microsoft.com/office/drawing/2014/main" id="{CF21AC3B-67D3-474F-8D52-82A7DBA82086}"/>
              </a:ext>
            </a:extLst>
          </p:cNvPr>
          <p:cNvGrpSpPr/>
          <p:nvPr/>
        </p:nvGrpSpPr>
        <p:grpSpPr>
          <a:xfrm>
            <a:off x="1102138" y="4308439"/>
            <a:ext cx="1488581" cy="276999"/>
            <a:chOff x="605046" y="3751515"/>
            <a:chExt cx="1488582" cy="276999"/>
          </a:xfrm>
        </p:grpSpPr>
        <p:grpSp>
          <p:nvGrpSpPr>
            <p:cNvPr id="92" name="Group 28">
              <a:extLst>
                <a:ext uri="{FF2B5EF4-FFF2-40B4-BE49-F238E27FC236}">
                  <a16:creationId xmlns:a16="http://schemas.microsoft.com/office/drawing/2014/main" id="{4E094BFD-1211-46DE-A50C-4B9FA0D182D2}"/>
                </a:ext>
              </a:extLst>
            </p:cNvPr>
            <p:cNvGrpSpPr/>
            <p:nvPr/>
          </p:nvGrpSpPr>
          <p:grpSpPr>
            <a:xfrm>
              <a:off x="605046" y="3786939"/>
              <a:ext cx="206152" cy="206152"/>
              <a:chOff x="2411760" y="3726904"/>
              <a:chExt cx="206152" cy="206152"/>
            </a:xfrm>
          </p:grpSpPr>
          <p:sp>
            <p:nvSpPr>
              <p:cNvPr id="94" name="Oval 29">
                <a:extLst>
                  <a:ext uri="{FF2B5EF4-FFF2-40B4-BE49-F238E27FC236}">
                    <a16:creationId xmlns:a16="http://schemas.microsoft.com/office/drawing/2014/main" id="{A5100C17-D582-47A8-A43D-1FD73B9E756D}"/>
                  </a:ext>
                </a:extLst>
              </p:cNvPr>
              <p:cNvSpPr/>
              <p:nvPr/>
            </p:nvSpPr>
            <p:spPr>
              <a:xfrm>
                <a:off x="2411760" y="3726904"/>
                <a:ext cx="206152" cy="206152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/>
              </a:p>
            </p:txBody>
          </p:sp>
          <p:sp>
            <p:nvSpPr>
              <p:cNvPr id="95" name="Chevron 30">
                <a:extLst>
                  <a:ext uri="{FF2B5EF4-FFF2-40B4-BE49-F238E27FC236}">
                    <a16:creationId xmlns:a16="http://schemas.microsoft.com/office/drawing/2014/main" id="{6961F438-864C-482B-A976-8AAC9A5E0217}"/>
                  </a:ext>
                </a:extLst>
              </p:cNvPr>
              <p:cNvSpPr/>
              <p:nvPr/>
            </p:nvSpPr>
            <p:spPr>
              <a:xfrm>
                <a:off x="2488361" y="3793980"/>
                <a:ext cx="72000" cy="72000"/>
              </a:xfrm>
              <a:prstGeom prst="chevron">
                <a:avLst>
                  <a:gd name="adj" fmla="val 65228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A731B73B-B62E-47AB-B09D-9BAFCA7BAE7C}"/>
                </a:ext>
              </a:extLst>
            </p:cNvPr>
            <p:cNvSpPr txBox="1"/>
            <p:nvPr/>
          </p:nvSpPr>
          <p:spPr>
            <a:xfrm>
              <a:off x="832000" y="3751515"/>
              <a:ext cx="1261628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rgbClr val="262626"/>
                  </a:solidFill>
                </a:rPr>
                <a:t>Content here</a:t>
              </a:r>
              <a:endParaRPr lang="ko-KR" altLang="en-US" sz="1200" b="1" dirty="0">
                <a:solidFill>
                  <a:srgbClr val="262626"/>
                </a:solidFill>
              </a:endParaRPr>
            </a:p>
          </p:txBody>
        </p:sp>
      </p:grpSp>
      <p:grpSp>
        <p:nvGrpSpPr>
          <p:cNvPr id="96" name="Group 33">
            <a:extLst>
              <a:ext uri="{FF2B5EF4-FFF2-40B4-BE49-F238E27FC236}">
                <a16:creationId xmlns:a16="http://schemas.microsoft.com/office/drawing/2014/main" id="{2431DBC7-D5ED-44AB-A278-35E5F33118C8}"/>
              </a:ext>
            </a:extLst>
          </p:cNvPr>
          <p:cNvGrpSpPr/>
          <p:nvPr/>
        </p:nvGrpSpPr>
        <p:grpSpPr>
          <a:xfrm>
            <a:off x="1102138" y="4670821"/>
            <a:ext cx="1488581" cy="461665"/>
            <a:chOff x="605046" y="3750007"/>
            <a:chExt cx="1488582" cy="461665"/>
          </a:xfrm>
        </p:grpSpPr>
        <p:grpSp>
          <p:nvGrpSpPr>
            <p:cNvPr id="97" name="Group 34">
              <a:extLst>
                <a:ext uri="{FF2B5EF4-FFF2-40B4-BE49-F238E27FC236}">
                  <a16:creationId xmlns:a16="http://schemas.microsoft.com/office/drawing/2014/main" id="{801D4304-C56C-4742-B94D-A1DBC7F6231B}"/>
                </a:ext>
              </a:extLst>
            </p:cNvPr>
            <p:cNvGrpSpPr/>
            <p:nvPr/>
          </p:nvGrpSpPr>
          <p:grpSpPr>
            <a:xfrm>
              <a:off x="605046" y="3786939"/>
              <a:ext cx="206152" cy="206152"/>
              <a:chOff x="2411760" y="3726904"/>
              <a:chExt cx="206152" cy="206152"/>
            </a:xfrm>
          </p:grpSpPr>
          <p:sp>
            <p:nvSpPr>
              <p:cNvPr id="99" name="Oval 36">
                <a:extLst>
                  <a:ext uri="{FF2B5EF4-FFF2-40B4-BE49-F238E27FC236}">
                    <a16:creationId xmlns:a16="http://schemas.microsoft.com/office/drawing/2014/main" id="{8CA8C85F-AC33-4703-B426-5B134C0921D0}"/>
                  </a:ext>
                </a:extLst>
              </p:cNvPr>
              <p:cNvSpPr/>
              <p:nvPr/>
            </p:nvSpPr>
            <p:spPr>
              <a:xfrm>
                <a:off x="2411760" y="3726904"/>
                <a:ext cx="206152" cy="206152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/>
              </a:p>
            </p:txBody>
          </p:sp>
          <p:sp>
            <p:nvSpPr>
              <p:cNvPr id="100" name="Chevron 37">
                <a:extLst>
                  <a:ext uri="{FF2B5EF4-FFF2-40B4-BE49-F238E27FC236}">
                    <a16:creationId xmlns:a16="http://schemas.microsoft.com/office/drawing/2014/main" id="{CDAAA101-C466-4472-9656-F1E52B71102D}"/>
                  </a:ext>
                </a:extLst>
              </p:cNvPr>
              <p:cNvSpPr/>
              <p:nvPr/>
            </p:nvSpPr>
            <p:spPr>
              <a:xfrm>
                <a:off x="2488361" y="3793980"/>
                <a:ext cx="72000" cy="72000"/>
              </a:xfrm>
              <a:prstGeom prst="chevron">
                <a:avLst>
                  <a:gd name="adj" fmla="val 65228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B3F4C8B9-70CE-49B6-A2C4-22B91FFD1955}"/>
                </a:ext>
              </a:extLst>
            </p:cNvPr>
            <p:cNvSpPr txBox="1"/>
            <p:nvPr/>
          </p:nvSpPr>
          <p:spPr>
            <a:xfrm>
              <a:off x="832000" y="3750007"/>
              <a:ext cx="1261628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rgbClr val="262626"/>
                  </a:solidFill>
                </a:rPr>
                <a:t>Content here</a:t>
              </a:r>
            </a:p>
            <a:p>
              <a:r>
                <a:rPr lang="en-US" altLang="ko-KR" sz="1200" b="1" dirty="0">
                  <a:solidFill>
                    <a:srgbClr val="262626"/>
                  </a:solidFill>
                </a:rPr>
                <a:t>Content here</a:t>
              </a:r>
              <a:endParaRPr lang="ko-KR" altLang="en-US" sz="1200" b="1" dirty="0">
                <a:solidFill>
                  <a:srgbClr val="262626"/>
                </a:solidFill>
              </a:endParaRPr>
            </a:p>
          </p:txBody>
        </p:sp>
      </p:grpSp>
      <p:grpSp>
        <p:nvGrpSpPr>
          <p:cNvPr id="101" name="Group 38">
            <a:extLst>
              <a:ext uri="{FF2B5EF4-FFF2-40B4-BE49-F238E27FC236}">
                <a16:creationId xmlns:a16="http://schemas.microsoft.com/office/drawing/2014/main" id="{02604920-AE6D-4505-9E85-9DE3C05A85E5}"/>
              </a:ext>
            </a:extLst>
          </p:cNvPr>
          <p:cNvGrpSpPr/>
          <p:nvPr/>
        </p:nvGrpSpPr>
        <p:grpSpPr>
          <a:xfrm>
            <a:off x="1102138" y="5174281"/>
            <a:ext cx="1488581" cy="646331"/>
            <a:chOff x="605046" y="3657674"/>
            <a:chExt cx="1488582" cy="646331"/>
          </a:xfrm>
        </p:grpSpPr>
        <p:grpSp>
          <p:nvGrpSpPr>
            <p:cNvPr id="102" name="Group 39">
              <a:extLst>
                <a:ext uri="{FF2B5EF4-FFF2-40B4-BE49-F238E27FC236}">
                  <a16:creationId xmlns:a16="http://schemas.microsoft.com/office/drawing/2014/main" id="{8D09783C-DC1C-4B98-B5EA-F0D0089A684E}"/>
                </a:ext>
              </a:extLst>
            </p:cNvPr>
            <p:cNvGrpSpPr/>
            <p:nvPr/>
          </p:nvGrpSpPr>
          <p:grpSpPr>
            <a:xfrm>
              <a:off x="605046" y="3786939"/>
              <a:ext cx="206152" cy="206152"/>
              <a:chOff x="2411760" y="3726904"/>
              <a:chExt cx="206152" cy="206152"/>
            </a:xfrm>
          </p:grpSpPr>
          <p:sp>
            <p:nvSpPr>
              <p:cNvPr id="104" name="Oval 41">
                <a:extLst>
                  <a:ext uri="{FF2B5EF4-FFF2-40B4-BE49-F238E27FC236}">
                    <a16:creationId xmlns:a16="http://schemas.microsoft.com/office/drawing/2014/main" id="{D86A88CD-6BA3-404E-9C2F-9C3771978A60}"/>
                  </a:ext>
                </a:extLst>
              </p:cNvPr>
              <p:cNvSpPr/>
              <p:nvPr/>
            </p:nvSpPr>
            <p:spPr>
              <a:xfrm>
                <a:off x="2411760" y="3726904"/>
                <a:ext cx="206152" cy="206152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/>
              </a:p>
            </p:txBody>
          </p:sp>
          <p:sp>
            <p:nvSpPr>
              <p:cNvPr id="105" name="Chevron 42">
                <a:extLst>
                  <a:ext uri="{FF2B5EF4-FFF2-40B4-BE49-F238E27FC236}">
                    <a16:creationId xmlns:a16="http://schemas.microsoft.com/office/drawing/2014/main" id="{838A58DB-9105-4D88-AE44-2835BAF2BAA8}"/>
                  </a:ext>
                </a:extLst>
              </p:cNvPr>
              <p:cNvSpPr/>
              <p:nvPr/>
            </p:nvSpPr>
            <p:spPr>
              <a:xfrm>
                <a:off x="2488361" y="3793980"/>
                <a:ext cx="72000" cy="72000"/>
              </a:xfrm>
              <a:prstGeom prst="chevron">
                <a:avLst>
                  <a:gd name="adj" fmla="val 65228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9AC85FF2-3617-4FA6-9708-43E9E71FC985}"/>
                </a:ext>
              </a:extLst>
            </p:cNvPr>
            <p:cNvSpPr txBox="1"/>
            <p:nvPr/>
          </p:nvSpPr>
          <p:spPr>
            <a:xfrm>
              <a:off x="832000" y="3657674"/>
              <a:ext cx="1261628" cy="64633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rgbClr val="262626"/>
                  </a:solidFill>
                </a:rPr>
                <a:t>Content here</a:t>
              </a:r>
            </a:p>
            <a:p>
              <a:r>
                <a:rPr lang="en-US" altLang="ko-KR" sz="1200" b="1" dirty="0">
                  <a:solidFill>
                    <a:srgbClr val="262626"/>
                  </a:solidFill>
                </a:rPr>
                <a:t>Content here</a:t>
              </a:r>
            </a:p>
            <a:p>
              <a:r>
                <a:rPr lang="en-US" altLang="ko-KR" sz="1200" b="1" dirty="0">
                  <a:solidFill>
                    <a:srgbClr val="262626"/>
                  </a:solidFill>
                </a:rPr>
                <a:t>Content here</a:t>
              </a:r>
              <a:endParaRPr lang="ko-KR" altLang="en-US" sz="1200" b="1" dirty="0">
                <a:solidFill>
                  <a:srgbClr val="262626"/>
                </a:solidFill>
              </a:endParaRPr>
            </a:p>
          </p:txBody>
        </p:sp>
      </p:grpSp>
      <p:sp>
        <p:nvSpPr>
          <p:cNvPr id="106" name="Chevron 92">
            <a:extLst>
              <a:ext uri="{FF2B5EF4-FFF2-40B4-BE49-F238E27FC236}">
                <a16:creationId xmlns:a16="http://schemas.microsoft.com/office/drawing/2014/main" id="{399973CC-2CEC-4E58-B018-992FD4D34C39}"/>
              </a:ext>
            </a:extLst>
          </p:cNvPr>
          <p:cNvSpPr/>
          <p:nvPr/>
        </p:nvSpPr>
        <p:spPr>
          <a:xfrm>
            <a:off x="2760961" y="2320691"/>
            <a:ext cx="182339" cy="428055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07" name="Isosceles Triangle 51">
            <a:extLst>
              <a:ext uri="{FF2B5EF4-FFF2-40B4-BE49-F238E27FC236}">
                <a16:creationId xmlns:a16="http://schemas.microsoft.com/office/drawing/2014/main" id="{FF4FBDEE-E31C-49B6-B399-26D9E0DC9E43}"/>
              </a:ext>
            </a:extLst>
          </p:cNvPr>
          <p:cNvSpPr/>
          <p:nvPr/>
        </p:nvSpPr>
        <p:spPr>
          <a:xfrm>
            <a:off x="5870233" y="2407850"/>
            <a:ext cx="392009" cy="287462"/>
          </a:xfrm>
          <a:custGeom>
            <a:avLst/>
            <a:gdLst/>
            <a:ahLst/>
            <a:cxnLst/>
            <a:rect l="l" t="t" r="r" b="b"/>
            <a:pathLst>
              <a:path w="3240001" h="2375905">
                <a:moveTo>
                  <a:pt x="1974640" y="1379575"/>
                </a:moveTo>
                <a:lnTo>
                  <a:pt x="3240001" y="2375905"/>
                </a:lnTo>
                <a:lnTo>
                  <a:pt x="1" y="2375905"/>
                </a:lnTo>
                <a:lnTo>
                  <a:pt x="1269863" y="1399042"/>
                </a:lnTo>
                <a:lnTo>
                  <a:pt x="1610574" y="1745545"/>
                </a:lnTo>
                <a:close/>
                <a:moveTo>
                  <a:pt x="3240001" y="126952"/>
                </a:moveTo>
                <a:lnTo>
                  <a:pt x="3240001" y="2258912"/>
                </a:lnTo>
                <a:lnTo>
                  <a:pt x="2032457" y="1334195"/>
                </a:lnTo>
                <a:close/>
                <a:moveTo>
                  <a:pt x="0" y="117525"/>
                </a:moveTo>
                <a:lnTo>
                  <a:pt x="1207545" y="1324768"/>
                </a:lnTo>
                <a:lnTo>
                  <a:pt x="0" y="2249485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1610572" y="162051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08" name="Rounded Rectangle 27">
            <a:extLst>
              <a:ext uri="{FF2B5EF4-FFF2-40B4-BE49-F238E27FC236}">
                <a16:creationId xmlns:a16="http://schemas.microsoft.com/office/drawing/2014/main" id="{A618BE0B-FB23-4049-A0E3-8A645596EDA0}"/>
              </a:ext>
            </a:extLst>
          </p:cNvPr>
          <p:cNvSpPr/>
          <p:nvPr/>
        </p:nvSpPr>
        <p:spPr>
          <a:xfrm>
            <a:off x="3675370" y="2362045"/>
            <a:ext cx="407730" cy="313191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09" name="Rounded Rectangle 7">
            <a:extLst>
              <a:ext uri="{FF2B5EF4-FFF2-40B4-BE49-F238E27FC236}">
                <a16:creationId xmlns:a16="http://schemas.microsoft.com/office/drawing/2014/main" id="{788FC606-9F75-432D-B0CD-240C4DCBEC9B}"/>
              </a:ext>
            </a:extLst>
          </p:cNvPr>
          <p:cNvSpPr/>
          <p:nvPr/>
        </p:nvSpPr>
        <p:spPr>
          <a:xfrm>
            <a:off x="10254872" y="2317498"/>
            <a:ext cx="414534" cy="357738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10" name="Round Same Side Corner Rectangle 36">
            <a:extLst>
              <a:ext uri="{FF2B5EF4-FFF2-40B4-BE49-F238E27FC236}">
                <a16:creationId xmlns:a16="http://schemas.microsoft.com/office/drawing/2014/main" id="{18F0FB58-E49F-4F21-8522-A438E82CA0D4}"/>
              </a:ext>
            </a:extLst>
          </p:cNvPr>
          <p:cNvSpPr/>
          <p:nvPr/>
        </p:nvSpPr>
        <p:spPr>
          <a:xfrm>
            <a:off x="8030933" y="2362044"/>
            <a:ext cx="421197" cy="333006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11" name="자유형 176">
            <a:extLst>
              <a:ext uri="{FF2B5EF4-FFF2-40B4-BE49-F238E27FC236}">
                <a16:creationId xmlns:a16="http://schemas.microsoft.com/office/drawing/2014/main" id="{C6C1602E-B997-4995-A44B-B7C3A1092858}"/>
              </a:ext>
            </a:extLst>
          </p:cNvPr>
          <p:cNvSpPr/>
          <p:nvPr/>
        </p:nvSpPr>
        <p:spPr>
          <a:xfrm>
            <a:off x="1519590" y="2276066"/>
            <a:ext cx="478288" cy="501998"/>
          </a:xfrm>
          <a:custGeom>
            <a:avLst/>
            <a:gdLst>
              <a:gd name="connsiteX0" fmla="*/ 1460984 w 2921968"/>
              <a:gd name="connsiteY0" fmla="*/ 233294 h 3066808"/>
              <a:gd name="connsiteX1" fmla="*/ 1320049 w 2921968"/>
              <a:gd name="connsiteY1" fmla="*/ 374229 h 3066808"/>
              <a:gd name="connsiteX2" fmla="*/ 1460984 w 2921968"/>
              <a:gd name="connsiteY2" fmla="*/ 515164 h 3066808"/>
              <a:gd name="connsiteX3" fmla="*/ 1601919 w 2921968"/>
              <a:gd name="connsiteY3" fmla="*/ 374229 h 3066808"/>
              <a:gd name="connsiteX4" fmla="*/ 1460984 w 2921968"/>
              <a:gd name="connsiteY4" fmla="*/ 233294 h 3066808"/>
              <a:gd name="connsiteX5" fmla="*/ 1460984 w 2921968"/>
              <a:gd name="connsiteY5" fmla="*/ 0 h 3066808"/>
              <a:gd name="connsiteX6" fmla="*/ 1835213 w 2921968"/>
              <a:gd name="connsiteY6" fmla="*/ 374229 h 3066808"/>
              <a:gd name="connsiteX7" fmla="*/ 1670219 w 2921968"/>
              <a:gd name="connsiteY7" fmla="*/ 684545 h 3066808"/>
              <a:gd name="connsiteX8" fmla="*/ 1626866 w 2921968"/>
              <a:gd name="connsiteY8" fmla="*/ 708077 h 3066808"/>
              <a:gd name="connsiteX9" fmla="*/ 1646248 w 2921968"/>
              <a:gd name="connsiteY9" fmla="*/ 873151 h 3066808"/>
              <a:gd name="connsiteX10" fmla="*/ 2235203 w 2921968"/>
              <a:gd name="connsiteY10" fmla="*/ 873151 h 3066808"/>
              <a:gd name="connsiteX11" fmla="*/ 2241832 w 2921968"/>
              <a:gd name="connsiteY11" fmla="*/ 851796 h 3066808"/>
              <a:gd name="connsiteX12" fmla="*/ 2430803 w 2921968"/>
              <a:gd name="connsiteY12" fmla="*/ 726537 h 3066808"/>
              <a:gd name="connsiteX13" fmla="*/ 2635891 w 2921968"/>
              <a:gd name="connsiteY13" fmla="*/ 931625 h 3066808"/>
              <a:gd name="connsiteX14" fmla="*/ 2430803 w 2921968"/>
              <a:gd name="connsiteY14" fmla="*/ 1136713 h 3066808"/>
              <a:gd name="connsiteX15" fmla="*/ 2241832 w 2921968"/>
              <a:gd name="connsiteY15" fmla="*/ 1011455 h 3066808"/>
              <a:gd name="connsiteX16" fmla="*/ 2233652 w 2921968"/>
              <a:gd name="connsiteY16" fmla="*/ 985105 h 3066808"/>
              <a:gd name="connsiteX17" fmla="*/ 1659393 w 2921968"/>
              <a:gd name="connsiteY17" fmla="*/ 985105 h 3066808"/>
              <a:gd name="connsiteX18" fmla="*/ 1835639 w 2921968"/>
              <a:gd name="connsiteY18" fmla="*/ 2486125 h 3066808"/>
              <a:gd name="connsiteX19" fmla="*/ 2605322 w 2921968"/>
              <a:gd name="connsiteY19" fmla="*/ 1804902 h 3066808"/>
              <a:gd name="connsiteX20" fmla="*/ 2437231 w 2921968"/>
              <a:gd name="connsiteY20" fmla="*/ 1828663 h 3066808"/>
              <a:gd name="connsiteX21" fmla="*/ 2679599 w 2921968"/>
              <a:gd name="connsiteY21" fmla="*/ 1472350 h 3066808"/>
              <a:gd name="connsiteX22" fmla="*/ 2921968 w 2921968"/>
              <a:gd name="connsiteY22" fmla="*/ 1828663 h 3066808"/>
              <a:gd name="connsiteX23" fmla="*/ 2749252 w 2921968"/>
              <a:gd name="connsiteY23" fmla="*/ 1804848 h 3066808"/>
              <a:gd name="connsiteX24" fmla="*/ 1665272 w 2921968"/>
              <a:gd name="connsiteY24" fmla="*/ 2905483 h 3066808"/>
              <a:gd name="connsiteX25" fmla="*/ 1462434 w 2921968"/>
              <a:gd name="connsiteY25" fmla="*/ 3066808 h 3066808"/>
              <a:gd name="connsiteX26" fmla="*/ 1265857 w 2921968"/>
              <a:gd name="connsiteY26" fmla="*/ 2910631 h 3066808"/>
              <a:gd name="connsiteX27" fmla="*/ 175466 w 2921968"/>
              <a:gd name="connsiteY27" fmla="*/ 1804523 h 3066808"/>
              <a:gd name="connsiteX28" fmla="*/ 0 w 2921968"/>
              <a:gd name="connsiteY28" fmla="*/ 1828663 h 3066808"/>
              <a:gd name="connsiteX29" fmla="*/ 242369 w 2921968"/>
              <a:gd name="connsiteY29" fmla="*/ 1472350 h 3066808"/>
              <a:gd name="connsiteX30" fmla="*/ 484739 w 2921968"/>
              <a:gd name="connsiteY30" fmla="*/ 1828663 h 3066808"/>
              <a:gd name="connsiteX31" fmla="*/ 319066 w 2921968"/>
              <a:gd name="connsiteY31" fmla="*/ 1805271 h 3066808"/>
              <a:gd name="connsiteX32" fmla="*/ 1095798 w 2921968"/>
              <a:gd name="connsiteY32" fmla="*/ 2488933 h 3066808"/>
              <a:gd name="connsiteX33" fmla="*/ 1266566 w 2921968"/>
              <a:gd name="connsiteY33" fmla="*/ 985105 h 3066808"/>
              <a:gd name="connsiteX34" fmla="*/ 728631 w 2921968"/>
              <a:gd name="connsiteY34" fmla="*/ 985105 h 3066808"/>
              <a:gd name="connsiteX35" fmla="*/ 727109 w 2921968"/>
              <a:gd name="connsiteY35" fmla="*/ 987221 h 3066808"/>
              <a:gd name="connsiteX36" fmla="*/ 719586 w 2921968"/>
              <a:gd name="connsiteY36" fmla="*/ 1011455 h 3066808"/>
              <a:gd name="connsiteX37" fmla="*/ 530615 w 2921968"/>
              <a:gd name="connsiteY37" fmla="*/ 1136713 h 3066808"/>
              <a:gd name="connsiteX38" fmla="*/ 325527 w 2921968"/>
              <a:gd name="connsiteY38" fmla="*/ 931625 h 3066808"/>
              <a:gd name="connsiteX39" fmla="*/ 530615 w 2921968"/>
              <a:gd name="connsiteY39" fmla="*/ 726537 h 3066808"/>
              <a:gd name="connsiteX40" fmla="*/ 719586 w 2921968"/>
              <a:gd name="connsiteY40" fmla="*/ 851796 h 3066808"/>
              <a:gd name="connsiteX41" fmla="*/ 724380 w 2921968"/>
              <a:gd name="connsiteY41" fmla="*/ 867240 h 3066808"/>
              <a:gd name="connsiteX42" fmla="*/ 728634 w 2921968"/>
              <a:gd name="connsiteY42" fmla="*/ 873151 h 3066808"/>
              <a:gd name="connsiteX43" fmla="*/ 1279279 w 2921968"/>
              <a:gd name="connsiteY43" fmla="*/ 873151 h 3066808"/>
              <a:gd name="connsiteX44" fmla="*/ 1297855 w 2921968"/>
              <a:gd name="connsiteY44" fmla="*/ 709571 h 3066808"/>
              <a:gd name="connsiteX45" fmla="*/ 1251749 w 2921968"/>
              <a:gd name="connsiteY45" fmla="*/ 684545 h 3066808"/>
              <a:gd name="connsiteX46" fmla="*/ 1086755 w 2921968"/>
              <a:gd name="connsiteY46" fmla="*/ 374229 h 3066808"/>
              <a:gd name="connsiteX47" fmla="*/ 1460984 w 2921968"/>
              <a:gd name="connsiteY47" fmla="*/ 0 h 30668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2921968" h="3066808">
                <a:moveTo>
                  <a:pt x="1460984" y="233294"/>
                </a:moveTo>
                <a:cubicBezTo>
                  <a:pt x="1383148" y="233294"/>
                  <a:pt x="1320049" y="296393"/>
                  <a:pt x="1320049" y="374229"/>
                </a:cubicBezTo>
                <a:cubicBezTo>
                  <a:pt x="1320049" y="452065"/>
                  <a:pt x="1383148" y="515164"/>
                  <a:pt x="1460984" y="515164"/>
                </a:cubicBezTo>
                <a:cubicBezTo>
                  <a:pt x="1538820" y="515164"/>
                  <a:pt x="1601919" y="452065"/>
                  <a:pt x="1601919" y="374229"/>
                </a:cubicBezTo>
                <a:cubicBezTo>
                  <a:pt x="1601919" y="296393"/>
                  <a:pt x="1538820" y="233294"/>
                  <a:pt x="1460984" y="233294"/>
                </a:cubicBezTo>
                <a:close/>
                <a:moveTo>
                  <a:pt x="1460984" y="0"/>
                </a:moveTo>
                <a:cubicBezTo>
                  <a:pt x="1667665" y="0"/>
                  <a:pt x="1835213" y="167548"/>
                  <a:pt x="1835213" y="374229"/>
                </a:cubicBezTo>
                <a:cubicBezTo>
                  <a:pt x="1835213" y="503404"/>
                  <a:pt x="1769765" y="617294"/>
                  <a:pt x="1670219" y="684545"/>
                </a:cubicBezTo>
                <a:lnTo>
                  <a:pt x="1626866" y="708077"/>
                </a:lnTo>
                <a:lnTo>
                  <a:pt x="1646248" y="873151"/>
                </a:lnTo>
                <a:lnTo>
                  <a:pt x="2235203" y="873151"/>
                </a:lnTo>
                <a:lnTo>
                  <a:pt x="2241832" y="851796"/>
                </a:lnTo>
                <a:cubicBezTo>
                  <a:pt x="2272966" y="778187"/>
                  <a:pt x="2345853" y="726537"/>
                  <a:pt x="2430803" y="726537"/>
                </a:cubicBezTo>
                <a:cubicBezTo>
                  <a:pt x="2544070" y="726537"/>
                  <a:pt x="2635891" y="818358"/>
                  <a:pt x="2635891" y="931625"/>
                </a:cubicBezTo>
                <a:cubicBezTo>
                  <a:pt x="2635891" y="1044892"/>
                  <a:pt x="2544070" y="1136713"/>
                  <a:pt x="2430803" y="1136713"/>
                </a:cubicBezTo>
                <a:cubicBezTo>
                  <a:pt x="2345853" y="1136713"/>
                  <a:pt x="2272966" y="1085064"/>
                  <a:pt x="2241832" y="1011455"/>
                </a:cubicBezTo>
                <a:lnTo>
                  <a:pt x="2233652" y="985105"/>
                </a:lnTo>
                <a:lnTo>
                  <a:pt x="1659393" y="985105"/>
                </a:lnTo>
                <a:lnTo>
                  <a:pt x="1835639" y="2486125"/>
                </a:lnTo>
                <a:cubicBezTo>
                  <a:pt x="2257126" y="2356235"/>
                  <a:pt x="2582425" y="2203368"/>
                  <a:pt x="2605322" y="1804902"/>
                </a:cubicBezTo>
                <a:cubicBezTo>
                  <a:pt x="2547615" y="1806965"/>
                  <a:pt x="2490707" y="1815307"/>
                  <a:pt x="2437231" y="1828663"/>
                </a:cubicBezTo>
                <a:cubicBezTo>
                  <a:pt x="2542844" y="1722240"/>
                  <a:pt x="2642253" y="1622871"/>
                  <a:pt x="2679599" y="1472350"/>
                </a:cubicBezTo>
                <a:cubicBezTo>
                  <a:pt x="2719016" y="1621107"/>
                  <a:pt x="2816355" y="1715183"/>
                  <a:pt x="2921968" y="1828663"/>
                </a:cubicBezTo>
                <a:cubicBezTo>
                  <a:pt x="2868630" y="1815688"/>
                  <a:pt x="2809977" y="1807008"/>
                  <a:pt x="2749252" y="1804848"/>
                </a:cubicBezTo>
                <a:cubicBezTo>
                  <a:pt x="2719427" y="2342499"/>
                  <a:pt x="2353693" y="2860207"/>
                  <a:pt x="1665272" y="2905483"/>
                </a:cubicBezTo>
                <a:cubicBezTo>
                  <a:pt x="1561523" y="2978866"/>
                  <a:pt x="1523475" y="3013033"/>
                  <a:pt x="1462434" y="3066808"/>
                </a:cubicBezTo>
                <a:cubicBezTo>
                  <a:pt x="1404574" y="3011016"/>
                  <a:pt x="1369708" y="2980430"/>
                  <a:pt x="1265857" y="2910631"/>
                </a:cubicBezTo>
                <a:cubicBezTo>
                  <a:pt x="648092" y="2849018"/>
                  <a:pt x="205460" y="2343748"/>
                  <a:pt x="175466" y="1804523"/>
                </a:cubicBezTo>
                <a:cubicBezTo>
                  <a:pt x="115256" y="1806261"/>
                  <a:pt x="55763" y="1814736"/>
                  <a:pt x="0" y="1828663"/>
                </a:cubicBezTo>
                <a:cubicBezTo>
                  <a:pt x="105615" y="1722240"/>
                  <a:pt x="205022" y="1622871"/>
                  <a:pt x="242369" y="1472350"/>
                </a:cubicBezTo>
                <a:cubicBezTo>
                  <a:pt x="281785" y="1621107"/>
                  <a:pt x="379124" y="1715183"/>
                  <a:pt x="484739" y="1828663"/>
                </a:cubicBezTo>
                <a:cubicBezTo>
                  <a:pt x="433473" y="1816193"/>
                  <a:pt x="377298" y="1807690"/>
                  <a:pt x="319066" y="1805271"/>
                </a:cubicBezTo>
                <a:cubicBezTo>
                  <a:pt x="342774" y="2204526"/>
                  <a:pt x="675270" y="2359301"/>
                  <a:pt x="1095798" y="2488933"/>
                </a:cubicBezTo>
                <a:lnTo>
                  <a:pt x="1266566" y="985105"/>
                </a:lnTo>
                <a:lnTo>
                  <a:pt x="728631" y="985105"/>
                </a:lnTo>
                <a:lnTo>
                  <a:pt x="727109" y="987221"/>
                </a:lnTo>
                <a:lnTo>
                  <a:pt x="719586" y="1011455"/>
                </a:lnTo>
                <a:cubicBezTo>
                  <a:pt x="688452" y="1085064"/>
                  <a:pt x="615566" y="1136713"/>
                  <a:pt x="530615" y="1136713"/>
                </a:cubicBezTo>
                <a:cubicBezTo>
                  <a:pt x="417348" y="1136713"/>
                  <a:pt x="325527" y="1044892"/>
                  <a:pt x="325527" y="931625"/>
                </a:cubicBezTo>
                <a:cubicBezTo>
                  <a:pt x="325527" y="818358"/>
                  <a:pt x="417348" y="726537"/>
                  <a:pt x="530615" y="726537"/>
                </a:cubicBezTo>
                <a:cubicBezTo>
                  <a:pt x="615566" y="726537"/>
                  <a:pt x="688452" y="778187"/>
                  <a:pt x="719586" y="851796"/>
                </a:cubicBezTo>
                <a:lnTo>
                  <a:pt x="724380" y="867240"/>
                </a:lnTo>
                <a:lnTo>
                  <a:pt x="728634" y="873151"/>
                </a:lnTo>
                <a:lnTo>
                  <a:pt x="1279279" y="873151"/>
                </a:lnTo>
                <a:lnTo>
                  <a:pt x="1297855" y="709571"/>
                </a:lnTo>
                <a:lnTo>
                  <a:pt x="1251749" y="684545"/>
                </a:lnTo>
                <a:cubicBezTo>
                  <a:pt x="1152204" y="617294"/>
                  <a:pt x="1086755" y="503404"/>
                  <a:pt x="1086755" y="374229"/>
                </a:cubicBezTo>
                <a:cubicBezTo>
                  <a:pt x="1086755" y="167548"/>
                  <a:pt x="1254303" y="0"/>
                  <a:pt x="146098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2802825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DE1101A-5717-4517-8F35-0D24EFBD14D4}"/>
              </a:ext>
            </a:extLst>
          </p:cNvPr>
          <p:cNvSpPr txBox="1"/>
          <p:nvPr/>
        </p:nvSpPr>
        <p:spPr>
          <a:xfrm>
            <a:off x="713272" y="2047618"/>
            <a:ext cx="38884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Easy to change colors, photos and Text.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B59B07-15BD-4B3F-9779-526231D07735}"/>
              </a:ext>
            </a:extLst>
          </p:cNvPr>
          <p:cNvSpPr txBox="1"/>
          <p:nvPr/>
        </p:nvSpPr>
        <p:spPr>
          <a:xfrm>
            <a:off x="713272" y="2562177"/>
            <a:ext cx="619452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 Easy to change colors, photos and Text. You can simply impress your audience and add a unique zing and appeal to your Presentations. I believe that this Template will your Time, Money and Reputation. Get a modern PowerPoint  Presentation that is beautifully designed. Easy to change colors, photos and Text. Get a modern PowerPoint  Presentation that is beautifully designed. </a:t>
            </a:r>
          </a:p>
          <a:p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I believe that this Template will your Time, Money and Reputation. </a:t>
            </a:r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0D2890C4-7CF7-45A1-B465-F5BCA989B31F}"/>
              </a:ext>
            </a:extLst>
          </p:cNvPr>
          <p:cNvSpPr/>
          <p:nvPr/>
        </p:nvSpPr>
        <p:spPr>
          <a:xfrm>
            <a:off x="757966" y="4437112"/>
            <a:ext cx="2926794" cy="1634202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accent2"/>
              </a:solidFill>
            </a:endParaRPr>
          </a:p>
        </p:txBody>
      </p:sp>
      <p:sp>
        <p:nvSpPr>
          <p:cNvPr id="7" name="Rectangle 9">
            <a:extLst>
              <a:ext uri="{FF2B5EF4-FFF2-40B4-BE49-F238E27FC236}">
                <a16:creationId xmlns:a16="http://schemas.microsoft.com/office/drawing/2014/main" id="{D84A0618-7029-47A8-8DDF-2F3EF948883F}"/>
              </a:ext>
            </a:extLst>
          </p:cNvPr>
          <p:cNvSpPr/>
          <p:nvPr/>
        </p:nvSpPr>
        <p:spPr>
          <a:xfrm>
            <a:off x="4098826" y="4437112"/>
            <a:ext cx="2926794" cy="1634202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accent4"/>
              </a:solidFill>
            </a:endParaRPr>
          </a:p>
        </p:txBody>
      </p:sp>
      <p:grpSp>
        <p:nvGrpSpPr>
          <p:cNvPr id="8" name="Group 14">
            <a:extLst>
              <a:ext uri="{FF2B5EF4-FFF2-40B4-BE49-F238E27FC236}">
                <a16:creationId xmlns:a16="http://schemas.microsoft.com/office/drawing/2014/main" id="{0570874A-7A54-401F-B248-91AC6C3EC08B}"/>
              </a:ext>
            </a:extLst>
          </p:cNvPr>
          <p:cNvGrpSpPr/>
          <p:nvPr/>
        </p:nvGrpSpPr>
        <p:grpSpPr>
          <a:xfrm>
            <a:off x="911940" y="5032804"/>
            <a:ext cx="2618846" cy="923330"/>
            <a:chOff x="591574" y="5195758"/>
            <a:chExt cx="1682436" cy="92333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68D6414-AFFA-4CFB-B919-86AD8E228936}"/>
                </a:ext>
              </a:extLst>
            </p:cNvPr>
            <p:cNvSpPr txBox="1"/>
            <p:nvPr/>
          </p:nvSpPr>
          <p:spPr>
            <a:xfrm>
              <a:off x="591575" y="5472757"/>
              <a:ext cx="168243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9937E63-1C96-45B2-B3F3-6CA44B749284}"/>
                </a:ext>
              </a:extLst>
            </p:cNvPr>
            <p:cNvSpPr txBox="1"/>
            <p:nvPr/>
          </p:nvSpPr>
          <p:spPr>
            <a:xfrm>
              <a:off x="591574" y="5195758"/>
              <a:ext cx="168243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1" name="Group 15">
            <a:extLst>
              <a:ext uri="{FF2B5EF4-FFF2-40B4-BE49-F238E27FC236}">
                <a16:creationId xmlns:a16="http://schemas.microsoft.com/office/drawing/2014/main" id="{FCD4B0EE-E5BE-4327-88F4-262B2E07BE8F}"/>
              </a:ext>
            </a:extLst>
          </p:cNvPr>
          <p:cNvGrpSpPr/>
          <p:nvPr/>
        </p:nvGrpSpPr>
        <p:grpSpPr>
          <a:xfrm>
            <a:off x="4252800" y="5032804"/>
            <a:ext cx="2618846" cy="923330"/>
            <a:chOff x="591574" y="5195758"/>
            <a:chExt cx="1682436" cy="92333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A56D53C-3D7A-4182-AEBC-46C345B0A7F8}"/>
                </a:ext>
              </a:extLst>
            </p:cNvPr>
            <p:cNvSpPr txBox="1"/>
            <p:nvPr/>
          </p:nvSpPr>
          <p:spPr>
            <a:xfrm>
              <a:off x="591575" y="5472757"/>
              <a:ext cx="168243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4797FBC-EE98-4A97-8E8D-DD16D0246021}"/>
                </a:ext>
              </a:extLst>
            </p:cNvPr>
            <p:cNvSpPr txBox="1"/>
            <p:nvPr/>
          </p:nvSpPr>
          <p:spPr>
            <a:xfrm>
              <a:off x="591574" y="5195758"/>
              <a:ext cx="168243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23F80621-AB5C-4D44-8156-F41497C169D9}"/>
              </a:ext>
            </a:extLst>
          </p:cNvPr>
          <p:cNvSpPr txBox="1"/>
          <p:nvPr/>
        </p:nvSpPr>
        <p:spPr>
          <a:xfrm>
            <a:off x="713272" y="786687"/>
            <a:ext cx="38884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Simple </a:t>
            </a:r>
            <a:r>
              <a:rPr lang="en-US" altLang="ko-KR" sz="3600" b="1" dirty="0">
                <a:solidFill>
                  <a:schemeClr val="accent1"/>
                </a:solidFill>
                <a:latin typeface="+mj-lt"/>
                <a:cs typeface="Arial" pitchFamily="34" charset="0"/>
              </a:rPr>
              <a:t>Portfolio</a:t>
            </a:r>
          </a:p>
          <a:p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Presentation</a:t>
            </a:r>
          </a:p>
        </p:txBody>
      </p:sp>
      <p:sp>
        <p:nvSpPr>
          <p:cNvPr id="15" name="Rectangle 7">
            <a:extLst>
              <a:ext uri="{FF2B5EF4-FFF2-40B4-BE49-F238E27FC236}">
                <a16:creationId xmlns:a16="http://schemas.microsoft.com/office/drawing/2014/main" id="{BE57BED4-F3FE-4BC7-A476-A1438FAE16AA}"/>
              </a:ext>
            </a:extLst>
          </p:cNvPr>
          <p:cNvSpPr/>
          <p:nvPr/>
        </p:nvSpPr>
        <p:spPr>
          <a:xfrm>
            <a:off x="2096879" y="4573724"/>
            <a:ext cx="322040" cy="322040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01869" y="2055482"/>
                </a:moveTo>
                <a:lnTo>
                  <a:pt x="869869" y="2055482"/>
                </a:lnTo>
                <a:lnTo>
                  <a:pt x="869869" y="2919482"/>
                </a:lnTo>
                <a:lnTo>
                  <a:pt x="401869" y="2919482"/>
                </a:lnTo>
                <a:close/>
                <a:moveTo>
                  <a:pt x="1121949" y="1695482"/>
                </a:moveTo>
                <a:lnTo>
                  <a:pt x="1589949" y="1695482"/>
                </a:lnTo>
                <a:lnTo>
                  <a:pt x="1589949" y="2919482"/>
                </a:lnTo>
                <a:lnTo>
                  <a:pt x="1121949" y="2919482"/>
                </a:lnTo>
                <a:close/>
                <a:moveTo>
                  <a:pt x="1842029" y="1335482"/>
                </a:moveTo>
                <a:lnTo>
                  <a:pt x="2310029" y="1335482"/>
                </a:lnTo>
                <a:lnTo>
                  <a:pt x="2310029" y="2919482"/>
                </a:lnTo>
                <a:lnTo>
                  <a:pt x="1842029" y="2919482"/>
                </a:lnTo>
                <a:close/>
                <a:moveTo>
                  <a:pt x="2562109" y="975482"/>
                </a:moveTo>
                <a:lnTo>
                  <a:pt x="3030109" y="975482"/>
                </a:lnTo>
                <a:lnTo>
                  <a:pt x="3030109" y="2919482"/>
                </a:lnTo>
                <a:lnTo>
                  <a:pt x="2562109" y="2919482"/>
                </a:lnTo>
                <a:close/>
                <a:moveTo>
                  <a:pt x="2321888" y="224805"/>
                </a:moveTo>
                <a:lnTo>
                  <a:pt x="2880631" y="247420"/>
                </a:lnTo>
                <a:lnTo>
                  <a:pt x="2620844" y="742612"/>
                </a:lnTo>
                <a:lnTo>
                  <a:pt x="2546105" y="613161"/>
                </a:lnTo>
                <a:lnTo>
                  <a:pt x="541555" y="1770488"/>
                </a:lnTo>
                <a:lnTo>
                  <a:pt x="392077" y="1511585"/>
                </a:lnTo>
                <a:lnTo>
                  <a:pt x="2396627" y="354257"/>
                </a:lnTo>
                <a:close/>
                <a:moveTo>
                  <a:pt x="0" y="0"/>
                </a:moveTo>
                <a:lnTo>
                  <a:pt x="180000" y="0"/>
                </a:lnTo>
                <a:lnTo>
                  <a:pt x="180000" y="3059999"/>
                </a:lnTo>
                <a:lnTo>
                  <a:pt x="3240000" y="3059999"/>
                </a:lnTo>
                <a:lnTo>
                  <a:pt x="3240000" y="3239999"/>
                </a:lnTo>
                <a:lnTo>
                  <a:pt x="180000" y="3239999"/>
                </a:lnTo>
                <a:lnTo>
                  <a:pt x="180000" y="3240000"/>
                </a:lnTo>
                <a:lnTo>
                  <a:pt x="0" y="3240000"/>
                </a:lnTo>
                <a:lnTo>
                  <a:pt x="0" y="3239999"/>
                </a:lnTo>
                <a:lnTo>
                  <a:pt x="0" y="305999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DDAC6A6-4162-493C-AED4-8CCEAFDB0563}"/>
              </a:ext>
            </a:extLst>
          </p:cNvPr>
          <p:cNvSpPr/>
          <p:nvPr/>
        </p:nvSpPr>
        <p:spPr>
          <a:xfrm rot="5400000">
            <a:off x="5415446" y="4569409"/>
            <a:ext cx="322469" cy="322041"/>
          </a:xfrm>
          <a:custGeom>
            <a:avLst/>
            <a:gdLst/>
            <a:ahLst/>
            <a:cxnLst/>
            <a:rect l="l" t="t" r="r" b="b"/>
            <a:pathLst>
              <a:path w="3244313" h="3240000">
                <a:moveTo>
                  <a:pt x="2055482" y="677891"/>
                </a:moveTo>
                <a:lnTo>
                  <a:pt x="2055482" y="209891"/>
                </a:lnTo>
                <a:lnTo>
                  <a:pt x="2919482" y="209891"/>
                </a:lnTo>
                <a:lnTo>
                  <a:pt x="2919482" y="677891"/>
                </a:lnTo>
                <a:close/>
                <a:moveTo>
                  <a:pt x="1695482" y="1397971"/>
                </a:moveTo>
                <a:lnTo>
                  <a:pt x="1695482" y="929971"/>
                </a:lnTo>
                <a:lnTo>
                  <a:pt x="2919482" y="929971"/>
                </a:lnTo>
                <a:lnTo>
                  <a:pt x="2919482" y="1397971"/>
                </a:lnTo>
                <a:close/>
                <a:moveTo>
                  <a:pt x="1335482" y="2118051"/>
                </a:moveTo>
                <a:lnTo>
                  <a:pt x="1335482" y="1650051"/>
                </a:lnTo>
                <a:lnTo>
                  <a:pt x="2919482" y="1650051"/>
                </a:lnTo>
                <a:lnTo>
                  <a:pt x="2919482" y="2118051"/>
                </a:lnTo>
                <a:close/>
                <a:moveTo>
                  <a:pt x="975482" y="2838131"/>
                </a:moveTo>
                <a:lnTo>
                  <a:pt x="975482" y="2370131"/>
                </a:lnTo>
                <a:lnTo>
                  <a:pt x="2919482" y="2370131"/>
                </a:lnTo>
                <a:lnTo>
                  <a:pt x="2919482" y="2838131"/>
                </a:lnTo>
                <a:close/>
                <a:moveTo>
                  <a:pt x="10788" y="2651034"/>
                </a:moveTo>
                <a:lnTo>
                  <a:pt x="1168116" y="646484"/>
                </a:lnTo>
                <a:lnTo>
                  <a:pt x="1038664" y="571745"/>
                </a:lnTo>
                <a:lnTo>
                  <a:pt x="1533856" y="311959"/>
                </a:lnTo>
                <a:lnTo>
                  <a:pt x="1556471" y="870701"/>
                </a:lnTo>
                <a:lnTo>
                  <a:pt x="1427019" y="795962"/>
                </a:lnTo>
                <a:lnTo>
                  <a:pt x="269691" y="2800512"/>
                </a:lnTo>
                <a:close/>
                <a:moveTo>
                  <a:pt x="0" y="3240000"/>
                </a:moveTo>
                <a:lnTo>
                  <a:pt x="0" y="3060000"/>
                </a:lnTo>
                <a:lnTo>
                  <a:pt x="3064313" y="3060000"/>
                </a:lnTo>
                <a:lnTo>
                  <a:pt x="3064313" y="0"/>
                </a:lnTo>
                <a:lnTo>
                  <a:pt x="3244313" y="0"/>
                </a:lnTo>
                <a:lnTo>
                  <a:pt x="3244313" y="3240000"/>
                </a:lnTo>
                <a:lnTo>
                  <a:pt x="3240000" y="3240000"/>
                </a:lnTo>
                <a:lnTo>
                  <a:pt x="3064313" y="3240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CD21744-716D-43BB-91F7-0B4060D3C445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sp>
        <p:nvSpPr>
          <p:cNvPr id="19" name="그림 개체 틀 18">
            <a:extLst>
              <a:ext uri="{FF2B5EF4-FFF2-40B4-BE49-F238E27FC236}">
                <a16:creationId xmlns:a16="http://schemas.microsoft.com/office/drawing/2014/main" id="{7DA3E5F3-993D-44D5-B0C3-9FD0B7132BA0}"/>
              </a:ext>
            </a:extLst>
          </p:cNvPr>
          <p:cNvSpPr>
            <a:spLocks noGrp="1"/>
          </p:cNvSpPr>
          <p:nvPr>
            <p:ph type="pic" idx="10"/>
          </p:nvPr>
        </p:nvSpPr>
        <p:spPr/>
      </p:sp>
    </p:spTree>
    <p:extLst>
      <p:ext uri="{BB962C8B-B14F-4D97-AF65-F5344CB8AC3E}">
        <p14:creationId xmlns:p14="http://schemas.microsoft.com/office/powerpoint/2010/main" val="325305818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oup 8">
            <a:extLst>
              <a:ext uri="{FF2B5EF4-FFF2-40B4-BE49-F238E27FC236}">
                <a16:creationId xmlns:a16="http://schemas.microsoft.com/office/drawing/2014/main" id="{FCC30F79-38C3-4CF0-805A-7D2C2C37BB30}"/>
              </a:ext>
            </a:extLst>
          </p:cNvPr>
          <p:cNvGrpSpPr/>
          <p:nvPr/>
        </p:nvGrpSpPr>
        <p:grpSpPr>
          <a:xfrm>
            <a:off x="1302141" y="1839815"/>
            <a:ext cx="3321149" cy="3188980"/>
            <a:chOff x="792153" y="2276872"/>
            <a:chExt cx="2699727" cy="2592288"/>
          </a:xfrm>
        </p:grpSpPr>
        <p:sp>
          <p:nvSpPr>
            <p:cNvPr id="4" name="Block Arc 3">
              <a:extLst>
                <a:ext uri="{FF2B5EF4-FFF2-40B4-BE49-F238E27FC236}">
                  <a16:creationId xmlns:a16="http://schemas.microsoft.com/office/drawing/2014/main" id="{DA9D8E0B-42C3-4526-A5F8-1B24E3BD3F8F}"/>
                </a:ext>
              </a:extLst>
            </p:cNvPr>
            <p:cNvSpPr/>
            <p:nvPr/>
          </p:nvSpPr>
          <p:spPr>
            <a:xfrm>
              <a:off x="899592" y="2276872"/>
              <a:ext cx="2592288" cy="2592288"/>
            </a:xfrm>
            <a:prstGeom prst="blockArc">
              <a:avLst>
                <a:gd name="adj1" fmla="val 12214054"/>
                <a:gd name="adj2" fmla="val 9664598"/>
                <a:gd name="adj3" fmla="val 14811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>
                <a:solidFill>
                  <a:schemeClr val="tx1"/>
                </a:solidFill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C4DBC64-EFCB-4C99-863A-8CB70AA1419F}"/>
                </a:ext>
              </a:extLst>
            </p:cNvPr>
            <p:cNvSpPr txBox="1"/>
            <p:nvPr/>
          </p:nvSpPr>
          <p:spPr>
            <a:xfrm>
              <a:off x="792153" y="3196230"/>
              <a:ext cx="585346" cy="625470"/>
            </a:xfrm>
            <a:prstGeom prst="rect">
              <a:avLst/>
            </a:prstGeom>
            <a:noFill/>
          </p:spPr>
          <p:txBody>
            <a:bodyPr wrap="square" rIns="0" rtlCol="0">
              <a:spAutoFit/>
            </a:bodyPr>
            <a:lstStyle/>
            <a:p>
              <a:pPr algn="ctr"/>
              <a:r>
                <a:rPr lang="en-US" altLang="ko-KR" sz="4400" b="1" dirty="0">
                  <a:solidFill>
                    <a:schemeClr val="accent1"/>
                  </a:solidFill>
                </a:rPr>
                <a:t>01</a:t>
              </a:r>
              <a:endParaRPr lang="ko-KR" altLang="en-US" sz="4400" b="1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BB6A825A-627C-4373-878E-E1796489B7AF}"/>
              </a:ext>
            </a:extLst>
          </p:cNvPr>
          <p:cNvGrpSpPr/>
          <p:nvPr/>
        </p:nvGrpSpPr>
        <p:grpSpPr>
          <a:xfrm>
            <a:off x="2030460" y="3259904"/>
            <a:ext cx="2007837" cy="927187"/>
            <a:chOff x="2022221" y="3259901"/>
            <a:chExt cx="2007837" cy="927187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E33FAA7-5DFC-4AF2-9A35-31865B95CACB}"/>
                </a:ext>
              </a:extLst>
            </p:cNvPr>
            <p:cNvSpPr txBox="1"/>
            <p:nvPr/>
          </p:nvSpPr>
          <p:spPr>
            <a:xfrm>
              <a:off x="2022222" y="3540757"/>
              <a:ext cx="200783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Get a modern PowerPoint  Presentation that is beautifully designed.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2353264-E6F5-4E2D-9A31-67B0EDC04864}"/>
                </a:ext>
              </a:extLst>
            </p:cNvPr>
            <p:cNvSpPr txBox="1"/>
            <p:nvPr/>
          </p:nvSpPr>
          <p:spPr>
            <a:xfrm>
              <a:off x="2022221" y="3259901"/>
              <a:ext cx="200783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Add Contents Title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9" name="Group 12">
            <a:extLst>
              <a:ext uri="{FF2B5EF4-FFF2-40B4-BE49-F238E27FC236}">
                <a16:creationId xmlns:a16="http://schemas.microsoft.com/office/drawing/2014/main" id="{0657AD27-86C0-4D87-8F9C-5CE1AADCCD46}"/>
              </a:ext>
            </a:extLst>
          </p:cNvPr>
          <p:cNvGrpSpPr/>
          <p:nvPr/>
        </p:nvGrpSpPr>
        <p:grpSpPr>
          <a:xfrm>
            <a:off x="939114" y="5347905"/>
            <a:ext cx="10404389" cy="769975"/>
            <a:chOff x="611558" y="5496925"/>
            <a:chExt cx="7957378" cy="769975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2898667-D71B-4399-AFB1-934D1680EDDA}"/>
                </a:ext>
              </a:extLst>
            </p:cNvPr>
            <p:cNvSpPr txBox="1"/>
            <p:nvPr/>
          </p:nvSpPr>
          <p:spPr>
            <a:xfrm>
              <a:off x="611559" y="5805235"/>
              <a:ext cx="795737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Get a modern PowerPoint  Presentation that is beautifully designed. I hope and I believe that this Template will your Time, Money and Reputation. Easy to change colors, photos and Text.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1ED5324-ED4B-4CC6-8569-02E96FE69B87}"/>
                </a:ext>
              </a:extLst>
            </p:cNvPr>
            <p:cNvSpPr txBox="1"/>
            <p:nvPr/>
          </p:nvSpPr>
          <p:spPr>
            <a:xfrm>
              <a:off x="611558" y="5496925"/>
              <a:ext cx="795737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Add Contents Title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12" name="Group 17">
            <a:extLst>
              <a:ext uri="{FF2B5EF4-FFF2-40B4-BE49-F238E27FC236}">
                <a16:creationId xmlns:a16="http://schemas.microsoft.com/office/drawing/2014/main" id="{CFF5CC24-4426-4CFF-BCF7-E8B736959823}"/>
              </a:ext>
            </a:extLst>
          </p:cNvPr>
          <p:cNvGrpSpPr/>
          <p:nvPr/>
        </p:nvGrpSpPr>
        <p:grpSpPr>
          <a:xfrm>
            <a:off x="7553417" y="1839815"/>
            <a:ext cx="3321149" cy="3188980"/>
            <a:chOff x="792153" y="2276872"/>
            <a:chExt cx="2699727" cy="2592288"/>
          </a:xfrm>
        </p:grpSpPr>
        <p:sp>
          <p:nvSpPr>
            <p:cNvPr id="13" name="Block Arc 20">
              <a:extLst>
                <a:ext uri="{FF2B5EF4-FFF2-40B4-BE49-F238E27FC236}">
                  <a16:creationId xmlns:a16="http://schemas.microsoft.com/office/drawing/2014/main" id="{7BF8872D-0E36-4233-BB26-594C85C20449}"/>
                </a:ext>
              </a:extLst>
            </p:cNvPr>
            <p:cNvSpPr/>
            <p:nvPr/>
          </p:nvSpPr>
          <p:spPr>
            <a:xfrm>
              <a:off x="899592" y="2276872"/>
              <a:ext cx="2592288" cy="2592288"/>
            </a:xfrm>
            <a:prstGeom prst="blockArc">
              <a:avLst>
                <a:gd name="adj1" fmla="val 12214054"/>
                <a:gd name="adj2" fmla="val 9664598"/>
                <a:gd name="adj3" fmla="val 14811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>
                <a:solidFill>
                  <a:schemeClr val="tx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BB1D3F7-4C5A-4500-AEC1-D6F35600A7ED}"/>
                </a:ext>
              </a:extLst>
            </p:cNvPr>
            <p:cNvSpPr txBox="1"/>
            <p:nvPr/>
          </p:nvSpPr>
          <p:spPr>
            <a:xfrm>
              <a:off x="792153" y="3196230"/>
              <a:ext cx="585346" cy="625470"/>
            </a:xfrm>
            <a:prstGeom prst="rect">
              <a:avLst/>
            </a:prstGeom>
            <a:noFill/>
          </p:spPr>
          <p:txBody>
            <a:bodyPr wrap="square" rIns="0" rtlCol="0">
              <a:spAutoFit/>
            </a:bodyPr>
            <a:lstStyle/>
            <a:p>
              <a:pPr algn="ctr"/>
              <a:r>
                <a:rPr lang="en-US" altLang="ko-KR" sz="4400" b="1" dirty="0">
                  <a:solidFill>
                    <a:schemeClr val="accent4"/>
                  </a:solidFill>
                </a:rPr>
                <a:t>02</a:t>
              </a:r>
              <a:endParaRPr lang="ko-KR" altLang="en-US" sz="4400" b="1" dirty="0">
                <a:solidFill>
                  <a:schemeClr val="accent4"/>
                </a:solidFill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E2859FFA-4E24-4772-858F-0A3B4F0AA59E}"/>
              </a:ext>
            </a:extLst>
          </p:cNvPr>
          <p:cNvGrpSpPr/>
          <p:nvPr/>
        </p:nvGrpSpPr>
        <p:grpSpPr>
          <a:xfrm>
            <a:off x="8339402" y="3259904"/>
            <a:ext cx="1940023" cy="927187"/>
            <a:chOff x="8273497" y="3259901"/>
            <a:chExt cx="1940023" cy="927187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5120488-BA11-4704-B915-9663F7A336A0}"/>
                </a:ext>
              </a:extLst>
            </p:cNvPr>
            <p:cNvSpPr txBox="1"/>
            <p:nvPr/>
          </p:nvSpPr>
          <p:spPr>
            <a:xfrm>
              <a:off x="8273498" y="3540757"/>
              <a:ext cx="194002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Get a modern PowerPoint  Presentation that is beautifully designed.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10C5AD3-756E-4E0C-BAAB-C9FFCB0A689F}"/>
                </a:ext>
              </a:extLst>
            </p:cNvPr>
            <p:cNvSpPr txBox="1"/>
            <p:nvPr/>
          </p:nvSpPr>
          <p:spPr>
            <a:xfrm>
              <a:off x="8273497" y="3259901"/>
              <a:ext cx="194002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Add Contents Title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18" name="Left-Right Arrow 24">
            <a:extLst>
              <a:ext uri="{FF2B5EF4-FFF2-40B4-BE49-F238E27FC236}">
                <a16:creationId xmlns:a16="http://schemas.microsoft.com/office/drawing/2014/main" id="{0DFD7000-A672-4841-A2C3-75A07B8983F6}"/>
              </a:ext>
            </a:extLst>
          </p:cNvPr>
          <p:cNvSpPr/>
          <p:nvPr/>
        </p:nvSpPr>
        <p:spPr>
          <a:xfrm>
            <a:off x="5084518" y="2765391"/>
            <a:ext cx="2007670" cy="1337828"/>
          </a:xfrm>
          <a:prstGeom prst="left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19" name="Rectangle 9">
            <a:extLst>
              <a:ext uri="{FF2B5EF4-FFF2-40B4-BE49-F238E27FC236}">
                <a16:creationId xmlns:a16="http://schemas.microsoft.com/office/drawing/2014/main" id="{AC3BFF68-9DD9-48BB-91E9-AF3A844EA91D}"/>
              </a:ext>
            </a:extLst>
          </p:cNvPr>
          <p:cNvSpPr/>
          <p:nvPr/>
        </p:nvSpPr>
        <p:spPr>
          <a:xfrm>
            <a:off x="2809174" y="2719958"/>
            <a:ext cx="439251" cy="411178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0" name="Rounded Rectangle 5">
            <a:extLst>
              <a:ext uri="{FF2B5EF4-FFF2-40B4-BE49-F238E27FC236}">
                <a16:creationId xmlns:a16="http://schemas.microsoft.com/office/drawing/2014/main" id="{D2042834-556A-4DB8-BF90-8DCEBD2F113B}"/>
              </a:ext>
            </a:extLst>
          </p:cNvPr>
          <p:cNvSpPr/>
          <p:nvPr/>
        </p:nvSpPr>
        <p:spPr>
          <a:xfrm flipH="1">
            <a:off x="9018974" y="2719958"/>
            <a:ext cx="522203" cy="430786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5778894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자유형 25">
            <a:extLst>
              <a:ext uri="{FF2B5EF4-FFF2-40B4-BE49-F238E27FC236}">
                <a16:creationId xmlns:a16="http://schemas.microsoft.com/office/drawing/2014/main" id="{4A6082A9-DEEE-465B-A999-31D9054A96ED}"/>
              </a:ext>
            </a:extLst>
          </p:cNvPr>
          <p:cNvSpPr/>
          <p:nvPr/>
        </p:nvSpPr>
        <p:spPr>
          <a:xfrm flipV="1">
            <a:off x="949193" y="2521590"/>
            <a:ext cx="10332000" cy="45719"/>
          </a:xfrm>
          <a:custGeom>
            <a:avLst/>
            <a:gdLst>
              <a:gd name="connsiteX0" fmla="*/ 0 w 7226300"/>
              <a:gd name="connsiteY0" fmla="*/ 0 h 0"/>
              <a:gd name="connsiteX1" fmla="*/ 7226300 w 72263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226300">
                <a:moveTo>
                  <a:pt x="0" y="0"/>
                </a:moveTo>
                <a:lnTo>
                  <a:pt x="7226300" y="0"/>
                </a:lnTo>
              </a:path>
            </a:pathLst>
          </a:cu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" name="자유형 27">
            <a:extLst>
              <a:ext uri="{FF2B5EF4-FFF2-40B4-BE49-F238E27FC236}">
                <a16:creationId xmlns:a16="http://schemas.microsoft.com/office/drawing/2014/main" id="{9FEDCD63-9447-4C13-A5AF-6C2377765F18}"/>
              </a:ext>
            </a:extLst>
          </p:cNvPr>
          <p:cNvSpPr/>
          <p:nvPr/>
        </p:nvSpPr>
        <p:spPr>
          <a:xfrm flipV="1">
            <a:off x="949193" y="3432260"/>
            <a:ext cx="10332000" cy="45719"/>
          </a:xfrm>
          <a:custGeom>
            <a:avLst/>
            <a:gdLst>
              <a:gd name="connsiteX0" fmla="*/ 0 w 7226300"/>
              <a:gd name="connsiteY0" fmla="*/ 0 h 0"/>
              <a:gd name="connsiteX1" fmla="*/ 7226300 w 72263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226300">
                <a:moveTo>
                  <a:pt x="0" y="0"/>
                </a:moveTo>
                <a:lnTo>
                  <a:pt x="7226300" y="0"/>
                </a:lnTo>
              </a:path>
            </a:pathLst>
          </a:cu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" name="자유형 29">
            <a:extLst>
              <a:ext uri="{FF2B5EF4-FFF2-40B4-BE49-F238E27FC236}">
                <a16:creationId xmlns:a16="http://schemas.microsoft.com/office/drawing/2014/main" id="{3DE1E8F4-0174-48F7-9943-2881617DC73B}"/>
              </a:ext>
            </a:extLst>
          </p:cNvPr>
          <p:cNvSpPr/>
          <p:nvPr/>
        </p:nvSpPr>
        <p:spPr>
          <a:xfrm flipV="1">
            <a:off x="949193" y="4342930"/>
            <a:ext cx="10332000" cy="45719"/>
          </a:xfrm>
          <a:custGeom>
            <a:avLst/>
            <a:gdLst>
              <a:gd name="connsiteX0" fmla="*/ 0 w 7226300"/>
              <a:gd name="connsiteY0" fmla="*/ 0 h 0"/>
              <a:gd name="connsiteX1" fmla="*/ 7226300 w 72263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226300">
                <a:moveTo>
                  <a:pt x="0" y="0"/>
                </a:moveTo>
                <a:lnTo>
                  <a:pt x="7226300" y="0"/>
                </a:lnTo>
              </a:path>
            </a:pathLst>
          </a:cu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" name="자유형 30">
            <a:extLst>
              <a:ext uri="{FF2B5EF4-FFF2-40B4-BE49-F238E27FC236}">
                <a16:creationId xmlns:a16="http://schemas.microsoft.com/office/drawing/2014/main" id="{83A0A6C3-0005-411C-8CC9-420450CF6538}"/>
              </a:ext>
            </a:extLst>
          </p:cNvPr>
          <p:cNvSpPr/>
          <p:nvPr/>
        </p:nvSpPr>
        <p:spPr>
          <a:xfrm flipV="1">
            <a:off x="949193" y="5253600"/>
            <a:ext cx="10332000" cy="45719"/>
          </a:xfrm>
          <a:custGeom>
            <a:avLst/>
            <a:gdLst>
              <a:gd name="connsiteX0" fmla="*/ 0 w 7226300"/>
              <a:gd name="connsiteY0" fmla="*/ 0 h 0"/>
              <a:gd name="connsiteX1" fmla="*/ 7226300 w 72263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226300">
                <a:moveTo>
                  <a:pt x="0" y="0"/>
                </a:moveTo>
                <a:lnTo>
                  <a:pt x="7226300" y="0"/>
                </a:lnTo>
              </a:path>
            </a:pathLst>
          </a:cu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" name="Oval 10">
            <a:extLst>
              <a:ext uri="{FF2B5EF4-FFF2-40B4-BE49-F238E27FC236}">
                <a16:creationId xmlns:a16="http://schemas.microsoft.com/office/drawing/2014/main" id="{44FB80F7-FA26-4B4F-9425-CD137AA9FCB3}"/>
              </a:ext>
            </a:extLst>
          </p:cNvPr>
          <p:cNvSpPr/>
          <p:nvPr/>
        </p:nvSpPr>
        <p:spPr>
          <a:xfrm>
            <a:off x="911134" y="2713143"/>
            <a:ext cx="573285" cy="573285"/>
          </a:xfrm>
          <a:prstGeom prst="ellipse">
            <a:avLst/>
          </a:prstGeom>
          <a:solidFill>
            <a:schemeClr val="accent3"/>
          </a:solidFill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JM" sz="27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8" name="Oval 10">
            <a:extLst>
              <a:ext uri="{FF2B5EF4-FFF2-40B4-BE49-F238E27FC236}">
                <a16:creationId xmlns:a16="http://schemas.microsoft.com/office/drawing/2014/main" id="{A36A6846-9AA3-4DFE-AFBC-B72382CF7220}"/>
              </a:ext>
            </a:extLst>
          </p:cNvPr>
          <p:cNvSpPr/>
          <p:nvPr/>
        </p:nvSpPr>
        <p:spPr>
          <a:xfrm>
            <a:off x="911133" y="3623814"/>
            <a:ext cx="573285" cy="573285"/>
          </a:xfrm>
          <a:prstGeom prst="ellipse">
            <a:avLst/>
          </a:prstGeom>
          <a:solidFill>
            <a:schemeClr val="accent2"/>
          </a:solidFill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JM" sz="27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9" name="Oval 10">
            <a:extLst>
              <a:ext uri="{FF2B5EF4-FFF2-40B4-BE49-F238E27FC236}">
                <a16:creationId xmlns:a16="http://schemas.microsoft.com/office/drawing/2014/main" id="{C264C122-9261-4455-9D2B-0D80A0DC90B8}"/>
              </a:ext>
            </a:extLst>
          </p:cNvPr>
          <p:cNvSpPr/>
          <p:nvPr/>
        </p:nvSpPr>
        <p:spPr>
          <a:xfrm>
            <a:off x="911132" y="4534485"/>
            <a:ext cx="573285" cy="573285"/>
          </a:xfrm>
          <a:prstGeom prst="ellipse">
            <a:avLst/>
          </a:prstGeom>
          <a:solidFill>
            <a:schemeClr val="accent1"/>
          </a:solidFill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JM" sz="270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0" name="Oval 10">
            <a:extLst>
              <a:ext uri="{FF2B5EF4-FFF2-40B4-BE49-F238E27FC236}">
                <a16:creationId xmlns:a16="http://schemas.microsoft.com/office/drawing/2014/main" id="{7CA06C89-68EA-4C21-9958-C9777E3175B6}"/>
              </a:ext>
            </a:extLst>
          </p:cNvPr>
          <p:cNvSpPr/>
          <p:nvPr/>
        </p:nvSpPr>
        <p:spPr>
          <a:xfrm>
            <a:off x="911131" y="5445155"/>
            <a:ext cx="573285" cy="573285"/>
          </a:xfrm>
          <a:prstGeom prst="ellipse">
            <a:avLst/>
          </a:prstGeom>
          <a:solidFill>
            <a:schemeClr val="accent6"/>
          </a:solidFill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JM" sz="2700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FFE078D-1F6B-4E85-ABD3-0E4C9DD7EBE9}"/>
              </a:ext>
            </a:extLst>
          </p:cNvPr>
          <p:cNvSpPr/>
          <p:nvPr/>
        </p:nvSpPr>
        <p:spPr>
          <a:xfrm>
            <a:off x="903317" y="1802472"/>
            <a:ext cx="573285" cy="573285"/>
          </a:xfrm>
          <a:prstGeom prst="ellipse">
            <a:avLst/>
          </a:prstGeom>
          <a:solidFill>
            <a:schemeClr val="accent4"/>
          </a:solidFill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JM" sz="27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3E11F7F-9E9B-43D1-B0BC-ED7CCD3DDF61}"/>
              </a:ext>
            </a:extLst>
          </p:cNvPr>
          <p:cNvSpPr txBox="1"/>
          <p:nvPr/>
        </p:nvSpPr>
        <p:spPr>
          <a:xfrm>
            <a:off x="1703220" y="5500964"/>
            <a:ext cx="75015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can simply impress your audience and add a unique zing and appeal to your Reports and Presentations with our Templates.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AECB748-12EF-4CC6-81D3-F6DAD448FD25}"/>
              </a:ext>
            </a:extLst>
          </p:cNvPr>
          <p:cNvSpPr txBox="1"/>
          <p:nvPr/>
        </p:nvSpPr>
        <p:spPr>
          <a:xfrm>
            <a:off x="1703219" y="4590292"/>
            <a:ext cx="75015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can simply impress your audience and add a unique zing and appeal to your Reports and Presentations with our Templates.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8A712E5-15F6-4995-AC81-594F76B1D78D}"/>
              </a:ext>
            </a:extLst>
          </p:cNvPr>
          <p:cNvSpPr txBox="1"/>
          <p:nvPr/>
        </p:nvSpPr>
        <p:spPr>
          <a:xfrm>
            <a:off x="1703218" y="3679622"/>
            <a:ext cx="75015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can simply impress your audience and add a unique zing and appeal to your Reports and Presentations with our Templates.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97763B4-F0E9-4720-B371-97957BC5E8C7}"/>
              </a:ext>
            </a:extLst>
          </p:cNvPr>
          <p:cNvSpPr txBox="1"/>
          <p:nvPr/>
        </p:nvSpPr>
        <p:spPr>
          <a:xfrm>
            <a:off x="1703217" y="2768952"/>
            <a:ext cx="75015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can simply impress your audience and add a unique zing and appeal to your Reports and Presentations with our Templates.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E4010E8-4571-4944-89E8-605DC26E02D1}"/>
              </a:ext>
            </a:extLst>
          </p:cNvPr>
          <p:cNvSpPr txBox="1"/>
          <p:nvPr/>
        </p:nvSpPr>
        <p:spPr>
          <a:xfrm>
            <a:off x="1703216" y="1858282"/>
            <a:ext cx="75015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can simply impress your audience and add a unique zing and appeal to your Reports and Presentations with our Templates.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209696A-15B4-4CE1-BB43-5A586897C288}"/>
              </a:ext>
            </a:extLst>
          </p:cNvPr>
          <p:cNvSpPr txBox="1"/>
          <p:nvPr/>
        </p:nvSpPr>
        <p:spPr>
          <a:xfrm>
            <a:off x="9632715" y="1735170"/>
            <a:ext cx="1740892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4000" dirty="0">
                <a:solidFill>
                  <a:schemeClr val="accent4"/>
                </a:solidFill>
              </a:rPr>
              <a:t>A </a:t>
            </a:r>
            <a:r>
              <a:rPr lang="en-US" altLang="ko-KR" sz="2000" dirty="0">
                <a:solidFill>
                  <a:schemeClr val="accent4"/>
                </a:solidFill>
              </a:rPr>
              <a:t>Contents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639B50A-6040-495A-9026-7DE50722402A}"/>
              </a:ext>
            </a:extLst>
          </p:cNvPr>
          <p:cNvSpPr txBox="1"/>
          <p:nvPr/>
        </p:nvSpPr>
        <p:spPr>
          <a:xfrm>
            <a:off x="9632715" y="2645841"/>
            <a:ext cx="1740892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4000" dirty="0">
                <a:solidFill>
                  <a:schemeClr val="accent3"/>
                </a:solidFill>
              </a:rPr>
              <a:t>B </a:t>
            </a:r>
            <a:r>
              <a:rPr lang="en-US" altLang="ko-KR" sz="2000" dirty="0">
                <a:solidFill>
                  <a:schemeClr val="accent3"/>
                </a:solidFill>
              </a:rPr>
              <a:t>Contents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EF7C6B5-643D-40DC-9288-6F1BF4186FBE}"/>
              </a:ext>
            </a:extLst>
          </p:cNvPr>
          <p:cNvSpPr txBox="1"/>
          <p:nvPr/>
        </p:nvSpPr>
        <p:spPr>
          <a:xfrm>
            <a:off x="9632715" y="3556512"/>
            <a:ext cx="1740892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4000" dirty="0">
                <a:solidFill>
                  <a:schemeClr val="accent2"/>
                </a:solidFill>
              </a:rPr>
              <a:t>C </a:t>
            </a:r>
            <a:r>
              <a:rPr lang="en-US" altLang="ko-KR" sz="2000" dirty="0">
                <a:solidFill>
                  <a:schemeClr val="accent2"/>
                </a:solidFill>
              </a:rPr>
              <a:t>Contents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2B2BB9F-5B48-4A69-8990-342A5CFB8694}"/>
              </a:ext>
            </a:extLst>
          </p:cNvPr>
          <p:cNvSpPr txBox="1"/>
          <p:nvPr/>
        </p:nvSpPr>
        <p:spPr>
          <a:xfrm>
            <a:off x="9632715" y="4467183"/>
            <a:ext cx="1740892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4000" dirty="0">
                <a:solidFill>
                  <a:schemeClr val="accent1"/>
                </a:solidFill>
              </a:rPr>
              <a:t>D </a:t>
            </a:r>
            <a:r>
              <a:rPr lang="en-US" altLang="ko-KR" sz="2000" dirty="0">
                <a:solidFill>
                  <a:schemeClr val="accent1"/>
                </a:solidFill>
              </a:rPr>
              <a:t>Contents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63F35FD-5D7B-4B34-9B02-96559C4771B8}"/>
              </a:ext>
            </a:extLst>
          </p:cNvPr>
          <p:cNvSpPr txBox="1"/>
          <p:nvPr/>
        </p:nvSpPr>
        <p:spPr>
          <a:xfrm>
            <a:off x="9632715" y="5377853"/>
            <a:ext cx="1740892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4000" dirty="0">
                <a:solidFill>
                  <a:schemeClr val="accent6"/>
                </a:solidFill>
              </a:rPr>
              <a:t>E </a:t>
            </a:r>
            <a:r>
              <a:rPr lang="en-US" altLang="ko-KR" sz="2000" dirty="0">
                <a:solidFill>
                  <a:schemeClr val="accent6"/>
                </a:solidFill>
              </a:rPr>
              <a:t>Contents</a:t>
            </a:r>
          </a:p>
        </p:txBody>
      </p:sp>
    </p:spTree>
    <p:extLst>
      <p:ext uri="{BB962C8B-B14F-4D97-AF65-F5344CB8AC3E}">
        <p14:creationId xmlns:p14="http://schemas.microsoft.com/office/powerpoint/2010/main" val="31836517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0EFE7C8-1023-CC03-419F-5B2B88C12B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CH" dirty="0"/>
              <a:t>What are today’s pains?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6986553-D4F0-13F9-8BC8-E69B9C486C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309" y="1244824"/>
            <a:ext cx="8968752" cy="5040742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schemeClr val="bg1">
                <a:lumMod val="50000"/>
                <a:alpha val="40000"/>
              </a:schemeClr>
            </a:outerShdw>
          </a:effectLst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9AF9183D-2609-AAE2-CCB7-17B00B25260A}"/>
              </a:ext>
            </a:extLst>
          </p:cNvPr>
          <p:cNvSpPr/>
          <p:nvPr/>
        </p:nvSpPr>
        <p:spPr>
          <a:xfrm>
            <a:off x="2780267" y="3920621"/>
            <a:ext cx="3501081" cy="75376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74BC91D-9465-361C-8E2D-F9E7B56D3D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4896" y="3114675"/>
            <a:ext cx="5785022" cy="360050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schemeClr val="bg1">
                <a:lumMod val="50000"/>
                <a:alpha val="40000"/>
              </a:schemeClr>
            </a:outerShdw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F94A51F-7C66-EC07-39D0-E10F57B58C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54943" y="2447234"/>
            <a:ext cx="2263158" cy="4071257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schemeClr val="bg1">
                <a:lumMod val="50000"/>
                <a:alpha val="40000"/>
              </a:schemeClr>
            </a:outerShdw>
          </a:effectLst>
        </p:spPr>
      </p:pic>
      <p:sp>
        <p:nvSpPr>
          <p:cNvPr id="4" name="Rounded Rectangular Callout 3">
            <a:extLst>
              <a:ext uri="{FF2B5EF4-FFF2-40B4-BE49-F238E27FC236}">
                <a16:creationId xmlns:a16="http://schemas.microsoft.com/office/drawing/2014/main" id="{47CF41E4-B429-B4FC-02AD-DCD9AF7E013E}"/>
              </a:ext>
            </a:extLst>
          </p:cNvPr>
          <p:cNvSpPr/>
          <p:nvPr/>
        </p:nvSpPr>
        <p:spPr>
          <a:xfrm>
            <a:off x="6074469" y="3959681"/>
            <a:ext cx="1829735" cy="646332"/>
          </a:xfrm>
          <a:prstGeom prst="wedgeRoundRectCallout">
            <a:avLst>
              <a:gd name="adj1" fmla="val 43952"/>
              <a:gd name="adj2" fmla="val -126505"/>
              <a:gd name="adj3" fmla="val 16667"/>
            </a:avLst>
          </a:prstGeom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sz="2800" dirty="0"/>
              <a:t>import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9B71C4D-2158-74A1-AC81-71C9334AFB03}"/>
              </a:ext>
            </a:extLst>
          </p:cNvPr>
          <p:cNvSpPr txBox="1"/>
          <p:nvPr/>
        </p:nvSpPr>
        <p:spPr>
          <a:xfrm>
            <a:off x="6989336" y="5451019"/>
            <a:ext cx="39036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600" dirty="0">
                <a:highlight>
                  <a:srgbClr val="FFFF00"/>
                </a:highlight>
              </a:rPr>
              <a:t>T</a:t>
            </a:r>
            <a:r>
              <a:rPr lang="en-CH" sz="3600" dirty="0">
                <a:highlight>
                  <a:srgbClr val="FFFF00"/>
                </a:highlight>
              </a:rPr>
              <a:t>ons of csv files…</a:t>
            </a:r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5E444532-A837-9E3A-A1FF-E2255DCF943B}"/>
              </a:ext>
            </a:extLst>
          </p:cNvPr>
          <p:cNvSpPr/>
          <p:nvPr/>
        </p:nvSpPr>
        <p:spPr>
          <a:xfrm>
            <a:off x="9239003" y="3631589"/>
            <a:ext cx="2135579" cy="646332"/>
          </a:xfrm>
          <a:prstGeom prst="wedgeRoundRectCallout">
            <a:avLst>
              <a:gd name="adj1" fmla="val 23369"/>
              <a:gd name="adj2" fmla="val -186535"/>
              <a:gd name="adj3" fmla="val 16667"/>
            </a:avLst>
          </a:prstGeom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sz="2800" dirty="0"/>
              <a:t>production</a:t>
            </a:r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121200DC-7FFA-9244-FE6B-A8DC64B974E3}"/>
              </a:ext>
            </a:extLst>
          </p:cNvPr>
          <p:cNvSpPr/>
          <p:nvPr/>
        </p:nvSpPr>
        <p:spPr>
          <a:xfrm>
            <a:off x="10307782" y="4634450"/>
            <a:ext cx="1546529" cy="646332"/>
          </a:xfrm>
          <a:prstGeom prst="wedgeRoundRectCallout">
            <a:avLst>
              <a:gd name="adj1" fmla="val 63114"/>
              <a:gd name="adj2" fmla="val -138765"/>
              <a:gd name="adj3" fmla="val 16667"/>
            </a:avLst>
          </a:prstGeom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sz="2800" dirty="0"/>
              <a:t>…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BEB7168-452B-E4E9-D3E6-E282B257AD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32523" y="1674438"/>
            <a:ext cx="4533900" cy="127000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schemeClr val="bg1">
                <a:lumMod val="50000"/>
                <a:alpha val="4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1319771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38B56C8-2ECC-40CE-8512-1AB853C9BE30}"/>
              </a:ext>
            </a:extLst>
          </p:cNvPr>
          <p:cNvSpPr txBox="1"/>
          <p:nvPr/>
        </p:nvSpPr>
        <p:spPr>
          <a:xfrm>
            <a:off x="365129" y="436447"/>
            <a:ext cx="2865753" cy="17543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+mj-lt"/>
                <a:cs typeface="Arial" pitchFamily="34" charset="0"/>
              </a:rPr>
              <a:t>Column  Style</a:t>
            </a:r>
            <a:endParaRPr lang="ko-KR" altLang="en-US" sz="5400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D60464-8ED7-4AC2-ACD1-1F8E42EF985F}"/>
              </a:ext>
            </a:extLst>
          </p:cNvPr>
          <p:cNvSpPr txBox="1"/>
          <p:nvPr/>
        </p:nvSpPr>
        <p:spPr>
          <a:xfrm>
            <a:off x="4259444" y="2042727"/>
            <a:ext cx="7044281" cy="52322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 </a:t>
            </a:r>
            <a:r>
              <a:rPr lang="en-US" altLang="ko-KR" sz="1400" b="1" dirty="0">
                <a:solidFill>
                  <a:schemeClr val="bg1"/>
                </a:solidFill>
                <a:ea typeface="FZShuTi" pitchFamily="2" charset="-122"/>
                <a:cs typeface="Arial" pitchFamily="34" charset="0"/>
              </a:rPr>
              <a:t>I hope and I believe that this Template will your Time.</a:t>
            </a:r>
            <a:endParaRPr lang="en-US" altLang="ko-KR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73058D-25AA-45C9-94EE-5B4F0E334E6A}"/>
              </a:ext>
            </a:extLst>
          </p:cNvPr>
          <p:cNvSpPr txBox="1"/>
          <p:nvPr/>
        </p:nvSpPr>
        <p:spPr>
          <a:xfrm>
            <a:off x="4259444" y="2646343"/>
            <a:ext cx="7044281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Easy to change colors, photos and Text. I hope and I believe that this Template will your Time, Money and Reputation. You can simply impress your audience and add a unique zing and appeal to your Presentations. Easy to change colors, photos and Text. You can simply impress your audience and add a unique zing and appeal to your Presentations. Easy to change colors, photos and Text. I hope and I believe that this Template will your Time, Money and Reputation. You can simply impress your audience and add a unique zing and appeal to your Presentations. Easy to change colors, photos and Text. I hope and I believe that this Template will your Time, Money and Reputation. You can simply impress your audience and add a unique zing and appeal to your Presentations. Easy to change colors, photos and Text. You can simply impress your audience and add a unique zing and appeal to your Presentations. Easy to change colors, photos and Text. I hope and I believe that this Template will your Time, Money and Reputation. You can simply impress your audience and add a unique zing and appeal to your Presentations. Easy to change colors, photos and Text. I hope and I believe that this Template will your Time, Money and Reputation.</a:t>
            </a:r>
          </a:p>
          <a:p>
            <a:endParaRPr lang="en-US" altLang="ko-KR" sz="1200" dirty="0">
              <a:solidFill>
                <a:schemeClr val="bg1"/>
              </a:solidFill>
              <a:cs typeface="Arial" pitchFamily="34" charset="0"/>
            </a:endParaRPr>
          </a:p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I hope and I believe that this Template will your Time, Money and Reputation. Easy to change colors, photos and Text. </a:t>
            </a:r>
          </a:p>
          <a:p>
            <a:endParaRPr lang="en-US" altLang="ko-KR" sz="1200" dirty="0">
              <a:solidFill>
                <a:schemeClr val="bg1"/>
              </a:solidFill>
              <a:cs typeface="Arial" pitchFamily="34" charset="0"/>
            </a:endParaRPr>
          </a:p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zing.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A338D9-F074-476D-BFB5-72AEA91398EB}"/>
              </a:ext>
            </a:extLst>
          </p:cNvPr>
          <p:cNvSpPr txBox="1"/>
          <p:nvPr/>
        </p:nvSpPr>
        <p:spPr>
          <a:xfrm>
            <a:off x="813029" y="3159815"/>
            <a:ext cx="207821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I hope and I believe that this Template will your Time, Money and Reputation. Easy to change colors, photos and Text. 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8" name="Freeform: Shape 4">
            <a:extLst>
              <a:ext uri="{FF2B5EF4-FFF2-40B4-BE49-F238E27FC236}">
                <a16:creationId xmlns:a16="http://schemas.microsoft.com/office/drawing/2014/main" id="{0F912BDF-7B76-4128-B99F-EDC5D526A746}"/>
              </a:ext>
            </a:extLst>
          </p:cNvPr>
          <p:cNvSpPr/>
          <p:nvPr/>
        </p:nvSpPr>
        <p:spPr>
          <a:xfrm>
            <a:off x="662429" y="2627220"/>
            <a:ext cx="451691" cy="417752"/>
          </a:xfrm>
          <a:custGeom>
            <a:avLst/>
            <a:gdLst/>
            <a:ahLst/>
            <a:cxnLst/>
            <a:rect l="l" t="t" r="r" b="b"/>
            <a:pathLst>
              <a:path w="152069" h="140643">
                <a:moveTo>
                  <a:pt x="139177" y="0"/>
                </a:moveTo>
                <a:lnTo>
                  <a:pt x="152069" y="20510"/>
                </a:lnTo>
                <a:cubicBezTo>
                  <a:pt x="141326" y="25003"/>
                  <a:pt x="133415" y="31693"/>
                  <a:pt x="128336" y="40581"/>
                </a:cubicBezTo>
                <a:cubicBezTo>
                  <a:pt x="123257" y="49469"/>
                  <a:pt x="120425" y="62410"/>
                  <a:pt x="119839" y="79404"/>
                </a:cubicBezTo>
                <a:lnTo>
                  <a:pt x="147381" y="79404"/>
                </a:lnTo>
                <a:lnTo>
                  <a:pt x="147381" y="140643"/>
                </a:lnTo>
                <a:lnTo>
                  <a:pt x="90831" y="140643"/>
                </a:lnTo>
                <a:lnTo>
                  <a:pt x="90831" y="92297"/>
                </a:lnTo>
                <a:cubicBezTo>
                  <a:pt x="90831" y="66122"/>
                  <a:pt x="93957" y="47174"/>
                  <a:pt x="100207" y="35454"/>
                </a:cubicBezTo>
                <a:cubicBezTo>
                  <a:pt x="108412" y="19827"/>
                  <a:pt x="121401" y="8009"/>
                  <a:pt x="139177" y="0"/>
                </a:cubicBezTo>
                <a:close/>
                <a:moveTo>
                  <a:pt x="48345" y="0"/>
                </a:moveTo>
                <a:lnTo>
                  <a:pt x="61238" y="20510"/>
                </a:lnTo>
                <a:cubicBezTo>
                  <a:pt x="50494" y="25003"/>
                  <a:pt x="42583" y="31693"/>
                  <a:pt x="37504" y="40581"/>
                </a:cubicBezTo>
                <a:cubicBezTo>
                  <a:pt x="32425" y="49469"/>
                  <a:pt x="29593" y="62410"/>
                  <a:pt x="29007" y="79404"/>
                </a:cubicBezTo>
                <a:lnTo>
                  <a:pt x="56550" y="79404"/>
                </a:lnTo>
                <a:lnTo>
                  <a:pt x="56550" y="140643"/>
                </a:lnTo>
                <a:lnTo>
                  <a:pt x="0" y="140643"/>
                </a:lnTo>
                <a:lnTo>
                  <a:pt x="0" y="92297"/>
                </a:lnTo>
                <a:cubicBezTo>
                  <a:pt x="0" y="66122"/>
                  <a:pt x="3125" y="47174"/>
                  <a:pt x="9376" y="35454"/>
                </a:cubicBezTo>
                <a:cubicBezTo>
                  <a:pt x="17580" y="19827"/>
                  <a:pt x="30570" y="8009"/>
                  <a:pt x="4834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" name="Freeform: Shape 5">
            <a:extLst>
              <a:ext uri="{FF2B5EF4-FFF2-40B4-BE49-F238E27FC236}">
                <a16:creationId xmlns:a16="http://schemas.microsoft.com/office/drawing/2014/main" id="{67E63E9D-088F-4C03-ACD8-F4837B786305}"/>
              </a:ext>
            </a:extLst>
          </p:cNvPr>
          <p:cNvSpPr/>
          <p:nvPr/>
        </p:nvSpPr>
        <p:spPr>
          <a:xfrm rot="10800000">
            <a:off x="2484629" y="5837471"/>
            <a:ext cx="451691" cy="417752"/>
          </a:xfrm>
          <a:custGeom>
            <a:avLst/>
            <a:gdLst/>
            <a:ahLst/>
            <a:cxnLst/>
            <a:rect l="l" t="t" r="r" b="b"/>
            <a:pathLst>
              <a:path w="152069" h="140643">
                <a:moveTo>
                  <a:pt x="139177" y="0"/>
                </a:moveTo>
                <a:lnTo>
                  <a:pt x="152069" y="20510"/>
                </a:lnTo>
                <a:cubicBezTo>
                  <a:pt x="141326" y="25003"/>
                  <a:pt x="133415" y="31693"/>
                  <a:pt x="128336" y="40581"/>
                </a:cubicBezTo>
                <a:cubicBezTo>
                  <a:pt x="123257" y="49469"/>
                  <a:pt x="120425" y="62410"/>
                  <a:pt x="119839" y="79404"/>
                </a:cubicBezTo>
                <a:lnTo>
                  <a:pt x="147381" y="79404"/>
                </a:lnTo>
                <a:lnTo>
                  <a:pt x="147381" y="140643"/>
                </a:lnTo>
                <a:lnTo>
                  <a:pt x="90831" y="140643"/>
                </a:lnTo>
                <a:lnTo>
                  <a:pt x="90831" y="92297"/>
                </a:lnTo>
                <a:cubicBezTo>
                  <a:pt x="90831" y="66122"/>
                  <a:pt x="93957" y="47174"/>
                  <a:pt x="100207" y="35454"/>
                </a:cubicBezTo>
                <a:cubicBezTo>
                  <a:pt x="108412" y="19827"/>
                  <a:pt x="121401" y="8009"/>
                  <a:pt x="139177" y="0"/>
                </a:cubicBezTo>
                <a:close/>
                <a:moveTo>
                  <a:pt x="48345" y="0"/>
                </a:moveTo>
                <a:lnTo>
                  <a:pt x="61238" y="20510"/>
                </a:lnTo>
                <a:cubicBezTo>
                  <a:pt x="50494" y="25003"/>
                  <a:pt x="42583" y="31693"/>
                  <a:pt x="37504" y="40581"/>
                </a:cubicBezTo>
                <a:cubicBezTo>
                  <a:pt x="32425" y="49469"/>
                  <a:pt x="29593" y="62410"/>
                  <a:pt x="29007" y="79404"/>
                </a:cubicBezTo>
                <a:lnTo>
                  <a:pt x="56550" y="79404"/>
                </a:lnTo>
                <a:lnTo>
                  <a:pt x="56550" y="140643"/>
                </a:lnTo>
                <a:lnTo>
                  <a:pt x="0" y="140643"/>
                </a:lnTo>
                <a:lnTo>
                  <a:pt x="0" y="92297"/>
                </a:lnTo>
                <a:cubicBezTo>
                  <a:pt x="0" y="66122"/>
                  <a:pt x="3125" y="47174"/>
                  <a:pt x="9376" y="35454"/>
                </a:cubicBezTo>
                <a:cubicBezTo>
                  <a:pt x="17580" y="19827"/>
                  <a:pt x="30570" y="8009"/>
                  <a:pt x="4834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915349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FDDFE08-D1A3-4890-B395-3D514078D9E9}"/>
              </a:ext>
            </a:extLst>
          </p:cNvPr>
          <p:cNvSpPr txBox="1"/>
          <p:nvPr/>
        </p:nvSpPr>
        <p:spPr>
          <a:xfrm>
            <a:off x="0" y="155259"/>
            <a:ext cx="12192000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5400" dirty="0">
                <a:solidFill>
                  <a:schemeClr val="bg1"/>
                </a:solidFill>
                <a:latin typeface="+mj-lt"/>
                <a:cs typeface="Arial" pitchFamily="34" charset="0"/>
              </a:rPr>
              <a:t>Columns  Style</a:t>
            </a:r>
            <a:endParaRPr lang="ko-KR" altLang="en-US" sz="5400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B4FB60-8C2B-4F52-A9C3-6EED34C61048}"/>
              </a:ext>
            </a:extLst>
          </p:cNvPr>
          <p:cNvSpPr txBox="1"/>
          <p:nvPr/>
        </p:nvSpPr>
        <p:spPr>
          <a:xfrm>
            <a:off x="856572" y="1809985"/>
            <a:ext cx="2078218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I hope and I believe that this Template will your Time, Money and Reputation. Easy to change colors, photos and Text. I hope and I believe that this Template will your Time, Money and Reputation. 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7" name="Freeform: Shape 4">
            <a:extLst>
              <a:ext uri="{FF2B5EF4-FFF2-40B4-BE49-F238E27FC236}">
                <a16:creationId xmlns:a16="http://schemas.microsoft.com/office/drawing/2014/main" id="{4101F6B4-66B6-4457-8045-D2C7E7849114}"/>
              </a:ext>
            </a:extLst>
          </p:cNvPr>
          <p:cNvSpPr/>
          <p:nvPr/>
        </p:nvSpPr>
        <p:spPr>
          <a:xfrm>
            <a:off x="705972" y="1277390"/>
            <a:ext cx="451691" cy="417752"/>
          </a:xfrm>
          <a:custGeom>
            <a:avLst/>
            <a:gdLst/>
            <a:ahLst/>
            <a:cxnLst/>
            <a:rect l="l" t="t" r="r" b="b"/>
            <a:pathLst>
              <a:path w="152069" h="140643">
                <a:moveTo>
                  <a:pt x="139177" y="0"/>
                </a:moveTo>
                <a:lnTo>
                  <a:pt x="152069" y="20510"/>
                </a:lnTo>
                <a:cubicBezTo>
                  <a:pt x="141326" y="25003"/>
                  <a:pt x="133415" y="31693"/>
                  <a:pt x="128336" y="40581"/>
                </a:cubicBezTo>
                <a:cubicBezTo>
                  <a:pt x="123257" y="49469"/>
                  <a:pt x="120425" y="62410"/>
                  <a:pt x="119839" y="79404"/>
                </a:cubicBezTo>
                <a:lnTo>
                  <a:pt x="147381" y="79404"/>
                </a:lnTo>
                <a:lnTo>
                  <a:pt x="147381" y="140643"/>
                </a:lnTo>
                <a:lnTo>
                  <a:pt x="90831" y="140643"/>
                </a:lnTo>
                <a:lnTo>
                  <a:pt x="90831" y="92297"/>
                </a:lnTo>
                <a:cubicBezTo>
                  <a:pt x="90831" y="66122"/>
                  <a:pt x="93957" y="47174"/>
                  <a:pt x="100207" y="35454"/>
                </a:cubicBezTo>
                <a:cubicBezTo>
                  <a:pt x="108412" y="19827"/>
                  <a:pt x="121401" y="8009"/>
                  <a:pt x="139177" y="0"/>
                </a:cubicBezTo>
                <a:close/>
                <a:moveTo>
                  <a:pt x="48345" y="0"/>
                </a:moveTo>
                <a:lnTo>
                  <a:pt x="61238" y="20510"/>
                </a:lnTo>
                <a:cubicBezTo>
                  <a:pt x="50494" y="25003"/>
                  <a:pt x="42583" y="31693"/>
                  <a:pt x="37504" y="40581"/>
                </a:cubicBezTo>
                <a:cubicBezTo>
                  <a:pt x="32425" y="49469"/>
                  <a:pt x="29593" y="62410"/>
                  <a:pt x="29007" y="79404"/>
                </a:cubicBezTo>
                <a:lnTo>
                  <a:pt x="56550" y="79404"/>
                </a:lnTo>
                <a:lnTo>
                  <a:pt x="56550" y="140643"/>
                </a:lnTo>
                <a:lnTo>
                  <a:pt x="0" y="140643"/>
                </a:lnTo>
                <a:lnTo>
                  <a:pt x="0" y="92297"/>
                </a:lnTo>
                <a:cubicBezTo>
                  <a:pt x="0" y="66122"/>
                  <a:pt x="3125" y="47174"/>
                  <a:pt x="9376" y="35454"/>
                </a:cubicBezTo>
                <a:cubicBezTo>
                  <a:pt x="17580" y="19827"/>
                  <a:pt x="30570" y="8009"/>
                  <a:pt x="4834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8" name="Freeform: Shape 5">
            <a:extLst>
              <a:ext uri="{FF2B5EF4-FFF2-40B4-BE49-F238E27FC236}">
                <a16:creationId xmlns:a16="http://schemas.microsoft.com/office/drawing/2014/main" id="{67CBE4BC-6B3E-46E9-8611-39AB0C1A01F8}"/>
              </a:ext>
            </a:extLst>
          </p:cNvPr>
          <p:cNvSpPr/>
          <p:nvPr/>
        </p:nvSpPr>
        <p:spPr>
          <a:xfrm rot="10800000">
            <a:off x="2500518" y="5324738"/>
            <a:ext cx="451691" cy="417752"/>
          </a:xfrm>
          <a:custGeom>
            <a:avLst/>
            <a:gdLst/>
            <a:ahLst/>
            <a:cxnLst/>
            <a:rect l="l" t="t" r="r" b="b"/>
            <a:pathLst>
              <a:path w="152069" h="140643">
                <a:moveTo>
                  <a:pt x="139177" y="0"/>
                </a:moveTo>
                <a:lnTo>
                  <a:pt x="152069" y="20510"/>
                </a:lnTo>
                <a:cubicBezTo>
                  <a:pt x="141326" y="25003"/>
                  <a:pt x="133415" y="31693"/>
                  <a:pt x="128336" y="40581"/>
                </a:cubicBezTo>
                <a:cubicBezTo>
                  <a:pt x="123257" y="49469"/>
                  <a:pt x="120425" y="62410"/>
                  <a:pt x="119839" y="79404"/>
                </a:cubicBezTo>
                <a:lnTo>
                  <a:pt x="147381" y="79404"/>
                </a:lnTo>
                <a:lnTo>
                  <a:pt x="147381" y="140643"/>
                </a:lnTo>
                <a:lnTo>
                  <a:pt x="90831" y="140643"/>
                </a:lnTo>
                <a:lnTo>
                  <a:pt x="90831" y="92297"/>
                </a:lnTo>
                <a:cubicBezTo>
                  <a:pt x="90831" y="66122"/>
                  <a:pt x="93957" y="47174"/>
                  <a:pt x="100207" y="35454"/>
                </a:cubicBezTo>
                <a:cubicBezTo>
                  <a:pt x="108412" y="19827"/>
                  <a:pt x="121401" y="8009"/>
                  <a:pt x="139177" y="0"/>
                </a:cubicBezTo>
                <a:close/>
                <a:moveTo>
                  <a:pt x="48345" y="0"/>
                </a:moveTo>
                <a:lnTo>
                  <a:pt x="61238" y="20510"/>
                </a:lnTo>
                <a:cubicBezTo>
                  <a:pt x="50494" y="25003"/>
                  <a:pt x="42583" y="31693"/>
                  <a:pt x="37504" y="40581"/>
                </a:cubicBezTo>
                <a:cubicBezTo>
                  <a:pt x="32425" y="49469"/>
                  <a:pt x="29593" y="62410"/>
                  <a:pt x="29007" y="79404"/>
                </a:cubicBezTo>
                <a:lnTo>
                  <a:pt x="56550" y="79404"/>
                </a:lnTo>
                <a:lnTo>
                  <a:pt x="56550" y="140643"/>
                </a:lnTo>
                <a:lnTo>
                  <a:pt x="0" y="140643"/>
                </a:lnTo>
                <a:lnTo>
                  <a:pt x="0" y="92297"/>
                </a:lnTo>
                <a:cubicBezTo>
                  <a:pt x="0" y="66122"/>
                  <a:pt x="3125" y="47174"/>
                  <a:pt x="9376" y="35454"/>
                </a:cubicBezTo>
                <a:cubicBezTo>
                  <a:pt x="17580" y="19827"/>
                  <a:pt x="30570" y="8009"/>
                  <a:pt x="4834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9" name="Group 1">
            <a:extLst>
              <a:ext uri="{FF2B5EF4-FFF2-40B4-BE49-F238E27FC236}">
                <a16:creationId xmlns:a16="http://schemas.microsoft.com/office/drawing/2014/main" id="{B97266FE-69DA-4ED6-A7B7-F0100337A8CE}"/>
              </a:ext>
            </a:extLst>
          </p:cNvPr>
          <p:cNvGrpSpPr/>
          <p:nvPr/>
        </p:nvGrpSpPr>
        <p:grpSpPr>
          <a:xfrm>
            <a:off x="6811014" y="1453369"/>
            <a:ext cx="2078218" cy="4244679"/>
            <a:chOff x="5263197" y="1854561"/>
            <a:chExt cx="2078218" cy="4244679"/>
          </a:xfrm>
        </p:grpSpPr>
        <p:grpSp>
          <p:nvGrpSpPr>
            <p:cNvPr id="10" name="Group 2">
              <a:extLst>
                <a:ext uri="{FF2B5EF4-FFF2-40B4-BE49-F238E27FC236}">
                  <a16:creationId xmlns:a16="http://schemas.microsoft.com/office/drawing/2014/main" id="{A7EE6104-5C0A-4241-B98D-BB463A8B52DD}"/>
                </a:ext>
              </a:extLst>
            </p:cNvPr>
            <p:cNvGrpSpPr/>
            <p:nvPr/>
          </p:nvGrpSpPr>
          <p:grpSpPr>
            <a:xfrm>
              <a:off x="5263197" y="2554677"/>
              <a:ext cx="2078218" cy="3544563"/>
              <a:chOff x="2227884" y="1330362"/>
              <a:chExt cx="3253999" cy="3544563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E8D4046-B0D7-4573-A27B-13D6CBF18482}"/>
                  </a:ext>
                </a:extLst>
              </p:cNvPr>
              <p:cNvSpPr txBox="1"/>
              <p:nvPr/>
            </p:nvSpPr>
            <p:spPr>
              <a:xfrm>
                <a:off x="2227884" y="1827937"/>
                <a:ext cx="3253999" cy="3046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Easy to change colors, photos and Text. Get a modern PowerPoint  Presentation that is beautifully designed. I hope and I believe that this Template will your Time, Money and Reputation. Easy to change colors, photos and Text. Easy to change colors, photos and Text. </a:t>
                </a:r>
              </a:p>
              <a:p>
                <a:endParaRPr lang="en-US" altLang="ko-KR" sz="1200" dirty="0">
                  <a:solidFill>
                    <a:schemeClr val="bg1"/>
                  </a:solidFill>
                  <a:cs typeface="Arial" pitchFamily="34" charset="0"/>
                </a:endParaRPr>
              </a:p>
              <a:p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Get a modern PowerPoint  Presentation that is beautifully designed. 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ABC9FCA-35C2-4103-AD89-0C5EFE39F880}"/>
                  </a:ext>
                </a:extLst>
              </p:cNvPr>
              <p:cNvSpPr txBox="1"/>
              <p:nvPr/>
            </p:nvSpPr>
            <p:spPr>
              <a:xfrm>
                <a:off x="2227884" y="1330362"/>
                <a:ext cx="325399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 dirty="0">
                    <a:solidFill>
                      <a:schemeClr val="bg1"/>
                    </a:solidFill>
                    <a:cs typeface="Arial" pitchFamily="34" charset="0"/>
                  </a:rPr>
                  <a:t>Easy to change colors, photos and Text.</a:t>
                </a:r>
                <a:endParaRPr lang="ko-KR" altLang="en-US" sz="12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2A95DBE-CED0-4429-86B0-A74A6CEA4EF0}"/>
                </a:ext>
              </a:extLst>
            </p:cNvPr>
            <p:cNvSpPr txBox="1"/>
            <p:nvPr/>
          </p:nvSpPr>
          <p:spPr>
            <a:xfrm>
              <a:off x="5263197" y="1854561"/>
              <a:ext cx="69762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>
                  <a:solidFill>
                    <a:schemeClr val="bg1"/>
                  </a:solidFill>
                  <a:cs typeface="Arial" pitchFamily="34" charset="0"/>
                </a:rPr>
                <a:t>02</a:t>
              </a:r>
              <a:endParaRPr lang="ko-KR" altLang="en-US" sz="3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4" name="Group 6">
            <a:extLst>
              <a:ext uri="{FF2B5EF4-FFF2-40B4-BE49-F238E27FC236}">
                <a16:creationId xmlns:a16="http://schemas.microsoft.com/office/drawing/2014/main" id="{5E0CCBC8-9BDF-4849-8B9E-10C773605654}"/>
              </a:ext>
            </a:extLst>
          </p:cNvPr>
          <p:cNvGrpSpPr/>
          <p:nvPr/>
        </p:nvGrpSpPr>
        <p:grpSpPr>
          <a:xfrm>
            <a:off x="4364817" y="1453369"/>
            <a:ext cx="2078218" cy="4244679"/>
            <a:chOff x="3354985" y="1854561"/>
            <a:chExt cx="2078218" cy="4244679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B33C23F-7D4C-493B-B761-D2750E645462}"/>
                </a:ext>
              </a:extLst>
            </p:cNvPr>
            <p:cNvSpPr txBox="1"/>
            <p:nvPr/>
          </p:nvSpPr>
          <p:spPr>
            <a:xfrm>
              <a:off x="3354985" y="1854561"/>
              <a:ext cx="69762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>
                  <a:solidFill>
                    <a:schemeClr val="bg1"/>
                  </a:solidFill>
                  <a:cs typeface="Arial" pitchFamily="34" charset="0"/>
                </a:rPr>
                <a:t>01</a:t>
              </a:r>
              <a:endParaRPr lang="ko-KR" altLang="en-US" sz="3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grpSp>
          <p:nvGrpSpPr>
            <p:cNvPr id="16" name="Group 8">
              <a:extLst>
                <a:ext uri="{FF2B5EF4-FFF2-40B4-BE49-F238E27FC236}">
                  <a16:creationId xmlns:a16="http://schemas.microsoft.com/office/drawing/2014/main" id="{F2347D27-CBF4-4C54-88D4-73796B01CD9E}"/>
                </a:ext>
              </a:extLst>
            </p:cNvPr>
            <p:cNvGrpSpPr/>
            <p:nvPr/>
          </p:nvGrpSpPr>
          <p:grpSpPr>
            <a:xfrm>
              <a:off x="3354985" y="2554677"/>
              <a:ext cx="2078218" cy="3544563"/>
              <a:chOff x="2227884" y="1330362"/>
              <a:chExt cx="3253999" cy="3544563"/>
            </a:xfrm>
          </p:grpSpPr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005EE87-D4A6-46A8-8048-2CF23D87E578}"/>
                  </a:ext>
                </a:extLst>
              </p:cNvPr>
              <p:cNvSpPr txBox="1"/>
              <p:nvPr/>
            </p:nvSpPr>
            <p:spPr>
              <a:xfrm>
                <a:off x="2227884" y="1827937"/>
                <a:ext cx="3253999" cy="3046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Easy to change colors, photos and Text. Get a modern PowerPoint  Presentation that is beautifully designed. I hope and I believe that this Template will your Time, Money and Reputation. Easy to change colors, photos and Text. Easy to change colors, photos and Text. </a:t>
                </a:r>
              </a:p>
              <a:p>
                <a:endParaRPr lang="en-US" altLang="ko-KR" sz="1200" dirty="0">
                  <a:solidFill>
                    <a:schemeClr val="bg1"/>
                  </a:solidFill>
                  <a:cs typeface="Arial" pitchFamily="34" charset="0"/>
                </a:endParaRPr>
              </a:p>
              <a:p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Get a modern PowerPoint  Presentation that is beautifully designed. 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AAA36D9-E47B-4E2A-ABF5-3189003E4F4F}"/>
                  </a:ext>
                </a:extLst>
              </p:cNvPr>
              <p:cNvSpPr txBox="1"/>
              <p:nvPr/>
            </p:nvSpPr>
            <p:spPr>
              <a:xfrm>
                <a:off x="2227884" y="1330362"/>
                <a:ext cx="325399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 dirty="0">
                    <a:solidFill>
                      <a:schemeClr val="bg1"/>
                    </a:solidFill>
                    <a:cs typeface="Arial" pitchFamily="34" charset="0"/>
                  </a:rPr>
                  <a:t>Easy to change colors, photos and Text.</a:t>
                </a:r>
                <a:endParaRPr lang="ko-KR" altLang="en-US" sz="12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</p:grpSp>
      <p:grpSp>
        <p:nvGrpSpPr>
          <p:cNvPr id="19" name="Group 11">
            <a:extLst>
              <a:ext uri="{FF2B5EF4-FFF2-40B4-BE49-F238E27FC236}">
                <a16:creationId xmlns:a16="http://schemas.microsoft.com/office/drawing/2014/main" id="{C811AB08-2C58-4F3E-945E-821C4777CF0B}"/>
              </a:ext>
            </a:extLst>
          </p:cNvPr>
          <p:cNvGrpSpPr/>
          <p:nvPr/>
        </p:nvGrpSpPr>
        <p:grpSpPr>
          <a:xfrm>
            <a:off x="9257210" y="1453369"/>
            <a:ext cx="2078218" cy="4244679"/>
            <a:chOff x="7171409" y="1854561"/>
            <a:chExt cx="2078218" cy="4244679"/>
          </a:xfrm>
        </p:grpSpPr>
        <p:grpSp>
          <p:nvGrpSpPr>
            <p:cNvPr id="20" name="Group 12">
              <a:extLst>
                <a:ext uri="{FF2B5EF4-FFF2-40B4-BE49-F238E27FC236}">
                  <a16:creationId xmlns:a16="http://schemas.microsoft.com/office/drawing/2014/main" id="{E96E3B6F-2B80-4D3A-B954-0F22C141B548}"/>
                </a:ext>
              </a:extLst>
            </p:cNvPr>
            <p:cNvGrpSpPr/>
            <p:nvPr/>
          </p:nvGrpSpPr>
          <p:grpSpPr>
            <a:xfrm>
              <a:off x="7171409" y="2554677"/>
              <a:ext cx="2078218" cy="3544563"/>
              <a:chOff x="2227884" y="1330362"/>
              <a:chExt cx="3253999" cy="3544563"/>
            </a:xfrm>
          </p:grpSpPr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318C402-AAB2-465C-8300-47FC1007395C}"/>
                  </a:ext>
                </a:extLst>
              </p:cNvPr>
              <p:cNvSpPr txBox="1"/>
              <p:nvPr/>
            </p:nvSpPr>
            <p:spPr>
              <a:xfrm>
                <a:off x="2227884" y="1827937"/>
                <a:ext cx="3253999" cy="3046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Easy to change colors, photos and Text. Get a modern PowerPoint  Presentation that is beautifully designed. I hope and I believe that this Template will your Time, Money and Reputation. Easy to change colors, photos and Text. Easy to change colors, photos and Text. </a:t>
                </a:r>
              </a:p>
              <a:p>
                <a:endParaRPr lang="en-US" altLang="ko-KR" sz="1200" dirty="0">
                  <a:solidFill>
                    <a:schemeClr val="bg1"/>
                  </a:solidFill>
                  <a:cs typeface="Arial" pitchFamily="34" charset="0"/>
                </a:endParaRPr>
              </a:p>
              <a:p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Get a modern PowerPoint  Presentation that is beautifully designed. 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F718E5A-EF46-46AD-BA83-736BADF6BEC9}"/>
                  </a:ext>
                </a:extLst>
              </p:cNvPr>
              <p:cNvSpPr txBox="1"/>
              <p:nvPr/>
            </p:nvSpPr>
            <p:spPr>
              <a:xfrm>
                <a:off x="2227884" y="1330362"/>
                <a:ext cx="325399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 dirty="0">
                    <a:solidFill>
                      <a:schemeClr val="bg1"/>
                    </a:solidFill>
                    <a:cs typeface="Arial" pitchFamily="34" charset="0"/>
                  </a:rPr>
                  <a:t>Easy to change colors, photos and Text.</a:t>
                </a:r>
                <a:endParaRPr lang="ko-KR" altLang="en-US" sz="12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FBB9188-1DD6-4A12-8DB3-4175CFEAF59C}"/>
                </a:ext>
              </a:extLst>
            </p:cNvPr>
            <p:cNvSpPr txBox="1"/>
            <p:nvPr/>
          </p:nvSpPr>
          <p:spPr>
            <a:xfrm>
              <a:off x="7171409" y="1854561"/>
              <a:ext cx="69762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>
                  <a:solidFill>
                    <a:schemeClr val="bg1"/>
                  </a:solidFill>
                  <a:cs typeface="Arial" pitchFamily="34" charset="0"/>
                </a:rPr>
                <a:t>03</a:t>
              </a:r>
              <a:endParaRPr lang="ko-KR" altLang="en-US" sz="3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8981663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DF8EF26-7AD5-4E7F-95B3-9A57CF80C483}"/>
              </a:ext>
            </a:extLst>
          </p:cNvPr>
          <p:cNvSpPr txBox="1"/>
          <p:nvPr/>
        </p:nvSpPr>
        <p:spPr>
          <a:xfrm>
            <a:off x="1" y="978511"/>
            <a:ext cx="12191999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/>
                </a:solidFill>
                <a:cs typeface="Arial" pitchFamily="34" charset="0"/>
              </a:rPr>
              <a:t>THANK YOU</a:t>
            </a:r>
            <a:endParaRPr lang="ko-KR" altLang="en-US" sz="60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DEB2CA-D11F-4CA5-BC5A-6C38FF4BF392}"/>
              </a:ext>
            </a:extLst>
          </p:cNvPr>
          <p:cNvSpPr txBox="1"/>
          <p:nvPr/>
        </p:nvSpPr>
        <p:spPr>
          <a:xfrm>
            <a:off x="51" y="1917842"/>
            <a:ext cx="12191852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867" dirty="0">
                <a:solidFill>
                  <a:schemeClr val="bg1"/>
                </a:solidFill>
                <a:cs typeface="Arial" pitchFamily="34" charset="0"/>
              </a:rPr>
              <a:t>Insert the Subtitle of Your Presentation</a:t>
            </a:r>
            <a:endParaRPr lang="ko-KR" altLang="en-US" sz="1867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165651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F009C79-8591-4A58-A9F5-FA2E249DFF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Fully Editable Shapes</a:t>
            </a: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646CC05D-0376-4A90-AF9F-34F709F316DF}"/>
              </a:ext>
            </a:extLst>
          </p:cNvPr>
          <p:cNvGrpSpPr/>
          <p:nvPr/>
        </p:nvGrpSpPr>
        <p:grpSpPr>
          <a:xfrm>
            <a:off x="335293" y="1080182"/>
            <a:ext cx="4580078" cy="3232119"/>
            <a:chOff x="903382" y="2469941"/>
            <a:chExt cx="3696229" cy="2608395"/>
          </a:xfrm>
        </p:grpSpPr>
        <p:grpSp>
          <p:nvGrpSpPr>
            <p:cNvPr id="3" name="Group 293">
              <a:extLst>
                <a:ext uri="{FF2B5EF4-FFF2-40B4-BE49-F238E27FC236}">
                  <a16:creationId xmlns:a16="http://schemas.microsoft.com/office/drawing/2014/main" id="{2F1686FF-4DFA-46FB-8F85-8D01E1000A58}"/>
                </a:ext>
              </a:extLst>
            </p:cNvPr>
            <p:cNvGrpSpPr/>
            <p:nvPr/>
          </p:nvGrpSpPr>
          <p:grpSpPr>
            <a:xfrm>
              <a:off x="903382" y="3271851"/>
              <a:ext cx="2717471" cy="1806485"/>
              <a:chOff x="6917382" y="4652701"/>
              <a:chExt cx="2983072" cy="1983048"/>
            </a:xfrm>
          </p:grpSpPr>
          <p:sp>
            <p:nvSpPr>
              <p:cNvPr id="4" name="Freeform: Shape 294">
                <a:extLst>
                  <a:ext uri="{FF2B5EF4-FFF2-40B4-BE49-F238E27FC236}">
                    <a16:creationId xmlns:a16="http://schemas.microsoft.com/office/drawing/2014/main" id="{37D77E9C-5A3B-486E-9DDE-CA8F3D0CDFF3}"/>
                  </a:ext>
                </a:extLst>
              </p:cNvPr>
              <p:cNvSpPr/>
              <p:nvPr/>
            </p:nvSpPr>
            <p:spPr>
              <a:xfrm>
                <a:off x="6917382" y="4652701"/>
                <a:ext cx="2983072" cy="1983048"/>
              </a:xfrm>
              <a:custGeom>
                <a:avLst/>
                <a:gdLst>
                  <a:gd name="connsiteX0" fmla="*/ 2977241 w 2983072"/>
                  <a:gd name="connsiteY0" fmla="*/ 1404120 h 1983048"/>
                  <a:gd name="connsiteX1" fmla="*/ 1664038 w 2983072"/>
                  <a:gd name="connsiteY1" fmla="*/ 1312116 h 1983048"/>
                  <a:gd name="connsiteX2" fmla="*/ 1634323 w 2983072"/>
                  <a:gd name="connsiteY2" fmla="*/ 1288114 h 1983048"/>
                  <a:gd name="connsiteX3" fmla="*/ 1230305 w 2983072"/>
                  <a:gd name="connsiteY3" fmla="*/ 69774 h 1983048"/>
                  <a:gd name="connsiteX4" fmla="*/ 1130872 w 2983072"/>
                  <a:gd name="connsiteY4" fmla="*/ 56 h 1983048"/>
                  <a:gd name="connsiteX5" fmla="*/ 68538 w 2983072"/>
                  <a:gd name="connsiteY5" fmla="*/ 15486 h 1983048"/>
                  <a:gd name="connsiteX6" fmla="*/ 1678 w 2983072"/>
                  <a:gd name="connsiteY6" fmla="*/ 98918 h 1983048"/>
                  <a:gd name="connsiteX7" fmla="*/ 437126 w 2983072"/>
                  <a:gd name="connsiteY7" fmla="*/ 1469265 h 1983048"/>
                  <a:gd name="connsiteX8" fmla="*/ 531416 w 2983072"/>
                  <a:gd name="connsiteY8" fmla="*/ 1703562 h 1983048"/>
                  <a:gd name="connsiteX9" fmla="*/ 478271 w 2983072"/>
                  <a:gd name="connsiteY9" fmla="*/ 1825853 h 1983048"/>
                  <a:gd name="connsiteX10" fmla="*/ 554274 w 2983072"/>
                  <a:gd name="connsiteY10" fmla="*/ 1888141 h 1983048"/>
                  <a:gd name="connsiteX11" fmla="*/ 2109201 w 2983072"/>
                  <a:gd name="connsiteY11" fmla="*/ 1983003 h 1983048"/>
                  <a:gd name="connsiteX12" fmla="*/ 2322354 w 2983072"/>
                  <a:gd name="connsiteY12" fmla="*/ 1912714 h 1983048"/>
                  <a:gd name="connsiteX13" fmla="*/ 2959525 w 2983072"/>
                  <a:gd name="connsiteY13" fmla="*/ 1470408 h 1983048"/>
                  <a:gd name="connsiteX14" fmla="*/ 2977241 w 2983072"/>
                  <a:gd name="connsiteY14" fmla="*/ 1404120 h 1983048"/>
                  <a:gd name="connsiteX15" fmla="*/ 2977241 w 2983072"/>
                  <a:gd name="connsiteY15" fmla="*/ 1404120 h 19830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983072" h="1983048">
                    <a:moveTo>
                      <a:pt x="2977241" y="1404120"/>
                    </a:moveTo>
                    <a:cubicBezTo>
                      <a:pt x="2934953" y="1378976"/>
                      <a:pt x="1826903" y="1330402"/>
                      <a:pt x="1664038" y="1312116"/>
                    </a:cubicBezTo>
                    <a:cubicBezTo>
                      <a:pt x="1645752" y="1310401"/>
                      <a:pt x="1638895" y="1303544"/>
                      <a:pt x="1634323" y="1288114"/>
                    </a:cubicBezTo>
                    <a:cubicBezTo>
                      <a:pt x="1595464" y="1168680"/>
                      <a:pt x="1325737" y="356644"/>
                      <a:pt x="1230305" y="69774"/>
                    </a:cubicBezTo>
                    <a:cubicBezTo>
                      <a:pt x="1212018" y="14914"/>
                      <a:pt x="1189160" y="-1087"/>
                      <a:pt x="1130872" y="56"/>
                    </a:cubicBezTo>
                    <a:cubicBezTo>
                      <a:pt x="1060011" y="1199"/>
                      <a:pt x="140541" y="14914"/>
                      <a:pt x="68538" y="15486"/>
                    </a:cubicBezTo>
                    <a:cubicBezTo>
                      <a:pt x="17678" y="16057"/>
                      <a:pt x="-6894" y="48059"/>
                      <a:pt x="1678" y="98918"/>
                    </a:cubicBezTo>
                    <a:cubicBezTo>
                      <a:pt x="6249" y="125776"/>
                      <a:pt x="422840" y="1433835"/>
                      <a:pt x="437126" y="1469265"/>
                    </a:cubicBezTo>
                    <a:cubicBezTo>
                      <a:pt x="467413" y="1548126"/>
                      <a:pt x="471413" y="1637273"/>
                      <a:pt x="531416" y="1703562"/>
                    </a:cubicBezTo>
                    <a:cubicBezTo>
                      <a:pt x="458270" y="1744707"/>
                      <a:pt x="455413" y="1751564"/>
                      <a:pt x="478271" y="1825853"/>
                    </a:cubicBezTo>
                    <a:cubicBezTo>
                      <a:pt x="489700" y="1863569"/>
                      <a:pt x="514272" y="1885284"/>
                      <a:pt x="554274" y="1888141"/>
                    </a:cubicBezTo>
                    <a:cubicBezTo>
                      <a:pt x="729711" y="1900713"/>
                      <a:pt x="1952051" y="1985289"/>
                      <a:pt x="2109201" y="1983003"/>
                    </a:cubicBezTo>
                    <a:cubicBezTo>
                      <a:pt x="2188062" y="1981288"/>
                      <a:pt x="2226350" y="1983574"/>
                      <a:pt x="2322354" y="1912714"/>
                    </a:cubicBezTo>
                    <a:cubicBezTo>
                      <a:pt x="2388643" y="1865283"/>
                      <a:pt x="2905809" y="1512125"/>
                      <a:pt x="2959525" y="1470408"/>
                    </a:cubicBezTo>
                    <a:cubicBezTo>
                      <a:pt x="2984670" y="1449836"/>
                      <a:pt x="2988098" y="1430978"/>
                      <a:pt x="2977241" y="1404120"/>
                    </a:cubicBezTo>
                    <a:lnTo>
                      <a:pt x="2977241" y="1404120"/>
                    </a:lnTo>
                    <a:close/>
                  </a:path>
                </a:pathLst>
              </a:custGeom>
              <a:solidFill>
                <a:srgbClr val="484848"/>
              </a:solidFill>
              <a:ln w="57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" name="Freeform: Shape 295">
                <a:extLst>
                  <a:ext uri="{FF2B5EF4-FFF2-40B4-BE49-F238E27FC236}">
                    <a16:creationId xmlns:a16="http://schemas.microsoft.com/office/drawing/2014/main" id="{2779BF5B-56CA-4AD0-ABC6-E804E2EE7145}"/>
                  </a:ext>
                </a:extLst>
              </p:cNvPr>
              <p:cNvSpPr/>
              <p:nvPr/>
            </p:nvSpPr>
            <p:spPr>
              <a:xfrm>
                <a:off x="7049409" y="4778370"/>
                <a:ext cx="1445617" cy="1416648"/>
              </a:xfrm>
              <a:custGeom>
                <a:avLst/>
                <a:gdLst>
                  <a:gd name="connsiteX0" fmla="*/ 1442293 w 1445617"/>
                  <a:gd name="connsiteY0" fmla="*/ 1036725 h 1416648"/>
                  <a:gd name="connsiteX1" fmla="*/ 1349718 w 1445617"/>
                  <a:gd name="connsiteY1" fmla="*/ 770427 h 1416648"/>
                  <a:gd name="connsiteX2" fmla="*/ 1094277 w 1445617"/>
                  <a:gd name="connsiteY2" fmla="*/ 25251 h 1416648"/>
                  <a:gd name="connsiteX3" fmla="*/ 1059419 w 1445617"/>
                  <a:gd name="connsiteY3" fmla="*/ 107 h 1416648"/>
                  <a:gd name="connsiteX4" fmla="*/ 62802 w 1445617"/>
                  <a:gd name="connsiteY4" fmla="*/ 41251 h 1416648"/>
                  <a:gd name="connsiteX5" fmla="*/ 13086 w 1445617"/>
                  <a:gd name="connsiteY5" fmla="*/ 109255 h 1416648"/>
                  <a:gd name="connsiteX6" fmla="*/ 166807 w 1445617"/>
                  <a:gd name="connsiteY6" fmla="*/ 575561 h 1416648"/>
                  <a:gd name="connsiteX7" fmla="*/ 430247 w 1445617"/>
                  <a:gd name="connsiteY7" fmla="*/ 1385312 h 1416648"/>
                  <a:gd name="connsiteX8" fmla="*/ 478250 w 1445617"/>
                  <a:gd name="connsiteY8" fmla="*/ 1408742 h 1416648"/>
                  <a:gd name="connsiteX9" fmla="*/ 1106278 w 1445617"/>
                  <a:gd name="connsiteY9" fmla="*/ 1184160 h 1416648"/>
                  <a:gd name="connsiteX10" fmla="*/ 1245141 w 1445617"/>
                  <a:gd name="connsiteY10" fmla="*/ 1132729 h 1416648"/>
                  <a:gd name="connsiteX11" fmla="*/ 1245141 w 1445617"/>
                  <a:gd name="connsiteY11" fmla="*/ 1132729 h 1416648"/>
                  <a:gd name="connsiteX12" fmla="*/ 1245141 w 1445617"/>
                  <a:gd name="connsiteY12" fmla="*/ 1132729 h 1416648"/>
                  <a:gd name="connsiteX13" fmla="*/ 1424007 w 1445617"/>
                  <a:gd name="connsiteY13" fmla="*/ 1071012 h 1416648"/>
                  <a:gd name="connsiteX14" fmla="*/ 1442293 w 1445617"/>
                  <a:gd name="connsiteY14" fmla="*/ 1036725 h 1416648"/>
                  <a:gd name="connsiteX15" fmla="*/ 1442293 w 1445617"/>
                  <a:gd name="connsiteY15" fmla="*/ 1036725 h 14166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445617" h="1416648">
                    <a:moveTo>
                      <a:pt x="1442293" y="1036725"/>
                    </a:moveTo>
                    <a:cubicBezTo>
                      <a:pt x="1410292" y="948150"/>
                      <a:pt x="1380005" y="859003"/>
                      <a:pt x="1349718" y="770427"/>
                    </a:cubicBezTo>
                    <a:cubicBezTo>
                      <a:pt x="1263999" y="521845"/>
                      <a:pt x="1178853" y="273833"/>
                      <a:pt x="1094277" y="25251"/>
                    </a:cubicBezTo>
                    <a:cubicBezTo>
                      <a:pt x="1087991" y="6964"/>
                      <a:pt x="1080563" y="-1036"/>
                      <a:pt x="1059419" y="107"/>
                    </a:cubicBezTo>
                    <a:cubicBezTo>
                      <a:pt x="1013131" y="2964"/>
                      <a:pt x="181093" y="35537"/>
                      <a:pt x="62802" y="41251"/>
                    </a:cubicBezTo>
                    <a:cubicBezTo>
                      <a:pt x="-9201" y="44680"/>
                      <a:pt x="-9201" y="41823"/>
                      <a:pt x="13086" y="109255"/>
                    </a:cubicBezTo>
                    <a:cubicBezTo>
                      <a:pt x="64517" y="264690"/>
                      <a:pt x="115948" y="420126"/>
                      <a:pt x="166807" y="575561"/>
                    </a:cubicBezTo>
                    <a:cubicBezTo>
                      <a:pt x="254811" y="845288"/>
                      <a:pt x="342243" y="1115586"/>
                      <a:pt x="430247" y="1385312"/>
                    </a:cubicBezTo>
                    <a:cubicBezTo>
                      <a:pt x="442248" y="1422457"/>
                      <a:pt x="442819" y="1421314"/>
                      <a:pt x="478250" y="1408742"/>
                    </a:cubicBezTo>
                    <a:cubicBezTo>
                      <a:pt x="687973" y="1333881"/>
                      <a:pt x="897126" y="1259592"/>
                      <a:pt x="1106278" y="1184160"/>
                    </a:cubicBezTo>
                    <a:cubicBezTo>
                      <a:pt x="1152566" y="1167588"/>
                      <a:pt x="1201139" y="1155016"/>
                      <a:pt x="1245141" y="1132729"/>
                    </a:cubicBezTo>
                    <a:lnTo>
                      <a:pt x="1245141" y="1132729"/>
                    </a:lnTo>
                    <a:lnTo>
                      <a:pt x="1245141" y="1132729"/>
                    </a:lnTo>
                    <a:cubicBezTo>
                      <a:pt x="1304573" y="1112157"/>
                      <a:pt x="1364004" y="1090442"/>
                      <a:pt x="1424007" y="1071012"/>
                    </a:cubicBezTo>
                    <a:cubicBezTo>
                      <a:pt x="1445150" y="1065298"/>
                      <a:pt x="1449722" y="1057869"/>
                      <a:pt x="1442293" y="1036725"/>
                    </a:cubicBezTo>
                    <a:lnTo>
                      <a:pt x="1442293" y="1036725"/>
                    </a:lnTo>
                    <a:close/>
                  </a:path>
                </a:pathLst>
              </a:custGeom>
              <a:solidFill>
                <a:schemeClr val="accent1"/>
              </a:solidFill>
              <a:ln w="57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" name="Freeform: Shape 296">
                <a:extLst>
                  <a:ext uri="{FF2B5EF4-FFF2-40B4-BE49-F238E27FC236}">
                    <a16:creationId xmlns:a16="http://schemas.microsoft.com/office/drawing/2014/main" id="{42AF6A4C-865A-434F-A67F-A9823DDDABC5}"/>
                  </a:ext>
                </a:extLst>
              </p:cNvPr>
              <p:cNvSpPr/>
              <p:nvPr/>
            </p:nvSpPr>
            <p:spPr>
              <a:xfrm>
                <a:off x="7048837" y="4800764"/>
                <a:ext cx="1251998" cy="1394255"/>
              </a:xfrm>
              <a:custGeom>
                <a:avLst/>
                <a:gdLst>
                  <a:gd name="connsiteX0" fmla="*/ 1251999 w 1251998"/>
                  <a:gd name="connsiteY0" fmla="*/ 1108050 h 1394255"/>
                  <a:gd name="connsiteX1" fmla="*/ 413104 w 1251998"/>
                  <a:gd name="connsiteY1" fmla="*/ 0 h 1394255"/>
                  <a:gd name="connsiteX2" fmla="*/ 62802 w 1251998"/>
                  <a:gd name="connsiteY2" fmla="*/ 16001 h 1394255"/>
                  <a:gd name="connsiteX3" fmla="*/ 13086 w 1251998"/>
                  <a:gd name="connsiteY3" fmla="*/ 84575 h 1394255"/>
                  <a:gd name="connsiteX4" fmla="*/ 166807 w 1251998"/>
                  <a:gd name="connsiteY4" fmla="*/ 551453 h 1394255"/>
                  <a:gd name="connsiteX5" fmla="*/ 429676 w 1251998"/>
                  <a:gd name="connsiteY5" fmla="*/ 1362919 h 1394255"/>
                  <a:gd name="connsiteX6" fmla="*/ 477678 w 1251998"/>
                  <a:gd name="connsiteY6" fmla="*/ 1386348 h 1394255"/>
                  <a:gd name="connsiteX7" fmla="*/ 1105706 w 1251998"/>
                  <a:gd name="connsiteY7" fmla="*/ 1161195 h 1394255"/>
                  <a:gd name="connsiteX8" fmla="*/ 1244570 w 1251998"/>
                  <a:gd name="connsiteY8" fmla="*/ 1109764 h 1394255"/>
                  <a:gd name="connsiteX9" fmla="*/ 1244570 w 1251998"/>
                  <a:gd name="connsiteY9" fmla="*/ 1109764 h 1394255"/>
                  <a:gd name="connsiteX10" fmla="*/ 1244570 w 1251998"/>
                  <a:gd name="connsiteY10" fmla="*/ 1109764 h 1394255"/>
                  <a:gd name="connsiteX11" fmla="*/ 1251999 w 1251998"/>
                  <a:gd name="connsiteY11" fmla="*/ 1108050 h 1394255"/>
                  <a:gd name="connsiteX12" fmla="*/ 1251999 w 1251998"/>
                  <a:gd name="connsiteY12" fmla="*/ 1108050 h 13942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251998" h="1394255">
                    <a:moveTo>
                      <a:pt x="1251999" y="1108050"/>
                    </a:moveTo>
                    <a:lnTo>
                      <a:pt x="413104" y="0"/>
                    </a:lnTo>
                    <a:cubicBezTo>
                      <a:pt x="296527" y="10858"/>
                      <a:pt x="179379" y="10286"/>
                      <a:pt x="62802" y="16001"/>
                    </a:cubicBezTo>
                    <a:cubicBezTo>
                      <a:pt x="-9201" y="19429"/>
                      <a:pt x="-9201" y="16572"/>
                      <a:pt x="13086" y="84575"/>
                    </a:cubicBezTo>
                    <a:cubicBezTo>
                      <a:pt x="64517" y="240011"/>
                      <a:pt x="115948" y="396018"/>
                      <a:pt x="166807" y="551453"/>
                    </a:cubicBezTo>
                    <a:cubicBezTo>
                      <a:pt x="254811" y="821751"/>
                      <a:pt x="342243" y="1092049"/>
                      <a:pt x="429676" y="1362919"/>
                    </a:cubicBezTo>
                    <a:cubicBezTo>
                      <a:pt x="441677" y="1400063"/>
                      <a:pt x="442248" y="1398920"/>
                      <a:pt x="477678" y="1386348"/>
                    </a:cubicBezTo>
                    <a:cubicBezTo>
                      <a:pt x="686830" y="1311488"/>
                      <a:pt x="896554" y="1237199"/>
                      <a:pt x="1105706" y="1161195"/>
                    </a:cubicBezTo>
                    <a:cubicBezTo>
                      <a:pt x="1151994" y="1144623"/>
                      <a:pt x="1200568" y="1132051"/>
                      <a:pt x="1244570" y="1109764"/>
                    </a:cubicBezTo>
                    <a:lnTo>
                      <a:pt x="1244570" y="1109764"/>
                    </a:lnTo>
                    <a:lnTo>
                      <a:pt x="1244570" y="1109764"/>
                    </a:lnTo>
                    <a:cubicBezTo>
                      <a:pt x="1247427" y="1109764"/>
                      <a:pt x="1249713" y="1108621"/>
                      <a:pt x="1251999" y="1108050"/>
                    </a:cubicBezTo>
                    <a:lnTo>
                      <a:pt x="1251999" y="1108050"/>
                    </a:lnTo>
                    <a:close/>
                  </a:path>
                </a:pathLst>
              </a:custGeom>
              <a:solidFill>
                <a:schemeClr val="bg1">
                  <a:alpha val="40000"/>
                </a:schemeClr>
              </a:solidFill>
              <a:ln w="57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" name="Freeform: Shape 297">
                <a:extLst>
                  <a:ext uri="{FF2B5EF4-FFF2-40B4-BE49-F238E27FC236}">
                    <a16:creationId xmlns:a16="http://schemas.microsoft.com/office/drawing/2014/main" id="{32009F5B-065E-40D6-B941-74BC9A1B0242}"/>
                  </a:ext>
                </a:extLst>
              </p:cNvPr>
              <p:cNvSpPr/>
              <p:nvPr/>
            </p:nvSpPr>
            <p:spPr>
              <a:xfrm>
                <a:off x="7409336" y="6400982"/>
                <a:ext cx="1760252" cy="217078"/>
              </a:xfrm>
              <a:custGeom>
                <a:avLst/>
                <a:gdLst>
                  <a:gd name="connsiteX0" fmla="*/ 1634963 w 1760252"/>
                  <a:gd name="connsiteY0" fmla="*/ 216435 h 217078"/>
                  <a:gd name="connsiteX1" fmla="*/ 84035 w 1760252"/>
                  <a:gd name="connsiteY1" fmla="*/ 121574 h 217078"/>
                  <a:gd name="connsiteX2" fmla="*/ 603 w 1760252"/>
                  <a:gd name="connsiteY2" fmla="*/ 29570 h 217078"/>
                  <a:gd name="connsiteX3" fmla="*/ 37748 w 1760252"/>
                  <a:gd name="connsiteY3" fmla="*/ 997 h 217078"/>
                  <a:gd name="connsiteX4" fmla="*/ 1735539 w 1760252"/>
                  <a:gd name="connsiteY4" fmla="*/ 162718 h 217078"/>
                  <a:gd name="connsiteX5" fmla="*/ 1760111 w 1760252"/>
                  <a:gd name="connsiteY5" fmla="*/ 178719 h 217078"/>
                  <a:gd name="connsiteX6" fmla="*/ 1737824 w 1760252"/>
                  <a:gd name="connsiteY6" fmla="*/ 197577 h 217078"/>
                  <a:gd name="connsiteX7" fmla="*/ 1634963 w 1760252"/>
                  <a:gd name="connsiteY7" fmla="*/ 216435 h 217078"/>
                  <a:gd name="connsiteX8" fmla="*/ 1634963 w 1760252"/>
                  <a:gd name="connsiteY8" fmla="*/ 216435 h 2170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760252" h="217078">
                    <a:moveTo>
                      <a:pt x="1634963" y="216435"/>
                    </a:moveTo>
                    <a:cubicBezTo>
                      <a:pt x="1518386" y="208435"/>
                      <a:pt x="207470" y="130145"/>
                      <a:pt x="84035" y="121574"/>
                    </a:cubicBezTo>
                    <a:cubicBezTo>
                      <a:pt x="30319" y="118145"/>
                      <a:pt x="-5111" y="77572"/>
                      <a:pt x="603" y="29570"/>
                    </a:cubicBezTo>
                    <a:cubicBezTo>
                      <a:pt x="3460" y="7854"/>
                      <a:pt x="13175" y="-3575"/>
                      <a:pt x="37748" y="997"/>
                    </a:cubicBezTo>
                    <a:cubicBezTo>
                      <a:pt x="112608" y="13569"/>
                      <a:pt x="1641820" y="147289"/>
                      <a:pt x="1735539" y="162718"/>
                    </a:cubicBezTo>
                    <a:cubicBezTo>
                      <a:pt x="1746968" y="164433"/>
                      <a:pt x="1758397" y="167290"/>
                      <a:pt x="1760111" y="178719"/>
                    </a:cubicBezTo>
                    <a:cubicBezTo>
                      <a:pt x="1761825" y="192434"/>
                      <a:pt x="1747539" y="194148"/>
                      <a:pt x="1737824" y="197577"/>
                    </a:cubicBezTo>
                    <a:cubicBezTo>
                      <a:pt x="1704109" y="209006"/>
                      <a:pt x="1670964" y="219864"/>
                      <a:pt x="1634963" y="216435"/>
                    </a:cubicBezTo>
                    <a:lnTo>
                      <a:pt x="1634963" y="216435"/>
                    </a:lnTo>
                    <a:close/>
                  </a:path>
                </a:pathLst>
              </a:custGeom>
              <a:solidFill>
                <a:srgbClr val="6F6F6F"/>
              </a:solidFill>
              <a:ln w="57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" name="Freeform: Shape 298">
                <a:extLst>
                  <a:ext uri="{FF2B5EF4-FFF2-40B4-BE49-F238E27FC236}">
                    <a16:creationId xmlns:a16="http://schemas.microsoft.com/office/drawing/2014/main" id="{4D67CCC5-14A7-4722-9A98-15BD8420673D}"/>
                  </a:ext>
                </a:extLst>
              </p:cNvPr>
              <p:cNvSpPr/>
              <p:nvPr/>
            </p:nvSpPr>
            <p:spPr>
              <a:xfrm>
                <a:off x="6952507" y="4726584"/>
                <a:ext cx="531234" cy="1611633"/>
              </a:xfrm>
              <a:custGeom>
                <a:avLst/>
                <a:gdLst>
                  <a:gd name="connsiteX0" fmla="*/ 531149 w 531234"/>
                  <a:gd name="connsiteY0" fmla="*/ 1599963 h 1611633"/>
                  <a:gd name="connsiteX1" fmla="*/ 524291 w 531234"/>
                  <a:gd name="connsiteY1" fmla="*/ 1610821 h 1611633"/>
                  <a:gd name="connsiteX2" fmla="*/ 511719 w 531234"/>
                  <a:gd name="connsiteY2" fmla="*/ 1606249 h 1611633"/>
                  <a:gd name="connsiteX3" fmla="*/ 500290 w 531234"/>
                  <a:gd name="connsiteY3" fmla="*/ 1573105 h 1611633"/>
                  <a:gd name="connsiteX4" fmla="*/ 294567 w 531234"/>
                  <a:gd name="connsiteY4" fmla="*/ 933648 h 1611633"/>
                  <a:gd name="connsiteX5" fmla="*/ 8840 w 531234"/>
                  <a:gd name="connsiteY5" fmla="*/ 36464 h 1611633"/>
                  <a:gd name="connsiteX6" fmla="*/ 8268 w 531234"/>
                  <a:gd name="connsiteY6" fmla="*/ 1034 h 1611633"/>
                  <a:gd name="connsiteX7" fmla="*/ 28269 w 531234"/>
                  <a:gd name="connsiteY7" fmla="*/ 29035 h 1611633"/>
                  <a:gd name="connsiteX8" fmla="*/ 288281 w 531234"/>
                  <a:gd name="connsiteY8" fmla="*/ 843358 h 1611633"/>
                  <a:gd name="connsiteX9" fmla="*/ 524863 w 531234"/>
                  <a:gd name="connsiteY9" fmla="*/ 1579962 h 1611633"/>
                  <a:gd name="connsiteX10" fmla="*/ 531149 w 531234"/>
                  <a:gd name="connsiteY10" fmla="*/ 1599963 h 1611633"/>
                  <a:gd name="connsiteX11" fmla="*/ 531149 w 531234"/>
                  <a:gd name="connsiteY11" fmla="*/ 1599963 h 16116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31234" h="1611633">
                    <a:moveTo>
                      <a:pt x="531149" y="1599963"/>
                    </a:moveTo>
                    <a:cubicBezTo>
                      <a:pt x="531720" y="1604535"/>
                      <a:pt x="529434" y="1608535"/>
                      <a:pt x="524291" y="1610821"/>
                    </a:cubicBezTo>
                    <a:cubicBezTo>
                      <a:pt x="518577" y="1613107"/>
                      <a:pt x="514005" y="1610249"/>
                      <a:pt x="511719" y="1606249"/>
                    </a:cubicBezTo>
                    <a:cubicBezTo>
                      <a:pt x="507148" y="1595392"/>
                      <a:pt x="503719" y="1584534"/>
                      <a:pt x="500290" y="1573105"/>
                    </a:cubicBezTo>
                    <a:cubicBezTo>
                      <a:pt x="431716" y="1359953"/>
                      <a:pt x="363141" y="1146800"/>
                      <a:pt x="294567" y="933648"/>
                    </a:cubicBezTo>
                    <a:cubicBezTo>
                      <a:pt x="199134" y="634777"/>
                      <a:pt x="103701" y="335335"/>
                      <a:pt x="8840" y="36464"/>
                    </a:cubicBezTo>
                    <a:cubicBezTo>
                      <a:pt x="5411" y="25607"/>
                      <a:pt x="-8876" y="6749"/>
                      <a:pt x="8268" y="1034"/>
                    </a:cubicBezTo>
                    <a:cubicBezTo>
                      <a:pt x="27126" y="-5252"/>
                      <a:pt x="24840" y="18749"/>
                      <a:pt x="28269" y="29035"/>
                    </a:cubicBezTo>
                    <a:cubicBezTo>
                      <a:pt x="115702" y="299905"/>
                      <a:pt x="201420" y="571917"/>
                      <a:pt x="288281" y="843358"/>
                    </a:cubicBezTo>
                    <a:cubicBezTo>
                      <a:pt x="366570" y="1089083"/>
                      <a:pt x="446002" y="1334237"/>
                      <a:pt x="524863" y="1579962"/>
                    </a:cubicBezTo>
                    <a:cubicBezTo>
                      <a:pt x="526577" y="1585677"/>
                      <a:pt x="528292" y="1592535"/>
                      <a:pt x="531149" y="1599963"/>
                    </a:cubicBezTo>
                    <a:lnTo>
                      <a:pt x="531149" y="1599963"/>
                    </a:lnTo>
                    <a:close/>
                  </a:path>
                </a:pathLst>
              </a:custGeom>
              <a:solidFill>
                <a:srgbClr val="909090"/>
              </a:solidFill>
              <a:ln w="57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" name="Freeform: Shape 299">
                <a:extLst>
                  <a:ext uri="{FF2B5EF4-FFF2-40B4-BE49-F238E27FC236}">
                    <a16:creationId xmlns:a16="http://schemas.microsoft.com/office/drawing/2014/main" id="{B5C0DE32-4E48-4CA1-8073-1C2F8EBB6762}"/>
                  </a:ext>
                </a:extLst>
              </p:cNvPr>
              <p:cNvSpPr/>
              <p:nvPr/>
            </p:nvSpPr>
            <p:spPr>
              <a:xfrm>
                <a:off x="7729130" y="6057561"/>
                <a:ext cx="662402" cy="280414"/>
              </a:xfrm>
              <a:custGeom>
                <a:avLst/>
                <a:gdLst>
                  <a:gd name="connsiteX0" fmla="*/ 13395 w 662402"/>
                  <a:gd name="connsiteY0" fmla="*/ 280415 h 280414"/>
                  <a:gd name="connsiteX1" fmla="*/ 251 w 662402"/>
                  <a:gd name="connsiteY1" fmla="*/ 273557 h 280414"/>
                  <a:gd name="connsiteX2" fmla="*/ 11109 w 662402"/>
                  <a:gd name="connsiteY2" fmla="*/ 259271 h 280414"/>
                  <a:gd name="connsiteX3" fmla="*/ 628280 w 662402"/>
                  <a:gd name="connsiteY3" fmla="*/ 10117 h 280414"/>
                  <a:gd name="connsiteX4" fmla="*/ 660853 w 662402"/>
                  <a:gd name="connsiteY4" fmla="*/ 7260 h 280414"/>
                  <a:gd name="connsiteX5" fmla="*/ 636852 w 662402"/>
                  <a:gd name="connsiteY5" fmla="*/ 28975 h 280414"/>
                  <a:gd name="connsiteX6" fmla="*/ 13395 w 662402"/>
                  <a:gd name="connsiteY6" fmla="*/ 280415 h 280414"/>
                  <a:gd name="connsiteX7" fmla="*/ 13395 w 662402"/>
                  <a:gd name="connsiteY7" fmla="*/ 280415 h 2804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2402" h="280414">
                    <a:moveTo>
                      <a:pt x="13395" y="280415"/>
                    </a:moveTo>
                    <a:cubicBezTo>
                      <a:pt x="6537" y="280415"/>
                      <a:pt x="1394" y="279844"/>
                      <a:pt x="251" y="273557"/>
                    </a:cubicBezTo>
                    <a:cubicBezTo>
                      <a:pt x="-1463" y="264414"/>
                      <a:pt x="5966" y="261557"/>
                      <a:pt x="11109" y="259271"/>
                    </a:cubicBezTo>
                    <a:cubicBezTo>
                      <a:pt x="48825" y="243270"/>
                      <a:pt x="460272" y="77549"/>
                      <a:pt x="628280" y="10117"/>
                    </a:cubicBezTo>
                    <a:cubicBezTo>
                      <a:pt x="638566" y="6117"/>
                      <a:pt x="653995" y="-8741"/>
                      <a:pt x="660853" y="7260"/>
                    </a:cubicBezTo>
                    <a:cubicBezTo>
                      <a:pt x="668282" y="23832"/>
                      <a:pt x="647138" y="24403"/>
                      <a:pt x="636852" y="28975"/>
                    </a:cubicBezTo>
                    <a:cubicBezTo>
                      <a:pt x="435700" y="111265"/>
                      <a:pt x="18538" y="278701"/>
                      <a:pt x="13395" y="280415"/>
                    </a:cubicBezTo>
                    <a:lnTo>
                      <a:pt x="13395" y="280415"/>
                    </a:lnTo>
                    <a:close/>
                  </a:path>
                </a:pathLst>
              </a:custGeom>
              <a:solidFill>
                <a:srgbClr val="908F90"/>
              </a:solidFill>
              <a:ln w="57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" name="Freeform: Shape 300">
                <a:extLst>
                  <a:ext uri="{FF2B5EF4-FFF2-40B4-BE49-F238E27FC236}">
                    <a16:creationId xmlns:a16="http://schemas.microsoft.com/office/drawing/2014/main" id="{5DD5ACB7-C35F-4A08-8938-64776B289A67}"/>
                  </a:ext>
                </a:extLst>
              </p:cNvPr>
              <p:cNvSpPr/>
              <p:nvPr/>
            </p:nvSpPr>
            <p:spPr>
              <a:xfrm>
                <a:off x="7609376" y="6263687"/>
                <a:ext cx="114290" cy="51430"/>
              </a:xfrm>
              <a:custGeom>
                <a:avLst/>
                <a:gdLst>
                  <a:gd name="connsiteX0" fmla="*/ 0 w 114290"/>
                  <a:gd name="connsiteY0" fmla="*/ 42288 h 51430"/>
                  <a:gd name="connsiteX1" fmla="*/ 110862 w 114290"/>
                  <a:gd name="connsiteY1" fmla="*/ 0 h 51430"/>
                  <a:gd name="connsiteX2" fmla="*/ 114291 w 114290"/>
                  <a:gd name="connsiteY2" fmla="*/ 9143 h 51430"/>
                  <a:gd name="connsiteX3" fmla="*/ 3429 w 114290"/>
                  <a:gd name="connsiteY3" fmla="*/ 51431 h 51430"/>
                  <a:gd name="connsiteX4" fmla="*/ 0 w 114290"/>
                  <a:gd name="connsiteY4" fmla="*/ 42288 h 51430"/>
                  <a:gd name="connsiteX5" fmla="*/ 0 w 114290"/>
                  <a:gd name="connsiteY5" fmla="*/ 42288 h 514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4290" h="51430">
                    <a:moveTo>
                      <a:pt x="0" y="42288"/>
                    </a:moveTo>
                    <a:cubicBezTo>
                      <a:pt x="36573" y="28001"/>
                      <a:pt x="73718" y="14286"/>
                      <a:pt x="110862" y="0"/>
                    </a:cubicBezTo>
                    <a:cubicBezTo>
                      <a:pt x="112005" y="3429"/>
                      <a:pt x="113148" y="6286"/>
                      <a:pt x="114291" y="9143"/>
                    </a:cubicBezTo>
                    <a:cubicBezTo>
                      <a:pt x="77718" y="23429"/>
                      <a:pt x="40573" y="37145"/>
                      <a:pt x="3429" y="51431"/>
                    </a:cubicBezTo>
                    <a:cubicBezTo>
                      <a:pt x="2286" y="48574"/>
                      <a:pt x="1143" y="45145"/>
                      <a:pt x="0" y="42288"/>
                    </a:cubicBezTo>
                    <a:lnTo>
                      <a:pt x="0" y="42288"/>
                    </a:lnTo>
                    <a:close/>
                  </a:path>
                </a:pathLst>
              </a:custGeom>
              <a:solidFill>
                <a:srgbClr val="D0D0D0"/>
              </a:solidFill>
              <a:ln w="57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6E323F70-3D0D-4DB7-B8EC-14C9B69D8310}"/>
                </a:ext>
              </a:extLst>
            </p:cNvPr>
            <p:cNvGrpSpPr/>
            <p:nvPr/>
          </p:nvGrpSpPr>
          <p:grpSpPr>
            <a:xfrm>
              <a:off x="3245127" y="2991892"/>
              <a:ext cx="1354484" cy="1923181"/>
              <a:chOff x="4160927" y="2978939"/>
              <a:chExt cx="1013906" cy="1439607"/>
            </a:xfrm>
          </p:grpSpPr>
          <p:grpSp>
            <p:nvGrpSpPr>
              <p:cNvPr id="12" name="Group 33">
                <a:extLst>
                  <a:ext uri="{FF2B5EF4-FFF2-40B4-BE49-F238E27FC236}">
                    <a16:creationId xmlns:a16="http://schemas.microsoft.com/office/drawing/2014/main" id="{B81E6361-B224-45D0-84F8-B0941F89FDC2}"/>
                  </a:ext>
                </a:extLst>
              </p:cNvPr>
              <p:cNvGrpSpPr/>
              <p:nvPr/>
            </p:nvGrpSpPr>
            <p:grpSpPr>
              <a:xfrm>
                <a:off x="4160927" y="2978939"/>
                <a:ext cx="1013906" cy="1439607"/>
                <a:chOff x="5537539" y="2335977"/>
                <a:chExt cx="1157120" cy="2061311"/>
              </a:xfrm>
              <a:solidFill>
                <a:schemeClr val="accent1"/>
              </a:solidFill>
            </p:grpSpPr>
            <p:sp>
              <p:nvSpPr>
                <p:cNvPr id="25" name="Freeform: Shape 3">
                  <a:extLst>
                    <a:ext uri="{FF2B5EF4-FFF2-40B4-BE49-F238E27FC236}">
                      <a16:creationId xmlns:a16="http://schemas.microsoft.com/office/drawing/2014/main" id="{7DC4AC82-78C5-4E0C-B91E-A7B63A5A3CF1}"/>
                    </a:ext>
                  </a:extLst>
                </p:cNvPr>
                <p:cNvSpPr/>
                <p:nvPr/>
              </p:nvSpPr>
              <p:spPr>
                <a:xfrm>
                  <a:off x="5537852" y="2496480"/>
                  <a:ext cx="1156465" cy="606268"/>
                </a:xfrm>
                <a:custGeom>
                  <a:avLst/>
                  <a:gdLst>
                    <a:gd name="connsiteX0" fmla="*/ 701 w 1156465"/>
                    <a:gd name="connsiteY0" fmla="*/ 0 h 606268"/>
                    <a:gd name="connsiteX1" fmla="*/ 143682 w 1156465"/>
                    <a:gd name="connsiteY1" fmla="*/ 60977 h 606268"/>
                    <a:gd name="connsiteX2" fmla="*/ 393899 w 1156465"/>
                    <a:gd name="connsiteY2" fmla="*/ 96723 h 606268"/>
                    <a:gd name="connsiteX3" fmla="*/ 619935 w 1156465"/>
                    <a:gd name="connsiteY3" fmla="*/ 103381 h 606268"/>
                    <a:gd name="connsiteX4" fmla="*/ 1035562 w 1156465"/>
                    <a:gd name="connsiteY4" fmla="*/ 55721 h 606268"/>
                    <a:gd name="connsiteX5" fmla="*/ 1157867 w 1156465"/>
                    <a:gd name="connsiteY5" fmla="*/ 350 h 606268"/>
                    <a:gd name="connsiteX6" fmla="*/ 1157867 w 1156465"/>
                    <a:gd name="connsiteY6" fmla="*/ 15069 h 606268"/>
                    <a:gd name="connsiteX7" fmla="*/ 1158217 w 1156465"/>
                    <a:gd name="connsiteY7" fmla="*/ 477305 h 606268"/>
                    <a:gd name="connsiteX8" fmla="*/ 1136490 w 1156465"/>
                    <a:gd name="connsiteY8" fmla="*/ 519007 h 606268"/>
                    <a:gd name="connsiteX9" fmla="*/ 1049229 w 1156465"/>
                    <a:gd name="connsiteY9" fmla="*/ 557206 h 606268"/>
                    <a:gd name="connsiteX10" fmla="*/ 819338 w 1156465"/>
                    <a:gd name="connsiteY10" fmla="*/ 598558 h 606268"/>
                    <a:gd name="connsiteX11" fmla="*/ 524264 w 1156465"/>
                    <a:gd name="connsiteY11" fmla="*/ 609072 h 606268"/>
                    <a:gd name="connsiteX12" fmla="*/ 129314 w 1156465"/>
                    <a:gd name="connsiteY12" fmla="*/ 562112 h 606268"/>
                    <a:gd name="connsiteX13" fmla="*/ 31890 w 1156465"/>
                    <a:gd name="connsiteY13" fmla="*/ 524264 h 606268"/>
                    <a:gd name="connsiteX14" fmla="*/ 0 w 1156465"/>
                    <a:gd name="connsiteY14" fmla="*/ 469945 h 606268"/>
                    <a:gd name="connsiteX15" fmla="*/ 701 w 1156465"/>
                    <a:gd name="connsiteY15" fmla="*/ 15420 h 606268"/>
                    <a:gd name="connsiteX16" fmla="*/ 701 w 1156465"/>
                    <a:gd name="connsiteY16" fmla="*/ 0 h 6062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156465" h="606268">
                      <a:moveTo>
                        <a:pt x="701" y="0"/>
                      </a:moveTo>
                      <a:cubicBezTo>
                        <a:pt x="43805" y="34344"/>
                        <a:pt x="93568" y="48712"/>
                        <a:pt x="143682" y="60977"/>
                      </a:cubicBezTo>
                      <a:cubicBezTo>
                        <a:pt x="226036" y="80953"/>
                        <a:pt x="309442" y="92517"/>
                        <a:pt x="393899" y="96723"/>
                      </a:cubicBezTo>
                      <a:cubicBezTo>
                        <a:pt x="469244" y="100577"/>
                        <a:pt x="544590" y="104432"/>
                        <a:pt x="619935" y="103381"/>
                      </a:cubicBezTo>
                      <a:cubicBezTo>
                        <a:pt x="759762" y="101278"/>
                        <a:pt x="899239" y="91466"/>
                        <a:pt x="1035562" y="55721"/>
                      </a:cubicBezTo>
                      <a:cubicBezTo>
                        <a:pt x="1078667" y="44506"/>
                        <a:pt x="1120369" y="30138"/>
                        <a:pt x="1157867" y="350"/>
                      </a:cubicBezTo>
                      <a:cubicBezTo>
                        <a:pt x="1157867" y="6308"/>
                        <a:pt x="1157867" y="10864"/>
                        <a:pt x="1157867" y="15069"/>
                      </a:cubicBezTo>
                      <a:cubicBezTo>
                        <a:pt x="1157867" y="169264"/>
                        <a:pt x="1157516" y="323109"/>
                        <a:pt x="1158217" y="477305"/>
                      </a:cubicBezTo>
                      <a:cubicBezTo>
                        <a:pt x="1158217" y="496579"/>
                        <a:pt x="1150858" y="508845"/>
                        <a:pt x="1136490" y="519007"/>
                      </a:cubicBezTo>
                      <a:cubicBezTo>
                        <a:pt x="1109856" y="537581"/>
                        <a:pt x="1079718" y="548094"/>
                        <a:pt x="1049229" y="557206"/>
                      </a:cubicBezTo>
                      <a:cubicBezTo>
                        <a:pt x="974234" y="579284"/>
                        <a:pt x="897137" y="590148"/>
                        <a:pt x="819338" y="598558"/>
                      </a:cubicBezTo>
                      <a:cubicBezTo>
                        <a:pt x="721214" y="609072"/>
                        <a:pt x="622739" y="610824"/>
                        <a:pt x="524264" y="609072"/>
                      </a:cubicBezTo>
                      <a:cubicBezTo>
                        <a:pt x="391095" y="606618"/>
                        <a:pt x="258628" y="596806"/>
                        <a:pt x="129314" y="562112"/>
                      </a:cubicBezTo>
                      <a:cubicBezTo>
                        <a:pt x="96022" y="553001"/>
                        <a:pt x="63781" y="538632"/>
                        <a:pt x="31890" y="524264"/>
                      </a:cubicBezTo>
                      <a:cubicBezTo>
                        <a:pt x="9462" y="514452"/>
                        <a:pt x="0" y="496579"/>
                        <a:pt x="0" y="469945"/>
                      </a:cubicBezTo>
                      <a:cubicBezTo>
                        <a:pt x="1051" y="318554"/>
                        <a:pt x="701" y="166811"/>
                        <a:pt x="701" y="15420"/>
                      </a:cubicBezTo>
                      <a:cubicBezTo>
                        <a:pt x="701" y="11214"/>
                        <a:pt x="701" y="6658"/>
                        <a:pt x="701" y="0"/>
                      </a:cubicBezTo>
                      <a:close/>
                    </a:path>
                  </a:pathLst>
                </a:custGeom>
                <a:grpFill/>
                <a:ln w="350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6" name="Freeform: Shape 4">
                  <a:extLst>
                    <a:ext uri="{FF2B5EF4-FFF2-40B4-BE49-F238E27FC236}">
                      <a16:creationId xmlns:a16="http://schemas.microsoft.com/office/drawing/2014/main" id="{480937CE-4B02-4CEC-9E43-37D0C363462C}"/>
                    </a:ext>
                  </a:extLst>
                </p:cNvPr>
                <p:cNvSpPr/>
                <p:nvPr/>
              </p:nvSpPr>
              <p:spPr>
                <a:xfrm>
                  <a:off x="5538194" y="3144451"/>
                  <a:ext cx="1156465" cy="606268"/>
                </a:xfrm>
                <a:custGeom>
                  <a:avLst/>
                  <a:gdLst>
                    <a:gd name="connsiteX0" fmla="*/ 1157875 w 1156465"/>
                    <a:gd name="connsiteY0" fmla="*/ 3154 h 606268"/>
                    <a:gd name="connsiteX1" fmla="*/ 1157875 w 1156465"/>
                    <a:gd name="connsiteY1" fmla="*/ 12616 h 606268"/>
                    <a:gd name="connsiteX2" fmla="*/ 1158226 w 1156465"/>
                    <a:gd name="connsiteY2" fmla="*/ 478706 h 606268"/>
                    <a:gd name="connsiteX3" fmla="*/ 1141404 w 1156465"/>
                    <a:gd name="connsiteY3" fmla="*/ 513751 h 606268"/>
                    <a:gd name="connsiteX4" fmla="*/ 1043981 w 1156465"/>
                    <a:gd name="connsiteY4" fmla="*/ 557556 h 606268"/>
                    <a:gd name="connsiteX5" fmla="*/ 802525 w 1156465"/>
                    <a:gd name="connsiteY5" fmla="*/ 598909 h 606268"/>
                    <a:gd name="connsiteX6" fmla="*/ 525324 w 1156465"/>
                    <a:gd name="connsiteY6" fmla="*/ 608371 h 606268"/>
                    <a:gd name="connsiteX7" fmla="*/ 132827 w 1156465"/>
                    <a:gd name="connsiteY7" fmla="*/ 562112 h 606268"/>
                    <a:gd name="connsiteX8" fmla="*/ 34001 w 1156465"/>
                    <a:gd name="connsiteY8" fmla="*/ 524615 h 606268"/>
                    <a:gd name="connsiteX9" fmla="*/ 8 w 1156465"/>
                    <a:gd name="connsiteY9" fmla="*/ 467843 h 606268"/>
                    <a:gd name="connsiteX10" fmla="*/ 709 w 1156465"/>
                    <a:gd name="connsiteY10" fmla="*/ 14368 h 606268"/>
                    <a:gd name="connsiteX11" fmla="*/ 709 w 1156465"/>
                    <a:gd name="connsiteY11" fmla="*/ 0 h 606268"/>
                    <a:gd name="connsiteX12" fmla="*/ 225694 w 1156465"/>
                    <a:gd name="connsiteY12" fmla="*/ 76046 h 606268"/>
                    <a:gd name="connsiteX13" fmla="*/ 659193 w 1156465"/>
                    <a:gd name="connsiteY13" fmla="*/ 101278 h 606268"/>
                    <a:gd name="connsiteX14" fmla="*/ 1020151 w 1156465"/>
                    <a:gd name="connsiteY14" fmla="*/ 58174 h 606268"/>
                    <a:gd name="connsiteX15" fmla="*/ 1082530 w 1156465"/>
                    <a:gd name="connsiteY15" fmla="*/ 39250 h 606268"/>
                    <a:gd name="connsiteX16" fmla="*/ 1157875 w 1156465"/>
                    <a:gd name="connsiteY16" fmla="*/ 3154 h 6062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156465" h="606268">
                      <a:moveTo>
                        <a:pt x="1157875" y="3154"/>
                      </a:moveTo>
                      <a:cubicBezTo>
                        <a:pt x="1157875" y="4906"/>
                        <a:pt x="1157875" y="8761"/>
                        <a:pt x="1157875" y="12616"/>
                      </a:cubicBezTo>
                      <a:cubicBezTo>
                        <a:pt x="1157875" y="167863"/>
                        <a:pt x="1157875" y="323460"/>
                        <a:pt x="1158226" y="478706"/>
                      </a:cubicBezTo>
                      <a:cubicBezTo>
                        <a:pt x="1158226" y="493776"/>
                        <a:pt x="1152619" y="504990"/>
                        <a:pt x="1141404" y="513751"/>
                      </a:cubicBezTo>
                      <a:cubicBezTo>
                        <a:pt x="1112668" y="536530"/>
                        <a:pt x="1078675" y="547393"/>
                        <a:pt x="1043981" y="557556"/>
                      </a:cubicBezTo>
                      <a:cubicBezTo>
                        <a:pt x="965131" y="580335"/>
                        <a:pt x="884178" y="591199"/>
                        <a:pt x="802525" y="598909"/>
                      </a:cubicBezTo>
                      <a:cubicBezTo>
                        <a:pt x="710358" y="607670"/>
                        <a:pt x="617841" y="610473"/>
                        <a:pt x="525324" y="608371"/>
                      </a:cubicBezTo>
                      <a:cubicBezTo>
                        <a:pt x="393206" y="605217"/>
                        <a:pt x="261089" y="596105"/>
                        <a:pt x="132827" y="562112"/>
                      </a:cubicBezTo>
                      <a:cubicBezTo>
                        <a:pt x="98833" y="553351"/>
                        <a:pt x="66242" y="538632"/>
                        <a:pt x="34001" y="524615"/>
                      </a:cubicBezTo>
                      <a:cubicBezTo>
                        <a:pt x="10522" y="514101"/>
                        <a:pt x="-342" y="495878"/>
                        <a:pt x="8" y="467843"/>
                      </a:cubicBezTo>
                      <a:cubicBezTo>
                        <a:pt x="1410" y="316801"/>
                        <a:pt x="709" y="165760"/>
                        <a:pt x="709" y="14368"/>
                      </a:cubicBezTo>
                      <a:cubicBezTo>
                        <a:pt x="709" y="9812"/>
                        <a:pt x="709" y="5257"/>
                        <a:pt x="709" y="0"/>
                      </a:cubicBezTo>
                      <a:cubicBezTo>
                        <a:pt x="69046" y="48712"/>
                        <a:pt x="147545" y="62729"/>
                        <a:pt x="225694" y="76046"/>
                      </a:cubicBezTo>
                      <a:cubicBezTo>
                        <a:pt x="369026" y="100928"/>
                        <a:pt x="514110" y="105484"/>
                        <a:pt x="659193" y="101278"/>
                      </a:cubicBezTo>
                      <a:cubicBezTo>
                        <a:pt x="780797" y="97774"/>
                        <a:pt x="901700" y="87261"/>
                        <a:pt x="1020151" y="58174"/>
                      </a:cubicBezTo>
                      <a:cubicBezTo>
                        <a:pt x="1041177" y="52917"/>
                        <a:pt x="1062554" y="47660"/>
                        <a:pt x="1082530" y="39250"/>
                      </a:cubicBezTo>
                      <a:cubicBezTo>
                        <a:pt x="1107762" y="29087"/>
                        <a:pt x="1132293" y="15770"/>
                        <a:pt x="1157875" y="3154"/>
                      </a:cubicBezTo>
                      <a:close/>
                    </a:path>
                  </a:pathLst>
                </a:custGeom>
                <a:grpFill/>
                <a:ln w="350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7" name="Freeform: Shape 5">
                  <a:extLst>
                    <a:ext uri="{FF2B5EF4-FFF2-40B4-BE49-F238E27FC236}">
                      <a16:creationId xmlns:a16="http://schemas.microsoft.com/office/drawing/2014/main" id="{5B8F979F-064B-4D70-9530-3235D927D08F}"/>
                    </a:ext>
                  </a:extLst>
                </p:cNvPr>
                <p:cNvSpPr/>
                <p:nvPr/>
              </p:nvSpPr>
              <p:spPr>
                <a:xfrm>
                  <a:off x="5538187" y="3791020"/>
                  <a:ext cx="1156465" cy="606268"/>
                </a:xfrm>
                <a:custGeom>
                  <a:avLst/>
                  <a:gdLst>
                    <a:gd name="connsiteX0" fmla="*/ 365 w 1156465"/>
                    <a:gd name="connsiteY0" fmla="*/ 0 h 606268"/>
                    <a:gd name="connsiteX1" fmla="*/ 188554 w 1156465"/>
                    <a:gd name="connsiteY1" fmla="*/ 69738 h 606268"/>
                    <a:gd name="connsiteX2" fmla="*/ 443677 w 1156465"/>
                    <a:gd name="connsiteY2" fmla="*/ 98825 h 606268"/>
                    <a:gd name="connsiteX3" fmla="*/ 609787 w 1156465"/>
                    <a:gd name="connsiteY3" fmla="*/ 102680 h 606268"/>
                    <a:gd name="connsiteX4" fmla="*/ 1014199 w 1156465"/>
                    <a:gd name="connsiteY4" fmla="*/ 59575 h 606268"/>
                    <a:gd name="connsiteX5" fmla="*/ 1118982 w 1156465"/>
                    <a:gd name="connsiteY5" fmla="*/ 23480 h 606268"/>
                    <a:gd name="connsiteX6" fmla="*/ 1155779 w 1156465"/>
                    <a:gd name="connsiteY6" fmla="*/ 1402 h 606268"/>
                    <a:gd name="connsiteX7" fmla="*/ 1156480 w 1156465"/>
                    <a:gd name="connsiteY7" fmla="*/ 14719 h 606268"/>
                    <a:gd name="connsiteX8" fmla="*/ 1156830 w 1156465"/>
                    <a:gd name="connsiteY8" fmla="*/ 479407 h 606268"/>
                    <a:gd name="connsiteX9" fmla="*/ 1140359 w 1156465"/>
                    <a:gd name="connsiteY9" fmla="*/ 513400 h 606268"/>
                    <a:gd name="connsiteX10" fmla="*/ 1071322 w 1156465"/>
                    <a:gd name="connsiteY10" fmla="*/ 548445 h 606268"/>
                    <a:gd name="connsiteX11" fmla="*/ 864210 w 1156465"/>
                    <a:gd name="connsiteY11" fmla="*/ 592601 h 606268"/>
                    <a:gd name="connsiteX12" fmla="*/ 523227 w 1156465"/>
                    <a:gd name="connsiteY12" fmla="*/ 608371 h 606268"/>
                    <a:gd name="connsiteX13" fmla="*/ 147902 w 1156465"/>
                    <a:gd name="connsiteY13" fmla="*/ 566668 h 606268"/>
                    <a:gd name="connsiteX14" fmla="*/ 43119 w 1156465"/>
                    <a:gd name="connsiteY14" fmla="*/ 530923 h 606268"/>
                    <a:gd name="connsiteX15" fmla="*/ 18238 w 1156465"/>
                    <a:gd name="connsiteY15" fmla="*/ 515503 h 606268"/>
                    <a:gd name="connsiteX16" fmla="*/ 15 w 1156465"/>
                    <a:gd name="connsiteY16" fmla="*/ 478356 h 606268"/>
                    <a:gd name="connsiteX17" fmla="*/ 365 w 1156465"/>
                    <a:gd name="connsiteY17" fmla="*/ 16120 h 606268"/>
                    <a:gd name="connsiteX18" fmla="*/ 365 w 1156465"/>
                    <a:gd name="connsiteY18" fmla="*/ 0 h 6062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1156465" h="606268">
                      <a:moveTo>
                        <a:pt x="365" y="0"/>
                      </a:moveTo>
                      <a:cubicBezTo>
                        <a:pt x="57838" y="42404"/>
                        <a:pt x="123020" y="56421"/>
                        <a:pt x="188554" y="69738"/>
                      </a:cubicBezTo>
                      <a:cubicBezTo>
                        <a:pt x="272660" y="86560"/>
                        <a:pt x="357818" y="95671"/>
                        <a:pt x="443677" y="98825"/>
                      </a:cubicBezTo>
                      <a:cubicBezTo>
                        <a:pt x="499047" y="100928"/>
                        <a:pt x="554417" y="103381"/>
                        <a:pt x="609787" y="102680"/>
                      </a:cubicBezTo>
                      <a:cubicBezTo>
                        <a:pt x="745759" y="100227"/>
                        <a:pt x="881381" y="92167"/>
                        <a:pt x="1014199" y="59575"/>
                      </a:cubicBezTo>
                      <a:cubicBezTo>
                        <a:pt x="1049945" y="50814"/>
                        <a:pt x="1084639" y="36797"/>
                        <a:pt x="1118982" y="23480"/>
                      </a:cubicBezTo>
                      <a:cubicBezTo>
                        <a:pt x="1131949" y="18573"/>
                        <a:pt x="1142813" y="9462"/>
                        <a:pt x="1155779" y="1402"/>
                      </a:cubicBezTo>
                      <a:cubicBezTo>
                        <a:pt x="1156129" y="5957"/>
                        <a:pt x="1156480" y="10163"/>
                        <a:pt x="1156480" y="14719"/>
                      </a:cubicBezTo>
                      <a:cubicBezTo>
                        <a:pt x="1156480" y="169615"/>
                        <a:pt x="1156480" y="324511"/>
                        <a:pt x="1156830" y="479407"/>
                      </a:cubicBezTo>
                      <a:cubicBezTo>
                        <a:pt x="1156830" y="494126"/>
                        <a:pt x="1152625" y="506392"/>
                        <a:pt x="1140359" y="513400"/>
                      </a:cubicBezTo>
                      <a:cubicBezTo>
                        <a:pt x="1117931" y="526367"/>
                        <a:pt x="1095503" y="539684"/>
                        <a:pt x="1071322" y="548445"/>
                      </a:cubicBezTo>
                      <a:cubicBezTo>
                        <a:pt x="1004387" y="572625"/>
                        <a:pt x="934649" y="583489"/>
                        <a:pt x="864210" y="592601"/>
                      </a:cubicBezTo>
                      <a:cubicBezTo>
                        <a:pt x="751016" y="606969"/>
                        <a:pt x="637472" y="610473"/>
                        <a:pt x="523227" y="608371"/>
                      </a:cubicBezTo>
                      <a:cubicBezTo>
                        <a:pt x="396717" y="606268"/>
                        <a:pt x="271258" y="596806"/>
                        <a:pt x="147902" y="566668"/>
                      </a:cubicBezTo>
                      <a:cubicBezTo>
                        <a:pt x="112157" y="557907"/>
                        <a:pt x="77813" y="543539"/>
                        <a:pt x="43119" y="530923"/>
                      </a:cubicBezTo>
                      <a:cubicBezTo>
                        <a:pt x="34008" y="527769"/>
                        <a:pt x="25948" y="521461"/>
                        <a:pt x="18238" y="515503"/>
                      </a:cubicBezTo>
                      <a:cubicBezTo>
                        <a:pt x="5622" y="506392"/>
                        <a:pt x="-336" y="494827"/>
                        <a:pt x="15" y="478356"/>
                      </a:cubicBezTo>
                      <a:cubicBezTo>
                        <a:pt x="365" y="324161"/>
                        <a:pt x="365" y="170316"/>
                        <a:pt x="365" y="16120"/>
                      </a:cubicBezTo>
                      <a:cubicBezTo>
                        <a:pt x="365" y="11565"/>
                        <a:pt x="365" y="7009"/>
                        <a:pt x="365" y="0"/>
                      </a:cubicBezTo>
                      <a:close/>
                    </a:path>
                  </a:pathLst>
                </a:custGeom>
                <a:grpFill/>
                <a:ln w="350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8" name="Freeform: Shape 6">
                  <a:extLst>
                    <a:ext uri="{FF2B5EF4-FFF2-40B4-BE49-F238E27FC236}">
                      <a16:creationId xmlns:a16="http://schemas.microsoft.com/office/drawing/2014/main" id="{6CE757F6-EC78-4405-BE52-834ABA35E919}"/>
                    </a:ext>
                  </a:extLst>
                </p:cNvPr>
                <p:cNvSpPr/>
                <p:nvPr/>
              </p:nvSpPr>
              <p:spPr>
                <a:xfrm>
                  <a:off x="5537539" y="2335977"/>
                  <a:ext cx="1156465" cy="245311"/>
                </a:xfrm>
                <a:custGeom>
                  <a:avLst/>
                  <a:gdLst>
                    <a:gd name="connsiteX0" fmla="*/ 576442 w 1156465"/>
                    <a:gd name="connsiteY0" fmla="*/ 3504 h 245310"/>
                    <a:gd name="connsiteX1" fmla="*/ 913920 w 1156465"/>
                    <a:gd name="connsiteY1" fmla="*/ 26984 h 245310"/>
                    <a:gd name="connsiteX2" fmla="*/ 1101758 w 1156465"/>
                    <a:gd name="connsiteY2" fmla="*/ 75696 h 245310"/>
                    <a:gd name="connsiteX3" fmla="*/ 1147666 w 1156465"/>
                    <a:gd name="connsiteY3" fmla="*/ 105133 h 245310"/>
                    <a:gd name="connsiteX4" fmla="*/ 1147666 w 1156465"/>
                    <a:gd name="connsiteY4" fmla="*/ 147186 h 245310"/>
                    <a:gd name="connsiteX5" fmla="*/ 1100706 w 1156465"/>
                    <a:gd name="connsiteY5" fmla="*/ 176974 h 245310"/>
                    <a:gd name="connsiteX6" fmla="*/ 926536 w 1156465"/>
                    <a:gd name="connsiteY6" fmla="*/ 223233 h 245310"/>
                    <a:gd name="connsiteX7" fmla="*/ 650386 w 1156465"/>
                    <a:gd name="connsiteY7" fmla="*/ 247413 h 245310"/>
                    <a:gd name="connsiteX8" fmla="*/ 230904 w 1156465"/>
                    <a:gd name="connsiteY8" fmla="*/ 223233 h 245310"/>
                    <a:gd name="connsiteX9" fmla="*/ 70401 w 1156465"/>
                    <a:gd name="connsiteY9" fmla="*/ 182231 h 245310"/>
                    <a:gd name="connsiteX10" fmla="*/ 19937 w 1156465"/>
                    <a:gd name="connsiteY10" fmla="*/ 155247 h 245310"/>
                    <a:gd name="connsiteX11" fmla="*/ 19236 w 1156465"/>
                    <a:gd name="connsiteY11" fmla="*/ 98124 h 245310"/>
                    <a:gd name="connsiteX12" fmla="*/ 98437 w 1156465"/>
                    <a:gd name="connsiteY12" fmla="*/ 60276 h 245310"/>
                    <a:gd name="connsiteX13" fmla="*/ 319917 w 1156465"/>
                    <a:gd name="connsiteY13" fmla="*/ 17172 h 245310"/>
                    <a:gd name="connsiteX14" fmla="*/ 576092 w 1156465"/>
                    <a:gd name="connsiteY14" fmla="*/ 0 h 245310"/>
                    <a:gd name="connsiteX15" fmla="*/ 576442 w 1156465"/>
                    <a:gd name="connsiteY15" fmla="*/ 3504 h 2453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1156465" h="245310">
                      <a:moveTo>
                        <a:pt x="576442" y="3504"/>
                      </a:moveTo>
                      <a:cubicBezTo>
                        <a:pt x="689636" y="3855"/>
                        <a:pt x="802128" y="9812"/>
                        <a:pt x="913920" y="26984"/>
                      </a:cubicBezTo>
                      <a:cubicBezTo>
                        <a:pt x="978401" y="36797"/>
                        <a:pt x="1042182" y="49062"/>
                        <a:pt x="1101758" y="75696"/>
                      </a:cubicBezTo>
                      <a:cubicBezTo>
                        <a:pt x="1118228" y="83055"/>
                        <a:pt x="1133648" y="93569"/>
                        <a:pt x="1147666" y="105133"/>
                      </a:cubicBezTo>
                      <a:cubicBezTo>
                        <a:pt x="1162735" y="117749"/>
                        <a:pt x="1162735" y="134570"/>
                        <a:pt x="1147666" y="147186"/>
                      </a:cubicBezTo>
                      <a:cubicBezTo>
                        <a:pt x="1133648" y="159102"/>
                        <a:pt x="1117528" y="169615"/>
                        <a:pt x="1100706" y="176974"/>
                      </a:cubicBezTo>
                      <a:cubicBezTo>
                        <a:pt x="1044986" y="201856"/>
                        <a:pt x="986111" y="213771"/>
                        <a:pt x="926536" y="223233"/>
                      </a:cubicBezTo>
                      <a:cubicBezTo>
                        <a:pt x="835070" y="237951"/>
                        <a:pt x="742903" y="244960"/>
                        <a:pt x="650386" y="247413"/>
                      </a:cubicBezTo>
                      <a:cubicBezTo>
                        <a:pt x="509858" y="251268"/>
                        <a:pt x="370031" y="244960"/>
                        <a:pt x="230904" y="223233"/>
                      </a:cubicBezTo>
                      <a:cubicBezTo>
                        <a:pt x="176585" y="214472"/>
                        <a:pt x="122267" y="203257"/>
                        <a:pt x="70401" y="182231"/>
                      </a:cubicBezTo>
                      <a:cubicBezTo>
                        <a:pt x="52879" y="175222"/>
                        <a:pt x="35357" y="166110"/>
                        <a:pt x="19937" y="155247"/>
                      </a:cubicBezTo>
                      <a:cubicBezTo>
                        <a:pt x="-5996" y="137024"/>
                        <a:pt x="-7047" y="114946"/>
                        <a:pt x="19236" y="98124"/>
                      </a:cubicBezTo>
                      <a:cubicBezTo>
                        <a:pt x="43767" y="82354"/>
                        <a:pt x="70751" y="69738"/>
                        <a:pt x="98437" y="60276"/>
                      </a:cubicBezTo>
                      <a:cubicBezTo>
                        <a:pt x="170278" y="35745"/>
                        <a:pt x="244922" y="24181"/>
                        <a:pt x="319917" y="17172"/>
                      </a:cubicBezTo>
                      <a:cubicBezTo>
                        <a:pt x="405075" y="9462"/>
                        <a:pt x="490934" y="5607"/>
                        <a:pt x="576092" y="0"/>
                      </a:cubicBezTo>
                      <a:cubicBezTo>
                        <a:pt x="576442" y="1051"/>
                        <a:pt x="576442" y="2103"/>
                        <a:pt x="576442" y="3504"/>
                      </a:cubicBezTo>
                      <a:close/>
                    </a:path>
                  </a:pathLst>
                </a:custGeom>
                <a:grpFill/>
                <a:ln w="350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9" name="Freeform: Shape 7">
                  <a:extLst>
                    <a:ext uri="{FF2B5EF4-FFF2-40B4-BE49-F238E27FC236}">
                      <a16:creationId xmlns:a16="http://schemas.microsoft.com/office/drawing/2014/main" id="{3C3B7F92-85DA-40A3-9EA7-372E7AC5CCD1}"/>
                    </a:ext>
                  </a:extLst>
                </p:cNvPr>
                <p:cNvSpPr/>
                <p:nvPr/>
              </p:nvSpPr>
              <p:spPr>
                <a:xfrm>
                  <a:off x="5537671" y="3699734"/>
                  <a:ext cx="1156465" cy="175222"/>
                </a:xfrm>
                <a:custGeom>
                  <a:avLst/>
                  <a:gdLst>
                    <a:gd name="connsiteX0" fmla="*/ 574909 w 1156465"/>
                    <a:gd name="connsiteY0" fmla="*/ 177146 h 175221"/>
                    <a:gd name="connsiteX1" fmla="*/ 204490 w 1156465"/>
                    <a:gd name="connsiteY1" fmla="*/ 148409 h 175221"/>
                    <a:gd name="connsiteX2" fmla="*/ 57303 w 1156465"/>
                    <a:gd name="connsiteY2" fmla="*/ 106706 h 175221"/>
                    <a:gd name="connsiteX3" fmla="*/ 13147 w 1156465"/>
                    <a:gd name="connsiteY3" fmla="*/ 79372 h 175221"/>
                    <a:gd name="connsiteX4" fmla="*/ 12096 w 1156465"/>
                    <a:gd name="connsiteY4" fmla="*/ 33463 h 175221"/>
                    <a:gd name="connsiteX5" fmla="*/ 52747 w 1156465"/>
                    <a:gd name="connsiteY5" fmla="*/ 7180 h 175221"/>
                    <a:gd name="connsiteX6" fmla="*/ 63261 w 1156465"/>
                    <a:gd name="connsiteY6" fmla="*/ 7180 h 175221"/>
                    <a:gd name="connsiteX7" fmla="*/ 314529 w 1156465"/>
                    <a:gd name="connsiteY7" fmla="*/ 56593 h 175221"/>
                    <a:gd name="connsiteX8" fmla="*/ 601893 w 1156465"/>
                    <a:gd name="connsiteY8" fmla="*/ 68858 h 175221"/>
                    <a:gd name="connsiteX9" fmla="*/ 981424 w 1156465"/>
                    <a:gd name="connsiteY9" fmla="*/ 30309 h 175221"/>
                    <a:gd name="connsiteX10" fmla="*/ 1079548 w 1156465"/>
                    <a:gd name="connsiteY10" fmla="*/ 1924 h 175221"/>
                    <a:gd name="connsiteX11" fmla="*/ 1090412 w 1156465"/>
                    <a:gd name="connsiteY11" fmla="*/ 522 h 175221"/>
                    <a:gd name="connsiteX12" fmla="*/ 1146833 w 1156465"/>
                    <a:gd name="connsiteY12" fmla="*/ 34515 h 175221"/>
                    <a:gd name="connsiteX13" fmla="*/ 1147184 w 1156465"/>
                    <a:gd name="connsiteY13" fmla="*/ 76568 h 175221"/>
                    <a:gd name="connsiteX14" fmla="*/ 1100224 w 1156465"/>
                    <a:gd name="connsiteY14" fmla="*/ 106356 h 175221"/>
                    <a:gd name="connsiteX15" fmla="*/ 922900 w 1156465"/>
                    <a:gd name="connsiteY15" fmla="*/ 152965 h 175221"/>
                    <a:gd name="connsiteX16" fmla="*/ 644297 w 1156465"/>
                    <a:gd name="connsiteY16" fmla="*/ 176445 h 175221"/>
                    <a:gd name="connsiteX17" fmla="*/ 574909 w 1156465"/>
                    <a:gd name="connsiteY17" fmla="*/ 177146 h 1752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1156465" h="175221">
                      <a:moveTo>
                        <a:pt x="574909" y="177146"/>
                      </a:moveTo>
                      <a:cubicBezTo>
                        <a:pt x="450852" y="178197"/>
                        <a:pt x="327145" y="170837"/>
                        <a:pt x="204490" y="148409"/>
                      </a:cubicBezTo>
                      <a:cubicBezTo>
                        <a:pt x="154026" y="139297"/>
                        <a:pt x="104263" y="128083"/>
                        <a:pt x="57303" y="106706"/>
                      </a:cubicBezTo>
                      <a:cubicBezTo>
                        <a:pt x="41533" y="99697"/>
                        <a:pt x="26464" y="90235"/>
                        <a:pt x="13147" y="79372"/>
                      </a:cubicBezTo>
                      <a:cubicBezTo>
                        <a:pt x="-4025" y="65354"/>
                        <a:pt x="-4375" y="47832"/>
                        <a:pt x="12096" y="33463"/>
                      </a:cubicBezTo>
                      <a:cubicBezTo>
                        <a:pt x="24011" y="22950"/>
                        <a:pt x="38730" y="15591"/>
                        <a:pt x="52747" y="7180"/>
                      </a:cubicBezTo>
                      <a:cubicBezTo>
                        <a:pt x="55551" y="5428"/>
                        <a:pt x="60107" y="6129"/>
                        <a:pt x="63261" y="7180"/>
                      </a:cubicBezTo>
                      <a:cubicBezTo>
                        <a:pt x="144914" y="34515"/>
                        <a:pt x="229371" y="47481"/>
                        <a:pt x="314529" y="56593"/>
                      </a:cubicBezTo>
                      <a:cubicBezTo>
                        <a:pt x="410200" y="66756"/>
                        <a:pt x="505871" y="70610"/>
                        <a:pt x="601893" y="68858"/>
                      </a:cubicBezTo>
                      <a:cubicBezTo>
                        <a:pt x="729455" y="66405"/>
                        <a:pt x="856315" y="58345"/>
                        <a:pt x="981424" y="30309"/>
                      </a:cubicBezTo>
                      <a:cubicBezTo>
                        <a:pt x="1014716" y="22950"/>
                        <a:pt x="1046957" y="11385"/>
                        <a:pt x="1079548" y="1924"/>
                      </a:cubicBezTo>
                      <a:cubicBezTo>
                        <a:pt x="1083053" y="872"/>
                        <a:pt x="1087959" y="-880"/>
                        <a:pt x="1090412" y="522"/>
                      </a:cubicBezTo>
                      <a:cubicBezTo>
                        <a:pt x="1109686" y="11385"/>
                        <a:pt x="1129662" y="21198"/>
                        <a:pt x="1146833" y="34515"/>
                      </a:cubicBezTo>
                      <a:cubicBezTo>
                        <a:pt x="1162253" y="46430"/>
                        <a:pt x="1161903" y="63952"/>
                        <a:pt x="1147184" y="76568"/>
                      </a:cubicBezTo>
                      <a:cubicBezTo>
                        <a:pt x="1133166" y="88483"/>
                        <a:pt x="1117046" y="98996"/>
                        <a:pt x="1100224" y="106356"/>
                      </a:cubicBezTo>
                      <a:cubicBezTo>
                        <a:pt x="1043803" y="131588"/>
                        <a:pt x="983526" y="143152"/>
                        <a:pt x="922900" y="152965"/>
                      </a:cubicBezTo>
                      <a:cubicBezTo>
                        <a:pt x="830733" y="167683"/>
                        <a:pt x="737515" y="175393"/>
                        <a:pt x="644297" y="176445"/>
                      </a:cubicBezTo>
                      <a:cubicBezTo>
                        <a:pt x="621168" y="177146"/>
                        <a:pt x="598038" y="177146"/>
                        <a:pt x="574909" y="177146"/>
                      </a:cubicBezTo>
                      <a:close/>
                    </a:path>
                  </a:pathLst>
                </a:custGeom>
                <a:grpFill/>
                <a:ln w="350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0" name="Freeform: Shape 8">
                  <a:extLst>
                    <a:ext uri="{FF2B5EF4-FFF2-40B4-BE49-F238E27FC236}">
                      <a16:creationId xmlns:a16="http://schemas.microsoft.com/office/drawing/2014/main" id="{5E303104-AE40-464D-B7D7-A0C4DB067E46}"/>
                    </a:ext>
                  </a:extLst>
                </p:cNvPr>
                <p:cNvSpPr/>
                <p:nvPr/>
              </p:nvSpPr>
              <p:spPr>
                <a:xfrm>
                  <a:off x="5537669" y="3055216"/>
                  <a:ext cx="1156465" cy="175222"/>
                </a:xfrm>
                <a:custGeom>
                  <a:avLst/>
                  <a:gdLst>
                    <a:gd name="connsiteX0" fmla="*/ 587526 w 1156465"/>
                    <a:gd name="connsiteY0" fmla="*/ 175794 h 175221"/>
                    <a:gd name="connsiteX1" fmla="*/ 226919 w 1156465"/>
                    <a:gd name="connsiteY1" fmla="*/ 149862 h 175221"/>
                    <a:gd name="connsiteX2" fmla="*/ 42235 w 1156465"/>
                    <a:gd name="connsiteY2" fmla="*/ 96944 h 175221"/>
                    <a:gd name="connsiteX3" fmla="*/ 10345 w 1156465"/>
                    <a:gd name="connsiteY3" fmla="*/ 73815 h 175221"/>
                    <a:gd name="connsiteX4" fmla="*/ 9644 w 1156465"/>
                    <a:gd name="connsiteY4" fmla="*/ 34566 h 175221"/>
                    <a:gd name="connsiteX5" fmla="*/ 54851 w 1156465"/>
                    <a:gd name="connsiteY5" fmla="*/ 4427 h 175221"/>
                    <a:gd name="connsiteX6" fmla="*/ 65715 w 1156465"/>
                    <a:gd name="connsiteY6" fmla="*/ 5128 h 175221"/>
                    <a:gd name="connsiteX7" fmla="*/ 304368 w 1156465"/>
                    <a:gd name="connsiteY7" fmla="*/ 53489 h 175221"/>
                    <a:gd name="connsiteX8" fmla="*/ 608202 w 1156465"/>
                    <a:gd name="connsiteY8" fmla="*/ 67157 h 175221"/>
                    <a:gd name="connsiteX9" fmla="*/ 1000349 w 1156465"/>
                    <a:gd name="connsiteY9" fmla="*/ 25103 h 175221"/>
                    <a:gd name="connsiteX10" fmla="*/ 1079900 w 1156465"/>
                    <a:gd name="connsiteY10" fmla="*/ 1273 h 175221"/>
                    <a:gd name="connsiteX11" fmla="*/ 1096371 w 1156465"/>
                    <a:gd name="connsiteY11" fmla="*/ 1624 h 175221"/>
                    <a:gd name="connsiteX12" fmla="*/ 1141578 w 1156465"/>
                    <a:gd name="connsiteY12" fmla="*/ 27557 h 175221"/>
                    <a:gd name="connsiteX13" fmla="*/ 1141578 w 1156465"/>
                    <a:gd name="connsiteY13" fmla="*/ 81525 h 175221"/>
                    <a:gd name="connsiteX14" fmla="*/ 1045556 w 1156465"/>
                    <a:gd name="connsiteY14" fmla="*/ 125330 h 175221"/>
                    <a:gd name="connsiteX15" fmla="*/ 842299 w 1156465"/>
                    <a:gd name="connsiteY15" fmla="*/ 163178 h 175221"/>
                    <a:gd name="connsiteX16" fmla="*/ 587526 w 1156465"/>
                    <a:gd name="connsiteY16" fmla="*/ 175794 h 1752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156465" h="175221">
                      <a:moveTo>
                        <a:pt x="587526" y="175794"/>
                      </a:moveTo>
                      <a:cubicBezTo>
                        <a:pt x="461366" y="176495"/>
                        <a:pt x="343617" y="169486"/>
                        <a:pt x="226919" y="149862"/>
                      </a:cubicBezTo>
                      <a:cubicBezTo>
                        <a:pt x="163489" y="139348"/>
                        <a:pt x="100059" y="126732"/>
                        <a:pt x="42235" y="96944"/>
                      </a:cubicBezTo>
                      <a:cubicBezTo>
                        <a:pt x="30671" y="90987"/>
                        <a:pt x="19807" y="82927"/>
                        <a:pt x="10345" y="73815"/>
                      </a:cubicBezTo>
                      <a:cubicBezTo>
                        <a:pt x="-2972" y="61199"/>
                        <a:pt x="-3673" y="46831"/>
                        <a:pt x="9644" y="34566"/>
                      </a:cubicBezTo>
                      <a:cubicBezTo>
                        <a:pt x="22961" y="22650"/>
                        <a:pt x="39432" y="13889"/>
                        <a:pt x="54851" y="4427"/>
                      </a:cubicBezTo>
                      <a:cubicBezTo>
                        <a:pt x="57305" y="3026"/>
                        <a:pt x="62211" y="3726"/>
                        <a:pt x="65715" y="5128"/>
                      </a:cubicBezTo>
                      <a:cubicBezTo>
                        <a:pt x="143163" y="32112"/>
                        <a:pt x="223415" y="44378"/>
                        <a:pt x="304368" y="53489"/>
                      </a:cubicBezTo>
                      <a:cubicBezTo>
                        <a:pt x="405295" y="65054"/>
                        <a:pt x="506924" y="68909"/>
                        <a:pt x="608202" y="67157"/>
                      </a:cubicBezTo>
                      <a:cubicBezTo>
                        <a:pt x="739969" y="65054"/>
                        <a:pt x="871386" y="55592"/>
                        <a:pt x="1000349" y="25103"/>
                      </a:cubicBezTo>
                      <a:cubicBezTo>
                        <a:pt x="1027333" y="18796"/>
                        <a:pt x="1053266" y="8983"/>
                        <a:pt x="1079900" y="1273"/>
                      </a:cubicBezTo>
                      <a:cubicBezTo>
                        <a:pt x="1085157" y="-128"/>
                        <a:pt x="1091815" y="-829"/>
                        <a:pt x="1096371" y="1624"/>
                      </a:cubicBezTo>
                      <a:cubicBezTo>
                        <a:pt x="1111791" y="9334"/>
                        <a:pt x="1127911" y="17043"/>
                        <a:pt x="1141578" y="27557"/>
                      </a:cubicBezTo>
                      <a:cubicBezTo>
                        <a:pt x="1164007" y="44378"/>
                        <a:pt x="1163656" y="63652"/>
                        <a:pt x="1141578" y="81525"/>
                      </a:cubicBezTo>
                      <a:cubicBezTo>
                        <a:pt x="1113192" y="104304"/>
                        <a:pt x="1079550" y="115168"/>
                        <a:pt x="1045556" y="125330"/>
                      </a:cubicBezTo>
                      <a:cubicBezTo>
                        <a:pt x="978972" y="144955"/>
                        <a:pt x="910986" y="155469"/>
                        <a:pt x="842299" y="163178"/>
                      </a:cubicBezTo>
                      <a:cubicBezTo>
                        <a:pt x="755389" y="171940"/>
                        <a:pt x="667778" y="176846"/>
                        <a:pt x="587526" y="175794"/>
                      </a:cubicBezTo>
                      <a:close/>
                    </a:path>
                  </a:pathLst>
                </a:custGeom>
                <a:grpFill/>
                <a:ln w="350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3" name="그룹 12">
                <a:extLst>
                  <a:ext uri="{FF2B5EF4-FFF2-40B4-BE49-F238E27FC236}">
                    <a16:creationId xmlns:a16="http://schemas.microsoft.com/office/drawing/2014/main" id="{7DB9EB65-2DE3-44D4-9AC7-6127A6B83682}"/>
                  </a:ext>
                </a:extLst>
              </p:cNvPr>
              <p:cNvGrpSpPr/>
              <p:nvPr/>
            </p:nvGrpSpPr>
            <p:grpSpPr>
              <a:xfrm flipV="1">
                <a:off x="4432813" y="3299472"/>
                <a:ext cx="527928" cy="58693"/>
                <a:chOff x="3058239" y="2911633"/>
                <a:chExt cx="1213216" cy="134881"/>
              </a:xfrm>
              <a:solidFill>
                <a:schemeClr val="bg1"/>
              </a:solidFill>
            </p:grpSpPr>
            <p:sp>
              <p:nvSpPr>
                <p:cNvPr id="22" name="사각형: 둥근 모서리 21">
                  <a:extLst>
                    <a:ext uri="{FF2B5EF4-FFF2-40B4-BE49-F238E27FC236}">
                      <a16:creationId xmlns:a16="http://schemas.microsoft.com/office/drawing/2014/main" id="{BF039704-B9AA-45FC-A3C2-2767CDA89D32}"/>
                    </a:ext>
                  </a:extLst>
                </p:cNvPr>
                <p:cNvSpPr/>
                <p:nvPr/>
              </p:nvSpPr>
              <p:spPr>
                <a:xfrm>
                  <a:off x="3058239" y="2911633"/>
                  <a:ext cx="710482" cy="134881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3" name="사각형: 둥근 모서리 22">
                  <a:extLst>
                    <a:ext uri="{FF2B5EF4-FFF2-40B4-BE49-F238E27FC236}">
                      <a16:creationId xmlns:a16="http://schemas.microsoft.com/office/drawing/2014/main" id="{3D5696CF-AA61-4A59-B7E6-869DDC0E8F3D}"/>
                    </a:ext>
                  </a:extLst>
                </p:cNvPr>
                <p:cNvSpPr/>
                <p:nvPr/>
              </p:nvSpPr>
              <p:spPr>
                <a:xfrm>
                  <a:off x="3804088" y="2911633"/>
                  <a:ext cx="216000" cy="134881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4" name="사각형: 둥근 모서리 23">
                  <a:extLst>
                    <a:ext uri="{FF2B5EF4-FFF2-40B4-BE49-F238E27FC236}">
                      <a16:creationId xmlns:a16="http://schemas.microsoft.com/office/drawing/2014/main" id="{47E1F917-6959-4571-A1C4-A0AFCDF6243E}"/>
                    </a:ext>
                  </a:extLst>
                </p:cNvPr>
                <p:cNvSpPr/>
                <p:nvPr/>
              </p:nvSpPr>
              <p:spPr>
                <a:xfrm>
                  <a:off x="4055455" y="2911633"/>
                  <a:ext cx="216000" cy="134881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4" name="그룹 13">
                <a:extLst>
                  <a:ext uri="{FF2B5EF4-FFF2-40B4-BE49-F238E27FC236}">
                    <a16:creationId xmlns:a16="http://schemas.microsoft.com/office/drawing/2014/main" id="{7AC73F84-FF62-496F-AED7-BBAF6AE3A4CB}"/>
                  </a:ext>
                </a:extLst>
              </p:cNvPr>
              <p:cNvGrpSpPr/>
              <p:nvPr/>
            </p:nvGrpSpPr>
            <p:grpSpPr>
              <a:xfrm flipV="1">
                <a:off x="4432813" y="3755468"/>
                <a:ext cx="527928" cy="58693"/>
                <a:chOff x="3058239" y="2911633"/>
                <a:chExt cx="1213216" cy="134881"/>
              </a:xfrm>
              <a:solidFill>
                <a:schemeClr val="bg1"/>
              </a:solidFill>
            </p:grpSpPr>
            <p:sp>
              <p:nvSpPr>
                <p:cNvPr id="19" name="사각형: 둥근 모서리 18">
                  <a:extLst>
                    <a:ext uri="{FF2B5EF4-FFF2-40B4-BE49-F238E27FC236}">
                      <a16:creationId xmlns:a16="http://schemas.microsoft.com/office/drawing/2014/main" id="{0C84E37C-7A53-4D91-8404-D6D275FEDD4F}"/>
                    </a:ext>
                  </a:extLst>
                </p:cNvPr>
                <p:cNvSpPr/>
                <p:nvPr/>
              </p:nvSpPr>
              <p:spPr>
                <a:xfrm>
                  <a:off x="3058239" y="2911633"/>
                  <a:ext cx="710482" cy="134881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0" name="사각형: 둥근 모서리 19">
                  <a:extLst>
                    <a:ext uri="{FF2B5EF4-FFF2-40B4-BE49-F238E27FC236}">
                      <a16:creationId xmlns:a16="http://schemas.microsoft.com/office/drawing/2014/main" id="{67A4B2FC-47E2-4362-AA97-FF4D3988EF6C}"/>
                    </a:ext>
                  </a:extLst>
                </p:cNvPr>
                <p:cNvSpPr/>
                <p:nvPr/>
              </p:nvSpPr>
              <p:spPr>
                <a:xfrm>
                  <a:off x="3804088" y="2911633"/>
                  <a:ext cx="216000" cy="134881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1" name="사각형: 둥근 모서리 20">
                  <a:extLst>
                    <a:ext uri="{FF2B5EF4-FFF2-40B4-BE49-F238E27FC236}">
                      <a16:creationId xmlns:a16="http://schemas.microsoft.com/office/drawing/2014/main" id="{2E6E1A2C-4487-4778-9EF0-640441A42A6F}"/>
                    </a:ext>
                  </a:extLst>
                </p:cNvPr>
                <p:cNvSpPr/>
                <p:nvPr/>
              </p:nvSpPr>
              <p:spPr>
                <a:xfrm>
                  <a:off x="4055455" y="2911633"/>
                  <a:ext cx="216000" cy="134881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DB637C20-E19E-406A-9D6C-2811140621F4}"/>
                  </a:ext>
                </a:extLst>
              </p:cNvPr>
              <p:cNvGrpSpPr/>
              <p:nvPr/>
            </p:nvGrpSpPr>
            <p:grpSpPr>
              <a:xfrm flipV="1">
                <a:off x="4432813" y="4211464"/>
                <a:ext cx="527928" cy="58693"/>
                <a:chOff x="3058239" y="2911633"/>
                <a:chExt cx="1213216" cy="134881"/>
              </a:xfrm>
              <a:solidFill>
                <a:schemeClr val="bg1"/>
              </a:solidFill>
            </p:grpSpPr>
            <p:sp>
              <p:nvSpPr>
                <p:cNvPr id="16" name="사각형: 둥근 모서리 15">
                  <a:extLst>
                    <a:ext uri="{FF2B5EF4-FFF2-40B4-BE49-F238E27FC236}">
                      <a16:creationId xmlns:a16="http://schemas.microsoft.com/office/drawing/2014/main" id="{0ECF0D6B-9B26-4B99-814A-49F077CD7359}"/>
                    </a:ext>
                  </a:extLst>
                </p:cNvPr>
                <p:cNvSpPr/>
                <p:nvPr/>
              </p:nvSpPr>
              <p:spPr>
                <a:xfrm>
                  <a:off x="3058239" y="2911633"/>
                  <a:ext cx="710482" cy="134881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" name="사각형: 둥근 모서리 16">
                  <a:extLst>
                    <a:ext uri="{FF2B5EF4-FFF2-40B4-BE49-F238E27FC236}">
                      <a16:creationId xmlns:a16="http://schemas.microsoft.com/office/drawing/2014/main" id="{1561498D-F04C-4CBE-9ED3-775A8DF9CDCB}"/>
                    </a:ext>
                  </a:extLst>
                </p:cNvPr>
                <p:cNvSpPr/>
                <p:nvPr/>
              </p:nvSpPr>
              <p:spPr>
                <a:xfrm>
                  <a:off x="3804088" y="2911633"/>
                  <a:ext cx="216000" cy="134881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" name="사각형: 둥근 모서리 17">
                  <a:extLst>
                    <a:ext uri="{FF2B5EF4-FFF2-40B4-BE49-F238E27FC236}">
                      <a16:creationId xmlns:a16="http://schemas.microsoft.com/office/drawing/2014/main" id="{FF3643B6-078B-4BA9-A775-D07295F89D36}"/>
                    </a:ext>
                  </a:extLst>
                </p:cNvPr>
                <p:cNvSpPr/>
                <p:nvPr/>
              </p:nvSpPr>
              <p:spPr>
                <a:xfrm>
                  <a:off x="4055455" y="2911633"/>
                  <a:ext cx="216000" cy="134881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31" name="Group 26">
              <a:extLst>
                <a:ext uri="{FF2B5EF4-FFF2-40B4-BE49-F238E27FC236}">
                  <a16:creationId xmlns:a16="http://schemas.microsoft.com/office/drawing/2014/main" id="{AC29E95B-AAC5-4CD0-9D54-9B1208753FC9}"/>
                </a:ext>
              </a:extLst>
            </p:cNvPr>
            <p:cNvGrpSpPr/>
            <p:nvPr/>
          </p:nvGrpSpPr>
          <p:grpSpPr>
            <a:xfrm>
              <a:off x="1478466" y="2469941"/>
              <a:ext cx="1959619" cy="1180979"/>
              <a:chOff x="3767143" y="2846931"/>
              <a:chExt cx="1053838" cy="635103"/>
            </a:xfrm>
          </p:grpSpPr>
          <p:sp>
            <p:nvSpPr>
              <p:cNvPr id="32" name="Freeform: Shape 27">
                <a:extLst>
                  <a:ext uri="{FF2B5EF4-FFF2-40B4-BE49-F238E27FC236}">
                    <a16:creationId xmlns:a16="http://schemas.microsoft.com/office/drawing/2014/main" id="{E0A68015-FF84-44BC-AF2A-75B2CA0A6ABA}"/>
                  </a:ext>
                </a:extLst>
              </p:cNvPr>
              <p:cNvSpPr/>
              <p:nvPr/>
            </p:nvSpPr>
            <p:spPr>
              <a:xfrm>
                <a:off x="3813737" y="2889799"/>
                <a:ext cx="967795" cy="543968"/>
              </a:xfrm>
              <a:custGeom>
                <a:avLst/>
                <a:gdLst>
                  <a:gd name="connsiteX0" fmla="*/ 0 w 967795"/>
                  <a:gd name="connsiteY0" fmla="*/ 543968 h 543968"/>
                  <a:gd name="connsiteX1" fmla="*/ 240280 w 967795"/>
                  <a:gd name="connsiteY1" fmla="*/ 233606 h 543968"/>
                  <a:gd name="connsiteX2" fmla="*/ 490572 w 967795"/>
                  <a:gd name="connsiteY2" fmla="*/ 423828 h 543968"/>
                  <a:gd name="connsiteX3" fmla="*/ 724178 w 967795"/>
                  <a:gd name="connsiteY3" fmla="*/ 280327 h 543968"/>
                  <a:gd name="connsiteX4" fmla="*/ 967795 w 967795"/>
                  <a:gd name="connsiteY4" fmla="*/ 0 h 543968"/>
                  <a:gd name="connsiteX0" fmla="*/ 0 w 967795"/>
                  <a:gd name="connsiteY0" fmla="*/ 543968 h 543968"/>
                  <a:gd name="connsiteX1" fmla="*/ 230044 w 967795"/>
                  <a:gd name="connsiteY1" fmla="*/ 233606 h 543968"/>
                  <a:gd name="connsiteX2" fmla="*/ 490572 w 967795"/>
                  <a:gd name="connsiteY2" fmla="*/ 423828 h 543968"/>
                  <a:gd name="connsiteX3" fmla="*/ 724178 w 967795"/>
                  <a:gd name="connsiteY3" fmla="*/ 280327 h 543968"/>
                  <a:gd name="connsiteX4" fmla="*/ 967795 w 967795"/>
                  <a:gd name="connsiteY4" fmla="*/ 0 h 543968"/>
                  <a:gd name="connsiteX0" fmla="*/ 0 w 967795"/>
                  <a:gd name="connsiteY0" fmla="*/ 543968 h 543968"/>
                  <a:gd name="connsiteX1" fmla="*/ 230044 w 967795"/>
                  <a:gd name="connsiteY1" fmla="*/ 233606 h 543968"/>
                  <a:gd name="connsiteX2" fmla="*/ 480336 w 967795"/>
                  <a:gd name="connsiteY2" fmla="*/ 430652 h 543968"/>
                  <a:gd name="connsiteX3" fmla="*/ 724178 w 967795"/>
                  <a:gd name="connsiteY3" fmla="*/ 280327 h 543968"/>
                  <a:gd name="connsiteX4" fmla="*/ 967795 w 967795"/>
                  <a:gd name="connsiteY4" fmla="*/ 0 h 5439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67795" h="543968">
                    <a:moveTo>
                      <a:pt x="0" y="543968"/>
                    </a:moveTo>
                    <a:lnTo>
                      <a:pt x="230044" y="233606"/>
                    </a:lnTo>
                    <a:lnTo>
                      <a:pt x="480336" y="430652"/>
                    </a:lnTo>
                    <a:lnTo>
                      <a:pt x="724178" y="280327"/>
                    </a:lnTo>
                    <a:lnTo>
                      <a:pt x="967795" y="0"/>
                    </a:lnTo>
                  </a:path>
                </a:pathLst>
              </a:custGeom>
              <a:noFill/>
              <a:ln w="2540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3" name="Oval 28">
                <a:extLst>
                  <a:ext uri="{FF2B5EF4-FFF2-40B4-BE49-F238E27FC236}">
                    <a16:creationId xmlns:a16="http://schemas.microsoft.com/office/drawing/2014/main" id="{D191A7BC-D124-4686-903A-D0627C6DB56E}"/>
                  </a:ext>
                </a:extLst>
              </p:cNvPr>
              <p:cNvSpPr/>
              <p:nvPr/>
            </p:nvSpPr>
            <p:spPr>
              <a:xfrm>
                <a:off x="3767143" y="3389488"/>
                <a:ext cx="92546" cy="92546"/>
              </a:xfrm>
              <a:prstGeom prst="ellipse">
                <a:avLst/>
              </a:prstGeom>
              <a:solidFill>
                <a:schemeClr val="accent2"/>
              </a:solidFill>
              <a:ln w="2540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Oval 29">
                <a:extLst>
                  <a:ext uri="{FF2B5EF4-FFF2-40B4-BE49-F238E27FC236}">
                    <a16:creationId xmlns:a16="http://schemas.microsoft.com/office/drawing/2014/main" id="{19248AE4-54B7-4036-A6CD-F6F1736E1492}"/>
                  </a:ext>
                </a:extLst>
              </p:cNvPr>
              <p:cNvSpPr/>
              <p:nvPr/>
            </p:nvSpPr>
            <p:spPr>
              <a:xfrm>
                <a:off x="4000642" y="3081351"/>
                <a:ext cx="92546" cy="92546"/>
              </a:xfrm>
              <a:prstGeom prst="ellipse">
                <a:avLst/>
              </a:prstGeom>
              <a:solidFill>
                <a:schemeClr val="accent2"/>
              </a:solidFill>
              <a:ln w="2540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Oval 30">
                <a:extLst>
                  <a:ext uri="{FF2B5EF4-FFF2-40B4-BE49-F238E27FC236}">
                    <a16:creationId xmlns:a16="http://schemas.microsoft.com/office/drawing/2014/main" id="{85B60384-5E3C-4C76-B189-0EB8FB38D98A}"/>
                  </a:ext>
                </a:extLst>
              </p:cNvPr>
              <p:cNvSpPr/>
              <p:nvPr/>
            </p:nvSpPr>
            <p:spPr>
              <a:xfrm>
                <a:off x="4247789" y="3267775"/>
                <a:ext cx="92546" cy="92546"/>
              </a:xfrm>
              <a:prstGeom prst="ellipse">
                <a:avLst/>
              </a:prstGeom>
              <a:solidFill>
                <a:schemeClr val="accent2"/>
              </a:solidFill>
              <a:ln w="2540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Oval 31">
                <a:extLst>
                  <a:ext uri="{FF2B5EF4-FFF2-40B4-BE49-F238E27FC236}">
                    <a16:creationId xmlns:a16="http://schemas.microsoft.com/office/drawing/2014/main" id="{34302F94-56CE-4553-9D5E-355BBD036CB3}"/>
                  </a:ext>
                </a:extLst>
              </p:cNvPr>
              <p:cNvSpPr/>
              <p:nvPr/>
            </p:nvSpPr>
            <p:spPr>
              <a:xfrm>
                <a:off x="4488112" y="3127624"/>
                <a:ext cx="92546" cy="92546"/>
              </a:xfrm>
              <a:prstGeom prst="ellipse">
                <a:avLst/>
              </a:prstGeom>
              <a:solidFill>
                <a:schemeClr val="accent2"/>
              </a:solidFill>
              <a:ln w="2540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Oval 32">
                <a:extLst>
                  <a:ext uri="{FF2B5EF4-FFF2-40B4-BE49-F238E27FC236}">
                    <a16:creationId xmlns:a16="http://schemas.microsoft.com/office/drawing/2014/main" id="{19B6E1C7-222E-44DD-9874-F752874B6159}"/>
                  </a:ext>
                </a:extLst>
              </p:cNvPr>
              <p:cNvSpPr/>
              <p:nvPr/>
            </p:nvSpPr>
            <p:spPr>
              <a:xfrm>
                <a:off x="4728435" y="2846931"/>
                <a:ext cx="92546" cy="92546"/>
              </a:xfrm>
              <a:prstGeom prst="ellipse">
                <a:avLst/>
              </a:prstGeom>
              <a:solidFill>
                <a:schemeClr val="accent2"/>
              </a:solidFill>
              <a:ln w="2540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8" name="Group 26">
              <a:extLst>
                <a:ext uri="{FF2B5EF4-FFF2-40B4-BE49-F238E27FC236}">
                  <a16:creationId xmlns:a16="http://schemas.microsoft.com/office/drawing/2014/main" id="{E347C3E7-CC0D-4EDD-804D-0874F56B444F}"/>
                </a:ext>
              </a:extLst>
            </p:cNvPr>
            <p:cNvGrpSpPr/>
            <p:nvPr/>
          </p:nvGrpSpPr>
          <p:grpSpPr>
            <a:xfrm>
              <a:off x="1607414" y="3131011"/>
              <a:ext cx="1914233" cy="1051822"/>
              <a:chOff x="3767143" y="2916389"/>
              <a:chExt cx="1029430" cy="565645"/>
            </a:xfrm>
          </p:grpSpPr>
          <p:sp>
            <p:nvSpPr>
              <p:cNvPr id="39" name="Freeform: Shape 27">
                <a:extLst>
                  <a:ext uri="{FF2B5EF4-FFF2-40B4-BE49-F238E27FC236}">
                    <a16:creationId xmlns:a16="http://schemas.microsoft.com/office/drawing/2014/main" id="{CE2B0242-84BF-44A6-8CB3-A92B27C4CDC3}"/>
                  </a:ext>
                </a:extLst>
              </p:cNvPr>
              <p:cNvSpPr/>
              <p:nvPr/>
            </p:nvSpPr>
            <p:spPr>
              <a:xfrm>
                <a:off x="3813737" y="2969274"/>
                <a:ext cx="942959" cy="464494"/>
              </a:xfrm>
              <a:custGeom>
                <a:avLst/>
                <a:gdLst>
                  <a:gd name="connsiteX0" fmla="*/ 0 w 967795"/>
                  <a:gd name="connsiteY0" fmla="*/ 543968 h 543968"/>
                  <a:gd name="connsiteX1" fmla="*/ 240280 w 967795"/>
                  <a:gd name="connsiteY1" fmla="*/ 233606 h 543968"/>
                  <a:gd name="connsiteX2" fmla="*/ 490572 w 967795"/>
                  <a:gd name="connsiteY2" fmla="*/ 423828 h 543968"/>
                  <a:gd name="connsiteX3" fmla="*/ 724178 w 967795"/>
                  <a:gd name="connsiteY3" fmla="*/ 280327 h 543968"/>
                  <a:gd name="connsiteX4" fmla="*/ 967795 w 967795"/>
                  <a:gd name="connsiteY4" fmla="*/ 0 h 543968"/>
                  <a:gd name="connsiteX0" fmla="*/ 0 w 967795"/>
                  <a:gd name="connsiteY0" fmla="*/ 543968 h 543968"/>
                  <a:gd name="connsiteX1" fmla="*/ 230044 w 967795"/>
                  <a:gd name="connsiteY1" fmla="*/ 233606 h 543968"/>
                  <a:gd name="connsiteX2" fmla="*/ 490572 w 967795"/>
                  <a:gd name="connsiteY2" fmla="*/ 423828 h 543968"/>
                  <a:gd name="connsiteX3" fmla="*/ 724178 w 967795"/>
                  <a:gd name="connsiteY3" fmla="*/ 280327 h 543968"/>
                  <a:gd name="connsiteX4" fmla="*/ 967795 w 967795"/>
                  <a:gd name="connsiteY4" fmla="*/ 0 h 543968"/>
                  <a:gd name="connsiteX0" fmla="*/ 0 w 967795"/>
                  <a:gd name="connsiteY0" fmla="*/ 543968 h 543968"/>
                  <a:gd name="connsiteX1" fmla="*/ 230044 w 967795"/>
                  <a:gd name="connsiteY1" fmla="*/ 233606 h 543968"/>
                  <a:gd name="connsiteX2" fmla="*/ 480336 w 967795"/>
                  <a:gd name="connsiteY2" fmla="*/ 430652 h 543968"/>
                  <a:gd name="connsiteX3" fmla="*/ 724178 w 967795"/>
                  <a:gd name="connsiteY3" fmla="*/ 280327 h 543968"/>
                  <a:gd name="connsiteX4" fmla="*/ 967795 w 967795"/>
                  <a:gd name="connsiteY4" fmla="*/ 0 h 543968"/>
                  <a:gd name="connsiteX0" fmla="*/ 0 w 967795"/>
                  <a:gd name="connsiteY0" fmla="*/ 543968 h 543968"/>
                  <a:gd name="connsiteX1" fmla="*/ 195274 w 967795"/>
                  <a:gd name="connsiteY1" fmla="*/ 327981 h 543968"/>
                  <a:gd name="connsiteX2" fmla="*/ 480336 w 967795"/>
                  <a:gd name="connsiteY2" fmla="*/ 430652 h 543968"/>
                  <a:gd name="connsiteX3" fmla="*/ 724178 w 967795"/>
                  <a:gd name="connsiteY3" fmla="*/ 280327 h 543968"/>
                  <a:gd name="connsiteX4" fmla="*/ 967795 w 967795"/>
                  <a:gd name="connsiteY4" fmla="*/ 0 h 543968"/>
                  <a:gd name="connsiteX0" fmla="*/ 0 w 967795"/>
                  <a:gd name="connsiteY0" fmla="*/ 543968 h 543968"/>
                  <a:gd name="connsiteX1" fmla="*/ 195274 w 967795"/>
                  <a:gd name="connsiteY1" fmla="*/ 327981 h 543968"/>
                  <a:gd name="connsiteX2" fmla="*/ 480336 w 967795"/>
                  <a:gd name="connsiteY2" fmla="*/ 341244 h 543968"/>
                  <a:gd name="connsiteX3" fmla="*/ 724178 w 967795"/>
                  <a:gd name="connsiteY3" fmla="*/ 280327 h 543968"/>
                  <a:gd name="connsiteX4" fmla="*/ 967795 w 967795"/>
                  <a:gd name="connsiteY4" fmla="*/ 0 h 543968"/>
                  <a:gd name="connsiteX0" fmla="*/ 0 w 967795"/>
                  <a:gd name="connsiteY0" fmla="*/ 543968 h 543968"/>
                  <a:gd name="connsiteX1" fmla="*/ 195274 w 967795"/>
                  <a:gd name="connsiteY1" fmla="*/ 327981 h 543968"/>
                  <a:gd name="connsiteX2" fmla="*/ 480336 w 967795"/>
                  <a:gd name="connsiteY2" fmla="*/ 341244 h 543968"/>
                  <a:gd name="connsiteX3" fmla="*/ 704310 w 967795"/>
                  <a:gd name="connsiteY3" fmla="*/ 230656 h 543968"/>
                  <a:gd name="connsiteX4" fmla="*/ 967795 w 967795"/>
                  <a:gd name="connsiteY4" fmla="*/ 0 h 543968"/>
                  <a:gd name="connsiteX0" fmla="*/ 0 w 942959"/>
                  <a:gd name="connsiteY0" fmla="*/ 464494 h 464494"/>
                  <a:gd name="connsiteX1" fmla="*/ 195274 w 942959"/>
                  <a:gd name="connsiteY1" fmla="*/ 248507 h 464494"/>
                  <a:gd name="connsiteX2" fmla="*/ 480336 w 942959"/>
                  <a:gd name="connsiteY2" fmla="*/ 261770 h 464494"/>
                  <a:gd name="connsiteX3" fmla="*/ 704310 w 942959"/>
                  <a:gd name="connsiteY3" fmla="*/ 151182 h 464494"/>
                  <a:gd name="connsiteX4" fmla="*/ 942959 w 942959"/>
                  <a:gd name="connsiteY4" fmla="*/ 0 h 4644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42959" h="464494">
                    <a:moveTo>
                      <a:pt x="0" y="464494"/>
                    </a:moveTo>
                    <a:lnTo>
                      <a:pt x="195274" y="248507"/>
                    </a:lnTo>
                    <a:lnTo>
                      <a:pt x="480336" y="261770"/>
                    </a:lnTo>
                    <a:lnTo>
                      <a:pt x="704310" y="151182"/>
                    </a:lnTo>
                    <a:lnTo>
                      <a:pt x="942959" y="0"/>
                    </a:lnTo>
                  </a:path>
                </a:pathLst>
              </a:custGeom>
              <a:noFill/>
              <a:ln w="2540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0" name="Oval 28">
                <a:extLst>
                  <a:ext uri="{FF2B5EF4-FFF2-40B4-BE49-F238E27FC236}">
                    <a16:creationId xmlns:a16="http://schemas.microsoft.com/office/drawing/2014/main" id="{D2B3F698-9387-4031-9F8F-1C865308AF48}"/>
                  </a:ext>
                </a:extLst>
              </p:cNvPr>
              <p:cNvSpPr/>
              <p:nvPr/>
            </p:nvSpPr>
            <p:spPr>
              <a:xfrm>
                <a:off x="3767143" y="3389488"/>
                <a:ext cx="92546" cy="92546"/>
              </a:xfrm>
              <a:prstGeom prst="ellipse">
                <a:avLst/>
              </a:prstGeom>
              <a:solidFill>
                <a:schemeClr val="accent2"/>
              </a:solidFill>
              <a:ln w="2540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Oval 29">
                <a:extLst>
                  <a:ext uri="{FF2B5EF4-FFF2-40B4-BE49-F238E27FC236}">
                    <a16:creationId xmlns:a16="http://schemas.microsoft.com/office/drawing/2014/main" id="{623CCF0C-96C9-4999-B4EA-271233D603E4}"/>
                  </a:ext>
                </a:extLst>
              </p:cNvPr>
              <p:cNvSpPr/>
              <p:nvPr/>
            </p:nvSpPr>
            <p:spPr>
              <a:xfrm>
                <a:off x="3955029" y="3180022"/>
                <a:ext cx="92546" cy="92546"/>
              </a:xfrm>
              <a:prstGeom prst="ellipse">
                <a:avLst/>
              </a:prstGeom>
              <a:solidFill>
                <a:schemeClr val="accent2"/>
              </a:solidFill>
              <a:ln w="2540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Oval 30">
                <a:extLst>
                  <a:ext uri="{FF2B5EF4-FFF2-40B4-BE49-F238E27FC236}">
                    <a16:creationId xmlns:a16="http://schemas.microsoft.com/office/drawing/2014/main" id="{B3AB25B3-1D6B-4617-A32F-922FD697DC52}"/>
                  </a:ext>
                </a:extLst>
              </p:cNvPr>
              <p:cNvSpPr/>
              <p:nvPr/>
            </p:nvSpPr>
            <p:spPr>
              <a:xfrm>
                <a:off x="4238282" y="3178466"/>
                <a:ext cx="92546" cy="92546"/>
              </a:xfrm>
              <a:prstGeom prst="ellipse">
                <a:avLst/>
              </a:prstGeom>
              <a:solidFill>
                <a:schemeClr val="accent2"/>
              </a:solidFill>
              <a:ln w="2540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Oval 31">
                <a:extLst>
                  <a:ext uri="{FF2B5EF4-FFF2-40B4-BE49-F238E27FC236}">
                    <a16:creationId xmlns:a16="http://schemas.microsoft.com/office/drawing/2014/main" id="{C169251D-06BB-4A37-B851-205C84716C62}"/>
                  </a:ext>
                </a:extLst>
              </p:cNvPr>
              <p:cNvSpPr/>
              <p:nvPr/>
            </p:nvSpPr>
            <p:spPr>
              <a:xfrm>
                <a:off x="4458316" y="3064666"/>
                <a:ext cx="92546" cy="92546"/>
              </a:xfrm>
              <a:prstGeom prst="ellipse">
                <a:avLst/>
              </a:prstGeom>
              <a:solidFill>
                <a:schemeClr val="accent2"/>
              </a:solidFill>
              <a:ln w="2540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Oval 32">
                <a:extLst>
                  <a:ext uri="{FF2B5EF4-FFF2-40B4-BE49-F238E27FC236}">
                    <a16:creationId xmlns:a16="http://schemas.microsoft.com/office/drawing/2014/main" id="{1ED7AD0E-49B0-41DB-BF26-04D65A50F3D8}"/>
                  </a:ext>
                </a:extLst>
              </p:cNvPr>
              <p:cNvSpPr/>
              <p:nvPr/>
            </p:nvSpPr>
            <p:spPr>
              <a:xfrm>
                <a:off x="4704027" y="2916389"/>
                <a:ext cx="92546" cy="92546"/>
              </a:xfrm>
              <a:prstGeom prst="ellipse">
                <a:avLst/>
              </a:prstGeom>
              <a:solidFill>
                <a:schemeClr val="accent2"/>
              </a:solidFill>
              <a:ln w="2540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69" name="그룹 168">
            <a:extLst>
              <a:ext uri="{FF2B5EF4-FFF2-40B4-BE49-F238E27FC236}">
                <a16:creationId xmlns:a16="http://schemas.microsoft.com/office/drawing/2014/main" id="{AA845D4F-B531-4D2B-830C-F86B4FB0229B}"/>
              </a:ext>
            </a:extLst>
          </p:cNvPr>
          <p:cNvGrpSpPr/>
          <p:nvPr/>
        </p:nvGrpSpPr>
        <p:grpSpPr>
          <a:xfrm>
            <a:off x="508455" y="4469271"/>
            <a:ext cx="2774858" cy="2338070"/>
            <a:chOff x="508454" y="3614003"/>
            <a:chExt cx="3789903" cy="3193338"/>
          </a:xfrm>
        </p:grpSpPr>
        <p:sp>
          <p:nvSpPr>
            <p:cNvPr id="45" name="Freeform: Shape 4">
              <a:extLst>
                <a:ext uri="{FF2B5EF4-FFF2-40B4-BE49-F238E27FC236}">
                  <a16:creationId xmlns:a16="http://schemas.microsoft.com/office/drawing/2014/main" id="{E4B682D3-B635-4143-92FE-08E6E15B9136}"/>
                </a:ext>
              </a:extLst>
            </p:cNvPr>
            <p:cNvSpPr/>
            <p:nvPr/>
          </p:nvSpPr>
          <p:spPr>
            <a:xfrm>
              <a:off x="2314927" y="3614003"/>
              <a:ext cx="1983430" cy="3157479"/>
            </a:xfrm>
            <a:custGeom>
              <a:avLst/>
              <a:gdLst>
                <a:gd name="connsiteX0" fmla="*/ 1127628 w 1136356"/>
                <a:gd name="connsiteY0" fmla="*/ 671962 h 1808998"/>
                <a:gd name="connsiteX1" fmla="*/ 1015351 w 1136356"/>
                <a:gd name="connsiteY1" fmla="*/ 617607 h 1808998"/>
                <a:gd name="connsiteX2" fmla="*/ 995308 w 1136356"/>
                <a:gd name="connsiteY2" fmla="*/ 623383 h 1808998"/>
                <a:gd name="connsiteX3" fmla="*/ 953862 w 1136356"/>
                <a:gd name="connsiteY3" fmla="*/ 695573 h 1808998"/>
                <a:gd name="connsiteX4" fmla="*/ 846341 w 1136356"/>
                <a:gd name="connsiteY4" fmla="*/ 882418 h 1808998"/>
                <a:gd name="connsiteX5" fmla="*/ 833093 w 1136356"/>
                <a:gd name="connsiteY5" fmla="*/ 885305 h 1808998"/>
                <a:gd name="connsiteX6" fmla="*/ 778228 w 1136356"/>
                <a:gd name="connsiteY6" fmla="*/ 844029 h 1808998"/>
                <a:gd name="connsiteX7" fmla="*/ 725062 w 1136356"/>
                <a:gd name="connsiteY7" fmla="*/ 830441 h 1808998"/>
                <a:gd name="connsiteX8" fmla="*/ 715041 w 1136356"/>
                <a:gd name="connsiteY8" fmla="*/ 830271 h 1808998"/>
                <a:gd name="connsiteX9" fmla="*/ 698564 w 1136356"/>
                <a:gd name="connsiteY9" fmla="*/ 831120 h 1808998"/>
                <a:gd name="connsiteX10" fmla="*/ 680559 w 1136356"/>
                <a:gd name="connsiteY10" fmla="*/ 834687 h 1808998"/>
                <a:gd name="connsiteX11" fmla="*/ 614654 w 1136356"/>
                <a:gd name="connsiteY11" fmla="*/ 823137 h 1808998"/>
                <a:gd name="connsiteX12" fmla="*/ 606671 w 1136356"/>
                <a:gd name="connsiteY12" fmla="*/ 818551 h 1808998"/>
                <a:gd name="connsiteX13" fmla="*/ 584929 w 1136356"/>
                <a:gd name="connsiteY13" fmla="*/ 808189 h 1808998"/>
                <a:gd name="connsiteX14" fmla="*/ 552146 w 1136356"/>
                <a:gd name="connsiteY14" fmla="*/ 796639 h 1808998"/>
                <a:gd name="connsiteX15" fmla="*/ 545351 w 1136356"/>
                <a:gd name="connsiteY15" fmla="*/ 790524 h 1808998"/>
                <a:gd name="connsiteX16" fmla="*/ 499490 w 1136356"/>
                <a:gd name="connsiteY16" fmla="*/ 772689 h 1808998"/>
                <a:gd name="connsiteX17" fmla="*/ 475709 w 1136356"/>
                <a:gd name="connsiteY17" fmla="*/ 765555 h 1808998"/>
                <a:gd name="connsiteX18" fmla="*/ 449381 w 1136356"/>
                <a:gd name="connsiteY18" fmla="*/ 751796 h 1808998"/>
                <a:gd name="connsiteX19" fmla="*/ 440209 w 1136356"/>
                <a:gd name="connsiteY19" fmla="*/ 741944 h 1808998"/>
                <a:gd name="connsiteX20" fmla="*/ 428319 w 1136356"/>
                <a:gd name="connsiteY20" fmla="*/ 728865 h 1808998"/>
                <a:gd name="connsiteX21" fmla="*/ 418127 w 1136356"/>
                <a:gd name="connsiteY21" fmla="*/ 727846 h 1808998"/>
                <a:gd name="connsiteX22" fmla="*/ 406916 w 1136356"/>
                <a:gd name="connsiteY22" fmla="*/ 710520 h 1808998"/>
                <a:gd name="connsiteX23" fmla="*/ 413541 w 1136356"/>
                <a:gd name="connsiteY23" fmla="*/ 692175 h 1808998"/>
                <a:gd name="connsiteX24" fmla="*/ 421354 w 1136356"/>
                <a:gd name="connsiteY24" fmla="*/ 662620 h 1808998"/>
                <a:gd name="connsiteX25" fmla="*/ 419656 w 1136356"/>
                <a:gd name="connsiteY25" fmla="*/ 616928 h 1808998"/>
                <a:gd name="connsiteX26" fmla="*/ 403349 w 1136356"/>
                <a:gd name="connsiteY26" fmla="*/ 577011 h 1808998"/>
                <a:gd name="connsiteX27" fmla="*/ 389081 w 1136356"/>
                <a:gd name="connsiteY27" fmla="*/ 534376 h 1808998"/>
                <a:gd name="connsiteX28" fmla="*/ 367849 w 1136356"/>
                <a:gd name="connsiteY28" fmla="*/ 467452 h 1808998"/>
                <a:gd name="connsiteX29" fmla="*/ 373794 w 1136356"/>
                <a:gd name="connsiteY29" fmla="*/ 432631 h 1808998"/>
                <a:gd name="connsiteX30" fmla="*/ 376681 w 1136356"/>
                <a:gd name="connsiteY30" fmla="*/ 426516 h 1808998"/>
                <a:gd name="connsiteX31" fmla="*/ 372265 w 1136356"/>
                <a:gd name="connsiteY31" fmla="*/ 406812 h 1808998"/>
                <a:gd name="connsiteX32" fmla="*/ 350693 w 1136356"/>
                <a:gd name="connsiteY32" fmla="*/ 385240 h 1808998"/>
                <a:gd name="connsiteX33" fmla="*/ 351542 w 1136356"/>
                <a:gd name="connsiteY33" fmla="*/ 370123 h 1808998"/>
                <a:gd name="connsiteX34" fmla="*/ 370736 w 1136356"/>
                <a:gd name="connsiteY34" fmla="*/ 368764 h 1808998"/>
                <a:gd name="connsiteX35" fmla="*/ 400292 w 1136356"/>
                <a:gd name="connsiteY35" fmla="*/ 383542 h 1808998"/>
                <a:gd name="connsiteX36" fmla="*/ 430697 w 1136356"/>
                <a:gd name="connsiteY36" fmla="*/ 370972 h 1808998"/>
                <a:gd name="connsiteX37" fmla="*/ 444795 w 1136356"/>
                <a:gd name="connsiteY37" fmla="*/ 357383 h 1808998"/>
                <a:gd name="connsiteX38" fmla="*/ 468915 w 1136356"/>
                <a:gd name="connsiteY38" fmla="*/ 338529 h 1808998"/>
                <a:gd name="connsiteX39" fmla="*/ 470444 w 1136356"/>
                <a:gd name="connsiteY39" fmla="*/ 334622 h 1808998"/>
                <a:gd name="connsiteX40" fmla="*/ 485901 w 1136356"/>
                <a:gd name="connsiteY40" fmla="*/ 322732 h 1808998"/>
                <a:gd name="connsiteX41" fmla="*/ 506114 w 1136356"/>
                <a:gd name="connsiteY41" fmla="*/ 302689 h 1808998"/>
                <a:gd name="connsiteX42" fmla="*/ 503566 w 1136356"/>
                <a:gd name="connsiteY42" fmla="*/ 264640 h 1808998"/>
                <a:gd name="connsiteX43" fmla="*/ 510700 w 1136356"/>
                <a:gd name="connsiteY43" fmla="*/ 231518 h 1808998"/>
                <a:gd name="connsiteX44" fmla="*/ 514607 w 1136356"/>
                <a:gd name="connsiteY44" fmla="*/ 220477 h 1808998"/>
                <a:gd name="connsiteX45" fmla="*/ 518344 w 1136356"/>
                <a:gd name="connsiteY45" fmla="*/ 188543 h 1808998"/>
                <a:gd name="connsiteX46" fmla="*/ 532782 w 1136356"/>
                <a:gd name="connsiteY46" fmla="*/ 141153 h 1808998"/>
                <a:gd name="connsiteX47" fmla="*/ 534480 w 1136356"/>
                <a:gd name="connsiteY47" fmla="*/ 131301 h 1808998"/>
                <a:gd name="connsiteX48" fmla="*/ 527686 w 1136356"/>
                <a:gd name="connsiteY48" fmla="*/ 107860 h 1808998"/>
                <a:gd name="connsiteX49" fmla="*/ 498980 w 1136356"/>
                <a:gd name="connsiteY49" fmla="*/ 61829 h 1808998"/>
                <a:gd name="connsiteX50" fmla="*/ 496772 w 1136356"/>
                <a:gd name="connsiteY50" fmla="*/ 59281 h 1808998"/>
                <a:gd name="connsiteX51" fmla="*/ 471293 w 1136356"/>
                <a:gd name="connsiteY51" fmla="*/ 38728 h 1808998"/>
                <a:gd name="connsiteX52" fmla="*/ 445644 w 1136356"/>
                <a:gd name="connsiteY52" fmla="*/ 18345 h 1808998"/>
                <a:gd name="connsiteX53" fmla="*/ 423223 w 1136356"/>
                <a:gd name="connsiteY53" fmla="*/ 5945 h 1808998"/>
                <a:gd name="connsiteX54" fmla="*/ 381777 w 1136356"/>
                <a:gd name="connsiteY54" fmla="*/ 0 h 1808998"/>
                <a:gd name="connsiteX55" fmla="*/ 373284 w 1136356"/>
                <a:gd name="connsiteY55" fmla="*/ 0 h 1808998"/>
                <a:gd name="connsiteX56" fmla="*/ 344918 w 1136356"/>
                <a:gd name="connsiteY56" fmla="*/ 9852 h 1808998"/>
                <a:gd name="connsiteX57" fmla="*/ 300075 w 1136356"/>
                <a:gd name="connsiteY57" fmla="*/ 35161 h 1808998"/>
                <a:gd name="connsiteX58" fmla="*/ 273407 w 1136356"/>
                <a:gd name="connsiteY58" fmla="*/ 71001 h 1808998"/>
                <a:gd name="connsiteX59" fmla="*/ 251156 w 1136356"/>
                <a:gd name="connsiteY59" fmla="*/ 134358 h 1808998"/>
                <a:gd name="connsiteX60" fmla="*/ 243172 w 1136356"/>
                <a:gd name="connsiteY60" fmla="*/ 183618 h 1808998"/>
                <a:gd name="connsiteX61" fmla="*/ 237907 w 1136356"/>
                <a:gd name="connsiteY61" fmla="*/ 235594 h 1808998"/>
                <a:gd name="connsiteX62" fmla="*/ 227375 w 1136356"/>
                <a:gd name="connsiteY62" fmla="*/ 272794 h 1808998"/>
                <a:gd name="connsiteX63" fmla="*/ 214636 w 1136356"/>
                <a:gd name="connsiteY63" fmla="*/ 276530 h 1808998"/>
                <a:gd name="connsiteX64" fmla="*/ 194423 w 1136356"/>
                <a:gd name="connsiteY64" fmla="*/ 286382 h 1808998"/>
                <a:gd name="connsiteX65" fmla="*/ 167925 w 1136356"/>
                <a:gd name="connsiteY65" fmla="*/ 335641 h 1808998"/>
                <a:gd name="connsiteX66" fmla="*/ 153317 w 1136356"/>
                <a:gd name="connsiteY66" fmla="*/ 353307 h 1808998"/>
                <a:gd name="connsiteX67" fmla="*/ 115948 w 1136356"/>
                <a:gd name="connsiteY67" fmla="*/ 403585 h 1808998"/>
                <a:gd name="connsiteX68" fmla="*/ 59045 w 1136356"/>
                <a:gd name="connsiteY68" fmla="*/ 481550 h 1808998"/>
                <a:gd name="connsiteX69" fmla="*/ 49193 w 1136356"/>
                <a:gd name="connsiteY69" fmla="*/ 495139 h 1808998"/>
                <a:gd name="connsiteX70" fmla="*/ 29320 w 1136356"/>
                <a:gd name="connsiteY70" fmla="*/ 577181 h 1808998"/>
                <a:gd name="connsiteX71" fmla="*/ 29320 w 1136356"/>
                <a:gd name="connsiteY71" fmla="*/ 660752 h 1808998"/>
                <a:gd name="connsiteX72" fmla="*/ 25753 w 1136356"/>
                <a:gd name="connsiteY72" fmla="*/ 670264 h 1808998"/>
                <a:gd name="connsiteX73" fmla="*/ 614 w 1136356"/>
                <a:gd name="connsiteY73" fmla="*/ 734131 h 1808998"/>
                <a:gd name="connsiteX74" fmla="*/ 17600 w 1136356"/>
                <a:gd name="connsiteY74" fmla="*/ 818041 h 1808998"/>
                <a:gd name="connsiteX75" fmla="*/ 34416 w 1136356"/>
                <a:gd name="connsiteY75" fmla="*/ 881059 h 1808998"/>
                <a:gd name="connsiteX76" fmla="*/ 53949 w 1136356"/>
                <a:gd name="connsiteY76" fmla="*/ 945435 h 1808998"/>
                <a:gd name="connsiteX77" fmla="*/ 61763 w 1136356"/>
                <a:gd name="connsiteY77" fmla="*/ 982295 h 1808998"/>
                <a:gd name="connsiteX78" fmla="*/ 59894 w 1136356"/>
                <a:gd name="connsiteY78" fmla="*/ 1014398 h 1808998"/>
                <a:gd name="connsiteX79" fmla="*/ 54289 w 1136356"/>
                <a:gd name="connsiteY79" fmla="*/ 1099837 h 1808998"/>
                <a:gd name="connsiteX80" fmla="*/ 79768 w 1136356"/>
                <a:gd name="connsiteY80" fmla="*/ 1170498 h 1808998"/>
                <a:gd name="connsiteX81" fmla="*/ 97943 w 1136356"/>
                <a:gd name="connsiteY81" fmla="*/ 1188673 h 1808998"/>
                <a:gd name="connsiteX82" fmla="*/ 115269 w 1136356"/>
                <a:gd name="connsiteY82" fmla="*/ 1200903 h 1808998"/>
                <a:gd name="connsiteX83" fmla="*/ 140408 w 1136356"/>
                <a:gd name="connsiteY83" fmla="*/ 1210755 h 1808998"/>
                <a:gd name="connsiteX84" fmla="*/ 196801 w 1136356"/>
                <a:gd name="connsiteY84" fmla="*/ 1222985 h 1808998"/>
                <a:gd name="connsiteX85" fmla="*/ 239945 w 1136356"/>
                <a:gd name="connsiteY85" fmla="*/ 1225872 h 1808998"/>
                <a:gd name="connsiteX86" fmla="*/ 259649 w 1136356"/>
                <a:gd name="connsiteY86" fmla="*/ 1242349 h 1808998"/>
                <a:gd name="connsiteX87" fmla="*/ 270690 w 1136356"/>
                <a:gd name="connsiteY87" fmla="*/ 1256787 h 1808998"/>
                <a:gd name="connsiteX88" fmla="*/ 304661 w 1136356"/>
                <a:gd name="connsiteY88" fmla="*/ 1252031 h 1808998"/>
                <a:gd name="connsiteX89" fmla="*/ 314004 w 1136356"/>
                <a:gd name="connsiteY89" fmla="*/ 1237253 h 1808998"/>
                <a:gd name="connsiteX90" fmla="*/ 327762 w 1136356"/>
                <a:gd name="connsiteY90" fmla="*/ 1223494 h 1808998"/>
                <a:gd name="connsiteX91" fmla="*/ 337954 w 1136356"/>
                <a:gd name="connsiteY91" fmla="*/ 1224174 h 1808998"/>
                <a:gd name="connsiteX92" fmla="*/ 344578 w 1136356"/>
                <a:gd name="connsiteY92" fmla="*/ 1229779 h 1808998"/>
                <a:gd name="connsiteX93" fmla="*/ 359016 w 1136356"/>
                <a:gd name="connsiteY93" fmla="*/ 1241500 h 1808998"/>
                <a:gd name="connsiteX94" fmla="*/ 365811 w 1136356"/>
                <a:gd name="connsiteY94" fmla="*/ 1251861 h 1808998"/>
                <a:gd name="connsiteX95" fmla="*/ 353241 w 1136356"/>
                <a:gd name="connsiteY95" fmla="*/ 1261543 h 1808998"/>
                <a:gd name="connsiteX96" fmla="*/ 347636 w 1136356"/>
                <a:gd name="connsiteY96" fmla="*/ 1266639 h 1808998"/>
                <a:gd name="connsiteX97" fmla="*/ 348315 w 1136356"/>
                <a:gd name="connsiteY97" fmla="*/ 1298742 h 1808998"/>
                <a:gd name="connsiteX98" fmla="*/ 348994 w 1136356"/>
                <a:gd name="connsiteY98" fmla="*/ 1315558 h 1808998"/>
                <a:gd name="connsiteX99" fmla="*/ 349504 w 1136356"/>
                <a:gd name="connsiteY99" fmla="*/ 1334582 h 1808998"/>
                <a:gd name="connsiteX100" fmla="*/ 348994 w 1136356"/>
                <a:gd name="connsiteY100" fmla="*/ 1367365 h 1808998"/>
                <a:gd name="connsiteX101" fmla="*/ 349164 w 1136356"/>
                <a:gd name="connsiteY101" fmla="*/ 1383502 h 1808998"/>
                <a:gd name="connsiteX102" fmla="*/ 347975 w 1136356"/>
                <a:gd name="connsiteY102" fmla="*/ 1410679 h 1808998"/>
                <a:gd name="connsiteX103" fmla="*/ 349164 w 1136356"/>
                <a:gd name="connsiteY103" fmla="*/ 1443802 h 1808998"/>
                <a:gd name="connsiteX104" fmla="*/ 346616 w 1136356"/>
                <a:gd name="connsiteY104" fmla="*/ 1497137 h 1808998"/>
                <a:gd name="connsiteX105" fmla="*/ 336255 w 1136356"/>
                <a:gd name="connsiteY105" fmla="*/ 1503932 h 1808998"/>
                <a:gd name="connsiteX106" fmla="*/ 292431 w 1136356"/>
                <a:gd name="connsiteY106" fmla="*/ 1486096 h 1808998"/>
                <a:gd name="connsiteX107" fmla="*/ 216335 w 1136356"/>
                <a:gd name="connsiteY107" fmla="*/ 1454842 h 1808998"/>
                <a:gd name="connsiteX108" fmla="*/ 193743 w 1136356"/>
                <a:gd name="connsiteY108" fmla="*/ 1467922 h 1808998"/>
                <a:gd name="connsiteX109" fmla="*/ 201387 w 1136356"/>
                <a:gd name="connsiteY109" fmla="*/ 1533147 h 1808998"/>
                <a:gd name="connsiteX110" fmla="*/ 203086 w 1136356"/>
                <a:gd name="connsiteY110" fmla="*/ 1537903 h 1808998"/>
                <a:gd name="connsiteX111" fmla="*/ 208012 w 1136356"/>
                <a:gd name="connsiteY111" fmla="*/ 1545037 h 1808998"/>
                <a:gd name="connsiteX112" fmla="*/ 212598 w 1136356"/>
                <a:gd name="connsiteY112" fmla="*/ 1556078 h 1808998"/>
                <a:gd name="connsiteX113" fmla="*/ 205124 w 1136356"/>
                <a:gd name="connsiteY113" fmla="*/ 1561854 h 1808998"/>
                <a:gd name="connsiteX114" fmla="*/ 138369 w 1136356"/>
                <a:gd name="connsiteY114" fmla="*/ 1577650 h 1808998"/>
                <a:gd name="connsiteX115" fmla="*/ 73653 w 1136356"/>
                <a:gd name="connsiteY115" fmla="*/ 1591579 h 1808998"/>
                <a:gd name="connsiteX116" fmla="*/ 54119 w 1136356"/>
                <a:gd name="connsiteY116" fmla="*/ 1608055 h 1808998"/>
                <a:gd name="connsiteX117" fmla="*/ 66009 w 1136356"/>
                <a:gd name="connsiteY117" fmla="*/ 1685001 h 1808998"/>
                <a:gd name="connsiteX118" fmla="*/ 81467 w 1136356"/>
                <a:gd name="connsiteY118" fmla="*/ 1699949 h 1808998"/>
                <a:gd name="connsiteX119" fmla="*/ 115608 w 1136356"/>
                <a:gd name="connsiteY119" fmla="*/ 1695193 h 1808998"/>
                <a:gd name="connsiteX120" fmla="*/ 134123 w 1136356"/>
                <a:gd name="connsiteY120" fmla="*/ 1651199 h 1808998"/>
                <a:gd name="connsiteX121" fmla="*/ 131235 w 1136356"/>
                <a:gd name="connsiteY121" fmla="*/ 1640668 h 1808998"/>
                <a:gd name="connsiteX122" fmla="*/ 137860 w 1136356"/>
                <a:gd name="connsiteY122" fmla="*/ 1626400 h 1808998"/>
                <a:gd name="connsiteX123" fmla="*/ 239775 w 1136356"/>
                <a:gd name="connsiteY123" fmla="*/ 1615529 h 1808998"/>
                <a:gd name="connsiteX124" fmla="*/ 245550 w 1136356"/>
                <a:gd name="connsiteY124" fmla="*/ 1614680 h 1808998"/>
                <a:gd name="connsiteX125" fmla="*/ 265933 w 1136356"/>
                <a:gd name="connsiteY125" fmla="*/ 1608395 h 1808998"/>
                <a:gd name="connsiteX126" fmla="*/ 316042 w 1136356"/>
                <a:gd name="connsiteY126" fmla="*/ 1599902 h 1808998"/>
                <a:gd name="connsiteX127" fmla="*/ 348994 w 1136356"/>
                <a:gd name="connsiteY127" fmla="*/ 1599053 h 1808998"/>
                <a:gd name="connsiteX128" fmla="*/ 364112 w 1136356"/>
                <a:gd name="connsiteY128" fmla="*/ 1612132 h 1808998"/>
                <a:gd name="connsiteX129" fmla="*/ 368528 w 1136356"/>
                <a:gd name="connsiteY129" fmla="*/ 1668015 h 1808998"/>
                <a:gd name="connsiteX130" fmla="*/ 353750 w 1136356"/>
                <a:gd name="connsiteY130" fmla="*/ 1679906 h 1808998"/>
                <a:gd name="connsiteX131" fmla="*/ 345427 w 1136356"/>
                <a:gd name="connsiteY131" fmla="*/ 1685171 h 1808998"/>
                <a:gd name="connsiteX132" fmla="*/ 344578 w 1136356"/>
                <a:gd name="connsiteY132" fmla="*/ 1694513 h 1808998"/>
                <a:gd name="connsiteX133" fmla="*/ 361394 w 1136356"/>
                <a:gd name="connsiteY133" fmla="*/ 1786067 h 1808998"/>
                <a:gd name="connsiteX134" fmla="*/ 372435 w 1136356"/>
                <a:gd name="connsiteY134" fmla="*/ 1798297 h 1808998"/>
                <a:gd name="connsiteX135" fmla="*/ 419995 w 1136356"/>
                <a:gd name="connsiteY135" fmla="*/ 1808998 h 1808998"/>
                <a:gd name="connsiteX136" fmla="*/ 435453 w 1136356"/>
                <a:gd name="connsiteY136" fmla="*/ 1803223 h 1808998"/>
                <a:gd name="connsiteX137" fmla="*/ 456006 w 1136356"/>
                <a:gd name="connsiteY137" fmla="*/ 1753624 h 1808998"/>
                <a:gd name="connsiteX138" fmla="*/ 441568 w 1136356"/>
                <a:gd name="connsiteY138" fmla="*/ 1732562 h 1808998"/>
                <a:gd name="connsiteX139" fmla="*/ 432056 w 1136356"/>
                <a:gd name="connsiteY139" fmla="*/ 1729165 h 1808998"/>
                <a:gd name="connsiteX140" fmla="*/ 417108 w 1136356"/>
                <a:gd name="connsiteY140" fmla="*/ 1711499 h 1808998"/>
                <a:gd name="connsiteX141" fmla="*/ 410653 w 1136356"/>
                <a:gd name="connsiteY141" fmla="*/ 1615869 h 1808998"/>
                <a:gd name="connsiteX142" fmla="*/ 425771 w 1136356"/>
                <a:gd name="connsiteY142" fmla="*/ 1597694 h 1808998"/>
                <a:gd name="connsiteX143" fmla="*/ 475709 w 1136356"/>
                <a:gd name="connsiteY143" fmla="*/ 1599053 h 1808998"/>
                <a:gd name="connsiteX144" fmla="*/ 555713 w 1136356"/>
                <a:gd name="connsiteY144" fmla="*/ 1608395 h 1808998"/>
                <a:gd name="connsiteX145" fmla="*/ 662894 w 1136356"/>
                <a:gd name="connsiteY145" fmla="*/ 1618926 h 1808998"/>
                <a:gd name="connsiteX146" fmla="*/ 671726 w 1136356"/>
                <a:gd name="connsiteY146" fmla="*/ 1630477 h 1808998"/>
                <a:gd name="connsiteX147" fmla="*/ 680389 w 1136356"/>
                <a:gd name="connsiteY147" fmla="*/ 1677188 h 1808998"/>
                <a:gd name="connsiteX148" fmla="*/ 694488 w 1136356"/>
                <a:gd name="connsiteY148" fmla="*/ 1714896 h 1808998"/>
                <a:gd name="connsiteX149" fmla="*/ 733725 w 1136356"/>
                <a:gd name="connsiteY149" fmla="*/ 1752945 h 1808998"/>
                <a:gd name="connsiteX150" fmla="*/ 800140 w 1136356"/>
                <a:gd name="connsiteY150" fmla="*/ 1760758 h 1808998"/>
                <a:gd name="connsiteX151" fmla="*/ 808463 w 1136356"/>
                <a:gd name="connsiteY151" fmla="*/ 1759739 h 1808998"/>
                <a:gd name="connsiteX152" fmla="*/ 825449 w 1136356"/>
                <a:gd name="connsiteY152" fmla="*/ 1757022 h 1808998"/>
                <a:gd name="connsiteX153" fmla="*/ 875217 w 1136356"/>
                <a:gd name="connsiteY153" fmla="*/ 1766873 h 1808998"/>
                <a:gd name="connsiteX154" fmla="*/ 972207 w 1136356"/>
                <a:gd name="connsiteY154" fmla="*/ 1778594 h 1808998"/>
                <a:gd name="connsiteX155" fmla="*/ 1054589 w 1136356"/>
                <a:gd name="connsiteY155" fmla="*/ 1768572 h 1808998"/>
                <a:gd name="connsiteX156" fmla="*/ 1096204 w 1136356"/>
                <a:gd name="connsiteY156" fmla="*/ 1747339 h 1808998"/>
                <a:gd name="connsiteX157" fmla="*/ 1099771 w 1136356"/>
                <a:gd name="connsiteY157" fmla="*/ 1719483 h 1808998"/>
                <a:gd name="connsiteX158" fmla="*/ 1043038 w 1136356"/>
                <a:gd name="connsiteY158" fmla="*/ 1684662 h 1808998"/>
                <a:gd name="connsiteX159" fmla="*/ 1022145 w 1136356"/>
                <a:gd name="connsiteY159" fmla="*/ 1682623 h 1808998"/>
                <a:gd name="connsiteX160" fmla="*/ 1001253 w 1136356"/>
                <a:gd name="connsiteY160" fmla="*/ 1681434 h 1808998"/>
                <a:gd name="connsiteX161" fmla="*/ 995308 w 1136356"/>
                <a:gd name="connsiteY161" fmla="*/ 1680755 h 1808998"/>
                <a:gd name="connsiteX162" fmla="*/ 980870 w 1136356"/>
                <a:gd name="connsiteY162" fmla="*/ 1671243 h 1808998"/>
                <a:gd name="connsiteX163" fmla="*/ 948257 w 1136356"/>
                <a:gd name="connsiteY163" fmla="*/ 1655616 h 1808998"/>
                <a:gd name="connsiteX164" fmla="*/ 945539 w 1136356"/>
                <a:gd name="connsiteY164" fmla="*/ 1651879 h 1808998"/>
                <a:gd name="connsiteX165" fmla="*/ 950295 w 1136356"/>
                <a:gd name="connsiteY165" fmla="*/ 1649331 h 1808998"/>
                <a:gd name="connsiteX166" fmla="*/ 964733 w 1136356"/>
                <a:gd name="connsiteY166" fmla="*/ 1648991 h 1808998"/>
                <a:gd name="connsiteX167" fmla="*/ 1037773 w 1136356"/>
                <a:gd name="connsiteY167" fmla="*/ 1646783 h 1808998"/>
                <a:gd name="connsiteX168" fmla="*/ 1088560 w 1136356"/>
                <a:gd name="connsiteY168" fmla="*/ 1626740 h 1808998"/>
                <a:gd name="connsiteX169" fmla="*/ 1092467 w 1136356"/>
                <a:gd name="connsiteY169" fmla="*/ 1607206 h 1808998"/>
                <a:gd name="connsiteX170" fmla="*/ 1071235 w 1136356"/>
                <a:gd name="connsiteY170" fmla="*/ 1587842 h 1808998"/>
                <a:gd name="connsiteX171" fmla="*/ 1058326 w 1136356"/>
                <a:gd name="connsiteY171" fmla="*/ 1584105 h 1808998"/>
                <a:gd name="connsiteX172" fmla="*/ 1055947 w 1136356"/>
                <a:gd name="connsiteY172" fmla="*/ 1584615 h 1808998"/>
                <a:gd name="connsiteX173" fmla="*/ 1044737 w 1136356"/>
                <a:gd name="connsiteY173" fmla="*/ 1587332 h 1808998"/>
                <a:gd name="connsiteX174" fmla="*/ 1029959 w 1136356"/>
                <a:gd name="connsiteY174" fmla="*/ 1581387 h 1808998"/>
                <a:gd name="connsiteX175" fmla="*/ 1003461 w 1136356"/>
                <a:gd name="connsiteY175" fmla="*/ 1570347 h 1808998"/>
                <a:gd name="connsiteX176" fmla="*/ 994968 w 1136356"/>
                <a:gd name="connsiteY176" fmla="*/ 1561514 h 1808998"/>
                <a:gd name="connsiteX177" fmla="*/ 995987 w 1136356"/>
                <a:gd name="connsiteY177" fmla="*/ 1489324 h 1808998"/>
                <a:gd name="connsiteX178" fmla="*/ 1001253 w 1136356"/>
                <a:gd name="connsiteY178" fmla="*/ 1482360 h 1808998"/>
                <a:gd name="connsiteX179" fmla="*/ 1008047 w 1136356"/>
                <a:gd name="connsiteY179" fmla="*/ 1468941 h 1808998"/>
                <a:gd name="connsiteX180" fmla="*/ 1006519 w 1136356"/>
                <a:gd name="connsiteY180" fmla="*/ 1457220 h 1808998"/>
                <a:gd name="connsiteX181" fmla="*/ 1002442 w 1136356"/>
                <a:gd name="connsiteY181" fmla="*/ 1390296 h 1808998"/>
                <a:gd name="connsiteX182" fmla="*/ 1006519 w 1136356"/>
                <a:gd name="connsiteY182" fmla="*/ 1229439 h 1808998"/>
                <a:gd name="connsiteX183" fmla="*/ 1015691 w 1136356"/>
                <a:gd name="connsiteY183" fmla="*/ 1100856 h 1808998"/>
                <a:gd name="connsiteX184" fmla="*/ 999724 w 1136356"/>
                <a:gd name="connsiteY184" fmla="*/ 1050238 h 1808998"/>
                <a:gd name="connsiteX185" fmla="*/ 992760 w 1136356"/>
                <a:gd name="connsiteY185" fmla="*/ 1032403 h 1808998"/>
                <a:gd name="connsiteX186" fmla="*/ 983248 w 1136356"/>
                <a:gd name="connsiteY186" fmla="*/ 1004037 h 1808998"/>
                <a:gd name="connsiteX187" fmla="*/ 981719 w 1136356"/>
                <a:gd name="connsiteY187" fmla="*/ 990957 h 1808998"/>
                <a:gd name="connsiteX188" fmla="*/ 1133403 w 1136356"/>
                <a:gd name="connsiteY188" fmla="*/ 687759 h 1808998"/>
                <a:gd name="connsiteX189" fmla="*/ 1137819 w 1136356"/>
                <a:gd name="connsiteY189" fmla="*/ 680795 h 1808998"/>
                <a:gd name="connsiteX190" fmla="*/ 1137819 w 1136356"/>
                <a:gd name="connsiteY190" fmla="*/ 679096 h 1808998"/>
                <a:gd name="connsiteX191" fmla="*/ 1127628 w 1136356"/>
                <a:gd name="connsiteY191" fmla="*/ 671962 h 1808998"/>
                <a:gd name="connsiteX192" fmla="*/ 187798 w 1136356"/>
                <a:gd name="connsiteY192" fmla="*/ 1154022 h 1808998"/>
                <a:gd name="connsiteX193" fmla="*/ 143125 w 1136356"/>
                <a:gd name="connsiteY193" fmla="*/ 1155891 h 1808998"/>
                <a:gd name="connsiteX194" fmla="*/ 125630 w 1136356"/>
                <a:gd name="connsiteY194" fmla="*/ 1144000 h 1808998"/>
                <a:gd name="connsiteX195" fmla="*/ 103548 w 1136356"/>
                <a:gd name="connsiteY195" fmla="*/ 1086079 h 1808998"/>
                <a:gd name="connsiteX196" fmla="*/ 103548 w 1136356"/>
                <a:gd name="connsiteY196" fmla="*/ 1069942 h 1808998"/>
                <a:gd name="connsiteX197" fmla="*/ 107795 w 1136356"/>
                <a:gd name="connsiteY197" fmla="*/ 997242 h 1808998"/>
                <a:gd name="connsiteX198" fmla="*/ 120364 w 1136356"/>
                <a:gd name="connsiteY198" fmla="*/ 987051 h 1808998"/>
                <a:gd name="connsiteX199" fmla="*/ 128687 w 1136356"/>
                <a:gd name="connsiteY199" fmla="*/ 997072 h 1808998"/>
                <a:gd name="connsiteX200" fmla="*/ 152128 w 1136356"/>
                <a:gd name="connsiteY200" fmla="*/ 1027817 h 1808998"/>
                <a:gd name="connsiteX201" fmla="*/ 176078 w 1136356"/>
                <a:gd name="connsiteY201" fmla="*/ 1063317 h 1808998"/>
                <a:gd name="connsiteX202" fmla="*/ 176758 w 1136356"/>
                <a:gd name="connsiteY202" fmla="*/ 1066545 h 1808998"/>
                <a:gd name="connsiteX203" fmla="*/ 192215 w 1136356"/>
                <a:gd name="connsiteY203" fmla="*/ 1124636 h 1808998"/>
                <a:gd name="connsiteX204" fmla="*/ 187798 w 1136356"/>
                <a:gd name="connsiteY204" fmla="*/ 1154022 h 1808998"/>
                <a:gd name="connsiteX205" fmla="*/ 795724 w 1136356"/>
                <a:gd name="connsiteY205" fmla="*/ 1195638 h 1808998"/>
                <a:gd name="connsiteX206" fmla="*/ 783663 w 1136356"/>
                <a:gd name="connsiteY206" fmla="*/ 1278699 h 1808998"/>
                <a:gd name="connsiteX207" fmla="*/ 782305 w 1136356"/>
                <a:gd name="connsiteY207" fmla="*/ 1330506 h 1808998"/>
                <a:gd name="connsiteX208" fmla="*/ 772962 w 1136356"/>
                <a:gd name="connsiteY208" fmla="*/ 1370422 h 1808998"/>
                <a:gd name="connsiteX209" fmla="*/ 750201 w 1136356"/>
                <a:gd name="connsiteY209" fmla="*/ 1462486 h 1808998"/>
                <a:gd name="connsiteX210" fmla="*/ 721495 w 1136356"/>
                <a:gd name="connsiteY210" fmla="*/ 1605337 h 1808998"/>
                <a:gd name="connsiteX211" fmla="*/ 720306 w 1136356"/>
                <a:gd name="connsiteY211" fmla="*/ 1606526 h 1808998"/>
                <a:gd name="connsiteX212" fmla="*/ 715041 w 1136356"/>
                <a:gd name="connsiteY212" fmla="*/ 1586313 h 1808998"/>
                <a:gd name="connsiteX213" fmla="*/ 702981 w 1136356"/>
                <a:gd name="connsiteY213" fmla="*/ 1577820 h 1808998"/>
                <a:gd name="connsiteX214" fmla="*/ 615673 w 1136356"/>
                <a:gd name="connsiteY214" fmla="*/ 1561174 h 1808998"/>
                <a:gd name="connsiteX215" fmla="*/ 590024 w 1136356"/>
                <a:gd name="connsiteY215" fmla="*/ 1555739 h 1808998"/>
                <a:gd name="connsiteX216" fmla="*/ 585778 w 1136356"/>
                <a:gd name="connsiteY216" fmla="*/ 1550643 h 1808998"/>
                <a:gd name="connsiteX217" fmla="*/ 589515 w 1136356"/>
                <a:gd name="connsiteY217" fmla="*/ 1516671 h 1808998"/>
                <a:gd name="connsiteX218" fmla="*/ 585608 w 1136356"/>
                <a:gd name="connsiteY218" fmla="*/ 1479302 h 1808998"/>
                <a:gd name="connsiteX219" fmla="*/ 579493 w 1136356"/>
                <a:gd name="connsiteY219" fmla="*/ 1475395 h 1808998"/>
                <a:gd name="connsiteX220" fmla="*/ 569471 w 1136356"/>
                <a:gd name="connsiteY220" fmla="*/ 1463675 h 1808998"/>
                <a:gd name="connsiteX221" fmla="*/ 553335 w 1136356"/>
                <a:gd name="connsiteY221" fmla="*/ 1443292 h 1808998"/>
                <a:gd name="connsiteX222" fmla="*/ 541275 w 1136356"/>
                <a:gd name="connsiteY222" fmla="*/ 1444481 h 1808998"/>
                <a:gd name="connsiteX223" fmla="*/ 442077 w 1136356"/>
                <a:gd name="connsiteY223" fmla="*/ 1492381 h 1808998"/>
                <a:gd name="connsiteX224" fmla="*/ 424072 w 1136356"/>
                <a:gd name="connsiteY224" fmla="*/ 1481340 h 1808998"/>
                <a:gd name="connsiteX225" fmla="*/ 423053 w 1136356"/>
                <a:gd name="connsiteY225" fmla="*/ 1308933 h 1808998"/>
                <a:gd name="connsiteX226" fmla="*/ 423393 w 1136356"/>
                <a:gd name="connsiteY226" fmla="*/ 1264261 h 1808998"/>
                <a:gd name="connsiteX227" fmla="*/ 419486 w 1136356"/>
                <a:gd name="connsiteY227" fmla="*/ 1258485 h 1808998"/>
                <a:gd name="connsiteX228" fmla="*/ 409294 w 1136356"/>
                <a:gd name="connsiteY228" fmla="*/ 1254239 h 1808998"/>
                <a:gd name="connsiteX229" fmla="*/ 404708 w 1136356"/>
                <a:gd name="connsiteY229" fmla="*/ 1251012 h 1808998"/>
                <a:gd name="connsiteX230" fmla="*/ 408275 w 1136356"/>
                <a:gd name="connsiteY230" fmla="*/ 1246086 h 1808998"/>
                <a:gd name="connsiteX231" fmla="*/ 413371 w 1136356"/>
                <a:gd name="connsiteY231" fmla="*/ 1241669 h 1808998"/>
                <a:gd name="connsiteX232" fmla="*/ 440039 w 1136356"/>
                <a:gd name="connsiteY232" fmla="*/ 1229439 h 1808998"/>
                <a:gd name="connsiteX233" fmla="*/ 585268 w 1136356"/>
                <a:gd name="connsiteY233" fmla="*/ 1229100 h 1808998"/>
                <a:gd name="connsiteX234" fmla="*/ 658987 w 1136356"/>
                <a:gd name="connsiteY234" fmla="*/ 1213133 h 1808998"/>
                <a:gd name="connsiteX235" fmla="*/ 680559 w 1136356"/>
                <a:gd name="connsiteY235" fmla="*/ 1196996 h 1808998"/>
                <a:gd name="connsiteX236" fmla="*/ 690241 w 1136356"/>
                <a:gd name="connsiteY236" fmla="*/ 1192580 h 1808998"/>
                <a:gd name="connsiteX237" fmla="*/ 788589 w 1136356"/>
                <a:gd name="connsiteY237" fmla="*/ 1186805 h 1808998"/>
                <a:gd name="connsiteX238" fmla="*/ 795724 w 1136356"/>
                <a:gd name="connsiteY238" fmla="*/ 1195638 h 180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</a:cxnLst>
              <a:rect l="l" t="t" r="r" b="b"/>
              <a:pathLst>
                <a:path w="1136356" h="1808998">
                  <a:moveTo>
                    <a:pt x="1127628" y="671962"/>
                  </a:moveTo>
                  <a:cubicBezTo>
                    <a:pt x="1090089" y="653957"/>
                    <a:pt x="1052720" y="635612"/>
                    <a:pt x="1015351" y="617607"/>
                  </a:cubicBezTo>
                  <a:cubicBezTo>
                    <a:pt x="1003121" y="611662"/>
                    <a:pt x="1001932" y="611832"/>
                    <a:pt x="995308" y="623383"/>
                  </a:cubicBezTo>
                  <a:cubicBezTo>
                    <a:pt x="981549" y="647503"/>
                    <a:pt x="967621" y="671453"/>
                    <a:pt x="953862" y="695573"/>
                  </a:cubicBezTo>
                  <a:cubicBezTo>
                    <a:pt x="918022" y="757911"/>
                    <a:pt x="882182" y="820079"/>
                    <a:pt x="846341" y="882418"/>
                  </a:cubicBezTo>
                  <a:cubicBezTo>
                    <a:pt x="841416" y="891080"/>
                    <a:pt x="840906" y="891080"/>
                    <a:pt x="833093" y="885305"/>
                  </a:cubicBezTo>
                  <a:cubicBezTo>
                    <a:pt x="814748" y="871547"/>
                    <a:pt x="796063" y="858128"/>
                    <a:pt x="778228" y="844029"/>
                  </a:cubicBezTo>
                  <a:cubicBezTo>
                    <a:pt x="762261" y="831460"/>
                    <a:pt x="744766" y="827043"/>
                    <a:pt x="725062" y="830441"/>
                  </a:cubicBezTo>
                  <a:cubicBezTo>
                    <a:pt x="721665" y="830950"/>
                    <a:pt x="718268" y="831630"/>
                    <a:pt x="715041" y="830271"/>
                  </a:cubicBezTo>
                  <a:cubicBezTo>
                    <a:pt x="709435" y="827893"/>
                    <a:pt x="704000" y="828912"/>
                    <a:pt x="698564" y="831120"/>
                  </a:cubicBezTo>
                  <a:cubicBezTo>
                    <a:pt x="692789" y="833328"/>
                    <a:pt x="687014" y="835536"/>
                    <a:pt x="680559" y="834687"/>
                  </a:cubicBezTo>
                  <a:cubicBezTo>
                    <a:pt x="658308" y="831969"/>
                    <a:pt x="636736" y="826194"/>
                    <a:pt x="614654" y="823137"/>
                  </a:cubicBezTo>
                  <a:cubicBezTo>
                    <a:pt x="611427" y="822627"/>
                    <a:pt x="608879" y="820929"/>
                    <a:pt x="606671" y="818551"/>
                  </a:cubicBezTo>
                  <a:cubicBezTo>
                    <a:pt x="600895" y="812096"/>
                    <a:pt x="593422" y="809208"/>
                    <a:pt x="584929" y="808189"/>
                  </a:cubicBezTo>
                  <a:cubicBezTo>
                    <a:pt x="573208" y="806830"/>
                    <a:pt x="563017" y="800715"/>
                    <a:pt x="552146" y="796639"/>
                  </a:cubicBezTo>
                  <a:cubicBezTo>
                    <a:pt x="549258" y="795620"/>
                    <a:pt x="546710" y="793411"/>
                    <a:pt x="545351" y="790524"/>
                  </a:cubicBezTo>
                  <a:cubicBezTo>
                    <a:pt x="535500" y="770990"/>
                    <a:pt x="516306" y="772349"/>
                    <a:pt x="499490" y="772689"/>
                  </a:cubicBezTo>
                  <a:cubicBezTo>
                    <a:pt x="489977" y="772858"/>
                    <a:pt x="482164" y="772519"/>
                    <a:pt x="475709" y="765555"/>
                  </a:cubicBezTo>
                  <a:cubicBezTo>
                    <a:pt x="468405" y="757571"/>
                    <a:pt x="459912" y="752815"/>
                    <a:pt x="449381" y="751796"/>
                  </a:cubicBezTo>
                  <a:cubicBezTo>
                    <a:pt x="443606" y="751286"/>
                    <a:pt x="439869" y="748399"/>
                    <a:pt x="440209" y="741944"/>
                  </a:cubicBezTo>
                  <a:cubicBezTo>
                    <a:pt x="440548" y="733961"/>
                    <a:pt x="435623" y="730394"/>
                    <a:pt x="428319" y="728865"/>
                  </a:cubicBezTo>
                  <a:cubicBezTo>
                    <a:pt x="424921" y="728186"/>
                    <a:pt x="421524" y="728016"/>
                    <a:pt x="418127" y="727846"/>
                  </a:cubicBezTo>
                  <a:cubicBezTo>
                    <a:pt x="407426" y="727336"/>
                    <a:pt x="402840" y="720542"/>
                    <a:pt x="406916" y="710520"/>
                  </a:cubicBezTo>
                  <a:cubicBezTo>
                    <a:pt x="409464" y="704405"/>
                    <a:pt x="411333" y="698290"/>
                    <a:pt x="413541" y="692175"/>
                  </a:cubicBezTo>
                  <a:cubicBezTo>
                    <a:pt x="417278" y="682663"/>
                    <a:pt x="417108" y="672132"/>
                    <a:pt x="421354" y="662620"/>
                  </a:cubicBezTo>
                  <a:cubicBezTo>
                    <a:pt x="428319" y="646993"/>
                    <a:pt x="427469" y="632045"/>
                    <a:pt x="419656" y="616928"/>
                  </a:cubicBezTo>
                  <a:cubicBezTo>
                    <a:pt x="413031" y="604189"/>
                    <a:pt x="406747" y="591109"/>
                    <a:pt x="403349" y="577011"/>
                  </a:cubicBezTo>
                  <a:cubicBezTo>
                    <a:pt x="399782" y="562403"/>
                    <a:pt x="394177" y="548475"/>
                    <a:pt x="389081" y="534376"/>
                  </a:cubicBezTo>
                  <a:cubicBezTo>
                    <a:pt x="381098" y="512295"/>
                    <a:pt x="370567" y="491062"/>
                    <a:pt x="367849" y="467452"/>
                  </a:cubicBezTo>
                  <a:cubicBezTo>
                    <a:pt x="366490" y="455392"/>
                    <a:pt x="364791" y="443162"/>
                    <a:pt x="373794" y="432631"/>
                  </a:cubicBezTo>
                  <a:cubicBezTo>
                    <a:pt x="375323" y="430932"/>
                    <a:pt x="375832" y="428554"/>
                    <a:pt x="376681" y="426516"/>
                  </a:cubicBezTo>
                  <a:cubicBezTo>
                    <a:pt x="379739" y="418872"/>
                    <a:pt x="379060" y="412588"/>
                    <a:pt x="372265" y="406812"/>
                  </a:cubicBezTo>
                  <a:cubicBezTo>
                    <a:pt x="364452" y="400188"/>
                    <a:pt x="357487" y="392884"/>
                    <a:pt x="350693" y="385240"/>
                  </a:cubicBezTo>
                  <a:cubicBezTo>
                    <a:pt x="345258" y="379125"/>
                    <a:pt x="345597" y="375558"/>
                    <a:pt x="351542" y="370123"/>
                  </a:cubicBezTo>
                  <a:cubicBezTo>
                    <a:pt x="357657" y="364517"/>
                    <a:pt x="362753" y="363838"/>
                    <a:pt x="370736" y="368764"/>
                  </a:cubicBezTo>
                  <a:cubicBezTo>
                    <a:pt x="380249" y="374539"/>
                    <a:pt x="389931" y="379635"/>
                    <a:pt x="400292" y="383542"/>
                  </a:cubicBezTo>
                  <a:cubicBezTo>
                    <a:pt x="414900" y="388977"/>
                    <a:pt x="424752" y="384901"/>
                    <a:pt x="430697" y="370972"/>
                  </a:cubicBezTo>
                  <a:cubicBezTo>
                    <a:pt x="433584" y="364178"/>
                    <a:pt x="438001" y="360101"/>
                    <a:pt x="444795" y="357383"/>
                  </a:cubicBezTo>
                  <a:cubicBezTo>
                    <a:pt x="454647" y="353646"/>
                    <a:pt x="459403" y="342945"/>
                    <a:pt x="468915" y="338529"/>
                  </a:cubicBezTo>
                  <a:cubicBezTo>
                    <a:pt x="469934" y="338019"/>
                    <a:pt x="470104" y="335981"/>
                    <a:pt x="470444" y="334622"/>
                  </a:cubicBezTo>
                  <a:cubicBezTo>
                    <a:pt x="474011" y="323921"/>
                    <a:pt x="475200" y="322902"/>
                    <a:pt x="485901" y="322732"/>
                  </a:cubicBezTo>
                  <a:cubicBezTo>
                    <a:pt x="500509" y="322392"/>
                    <a:pt x="505435" y="317466"/>
                    <a:pt x="506114" y="302689"/>
                  </a:cubicBezTo>
                  <a:cubicBezTo>
                    <a:pt x="506624" y="289949"/>
                    <a:pt x="505265" y="277210"/>
                    <a:pt x="503566" y="264640"/>
                  </a:cubicBezTo>
                  <a:cubicBezTo>
                    <a:pt x="501868" y="252580"/>
                    <a:pt x="503906" y="241539"/>
                    <a:pt x="510700" y="231518"/>
                  </a:cubicBezTo>
                  <a:cubicBezTo>
                    <a:pt x="512908" y="228121"/>
                    <a:pt x="514267" y="224554"/>
                    <a:pt x="514607" y="220477"/>
                  </a:cubicBezTo>
                  <a:cubicBezTo>
                    <a:pt x="515626" y="209776"/>
                    <a:pt x="516475" y="199075"/>
                    <a:pt x="518344" y="188543"/>
                  </a:cubicBezTo>
                  <a:cubicBezTo>
                    <a:pt x="521231" y="172237"/>
                    <a:pt x="522081" y="155251"/>
                    <a:pt x="532782" y="141153"/>
                  </a:cubicBezTo>
                  <a:cubicBezTo>
                    <a:pt x="534820" y="138435"/>
                    <a:pt x="535500" y="134698"/>
                    <a:pt x="534480" y="131301"/>
                  </a:cubicBezTo>
                  <a:cubicBezTo>
                    <a:pt x="531933" y="123487"/>
                    <a:pt x="531593" y="114655"/>
                    <a:pt x="527686" y="107860"/>
                  </a:cubicBezTo>
                  <a:cubicBezTo>
                    <a:pt x="518853" y="92233"/>
                    <a:pt x="514607" y="73379"/>
                    <a:pt x="498980" y="61829"/>
                  </a:cubicBezTo>
                  <a:cubicBezTo>
                    <a:pt x="498131" y="61149"/>
                    <a:pt x="497451" y="60130"/>
                    <a:pt x="496772" y="59281"/>
                  </a:cubicBezTo>
                  <a:cubicBezTo>
                    <a:pt x="490147" y="50108"/>
                    <a:pt x="481145" y="43484"/>
                    <a:pt x="471293" y="38728"/>
                  </a:cubicBezTo>
                  <a:cubicBezTo>
                    <a:pt x="461101" y="33802"/>
                    <a:pt x="452439" y="27008"/>
                    <a:pt x="445644" y="18345"/>
                  </a:cubicBezTo>
                  <a:cubicBezTo>
                    <a:pt x="439699" y="10871"/>
                    <a:pt x="432056" y="7983"/>
                    <a:pt x="423223" y="5945"/>
                  </a:cubicBezTo>
                  <a:cubicBezTo>
                    <a:pt x="409634" y="3397"/>
                    <a:pt x="395706" y="1868"/>
                    <a:pt x="381777" y="0"/>
                  </a:cubicBezTo>
                  <a:cubicBezTo>
                    <a:pt x="378890" y="0"/>
                    <a:pt x="376172" y="0"/>
                    <a:pt x="373284" y="0"/>
                  </a:cubicBezTo>
                  <a:cubicBezTo>
                    <a:pt x="363772" y="3227"/>
                    <a:pt x="354430" y="6964"/>
                    <a:pt x="344918" y="9852"/>
                  </a:cubicBezTo>
                  <a:cubicBezTo>
                    <a:pt x="327932" y="14778"/>
                    <a:pt x="313154" y="23780"/>
                    <a:pt x="300075" y="35161"/>
                  </a:cubicBezTo>
                  <a:cubicBezTo>
                    <a:pt x="288695" y="45013"/>
                    <a:pt x="280202" y="57412"/>
                    <a:pt x="273407" y="71001"/>
                  </a:cubicBezTo>
                  <a:cubicBezTo>
                    <a:pt x="263216" y="91214"/>
                    <a:pt x="253194" y="111088"/>
                    <a:pt x="251156" y="134358"/>
                  </a:cubicBezTo>
                  <a:cubicBezTo>
                    <a:pt x="249797" y="150835"/>
                    <a:pt x="246909" y="167311"/>
                    <a:pt x="243172" y="183618"/>
                  </a:cubicBezTo>
                  <a:cubicBezTo>
                    <a:pt x="239435" y="200603"/>
                    <a:pt x="234510" y="217929"/>
                    <a:pt x="237907" y="235594"/>
                  </a:cubicBezTo>
                  <a:cubicBezTo>
                    <a:pt x="240794" y="250202"/>
                    <a:pt x="234510" y="261583"/>
                    <a:pt x="227375" y="272794"/>
                  </a:cubicBezTo>
                  <a:cubicBezTo>
                    <a:pt x="224488" y="277380"/>
                    <a:pt x="221091" y="279758"/>
                    <a:pt x="214636" y="276530"/>
                  </a:cubicBezTo>
                  <a:cubicBezTo>
                    <a:pt x="205124" y="271605"/>
                    <a:pt x="196801" y="275681"/>
                    <a:pt x="194423" y="286382"/>
                  </a:cubicBezTo>
                  <a:cubicBezTo>
                    <a:pt x="190007" y="305237"/>
                    <a:pt x="181514" y="321713"/>
                    <a:pt x="167925" y="335641"/>
                  </a:cubicBezTo>
                  <a:cubicBezTo>
                    <a:pt x="162659" y="341077"/>
                    <a:pt x="157903" y="347192"/>
                    <a:pt x="153317" y="353307"/>
                  </a:cubicBezTo>
                  <a:cubicBezTo>
                    <a:pt x="140747" y="370123"/>
                    <a:pt x="126309" y="385240"/>
                    <a:pt x="115948" y="403585"/>
                  </a:cubicBezTo>
                  <a:cubicBezTo>
                    <a:pt x="99811" y="431612"/>
                    <a:pt x="81976" y="458449"/>
                    <a:pt x="59045" y="481550"/>
                  </a:cubicBezTo>
                  <a:cubicBezTo>
                    <a:pt x="55138" y="485627"/>
                    <a:pt x="51062" y="489703"/>
                    <a:pt x="49193" y="495139"/>
                  </a:cubicBezTo>
                  <a:cubicBezTo>
                    <a:pt x="39681" y="521807"/>
                    <a:pt x="33057" y="549494"/>
                    <a:pt x="29320" y="577181"/>
                  </a:cubicBezTo>
                  <a:cubicBezTo>
                    <a:pt x="25753" y="604698"/>
                    <a:pt x="23035" y="632895"/>
                    <a:pt x="29320" y="660752"/>
                  </a:cubicBezTo>
                  <a:cubicBezTo>
                    <a:pt x="30169" y="664658"/>
                    <a:pt x="29320" y="667546"/>
                    <a:pt x="25753" y="670264"/>
                  </a:cubicBezTo>
                  <a:cubicBezTo>
                    <a:pt x="3841" y="686230"/>
                    <a:pt x="-2104" y="709331"/>
                    <a:pt x="614" y="734131"/>
                  </a:cubicBezTo>
                  <a:cubicBezTo>
                    <a:pt x="3501" y="762497"/>
                    <a:pt x="10126" y="790354"/>
                    <a:pt x="17600" y="818041"/>
                  </a:cubicBezTo>
                  <a:cubicBezTo>
                    <a:pt x="23375" y="838934"/>
                    <a:pt x="30509" y="859656"/>
                    <a:pt x="34416" y="881059"/>
                  </a:cubicBezTo>
                  <a:cubicBezTo>
                    <a:pt x="38492" y="903480"/>
                    <a:pt x="44098" y="925052"/>
                    <a:pt x="53949" y="945435"/>
                  </a:cubicBezTo>
                  <a:cubicBezTo>
                    <a:pt x="59725" y="957325"/>
                    <a:pt x="61763" y="969555"/>
                    <a:pt x="61763" y="982295"/>
                  </a:cubicBezTo>
                  <a:cubicBezTo>
                    <a:pt x="61763" y="992996"/>
                    <a:pt x="60574" y="1003697"/>
                    <a:pt x="59894" y="1014398"/>
                  </a:cubicBezTo>
                  <a:cubicBezTo>
                    <a:pt x="57856" y="1042934"/>
                    <a:pt x="53440" y="1071131"/>
                    <a:pt x="54289" y="1099837"/>
                  </a:cubicBezTo>
                  <a:cubicBezTo>
                    <a:pt x="55138" y="1126335"/>
                    <a:pt x="63801" y="1149436"/>
                    <a:pt x="79768" y="1170498"/>
                  </a:cubicBezTo>
                  <a:cubicBezTo>
                    <a:pt x="85204" y="1177632"/>
                    <a:pt x="92847" y="1181709"/>
                    <a:pt x="97943" y="1188673"/>
                  </a:cubicBezTo>
                  <a:cubicBezTo>
                    <a:pt x="102189" y="1194449"/>
                    <a:pt x="108814" y="1197676"/>
                    <a:pt x="115269" y="1200903"/>
                  </a:cubicBezTo>
                  <a:cubicBezTo>
                    <a:pt x="123252" y="1205150"/>
                    <a:pt x="131575" y="1208377"/>
                    <a:pt x="140408" y="1210755"/>
                  </a:cubicBezTo>
                  <a:cubicBezTo>
                    <a:pt x="158922" y="1215851"/>
                    <a:pt x="177267" y="1221966"/>
                    <a:pt x="196801" y="1222985"/>
                  </a:cubicBezTo>
                  <a:cubicBezTo>
                    <a:pt x="211239" y="1223834"/>
                    <a:pt x="225677" y="1224514"/>
                    <a:pt x="239945" y="1225872"/>
                  </a:cubicBezTo>
                  <a:cubicBezTo>
                    <a:pt x="255402" y="1227401"/>
                    <a:pt x="255232" y="1227741"/>
                    <a:pt x="259649" y="1242349"/>
                  </a:cubicBezTo>
                  <a:cubicBezTo>
                    <a:pt x="261517" y="1248294"/>
                    <a:pt x="262536" y="1255428"/>
                    <a:pt x="270690" y="1256787"/>
                  </a:cubicBezTo>
                  <a:cubicBezTo>
                    <a:pt x="282410" y="1258655"/>
                    <a:pt x="293790" y="1257126"/>
                    <a:pt x="304661" y="1252031"/>
                  </a:cubicBezTo>
                  <a:cubicBezTo>
                    <a:pt x="310946" y="1249143"/>
                    <a:pt x="313834" y="1244387"/>
                    <a:pt x="314004" y="1237253"/>
                  </a:cubicBezTo>
                  <a:cubicBezTo>
                    <a:pt x="314004" y="1223834"/>
                    <a:pt x="314683" y="1223494"/>
                    <a:pt x="327762" y="1223494"/>
                  </a:cubicBezTo>
                  <a:cubicBezTo>
                    <a:pt x="331159" y="1223494"/>
                    <a:pt x="334556" y="1223834"/>
                    <a:pt x="337954" y="1224174"/>
                  </a:cubicBezTo>
                  <a:cubicBezTo>
                    <a:pt x="341351" y="1224514"/>
                    <a:pt x="344578" y="1226212"/>
                    <a:pt x="344578" y="1229779"/>
                  </a:cubicBezTo>
                  <a:cubicBezTo>
                    <a:pt x="344408" y="1240141"/>
                    <a:pt x="351203" y="1241160"/>
                    <a:pt x="359016" y="1241500"/>
                  </a:cubicBezTo>
                  <a:cubicBezTo>
                    <a:pt x="365980" y="1241839"/>
                    <a:pt x="367509" y="1245576"/>
                    <a:pt x="365811" y="1251861"/>
                  </a:cubicBezTo>
                  <a:cubicBezTo>
                    <a:pt x="364112" y="1258485"/>
                    <a:pt x="358846" y="1260184"/>
                    <a:pt x="353241" y="1261543"/>
                  </a:cubicBezTo>
                  <a:cubicBezTo>
                    <a:pt x="350693" y="1262222"/>
                    <a:pt x="346447" y="1261883"/>
                    <a:pt x="347636" y="1266639"/>
                  </a:cubicBezTo>
                  <a:cubicBezTo>
                    <a:pt x="350014" y="1277340"/>
                    <a:pt x="348655" y="1288041"/>
                    <a:pt x="348315" y="1298742"/>
                  </a:cubicBezTo>
                  <a:cubicBezTo>
                    <a:pt x="348145" y="1304347"/>
                    <a:pt x="346447" y="1310462"/>
                    <a:pt x="348994" y="1315558"/>
                  </a:cubicBezTo>
                  <a:cubicBezTo>
                    <a:pt x="352222" y="1322013"/>
                    <a:pt x="350014" y="1328807"/>
                    <a:pt x="349504" y="1334582"/>
                  </a:cubicBezTo>
                  <a:cubicBezTo>
                    <a:pt x="348485" y="1345623"/>
                    <a:pt x="347975" y="1356324"/>
                    <a:pt x="348994" y="1367365"/>
                  </a:cubicBezTo>
                  <a:cubicBezTo>
                    <a:pt x="349504" y="1372801"/>
                    <a:pt x="349504" y="1378236"/>
                    <a:pt x="349164" y="1383502"/>
                  </a:cubicBezTo>
                  <a:cubicBezTo>
                    <a:pt x="348825" y="1392504"/>
                    <a:pt x="346616" y="1401846"/>
                    <a:pt x="347975" y="1410679"/>
                  </a:cubicBezTo>
                  <a:cubicBezTo>
                    <a:pt x="349844" y="1421720"/>
                    <a:pt x="349674" y="1433100"/>
                    <a:pt x="349164" y="1443802"/>
                  </a:cubicBezTo>
                  <a:cubicBezTo>
                    <a:pt x="348145" y="1461637"/>
                    <a:pt x="348485" y="1479472"/>
                    <a:pt x="346616" y="1497137"/>
                  </a:cubicBezTo>
                  <a:cubicBezTo>
                    <a:pt x="345767" y="1505291"/>
                    <a:pt x="343559" y="1506989"/>
                    <a:pt x="336255" y="1503932"/>
                  </a:cubicBezTo>
                  <a:cubicBezTo>
                    <a:pt x="321647" y="1497987"/>
                    <a:pt x="306700" y="1493061"/>
                    <a:pt x="292431" y="1486096"/>
                  </a:cubicBezTo>
                  <a:cubicBezTo>
                    <a:pt x="267802" y="1474206"/>
                    <a:pt x="242323" y="1463845"/>
                    <a:pt x="216335" y="1454842"/>
                  </a:cubicBezTo>
                  <a:cubicBezTo>
                    <a:pt x="203425" y="1450426"/>
                    <a:pt x="194593" y="1454333"/>
                    <a:pt x="193743" y="1467922"/>
                  </a:cubicBezTo>
                  <a:cubicBezTo>
                    <a:pt x="192384" y="1489833"/>
                    <a:pt x="184911" y="1513104"/>
                    <a:pt x="201387" y="1533147"/>
                  </a:cubicBezTo>
                  <a:cubicBezTo>
                    <a:pt x="202406" y="1534336"/>
                    <a:pt x="202916" y="1536205"/>
                    <a:pt x="203086" y="1537903"/>
                  </a:cubicBezTo>
                  <a:cubicBezTo>
                    <a:pt x="203255" y="1541301"/>
                    <a:pt x="204614" y="1543509"/>
                    <a:pt x="208012" y="1545037"/>
                  </a:cubicBezTo>
                  <a:cubicBezTo>
                    <a:pt x="212598" y="1547076"/>
                    <a:pt x="212937" y="1551662"/>
                    <a:pt x="212598" y="1556078"/>
                  </a:cubicBezTo>
                  <a:cubicBezTo>
                    <a:pt x="212258" y="1560665"/>
                    <a:pt x="208181" y="1560834"/>
                    <a:pt x="205124" y="1561854"/>
                  </a:cubicBezTo>
                  <a:cubicBezTo>
                    <a:pt x="183212" y="1568478"/>
                    <a:pt x="160791" y="1572894"/>
                    <a:pt x="138369" y="1577650"/>
                  </a:cubicBezTo>
                  <a:cubicBezTo>
                    <a:pt x="116797" y="1582237"/>
                    <a:pt x="95225" y="1586653"/>
                    <a:pt x="73653" y="1591579"/>
                  </a:cubicBezTo>
                  <a:cubicBezTo>
                    <a:pt x="64651" y="1593617"/>
                    <a:pt x="55818" y="1597524"/>
                    <a:pt x="54119" y="1608055"/>
                  </a:cubicBezTo>
                  <a:cubicBezTo>
                    <a:pt x="49873" y="1634893"/>
                    <a:pt x="44098" y="1662070"/>
                    <a:pt x="66009" y="1685001"/>
                  </a:cubicBezTo>
                  <a:cubicBezTo>
                    <a:pt x="66009" y="1695363"/>
                    <a:pt x="74502" y="1696722"/>
                    <a:pt x="81467" y="1699949"/>
                  </a:cubicBezTo>
                  <a:cubicBezTo>
                    <a:pt x="91658" y="1704535"/>
                    <a:pt x="107625" y="1703006"/>
                    <a:pt x="115608" y="1695193"/>
                  </a:cubicBezTo>
                  <a:cubicBezTo>
                    <a:pt x="127838" y="1683303"/>
                    <a:pt x="134802" y="1668695"/>
                    <a:pt x="134123" y="1651199"/>
                  </a:cubicBezTo>
                  <a:cubicBezTo>
                    <a:pt x="133953" y="1647463"/>
                    <a:pt x="133274" y="1644065"/>
                    <a:pt x="131235" y="1640668"/>
                  </a:cubicBezTo>
                  <a:cubicBezTo>
                    <a:pt x="125290" y="1631156"/>
                    <a:pt x="126819" y="1627759"/>
                    <a:pt x="137860" y="1626400"/>
                  </a:cubicBezTo>
                  <a:cubicBezTo>
                    <a:pt x="171832" y="1621984"/>
                    <a:pt x="205634" y="1616548"/>
                    <a:pt x="239775" y="1615529"/>
                  </a:cubicBezTo>
                  <a:cubicBezTo>
                    <a:pt x="241813" y="1615529"/>
                    <a:pt x="244531" y="1615699"/>
                    <a:pt x="245550" y="1614680"/>
                  </a:cubicBezTo>
                  <a:cubicBezTo>
                    <a:pt x="250986" y="1608055"/>
                    <a:pt x="258969" y="1609754"/>
                    <a:pt x="265933" y="1608395"/>
                  </a:cubicBezTo>
                  <a:cubicBezTo>
                    <a:pt x="282580" y="1605337"/>
                    <a:pt x="299396" y="1602790"/>
                    <a:pt x="316042" y="1599902"/>
                  </a:cubicBezTo>
                  <a:cubicBezTo>
                    <a:pt x="327083" y="1598033"/>
                    <a:pt x="338124" y="1597694"/>
                    <a:pt x="348994" y="1599053"/>
                  </a:cubicBezTo>
                  <a:cubicBezTo>
                    <a:pt x="356468" y="1600072"/>
                    <a:pt x="363432" y="1602790"/>
                    <a:pt x="364112" y="1612132"/>
                  </a:cubicBezTo>
                  <a:cubicBezTo>
                    <a:pt x="365471" y="1630816"/>
                    <a:pt x="368698" y="1649161"/>
                    <a:pt x="368528" y="1668015"/>
                  </a:cubicBezTo>
                  <a:cubicBezTo>
                    <a:pt x="368358" y="1680585"/>
                    <a:pt x="366150" y="1682453"/>
                    <a:pt x="353750" y="1679906"/>
                  </a:cubicBezTo>
                  <a:cubicBezTo>
                    <a:pt x="348655" y="1678886"/>
                    <a:pt x="346107" y="1680075"/>
                    <a:pt x="345427" y="1685171"/>
                  </a:cubicBezTo>
                  <a:cubicBezTo>
                    <a:pt x="345088" y="1688229"/>
                    <a:pt x="344578" y="1691286"/>
                    <a:pt x="344578" y="1694513"/>
                  </a:cubicBezTo>
                  <a:cubicBezTo>
                    <a:pt x="344748" y="1726107"/>
                    <a:pt x="348825" y="1756852"/>
                    <a:pt x="361394" y="1786067"/>
                  </a:cubicBezTo>
                  <a:cubicBezTo>
                    <a:pt x="363772" y="1791503"/>
                    <a:pt x="367000" y="1796259"/>
                    <a:pt x="372435" y="1798297"/>
                  </a:cubicBezTo>
                  <a:cubicBezTo>
                    <a:pt x="387722" y="1804072"/>
                    <a:pt x="403349" y="1808829"/>
                    <a:pt x="419995" y="1808998"/>
                  </a:cubicBezTo>
                  <a:cubicBezTo>
                    <a:pt x="425771" y="1809168"/>
                    <a:pt x="431376" y="1807639"/>
                    <a:pt x="435453" y="1803223"/>
                  </a:cubicBezTo>
                  <a:cubicBezTo>
                    <a:pt x="448532" y="1789295"/>
                    <a:pt x="456006" y="1772988"/>
                    <a:pt x="456006" y="1753624"/>
                  </a:cubicBezTo>
                  <a:cubicBezTo>
                    <a:pt x="456006" y="1743263"/>
                    <a:pt x="450570" y="1736639"/>
                    <a:pt x="441568" y="1732562"/>
                  </a:cubicBezTo>
                  <a:cubicBezTo>
                    <a:pt x="438510" y="1731203"/>
                    <a:pt x="435283" y="1729844"/>
                    <a:pt x="432056" y="1729165"/>
                  </a:cubicBezTo>
                  <a:cubicBezTo>
                    <a:pt x="422374" y="1727126"/>
                    <a:pt x="418297" y="1721181"/>
                    <a:pt x="417108" y="1711499"/>
                  </a:cubicBezTo>
                  <a:cubicBezTo>
                    <a:pt x="413371" y="1679736"/>
                    <a:pt x="412692" y="1647632"/>
                    <a:pt x="410653" y="1615869"/>
                  </a:cubicBezTo>
                  <a:cubicBezTo>
                    <a:pt x="409804" y="1603299"/>
                    <a:pt x="413201" y="1599562"/>
                    <a:pt x="425771" y="1597694"/>
                  </a:cubicBezTo>
                  <a:cubicBezTo>
                    <a:pt x="442417" y="1595316"/>
                    <a:pt x="459063" y="1597524"/>
                    <a:pt x="475709" y="1599053"/>
                  </a:cubicBezTo>
                  <a:cubicBezTo>
                    <a:pt x="502377" y="1601770"/>
                    <a:pt x="529045" y="1605847"/>
                    <a:pt x="555713" y="1608395"/>
                  </a:cubicBezTo>
                  <a:cubicBezTo>
                    <a:pt x="591553" y="1611792"/>
                    <a:pt x="627223" y="1614850"/>
                    <a:pt x="662894" y="1618926"/>
                  </a:cubicBezTo>
                  <a:cubicBezTo>
                    <a:pt x="670537" y="1619775"/>
                    <a:pt x="674105" y="1623173"/>
                    <a:pt x="671726" y="1630477"/>
                  </a:cubicBezTo>
                  <a:cubicBezTo>
                    <a:pt x="665951" y="1647802"/>
                    <a:pt x="672916" y="1663259"/>
                    <a:pt x="680389" y="1677188"/>
                  </a:cubicBezTo>
                  <a:cubicBezTo>
                    <a:pt x="686844" y="1689418"/>
                    <a:pt x="691770" y="1701478"/>
                    <a:pt x="694488" y="1714896"/>
                  </a:cubicBezTo>
                  <a:cubicBezTo>
                    <a:pt x="698904" y="1736299"/>
                    <a:pt x="712493" y="1748019"/>
                    <a:pt x="733725" y="1752945"/>
                  </a:cubicBezTo>
                  <a:cubicBezTo>
                    <a:pt x="755637" y="1758041"/>
                    <a:pt x="777888" y="1758890"/>
                    <a:pt x="800140" y="1760758"/>
                  </a:cubicBezTo>
                  <a:cubicBezTo>
                    <a:pt x="802858" y="1760928"/>
                    <a:pt x="805915" y="1761438"/>
                    <a:pt x="808463" y="1759739"/>
                  </a:cubicBezTo>
                  <a:cubicBezTo>
                    <a:pt x="813729" y="1755832"/>
                    <a:pt x="819504" y="1756512"/>
                    <a:pt x="825449" y="1757022"/>
                  </a:cubicBezTo>
                  <a:cubicBezTo>
                    <a:pt x="842605" y="1758041"/>
                    <a:pt x="858911" y="1762117"/>
                    <a:pt x="875217" y="1766873"/>
                  </a:cubicBezTo>
                  <a:cubicBezTo>
                    <a:pt x="906981" y="1776386"/>
                    <a:pt x="939084" y="1781651"/>
                    <a:pt x="972207" y="1778594"/>
                  </a:cubicBezTo>
                  <a:cubicBezTo>
                    <a:pt x="999724" y="1776046"/>
                    <a:pt x="1027411" y="1773498"/>
                    <a:pt x="1054589" y="1768572"/>
                  </a:cubicBezTo>
                  <a:cubicBezTo>
                    <a:pt x="1070725" y="1765684"/>
                    <a:pt x="1085673" y="1761608"/>
                    <a:pt x="1096204" y="1747339"/>
                  </a:cubicBezTo>
                  <a:cubicBezTo>
                    <a:pt x="1101979" y="1739526"/>
                    <a:pt x="1104527" y="1727806"/>
                    <a:pt x="1099771" y="1719483"/>
                  </a:cubicBezTo>
                  <a:cubicBezTo>
                    <a:pt x="1087371" y="1697401"/>
                    <a:pt x="1068857" y="1685171"/>
                    <a:pt x="1043038" y="1684662"/>
                  </a:cubicBezTo>
                  <a:cubicBezTo>
                    <a:pt x="1036074" y="1684492"/>
                    <a:pt x="1028430" y="1685851"/>
                    <a:pt x="1022145" y="1682623"/>
                  </a:cubicBezTo>
                  <a:cubicBezTo>
                    <a:pt x="1015011" y="1678886"/>
                    <a:pt x="1008387" y="1677867"/>
                    <a:pt x="1001253" y="1681434"/>
                  </a:cubicBezTo>
                  <a:cubicBezTo>
                    <a:pt x="999215" y="1682453"/>
                    <a:pt x="995987" y="1683473"/>
                    <a:pt x="995308" y="1680755"/>
                  </a:cubicBezTo>
                  <a:cubicBezTo>
                    <a:pt x="993609" y="1672432"/>
                    <a:pt x="986305" y="1673111"/>
                    <a:pt x="980870" y="1671243"/>
                  </a:cubicBezTo>
                  <a:cubicBezTo>
                    <a:pt x="969319" y="1667336"/>
                    <a:pt x="957769" y="1663939"/>
                    <a:pt x="948257" y="1655616"/>
                  </a:cubicBezTo>
                  <a:cubicBezTo>
                    <a:pt x="947068" y="1654597"/>
                    <a:pt x="945029" y="1653917"/>
                    <a:pt x="945539" y="1651879"/>
                  </a:cubicBezTo>
                  <a:cubicBezTo>
                    <a:pt x="946049" y="1649501"/>
                    <a:pt x="948427" y="1649331"/>
                    <a:pt x="950295" y="1649331"/>
                  </a:cubicBezTo>
                  <a:cubicBezTo>
                    <a:pt x="955051" y="1649161"/>
                    <a:pt x="959977" y="1648991"/>
                    <a:pt x="964733" y="1648991"/>
                  </a:cubicBezTo>
                  <a:cubicBezTo>
                    <a:pt x="989023" y="1648991"/>
                    <a:pt x="1013483" y="1649840"/>
                    <a:pt x="1037773" y="1646783"/>
                  </a:cubicBezTo>
                  <a:cubicBezTo>
                    <a:pt x="1055947" y="1644575"/>
                    <a:pt x="1075821" y="1645084"/>
                    <a:pt x="1088560" y="1626740"/>
                  </a:cubicBezTo>
                  <a:cubicBezTo>
                    <a:pt x="1093147" y="1619945"/>
                    <a:pt x="1097053" y="1614510"/>
                    <a:pt x="1092467" y="1607206"/>
                  </a:cubicBezTo>
                  <a:cubicBezTo>
                    <a:pt x="1087202" y="1598883"/>
                    <a:pt x="1084144" y="1588182"/>
                    <a:pt x="1071235" y="1587842"/>
                  </a:cubicBezTo>
                  <a:cubicBezTo>
                    <a:pt x="1066819" y="1587842"/>
                    <a:pt x="1061383" y="1589880"/>
                    <a:pt x="1058326" y="1584105"/>
                  </a:cubicBezTo>
                  <a:cubicBezTo>
                    <a:pt x="1057646" y="1582916"/>
                    <a:pt x="1056627" y="1583426"/>
                    <a:pt x="1055947" y="1584615"/>
                  </a:cubicBezTo>
                  <a:cubicBezTo>
                    <a:pt x="1053230" y="1589880"/>
                    <a:pt x="1048474" y="1588012"/>
                    <a:pt x="1044737" y="1587332"/>
                  </a:cubicBezTo>
                  <a:cubicBezTo>
                    <a:pt x="1039471" y="1586483"/>
                    <a:pt x="1034715" y="1583595"/>
                    <a:pt x="1029959" y="1581387"/>
                  </a:cubicBezTo>
                  <a:cubicBezTo>
                    <a:pt x="1021296" y="1577650"/>
                    <a:pt x="1014332" y="1569667"/>
                    <a:pt x="1003461" y="1570347"/>
                  </a:cubicBezTo>
                  <a:cubicBezTo>
                    <a:pt x="998195" y="1570686"/>
                    <a:pt x="994968" y="1566610"/>
                    <a:pt x="994968" y="1561514"/>
                  </a:cubicBezTo>
                  <a:cubicBezTo>
                    <a:pt x="994459" y="1537394"/>
                    <a:pt x="994119" y="1513444"/>
                    <a:pt x="995987" y="1489324"/>
                  </a:cubicBezTo>
                  <a:cubicBezTo>
                    <a:pt x="996327" y="1485757"/>
                    <a:pt x="998026" y="1483209"/>
                    <a:pt x="1001253" y="1482360"/>
                  </a:cubicBezTo>
                  <a:cubicBezTo>
                    <a:pt x="1008727" y="1480321"/>
                    <a:pt x="1008727" y="1474886"/>
                    <a:pt x="1008047" y="1468941"/>
                  </a:cubicBezTo>
                  <a:cubicBezTo>
                    <a:pt x="1007538" y="1465034"/>
                    <a:pt x="1006688" y="1461127"/>
                    <a:pt x="1006519" y="1457220"/>
                  </a:cubicBezTo>
                  <a:cubicBezTo>
                    <a:pt x="1005160" y="1434969"/>
                    <a:pt x="1005329" y="1412378"/>
                    <a:pt x="1002442" y="1390296"/>
                  </a:cubicBezTo>
                  <a:cubicBezTo>
                    <a:pt x="995648" y="1336451"/>
                    <a:pt x="1001593" y="1282775"/>
                    <a:pt x="1006519" y="1229439"/>
                  </a:cubicBezTo>
                  <a:cubicBezTo>
                    <a:pt x="1010425" y="1186635"/>
                    <a:pt x="1016370" y="1144170"/>
                    <a:pt x="1015691" y="1100856"/>
                  </a:cubicBezTo>
                  <a:cubicBezTo>
                    <a:pt x="1015351" y="1081832"/>
                    <a:pt x="1010595" y="1065356"/>
                    <a:pt x="999724" y="1050238"/>
                  </a:cubicBezTo>
                  <a:cubicBezTo>
                    <a:pt x="995817" y="1044803"/>
                    <a:pt x="993609" y="1039028"/>
                    <a:pt x="992760" y="1032403"/>
                  </a:cubicBezTo>
                  <a:cubicBezTo>
                    <a:pt x="991231" y="1022381"/>
                    <a:pt x="990042" y="1011850"/>
                    <a:pt x="983248" y="1004037"/>
                  </a:cubicBezTo>
                  <a:cubicBezTo>
                    <a:pt x="979001" y="999111"/>
                    <a:pt x="979171" y="996053"/>
                    <a:pt x="981719" y="990957"/>
                  </a:cubicBezTo>
                  <a:cubicBezTo>
                    <a:pt x="1032337" y="889891"/>
                    <a:pt x="1082785" y="788825"/>
                    <a:pt x="1133403" y="687759"/>
                  </a:cubicBezTo>
                  <a:cubicBezTo>
                    <a:pt x="1134592" y="685381"/>
                    <a:pt x="1135102" y="682324"/>
                    <a:pt x="1137819" y="680795"/>
                  </a:cubicBezTo>
                  <a:cubicBezTo>
                    <a:pt x="1137819" y="680285"/>
                    <a:pt x="1137819" y="679606"/>
                    <a:pt x="1137819" y="679096"/>
                  </a:cubicBezTo>
                  <a:cubicBezTo>
                    <a:pt x="1135442" y="675359"/>
                    <a:pt x="1131365" y="673831"/>
                    <a:pt x="1127628" y="671962"/>
                  </a:cubicBezTo>
                  <a:close/>
                  <a:moveTo>
                    <a:pt x="187798" y="1154022"/>
                  </a:moveTo>
                  <a:cubicBezTo>
                    <a:pt x="172851" y="1168800"/>
                    <a:pt x="159432" y="1169479"/>
                    <a:pt x="143125" y="1155891"/>
                  </a:cubicBezTo>
                  <a:cubicBezTo>
                    <a:pt x="137690" y="1151304"/>
                    <a:pt x="130896" y="1148926"/>
                    <a:pt x="125630" y="1144000"/>
                  </a:cubicBezTo>
                  <a:cubicBezTo>
                    <a:pt x="108984" y="1128204"/>
                    <a:pt x="105417" y="1107481"/>
                    <a:pt x="103548" y="1086079"/>
                  </a:cubicBezTo>
                  <a:cubicBezTo>
                    <a:pt x="103039" y="1080813"/>
                    <a:pt x="103548" y="1075377"/>
                    <a:pt x="103548" y="1069942"/>
                  </a:cubicBezTo>
                  <a:cubicBezTo>
                    <a:pt x="104228" y="1045652"/>
                    <a:pt x="107455" y="1021532"/>
                    <a:pt x="107795" y="997242"/>
                  </a:cubicBezTo>
                  <a:cubicBezTo>
                    <a:pt x="107965" y="989938"/>
                    <a:pt x="113740" y="985012"/>
                    <a:pt x="120364" y="987051"/>
                  </a:cubicBezTo>
                  <a:cubicBezTo>
                    <a:pt x="125120" y="988410"/>
                    <a:pt x="126989" y="993335"/>
                    <a:pt x="128687" y="997072"/>
                  </a:cubicBezTo>
                  <a:cubicBezTo>
                    <a:pt x="134463" y="1008962"/>
                    <a:pt x="143125" y="1018135"/>
                    <a:pt x="152128" y="1027817"/>
                  </a:cubicBezTo>
                  <a:cubicBezTo>
                    <a:pt x="161810" y="1038178"/>
                    <a:pt x="168265" y="1051427"/>
                    <a:pt x="176078" y="1063317"/>
                  </a:cubicBezTo>
                  <a:cubicBezTo>
                    <a:pt x="176588" y="1064167"/>
                    <a:pt x="177097" y="1065695"/>
                    <a:pt x="176758" y="1066545"/>
                  </a:cubicBezTo>
                  <a:cubicBezTo>
                    <a:pt x="170643" y="1088796"/>
                    <a:pt x="183892" y="1106292"/>
                    <a:pt x="192215" y="1124636"/>
                  </a:cubicBezTo>
                  <a:cubicBezTo>
                    <a:pt x="199858" y="1141453"/>
                    <a:pt x="201047" y="1140943"/>
                    <a:pt x="187798" y="1154022"/>
                  </a:cubicBezTo>
                  <a:close/>
                  <a:moveTo>
                    <a:pt x="795724" y="1195638"/>
                  </a:moveTo>
                  <a:cubicBezTo>
                    <a:pt x="790458" y="1223155"/>
                    <a:pt x="786211" y="1250842"/>
                    <a:pt x="783663" y="1278699"/>
                  </a:cubicBezTo>
                  <a:cubicBezTo>
                    <a:pt x="782135" y="1295854"/>
                    <a:pt x="782305" y="1313180"/>
                    <a:pt x="782305" y="1330506"/>
                  </a:cubicBezTo>
                  <a:cubicBezTo>
                    <a:pt x="782305" y="1344604"/>
                    <a:pt x="780436" y="1358362"/>
                    <a:pt x="772962" y="1370422"/>
                  </a:cubicBezTo>
                  <a:cubicBezTo>
                    <a:pt x="755467" y="1398789"/>
                    <a:pt x="753599" y="1430553"/>
                    <a:pt x="750201" y="1462486"/>
                  </a:cubicBezTo>
                  <a:cubicBezTo>
                    <a:pt x="744936" y="1510896"/>
                    <a:pt x="732706" y="1558117"/>
                    <a:pt x="721495" y="1605337"/>
                  </a:cubicBezTo>
                  <a:cubicBezTo>
                    <a:pt x="721325" y="1605677"/>
                    <a:pt x="720816" y="1606017"/>
                    <a:pt x="720306" y="1606526"/>
                  </a:cubicBezTo>
                  <a:cubicBezTo>
                    <a:pt x="717418" y="1600242"/>
                    <a:pt x="720306" y="1592598"/>
                    <a:pt x="715041" y="1586313"/>
                  </a:cubicBezTo>
                  <a:cubicBezTo>
                    <a:pt x="711473" y="1582237"/>
                    <a:pt x="708076" y="1579179"/>
                    <a:pt x="702981" y="1577820"/>
                  </a:cubicBezTo>
                  <a:cubicBezTo>
                    <a:pt x="674274" y="1569837"/>
                    <a:pt x="644719" y="1567119"/>
                    <a:pt x="615673" y="1561174"/>
                  </a:cubicBezTo>
                  <a:cubicBezTo>
                    <a:pt x="607180" y="1559475"/>
                    <a:pt x="598517" y="1557437"/>
                    <a:pt x="590024" y="1555739"/>
                  </a:cubicBezTo>
                  <a:cubicBezTo>
                    <a:pt x="586967" y="1555229"/>
                    <a:pt x="585778" y="1553700"/>
                    <a:pt x="585778" y="1550643"/>
                  </a:cubicBezTo>
                  <a:cubicBezTo>
                    <a:pt x="585268" y="1539092"/>
                    <a:pt x="584419" y="1528221"/>
                    <a:pt x="589515" y="1516671"/>
                  </a:cubicBezTo>
                  <a:cubicBezTo>
                    <a:pt x="594950" y="1504611"/>
                    <a:pt x="593082" y="1491192"/>
                    <a:pt x="585608" y="1479302"/>
                  </a:cubicBezTo>
                  <a:cubicBezTo>
                    <a:pt x="584079" y="1476924"/>
                    <a:pt x="582041" y="1475225"/>
                    <a:pt x="579493" y="1475395"/>
                  </a:cubicBezTo>
                  <a:cubicBezTo>
                    <a:pt x="571170" y="1475565"/>
                    <a:pt x="569981" y="1470639"/>
                    <a:pt x="569471" y="1463675"/>
                  </a:cubicBezTo>
                  <a:cubicBezTo>
                    <a:pt x="568792" y="1453484"/>
                    <a:pt x="564036" y="1446349"/>
                    <a:pt x="553335" y="1443292"/>
                  </a:cubicBezTo>
                  <a:cubicBezTo>
                    <a:pt x="548749" y="1441933"/>
                    <a:pt x="545182" y="1442443"/>
                    <a:pt x="541275" y="1444481"/>
                  </a:cubicBezTo>
                  <a:cubicBezTo>
                    <a:pt x="508322" y="1460618"/>
                    <a:pt x="475200" y="1476584"/>
                    <a:pt x="442077" y="1492381"/>
                  </a:cubicBezTo>
                  <a:cubicBezTo>
                    <a:pt x="426110" y="1500025"/>
                    <a:pt x="424921" y="1499006"/>
                    <a:pt x="424072" y="1481340"/>
                  </a:cubicBezTo>
                  <a:cubicBezTo>
                    <a:pt x="421015" y="1423928"/>
                    <a:pt x="421864" y="1366346"/>
                    <a:pt x="423053" y="1308933"/>
                  </a:cubicBezTo>
                  <a:cubicBezTo>
                    <a:pt x="423393" y="1293986"/>
                    <a:pt x="421185" y="1279038"/>
                    <a:pt x="423393" y="1264261"/>
                  </a:cubicBezTo>
                  <a:cubicBezTo>
                    <a:pt x="423902" y="1261033"/>
                    <a:pt x="421864" y="1259505"/>
                    <a:pt x="419486" y="1258485"/>
                  </a:cubicBezTo>
                  <a:cubicBezTo>
                    <a:pt x="416259" y="1256957"/>
                    <a:pt x="412692" y="1255768"/>
                    <a:pt x="409294" y="1254239"/>
                  </a:cubicBezTo>
                  <a:cubicBezTo>
                    <a:pt x="407426" y="1253559"/>
                    <a:pt x="405218" y="1253220"/>
                    <a:pt x="404708" y="1251012"/>
                  </a:cubicBezTo>
                  <a:cubicBezTo>
                    <a:pt x="404199" y="1248294"/>
                    <a:pt x="406407" y="1247275"/>
                    <a:pt x="408275" y="1246086"/>
                  </a:cubicBezTo>
                  <a:cubicBezTo>
                    <a:pt x="410144" y="1244897"/>
                    <a:pt x="412522" y="1243538"/>
                    <a:pt x="413371" y="1241669"/>
                  </a:cubicBezTo>
                  <a:cubicBezTo>
                    <a:pt x="418807" y="1229609"/>
                    <a:pt x="428828" y="1229439"/>
                    <a:pt x="440039" y="1229439"/>
                  </a:cubicBezTo>
                  <a:cubicBezTo>
                    <a:pt x="488449" y="1229779"/>
                    <a:pt x="536859" y="1230459"/>
                    <a:pt x="585268" y="1229100"/>
                  </a:cubicBezTo>
                  <a:cubicBezTo>
                    <a:pt x="610577" y="1228420"/>
                    <a:pt x="635886" y="1224683"/>
                    <a:pt x="658987" y="1213133"/>
                  </a:cubicBezTo>
                  <a:cubicBezTo>
                    <a:pt x="667140" y="1209056"/>
                    <a:pt x="673935" y="1203111"/>
                    <a:pt x="680559" y="1196996"/>
                  </a:cubicBezTo>
                  <a:cubicBezTo>
                    <a:pt x="683447" y="1194449"/>
                    <a:pt x="686164" y="1192750"/>
                    <a:pt x="690241" y="1192580"/>
                  </a:cubicBezTo>
                  <a:cubicBezTo>
                    <a:pt x="723024" y="1190881"/>
                    <a:pt x="755807" y="1189183"/>
                    <a:pt x="788589" y="1186805"/>
                  </a:cubicBezTo>
                  <a:cubicBezTo>
                    <a:pt x="796743" y="1186295"/>
                    <a:pt x="797082" y="1189183"/>
                    <a:pt x="795724" y="1195638"/>
                  </a:cubicBezTo>
                  <a:close/>
                </a:path>
              </a:pathLst>
            </a:custGeom>
            <a:solidFill>
              <a:schemeClr val="accent2"/>
            </a:solidFill>
            <a:ln w="16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5">
              <a:extLst>
                <a:ext uri="{FF2B5EF4-FFF2-40B4-BE49-F238E27FC236}">
                  <a16:creationId xmlns:a16="http://schemas.microsoft.com/office/drawing/2014/main" id="{163E86EE-CEE6-405E-AA66-2659CA6F57A0}"/>
                </a:ext>
              </a:extLst>
            </p:cNvPr>
            <p:cNvSpPr/>
            <p:nvPr/>
          </p:nvSpPr>
          <p:spPr>
            <a:xfrm>
              <a:off x="508454" y="3661720"/>
              <a:ext cx="1764038" cy="3145621"/>
            </a:xfrm>
            <a:custGeom>
              <a:avLst/>
              <a:gdLst>
                <a:gd name="connsiteX0" fmla="*/ 1010278 w 1010660"/>
                <a:gd name="connsiteY0" fmla="*/ 1613160 h 1802203"/>
                <a:gd name="connsiteX1" fmla="*/ 998557 w 1010660"/>
                <a:gd name="connsiteY1" fmla="*/ 1603308 h 1802203"/>
                <a:gd name="connsiteX2" fmla="*/ 990404 w 1010660"/>
                <a:gd name="connsiteY2" fmla="*/ 1596344 h 1802203"/>
                <a:gd name="connsiteX3" fmla="*/ 988536 w 1010660"/>
                <a:gd name="connsiteY3" fmla="*/ 1584624 h 1802203"/>
                <a:gd name="connsiteX4" fmla="*/ 968322 w 1010660"/>
                <a:gd name="connsiteY4" fmla="*/ 1564241 h 1802203"/>
                <a:gd name="connsiteX5" fmla="*/ 871163 w 1010660"/>
                <a:gd name="connsiteY5" fmla="*/ 1548444 h 1802203"/>
                <a:gd name="connsiteX6" fmla="*/ 749714 w 1010660"/>
                <a:gd name="connsiteY6" fmla="*/ 1529589 h 1802203"/>
                <a:gd name="connsiteX7" fmla="*/ 717101 w 1010660"/>
                <a:gd name="connsiteY7" fmla="*/ 1522625 h 1802203"/>
                <a:gd name="connsiteX8" fmla="*/ 717441 w 1010660"/>
                <a:gd name="connsiteY8" fmla="*/ 1520417 h 1802203"/>
                <a:gd name="connsiteX9" fmla="*/ 740032 w 1010660"/>
                <a:gd name="connsiteY9" fmla="*/ 1517020 h 1802203"/>
                <a:gd name="connsiteX10" fmla="*/ 743769 w 1010660"/>
                <a:gd name="connsiteY10" fmla="*/ 1518379 h 1802203"/>
                <a:gd name="connsiteX11" fmla="*/ 750563 w 1010660"/>
                <a:gd name="connsiteY11" fmla="*/ 1523474 h 1802203"/>
                <a:gd name="connsiteX12" fmla="*/ 804069 w 1010660"/>
                <a:gd name="connsiteY12" fmla="*/ 1521946 h 1802203"/>
                <a:gd name="connsiteX13" fmla="*/ 813581 w 1010660"/>
                <a:gd name="connsiteY13" fmla="*/ 1509036 h 1802203"/>
                <a:gd name="connsiteX14" fmla="*/ 816129 w 1010660"/>
                <a:gd name="connsiteY14" fmla="*/ 1490522 h 1802203"/>
                <a:gd name="connsiteX15" fmla="*/ 806277 w 1010660"/>
                <a:gd name="connsiteY15" fmla="*/ 1469459 h 1802203"/>
                <a:gd name="connsiteX16" fmla="*/ 798124 w 1010660"/>
                <a:gd name="connsiteY16" fmla="*/ 1455871 h 1802203"/>
                <a:gd name="connsiteX17" fmla="*/ 797274 w 1010660"/>
                <a:gd name="connsiteY17" fmla="*/ 1445849 h 1802203"/>
                <a:gd name="connsiteX18" fmla="*/ 786064 w 1010660"/>
                <a:gd name="connsiteY18" fmla="*/ 1441772 h 1802203"/>
                <a:gd name="connsiteX19" fmla="*/ 758037 w 1010660"/>
                <a:gd name="connsiteY19" fmla="*/ 1457739 h 1802203"/>
                <a:gd name="connsiteX20" fmla="*/ 698586 w 1010660"/>
                <a:gd name="connsiteY20" fmla="*/ 1490012 h 1802203"/>
                <a:gd name="connsiteX21" fmla="*/ 685507 w 1010660"/>
                <a:gd name="connsiteY21" fmla="*/ 1481859 h 1802203"/>
                <a:gd name="connsiteX22" fmla="*/ 683299 w 1010660"/>
                <a:gd name="connsiteY22" fmla="*/ 1417313 h 1802203"/>
                <a:gd name="connsiteX23" fmla="*/ 692302 w 1010660"/>
                <a:gd name="connsiteY23" fmla="*/ 1403214 h 1802203"/>
                <a:gd name="connsiteX24" fmla="*/ 708608 w 1010660"/>
                <a:gd name="connsiteY24" fmla="*/ 1399138 h 1802203"/>
                <a:gd name="connsiteX25" fmla="*/ 784875 w 1010660"/>
                <a:gd name="connsiteY25" fmla="*/ 1387417 h 1802203"/>
                <a:gd name="connsiteX26" fmla="*/ 833794 w 1010660"/>
                <a:gd name="connsiteY26" fmla="*/ 1365675 h 1802203"/>
                <a:gd name="connsiteX27" fmla="*/ 910231 w 1010660"/>
                <a:gd name="connsiteY27" fmla="*/ 1264100 h 1802203"/>
                <a:gd name="connsiteX28" fmla="*/ 935540 w 1010660"/>
                <a:gd name="connsiteY28" fmla="*/ 1186474 h 1802203"/>
                <a:gd name="connsiteX29" fmla="*/ 939616 w 1010660"/>
                <a:gd name="connsiteY29" fmla="*/ 1178661 h 1802203"/>
                <a:gd name="connsiteX30" fmla="*/ 960679 w 1010660"/>
                <a:gd name="connsiteY30" fmla="*/ 1157768 h 1802203"/>
                <a:gd name="connsiteX31" fmla="*/ 976646 w 1010660"/>
                <a:gd name="connsiteY31" fmla="*/ 1104602 h 1802203"/>
                <a:gd name="connsiteX32" fmla="*/ 958301 w 1010660"/>
                <a:gd name="connsiteY32" fmla="*/ 973301 h 1802203"/>
                <a:gd name="connsiteX33" fmla="*/ 956942 w 1010660"/>
                <a:gd name="connsiteY33" fmla="*/ 961751 h 1802203"/>
                <a:gd name="connsiteX34" fmla="*/ 957451 w 1010660"/>
                <a:gd name="connsiteY34" fmla="*/ 937970 h 1802203"/>
                <a:gd name="connsiteX35" fmla="*/ 957961 w 1010660"/>
                <a:gd name="connsiteY35" fmla="*/ 901281 h 1802203"/>
                <a:gd name="connsiteX36" fmla="*/ 957621 w 1010660"/>
                <a:gd name="connsiteY36" fmla="*/ 891259 h 1802203"/>
                <a:gd name="connsiteX37" fmla="*/ 957112 w 1010660"/>
                <a:gd name="connsiteY37" fmla="*/ 861364 h 1802203"/>
                <a:gd name="connsiteX38" fmla="*/ 959829 w 1010660"/>
                <a:gd name="connsiteY38" fmla="*/ 813804 h 1802203"/>
                <a:gd name="connsiteX39" fmla="*/ 962547 w 1010660"/>
                <a:gd name="connsiteY39" fmla="*/ 801064 h 1802203"/>
                <a:gd name="connsiteX40" fmla="*/ 953205 w 1010660"/>
                <a:gd name="connsiteY40" fmla="*/ 776435 h 1802203"/>
                <a:gd name="connsiteX41" fmla="*/ 944882 w 1010660"/>
                <a:gd name="connsiteY41" fmla="*/ 774566 h 1802203"/>
                <a:gd name="connsiteX42" fmla="*/ 930784 w 1010660"/>
                <a:gd name="connsiteY42" fmla="*/ 756561 h 1802203"/>
                <a:gd name="connsiteX43" fmla="*/ 931463 w 1010660"/>
                <a:gd name="connsiteY43" fmla="*/ 743822 h 1802203"/>
                <a:gd name="connsiteX44" fmla="*/ 939107 w 1010660"/>
                <a:gd name="connsiteY44" fmla="*/ 650059 h 1802203"/>
                <a:gd name="connsiteX45" fmla="*/ 916685 w 1010660"/>
                <a:gd name="connsiteY45" fmla="*/ 635112 h 1802203"/>
                <a:gd name="connsiteX46" fmla="*/ 902077 w 1010660"/>
                <a:gd name="connsiteY46" fmla="*/ 624581 h 1802203"/>
                <a:gd name="connsiteX47" fmla="*/ 902417 w 1010660"/>
                <a:gd name="connsiteY47" fmla="*/ 621183 h 1802203"/>
                <a:gd name="connsiteX48" fmla="*/ 907173 w 1010660"/>
                <a:gd name="connsiteY48" fmla="*/ 545087 h 1802203"/>
                <a:gd name="connsiteX49" fmla="*/ 896132 w 1010660"/>
                <a:gd name="connsiteY49" fmla="*/ 478162 h 1802203"/>
                <a:gd name="connsiteX50" fmla="*/ 888489 w 1010660"/>
                <a:gd name="connsiteY50" fmla="*/ 462195 h 1802203"/>
                <a:gd name="connsiteX51" fmla="*/ 887300 w 1010660"/>
                <a:gd name="connsiteY51" fmla="*/ 448267 h 1802203"/>
                <a:gd name="connsiteX52" fmla="*/ 891376 w 1010660"/>
                <a:gd name="connsiteY52" fmla="*/ 426355 h 1802203"/>
                <a:gd name="connsiteX53" fmla="*/ 908702 w 1010660"/>
                <a:gd name="connsiteY53" fmla="*/ 416333 h 1802203"/>
                <a:gd name="connsiteX54" fmla="*/ 919233 w 1010660"/>
                <a:gd name="connsiteY54" fmla="*/ 418881 h 1802203"/>
                <a:gd name="connsiteX55" fmla="*/ 913798 w 1010660"/>
                <a:gd name="connsiteY55" fmla="*/ 397819 h 1802203"/>
                <a:gd name="connsiteX56" fmla="*/ 915836 w 1010660"/>
                <a:gd name="connsiteY56" fmla="*/ 361129 h 1802203"/>
                <a:gd name="connsiteX57" fmla="*/ 915157 w 1010660"/>
                <a:gd name="connsiteY57" fmla="*/ 340067 h 1802203"/>
                <a:gd name="connsiteX58" fmla="*/ 933501 w 1010660"/>
                <a:gd name="connsiteY58" fmla="*/ 275520 h 1802203"/>
                <a:gd name="connsiteX59" fmla="*/ 941315 w 1010660"/>
                <a:gd name="connsiteY59" fmla="*/ 225922 h 1802203"/>
                <a:gd name="connsiteX60" fmla="*/ 940635 w 1010660"/>
                <a:gd name="connsiteY60" fmla="*/ 202141 h 1802203"/>
                <a:gd name="connsiteX61" fmla="*/ 934521 w 1010660"/>
                <a:gd name="connsiteY61" fmla="*/ 161205 h 1802203"/>
                <a:gd name="connsiteX62" fmla="*/ 920592 w 1010660"/>
                <a:gd name="connsiteY62" fmla="*/ 124006 h 1802203"/>
                <a:gd name="connsiteX63" fmla="*/ 914477 w 1010660"/>
                <a:gd name="connsiteY63" fmla="*/ 105661 h 1802203"/>
                <a:gd name="connsiteX64" fmla="*/ 893415 w 1010660"/>
                <a:gd name="connsiteY64" fmla="*/ 67783 h 1802203"/>
                <a:gd name="connsiteX65" fmla="*/ 792858 w 1010660"/>
                <a:gd name="connsiteY65" fmla="*/ 9 h 1802203"/>
                <a:gd name="connsiteX66" fmla="*/ 773834 w 1010660"/>
                <a:gd name="connsiteY66" fmla="*/ 8332 h 1802203"/>
                <a:gd name="connsiteX67" fmla="*/ 760415 w 1010660"/>
                <a:gd name="connsiteY67" fmla="*/ 28885 h 1802203"/>
                <a:gd name="connsiteX68" fmla="*/ 741221 w 1010660"/>
                <a:gd name="connsiteY68" fmla="*/ 35849 h 1802203"/>
                <a:gd name="connsiteX69" fmla="*/ 724235 w 1010660"/>
                <a:gd name="connsiteY69" fmla="*/ 30923 h 1802203"/>
                <a:gd name="connsiteX70" fmla="*/ 656801 w 1010660"/>
                <a:gd name="connsiteY70" fmla="*/ 30074 h 1802203"/>
                <a:gd name="connsiteX71" fmla="*/ 585630 w 1010660"/>
                <a:gd name="connsiteY71" fmla="*/ 72029 h 1802203"/>
                <a:gd name="connsiteX72" fmla="*/ 566946 w 1010660"/>
                <a:gd name="connsiteY72" fmla="*/ 104812 h 1802203"/>
                <a:gd name="connsiteX73" fmla="*/ 560491 w 1010660"/>
                <a:gd name="connsiteY73" fmla="*/ 189232 h 1802203"/>
                <a:gd name="connsiteX74" fmla="*/ 563209 w 1010660"/>
                <a:gd name="connsiteY74" fmla="*/ 206558 h 1802203"/>
                <a:gd name="connsiteX75" fmla="*/ 563379 w 1010660"/>
                <a:gd name="connsiteY75" fmla="*/ 259554 h 1802203"/>
                <a:gd name="connsiteX76" fmla="*/ 561340 w 1010660"/>
                <a:gd name="connsiteY76" fmla="*/ 276370 h 1802203"/>
                <a:gd name="connsiteX77" fmla="*/ 570853 w 1010660"/>
                <a:gd name="connsiteY77" fmla="*/ 288260 h 1802203"/>
                <a:gd name="connsiteX78" fmla="*/ 584781 w 1010660"/>
                <a:gd name="connsiteY78" fmla="*/ 303887 h 1802203"/>
                <a:gd name="connsiteX79" fmla="*/ 590386 w 1010660"/>
                <a:gd name="connsiteY79" fmla="*/ 312380 h 1802203"/>
                <a:gd name="connsiteX80" fmla="*/ 601937 w 1010660"/>
                <a:gd name="connsiteY80" fmla="*/ 335311 h 1802203"/>
                <a:gd name="connsiteX81" fmla="*/ 603635 w 1010660"/>
                <a:gd name="connsiteY81" fmla="*/ 341595 h 1802203"/>
                <a:gd name="connsiteX82" fmla="*/ 616205 w 1010660"/>
                <a:gd name="connsiteY82" fmla="*/ 359940 h 1802203"/>
                <a:gd name="connsiteX83" fmla="*/ 637947 w 1010660"/>
                <a:gd name="connsiteY83" fmla="*/ 374888 h 1802203"/>
                <a:gd name="connsiteX84" fmla="*/ 660708 w 1010660"/>
                <a:gd name="connsiteY84" fmla="*/ 372510 h 1802203"/>
                <a:gd name="connsiteX85" fmla="*/ 685168 w 1010660"/>
                <a:gd name="connsiteY85" fmla="*/ 382362 h 1802203"/>
                <a:gd name="connsiteX86" fmla="*/ 698247 w 1010660"/>
                <a:gd name="connsiteY86" fmla="*/ 402065 h 1802203"/>
                <a:gd name="connsiteX87" fmla="*/ 694680 w 1010660"/>
                <a:gd name="connsiteY87" fmla="*/ 422788 h 1802203"/>
                <a:gd name="connsiteX88" fmla="*/ 690603 w 1010660"/>
                <a:gd name="connsiteY88" fmla="*/ 425846 h 1802203"/>
                <a:gd name="connsiteX89" fmla="*/ 656971 w 1010660"/>
                <a:gd name="connsiteY89" fmla="*/ 466442 h 1802203"/>
                <a:gd name="connsiteX90" fmla="*/ 637607 w 1010660"/>
                <a:gd name="connsiteY90" fmla="*/ 500414 h 1802203"/>
                <a:gd name="connsiteX91" fmla="*/ 635229 w 1010660"/>
                <a:gd name="connsiteY91" fmla="*/ 507378 h 1802203"/>
                <a:gd name="connsiteX92" fmla="*/ 628605 w 1010660"/>
                <a:gd name="connsiteY92" fmla="*/ 536084 h 1802203"/>
                <a:gd name="connsiteX93" fmla="*/ 601597 w 1010660"/>
                <a:gd name="connsiteY93" fmla="*/ 588910 h 1802203"/>
                <a:gd name="connsiteX94" fmla="*/ 576118 w 1010660"/>
                <a:gd name="connsiteY94" fmla="*/ 666876 h 1802203"/>
                <a:gd name="connsiteX95" fmla="*/ 566776 w 1010660"/>
                <a:gd name="connsiteY95" fmla="*/ 710699 h 1802203"/>
                <a:gd name="connsiteX96" fmla="*/ 552847 w 1010660"/>
                <a:gd name="connsiteY96" fmla="*/ 799535 h 1802203"/>
                <a:gd name="connsiteX97" fmla="*/ 547582 w 1010660"/>
                <a:gd name="connsiteY97" fmla="*/ 812784 h 1802203"/>
                <a:gd name="connsiteX98" fmla="*/ 532804 w 1010660"/>
                <a:gd name="connsiteY98" fmla="*/ 815332 h 1802203"/>
                <a:gd name="connsiteX99" fmla="*/ 491189 w 1010660"/>
                <a:gd name="connsiteY99" fmla="*/ 818220 h 1802203"/>
                <a:gd name="connsiteX100" fmla="*/ 458406 w 1010660"/>
                <a:gd name="connsiteY100" fmla="*/ 835885 h 1802203"/>
                <a:gd name="connsiteX101" fmla="*/ 411015 w 1010660"/>
                <a:gd name="connsiteY101" fmla="*/ 853720 h 1802203"/>
                <a:gd name="connsiteX102" fmla="*/ 394199 w 1010660"/>
                <a:gd name="connsiteY102" fmla="*/ 854400 h 1802203"/>
                <a:gd name="connsiteX103" fmla="*/ 375345 w 1010660"/>
                <a:gd name="connsiteY103" fmla="*/ 856948 h 1802203"/>
                <a:gd name="connsiteX104" fmla="*/ 367361 w 1010660"/>
                <a:gd name="connsiteY104" fmla="*/ 858646 h 1802203"/>
                <a:gd name="connsiteX105" fmla="*/ 355471 w 1010660"/>
                <a:gd name="connsiteY105" fmla="*/ 859156 h 1802203"/>
                <a:gd name="connsiteX106" fmla="*/ 346469 w 1010660"/>
                <a:gd name="connsiteY106" fmla="*/ 866800 h 1802203"/>
                <a:gd name="connsiteX107" fmla="*/ 318102 w 1010660"/>
                <a:gd name="connsiteY107" fmla="*/ 884125 h 1802203"/>
                <a:gd name="connsiteX108" fmla="*/ 274788 w 1010660"/>
                <a:gd name="connsiteY108" fmla="*/ 891259 h 1802203"/>
                <a:gd name="connsiteX109" fmla="*/ 219754 w 1010660"/>
                <a:gd name="connsiteY109" fmla="*/ 894487 h 1802203"/>
                <a:gd name="connsiteX110" fmla="*/ 211771 w 1010660"/>
                <a:gd name="connsiteY110" fmla="*/ 889391 h 1802203"/>
                <a:gd name="connsiteX111" fmla="*/ 186801 w 1010660"/>
                <a:gd name="connsiteY111" fmla="*/ 833677 h 1802203"/>
                <a:gd name="connsiteX112" fmla="*/ 87094 w 1010660"/>
                <a:gd name="connsiteY112" fmla="*/ 610992 h 1802203"/>
                <a:gd name="connsiteX113" fmla="*/ 76393 w 1010660"/>
                <a:gd name="connsiteY113" fmla="*/ 607255 h 1802203"/>
                <a:gd name="connsiteX114" fmla="*/ 5222 w 1010660"/>
                <a:gd name="connsiteY114" fmla="*/ 643095 h 1802203"/>
                <a:gd name="connsiteX115" fmla="*/ 1655 w 1010660"/>
                <a:gd name="connsiteY115" fmla="*/ 654306 h 1802203"/>
                <a:gd name="connsiteX116" fmla="*/ 35117 w 1010660"/>
                <a:gd name="connsiteY116" fmla="*/ 727515 h 1802203"/>
                <a:gd name="connsiteX117" fmla="*/ 141789 w 1010660"/>
                <a:gd name="connsiteY117" fmla="*/ 969394 h 1802203"/>
                <a:gd name="connsiteX118" fmla="*/ 138561 w 1010660"/>
                <a:gd name="connsiteY118" fmla="*/ 994194 h 1802203"/>
                <a:gd name="connsiteX119" fmla="*/ 135334 w 1010660"/>
                <a:gd name="connsiteY119" fmla="*/ 999969 h 1802203"/>
                <a:gd name="connsiteX120" fmla="*/ 125143 w 1010660"/>
                <a:gd name="connsiteY120" fmla="*/ 1013897 h 1802203"/>
                <a:gd name="connsiteX121" fmla="*/ 96436 w 1010660"/>
                <a:gd name="connsiteY121" fmla="*/ 1073178 h 1802203"/>
                <a:gd name="connsiteX122" fmla="*/ 96946 w 1010660"/>
                <a:gd name="connsiteY122" fmla="*/ 1119040 h 1802203"/>
                <a:gd name="connsiteX123" fmla="*/ 98305 w 1010660"/>
                <a:gd name="connsiteY123" fmla="*/ 1129062 h 1802203"/>
                <a:gd name="connsiteX124" fmla="*/ 105779 w 1010660"/>
                <a:gd name="connsiteY124" fmla="*/ 1168979 h 1802203"/>
                <a:gd name="connsiteX125" fmla="*/ 120726 w 1010660"/>
                <a:gd name="connsiteY125" fmla="*/ 1260872 h 1802203"/>
                <a:gd name="connsiteX126" fmla="*/ 157076 w 1010660"/>
                <a:gd name="connsiteY126" fmla="*/ 1380793 h 1802203"/>
                <a:gd name="connsiteX127" fmla="*/ 171514 w 1010660"/>
                <a:gd name="connsiteY127" fmla="*/ 1439224 h 1802203"/>
                <a:gd name="connsiteX128" fmla="*/ 162512 w 1010660"/>
                <a:gd name="connsiteY128" fmla="*/ 1504110 h 1802203"/>
                <a:gd name="connsiteX129" fmla="*/ 140430 w 1010660"/>
                <a:gd name="connsiteY129" fmla="*/ 1544197 h 1802203"/>
                <a:gd name="connsiteX130" fmla="*/ 123274 w 1010660"/>
                <a:gd name="connsiteY130" fmla="*/ 1557786 h 1802203"/>
                <a:gd name="connsiteX131" fmla="*/ 94228 w 1010660"/>
                <a:gd name="connsiteY131" fmla="*/ 1563731 h 1802203"/>
                <a:gd name="connsiteX132" fmla="*/ 85226 w 1010660"/>
                <a:gd name="connsiteY132" fmla="*/ 1569167 h 1802203"/>
                <a:gd name="connsiteX133" fmla="*/ 59917 w 1010660"/>
                <a:gd name="connsiteY133" fmla="*/ 1597533 h 1802203"/>
                <a:gd name="connsiteX134" fmla="*/ 47347 w 1010660"/>
                <a:gd name="connsiteY134" fmla="*/ 1636940 h 1802203"/>
                <a:gd name="connsiteX135" fmla="*/ 82848 w 1010660"/>
                <a:gd name="connsiteY135" fmla="*/ 1670233 h 1802203"/>
                <a:gd name="connsiteX136" fmla="*/ 168626 w 1010660"/>
                <a:gd name="connsiteY136" fmla="*/ 1675668 h 1802203"/>
                <a:gd name="connsiteX137" fmla="*/ 225699 w 1010660"/>
                <a:gd name="connsiteY137" fmla="*/ 1626239 h 1802203"/>
                <a:gd name="connsiteX138" fmla="*/ 241496 w 1010660"/>
                <a:gd name="connsiteY138" fmla="*/ 1605007 h 1802203"/>
                <a:gd name="connsiteX139" fmla="*/ 272750 w 1010660"/>
                <a:gd name="connsiteY139" fmla="*/ 1588021 h 1802203"/>
                <a:gd name="connsiteX140" fmla="*/ 282092 w 1010660"/>
                <a:gd name="connsiteY140" fmla="*/ 1593966 h 1802203"/>
                <a:gd name="connsiteX141" fmla="*/ 279884 w 1010660"/>
                <a:gd name="connsiteY141" fmla="*/ 1643055 h 1802203"/>
                <a:gd name="connsiteX142" fmla="*/ 287698 w 1010660"/>
                <a:gd name="connsiteY142" fmla="*/ 1653417 h 1802203"/>
                <a:gd name="connsiteX143" fmla="*/ 291095 w 1010660"/>
                <a:gd name="connsiteY143" fmla="*/ 1645943 h 1802203"/>
                <a:gd name="connsiteX144" fmla="*/ 292963 w 1010660"/>
                <a:gd name="connsiteY144" fmla="*/ 1604327 h 1802203"/>
                <a:gd name="connsiteX145" fmla="*/ 295681 w 1010660"/>
                <a:gd name="connsiteY145" fmla="*/ 1579188 h 1802203"/>
                <a:gd name="connsiteX146" fmla="*/ 311648 w 1010660"/>
                <a:gd name="connsiteY146" fmla="*/ 1549633 h 1802203"/>
                <a:gd name="connsiteX147" fmla="*/ 316234 w 1010660"/>
                <a:gd name="connsiteY147" fmla="*/ 1517190 h 1802203"/>
                <a:gd name="connsiteX148" fmla="*/ 316743 w 1010660"/>
                <a:gd name="connsiteY148" fmla="*/ 1507338 h 1802203"/>
                <a:gd name="connsiteX149" fmla="*/ 313686 w 1010660"/>
                <a:gd name="connsiteY149" fmla="*/ 1474385 h 1802203"/>
                <a:gd name="connsiteX150" fmla="*/ 294662 w 1010660"/>
                <a:gd name="connsiteY150" fmla="*/ 1451794 h 1802203"/>
                <a:gd name="connsiteX151" fmla="*/ 281073 w 1010660"/>
                <a:gd name="connsiteY151" fmla="*/ 1446189 h 1802203"/>
                <a:gd name="connsiteX152" fmla="*/ 272071 w 1010660"/>
                <a:gd name="connsiteY152" fmla="*/ 1439734 h 1802203"/>
                <a:gd name="connsiteX153" fmla="*/ 270542 w 1010660"/>
                <a:gd name="connsiteY153" fmla="*/ 1428863 h 1802203"/>
                <a:gd name="connsiteX154" fmla="*/ 278355 w 1010660"/>
                <a:gd name="connsiteY154" fmla="*/ 1303677 h 1802203"/>
                <a:gd name="connsiteX155" fmla="*/ 285659 w 1010660"/>
                <a:gd name="connsiteY155" fmla="*/ 1212293 h 1802203"/>
                <a:gd name="connsiteX156" fmla="*/ 280564 w 1010660"/>
                <a:gd name="connsiteY156" fmla="*/ 1182398 h 1802203"/>
                <a:gd name="connsiteX157" fmla="*/ 269862 w 1010660"/>
                <a:gd name="connsiteY157" fmla="*/ 1148596 h 1802203"/>
                <a:gd name="connsiteX158" fmla="*/ 278016 w 1010660"/>
                <a:gd name="connsiteY158" fmla="*/ 1137725 h 1802203"/>
                <a:gd name="connsiteX159" fmla="*/ 313686 w 1010660"/>
                <a:gd name="connsiteY159" fmla="*/ 1138234 h 1802203"/>
                <a:gd name="connsiteX160" fmla="*/ 323708 w 1010660"/>
                <a:gd name="connsiteY160" fmla="*/ 1148596 h 1802203"/>
                <a:gd name="connsiteX161" fmla="*/ 337296 w 1010660"/>
                <a:gd name="connsiteY161" fmla="*/ 1174414 h 1802203"/>
                <a:gd name="connsiteX162" fmla="*/ 383668 w 1010660"/>
                <a:gd name="connsiteY162" fmla="*/ 1187663 h 1802203"/>
                <a:gd name="connsiteX163" fmla="*/ 507325 w 1010660"/>
                <a:gd name="connsiteY163" fmla="*/ 1194797 h 1802203"/>
                <a:gd name="connsiteX164" fmla="*/ 517007 w 1010660"/>
                <a:gd name="connsiteY164" fmla="*/ 1204309 h 1802203"/>
                <a:gd name="connsiteX165" fmla="*/ 509194 w 1010660"/>
                <a:gd name="connsiteY165" fmla="*/ 1295524 h 1802203"/>
                <a:gd name="connsiteX166" fmla="*/ 499851 w 1010660"/>
                <a:gd name="connsiteY166" fmla="*/ 1395910 h 1802203"/>
                <a:gd name="connsiteX167" fmla="*/ 506816 w 1010660"/>
                <a:gd name="connsiteY167" fmla="*/ 1404064 h 1802203"/>
                <a:gd name="connsiteX168" fmla="*/ 593104 w 1010660"/>
                <a:gd name="connsiteY168" fmla="*/ 1408140 h 1802203"/>
                <a:gd name="connsiteX169" fmla="*/ 606693 w 1010660"/>
                <a:gd name="connsiteY169" fmla="*/ 1407970 h 1802203"/>
                <a:gd name="connsiteX170" fmla="*/ 615016 w 1010660"/>
                <a:gd name="connsiteY170" fmla="*/ 1416293 h 1802203"/>
                <a:gd name="connsiteX171" fmla="*/ 614167 w 1010660"/>
                <a:gd name="connsiteY171" fmla="*/ 1485936 h 1802203"/>
                <a:gd name="connsiteX172" fmla="*/ 610430 w 1010660"/>
                <a:gd name="connsiteY172" fmla="*/ 1490861 h 1802203"/>
                <a:gd name="connsiteX173" fmla="*/ 560831 w 1010660"/>
                <a:gd name="connsiteY173" fmla="*/ 1486105 h 1802203"/>
                <a:gd name="connsiteX174" fmla="*/ 452801 w 1010660"/>
                <a:gd name="connsiteY174" fmla="*/ 1450945 h 1802203"/>
                <a:gd name="connsiteX175" fmla="*/ 429870 w 1010660"/>
                <a:gd name="connsiteY175" fmla="*/ 1458928 h 1802203"/>
                <a:gd name="connsiteX176" fmla="*/ 428341 w 1010660"/>
                <a:gd name="connsiteY176" fmla="*/ 1467081 h 1802203"/>
                <a:gd name="connsiteX177" fmla="*/ 428171 w 1010660"/>
                <a:gd name="connsiteY177" fmla="*/ 1505300 h 1802203"/>
                <a:gd name="connsiteX178" fmla="*/ 434626 w 1010660"/>
                <a:gd name="connsiteY178" fmla="*/ 1523474 h 1802203"/>
                <a:gd name="connsiteX179" fmla="*/ 438193 w 1010660"/>
                <a:gd name="connsiteY179" fmla="*/ 1531628 h 1802203"/>
                <a:gd name="connsiteX180" fmla="*/ 448214 w 1010660"/>
                <a:gd name="connsiteY180" fmla="*/ 1551671 h 1802203"/>
                <a:gd name="connsiteX181" fmla="*/ 451611 w 1010660"/>
                <a:gd name="connsiteY181" fmla="*/ 1557956 h 1802203"/>
                <a:gd name="connsiteX182" fmla="*/ 446346 w 1010660"/>
                <a:gd name="connsiteY182" fmla="*/ 1561523 h 1802203"/>
                <a:gd name="connsiteX183" fmla="*/ 350715 w 1010660"/>
                <a:gd name="connsiteY183" fmla="*/ 1584454 h 1802203"/>
                <a:gd name="connsiteX184" fmla="*/ 327954 w 1010660"/>
                <a:gd name="connsiteY184" fmla="*/ 1610782 h 1802203"/>
                <a:gd name="connsiteX185" fmla="*/ 327954 w 1010660"/>
                <a:gd name="connsiteY185" fmla="*/ 1649850 h 1802203"/>
                <a:gd name="connsiteX186" fmla="*/ 335428 w 1010660"/>
                <a:gd name="connsiteY186" fmla="*/ 1668194 h 1802203"/>
                <a:gd name="connsiteX187" fmla="*/ 346809 w 1010660"/>
                <a:gd name="connsiteY187" fmla="*/ 1688407 h 1802203"/>
                <a:gd name="connsiteX188" fmla="*/ 351904 w 1010660"/>
                <a:gd name="connsiteY188" fmla="*/ 1693673 h 1802203"/>
                <a:gd name="connsiteX189" fmla="*/ 395558 w 1010660"/>
                <a:gd name="connsiteY189" fmla="*/ 1687219 h 1802203"/>
                <a:gd name="connsiteX190" fmla="*/ 410166 w 1010660"/>
                <a:gd name="connsiteY190" fmla="*/ 1651888 h 1802203"/>
                <a:gd name="connsiteX191" fmla="*/ 398615 w 1010660"/>
                <a:gd name="connsiteY191" fmla="*/ 1632354 h 1802203"/>
                <a:gd name="connsiteX192" fmla="*/ 395388 w 1010660"/>
                <a:gd name="connsiteY192" fmla="*/ 1623182 h 1802203"/>
                <a:gd name="connsiteX193" fmla="*/ 403032 w 1010660"/>
                <a:gd name="connsiteY193" fmla="*/ 1619445 h 1802203"/>
                <a:gd name="connsiteX194" fmla="*/ 500701 w 1010660"/>
                <a:gd name="connsiteY194" fmla="*/ 1603478 h 1802203"/>
                <a:gd name="connsiteX195" fmla="*/ 566606 w 1010660"/>
                <a:gd name="connsiteY195" fmla="*/ 1591928 h 1802203"/>
                <a:gd name="connsiteX196" fmla="*/ 616205 w 1010660"/>
                <a:gd name="connsiteY196" fmla="*/ 1587341 h 1802203"/>
                <a:gd name="connsiteX197" fmla="*/ 638626 w 1010660"/>
                <a:gd name="connsiteY197" fmla="*/ 1604667 h 1802203"/>
                <a:gd name="connsiteX198" fmla="*/ 663935 w 1010660"/>
                <a:gd name="connsiteY198" fmla="*/ 1683312 h 1802203"/>
                <a:gd name="connsiteX199" fmla="*/ 667502 w 1010660"/>
                <a:gd name="connsiteY199" fmla="*/ 1731891 h 1802203"/>
                <a:gd name="connsiteX200" fmla="*/ 665634 w 1010660"/>
                <a:gd name="connsiteY200" fmla="*/ 1757200 h 1802203"/>
                <a:gd name="connsiteX201" fmla="*/ 712345 w 1010660"/>
                <a:gd name="connsiteY201" fmla="*/ 1803402 h 1802203"/>
                <a:gd name="connsiteX202" fmla="*/ 763642 w 1010660"/>
                <a:gd name="connsiteY202" fmla="*/ 1762976 h 1802203"/>
                <a:gd name="connsiteX203" fmla="*/ 760415 w 1010660"/>
                <a:gd name="connsiteY203" fmla="*/ 1742423 h 1802203"/>
                <a:gd name="connsiteX204" fmla="*/ 730860 w 1010660"/>
                <a:gd name="connsiteY204" fmla="*/ 1710319 h 1802203"/>
                <a:gd name="connsiteX205" fmla="*/ 725934 w 1010660"/>
                <a:gd name="connsiteY205" fmla="*/ 1704204 h 1802203"/>
                <a:gd name="connsiteX206" fmla="*/ 695189 w 1010660"/>
                <a:gd name="connsiteY206" fmla="*/ 1594985 h 1802203"/>
                <a:gd name="connsiteX207" fmla="*/ 705890 w 1010660"/>
                <a:gd name="connsiteY207" fmla="*/ 1581736 h 1802203"/>
                <a:gd name="connsiteX208" fmla="*/ 711835 w 1010660"/>
                <a:gd name="connsiteY208" fmla="*/ 1582246 h 1802203"/>
                <a:gd name="connsiteX209" fmla="*/ 783516 w 1010660"/>
                <a:gd name="connsiteY209" fmla="*/ 1589719 h 1802203"/>
                <a:gd name="connsiteX210" fmla="*/ 928236 w 1010660"/>
                <a:gd name="connsiteY210" fmla="*/ 1601270 h 1802203"/>
                <a:gd name="connsiteX211" fmla="*/ 942844 w 1010660"/>
                <a:gd name="connsiteY211" fmla="*/ 1623182 h 1802203"/>
                <a:gd name="connsiteX212" fmla="*/ 943353 w 1010660"/>
                <a:gd name="connsiteY212" fmla="*/ 1639488 h 1802203"/>
                <a:gd name="connsiteX213" fmla="*/ 951506 w 1010660"/>
                <a:gd name="connsiteY213" fmla="*/ 1656984 h 1802203"/>
                <a:gd name="connsiteX214" fmla="*/ 958980 w 1010660"/>
                <a:gd name="connsiteY214" fmla="*/ 1663778 h 1802203"/>
                <a:gd name="connsiteX215" fmla="*/ 989385 w 1010660"/>
                <a:gd name="connsiteY215" fmla="*/ 1666496 h 1802203"/>
                <a:gd name="connsiteX216" fmla="*/ 1002974 w 1010660"/>
                <a:gd name="connsiteY216" fmla="*/ 1659531 h 1802203"/>
                <a:gd name="connsiteX217" fmla="*/ 1010278 w 1010660"/>
                <a:gd name="connsiteY217" fmla="*/ 1613160 h 1802203"/>
                <a:gd name="connsiteX218" fmla="*/ 893245 w 1010660"/>
                <a:gd name="connsiteY218" fmla="*/ 959203 h 1802203"/>
                <a:gd name="connsiteX219" fmla="*/ 911929 w 1010660"/>
                <a:gd name="connsiteY219" fmla="*/ 957674 h 1802203"/>
                <a:gd name="connsiteX220" fmla="*/ 923310 w 1010660"/>
                <a:gd name="connsiteY220" fmla="*/ 963110 h 1802203"/>
                <a:gd name="connsiteX221" fmla="*/ 941655 w 1010660"/>
                <a:gd name="connsiteY221" fmla="*/ 1071989 h 1802203"/>
                <a:gd name="connsiteX222" fmla="*/ 943183 w 1010660"/>
                <a:gd name="connsiteY222" fmla="*/ 1086257 h 1802203"/>
                <a:gd name="connsiteX223" fmla="*/ 942504 w 1010660"/>
                <a:gd name="connsiteY223" fmla="*/ 1086257 h 1802203"/>
                <a:gd name="connsiteX224" fmla="*/ 942504 w 1010660"/>
                <a:gd name="connsiteY224" fmla="*/ 1098147 h 1802203"/>
                <a:gd name="connsiteX225" fmla="*/ 937748 w 1010660"/>
                <a:gd name="connsiteY225" fmla="*/ 1103073 h 1802203"/>
                <a:gd name="connsiteX226" fmla="*/ 932822 w 1010660"/>
                <a:gd name="connsiteY226" fmla="*/ 1098317 h 1802203"/>
                <a:gd name="connsiteX227" fmla="*/ 912269 w 1010660"/>
                <a:gd name="connsiteY227" fmla="*/ 1033261 h 1802203"/>
                <a:gd name="connsiteX228" fmla="*/ 893245 w 1010660"/>
                <a:gd name="connsiteY228" fmla="*/ 974830 h 1802203"/>
                <a:gd name="connsiteX229" fmla="*/ 888998 w 1010660"/>
                <a:gd name="connsiteY229" fmla="*/ 962940 h 1802203"/>
                <a:gd name="connsiteX230" fmla="*/ 893245 w 1010660"/>
                <a:gd name="connsiteY230" fmla="*/ 959203 h 1802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</a:cxnLst>
              <a:rect l="l" t="t" r="r" b="b"/>
              <a:pathLst>
                <a:path w="1010660" h="1802203">
                  <a:moveTo>
                    <a:pt x="1010278" y="1613160"/>
                  </a:moveTo>
                  <a:cubicBezTo>
                    <a:pt x="1009089" y="1607894"/>
                    <a:pt x="1006031" y="1602459"/>
                    <a:pt x="998557" y="1603308"/>
                  </a:cubicBezTo>
                  <a:cubicBezTo>
                    <a:pt x="993801" y="1603818"/>
                    <a:pt x="991253" y="1600760"/>
                    <a:pt x="990404" y="1596344"/>
                  </a:cubicBezTo>
                  <a:cubicBezTo>
                    <a:pt x="989725" y="1592437"/>
                    <a:pt x="989215" y="1588530"/>
                    <a:pt x="988536" y="1584624"/>
                  </a:cubicBezTo>
                  <a:cubicBezTo>
                    <a:pt x="986328" y="1571545"/>
                    <a:pt x="981232" y="1566449"/>
                    <a:pt x="968322" y="1564241"/>
                  </a:cubicBezTo>
                  <a:cubicBezTo>
                    <a:pt x="935879" y="1558975"/>
                    <a:pt x="903606" y="1553540"/>
                    <a:pt x="871163" y="1548444"/>
                  </a:cubicBezTo>
                  <a:cubicBezTo>
                    <a:pt x="830737" y="1542159"/>
                    <a:pt x="790140" y="1536214"/>
                    <a:pt x="749714" y="1529589"/>
                  </a:cubicBezTo>
                  <a:cubicBezTo>
                    <a:pt x="738843" y="1527721"/>
                    <a:pt x="728821" y="1521606"/>
                    <a:pt x="717101" y="1522625"/>
                  </a:cubicBezTo>
                  <a:cubicBezTo>
                    <a:pt x="717271" y="1521946"/>
                    <a:pt x="717441" y="1521096"/>
                    <a:pt x="717441" y="1520417"/>
                  </a:cubicBezTo>
                  <a:cubicBezTo>
                    <a:pt x="724915" y="1519228"/>
                    <a:pt x="732558" y="1518039"/>
                    <a:pt x="740032" y="1517020"/>
                  </a:cubicBezTo>
                  <a:cubicBezTo>
                    <a:pt x="741391" y="1516850"/>
                    <a:pt x="743599" y="1515491"/>
                    <a:pt x="743769" y="1518379"/>
                  </a:cubicBezTo>
                  <a:cubicBezTo>
                    <a:pt x="744109" y="1522795"/>
                    <a:pt x="748015" y="1522455"/>
                    <a:pt x="750563" y="1523474"/>
                  </a:cubicBezTo>
                  <a:cubicBezTo>
                    <a:pt x="768568" y="1530099"/>
                    <a:pt x="786404" y="1525853"/>
                    <a:pt x="804069" y="1521946"/>
                  </a:cubicBezTo>
                  <a:cubicBezTo>
                    <a:pt x="810354" y="1520587"/>
                    <a:pt x="812562" y="1514981"/>
                    <a:pt x="813581" y="1509036"/>
                  </a:cubicBezTo>
                  <a:cubicBezTo>
                    <a:pt x="814600" y="1502922"/>
                    <a:pt x="815110" y="1496637"/>
                    <a:pt x="816129" y="1490522"/>
                  </a:cubicBezTo>
                  <a:cubicBezTo>
                    <a:pt x="817827" y="1479821"/>
                    <a:pt x="815789" y="1474895"/>
                    <a:pt x="806277" y="1469459"/>
                  </a:cubicBezTo>
                  <a:cubicBezTo>
                    <a:pt x="800672" y="1466402"/>
                    <a:pt x="798124" y="1462155"/>
                    <a:pt x="798124" y="1455871"/>
                  </a:cubicBezTo>
                  <a:cubicBezTo>
                    <a:pt x="798124" y="1452473"/>
                    <a:pt x="798124" y="1449076"/>
                    <a:pt x="797274" y="1445849"/>
                  </a:cubicBezTo>
                  <a:cubicBezTo>
                    <a:pt x="795576" y="1439394"/>
                    <a:pt x="791839" y="1438375"/>
                    <a:pt x="786064" y="1441772"/>
                  </a:cubicBezTo>
                  <a:cubicBezTo>
                    <a:pt x="776722" y="1447208"/>
                    <a:pt x="767549" y="1452643"/>
                    <a:pt x="758037" y="1457739"/>
                  </a:cubicBezTo>
                  <a:cubicBezTo>
                    <a:pt x="738164" y="1468440"/>
                    <a:pt x="719649" y="1481349"/>
                    <a:pt x="698586" y="1490012"/>
                  </a:cubicBezTo>
                  <a:cubicBezTo>
                    <a:pt x="689584" y="1493749"/>
                    <a:pt x="685847" y="1491201"/>
                    <a:pt x="685507" y="1481859"/>
                  </a:cubicBezTo>
                  <a:cubicBezTo>
                    <a:pt x="684828" y="1460287"/>
                    <a:pt x="683979" y="1438885"/>
                    <a:pt x="683299" y="1417313"/>
                  </a:cubicBezTo>
                  <a:cubicBezTo>
                    <a:pt x="683129" y="1410688"/>
                    <a:pt x="686526" y="1405932"/>
                    <a:pt x="692302" y="1403214"/>
                  </a:cubicBezTo>
                  <a:cubicBezTo>
                    <a:pt x="697397" y="1400836"/>
                    <a:pt x="703003" y="1399817"/>
                    <a:pt x="708608" y="1399138"/>
                  </a:cubicBezTo>
                  <a:cubicBezTo>
                    <a:pt x="734087" y="1395910"/>
                    <a:pt x="759736" y="1392853"/>
                    <a:pt x="784875" y="1387417"/>
                  </a:cubicBezTo>
                  <a:cubicBezTo>
                    <a:pt x="802710" y="1383681"/>
                    <a:pt x="820375" y="1378755"/>
                    <a:pt x="833794" y="1365675"/>
                  </a:cubicBezTo>
                  <a:cubicBezTo>
                    <a:pt x="864369" y="1335780"/>
                    <a:pt x="892565" y="1303507"/>
                    <a:pt x="910231" y="1264100"/>
                  </a:cubicBezTo>
                  <a:cubicBezTo>
                    <a:pt x="921441" y="1239300"/>
                    <a:pt x="934011" y="1214671"/>
                    <a:pt x="935540" y="1186474"/>
                  </a:cubicBezTo>
                  <a:cubicBezTo>
                    <a:pt x="935710" y="1183417"/>
                    <a:pt x="936219" y="1180020"/>
                    <a:pt x="939616" y="1178661"/>
                  </a:cubicBezTo>
                  <a:cubicBezTo>
                    <a:pt x="949468" y="1174584"/>
                    <a:pt x="955243" y="1165582"/>
                    <a:pt x="960679" y="1157768"/>
                  </a:cubicBezTo>
                  <a:cubicBezTo>
                    <a:pt x="971380" y="1142141"/>
                    <a:pt x="975626" y="1123966"/>
                    <a:pt x="976646" y="1104602"/>
                  </a:cubicBezTo>
                  <a:cubicBezTo>
                    <a:pt x="978684" y="1059590"/>
                    <a:pt x="967473" y="1016615"/>
                    <a:pt x="958301" y="973301"/>
                  </a:cubicBezTo>
                  <a:cubicBezTo>
                    <a:pt x="957451" y="969564"/>
                    <a:pt x="954904" y="965318"/>
                    <a:pt x="956942" y="961751"/>
                  </a:cubicBezTo>
                  <a:cubicBezTo>
                    <a:pt x="961698" y="953767"/>
                    <a:pt x="959150" y="945784"/>
                    <a:pt x="957451" y="937970"/>
                  </a:cubicBezTo>
                  <a:cubicBezTo>
                    <a:pt x="954904" y="925571"/>
                    <a:pt x="953545" y="913511"/>
                    <a:pt x="957961" y="901281"/>
                  </a:cubicBezTo>
                  <a:cubicBezTo>
                    <a:pt x="959150" y="897884"/>
                    <a:pt x="958980" y="894656"/>
                    <a:pt x="957621" y="891259"/>
                  </a:cubicBezTo>
                  <a:cubicBezTo>
                    <a:pt x="953884" y="881407"/>
                    <a:pt x="954054" y="871046"/>
                    <a:pt x="957112" y="861364"/>
                  </a:cubicBezTo>
                  <a:cubicBezTo>
                    <a:pt x="961868" y="845567"/>
                    <a:pt x="962547" y="829770"/>
                    <a:pt x="959829" y="813804"/>
                  </a:cubicBezTo>
                  <a:cubicBezTo>
                    <a:pt x="958980" y="809047"/>
                    <a:pt x="959660" y="804971"/>
                    <a:pt x="962547" y="801064"/>
                  </a:cubicBezTo>
                  <a:cubicBezTo>
                    <a:pt x="971210" y="789174"/>
                    <a:pt x="967813" y="780171"/>
                    <a:pt x="953205" y="776435"/>
                  </a:cubicBezTo>
                  <a:cubicBezTo>
                    <a:pt x="950487" y="775755"/>
                    <a:pt x="947600" y="775246"/>
                    <a:pt x="944882" y="774566"/>
                  </a:cubicBezTo>
                  <a:cubicBezTo>
                    <a:pt x="930953" y="770999"/>
                    <a:pt x="930614" y="770489"/>
                    <a:pt x="930784" y="756561"/>
                  </a:cubicBezTo>
                  <a:cubicBezTo>
                    <a:pt x="930784" y="752315"/>
                    <a:pt x="931293" y="748068"/>
                    <a:pt x="931463" y="743822"/>
                  </a:cubicBezTo>
                  <a:cubicBezTo>
                    <a:pt x="932992" y="712398"/>
                    <a:pt x="939786" y="681483"/>
                    <a:pt x="939107" y="650059"/>
                  </a:cubicBezTo>
                  <a:cubicBezTo>
                    <a:pt x="938767" y="637490"/>
                    <a:pt x="928406" y="630526"/>
                    <a:pt x="916685" y="635112"/>
                  </a:cubicBezTo>
                  <a:cubicBezTo>
                    <a:pt x="902587" y="640547"/>
                    <a:pt x="901228" y="639698"/>
                    <a:pt x="902077" y="624581"/>
                  </a:cubicBezTo>
                  <a:cubicBezTo>
                    <a:pt x="902077" y="623392"/>
                    <a:pt x="902247" y="622372"/>
                    <a:pt x="902417" y="621183"/>
                  </a:cubicBezTo>
                  <a:cubicBezTo>
                    <a:pt x="908702" y="596044"/>
                    <a:pt x="906154" y="570565"/>
                    <a:pt x="907173" y="545087"/>
                  </a:cubicBezTo>
                  <a:cubicBezTo>
                    <a:pt x="908022" y="521816"/>
                    <a:pt x="906324" y="499395"/>
                    <a:pt x="896132" y="478162"/>
                  </a:cubicBezTo>
                  <a:cubicBezTo>
                    <a:pt x="893584" y="472896"/>
                    <a:pt x="890697" y="467631"/>
                    <a:pt x="888489" y="462195"/>
                  </a:cubicBezTo>
                  <a:cubicBezTo>
                    <a:pt x="886620" y="457779"/>
                    <a:pt x="884412" y="452344"/>
                    <a:pt x="887300" y="448267"/>
                  </a:cubicBezTo>
                  <a:cubicBezTo>
                    <a:pt x="892396" y="441303"/>
                    <a:pt x="891376" y="433829"/>
                    <a:pt x="891376" y="426355"/>
                  </a:cubicBezTo>
                  <a:cubicBezTo>
                    <a:pt x="891376" y="415484"/>
                    <a:pt x="898850" y="411238"/>
                    <a:pt x="908702" y="416333"/>
                  </a:cubicBezTo>
                  <a:cubicBezTo>
                    <a:pt x="911759" y="417862"/>
                    <a:pt x="914817" y="420240"/>
                    <a:pt x="919233" y="418881"/>
                  </a:cubicBezTo>
                  <a:cubicBezTo>
                    <a:pt x="916515" y="411747"/>
                    <a:pt x="910401" y="405462"/>
                    <a:pt x="913798" y="397819"/>
                  </a:cubicBezTo>
                  <a:cubicBezTo>
                    <a:pt x="919233" y="385759"/>
                    <a:pt x="916855" y="373359"/>
                    <a:pt x="915836" y="361129"/>
                  </a:cubicBezTo>
                  <a:cubicBezTo>
                    <a:pt x="915326" y="354165"/>
                    <a:pt x="912779" y="346861"/>
                    <a:pt x="915157" y="340067"/>
                  </a:cubicBezTo>
                  <a:cubicBezTo>
                    <a:pt x="922460" y="318834"/>
                    <a:pt x="918724" y="294545"/>
                    <a:pt x="933501" y="275520"/>
                  </a:cubicBezTo>
                  <a:cubicBezTo>
                    <a:pt x="933841" y="258704"/>
                    <a:pt x="943693" y="243417"/>
                    <a:pt x="941315" y="225922"/>
                  </a:cubicBezTo>
                  <a:cubicBezTo>
                    <a:pt x="940296" y="218108"/>
                    <a:pt x="940805" y="210125"/>
                    <a:pt x="940635" y="202141"/>
                  </a:cubicBezTo>
                  <a:cubicBezTo>
                    <a:pt x="940466" y="188213"/>
                    <a:pt x="939616" y="173945"/>
                    <a:pt x="934521" y="161205"/>
                  </a:cubicBezTo>
                  <a:cubicBezTo>
                    <a:pt x="929765" y="148806"/>
                    <a:pt x="933162" y="133348"/>
                    <a:pt x="920592" y="124006"/>
                  </a:cubicBezTo>
                  <a:cubicBezTo>
                    <a:pt x="914307" y="119250"/>
                    <a:pt x="917704" y="111437"/>
                    <a:pt x="914477" y="105661"/>
                  </a:cubicBezTo>
                  <a:cubicBezTo>
                    <a:pt x="907683" y="93262"/>
                    <a:pt x="900379" y="80692"/>
                    <a:pt x="893415" y="67783"/>
                  </a:cubicBezTo>
                  <a:cubicBezTo>
                    <a:pt x="871673" y="27696"/>
                    <a:pt x="841098" y="1028"/>
                    <a:pt x="792858" y="9"/>
                  </a:cubicBezTo>
                  <a:cubicBezTo>
                    <a:pt x="784535" y="-161"/>
                    <a:pt x="778420" y="2047"/>
                    <a:pt x="773834" y="8332"/>
                  </a:cubicBezTo>
                  <a:cubicBezTo>
                    <a:pt x="769078" y="14957"/>
                    <a:pt x="764322" y="21751"/>
                    <a:pt x="760415" y="28885"/>
                  </a:cubicBezTo>
                  <a:cubicBezTo>
                    <a:pt x="755659" y="37718"/>
                    <a:pt x="750393" y="40266"/>
                    <a:pt x="741221" y="35849"/>
                  </a:cubicBezTo>
                  <a:cubicBezTo>
                    <a:pt x="735786" y="33132"/>
                    <a:pt x="730010" y="32112"/>
                    <a:pt x="724235" y="30923"/>
                  </a:cubicBezTo>
                  <a:cubicBezTo>
                    <a:pt x="701814" y="26677"/>
                    <a:pt x="679053" y="25828"/>
                    <a:pt x="656801" y="30074"/>
                  </a:cubicBezTo>
                  <a:cubicBezTo>
                    <a:pt x="628435" y="35510"/>
                    <a:pt x="605674" y="52156"/>
                    <a:pt x="585630" y="72029"/>
                  </a:cubicBezTo>
                  <a:cubicBezTo>
                    <a:pt x="576628" y="81032"/>
                    <a:pt x="569833" y="91903"/>
                    <a:pt x="566946" y="104812"/>
                  </a:cubicBezTo>
                  <a:cubicBezTo>
                    <a:pt x="560831" y="132669"/>
                    <a:pt x="561171" y="161035"/>
                    <a:pt x="560491" y="189232"/>
                  </a:cubicBezTo>
                  <a:cubicBezTo>
                    <a:pt x="560321" y="195347"/>
                    <a:pt x="560831" y="200952"/>
                    <a:pt x="563209" y="206558"/>
                  </a:cubicBezTo>
                  <a:cubicBezTo>
                    <a:pt x="570853" y="224223"/>
                    <a:pt x="569324" y="241888"/>
                    <a:pt x="563379" y="259554"/>
                  </a:cubicBezTo>
                  <a:cubicBezTo>
                    <a:pt x="561510" y="264989"/>
                    <a:pt x="561680" y="270764"/>
                    <a:pt x="561340" y="276370"/>
                  </a:cubicBezTo>
                  <a:cubicBezTo>
                    <a:pt x="560831" y="283334"/>
                    <a:pt x="563039" y="287750"/>
                    <a:pt x="570853" y="288260"/>
                  </a:cubicBezTo>
                  <a:cubicBezTo>
                    <a:pt x="580534" y="288939"/>
                    <a:pt x="584951" y="294205"/>
                    <a:pt x="584781" y="303887"/>
                  </a:cubicBezTo>
                  <a:cubicBezTo>
                    <a:pt x="584781" y="307624"/>
                    <a:pt x="585970" y="311021"/>
                    <a:pt x="590386" y="312380"/>
                  </a:cubicBezTo>
                  <a:cubicBezTo>
                    <a:pt x="604654" y="317136"/>
                    <a:pt x="606353" y="320533"/>
                    <a:pt x="601937" y="335311"/>
                  </a:cubicBezTo>
                  <a:cubicBezTo>
                    <a:pt x="601087" y="338198"/>
                    <a:pt x="600918" y="339897"/>
                    <a:pt x="603635" y="341595"/>
                  </a:cubicBezTo>
                  <a:cubicBezTo>
                    <a:pt x="610599" y="345842"/>
                    <a:pt x="613827" y="352466"/>
                    <a:pt x="616205" y="359940"/>
                  </a:cubicBezTo>
                  <a:cubicBezTo>
                    <a:pt x="619772" y="370981"/>
                    <a:pt x="626227" y="375397"/>
                    <a:pt x="637947" y="374888"/>
                  </a:cubicBezTo>
                  <a:cubicBezTo>
                    <a:pt x="645590" y="374548"/>
                    <a:pt x="653234" y="373869"/>
                    <a:pt x="660708" y="372510"/>
                  </a:cubicBezTo>
                  <a:cubicBezTo>
                    <a:pt x="671239" y="370641"/>
                    <a:pt x="679222" y="374208"/>
                    <a:pt x="685168" y="382362"/>
                  </a:cubicBezTo>
                  <a:cubicBezTo>
                    <a:pt x="689924" y="388646"/>
                    <a:pt x="694000" y="395441"/>
                    <a:pt x="698247" y="402065"/>
                  </a:cubicBezTo>
                  <a:cubicBezTo>
                    <a:pt x="705381" y="413106"/>
                    <a:pt x="705041" y="414975"/>
                    <a:pt x="694680" y="422788"/>
                  </a:cubicBezTo>
                  <a:cubicBezTo>
                    <a:pt x="693321" y="423807"/>
                    <a:pt x="691962" y="424826"/>
                    <a:pt x="690603" y="425846"/>
                  </a:cubicBezTo>
                  <a:cubicBezTo>
                    <a:pt x="675995" y="436547"/>
                    <a:pt x="664954" y="450305"/>
                    <a:pt x="656971" y="466442"/>
                  </a:cubicBezTo>
                  <a:cubicBezTo>
                    <a:pt x="651196" y="478162"/>
                    <a:pt x="649327" y="492091"/>
                    <a:pt x="637607" y="500414"/>
                  </a:cubicBezTo>
                  <a:cubicBezTo>
                    <a:pt x="635399" y="501942"/>
                    <a:pt x="635908" y="505000"/>
                    <a:pt x="635229" y="507378"/>
                  </a:cubicBezTo>
                  <a:cubicBezTo>
                    <a:pt x="632851" y="516890"/>
                    <a:pt x="633021" y="527251"/>
                    <a:pt x="628605" y="536084"/>
                  </a:cubicBezTo>
                  <a:cubicBezTo>
                    <a:pt x="619942" y="553919"/>
                    <a:pt x="611449" y="571754"/>
                    <a:pt x="601597" y="588910"/>
                  </a:cubicBezTo>
                  <a:cubicBezTo>
                    <a:pt x="587499" y="613200"/>
                    <a:pt x="576798" y="638169"/>
                    <a:pt x="576118" y="666876"/>
                  </a:cubicBezTo>
                  <a:cubicBezTo>
                    <a:pt x="575778" y="681993"/>
                    <a:pt x="568474" y="695752"/>
                    <a:pt x="566776" y="710699"/>
                  </a:cubicBezTo>
                  <a:cubicBezTo>
                    <a:pt x="563209" y="740424"/>
                    <a:pt x="558453" y="769980"/>
                    <a:pt x="552847" y="799535"/>
                  </a:cubicBezTo>
                  <a:cubicBezTo>
                    <a:pt x="551998" y="804291"/>
                    <a:pt x="550300" y="808878"/>
                    <a:pt x="547582" y="812784"/>
                  </a:cubicBezTo>
                  <a:cubicBezTo>
                    <a:pt x="543505" y="818390"/>
                    <a:pt x="539768" y="819579"/>
                    <a:pt x="532804" y="815332"/>
                  </a:cubicBezTo>
                  <a:cubicBezTo>
                    <a:pt x="517177" y="805990"/>
                    <a:pt x="505457" y="802253"/>
                    <a:pt x="491189" y="818220"/>
                  </a:cubicBezTo>
                  <a:cubicBezTo>
                    <a:pt x="482866" y="827392"/>
                    <a:pt x="472334" y="835545"/>
                    <a:pt x="458406" y="835885"/>
                  </a:cubicBezTo>
                  <a:cubicBezTo>
                    <a:pt x="440571" y="836395"/>
                    <a:pt x="425114" y="844038"/>
                    <a:pt x="411015" y="853720"/>
                  </a:cubicBezTo>
                  <a:cubicBezTo>
                    <a:pt x="404391" y="858307"/>
                    <a:pt x="400654" y="861024"/>
                    <a:pt x="394199" y="854400"/>
                  </a:cubicBezTo>
                  <a:cubicBezTo>
                    <a:pt x="388424" y="848625"/>
                    <a:pt x="379761" y="850153"/>
                    <a:pt x="375345" y="856948"/>
                  </a:cubicBezTo>
                  <a:cubicBezTo>
                    <a:pt x="372967" y="860854"/>
                    <a:pt x="370249" y="861874"/>
                    <a:pt x="367361" y="858646"/>
                  </a:cubicBezTo>
                  <a:cubicBezTo>
                    <a:pt x="362945" y="853550"/>
                    <a:pt x="359208" y="855759"/>
                    <a:pt x="355471" y="859156"/>
                  </a:cubicBezTo>
                  <a:cubicBezTo>
                    <a:pt x="352414" y="861704"/>
                    <a:pt x="349526" y="864421"/>
                    <a:pt x="346469" y="866800"/>
                  </a:cubicBezTo>
                  <a:cubicBezTo>
                    <a:pt x="337806" y="873934"/>
                    <a:pt x="329143" y="882427"/>
                    <a:pt x="318102" y="884125"/>
                  </a:cubicBezTo>
                  <a:cubicBezTo>
                    <a:pt x="303664" y="886333"/>
                    <a:pt x="289566" y="890240"/>
                    <a:pt x="274788" y="891259"/>
                  </a:cubicBezTo>
                  <a:cubicBezTo>
                    <a:pt x="256444" y="892618"/>
                    <a:pt x="237929" y="891599"/>
                    <a:pt x="219754" y="894487"/>
                  </a:cubicBezTo>
                  <a:cubicBezTo>
                    <a:pt x="214998" y="895166"/>
                    <a:pt x="213469" y="893128"/>
                    <a:pt x="211771" y="889391"/>
                  </a:cubicBezTo>
                  <a:cubicBezTo>
                    <a:pt x="203617" y="870706"/>
                    <a:pt x="195124" y="852192"/>
                    <a:pt x="186801" y="833677"/>
                  </a:cubicBezTo>
                  <a:cubicBezTo>
                    <a:pt x="153509" y="759449"/>
                    <a:pt x="120047" y="685220"/>
                    <a:pt x="87094" y="610992"/>
                  </a:cubicBezTo>
                  <a:cubicBezTo>
                    <a:pt x="84207" y="604707"/>
                    <a:pt x="81998" y="604367"/>
                    <a:pt x="76393" y="607255"/>
                  </a:cubicBezTo>
                  <a:cubicBezTo>
                    <a:pt x="52783" y="619485"/>
                    <a:pt x="29172" y="631545"/>
                    <a:pt x="5222" y="643095"/>
                  </a:cubicBezTo>
                  <a:cubicBezTo>
                    <a:pt x="-1063" y="646153"/>
                    <a:pt x="-893" y="648701"/>
                    <a:pt x="1655" y="654306"/>
                  </a:cubicBezTo>
                  <a:cubicBezTo>
                    <a:pt x="13036" y="678596"/>
                    <a:pt x="23907" y="703225"/>
                    <a:pt x="35117" y="727515"/>
                  </a:cubicBezTo>
                  <a:cubicBezTo>
                    <a:pt x="71807" y="807689"/>
                    <a:pt x="107477" y="888202"/>
                    <a:pt x="141789" y="969394"/>
                  </a:cubicBezTo>
                  <a:cubicBezTo>
                    <a:pt x="145696" y="978567"/>
                    <a:pt x="147904" y="986890"/>
                    <a:pt x="138561" y="994194"/>
                  </a:cubicBezTo>
                  <a:cubicBezTo>
                    <a:pt x="136863" y="995553"/>
                    <a:pt x="135674" y="997931"/>
                    <a:pt x="135334" y="999969"/>
                  </a:cubicBezTo>
                  <a:cubicBezTo>
                    <a:pt x="133975" y="1006254"/>
                    <a:pt x="129729" y="1009991"/>
                    <a:pt x="125143" y="1013897"/>
                  </a:cubicBezTo>
                  <a:cubicBezTo>
                    <a:pt x="107138" y="1029524"/>
                    <a:pt x="94568" y="1047529"/>
                    <a:pt x="96436" y="1073178"/>
                  </a:cubicBezTo>
                  <a:cubicBezTo>
                    <a:pt x="97456" y="1088466"/>
                    <a:pt x="96776" y="1103753"/>
                    <a:pt x="96946" y="1119040"/>
                  </a:cubicBezTo>
                  <a:cubicBezTo>
                    <a:pt x="96946" y="1122437"/>
                    <a:pt x="97286" y="1125835"/>
                    <a:pt x="98305" y="1129062"/>
                  </a:cubicBezTo>
                  <a:cubicBezTo>
                    <a:pt x="102381" y="1142141"/>
                    <a:pt x="104760" y="1155390"/>
                    <a:pt x="105779" y="1168979"/>
                  </a:cubicBezTo>
                  <a:cubicBezTo>
                    <a:pt x="108157" y="1200063"/>
                    <a:pt x="112063" y="1230977"/>
                    <a:pt x="120726" y="1260872"/>
                  </a:cubicBezTo>
                  <a:cubicBezTo>
                    <a:pt x="132277" y="1300959"/>
                    <a:pt x="144676" y="1340876"/>
                    <a:pt x="157076" y="1380793"/>
                  </a:cubicBezTo>
                  <a:cubicBezTo>
                    <a:pt x="163021" y="1399987"/>
                    <a:pt x="167268" y="1419521"/>
                    <a:pt x="171514" y="1439224"/>
                  </a:cubicBezTo>
                  <a:cubicBezTo>
                    <a:pt x="176610" y="1461985"/>
                    <a:pt x="176270" y="1483727"/>
                    <a:pt x="162512" y="1504110"/>
                  </a:cubicBezTo>
                  <a:cubicBezTo>
                    <a:pt x="154019" y="1516680"/>
                    <a:pt x="147394" y="1530609"/>
                    <a:pt x="140430" y="1544197"/>
                  </a:cubicBezTo>
                  <a:cubicBezTo>
                    <a:pt x="136693" y="1551501"/>
                    <a:pt x="131597" y="1556257"/>
                    <a:pt x="123274" y="1557786"/>
                  </a:cubicBezTo>
                  <a:cubicBezTo>
                    <a:pt x="113592" y="1559485"/>
                    <a:pt x="103910" y="1561693"/>
                    <a:pt x="94228" y="1563731"/>
                  </a:cubicBezTo>
                  <a:cubicBezTo>
                    <a:pt x="90661" y="1564580"/>
                    <a:pt x="87604" y="1565599"/>
                    <a:pt x="85226" y="1569167"/>
                  </a:cubicBezTo>
                  <a:cubicBezTo>
                    <a:pt x="78092" y="1579698"/>
                    <a:pt x="70108" y="1589550"/>
                    <a:pt x="59917" y="1597533"/>
                  </a:cubicBezTo>
                  <a:cubicBezTo>
                    <a:pt x="47007" y="1607724"/>
                    <a:pt x="44120" y="1620974"/>
                    <a:pt x="47347" y="1636940"/>
                  </a:cubicBezTo>
                  <a:cubicBezTo>
                    <a:pt x="51424" y="1656984"/>
                    <a:pt x="66202" y="1666156"/>
                    <a:pt x="82848" y="1670233"/>
                  </a:cubicBezTo>
                  <a:cubicBezTo>
                    <a:pt x="110874" y="1677197"/>
                    <a:pt x="139750" y="1680764"/>
                    <a:pt x="168626" y="1675668"/>
                  </a:cubicBezTo>
                  <a:cubicBezTo>
                    <a:pt x="197333" y="1670572"/>
                    <a:pt x="219754" y="1658003"/>
                    <a:pt x="225699" y="1626239"/>
                  </a:cubicBezTo>
                  <a:cubicBezTo>
                    <a:pt x="227398" y="1616897"/>
                    <a:pt x="233343" y="1609763"/>
                    <a:pt x="241496" y="1605007"/>
                  </a:cubicBezTo>
                  <a:cubicBezTo>
                    <a:pt x="251687" y="1599062"/>
                    <a:pt x="262389" y="1593626"/>
                    <a:pt x="272750" y="1588021"/>
                  </a:cubicBezTo>
                  <a:cubicBezTo>
                    <a:pt x="280733" y="1583774"/>
                    <a:pt x="282092" y="1584284"/>
                    <a:pt x="282092" y="1593966"/>
                  </a:cubicBezTo>
                  <a:cubicBezTo>
                    <a:pt x="282262" y="1610272"/>
                    <a:pt x="283621" y="1626749"/>
                    <a:pt x="279884" y="1643055"/>
                  </a:cubicBezTo>
                  <a:cubicBezTo>
                    <a:pt x="278355" y="1649340"/>
                    <a:pt x="284300" y="1652397"/>
                    <a:pt x="287698" y="1653417"/>
                  </a:cubicBezTo>
                  <a:cubicBezTo>
                    <a:pt x="292114" y="1654606"/>
                    <a:pt x="290925" y="1648830"/>
                    <a:pt x="291095" y="1645943"/>
                  </a:cubicBezTo>
                  <a:cubicBezTo>
                    <a:pt x="291944" y="1632184"/>
                    <a:pt x="292284" y="1618256"/>
                    <a:pt x="292963" y="1604327"/>
                  </a:cubicBezTo>
                  <a:cubicBezTo>
                    <a:pt x="293473" y="1595834"/>
                    <a:pt x="293813" y="1587511"/>
                    <a:pt x="295681" y="1579188"/>
                  </a:cubicBezTo>
                  <a:cubicBezTo>
                    <a:pt x="298229" y="1567638"/>
                    <a:pt x="305363" y="1558805"/>
                    <a:pt x="311648" y="1549633"/>
                  </a:cubicBezTo>
                  <a:cubicBezTo>
                    <a:pt x="318612" y="1539441"/>
                    <a:pt x="322349" y="1529250"/>
                    <a:pt x="316234" y="1517190"/>
                  </a:cubicBezTo>
                  <a:cubicBezTo>
                    <a:pt x="314535" y="1513962"/>
                    <a:pt x="315045" y="1510395"/>
                    <a:pt x="316743" y="1507338"/>
                  </a:cubicBezTo>
                  <a:cubicBezTo>
                    <a:pt x="323028" y="1495618"/>
                    <a:pt x="319631" y="1484916"/>
                    <a:pt x="313686" y="1474385"/>
                  </a:cubicBezTo>
                  <a:cubicBezTo>
                    <a:pt x="308760" y="1465553"/>
                    <a:pt x="300947" y="1459268"/>
                    <a:pt x="294662" y="1451794"/>
                  </a:cubicBezTo>
                  <a:cubicBezTo>
                    <a:pt x="290755" y="1447378"/>
                    <a:pt x="287528" y="1444490"/>
                    <a:pt x="281073" y="1446189"/>
                  </a:cubicBezTo>
                  <a:cubicBezTo>
                    <a:pt x="276317" y="1447378"/>
                    <a:pt x="272920" y="1444830"/>
                    <a:pt x="272071" y="1439734"/>
                  </a:cubicBezTo>
                  <a:cubicBezTo>
                    <a:pt x="271391" y="1436167"/>
                    <a:pt x="270882" y="1432430"/>
                    <a:pt x="270542" y="1428863"/>
                  </a:cubicBezTo>
                  <a:cubicBezTo>
                    <a:pt x="266975" y="1386738"/>
                    <a:pt x="275298" y="1345292"/>
                    <a:pt x="278355" y="1303677"/>
                  </a:cubicBezTo>
                  <a:cubicBezTo>
                    <a:pt x="280564" y="1273272"/>
                    <a:pt x="285829" y="1243037"/>
                    <a:pt x="285659" y="1212293"/>
                  </a:cubicBezTo>
                  <a:cubicBezTo>
                    <a:pt x="285659" y="1202101"/>
                    <a:pt x="285150" y="1191230"/>
                    <a:pt x="280564" y="1182398"/>
                  </a:cubicBezTo>
                  <a:cubicBezTo>
                    <a:pt x="274958" y="1171527"/>
                    <a:pt x="273769" y="1159806"/>
                    <a:pt x="269862" y="1148596"/>
                  </a:cubicBezTo>
                  <a:cubicBezTo>
                    <a:pt x="267315" y="1141292"/>
                    <a:pt x="270372" y="1137725"/>
                    <a:pt x="278016" y="1137725"/>
                  </a:cubicBezTo>
                  <a:cubicBezTo>
                    <a:pt x="289906" y="1137555"/>
                    <a:pt x="301796" y="1138404"/>
                    <a:pt x="313686" y="1138234"/>
                  </a:cubicBezTo>
                  <a:cubicBezTo>
                    <a:pt x="321160" y="1138064"/>
                    <a:pt x="324217" y="1140952"/>
                    <a:pt x="323708" y="1148596"/>
                  </a:cubicBezTo>
                  <a:cubicBezTo>
                    <a:pt x="323198" y="1159636"/>
                    <a:pt x="328803" y="1167280"/>
                    <a:pt x="337296" y="1174414"/>
                  </a:cubicBezTo>
                  <a:cubicBezTo>
                    <a:pt x="351055" y="1185625"/>
                    <a:pt x="368041" y="1187154"/>
                    <a:pt x="383668" y="1187663"/>
                  </a:cubicBezTo>
                  <a:cubicBezTo>
                    <a:pt x="424944" y="1189362"/>
                    <a:pt x="466049" y="1193269"/>
                    <a:pt x="507325" y="1194797"/>
                  </a:cubicBezTo>
                  <a:cubicBezTo>
                    <a:pt x="514120" y="1194967"/>
                    <a:pt x="517007" y="1197345"/>
                    <a:pt x="517007" y="1204309"/>
                  </a:cubicBezTo>
                  <a:cubicBezTo>
                    <a:pt x="516837" y="1234884"/>
                    <a:pt x="513100" y="1265289"/>
                    <a:pt x="509194" y="1295524"/>
                  </a:cubicBezTo>
                  <a:cubicBezTo>
                    <a:pt x="504947" y="1328986"/>
                    <a:pt x="502229" y="1362448"/>
                    <a:pt x="499851" y="1395910"/>
                  </a:cubicBezTo>
                  <a:cubicBezTo>
                    <a:pt x="499512" y="1401176"/>
                    <a:pt x="501210" y="1403724"/>
                    <a:pt x="506816" y="1404064"/>
                  </a:cubicBezTo>
                  <a:cubicBezTo>
                    <a:pt x="535522" y="1405592"/>
                    <a:pt x="564228" y="1410688"/>
                    <a:pt x="593104" y="1408140"/>
                  </a:cubicBezTo>
                  <a:cubicBezTo>
                    <a:pt x="597520" y="1407801"/>
                    <a:pt x="602107" y="1407970"/>
                    <a:pt x="606693" y="1407970"/>
                  </a:cubicBezTo>
                  <a:cubicBezTo>
                    <a:pt x="612128" y="1407970"/>
                    <a:pt x="615016" y="1410348"/>
                    <a:pt x="615016" y="1416293"/>
                  </a:cubicBezTo>
                  <a:cubicBezTo>
                    <a:pt x="614676" y="1439564"/>
                    <a:pt x="614506" y="1462665"/>
                    <a:pt x="614167" y="1485936"/>
                  </a:cubicBezTo>
                  <a:cubicBezTo>
                    <a:pt x="614167" y="1488484"/>
                    <a:pt x="614336" y="1491201"/>
                    <a:pt x="610430" y="1490861"/>
                  </a:cubicBezTo>
                  <a:cubicBezTo>
                    <a:pt x="593953" y="1489672"/>
                    <a:pt x="577137" y="1491541"/>
                    <a:pt x="560831" y="1486105"/>
                  </a:cubicBezTo>
                  <a:cubicBezTo>
                    <a:pt x="524991" y="1474046"/>
                    <a:pt x="488980" y="1462325"/>
                    <a:pt x="452801" y="1450945"/>
                  </a:cubicBezTo>
                  <a:cubicBezTo>
                    <a:pt x="438363" y="1446358"/>
                    <a:pt x="436154" y="1447717"/>
                    <a:pt x="429870" y="1458928"/>
                  </a:cubicBezTo>
                  <a:cubicBezTo>
                    <a:pt x="428341" y="1461646"/>
                    <a:pt x="428341" y="1464194"/>
                    <a:pt x="428341" y="1467081"/>
                  </a:cubicBezTo>
                  <a:cubicBezTo>
                    <a:pt x="428341" y="1479821"/>
                    <a:pt x="428511" y="1492560"/>
                    <a:pt x="428171" y="1505300"/>
                  </a:cubicBezTo>
                  <a:cubicBezTo>
                    <a:pt x="428001" y="1512264"/>
                    <a:pt x="428341" y="1518718"/>
                    <a:pt x="434626" y="1523474"/>
                  </a:cubicBezTo>
                  <a:cubicBezTo>
                    <a:pt x="437004" y="1525343"/>
                    <a:pt x="439042" y="1528570"/>
                    <a:pt x="438193" y="1531628"/>
                  </a:cubicBezTo>
                  <a:cubicBezTo>
                    <a:pt x="435645" y="1541479"/>
                    <a:pt x="440571" y="1547085"/>
                    <a:pt x="448214" y="1551671"/>
                  </a:cubicBezTo>
                  <a:cubicBezTo>
                    <a:pt x="450592" y="1553030"/>
                    <a:pt x="451951" y="1555238"/>
                    <a:pt x="451611" y="1557956"/>
                  </a:cubicBezTo>
                  <a:cubicBezTo>
                    <a:pt x="451272" y="1560843"/>
                    <a:pt x="448554" y="1560843"/>
                    <a:pt x="446346" y="1561523"/>
                  </a:cubicBezTo>
                  <a:cubicBezTo>
                    <a:pt x="414582" y="1569846"/>
                    <a:pt x="382988" y="1578679"/>
                    <a:pt x="350715" y="1584454"/>
                  </a:cubicBezTo>
                  <a:cubicBezTo>
                    <a:pt x="336277" y="1587002"/>
                    <a:pt x="327954" y="1598722"/>
                    <a:pt x="327954" y="1610782"/>
                  </a:cubicBezTo>
                  <a:cubicBezTo>
                    <a:pt x="327954" y="1623861"/>
                    <a:pt x="327784" y="1636770"/>
                    <a:pt x="327954" y="1649850"/>
                  </a:cubicBezTo>
                  <a:cubicBezTo>
                    <a:pt x="327954" y="1656984"/>
                    <a:pt x="330332" y="1662929"/>
                    <a:pt x="335428" y="1668194"/>
                  </a:cubicBezTo>
                  <a:cubicBezTo>
                    <a:pt x="340863" y="1673800"/>
                    <a:pt x="346639" y="1679575"/>
                    <a:pt x="346809" y="1688407"/>
                  </a:cubicBezTo>
                  <a:cubicBezTo>
                    <a:pt x="346809" y="1691125"/>
                    <a:pt x="349866" y="1692314"/>
                    <a:pt x="351904" y="1693673"/>
                  </a:cubicBezTo>
                  <a:cubicBezTo>
                    <a:pt x="363285" y="1701317"/>
                    <a:pt x="383498" y="1698259"/>
                    <a:pt x="395558" y="1687219"/>
                  </a:cubicBezTo>
                  <a:cubicBezTo>
                    <a:pt x="405919" y="1677706"/>
                    <a:pt x="408637" y="1664627"/>
                    <a:pt x="410166" y="1651888"/>
                  </a:cubicBezTo>
                  <a:cubicBezTo>
                    <a:pt x="411015" y="1643905"/>
                    <a:pt x="405070" y="1637450"/>
                    <a:pt x="398615" y="1632354"/>
                  </a:cubicBezTo>
                  <a:cubicBezTo>
                    <a:pt x="395728" y="1630146"/>
                    <a:pt x="394539" y="1626919"/>
                    <a:pt x="395388" y="1623182"/>
                  </a:cubicBezTo>
                  <a:cubicBezTo>
                    <a:pt x="396407" y="1619105"/>
                    <a:pt x="400314" y="1619785"/>
                    <a:pt x="403032" y="1619445"/>
                  </a:cubicBezTo>
                  <a:cubicBezTo>
                    <a:pt x="435645" y="1614349"/>
                    <a:pt x="468597" y="1611971"/>
                    <a:pt x="500701" y="1603478"/>
                  </a:cubicBezTo>
                  <a:cubicBezTo>
                    <a:pt x="522103" y="1597703"/>
                    <a:pt x="544694" y="1595665"/>
                    <a:pt x="566606" y="1591928"/>
                  </a:cubicBezTo>
                  <a:cubicBezTo>
                    <a:pt x="583082" y="1589210"/>
                    <a:pt x="599389" y="1584963"/>
                    <a:pt x="616205" y="1587341"/>
                  </a:cubicBezTo>
                  <a:cubicBezTo>
                    <a:pt x="626736" y="1588870"/>
                    <a:pt x="634719" y="1592947"/>
                    <a:pt x="638626" y="1604667"/>
                  </a:cubicBezTo>
                  <a:cubicBezTo>
                    <a:pt x="647629" y="1630655"/>
                    <a:pt x="655952" y="1656984"/>
                    <a:pt x="663935" y="1683312"/>
                  </a:cubicBezTo>
                  <a:cubicBezTo>
                    <a:pt x="668861" y="1699448"/>
                    <a:pt x="672938" y="1715075"/>
                    <a:pt x="667502" y="1731891"/>
                  </a:cubicBezTo>
                  <a:cubicBezTo>
                    <a:pt x="664954" y="1739875"/>
                    <a:pt x="665124" y="1748707"/>
                    <a:pt x="665634" y="1757200"/>
                  </a:cubicBezTo>
                  <a:cubicBezTo>
                    <a:pt x="666993" y="1780471"/>
                    <a:pt x="688735" y="1802043"/>
                    <a:pt x="712345" y="1803402"/>
                  </a:cubicBezTo>
                  <a:cubicBezTo>
                    <a:pt x="734257" y="1804591"/>
                    <a:pt x="759905" y="1784378"/>
                    <a:pt x="763642" y="1762976"/>
                  </a:cubicBezTo>
                  <a:cubicBezTo>
                    <a:pt x="765001" y="1755842"/>
                    <a:pt x="763642" y="1748877"/>
                    <a:pt x="760415" y="1742423"/>
                  </a:cubicBezTo>
                  <a:cubicBezTo>
                    <a:pt x="753791" y="1728664"/>
                    <a:pt x="742580" y="1719152"/>
                    <a:pt x="730860" y="1710319"/>
                  </a:cubicBezTo>
                  <a:cubicBezTo>
                    <a:pt x="728482" y="1708451"/>
                    <a:pt x="726783" y="1707092"/>
                    <a:pt x="725934" y="1704204"/>
                  </a:cubicBezTo>
                  <a:cubicBezTo>
                    <a:pt x="714553" y="1668024"/>
                    <a:pt x="702663" y="1632184"/>
                    <a:pt x="695189" y="1594985"/>
                  </a:cubicBezTo>
                  <a:cubicBezTo>
                    <a:pt x="692811" y="1583435"/>
                    <a:pt x="694000" y="1581906"/>
                    <a:pt x="705890" y="1581736"/>
                  </a:cubicBezTo>
                  <a:cubicBezTo>
                    <a:pt x="707929" y="1581736"/>
                    <a:pt x="709797" y="1582076"/>
                    <a:pt x="711835" y="1582246"/>
                  </a:cubicBezTo>
                  <a:cubicBezTo>
                    <a:pt x="735786" y="1584793"/>
                    <a:pt x="759566" y="1587681"/>
                    <a:pt x="783516" y="1589719"/>
                  </a:cubicBezTo>
                  <a:cubicBezTo>
                    <a:pt x="831756" y="1593626"/>
                    <a:pt x="879996" y="1596514"/>
                    <a:pt x="928236" y="1601270"/>
                  </a:cubicBezTo>
                  <a:cubicBezTo>
                    <a:pt x="948449" y="1603308"/>
                    <a:pt x="948449" y="1603138"/>
                    <a:pt x="942844" y="1623182"/>
                  </a:cubicBezTo>
                  <a:cubicBezTo>
                    <a:pt x="941315" y="1628617"/>
                    <a:pt x="939446" y="1634732"/>
                    <a:pt x="943353" y="1639488"/>
                  </a:cubicBezTo>
                  <a:cubicBezTo>
                    <a:pt x="947600" y="1644754"/>
                    <a:pt x="950148" y="1650529"/>
                    <a:pt x="951506" y="1656984"/>
                  </a:cubicBezTo>
                  <a:cubicBezTo>
                    <a:pt x="952356" y="1661060"/>
                    <a:pt x="954734" y="1662759"/>
                    <a:pt x="958980" y="1663778"/>
                  </a:cubicBezTo>
                  <a:cubicBezTo>
                    <a:pt x="969002" y="1665986"/>
                    <a:pt x="979193" y="1665816"/>
                    <a:pt x="989385" y="1666496"/>
                  </a:cubicBezTo>
                  <a:cubicBezTo>
                    <a:pt x="996179" y="1667005"/>
                    <a:pt x="999916" y="1664118"/>
                    <a:pt x="1002974" y="1659531"/>
                  </a:cubicBezTo>
                  <a:cubicBezTo>
                    <a:pt x="1012656" y="1645263"/>
                    <a:pt x="1014015" y="1629297"/>
                    <a:pt x="1010278" y="1613160"/>
                  </a:cubicBezTo>
                  <a:close/>
                  <a:moveTo>
                    <a:pt x="893245" y="959203"/>
                  </a:moveTo>
                  <a:cubicBezTo>
                    <a:pt x="900379" y="964808"/>
                    <a:pt x="906154" y="960732"/>
                    <a:pt x="911929" y="957674"/>
                  </a:cubicBezTo>
                  <a:cubicBezTo>
                    <a:pt x="921611" y="952748"/>
                    <a:pt x="921611" y="952578"/>
                    <a:pt x="923310" y="963110"/>
                  </a:cubicBezTo>
                  <a:cubicBezTo>
                    <a:pt x="929425" y="999459"/>
                    <a:pt x="935540" y="1035639"/>
                    <a:pt x="941655" y="1071989"/>
                  </a:cubicBezTo>
                  <a:cubicBezTo>
                    <a:pt x="942504" y="1076745"/>
                    <a:pt x="942674" y="1081501"/>
                    <a:pt x="943183" y="1086257"/>
                  </a:cubicBezTo>
                  <a:cubicBezTo>
                    <a:pt x="943013" y="1086257"/>
                    <a:pt x="942844" y="1086257"/>
                    <a:pt x="942504" y="1086257"/>
                  </a:cubicBezTo>
                  <a:cubicBezTo>
                    <a:pt x="942504" y="1090164"/>
                    <a:pt x="942674" y="1094241"/>
                    <a:pt x="942504" y="1098147"/>
                  </a:cubicBezTo>
                  <a:cubicBezTo>
                    <a:pt x="942334" y="1100865"/>
                    <a:pt x="940805" y="1103073"/>
                    <a:pt x="937748" y="1103073"/>
                  </a:cubicBezTo>
                  <a:cubicBezTo>
                    <a:pt x="934690" y="1103243"/>
                    <a:pt x="933501" y="1101205"/>
                    <a:pt x="932822" y="1098317"/>
                  </a:cubicBezTo>
                  <a:cubicBezTo>
                    <a:pt x="928066" y="1076066"/>
                    <a:pt x="919573" y="1054833"/>
                    <a:pt x="912269" y="1033261"/>
                  </a:cubicBezTo>
                  <a:cubicBezTo>
                    <a:pt x="905645" y="1013897"/>
                    <a:pt x="897152" y="995213"/>
                    <a:pt x="893245" y="974830"/>
                  </a:cubicBezTo>
                  <a:cubicBezTo>
                    <a:pt x="892565" y="970753"/>
                    <a:pt x="888828" y="967526"/>
                    <a:pt x="888998" y="962940"/>
                  </a:cubicBezTo>
                  <a:cubicBezTo>
                    <a:pt x="888998" y="960562"/>
                    <a:pt x="889508" y="956145"/>
                    <a:pt x="893245" y="959203"/>
                  </a:cubicBezTo>
                  <a:close/>
                </a:path>
              </a:pathLst>
            </a:custGeom>
            <a:solidFill>
              <a:schemeClr val="accent1"/>
            </a:solidFill>
            <a:ln w="16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0731FEF3-240D-4E22-9D54-E7B107DE3672}"/>
              </a:ext>
            </a:extLst>
          </p:cNvPr>
          <p:cNvGrpSpPr/>
          <p:nvPr/>
        </p:nvGrpSpPr>
        <p:grpSpPr>
          <a:xfrm>
            <a:off x="6245748" y="1489483"/>
            <a:ext cx="1415562" cy="1940010"/>
            <a:chOff x="1007367" y="334045"/>
            <a:chExt cx="2785541" cy="3817552"/>
          </a:xfrm>
        </p:grpSpPr>
        <p:sp>
          <p:nvSpPr>
            <p:cNvPr id="63" name="자유형: 도형 62">
              <a:extLst>
                <a:ext uri="{FF2B5EF4-FFF2-40B4-BE49-F238E27FC236}">
                  <a16:creationId xmlns:a16="http://schemas.microsoft.com/office/drawing/2014/main" id="{AC6F6578-B87F-427F-9FB7-81DEF0A62E3F}"/>
                </a:ext>
              </a:extLst>
            </p:cNvPr>
            <p:cNvSpPr/>
            <p:nvPr/>
          </p:nvSpPr>
          <p:spPr>
            <a:xfrm>
              <a:off x="1007367" y="334045"/>
              <a:ext cx="2785541" cy="3817552"/>
            </a:xfrm>
            <a:custGeom>
              <a:avLst/>
              <a:gdLst>
                <a:gd name="connsiteX0" fmla="*/ 2784939 w 2785541"/>
                <a:gd name="connsiteY0" fmla="*/ 700665 h 3817551"/>
                <a:gd name="connsiteX1" fmla="*/ 2658637 w 2785541"/>
                <a:gd name="connsiteY1" fmla="*/ 387864 h 3817551"/>
                <a:gd name="connsiteX2" fmla="*/ 2317738 w 2785541"/>
                <a:gd name="connsiteY2" fmla="*/ 166884 h 3817551"/>
                <a:gd name="connsiteX3" fmla="*/ 1644129 w 2785541"/>
                <a:gd name="connsiteY3" fmla="*/ 11531 h 3817551"/>
                <a:gd name="connsiteX4" fmla="*/ 582473 w 2785541"/>
                <a:gd name="connsiteY4" fmla="*/ 123259 h 3817551"/>
                <a:gd name="connsiteX5" fmla="*/ 126130 w 2785541"/>
                <a:gd name="connsiteY5" fmla="*/ 387959 h 3817551"/>
                <a:gd name="connsiteX6" fmla="*/ 210 w 2785541"/>
                <a:gd name="connsiteY6" fmla="*/ 676852 h 3817551"/>
                <a:gd name="connsiteX7" fmla="*/ 19 w 2785541"/>
                <a:gd name="connsiteY7" fmla="*/ 3123539 h 3817551"/>
                <a:gd name="connsiteX8" fmla="*/ 100698 w 2785541"/>
                <a:gd name="connsiteY8" fmla="*/ 3398431 h 3817551"/>
                <a:gd name="connsiteX9" fmla="*/ 528657 w 2785541"/>
                <a:gd name="connsiteY9" fmla="*/ 3672179 h 3817551"/>
                <a:gd name="connsiteX10" fmla="*/ 2111426 w 2785541"/>
                <a:gd name="connsiteY10" fmla="*/ 3719709 h 3817551"/>
                <a:gd name="connsiteX11" fmla="*/ 2610631 w 2785541"/>
                <a:gd name="connsiteY11" fmla="*/ 3473107 h 3817551"/>
                <a:gd name="connsiteX12" fmla="*/ 2785320 w 2785541"/>
                <a:gd name="connsiteY12" fmla="*/ 3094964 h 3817551"/>
                <a:gd name="connsiteX13" fmla="*/ 2784939 w 2785541"/>
                <a:gd name="connsiteY13" fmla="*/ 700665 h 38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785541" h="3817551">
                  <a:moveTo>
                    <a:pt x="2784939" y="700665"/>
                  </a:moveTo>
                  <a:cubicBezTo>
                    <a:pt x="2786653" y="577125"/>
                    <a:pt x="2742172" y="475398"/>
                    <a:pt x="2658637" y="387864"/>
                  </a:cubicBezTo>
                  <a:cubicBezTo>
                    <a:pt x="2562530" y="287184"/>
                    <a:pt x="2444420" y="220033"/>
                    <a:pt x="2317738" y="166884"/>
                  </a:cubicBezTo>
                  <a:cubicBezTo>
                    <a:pt x="2102187" y="76491"/>
                    <a:pt x="1876158" y="31152"/>
                    <a:pt x="1644129" y="11531"/>
                  </a:cubicBezTo>
                  <a:cubicBezTo>
                    <a:pt x="1283037" y="-19140"/>
                    <a:pt x="927849" y="9150"/>
                    <a:pt x="582473" y="123259"/>
                  </a:cubicBezTo>
                  <a:cubicBezTo>
                    <a:pt x="412547" y="179361"/>
                    <a:pt x="252813" y="256323"/>
                    <a:pt x="126130" y="387959"/>
                  </a:cubicBezTo>
                  <a:cubicBezTo>
                    <a:pt x="48597" y="468540"/>
                    <a:pt x="114" y="562362"/>
                    <a:pt x="210" y="676852"/>
                  </a:cubicBezTo>
                  <a:cubicBezTo>
                    <a:pt x="305" y="897451"/>
                    <a:pt x="1924" y="2907702"/>
                    <a:pt x="19" y="3123539"/>
                  </a:cubicBezTo>
                  <a:cubicBezTo>
                    <a:pt x="-933" y="3228885"/>
                    <a:pt x="33738" y="3319278"/>
                    <a:pt x="100698" y="3398431"/>
                  </a:cubicBezTo>
                  <a:cubicBezTo>
                    <a:pt x="215094" y="3533495"/>
                    <a:pt x="365398" y="3615601"/>
                    <a:pt x="528657" y="3672179"/>
                  </a:cubicBezTo>
                  <a:cubicBezTo>
                    <a:pt x="1050722" y="3853249"/>
                    <a:pt x="1579645" y="3860584"/>
                    <a:pt x="2111426" y="3719709"/>
                  </a:cubicBezTo>
                  <a:cubicBezTo>
                    <a:pt x="2293639" y="3671512"/>
                    <a:pt x="2465375" y="3597789"/>
                    <a:pt x="2610631" y="3473107"/>
                  </a:cubicBezTo>
                  <a:cubicBezTo>
                    <a:pt x="2726169" y="3373856"/>
                    <a:pt x="2789797" y="3252984"/>
                    <a:pt x="2785320" y="3094964"/>
                  </a:cubicBezTo>
                  <a:cubicBezTo>
                    <a:pt x="2779605" y="2888748"/>
                    <a:pt x="2781986" y="913263"/>
                    <a:pt x="2784939" y="700665"/>
                  </a:cubicBez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4" name="자유형: 도형 63">
              <a:extLst>
                <a:ext uri="{FF2B5EF4-FFF2-40B4-BE49-F238E27FC236}">
                  <a16:creationId xmlns:a16="http://schemas.microsoft.com/office/drawing/2014/main" id="{72C7B195-4E5D-4A1F-A2CF-02DB423A01F6}"/>
                </a:ext>
              </a:extLst>
            </p:cNvPr>
            <p:cNvSpPr/>
            <p:nvPr/>
          </p:nvSpPr>
          <p:spPr>
            <a:xfrm>
              <a:off x="1110510" y="436347"/>
              <a:ext cx="2577998" cy="1134812"/>
            </a:xfrm>
            <a:custGeom>
              <a:avLst/>
              <a:gdLst>
                <a:gd name="connsiteX0" fmla="*/ 1250097 w 2577998"/>
                <a:gd name="connsiteY0" fmla="*/ 1134813 h 1134813"/>
                <a:gd name="connsiteX1" fmla="*/ 384941 w 2577998"/>
                <a:gd name="connsiteY1" fmla="*/ 968411 h 1134813"/>
                <a:gd name="connsiteX2" fmla="*/ 106716 w 2577998"/>
                <a:gd name="connsiteY2" fmla="*/ 789246 h 1134813"/>
                <a:gd name="connsiteX3" fmla="*/ 106811 w 2577998"/>
                <a:gd name="connsiteY3" fmla="*/ 347000 h 1134813"/>
                <a:gd name="connsiteX4" fmla="*/ 554010 w 2577998"/>
                <a:gd name="connsiteY4" fmla="*/ 104970 h 1134813"/>
                <a:gd name="connsiteX5" fmla="*/ 1650433 w 2577998"/>
                <a:gd name="connsiteY5" fmla="*/ 24674 h 1134813"/>
                <a:gd name="connsiteX6" fmla="*/ 2280892 w 2577998"/>
                <a:gd name="connsiteY6" fmla="*/ 209840 h 1134813"/>
                <a:gd name="connsiteX7" fmla="*/ 2486442 w 2577998"/>
                <a:gd name="connsiteY7" fmla="*/ 361859 h 1134813"/>
                <a:gd name="connsiteX8" fmla="*/ 2492538 w 2577998"/>
                <a:gd name="connsiteY8" fmla="*/ 766196 h 1134813"/>
                <a:gd name="connsiteX9" fmla="*/ 2120968 w 2577998"/>
                <a:gd name="connsiteY9" fmla="*/ 997939 h 1134813"/>
                <a:gd name="connsiteX10" fmla="*/ 1250097 w 2577998"/>
                <a:gd name="connsiteY10" fmla="*/ 1134813 h 1134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77998" h="1134813">
                  <a:moveTo>
                    <a:pt x="1250097" y="1134813"/>
                  </a:moveTo>
                  <a:cubicBezTo>
                    <a:pt x="978730" y="1133289"/>
                    <a:pt x="674120" y="1091951"/>
                    <a:pt x="384941" y="968411"/>
                  </a:cubicBezTo>
                  <a:cubicBezTo>
                    <a:pt x="282357" y="924501"/>
                    <a:pt x="186249" y="869161"/>
                    <a:pt x="106716" y="789246"/>
                  </a:cubicBezTo>
                  <a:cubicBezTo>
                    <a:pt x="-35397" y="646371"/>
                    <a:pt x="-35778" y="488351"/>
                    <a:pt x="106811" y="347000"/>
                  </a:cubicBezTo>
                  <a:cubicBezTo>
                    <a:pt x="231970" y="222985"/>
                    <a:pt x="389132" y="155071"/>
                    <a:pt x="554010" y="104970"/>
                  </a:cubicBezTo>
                  <a:cubicBezTo>
                    <a:pt x="913102" y="-4091"/>
                    <a:pt x="1279434" y="-23141"/>
                    <a:pt x="1650433" y="24674"/>
                  </a:cubicBezTo>
                  <a:cubicBezTo>
                    <a:pt x="1870460" y="53059"/>
                    <a:pt x="2083153" y="106208"/>
                    <a:pt x="2280892" y="209840"/>
                  </a:cubicBezTo>
                  <a:cubicBezTo>
                    <a:pt x="2357092" y="249845"/>
                    <a:pt x="2427482" y="298232"/>
                    <a:pt x="2486442" y="361859"/>
                  </a:cubicBezTo>
                  <a:cubicBezTo>
                    <a:pt x="2605885" y="490828"/>
                    <a:pt x="2609029" y="634560"/>
                    <a:pt x="2492538" y="766196"/>
                  </a:cubicBezTo>
                  <a:cubicBezTo>
                    <a:pt x="2391954" y="879924"/>
                    <a:pt x="2260033" y="945837"/>
                    <a:pt x="2120968" y="997939"/>
                  </a:cubicBezTo>
                  <a:cubicBezTo>
                    <a:pt x="1853410" y="1098142"/>
                    <a:pt x="1574804" y="1134337"/>
                    <a:pt x="1250097" y="1134813"/>
                  </a:cubicBezTo>
                  <a:close/>
                </a:path>
              </a:pathLst>
            </a:custGeom>
            <a:solidFill>
              <a:srgbClr val="FEFEF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78D68AEF-829F-4584-8312-8246075C7B40}"/>
                </a:ext>
              </a:extLst>
            </p:cNvPr>
            <p:cNvSpPr/>
            <p:nvPr/>
          </p:nvSpPr>
          <p:spPr>
            <a:xfrm>
              <a:off x="1110170" y="2504324"/>
              <a:ext cx="2577213" cy="922792"/>
            </a:xfrm>
            <a:custGeom>
              <a:avLst/>
              <a:gdLst>
                <a:gd name="connsiteX0" fmla="*/ 1234 w 2577213"/>
                <a:gd name="connsiteY0" fmla="*/ 0 h 922792"/>
                <a:gd name="connsiteX1" fmla="*/ 743898 w 2577213"/>
                <a:gd name="connsiteY1" fmla="*/ 353758 h 922792"/>
                <a:gd name="connsiteX2" fmla="*/ 2047204 w 2577213"/>
                <a:gd name="connsiteY2" fmla="*/ 300799 h 922792"/>
                <a:gd name="connsiteX3" fmla="*/ 2567650 w 2577213"/>
                <a:gd name="connsiteY3" fmla="*/ 8763 h 922792"/>
                <a:gd name="connsiteX4" fmla="*/ 2575746 w 2577213"/>
                <a:gd name="connsiteY4" fmla="*/ 14097 h 922792"/>
                <a:gd name="connsiteX5" fmla="*/ 2574984 w 2577213"/>
                <a:gd name="connsiteY5" fmla="*/ 385096 h 922792"/>
                <a:gd name="connsiteX6" fmla="*/ 2480782 w 2577213"/>
                <a:gd name="connsiteY6" fmla="*/ 567214 h 922792"/>
                <a:gd name="connsiteX7" fmla="*/ 2091114 w 2577213"/>
                <a:gd name="connsiteY7" fmla="*/ 796957 h 922792"/>
                <a:gd name="connsiteX8" fmla="*/ 1082512 w 2577213"/>
                <a:gd name="connsiteY8" fmla="*/ 914876 h 922792"/>
                <a:gd name="connsiteX9" fmla="*/ 372899 w 2577213"/>
                <a:gd name="connsiteY9" fmla="*/ 750856 h 922792"/>
                <a:gd name="connsiteX10" fmla="*/ 97722 w 2577213"/>
                <a:gd name="connsiteY10" fmla="*/ 567214 h 922792"/>
                <a:gd name="connsiteX11" fmla="*/ 186 w 2577213"/>
                <a:gd name="connsiteY11" fmla="*/ 327946 h 922792"/>
                <a:gd name="connsiteX12" fmla="*/ 1234 w 2577213"/>
                <a:gd name="connsiteY12" fmla="*/ 0 h 922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77213" h="922792">
                  <a:moveTo>
                    <a:pt x="1234" y="0"/>
                  </a:moveTo>
                  <a:cubicBezTo>
                    <a:pt x="213546" y="212122"/>
                    <a:pt x="471864" y="300228"/>
                    <a:pt x="743898" y="353758"/>
                  </a:cubicBezTo>
                  <a:cubicBezTo>
                    <a:pt x="1181858" y="440055"/>
                    <a:pt x="1617626" y="428054"/>
                    <a:pt x="2047204" y="300799"/>
                  </a:cubicBezTo>
                  <a:cubicBezTo>
                    <a:pt x="2242181" y="243078"/>
                    <a:pt x="2423918" y="158591"/>
                    <a:pt x="2567650" y="8763"/>
                  </a:cubicBezTo>
                  <a:cubicBezTo>
                    <a:pt x="2571174" y="10954"/>
                    <a:pt x="2575746" y="12573"/>
                    <a:pt x="2575746" y="14097"/>
                  </a:cubicBezTo>
                  <a:cubicBezTo>
                    <a:pt x="2576127" y="137731"/>
                    <a:pt x="2579270" y="261556"/>
                    <a:pt x="2574984" y="385096"/>
                  </a:cubicBezTo>
                  <a:cubicBezTo>
                    <a:pt x="2572412" y="457867"/>
                    <a:pt x="2530026" y="516064"/>
                    <a:pt x="2480782" y="567214"/>
                  </a:cubicBezTo>
                  <a:cubicBezTo>
                    <a:pt x="2372387" y="679895"/>
                    <a:pt x="2235894" y="746474"/>
                    <a:pt x="2091114" y="796957"/>
                  </a:cubicBezTo>
                  <a:cubicBezTo>
                    <a:pt x="1763930" y="911066"/>
                    <a:pt x="1426079" y="938784"/>
                    <a:pt x="1082512" y="914876"/>
                  </a:cubicBezTo>
                  <a:cubicBezTo>
                    <a:pt x="837338" y="897826"/>
                    <a:pt x="598832" y="851059"/>
                    <a:pt x="372899" y="750856"/>
                  </a:cubicBezTo>
                  <a:cubicBezTo>
                    <a:pt x="270791" y="705517"/>
                    <a:pt x="175732" y="648938"/>
                    <a:pt x="97722" y="567214"/>
                  </a:cubicBezTo>
                  <a:cubicBezTo>
                    <a:pt x="33905" y="500348"/>
                    <a:pt x="-2957" y="423672"/>
                    <a:pt x="186" y="327946"/>
                  </a:cubicBezTo>
                  <a:cubicBezTo>
                    <a:pt x="3901" y="222504"/>
                    <a:pt x="1234" y="116776"/>
                    <a:pt x="1234" y="0"/>
                  </a:cubicBezTo>
                  <a:close/>
                </a:path>
              </a:pathLst>
            </a:custGeom>
            <a:solidFill>
              <a:srgbClr val="FEFEF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6" name="자유형: 도형 65">
              <a:extLst>
                <a:ext uri="{FF2B5EF4-FFF2-40B4-BE49-F238E27FC236}">
                  <a16:creationId xmlns:a16="http://schemas.microsoft.com/office/drawing/2014/main" id="{6EC66D05-DB97-4A9F-907D-BB7B3E67CCBE}"/>
                </a:ext>
              </a:extLst>
            </p:cNvPr>
            <p:cNvSpPr/>
            <p:nvPr/>
          </p:nvSpPr>
          <p:spPr>
            <a:xfrm>
              <a:off x="1110025" y="1889390"/>
              <a:ext cx="2579144" cy="922313"/>
            </a:xfrm>
            <a:custGeom>
              <a:avLst/>
              <a:gdLst>
                <a:gd name="connsiteX0" fmla="*/ 1378 w 2579144"/>
                <a:gd name="connsiteY0" fmla="*/ 0 h 922313"/>
                <a:gd name="connsiteX1" fmla="*/ 981215 w 2579144"/>
                <a:gd name="connsiteY1" fmla="*/ 385667 h 922313"/>
                <a:gd name="connsiteX2" fmla="*/ 2008581 w 2579144"/>
                <a:gd name="connsiteY2" fmla="*/ 308515 h 922313"/>
                <a:gd name="connsiteX3" fmla="*/ 2570461 w 2579144"/>
                <a:gd name="connsiteY3" fmla="*/ 2762 h 922313"/>
                <a:gd name="connsiteX4" fmla="*/ 2577605 w 2579144"/>
                <a:gd name="connsiteY4" fmla="*/ 45911 h 922313"/>
                <a:gd name="connsiteX5" fmla="*/ 2578748 w 2579144"/>
                <a:gd name="connsiteY5" fmla="*/ 317183 h 922313"/>
                <a:gd name="connsiteX6" fmla="*/ 2462829 w 2579144"/>
                <a:gd name="connsiteY6" fmla="*/ 582263 h 922313"/>
                <a:gd name="connsiteX7" fmla="*/ 2052968 w 2579144"/>
                <a:gd name="connsiteY7" fmla="*/ 805720 h 922313"/>
                <a:gd name="connsiteX8" fmla="*/ 436766 w 2579144"/>
                <a:gd name="connsiteY8" fmla="*/ 773621 h 922313"/>
                <a:gd name="connsiteX9" fmla="*/ 112821 w 2579144"/>
                <a:gd name="connsiteY9" fmla="*/ 579025 h 922313"/>
                <a:gd name="connsiteX10" fmla="*/ 330 w 2579144"/>
                <a:gd name="connsiteY10" fmla="*/ 317183 h 922313"/>
                <a:gd name="connsiteX11" fmla="*/ 1378 w 2579144"/>
                <a:gd name="connsiteY11" fmla="*/ 0 h 922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79144" h="922313">
                  <a:moveTo>
                    <a:pt x="1378" y="0"/>
                  </a:moveTo>
                  <a:cubicBezTo>
                    <a:pt x="281794" y="263271"/>
                    <a:pt x="624123" y="344424"/>
                    <a:pt x="981215" y="385667"/>
                  </a:cubicBezTo>
                  <a:cubicBezTo>
                    <a:pt x="1328401" y="425768"/>
                    <a:pt x="1671587" y="402908"/>
                    <a:pt x="2008581" y="308515"/>
                  </a:cubicBezTo>
                  <a:cubicBezTo>
                    <a:pt x="2218036" y="249841"/>
                    <a:pt x="2414251" y="164306"/>
                    <a:pt x="2570461" y="2762"/>
                  </a:cubicBezTo>
                  <a:cubicBezTo>
                    <a:pt x="2581606" y="18288"/>
                    <a:pt x="2577510" y="32671"/>
                    <a:pt x="2577605" y="45911"/>
                  </a:cubicBezTo>
                  <a:cubicBezTo>
                    <a:pt x="2578081" y="136303"/>
                    <a:pt x="2574462" y="226886"/>
                    <a:pt x="2578748" y="317183"/>
                  </a:cubicBezTo>
                  <a:cubicBezTo>
                    <a:pt x="2583891" y="426149"/>
                    <a:pt x="2538648" y="510540"/>
                    <a:pt x="2462829" y="582263"/>
                  </a:cubicBezTo>
                  <a:cubicBezTo>
                    <a:pt x="2346052" y="692753"/>
                    <a:pt x="2204320" y="760381"/>
                    <a:pt x="2052968" y="805720"/>
                  </a:cubicBezTo>
                  <a:cubicBezTo>
                    <a:pt x="1511281" y="967931"/>
                    <a:pt x="971595" y="964216"/>
                    <a:pt x="436766" y="773621"/>
                  </a:cubicBezTo>
                  <a:cubicBezTo>
                    <a:pt x="316560" y="730758"/>
                    <a:pt x="205785" y="668655"/>
                    <a:pt x="112821" y="579025"/>
                  </a:cubicBezTo>
                  <a:cubicBezTo>
                    <a:pt x="38907" y="507683"/>
                    <a:pt x="-4242" y="424244"/>
                    <a:pt x="330" y="317183"/>
                  </a:cubicBezTo>
                  <a:cubicBezTo>
                    <a:pt x="4712" y="214313"/>
                    <a:pt x="1378" y="111157"/>
                    <a:pt x="1378" y="0"/>
                  </a:cubicBezTo>
                  <a:close/>
                </a:path>
              </a:pathLst>
            </a:custGeom>
            <a:solidFill>
              <a:srgbClr val="FEFEF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78BA04A3-ED5A-4095-B88E-080E2D596233}"/>
                </a:ext>
              </a:extLst>
            </p:cNvPr>
            <p:cNvSpPr/>
            <p:nvPr/>
          </p:nvSpPr>
          <p:spPr>
            <a:xfrm>
              <a:off x="1110954" y="1266645"/>
              <a:ext cx="2577038" cy="922819"/>
            </a:xfrm>
            <a:custGeom>
              <a:avLst/>
              <a:gdLst>
                <a:gd name="connsiteX0" fmla="*/ 2576010 w 2577038"/>
                <a:gd name="connsiteY0" fmla="*/ 0 h 922819"/>
                <a:gd name="connsiteX1" fmla="*/ 2575057 w 2577038"/>
                <a:gd name="connsiteY1" fmla="*/ 378523 h 922819"/>
                <a:gd name="connsiteX2" fmla="*/ 2468568 w 2577038"/>
                <a:gd name="connsiteY2" fmla="*/ 579787 h 922819"/>
                <a:gd name="connsiteX3" fmla="*/ 2137002 w 2577038"/>
                <a:gd name="connsiteY3" fmla="*/ 779907 h 922819"/>
                <a:gd name="connsiteX4" fmla="*/ 1197933 w 2577038"/>
                <a:gd name="connsiteY4" fmla="*/ 921258 h 922819"/>
                <a:gd name="connsiteX5" fmla="*/ 326871 w 2577038"/>
                <a:gd name="connsiteY5" fmla="*/ 729615 h 922819"/>
                <a:gd name="connsiteX6" fmla="*/ 73221 w 2577038"/>
                <a:gd name="connsiteY6" fmla="*/ 540544 h 922819"/>
                <a:gd name="connsiteX7" fmla="*/ 69 w 2577038"/>
                <a:gd name="connsiteY7" fmla="*/ 339757 h 922819"/>
                <a:gd name="connsiteX8" fmla="*/ 640 w 2577038"/>
                <a:gd name="connsiteY8" fmla="*/ 12097 h 922819"/>
                <a:gd name="connsiteX9" fmla="*/ 11594 w 2577038"/>
                <a:gd name="connsiteY9" fmla="*/ 11239 h 922819"/>
                <a:gd name="connsiteX10" fmla="*/ 629862 w 2577038"/>
                <a:gd name="connsiteY10" fmla="*/ 328613 h 922819"/>
                <a:gd name="connsiteX11" fmla="*/ 2085472 w 2577038"/>
                <a:gd name="connsiteY11" fmla="*/ 288893 h 922819"/>
                <a:gd name="connsiteX12" fmla="*/ 2576010 w 2577038"/>
                <a:gd name="connsiteY12" fmla="*/ 0 h 922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77038" h="922819">
                  <a:moveTo>
                    <a:pt x="2576010" y="0"/>
                  </a:moveTo>
                  <a:cubicBezTo>
                    <a:pt x="2576010" y="134302"/>
                    <a:pt x="2578867" y="256508"/>
                    <a:pt x="2575057" y="378523"/>
                  </a:cubicBezTo>
                  <a:cubicBezTo>
                    <a:pt x="2572486" y="460724"/>
                    <a:pt x="2524861" y="524161"/>
                    <a:pt x="2468568" y="579787"/>
                  </a:cubicBezTo>
                  <a:cubicBezTo>
                    <a:pt x="2374175" y="672846"/>
                    <a:pt x="2259208" y="733044"/>
                    <a:pt x="2137002" y="779907"/>
                  </a:cubicBezTo>
                  <a:cubicBezTo>
                    <a:pt x="1834488" y="895922"/>
                    <a:pt x="1519306" y="931069"/>
                    <a:pt x="1197933" y="921258"/>
                  </a:cubicBezTo>
                  <a:cubicBezTo>
                    <a:pt x="895800" y="912019"/>
                    <a:pt x="601763" y="862679"/>
                    <a:pt x="326871" y="729615"/>
                  </a:cubicBezTo>
                  <a:cubicBezTo>
                    <a:pt x="230669" y="683038"/>
                    <a:pt x="141991" y="624650"/>
                    <a:pt x="73221" y="540544"/>
                  </a:cubicBezTo>
                  <a:cubicBezTo>
                    <a:pt x="25596" y="482251"/>
                    <a:pt x="-1551" y="417100"/>
                    <a:pt x="69" y="339757"/>
                  </a:cubicBezTo>
                  <a:cubicBezTo>
                    <a:pt x="2259" y="230505"/>
                    <a:pt x="640" y="121253"/>
                    <a:pt x="640" y="12097"/>
                  </a:cubicBezTo>
                  <a:cubicBezTo>
                    <a:pt x="6069" y="11620"/>
                    <a:pt x="10356" y="10001"/>
                    <a:pt x="11594" y="11239"/>
                  </a:cubicBezTo>
                  <a:cubicBezTo>
                    <a:pt x="182853" y="184785"/>
                    <a:pt x="399357" y="273177"/>
                    <a:pt x="629862" y="328613"/>
                  </a:cubicBezTo>
                  <a:cubicBezTo>
                    <a:pt x="1117923" y="446056"/>
                    <a:pt x="1604460" y="439484"/>
                    <a:pt x="2085472" y="288893"/>
                  </a:cubicBezTo>
                  <a:cubicBezTo>
                    <a:pt x="2266638" y="232029"/>
                    <a:pt x="2434468" y="148018"/>
                    <a:pt x="2576010" y="0"/>
                  </a:cubicBezTo>
                  <a:close/>
                </a:path>
              </a:pathLst>
            </a:custGeom>
            <a:solidFill>
              <a:srgbClr val="FEFEF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053F9282-9CAD-4C14-B984-31003E092394}"/>
                </a:ext>
              </a:extLst>
            </p:cNvPr>
            <p:cNvSpPr/>
            <p:nvPr/>
          </p:nvSpPr>
          <p:spPr>
            <a:xfrm>
              <a:off x="1110063" y="3121544"/>
              <a:ext cx="2580179" cy="926704"/>
            </a:xfrm>
            <a:custGeom>
              <a:avLst/>
              <a:gdLst>
                <a:gd name="connsiteX0" fmla="*/ 1246 w 2580179"/>
                <a:gd name="connsiteY0" fmla="*/ 762 h 926704"/>
                <a:gd name="connsiteX1" fmla="*/ 694570 w 2580179"/>
                <a:gd name="connsiteY1" fmla="*/ 344519 h 926704"/>
                <a:gd name="connsiteX2" fmla="*/ 2075981 w 2580179"/>
                <a:gd name="connsiteY2" fmla="*/ 293084 h 926704"/>
                <a:gd name="connsiteX3" fmla="*/ 2577949 w 2580179"/>
                <a:gd name="connsiteY3" fmla="*/ 0 h 926704"/>
                <a:gd name="connsiteX4" fmla="*/ 2577949 w 2580179"/>
                <a:gd name="connsiteY4" fmla="*/ 79438 h 926704"/>
                <a:gd name="connsiteX5" fmla="*/ 2578997 w 2580179"/>
                <a:gd name="connsiteY5" fmla="*/ 302990 h 926704"/>
                <a:gd name="connsiteX6" fmla="*/ 2427549 w 2580179"/>
                <a:gd name="connsiteY6" fmla="*/ 618839 h 926704"/>
                <a:gd name="connsiteX7" fmla="*/ 1957871 w 2580179"/>
                <a:gd name="connsiteY7" fmla="*/ 839629 h 926704"/>
                <a:gd name="connsiteX8" fmla="*/ 473019 w 2580179"/>
                <a:gd name="connsiteY8" fmla="*/ 792289 h 926704"/>
                <a:gd name="connsiteX9" fmla="*/ 113641 w 2580179"/>
                <a:gd name="connsiteY9" fmla="*/ 584454 h 926704"/>
                <a:gd name="connsiteX10" fmla="*/ 388 w 2580179"/>
                <a:gd name="connsiteY10" fmla="*/ 318230 h 926704"/>
                <a:gd name="connsiteX11" fmla="*/ 1246 w 2580179"/>
                <a:gd name="connsiteY11" fmla="*/ 762 h 926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80179" h="926704">
                  <a:moveTo>
                    <a:pt x="1246" y="762"/>
                  </a:moveTo>
                  <a:cubicBezTo>
                    <a:pt x="198318" y="200787"/>
                    <a:pt x="439205" y="289465"/>
                    <a:pt x="694570" y="344519"/>
                  </a:cubicBezTo>
                  <a:cubicBezTo>
                    <a:pt x="1158819" y="444627"/>
                    <a:pt x="1620400" y="433959"/>
                    <a:pt x="2075981" y="293084"/>
                  </a:cubicBezTo>
                  <a:cubicBezTo>
                    <a:pt x="2260862" y="235934"/>
                    <a:pt x="2431931" y="151924"/>
                    <a:pt x="2577949" y="0"/>
                  </a:cubicBezTo>
                  <a:cubicBezTo>
                    <a:pt x="2577949" y="34100"/>
                    <a:pt x="2577949" y="56769"/>
                    <a:pt x="2577949" y="79438"/>
                  </a:cubicBezTo>
                  <a:cubicBezTo>
                    <a:pt x="2577949" y="154019"/>
                    <a:pt x="2573186" y="228886"/>
                    <a:pt x="2578997" y="302990"/>
                  </a:cubicBezTo>
                  <a:cubicBezTo>
                    <a:pt x="2589665" y="439198"/>
                    <a:pt x="2527276" y="537686"/>
                    <a:pt x="2427549" y="618839"/>
                  </a:cubicBezTo>
                  <a:cubicBezTo>
                    <a:pt x="2289437" y="731234"/>
                    <a:pt x="2128083" y="796766"/>
                    <a:pt x="1957871" y="839629"/>
                  </a:cubicBezTo>
                  <a:cubicBezTo>
                    <a:pt x="1458761" y="965359"/>
                    <a:pt x="962794" y="959453"/>
                    <a:pt x="473019" y="792289"/>
                  </a:cubicBezTo>
                  <a:cubicBezTo>
                    <a:pt x="340145" y="746951"/>
                    <a:pt x="216320" y="683228"/>
                    <a:pt x="113641" y="584454"/>
                  </a:cubicBezTo>
                  <a:cubicBezTo>
                    <a:pt x="38107" y="511778"/>
                    <a:pt x="-4565" y="426911"/>
                    <a:pt x="388" y="318230"/>
                  </a:cubicBezTo>
                  <a:cubicBezTo>
                    <a:pt x="4960" y="215646"/>
                    <a:pt x="1246" y="112586"/>
                    <a:pt x="1246" y="762"/>
                  </a:cubicBezTo>
                  <a:close/>
                </a:path>
              </a:pathLst>
            </a:custGeom>
            <a:solidFill>
              <a:srgbClr val="FEFEF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51D22C81-F0E5-458E-AEC0-A09D3B678380}"/>
              </a:ext>
            </a:extLst>
          </p:cNvPr>
          <p:cNvGrpSpPr/>
          <p:nvPr/>
        </p:nvGrpSpPr>
        <p:grpSpPr>
          <a:xfrm>
            <a:off x="4459936" y="3473574"/>
            <a:ext cx="4284726" cy="3219993"/>
            <a:chOff x="5328029" y="4574338"/>
            <a:chExt cx="1958195" cy="1471592"/>
          </a:xfrm>
        </p:grpSpPr>
        <p:sp>
          <p:nvSpPr>
            <p:cNvPr id="88" name="Freeform: Shape 175">
              <a:extLst>
                <a:ext uri="{FF2B5EF4-FFF2-40B4-BE49-F238E27FC236}">
                  <a16:creationId xmlns:a16="http://schemas.microsoft.com/office/drawing/2014/main" id="{7DF54A7B-2ED0-4A1D-AD01-B6D14C584FCF}"/>
                </a:ext>
              </a:extLst>
            </p:cNvPr>
            <p:cNvSpPr/>
            <p:nvPr/>
          </p:nvSpPr>
          <p:spPr>
            <a:xfrm>
              <a:off x="5763867" y="4823689"/>
              <a:ext cx="376550" cy="570653"/>
            </a:xfrm>
            <a:custGeom>
              <a:avLst/>
              <a:gdLst>
                <a:gd name="connsiteX0" fmla="*/ 732044 w 732602"/>
                <a:gd name="connsiteY0" fmla="*/ 364363 h 1110244"/>
                <a:gd name="connsiteX1" fmla="*/ 725377 w 732602"/>
                <a:gd name="connsiteY1" fmla="*/ 53848 h 1110244"/>
                <a:gd name="connsiteX2" fmla="*/ 664416 w 732602"/>
                <a:gd name="connsiteY2" fmla="*/ 7176 h 1110244"/>
                <a:gd name="connsiteX3" fmla="*/ 81486 w 732602"/>
                <a:gd name="connsiteY3" fmla="*/ 220536 h 1110244"/>
                <a:gd name="connsiteX4" fmla="*/ 8144 w 732602"/>
                <a:gd name="connsiteY4" fmla="*/ 278638 h 1110244"/>
                <a:gd name="connsiteX5" fmla="*/ 78629 w 732602"/>
                <a:gd name="connsiteY5" fmla="*/ 410083 h 1110244"/>
                <a:gd name="connsiteX6" fmla="*/ 80534 w 732602"/>
                <a:gd name="connsiteY6" fmla="*/ 944436 h 1110244"/>
                <a:gd name="connsiteX7" fmla="*/ 86249 w 732602"/>
                <a:gd name="connsiteY7" fmla="*/ 1015873 h 1110244"/>
                <a:gd name="connsiteX8" fmla="*/ 182452 w 732602"/>
                <a:gd name="connsiteY8" fmla="*/ 1098741 h 1110244"/>
                <a:gd name="connsiteX9" fmla="*/ 322469 w 732602"/>
                <a:gd name="connsiteY9" fmla="*/ 1094931 h 1110244"/>
                <a:gd name="connsiteX10" fmla="*/ 321516 w 732602"/>
                <a:gd name="connsiteY10" fmla="*/ 1092073 h 1110244"/>
                <a:gd name="connsiteX11" fmla="*/ 323421 w 732602"/>
                <a:gd name="connsiteY11" fmla="*/ 1092073 h 1110244"/>
                <a:gd name="connsiteX12" fmla="*/ 459629 w 732602"/>
                <a:gd name="connsiteY12" fmla="*/ 926338 h 1110244"/>
                <a:gd name="connsiteX13" fmla="*/ 456771 w 732602"/>
                <a:gd name="connsiteY13" fmla="*/ 775843 h 1110244"/>
                <a:gd name="connsiteX14" fmla="*/ 511064 w 732602"/>
                <a:gd name="connsiteY14" fmla="*/ 709168 h 1110244"/>
                <a:gd name="connsiteX15" fmla="*/ 709184 w 732602"/>
                <a:gd name="connsiteY15" fmla="*/ 546291 h 1110244"/>
                <a:gd name="connsiteX16" fmla="*/ 732044 w 732602"/>
                <a:gd name="connsiteY16" fmla="*/ 364363 h 1110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32602" h="1110244">
                  <a:moveTo>
                    <a:pt x="732044" y="364363"/>
                  </a:moveTo>
                  <a:cubicBezTo>
                    <a:pt x="718709" y="351981"/>
                    <a:pt x="725377" y="143383"/>
                    <a:pt x="725377" y="53848"/>
                  </a:cubicBezTo>
                  <a:cubicBezTo>
                    <a:pt x="725377" y="-6159"/>
                    <a:pt x="724424" y="-6159"/>
                    <a:pt x="664416" y="7176"/>
                  </a:cubicBezTo>
                  <a:cubicBezTo>
                    <a:pt x="573929" y="26226"/>
                    <a:pt x="117681" y="219583"/>
                    <a:pt x="81486" y="220536"/>
                  </a:cubicBezTo>
                  <a:cubicBezTo>
                    <a:pt x="42434" y="221488"/>
                    <a:pt x="18621" y="241491"/>
                    <a:pt x="8144" y="278638"/>
                  </a:cubicBezTo>
                  <a:cubicBezTo>
                    <a:pt x="-12811" y="350076"/>
                    <a:pt x="5286" y="387223"/>
                    <a:pt x="78629" y="410083"/>
                  </a:cubicBezTo>
                  <a:cubicBezTo>
                    <a:pt x="81486" y="588201"/>
                    <a:pt x="78629" y="767271"/>
                    <a:pt x="80534" y="944436"/>
                  </a:cubicBezTo>
                  <a:cubicBezTo>
                    <a:pt x="80534" y="961581"/>
                    <a:pt x="74819" y="999681"/>
                    <a:pt x="86249" y="1015873"/>
                  </a:cubicBezTo>
                  <a:cubicBezTo>
                    <a:pt x="103394" y="1061593"/>
                    <a:pt x="138636" y="1080643"/>
                    <a:pt x="182452" y="1098741"/>
                  </a:cubicBezTo>
                  <a:cubicBezTo>
                    <a:pt x="228171" y="1116838"/>
                    <a:pt x="274844" y="1112076"/>
                    <a:pt x="322469" y="1094931"/>
                  </a:cubicBezTo>
                  <a:cubicBezTo>
                    <a:pt x="322469" y="1094931"/>
                    <a:pt x="322469" y="1093978"/>
                    <a:pt x="321516" y="1092073"/>
                  </a:cubicBezTo>
                  <a:cubicBezTo>
                    <a:pt x="322469" y="1092073"/>
                    <a:pt x="322469" y="1092073"/>
                    <a:pt x="323421" y="1092073"/>
                  </a:cubicBezTo>
                  <a:cubicBezTo>
                    <a:pt x="412004" y="1069213"/>
                    <a:pt x="452009" y="1020636"/>
                    <a:pt x="459629" y="926338"/>
                  </a:cubicBezTo>
                  <a:cubicBezTo>
                    <a:pt x="458677" y="875856"/>
                    <a:pt x="462486" y="825373"/>
                    <a:pt x="456771" y="775843"/>
                  </a:cubicBezTo>
                  <a:cubicBezTo>
                    <a:pt x="452009" y="731076"/>
                    <a:pt x="472011" y="716788"/>
                    <a:pt x="511064" y="709168"/>
                  </a:cubicBezTo>
                  <a:cubicBezTo>
                    <a:pt x="605361" y="691071"/>
                    <a:pt x="672989" y="634873"/>
                    <a:pt x="709184" y="546291"/>
                  </a:cubicBezTo>
                  <a:cubicBezTo>
                    <a:pt x="732044" y="489141"/>
                    <a:pt x="733949" y="426276"/>
                    <a:pt x="732044" y="364363"/>
                  </a:cubicBezTo>
                  <a:close/>
                </a:path>
              </a:pathLst>
            </a:custGeom>
            <a:solidFill>
              <a:srgbClr val="F9D6BA"/>
            </a:solidFill>
            <a:ln w="44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자유형: 도형 88">
              <a:extLst>
                <a:ext uri="{FF2B5EF4-FFF2-40B4-BE49-F238E27FC236}">
                  <a16:creationId xmlns:a16="http://schemas.microsoft.com/office/drawing/2014/main" id="{E7029E91-2CE7-45AF-8D7F-40043E5F59B1}"/>
                </a:ext>
              </a:extLst>
            </p:cNvPr>
            <p:cNvSpPr/>
            <p:nvPr/>
          </p:nvSpPr>
          <p:spPr>
            <a:xfrm>
              <a:off x="5328029" y="5298839"/>
              <a:ext cx="1027605" cy="733873"/>
            </a:xfrm>
            <a:custGeom>
              <a:avLst/>
              <a:gdLst>
                <a:gd name="connsiteX0" fmla="*/ 284829 w 1027605"/>
                <a:gd name="connsiteY0" fmla="*/ 356411 h 733873"/>
                <a:gd name="connsiteX1" fmla="*/ 202580 w 1027605"/>
                <a:gd name="connsiteY1" fmla="*/ 570355 h 733873"/>
                <a:gd name="connsiteX2" fmla="*/ 216288 w 1027605"/>
                <a:gd name="connsiteY2" fmla="*/ 591896 h 733873"/>
                <a:gd name="connsiteX3" fmla="*/ 288745 w 1027605"/>
                <a:gd name="connsiteY3" fmla="*/ 599730 h 733873"/>
                <a:gd name="connsiteX4" fmla="*/ 312734 w 1027605"/>
                <a:gd name="connsiteY4" fmla="*/ 575740 h 733873"/>
                <a:gd name="connsiteX5" fmla="*/ 284829 w 1027605"/>
                <a:gd name="connsiteY5" fmla="*/ 356411 h 733873"/>
                <a:gd name="connsiteX6" fmla="*/ 449815 w 1027605"/>
                <a:gd name="connsiteY6" fmla="*/ 0 h 733873"/>
                <a:gd name="connsiteX7" fmla="*/ 477231 w 1027605"/>
                <a:gd name="connsiteY7" fmla="*/ 37208 h 733873"/>
                <a:gd name="connsiteX8" fmla="*/ 599136 w 1027605"/>
                <a:gd name="connsiteY8" fmla="*/ 87145 h 733873"/>
                <a:gd name="connsiteX9" fmla="*/ 665228 w 1027605"/>
                <a:gd name="connsiteY9" fmla="*/ 33291 h 733873"/>
                <a:gd name="connsiteX10" fmla="*/ 672572 w 1027605"/>
                <a:gd name="connsiteY10" fmla="*/ 1469 h 733873"/>
                <a:gd name="connsiteX11" fmla="*/ 757758 w 1027605"/>
                <a:gd name="connsiteY11" fmla="*/ 2448 h 733873"/>
                <a:gd name="connsiteX12" fmla="*/ 942328 w 1027605"/>
                <a:gd name="connsiteY12" fmla="*/ 106238 h 733873"/>
                <a:gd name="connsiteX13" fmla="*/ 1027514 w 1027605"/>
                <a:gd name="connsiteY13" fmla="*/ 218351 h 733873"/>
                <a:gd name="connsiteX14" fmla="*/ 977578 w 1027605"/>
                <a:gd name="connsiteY14" fmla="*/ 462159 h 733873"/>
                <a:gd name="connsiteX15" fmla="*/ 886027 w 1027605"/>
                <a:gd name="connsiteY15" fmla="*/ 347108 h 733873"/>
                <a:gd name="connsiteX16" fmla="*/ 845637 w 1027605"/>
                <a:gd name="connsiteY16" fmla="*/ 638039 h 733873"/>
                <a:gd name="connsiteX17" fmla="*/ 840936 w 1027605"/>
                <a:gd name="connsiteY17" fmla="*/ 733873 h 733873"/>
                <a:gd name="connsiteX18" fmla="*/ 50122 w 1027605"/>
                <a:gd name="connsiteY18" fmla="*/ 733873 h 733873"/>
                <a:gd name="connsiteX19" fmla="*/ 25537 w 1027605"/>
                <a:gd name="connsiteY19" fmla="*/ 716799 h 733873"/>
                <a:gd name="connsiteX20" fmla="*/ 875 w 1027605"/>
                <a:gd name="connsiteY20" fmla="*/ 652603 h 733873"/>
                <a:gd name="connsiteX21" fmla="*/ 53259 w 1027605"/>
                <a:gd name="connsiteY21" fmla="*/ 415160 h 733873"/>
                <a:gd name="connsiteX22" fmla="*/ 135508 w 1027605"/>
                <a:gd name="connsiteY22" fmla="*/ 185549 h 733873"/>
                <a:gd name="connsiteX23" fmla="*/ 248600 w 1027605"/>
                <a:gd name="connsiteY23" fmla="*/ 27906 h 733873"/>
                <a:gd name="connsiteX24" fmla="*/ 449815 w 1027605"/>
                <a:gd name="connsiteY24" fmla="*/ 0 h 733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27605" h="733873">
                  <a:moveTo>
                    <a:pt x="284829" y="356411"/>
                  </a:moveTo>
                  <a:cubicBezTo>
                    <a:pt x="276995" y="374035"/>
                    <a:pt x="221673" y="523845"/>
                    <a:pt x="202580" y="570355"/>
                  </a:cubicBezTo>
                  <a:cubicBezTo>
                    <a:pt x="196215" y="586511"/>
                    <a:pt x="200132" y="589448"/>
                    <a:pt x="216288" y="591896"/>
                  </a:cubicBezTo>
                  <a:cubicBezTo>
                    <a:pt x="246642" y="595813"/>
                    <a:pt x="265246" y="601198"/>
                    <a:pt x="288745" y="599730"/>
                  </a:cubicBezTo>
                  <a:cubicBezTo>
                    <a:pt x="311266" y="598261"/>
                    <a:pt x="316161" y="598261"/>
                    <a:pt x="312734" y="575740"/>
                  </a:cubicBezTo>
                  <a:cubicBezTo>
                    <a:pt x="304901" y="515523"/>
                    <a:pt x="287766" y="372567"/>
                    <a:pt x="284829" y="356411"/>
                  </a:cubicBezTo>
                  <a:close/>
                  <a:moveTo>
                    <a:pt x="449815" y="0"/>
                  </a:moveTo>
                  <a:cubicBezTo>
                    <a:pt x="456180" y="3917"/>
                    <a:pt x="460096" y="8323"/>
                    <a:pt x="477231" y="37208"/>
                  </a:cubicBezTo>
                  <a:cubicBezTo>
                    <a:pt x="504158" y="88614"/>
                    <a:pt x="557032" y="94978"/>
                    <a:pt x="599136" y="87145"/>
                  </a:cubicBezTo>
                  <a:cubicBezTo>
                    <a:pt x="630958" y="78332"/>
                    <a:pt x="656416" y="66093"/>
                    <a:pt x="665228" y="33291"/>
                  </a:cubicBezTo>
                  <a:cubicBezTo>
                    <a:pt x="667186" y="26437"/>
                    <a:pt x="671103" y="12729"/>
                    <a:pt x="672572" y="1469"/>
                  </a:cubicBezTo>
                  <a:cubicBezTo>
                    <a:pt x="700967" y="1959"/>
                    <a:pt x="729363" y="979"/>
                    <a:pt x="757758" y="2448"/>
                  </a:cubicBezTo>
                  <a:cubicBezTo>
                    <a:pt x="835111" y="7344"/>
                    <a:pt x="894839" y="46999"/>
                    <a:pt x="942328" y="106238"/>
                  </a:cubicBezTo>
                  <a:cubicBezTo>
                    <a:pt x="971702" y="142956"/>
                    <a:pt x="999118" y="181143"/>
                    <a:pt x="1027514" y="218351"/>
                  </a:cubicBezTo>
                  <a:cubicBezTo>
                    <a:pt x="1029472" y="227163"/>
                    <a:pt x="999608" y="413201"/>
                    <a:pt x="977578" y="462159"/>
                  </a:cubicBezTo>
                  <a:cubicBezTo>
                    <a:pt x="947713" y="424462"/>
                    <a:pt x="917849" y="387743"/>
                    <a:pt x="886027" y="347108"/>
                  </a:cubicBezTo>
                  <a:cubicBezTo>
                    <a:pt x="866933" y="450654"/>
                    <a:pt x="853225" y="545876"/>
                    <a:pt x="845637" y="638039"/>
                  </a:cubicBezTo>
                  <a:lnTo>
                    <a:pt x="840936" y="733873"/>
                  </a:lnTo>
                  <a:lnTo>
                    <a:pt x="50122" y="733873"/>
                  </a:lnTo>
                  <a:lnTo>
                    <a:pt x="25537" y="716799"/>
                  </a:lnTo>
                  <a:cubicBezTo>
                    <a:pt x="13237" y="702540"/>
                    <a:pt x="7974" y="682223"/>
                    <a:pt x="875" y="652603"/>
                  </a:cubicBezTo>
                  <a:cubicBezTo>
                    <a:pt x="-6959" y="606094"/>
                    <a:pt x="40041" y="449430"/>
                    <a:pt x="53259" y="415160"/>
                  </a:cubicBezTo>
                  <a:cubicBezTo>
                    <a:pt x="82634" y="339276"/>
                    <a:pt x="113967" y="263881"/>
                    <a:pt x="135508" y="185549"/>
                  </a:cubicBezTo>
                  <a:cubicBezTo>
                    <a:pt x="154112" y="117498"/>
                    <a:pt x="184955" y="65114"/>
                    <a:pt x="248600" y="27906"/>
                  </a:cubicBezTo>
                  <a:cubicBezTo>
                    <a:pt x="278464" y="10771"/>
                    <a:pt x="428274" y="1469"/>
                    <a:pt x="449815" y="0"/>
                  </a:cubicBezTo>
                  <a:close/>
                </a:path>
              </a:pathLst>
            </a:custGeom>
            <a:solidFill>
              <a:srgbClr val="305EB4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90" name="Freeform: Shape 178">
              <a:extLst>
                <a:ext uri="{FF2B5EF4-FFF2-40B4-BE49-F238E27FC236}">
                  <a16:creationId xmlns:a16="http://schemas.microsoft.com/office/drawing/2014/main" id="{B728FF6D-2866-47C6-81A7-FED5732B4AA2}"/>
                </a:ext>
              </a:extLst>
            </p:cNvPr>
            <p:cNvSpPr/>
            <p:nvPr/>
          </p:nvSpPr>
          <p:spPr>
            <a:xfrm>
              <a:off x="5960338" y="5374723"/>
              <a:ext cx="1325886" cy="671207"/>
            </a:xfrm>
            <a:custGeom>
              <a:avLst/>
              <a:gdLst>
                <a:gd name="connsiteX0" fmla="*/ 2506255 w 2579597"/>
                <a:gd name="connsiteY0" fmla="*/ 0 h 1305877"/>
                <a:gd name="connsiteX1" fmla="*/ 885100 w 2579597"/>
                <a:gd name="connsiteY1" fmla="*/ 0 h 1305877"/>
                <a:gd name="connsiteX2" fmla="*/ 811758 w 2579597"/>
                <a:gd name="connsiteY2" fmla="*/ 73342 h 1305877"/>
                <a:gd name="connsiteX3" fmla="*/ 580300 w 2579597"/>
                <a:gd name="connsiteY3" fmla="*/ 1156335 h 1305877"/>
                <a:gd name="connsiteX4" fmla="*/ 548868 w 2579597"/>
                <a:gd name="connsiteY4" fmla="*/ 1156335 h 1305877"/>
                <a:gd name="connsiteX5" fmla="*/ 351700 w 2579597"/>
                <a:gd name="connsiteY5" fmla="*/ 1156335 h 1305877"/>
                <a:gd name="connsiteX6" fmla="*/ 230733 w 2579597"/>
                <a:gd name="connsiteY6" fmla="*/ 1162050 h 1305877"/>
                <a:gd name="connsiteX7" fmla="*/ 24993 w 2579597"/>
                <a:gd name="connsiteY7" fmla="*/ 1250632 h 1305877"/>
                <a:gd name="connsiteX8" fmla="*/ 1180 w 2579597"/>
                <a:gd name="connsiteY8" fmla="*/ 1289685 h 1305877"/>
                <a:gd name="connsiteX9" fmla="*/ 30708 w 2579597"/>
                <a:gd name="connsiteY9" fmla="*/ 1304925 h 1305877"/>
                <a:gd name="connsiteX10" fmla="*/ 628878 w 2579597"/>
                <a:gd name="connsiteY10" fmla="*/ 1304925 h 1305877"/>
                <a:gd name="connsiteX11" fmla="*/ 638403 w 2579597"/>
                <a:gd name="connsiteY11" fmla="*/ 1305878 h 1305877"/>
                <a:gd name="connsiteX12" fmla="*/ 2277655 w 2579597"/>
                <a:gd name="connsiteY12" fmla="*/ 1305878 h 1305877"/>
                <a:gd name="connsiteX13" fmla="*/ 2350998 w 2579597"/>
                <a:gd name="connsiteY13" fmla="*/ 1232535 h 1305877"/>
                <a:gd name="connsiteX14" fmla="*/ 2579598 w 2579597"/>
                <a:gd name="connsiteY14" fmla="*/ 74295 h 1305877"/>
                <a:gd name="connsiteX15" fmla="*/ 2506255 w 2579597"/>
                <a:gd name="connsiteY15" fmla="*/ 0 h 1305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579597" h="1305877">
                  <a:moveTo>
                    <a:pt x="2506255" y="0"/>
                  </a:moveTo>
                  <a:lnTo>
                    <a:pt x="885100" y="0"/>
                  </a:lnTo>
                  <a:cubicBezTo>
                    <a:pt x="845095" y="0"/>
                    <a:pt x="811758" y="32385"/>
                    <a:pt x="811758" y="73342"/>
                  </a:cubicBezTo>
                  <a:lnTo>
                    <a:pt x="580300" y="1156335"/>
                  </a:lnTo>
                  <a:cubicBezTo>
                    <a:pt x="563155" y="1156335"/>
                    <a:pt x="550773" y="1156335"/>
                    <a:pt x="548868" y="1156335"/>
                  </a:cubicBezTo>
                  <a:cubicBezTo>
                    <a:pt x="500290" y="1155382"/>
                    <a:pt x="421233" y="1155382"/>
                    <a:pt x="351700" y="1156335"/>
                  </a:cubicBezTo>
                  <a:cubicBezTo>
                    <a:pt x="311695" y="1166813"/>
                    <a:pt x="270738" y="1164907"/>
                    <a:pt x="230733" y="1162050"/>
                  </a:cubicBezTo>
                  <a:cubicBezTo>
                    <a:pt x="145008" y="1155382"/>
                    <a:pt x="85000" y="1193482"/>
                    <a:pt x="24993" y="1250632"/>
                  </a:cubicBezTo>
                  <a:cubicBezTo>
                    <a:pt x="11658" y="1263968"/>
                    <a:pt x="-4535" y="1271588"/>
                    <a:pt x="1180" y="1289685"/>
                  </a:cubicBezTo>
                  <a:cubicBezTo>
                    <a:pt x="4990" y="1302068"/>
                    <a:pt x="13563" y="1304925"/>
                    <a:pt x="30708" y="1304925"/>
                  </a:cubicBezTo>
                  <a:cubicBezTo>
                    <a:pt x="212635" y="1305878"/>
                    <a:pt x="448855" y="1305878"/>
                    <a:pt x="628878" y="1304925"/>
                  </a:cubicBezTo>
                  <a:cubicBezTo>
                    <a:pt x="631735" y="1304925"/>
                    <a:pt x="635545" y="1305878"/>
                    <a:pt x="638403" y="1305878"/>
                  </a:cubicBezTo>
                  <a:lnTo>
                    <a:pt x="2277655" y="1305878"/>
                  </a:lnTo>
                  <a:cubicBezTo>
                    <a:pt x="2317660" y="1305878"/>
                    <a:pt x="2350998" y="1273493"/>
                    <a:pt x="2350998" y="1232535"/>
                  </a:cubicBezTo>
                  <a:lnTo>
                    <a:pt x="2579598" y="74295"/>
                  </a:lnTo>
                  <a:cubicBezTo>
                    <a:pt x="2578646" y="32385"/>
                    <a:pt x="2546260" y="0"/>
                    <a:pt x="2506255" y="0"/>
                  </a:cubicBezTo>
                  <a:close/>
                </a:path>
              </a:pathLst>
            </a:custGeom>
            <a:solidFill>
              <a:srgbClr val="47455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187">
              <a:extLst>
                <a:ext uri="{FF2B5EF4-FFF2-40B4-BE49-F238E27FC236}">
                  <a16:creationId xmlns:a16="http://schemas.microsoft.com/office/drawing/2014/main" id="{78BF0E9F-A2BD-4874-95DC-EAC99F5E9E8A}"/>
                </a:ext>
              </a:extLst>
            </p:cNvPr>
            <p:cNvSpPr/>
            <p:nvPr/>
          </p:nvSpPr>
          <p:spPr>
            <a:xfrm>
              <a:off x="5823374" y="5911014"/>
              <a:ext cx="324098" cy="131564"/>
            </a:xfrm>
            <a:custGeom>
              <a:avLst/>
              <a:gdLst>
                <a:gd name="connsiteX0" fmla="*/ 0 w 630554"/>
                <a:gd name="connsiteY0" fmla="*/ 254866 h 255965"/>
                <a:gd name="connsiteX1" fmla="*/ 952 w 630554"/>
                <a:gd name="connsiteY1" fmla="*/ 195811 h 255965"/>
                <a:gd name="connsiteX2" fmla="*/ 180022 w 630554"/>
                <a:gd name="connsiteY2" fmla="*/ 9121 h 255965"/>
                <a:gd name="connsiteX3" fmla="*/ 455295 w 630554"/>
                <a:gd name="connsiteY3" fmla="*/ 22456 h 255965"/>
                <a:gd name="connsiteX4" fmla="*/ 568642 w 630554"/>
                <a:gd name="connsiteY4" fmla="*/ 46269 h 255965"/>
                <a:gd name="connsiteX5" fmla="*/ 630555 w 630554"/>
                <a:gd name="connsiteY5" fmla="*/ 115801 h 255965"/>
                <a:gd name="connsiteX6" fmla="*/ 593407 w 630554"/>
                <a:gd name="connsiteY6" fmla="*/ 135803 h 255965"/>
                <a:gd name="connsiteX7" fmla="*/ 461010 w 630554"/>
                <a:gd name="connsiteY7" fmla="*/ 135803 h 255965"/>
                <a:gd name="connsiteX8" fmla="*/ 331470 w 630554"/>
                <a:gd name="connsiteY8" fmla="*/ 189144 h 255965"/>
                <a:gd name="connsiteX9" fmla="*/ 294322 w 630554"/>
                <a:gd name="connsiteY9" fmla="*/ 254866 h 255965"/>
                <a:gd name="connsiteX10" fmla="*/ 0 w 630554"/>
                <a:gd name="connsiteY10" fmla="*/ 254866 h 255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30554" h="255965">
                  <a:moveTo>
                    <a:pt x="0" y="254866"/>
                  </a:moveTo>
                  <a:cubicBezTo>
                    <a:pt x="0" y="252009"/>
                    <a:pt x="952" y="198669"/>
                    <a:pt x="952" y="195811"/>
                  </a:cubicBezTo>
                  <a:cubicBezTo>
                    <a:pt x="26670" y="40553"/>
                    <a:pt x="27622" y="43411"/>
                    <a:pt x="180022" y="9121"/>
                  </a:cubicBezTo>
                  <a:cubicBezTo>
                    <a:pt x="273367" y="-12786"/>
                    <a:pt x="363855" y="10074"/>
                    <a:pt x="455295" y="22456"/>
                  </a:cubicBezTo>
                  <a:cubicBezTo>
                    <a:pt x="493395" y="27219"/>
                    <a:pt x="532447" y="31028"/>
                    <a:pt x="568642" y="46269"/>
                  </a:cubicBezTo>
                  <a:cubicBezTo>
                    <a:pt x="601027" y="59603"/>
                    <a:pt x="623888" y="80559"/>
                    <a:pt x="630555" y="115801"/>
                  </a:cubicBezTo>
                  <a:cubicBezTo>
                    <a:pt x="627697" y="140566"/>
                    <a:pt x="608647" y="135803"/>
                    <a:pt x="593407" y="135803"/>
                  </a:cubicBezTo>
                  <a:cubicBezTo>
                    <a:pt x="549592" y="136756"/>
                    <a:pt x="505777" y="139614"/>
                    <a:pt x="461010" y="135803"/>
                  </a:cubicBezTo>
                  <a:cubicBezTo>
                    <a:pt x="406717" y="131041"/>
                    <a:pt x="366713" y="151044"/>
                    <a:pt x="331470" y="189144"/>
                  </a:cubicBezTo>
                  <a:cubicBezTo>
                    <a:pt x="324802" y="196764"/>
                    <a:pt x="302895" y="222481"/>
                    <a:pt x="294322" y="254866"/>
                  </a:cubicBezTo>
                  <a:cubicBezTo>
                    <a:pt x="207645" y="256771"/>
                    <a:pt x="48577" y="255819"/>
                    <a:pt x="0" y="254866"/>
                  </a:cubicBezTo>
                  <a:close/>
                </a:path>
              </a:pathLst>
            </a:custGeom>
            <a:solidFill>
              <a:srgbClr val="F9D6BA"/>
            </a:solidFill>
            <a:ln w="44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188">
              <a:extLst>
                <a:ext uri="{FF2B5EF4-FFF2-40B4-BE49-F238E27FC236}">
                  <a16:creationId xmlns:a16="http://schemas.microsoft.com/office/drawing/2014/main" id="{0886597E-A4CB-4CEC-9C94-013988651560}"/>
                </a:ext>
              </a:extLst>
            </p:cNvPr>
            <p:cNvSpPr/>
            <p:nvPr/>
          </p:nvSpPr>
          <p:spPr>
            <a:xfrm>
              <a:off x="6722698" y="5661115"/>
              <a:ext cx="102841" cy="122402"/>
            </a:xfrm>
            <a:custGeom>
              <a:avLst/>
              <a:gdLst>
                <a:gd name="connsiteX0" fmla="*/ 200073 w 200085"/>
                <a:gd name="connsiteY0" fmla="*/ 99076 h 238141"/>
                <a:gd name="connsiteX1" fmla="*/ 85773 w 200085"/>
                <a:gd name="connsiteY1" fmla="*/ 238141 h 238141"/>
                <a:gd name="connsiteX2" fmla="*/ 48 w 200085"/>
                <a:gd name="connsiteY2" fmla="*/ 140986 h 238141"/>
                <a:gd name="connsiteX3" fmla="*/ 112443 w 200085"/>
                <a:gd name="connsiteY3" fmla="*/ 16 h 238141"/>
                <a:gd name="connsiteX4" fmla="*/ 200073 w 200085"/>
                <a:gd name="connsiteY4" fmla="*/ 99076 h 238141"/>
                <a:gd name="connsiteX5" fmla="*/ 200073 w 200085"/>
                <a:gd name="connsiteY5" fmla="*/ 99076 h 23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0085" h="238141">
                  <a:moveTo>
                    <a:pt x="200073" y="99076"/>
                  </a:moveTo>
                  <a:cubicBezTo>
                    <a:pt x="201025" y="171466"/>
                    <a:pt x="145781" y="238141"/>
                    <a:pt x="85773" y="238141"/>
                  </a:cubicBezTo>
                  <a:cubicBezTo>
                    <a:pt x="37195" y="238141"/>
                    <a:pt x="2906" y="198136"/>
                    <a:pt x="48" y="140986"/>
                  </a:cubicBezTo>
                  <a:cubicBezTo>
                    <a:pt x="-1857" y="70501"/>
                    <a:pt x="53388" y="969"/>
                    <a:pt x="112443" y="16"/>
                  </a:cubicBezTo>
                  <a:cubicBezTo>
                    <a:pt x="163878" y="-936"/>
                    <a:pt x="200073" y="40021"/>
                    <a:pt x="200073" y="99076"/>
                  </a:cubicBezTo>
                  <a:lnTo>
                    <a:pt x="200073" y="99076"/>
                  </a:lnTo>
                  <a:close/>
                </a:path>
              </a:pathLst>
            </a:custGeom>
            <a:solidFill>
              <a:srgbClr val="E8ECF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192">
              <a:extLst>
                <a:ext uri="{FF2B5EF4-FFF2-40B4-BE49-F238E27FC236}">
                  <a16:creationId xmlns:a16="http://schemas.microsoft.com/office/drawing/2014/main" id="{C208A807-08B0-43F9-BE8A-0B1EBC117BDA}"/>
                </a:ext>
              </a:extLst>
            </p:cNvPr>
            <p:cNvSpPr/>
            <p:nvPr/>
          </p:nvSpPr>
          <p:spPr>
            <a:xfrm>
              <a:off x="5763377" y="4932146"/>
              <a:ext cx="165255" cy="457790"/>
            </a:xfrm>
            <a:custGeom>
              <a:avLst/>
              <a:gdLst>
                <a:gd name="connsiteX0" fmla="*/ 78629 w 321516"/>
                <a:gd name="connsiteY0" fmla="*/ 190500 h 890661"/>
                <a:gd name="connsiteX1" fmla="*/ 8144 w 321516"/>
                <a:gd name="connsiteY1" fmla="*/ 59055 h 890661"/>
                <a:gd name="connsiteX2" fmla="*/ 81486 w 321516"/>
                <a:gd name="connsiteY2" fmla="*/ 952 h 890661"/>
                <a:gd name="connsiteX3" fmla="*/ 192929 w 321516"/>
                <a:gd name="connsiteY3" fmla="*/ 0 h 890661"/>
                <a:gd name="connsiteX4" fmla="*/ 321517 w 321516"/>
                <a:gd name="connsiteY4" fmla="*/ 875348 h 890661"/>
                <a:gd name="connsiteX5" fmla="*/ 181499 w 321516"/>
                <a:gd name="connsiteY5" fmla="*/ 879157 h 890661"/>
                <a:gd name="connsiteX6" fmla="*/ 85296 w 321516"/>
                <a:gd name="connsiteY6" fmla="*/ 796290 h 890661"/>
                <a:gd name="connsiteX7" fmla="*/ 79581 w 321516"/>
                <a:gd name="connsiteY7" fmla="*/ 724853 h 890661"/>
                <a:gd name="connsiteX8" fmla="*/ 78629 w 321516"/>
                <a:gd name="connsiteY8" fmla="*/ 190500 h 890661"/>
                <a:gd name="connsiteX9" fmla="*/ 78629 w 321516"/>
                <a:gd name="connsiteY9" fmla="*/ 190500 h 890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1516" h="890661">
                  <a:moveTo>
                    <a:pt x="78629" y="190500"/>
                  </a:moveTo>
                  <a:cubicBezTo>
                    <a:pt x="5286" y="167640"/>
                    <a:pt x="-12811" y="130493"/>
                    <a:pt x="8144" y="59055"/>
                  </a:cubicBezTo>
                  <a:cubicBezTo>
                    <a:pt x="19574" y="20955"/>
                    <a:pt x="43386" y="1905"/>
                    <a:pt x="81486" y="952"/>
                  </a:cubicBezTo>
                  <a:cubicBezTo>
                    <a:pt x="118634" y="0"/>
                    <a:pt x="155781" y="0"/>
                    <a:pt x="192929" y="0"/>
                  </a:cubicBezTo>
                  <a:cubicBezTo>
                    <a:pt x="239602" y="23813"/>
                    <a:pt x="314849" y="872490"/>
                    <a:pt x="321517" y="875348"/>
                  </a:cubicBezTo>
                  <a:cubicBezTo>
                    <a:pt x="273892" y="892493"/>
                    <a:pt x="227219" y="897255"/>
                    <a:pt x="181499" y="879157"/>
                  </a:cubicBezTo>
                  <a:cubicBezTo>
                    <a:pt x="137684" y="862013"/>
                    <a:pt x="102442" y="842010"/>
                    <a:pt x="85296" y="796290"/>
                  </a:cubicBezTo>
                  <a:cubicBezTo>
                    <a:pt x="73867" y="780098"/>
                    <a:pt x="79581" y="741998"/>
                    <a:pt x="79581" y="724853"/>
                  </a:cubicBezTo>
                  <a:cubicBezTo>
                    <a:pt x="78629" y="546735"/>
                    <a:pt x="82439" y="368618"/>
                    <a:pt x="78629" y="190500"/>
                  </a:cubicBezTo>
                  <a:lnTo>
                    <a:pt x="78629" y="190500"/>
                  </a:lnTo>
                  <a:close/>
                </a:path>
              </a:pathLst>
            </a:custGeom>
            <a:solidFill>
              <a:srgbClr val="E2C2A7"/>
            </a:solidFill>
            <a:ln w="44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198">
              <a:extLst>
                <a:ext uri="{FF2B5EF4-FFF2-40B4-BE49-F238E27FC236}">
                  <a16:creationId xmlns:a16="http://schemas.microsoft.com/office/drawing/2014/main" id="{9146ABE8-FE87-4661-964B-1593F8111F2A}"/>
                </a:ext>
              </a:extLst>
            </p:cNvPr>
            <p:cNvSpPr/>
            <p:nvPr/>
          </p:nvSpPr>
          <p:spPr>
            <a:xfrm>
              <a:off x="5637510" y="4574338"/>
              <a:ext cx="556873" cy="910932"/>
            </a:xfrm>
            <a:custGeom>
              <a:avLst/>
              <a:gdLst>
                <a:gd name="connsiteX0" fmla="*/ 1056935 w 1083432"/>
                <a:gd name="connsiteY0" fmla="*/ 321808 h 1772278"/>
                <a:gd name="connsiteX1" fmla="*/ 881674 w 1083432"/>
                <a:gd name="connsiteY1" fmla="*/ 81778 h 1772278"/>
                <a:gd name="connsiteX2" fmla="*/ 38712 w 1083432"/>
                <a:gd name="connsiteY2" fmla="*/ 364670 h 1772278"/>
                <a:gd name="connsiteX3" fmla="*/ 11089 w 1083432"/>
                <a:gd name="connsiteY3" fmla="*/ 463730 h 1772278"/>
                <a:gd name="connsiteX4" fmla="*/ 11089 w 1083432"/>
                <a:gd name="connsiteY4" fmla="*/ 463730 h 1772278"/>
                <a:gd name="connsiteX5" fmla="*/ 6327 w 1083432"/>
                <a:gd name="connsiteY5" fmla="*/ 537073 h 1772278"/>
                <a:gd name="connsiteX6" fmla="*/ 5374 w 1083432"/>
                <a:gd name="connsiteY6" fmla="*/ 1377178 h 1772278"/>
                <a:gd name="connsiteX7" fmla="*/ 4422 w 1083432"/>
                <a:gd name="connsiteY7" fmla="*/ 1521958 h 1772278"/>
                <a:gd name="connsiteX8" fmla="*/ 267312 w 1083432"/>
                <a:gd name="connsiteY8" fmla="*/ 1766750 h 1772278"/>
                <a:gd name="connsiteX9" fmla="*/ 331129 w 1083432"/>
                <a:gd name="connsiteY9" fmla="*/ 1717220 h 1772278"/>
                <a:gd name="connsiteX10" fmla="*/ 334939 w 1083432"/>
                <a:gd name="connsiteY10" fmla="*/ 905690 h 1772278"/>
                <a:gd name="connsiteX11" fmla="*/ 313032 w 1083432"/>
                <a:gd name="connsiteY11" fmla="*/ 879973 h 1772278"/>
                <a:gd name="connsiteX12" fmla="*/ 272074 w 1083432"/>
                <a:gd name="connsiteY12" fmla="*/ 779008 h 1772278"/>
                <a:gd name="connsiteX13" fmla="*/ 363514 w 1083432"/>
                <a:gd name="connsiteY13" fmla="*/ 724715 h 1772278"/>
                <a:gd name="connsiteX14" fmla="*/ 425427 w 1083432"/>
                <a:gd name="connsiteY14" fmla="*/ 720905 h 1772278"/>
                <a:gd name="connsiteX15" fmla="*/ 674982 w 1083432"/>
                <a:gd name="connsiteY15" fmla="*/ 627560 h 1772278"/>
                <a:gd name="connsiteX16" fmla="*/ 892152 w 1083432"/>
                <a:gd name="connsiteY16" fmla="*/ 520880 h 1772278"/>
                <a:gd name="connsiteX17" fmla="*/ 952160 w 1083432"/>
                <a:gd name="connsiteY17" fmla="*/ 566600 h 1772278"/>
                <a:gd name="connsiteX18" fmla="*/ 974067 w 1083432"/>
                <a:gd name="connsiteY18" fmla="*/ 793295 h 1772278"/>
                <a:gd name="connsiteX19" fmla="*/ 979782 w 1083432"/>
                <a:gd name="connsiteY19" fmla="*/ 854255 h 1772278"/>
                <a:gd name="connsiteX20" fmla="*/ 1048362 w 1083432"/>
                <a:gd name="connsiteY20" fmla="*/ 737098 h 1772278"/>
                <a:gd name="connsiteX21" fmla="*/ 1056935 w 1083432"/>
                <a:gd name="connsiteY21" fmla="*/ 321808 h 1772278"/>
                <a:gd name="connsiteX22" fmla="*/ 1056935 w 1083432"/>
                <a:gd name="connsiteY22" fmla="*/ 321808 h 1772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83432" h="1772278">
                  <a:moveTo>
                    <a:pt x="1056935" y="321808"/>
                  </a:moveTo>
                  <a:cubicBezTo>
                    <a:pt x="1030264" y="220843"/>
                    <a:pt x="970257" y="139880"/>
                    <a:pt x="881674" y="81778"/>
                  </a:cubicBezTo>
                  <a:cubicBezTo>
                    <a:pt x="601639" y="-103007"/>
                    <a:pt x="174919" y="39868"/>
                    <a:pt x="38712" y="364670"/>
                  </a:cubicBezTo>
                  <a:cubicBezTo>
                    <a:pt x="27282" y="385625"/>
                    <a:pt x="11089" y="463730"/>
                    <a:pt x="11089" y="463730"/>
                  </a:cubicBezTo>
                  <a:lnTo>
                    <a:pt x="11089" y="463730"/>
                  </a:lnTo>
                  <a:cubicBezTo>
                    <a:pt x="9184" y="488495"/>
                    <a:pt x="6327" y="512308"/>
                    <a:pt x="6327" y="537073"/>
                  </a:cubicBezTo>
                  <a:cubicBezTo>
                    <a:pt x="5374" y="817108"/>
                    <a:pt x="5374" y="1097143"/>
                    <a:pt x="5374" y="1377178"/>
                  </a:cubicBezTo>
                  <a:cubicBezTo>
                    <a:pt x="5374" y="1396228"/>
                    <a:pt x="-6056" y="1496240"/>
                    <a:pt x="4422" y="1521958"/>
                  </a:cubicBezTo>
                  <a:cubicBezTo>
                    <a:pt x="55857" y="1641020"/>
                    <a:pt x="143487" y="1725793"/>
                    <a:pt x="267312" y="1766750"/>
                  </a:cubicBezTo>
                  <a:cubicBezTo>
                    <a:pt x="313032" y="1781990"/>
                    <a:pt x="330177" y="1765798"/>
                    <a:pt x="331129" y="1717220"/>
                  </a:cubicBezTo>
                  <a:cubicBezTo>
                    <a:pt x="332082" y="1657213"/>
                    <a:pt x="341607" y="1088570"/>
                    <a:pt x="334939" y="905690"/>
                  </a:cubicBezTo>
                  <a:cubicBezTo>
                    <a:pt x="331129" y="894260"/>
                    <a:pt x="321604" y="887593"/>
                    <a:pt x="313032" y="879973"/>
                  </a:cubicBezTo>
                  <a:cubicBezTo>
                    <a:pt x="265407" y="844730"/>
                    <a:pt x="257787" y="823775"/>
                    <a:pt x="272074" y="779008"/>
                  </a:cubicBezTo>
                  <a:cubicBezTo>
                    <a:pt x="286362" y="732335"/>
                    <a:pt x="321604" y="724715"/>
                    <a:pt x="363514" y="724715"/>
                  </a:cubicBezTo>
                  <a:cubicBezTo>
                    <a:pt x="390185" y="723763"/>
                    <a:pt x="406377" y="728525"/>
                    <a:pt x="425427" y="720905"/>
                  </a:cubicBezTo>
                  <a:cubicBezTo>
                    <a:pt x="463527" y="705665"/>
                    <a:pt x="584494" y="683758"/>
                    <a:pt x="674982" y="627560"/>
                  </a:cubicBezTo>
                  <a:cubicBezTo>
                    <a:pt x="744514" y="584698"/>
                    <a:pt x="812142" y="540883"/>
                    <a:pt x="892152" y="520880"/>
                  </a:cubicBezTo>
                  <a:cubicBezTo>
                    <a:pt x="945492" y="507545"/>
                    <a:pt x="952160" y="512308"/>
                    <a:pt x="952160" y="566600"/>
                  </a:cubicBezTo>
                  <a:cubicBezTo>
                    <a:pt x="953112" y="644705"/>
                    <a:pt x="971210" y="715190"/>
                    <a:pt x="974067" y="793295"/>
                  </a:cubicBezTo>
                  <a:cubicBezTo>
                    <a:pt x="975019" y="813298"/>
                    <a:pt x="978829" y="831395"/>
                    <a:pt x="979782" y="854255"/>
                  </a:cubicBezTo>
                  <a:cubicBezTo>
                    <a:pt x="980735" y="900928"/>
                    <a:pt x="1033122" y="780913"/>
                    <a:pt x="1048362" y="737098"/>
                  </a:cubicBezTo>
                  <a:cubicBezTo>
                    <a:pt x="1094082" y="598985"/>
                    <a:pt x="1093129" y="459920"/>
                    <a:pt x="1056935" y="321808"/>
                  </a:cubicBezTo>
                  <a:lnTo>
                    <a:pt x="1056935" y="321808"/>
                  </a:lnTo>
                  <a:close/>
                </a:path>
              </a:pathLst>
            </a:custGeom>
            <a:solidFill>
              <a:srgbClr val="41497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68" name="그룹 167">
            <a:extLst>
              <a:ext uri="{FF2B5EF4-FFF2-40B4-BE49-F238E27FC236}">
                <a16:creationId xmlns:a16="http://schemas.microsoft.com/office/drawing/2014/main" id="{9D42ED9E-6548-4243-9468-6BFA9AB17249}"/>
              </a:ext>
            </a:extLst>
          </p:cNvPr>
          <p:cNvGrpSpPr/>
          <p:nvPr/>
        </p:nvGrpSpPr>
        <p:grpSpPr>
          <a:xfrm>
            <a:off x="8238460" y="1061547"/>
            <a:ext cx="3764031" cy="5690419"/>
            <a:chOff x="7836797" y="957366"/>
            <a:chExt cx="3764031" cy="5690419"/>
          </a:xfrm>
        </p:grpSpPr>
        <p:grpSp>
          <p:nvGrpSpPr>
            <p:cNvPr id="95" name="그룹 94">
              <a:extLst>
                <a:ext uri="{FF2B5EF4-FFF2-40B4-BE49-F238E27FC236}">
                  <a16:creationId xmlns:a16="http://schemas.microsoft.com/office/drawing/2014/main" id="{EBCEFA9D-7248-4D0A-917D-0EF27CE86156}"/>
                </a:ext>
              </a:extLst>
            </p:cNvPr>
            <p:cNvGrpSpPr/>
            <p:nvPr/>
          </p:nvGrpSpPr>
          <p:grpSpPr>
            <a:xfrm>
              <a:off x="8355110" y="2744227"/>
              <a:ext cx="2477247" cy="1442572"/>
              <a:chOff x="7884847" y="2724468"/>
              <a:chExt cx="2477247" cy="1442572"/>
            </a:xfrm>
          </p:grpSpPr>
          <p:sp>
            <p:nvSpPr>
              <p:cNvPr id="96" name="자유형: 도형 95">
                <a:extLst>
                  <a:ext uri="{FF2B5EF4-FFF2-40B4-BE49-F238E27FC236}">
                    <a16:creationId xmlns:a16="http://schemas.microsoft.com/office/drawing/2014/main" id="{2F73F5A8-130A-4FAC-9AB8-25F2CDD3E009}"/>
                  </a:ext>
                </a:extLst>
              </p:cNvPr>
              <p:cNvSpPr/>
              <p:nvPr/>
            </p:nvSpPr>
            <p:spPr>
              <a:xfrm>
                <a:off x="7884847" y="2724468"/>
                <a:ext cx="2477247" cy="1442572"/>
              </a:xfrm>
              <a:custGeom>
                <a:avLst/>
                <a:gdLst>
                  <a:gd name="connsiteX0" fmla="*/ 2183863 w 2477247"/>
                  <a:gd name="connsiteY0" fmla="*/ 527767 h 1442572"/>
                  <a:gd name="connsiteX1" fmla="*/ 2016636 w 2477247"/>
                  <a:gd name="connsiteY1" fmla="*/ 706361 h 1442572"/>
                  <a:gd name="connsiteX2" fmla="*/ 2302180 w 2477247"/>
                  <a:gd name="connsiteY2" fmla="*/ 706361 h 1442572"/>
                  <a:gd name="connsiteX3" fmla="*/ 2302180 w 2477247"/>
                  <a:gd name="connsiteY3" fmla="*/ 704598 h 1442572"/>
                  <a:gd name="connsiteX4" fmla="*/ 2389714 w 2477247"/>
                  <a:gd name="connsiteY4" fmla="*/ 617064 h 1442572"/>
                  <a:gd name="connsiteX5" fmla="*/ 2302180 w 2477247"/>
                  <a:gd name="connsiteY5" fmla="*/ 529530 h 1442572"/>
                  <a:gd name="connsiteX6" fmla="*/ 2302180 w 2477247"/>
                  <a:gd name="connsiteY6" fmla="*/ 527767 h 1442572"/>
                  <a:gd name="connsiteX7" fmla="*/ 26677 w 2477247"/>
                  <a:gd name="connsiteY7" fmla="*/ 0 h 1442572"/>
                  <a:gd name="connsiteX8" fmla="*/ 2433766 w 2477247"/>
                  <a:gd name="connsiteY8" fmla="*/ 0 h 1442572"/>
                  <a:gd name="connsiteX9" fmla="*/ 2460443 w 2477247"/>
                  <a:gd name="connsiteY9" fmla="*/ 26677 h 1442572"/>
                  <a:gd name="connsiteX10" fmla="*/ 2460443 w 2477247"/>
                  <a:gd name="connsiteY10" fmla="*/ 232385 h 1442572"/>
                  <a:gd name="connsiteX11" fmla="*/ 2460443 w 2477247"/>
                  <a:gd name="connsiteY11" fmla="*/ 235867 h 1442572"/>
                  <a:gd name="connsiteX12" fmla="*/ 2457183 w 2477247"/>
                  <a:gd name="connsiteY12" fmla="*/ 235867 h 1442572"/>
                  <a:gd name="connsiteX13" fmla="*/ 2264173 w 2477247"/>
                  <a:gd name="connsiteY13" fmla="*/ 441997 h 1442572"/>
                  <a:gd name="connsiteX14" fmla="*/ 2302180 w 2477247"/>
                  <a:gd name="connsiteY14" fmla="*/ 441997 h 1442572"/>
                  <a:gd name="connsiteX15" fmla="*/ 2304524 w 2477247"/>
                  <a:gd name="connsiteY15" fmla="*/ 441997 h 1442572"/>
                  <a:gd name="connsiteX16" fmla="*/ 2304524 w 2477247"/>
                  <a:gd name="connsiteY16" fmla="*/ 442234 h 1442572"/>
                  <a:gd name="connsiteX17" fmla="*/ 2337463 w 2477247"/>
                  <a:gd name="connsiteY17" fmla="*/ 445554 h 1442572"/>
                  <a:gd name="connsiteX18" fmla="*/ 2477247 w 2477247"/>
                  <a:gd name="connsiteY18" fmla="*/ 617064 h 1442572"/>
                  <a:gd name="connsiteX19" fmla="*/ 2337463 w 2477247"/>
                  <a:gd name="connsiteY19" fmla="*/ 788574 h 1442572"/>
                  <a:gd name="connsiteX20" fmla="*/ 2304524 w 2477247"/>
                  <a:gd name="connsiteY20" fmla="*/ 791895 h 1442572"/>
                  <a:gd name="connsiteX21" fmla="*/ 2304524 w 2477247"/>
                  <a:gd name="connsiteY21" fmla="*/ 792131 h 1442572"/>
                  <a:gd name="connsiteX22" fmla="*/ 2302180 w 2477247"/>
                  <a:gd name="connsiteY22" fmla="*/ 792131 h 1442572"/>
                  <a:gd name="connsiteX23" fmla="*/ 1936325 w 2477247"/>
                  <a:gd name="connsiteY23" fmla="*/ 792131 h 1442572"/>
                  <a:gd name="connsiteX24" fmla="*/ 1537847 w 2477247"/>
                  <a:gd name="connsiteY24" fmla="*/ 1217697 h 1442572"/>
                  <a:gd name="connsiteX25" fmla="*/ 1537847 w 2477247"/>
                  <a:gd name="connsiteY25" fmla="*/ 1442572 h 1442572"/>
                  <a:gd name="connsiteX26" fmla="*/ 929169 w 2477247"/>
                  <a:gd name="connsiteY26" fmla="*/ 1442572 h 1442572"/>
                  <a:gd name="connsiteX27" fmla="*/ 929169 w 2477247"/>
                  <a:gd name="connsiteY27" fmla="*/ 1224716 h 1442572"/>
                  <a:gd name="connsiteX28" fmla="*/ 3260 w 2477247"/>
                  <a:gd name="connsiteY28" fmla="*/ 235867 h 1442572"/>
                  <a:gd name="connsiteX29" fmla="*/ 0 w 2477247"/>
                  <a:gd name="connsiteY29" fmla="*/ 235867 h 1442572"/>
                  <a:gd name="connsiteX30" fmla="*/ 0 w 2477247"/>
                  <a:gd name="connsiteY30" fmla="*/ 232385 h 1442572"/>
                  <a:gd name="connsiteX31" fmla="*/ 0 w 2477247"/>
                  <a:gd name="connsiteY31" fmla="*/ 26677 h 1442572"/>
                  <a:gd name="connsiteX32" fmla="*/ 26677 w 2477247"/>
                  <a:gd name="connsiteY32" fmla="*/ 0 h 14425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2477247" h="1442572">
                    <a:moveTo>
                      <a:pt x="2183863" y="527767"/>
                    </a:moveTo>
                    <a:lnTo>
                      <a:pt x="2016636" y="706361"/>
                    </a:lnTo>
                    <a:lnTo>
                      <a:pt x="2302180" y="706361"/>
                    </a:lnTo>
                    <a:lnTo>
                      <a:pt x="2302180" y="704598"/>
                    </a:lnTo>
                    <a:cubicBezTo>
                      <a:pt x="2350524" y="704598"/>
                      <a:pt x="2389714" y="665408"/>
                      <a:pt x="2389714" y="617064"/>
                    </a:cubicBezTo>
                    <a:cubicBezTo>
                      <a:pt x="2389714" y="568720"/>
                      <a:pt x="2350524" y="529530"/>
                      <a:pt x="2302180" y="529530"/>
                    </a:cubicBezTo>
                    <a:lnTo>
                      <a:pt x="2302180" y="527767"/>
                    </a:lnTo>
                    <a:close/>
                    <a:moveTo>
                      <a:pt x="26677" y="0"/>
                    </a:moveTo>
                    <a:lnTo>
                      <a:pt x="2433766" y="0"/>
                    </a:lnTo>
                    <a:cubicBezTo>
                      <a:pt x="2448499" y="0"/>
                      <a:pt x="2460443" y="11944"/>
                      <a:pt x="2460443" y="26677"/>
                    </a:cubicBezTo>
                    <a:lnTo>
                      <a:pt x="2460443" y="232385"/>
                    </a:lnTo>
                    <a:lnTo>
                      <a:pt x="2460443" y="235867"/>
                    </a:lnTo>
                    <a:lnTo>
                      <a:pt x="2457183" y="235867"/>
                    </a:lnTo>
                    <a:lnTo>
                      <a:pt x="2264173" y="441997"/>
                    </a:lnTo>
                    <a:lnTo>
                      <a:pt x="2302180" y="441997"/>
                    </a:lnTo>
                    <a:lnTo>
                      <a:pt x="2304524" y="441997"/>
                    </a:lnTo>
                    <a:lnTo>
                      <a:pt x="2304524" y="442234"/>
                    </a:lnTo>
                    <a:lnTo>
                      <a:pt x="2337463" y="445554"/>
                    </a:lnTo>
                    <a:cubicBezTo>
                      <a:pt x="2417237" y="461878"/>
                      <a:pt x="2477247" y="532463"/>
                      <a:pt x="2477247" y="617064"/>
                    </a:cubicBezTo>
                    <a:cubicBezTo>
                      <a:pt x="2477247" y="701665"/>
                      <a:pt x="2417237" y="772250"/>
                      <a:pt x="2337463" y="788574"/>
                    </a:cubicBezTo>
                    <a:lnTo>
                      <a:pt x="2304524" y="791895"/>
                    </a:lnTo>
                    <a:lnTo>
                      <a:pt x="2304524" y="792131"/>
                    </a:lnTo>
                    <a:lnTo>
                      <a:pt x="2302180" y="792131"/>
                    </a:lnTo>
                    <a:lnTo>
                      <a:pt x="1936325" y="792131"/>
                    </a:lnTo>
                    <a:lnTo>
                      <a:pt x="1537847" y="1217697"/>
                    </a:lnTo>
                    <a:lnTo>
                      <a:pt x="1537847" y="1442572"/>
                    </a:lnTo>
                    <a:lnTo>
                      <a:pt x="929169" y="1442572"/>
                    </a:lnTo>
                    <a:lnTo>
                      <a:pt x="929169" y="1224716"/>
                    </a:lnTo>
                    <a:lnTo>
                      <a:pt x="3260" y="235867"/>
                    </a:lnTo>
                    <a:lnTo>
                      <a:pt x="0" y="235867"/>
                    </a:lnTo>
                    <a:lnTo>
                      <a:pt x="0" y="232385"/>
                    </a:lnTo>
                    <a:lnTo>
                      <a:pt x="0" y="26677"/>
                    </a:lnTo>
                    <a:cubicBezTo>
                      <a:pt x="0" y="11944"/>
                      <a:pt x="11944" y="0"/>
                      <a:pt x="26677" y="0"/>
                    </a:cubicBez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97" name="Rectangle 5">
                <a:extLst>
                  <a:ext uri="{FF2B5EF4-FFF2-40B4-BE49-F238E27FC236}">
                    <a16:creationId xmlns:a16="http://schemas.microsoft.com/office/drawing/2014/main" id="{881C5763-7D36-4AF6-822E-0FFA28219948}"/>
                  </a:ext>
                </a:extLst>
              </p:cNvPr>
              <p:cNvSpPr/>
              <p:nvPr/>
            </p:nvSpPr>
            <p:spPr>
              <a:xfrm>
                <a:off x="7884847" y="2874565"/>
                <a:ext cx="2460443" cy="8577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98" name="Graphic 95">
              <a:extLst>
                <a:ext uri="{FF2B5EF4-FFF2-40B4-BE49-F238E27FC236}">
                  <a16:creationId xmlns:a16="http://schemas.microsoft.com/office/drawing/2014/main" id="{9F611B42-F44E-4981-8686-B2E93E9D69A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836797" y="1891778"/>
              <a:ext cx="1211409" cy="669831"/>
            </a:xfrm>
            <a:prstGeom prst="rect">
              <a:avLst/>
            </a:prstGeom>
          </p:spPr>
        </p:pic>
        <p:pic>
          <p:nvPicPr>
            <p:cNvPr id="99" name="Graphic 95">
              <a:extLst>
                <a:ext uri="{FF2B5EF4-FFF2-40B4-BE49-F238E27FC236}">
                  <a16:creationId xmlns:a16="http://schemas.microsoft.com/office/drawing/2014/main" id="{88E9BA79-9BF3-484A-841C-D32B5E93B1B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555064" y="1167705"/>
              <a:ext cx="1415563" cy="782715"/>
            </a:xfrm>
            <a:prstGeom prst="rect">
              <a:avLst/>
            </a:prstGeom>
          </p:spPr>
        </p:pic>
        <p:pic>
          <p:nvPicPr>
            <p:cNvPr id="100" name="Graphic 95">
              <a:extLst>
                <a:ext uri="{FF2B5EF4-FFF2-40B4-BE49-F238E27FC236}">
                  <a16:creationId xmlns:a16="http://schemas.microsoft.com/office/drawing/2014/main" id="{938FD658-5196-4686-B466-F75BBE79535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262845" y="2082130"/>
              <a:ext cx="1081238" cy="597855"/>
            </a:xfrm>
            <a:prstGeom prst="rect">
              <a:avLst/>
            </a:prstGeom>
          </p:spPr>
        </p:pic>
        <p:pic>
          <p:nvPicPr>
            <p:cNvPr id="101" name="Graphic 95">
              <a:extLst>
                <a:ext uri="{FF2B5EF4-FFF2-40B4-BE49-F238E27FC236}">
                  <a16:creationId xmlns:a16="http://schemas.microsoft.com/office/drawing/2014/main" id="{A091B31B-B9F5-46FB-AEBC-DDF97EDEF8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185266" y="1322899"/>
              <a:ext cx="1415562" cy="782715"/>
            </a:xfrm>
            <a:prstGeom prst="rect">
              <a:avLst/>
            </a:prstGeom>
          </p:spPr>
        </p:pic>
        <p:pic>
          <p:nvPicPr>
            <p:cNvPr id="102" name="Graphic 95">
              <a:extLst>
                <a:ext uri="{FF2B5EF4-FFF2-40B4-BE49-F238E27FC236}">
                  <a16:creationId xmlns:a16="http://schemas.microsoft.com/office/drawing/2014/main" id="{88B62905-573E-4BB7-83B8-A0BB4FA854F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782457" y="957366"/>
              <a:ext cx="805618" cy="445455"/>
            </a:xfrm>
            <a:prstGeom prst="rect">
              <a:avLst/>
            </a:prstGeom>
          </p:spPr>
        </p:pic>
        <p:sp>
          <p:nvSpPr>
            <p:cNvPr id="103" name="자유형: 도형 102">
              <a:extLst>
                <a:ext uri="{FF2B5EF4-FFF2-40B4-BE49-F238E27FC236}">
                  <a16:creationId xmlns:a16="http://schemas.microsoft.com/office/drawing/2014/main" id="{3C651CE8-9403-48F8-BC94-0E2AF3D4ECC6}"/>
                </a:ext>
              </a:extLst>
            </p:cNvPr>
            <p:cNvSpPr/>
            <p:nvPr/>
          </p:nvSpPr>
          <p:spPr>
            <a:xfrm>
              <a:off x="9335266" y="4208120"/>
              <a:ext cx="485424" cy="484201"/>
            </a:xfrm>
            <a:custGeom>
              <a:avLst/>
              <a:gdLst>
                <a:gd name="connsiteX0" fmla="*/ 1802423 w 3219215"/>
                <a:gd name="connsiteY0" fmla="*/ 0 h 3211105"/>
                <a:gd name="connsiteX1" fmla="*/ 1896413 w 3219215"/>
                <a:gd name="connsiteY1" fmla="*/ 15474 h 3211105"/>
                <a:gd name="connsiteX2" fmla="*/ 1944947 w 3219215"/>
                <a:gd name="connsiteY2" fmla="*/ 72273 h 3211105"/>
                <a:gd name="connsiteX3" fmla="*/ 1943803 w 3219215"/>
                <a:gd name="connsiteY3" fmla="*/ 234843 h 3211105"/>
                <a:gd name="connsiteX4" fmla="*/ 1975456 w 3219215"/>
                <a:gd name="connsiteY4" fmla="*/ 282761 h 3211105"/>
                <a:gd name="connsiteX5" fmla="*/ 2115254 w 3219215"/>
                <a:gd name="connsiteY5" fmla="*/ 322941 h 3211105"/>
                <a:gd name="connsiteX6" fmla="*/ 2211178 w 3219215"/>
                <a:gd name="connsiteY6" fmla="*/ 214181 h 3211105"/>
                <a:gd name="connsiteX7" fmla="*/ 2359943 w 3219215"/>
                <a:gd name="connsiteY7" fmla="*/ 178748 h 3211105"/>
                <a:gd name="connsiteX8" fmla="*/ 2413049 w 3219215"/>
                <a:gd name="connsiteY8" fmla="*/ 302983 h 3211105"/>
                <a:gd name="connsiteX9" fmla="*/ 2372516 w 3219215"/>
                <a:gd name="connsiteY9" fmla="*/ 437505 h 3211105"/>
                <a:gd name="connsiteX10" fmla="*/ 2382012 w 3219215"/>
                <a:gd name="connsiteY10" fmla="*/ 477246 h 3211105"/>
                <a:gd name="connsiteX11" fmla="*/ 2502291 w 3219215"/>
                <a:gd name="connsiteY11" fmla="*/ 571588 h 3211105"/>
                <a:gd name="connsiteX12" fmla="*/ 2705745 w 3219215"/>
                <a:gd name="connsiteY12" fmla="*/ 439000 h 3211105"/>
                <a:gd name="connsiteX13" fmla="*/ 2843520 w 3219215"/>
                <a:gd name="connsiteY13" fmla="*/ 565873 h 3211105"/>
                <a:gd name="connsiteX14" fmla="*/ 2689215 w 3219215"/>
                <a:gd name="connsiteY14" fmla="*/ 775306 h 3211105"/>
                <a:gd name="connsiteX15" fmla="*/ 2770017 w 3219215"/>
                <a:gd name="connsiteY15" fmla="*/ 898662 h 3211105"/>
                <a:gd name="connsiteX16" fmla="*/ 2811253 w 3219215"/>
                <a:gd name="connsiteY16" fmla="*/ 914136 h 3211105"/>
                <a:gd name="connsiteX17" fmla="*/ 3033962 w 3219215"/>
                <a:gd name="connsiteY17" fmla="*/ 861382 h 3211105"/>
                <a:gd name="connsiteX18" fmla="*/ 3112829 w 3219215"/>
                <a:gd name="connsiteY18" fmla="*/ 1026150 h 3211105"/>
                <a:gd name="connsiteX19" fmla="*/ 2934785 w 3219215"/>
                <a:gd name="connsiteY19" fmla="*/ 1147220 h 3211105"/>
                <a:gd name="connsiteX20" fmla="*/ 2906649 w 3219215"/>
                <a:gd name="connsiteY20" fmla="*/ 1220460 h 3211105"/>
                <a:gd name="connsiteX21" fmla="*/ 2917903 w 3219215"/>
                <a:gd name="connsiteY21" fmla="*/ 1262839 h 3211105"/>
                <a:gd name="connsiteX22" fmla="*/ 3022883 w 3219215"/>
                <a:gd name="connsiteY22" fmla="*/ 1352872 h 3211105"/>
                <a:gd name="connsiteX23" fmla="*/ 3199433 w 3219215"/>
                <a:gd name="connsiteY23" fmla="*/ 1370633 h 3211105"/>
                <a:gd name="connsiteX24" fmla="*/ 3219216 w 3219215"/>
                <a:gd name="connsiteY24" fmla="*/ 1547974 h 3211105"/>
                <a:gd name="connsiteX25" fmla="*/ 3000463 w 3219215"/>
                <a:gd name="connsiteY25" fmla="*/ 1612509 h 3211105"/>
                <a:gd name="connsiteX26" fmla="*/ 2953952 w 3219215"/>
                <a:gd name="connsiteY26" fmla="*/ 1668956 h 3211105"/>
                <a:gd name="connsiteX27" fmla="*/ 2952281 w 3219215"/>
                <a:gd name="connsiteY27" fmla="*/ 1788619 h 3211105"/>
                <a:gd name="connsiteX28" fmla="*/ 3058756 w 3219215"/>
                <a:gd name="connsiteY28" fmla="*/ 1843659 h 3211105"/>
                <a:gd name="connsiteX29" fmla="*/ 3187827 w 3219215"/>
                <a:gd name="connsiteY29" fmla="*/ 1900457 h 3211105"/>
                <a:gd name="connsiteX30" fmla="*/ 3146415 w 3219215"/>
                <a:gd name="connsiteY30" fmla="*/ 2061445 h 3211105"/>
                <a:gd name="connsiteX31" fmla="*/ 3111950 w 3219215"/>
                <a:gd name="connsiteY31" fmla="*/ 2075864 h 3211105"/>
                <a:gd name="connsiteX32" fmla="*/ 2910078 w 3219215"/>
                <a:gd name="connsiteY32" fmla="*/ 2064522 h 3211105"/>
                <a:gd name="connsiteX33" fmla="*/ 2863303 w 3219215"/>
                <a:gd name="connsiteY33" fmla="*/ 2092218 h 3211105"/>
                <a:gd name="connsiteX34" fmla="*/ 2804658 w 3219215"/>
                <a:gd name="connsiteY34" fmla="*/ 2215925 h 3211105"/>
                <a:gd name="connsiteX35" fmla="*/ 3003101 w 3219215"/>
                <a:gd name="connsiteY35" fmla="*/ 2402498 h 3211105"/>
                <a:gd name="connsiteX36" fmla="*/ 2902341 w 3219215"/>
                <a:gd name="connsiteY36" fmla="*/ 2559001 h 3211105"/>
                <a:gd name="connsiteX37" fmla="*/ 2693611 w 3219215"/>
                <a:gd name="connsiteY37" fmla="*/ 2467561 h 3211105"/>
                <a:gd name="connsiteX38" fmla="*/ 2626614 w 3219215"/>
                <a:gd name="connsiteY38" fmla="*/ 2480750 h 3211105"/>
                <a:gd name="connsiteX39" fmla="*/ 2546956 w 3219215"/>
                <a:gd name="connsiteY39" fmla="*/ 2575883 h 3211105"/>
                <a:gd name="connsiteX40" fmla="*/ 2599534 w 3219215"/>
                <a:gd name="connsiteY40" fmla="*/ 2687633 h 3211105"/>
                <a:gd name="connsiteX41" fmla="*/ 2667059 w 3219215"/>
                <a:gd name="connsiteY41" fmla="*/ 2814242 h 3211105"/>
                <a:gd name="connsiteX42" fmla="*/ 2521019 w 3219215"/>
                <a:gd name="connsiteY42" fmla="*/ 2928982 h 3211105"/>
                <a:gd name="connsiteX43" fmla="*/ 2349129 w 3219215"/>
                <a:gd name="connsiteY43" fmla="*/ 2774325 h 3211105"/>
                <a:gd name="connsiteX44" fmla="*/ 2285473 w 3219215"/>
                <a:gd name="connsiteY44" fmla="*/ 2765269 h 3211105"/>
                <a:gd name="connsiteX45" fmla="*/ 2179437 w 3219215"/>
                <a:gd name="connsiteY45" fmla="*/ 2836135 h 3211105"/>
                <a:gd name="connsiteX46" fmla="*/ 2192362 w 3219215"/>
                <a:gd name="connsiteY46" fmla="*/ 2959843 h 3211105"/>
                <a:gd name="connsiteX47" fmla="*/ 2213727 w 3219215"/>
                <a:gd name="connsiteY47" fmla="*/ 3088562 h 3211105"/>
                <a:gd name="connsiteX48" fmla="*/ 2200979 w 3219215"/>
                <a:gd name="connsiteY48" fmla="*/ 3097354 h 3211105"/>
                <a:gd name="connsiteX49" fmla="*/ 2039728 w 3219215"/>
                <a:gd name="connsiteY49" fmla="*/ 3157230 h 3211105"/>
                <a:gd name="connsiteX50" fmla="*/ 1929208 w 3219215"/>
                <a:gd name="connsiteY50" fmla="*/ 2958260 h 3211105"/>
                <a:gd name="connsiteX51" fmla="*/ 1870564 w 3219215"/>
                <a:gd name="connsiteY51" fmla="*/ 2928102 h 3211105"/>
                <a:gd name="connsiteX52" fmla="*/ 1725139 w 3219215"/>
                <a:gd name="connsiteY52" fmla="*/ 3060954 h 3211105"/>
                <a:gd name="connsiteX53" fmla="*/ 1695597 w 3219215"/>
                <a:gd name="connsiteY53" fmla="*/ 3210687 h 3211105"/>
                <a:gd name="connsiteX54" fmla="*/ 1531884 w 3219215"/>
                <a:gd name="connsiteY54" fmla="*/ 3209280 h 3211105"/>
                <a:gd name="connsiteX55" fmla="*/ 1505419 w 3219215"/>
                <a:gd name="connsiteY55" fmla="*/ 3178859 h 3211105"/>
                <a:gd name="connsiteX56" fmla="*/ 1467172 w 3219215"/>
                <a:gd name="connsiteY56" fmla="*/ 2984989 h 3211105"/>
                <a:gd name="connsiteX57" fmla="*/ 1426552 w 3219215"/>
                <a:gd name="connsiteY57" fmla="*/ 2943665 h 3211105"/>
                <a:gd name="connsiteX58" fmla="*/ 1303460 w 3219215"/>
                <a:gd name="connsiteY58" fmla="*/ 2930476 h 3211105"/>
                <a:gd name="connsiteX59" fmla="*/ 1237078 w 3219215"/>
                <a:gd name="connsiteY59" fmla="*/ 3035193 h 3211105"/>
                <a:gd name="connsiteX60" fmla="*/ 1167970 w 3219215"/>
                <a:gd name="connsiteY60" fmla="*/ 3142811 h 3211105"/>
                <a:gd name="connsiteX61" fmla="*/ 1044790 w 3219215"/>
                <a:gd name="connsiteY61" fmla="*/ 3112477 h 3211105"/>
                <a:gd name="connsiteX62" fmla="*/ 991948 w 3219215"/>
                <a:gd name="connsiteY62" fmla="*/ 3095156 h 3211105"/>
                <a:gd name="connsiteX63" fmla="*/ 1025447 w 3219215"/>
                <a:gd name="connsiteY63" fmla="*/ 2872447 h 3211105"/>
                <a:gd name="connsiteX64" fmla="*/ 1000037 w 3219215"/>
                <a:gd name="connsiteY64" fmla="*/ 2816352 h 3211105"/>
                <a:gd name="connsiteX65" fmla="*/ 888287 w 3219215"/>
                <a:gd name="connsiteY65" fmla="*/ 2762631 h 3211105"/>
                <a:gd name="connsiteX66" fmla="*/ 795088 w 3219215"/>
                <a:gd name="connsiteY66" fmla="*/ 2837366 h 3211105"/>
                <a:gd name="connsiteX67" fmla="*/ 694329 w 3219215"/>
                <a:gd name="connsiteY67" fmla="*/ 2928718 h 3211105"/>
                <a:gd name="connsiteX68" fmla="*/ 618891 w 3219215"/>
                <a:gd name="connsiteY68" fmla="*/ 2869546 h 3211105"/>
                <a:gd name="connsiteX69" fmla="*/ 546090 w 3219215"/>
                <a:gd name="connsiteY69" fmla="*/ 2812308 h 3211105"/>
                <a:gd name="connsiteX70" fmla="*/ 648609 w 3219215"/>
                <a:gd name="connsiteY70" fmla="*/ 2610876 h 3211105"/>
                <a:gd name="connsiteX71" fmla="*/ 640696 w 3219215"/>
                <a:gd name="connsiteY71" fmla="*/ 2557682 h 3211105"/>
                <a:gd name="connsiteX72" fmla="*/ 551278 w 3219215"/>
                <a:gd name="connsiteY72" fmla="*/ 2462022 h 3211105"/>
                <a:gd name="connsiteX73" fmla="*/ 316347 w 3219215"/>
                <a:gd name="connsiteY73" fmla="*/ 2560760 h 3211105"/>
                <a:gd name="connsiteX74" fmla="*/ 208905 w 3219215"/>
                <a:gd name="connsiteY74" fmla="*/ 2405224 h 3211105"/>
                <a:gd name="connsiteX75" fmla="*/ 370244 w 3219215"/>
                <a:gd name="connsiteY75" fmla="*/ 2253117 h 3211105"/>
                <a:gd name="connsiteX76" fmla="*/ 382553 w 3219215"/>
                <a:gd name="connsiteY76" fmla="*/ 2200451 h 3211105"/>
                <a:gd name="connsiteX77" fmla="*/ 208993 w 3219215"/>
                <a:gd name="connsiteY77" fmla="*/ 2085184 h 3211105"/>
                <a:gd name="connsiteX78" fmla="*/ 187012 w 3219215"/>
                <a:gd name="connsiteY78" fmla="*/ 2085887 h 3211105"/>
                <a:gd name="connsiteX79" fmla="*/ 81681 w 3219215"/>
                <a:gd name="connsiteY79" fmla="*/ 2083777 h 3211105"/>
                <a:gd name="connsiteX80" fmla="*/ 47478 w 3219215"/>
                <a:gd name="connsiteY80" fmla="*/ 1982929 h 3211105"/>
                <a:gd name="connsiteX81" fmla="*/ 30070 w 3219215"/>
                <a:gd name="connsiteY81" fmla="*/ 1911448 h 3211105"/>
                <a:gd name="connsiteX82" fmla="*/ 222006 w 3219215"/>
                <a:gd name="connsiteY82" fmla="*/ 1822997 h 3211105"/>
                <a:gd name="connsiteX83" fmla="*/ 252779 w 3219215"/>
                <a:gd name="connsiteY83" fmla="*/ 1769628 h 3211105"/>
                <a:gd name="connsiteX84" fmla="*/ 248471 w 3219215"/>
                <a:gd name="connsiteY84" fmla="*/ 1721446 h 3211105"/>
                <a:gd name="connsiteX85" fmla="*/ 165120 w 3219215"/>
                <a:gd name="connsiteY85" fmla="*/ 1619367 h 3211105"/>
                <a:gd name="connsiteX86" fmla="*/ 0 w 3219215"/>
                <a:gd name="connsiteY86" fmla="*/ 1573823 h 3211105"/>
                <a:gd name="connsiteX87" fmla="*/ 0 w 3219215"/>
                <a:gd name="connsiteY87" fmla="*/ 1521069 h 3211105"/>
                <a:gd name="connsiteX88" fmla="*/ 19431 w 3219215"/>
                <a:gd name="connsiteY88" fmla="*/ 1383382 h 3211105"/>
                <a:gd name="connsiteX89" fmla="*/ 122213 w 3219215"/>
                <a:gd name="connsiteY89" fmla="*/ 1372040 h 3211105"/>
                <a:gd name="connsiteX90" fmla="*/ 292432 w 3219215"/>
                <a:gd name="connsiteY90" fmla="*/ 1219933 h 3211105"/>
                <a:gd name="connsiteX91" fmla="*/ 271506 w 3219215"/>
                <a:gd name="connsiteY91" fmla="*/ 1170872 h 3211105"/>
                <a:gd name="connsiteX92" fmla="*/ 96100 w 3219215"/>
                <a:gd name="connsiteY92" fmla="*/ 1058594 h 3211105"/>
                <a:gd name="connsiteX93" fmla="*/ 168812 w 3219215"/>
                <a:gd name="connsiteY93" fmla="*/ 880462 h 3211105"/>
                <a:gd name="connsiteX94" fmla="*/ 377981 w 3219215"/>
                <a:gd name="connsiteY94" fmla="*/ 927325 h 3211105"/>
                <a:gd name="connsiteX95" fmla="*/ 417898 w 3219215"/>
                <a:gd name="connsiteY95" fmla="*/ 915807 h 3211105"/>
                <a:gd name="connsiteX96" fmla="*/ 501074 w 3219215"/>
                <a:gd name="connsiteY96" fmla="*/ 791484 h 3211105"/>
                <a:gd name="connsiteX97" fmla="*/ 352747 w 3219215"/>
                <a:gd name="connsiteY97" fmla="*/ 596294 h 3211105"/>
                <a:gd name="connsiteX98" fmla="*/ 478917 w 3219215"/>
                <a:gd name="connsiteY98" fmla="*/ 454826 h 3211105"/>
                <a:gd name="connsiteX99" fmla="*/ 568511 w 3219215"/>
                <a:gd name="connsiteY99" fmla="*/ 511185 h 3211105"/>
                <a:gd name="connsiteX100" fmla="*/ 684305 w 3219215"/>
                <a:gd name="connsiteY100" fmla="*/ 574929 h 3211105"/>
                <a:gd name="connsiteX101" fmla="*/ 797111 w 3219215"/>
                <a:gd name="connsiteY101" fmla="*/ 497029 h 3211105"/>
                <a:gd name="connsiteX102" fmla="*/ 811266 w 3219215"/>
                <a:gd name="connsiteY102" fmla="*/ 445067 h 3211105"/>
                <a:gd name="connsiteX103" fmla="*/ 754028 w 3219215"/>
                <a:gd name="connsiteY103" fmla="*/ 274496 h 3211105"/>
                <a:gd name="connsiteX104" fmla="*/ 761766 w 3219215"/>
                <a:gd name="connsiteY104" fmla="*/ 235194 h 3211105"/>
                <a:gd name="connsiteX105" fmla="*/ 911411 w 3219215"/>
                <a:gd name="connsiteY105" fmla="*/ 147975 h 3211105"/>
                <a:gd name="connsiteX106" fmla="*/ 1039515 w 3219215"/>
                <a:gd name="connsiteY106" fmla="*/ 312567 h 3211105"/>
                <a:gd name="connsiteX107" fmla="*/ 1090598 w 3219215"/>
                <a:gd name="connsiteY107" fmla="*/ 328744 h 3211105"/>
                <a:gd name="connsiteX108" fmla="*/ 1205777 w 3219215"/>
                <a:gd name="connsiteY108" fmla="*/ 286190 h 3211105"/>
                <a:gd name="connsiteX109" fmla="*/ 1231011 w 3219215"/>
                <a:gd name="connsiteY109" fmla="*/ 249526 h 3211105"/>
                <a:gd name="connsiteX110" fmla="*/ 1231627 w 3219215"/>
                <a:gd name="connsiteY110" fmla="*/ 65063 h 3211105"/>
                <a:gd name="connsiteX111" fmla="*/ 1265829 w 3219215"/>
                <a:gd name="connsiteY111" fmla="*/ 26201 h 3211105"/>
                <a:gd name="connsiteX112" fmla="*/ 1389185 w 3219215"/>
                <a:gd name="connsiteY112" fmla="*/ 0 h 3211105"/>
                <a:gd name="connsiteX113" fmla="*/ 1415562 w 3219215"/>
                <a:gd name="connsiteY113" fmla="*/ 0 h 3211105"/>
                <a:gd name="connsiteX114" fmla="*/ 1490032 w 3219215"/>
                <a:gd name="connsiteY114" fmla="*/ 200728 h 3211105"/>
                <a:gd name="connsiteX115" fmla="*/ 1525465 w 3219215"/>
                <a:gd name="connsiteY115" fmla="*/ 227809 h 3211105"/>
                <a:gd name="connsiteX116" fmla="*/ 1656559 w 3219215"/>
                <a:gd name="connsiteY116" fmla="*/ 228072 h 3211105"/>
                <a:gd name="connsiteX117" fmla="*/ 1686892 w 3219215"/>
                <a:gd name="connsiteY117" fmla="*/ 206355 h 3211105"/>
                <a:gd name="connsiteX118" fmla="*/ 1758462 w 3219215"/>
                <a:gd name="connsiteY118" fmla="*/ 0 h 3211105"/>
                <a:gd name="connsiteX119" fmla="*/ 1802423 w 3219215"/>
                <a:gd name="connsiteY119" fmla="*/ 0 h 3211105"/>
                <a:gd name="connsiteX120" fmla="*/ 1609520 w 3219215"/>
                <a:gd name="connsiteY120" fmla="*/ 1345135 h 3211105"/>
                <a:gd name="connsiteX121" fmla="*/ 1350499 w 3219215"/>
                <a:gd name="connsiteY121" fmla="*/ 1604684 h 3211105"/>
                <a:gd name="connsiteX122" fmla="*/ 1609256 w 3219215"/>
                <a:gd name="connsiteY122" fmla="*/ 1871794 h 3211105"/>
                <a:gd name="connsiteX123" fmla="*/ 1871003 w 3219215"/>
                <a:gd name="connsiteY123" fmla="*/ 1606970 h 3211105"/>
                <a:gd name="connsiteX124" fmla="*/ 1609520 w 3219215"/>
                <a:gd name="connsiteY124" fmla="*/ 1345135 h 3211105"/>
                <a:gd name="connsiteX125" fmla="*/ 878615 w 3219215"/>
                <a:gd name="connsiteY125" fmla="*/ 2153764 h 3211105"/>
                <a:gd name="connsiteX126" fmla="*/ 1493374 w 3219215"/>
                <a:gd name="connsiteY126" fmla="*/ 2515040 h 3211105"/>
                <a:gd name="connsiteX127" fmla="*/ 1492494 w 3219215"/>
                <a:gd name="connsiteY127" fmla="*/ 2140400 h 3211105"/>
                <a:gd name="connsiteX128" fmla="*/ 1472536 w 3219215"/>
                <a:gd name="connsiteY128" fmla="*/ 2106285 h 3211105"/>
                <a:gd name="connsiteX129" fmla="*/ 1238485 w 3219215"/>
                <a:gd name="connsiteY129" fmla="*/ 1967455 h 3211105"/>
                <a:gd name="connsiteX130" fmla="*/ 1199271 w 3219215"/>
                <a:gd name="connsiteY130" fmla="*/ 1968598 h 3211105"/>
                <a:gd name="connsiteX131" fmla="*/ 878615 w 3219215"/>
                <a:gd name="connsiteY131" fmla="*/ 2153764 h 3211105"/>
                <a:gd name="connsiteX132" fmla="*/ 1731118 w 3219215"/>
                <a:gd name="connsiteY132" fmla="*/ 2518645 h 3211105"/>
                <a:gd name="connsiteX133" fmla="*/ 2344996 w 3219215"/>
                <a:gd name="connsiteY133" fmla="*/ 2153500 h 3211105"/>
                <a:gd name="connsiteX134" fmla="*/ 2015725 w 3219215"/>
                <a:gd name="connsiteY134" fmla="*/ 1963234 h 3211105"/>
                <a:gd name="connsiteX135" fmla="*/ 1987501 w 3219215"/>
                <a:gd name="connsiteY135" fmla="*/ 1965696 h 3211105"/>
                <a:gd name="connsiteX136" fmla="*/ 1749845 w 3219215"/>
                <a:gd name="connsiteY136" fmla="*/ 2107252 h 3211105"/>
                <a:gd name="connsiteX137" fmla="*/ 1731909 w 3219215"/>
                <a:gd name="connsiteY137" fmla="*/ 2138201 h 3211105"/>
                <a:gd name="connsiteX138" fmla="*/ 1731118 w 3219215"/>
                <a:gd name="connsiteY138" fmla="*/ 2518645 h 3211105"/>
                <a:gd name="connsiteX139" fmla="*/ 768887 w 3219215"/>
                <a:gd name="connsiteY139" fmla="*/ 1948376 h 3211105"/>
                <a:gd name="connsiteX140" fmla="*/ 989926 w 3219215"/>
                <a:gd name="connsiteY140" fmla="*/ 1819216 h 3211105"/>
                <a:gd name="connsiteX141" fmla="*/ 1108710 w 3219215"/>
                <a:gd name="connsiteY141" fmla="*/ 1741405 h 3211105"/>
                <a:gd name="connsiteX142" fmla="*/ 1115392 w 3219215"/>
                <a:gd name="connsiteY142" fmla="*/ 1599321 h 3211105"/>
                <a:gd name="connsiteX143" fmla="*/ 1108270 w 3219215"/>
                <a:gd name="connsiteY143" fmla="*/ 1444488 h 3211105"/>
                <a:gd name="connsiteX144" fmla="*/ 974803 w 3219215"/>
                <a:gd name="connsiteY144" fmla="*/ 1358060 h 3211105"/>
                <a:gd name="connsiteX145" fmla="*/ 774075 w 3219215"/>
                <a:gd name="connsiteY145" fmla="*/ 1242881 h 3211105"/>
                <a:gd name="connsiteX146" fmla="*/ 768887 w 3219215"/>
                <a:gd name="connsiteY146" fmla="*/ 1948376 h 3211105"/>
                <a:gd name="connsiteX147" fmla="*/ 2456835 w 3219215"/>
                <a:gd name="connsiteY147" fmla="*/ 1949870 h 3211105"/>
                <a:gd name="connsiteX148" fmla="*/ 2446548 w 3219215"/>
                <a:gd name="connsiteY148" fmla="*/ 1241298 h 3211105"/>
                <a:gd name="connsiteX149" fmla="*/ 2127826 w 3219215"/>
                <a:gd name="connsiteY149" fmla="*/ 1427783 h 3211105"/>
                <a:gd name="connsiteX150" fmla="*/ 2109714 w 3219215"/>
                <a:gd name="connsiteY150" fmla="*/ 1467085 h 3211105"/>
                <a:gd name="connsiteX151" fmla="*/ 2109538 w 3219215"/>
                <a:gd name="connsiteY151" fmla="*/ 1717314 h 3211105"/>
                <a:gd name="connsiteX152" fmla="*/ 2123958 w 3219215"/>
                <a:gd name="connsiteY152" fmla="*/ 1754417 h 3211105"/>
                <a:gd name="connsiteX153" fmla="*/ 2456835 w 3219215"/>
                <a:gd name="connsiteY153" fmla="*/ 1949870 h 3211105"/>
                <a:gd name="connsiteX154" fmla="*/ 1731205 w 3219215"/>
                <a:gd name="connsiteY154" fmla="*/ 703912 h 3211105"/>
                <a:gd name="connsiteX155" fmla="*/ 1732173 w 3219215"/>
                <a:gd name="connsiteY155" fmla="*/ 1084795 h 3211105"/>
                <a:gd name="connsiteX156" fmla="*/ 1754241 w 3219215"/>
                <a:gd name="connsiteY156" fmla="*/ 1113018 h 3211105"/>
                <a:gd name="connsiteX157" fmla="*/ 1964553 w 3219215"/>
                <a:gd name="connsiteY157" fmla="*/ 1231187 h 3211105"/>
                <a:gd name="connsiteX158" fmla="*/ 1999810 w 3219215"/>
                <a:gd name="connsiteY158" fmla="*/ 1233297 h 3211105"/>
                <a:gd name="connsiteX159" fmla="*/ 2329786 w 3219215"/>
                <a:gd name="connsiteY159" fmla="*/ 1043471 h 3211105"/>
                <a:gd name="connsiteX160" fmla="*/ 1731205 w 3219215"/>
                <a:gd name="connsiteY160" fmla="*/ 703912 h 3211105"/>
                <a:gd name="connsiteX161" fmla="*/ 1493286 w 3219215"/>
                <a:gd name="connsiteY161" fmla="*/ 715870 h 3211105"/>
                <a:gd name="connsiteX162" fmla="*/ 903234 w 3219215"/>
                <a:gd name="connsiteY162" fmla="*/ 1047516 h 3211105"/>
                <a:gd name="connsiteX163" fmla="*/ 1228461 w 3219215"/>
                <a:gd name="connsiteY163" fmla="*/ 1236199 h 3211105"/>
                <a:gd name="connsiteX164" fmla="*/ 1260026 w 3219215"/>
                <a:gd name="connsiteY164" fmla="*/ 1231011 h 3211105"/>
                <a:gd name="connsiteX165" fmla="*/ 1469107 w 3219215"/>
                <a:gd name="connsiteY165" fmla="*/ 1110644 h 3211105"/>
                <a:gd name="connsiteX166" fmla="*/ 1492231 w 3219215"/>
                <a:gd name="connsiteY166" fmla="*/ 1078640 h 3211105"/>
                <a:gd name="connsiteX167" fmla="*/ 1493286 w 3219215"/>
                <a:gd name="connsiteY167" fmla="*/ 715870 h 3211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</a:cxnLst>
              <a:rect l="l" t="t" r="r" b="b"/>
              <a:pathLst>
                <a:path w="3219215" h="3211105">
                  <a:moveTo>
                    <a:pt x="1802423" y="0"/>
                  </a:moveTo>
                  <a:cubicBezTo>
                    <a:pt x="1833724" y="5539"/>
                    <a:pt x="1865024" y="15299"/>
                    <a:pt x="1896413" y="15474"/>
                  </a:cubicBezTo>
                  <a:cubicBezTo>
                    <a:pt x="1938528" y="15738"/>
                    <a:pt x="1946881" y="34905"/>
                    <a:pt x="1944947" y="72273"/>
                  </a:cubicBezTo>
                  <a:cubicBezTo>
                    <a:pt x="1942133" y="126345"/>
                    <a:pt x="1945210" y="180682"/>
                    <a:pt x="1943803" y="234843"/>
                  </a:cubicBezTo>
                  <a:cubicBezTo>
                    <a:pt x="1943100" y="259813"/>
                    <a:pt x="1948463" y="275199"/>
                    <a:pt x="1975456" y="282761"/>
                  </a:cubicBezTo>
                  <a:cubicBezTo>
                    <a:pt x="2023198" y="296125"/>
                    <a:pt x="2075776" y="334196"/>
                    <a:pt x="2115254" y="322941"/>
                  </a:cubicBezTo>
                  <a:cubicBezTo>
                    <a:pt x="2154467" y="311687"/>
                    <a:pt x="2180844" y="253218"/>
                    <a:pt x="2211178" y="214181"/>
                  </a:cubicBezTo>
                  <a:cubicBezTo>
                    <a:pt x="2272636" y="135138"/>
                    <a:pt x="2272196" y="134786"/>
                    <a:pt x="2359943" y="178748"/>
                  </a:cubicBezTo>
                  <a:cubicBezTo>
                    <a:pt x="2438283" y="217961"/>
                    <a:pt x="2438459" y="218049"/>
                    <a:pt x="2413049" y="302983"/>
                  </a:cubicBezTo>
                  <a:cubicBezTo>
                    <a:pt x="2399597" y="347824"/>
                    <a:pt x="2384034" y="392137"/>
                    <a:pt x="2372516" y="437505"/>
                  </a:cubicBezTo>
                  <a:cubicBezTo>
                    <a:pt x="2369439" y="449551"/>
                    <a:pt x="2373484" y="469773"/>
                    <a:pt x="2382012" y="477246"/>
                  </a:cubicBezTo>
                  <a:cubicBezTo>
                    <a:pt x="2419555" y="509778"/>
                    <a:pt x="2460000" y="538968"/>
                    <a:pt x="2502291" y="571588"/>
                  </a:cubicBezTo>
                  <a:cubicBezTo>
                    <a:pt x="2572102" y="526044"/>
                    <a:pt x="2641737" y="480675"/>
                    <a:pt x="2705745" y="439000"/>
                  </a:cubicBezTo>
                  <a:cubicBezTo>
                    <a:pt x="2752080" y="481643"/>
                    <a:pt x="2796921" y="522966"/>
                    <a:pt x="2843520" y="565873"/>
                  </a:cubicBezTo>
                  <a:cubicBezTo>
                    <a:pt x="2791294" y="636739"/>
                    <a:pt x="2740299" y="706022"/>
                    <a:pt x="2689215" y="775306"/>
                  </a:cubicBezTo>
                  <a:cubicBezTo>
                    <a:pt x="2716823" y="818300"/>
                    <a:pt x="2741442" y="859976"/>
                    <a:pt x="2770017" y="898662"/>
                  </a:cubicBezTo>
                  <a:cubicBezTo>
                    <a:pt x="2777490" y="908861"/>
                    <a:pt x="2798768" y="916774"/>
                    <a:pt x="2811253" y="914136"/>
                  </a:cubicBezTo>
                  <a:cubicBezTo>
                    <a:pt x="2884229" y="898926"/>
                    <a:pt x="2956414" y="880198"/>
                    <a:pt x="3033962" y="861382"/>
                  </a:cubicBezTo>
                  <a:cubicBezTo>
                    <a:pt x="3059811" y="915367"/>
                    <a:pt x="3085485" y="968912"/>
                    <a:pt x="3112829" y="1026150"/>
                  </a:cubicBezTo>
                  <a:cubicBezTo>
                    <a:pt x="3053041" y="1067122"/>
                    <a:pt x="2995100" y="1109150"/>
                    <a:pt x="2934785" y="1147220"/>
                  </a:cubicBezTo>
                  <a:cubicBezTo>
                    <a:pt x="2904715" y="1166212"/>
                    <a:pt x="2889592" y="1184939"/>
                    <a:pt x="2906649" y="1220460"/>
                  </a:cubicBezTo>
                  <a:cubicBezTo>
                    <a:pt x="2912892" y="1233385"/>
                    <a:pt x="2914474" y="1248596"/>
                    <a:pt x="2917903" y="1262839"/>
                  </a:cubicBezTo>
                  <a:cubicBezTo>
                    <a:pt x="2937686" y="1345311"/>
                    <a:pt x="2937686" y="1344959"/>
                    <a:pt x="3022883" y="1352872"/>
                  </a:cubicBezTo>
                  <a:cubicBezTo>
                    <a:pt x="3080913" y="1358236"/>
                    <a:pt x="3138854" y="1364478"/>
                    <a:pt x="3199433" y="1370633"/>
                  </a:cubicBezTo>
                  <a:cubicBezTo>
                    <a:pt x="3206115" y="1430421"/>
                    <a:pt x="3212358" y="1486779"/>
                    <a:pt x="3219216" y="1547974"/>
                  </a:cubicBezTo>
                  <a:cubicBezTo>
                    <a:pt x="3145448" y="1570043"/>
                    <a:pt x="3073439" y="1593166"/>
                    <a:pt x="3000463" y="1612509"/>
                  </a:cubicBezTo>
                  <a:cubicBezTo>
                    <a:pt x="2968811" y="1620950"/>
                    <a:pt x="2953424" y="1634578"/>
                    <a:pt x="2953952" y="1668956"/>
                  </a:cubicBezTo>
                  <a:cubicBezTo>
                    <a:pt x="2954479" y="1709664"/>
                    <a:pt x="2934872" y="1759517"/>
                    <a:pt x="2952281" y="1788619"/>
                  </a:cubicBezTo>
                  <a:cubicBezTo>
                    <a:pt x="2969690" y="1817810"/>
                    <a:pt x="3021565" y="1826778"/>
                    <a:pt x="3058756" y="1843659"/>
                  </a:cubicBezTo>
                  <a:cubicBezTo>
                    <a:pt x="3099992" y="1862475"/>
                    <a:pt x="3141668" y="1880235"/>
                    <a:pt x="3187827" y="1900457"/>
                  </a:cubicBezTo>
                  <a:cubicBezTo>
                    <a:pt x="3174287" y="1954882"/>
                    <a:pt x="3162242" y="2008691"/>
                    <a:pt x="3146415" y="2061445"/>
                  </a:cubicBezTo>
                  <a:cubicBezTo>
                    <a:pt x="3144041" y="2069270"/>
                    <a:pt x="3123731" y="2076216"/>
                    <a:pt x="3111950" y="2075864"/>
                  </a:cubicBezTo>
                  <a:cubicBezTo>
                    <a:pt x="3044600" y="2073490"/>
                    <a:pt x="2977339" y="2069358"/>
                    <a:pt x="2910078" y="2064522"/>
                  </a:cubicBezTo>
                  <a:cubicBezTo>
                    <a:pt x="2886691" y="2062851"/>
                    <a:pt x="2872887" y="2068390"/>
                    <a:pt x="2863303" y="2092218"/>
                  </a:cubicBezTo>
                  <a:cubicBezTo>
                    <a:pt x="2846949" y="2132838"/>
                    <a:pt x="2826024" y="2171612"/>
                    <a:pt x="2804658" y="2215925"/>
                  </a:cubicBezTo>
                  <a:cubicBezTo>
                    <a:pt x="2869370" y="2276768"/>
                    <a:pt x="2935136" y="2338666"/>
                    <a:pt x="3003101" y="2402498"/>
                  </a:cubicBezTo>
                  <a:cubicBezTo>
                    <a:pt x="2969338" y="2454988"/>
                    <a:pt x="2937070" y="2505017"/>
                    <a:pt x="2902341" y="2559001"/>
                  </a:cubicBezTo>
                  <a:cubicBezTo>
                    <a:pt x="2832003" y="2528404"/>
                    <a:pt x="2762016" y="2499741"/>
                    <a:pt x="2693611" y="2467561"/>
                  </a:cubicBezTo>
                  <a:cubicBezTo>
                    <a:pt x="2665476" y="2454373"/>
                    <a:pt x="2646924" y="2455076"/>
                    <a:pt x="2626614" y="2480750"/>
                  </a:cubicBezTo>
                  <a:cubicBezTo>
                    <a:pt x="2600501" y="2513897"/>
                    <a:pt x="2551704" y="2541329"/>
                    <a:pt x="2546956" y="2575883"/>
                  </a:cubicBezTo>
                  <a:cubicBezTo>
                    <a:pt x="2542296" y="2610084"/>
                    <a:pt x="2579927" y="2650353"/>
                    <a:pt x="2599534" y="2687633"/>
                  </a:cubicBezTo>
                  <a:cubicBezTo>
                    <a:pt x="2621251" y="2728957"/>
                    <a:pt x="2643407" y="2770017"/>
                    <a:pt x="2667059" y="2814242"/>
                  </a:cubicBezTo>
                  <a:cubicBezTo>
                    <a:pt x="2619053" y="2851961"/>
                    <a:pt x="2572190" y="2888713"/>
                    <a:pt x="2521019" y="2928982"/>
                  </a:cubicBezTo>
                  <a:cubicBezTo>
                    <a:pt x="2463517" y="2877635"/>
                    <a:pt x="2404960" y="2827343"/>
                    <a:pt x="2349129" y="2774325"/>
                  </a:cubicBezTo>
                  <a:cubicBezTo>
                    <a:pt x="2327852" y="2754103"/>
                    <a:pt x="2311762" y="2746981"/>
                    <a:pt x="2285473" y="2765269"/>
                  </a:cubicBezTo>
                  <a:cubicBezTo>
                    <a:pt x="2249952" y="2790063"/>
                    <a:pt x="2195879" y="2803164"/>
                    <a:pt x="2179437" y="2836135"/>
                  </a:cubicBezTo>
                  <a:cubicBezTo>
                    <a:pt x="2163787" y="2867523"/>
                    <a:pt x="2185944" y="2917903"/>
                    <a:pt x="2192362" y="2959843"/>
                  </a:cubicBezTo>
                  <a:cubicBezTo>
                    <a:pt x="2198956" y="3003013"/>
                    <a:pt x="2206606" y="3046095"/>
                    <a:pt x="2213727" y="3088562"/>
                  </a:cubicBezTo>
                  <a:cubicBezTo>
                    <a:pt x="2208012" y="3092606"/>
                    <a:pt x="2204847" y="3095947"/>
                    <a:pt x="2200979" y="3097354"/>
                  </a:cubicBezTo>
                  <a:cubicBezTo>
                    <a:pt x="2149016" y="3116873"/>
                    <a:pt x="2096965" y="3136040"/>
                    <a:pt x="2039728" y="3157230"/>
                  </a:cubicBezTo>
                  <a:cubicBezTo>
                    <a:pt x="2002360" y="3090496"/>
                    <a:pt x="1963850" y="3025345"/>
                    <a:pt x="1929208" y="2958260"/>
                  </a:cubicBezTo>
                  <a:cubicBezTo>
                    <a:pt x="1915316" y="2931355"/>
                    <a:pt x="1899666" y="2924673"/>
                    <a:pt x="1870564" y="2928102"/>
                  </a:cubicBezTo>
                  <a:cubicBezTo>
                    <a:pt x="1732261" y="2953952"/>
                    <a:pt x="1748263" y="2941643"/>
                    <a:pt x="1725139" y="3060954"/>
                  </a:cubicBezTo>
                  <a:cubicBezTo>
                    <a:pt x="1715731" y="3109663"/>
                    <a:pt x="1705972" y="3158197"/>
                    <a:pt x="1695597" y="3210687"/>
                  </a:cubicBezTo>
                  <a:cubicBezTo>
                    <a:pt x="1639678" y="3210687"/>
                    <a:pt x="1585605" y="3212270"/>
                    <a:pt x="1531884" y="3209280"/>
                  </a:cubicBezTo>
                  <a:cubicBezTo>
                    <a:pt x="1522212" y="3208753"/>
                    <a:pt x="1508057" y="3190817"/>
                    <a:pt x="1505419" y="3178859"/>
                  </a:cubicBezTo>
                  <a:cubicBezTo>
                    <a:pt x="1490912" y="3114587"/>
                    <a:pt x="1479042" y="3049788"/>
                    <a:pt x="1467172" y="2984989"/>
                  </a:cubicBezTo>
                  <a:cubicBezTo>
                    <a:pt x="1462864" y="2961162"/>
                    <a:pt x="1455391" y="2945775"/>
                    <a:pt x="1426552" y="2943665"/>
                  </a:cubicBezTo>
                  <a:cubicBezTo>
                    <a:pt x="1384613" y="2940588"/>
                    <a:pt x="1335024" y="2915353"/>
                    <a:pt x="1303460" y="2930476"/>
                  </a:cubicBezTo>
                  <a:cubicBezTo>
                    <a:pt x="1271895" y="2945599"/>
                    <a:pt x="1258531" y="2998705"/>
                    <a:pt x="1237078" y="3035193"/>
                  </a:cubicBezTo>
                  <a:cubicBezTo>
                    <a:pt x="1214833" y="3072912"/>
                    <a:pt x="1200326" y="3129534"/>
                    <a:pt x="1167970" y="3142811"/>
                  </a:cubicBezTo>
                  <a:cubicBezTo>
                    <a:pt x="1136318" y="3155735"/>
                    <a:pt x="1086553" y="3124698"/>
                    <a:pt x="1044790" y="3112477"/>
                  </a:cubicBezTo>
                  <a:cubicBezTo>
                    <a:pt x="1028085" y="3107641"/>
                    <a:pt x="1011731" y="3101662"/>
                    <a:pt x="991948" y="3095156"/>
                  </a:cubicBezTo>
                  <a:cubicBezTo>
                    <a:pt x="1003114" y="3019630"/>
                    <a:pt x="1012874" y="2945775"/>
                    <a:pt x="1025447" y="2872447"/>
                  </a:cubicBezTo>
                  <a:cubicBezTo>
                    <a:pt x="1030019" y="2845806"/>
                    <a:pt x="1026854" y="2828661"/>
                    <a:pt x="1000037" y="2816352"/>
                  </a:cubicBezTo>
                  <a:cubicBezTo>
                    <a:pt x="961703" y="2798680"/>
                    <a:pt x="923808" y="2759818"/>
                    <a:pt x="888287" y="2762631"/>
                  </a:cubicBezTo>
                  <a:cubicBezTo>
                    <a:pt x="855404" y="2765181"/>
                    <a:pt x="825686" y="2810373"/>
                    <a:pt x="795088" y="2837366"/>
                  </a:cubicBezTo>
                  <a:cubicBezTo>
                    <a:pt x="762205" y="2866468"/>
                    <a:pt x="730025" y="2896274"/>
                    <a:pt x="694329" y="2928718"/>
                  </a:cubicBezTo>
                  <a:cubicBezTo>
                    <a:pt x="668919" y="2908759"/>
                    <a:pt x="643861" y="2889152"/>
                    <a:pt x="618891" y="2869546"/>
                  </a:cubicBezTo>
                  <a:cubicBezTo>
                    <a:pt x="594888" y="2850642"/>
                    <a:pt x="570885" y="2831739"/>
                    <a:pt x="546090" y="2812308"/>
                  </a:cubicBezTo>
                  <a:cubicBezTo>
                    <a:pt x="580908" y="2743376"/>
                    <a:pt x="613615" y="2676467"/>
                    <a:pt x="648609" y="2610876"/>
                  </a:cubicBezTo>
                  <a:cubicBezTo>
                    <a:pt x="660214" y="2589071"/>
                    <a:pt x="658544" y="2575003"/>
                    <a:pt x="640696" y="2557682"/>
                  </a:cubicBezTo>
                  <a:cubicBezTo>
                    <a:pt x="610274" y="2528140"/>
                    <a:pt x="582666" y="2495872"/>
                    <a:pt x="551278" y="2462022"/>
                  </a:cubicBezTo>
                  <a:cubicBezTo>
                    <a:pt x="474960" y="2494114"/>
                    <a:pt x="398467" y="2526206"/>
                    <a:pt x="316347" y="2560760"/>
                  </a:cubicBezTo>
                  <a:cubicBezTo>
                    <a:pt x="281266" y="2509940"/>
                    <a:pt x="245833" y="2458681"/>
                    <a:pt x="208905" y="2405224"/>
                  </a:cubicBezTo>
                  <a:cubicBezTo>
                    <a:pt x="263769" y="2353261"/>
                    <a:pt x="316259" y="2302354"/>
                    <a:pt x="370244" y="2253117"/>
                  </a:cubicBezTo>
                  <a:cubicBezTo>
                    <a:pt x="387829" y="2237027"/>
                    <a:pt x="391434" y="2224014"/>
                    <a:pt x="382553" y="2200451"/>
                  </a:cubicBezTo>
                  <a:cubicBezTo>
                    <a:pt x="325315" y="2048608"/>
                    <a:pt x="360485" y="2066192"/>
                    <a:pt x="208993" y="2085184"/>
                  </a:cubicBezTo>
                  <a:cubicBezTo>
                    <a:pt x="201696" y="2086063"/>
                    <a:pt x="194310" y="2085799"/>
                    <a:pt x="187012" y="2085887"/>
                  </a:cubicBezTo>
                  <a:cubicBezTo>
                    <a:pt x="150964" y="2086503"/>
                    <a:pt x="104453" y="2100922"/>
                    <a:pt x="81681" y="2083777"/>
                  </a:cubicBezTo>
                  <a:cubicBezTo>
                    <a:pt x="58205" y="2066192"/>
                    <a:pt x="57326" y="2017923"/>
                    <a:pt x="47478" y="1982929"/>
                  </a:cubicBezTo>
                  <a:cubicBezTo>
                    <a:pt x="41148" y="1960597"/>
                    <a:pt x="36488" y="1937825"/>
                    <a:pt x="30070" y="1911448"/>
                  </a:cubicBezTo>
                  <a:cubicBezTo>
                    <a:pt x="94869" y="1881290"/>
                    <a:pt x="157646" y="1850253"/>
                    <a:pt x="222006" y="1822997"/>
                  </a:cubicBezTo>
                  <a:cubicBezTo>
                    <a:pt x="248559" y="1811743"/>
                    <a:pt x="257527" y="1796620"/>
                    <a:pt x="252779" y="1769628"/>
                  </a:cubicBezTo>
                  <a:cubicBezTo>
                    <a:pt x="250053" y="1753802"/>
                    <a:pt x="248998" y="1737624"/>
                    <a:pt x="248471" y="1721446"/>
                  </a:cubicBezTo>
                  <a:cubicBezTo>
                    <a:pt x="246185" y="1644162"/>
                    <a:pt x="281881" y="1646184"/>
                    <a:pt x="165120" y="1619367"/>
                  </a:cubicBezTo>
                  <a:cubicBezTo>
                    <a:pt x="110168" y="1603717"/>
                    <a:pt x="55040" y="1588946"/>
                    <a:pt x="0" y="1573823"/>
                  </a:cubicBezTo>
                  <a:cubicBezTo>
                    <a:pt x="0" y="1556239"/>
                    <a:pt x="0" y="1538654"/>
                    <a:pt x="0" y="1521069"/>
                  </a:cubicBezTo>
                  <a:cubicBezTo>
                    <a:pt x="6418" y="1475525"/>
                    <a:pt x="12837" y="1429981"/>
                    <a:pt x="19431" y="1383382"/>
                  </a:cubicBezTo>
                  <a:cubicBezTo>
                    <a:pt x="55479" y="1379337"/>
                    <a:pt x="88714" y="1373710"/>
                    <a:pt x="122213" y="1372040"/>
                  </a:cubicBezTo>
                  <a:cubicBezTo>
                    <a:pt x="316523" y="1362808"/>
                    <a:pt x="263769" y="1389185"/>
                    <a:pt x="292432" y="1219933"/>
                  </a:cubicBezTo>
                  <a:cubicBezTo>
                    <a:pt x="296652" y="1194963"/>
                    <a:pt x="292168" y="1183533"/>
                    <a:pt x="271506" y="1170872"/>
                  </a:cubicBezTo>
                  <a:cubicBezTo>
                    <a:pt x="212950" y="1135175"/>
                    <a:pt x="155800" y="1097016"/>
                    <a:pt x="96100" y="1058594"/>
                  </a:cubicBezTo>
                  <a:cubicBezTo>
                    <a:pt x="120806" y="998015"/>
                    <a:pt x="144370" y="940337"/>
                    <a:pt x="168812" y="880462"/>
                  </a:cubicBezTo>
                  <a:cubicBezTo>
                    <a:pt x="241261" y="896991"/>
                    <a:pt x="309313" y="913609"/>
                    <a:pt x="377981" y="927325"/>
                  </a:cubicBezTo>
                  <a:cubicBezTo>
                    <a:pt x="390378" y="929787"/>
                    <a:pt x="411128" y="924863"/>
                    <a:pt x="417898" y="915807"/>
                  </a:cubicBezTo>
                  <a:cubicBezTo>
                    <a:pt x="447441" y="876241"/>
                    <a:pt x="473202" y="833862"/>
                    <a:pt x="501074" y="791484"/>
                  </a:cubicBezTo>
                  <a:cubicBezTo>
                    <a:pt x="451045" y="725629"/>
                    <a:pt x="402600" y="661885"/>
                    <a:pt x="352747" y="596294"/>
                  </a:cubicBezTo>
                  <a:cubicBezTo>
                    <a:pt x="395830" y="548025"/>
                    <a:pt x="437241" y="501601"/>
                    <a:pt x="478917" y="454826"/>
                  </a:cubicBezTo>
                  <a:cubicBezTo>
                    <a:pt x="511536" y="475400"/>
                    <a:pt x="539760" y="493688"/>
                    <a:pt x="568511" y="511185"/>
                  </a:cubicBezTo>
                  <a:cubicBezTo>
                    <a:pt x="607021" y="534660"/>
                    <a:pt x="647729" y="578006"/>
                    <a:pt x="684305" y="574929"/>
                  </a:cubicBezTo>
                  <a:cubicBezTo>
                    <a:pt x="723695" y="571588"/>
                    <a:pt x="758776" y="523582"/>
                    <a:pt x="797111" y="497029"/>
                  </a:cubicBezTo>
                  <a:cubicBezTo>
                    <a:pt x="818124" y="482522"/>
                    <a:pt x="819619" y="467663"/>
                    <a:pt x="811266" y="445067"/>
                  </a:cubicBezTo>
                  <a:cubicBezTo>
                    <a:pt x="790516" y="388796"/>
                    <a:pt x="771261" y="331910"/>
                    <a:pt x="754028" y="274496"/>
                  </a:cubicBezTo>
                  <a:cubicBezTo>
                    <a:pt x="750511" y="262802"/>
                    <a:pt x="753765" y="240382"/>
                    <a:pt x="761766" y="235194"/>
                  </a:cubicBezTo>
                  <a:cubicBezTo>
                    <a:pt x="809508" y="204597"/>
                    <a:pt x="859536" y="177605"/>
                    <a:pt x="911411" y="147975"/>
                  </a:cubicBezTo>
                  <a:cubicBezTo>
                    <a:pt x="955284" y="204157"/>
                    <a:pt x="998191" y="257790"/>
                    <a:pt x="1039515" y="312567"/>
                  </a:cubicBezTo>
                  <a:cubicBezTo>
                    <a:pt x="1053670" y="331294"/>
                    <a:pt x="1066155" y="339295"/>
                    <a:pt x="1090598" y="328744"/>
                  </a:cubicBezTo>
                  <a:cubicBezTo>
                    <a:pt x="1128141" y="312567"/>
                    <a:pt x="1168498" y="302807"/>
                    <a:pt x="1205777" y="286190"/>
                  </a:cubicBezTo>
                  <a:cubicBezTo>
                    <a:pt x="1217647" y="280826"/>
                    <a:pt x="1230484" y="262450"/>
                    <a:pt x="1231011" y="249526"/>
                  </a:cubicBezTo>
                  <a:cubicBezTo>
                    <a:pt x="1233649" y="188155"/>
                    <a:pt x="1233385" y="126521"/>
                    <a:pt x="1231627" y="65063"/>
                  </a:cubicBezTo>
                  <a:cubicBezTo>
                    <a:pt x="1230835" y="38686"/>
                    <a:pt x="1240595" y="29982"/>
                    <a:pt x="1265829" y="26201"/>
                  </a:cubicBezTo>
                  <a:cubicBezTo>
                    <a:pt x="1307328" y="19783"/>
                    <a:pt x="1348125" y="8968"/>
                    <a:pt x="1389185" y="0"/>
                  </a:cubicBezTo>
                  <a:cubicBezTo>
                    <a:pt x="1397977" y="0"/>
                    <a:pt x="1406769" y="0"/>
                    <a:pt x="1415562" y="0"/>
                  </a:cubicBezTo>
                  <a:cubicBezTo>
                    <a:pt x="1440004" y="67085"/>
                    <a:pt x="1463392" y="134522"/>
                    <a:pt x="1490032" y="200728"/>
                  </a:cubicBezTo>
                  <a:cubicBezTo>
                    <a:pt x="1494956" y="212950"/>
                    <a:pt x="1512717" y="226842"/>
                    <a:pt x="1525465" y="227809"/>
                  </a:cubicBezTo>
                  <a:cubicBezTo>
                    <a:pt x="1568987" y="231150"/>
                    <a:pt x="1612949" y="230534"/>
                    <a:pt x="1656559" y="228072"/>
                  </a:cubicBezTo>
                  <a:cubicBezTo>
                    <a:pt x="1667373" y="227457"/>
                    <a:pt x="1683199" y="216379"/>
                    <a:pt x="1686892" y="206355"/>
                  </a:cubicBezTo>
                  <a:cubicBezTo>
                    <a:pt x="1712214" y="138127"/>
                    <a:pt x="1734898" y="68932"/>
                    <a:pt x="1758462" y="0"/>
                  </a:cubicBezTo>
                  <a:cubicBezTo>
                    <a:pt x="1773145" y="0"/>
                    <a:pt x="1787740" y="0"/>
                    <a:pt x="1802423" y="0"/>
                  </a:cubicBezTo>
                  <a:close/>
                  <a:moveTo>
                    <a:pt x="1609520" y="1345135"/>
                  </a:moveTo>
                  <a:cubicBezTo>
                    <a:pt x="1464711" y="1344959"/>
                    <a:pt x="1349531" y="1460402"/>
                    <a:pt x="1350499" y="1604684"/>
                  </a:cubicBezTo>
                  <a:cubicBezTo>
                    <a:pt x="1351466" y="1752835"/>
                    <a:pt x="1466381" y="1871531"/>
                    <a:pt x="1609256" y="1871794"/>
                  </a:cubicBezTo>
                  <a:cubicBezTo>
                    <a:pt x="1751692" y="1872058"/>
                    <a:pt x="1870739" y="1751604"/>
                    <a:pt x="1871003" y="1606970"/>
                  </a:cubicBezTo>
                  <a:cubicBezTo>
                    <a:pt x="1871267" y="1458908"/>
                    <a:pt x="1757846" y="1345311"/>
                    <a:pt x="1609520" y="1345135"/>
                  </a:cubicBezTo>
                  <a:close/>
                  <a:moveTo>
                    <a:pt x="878615" y="2153764"/>
                  </a:moveTo>
                  <a:cubicBezTo>
                    <a:pt x="1037668" y="2355635"/>
                    <a:pt x="1235495" y="2481365"/>
                    <a:pt x="1493374" y="2515040"/>
                  </a:cubicBezTo>
                  <a:cubicBezTo>
                    <a:pt x="1493374" y="2386057"/>
                    <a:pt x="1493901" y="2263228"/>
                    <a:pt x="1492494" y="2140400"/>
                  </a:cubicBezTo>
                  <a:cubicBezTo>
                    <a:pt x="1492318" y="2128706"/>
                    <a:pt x="1482647" y="2112528"/>
                    <a:pt x="1472536" y="2106285"/>
                  </a:cubicBezTo>
                  <a:cubicBezTo>
                    <a:pt x="1395339" y="2058631"/>
                    <a:pt x="1317352" y="2012295"/>
                    <a:pt x="1238485" y="1967455"/>
                  </a:cubicBezTo>
                  <a:cubicBezTo>
                    <a:pt x="1228549" y="1961828"/>
                    <a:pt x="1209558" y="1962707"/>
                    <a:pt x="1199271" y="1968598"/>
                  </a:cubicBezTo>
                  <a:cubicBezTo>
                    <a:pt x="1093499" y="2028298"/>
                    <a:pt x="988871" y="2089756"/>
                    <a:pt x="878615" y="2153764"/>
                  </a:cubicBezTo>
                  <a:close/>
                  <a:moveTo>
                    <a:pt x="1731118" y="2518645"/>
                  </a:moveTo>
                  <a:cubicBezTo>
                    <a:pt x="1986710" y="2477233"/>
                    <a:pt x="2187614" y="2357130"/>
                    <a:pt x="2344996" y="2153500"/>
                  </a:cubicBezTo>
                  <a:cubicBezTo>
                    <a:pt x="2232983" y="2088437"/>
                    <a:pt x="2124661" y="2025220"/>
                    <a:pt x="2015725" y="1963234"/>
                  </a:cubicBezTo>
                  <a:cubicBezTo>
                    <a:pt x="2008867" y="1959278"/>
                    <a:pt x="1995063" y="1961300"/>
                    <a:pt x="1987501" y="1965696"/>
                  </a:cubicBezTo>
                  <a:cubicBezTo>
                    <a:pt x="1907755" y="2012032"/>
                    <a:pt x="1828360" y="2058983"/>
                    <a:pt x="1749845" y="2107252"/>
                  </a:cubicBezTo>
                  <a:cubicBezTo>
                    <a:pt x="1740701" y="2112880"/>
                    <a:pt x="1732085" y="2127563"/>
                    <a:pt x="1731909" y="2138201"/>
                  </a:cubicBezTo>
                  <a:cubicBezTo>
                    <a:pt x="1730678" y="2262349"/>
                    <a:pt x="1731118" y="2386672"/>
                    <a:pt x="1731118" y="2518645"/>
                  </a:cubicBezTo>
                  <a:close/>
                  <a:moveTo>
                    <a:pt x="768887" y="1948376"/>
                  </a:moveTo>
                  <a:cubicBezTo>
                    <a:pt x="843710" y="1904678"/>
                    <a:pt x="917038" y="1862299"/>
                    <a:pt x="989926" y="1819216"/>
                  </a:cubicBezTo>
                  <a:cubicBezTo>
                    <a:pt x="1031338" y="1794686"/>
                    <a:pt x="1087872" y="1778068"/>
                    <a:pt x="1108710" y="1741405"/>
                  </a:cubicBezTo>
                  <a:cubicBezTo>
                    <a:pt x="1129636" y="1704653"/>
                    <a:pt x="1115392" y="1647503"/>
                    <a:pt x="1115392" y="1599321"/>
                  </a:cubicBezTo>
                  <a:cubicBezTo>
                    <a:pt x="1115392" y="1546743"/>
                    <a:pt x="1131570" y="1483702"/>
                    <a:pt x="1108270" y="1444488"/>
                  </a:cubicBezTo>
                  <a:cubicBezTo>
                    <a:pt x="1084004" y="1403604"/>
                    <a:pt x="1021315" y="1385228"/>
                    <a:pt x="974803" y="1358060"/>
                  </a:cubicBezTo>
                  <a:cubicBezTo>
                    <a:pt x="908245" y="1319198"/>
                    <a:pt x="841072" y="1281303"/>
                    <a:pt x="774075" y="1242881"/>
                  </a:cubicBezTo>
                  <a:cubicBezTo>
                    <a:pt x="677799" y="1425321"/>
                    <a:pt x="675161" y="1751164"/>
                    <a:pt x="768887" y="1948376"/>
                  </a:cubicBezTo>
                  <a:close/>
                  <a:moveTo>
                    <a:pt x="2456835" y="1949870"/>
                  </a:moveTo>
                  <a:cubicBezTo>
                    <a:pt x="2547923" y="1708257"/>
                    <a:pt x="2547835" y="1476404"/>
                    <a:pt x="2446548" y="1241298"/>
                  </a:cubicBezTo>
                  <a:cubicBezTo>
                    <a:pt x="2336732" y="1305042"/>
                    <a:pt x="2231576" y="1365357"/>
                    <a:pt x="2127826" y="1427783"/>
                  </a:cubicBezTo>
                  <a:cubicBezTo>
                    <a:pt x="2117452" y="1434026"/>
                    <a:pt x="2109978" y="1453544"/>
                    <a:pt x="2109714" y="1467085"/>
                  </a:cubicBezTo>
                  <a:cubicBezTo>
                    <a:pt x="2108044" y="1550436"/>
                    <a:pt x="2108308" y="1633875"/>
                    <a:pt x="2109538" y="1717314"/>
                  </a:cubicBezTo>
                  <a:cubicBezTo>
                    <a:pt x="2109714" y="1730062"/>
                    <a:pt x="2114814" y="1748878"/>
                    <a:pt x="2123958" y="1754417"/>
                  </a:cubicBezTo>
                  <a:cubicBezTo>
                    <a:pt x="2232631" y="1819744"/>
                    <a:pt x="2342623" y="1883224"/>
                    <a:pt x="2456835" y="1949870"/>
                  </a:cubicBezTo>
                  <a:close/>
                  <a:moveTo>
                    <a:pt x="1731205" y="703912"/>
                  </a:moveTo>
                  <a:cubicBezTo>
                    <a:pt x="1731205" y="830785"/>
                    <a:pt x="1730678" y="957834"/>
                    <a:pt x="1732173" y="1084795"/>
                  </a:cubicBezTo>
                  <a:cubicBezTo>
                    <a:pt x="1732261" y="1094467"/>
                    <a:pt x="1744394" y="1107303"/>
                    <a:pt x="1754241" y="1113018"/>
                  </a:cubicBezTo>
                  <a:cubicBezTo>
                    <a:pt x="1823788" y="1153463"/>
                    <a:pt x="1893863" y="1192940"/>
                    <a:pt x="1964553" y="1231187"/>
                  </a:cubicBezTo>
                  <a:cubicBezTo>
                    <a:pt x="1974137" y="1236374"/>
                    <a:pt x="1991018" y="1238309"/>
                    <a:pt x="1999810" y="1233297"/>
                  </a:cubicBezTo>
                  <a:cubicBezTo>
                    <a:pt x="2110242" y="1170960"/>
                    <a:pt x="2219794" y="1107040"/>
                    <a:pt x="2329786" y="1043471"/>
                  </a:cubicBezTo>
                  <a:cubicBezTo>
                    <a:pt x="2201066" y="861822"/>
                    <a:pt x="1923230" y="703736"/>
                    <a:pt x="1731205" y="703912"/>
                  </a:cubicBezTo>
                  <a:close/>
                  <a:moveTo>
                    <a:pt x="1493286" y="715870"/>
                  </a:moveTo>
                  <a:cubicBezTo>
                    <a:pt x="1324561" y="689581"/>
                    <a:pt x="1002939" y="870351"/>
                    <a:pt x="903234" y="1047516"/>
                  </a:cubicBezTo>
                  <a:cubicBezTo>
                    <a:pt x="1011379" y="1110644"/>
                    <a:pt x="1119525" y="1174125"/>
                    <a:pt x="1228461" y="1236199"/>
                  </a:cubicBezTo>
                  <a:cubicBezTo>
                    <a:pt x="1235759" y="1240331"/>
                    <a:pt x="1251057" y="1236023"/>
                    <a:pt x="1260026" y="1231011"/>
                  </a:cubicBezTo>
                  <a:cubicBezTo>
                    <a:pt x="1330188" y="1191709"/>
                    <a:pt x="1400087" y="1151968"/>
                    <a:pt x="1469107" y="1110644"/>
                  </a:cubicBezTo>
                  <a:cubicBezTo>
                    <a:pt x="1479745" y="1104314"/>
                    <a:pt x="1492055" y="1089631"/>
                    <a:pt x="1492231" y="1078640"/>
                  </a:cubicBezTo>
                  <a:cubicBezTo>
                    <a:pt x="1493901" y="957482"/>
                    <a:pt x="1493286" y="836324"/>
                    <a:pt x="1493286" y="715870"/>
                  </a:cubicBezTo>
                  <a:close/>
                </a:path>
              </a:pathLst>
            </a:custGeom>
            <a:solidFill>
              <a:schemeClr val="accent2"/>
            </a:solidFill>
            <a:ln w="87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4" name="자유형: 도형 103">
              <a:extLst>
                <a:ext uri="{FF2B5EF4-FFF2-40B4-BE49-F238E27FC236}">
                  <a16:creationId xmlns:a16="http://schemas.microsoft.com/office/drawing/2014/main" id="{8EDA61C4-E726-4D47-A203-D89B4EE36F56}"/>
                </a:ext>
              </a:extLst>
            </p:cNvPr>
            <p:cNvSpPr/>
            <p:nvPr/>
          </p:nvSpPr>
          <p:spPr>
            <a:xfrm>
              <a:off x="8933163" y="4516618"/>
              <a:ext cx="484681" cy="484774"/>
            </a:xfrm>
            <a:custGeom>
              <a:avLst/>
              <a:gdLst>
                <a:gd name="connsiteX0" fmla="*/ 1779651 w 3214291"/>
                <a:gd name="connsiteY0" fmla="*/ 0 h 3214907"/>
                <a:gd name="connsiteX1" fmla="*/ 1939935 w 3214291"/>
                <a:gd name="connsiteY1" fmla="*/ 29982 h 3214907"/>
                <a:gd name="connsiteX2" fmla="*/ 1939319 w 3214291"/>
                <a:gd name="connsiteY2" fmla="*/ 237920 h 3214907"/>
                <a:gd name="connsiteX3" fmla="*/ 1974576 w 3214291"/>
                <a:gd name="connsiteY3" fmla="*/ 287157 h 3214907"/>
                <a:gd name="connsiteX4" fmla="*/ 2041310 w 3214291"/>
                <a:gd name="connsiteY4" fmla="*/ 308786 h 3214907"/>
                <a:gd name="connsiteX5" fmla="*/ 2166161 w 3214291"/>
                <a:gd name="connsiteY5" fmla="*/ 270803 h 3214907"/>
                <a:gd name="connsiteX6" fmla="*/ 2270174 w 3214291"/>
                <a:gd name="connsiteY6" fmla="*/ 137600 h 3214907"/>
                <a:gd name="connsiteX7" fmla="*/ 2436612 w 3214291"/>
                <a:gd name="connsiteY7" fmla="*/ 219368 h 3214907"/>
                <a:gd name="connsiteX8" fmla="*/ 2370758 w 3214291"/>
                <a:gd name="connsiteY8" fmla="*/ 425636 h 3214907"/>
                <a:gd name="connsiteX9" fmla="*/ 2391684 w 3214291"/>
                <a:gd name="connsiteY9" fmla="*/ 491226 h 3214907"/>
                <a:gd name="connsiteX10" fmla="*/ 2495960 w 3214291"/>
                <a:gd name="connsiteY10" fmla="*/ 565961 h 3214907"/>
                <a:gd name="connsiteX11" fmla="*/ 2611316 w 3214291"/>
                <a:gd name="connsiteY11" fmla="*/ 500810 h 3214907"/>
                <a:gd name="connsiteX12" fmla="*/ 2711284 w 3214291"/>
                <a:gd name="connsiteY12" fmla="*/ 443924 h 3214907"/>
                <a:gd name="connsiteX13" fmla="*/ 2798416 w 3214291"/>
                <a:gd name="connsiteY13" fmla="*/ 518219 h 3214907"/>
                <a:gd name="connsiteX14" fmla="*/ 2843169 w 3214291"/>
                <a:gd name="connsiteY14" fmla="*/ 564466 h 3214907"/>
                <a:gd name="connsiteX15" fmla="*/ 2684116 w 3214291"/>
                <a:gd name="connsiteY15" fmla="*/ 776361 h 3214907"/>
                <a:gd name="connsiteX16" fmla="*/ 2765972 w 3214291"/>
                <a:gd name="connsiteY16" fmla="*/ 905168 h 3214907"/>
                <a:gd name="connsiteX17" fmla="*/ 2805538 w 3214291"/>
                <a:gd name="connsiteY17" fmla="*/ 916686 h 3214907"/>
                <a:gd name="connsiteX18" fmla="*/ 2993693 w 3214291"/>
                <a:gd name="connsiteY18" fmla="*/ 872900 h 3214907"/>
                <a:gd name="connsiteX19" fmla="*/ 3047326 w 3214291"/>
                <a:gd name="connsiteY19" fmla="*/ 898310 h 3214907"/>
                <a:gd name="connsiteX20" fmla="*/ 3108169 w 3214291"/>
                <a:gd name="connsiteY20" fmla="*/ 1031777 h 3214907"/>
                <a:gd name="connsiteX21" fmla="*/ 2920893 w 3214291"/>
                <a:gd name="connsiteY21" fmla="*/ 1157947 h 3214907"/>
                <a:gd name="connsiteX22" fmla="*/ 2898648 w 3214291"/>
                <a:gd name="connsiteY22" fmla="*/ 1211756 h 3214907"/>
                <a:gd name="connsiteX23" fmla="*/ 2926080 w 3214291"/>
                <a:gd name="connsiteY23" fmla="*/ 1322539 h 3214907"/>
                <a:gd name="connsiteX24" fmla="*/ 2968195 w 3214291"/>
                <a:gd name="connsiteY24" fmla="*/ 1355334 h 3214907"/>
                <a:gd name="connsiteX25" fmla="*/ 3195916 w 3214291"/>
                <a:gd name="connsiteY25" fmla="*/ 1373271 h 3214907"/>
                <a:gd name="connsiteX26" fmla="*/ 3214292 w 3214291"/>
                <a:gd name="connsiteY26" fmla="*/ 1553073 h 3214907"/>
                <a:gd name="connsiteX27" fmla="*/ 2992814 w 3214291"/>
                <a:gd name="connsiteY27" fmla="*/ 1614532 h 3214907"/>
                <a:gd name="connsiteX28" fmla="*/ 2949028 w 3214291"/>
                <a:gd name="connsiteY28" fmla="*/ 1667022 h 3214907"/>
                <a:gd name="connsiteX29" fmla="*/ 3067812 w 3214291"/>
                <a:gd name="connsiteY29" fmla="*/ 1857463 h 3214907"/>
                <a:gd name="connsiteX30" fmla="*/ 3190201 w 3214291"/>
                <a:gd name="connsiteY30" fmla="*/ 1912855 h 3214907"/>
                <a:gd name="connsiteX31" fmla="*/ 3148262 w 3214291"/>
                <a:gd name="connsiteY31" fmla="*/ 2067160 h 3214907"/>
                <a:gd name="connsiteX32" fmla="*/ 3110631 w 3214291"/>
                <a:gd name="connsiteY32" fmla="*/ 2084393 h 3214907"/>
                <a:gd name="connsiteX33" fmla="*/ 2913067 w 3214291"/>
                <a:gd name="connsiteY33" fmla="*/ 2075248 h 3214907"/>
                <a:gd name="connsiteX34" fmla="*/ 2862248 w 3214291"/>
                <a:gd name="connsiteY34" fmla="*/ 2104967 h 3214907"/>
                <a:gd name="connsiteX35" fmla="*/ 2900231 w 3214291"/>
                <a:gd name="connsiteY35" fmla="*/ 2313872 h 3214907"/>
                <a:gd name="connsiteX36" fmla="*/ 3003013 w 3214291"/>
                <a:gd name="connsiteY36" fmla="*/ 2408741 h 3214907"/>
                <a:gd name="connsiteX37" fmla="*/ 2904539 w 3214291"/>
                <a:gd name="connsiteY37" fmla="*/ 2567442 h 3214907"/>
                <a:gd name="connsiteX38" fmla="*/ 2687281 w 3214291"/>
                <a:gd name="connsiteY38" fmla="*/ 2478288 h 3214907"/>
                <a:gd name="connsiteX39" fmla="*/ 2626438 w 3214291"/>
                <a:gd name="connsiteY39" fmla="*/ 2490773 h 3214907"/>
                <a:gd name="connsiteX40" fmla="*/ 2536669 w 3214291"/>
                <a:gd name="connsiteY40" fmla="*/ 2586609 h 3214907"/>
                <a:gd name="connsiteX41" fmla="*/ 2667410 w 3214291"/>
                <a:gd name="connsiteY41" fmla="*/ 2826288 h 3214907"/>
                <a:gd name="connsiteX42" fmla="*/ 2518821 w 3214291"/>
                <a:gd name="connsiteY42" fmla="*/ 2941027 h 3214907"/>
                <a:gd name="connsiteX43" fmla="*/ 2344293 w 3214291"/>
                <a:gd name="connsiteY43" fmla="*/ 2785052 h 3214907"/>
                <a:gd name="connsiteX44" fmla="*/ 2287231 w 3214291"/>
                <a:gd name="connsiteY44" fmla="*/ 2777666 h 3214907"/>
                <a:gd name="connsiteX45" fmla="*/ 2184273 w 3214291"/>
                <a:gd name="connsiteY45" fmla="*/ 2839740 h 3214907"/>
                <a:gd name="connsiteX46" fmla="*/ 2191483 w 3214291"/>
                <a:gd name="connsiteY46" fmla="*/ 2957996 h 3214907"/>
                <a:gd name="connsiteX47" fmla="*/ 2193945 w 3214291"/>
                <a:gd name="connsiteY47" fmla="*/ 2979801 h 3214907"/>
                <a:gd name="connsiteX48" fmla="*/ 2206430 w 3214291"/>
                <a:gd name="connsiteY48" fmla="*/ 3105004 h 3214907"/>
                <a:gd name="connsiteX49" fmla="*/ 2055026 w 3214291"/>
                <a:gd name="connsiteY49" fmla="*/ 3162593 h 3214907"/>
                <a:gd name="connsiteX50" fmla="*/ 2021352 w 3214291"/>
                <a:gd name="connsiteY50" fmla="*/ 3140085 h 3214907"/>
                <a:gd name="connsiteX51" fmla="*/ 1924460 w 3214291"/>
                <a:gd name="connsiteY51" fmla="*/ 2962832 h 3214907"/>
                <a:gd name="connsiteX52" fmla="*/ 1876190 w 3214291"/>
                <a:gd name="connsiteY52" fmla="*/ 2937774 h 3214907"/>
                <a:gd name="connsiteX53" fmla="*/ 1776310 w 3214291"/>
                <a:gd name="connsiteY53" fmla="*/ 2952809 h 3214907"/>
                <a:gd name="connsiteX54" fmla="*/ 1734283 w 3214291"/>
                <a:gd name="connsiteY54" fmla="*/ 2997562 h 3214907"/>
                <a:gd name="connsiteX55" fmla="*/ 1698674 w 3214291"/>
                <a:gd name="connsiteY55" fmla="*/ 3205324 h 3214907"/>
                <a:gd name="connsiteX56" fmla="*/ 1693223 w 3214291"/>
                <a:gd name="connsiteY56" fmla="*/ 3214907 h 3214907"/>
                <a:gd name="connsiteX57" fmla="*/ 1509727 w 3214291"/>
                <a:gd name="connsiteY57" fmla="*/ 3214907 h 3214907"/>
                <a:gd name="connsiteX58" fmla="*/ 1465766 w 3214291"/>
                <a:gd name="connsiteY58" fmla="*/ 2998441 h 3214907"/>
                <a:gd name="connsiteX59" fmla="*/ 1421892 w 3214291"/>
                <a:gd name="connsiteY59" fmla="*/ 2954040 h 3214907"/>
                <a:gd name="connsiteX60" fmla="*/ 1239540 w 3214291"/>
                <a:gd name="connsiteY60" fmla="*/ 3036072 h 3214907"/>
                <a:gd name="connsiteX61" fmla="*/ 1172366 w 3214291"/>
                <a:gd name="connsiteY61" fmla="*/ 3162681 h 3214907"/>
                <a:gd name="connsiteX62" fmla="*/ 1083564 w 3214291"/>
                <a:gd name="connsiteY62" fmla="*/ 3134985 h 3214907"/>
                <a:gd name="connsiteX63" fmla="*/ 993091 w 3214291"/>
                <a:gd name="connsiteY63" fmla="*/ 3103421 h 3214907"/>
                <a:gd name="connsiteX64" fmla="*/ 1026326 w 3214291"/>
                <a:gd name="connsiteY64" fmla="*/ 2876404 h 3214907"/>
                <a:gd name="connsiteX65" fmla="*/ 1000301 w 3214291"/>
                <a:gd name="connsiteY65" fmla="*/ 2825232 h 3214907"/>
                <a:gd name="connsiteX66" fmla="*/ 792979 w 3214291"/>
                <a:gd name="connsiteY66" fmla="*/ 2848444 h 3214907"/>
                <a:gd name="connsiteX67" fmla="*/ 692834 w 3214291"/>
                <a:gd name="connsiteY67" fmla="*/ 2939708 h 3214907"/>
                <a:gd name="connsiteX68" fmla="*/ 539320 w 3214291"/>
                <a:gd name="connsiteY68" fmla="*/ 2820133 h 3214907"/>
                <a:gd name="connsiteX69" fmla="*/ 661709 w 3214291"/>
                <a:gd name="connsiteY69" fmla="*/ 2592236 h 3214907"/>
                <a:gd name="connsiteX70" fmla="*/ 559279 w 3214291"/>
                <a:gd name="connsiteY70" fmla="*/ 2483563 h 3214907"/>
                <a:gd name="connsiteX71" fmla="*/ 517867 w 3214291"/>
                <a:gd name="connsiteY71" fmla="*/ 2481717 h 3214907"/>
                <a:gd name="connsiteX72" fmla="*/ 313182 w 3214291"/>
                <a:gd name="connsiteY72" fmla="*/ 2570871 h 3214907"/>
                <a:gd name="connsiteX73" fmla="*/ 206971 w 3214291"/>
                <a:gd name="connsiteY73" fmla="*/ 2410411 h 3214907"/>
                <a:gd name="connsiteX74" fmla="*/ 368661 w 3214291"/>
                <a:gd name="connsiteY74" fmla="*/ 2261030 h 3214907"/>
                <a:gd name="connsiteX75" fmla="*/ 380355 w 3214291"/>
                <a:gd name="connsiteY75" fmla="*/ 2205551 h 3214907"/>
                <a:gd name="connsiteX76" fmla="*/ 350286 w 3214291"/>
                <a:gd name="connsiteY76" fmla="*/ 2142158 h 3214907"/>
                <a:gd name="connsiteX77" fmla="*/ 252867 w 3214291"/>
                <a:gd name="connsiteY77" fmla="*/ 2088261 h 3214907"/>
                <a:gd name="connsiteX78" fmla="*/ 74383 w 3214291"/>
                <a:gd name="connsiteY78" fmla="*/ 2103208 h 3214907"/>
                <a:gd name="connsiteX79" fmla="*/ 30509 w 3214291"/>
                <a:gd name="connsiteY79" fmla="*/ 1936066 h 3214907"/>
                <a:gd name="connsiteX80" fmla="*/ 52754 w 3214291"/>
                <a:gd name="connsiteY80" fmla="*/ 1903535 h 3214907"/>
                <a:gd name="connsiteX81" fmla="*/ 220687 w 3214291"/>
                <a:gd name="connsiteY81" fmla="*/ 1827218 h 3214907"/>
                <a:gd name="connsiteX82" fmla="*/ 248646 w 3214291"/>
                <a:gd name="connsiteY82" fmla="*/ 1780706 h 3214907"/>
                <a:gd name="connsiteX83" fmla="*/ 243371 w 3214291"/>
                <a:gd name="connsiteY83" fmla="*/ 1719424 h 3214907"/>
                <a:gd name="connsiteX84" fmla="*/ 164944 w 3214291"/>
                <a:gd name="connsiteY84" fmla="*/ 1624906 h 3214907"/>
                <a:gd name="connsiteX85" fmla="*/ 0 w 3214291"/>
                <a:gd name="connsiteY85" fmla="*/ 1580241 h 3214907"/>
                <a:gd name="connsiteX86" fmla="*/ 12485 w 3214291"/>
                <a:gd name="connsiteY86" fmla="*/ 1413627 h 3214907"/>
                <a:gd name="connsiteX87" fmla="*/ 40796 w 3214291"/>
                <a:gd name="connsiteY87" fmla="*/ 1390328 h 3214907"/>
                <a:gd name="connsiteX88" fmla="*/ 228072 w 3214291"/>
                <a:gd name="connsiteY88" fmla="*/ 1366061 h 3214907"/>
                <a:gd name="connsiteX89" fmla="*/ 267462 w 3214291"/>
                <a:gd name="connsiteY89" fmla="*/ 1329661 h 3214907"/>
                <a:gd name="connsiteX90" fmla="*/ 288476 w 3214291"/>
                <a:gd name="connsiteY90" fmla="*/ 1198568 h 3214907"/>
                <a:gd name="connsiteX91" fmla="*/ 185078 w 3214291"/>
                <a:gd name="connsiteY91" fmla="*/ 1122866 h 3214907"/>
                <a:gd name="connsiteX92" fmla="*/ 93023 w 3214291"/>
                <a:gd name="connsiteY92" fmla="*/ 1062111 h 3214907"/>
                <a:gd name="connsiteX93" fmla="*/ 164768 w 3214291"/>
                <a:gd name="connsiteY93" fmla="*/ 886880 h 3214907"/>
                <a:gd name="connsiteX94" fmla="*/ 369013 w 3214291"/>
                <a:gd name="connsiteY94" fmla="*/ 931545 h 3214907"/>
                <a:gd name="connsiteX95" fmla="*/ 422646 w 3214291"/>
                <a:gd name="connsiteY95" fmla="*/ 910531 h 3214907"/>
                <a:gd name="connsiteX96" fmla="*/ 497557 w 3214291"/>
                <a:gd name="connsiteY96" fmla="*/ 792627 h 3214907"/>
                <a:gd name="connsiteX97" fmla="*/ 349758 w 3214291"/>
                <a:gd name="connsiteY97" fmla="*/ 599811 h 3214907"/>
                <a:gd name="connsiteX98" fmla="*/ 477071 w 3214291"/>
                <a:gd name="connsiteY98" fmla="*/ 458079 h 3214907"/>
                <a:gd name="connsiteX99" fmla="*/ 642278 w 3214291"/>
                <a:gd name="connsiteY99" fmla="*/ 563059 h 3214907"/>
                <a:gd name="connsiteX100" fmla="*/ 717276 w 3214291"/>
                <a:gd name="connsiteY100" fmla="*/ 557432 h 3214907"/>
                <a:gd name="connsiteX101" fmla="*/ 754820 w 3214291"/>
                <a:gd name="connsiteY101" fmla="*/ 527099 h 3214907"/>
                <a:gd name="connsiteX102" fmla="*/ 793682 w 3214291"/>
                <a:gd name="connsiteY102" fmla="*/ 399347 h 3214907"/>
                <a:gd name="connsiteX103" fmla="*/ 755347 w 3214291"/>
                <a:gd name="connsiteY103" fmla="*/ 277925 h 3214907"/>
                <a:gd name="connsiteX104" fmla="*/ 774251 w 3214291"/>
                <a:gd name="connsiteY104" fmla="*/ 224995 h 3214907"/>
                <a:gd name="connsiteX105" fmla="*/ 896200 w 3214291"/>
                <a:gd name="connsiteY105" fmla="*/ 155096 h 3214907"/>
                <a:gd name="connsiteX106" fmla="*/ 907191 w 3214291"/>
                <a:gd name="connsiteY106" fmla="*/ 150700 h 3214907"/>
                <a:gd name="connsiteX107" fmla="*/ 1035119 w 3214291"/>
                <a:gd name="connsiteY107" fmla="*/ 310544 h 3214907"/>
                <a:gd name="connsiteX108" fmla="*/ 1097632 w 3214291"/>
                <a:gd name="connsiteY108" fmla="*/ 328920 h 3214907"/>
                <a:gd name="connsiteX109" fmla="*/ 1219669 w 3214291"/>
                <a:gd name="connsiteY109" fmla="*/ 276166 h 3214907"/>
                <a:gd name="connsiteX110" fmla="*/ 1227758 w 3214291"/>
                <a:gd name="connsiteY110" fmla="*/ 148326 h 3214907"/>
                <a:gd name="connsiteX111" fmla="*/ 1227846 w 3214291"/>
                <a:gd name="connsiteY111" fmla="*/ 37631 h 3214907"/>
                <a:gd name="connsiteX112" fmla="*/ 1383294 w 3214291"/>
                <a:gd name="connsiteY112" fmla="*/ 11078 h 3214907"/>
                <a:gd name="connsiteX113" fmla="*/ 1415737 w 3214291"/>
                <a:gd name="connsiteY113" fmla="*/ 8968 h 3214907"/>
                <a:gd name="connsiteX114" fmla="*/ 1485109 w 3214291"/>
                <a:gd name="connsiteY114" fmla="*/ 198794 h 3214907"/>
                <a:gd name="connsiteX115" fmla="*/ 1529334 w 3214291"/>
                <a:gd name="connsiteY115" fmla="*/ 229831 h 3214907"/>
                <a:gd name="connsiteX116" fmla="*/ 1666758 w 3214291"/>
                <a:gd name="connsiteY116" fmla="*/ 223237 h 3214907"/>
                <a:gd name="connsiteX117" fmla="*/ 1721182 w 3214291"/>
                <a:gd name="connsiteY117" fmla="*/ 99617 h 3214907"/>
                <a:gd name="connsiteX118" fmla="*/ 1753362 w 3214291"/>
                <a:gd name="connsiteY118" fmla="*/ 264 h 3214907"/>
                <a:gd name="connsiteX119" fmla="*/ 1779651 w 3214291"/>
                <a:gd name="connsiteY119" fmla="*/ 0 h 3214907"/>
                <a:gd name="connsiteX120" fmla="*/ 1603893 w 3214291"/>
                <a:gd name="connsiteY120" fmla="*/ 1891929 h 3214907"/>
                <a:gd name="connsiteX121" fmla="*/ 1892281 w 3214291"/>
                <a:gd name="connsiteY121" fmla="*/ 1604420 h 3214907"/>
                <a:gd name="connsiteX122" fmla="*/ 1607762 w 3214291"/>
                <a:gd name="connsiteY122" fmla="*/ 1326408 h 3214907"/>
                <a:gd name="connsiteX123" fmla="*/ 1323243 w 3214291"/>
                <a:gd name="connsiteY123" fmla="*/ 1604069 h 3214907"/>
                <a:gd name="connsiteX124" fmla="*/ 1603893 w 3214291"/>
                <a:gd name="connsiteY124" fmla="*/ 1891929 h 3214907"/>
                <a:gd name="connsiteX125" fmla="*/ 1579099 w 3214291"/>
                <a:gd name="connsiteY125" fmla="*/ 2795602 h 3214907"/>
                <a:gd name="connsiteX126" fmla="*/ 1745449 w 3214291"/>
                <a:gd name="connsiteY126" fmla="*/ 2767203 h 3214907"/>
                <a:gd name="connsiteX127" fmla="*/ 1862386 w 3214291"/>
                <a:gd name="connsiteY127" fmla="*/ 2571838 h 3214907"/>
                <a:gd name="connsiteX128" fmla="*/ 1735338 w 3214291"/>
                <a:gd name="connsiteY128" fmla="*/ 2305167 h 3214907"/>
                <a:gd name="connsiteX129" fmla="*/ 1441763 w 3214291"/>
                <a:gd name="connsiteY129" fmla="*/ 2294089 h 3214907"/>
                <a:gd name="connsiteX130" fmla="*/ 1308120 w 3214291"/>
                <a:gd name="connsiteY130" fmla="*/ 2584323 h 3214907"/>
                <a:gd name="connsiteX131" fmla="*/ 1413803 w 3214291"/>
                <a:gd name="connsiteY131" fmla="*/ 2760785 h 3214907"/>
                <a:gd name="connsiteX132" fmla="*/ 1579099 w 3214291"/>
                <a:gd name="connsiteY132" fmla="*/ 2795602 h 3214907"/>
                <a:gd name="connsiteX133" fmla="*/ 949833 w 3214291"/>
                <a:gd name="connsiteY133" fmla="*/ 1372567 h 3214907"/>
                <a:gd name="connsiteX134" fmla="*/ 1103698 w 3214291"/>
                <a:gd name="connsiteY134" fmla="*/ 1151265 h 3214907"/>
                <a:gd name="connsiteX135" fmla="*/ 917565 w 3214291"/>
                <a:gd name="connsiteY135" fmla="*/ 872021 h 3214907"/>
                <a:gd name="connsiteX136" fmla="*/ 687734 w 3214291"/>
                <a:gd name="connsiteY136" fmla="*/ 891276 h 3214907"/>
                <a:gd name="connsiteX137" fmla="*/ 543628 w 3214291"/>
                <a:gd name="connsiteY137" fmla="*/ 1115128 h 3214907"/>
                <a:gd name="connsiteX138" fmla="*/ 670677 w 3214291"/>
                <a:gd name="connsiteY138" fmla="*/ 1362720 h 3214907"/>
                <a:gd name="connsiteX139" fmla="*/ 949833 w 3214291"/>
                <a:gd name="connsiteY139" fmla="*/ 1372567 h 3214907"/>
                <a:gd name="connsiteX140" fmla="*/ 515405 w 3214291"/>
                <a:gd name="connsiteY140" fmla="*/ 1994183 h 3214907"/>
                <a:gd name="connsiteX141" fmla="*/ 539936 w 3214291"/>
                <a:gd name="connsiteY141" fmla="*/ 2091075 h 3214907"/>
                <a:gd name="connsiteX142" fmla="*/ 638058 w 3214291"/>
                <a:gd name="connsiteY142" fmla="*/ 2276768 h 3214907"/>
                <a:gd name="connsiteX143" fmla="*/ 918708 w 3214291"/>
                <a:gd name="connsiteY143" fmla="*/ 2308596 h 3214907"/>
                <a:gd name="connsiteX144" fmla="*/ 1081894 w 3214291"/>
                <a:gd name="connsiteY144" fmla="*/ 2018186 h 3214907"/>
                <a:gd name="connsiteX145" fmla="*/ 973133 w 3214291"/>
                <a:gd name="connsiteY145" fmla="*/ 1822909 h 3214907"/>
                <a:gd name="connsiteX146" fmla="*/ 618099 w 3214291"/>
                <a:gd name="connsiteY146" fmla="*/ 1839790 h 3214907"/>
                <a:gd name="connsiteX147" fmla="*/ 515405 w 3214291"/>
                <a:gd name="connsiteY147" fmla="*/ 1994183 h 3214907"/>
                <a:gd name="connsiteX148" fmla="*/ 2380781 w 3214291"/>
                <a:gd name="connsiteY148" fmla="*/ 1836186 h 3214907"/>
                <a:gd name="connsiteX149" fmla="*/ 2257777 w 3214291"/>
                <a:gd name="connsiteY149" fmla="*/ 1849902 h 3214907"/>
                <a:gd name="connsiteX150" fmla="*/ 2111033 w 3214291"/>
                <a:gd name="connsiteY150" fmla="*/ 2083425 h 3214907"/>
                <a:gd name="connsiteX151" fmla="*/ 2305256 w 3214291"/>
                <a:gd name="connsiteY151" fmla="*/ 2357042 h 3214907"/>
                <a:gd name="connsiteX152" fmla="*/ 2524184 w 3214291"/>
                <a:gd name="connsiteY152" fmla="*/ 2334270 h 3214907"/>
                <a:gd name="connsiteX153" fmla="*/ 2666004 w 3214291"/>
                <a:gd name="connsiteY153" fmla="*/ 2109626 h 3214907"/>
                <a:gd name="connsiteX154" fmla="*/ 2544230 w 3214291"/>
                <a:gd name="connsiteY154" fmla="*/ 1863002 h 3214907"/>
                <a:gd name="connsiteX155" fmla="*/ 2380781 w 3214291"/>
                <a:gd name="connsiteY155" fmla="*/ 1836186 h 3214907"/>
                <a:gd name="connsiteX156" fmla="*/ 1901249 w 3214291"/>
                <a:gd name="connsiteY156" fmla="*/ 614494 h 3214907"/>
                <a:gd name="connsiteX157" fmla="*/ 1780443 w 3214291"/>
                <a:gd name="connsiteY157" fmla="*/ 450957 h 3214907"/>
                <a:gd name="connsiteX158" fmla="*/ 1493462 w 3214291"/>
                <a:gd name="connsiteY158" fmla="*/ 444803 h 3214907"/>
                <a:gd name="connsiteX159" fmla="*/ 1363336 w 3214291"/>
                <a:gd name="connsiteY159" fmla="*/ 686415 h 3214907"/>
                <a:gd name="connsiteX160" fmla="*/ 1491176 w 3214291"/>
                <a:gd name="connsiteY160" fmla="*/ 919939 h 3214907"/>
                <a:gd name="connsiteX161" fmla="*/ 1744833 w 3214291"/>
                <a:gd name="connsiteY161" fmla="*/ 947899 h 3214907"/>
                <a:gd name="connsiteX162" fmla="*/ 1901249 w 3214291"/>
                <a:gd name="connsiteY162" fmla="*/ 614494 h 3214907"/>
                <a:gd name="connsiteX163" fmla="*/ 2588720 w 3214291"/>
                <a:gd name="connsiteY163" fmla="*/ 1382239 h 3214907"/>
                <a:gd name="connsiteX164" fmla="*/ 2688863 w 3214291"/>
                <a:gd name="connsiteY164" fmla="*/ 1186610 h 3214907"/>
                <a:gd name="connsiteX165" fmla="*/ 2557331 w 3214291"/>
                <a:gd name="connsiteY165" fmla="*/ 921961 h 3214907"/>
                <a:gd name="connsiteX166" fmla="*/ 2307893 w 3214291"/>
                <a:gd name="connsiteY166" fmla="*/ 903585 h 3214907"/>
                <a:gd name="connsiteX167" fmla="*/ 2129057 w 3214291"/>
                <a:gd name="connsiteY167" fmla="*/ 1222482 h 3214907"/>
                <a:gd name="connsiteX168" fmla="*/ 2221816 w 3214291"/>
                <a:gd name="connsiteY168" fmla="*/ 1388130 h 3214907"/>
                <a:gd name="connsiteX169" fmla="*/ 2588720 w 3214291"/>
                <a:gd name="connsiteY169" fmla="*/ 1382239 h 3214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</a:cxnLst>
              <a:rect l="l" t="t" r="r" b="b"/>
              <a:pathLst>
                <a:path w="3214291" h="3214907">
                  <a:moveTo>
                    <a:pt x="1779651" y="0"/>
                  </a:moveTo>
                  <a:cubicBezTo>
                    <a:pt x="1830998" y="9584"/>
                    <a:pt x="1882345" y="19167"/>
                    <a:pt x="1939935" y="29982"/>
                  </a:cubicBezTo>
                  <a:cubicBezTo>
                    <a:pt x="1939935" y="98122"/>
                    <a:pt x="1941254" y="168021"/>
                    <a:pt x="1939319" y="237920"/>
                  </a:cubicBezTo>
                  <a:cubicBezTo>
                    <a:pt x="1938528" y="265791"/>
                    <a:pt x="1945562" y="281354"/>
                    <a:pt x="1974576" y="287157"/>
                  </a:cubicBezTo>
                  <a:cubicBezTo>
                    <a:pt x="1997349" y="291641"/>
                    <a:pt x="2019242" y="300961"/>
                    <a:pt x="2041310" y="308786"/>
                  </a:cubicBezTo>
                  <a:cubicBezTo>
                    <a:pt x="2116396" y="335251"/>
                    <a:pt x="2116221" y="335339"/>
                    <a:pt x="2166161" y="270803"/>
                  </a:cubicBezTo>
                  <a:cubicBezTo>
                    <a:pt x="2200099" y="227017"/>
                    <a:pt x="2234389" y="183408"/>
                    <a:pt x="2270174" y="137600"/>
                  </a:cubicBezTo>
                  <a:cubicBezTo>
                    <a:pt x="2326181" y="165120"/>
                    <a:pt x="2379638" y="191409"/>
                    <a:pt x="2436612" y="219368"/>
                  </a:cubicBezTo>
                  <a:cubicBezTo>
                    <a:pt x="2414368" y="289882"/>
                    <a:pt x="2394585" y="358462"/>
                    <a:pt x="2370758" y="425636"/>
                  </a:cubicBezTo>
                  <a:cubicBezTo>
                    <a:pt x="2360120" y="455705"/>
                    <a:pt x="2366362" y="473554"/>
                    <a:pt x="2391684" y="491226"/>
                  </a:cubicBezTo>
                  <a:cubicBezTo>
                    <a:pt x="2427556" y="516284"/>
                    <a:pt x="2460704" y="564994"/>
                    <a:pt x="2495960" y="565961"/>
                  </a:cubicBezTo>
                  <a:cubicBezTo>
                    <a:pt x="2533768" y="567016"/>
                    <a:pt x="2572893" y="524461"/>
                    <a:pt x="2611316" y="500810"/>
                  </a:cubicBezTo>
                  <a:cubicBezTo>
                    <a:pt x="2644814" y="480236"/>
                    <a:pt x="2679896" y="441110"/>
                    <a:pt x="2711284" y="443924"/>
                  </a:cubicBezTo>
                  <a:cubicBezTo>
                    <a:pt x="2742321" y="446737"/>
                    <a:pt x="2769841" y="491402"/>
                    <a:pt x="2798416" y="518219"/>
                  </a:cubicBezTo>
                  <a:cubicBezTo>
                    <a:pt x="2813187" y="532198"/>
                    <a:pt x="2826727" y="547409"/>
                    <a:pt x="2843169" y="564466"/>
                  </a:cubicBezTo>
                  <a:cubicBezTo>
                    <a:pt x="2790767" y="634277"/>
                    <a:pt x="2738277" y="704264"/>
                    <a:pt x="2684116" y="776361"/>
                  </a:cubicBezTo>
                  <a:cubicBezTo>
                    <a:pt x="2711108" y="819619"/>
                    <a:pt x="2736694" y="863668"/>
                    <a:pt x="2765972" y="905168"/>
                  </a:cubicBezTo>
                  <a:cubicBezTo>
                    <a:pt x="2772303" y="914136"/>
                    <a:pt x="2793229" y="919148"/>
                    <a:pt x="2805538" y="916686"/>
                  </a:cubicBezTo>
                  <a:cubicBezTo>
                    <a:pt x="2868666" y="903937"/>
                    <a:pt x="2931355" y="889078"/>
                    <a:pt x="2993693" y="872900"/>
                  </a:cubicBezTo>
                  <a:cubicBezTo>
                    <a:pt x="3020686" y="865867"/>
                    <a:pt x="3036160" y="869647"/>
                    <a:pt x="3047326" y="898310"/>
                  </a:cubicBezTo>
                  <a:cubicBezTo>
                    <a:pt x="3064647" y="942975"/>
                    <a:pt x="3086891" y="985794"/>
                    <a:pt x="3108169" y="1031777"/>
                  </a:cubicBezTo>
                  <a:cubicBezTo>
                    <a:pt x="3044600" y="1074860"/>
                    <a:pt x="2983582" y="1117854"/>
                    <a:pt x="2920893" y="1157947"/>
                  </a:cubicBezTo>
                  <a:cubicBezTo>
                    <a:pt x="2898648" y="1172191"/>
                    <a:pt x="2891351" y="1186522"/>
                    <a:pt x="2898648" y="1211756"/>
                  </a:cubicBezTo>
                  <a:cubicBezTo>
                    <a:pt x="2909287" y="1248244"/>
                    <a:pt x="2918519" y="1285260"/>
                    <a:pt x="2926080" y="1322539"/>
                  </a:cubicBezTo>
                  <a:cubicBezTo>
                    <a:pt x="2931092" y="1347245"/>
                    <a:pt x="2943665" y="1354015"/>
                    <a:pt x="2968195" y="1355334"/>
                  </a:cubicBezTo>
                  <a:cubicBezTo>
                    <a:pt x="3042578" y="1359379"/>
                    <a:pt x="3116697" y="1366764"/>
                    <a:pt x="3195916" y="1373271"/>
                  </a:cubicBezTo>
                  <a:cubicBezTo>
                    <a:pt x="3202071" y="1433410"/>
                    <a:pt x="3207962" y="1491000"/>
                    <a:pt x="3214292" y="1553073"/>
                  </a:cubicBezTo>
                  <a:cubicBezTo>
                    <a:pt x="3138590" y="1574351"/>
                    <a:pt x="3066142" y="1596419"/>
                    <a:pt x="2992814" y="1614532"/>
                  </a:cubicBezTo>
                  <a:cubicBezTo>
                    <a:pt x="2962305" y="1622005"/>
                    <a:pt x="2949995" y="1633962"/>
                    <a:pt x="2949028" y="1667022"/>
                  </a:cubicBezTo>
                  <a:cubicBezTo>
                    <a:pt x="2944983" y="1801720"/>
                    <a:pt x="2943753" y="1801632"/>
                    <a:pt x="3067812" y="1857463"/>
                  </a:cubicBezTo>
                  <a:cubicBezTo>
                    <a:pt x="3107641" y="1875399"/>
                    <a:pt x="3147295" y="1893424"/>
                    <a:pt x="3190201" y="1912855"/>
                  </a:cubicBezTo>
                  <a:cubicBezTo>
                    <a:pt x="3176222" y="1966224"/>
                    <a:pt x="3164528" y="2017395"/>
                    <a:pt x="3148262" y="2067160"/>
                  </a:cubicBezTo>
                  <a:cubicBezTo>
                    <a:pt x="3145272" y="2076303"/>
                    <a:pt x="3123555" y="2084656"/>
                    <a:pt x="3110631" y="2084393"/>
                  </a:cubicBezTo>
                  <a:cubicBezTo>
                    <a:pt x="3044776" y="2083161"/>
                    <a:pt x="2978834" y="2080084"/>
                    <a:pt x="2913067" y="2075248"/>
                  </a:cubicBezTo>
                  <a:cubicBezTo>
                    <a:pt x="2887130" y="2073314"/>
                    <a:pt x="2873854" y="2082106"/>
                    <a:pt x="2862248" y="2104967"/>
                  </a:cubicBezTo>
                  <a:cubicBezTo>
                    <a:pt x="2801933" y="2223838"/>
                    <a:pt x="2801405" y="2223487"/>
                    <a:pt x="2900231" y="2313872"/>
                  </a:cubicBezTo>
                  <a:cubicBezTo>
                    <a:pt x="2933642" y="2344469"/>
                    <a:pt x="2966789" y="2375330"/>
                    <a:pt x="3003013" y="2408741"/>
                  </a:cubicBezTo>
                  <a:cubicBezTo>
                    <a:pt x="2970042" y="2461846"/>
                    <a:pt x="2937950" y="2513545"/>
                    <a:pt x="2904539" y="2567442"/>
                  </a:cubicBezTo>
                  <a:cubicBezTo>
                    <a:pt x="2830156" y="2537108"/>
                    <a:pt x="2758147" y="2509061"/>
                    <a:pt x="2687281" y="2478288"/>
                  </a:cubicBezTo>
                  <a:cubicBezTo>
                    <a:pt x="2661784" y="2467209"/>
                    <a:pt x="2644814" y="2469056"/>
                    <a:pt x="2626438" y="2490773"/>
                  </a:cubicBezTo>
                  <a:cubicBezTo>
                    <a:pt x="2599094" y="2523041"/>
                    <a:pt x="2568673" y="2552759"/>
                    <a:pt x="2536669" y="2586609"/>
                  </a:cubicBezTo>
                  <a:cubicBezTo>
                    <a:pt x="2580015" y="2666092"/>
                    <a:pt x="2623185" y="2745310"/>
                    <a:pt x="2667410" y="2826288"/>
                  </a:cubicBezTo>
                  <a:cubicBezTo>
                    <a:pt x="2617646" y="2864710"/>
                    <a:pt x="2569288" y="2902077"/>
                    <a:pt x="2518821" y="2941027"/>
                  </a:cubicBezTo>
                  <a:cubicBezTo>
                    <a:pt x="2459560" y="2888361"/>
                    <a:pt x="2400828" y="2837805"/>
                    <a:pt x="2344293" y="2785052"/>
                  </a:cubicBezTo>
                  <a:cubicBezTo>
                    <a:pt x="2325038" y="2767115"/>
                    <a:pt x="2309827" y="2763774"/>
                    <a:pt x="2287231" y="2777666"/>
                  </a:cubicBezTo>
                  <a:cubicBezTo>
                    <a:pt x="2252414" y="2799031"/>
                    <a:pt x="2200715" y="2809406"/>
                    <a:pt x="2184273" y="2839740"/>
                  </a:cubicBezTo>
                  <a:cubicBezTo>
                    <a:pt x="2168271" y="2869194"/>
                    <a:pt x="2187614" y="2917815"/>
                    <a:pt x="2191483" y="2957996"/>
                  </a:cubicBezTo>
                  <a:cubicBezTo>
                    <a:pt x="2192186" y="2965294"/>
                    <a:pt x="2193241" y="2972503"/>
                    <a:pt x="2193945" y="2979801"/>
                  </a:cubicBezTo>
                  <a:cubicBezTo>
                    <a:pt x="2198165" y="3021565"/>
                    <a:pt x="2202297" y="3063328"/>
                    <a:pt x="2206430" y="3105004"/>
                  </a:cubicBezTo>
                  <a:cubicBezTo>
                    <a:pt x="2156138" y="3124698"/>
                    <a:pt x="2106286" y="3145800"/>
                    <a:pt x="2055026" y="3162593"/>
                  </a:cubicBezTo>
                  <a:cubicBezTo>
                    <a:pt x="2046849" y="3165231"/>
                    <a:pt x="2027682" y="3150987"/>
                    <a:pt x="2021352" y="3140085"/>
                  </a:cubicBezTo>
                  <a:cubicBezTo>
                    <a:pt x="1987501" y="3081880"/>
                    <a:pt x="1955146" y="3022795"/>
                    <a:pt x="1924460" y="2962832"/>
                  </a:cubicBezTo>
                  <a:cubicBezTo>
                    <a:pt x="1913206" y="2940851"/>
                    <a:pt x="1900194" y="2933114"/>
                    <a:pt x="1876190" y="2937774"/>
                  </a:cubicBezTo>
                  <a:cubicBezTo>
                    <a:pt x="1843131" y="2944280"/>
                    <a:pt x="1809809" y="2950083"/>
                    <a:pt x="1776310" y="2952809"/>
                  </a:cubicBezTo>
                  <a:cubicBezTo>
                    <a:pt x="1746768" y="2955271"/>
                    <a:pt x="1738239" y="2970130"/>
                    <a:pt x="1734283" y="2997562"/>
                  </a:cubicBezTo>
                  <a:cubicBezTo>
                    <a:pt x="1724348" y="3067109"/>
                    <a:pt x="1710895" y="3136128"/>
                    <a:pt x="1698674" y="3205324"/>
                  </a:cubicBezTo>
                  <a:cubicBezTo>
                    <a:pt x="1698234" y="3207961"/>
                    <a:pt x="1695948" y="3210247"/>
                    <a:pt x="1693223" y="3214907"/>
                  </a:cubicBezTo>
                  <a:cubicBezTo>
                    <a:pt x="1634842" y="3214907"/>
                    <a:pt x="1575230" y="3214907"/>
                    <a:pt x="1509727" y="3214907"/>
                  </a:cubicBezTo>
                  <a:cubicBezTo>
                    <a:pt x="1494956" y="3143602"/>
                    <a:pt x="1478251" y="3071417"/>
                    <a:pt x="1465766" y="2998441"/>
                  </a:cubicBezTo>
                  <a:cubicBezTo>
                    <a:pt x="1460930" y="2970218"/>
                    <a:pt x="1448269" y="2959843"/>
                    <a:pt x="1421892" y="2954040"/>
                  </a:cubicBezTo>
                  <a:cubicBezTo>
                    <a:pt x="1298008" y="2926696"/>
                    <a:pt x="1298096" y="2925992"/>
                    <a:pt x="1239540" y="3036072"/>
                  </a:cubicBezTo>
                  <a:cubicBezTo>
                    <a:pt x="1217647" y="3077308"/>
                    <a:pt x="1195754" y="3118544"/>
                    <a:pt x="1172366" y="3162681"/>
                  </a:cubicBezTo>
                  <a:cubicBezTo>
                    <a:pt x="1141505" y="3153097"/>
                    <a:pt x="1112403" y="3144481"/>
                    <a:pt x="1083564" y="3134985"/>
                  </a:cubicBezTo>
                  <a:cubicBezTo>
                    <a:pt x="1054550" y="3125402"/>
                    <a:pt x="1025887" y="3114851"/>
                    <a:pt x="993091" y="3103421"/>
                  </a:cubicBezTo>
                  <a:cubicBezTo>
                    <a:pt x="1003994" y="3026488"/>
                    <a:pt x="1012874" y="2951050"/>
                    <a:pt x="1026326" y="2876404"/>
                  </a:cubicBezTo>
                  <a:cubicBezTo>
                    <a:pt x="1031338" y="2848796"/>
                    <a:pt x="1022282" y="2837542"/>
                    <a:pt x="1000301" y="2825232"/>
                  </a:cubicBezTo>
                  <a:cubicBezTo>
                    <a:pt x="888551" y="2762631"/>
                    <a:pt x="888814" y="2762104"/>
                    <a:pt x="792979" y="2848444"/>
                  </a:cubicBezTo>
                  <a:cubicBezTo>
                    <a:pt x="760359" y="2877810"/>
                    <a:pt x="728091" y="2907528"/>
                    <a:pt x="692834" y="2939708"/>
                  </a:cubicBezTo>
                  <a:cubicBezTo>
                    <a:pt x="641663" y="2899879"/>
                    <a:pt x="591283" y="2860577"/>
                    <a:pt x="539320" y="2820133"/>
                  </a:cubicBezTo>
                  <a:cubicBezTo>
                    <a:pt x="580644" y="2743200"/>
                    <a:pt x="620649" y="2668729"/>
                    <a:pt x="661709" y="2592236"/>
                  </a:cubicBezTo>
                  <a:cubicBezTo>
                    <a:pt x="627507" y="2555309"/>
                    <a:pt x="595064" y="2517677"/>
                    <a:pt x="559279" y="2483563"/>
                  </a:cubicBezTo>
                  <a:cubicBezTo>
                    <a:pt x="551542" y="2476178"/>
                    <a:pt x="529824" y="2476793"/>
                    <a:pt x="517867" y="2481717"/>
                  </a:cubicBezTo>
                  <a:cubicBezTo>
                    <a:pt x="450342" y="2509501"/>
                    <a:pt x="383872" y="2539746"/>
                    <a:pt x="313182" y="2570871"/>
                  </a:cubicBezTo>
                  <a:cubicBezTo>
                    <a:pt x="277837" y="2517414"/>
                    <a:pt x="243459" y="2465451"/>
                    <a:pt x="206971" y="2410411"/>
                  </a:cubicBezTo>
                  <a:cubicBezTo>
                    <a:pt x="261132" y="2360031"/>
                    <a:pt x="314061" y="2309563"/>
                    <a:pt x="368661" y="2261030"/>
                  </a:cubicBezTo>
                  <a:cubicBezTo>
                    <a:pt x="387917" y="2243885"/>
                    <a:pt x="395302" y="2229554"/>
                    <a:pt x="380355" y="2205551"/>
                  </a:cubicBezTo>
                  <a:cubicBezTo>
                    <a:pt x="368046" y="2185856"/>
                    <a:pt x="360045" y="2163435"/>
                    <a:pt x="350286" y="2142158"/>
                  </a:cubicBezTo>
                  <a:cubicBezTo>
                    <a:pt x="322238" y="2080700"/>
                    <a:pt x="322326" y="2081315"/>
                    <a:pt x="252867" y="2088261"/>
                  </a:cubicBezTo>
                  <a:cubicBezTo>
                    <a:pt x="194750" y="2094064"/>
                    <a:pt x="136457" y="2098109"/>
                    <a:pt x="74383" y="2103208"/>
                  </a:cubicBezTo>
                  <a:cubicBezTo>
                    <a:pt x="58821" y="2045882"/>
                    <a:pt x="42643" y="1991458"/>
                    <a:pt x="30509" y="1936066"/>
                  </a:cubicBezTo>
                  <a:cubicBezTo>
                    <a:pt x="28487" y="1926922"/>
                    <a:pt x="42115" y="1908722"/>
                    <a:pt x="52754" y="1903535"/>
                  </a:cubicBezTo>
                  <a:cubicBezTo>
                    <a:pt x="107882" y="1876366"/>
                    <a:pt x="164065" y="1851308"/>
                    <a:pt x="220687" y="1827218"/>
                  </a:cubicBezTo>
                  <a:cubicBezTo>
                    <a:pt x="242756" y="1817810"/>
                    <a:pt x="252955" y="1805412"/>
                    <a:pt x="248646" y="1780706"/>
                  </a:cubicBezTo>
                  <a:cubicBezTo>
                    <a:pt x="245130" y="1760572"/>
                    <a:pt x="244514" y="1739910"/>
                    <a:pt x="243371" y="1719424"/>
                  </a:cubicBezTo>
                  <a:cubicBezTo>
                    <a:pt x="239239" y="1644953"/>
                    <a:pt x="239327" y="1645041"/>
                    <a:pt x="164944" y="1624906"/>
                  </a:cubicBezTo>
                  <a:cubicBezTo>
                    <a:pt x="111399" y="1610487"/>
                    <a:pt x="57854" y="1595892"/>
                    <a:pt x="0" y="1580241"/>
                  </a:cubicBezTo>
                  <a:cubicBezTo>
                    <a:pt x="3781" y="1523795"/>
                    <a:pt x="6242" y="1468491"/>
                    <a:pt x="12485" y="1413627"/>
                  </a:cubicBezTo>
                  <a:cubicBezTo>
                    <a:pt x="13540" y="1404659"/>
                    <a:pt x="29982" y="1392086"/>
                    <a:pt x="40796" y="1390328"/>
                  </a:cubicBezTo>
                  <a:cubicBezTo>
                    <a:pt x="102958" y="1380392"/>
                    <a:pt x="165383" y="1371512"/>
                    <a:pt x="228072" y="1366061"/>
                  </a:cubicBezTo>
                  <a:cubicBezTo>
                    <a:pt x="253922" y="1363775"/>
                    <a:pt x="263417" y="1352960"/>
                    <a:pt x="267462" y="1329661"/>
                  </a:cubicBezTo>
                  <a:cubicBezTo>
                    <a:pt x="275287" y="1285172"/>
                    <a:pt x="302016" y="1234528"/>
                    <a:pt x="288476" y="1198568"/>
                  </a:cubicBezTo>
                  <a:cubicBezTo>
                    <a:pt x="275903" y="1165069"/>
                    <a:pt x="221303" y="1147308"/>
                    <a:pt x="185078" y="1122866"/>
                  </a:cubicBezTo>
                  <a:cubicBezTo>
                    <a:pt x="155975" y="1103259"/>
                    <a:pt x="126521" y="1084180"/>
                    <a:pt x="93023" y="1062111"/>
                  </a:cubicBezTo>
                  <a:cubicBezTo>
                    <a:pt x="116674" y="1004257"/>
                    <a:pt x="140149" y="946844"/>
                    <a:pt x="164768" y="886880"/>
                  </a:cubicBezTo>
                  <a:cubicBezTo>
                    <a:pt x="235106" y="902091"/>
                    <a:pt x="302280" y="915807"/>
                    <a:pt x="369013" y="931545"/>
                  </a:cubicBezTo>
                  <a:cubicBezTo>
                    <a:pt x="393280" y="937260"/>
                    <a:pt x="409106" y="934710"/>
                    <a:pt x="422646" y="910531"/>
                  </a:cubicBezTo>
                  <a:cubicBezTo>
                    <a:pt x="444803" y="871054"/>
                    <a:pt x="471092" y="833862"/>
                    <a:pt x="497557" y="792627"/>
                  </a:cubicBezTo>
                  <a:cubicBezTo>
                    <a:pt x="448759" y="728970"/>
                    <a:pt x="400050" y="665402"/>
                    <a:pt x="349758" y="599811"/>
                  </a:cubicBezTo>
                  <a:cubicBezTo>
                    <a:pt x="392049" y="552684"/>
                    <a:pt x="433725" y="506349"/>
                    <a:pt x="477071" y="458079"/>
                  </a:cubicBezTo>
                  <a:cubicBezTo>
                    <a:pt x="534045" y="493864"/>
                    <a:pt x="590140" y="525692"/>
                    <a:pt x="642278" y="563059"/>
                  </a:cubicBezTo>
                  <a:cubicBezTo>
                    <a:pt x="672348" y="584601"/>
                    <a:pt x="693362" y="583018"/>
                    <a:pt x="717276" y="557432"/>
                  </a:cubicBezTo>
                  <a:cubicBezTo>
                    <a:pt x="728179" y="545827"/>
                    <a:pt x="742159" y="537034"/>
                    <a:pt x="754820" y="527099"/>
                  </a:cubicBezTo>
                  <a:cubicBezTo>
                    <a:pt x="817948" y="477686"/>
                    <a:pt x="817948" y="477686"/>
                    <a:pt x="793682" y="399347"/>
                  </a:cubicBezTo>
                  <a:cubicBezTo>
                    <a:pt x="781109" y="358814"/>
                    <a:pt x="769679" y="317842"/>
                    <a:pt x="755347" y="277925"/>
                  </a:cubicBezTo>
                  <a:cubicBezTo>
                    <a:pt x="746555" y="253306"/>
                    <a:pt x="748753" y="238096"/>
                    <a:pt x="774251" y="224995"/>
                  </a:cubicBezTo>
                  <a:cubicBezTo>
                    <a:pt x="815926" y="203718"/>
                    <a:pt x="855580" y="178572"/>
                    <a:pt x="896200" y="155096"/>
                  </a:cubicBezTo>
                  <a:cubicBezTo>
                    <a:pt x="898662" y="153690"/>
                    <a:pt x="901563" y="152898"/>
                    <a:pt x="907191" y="150700"/>
                  </a:cubicBezTo>
                  <a:cubicBezTo>
                    <a:pt x="949570" y="203366"/>
                    <a:pt x="993531" y="256120"/>
                    <a:pt x="1035119" y="310544"/>
                  </a:cubicBezTo>
                  <a:cubicBezTo>
                    <a:pt x="1052791" y="333668"/>
                    <a:pt x="1068969" y="341933"/>
                    <a:pt x="1097632" y="328920"/>
                  </a:cubicBezTo>
                  <a:cubicBezTo>
                    <a:pt x="1138692" y="310193"/>
                    <a:pt x="1196457" y="306852"/>
                    <a:pt x="1219669" y="276166"/>
                  </a:cubicBezTo>
                  <a:cubicBezTo>
                    <a:pt x="1241122" y="247679"/>
                    <a:pt x="1226967" y="192024"/>
                    <a:pt x="1227758" y="148326"/>
                  </a:cubicBezTo>
                  <a:cubicBezTo>
                    <a:pt x="1228373" y="112014"/>
                    <a:pt x="1227846" y="75614"/>
                    <a:pt x="1227846" y="37631"/>
                  </a:cubicBezTo>
                  <a:cubicBezTo>
                    <a:pt x="1282534" y="28223"/>
                    <a:pt x="1332826" y="19431"/>
                    <a:pt x="1383294" y="11078"/>
                  </a:cubicBezTo>
                  <a:cubicBezTo>
                    <a:pt x="1393141" y="9408"/>
                    <a:pt x="1403428" y="9672"/>
                    <a:pt x="1415737" y="8968"/>
                  </a:cubicBezTo>
                  <a:cubicBezTo>
                    <a:pt x="1439301" y="72888"/>
                    <a:pt x="1463480" y="135402"/>
                    <a:pt x="1485109" y="198794"/>
                  </a:cubicBezTo>
                  <a:cubicBezTo>
                    <a:pt x="1493022" y="222006"/>
                    <a:pt x="1504540" y="231062"/>
                    <a:pt x="1529334" y="229831"/>
                  </a:cubicBezTo>
                  <a:cubicBezTo>
                    <a:pt x="1576109" y="227545"/>
                    <a:pt x="1633875" y="244866"/>
                    <a:pt x="1666758" y="223237"/>
                  </a:cubicBezTo>
                  <a:cubicBezTo>
                    <a:pt x="1698410" y="202311"/>
                    <a:pt x="1705181" y="142787"/>
                    <a:pt x="1721182" y="99617"/>
                  </a:cubicBezTo>
                  <a:cubicBezTo>
                    <a:pt x="1733315" y="66997"/>
                    <a:pt x="1742723" y="33411"/>
                    <a:pt x="1753362" y="264"/>
                  </a:cubicBezTo>
                  <a:cubicBezTo>
                    <a:pt x="1762067" y="0"/>
                    <a:pt x="1770859" y="0"/>
                    <a:pt x="1779651" y="0"/>
                  </a:cubicBezTo>
                  <a:close/>
                  <a:moveTo>
                    <a:pt x="1603893" y="1891929"/>
                  </a:moveTo>
                  <a:cubicBezTo>
                    <a:pt x="1761978" y="1892193"/>
                    <a:pt x="1892808" y="1761715"/>
                    <a:pt x="1892281" y="1604420"/>
                  </a:cubicBezTo>
                  <a:cubicBezTo>
                    <a:pt x="1891841" y="1457325"/>
                    <a:pt x="1758374" y="1326935"/>
                    <a:pt x="1607762" y="1326408"/>
                  </a:cubicBezTo>
                  <a:cubicBezTo>
                    <a:pt x="1458028" y="1325880"/>
                    <a:pt x="1324649" y="1456094"/>
                    <a:pt x="1323243" y="1604069"/>
                  </a:cubicBezTo>
                  <a:cubicBezTo>
                    <a:pt x="1321748" y="1763122"/>
                    <a:pt x="1447038" y="1891665"/>
                    <a:pt x="1603893" y="1891929"/>
                  </a:cubicBezTo>
                  <a:close/>
                  <a:moveTo>
                    <a:pt x="1579099" y="2795602"/>
                  </a:moveTo>
                  <a:cubicBezTo>
                    <a:pt x="1639502" y="2785667"/>
                    <a:pt x="1694014" y="2781886"/>
                    <a:pt x="1745449" y="2767203"/>
                  </a:cubicBezTo>
                  <a:cubicBezTo>
                    <a:pt x="1840846" y="2740035"/>
                    <a:pt x="1881114" y="2669433"/>
                    <a:pt x="1862386" y="2571838"/>
                  </a:cubicBezTo>
                  <a:cubicBezTo>
                    <a:pt x="1843307" y="2472133"/>
                    <a:pt x="1796620" y="2384562"/>
                    <a:pt x="1735338" y="2305167"/>
                  </a:cubicBezTo>
                  <a:cubicBezTo>
                    <a:pt x="1654449" y="2200187"/>
                    <a:pt x="1529774" y="2194472"/>
                    <a:pt x="1441763" y="2294089"/>
                  </a:cubicBezTo>
                  <a:cubicBezTo>
                    <a:pt x="1368875" y="2376561"/>
                    <a:pt x="1321220" y="2473364"/>
                    <a:pt x="1308120" y="2584323"/>
                  </a:cubicBezTo>
                  <a:cubicBezTo>
                    <a:pt x="1298360" y="2667322"/>
                    <a:pt x="1334848" y="2733617"/>
                    <a:pt x="1413803" y="2760785"/>
                  </a:cubicBezTo>
                  <a:cubicBezTo>
                    <a:pt x="1468316" y="2779424"/>
                    <a:pt x="1527136" y="2785139"/>
                    <a:pt x="1579099" y="2795602"/>
                  </a:cubicBezTo>
                  <a:close/>
                  <a:moveTo>
                    <a:pt x="949833" y="1372567"/>
                  </a:moveTo>
                  <a:cubicBezTo>
                    <a:pt x="1067562" y="1353664"/>
                    <a:pt x="1128932" y="1267763"/>
                    <a:pt x="1103698" y="1151265"/>
                  </a:cubicBezTo>
                  <a:cubicBezTo>
                    <a:pt x="1078465" y="1034855"/>
                    <a:pt x="1010412" y="943766"/>
                    <a:pt x="917565" y="872021"/>
                  </a:cubicBezTo>
                  <a:cubicBezTo>
                    <a:pt x="835973" y="808980"/>
                    <a:pt x="753677" y="811970"/>
                    <a:pt x="687734" y="891276"/>
                  </a:cubicBezTo>
                  <a:cubicBezTo>
                    <a:pt x="631288" y="959153"/>
                    <a:pt x="580820" y="1035206"/>
                    <a:pt x="543628" y="1115128"/>
                  </a:cubicBezTo>
                  <a:cubicBezTo>
                    <a:pt x="493073" y="1223889"/>
                    <a:pt x="553476" y="1334497"/>
                    <a:pt x="670677" y="1362720"/>
                  </a:cubicBezTo>
                  <a:cubicBezTo>
                    <a:pt x="724398" y="1375557"/>
                    <a:pt x="912378" y="1378546"/>
                    <a:pt x="949833" y="1372567"/>
                  </a:cubicBezTo>
                  <a:close/>
                  <a:moveTo>
                    <a:pt x="515405" y="1994183"/>
                  </a:moveTo>
                  <a:cubicBezTo>
                    <a:pt x="523230" y="2026627"/>
                    <a:pt x="526132" y="2061357"/>
                    <a:pt x="539936" y="2091075"/>
                  </a:cubicBezTo>
                  <a:cubicBezTo>
                    <a:pt x="569302" y="2154555"/>
                    <a:pt x="599723" y="2218475"/>
                    <a:pt x="638058" y="2276768"/>
                  </a:cubicBezTo>
                  <a:cubicBezTo>
                    <a:pt x="704000" y="2377001"/>
                    <a:pt x="832280" y="2392299"/>
                    <a:pt x="918708" y="2308596"/>
                  </a:cubicBezTo>
                  <a:cubicBezTo>
                    <a:pt x="1000828" y="2229026"/>
                    <a:pt x="1057539" y="2130904"/>
                    <a:pt x="1081894" y="2018186"/>
                  </a:cubicBezTo>
                  <a:cubicBezTo>
                    <a:pt x="1101412" y="1927714"/>
                    <a:pt x="1059649" y="1851836"/>
                    <a:pt x="973133" y="1822909"/>
                  </a:cubicBezTo>
                  <a:cubicBezTo>
                    <a:pt x="853821" y="1782992"/>
                    <a:pt x="733278" y="1787300"/>
                    <a:pt x="618099" y="1839790"/>
                  </a:cubicBezTo>
                  <a:cubicBezTo>
                    <a:pt x="554883" y="1868453"/>
                    <a:pt x="519186" y="1920504"/>
                    <a:pt x="515405" y="1994183"/>
                  </a:cubicBezTo>
                  <a:close/>
                  <a:moveTo>
                    <a:pt x="2380781" y="1836186"/>
                  </a:moveTo>
                  <a:cubicBezTo>
                    <a:pt x="2333303" y="1841285"/>
                    <a:pt x="2295056" y="1843044"/>
                    <a:pt x="2257777" y="1849902"/>
                  </a:cubicBezTo>
                  <a:cubicBezTo>
                    <a:pt x="2139344" y="1871882"/>
                    <a:pt x="2077798" y="1967543"/>
                    <a:pt x="2111033" y="2083425"/>
                  </a:cubicBezTo>
                  <a:cubicBezTo>
                    <a:pt x="2143477" y="2196406"/>
                    <a:pt x="2208716" y="2289077"/>
                    <a:pt x="2305256" y="2357042"/>
                  </a:cubicBezTo>
                  <a:cubicBezTo>
                    <a:pt x="2384738" y="2413049"/>
                    <a:pt x="2463253" y="2409180"/>
                    <a:pt x="2524184" y="2334270"/>
                  </a:cubicBezTo>
                  <a:cubicBezTo>
                    <a:pt x="2579751" y="2265954"/>
                    <a:pt x="2628900" y="2189461"/>
                    <a:pt x="2666004" y="2109626"/>
                  </a:cubicBezTo>
                  <a:cubicBezTo>
                    <a:pt x="2715768" y="2002712"/>
                    <a:pt x="2659233" y="1894479"/>
                    <a:pt x="2544230" y="1863002"/>
                  </a:cubicBezTo>
                  <a:cubicBezTo>
                    <a:pt x="2488399" y="1847703"/>
                    <a:pt x="2429403" y="1843835"/>
                    <a:pt x="2380781" y="1836186"/>
                  </a:cubicBezTo>
                  <a:close/>
                  <a:moveTo>
                    <a:pt x="1901249" y="614494"/>
                  </a:moveTo>
                  <a:cubicBezTo>
                    <a:pt x="1902304" y="527011"/>
                    <a:pt x="1862123" y="471707"/>
                    <a:pt x="1780443" y="450957"/>
                  </a:cubicBezTo>
                  <a:cubicBezTo>
                    <a:pt x="1685573" y="426867"/>
                    <a:pt x="1589297" y="424405"/>
                    <a:pt x="1493462" y="444803"/>
                  </a:cubicBezTo>
                  <a:cubicBezTo>
                    <a:pt x="1362896" y="472587"/>
                    <a:pt x="1311285" y="562796"/>
                    <a:pt x="1363336" y="686415"/>
                  </a:cubicBezTo>
                  <a:cubicBezTo>
                    <a:pt x="1397625" y="767832"/>
                    <a:pt x="1441939" y="846348"/>
                    <a:pt x="1491176" y="919939"/>
                  </a:cubicBezTo>
                  <a:cubicBezTo>
                    <a:pt x="1558612" y="1020787"/>
                    <a:pt x="1653745" y="1028788"/>
                    <a:pt x="1744833" y="947899"/>
                  </a:cubicBezTo>
                  <a:cubicBezTo>
                    <a:pt x="1845329" y="858657"/>
                    <a:pt x="1893863" y="744357"/>
                    <a:pt x="1901249" y="614494"/>
                  </a:cubicBezTo>
                  <a:close/>
                  <a:moveTo>
                    <a:pt x="2588720" y="1382239"/>
                  </a:moveTo>
                  <a:cubicBezTo>
                    <a:pt x="2673829" y="1349268"/>
                    <a:pt x="2708734" y="1275676"/>
                    <a:pt x="2688863" y="1186610"/>
                  </a:cubicBezTo>
                  <a:cubicBezTo>
                    <a:pt x="2666883" y="1088048"/>
                    <a:pt x="2619493" y="1000037"/>
                    <a:pt x="2557331" y="921961"/>
                  </a:cubicBezTo>
                  <a:cubicBezTo>
                    <a:pt x="2494026" y="842391"/>
                    <a:pt x="2385969" y="833071"/>
                    <a:pt x="2307893" y="903585"/>
                  </a:cubicBezTo>
                  <a:cubicBezTo>
                    <a:pt x="2213815" y="988519"/>
                    <a:pt x="2151038" y="1095961"/>
                    <a:pt x="2129057" y="1222482"/>
                  </a:cubicBezTo>
                  <a:cubicBezTo>
                    <a:pt x="2116045" y="1297745"/>
                    <a:pt x="2150159" y="1361225"/>
                    <a:pt x="2221816" y="1388130"/>
                  </a:cubicBezTo>
                  <a:cubicBezTo>
                    <a:pt x="2276768" y="1408704"/>
                    <a:pt x="2528492" y="1405538"/>
                    <a:pt x="2588720" y="1382239"/>
                  </a:cubicBezTo>
                  <a:close/>
                </a:path>
              </a:pathLst>
            </a:custGeom>
            <a:solidFill>
              <a:schemeClr val="accent3"/>
            </a:solidFill>
            <a:ln w="87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5" name="자유형: 도형 104">
              <a:extLst>
                <a:ext uri="{FF2B5EF4-FFF2-40B4-BE49-F238E27FC236}">
                  <a16:creationId xmlns:a16="http://schemas.microsoft.com/office/drawing/2014/main" id="{3EE47F94-CBD3-423A-8C91-348AC249C75E}"/>
                </a:ext>
              </a:extLst>
            </p:cNvPr>
            <p:cNvSpPr/>
            <p:nvPr/>
          </p:nvSpPr>
          <p:spPr>
            <a:xfrm>
              <a:off x="9479579" y="4777538"/>
              <a:ext cx="458833" cy="459016"/>
            </a:xfrm>
            <a:custGeom>
              <a:avLst/>
              <a:gdLst>
                <a:gd name="connsiteX0" fmla="*/ 725308 w 1461971"/>
                <a:gd name="connsiteY0" fmla="*/ 567939 h 1462555"/>
                <a:gd name="connsiteX1" fmla="*/ 563582 w 1461971"/>
                <a:gd name="connsiteY1" fmla="*/ 735062 h 1462555"/>
                <a:gd name="connsiteX2" fmla="*/ 728267 w 1461971"/>
                <a:gd name="connsiteY2" fmla="*/ 895749 h 1462555"/>
                <a:gd name="connsiteX3" fmla="*/ 890392 w 1461971"/>
                <a:gd name="connsiteY3" fmla="*/ 733903 h 1462555"/>
                <a:gd name="connsiteX4" fmla="*/ 725308 w 1461971"/>
                <a:gd name="connsiteY4" fmla="*/ 567939 h 1462555"/>
                <a:gd name="connsiteX5" fmla="*/ 730186 w 1461971"/>
                <a:gd name="connsiteY5" fmla="*/ 364552 h 1462555"/>
                <a:gd name="connsiteX6" fmla="*/ 1097457 w 1461971"/>
                <a:gd name="connsiteY6" fmla="*/ 728905 h 1462555"/>
                <a:gd name="connsiteX7" fmla="*/ 730586 w 1461971"/>
                <a:gd name="connsiteY7" fmla="*/ 1095297 h 1462555"/>
                <a:gd name="connsiteX8" fmla="*/ 367152 w 1461971"/>
                <a:gd name="connsiteY8" fmla="*/ 729385 h 1462555"/>
                <a:gd name="connsiteX9" fmla="*/ 730186 w 1461971"/>
                <a:gd name="connsiteY9" fmla="*/ 364552 h 1462555"/>
                <a:gd name="connsiteX10" fmla="*/ 736343 w 1461971"/>
                <a:gd name="connsiteY10" fmla="*/ 314776 h 1462555"/>
                <a:gd name="connsiteX11" fmla="*/ 315296 w 1461971"/>
                <a:gd name="connsiteY11" fmla="*/ 724828 h 1462555"/>
                <a:gd name="connsiteX12" fmla="*/ 725068 w 1461971"/>
                <a:gd name="connsiteY12" fmla="*/ 1150953 h 1462555"/>
                <a:gd name="connsiteX13" fmla="*/ 1148475 w 1461971"/>
                <a:gd name="connsiteY13" fmla="*/ 730426 h 1462555"/>
                <a:gd name="connsiteX14" fmla="*/ 736343 w 1461971"/>
                <a:gd name="connsiteY14" fmla="*/ 314776 h 1462555"/>
                <a:gd name="connsiteX15" fmla="*/ 638348 w 1461971"/>
                <a:gd name="connsiteY15" fmla="*/ 0 h 1462555"/>
                <a:gd name="connsiteX16" fmla="*/ 642346 w 1461971"/>
                <a:gd name="connsiteY16" fmla="*/ 0 h 1462555"/>
                <a:gd name="connsiteX17" fmla="*/ 659019 w 1461971"/>
                <a:gd name="connsiteY17" fmla="*/ 44700 h 1462555"/>
                <a:gd name="connsiteX18" fmla="*/ 684287 w 1461971"/>
                <a:gd name="connsiteY18" fmla="*/ 101274 h 1462555"/>
                <a:gd name="connsiteX19" fmla="*/ 746299 w 1461971"/>
                <a:gd name="connsiteY19" fmla="*/ 105272 h 1462555"/>
                <a:gd name="connsiteX20" fmla="*/ 770008 w 1461971"/>
                <a:gd name="connsiteY20" fmla="*/ 87640 h 1462555"/>
                <a:gd name="connsiteX21" fmla="*/ 802313 w 1461971"/>
                <a:gd name="connsiteY21" fmla="*/ 0 h 1462555"/>
                <a:gd name="connsiteX22" fmla="*/ 810309 w 1461971"/>
                <a:gd name="connsiteY22" fmla="*/ 0 h 1462555"/>
                <a:gd name="connsiteX23" fmla="*/ 883676 w 1461971"/>
                <a:gd name="connsiteY23" fmla="*/ 13074 h 1462555"/>
                <a:gd name="connsiteX24" fmla="*/ 883436 w 1461971"/>
                <a:gd name="connsiteY24" fmla="*/ 109350 h 1462555"/>
                <a:gd name="connsiteX25" fmla="*/ 897110 w 1461971"/>
                <a:gd name="connsiteY25" fmla="*/ 129861 h 1462555"/>
                <a:gd name="connsiteX26" fmla="*/ 952044 w 1461971"/>
                <a:gd name="connsiteY26" fmla="*/ 147932 h 1462555"/>
                <a:gd name="connsiteX27" fmla="*/ 970996 w 1461971"/>
                <a:gd name="connsiteY27" fmla="*/ 141935 h 1462555"/>
                <a:gd name="connsiteX28" fmla="*/ 1025291 w 1461971"/>
                <a:gd name="connsiteY28" fmla="*/ 72887 h 1462555"/>
                <a:gd name="connsiteX29" fmla="*/ 1040484 w 1461971"/>
                <a:gd name="connsiteY29" fmla="*/ 65450 h 1462555"/>
                <a:gd name="connsiteX30" fmla="*/ 1107894 w 1461971"/>
                <a:gd name="connsiteY30" fmla="*/ 100114 h 1462555"/>
                <a:gd name="connsiteX31" fmla="*/ 1077867 w 1461971"/>
                <a:gd name="connsiteY31" fmla="*/ 197750 h 1462555"/>
                <a:gd name="connsiteX32" fmla="*/ 1081346 w 1461971"/>
                <a:gd name="connsiteY32" fmla="*/ 217780 h 1462555"/>
                <a:gd name="connsiteX33" fmla="*/ 1135321 w 1461971"/>
                <a:gd name="connsiteY33" fmla="*/ 259921 h 1462555"/>
                <a:gd name="connsiteX34" fmla="*/ 1225999 w 1461971"/>
                <a:gd name="connsiteY34" fmla="*/ 201548 h 1462555"/>
                <a:gd name="connsiteX35" fmla="*/ 1292009 w 1461971"/>
                <a:gd name="connsiteY35" fmla="*/ 259002 h 1462555"/>
                <a:gd name="connsiteX36" fmla="*/ 1229358 w 1461971"/>
                <a:gd name="connsiteY36" fmla="*/ 340604 h 1462555"/>
                <a:gd name="connsiteX37" fmla="*/ 1227839 w 1461971"/>
                <a:gd name="connsiteY37" fmla="*/ 364793 h 1462555"/>
                <a:gd name="connsiteX38" fmla="*/ 1255146 w 1461971"/>
                <a:gd name="connsiteY38" fmla="*/ 406534 h 1462555"/>
                <a:gd name="connsiteX39" fmla="*/ 1281094 w 1461971"/>
                <a:gd name="connsiteY39" fmla="*/ 416329 h 1462555"/>
                <a:gd name="connsiteX40" fmla="*/ 1381808 w 1461971"/>
                <a:gd name="connsiteY40" fmla="*/ 392460 h 1462555"/>
                <a:gd name="connsiteX41" fmla="*/ 1414913 w 1461971"/>
                <a:gd name="connsiteY41" fmla="*/ 468386 h 1462555"/>
                <a:gd name="connsiteX42" fmla="*/ 1366775 w 1461971"/>
                <a:gd name="connsiteY42" fmla="*/ 502130 h 1462555"/>
                <a:gd name="connsiteX43" fmla="*/ 1331111 w 1461971"/>
                <a:gd name="connsiteY43" fmla="*/ 597566 h 1462555"/>
                <a:gd name="connsiteX44" fmla="*/ 1352182 w 1461971"/>
                <a:gd name="connsiteY44" fmla="*/ 615838 h 1462555"/>
                <a:gd name="connsiteX45" fmla="*/ 1441701 w 1461971"/>
                <a:gd name="connsiteY45" fmla="*/ 623195 h 1462555"/>
                <a:gd name="connsiteX46" fmla="*/ 1457613 w 1461971"/>
                <a:gd name="connsiteY46" fmla="*/ 640347 h 1462555"/>
                <a:gd name="connsiteX47" fmla="*/ 1461971 w 1461971"/>
                <a:gd name="connsiteY47" fmla="*/ 679729 h 1462555"/>
                <a:gd name="connsiteX48" fmla="*/ 1461971 w 1461971"/>
                <a:gd name="connsiteY48" fmla="*/ 707716 h 1462555"/>
                <a:gd name="connsiteX49" fmla="*/ 1364016 w 1461971"/>
                <a:gd name="connsiteY49" fmla="*/ 735104 h 1462555"/>
                <a:gd name="connsiteX50" fmla="*/ 1344905 w 1461971"/>
                <a:gd name="connsiteY50" fmla="*/ 757973 h 1462555"/>
                <a:gd name="connsiteX51" fmla="*/ 1341826 w 1461971"/>
                <a:gd name="connsiteY51" fmla="*/ 781682 h 1462555"/>
                <a:gd name="connsiteX52" fmla="*/ 1373172 w 1461971"/>
                <a:gd name="connsiteY52" fmla="*/ 835338 h 1462555"/>
                <a:gd name="connsiteX53" fmla="*/ 1449377 w 1461971"/>
                <a:gd name="connsiteY53" fmla="*/ 869042 h 1462555"/>
                <a:gd name="connsiteX54" fmla="*/ 1429067 w 1461971"/>
                <a:gd name="connsiteY54" fmla="*/ 951125 h 1462555"/>
                <a:gd name="connsiteX55" fmla="*/ 1329992 w 1461971"/>
                <a:gd name="connsiteY55" fmla="*/ 943288 h 1462555"/>
                <a:gd name="connsiteX56" fmla="*/ 1297087 w 1461971"/>
                <a:gd name="connsiteY56" fmla="*/ 962479 h 1462555"/>
                <a:gd name="connsiteX57" fmla="*/ 1314159 w 1461971"/>
                <a:gd name="connsiteY57" fmla="*/ 1049040 h 1462555"/>
                <a:gd name="connsiteX58" fmla="*/ 1364136 w 1461971"/>
                <a:gd name="connsiteY58" fmla="*/ 1099297 h 1462555"/>
                <a:gd name="connsiteX59" fmla="*/ 1320356 w 1461971"/>
                <a:gd name="connsiteY59" fmla="*/ 1167146 h 1462555"/>
                <a:gd name="connsiteX60" fmla="*/ 1222921 w 1461971"/>
                <a:gd name="connsiteY60" fmla="*/ 1126604 h 1462555"/>
                <a:gd name="connsiteX61" fmla="*/ 1195453 w 1461971"/>
                <a:gd name="connsiteY61" fmla="*/ 1131602 h 1462555"/>
                <a:gd name="connsiteX62" fmla="*/ 1157231 w 1461971"/>
                <a:gd name="connsiteY62" fmla="*/ 1175662 h 1462555"/>
                <a:gd name="connsiteX63" fmla="*/ 1182139 w 1461971"/>
                <a:gd name="connsiteY63" fmla="*/ 1230317 h 1462555"/>
                <a:gd name="connsiteX64" fmla="*/ 1211806 w 1461971"/>
                <a:gd name="connsiteY64" fmla="*/ 1283493 h 1462555"/>
                <a:gd name="connsiteX65" fmla="*/ 1145596 w 1461971"/>
                <a:gd name="connsiteY65" fmla="*/ 1338068 h 1462555"/>
                <a:gd name="connsiteX66" fmla="*/ 1052399 w 1461971"/>
                <a:gd name="connsiteY66" fmla="*/ 1255145 h 1462555"/>
                <a:gd name="connsiteX67" fmla="*/ 993545 w 1461971"/>
                <a:gd name="connsiteY67" fmla="*/ 1286531 h 1462555"/>
                <a:gd name="connsiteX68" fmla="*/ 988388 w 1461971"/>
                <a:gd name="connsiteY68" fmla="*/ 1303084 h 1462555"/>
                <a:gd name="connsiteX69" fmla="*/ 1001982 w 1461971"/>
                <a:gd name="connsiteY69" fmla="*/ 1391923 h 1462555"/>
                <a:gd name="connsiteX70" fmla="*/ 985870 w 1461971"/>
                <a:gd name="connsiteY70" fmla="*/ 1419111 h 1462555"/>
                <a:gd name="connsiteX71" fmla="*/ 924577 w 1461971"/>
                <a:gd name="connsiteY71" fmla="*/ 1440181 h 1462555"/>
                <a:gd name="connsiteX72" fmla="*/ 873560 w 1461971"/>
                <a:gd name="connsiteY72" fmla="*/ 1346224 h 1462555"/>
                <a:gd name="connsiteX73" fmla="*/ 850451 w 1461971"/>
                <a:gd name="connsiteY73" fmla="*/ 1334229 h 1462555"/>
                <a:gd name="connsiteX74" fmla="*/ 782122 w 1461971"/>
                <a:gd name="connsiteY74" fmla="*/ 1400039 h 1462555"/>
                <a:gd name="connsiteX75" fmla="*/ 773126 w 1461971"/>
                <a:gd name="connsiteY75" fmla="*/ 1449097 h 1462555"/>
                <a:gd name="connsiteX76" fmla="*/ 758054 w 1461971"/>
                <a:gd name="connsiteY76" fmla="*/ 1461731 h 1462555"/>
                <a:gd name="connsiteX77" fmla="*/ 698160 w 1461971"/>
                <a:gd name="connsiteY77" fmla="*/ 1462531 h 1462555"/>
                <a:gd name="connsiteX78" fmla="*/ 681648 w 1461971"/>
                <a:gd name="connsiteY78" fmla="*/ 1447937 h 1462555"/>
                <a:gd name="connsiteX79" fmla="*/ 666255 w 1461971"/>
                <a:gd name="connsiteY79" fmla="*/ 1363456 h 1462555"/>
                <a:gd name="connsiteX80" fmla="*/ 645585 w 1461971"/>
                <a:gd name="connsiteY80" fmla="*/ 1342505 h 1462555"/>
                <a:gd name="connsiteX81" fmla="*/ 591330 w 1461971"/>
                <a:gd name="connsiteY81" fmla="*/ 1337828 h 1462555"/>
                <a:gd name="connsiteX82" fmla="*/ 561703 w 1461971"/>
                <a:gd name="connsiteY82" fmla="*/ 1385606 h 1462555"/>
                <a:gd name="connsiteX83" fmla="*/ 533037 w 1461971"/>
                <a:gd name="connsiteY83" fmla="*/ 1439901 h 1462555"/>
                <a:gd name="connsiteX84" fmla="*/ 451393 w 1461971"/>
                <a:gd name="connsiteY84" fmla="*/ 1412194 h 1462555"/>
                <a:gd name="connsiteX85" fmla="*/ 466107 w 1461971"/>
                <a:gd name="connsiteY85" fmla="*/ 1309800 h 1462555"/>
                <a:gd name="connsiteX86" fmla="*/ 452433 w 1461971"/>
                <a:gd name="connsiteY86" fmla="*/ 1283333 h 1462555"/>
                <a:gd name="connsiteX87" fmla="*/ 402816 w 1461971"/>
                <a:gd name="connsiteY87" fmla="*/ 1260943 h 1462555"/>
                <a:gd name="connsiteX88" fmla="*/ 360555 w 1461971"/>
                <a:gd name="connsiteY88" fmla="*/ 1295047 h 1462555"/>
                <a:gd name="connsiteX89" fmla="*/ 316375 w 1461971"/>
                <a:gd name="connsiteY89" fmla="*/ 1335869 h 1462555"/>
                <a:gd name="connsiteX90" fmla="*/ 304061 w 1461971"/>
                <a:gd name="connsiteY90" fmla="*/ 1327512 h 1462555"/>
                <a:gd name="connsiteX91" fmla="*/ 245928 w 1461971"/>
                <a:gd name="connsiteY91" fmla="*/ 1284572 h 1462555"/>
                <a:gd name="connsiteX92" fmla="*/ 294066 w 1461971"/>
                <a:gd name="connsiteY92" fmla="*/ 1195253 h 1462555"/>
                <a:gd name="connsiteX93" fmla="*/ 291227 w 1461971"/>
                <a:gd name="connsiteY93" fmla="*/ 1169465 h 1462555"/>
                <a:gd name="connsiteX94" fmla="*/ 248567 w 1461971"/>
                <a:gd name="connsiteY94" fmla="*/ 1129603 h 1462555"/>
                <a:gd name="connsiteX95" fmla="*/ 195511 w 1461971"/>
                <a:gd name="connsiteY95" fmla="*/ 1148315 h 1462555"/>
                <a:gd name="connsiteX96" fmla="*/ 144094 w 1461971"/>
                <a:gd name="connsiteY96" fmla="*/ 1165307 h 1462555"/>
                <a:gd name="connsiteX97" fmla="*/ 110670 w 1461971"/>
                <a:gd name="connsiteY97" fmla="*/ 1122966 h 1462555"/>
                <a:gd name="connsiteX98" fmla="*/ 93917 w 1461971"/>
                <a:gd name="connsiteY98" fmla="*/ 1098257 h 1462555"/>
                <a:gd name="connsiteX99" fmla="*/ 167324 w 1461971"/>
                <a:gd name="connsiteY99" fmla="*/ 1030409 h 1462555"/>
                <a:gd name="connsiteX100" fmla="*/ 173681 w 1461971"/>
                <a:gd name="connsiteY100" fmla="*/ 1005500 h 1462555"/>
                <a:gd name="connsiteX101" fmla="*/ 145654 w 1461971"/>
                <a:gd name="connsiteY101" fmla="*/ 952284 h 1462555"/>
                <a:gd name="connsiteX102" fmla="*/ 85481 w 1461971"/>
                <a:gd name="connsiteY102" fmla="*/ 954163 h 1462555"/>
                <a:gd name="connsiteX103" fmla="*/ 21550 w 1461971"/>
                <a:gd name="connsiteY103" fmla="*/ 909144 h 1462555"/>
                <a:gd name="connsiteX104" fmla="*/ 44740 w 1461971"/>
                <a:gd name="connsiteY104" fmla="*/ 857848 h 1462555"/>
                <a:gd name="connsiteX105" fmla="*/ 98595 w 1461971"/>
                <a:gd name="connsiteY105" fmla="*/ 831619 h 1462555"/>
                <a:gd name="connsiteX106" fmla="*/ 113708 w 1461971"/>
                <a:gd name="connsiteY106" fmla="*/ 805831 h 1462555"/>
                <a:gd name="connsiteX107" fmla="*/ 51377 w 1461971"/>
                <a:gd name="connsiteY107" fmla="*/ 732585 h 1462555"/>
                <a:gd name="connsiteX108" fmla="*/ 0 w 1461971"/>
                <a:gd name="connsiteY108" fmla="*/ 718991 h 1462555"/>
                <a:gd name="connsiteX109" fmla="*/ 5317 w 1461971"/>
                <a:gd name="connsiteY109" fmla="*/ 644745 h 1462555"/>
                <a:gd name="connsiteX110" fmla="*/ 18632 w 1461971"/>
                <a:gd name="connsiteY110" fmla="*/ 632231 h 1462555"/>
                <a:gd name="connsiteX111" fmla="*/ 101914 w 1461971"/>
                <a:gd name="connsiteY111" fmla="*/ 622195 h 1462555"/>
                <a:gd name="connsiteX112" fmla="*/ 119905 w 1461971"/>
                <a:gd name="connsiteY112" fmla="*/ 605723 h 1462555"/>
                <a:gd name="connsiteX113" fmla="*/ 123984 w 1461971"/>
                <a:gd name="connsiteY113" fmla="*/ 586212 h 1462555"/>
                <a:gd name="connsiteX114" fmla="*/ 96396 w 1461971"/>
                <a:gd name="connsiteY114" fmla="*/ 519162 h 1462555"/>
                <a:gd name="connsiteX115" fmla="*/ 42381 w 1461971"/>
                <a:gd name="connsiteY115" fmla="*/ 483219 h 1462555"/>
                <a:gd name="connsiteX116" fmla="*/ 75605 w 1461971"/>
                <a:gd name="connsiteY116" fmla="*/ 403616 h 1462555"/>
                <a:gd name="connsiteX117" fmla="*/ 167124 w 1461971"/>
                <a:gd name="connsiteY117" fmla="*/ 424406 h 1462555"/>
                <a:gd name="connsiteX118" fmla="*/ 191393 w 1461971"/>
                <a:gd name="connsiteY118" fmla="*/ 414890 h 1462555"/>
                <a:gd name="connsiteX119" fmla="*/ 221379 w 1461971"/>
                <a:gd name="connsiteY119" fmla="*/ 362474 h 1462555"/>
                <a:gd name="connsiteX120" fmla="*/ 188194 w 1461971"/>
                <a:gd name="connsiteY120" fmla="*/ 312017 h 1462555"/>
                <a:gd name="connsiteX121" fmla="*/ 159447 w 1461971"/>
                <a:gd name="connsiteY121" fmla="*/ 273595 h 1462555"/>
                <a:gd name="connsiteX122" fmla="*/ 187954 w 1461971"/>
                <a:gd name="connsiteY122" fmla="*/ 241330 h 1462555"/>
                <a:gd name="connsiteX123" fmla="*/ 216541 w 1461971"/>
                <a:gd name="connsiteY123" fmla="*/ 208585 h 1462555"/>
                <a:gd name="connsiteX124" fmla="*/ 292626 w 1461971"/>
                <a:gd name="connsiteY124" fmla="*/ 256562 h 1462555"/>
                <a:gd name="connsiteX125" fmla="*/ 328450 w 1461971"/>
                <a:gd name="connsiteY125" fmla="*/ 253604 h 1462555"/>
                <a:gd name="connsiteX126" fmla="*/ 331568 w 1461971"/>
                <a:gd name="connsiteY126" fmla="*/ 251085 h 1462555"/>
                <a:gd name="connsiteX127" fmla="*/ 356237 w 1461971"/>
                <a:gd name="connsiteY127" fmla="*/ 167883 h 1462555"/>
                <a:gd name="connsiteX128" fmla="*/ 337926 w 1461971"/>
                <a:gd name="connsiteY128" fmla="*/ 111789 h 1462555"/>
                <a:gd name="connsiteX129" fmla="*/ 412851 w 1461971"/>
                <a:gd name="connsiteY129" fmla="*/ 68609 h 1462555"/>
                <a:gd name="connsiteX130" fmla="*/ 473304 w 1461971"/>
                <a:gd name="connsiteY130" fmla="*/ 143574 h 1462555"/>
                <a:gd name="connsiteX131" fmla="*/ 498292 w 1461971"/>
                <a:gd name="connsiteY131" fmla="*/ 150451 h 1462555"/>
                <a:gd name="connsiteX132" fmla="*/ 553587 w 1461971"/>
                <a:gd name="connsiteY132" fmla="*/ 126542 h 1462555"/>
                <a:gd name="connsiteX133" fmla="*/ 557465 w 1461971"/>
                <a:gd name="connsiteY133" fmla="*/ 66490 h 1462555"/>
                <a:gd name="connsiteX134" fmla="*/ 557505 w 1461971"/>
                <a:gd name="connsiteY134" fmla="*/ 18751 h 1462555"/>
                <a:gd name="connsiteX135" fmla="*/ 638348 w 1461971"/>
                <a:gd name="connsiteY135" fmla="*/ 0 h 1462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</a:cxnLst>
              <a:rect l="l" t="t" r="r" b="b"/>
              <a:pathLst>
                <a:path w="1461971" h="1462555">
                  <a:moveTo>
                    <a:pt x="725308" y="567939"/>
                  </a:moveTo>
                  <a:cubicBezTo>
                    <a:pt x="637188" y="568259"/>
                    <a:pt x="564181" y="643704"/>
                    <a:pt x="563582" y="735062"/>
                  </a:cubicBezTo>
                  <a:cubicBezTo>
                    <a:pt x="562982" y="823022"/>
                    <a:pt x="637628" y="895869"/>
                    <a:pt x="728267" y="895749"/>
                  </a:cubicBezTo>
                  <a:cubicBezTo>
                    <a:pt x="820104" y="895629"/>
                    <a:pt x="890552" y="825301"/>
                    <a:pt x="890392" y="733903"/>
                  </a:cubicBezTo>
                  <a:cubicBezTo>
                    <a:pt x="890272" y="638986"/>
                    <a:pt x="819265" y="567579"/>
                    <a:pt x="725308" y="567939"/>
                  </a:cubicBezTo>
                  <a:close/>
                  <a:moveTo>
                    <a:pt x="730186" y="364552"/>
                  </a:moveTo>
                  <a:cubicBezTo>
                    <a:pt x="929855" y="364712"/>
                    <a:pt x="1097258" y="530756"/>
                    <a:pt x="1097457" y="728905"/>
                  </a:cubicBezTo>
                  <a:cubicBezTo>
                    <a:pt x="1097697" y="929253"/>
                    <a:pt x="931494" y="1095218"/>
                    <a:pt x="730586" y="1095297"/>
                  </a:cubicBezTo>
                  <a:cubicBezTo>
                    <a:pt x="529078" y="1095377"/>
                    <a:pt x="367552" y="932772"/>
                    <a:pt x="367152" y="729385"/>
                  </a:cubicBezTo>
                  <a:cubicBezTo>
                    <a:pt x="366752" y="529557"/>
                    <a:pt x="531117" y="364392"/>
                    <a:pt x="730186" y="364552"/>
                  </a:cubicBezTo>
                  <a:close/>
                  <a:moveTo>
                    <a:pt x="736343" y="314776"/>
                  </a:moveTo>
                  <a:cubicBezTo>
                    <a:pt x="506369" y="312017"/>
                    <a:pt x="318574" y="494934"/>
                    <a:pt x="315296" y="724828"/>
                  </a:cubicBezTo>
                  <a:cubicBezTo>
                    <a:pt x="311978" y="957122"/>
                    <a:pt x="495574" y="1148074"/>
                    <a:pt x="725068" y="1150953"/>
                  </a:cubicBezTo>
                  <a:cubicBezTo>
                    <a:pt x="955643" y="1153872"/>
                    <a:pt x="1145596" y="965198"/>
                    <a:pt x="1148475" y="730426"/>
                  </a:cubicBezTo>
                  <a:cubicBezTo>
                    <a:pt x="1151233" y="506848"/>
                    <a:pt x="963480" y="317495"/>
                    <a:pt x="736343" y="314776"/>
                  </a:cubicBezTo>
                  <a:close/>
                  <a:moveTo>
                    <a:pt x="638348" y="0"/>
                  </a:moveTo>
                  <a:cubicBezTo>
                    <a:pt x="639667" y="0"/>
                    <a:pt x="641027" y="0"/>
                    <a:pt x="642346" y="0"/>
                  </a:cubicBezTo>
                  <a:cubicBezTo>
                    <a:pt x="647904" y="14913"/>
                    <a:pt x="653181" y="29906"/>
                    <a:pt x="659019" y="44700"/>
                  </a:cubicBezTo>
                  <a:cubicBezTo>
                    <a:pt x="666735" y="64330"/>
                    <a:pt x="669734" y="91278"/>
                    <a:pt x="684287" y="101274"/>
                  </a:cubicBezTo>
                  <a:cubicBezTo>
                    <a:pt x="698920" y="111309"/>
                    <a:pt x="725228" y="103513"/>
                    <a:pt x="746299" y="105272"/>
                  </a:cubicBezTo>
                  <a:cubicBezTo>
                    <a:pt x="760652" y="106471"/>
                    <a:pt x="765810" y="99954"/>
                    <a:pt x="770008" y="87640"/>
                  </a:cubicBezTo>
                  <a:cubicBezTo>
                    <a:pt x="780044" y="58173"/>
                    <a:pt x="791438" y="29187"/>
                    <a:pt x="802313" y="0"/>
                  </a:cubicBezTo>
                  <a:cubicBezTo>
                    <a:pt x="804992" y="0"/>
                    <a:pt x="807631" y="0"/>
                    <a:pt x="810309" y="0"/>
                  </a:cubicBezTo>
                  <a:cubicBezTo>
                    <a:pt x="834219" y="4278"/>
                    <a:pt x="858128" y="8516"/>
                    <a:pt x="883676" y="13074"/>
                  </a:cubicBezTo>
                  <a:cubicBezTo>
                    <a:pt x="883676" y="45659"/>
                    <a:pt x="884076" y="77525"/>
                    <a:pt x="883436" y="109350"/>
                  </a:cubicBezTo>
                  <a:cubicBezTo>
                    <a:pt x="883236" y="120265"/>
                    <a:pt x="886075" y="126542"/>
                    <a:pt x="897110" y="129861"/>
                  </a:cubicBezTo>
                  <a:cubicBezTo>
                    <a:pt x="915581" y="135418"/>
                    <a:pt x="933413" y="143095"/>
                    <a:pt x="952044" y="147932"/>
                  </a:cubicBezTo>
                  <a:cubicBezTo>
                    <a:pt x="957602" y="149412"/>
                    <a:pt x="967318" y="146373"/>
                    <a:pt x="970996" y="141935"/>
                  </a:cubicBezTo>
                  <a:cubicBezTo>
                    <a:pt x="989747" y="119465"/>
                    <a:pt x="1006860" y="95636"/>
                    <a:pt x="1025291" y="72887"/>
                  </a:cubicBezTo>
                  <a:cubicBezTo>
                    <a:pt x="1028650" y="68769"/>
                    <a:pt x="1037165" y="63891"/>
                    <a:pt x="1040484" y="65450"/>
                  </a:cubicBezTo>
                  <a:cubicBezTo>
                    <a:pt x="1063154" y="75965"/>
                    <a:pt x="1085064" y="88119"/>
                    <a:pt x="1107894" y="100114"/>
                  </a:cubicBezTo>
                  <a:cubicBezTo>
                    <a:pt x="1097218" y="134259"/>
                    <a:pt x="1086863" y="165804"/>
                    <a:pt x="1077867" y="197750"/>
                  </a:cubicBezTo>
                  <a:cubicBezTo>
                    <a:pt x="1076148" y="203827"/>
                    <a:pt x="1077268" y="214182"/>
                    <a:pt x="1081346" y="217780"/>
                  </a:cubicBezTo>
                  <a:cubicBezTo>
                    <a:pt x="1098258" y="232653"/>
                    <a:pt x="1116770" y="245727"/>
                    <a:pt x="1135321" y="259921"/>
                  </a:cubicBezTo>
                  <a:cubicBezTo>
                    <a:pt x="1168186" y="238771"/>
                    <a:pt x="1200371" y="218020"/>
                    <a:pt x="1225999" y="201548"/>
                  </a:cubicBezTo>
                  <a:cubicBezTo>
                    <a:pt x="1249349" y="221858"/>
                    <a:pt x="1270259" y="240050"/>
                    <a:pt x="1292009" y="259002"/>
                  </a:cubicBezTo>
                  <a:cubicBezTo>
                    <a:pt x="1270699" y="286869"/>
                    <a:pt x="1250468" y="314096"/>
                    <a:pt x="1229358" y="340604"/>
                  </a:cubicBezTo>
                  <a:cubicBezTo>
                    <a:pt x="1222641" y="349041"/>
                    <a:pt x="1220522" y="355277"/>
                    <a:pt x="1227839" y="364793"/>
                  </a:cubicBezTo>
                  <a:cubicBezTo>
                    <a:pt x="1237954" y="377947"/>
                    <a:pt x="1246990" y="392061"/>
                    <a:pt x="1255146" y="406534"/>
                  </a:cubicBezTo>
                  <a:cubicBezTo>
                    <a:pt x="1261543" y="417889"/>
                    <a:pt x="1268820" y="419568"/>
                    <a:pt x="1281094" y="416329"/>
                  </a:cubicBezTo>
                  <a:cubicBezTo>
                    <a:pt x="1314239" y="407534"/>
                    <a:pt x="1347823" y="400417"/>
                    <a:pt x="1381808" y="392460"/>
                  </a:cubicBezTo>
                  <a:cubicBezTo>
                    <a:pt x="1393403" y="419008"/>
                    <a:pt x="1403958" y="443197"/>
                    <a:pt x="1414913" y="468386"/>
                  </a:cubicBezTo>
                  <a:cubicBezTo>
                    <a:pt x="1398241" y="480100"/>
                    <a:pt x="1382648" y="491295"/>
                    <a:pt x="1366775" y="502130"/>
                  </a:cubicBezTo>
                  <a:cubicBezTo>
                    <a:pt x="1315518" y="537074"/>
                    <a:pt x="1315718" y="536954"/>
                    <a:pt x="1331111" y="597566"/>
                  </a:cubicBezTo>
                  <a:cubicBezTo>
                    <a:pt x="1334150" y="609521"/>
                    <a:pt x="1338948" y="615159"/>
                    <a:pt x="1352182" y="615838"/>
                  </a:cubicBezTo>
                  <a:cubicBezTo>
                    <a:pt x="1382048" y="617357"/>
                    <a:pt x="1411794" y="621475"/>
                    <a:pt x="1441701" y="623195"/>
                  </a:cubicBezTo>
                  <a:cubicBezTo>
                    <a:pt x="1454135" y="623915"/>
                    <a:pt x="1457254" y="629072"/>
                    <a:pt x="1457613" y="640347"/>
                  </a:cubicBezTo>
                  <a:cubicBezTo>
                    <a:pt x="1458013" y="653501"/>
                    <a:pt x="1460412" y="666615"/>
                    <a:pt x="1461971" y="679729"/>
                  </a:cubicBezTo>
                  <a:cubicBezTo>
                    <a:pt x="1461971" y="689044"/>
                    <a:pt x="1461971" y="698400"/>
                    <a:pt x="1461971" y="707716"/>
                  </a:cubicBezTo>
                  <a:cubicBezTo>
                    <a:pt x="1429346" y="716952"/>
                    <a:pt x="1396881" y="726827"/>
                    <a:pt x="1364016" y="735104"/>
                  </a:cubicBezTo>
                  <a:cubicBezTo>
                    <a:pt x="1350862" y="738422"/>
                    <a:pt x="1344665" y="744219"/>
                    <a:pt x="1344905" y="757973"/>
                  </a:cubicBezTo>
                  <a:cubicBezTo>
                    <a:pt x="1345065" y="765850"/>
                    <a:pt x="1342786" y="773766"/>
                    <a:pt x="1341826" y="781682"/>
                  </a:cubicBezTo>
                  <a:cubicBezTo>
                    <a:pt x="1337189" y="819705"/>
                    <a:pt x="1337269" y="819625"/>
                    <a:pt x="1373172" y="835338"/>
                  </a:cubicBezTo>
                  <a:cubicBezTo>
                    <a:pt x="1398120" y="846253"/>
                    <a:pt x="1422989" y="857367"/>
                    <a:pt x="1449377" y="869042"/>
                  </a:cubicBezTo>
                  <a:cubicBezTo>
                    <a:pt x="1442620" y="896350"/>
                    <a:pt x="1436103" y="922618"/>
                    <a:pt x="1429067" y="951125"/>
                  </a:cubicBezTo>
                  <a:cubicBezTo>
                    <a:pt x="1395841" y="948646"/>
                    <a:pt x="1362777" y="947127"/>
                    <a:pt x="1329992" y="943288"/>
                  </a:cubicBezTo>
                  <a:cubicBezTo>
                    <a:pt x="1312720" y="941249"/>
                    <a:pt x="1304164" y="946047"/>
                    <a:pt x="1297087" y="962479"/>
                  </a:cubicBezTo>
                  <a:cubicBezTo>
                    <a:pt x="1275737" y="1012057"/>
                    <a:pt x="1275057" y="1011537"/>
                    <a:pt x="1314159" y="1049040"/>
                  </a:cubicBezTo>
                  <a:cubicBezTo>
                    <a:pt x="1330871" y="1065073"/>
                    <a:pt x="1346864" y="1081865"/>
                    <a:pt x="1364136" y="1099297"/>
                  </a:cubicBezTo>
                  <a:cubicBezTo>
                    <a:pt x="1349583" y="1121887"/>
                    <a:pt x="1335269" y="1144076"/>
                    <a:pt x="1320356" y="1167146"/>
                  </a:cubicBezTo>
                  <a:cubicBezTo>
                    <a:pt x="1286692" y="1153272"/>
                    <a:pt x="1254466" y="1140678"/>
                    <a:pt x="1222921" y="1126604"/>
                  </a:cubicBezTo>
                  <a:cubicBezTo>
                    <a:pt x="1211406" y="1121487"/>
                    <a:pt x="1203889" y="1121607"/>
                    <a:pt x="1195453" y="1131602"/>
                  </a:cubicBezTo>
                  <a:cubicBezTo>
                    <a:pt x="1182579" y="1146795"/>
                    <a:pt x="1159150" y="1159709"/>
                    <a:pt x="1157231" y="1175662"/>
                  </a:cubicBezTo>
                  <a:cubicBezTo>
                    <a:pt x="1155192" y="1192654"/>
                    <a:pt x="1172584" y="1212205"/>
                    <a:pt x="1182139" y="1230317"/>
                  </a:cubicBezTo>
                  <a:cubicBezTo>
                    <a:pt x="1191375" y="1247869"/>
                    <a:pt x="1201450" y="1264981"/>
                    <a:pt x="1211806" y="1283493"/>
                  </a:cubicBezTo>
                  <a:cubicBezTo>
                    <a:pt x="1189576" y="1301844"/>
                    <a:pt x="1168186" y="1319436"/>
                    <a:pt x="1145596" y="1338068"/>
                  </a:cubicBezTo>
                  <a:cubicBezTo>
                    <a:pt x="1114330" y="1310280"/>
                    <a:pt x="1084104" y="1283373"/>
                    <a:pt x="1052399" y="1255145"/>
                  </a:cubicBezTo>
                  <a:cubicBezTo>
                    <a:pt x="1033007" y="1265261"/>
                    <a:pt x="1012777" y="1275096"/>
                    <a:pt x="993545" y="1286531"/>
                  </a:cubicBezTo>
                  <a:cubicBezTo>
                    <a:pt x="989747" y="1288810"/>
                    <a:pt x="987708" y="1297686"/>
                    <a:pt x="988388" y="1303084"/>
                  </a:cubicBezTo>
                  <a:cubicBezTo>
                    <a:pt x="992226" y="1332790"/>
                    <a:pt x="996544" y="1362497"/>
                    <a:pt x="1001982" y="1391923"/>
                  </a:cubicBezTo>
                  <a:cubicBezTo>
                    <a:pt x="1004741" y="1406796"/>
                    <a:pt x="1001942" y="1414912"/>
                    <a:pt x="985870" y="1419111"/>
                  </a:cubicBezTo>
                  <a:cubicBezTo>
                    <a:pt x="965479" y="1424468"/>
                    <a:pt x="945847" y="1432704"/>
                    <a:pt x="924577" y="1440181"/>
                  </a:cubicBezTo>
                  <a:cubicBezTo>
                    <a:pt x="907065" y="1408116"/>
                    <a:pt x="889953" y="1377370"/>
                    <a:pt x="873560" y="1346224"/>
                  </a:cubicBezTo>
                  <a:cubicBezTo>
                    <a:pt x="868283" y="1336188"/>
                    <a:pt x="863125" y="1332230"/>
                    <a:pt x="850451" y="1334229"/>
                  </a:cubicBezTo>
                  <a:cubicBezTo>
                    <a:pt x="791878" y="1343425"/>
                    <a:pt x="791798" y="1342826"/>
                    <a:pt x="782122" y="1400039"/>
                  </a:cubicBezTo>
                  <a:cubicBezTo>
                    <a:pt x="779364" y="1416472"/>
                    <a:pt x="777564" y="1433144"/>
                    <a:pt x="773126" y="1449097"/>
                  </a:cubicBezTo>
                  <a:cubicBezTo>
                    <a:pt x="771647" y="1454494"/>
                    <a:pt x="763571" y="1461291"/>
                    <a:pt x="758054" y="1461731"/>
                  </a:cubicBezTo>
                  <a:cubicBezTo>
                    <a:pt x="738182" y="1463250"/>
                    <a:pt x="718111" y="1461811"/>
                    <a:pt x="698160" y="1462531"/>
                  </a:cubicBezTo>
                  <a:cubicBezTo>
                    <a:pt x="687086" y="1462931"/>
                    <a:pt x="683327" y="1458492"/>
                    <a:pt x="681648" y="1447937"/>
                  </a:cubicBezTo>
                  <a:cubicBezTo>
                    <a:pt x="677130" y="1419670"/>
                    <a:pt x="670853" y="1391683"/>
                    <a:pt x="666255" y="1363456"/>
                  </a:cubicBezTo>
                  <a:cubicBezTo>
                    <a:pt x="664216" y="1350822"/>
                    <a:pt x="660418" y="1343185"/>
                    <a:pt x="645585" y="1342505"/>
                  </a:cubicBezTo>
                  <a:cubicBezTo>
                    <a:pt x="627074" y="1341706"/>
                    <a:pt x="604763" y="1330711"/>
                    <a:pt x="591330" y="1337828"/>
                  </a:cubicBezTo>
                  <a:cubicBezTo>
                    <a:pt x="577016" y="1345424"/>
                    <a:pt x="570899" y="1368853"/>
                    <a:pt x="561703" y="1385606"/>
                  </a:cubicBezTo>
                  <a:cubicBezTo>
                    <a:pt x="552148" y="1403038"/>
                    <a:pt x="543112" y="1420790"/>
                    <a:pt x="533037" y="1439901"/>
                  </a:cubicBezTo>
                  <a:cubicBezTo>
                    <a:pt x="505609" y="1430585"/>
                    <a:pt x="478861" y="1421509"/>
                    <a:pt x="451393" y="1412194"/>
                  </a:cubicBezTo>
                  <a:cubicBezTo>
                    <a:pt x="456391" y="1376850"/>
                    <a:pt x="460630" y="1343225"/>
                    <a:pt x="466107" y="1309800"/>
                  </a:cubicBezTo>
                  <a:cubicBezTo>
                    <a:pt x="468266" y="1296607"/>
                    <a:pt x="465347" y="1288770"/>
                    <a:pt x="452433" y="1283333"/>
                  </a:cubicBezTo>
                  <a:cubicBezTo>
                    <a:pt x="435401" y="1276136"/>
                    <a:pt x="418169" y="1259064"/>
                    <a:pt x="402816" y="1260943"/>
                  </a:cubicBezTo>
                  <a:cubicBezTo>
                    <a:pt x="387543" y="1262822"/>
                    <a:pt x="374349" y="1282693"/>
                    <a:pt x="360555" y="1295047"/>
                  </a:cubicBezTo>
                  <a:cubicBezTo>
                    <a:pt x="345762" y="1308321"/>
                    <a:pt x="331289" y="1322035"/>
                    <a:pt x="316375" y="1335869"/>
                  </a:cubicBezTo>
                  <a:cubicBezTo>
                    <a:pt x="311658" y="1332710"/>
                    <a:pt x="307779" y="1330231"/>
                    <a:pt x="304061" y="1327512"/>
                  </a:cubicBezTo>
                  <a:cubicBezTo>
                    <a:pt x="285310" y="1313719"/>
                    <a:pt x="266598" y="1299885"/>
                    <a:pt x="245928" y="1284572"/>
                  </a:cubicBezTo>
                  <a:cubicBezTo>
                    <a:pt x="262080" y="1254426"/>
                    <a:pt x="277633" y="1224600"/>
                    <a:pt x="294066" y="1195253"/>
                  </a:cubicBezTo>
                  <a:cubicBezTo>
                    <a:pt x="299703" y="1185178"/>
                    <a:pt x="300822" y="1178061"/>
                    <a:pt x="291227" y="1169465"/>
                  </a:cubicBezTo>
                  <a:cubicBezTo>
                    <a:pt x="276474" y="1156231"/>
                    <a:pt x="264999" y="1133601"/>
                    <a:pt x="248567" y="1129603"/>
                  </a:cubicBezTo>
                  <a:cubicBezTo>
                    <a:pt x="233333" y="1125885"/>
                    <a:pt x="213422" y="1141478"/>
                    <a:pt x="195511" y="1148315"/>
                  </a:cubicBezTo>
                  <a:cubicBezTo>
                    <a:pt x="178199" y="1154911"/>
                    <a:pt x="158328" y="1169505"/>
                    <a:pt x="144094" y="1165307"/>
                  </a:cubicBezTo>
                  <a:cubicBezTo>
                    <a:pt x="129981" y="1161149"/>
                    <a:pt x="121465" y="1137959"/>
                    <a:pt x="110670" y="1122966"/>
                  </a:cubicBezTo>
                  <a:cubicBezTo>
                    <a:pt x="105272" y="1115449"/>
                    <a:pt x="100274" y="1107693"/>
                    <a:pt x="93917" y="1098257"/>
                  </a:cubicBezTo>
                  <a:cubicBezTo>
                    <a:pt x="118626" y="1075348"/>
                    <a:pt x="142615" y="1052518"/>
                    <a:pt x="167324" y="1030409"/>
                  </a:cubicBezTo>
                  <a:cubicBezTo>
                    <a:pt x="175600" y="1022972"/>
                    <a:pt x="180198" y="1017174"/>
                    <a:pt x="173681" y="1005500"/>
                  </a:cubicBezTo>
                  <a:cubicBezTo>
                    <a:pt x="163725" y="987628"/>
                    <a:pt x="160287" y="960880"/>
                    <a:pt x="145654" y="952284"/>
                  </a:cubicBezTo>
                  <a:cubicBezTo>
                    <a:pt x="130980" y="943688"/>
                    <a:pt x="105912" y="952284"/>
                    <a:pt x="85481" y="954163"/>
                  </a:cubicBezTo>
                  <a:cubicBezTo>
                    <a:pt x="33905" y="958881"/>
                    <a:pt x="33905" y="959041"/>
                    <a:pt x="21550" y="909144"/>
                  </a:cubicBezTo>
                  <a:cubicBezTo>
                    <a:pt x="12754" y="873600"/>
                    <a:pt x="12754" y="873600"/>
                    <a:pt x="44740" y="857848"/>
                  </a:cubicBezTo>
                  <a:cubicBezTo>
                    <a:pt x="62651" y="849012"/>
                    <a:pt x="80244" y="839416"/>
                    <a:pt x="98595" y="831619"/>
                  </a:cubicBezTo>
                  <a:cubicBezTo>
                    <a:pt x="110910" y="826382"/>
                    <a:pt x="115027" y="819545"/>
                    <a:pt x="113708" y="805831"/>
                  </a:cubicBezTo>
                  <a:cubicBezTo>
                    <a:pt x="108031" y="747778"/>
                    <a:pt x="108510" y="747698"/>
                    <a:pt x="51377" y="732585"/>
                  </a:cubicBezTo>
                  <a:cubicBezTo>
                    <a:pt x="34704" y="728147"/>
                    <a:pt x="18032" y="723749"/>
                    <a:pt x="0" y="718991"/>
                  </a:cubicBezTo>
                  <a:cubicBezTo>
                    <a:pt x="1640" y="693563"/>
                    <a:pt x="2479" y="669054"/>
                    <a:pt x="5317" y="644745"/>
                  </a:cubicBezTo>
                  <a:cubicBezTo>
                    <a:pt x="5877" y="639987"/>
                    <a:pt x="13474" y="633030"/>
                    <a:pt x="18632" y="632231"/>
                  </a:cubicBezTo>
                  <a:cubicBezTo>
                    <a:pt x="46259" y="627953"/>
                    <a:pt x="74086" y="624874"/>
                    <a:pt x="101914" y="622195"/>
                  </a:cubicBezTo>
                  <a:cubicBezTo>
                    <a:pt x="112789" y="621156"/>
                    <a:pt x="119106" y="617437"/>
                    <a:pt x="119905" y="605723"/>
                  </a:cubicBezTo>
                  <a:cubicBezTo>
                    <a:pt x="120345" y="599166"/>
                    <a:pt x="122464" y="592689"/>
                    <a:pt x="123984" y="586212"/>
                  </a:cubicBezTo>
                  <a:cubicBezTo>
                    <a:pt x="133899" y="543391"/>
                    <a:pt x="133859" y="543471"/>
                    <a:pt x="96396" y="519162"/>
                  </a:cubicBezTo>
                  <a:cubicBezTo>
                    <a:pt x="78604" y="507608"/>
                    <a:pt x="61052" y="495653"/>
                    <a:pt x="42381" y="483219"/>
                  </a:cubicBezTo>
                  <a:cubicBezTo>
                    <a:pt x="53496" y="456671"/>
                    <a:pt x="64171" y="431083"/>
                    <a:pt x="75605" y="403616"/>
                  </a:cubicBezTo>
                  <a:cubicBezTo>
                    <a:pt x="106592" y="410572"/>
                    <a:pt x="137017" y="416889"/>
                    <a:pt x="167124" y="424406"/>
                  </a:cubicBezTo>
                  <a:cubicBezTo>
                    <a:pt x="178439" y="427244"/>
                    <a:pt x="185315" y="425925"/>
                    <a:pt x="191393" y="414890"/>
                  </a:cubicBezTo>
                  <a:cubicBezTo>
                    <a:pt x="201268" y="396858"/>
                    <a:pt x="221859" y="379586"/>
                    <a:pt x="221379" y="362474"/>
                  </a:cubicBezTo>
                  <a:cubicBezTo>
                    <a:pt x="220899" y="345362"/>
                    <a:pt x="200228" y="328690"/>
                    <a:pt x="188194" y="312017"/>
                  </a:cubicBezTo>
                  <a:cubicBezTo>
                    <a:pt x="179198" y="299583"/>
                    <a:pt x="169842" y="287468"/>
                    <a:pt x="159447" y="273595"/>
                  </a:cubicBezTo>
                  <a:cubicBezTo>
                    <a:pt x="168963" y="262880"/>
                    <a:pt x="178478" y="252125"/>
                    <a:pt x="187954" y="241330"/>
                  </a:cubicBezTo>
                  <a:cubicBezTo>
                    <a:pt x="197190" y="230854"/>
                    <a:pt x="206306" y="220299"/>
                    <a:pt x="216541" y="208585"/>
                  </a:cubicBezTo>
                  <a:cubicBezTo>
                    <a:pt x="242369" y="224697"/>
                    <a:pt x="268318" y="239490"/>
                    <a:pt x="292626" y="256562"/>
                  </a:cubicBezTo>
                  <a:cubicBezTo>
                    <a:pt x="306820" y="266518"/>
                    <a:pt x="317415" y="265799"/>
                    <a:pt x="328450" y="253604"/>
                  </a:cubicBezTo>
                  <a:cubicBezTo>
                    <a:pt x="329329" y="252604"/>
                    <a:pt x="330529" y="251925"/>
                    <a:pt x="331568" y="251085"/>
                  </a:cubicBezTo>
                  <a:cubicBezTo>
                    <a:pt x="372470" y="218620"/>
                    <a:pt x="372510" y="218580"/>
                    <a:pt x="356237" y="167883"/>
                  </a:cubicBezTo>
                  <a:cubicBezTo>
                    <a:pt x="350360" y="149571"/>
                    <a:pt x="344323" y="131340"/>
                    <a:pt x="337926" y="111789"/>
                  </a:cubicBezTo>
                  <a:cubicBezTo>
                    <a:pt x="362954" y="97356"/>
                    <a:pt x="387543" y="83202"/>
                    <a:pt x="412851" y="68609"/>
                  </a:cubicBezTo>
                  <a:cubicBezTo>
                    <a:pt x="433362" y="93877"/>
                    <a:pt x="453872" y="118306"/>
                    <a:pt x="473304" y="143574"/>
                  </a:cubicBezTo>
                  <a:cubicBezTo>
                    <a:pt x="480621" y="153010"/>
                    <a:pt x="487057" y="155449"/>
                    <a:pt x="498292" y="150451"/>
                  </a:cubicBezTo>
                  <a:cubicBezTo>
                    <a:pt x="517004" y="142095"/>
                    <a:pt x="543671" y="140496"/>
                    <a:pt x="553587" y="126542"/>
                  </a:cubicBezTo>
                  <a:cubicBezTo>
                    <a:pt x="563502" y="112628"/>
                    <a:pt x="557065" y="87000"/>
                    <a:pt x="557465" y="66490"/>
                  </a:cubicBezTo>
                  <a:cubicBezTo>
                    <a:pt x="557745" y="50617"/>
                    <a:pt x="557505" y="34744"/>
                    <a:pt x="557505" y="18751"/>
                  </a:cubicBezTo>
                  <a:cubicBezTo>
                    <a:pt x="585692" y="12234"/>
                    <a:pt x="612000" y="6117"/>
                    <a:pt x="638348" y="0"/>
                  </a:cubicBezTo>
                  <a:close/>
                </a:path>
              </a:pathLst>
            </a:custGeom>
            <a:solidFill>
              <a:schemeClr val="accent1"/>
            </a:solidFill>
            <a:ln w="87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6" name="Freeform: Shape 453">
              <a:extLst>
                <a:ext uri="{FF2B5EF4-FFF2-40B4-BE49-F238E27FC236}">
                  <a16:creationId xmlns:a16="http://schemas.microsoft.com/office/drawing/2014/main" id="{888C5D3E-157C-4F8A-B538-912061509EF9}"/>
                </a:ext>
              </a:extLst>
            </p:cNvPr>
            <p:cNvSpPr/>
            <p:nvPr/>
          </p:nvSpPr>
          <p:spPr>
            <a:xfrm>
              <a:off x="9201844" y="5055882"/>
              <a:ext cx="394990" cy="394673"/>
            </a:xfrm>
            <a:custGeom>
              <a:avLst/>
              <a:gdLst>
                <a:gd name="connsiteX0" fmla="*/ 1506364 w 2562218"/>
                <a:gd name="connsiteY0" fmla="*/ 1318537 h 2560160"/>
                <a:gd name="connsiteX1" fmla="*/ 1501790 w 2562218"/>
                <a:gd name="connsiteY1" fmla="*/ 1348793 h 2560160"/>
                <a:gd name="connsiteX2" fmla="*/ 1371051 w 2562218"/>
                <a:gd name="connsiteY2" fmla="*/ 1492991 h 2560160"/>
                <a:gd name="connsiteX3" fmla="*/ 1319564 w 2562218"/>
                <a:gd name="connsiteY3" fmla="*/ 1503386 h 2560160"/>
                <a:gd name="connsiteX4" fmla="*/ 1319564 w 2562218"/>
                <a:gd name="connsiteY4" fmla="*/ 1976337 h 2560160"/>
                <a:gd name="connsiteX5" fmla="*/ 1422210 w 2562218"/>
                <a:gd name="connsiteY5" fmla="*/ 1965990 h 2560160"/>
                <a:gd name="connsiteX6" fmla="*/ 1970307 w 2562218"/>
                <a:gd name="connsiteY6" fmla="*/ 1404015 h 2560160"/>
                <a:gd name="connsiteX7" fmla="*/ 1977849 w 2562218"/>
                <a:gd name="connsiteY7" fmla="*/ 1318537 h 2560160"/>
                <a:gd name="connsiteX8" fmla="*/ 584367 w 2562218"/>
                <a:gd name="connsiteY8" fmla="*/ 1318537 h 2560160"/>
                <a:gd name="connsiteX9" fmla="*/ 591910 w 2562218"/>
                <a:gd name="connsiteY9" fmla="*/ 1404015 h 2560160"/>
                <a:gd name="connsiteX10" fmla="*/ 1140007 w 2562218"/>
                <a:gd name="connsiteY10" fmla="*/ 1965990 h 2560160"/>
                <a:gd name="connsiteX11" fmla="*/ 1242652 w 2562218"/>
                <a:gd name="connsiteY11" fmla="*/ 1976337 h 2560160"/>
                <a:gd name="connsiteX12" fmla="*/ 1242652 w 2562218"/>
                <a:gd name="connsiteY12" fmla="*/ 1503386 h 2560160"/>
                <a:gd name="connsiteX13" fmla="*/ 1191166 w 2562218"/>
                <a:gd name="connsiteY13" fmla="*/ 1492991 h 2560160"/>
                <a:gd name="connsiteX14" fmla="*/ 1060427 w 2562218"/>
                <a:gd name="connsiteY14" fmla="*/ 1348793 h 2560160"/>
                <a:gd name="connsiteX15" fmla="*/ 1055852 w 2562218"/>
                <a:gd name="connsiteY15" fmla="*/ 1318537 h 2560160"/>
                <a:gd name="connsiteX16" fmla="*/ 1281108 w 2562218"/>
                <a:gd name="connsiteY16" fmla="*/ 1121883 h 2560160"/>
                <a:gd name="connsiteX17" fmla="*/ 1122911 w 2562218"/>
                <a:gd name="connsiteY17" fmla="*/ 1280080 h 2560160"/>
                <a:gd name="connsiteX18" fmla="*/ 1281108 w 2562218"/>
                <a:gd name="connsiteY18" fmla="*/ 1438277 h 2560160"/>
                <a:gd name="connsiteX19" fmla="*/ 1439305 w 2562218"/>
                <a:gd name="connsiteY19" fmla="*/ 1280080 h 2560160"/>
                <a:gd name="connsiteX20" fmla="*/ 1281108 w 2562218"/>
                <a:gd name="connsiteY20" fmla="*/ 1121883 h 2560160"/>
                <a:gd name="connsiteX21" fmla="*/ 1319564 w 2562218"/>
                <a:gd name="connsiteY21" fmla="*/ 583823 h 2560160"/>
                <a:gd name="connsiteX22" fmla="*/ 1319564 w 2562218"/>
                <a:gd name="connsiteY22" fmla="*/ 1056774 h 2560160"/>
                <a:gd name="connsiteX23" fmla="*/ 1371051 w 2562218"/>
                <a:gd name="connsiteY23" fmla="*/ 1067169 h 2560160"/>
                <a:gd name="connsiteX24" fmla="*/ 1501790 w 2562218"/>
                <a:gd name="connsiteY24" fmla="*/ 1211367 h 2560160"/>
                <a:gd name="connsiteX25" fmla="*/ 1506364 w 2562218"/>
                <a:gd name="connsiteY25" fmla="*/ 1241625 h 2560160"/>
                <a:gd name="connsiteX26" fmla="*/ 1977849 w 2562218"/>
                <a:gd name="connsiteY26" fmla="*/ 1241625 h 2560160"/>
                <a:gd name="connsiteX27" fmla="*/ 1970307 w 2562218"/>
                <a:gd name="connsiteY27" fmla="*/ 1156145 h 2560160"/>
                <a:gd name="connsiteX28" fmla="*/ 1422210 w 2562218"/>
                <a:gd name="connsiteY28" fmla="*/ 594170 h 2560160"/>
                <a:gd name="connsiteX29" fmla="*/ 1242652 w 2562218"/>
                <a:gd name="connsiteY29" fmla="*/ 583823 h 2560160"/>
                <a:gd name="connsiteX30" fmla="*/ 1140007 w 2562218"/>
                <a:gd name="connsiteY30" fmla="*/ 594170 h 2560160"/>
                <a:gd name="connsiteX31" fmla="*/ 591910 w 2562218"/>
                <a:gd name="connsiteY31" fmla="*/ 1156145 h 2560160"/>
                <a:gd name="connsiteX32" fmla="*/ 584367 w 2562218"/>
                <a:gd name="connsiteY32" fmla="*/ 1241625 h 2560160"/>
                <a:gd name="connsiteX33" fmla="*/ 1055852 w 2562218"/>
                <a:gd name="connsiteY33" fmla="*/ 1241625 h 2560160"/>
                <a:gd name="connsiteX34" fmla="*/ 1060427 w 2562218"/>
                <a:gd name="connsiteY34" fmla="*/ 1211367 h 2560160"/>
                <a:gd name="connsiteX35" fmla="*/ 1191166 w 2562218"/>
                <a:gd name="connsiteY35" fmla="*/ 1067169 h 2560160"/>
                <a:gd name="connsiteX36" fmla="*/ 1242652 w 2562218"/>
                <a:gd name="connsiteY36" fmla="*/ 1056774 h 2560160"/>
                <a:gd name="connsiteX37" fmla="*/ 1224583 w 2562218"/>
                <a:gd name="connsiteY37" fmla="*/ 861 h 2560160"/>
                <a:gd name="connsiteX38" fmla="*/ 1275519 w 2562218"/>
                <a:gd name="connsiteY38" fmla="*/ 42161 h 2560160"/>
                <a:gd name="connsiteX39" fmla="*/ 1325768 w 2562218"/>
                <a:gd name="connsiteY39" fmla="*/ 218379 h 2560160"/>
                <a:gd name="connsiteX40" fmla="*/ 1453805 w 2562218"/>
                <a:gd name="connsiteY40" fmla="*/ 290657 h 2560160"/>
                <a:gd name="connsiteX41" fmla="*/ 1495105 w 2562218"/>
                <a:gd name="connsiteY41" fmla="*/ 254863 h 2560160"/>
                <a:gd name="connsiteX42" fmla="*/ 1591474 w 2562218"/>
                <a:gd name="connsiteY42" fmla="*/ 91723 h 2560160"/>
                <a:gd name="connsiteX43" fmla="*/ 1669259 w 2562218"/>
                <a:gd name="connsiteY43" fmla="*/ 59371 h 2560160"/>
                <a:gd name="connsiteX44" fmla="*/ 1746353 w 2562218"/>
                <a:gd name="connsiteY44" fmla="*/ 183962 h 2560160"/>
                <a:gd name="connsiteX45" fmla="*/ 1727078 w 2562218"/>
                <a:gd name="connsiteY45" fmla="*/ 340909 h 2560160"/>
                <a:gd name="connsiteX46" fmla="*/ 1727078 w 2562218"/>
                <a:gd name="connsiteY46" fmla="*/ 357429 h 2560160"/>
                <a:gd name="connsiteX47" fmla="*/ 1866815 w 2562218"/>
                <a:gd name="connsiteY47" fmla="*/ 419381 h 2560160"/>
                <a:gd name="connsiteX48" fmla="*/ 2020320 w 2562218"/>
                <a:gd name="connsiteY48" fmla="*/ 304425 h 2560160"/>
                <a:gd name="connsiteX49" fmla="*/ 2113243 w 2562218"/>
                <a:gd name="connsiteY49" fmla="*/ 305802 h 2560160"/>
                <a:gd name="connsiteX50" fmla="*/ 2127702 w 2562218"/>
                <a:gd name="connsiteY50" fmla="*/ 318193 h 2560160"/>
                <a:gd name="connsiteX51" fmla="*/ 2143534 w 2562218"/>
                <a:gd name="connsiteY51" fmla="*/ 424197 h 2560160"/>
                <a:gd name="connsiteX52" fmla="*/ 2058865 w 2562218"/>
                <a:gd name="connsiteY52" fmla="*/ 574947 h 2560160"/>
                <a:gd name="connsiteX53" fmla="*/ 2070569 w 2562218"/>
                <a:gd name="connsiteY53" fmla="*/ 672693 h 2560160"/>
                <a:gd name="connsiteX54" fmla="*/ 2160053 w 2562218"/>
                <a:gd name="connsiteY54" fmla="*/ 708487 h 2560160"/>
                <a:gd name="connsiteX55" fmla="*/ 2341091 w 2562218"/>
                <a:gd name="connsiteY55" fmla="*/ 660993 h 2560160"/>
                <a:gd name="connsiteX56" fmla="*/ 2418189 w 2562218"/>
                <a:gd name="connsiteY56" fmla="*/ 690590 h 2560160"/>
                <a:gd name="connsiteX57" fmla="*/ 2441592 w 2562218"/>
                <a:gd name="connsiteY57" fmla="*/ 736710 h 2560160"/>
                <a:gd name="connsiteX58" fmla="*/ 2422317 w 2562218"/>
                <a:gd name="connsiteY58" fmla="*/ 804855 h 2560160"/>
                <a:gd name="connsiteX59" fmla="*/ 2267439 w 2562218"/>
                <a:gd name="connsiteY59" fmla="*/ 928073 h 2560160"/>
                <a:gd name="connsiteX60" fmla="*/ 2239903 w 2562218"/>
                <a:gd name="connsiteY60" fmla="*/ 1003103 h 2560160"/>
                <a:gd name="connsiteX61" fmla="*/ 2248164 w 2562218"/>
                <a:gd name="connsiteY61" fmla="*/ 1033390 h 2560160"/>
                <a:gd name="connsiteX62" fmla="*/ 2311490 w 2562218"/>
                <a:gd name="connsiteY62" fmla="*/ 1087771 h 2560160"/>
                <a:gd name="connsiteX63" fmla="*/ 2498725 w 2562218"/>
                <a:gd name="connsiteY63" fmla="*/ 1113239 h 2560160"/>
                <a:gd name="connsiteX64" fmla="*/ 2559299 w 2562218"/>
                <a:gd name="connsiteY64" fmla="*/ 1173127 h 2560160"/>
                <a:gd name="connsiteX65" fmla="*/ 2561364 w 2562218"/>
                <a:gd name="connsiteY65" fmla="*/ 1226818 h 2560160"/>
                <a:gd name="connsiteX66" fmla="*/ 2517309 w 2562218"/>
                <a:gd name="connsiteY66" fmla="*/ 1278444 h 2560160"/>
                <a:gd name="connsiteX67" fmla="*/ 2341091 w 2562218"/>
                <a:gd name="connsiteY67" fmla="*/ 1328693 h 2560160"/>
                <a:gd name="connsiteX68" fmla="*/ 2269503 w 2562218"/>
                <a:gd name="connsiteY68" fmla="*/ 1447778 h 2560160"/>
                <a:gd name="connsiteX69" fmla="*/ 2305984 w 2562218"/>
                <a:gd name="connsiteY69" fmla="*/ 1495966 h 2560160"/>
                <a:gd name="connsiteX70" fmla="*/ 2467747 w 2562218"/>
                <a:gd name="connsiteY70" fmla="*/ 1590957 h 2560160"/>
                <a:gd name="connsiteX71" fmla="*/ 2502854 w 2562218"/>
                <a:gd name="connsiteY71" fmla="*/ 1672871 h 2560160"/>
                <a:gd name="connsiteX72" fmla="*/ 2501476 w 2562218"/>
                <a:gd name="connsiteY72" fmla="*/ 1681132 h 2560160"/>
                <a:gd name="connsiteX73" fmla="*/ 2404421 w 2562218"/>
                <a:gd name="connsiteY73" fmla="*/ 1750655 h 2560160"/>
                <a:gd name="connsiteX74" fmla="*/ 2235083 w 2562218"/>
                <a:gd name="connsiteY74" fmla="*/ 1729316 h 2560160"/>
                <a:gd name="connsiteX75" fmla="*/ 2149727 w 2562218"/>
                <a:gd name="connsiteY75" fmla="*/ 1773372 h 2560160"/>
                <a:gd name="connsiteX76" fmla="*/ 2148350 w 2562218"/>
                <a:gd name="connsiteY76" fmla="*/ 1875247 h 2560160"/>
                <a:gd name="connsiteX77" fmla="*/ 2257800 w 2562218"/>
                <a:gd name="connsiteY77" fmla="*/ 2019800 h 2560160"/>
                <a:gd name="connsiteX78" fmla="*/ 2257800 w 2562218"/>
                <a:gd name="connsiteY78" fmla="*/ 2114104 h 2560160"/>
                <a:gd name="connsiteX79" fmla="*/ 2253671 w 2562218"/>
                <a:gd name="connsiteY79" fmla="*/ 2118923 h 2560160"/>
                <a:gd name="connsiteX80" fmla="*/ 2135273 w 2562218"/>
                <a:gd name="connsiteY80" fmla="*/ 2142327 h 2560160"/>
                <a:gd name="connsiteX81" fmla="*/ 1988655 w 2562218"/>
                <a:gd name="connsiteY81" fmla="*/ 2059726 h 2560160"/>
                <a:gd name="connsiteX82" fmla="*/ 1888154 w 2562218"/>
                <a:gd name="connsiteY82" fmla="*/ 2074181 h 2560160"/>
                <a:gd name="connsiteX83" fmla="*/ 1855802 w 2562218"/>
                <a:gd name="connsiteY83" fmla="*/ 2165043 h 2560160"/>
                <a:gd name="connsiteX84" fmla="*/ 1903296 w 2562218"/>
                <a:gd name="connsiteY84" fmla="*/ 2348145 h 2560160"/>
                <a:gd name="connsiteX85" fmla="*/ 1876451 w 2562218"/>
                <a:gd name="connsiteY85" fmla="*/ 2416981 h 2560160"/>
                <a:gd name="connsiteX86" fmla="*/ 1828266 w 2562218"/>
                <a:gd name="connsiteY86" fmla="*/ 2441762 h 2560160"/>
                <a:gd name="connsiteX87" fmla="*/ 1755992 w 2562218"/>
                <a:gd name="connsiteY87" fmla="*/ 2421801 h 2560160"/>
                <a:gd name="connsiteX88" fmla="*/ 1642413 w 2562218"/>
                <a:gd name="connsiteY88" fmla="*/ 2277935 h 2560160"/>
                <a:gd name="connsiteX89" fmla="*/ 1495792 w 2562218"/>
                <a:gd name="connsiteY89" fmla="*/ 2265544 h 2560160"/>
                <a:gd name="connsiteX90" fmla="*/ 1476518 w 2562218"/>
                <a:gd name="connsiteY90" fmla="*/ 2304090 h 2560160"/>
                <a:gd name="connsiteX91" fmla="*/ 1450363 w 2562218"/>
                <a:gd name="connsiteY91" fmla="*/ 2493388 h 2560160"/>
                <a:gd name="connsiteX92" fmla="*/ 1400801 w 2562218"/>
                <a:gd name="connsiteY92" fmla="*/ 2560160 h 2560160"/>
                <a:gd name="connsiteX93" fmla="*/ 1317510 w 2562218"/>
                <a:gd name="connsiteY93" fmla="*/ 2560160 h 2560160"/>
                <a:gd name="connsiteX94" fmla="*/ 1281026 w 2562218"/>
                <a:gd name="connsiteY94" fmla="*/ 2509221 h 2560160"/>
                <a:gd name="connsiteX95" fmla="*/ 1229399 w 2562218"/>
                <a:gd name="connsiteY95" fmla="*/ 2326806 h 2560160"/>
                <a:gd name="connsiteX96" fmla="*/ 1168138 w 2562218"/>
                <a:gd name="connsiteY96" fmla="*/ 2273115 h 2560160"/>
                <a:gd name="connsiteX97" fmla="*/ 1130966 w 2562218"/>
                <a:gd name="connsiteY97" fmla="*/ 2268986 h 2560160"/>
                <a:gd name="connsiteX98" fmla="*/ 1067636 w 2562218"/>
                <a:gd name="connsiteY98" fmla="*/ 2304090 h 2560160"/>
                <a:gd name="connsiteX99" fmla="*/ 1051804 w 2562218"/>
                <a:gd name="connsiteY99" fmla="*/ 2330935 h 2560160"/>
                <a:gd name="connsiteX100" fmla="*/ 965074 w 2562218"/>
                <a:gd name="connsiteY100" fmla="*/ 2477556 h 2560160"/>
                <a:gd name="connsiteX101" fmla="*/ 899680 w 2562218"/>
                <a:gd name="connsiteY101" fmla="*/ 2504401 h 2560160"/>
                <a:gd name="connsiteX102" fmla="*/ 846676 w 2562218"/>
                <a:gd name="connsiteY102" fmla="*/ 2486504 h 2560160"/>
                <a:gd name="connsiteX103" fmla="*/ 810883 w 2562218"/>
                <a:gd name="connsiteY103" fmla="*/ 2419733 h 2560160"/>
                <a:gd name="connsiteX104" fmla="*/ 833595 w 2562218"/>
                <a:gd name="connsiteY104" fmla="*/ 2231815 h 2560160"/>
                <a:gd name="connsiteX105" fmla="*/ 781969 w 2562218"/>
                <a:gd name="connsiteY105" fmla="*/ 2144391 h 2560160"/>
                <a:gd name="connsiteX106" fmla="*/ 686291 w 2562218"/>
                <a:gd name="connsiteY106" fmla="*/ 2149211 h 2560160"/>
                <a:gd name="connsiteX107" fmla="*/ 552061 w 2562218"/>
                <a:gd name="connsiteY107" fmla="*/ 2251089 h 2560160"/>
                <a:gd name="connsiteX108" fmla="*/ 432976 w 2562218"/>
                <a:gd name="connsiteY108" fmla="*/ 2244205 h 2560160"/>
                <a:gd name="connsiteX109" fmla="*/ 422650 w 2562218"/>
                <a:gd name="connsiteY109" fmla="*/ 2233879 h 2560160"/>
                <a:gd name="connsiteX110" fmla="*/ 412327 w 2562218"/>
                <a:gd name="connsiteY110" fmla="*/ 2151275 h 2560160"/>
                <a:gd name="connsiteX111" fmla="*/ 501812 w 2562218"/>
                <a:gd name="connsiteY111" fmla="*/ 1991577 h 2560160"/>
                <a:gd name="connsiteX112" fmla="*/ 516954 w 2562218"/>
                <a:gd name="connsiteY112" fmla="*/ 1942706 h 2560160"/>
                <a:gd name="connsiteX113" fmla="*/ 396491 w 2562218"/>
                <a:gd name="connsiteY113" fmla="*/ 1856663 h 2560160"/>
                <a:gd name="connsiteX114" fmla="*/ 211325 w 2562218"/>
                <a:gd name="connsiteY114" fmla="*/ 1904847 h 2560160"/>
                <a:gd name="connsiteX115" fmla="*/ 152128 w 2562218"/>
                <a:gd name="connsiteY115" fmla="*/ 1884886 h 2560160"/>
                <a:gd name="connsiteX116" fmla="*/ 122527 w 2562218"/>
                <a:gd name="connsiteY116" fmla="*/ 1832569 h 2560160"/>
                <a:gd name="connsiteX117" fmla="*/ 142492 w 2562218"/>
                <a:gd name="connsiteY117" fmla="*/ 1755475 h 2560160"/>
                <a:gd name="connsiteX118" fmla="*/ 279474 w 2562218"/>
                <a:gd name="connsiteY118" fmla="*/ 1646716 h 2560160"/>
                <a:gd name="connsiteX119" fmla="*/ 315955 w 2562218"/>
                <a:gd name="connsiteY119" fmla="*/ 1535889 h 2560160"/>
                <a:gd name="connsiteX120" fmla="*/ 242303 w 2562218"/>
                <a:gd name="connsiteY120" fmla="*/ 1473936 h 2560160"/>
                <a:gd name="connsiteX121" fmla="*/ 69523 w 2562218"/>
                <a:gd name="connsiteY121" fmla="*/ 1450533 h 2560160"/>
                <a:gd name="connsiteX122" fmla="*/ 1378 w 2562218"/>
                <a:gd name="connsiteY122" fmla="*/ 1402349 h 2560160"/>
                <a:gd name="connsiteX123" fmla="*/ 0 w 2562218"/>
                <a:gd name="connsiteY123" fmla="*/ 1316993 h 2560160"/>
                <a:gd name="connsiteX124" fmla="*/ 50253 w 2562218"/>
                <a:gd name="connsiteY124" fmla="*/ 1280509 h 2560160"/>
                <a:gd name="connsiteX125" fmla="*/ 226470 w 2562218"/>
                <a:gd name="connsiteY125" fmla="*/ 1230947 h 2560160"/>
                <a:gd name="connsiteX126" fmla="*/ 287045 w 2562218"/>
                <a:gd name="connsiteY126" fmla="*/ 1163488 h 2560160"/>
                <a:gd name="connsiteX127" fmla="*/ 290487 w 2562218"/>
                <a:gd name="connsiteY127" fmla="*/ 1134578 h 2560160"/>
                <a:gd name="connsiteX128" fmla="*/ 252629 w 2562218"/>
                <a:gd name="connsiteY128" fmla="*/ 1064368 h 2560160"/>
                <a:gd name="connsiteX129" fmla="*/ 92930 w 2562218"/>
                <a:gd name="connsiteY129" fmla="*/ 970751 h 2560160"/>
                <a:gd name="connsiteX130" fmla="*/ 58511 w 2562218"/>
                <a:gd name="connsiteY130" fmla="*/ 886773 h 2560160"/>
                <a:gd name="connsiteX131" fmla="*/ 61953 w 2562218"/>
                <a:gd name="connsiteY131" fmla="*/ 875069 h 2560160"/>
                <a:gd name="connsiteX132" fmla="*/ 152815 w 2562218"/>
                <a:gd name="connsiteY132" fmla="*/ 812430 h 2560160"/>
                <a:gd name="connsiteX133" fmla="*/ 322152 w 2562218"/>
                <a:gd name="connsiteY133" fmla="*/ 831704 h 2560160"/>
                <a:gd name="connsiteX134" fmla="*/ 408885 w 2562218"/>
                <a:gd name="connsiteY134" fmla="*/ 791778 h 2560160"/>
                <a:gd name="connsiteX135" fmla="*/ 402001 w 2562218"/>
                <a:gd name="connsiteY135" fmla="*/ 674070 h 2560160"/>
                <a:gd name="connsiteX136" fmla="*/ 296681 w 2562218"/>
                <a:gd name="connsiteY136" fmla="*/ 534333 h 2560160"/>
                <a:gd name="connsiteX137" fmla="*/ 296681 w 2562218"/>
                <a:gd name="connsiteY137" fmla="*/ 456552 h 2560160"/>
                <a:gd name="connsiteX138" fmla="*/ 331100 w 2562218"/>
                <a:gd name="connsiteY138" fmla="*/ 418003 h 2560160"/>
                <a:gd name="connsiteX139" fmla="*/ 404753 w 2562218"/>
                <a:gd name="connsiteY139" fmla="*/ 409742 h 2560160"/>
                <a:gd name="connsiteX140" fmla="*/ 561009 w 2562218"/>
                <a:gd name="connsiteY140" fmla="*/ 497853 h 2560160"/>
                <a:gd name="connsiteX141" fmla="*/ 700746 w 2562218"/>
                <a:gd name="connsiteY141" fmla="*/ 458617 h 2560160"/>
                <a:gd name="connsiteX142" fmla="*/ 704188 w 2562218"/>
                <a:gd name="connsiteY142" fmla="*/ 398042 h 2560160"/>
                <a:gd name="connsiteX143" fmla="*/ 658755 w 2562218"/>
                <a:gd name="connsiteY143" fmla="*/ 222511 h 2560160"/>
                <a:gd name="connsiteX144" fmla="*/ 691798 w 2562218"/>
                <a:gd name="connsiteY144" fmla="*/ 141285 h 2560160"/>
                <a:gd name="connsiteX145" fmla="*/ 717265 w 2562218"/>
                <a:gd name="connsiteY145" fmla="*/ 127517 h 2560160"/>
                <a:gd name="connsiteX146" fmla="*/ 812256 w 2562218"/>
                <a:gd name="connsiteY146" fmla="*/ 150924 h 2560160"/>
                <a:gd name="connsiteX147" fmla="*/ 921706 w 2562218"/>
                <a:gd name="connsiteY147" fmla="*/ 289970 h 2560160"/>
                <a:gd name="connsiteX148" fmla="*/ 1071078 w 2562218"/>
                <a:gd name="connsiteY148" fmla="*/ 289279 h 2560160"/>
                <a:gd name="connsiteX149" fmla="*/ 1088975 w 2562218"/>
                <a:gd name="connsiteY149" fmla="*/ 225953 h 2560160"/>
                <a:gd name="connsiteX150" fmla="*/ 1111005 w 2562218"/>
                <a:gd name="connsiteY150" fmla="*/ 64877 h 2560160"/>
                <a:gd name="connsiteX151" fmla="*/ 1170889 w 2562218"/>
                <a:gd name="connsiteY151" fmla="*/ 2925 h 2560160"/>
                <a:gd name="connsiteX152" fmla="*/ 1224583 w 2562218"/>
                <a:gd name="connsiteY152" fmla="*/ 861 h 2560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</a:cxnLst>
              <a:rect l="l" t="t" r="r" b="b"/>
              <a:pathLst>
                <a:path w="2562218" h="2560160">
                  <a:moveTo>
                    <a:pt x="1506364" y="1318537"/>
                  </a:moveTo>
                  <a:lnTo>
                    <a:pt x="1501790" y="1348793"/>
                  </a:lnTo>
                  <a:cubicBezTo>
                    <a:pt x="1481535" y="1413912"/>
                    <a:pt x="1433252" y="1466683"/>
                    <a:pt x="1371051" y="1492991"/>
                  </a:cubicBezTo>
                  <a:lnTo>
                    <a:pt x="1319564" y="1503386"/>
                  </a:lnTo>
                  <a:lnTo>
                    <a:pt x="1319564" y="1976337"/>
                  </a:lnTo>
                  <a:lnTo>
                    <a:pt x="1422210" y="1965990"/>
                  </a:lnTo>
                  <a:cubicBezTo>
                    <a:pt x="1701369" y="1908865"/>
                    <a:pt x="1920009" y="1685600"/>
                    <a:pt x="1970307" y="1404015"/>
                  </a:cubicBezTo>
                  <a:lnTo>
                    <a:pt x="1977849" y="1318537"/>
                  </a:lnTo>
                  <a:close/>
                  <a:moveTo>
                    <a:pt x="584367" y="1318537"/>
                  </a:moveTo>
                  <a:lnTo>
                    <a:pt x="591910" y="1404015"/>
                  </a:lnTo>
                  <a:cubicBezTo>
                    <a:pt x="642208" y="1685600"/>
                    <a:pt x="860848" y="1908865"/>
                    <a:pt x="1140007" y="1965990"/>
                  </a:cubicBezTo>
                  <a:lnTo>
                    <a:pt x="1242652" y="1976337"/>
                  </a:lnTo>
                  <a:lnTo>
                    <a:pt x="1242652" y="1503386"/>
                  </a:lnTo>
                  <a:lnTo>
                    <a:pt x="1191166" y="1492991"/>
                  </a:lnTo>
                  <a:cubicBezTo>
                    <a:pt x="1128965" y="1466683"/>
                    <a:pt x="1080681" y="1413912"/>
                    <a:pt x="1060427" y="1348793"/>
                  </a:cubicBezTo>
                  <a:lnTo>
                    <a:pt x="1055852" y="1318537"/>
                  </a:lnTo>
                  <a:close/>
                  <a:moveTo>
                    <a:pt x="1281108" y="1121883"/>
                  </a:moveTo>
                  <a:cubicBezTo>
                    <a:pt x="1193738" y="1121883"/>
                    <a:pt x="1122911" y="1192710"/>
                    <a:pt x="1122911" y="1280080"/>
                  </a:cubicBezTo>
                  <a:cubicBezTo>
                    <a:pt x="1122911" y="1367450"/>
                    <a:pt x="1193738" y="1438277"/>
                    <a:pt x="1281108" y="1438277"/>
                  </a:cubicBezTo>
                  <a:cubicBezTo>
                    <a:pt x="1368478" y="1438277"/>
                    <a:pt x="1439305" y="1367450"/>
                    <a:pt x="1439305" y="1280080"/>
                  </a:cubicBezTo>
                  <a:cubicBezTo>
                    <a:pt x="1439305" y="1192710"/>
                    <a:pt x="1368478" y="1121883"/>
                    <a:pt x="1281108" y="1121883"/>
                  </a:cubicBezTo>
                  <a:close/>
                  <a:moveTo>
                    <a:pt x="1319564" y="583823"/>
                  </a:moveTo>
                  <a:lnTo>
                    <a:pt x="1319564" y="1056774"/>
                  </a:lnTo>
                  <a:lnTo>
                    <a:pt x="1371051" y="1067169"/>
                  </a:lnTo>
                  <a:cubicBezTo>
                    <a:pt x="1433252" y="1093478"/>
                    <a:pt x="1481535" y="1146248"/>
                    <a:pt x="1501790" y="1211367"/>
                  </a:cubicBezTo>
                  <a:lnTo>
                    <a:pt x="1506364" y="1241625"/>
                  </a:lnTo>
                  <a:lnTo>
                    <a:pt x="1977849" y="1241625"/>
                  </a:lnTo>
                  <a:lnTo>
                    <a:pt x="1970307" y="1156145"/>
                  </a:lnTo>
                  <a:cubicBezTo>
                    <a:pt x="1920009" y="874560"/>
                    <a:pt x="1701369" y="651295"/>
                    <a:pt x="1422210" y="594170"/>
                  </a:cubicBezTo>
                  <a:close/>
                  <a:moveTo>
                    <a:pt x="1242652" y="583823"/>
                  </a:moveTo>
                  <a:lnTo>
                    <a:pt x="1140007" y="594170"/>
                  </a:lnTo>
                  <a:cubicBezTo>
                    <a:pt x="860848" y="651295"/>
                    <a:pt x="642208" y="874560"/>
                    <a:pt x="591910" y="1156145"/>
                  </a:cubicBezTo>
                  <a:lnTo>
                    <a:pt x="584367" y="1241625"/>
                  </a:lnTo>
                  <a:lnTo>
                    <a:pt x="1055852" y="1241625"/>
                  </a:lnTo>
                  <a:lnTo>
                    <a:pt x="1060427" y="1211367"/>
                  </a:lnTo>
                  <a:cubicBezTo>
                    <a:pt x="1080681" y="1146248"/>
                    <a:pt x="1128965" y="1093478"/>
                    <a:pt x="1191166" y="1067169"/>
                  </a:cubicBezTo>
                  <a:lnTo>
                    <a:pt x="1242652" y="1056774"/>
                  </a:lnTo>
                  <a:close/>
                  <a:moveTo>
                    <a:pt x="1224583" y="861"/>
                  </a:moveTo>
                  <a:cubicBezTo>
                    <a:pt x="1250738" y="2238"/>
                    <a:pt x="1268639" y="16002"/>
                    <a:pt x="1275519" y="42161"/>
                  </a:cubicBezTo>
                  <a:cubicBezTo>
                    <a:pt x="1292042" y="100671"/>
                    <a:pt x="1309248" y="159868"/>
                    <a:pt x="1325768" y="218379"/>
                  </a:cubicBezTo>
                  <a:cubicBezTo>
                    <a:pt x="1342978" y="278266"/>
                    <a:pt x="1392540" y="306489"/>
                    <a:pt x="1453805" y="290657"/>
                  </a:cubicBezTo>
                  <a:cubicBezTo>
                    <a:pt x="1473766" y="285837"/>
                    <a:pt x="1485466" y="271382"/>
                    <a:pt x="1495105" y="254863"/>
                  </a:cubicBezTo>
                  <a:cubicBezTo>
                    <a:pt x="1526770" y="200482"/>
                    <a:pt x="1559122" y="146104"/>
                    <a:pt x="1591474" y="91723"/>
                  </a:cubicBezTo>
                  <a:cubicBezTo>
                    <a:pt x="1612126" y="56616"/>
                    <a:pt x="1630023" y="49045"/>
                    <a:pt x="1669259" y="59371"/>
                  </a:cubicBezTo>
                  <a:cubicBezTo>
                    <a:pt x="1747730" y="79332"/>
                    <a:pt x="1758056" y="96542"/>
                    <a:pt x="1746353" y="183962"/>
                  </a:cubicBezTo>
                  <a:cubicBezTo>
                    <a:pt x="1739469" y="236279"/>
                    <a:pt x="1733275" y="288592"/>
                    <a:pt x="1727078" y="340909"/>
                  </a:cubicBezTo>
                  <a:cubicBezTo>
                    <a:pt x="1726391" y="346412"/>
                    <a:pt x="1726391" y="351922"/>
                    <a:pt x="1727078" y="357429"/>
                  </a:cubicBezTo>
                  <a:cubicBezTo>
                    <a:pt x="1736027" y="413184"/>
                    <a:pt x="1820695" y="451733"/>
                    <a:pt x="1866815" y="419381"/>
                  </a:cubicBezTo>
                  <a:cubicBezTo>
                    <a:pt x="1919128" y="382210"/>
                    <a:pt x="1969381" y="342970"/>
                    <a:pt x="2020320" y="304425"/>
                  </a:cubicBezTo>
                  <a:cubicBezTo>
                    <a:pt x="2057488" y="276202"/>
                    <a:pt x="2076075" y="276893"/>
                    <a:pt x="2113243" y="305802"/>
                  </a:cubicBezTo>
                  <a:cubicBezTo>
                    <a:pt x="2118066" y="309931"/>
                    <a:pt x="2122882" y="313373"/>
                    <a:pt x="2127702" y="318193"/>
                  </a:cubicBezTo>
                  <a:cubicBezTo>
                    <a:pt x="2171066" y="359493"/>
                    <a:pt x="2173134" y="371884"/>
                    <a:pt x="2143534" y="424197"/>
                  </a:cubicBezTo>
                  <a:cubicBezTo>
                    <a:pt x="2115311" y="474449"/>
                    <a:pt x="2088466" y="525385"/>
                    <a:pt x="2058865" y="574947"/>
                  </a:cubicBezTo>
                  <a:cubicBezTo>
                    <a:pt x="2037527" y="611431"/>
                    <a:pt x="2047166" y="641719"/>
                    <a:pt x="2070569" y="672693"/>
                  </a:cubicBezTo>
                  <a:cubicBezTo>
                    <a:pt x="2093972" y="703671"/>
                    <a:pt x="2120818" y="718813"/>
                    <a:pt x="2160053" y="708487"/>
                  </a:cubicBezTo>
                  <a:cubicBezTo>
                    <a:pt x="2220628" y="692654"/>
                    <a:pt x="2281203" y="677512"/>
                    <a:pt x="2341091" y="660993"/>
                  </a:cubicBezTo>
                  <a:cubicBezTo>
                    <a:pt x="2379640" y="650667"/>
                    <a:pt x="2396850" y="656860"/>
                    <a:pt x="2418189" y="690590"/>
                  </a:cubicBezTo>
                  <a:cubicBezTo>
                    <a:pt x="2427824" y="705048"/>
                    <a:pt x="2436082" y="720190"/>
                    <a:pt x="2441592" y="736710"/>
                  </a:cubicBezTo>
                  <a:cubicBezTo>
                    <a:pt x="2451918" y="766310"/>
                    <a:pt x="2447095" y="784894"/>
                    <a:pt x="2422317" y="804855"/>
                  </a:cubicBezTo>
                  <a:cubicBezTo>
                    <a:pt x="2370691" y="846159"/>
                    <a:pt x="2319752" y="887460"/>
                    <a:pt x="2267439" y="928073"/>
                  </a:cubicBezTo>
                  <a:cubicBezTo>
                    <a:pt x="2241280" y="948034"/>
                    <a:pt x="2234396" y="972815"/>
                    <a:pt x="2239903" y="1003103"/>
                  </a:cubicBezTo>
                  <a:cubicBezTo>
                    <a:pt x="2241967" y="1013429"/>
                    <a:pt x="2245409" y="1023064"/>
                    <a:pt x="2248164" y="1033390"/>
                  </a:cubicBezTo>
                  <a:cubicBezTo>
                    <a:pt x="2257113" y="1065745"/>
                    <a:pt x="2278452" y="1083639"/>
                    <a:pt x="2311490" y="1087771"/>
                  </a:cubicBezTo>
                  <a:cubicBezTo>
                    <a:pt x="2374133" y="1096033"/>
                    <a:pt x="2436772" y="1104978"/>
                    <a:pt x="2498725" y="1113239"/>
                  </a:cubicBezTo>
                  <a:cubicBezTo>
                    <a:pt x="2535896" y="1118059"/>
                    <a:pt x="2555167" y="1135956"/>
                    <a:pt x="2559299" y="1173127"/>
                  </a:cubicBezTo>
                  <a:cubicBezTo>
                    <a:pt x="2561364" y="1191024"/>
                    <a:pt x="2563428" y="1208921"/>
                    <a:pt x="2561364" y="1226818"/>
                  </a:cubicBezTo>
                  <a:cubicBezTo>
                    <a:pt x="2557922" y="1255041"/>
                    <a:pt x="2543467" y="1270873"/>
                    <a:pt x="2517309" y="1278444"/>
                  </a:cubicBezTo>
                  <a:cubicBezTo>
                    <a:pt x="2458798" y="1294964"/>
                    <a:pt x="2399601" y="1311483"/>
                    <a:pt x="2341091" y="1328693"/>
                  </a:cubicBezTo>
                  <a:cubicBezTo>
                    <a:pt x="2283958" y="1345212"/>
                    <a:pt x="2257800" y="1388581"/>
                    <a:pt x="2269503" y="1447778"/>
                  </a:cubicBezTo>
                  <a:cubicBezTo>
                    <a:pt x="2273632" y="1470494"/>
                    <a:pt x="2286709" y="1484949"/>
                    <a:pt x="2305984" y="1495966"/>
                  </a:cubicBezTo>
                  <a:cubicBezTo>
                    <a:pt x="2359678" y="1527631"/>
                    <a:pt x="2413365" y="1559292"/>
                    <a:pt x="2467747" y="1590957"/>
                  </a:cubicBezTo>
                  <a:cubicBezTo>
                    <a:pt x="2507673" y="1614360"/>
                    <a:pt x="2513867" y="1628128"/>
                    <a:pt x="2502854" y="1672871"/>
                  </a:cubicBezTo>
                  <a:cubicBezTo>
                    <a:pt x="2502167" y="1675626"/>
                    <a:pt x="2502167" y="1678377"/>
                    <a:pt x="2501476" y="1681132"/>
                  </a:cubicBezTo>
                  <a:cubicBezTo>
                    <a:pt x="2484957" y="1735510"/>
                    <a:pt x="2466369" y="1762359"/>
                    <a:pt x="2404421" y="1750655"/>
                  </a:cubicBezTo>
                  <a:cubicBezTo>
                    <a:pt x="2348662" y="1739639"/>
                    <a:pt x="2291529" y="1737578"/>
                    <a:pt x="2235083" y="1729316"/>
                  </a:cubicBezTo>
                  <a:cubicBezTo>
                    <a:pt x="2195160" y="1723810"/>
                    <a:pt x="2169002" y="1739639"/>
                    <a:pt x="2149727" y="1773372"/>
                  </a:cubicBezTo>
                  <a:cubicBezTo>
                    <a:pt x="2129766" y="1807788"/>
                    <a:pt x="2120818" y="1840140"/>
                    <a:pt x="2148350" y="1875247"/>
                  </a:cubicBezTo>
                  <a:cubicBezTo>
                    <a:pt x="2185521" y="1922744"/>
                    <a:pt x="2221319" y="1971615"/>
                    <a:pt x="2257800" y="2019800"/>
                  </a:cubicBezTo>
                  <a:cubicBezTo>
                    <a:pt x="2288087" y="2059036"/>
                    <a:pt x="2288087" y="2074872"/>
                    <a:pt x="2257800" y="2114104"/>
                  </a:cubicBezTo>
                  <a:cubicBezTo>
                    <a:pt x="2256422" y="2115481"/>
                    <a:pt x="2255048" y="2117546"/>
                    <a:pt x="2253671" y="2118923"/>
                  </a:cubicBezTo>
                  <a:cubicBezTo>
                    <a:pt x="2213744" y="2161601"/>
                    <a:pt x="2197912" y="2180189"/>
                    <a:pt x="2135273" y="2142327"/>
                  </a:cubicBezTo>
                  <a:cubicBezTo>
                    <a:pt x="2087088" y="2113417"/>
                    <a:pt x="2036149" y="2088636"/>
                    <a:pt x="1988655" y="2059726"/>
                  </a:cubicBezTo>
                  <a:cubicBezTo>
                    <a:pt x="1949416" y="2036323"/>
                    <a:pt x="1919128" y="2050087"/>
                    <a:pt x="1888154" y="2074181"/>
                  </a:cubicBezTo>
                  <a:cubicBezTo>
                    <a:pt x="1857180" y="2097584"/>
                    <a:pt x="1844786" y="2125807"/>
                    <a:pt x="1855802" y="2165043"/>
                  </a:cubicBezTo>
                  <a:cubicBezTo>
                    <a:pt x="1873009" y="2225618"/>
                    <a:pt x="1888154" y="2286883"/>
                    <a:pt x="1903296" y="2348145"/>
                  </a:cubicBezTo>
                  <a:cubicBezTo>
                    <a:pt x="1911558" y="2381187"/>
                    <a:pt x="1904677" y="2399084"/>
                    <a:pt x="1876451" y="2416981"/>
                  </a:cubicBezTo>
                  <a:cubicBezTo>
                    <a:pt x="1861309" y="2426617"/>
                    <a:pt x="1845476" y="2435569"/>
                    <a:pt x="1828266" y="2441762"/>
                  </a:cubicBezTo>
                  <a:cubicBezTo>
                    <a:pt x="1797979" y="2452775"/>
                    <a:pt x="1775953" y="2447269"/>
                    <a:pt x="1755992" y="2421801"/>
                  </a:cubicBezTo>
                  <a:cubicBezTo>
                    <a:pt x="1718130" y="2374303"/>
                    <a:pt x="1680271" y="2326119"/>
                    <a:pt x="1642413" y="2277935"/>
                  </a:cubicBezTo>
                  <a:cubicBezTo>
                    <a:pt x="1605929" y="2232502"/>
                    <a:pt x="1539848" y="2226308"/>
                    <a:pt x="1495792" y="2265544"/>
                  </a:cubicBezTo>
                  <a:cubicBezTo>
                    <a:pt x="1484089" y="2275870"/>
                    <a:pt x="1478586" y="2288948"/>
                    <a:pt x="1476518" y="2304090"/>
                  </a:cubicBezTo>
                  <a:cubicBezTo>
                    <a:pt x="1467569" y="2367419"/>
                    <a:pt x="1457243" y="2430059"/>
                    <a:pt x="1450363" y="2493388"/>
                  </a:cubicBezTo>
                  <a:cubicBezTo>
                    <a:pt x="1446230" y="2526431"/>
                    <a:pt x="1433153" y="2549834"/>
                    <a:pt x="1400801" y="2560160"/>
                  </a:cubicBezTo>
                  <a:cubicBezTo>
                    <a:pt x="1373265" y="2560160"/>
                    <a:pt x="1345042" y="2560160"/>
                    <a:pt x="1317510" y="2560160"/>
                  </a:cubicBezTo>
                  <a:cubicBezTo>
                    <a:pt x="1298235" y="2548457"/>
                    <a:pt x="1287223" y="2531247"/>
                    <a:pt x="1281026" y="2509221"/>
                  </a:cubicBezTo>
                  <a:cubicBezTo>
                    <a:pt x="1264506" y="2448646"/>
                    <a:pt x="1245919" y="2388071"/>
                    <a:pt x="1229399" y="2326806"/>
                  </a:cubicBezTo>
                  <a:cubicBezTo>
                    <a:pt x="1220451" y="2294454"/>
                    <a:pt x="1200489" y="2277244"/>
                    <a:pt x="1168138" y="2273115"/>
                  </a:cubicBezTo>
                  <a:cubicBezTo>
                    <a:pt x="1155747" y="2271738"/>
                    <a:pt x="1143357" y="2269673"/>
                    <a:pt x="1130966" y="2268986"/>
                  </a:cubicBezTo>
                  <a:cubicBezTo>
                    <a:pt x="1102056" y="2266918"/>
                    <a:pt x="1082095" y="2279999"/>
                    <a:pt x="1067636" y="2304090"/>
                  </a:cubicBezTo>
                  <a:cubicBezTo>
                    <a:pt x="1062130" y="2313042"/>
                    <a:pt x="1057310" y="2321986"/>
                    <a:pt x="1051804" y="2330935"/>
                  </a:cubicBezTo>
                  <a:cubicBezTo>
                    <a:pt x="1022894" y="2379810"/>
                    <a:pt x="994671" y="2429372"/>
                    <a:pt x="965074" y="2477556"/>
                  </a:cubicBezTo>
                  <a:cubicBezTo>
                    <a:pt x="949242" y="2504401"/>
                    <a:pt x="929968" y="2511285"/>
                    <a:pt x="899680" y="2504401"/>
                  </a:cubicBezTo>
                  <a:cubicBezTo>
                    <a:pt x="881093" y="2500272"/>
                    <a:pt x="863886" y="2494075"/>
                    <a:pt x="846676" y="2486504"/>
                  </a:cubicBezTo>
                  <a:cubicBezTo>
                    <a:pt x="816389" y="2472049"/>
                    <a:pt x="806754" y="2453462"/>
                    <a:pt x="810883" y="2419733"/>
                  </a:cubicBezTo>
                  <a:cubicBezTo>
                    <a:pt x="818453" y="2357093"/>
                    <a:pt x="824647" y="2294454"/>
                    <a:pt x="833595" y="2231815"/>
                  </a:cubicBezTo>
                  <a:cubicBezTo>
                    <a:pt x="839792" y="2187760"/>
                    <a:pt x="816389" y="2163669"/>
                    <a:pt x="781969" y="2144391"/>
                  </a:cubicBezTo>
                  <a:cubicBezTo>
                    <a:pt x="748243" y="2125807"/>
                    <a:pt x="717956" y="2123056"/>
                    <a:pt x="686291" y="2149211"/>
                  </a:cubicBezTo>
                  <a:cubicBezTo>
                    <a:pt x="642236" y="2184318"/>
                    <a:pt x="596116" y="2216669"/>
                    <a:pt x="552061" y="2251089"/>
                  </a:cubicBezTo>
                  <a:cubicBezTo>
                    <a:pt x="507318" y="2286193"/>
                    <a:pt x="488044" y="2293764"/>
                    <a:pt x="432976" y="2244205"/>
                  </a:cubicBezTo>
                  <a:cubicBezTo>
                    <a:pt x="429534" y="2240763"/>
                    <a:pt x="426092" y="2237321"/>
                    <a:pt x="422650" y="2233879"/>
                  </a:cubicBezTo>
                  <a:cubicBezTo>
                    <a:pt x="395804" y="2206343"/>
                    <a:pt x="393049" y="2185005"/>
                    <a:pt x="412327" y="2151275"/>
                  </a:cubicBezTo>
                  <a:cubicBezTo>
                    <a:pt x="441924" y="2098275"/>
                    <a:pt x="472211" y="2044581"/>
                    <a:pt x="501812" y="1991577"/>
                  </a:cubicBezTo>
                  <a:cubicBezTo>
                    <a:pt x="510070" y="1976435"/>
                    <a:pt x="519018" y="1961289"/>
                    <a:pt x="516954" y="1942706"/>
                  </a:cubicBezTo>
                  <a:cubicBezTo>
                    <a:pt x="512134" y="1886950"/>
                    <a:pt x="450185" y="1842895"/>
                    <a:pt x="396491" y="1856663"/>
                  </a:cubicBezTo>
                  <a:cubicBezTo>
                    <a:pt x="334542" y="1872492"/>
                    <a:pt x="272590" y="1888328"/>
                    <a:pt x="211325" y="1904847"/>
                  </a:cubicBezTo>
                  <a:cubicBezTo>
                    <a:pt x="186544" y="1911731"/>
                    <a:pt x="167960" y="1904157"/>
                    <a:pt x="152128" y="1884886"/>
                  </a:cubicBezTo>
                  <a:cubicBezTo>
                    <a:pt x="139050" y="1869050"/>
                    <a:pt x="130789" y="1851153"/>
                    <a:pt x="122527" y="1832569"/>
                  </a:cubicBezTo>
                  <a:cubicBezTo>
                    <a:pt x="108763" y="1800217"/>
                    <a:pt x="114956" y="1776810"/>
                    <a:pt x="142492" y="1755475"/>
                  </a:cubicBezTo>
                  <a:cubicBezTo>
                    <a:pt x="187922" y="1718990"/>
                    <a:pt x="234041" y="1683197"/>
                    <a:pt x="279474" y="1646716"/>
                  </a:cubicBezTo>
                  <a:cubicBezTo>
                    <a:pt x="327658" y="1609544"/>
                    <a:pt x="331787" y="1593708"/>
                    <a:pt x="315955" y="1535889"/>
                  </a:cubicBezTo>
                  <a:cubicBezTo>
                    <a:pt x="304942" y="1498030"/>
                    <a:pt x="282226" y="1478065"/>
                    <a:pt x="242303" y="1473936"/>
                  </a:cubicBezTo>
                  <a:cubicBezTo>
                    <a:pt x="184480" y="1467739"/>
                    <a:pt x="127347" y="1456730"/>
                    <a:pt x="69523" y="1450533"/>
                  </a:cubicBezTo>
                  <a:cubicBezTo>
                    <a:pt x="36485" y="1447091"/>
                    <a:pt x="13081" y="1434014"/>
                    <a:pt x="1378" y="1402349"/>
                  </a:cubicBezTo>
                  <a:cubicBezTo>
                    <a:pt x="0" y="1372748"/>
                    <a:pt x="0" y="1345212"/>
                    <a:pt x="0" y="1316993"/>
                  </a:cubicBezTo>
                  <a:cubicBezTo>
                    <a:pt x="11017" y="1296341"/>
                    <a:pt x="28223" y="1286019"/>
                    <a:pt x="50253" y="1280509"/>
                  </a:cubicBezTo>
                  <a:cubicBezTo>
                    <a:pt x="109450" y="1264676"/>
                    <a:pt x="167273" y="1246779"/>
                    <a:pt x="226470" y="1230947"/>
                  </a:cubicBezTo>
                  <a:cubicBezTo>
                    <a:pt x="262264" y="1221311"/>
                    <a:pt x="283603" y="1201350"/>
                    <a:pt x="287045" y="1163488"/>
                  </a:cubicBezTo>
                  <a:cubicBezTo>
                    <a:pt x="287732" y="1153853"/>
                    <a:pt x="289110" y="1144217"/>
                    <a:pt x="290487" y="1134578"/>
                  </a:cubicBezTo>
                  <a:cubicBezTo>
                    <a:pt x="293929" y="1102226"/>
                    <a:pt x="279474" y="1080197"/>
                    <a:pt x="252629" y="1064368"/>
                  </a:cubicBezTo>
                  <a:cubicBezTo>
                    <a:pt x="198934" y="1033390"/>
                    <a:pt x="145934" y="1001725"/>
                    <a:pt x="92930" y="970751"/>
                  </a:cubicBezTo>
                  <a:cubicBezTo>
                    <a:pt x="53691" y="948034"/>
                    <a:pt x="46811" y="930824"/>
                    <a:pt x="58511" y="886773"/>
                  </a:cubicBezTo>
                  <a:cubicBezTo>
                    <a:pt x="59888" y="882640"/>
                    <a:pt x="60575" y="878511"/>
                    <a:pt x="61953" y="875069"/>
                  </a:cubicBezTo>
                  <a:cubicBezTo>
                    <a:pt x="79162" y="817936"/>
                    <a:pt x="94304" y="806923"/>
                    <a:pt x="152815" y="812430"/>
                  </a:cubicBezTo>
                  <a:cubicBezTo>
                    <a:pt x="209260" y="817936"/>
                    <a:pt x="265706" y="824133"/>
                    <a:pt x="322152" y="831704"/>
                  </a:cubicBezTo>
                  <a:cubicBezTo>
                    <a:pt x="366894" y="837211"/>
                    <a:pt x="386165" y="829636"/>
                    <a:pt x="408885" y="791778"/>
                  </a:cubicBezTo>
                  <a:cubicBezTo>
                    <a:pt x="441233" y="739465"/>
                    <a:pt x="439860" y="722942"/>
                    <a:pt x="402001" y="674070"/>
                  </a:cubicBezTo>
                  <a:cubicBezTo>
                    <a:pt x="366204" y="627951"/>
                    <a:pt x="331100" y="581144"/>
                    <a:pt x="296681" y="534333"/>
                  </a:cubicBezTo>
                  <a:cubicBezTo>
                    <a:pt x="276032" y="506801"/>
                    <a:pt x="276032" y="484085"/>
                    <a:pt x="296681" y="456552"/>
                  </a:cubicBezTo>
                  <a:cubicBezTo>
                    <a:pt x="307007" y="442784"/>
                    <a:pt x="318019" y="429016"/>
                    <a:pt x="331100" y="418003"/>
                  </a:cubicBezTo>
                  <a:cubicBezTo>
                    <a:pt x="357255" y="395978"/>
                    <a:pt x="375156" y="393223"/>
                    <a:pt x="404753" y="409742"/>
                  </a:cubicBezTo>
                  <a:cubicBezTo>
                    <a:pt x="457069" y="438652"/>
                    <a:pt x="510760" y="465497"/>
                    <a:pt x="561009" y="497853"/>
                  </a:cubicBezTo>
                  <a:cubicBezTo>
                    <a:pt x="618832" y="535024"/>
                    <a:pt x="658755" y="510243"/>
                    <a:pt x="700746" y="458617"/>
                  </a:cubicBezTo>
                  <a:cubicBezTo>
                    <a:pt x="714514" y="441407"/>
                    <a:pt x="709694" y="418690"/>
                    <a:pt x="704188" y="398042"/>
                  </a:cubicBezTo>
                  <a:cubicBezTo>
                    <a:pt x="689042" y="339532"/>
                    <a:pt x="673901" y="281022"/>
                    <a:pt x="658755" y="222511"/>
                  </a:cubicBezTo>
                  <a:cubicBezTo>
                    <a:pt x="647742" y="180520"/>
                    <a:pt x="654626" y="163310"/>
                    <a:pt x="691798" y="141285"/>
                  </a:cubicBezTo>
                  <a:cubicBezTo>
                    <a:pt x="700055" y="136465"/>
                    <a:pt x="708317" y="131645"/>
                    <a:pt x="717265" y="127517"/>
                  </a:cubicBezTo>
                  <a:cubicBezTo>
                    <a:pt x="762008" y="106868"/>
                    <a:pt x="781969" y="111684"/>
                    <a:pt x="812256" y="150924"/>
                  </a:cubicBezTo>
                  <a:cubicBezTo>
                    <a:pt x="848741" y="197040"/>
                    <a:pt x="885225" y="243850"/>
                    <a:pt x="921706" y="289970"/>
                  </a:cubicBezTo>
                  <a:cubicBezTo>
                    <a:pt x="956126" y="332648"/>
                    <a:pt x="1036662" y="332648"/>
                    <a:pt x="1071078" y="289279"/>
                  </a:cubicBezTo>
                  <a:cubicBezTo>
                    <a:pt x="1085533" y="270696"/>
                    <a:pt x="1085533" y="247292"/>
                    <a:pt x="1088975" y="225953"/>
                  </a:cubicBezTo>
                  <a:cubicBezTo>
                    <a:pt x="1097237" y="172259"/>
                    <a:pt x="1104121" y="118568"/>
                    <a:pt x="1111005" y="64877"/>
                  </a:cubicBezTo>
                  <a:cubicBezTo>
                    <a:pt x="1116511" y="22200"/>
                    <a:pt x="1128211" y="10496"/>
                    <a:pt x="1170889" y="2925"/>
                  </a:cubicBezTo>
                  <a:cubicBezTo>
                    <a:pt x="1188786" y="-517"/>
                    <a:pt x="1206686" y="-517"/>
                    <a:pt x="1224583" y="861"/>
                  </a:cubicBezTo>
                  <a:close/>
                </a:path>
              </a:pathLst>
            </a:custGeom>
            <a:solidFill>
              <a:schemeClr val="accent2"/>
            </a:solidFill>
            <a:ln w="515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07" name="Freeform: Shape 5">
              <a:extLst>
                <a:ext uri="{FF2B5EF4-FFF2-40B4-BE49-F238E27FC236}">
                  <a16:creationId xmlns:a16="http://schemas.microsoft.com/office/drawing/2014/main" id="{5637143F-4696-42DE-9272-BDA856155FED}"/>
                </a:ext>
              </a:extLst>
            </p:cNvPr>
            <p:cNvSpPr/>
            <p:nvPr/>
          </p:nvSpPr>
          <p:spPr>
            <a:xfrm>
              <a:off x="9789294" y="4369417"/>
              <a:ext cx="458833" cy="458833"/>
            </a:xfrm>
            <a:custGeom>
              <a:avLst/>
              <a:gdLst>
                <a:gd name="connsiteX0" fmla="*/ 686157 w 1243505"/>
                <a:gd name="connsiteY0" fmla="*/ 1016068 h 1243505"/>
                <a:gd name="connsiteX1" fmla="*/ 560258 w 1243505"/>
                <a:gd name="connsiteY1" fmla="*/ 1016068 h 1243505"/>
                <a:gd name="connsiteX2" fmla="*/ 545811 w 1243505"/>
                <a:gd name="connsiteY2" fmla="*/ 1026903 h 1243505"/>
                <a:gd name="connsiteX3" fmla="*/ 533944 w 1243505"/>
                <a:gd name="connsiteY3" fmla="*/ 1088821 h 1243505"/>
                <a:gd name="connsiteX4" fmla="*/ 505565 w 1243505"/>
                <a:gd name="connsiteY4" fmla="*/ 1169829 h 1243505"/>
                <a:gd name="connsiteX5" fmla="*/ 469447 w 1243505"/>
                <a:gd name="connsiteY5" fmla="*/ 1240002 h 1243505"/>
                <a:gd name="connsiteX6" fmla="*/ 452935 w 1243505"/>
                <a:gd name="connsiteY6" fmla="*/ 1246710 h 1243505"/>
                <a:gd name="connsiteX7" fmla="*/ 305366 w 1243505"/>
                <a:gd name="connsiteY7" fmla="*/ 1185824 h 1243505"/>
                <a:gd name="connsiteX8" fmla="*/ 298142 w 1243505"/>
                <a:gd name="connsiteY8" fmla="*/ 1168281 h 1243505"/>
                <a:gd name="connsiteX9" fmla="*/ 333744 w 1243505"/>
                <a:gd name="connsiteY9" fmla="*/ 1059410 h 1243505"/>
                <a:gd name="connsiteX10" fmla="*/ 342000 w 1243505"/>
                <a:gd name="connsiteY10" fmla="*/ 1043415 h 1243505"/>
                <a:gd name="connsiteX11" fmla="*/ 395662 w 1243505"/>
                <a:gd name="connsiteY11" fmla="*/ 962922 h 1243505"/>
                <a:gd name="connsiteX12" fmla="*/ 393598 w 1243505"/>
                <a:gd name="connsiteY12" fmla="*/ 947959 h 1243505"/>
                <a:gd name="connsiteX13" fmla="*/ 299174 w 1243505"/>
                <a:gd name="connsiteY13" fmla="*/ 853535 h 1243505"/>
                <a:gd name="connsiteX14" fmla="*/ 285243 w 1243505"/>
                <a:gd name="connsiteY14" fmla="*/ 851471 h 1243505"/>
                <a:gd name="connsiteX15" fmla="*/ 230549 w 1243505"/>
                <a:gd name="connsiteY15" fmla="*/ 888106 h 1243505"/>
                <a:gd name="connsiteX16" fmla="*/ 148509 w 1243505"/>
                <a:gd name="connsiteY16" fmla="*/ 926804 h 1243505"/>
                <a:gd name="connsiteX17" fmla="*/ 78852 w 1243505"/>
                <a:gd name="connsiteY17" fmla="*/ 949507 h 1243505"/>
                <a:gd name="connsiteX18" fmla="*/ 62340 w 1243505"/>
                <a:gd name="connsiteY18" fmla="*/ 942799 h 1243505"/>
                <a:gd name="connsiteX19" fmla="*/ 939 w 1243505"/>
                <a:gd name="connsiteY19" fmla="*/ 794198 h 1243505"/>
                <a:gd name="connsiteX20" fmla="*/ 7131 w 1243505"/>
                <a:gd name="connsiteY20" fmla="*/ 778718 h 1243505"/>
                <a:gd name="connsiteX21" fmla="*/ 114454 w 1243505"/>
                <a:gd name="connsiteY21" fmla="*/ 725056 h 1243505"/>
                <a:gd name="connsiteX22" fmla="*/ 189787 w 1243505"/>
                <a:gd name="connsiteY22" fmla="*/ 708545 h 1243505"/>
                <a:gd name="connsiteX23" fmla="*/ 221261 w 1243505"/>
                <a:gd name="connsiteY23" fmla="*/ 702354 h 1243505"/>
                <a:gd name="connsiteX24" fmla="*/ 231581 w 1243505"/>
                <a:gd name="connsiteY24" fmla="*/ 688938 h 1243505"/>
                <a:gd name="connsiteX25" fmla="*/ 225905 w 1243505"/>
                <a:gd name="connsiteY25" fmla="*/ 631149 h 1243505"/>
                <a:gd name="connsiteX26" fmla="*/ 231581 w 1243505"/>
                <a:gd name="connsiteY26" fmla="*/ 559428 h 1243505"/>
                <a:gd name="connsiteX27" fmla="*/ 220745 w 1243505"/>
                <a:gd name="connsiteY27" fmla="*/ 544980 h 1243505"/>
                <a:gd name="connsiteX28" fmla="*/ 172760 w 1243505"/>
                <a:gd name="connsiteY28" fmla="*/ 535693 h 1243505"/>
                <a:gd name="connsiteX29" fmla="*/ 27770 w 1243505"/>
                <a:gd name="connsiteY29" fmla="*/ 478419 h 1243505"/>
                <a:gd name="connsiteX30" fmla="*/ 8163 w 1243505"/>
                <a:gd name="connsiteY30" fmla="*/ 431465 h 1243505"/>
                <a:gd name="connsiteX31" fmla="*/ 62340 w 1243505"/>
                <a:gd name="connsiteY31" fmla="*/ 305051 h 1243505"/>
                <a:gd name="connsiteX32" fmla="*/ 79884 w 1243505"/>
                <a:gd name="connsiteY32" fmla="*/ 297827 h 1243505"/>
                <a:gd name="connsiteX33" fmla="*/ 188755 w 1243505"/>
                <a:gd name="connsiteY33" fmla="*/ 333430 h 1243505"/>
                <a:gd name="connsiteX34" fmla="*/ 204750 w 1243505"/>
                <a:gd name="connsiteY34" fmla="*/ 341685 h 1243505"/>
                <a:gd name="connsiteX35" fmla="*/ 285243 w 1243505"/>
                <a:gd name="connsiteY35" fmla="*/ 395347 h 1243505"/>
                <a:gd name="connsiteX36" fmla="*/ 300206 w 1243505"/>
                <a:gd name="connsiteY36" fmla="*/ 393283 h 1243505"/>
                <a:gd name="connsiteX37" fmla="*/ 393598 w 1243505"/>
                <a:gd name="connsiteY37" fmla="*/ 299891 h 1243505"/>
                <a:gd name="connsiteX38" fmla="*/ 395662 w 1243505"/>
                <a:gd name="connsiteY38" fmla="*/ 283896 h 1243505"/>
                <a:gd name="connsiteX39" fmla="*/ 353352 w 1243505"/>
                <a:gd name="connsiteY39" fmla="*/ 220947 h 1243505"/>
                <a:gd name="connsiteX40" fmla="*/ 325489 w 1243505"/>
                <a:gd name="connsiteY40" fmla="*/ 162125 h 1243505"/>
                <a:gd name="connsiteX41" fmla="*/ 299690 w 1243505"/>
                <a:gd name="connsiteY41" fmla="*/ 82665 h 1243505"/>
                <a:gd name="connsiteX42" fmla="*/ 307946 w 1243505"/>
                <a:gd name="connsiteY42" fmla="*/ 61510 h 1243505"/>
                <a:gd name="connsiteX43" fmla="*/ 451903 w 1243505"/>
                <a:gd name="connsiteY43" fmla="*/ 2172 h 1243505"/>
                <a:gd name="connsiteX44" fmla="*/ 470478 w 1243505"/>
                <a:gd name="connsiteY44" fmla="*/ 9396 h 1243505"/>
                <a:gd name="connsiteX45" fmla="*/ 522076 w 1243505"/>
                <a:gd name="connsiteY45" fmla="*/ 111559 h 1243505"/>
                <a:gd name="connsiteX46" fmla="*/ 537555 w 1243505"/>
                <a:gd name="connsiteY46" fmla="*/ 177605 h 1243505"/>
                <a:gd name="connsiteX47" fmla="*/ 546843 w 1243505"/>
                <a:gd name="connsiteY47" fmla="*/ 223011 h 1243505"/>
                <a:gd name="connsiteX48" fmla="*/ 559227 w 1243505"/>
                <a:gd name="connsiteY48" fmla="*/ 231782 h 1243505"/>
                <a:gd name="connsiteX49" fmla="*/ 688737 w 1243505"/>
                <a:gd name="connsiteY49" fmla="*/ 231782 h 1243505"/>
                <a:gd name="connsiteX50" fmla="*/ 704216 w 1243505"/>
                <a:gd name="connsiteY50" fmla="*/ 220431 h 1243505"/>
                <a:gd name="connsiteX51" fmla="*/ 716600 w 1243505"/>
                <a:gd name="connsiteY51" fmla="*/ 156966 h 1243505"/>
                <a:gd name="connsiteX52" fmla="*/ 743430 w 1243505"/>
                <a:gd name="connsiteY52" fmla="*/ 79569 h 1243505"/>
                <a:gd name="connsiteX53" fmla="*/ 780065 w 1243505"/>
                <a:gd name="connsiteY53" fmla="*/ 8364 h 1243505"/>
                <a:gd name="connsiteX54" fmla="*/ 797092 w 1243505"/>
                <a:gd name="connsiteY54" fmla="*/ 1140 h 1243505"/>
                <a:gd name="connsiteX55" fmla="*/ 944146 w 1243505"/>
                <a:gd name="connsiteY55" fmla="*/ 62542 h 1243505"/>
                <a:gd name="connsiteX56" fmla="*/ 950853 w 1243505"/>
                <a:gd name="connsiteY56" fmla="*/ 79053 h 1243505"/>
                <a:gd name="connsiteX57" fmla="*/ 914735 w 1243505"/>
                <a:gd name="connsiteY57" fmla="*/ 189472 h 1243505"/>
                <a:gd name="connsiteX58" fmla="*/ 906479 w 1243505"/>
                <a:gd name="connsiteY58" fmla="*/ 205467 h 1243505"/>
                <a:gd name="connsiteX59" fmla="*/ 853334 w 1243505"/>
                <a:gd name="connsiteY59" fmla="*/ 284928 h 1243505"/>
                <a:gd name="connsiteX60" fmla="*/ 855398 w 1243505"/>
                <a:gd name="connsiteY60" fmla="*/ 300923 h 1243505"/>
                <a:gd name="connsiteX61" fmla="*/ 948789 w 1243505"/>
                <a:gd name="connsiteY61" fmla="*/ 394315 h 1243505"/>
                <a:gd name="connsiteX62" fmla="*/ 963753 w 1243505"/>
                <a:gd name="connsiteY62" fmla="*/ 396379 h 1243505"/>
                <a:gd name="connsiteX63" fmla="*/ 1015866 w 1243505"/>
                <a:gd name="connsiteY63" fmla="*/ 360777 h 1243505"/>
                <a:gd name="connsiteX64" fmla="*/ 1099971 w 1243505"/>
                <a:gd name="connsiteY64" fmla="*/ 320530 h 1243505"/>
                <a:gd name="connsiteX65" fmla="*/ 1168596 w 1243505"/>
                <a:gd name="connsiteY65" fmla="*/ 298343 h 1243505"/>
                <a:gd name="connsiteX66" fmla="*/ 1186139 w 1243505"/>
                <a:gd name="connsiteY66" fmla="*/ 305567 h 1243505"/>
                <a:gd name="connsiteX67" fmla="*/ 1247024 w 1243505"/>
                <a:gd name="connsiteY67" fmla="*/ 453136 h 1243505"/>
                <a:gd name="connsiteX68" fmla="*/ 1240317 w 1243505"/>
                <a:gd name="connsiteY68" fmla="*/ 469648 h 1243505"/>
                <a:gd name="connsiteX69" fmla="*/ 1135573 w 1243505"/>
                <a:gd name="connsiteY69" fmla="*/ 522277 h 1243505"/>
                <a:gd name="connsiteX70" fmla="*/ 1059209 w 1243505"/>
                <a:gd name="connsiteY70" fmla="*/ 539821 h 1243505"/>
                <a:gd name="connsiteX71" fmla="*/ 1040117 w 1243505"/>
                <a:gd name="connsiteY71" fmla="*/ 543433 h 1243505"/>
                <a:gd name="connsiteX72" fmla="*/ 1017930 w 1243505"/>
                <a:gd name="connsiteY72" fmla="*/ 572843 h 1243505"/>
                <a:gd name="connsiteX73" fmla="*/ 1016383 w 1243505"/>
                <a:gd name="connsiteY73" fmla="*/ 688422 h 1243505"/>
                <a:gd name="connsiteX74" fmla="*/ 1028250 w 1243505"/>
                <a:gd name="connsiteY74" fmla="*/ 703386 h 1243505"/>
                <a:gd name="connsiteX75" fmla="*/ 1118030 w 1243505"/>
                <a:gd name="connsiteY75" fmla="*/ 720929 h 1243505"/>
                <a:gd name="connsiteX76" fmla="*/ 1142281 w 1243505"/>
                <a:gd name="connsiteY76" fmla="*/ 729184 h 1243505"/>
                <a:gd name="connsiteX77" fmla="*/ 1237737 w 1243505"/>
                <a:gd name="connsiteY77" fmla="*/ 777686 h 1243505"/>
                <a:gd name="connsiteX78" fmla="*/ 1246508 w 1243505"/>
                <a:gd name="connsiteY78" fmla="*/ 797809 h 1243505"/>
                <a:gd name="connsiteX79" fmla="*/ 1186655 w 1243505"/>
                <a:gd name="connsiteY79" fmla="*/ 941767 h 1243505"/>
                <a:gd name="connsiteX80" fmla="*/ 1167564 w 1243505"/>
                <a:gd name="connsiteY80" fmla="*/ 950023 h 1243505"/>
                <a:gd name="connsiteX81" fmla="*/ 1062304 w 1243505"/>
                <a:gd name="connsiteY81" fmla="*/ 915452 h 1243505"/>
                <a:gd name="connsiteX82" fmla="*/ 1042697 w 1243505"/>
                <a:gd name="connsiteY82" fmla="*/ 905649 h 1243505"/>
                <a:gd name="connsiteX83" fmla="*/ 963237 w 1243505"/>
                <a:gd name="connsiteY83" fmla="*/ 852503 h 1243505"/>
                <a:gd name="connsiteX84" fmla="*/ 947241 w 1243505"/>
                <a:gd name="connsiteY84" fmla="*/ 855083 h 1243505"/>
                <a:gd name="connsiteX85" fmla="*/ 855914 w 1243505"/>
                <a:gd name="connsiteY85" fmla="*/ 946927 h 1243505"/>
                <a:gd name="connsiteX86" fmla="*/ 853850 w 1243505"/>
                <a:gd name="connsiteY86" fmla="*/ 966018 h 1243505"/>
                <a:gd name="connsiteX87" fmla="*/ 890484 w 1243505"/>
                <a:gd name="connsiteY87" fmla="*/ 1020711 h 1243505"/>
                <a:gd name="connsiteX88" fmla="*/ 925054 w 1243505"/>
                <a:gd name="connsiteY88" fmla="*/ 1093464 h 1243505"/>
                <a:gd name="connsiteX89" fmla="*/ 949821 w 1243505"/>
                <a:gd name="connsiteY89" fmla="*/ 1169313 h 1243505"/>
                <a:gd name="connsiteX90" fmla="*/ 943114 w 1243505"/>
                <a:gd name="connsiteY90" fmla="*/ 1185824 h 1243505"/>
                <a:gd name="connsiteX91" fmla="*/ 794512 w 1243505"/>
                <a:gd name="connsiteY91" fmla="*/ 1247226 h 1243505"/>
                <a:gd name="connsiteX92" fmla="*/ 779033 w 1243505"/>
                <a:gd name="connsiteY92" fmla="*/ 1241034 h 1243505"/>
                <a:gd name="connsiteX93" fmla="*/ 724855 w 1243505"/>
                <a:gd name="connsiteY93" fmla="*/ 1134226 h 1243505"/>
                <a:gd name="connsiteX94" fmla="*/ 718148 w 1243505"/>
                <a:gd name="connsiteY94" fmla="*/ 1105332 h 1243505"/>
                <a:gd name="connsiteX95" fmla="*/ 703184 w 1243505"/>
                <a:gd name="connsiteY95" fmla="*/ 1031031 h 1243505"/>
                <a:gd name="connsiteX96" fmla="*/ 686157 w 1243505"/>
                <a:gd name="connsiteY96" fmla="*/ 1016068 h 1243505"/>
                <a:gd name="connsiteX97" fmla="*/ 624240 w 1243505"/>
                <a:gd name="connsiteY97" fmla="*/ 791102 h 1243505"/>
                <a:gd name="connsiteX98" fmla="*/ 790900 w 1243505"/>
                <a:gd name="connsiteY98" fmla="*/ 623925 h 1243505"/>
                <a:gd name="connsiteX99" fmla="*/ 624240 w 1243505"/>
                <a:gd name="connsiteY99" fmla="*/ 458296 h 1243505"/>
                <a:gd name="connsiteX100" fmla="*/ 458095 w 1243505"/>
                <a:gd name="connsiteY100" fmla="*/ 624441 h 1243505"/>
                <a:gd name="connsiteX101" fmla="*/ 624240 w 1243505"/>
                <a:gd name="connsiteY101" fmla="*/ 791102 h 1243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1243505" h="1243505">
                  <a:moveTo>
                    <a:pt x="686157" y="1016068"/>
                  </a:moveTo>
                  <a:cubicBezTo>
                    <a:pt x="644363" y="1024840"/>
                    <a:pt x="602053" y="1021743"/>
                    <a:pt x="560258" y="1016068"/>
                  </a:cubicBezTo>
                  <a:cubicBezTo>
                    <a:pt x="550455" y="1015036"/>
                    <a:pt x="547359" y="1018132"/>
                    <a:pt x="545811" y="1026903"/>
                  </a:cubicBezTo>
                  <a:cubicBezTo>
                    <a:pt x="542199" y="1047542"/>
                    <a:pt x="537039" y="1068181"/>
                    <a:pt x="533944" y="1088821"/>
                  </a:cubicBezTo>
                  <a:cubicBezTo>
                    <a:pt x="529816" y="1117715"/>
                    <a:pt x="519496" y="1144030"/>
                    <a:pt x="505565" y="1169829"/>
                  </a:cubicBezTo>
                  <a:cubicBezTo>
                    <a:pt x="492666" y="1192532"/>
                    <a:pt x="481314" y="1216267"/>
                    <a:pt x="469447" y="1240002"/>
                  </a:cubicBezTo>
                  <a:cubicBezTo>
                    <a:pt x="465835" y="1247741"/>
                    <a:pt x="461191" y="1249290"/>
                    <a:pt x="452935" y="1246710"/>
                  </a:cubicBezTo>
                  <a:cubicBezTo>
                    <a:pt x="401853" y="1231230"/>
                    <a:pt x="352836" y="1211107"/>
                    <a:pt x="305366" y="1185824"/>
                  </a:cubicBezTo>
                  <a:cubicBezTo>
                    <a:pt x="297110" y="1181696"/>
                    <a:pt x="295562" y="1177053"/>
                    <a:pt x="298142" y="1168281"/>
                  </a:cubicBezTo>
                  <a:cubicBezTo>
                    <a:pt x="310525" y="1132163"/>
                    <a:pt x="321877" y="1095528"/>
                    <a:pt x="333744" y="1059410"/>
                  </a:cubicBezTo>
                  <a:cubicBezTo>
                    <a:pt x="335808" y="1053734"/>
                    <a:pt x="338904" y="1048574"/>
                    <a:pt x="342000" y="1043415"/>
                  </a:cubicBezTo>
                  <a:cubicBezTo>
                    <a:pt x="360059" y="1016584"/>
                    <a:pt x="377602" y="989753"/>
                    <a:pt x="395662" y="962922"/>
                  </a:cubicBezTo>
                  <a:cubicBezTo>
                    <a:pt x="399790" y="956730"/>
                    <a:pt x="399790" y="952603"/>
                    <a:pt x="393598" y="947959"/>
                  </a:cubicBezTo>
                  <a:cubicBezTo>
                    <a:pt x="356963" y="921644"/>
                    <a:pt x="326005" y="889653"/>
                    <a:pt x="299174" y="853535"/>
                  </a:cubicBezTo>
                  <a:cubicBezTo>
                    <a:pt x="295046" y="847859"/>
                    <a:pt x="290918" y="847859"/>
                    <a:pt x="285243" y="851471"/>
                  </a:cubicBezTo>
                  <a:cubicBezTo>
                    <a:pt x="267183" y="863855"/>
                    <a:pt x="248092" y="875206"/>
                    <a:pt x="230549" y="888106"/>
                  </a:cubicBezTo>
                  <a:cubicBezTo>
                    <a:pt x="205782" y="906681"/>
                    <a:pt x="178435" y="918548"/>
                    <a:pt x="148509" y="926804"/>
                  </a:cubicBezTo>
                  <a:cubicBezTo>
                    <a:pt x="124774" y="933511"/>
                    <a:pt x="101555" y="941767"/>
                    <a:pt x="78852" y="949507"/>
                  </a:cubicBezTo>
                  <a:cubicBezTo>
                    <a:pt x="71112" y="952087"/>
                    <a:pt x="66468" y="950539"/>
                    <a:pt x="62340" y="942799"/>
                  </a:cubicBezTo>
                  <a:cubicBezTo>
                    <a:pt x="36541" y="895329"/>
                    <a:pt x="15902" y="845795"/>
                    <a:pt x="939" y="794198"/>
                  </a:cubicBezTo>
                  <a:cubicBezTo>
                    <a:pt x="-1125" y="786458"/>
                    <a:pt x="-93" y="782330"/>
                    <a:pt x="7131" y="778718"/>
                  </a:cubicBezTo>
                  <a:cubicBezTo>
                    <a:pt x="42733" y="760659"/>
                    <a:pt x="77820" y="741052"/>
                    <a:pt x="114454" y="725056"/>
                  </a:cubicBezTo>
                  <a:cubicBezTo>
                    <a:pt x="137673" y="714737"/>
                    <a:pt x="164504" y="714221"/>
                    <a:pt x="189787" y="708545"/>
                  </a:cubicBezTo>
                  <a:cubicBezTo>
                    <a:pt x="200106" y="705965"/>
                    <a:pt x="210942" y="704417"/>
                    <a:pt x="221261" y="702354"/>
                  </a:cubicBezTo>
                  <a:cubicBezTo>
                    <a:pt x="229001" y="700806"/>
                    <a:pt x="233129" y="698226"/>
                    <a:pt x="231581" y="688938"/>
                  </a:cubicBezTo>
                  <a:cubicBezTo>
                    <a:pt x="229001" y="669847"/>
                    <a:pt x="226937" y="650756"/>
                    <a:pt x="225905" y="631149"/>
                  </a:cubicBezTo>
                  <a:cubicBezTo>
                    <a:pt x="224873" y="606898"/>
                    <a:pt x="229517" y="583163"/>
                    <a:pt x="231581" y="559428"/>
                  </a:cubicBezTo>
                  <a:cubicBezTo>
                    <a:pt x="232613" y="549624"/>
                    <a:pt x="229001" y="546528"/>
                    <a:pt x="220745" y="544980"/>
                  </a:cubicBezTo>
                  <a:cubicBezTo>
                    <a:pt x="204750" y="542401"/>
                    <a:pt x="188755" y="537757"/>
                    <a:pt x="172760" y="535693"/>
                  </a:cubicBezTo>
                  <a:cubicBezTo>
                    <a:pt x="118582" y="530533"/>
                    <a:pt x="74208" y="502154"/>
                    <a:pt x="27770" y="478419"/>
                  </a:cubicBezTo>
                  <a:cubicBezTo>
                    <a:pt x="-2157" y="463456"/>
                    <a:pt x="-1125" y="463456"/>
                    <a:pt x="8163" y="431465"/>
                  </a:cubicBezTo>
                  <a:cubicBezTo>
                    <a:pt x="21062" y="387091"/>
                    <a:pt x="41701" y="345813"/>
                    <a:pt x="62340" y="305051"/>
                  </a:cubicBezTo>
                  <a:cubicBezTo>
                    <a:pt x="66468" y="296795"/>
                    <a:pt x="71112" y="295247"/>
                    <a:pt x="79884" y="297827"/>
                  </a:cubicBezTo>
                  <a:cubicBezTo>
                    <a:pt x="116002" y="310211"/>
                    <a:pt x="152636" y="321562"/>
                    <a:pt x="188755" y="333430"/>
                  </a:cubicBezTo>
                  <a:cubicBezTo>
                    <a:pt x="194430" y="335494"/>
                    <a:pt x="199590" y="338589"/>
                    <a:pt x="204750" y="341685"/>
                  </a:cubicBezTo>
                  <a:cubicBezTo>
                    <a:pt x="231581" y="359745"/>
                    <a:pt x="258412" y="377288"/>
                    <a:pt x="285243" y="395347"/>
                  </a:cubicBezTo>
                  <a:cubicBezTo>
                    <a:pt x="291434" y="399475"/>
                    <a:pt x="295562" y="399475"/>
                    <a:pt x="300206" y="393283"/>
                  </a:cubicBezTo>
                  <a:cubicBezTo>
                    <a:pt x="326521" y="357165"/>
                    <a:pt x="357479" y="326206"/>
                    <a:pt x="393598" y="299891"/>
                  </a:cubicBezTo>
                  <a:cubicBezTo>
                    <a:pt x="400305" y="294731"/>
                    <a:pt x="399790" y="290604"/>
                    <a:pt x="395662" y="283896"/>
                  </a:cubicBezTo>
                  <a:cubicBezTo>
                    <a:pt x="381214" y="263257"/>
                    <a:pt x="367799" y="241586"/>
                    <a:pt x="353352" y="220947"/>
                  </a:cubicBezTo>
                  <a:cubicBezTo>
                    <a:pt x="340452" y="202887"/>
                    <a:pt x="331681" y="183280"/>
                    <a:pt x="325489" y="162125"/>
                  </a:cubicBezTo>
                  <a:cubicBezTo>
                    <a:pt x="317749" y="135294"/>
                    <a:pt x="308978" y="108980"/>
                    <a:pt x="299690" y="82665"/>
                  </a:cubicBezTo>
                  <a:cubicBezTo>
                    <a:pt x="296078" y="72345"/>
                    <a:pt x="297626" y="66669"/>
                    <a:pt x="307946" y="61510"/>
                  </a:cubicBezTo>
                  <a:cubicBezTo>
                    <a:pt x="353867" y="37259"/>
                    <a:pt x="401853" y="17136"/>
                    <a:pt x="451903" y="2172"/>
                  </a:cubicBezTo>
                  <a:cubicBezTo>
                    <a:pt x="461191" y="-408"/>
                    <a:pt x="465835" y="624"/>
                    <a:pt x="470478" y="9396"/>
                  </a:cubicBezTo>
                  <a:cubicBezTo>
                    <a:pt x="487506" y="43451"/>
                    <a:pt x="505565" y="77505"/>
                    <a:pt x="522076" y="111559"/>
                  </a:cubicBezTo>
                  <a:cubicBezTo>
                    <a:pt x="531880" y="132199"/>
                    <a:pt x="532396" y="155934"/>
                    <a:pt x="537555" y="177605"/>
                  </a:cubicBezTo>
                  <a:cubicBezTo>
                    <a:pt x="541167" y="192568"/>
                    <a:pt x="543747" y="208047"/>
                    <a:pt x="546843" y="223011"/>
                  </a:cubicBezTo>
                  <a:cubicBezTo>
                    <a:pt x="548391" y="230234"/>
                    <a:pt x="550971" y="232814"/>
                    <a:pt x="559227" y="231782"/>
                  </a:cubicBezTo>
                  <a:cubicBezTo>
                    <a:pt x="602569" y="225590"/>
                    <a:pt x="645395" y="225074"/>
                    <a:pt x="688737" y="231782"/>
                  </a:cubicBezTo>
                  <a:cubicBezTo>
                    <a:pt x="699056" y="233330"/>
                    <a:pt x="702152" y="229718"/>
                    <a:pt x="704216" y="220431"/>
                  </a:cubicBezTo>
                  <a:cubicBezTo>
                    <a:pt x="707828" y="199276"/>
                    <a:pt x="713504" y="178636"/>
                    <a:pt x="716600" y="156966"/>
                  </a:cubicBezTo>
                  <a:cubicBezTo>
                    <a:pt x="720727" y="129103"/>
                    <a:pt x="730531" y="103820"/>
                    <a:pt x="743430" y="79569"/>
                  </a:cubicBezTo>
                  <a:cubicBezTo>
                    <a:pt x="756330" y="56350"/>
                    <a:pt x="768197" y="32099"/>
                    <a:pt x="780065" y="8364"/>
                  </a:cubicBezTo>
                  <a:cubicBezTo>
                    <a:pt x="784193" y="108"/>
                    <a:pt x="788320" y="-1440"/>
                    <a:pt x="797092" y="1140"/>
                  </a:cubicBezTo>
                  <a:cubicBezTo>
                    <a:pt x="848174" y="16620"/>
                    <a:pt x="897192" y="36743"/>
                    <a:pt x="944146" y="62542"/>
                  </a:cubicBezTo>
                  <a:cubicBezTo>
                    <a:pt x="951885" y="66669"/>
                    <a:pt x="953949" y="70797"/>
                    <a:pt x="950853" y="79053"/>
                  </a:cubicBezTo>
                  <a:cubicBezTo>
                    <a:pt x="938470" y="115687"/>
                    <a:pt x="927118" y="152838"/>
                    <a:pt x="914735" y="189472"/>
                  </a:cubicBezTo>
                  <a:cubicBezTo>
                    <a:pt x="912671" y="195148"/>
                    <a:pt x="909575" y="200308"/>
                    <a:pt x="906479" y="205467"/>
                  </a:cubicBezTo>
                  <a:cubicBezTo>
                    <a:pt x="888936" y="231782"/>
                    <a:pt x="871393" y="258613"/>
                    <a:pt x="853334" y="284928"/>
                  </a:cubicBezTo>
                  <a:cubicBezTo>
                    <a:pt x="848690" y="291635"/>
                    <a:pt x="849206" y="296279"/>
                    <a:pt x="855398" y="300923"/>
                  </a:cubicBezTo>
                  <a:cubicBezTo>
                    <a:pt x="891516" y="327238"/>
                    <a:pt x="922475" y="358713"/>
                    <a:pt x="948789" y="394315"/>
                  </a:cubicBezTo>
                  <a:cubicBezTo>
                    <a:pt x="953433" y="401023"/>
                    <a:pt x="957561" y="400507"/>
                    <a:pt x="963753" y="396379"/>
                  </a:cubicBezTo>
                  <a:cubicBezTo>
                    <a:pt x="981296" y="384511"/>
                    <a:pt x="999355" y="373676"/>
                    <a:pt x="1015866" y="360777"/>
                  </a:cubicBezTo>
                  <a:cubicBezTo>
                    <a:pt x="1041149" y="341685"/>
                    <a:pt x="1069528" y="329302"/>
                    <a:pt x="1099971" y="320530"/>
                  </a:cubicBezTo>
                  <a:cubicBezTo>
                    <a:pt x="1123190" y="314339"/>
                    <a:pt x="1145893" y="306083"/>
                    <a:pt x="1168596" y="298343"/>
                  </a:cubicBezTo>
                  <a:cubicBezTo>
                    <a:pt x="1177368" y="295247"/>
                    <a:pt x="1181495" y="297311"/>
                    <a:pt x="1186139" y="305567"/>
                  </a:cubicBezTo>
                  <a:cubicBezTo>
                    <a:pt x="1211422" y="352521"/>
                    <a:pt x="1232061" y="401539"/>
                    <a:pt x="1247024" y="453136"/>
                  </a:cubicBezTo>
                  <a:cubicBezTo>
                    <a:pt x="1249604" y="461392"/>
                    <a:pt x="1247540" y="465520"/>
                    <a:pt x="1240317" y="469648"/>
                  </a:cubicBezTo>
                  <a:cubicBezTo>
                    <a:pt x="1205230" y="487191"/>
                    <a:pt x="1171176" y="506282"/>
                    <a:pt x="1135573" y="522277"/>
                  </a:cubicBezTo>
                  <a:cubicBezTo>
                    <a:pt x="1111838" y="533113"/>
                    <a:pt x="1084492" y="533629"/>
                    <a:pt x="1059209" y="539821"/>
                  </a:cubicBezTo>
                  <a:cubicBezTo>
                    <a:pt x="1053017" y="541369"/>
                    <a:pt x="1046309" y="542401"/>
                    <a:pt x="1040117" y="543433"/>
                  </a:cubicBezTo>
                  <a:cubicBezTo>
                    <a:pt x="1015866" y="548592"/>
                    <a:pt x="1014318" y="548592"/>
                    <a:pt x="1017930" y="572843"/>
                  </a:cubicBezTo>
                  <a:cubicBezTo>
                    <a:pt x="1024122" y="611541"/>
                    <a:pt x="1021542" y="649724"/>
                    <a:pt x="1016383" y="688422"/>
                  </a:cubicBezTo>
                  <a:cubicBezTo>
                    <a:pt x="1014835" y="699258"/>
                    <a:pt x="1019478" y="701837"/>
                    <a:pt x="1028250" y="703386"/>
                  </a:cubicBezTo>
                  <a:cubicBezTo>
                    <a:pt x="1058177" y="709061"/>
                    <a:pt x="1088103" y="715253"/>
                    <a:pt x="1118030" y="720929"/>
                  </a:cubicBezTo>
                  <a:cubicBezTo>
                    <a:pt x="1126802" y="722477"/>
                    <a:pt x="1134541" y="725572"/>
                    <a:pt x="1142281" y="729184"/>
                  </a:cubicBezTo>
                  <a:cubicBezTo>
                    <a:pt x="1173756" y="745696"/>
                    <a:pt x="1205746" y="762207"/>
                    <a:pt x="1237737" y="777686"/>
                  </a:cubicBezTo>
                  <a:cubicBezTo>
                    <a:pt x="1247024" y="782330"/>
                    <a:pt x="1249604" y="786974"/>
                    <a:pt x="1246508" y="797809"/>
                  </a:cubicBezTo>
                  <a:cubicBezTo>
                    <a:pt x="1231545" y="847859"/>
                    <a:pt x="1211422" y="895329"/>
                    <a:pt x="1186655" y="941767"/>
                  </a:cubicBezTo>
                  <a:cubicBezTo>
                    <a:pt x="1182011" y="950539"/>
                    <a:pt x="1177368" y="953634"/>
                    <a:pt x="1167564" y="950023"/>
                  </a:cubicBezTo>
                  <a:cubicBezTo>
                    <a:pt x="1132477" y="938155"/>
                    <a:pt x="1097391" y="926804"/>
                    <a:pt x="1062304" y="915452"/>
                  </a:cubicBezTo>
                  <a:cubicBezTo>
                    <a:pt x="1055081" y="913388"/>
                    <a:pt x="1048889" y="909776"/>
                    <a:pt x="1042697" y="905649"/>
                  </a:cubicBezTo>
                  <a:cubicBezTo>
                    <a:pt x="1016383" y="888106"/>
                    <a:pt x="989552" y="870562"/>
                    <a:pt x="963237" y="852503"/>
                  </a:cubicBezTo>
                  <a:cubicBezTo>
                    <a:pt x="956529" y="847859"/>
                    <a:pt x="952401" y="848375"/>
                    <a:pt x="947241" y="855083"/>
                  </a:cubicBezTo>
                  <a:cubicBezTo>
                    <a:pt x="921443" y="890169"/>
                    <a:pt x="891000" y="921128"/>
                    <a:pt x="855914" y="946927"/>
                  </a:cubicBezTo>
                  <a:cubicBezTo>
                    <a:pt x="847658" y="953119"/>
                    <a:pt x="848174" y="958278"/>
                    <a:pt x="853850" y="966018"/>
                  </a:cubicBezTo>
                  <a:cubicBezTo>
                    <a:pt x="866749" y="984077"/>
                    <a:pt x="877584" y="1002652"/>
                    <a:pt x="890484" y="1020711"/>
                  </a:cubicBezTo>
                  <a:cubicBezTo>
                    <a:pt x="906479" y="1042899"/>
                    <a:pt x="917831" y="1067149"/>
                    <a:pt x="925054" y="1093464"/>
                  </a:cubicBezTo>
                  <a:cubicBezTo>
                    <a:pt x="932278" y="1119263"/>
                    <a:pt x="941050" y="1144030"/>
                    <a:pt x="949821" y="1169313"/>
                  </a:cubicBezTo>
                  <a:cubicBezTo>
                    <a:pt x="952401" y="1177053"/>
                    <a:pt x="950853" y="1181696"/>
                    <a:pt x="943114" y="1185824"/>
                  </a:cubicBezTo>
                  <a:cubicBezTo>
                    <a:pt x="895644" y="1211623"/>
                    <a:pt x="846110" y="1232262"/>
                    <a:pt x="794512" y="1247226"/>
                  </a:cubicBezTo>
                  <a:cubicBezTo>
                    <a:pt x="786773" y="1249290"/>
                    <a:pt x="782645" y="1248258"/>
                    <a:pt x="779033" y="1241034"/>
                  </a:cubicBezTo>
                  <a:cubicBezTo>
                    <a:pt x="760974" y="1205432"/>
                    <a:pt x="742399" y="1169829"/>
                    <a:pt x="724855" y="1134226"/>
                  </a:cubicBezTo>
                  <a:cubicBezTo>
                    <a:pt x="720211" y="1125455"/>
                    <a:pt x="720211" y="1115136"/>
                    <a:pt x="718148" y="1105332"/>
                  </a:cubicBezTo>
                  <a:cubicBezTo>
                    <a:pt x="712988" y="1080565"/>
                    <a:pt x="708344" y="1055798"/>
                    <a:pt x="703184" y="1031031"/>
                  </a:cubicBezTo>
                  <a:cubicBezTo>
                    <a:pt x="700604" y="1015552"/>
                    <a:pt x="701120" y="1015552"/>
                    <a:pt x="686157" y="1016068"/>
                  </a:cubicBezTo>
                  <a:close/>
                  <a:moveTo>
                    <a:pt x="624240" y="791102"/>
                  </a:moveTo>
                  <a:cubicBezTo>
                    <a:pt x="720211" y="788522"/>
                    <a:pt x="791416" y="716801"/>
                    <a:pt x="790900" y="623925"/>
                  </a:cubicBezTo>
                  <a:cubicBezTo>
                    <a:pt x="790384" y="528985"/>
                    <a:pt x="717632" y="457780"/>
                    <a:pt x="624240" y="458296"/>
                  </a:cubicBezTo>
                  <a:cubicBezTo>
                    <a:pt x="530332" y="458296"/>
                    <a:pt x="458095" y="530533"/>
                    <a:pt x="458095" y="624441"/>
                  </a:cubicBezTo>
                  <a:cubicBezTo>
                    <a:pt x="458095" y="718349"/>
                    <a:pt x="530848" y="788522"/>
                    <a:pt x="624240" y="791102"/>
                  </a:cubicBezTo>
                  <a:close/>
                </a:path>
              </a:pathLst>
            </a:custGeom>
            <a:solidFill>
              <a:schemeClr val="accent3"/>
            </a:solidFill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08" name="그룹 107">
              <a:extLst>
                <a:ext uri="{FF2B5EF4-FFF2-40B4-BE49-F238E27FC236}">
                  <a16:creationId xmlns:a16="http://schemas.microsoft.com/office/drawing/2014/main" id="{CB2B41D2-1BC1-4C1A-B50B-D0BA184E1930}"/>
                </a:ext>
              </a:extLst>
            </p:cNvPr>
            <p:cNvGrpSpPr/>
            <p:nvPr/>
          </p:nvGrpSpPr>
          <p:grpSpPr>
            <a:xfrm>
              <a:off x="9262845" y="5514898"/>
              <a:ext cx="797885" cy="1132887"/>
              <a:chOff x="4160927" y="2978939"/>
              <a:chExt cx="1013906" cy="1439607"/>
            </a:xfrm>
          </p:grpSpPr>
          <p:grpSp>
            <p:nvGrpSpPr>
              <p:cNvPr id="109" name="Group 33">
                <a:extLst>
                  <a:ext uri="{FF2B5EF4-FFF2-40B4-BE49-F238E27FC236}">
                    <a16:creationId xmlns:a16="http://schemas.microsoft.com/office/drawing/2014/main" id="{A9CB49CF-786B-4FCE-8B5E-B70C66AB8CD8}"/>
                  </a:ext>
                </a:extLst>
              </p:cNvPr>
              <p:cNvGrpSpPr/>
              <p:nvPr/>
            </p:nvGrpSpPr>
            <p:grpSpPr>
              <a:xfrm>
                <a:off x="4160927" y="2978939"/>
                <a:ext cx="1013906" cy="1439607"/>
                <a:chOff x="5537539" y="2335977"/>
                <a:chExt cx="1157120" cy="2061311"/>
              </a:xfrm>
              <a:solidFill>
                <a:schemeClr val="accent1"/>
              </a:solidFill>
            </p:grpSpPr>
            <p:sp>
              <p:nvSpPr>
                <p:cNvPr id="122" name="Freeform: Shape 3">
                  <a:extLst>
                    <a:ext uri="{FF2B5EF4-FFF2-40B4-BE49-F238E27FC236}">
                      <a16:creationId xmlns:a16="http://schemas.microsoft.com/office/drawing/2014/main" id="{217A1B07-3605-4F6F-8D1A-609CE8FF7D91}"/>
                    </a:ext>
                  </a:extLst>
                </p:cNvPr>
                <p:cNvSpPr/>
                <p:nvPr/>
              </p:nvSpPr>
              <p:spPr>
                <a:xfrm>
                  <a:off x="5537852" y="2496480"/>
                  <a:ext cx="1156465" cy="606268"/>
                </a:xfrm>
                <a:custGeom>
                  <a:avLst/>
                  <a:gdLst>
                    <a:gd name="connsiteX0" fmla="*/ 701 w 1156465"/>
                    <a:gd name="connsiteY0" fmla="*/ 0 h 606268"/>
                    <a:gd name="connsiteX1" fmla="*/ 143682 w 1156465"/>
                    <a:gd name="connsiteY1" fmla="*/ 60977 h 606268"/>
                    <a:gd name="connsiteX2" fmla="*/ 393899 w 1156465"/>
                    <a:gd name="connsiteY2" fmla="*/ 96723 h 606268"/>
                    <a:gd name="connsiteX3" fmla="*/ 619935 w 1156465"/>
                    <a:gd name="connsiteY3" fmla="*/ 103381 h 606268"/>
                    <a:gd name="connsiteX4" fmla="*/ 1035562 w 1156465"/>
                    <a:gd name="connsiteY4" fmla="*/ 55721 h 606268"/>
                    <a:gd name="connsiteX5" fmla="*/ 1157867 w 1156465"/>
                    <a:gd name="connsiteY5" fmla="*/ 350 h 606268"/>
                    <a:gd name="connsiteX6" fmla="*/ 1157867 w 1156465"/>
                    <a:gd name="connsiteY6" fmla="*/ 15069 h 606268"/>
                    <a:gd name="connsiteX7" fmla="*/ 1158217 w 1156465"/>
                    <a:gd name="connsiteY7" fmla="*/ 477305 h 606268"/>
                    <a:gd name="connsiteX8" fmla="*/ 1136490 w 1156465"/>
                    <a:gd name="connsiteY8" fmla="*/ 519007 h 606268"/>
                    <a:gd name="connsiteX9" fmla="*/ 1049229 w 1156465"/>
                    <a:gd name="connsiteY9" fmla="*/ 557206 h 606268"/>
                    <a:gd name="connsiteX10" fmla="*/ 819338 w 1156465"/>
                    <a:gd name="connsiteY10" fmla="*/ 598558 h 606268"/>
                    <a:gd name="connsiteX11" fmla="*/ 524264 w 1156465"/>
                    <a:gd name="connsiteY11" fmla="*/ 609072 h 606268"/>
                    <a:gd name="connsiteX12" fmla="*/ 129314 w 1156465"/>
                    <a:gd name="connsiteY12" fmla="*/ 562112 h 606268"/>
                    <a:gd name="connsiteX13" fmla="*/ 31890 w 1156465"/>
                    <a:gd name="connsiteY13" fmla="*/ 524264 h 606268"/>
                    <a:gd name="connsiteX14" fmla="*/ 0 w 1156465"/>
                    <a:gd name="connsiteY14" fmla="*/ 469945 h 606268"/>
                    <a:gd name="connsiteX15" fmla="*/ 701 w 1156465"/>
                    <a:gd name="connsiteY15" fmla="*/ 15420 h 606268"/>
                    <a:gd name="connsiteX16" fmla="*/ 701 w 1156465"/>
                    <a:gd name="connsiteY16" fmla="*/ 0 h 6062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156465" h="606268">
                      <a:moveTo>
                        <a:pt x="701" y="0"/>
                      </a:moveTo>
                      <a:cubicBezTo>
                        <a:pt x="43805" y="34344"/>
                        <a:pt x="93568" y="48712"/>
                        <a:pt x="143682" y="60977"/>
                      </a:cubicBezTo>
                      <a:cubicBezTo>
                        <a:pt x="226036" y="80953"/>
                        <a:pt x="309442" y="92517"/>
                        <a:pt x="393899" y="96723"/>
                      </a:cubicBezTo>
                      <a:cubicBezTo>
                        <a:pt x="469244" y="100577"/>
                        <a:pt x="544590" y="104432"/>
                        <a:pt x="619935" y="103381"/>
                      </a:cubicBezTo>
                      <a:cubicBezTo>
                        <a:pt x="759762" y="101278"/>
                        <a:pt x="899239" y="91466"/>
                        <a:pt x="1035562" y="55721"/>
                      </a:cubicBezTo>
                      <a:cubicBezTo>
                        <a:pt x="1078667" y="44506"/>
                        <a:pt x="1120369" y="30138"/>
                        <a:pt x="1157867" y="350"/>
                      </a:cubicBezTo>
                      <a:cubicBezTo>
                        <a:pt x="1157867" y="6308"/>
                        <a:pt x="1157867" y="10864"/>
                        <a:pt x="1157867" y="15069"/>
                      </a:cubicBezTo>
                      <a:cubicBezTo>
                        <a:pt x="1157867" y="169264"/>
                        <a:pt x="1157516" y="323109"/>
                        <a:pt x="1158217" y="477305"/>
                      </a:cubicBezTo>
                      <a:cubicBezTo>
                        <a:pt x="1158217" y="496579"/>
                        <a:pt x="1150858" y="508845"/>
                        <a:pt x="1136490" y="519007"/>
                      </a:cubicBezTo>
                      <a:cubicBezTo>
                        <a:pt x="1109856" y="537581"/>
                        <a:pt x="1079718" y="548094"/>
                        <a:pt x="1049229" y="557206"/>
                      </a:cubicBezTo>
                      <a:cubicBezTo>
                        <a:pt x="974234" y="579284"/>
                        <a:pt x="897137" y="590148"/>
                        <a:pt x="819338" y="598558"/>
                      </a:cubicBezTo>
                      <a:cubicBezTo>
                        <a:pt x="721214" y="609072"/>
                        <a:pt x="622739" y="610824"/>
                        <a:pt x="524264" y="609072"/>
                      </a:cubicBezTo>
                      <a:cubicBezTo>
                        <a:pt x="391095" y="606618"/>
                        <a:pt x="258628" y="596806"/>
                        <a:pt x="129314" y="562112"/>
                      </a:cubicBezTo>
                      <a:cubicBezTo>
                        <a:pt x="96022" y="553001"/>
                        <a:pt x="63781" y="538632"/>
                        <a:pt x="31890" y="524264"/>
                      </a:cubicBezTo>
                      <a:cubicBezTo>
                        <a:pt x="9462" y="514452"/>
                        <a:pt x="0" y="496579"/>
                        <a:pt x="0" y="469945"/>
                      </a:cubicBezTo>
                      <a:cubicBezTo>
                        <a:pt x="1051" y="318554"/>
                        <a:pt x="701" y="166811"/>
                        <a:pt x="701" y="15420"/>
                      </a:cubicBezTo>
                      <a:cubicBezTo>
                        <a:pt x="701" y="11214"/>
                        <a:pt x="701" y="6658"/>
                        <a:pt x="701" y="0"/>
                      </a:cubicBezTo>
                      <a:close/>
                    </a:path>
                  </a:pathLst>
                </a:custGeom>
                <a:grpFill/>
                <a:ln w="350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3" name="Freeform: Shape 4">
                  <a:extLst>
                    <a:ext uri="{FF2B5EF4-FFF2-40B4-BE49-F238E27FC236}">
                      <a16:creationId xmlns:a16="http://schemas.microsoft.com/office/drawing/2014/main" id="{67B26916-BD24-48C6-9B1C-3D3EB4D1779A}"/>
                    </a:ext>
                  </a:extLst>
                </p:cNvPr>
                <p:cNvSpPr/>
                <p:nvPr/>
              </p:nvSpPr>
              <p:spPr>
                <a:xfrm>
                  <a:off x="5538194" y="3144451"/>
                  <a:ext cx="1156465" cy="606268"/>
                </a:xfrm>
                <a:custGeom>
                  <a:avLst/>
                  <a:gdLst>
                    <a:gd name="connsiteX0" fmla="*/ 1157875 w 1156465"/>
                    <a:gd name="connsiteY0" fmla="*/ 3154 h 606268"/>
                    <a:gd name="connsiteX1" fmla="*/ 1157875 w 1156465"/>
                    <a:gd name="connsiteY1" fmla="*/ 12616 h 606268"/>
                    <a:gd name="connsiteX2" fmla="*/ 1158226 w 1156465"/>
                    <a:gd name="connsiteY2" fmla="*/ 478706 h 606268"/>
                    <a:gd name="connsiteX3" fmla="*/ 1141404 w 1156465"/>
                    <a:gd name="connsiteY3" fmla="*/ 513751 h 606268"/>
                    <a:gd name="connsiteX4" fmla="*/ 1043981 w 1156465"/>
                    <a:gd name="connsiteY4" fmla="*/ 557556 h 606268"/>
                    <a:gd name="connsiteX5" fmla="*/ 802525 w 1156465"/>
                    <a:gd name="connsiteY5" fmla="*/ 598909 h 606268"/>
                    <a:gd name="connsiteX6" fmla="*/ 525324 w 1156465"/>
                    <a:gd name="connsiteY6" fmla="*/ 608371 h 606268"/>
                    <a:gd name="connsiteX7" fmla="*/ 132827 w 1156465"/>
                    <a:gd name="connsiteY7" fmla="*/ 562112 h 606268"/>
                    <a:gd name="connsiteX8" fmla="*/ 34001 w 1156465"/>
                    <a:gd name="connsiteY8" fmla="*/ 524615 h 606268"/>
                    <a:gd name="connsiteX9" fmla="*/ 8 w 1156465"/>
                    <a:gd name="connsiteY9" fmla="*/ 467843 h 606268"/>
                    <a:gd name="connsiteX10" fmla="*/ 709 w 1156465"/>
                    <a:gd name="connsiteY10" fmla="*/ 14368 h 606268"/>
                    <a:gd name="connsiteX11" fmla="*/ 709 w 1156465"/>
                    <a:gd name="connsiteY11" fmla="*/ 0 h 606268"/>
                    <a:gd name="connsiteX12" fmla="*/ 225694 w 1156465"/>
                    <a:gd name="connsiteY12" fmla="*/ 76046 h 606268"/>
                    <a:gd name="connsiteX13" fmla="*/ 659193 w 1156465"/>
                    <a:gd name="connsiteY13" fmla="*/ 101278 h 606268"/>
                    <a:gd name="connsiteX14" fmla="*/ 1020151 w 1156465"/>
                    <a:gd name="connsiteY14" fmla="*/ 58174 h 606268"/>
                    <a:gd name="connsiteX15" fmla="*/ 1082530 w 1156465"/>
                    <a:gd name="connsiteY15" fmla="*/ 39250 h 606268"/>
                    <a:gd name="connsiteX16" fmla="*/ 1157875 w 1156465"/>
                    <a:gd name="connsiteY16" fmla="*/ 3154 h 6062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156465" h="606268">
                      <a:moveTo>
                        <a:pt x="1157875" y="3154"/>
                      </a:moveTo>
                      <a:cubicBezTo>
                        <a:pt x="1157875" y="4906"/>
                        <a:pt x="1157875" y="8761"/>
                        <a:pt x="1157875" y="12616"/>
                      </a:cubicBezTo>
                      <a:cubicBezTo>
                        <a:pt x="1157875" y="167863"/>
                        <a:pt x="1157875" y="323460"/>
                        <a:pt x="1158226" y="478706"/>
                      </a:cubicBezTo>
                      <a:cubicBezTo>
                        <a:pt x="1158226" y="493776"/>
                        <a:pt x="1152619" y="504990"/>
                        <a:pt x="1141404" y="513751"/>
                      </a:cubicBezTo>
                      <a:cubicBezTo>
                        <a:pt x="1112668" y="536530"/>
                        <a:pt x="1078675" y="547393"/>
                        <a:pt x="1043981" y="557556"/>
                      </a:cubicBezTo>
                      <a:cubicBezTo>
                        <a:pt x="965131" y="580335"/>
                        <a:pt x="884178" y="591199"/>
                        <a:pt x="802525" y="598909"/>
                      </a:cubicBezTo>
                      <a:cubicBezTo>
                        <a:pt x="710358" y="607670"/>
                        <a:pt x="617841" y="610473"/>
                        <a:pt x="525324" y="608371"/>
                      </a:cubicBezTo>
                      <a:cubicBezTo>
                        <a:pt x="393206" y="605217"/>
                        <a:pt x="261089" y="596105"/>
                        <a:pt x="132827" y="562112"/>
                      </a:cubicBezTo>
                      <a:cubicBezTo>
                        <a:pt x="98833" y="553351"/>
                        <a:pt x="66242" y="538632"/>
                        <a:pt x="34001" y="524615"/>
                      </a:cubicBezTo>
                      <a:cubicBezTo>
                        <a:pt x="10522" y="514101"/>
                        <a:pt x="-342" y="495878"/>
                        <a:pt x="8" y="467843"/>
                      </a:cubicBezTo>
                      <a:cubicBezTo>
                        <a:pt x="1410" y="316801"/>
                        <a:pt x="709" y="165760"/>
                        <a:pt x="709" y="14368"/>
                      </a:cubicBezTo>
                      <a:cubicBezTo>
                        <a:pt x="709" y="9812"/>
                        <a:pt x="709" y="5257"/>
                        <a:pt x="709" y="0"/>
                      </a:cubicBezTo>
                      <a:cubicBezTo>
                        <a:pt x="69046" y="48712"/>
                        <a:pt x="147545" y="62729"/>
                        <a:pt x="225694" y="76046"/>
                      </a:cubicBezTo>
                      <a:cubicBezTo>
                        <a:pt x="369026" y="100928"/>
                        <a:pt x="514110" y="105484"/>
                        <a:pt x="659193" y="101278"/>
                      </a:cubicBezTo>
                      <a:cubicBezTo>
                        <a:pt x="780797" y="97774"/>
                        <a:pt x="901700" y="87261"/>
                        <a:pt x="1020151" y="58174"/>
                      </a:cubicBezTo>
                      <a:cubicBezTo>
                        <a:pt x="1041177" y="52917"/>
                        <a:pt x="1062554" y="47660"/>
                        <a:pt x="1082530" y="39250"/>
                      </a:cubicBezTo>
                      <a:cubicBezTo>
                        <a:pt x="1107762" y="29087"/>
                        <a:pt x="1132293" y="15770"/>
                        <a:pt x="1157875" y="3154"/>
                      </a:cubicBezTo>
                      <a:close/>
                    </a:path>
                  </a:pathLst>
                </a:custGeom>
                <a:grpFill/>
                <a:ln w="350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4" name="Freeform: Shape 5">
                  <a:extLst>
                    <a:ext uri="{FF2B5EF4-FFF2-40B4-BE49-F238E27FC236}">
                      <a16:creationId xmlns:a16="http://schemas.microsoft.com/office/drawing/2014/main" id="{5BA86E86-B3E3-41D5-81D3-6E1493B43D13}"/>
                    </a:ext>
                  </a:extLst>
                </p:cNvPr>
                <p:cNvSpPr/>
                <p:nvPr/>
              </p:nvSpPr>
              <p:spPr>
                <a:xfrm>
                  <a:off x="5538187" y="3791020"/>
                  <a:ext cx="1156465" cy="606268"/>
                </a:xfrm>
                <a:custGeom>
                  <a:avLst/>
                  <a:gdLst>
                    <a:gd name="connsiteX0" fmla="*/ 365 w 1156465"/>
                    <a:gd name="connsiteY0" fmla="*/ 0 h 606268"/>
                    <a:gd name="connsiteX1" fmla="*/ 188554 w 1156465"/>
                    <a:gd name="connsiteY1" fmla="*/ 69738 h 606268"/>
                    <a:gd name="connsiteX2" fmla="*/ 443677 w 1156465"/>
                    <a:gd name="connsiteY2" fmla="*/ 98825 h 606268"/>
                    <a:gd name="connsiteX3" fmla="*/ 609787 w 1156465"/>
                    <a:gd name="connsiteY3" fmla="*/ 102680 h 606268"/>
                    <a:gd name="connsiteX4" fmla="*/ 1014199 w 1156465"/>
                    <a:gd name="connsiteY4" fmla="*/ 59575 h 606268"/>
                    <a:gd name="connsiteX5" fmla="*/ 1118982 w 1156465"/>
                    <a:gd name="connsiteY5" fmla="*/ 23480 h 606268"/>
                    <a:gd name="connsiteX6" fmla="*/ 1155779 w 1156465"/>
                    <a:gd name="connsiteY6" fmla="*/ 1402 h 606268"/>
                    <a:gd name="connsiteX7" fmla="*/ 1156480 w 1156465"/>
                    <a:gd name="connsiteY7" fmla="*/ 14719 h 606268"/>
                    <a:gd name="connsiteX8" fmla="*/ 1156830 w 1156465"/>
                    <a:gd name="connsiteY8" fmla="*/ 479407 h 606268"/>
                    <a:gd name="connsiteX9" fmla="*/ 1140359 w 1156465"/>
                    <a:gd name="connsiteY9" fmla="*/ 513400 h 606268"/>
                    <a:gd name="connsiteX10" fmla="*/ 1071322 w 1156465"/>
                    <a:gd name="connsiteY10" fmla="*/ 548445 h 606268"/>
                    <a:gd name="connsiteX11" fmla="*/ 864210 w 1156465"/>
                    <a:gd name="connsiteY11" fmla="*/ 592601 h 606268"/>
                    <a:gd name="connsiteX12" fmla="*/ 523227 w 1156465"/>
                    <a:gd name="connsiteY12" fmla="*/ 608371 h 606268"/>
                    <a:gd name="connsiteX13" fmla="*/ 147902 w 1156465"/>
                    <a:gd name="connsiteY13" fmla="*/ 566668 h 606268"/>
                    <a:gd name="connsiteX14" fmla="*/ 43119 w 1156465"/>
                    <a:gd name="connsiteY14" fmla="*/ 530923 h 606268"/>
                    <a:gd name="connsiteX15" fmla="*/ 18238 w 1156465"/>
                    <a:gd name="connsiteY15" fmla="*/ 515503 h 606268"/>
                    <a:gd name="connsiteX16" fmla="*/ 15 w 1156465"/>
                    <a:gd name="connsiteY16" fmla="*/ 478356 h 606268"/>
                    <a:gd name="connsiteX17" fmla="*/ 365 w 1156465"/>
                    <a:gd name="connsiteY17" fmla="*/ 16120 h 606268"/>
                    <a:gd name="connsiteX18" fmla="*/ 365 w 1156465"/>
                    <a:gd name="connsiteY18" fmla="*/ 0 h 6062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1156465" h="606268">
                      <a:moveTo>
                        <a:pt x="365" y="0"/>
                      </a:moveTo>
                      <a:cubicBezTo>
                        <a:pt x="57838" y="42404"/>
                        <a:pt x="123020" y="56421"/>
                        <a:pt x="188554" y="69738"/>
                      </a:cubicBezTo>
                      <a:cubicBezTo>
                        <a:pt x="272660" y="86560"/>
                        <a:pt x="357818" y="95671"/>
                        <a:pt x="443677" y="98825"/>
                      </a:cubicBezTo>
                      <a:cubicBezTo>
                        <a:pt x="499047" y="100928"/>
                        <a:pt x="554417" y="103381"/>
                        <a:pt x="609787" y="102680"/>
                      </a:cubicBezTo>
                      <a:cubicBezTo>
                        <a:pt x="745759" y="100227"/>
                        <a:pt x="881381" y="92167"/>
                        <a:pt x="1014199" y="59575"/>
                      </a:cubicBezTo>
                      <a:cubicBezTo>
                        <a:pt x="1049945" y="50814"/>
                        <a:pt x="1084639" y="36797"/>
                        <a:pt x="1118982" y="23480"/>
                      </a:cubicBezTo>
                      <a:cubicBezTo>
                        <a:pt x="1131949" y="18573"/>
                        <a:pt x="1142813" y="9462"/>
                        <a:pt x="1155779" y="1402"/>
                      </a:cubicBezTo>
                      <a:cubicBezTo>
                        <a:pt x="1156129" y="5957"/>
                        <a:pt x="1156480" y="10163"/>
                        <a:pt x="1156480" y="14719"/>
                      </a:cubicBezTo>
                      <a:cubicBezTo>
                        <a:pt x="1156480" y="169615"/>
                        <a:pt x="1156480" y="324511"/>
                        <a:pt x="1156830" y="479407"/>
                      </a:cubicBezTo>
                      <a:cubicBezTo>
                        <a:pt x="1156830" y="494126"/>
                        <a:pt x="1152625" y="506392"/>
                        <a:pt x="1140359" y="513400"/>
                      </a:cubicBezTo>
                      <a:cubicBezTo>
                        <a:pt x="1117931" y="526367"/>
                        <a:pt x="1095503" y="539684"/>
                        <a:pt x="1071322" y="548445"/>
                      </a:cubicBezTo>
                      <a:cubicBezTo>
                        <a:pt x="1004387" y="572625"/>
                        <a:pt x="934649" y="583489"/>
                        <a:pt x="864210" y="592601"/>
                      </a:cubicBezTo>
                      <a:cubicBezTo>
                        <a:pt x="751016" y="606969"/>
                        <a:pt x="637472" y="610473"/>
                        <a:pt x="523227" y="608371"/>
                      </a:cubicBezTo>
                      <a:cubicBezTo>
                        <a:pt x="396717" y="606268"/>
                        <a:pt x="271258" y="596806"/>
                        <a:pt x="147902" y="566668"/>
                      </a:cubicBezTo>
                      <a:cubicBezTo>
                        <a:pt x="112157" y="557907"/>
                        <a:pt x="77813" y="543539"/>
                        <a:pt x="43119" y="530923"/>
                      </a:cubicBezTo>
                      <a:cubicBezTo>
                        <a:pt x="34008" y="527769"/>
                        <a:pt x="25948" y="521461"/>
                        <a:pt x="18238" y="515503"/>
                      </a:cubicBezTo>
                      <a:cubicBezTo>
                        <a:pt x="5622" y="506392"/>
                        <a:pt x="-336" y="494827"/>
                        <a:pt x="15" y="478356"/>
                      </a:cubicBezTo>
                      <a:cubicBezTo>
                        <a:pt x="365" y="324161"/>
                        <a:pt x="365" y="170316"/>
                        <a:pt x="365" y="16120"/>
                      </a:cubicBezTo>
                      <a:cubicBezTo>
                        <a:pt x="365" y="11565"/>
                        <a:pt x="365" y="7009"/>
                        <a:pt x="365" y="0"/>
                      </a:cubicBezTo>
                      <a:close/>
                    </a:path>
                  </a:pathLst>
                </a:custGeom>
                <a:grpFill/>
                <a:ln w="350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5" name="Freeform: Shape 6">
                  <a:extLst>
                    <a:ext uri="{FF2B5EF4-FFF2-40B4-BE49-F238E27FC236}">
                      <a16:creationId xmlns:a16="http://schemas.microsoft.com/office/drawing/2014/main" id="{00DE5EB1-6E05-466C-934C-404E2B2A0C2D}"/>
                    </a:ext>
                  </a:extLst>
                </p:cNvPr>
                <p:cNvSpPr/>
                <p:nvPr/>
              </p:nvSpPr>
              <p:spPr>
                <a:xfrm>
                  <a:off x="5537539" y="2335977"/>
                  <a:ext cx="1156465" cy="245311"/>
                </a:xfrm>
                <a:custGeom>
                  <a:avLst/>
                  <a:gdLst>
                    <a:gd name="connsiteX0" fmla="*/ 576442 w 1156465"/>
                    <a:gd name="connsiteY0" fmla="*/ 3504 h 245310"/>
                    <a:gd name="connsiteX1" fmla="*/ 913920 w 1156465"/>
                    <a:gd name="connsiteY1" fmla="*/ 26984 h 245310"/>
                    <a:gd name="connsiteX2" fmla="*/ 1101758 w 1156465"/>
                    <a:gd name="connsiteY2" fmla="*/ 75696 h 245310"/>
                    <a:gd name="connsiteX3" fmla="*/ 1147666 w 1156465"/>
                    <a:gd name="connsiteY3" fmla="*/ 105133 h 245310"/>
                    <a:gd name="connsiteX4" fmla="*/ 1147666 w 1156465"/>
                    <a:gd name="connsiteY4" fmla="*/ 147186 h 245310"/>
                    <a:gd name="connsiteX5" fmla="*/ 1100706 w 1156465"/>
                    <a:gd name="connsiteY5" fmla="*/ 176974 h 245310"/>
                    <a:gd name="connsiteX6" fmla="*/ 926536 w 1156465"/>
                    <a:gd name="connsiteY6" fmla="*/ 223233 h 245310"/>
                    <a:gd name="connsiteX7" fmla="*/ 650386 w 1156465"/>
                    <a:gd name="connsiteY7" fmla="*/ 247413 h 245310"/>
                    <a:gd name="connsiteX8" fmla="*/ 230904 w 1156465"/>
                    <a:gd name="connsiteY8" fmla="*/ 223233 h 245310"/>
                    <a:gd name="connsiteX9" fmla="*/ 70401 w 1156465"/>
                    <a:gd name="connsiteY9" fmla="*/ 182231 h 245310"/>
                    <a:gd name="connsiteX10" fmla="*/ 19937 w 1156465"/>
                    <a:gd name="connsiteY10" fmla="*/ 155247 h 245310"/>
                    <a:gd name="connsiteX11" fmla="*/ 19236 w 1156465"/>
                    <a:gd name="connsiteY11" fmla="*/ 98124 h 245310"/>
                    <a:gd name="connsiteX12" fmla="*/ 98437 w 1156465"/>
                    <a:gd name="connsiteY12" fmla="*/ 60276 h 245310"/>
                    <a:gd name="connsiteX13" fmla="*/ 319917 w 1156465"/>
                    <a:gd name="connsiteY13" fmla="*/ 17172 h 245310"/>
                    <a:gd name="connsiteX14" fmla="*/ 576092 w 1156465"/>
                    <a:gd name="connsiteY14" fmla="*/ 0 h 245310"/>
                    <a:gd name="connsiteX15" fmla="*/ 576442 w 1156465"/>
                    <a:gd name="connsiteY15" fmla="*/ 3504 h 2453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1156465" h="245310">
                      <a:moveTo>
                        <a:pt x="576442" y="3504"/>
                      </a:moveTo>
                      <a:cubicBezTo>
                        <a:pt x="689636" y="3855"/>
                        <a:pt x="802128" y="9812"/>
                        <a:pt x="913920" y="26984"/>
                      </a:cubicBezTo>
                      <a:cubicBezTo>
                        <a:pt x="978401" y="36797"/>
                        <a:pt x="1042182" y="49062"/>
                        <a:pt x="1101758" y="75696"/>
                      </a:cubicBezTo>
                      <a:cubicBezTo>
                        <a:pt x="1118228" y="83055"/>
                        <a:pt x="1133648" y="93569"/>
                        <a:pt x="1147666" y="105133"/>
                      </a:cubicBezTo>
                      <a:cubicBezTo>
                        <a:pt x="1162735" y="117749"/>
                        <a:pt x="1162735" y="134570"/>
                        <a:pt x="1147666" y="147186"/>
                      </a:cubicBezTo>
                      <a:cubicBezTo>
                        <a:pt x="1133648" y="159102"/>
                        <a:pt x="1117528" y="169615"/>
                        <a:pt x="1100706" y="176974"/>
                      </a:cubicBezTo>
                      <a:cubicBezTo>
                        <a:pt x="1044986" y="201856"/>
                        <a:pt x="986111" y="213771"/>
                        <a:pt x="926536" y="223233"/>
                      </a:cubicBezTo>
                      <a:cubicBezTo>
                        <a:pt x="835070" y="237951"/>
                        <a:pt x="742903" y="244960"/>
                        <a:pt x="650386" y="247413"/>
                      </a:cubicBezTo>
                      <a:cubicBezTo>
                        <a:pt x="509858" y="251268"/>
                        <a:pt x="370031" y="244960"/>
                        <a:pt x="230904" y="223233"/>
                      </a:cubicBezTo>
                      <a:cubicBezTo>
                        <a:pt x="176585" y="214472"/>
                        <a:pt x="122267" y="203257"/>
                        <a:pt x="70401" y="182231"/>
                      </a:cubicBezTo>
                      <a:cubicBezTo>
                        <a:pt x="52879" y="175222"/>
                        <a:pt x="35357" y="166110"/>
                        <a:pt x="19937" y="155247"/>
                      </a:cubicBezTo>
                      <a:cubicBezTo>
                        <a:pt x="-5996" y="137024"/>
                        <a:pt x="-7047" y="114946"/>
                        <a:pt x="19236" y="98124"/>
                      </a:cubicBezTo>
                      <a:cubicBezTo>
                        <a:pt x="43767" y="82354"/>
                        <a:pt x="70751" y="69738"/>
                        <a:pt x="98437" y="60276"/>
                      </a:cubicBezTo>
                      <a:cubicBezTo>
                        <a:pt x="170278" y="35745"/>
                        <a:pt x="244922" y="24181"/>
                        <a:pt x="319917" y="17172"/>
                      </a:cubicBezTo>
                      <a:cubicBezTo>
                        <a:pt x="405075" y="9462"/>
                        <a:pt x="490934" y="5607"/>
                        <a:pt x="576092" y="0"/>
                      </a:cubicBezTo>
                      <a:cubicBezTo>
                        <a:pt x="576442" y="1051"/>
                        <a:pt x="576442" y="2103"/>
                        <a:pt x="576442" y="3504"/>
                      </a:cubicBezTo>
                      <a:close/>
                    </a:path>
                  </a:pathLst>
                </a:custGeom>
                <a:grpFill/>
                <a:ln w="350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6" name="Freeform: Shape 7">
                  <a:extLst>
                    <a:ext uri="{FF2B5EF4-FFF2-40B4-BE49-F238E27FC236}">
                      <a16:creationId xmlns:a16="http://schemas.microsoft.com/office/drawing/2014/main" id="{8B2A99DA-A570-4579-9362-373E55A9F2DF}"/>
                    </a:ext>
                  </a:extLst>
                </p:cNvPr>
                <p:cNvSpPr/>
                <p:nvPr/>
              </p:nvSpPr>
              <p:spPr>
                <a:xfrm>
                  <a:off x="5537671" y="3699734"/>
                  <a:ext cx="1156465" cy="175222"/>
                </a:xfrm>
                <a:custGeom>
                  <a:avLst/>
                  <a:gdLst>
                    <a:gd name="connsiteX0" fmla="*/ 574909 w 1156465"/>
                    <a:gd name="connsiteY0" fmla="*/ 177146 h 175221"/>
                    <a:gd name="connsiteX1" fmla="*/ 204490 w 1156465"/>
                    <a:gd name="connsiteY1" fmla="*/ 148409 h 175221"/>
                    <a:gd name="connsiteX2" fmla="*/ 57303 w 1156465"/>
                    <a:gd name="connsiteY2" fmla="*/ 106706 h 175221"/>
                    <a:gd name="connsiteX3" fmla="*/ 13147 w 1156465"/>
                    <a:gd name="connsiteY3" fmla="*/ 79372 h 175221"/>
                    <a:gd name="connsiteX4" fmla="*/ 12096 w 1156465"/>
                    <a:gd name="connsiteY4" fmla="*/ 33463 h 175221"/>
                    <a:gd name="connsiteX5" fmla="*/ 52747 w 1156465"/>
                    <a:gd name="connsiteY5" fmla="*/ 7180 h 175221"/>
                    <a:gd name="connsiteX6" fmla="*/ 63261 w 1156465"/>
                    <a:gd name="connsiteY6" fmla="*/ 7180 h 175221"/>
                    <a:gd name="connsiteX7" fmla="*/ 314529 w 1156465"/>
                    <a:gd name="connsiteY7" fmla="*/ 56593 h 175221"/>
                    <a:gd name="connsiteX8" fmla="*/ 601893 w 1156465"/>
                    <a:gd name="connsiteY8" fmla="*/ 68858 h 175221"/>
                    <a:gd name="connsiteX9" fmla="*/ 981424 w 1156465"/>
                    <a:gd name="connsiteY9" fmla="*/ 30309 h 175221"/>
                    <a:gd name="connsiteX10" fmla="*/ 1079548 w 1156465"/>
                    <a:gd name="connsiteY10" fmla="*/ 1924 h 175221"/>
                    <a:gd name="connsiteX11" fmla="*/ 1090412 w 1156465"/>
                    <a:gd name="connsiteY11" fmla="*/ 522 h 175221"/>
                    <a:gd name="connsiteX12" fmla="*/ 1146833 w 1156465"/>
                    <a:gd name="connsiteY12" fmla="*/ 34515 h 175221"/>
                    <a:gd name="connsiteX13" fmla="*/ 1147184 w 1156465"/>
                    <a:gd name="connsiteY13" fmla="*/ 76568 h 175221"/>
                    <a:gd name="connsiteX14" fmla="*/ 1100224 w 1156465"/>
                    <a:gd name="connsiteY14" fmla="*/ 106356 h 175221"/>
                    <a:gd name="connsiteX15" fmla="*/ 922900 w 1156465"/>
                    <a:gd name="connsiteY15" fmla="*/ 152965 h 175221"/>
                    <a:gd name="connsiteX16" fmla="*/ 644297 w 1156465"/>
                    <a:gd name="connsiteY16" fmla="*/ 176445 h 175221"/>
                    <a:gd name="connsiteX17" fmla="*/ 574909 w 1156465"/>
                    <a:gd name="connsiteY17" fmla="*/ 177146 h 1752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1156465" h="175221">
                      <a:moveTo>
                        <a:pt x="574909" y="177146"/>
                      </a:moveTo>
                      <a:cubicBezTo>
                        <a:pt x="450852" y="178197"/>
                        <a:pt x="327145" y="170837"/>
                        <a:pt x="204490" y="148409"/>
                      </a:cubicBezTo>
                      <a:cubicBezTo>
                        <a:pt x="154026" y="139297"/>
                        <a:pt x="104263" y="128083"/>
                        <a:pt x="57303" y="106706"/>
                      </a:cubicBezTo>
                      <a:cubicBezTo>
                        <a:pt x="41533" y="99697"/>
                        <a:pt x="26464" y="90235"/>
                        <a:pt x="13147" y="79372"/>
                      </a:cubicBezTo>
                      <a:cubicBezTo>
                        <a:pt x="-4025" y="65354"/>
                        <a:pt x="-4375" y="47832"/>
                        <a:pt x="12096" y="33463"/>
                      </a:cubicBezTo>
                      <a:cubicBezTo>
                        <a:pt x="24011" y="22950"/>
                        <a:pt x="38730" y="15591"/>
                        <a:pt x="52747" y="7180"/>
                      </a:cubicBezTo>
                      <a:cubicBezTo>
                        <a:pt x="55551" y="5428"/>
                        <a:pt x="60107" y="6129"/>
                        <a:pt x="63261" y="7180"/>
                      </a:cubicBezTo>
                      <a:cubicBezTo>
                        <a:pt x="144914" y="34515"/>
                        <a:pt x="229371" y="47481"/>
                        <a:pt x="314529" y="56593"/>
                      </a:cubicBezTo>
                      <a:cubicBezTo>
                        <a:pt x="410200" y="66756"/>
                        <a:pt x="505871" y="70610"/>
                        <a:pt x="601893" y="68858"/>
                      </a:cubicBezTo>
                      <a:cubicBezTo>
                        <a:pt x="729455" y="66405"/>
                        <a:pt x="856315" y="58345"/>
                        <a:pt x="981424" y="30309"/>
                      </a:cubicBezTo>
                      <a:cubicBezTo>
                        <a:pt x="1014716" y="22950"/>
                        <a:pt x="1046957" y="11385"/>
                        <a:pt x="1079548" y="1924"/>
                      </a:cubicBezTo>
                      <a:cubicBezTo>
                        <a:pt x="1083053" y="872"/>
                        <a:pt x="1087959" y="-880"/>
                        <a:pt x="1090412" y="522"/>
                      </a:cubicBezTo>
                      <a:cubicBezTo>
                        <a:pt x="1109686" y="11385"/>
                        <a:pt x="1129662" y="21198"/>
                        <a:pt x="1146833" y="34515"/>
                      </a:cubicBezTo>
                      <a:cubicBezTo>
                        <a:pt x="1162253" y="46430"/>
                        <a:pt x="1161903" y="63952"/>
                        <a:pt x="1147184" y="76568"/>
                      </a:cubicBezTo>
                      <a:cubicBezTo>
                        <a:pt x="1133166" y="88483"/>
                        <a:pt x="1117046" y="98996"/>
                        <a:pt x="1100224" y="106356"/>
                      </a:cubicBezTo>
                      <a:cubicBezTo>
                        <a:pt x="1043803" y="131588"/>
                        <a:pt x="983526" y="143152"/>
                        <a:pt x="922900" y="152965"/>
                      </a:cubicBezTo>
                      <a:cubicBezTo>
                        <a:pt x="830733" y="167683"/>
                        <a:pt x="737515" y="175393"/>
                        <a:pt x="644297" y="176445"/>
                      </a:cubicBezTo>
                      <a:cubicBezTo>
                        <a:pt x="621168" y="177146"/>
                        <a:pt x="598038" y="177146"/>
                        <a:pt x="574909" y="177146"/>
                      </a:cubicBezTo>
                      <a:close/>
                    </a:path>
                  </a:pathLst>
                </a:custGeom>
                <a:grpFill/>
                <a:ln w="350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7" name="Freeform: Shape 8">
                  <a:extLst>
                    <a:ext uri="{FF2B5EF4-FFF2-40B4-BE49-F238E27FC236}">
                      <a16:creationId xmlns:a16="http://schemas.microsoft.com/office/drawing/2014/main" id="{35544E99-882C-4750-8034-9B52B3FA1BCB}"/>
                    </a:ext>
                  </a:extLst>
                </p:cNvPr>
                <p:cNvSpPr/>
                <p:nvPr/>
              </p:nvSpPr>
              <p:spPr>
                <a:xfrm>
                  <a:off x="5537669" y="3055216"/>
                  <a:ext cx="1156465" cy="175222"/>
                </a:xfrm>
                <a:custGeom>
                  <a:avLst/>
                  <a:gdLst>
                    <a:gd name="connsiteX0" fmla="*/ 587526 w 1156465"/>
                    <a:gd name="connsiteY0" fmla="*/ 175794 h 175221"/>
                    <a:gd name="connsiteX1" fmla="*/ 226919 w 1156465"/>
                    <a:gd name="connsiteY1" fmla="*/ 149862 h 175221"/>
                    <a:gd name="connsiteX2" fmla="*/ 42235 w 1156465"/>
                    <a:gd name="connsiteY2" fmla="*/ 96944 h 175221"/>
                    <a:gd name="connsiteX3" fmla="*/ 10345 w 1156465"/>
                    <a:gd name="connsiteY3" fmla="*/ 73815 h 175221"/>
                    <a:gd name="connsiteX4" fmla="*/ 9644 w 1156465"/>
                    <a:gd name="connsiteY4" fmla="*/ 34566 h 175221"/>
                    <a:gd name="connsiteX5" fmla="*/ 54851 w 1156465"/>
                    <a:gd name="connsiteY5" fmla="*/ 4427 h 175221"/>
                    <a:gd name="connsiteX6" fmla="*/ 65715 w 1156465"/>
                    <a:gd name="connsiteY6" fmla="*/ 5128 h 175221"/>
                    <a:gd name="connsiteX7" fmla="*/ 304368 w 1156465"/>
                    <a:gd name="connsiteY7" fmla="*/ 53489 h 175221"/>
                    <a:gd name="connsiteX8" fmla="*/ 608202 w 1156465"/>
                    <a:gd name="connsiteY8" fmla="*/ 67157 h 175221"/>
                    <a:gd name="connsiteX9" fmla="*/ 1000349 w 1156465"/>
                    <a:gd name="connsiteY9" fmla="*/ 25103 h 175221"/>
                    <a:gd name="connsiteX10" fmla="*/ 1079900 w 1156465"/>
                    <a:gd name="connsiteY10" fmla="*/ 1273 h 175221"/>
                    <a:gd name="connsiteX11" fmla="*/ 1096371 w 1156465"/>
                    <a:gd name="connsiteY11" fmla="*/ 1624 h 175221"/>
                    <a:gd name="connsiteX12" fmla="*/ 1141578 w 1156465"/>
                    <a:gd name="connsiteY12" fmla="*/ 27557 h 175221"/>
                    <a:gd name="connsiteX13" fmla="*/ 1141578 w 1156465"/>
                    <a:gd name="connsiteY13" fmla="*/ 81525 h 175221"/>
                    <a:gd name="connsiteX14" fmla="*/ 1045556 w 1156465"/>
                    <a:gd name="connsiteY14" fmla="*/ 125330 h 175221"/>
                    <a:gd name="connsiteX15" fmla="*/ 842299 w 1156465"/>
                    <a:gd name="connsiteY15" fmla="*/ 163178 h 175221"/>
                    <a:gd name="connsiteX16" fmla="*/ 587526 w 1156465"/>
                    <a:gd name="connsiteY16" fmla="*/ 175794 h 1752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156465" h="175221">
                      <a:moveTo>
                        <a:pt x="587526" y="175794"/>
                      </a:moveTo>
                      <a:cubicBezTo>
                        <a:pt x="461366" y="176495"/>
                        <a:pt x="343617" y="169486"/>
                        <a:pt x="226919" y="149862"/>
                      </a:cubicBezTo>
                      <a:cubicBezTo>
                        <a:pt x="163489" y="139348"/>
                        <a:pt x="100059" y="126732"/>
                        <a:pt x="42235" y="96944"/>
                      </a:cubicBezTo>
                      <a:cubicBezTo>
                        <a:pt x="30671" y="90987"/>
                        <a:pt x="19807" y="82927"/>
                        <a:pt x="10345" y="73815"/>
                      </a:cubicBezTo>
                      <a:cubicBezTo>
                        <a:pt x="-2972" y="61199"/>
                        <a:pt x="-3673" y="46831"/>
                        <a:pt x="9644" y="34566"/>
                      </a:cubicBezTo>
                      <a:cubicBezTo>
                        <a:pt x="22961" y="22650"/>
                        <a:pt x="39432" y="13889"/>
                        <a:pt x="54851" y="4427"/>
                      </a:cubicBezTo>
                      <a:cubicBezTo>
                        <a:pt x="57305" y="3026"/>
                        <a:pt x="62211" y="3726"/>
                        <a:pt x="65715" y="5128"/>
                      </a:cubicBezTo>
                      <a:cubicBezTo>
                        <a:pt x="143163" y="32112"/>
                        <a:pt x="223415" y="44378"/>
                        <a:pt x="304368" y="53489"/>
                      </a:cubicBezTo>
                      <a:cubicBezTo>
                        <a:pt x="405295" y="65054"/>
                        <a:pt x="506924" y="68909"/>
                        <a:pt x="608202" y="67157"/>
                      </a:cubicBezTo>
                      <a:cubicBezTo>
                        <a:pt x="739969" y="65054"/>
                        <a:pt x="871386" y="55592"/>
                        <a:pt x="1000349" y="25103"/>
                      </a:cubicBezTo>
                      <a:cubicBezTo>
                        <a:pt x="1027333" y="18796"/>
                        <a:pt x="1053266" y="8983"/>
                        <a:pt x="1079900" y="1273"/>
                      </a:cubicBezTo>
                      <a:cubicBezTo>
                        <a:pt x="1085157" y="-128"/>
                        <a:pt x="1091815" y="-829"/>
                        <a:pt x="1096371" y="1624"/>
                      </a:cubicBezTo>
                      <a:cubicBezTo>
                        <a:pt x="1111791" y="9334"/>
                        <a:pt x="1127911" y="17043"/>
                        <a:pt x="1141578" y="27557"/>
                      </a:cubicBezTo>
                      <a:cubicBezTo>
                        <a:pt x="1164007" y="44378"/>
                        <a:pt x="1163656" y="63652"/>
                        <a:pt x="1141578" y="81525"/>
                      </a:cubicBezTo>
                      <a:cubicBezTo>
                        <a:pt x="1113192" y="104304"/>
                        <a:pt x="1079550" y="115168"/>
                        <a:pt x="1045556" y="125330"/>
                      </a:cubicBezTo>
                      <a:cubicBezTo>
                        <a:pt x="978972" y="144955"/>
                        <a:pt x="910986" y="155469"/>
                        <a:pt x="842299" y="163178"/>
                      </a:cubicBezTo>
                      <a:cubicBezTo>
                        <a:pt x="755389" y="171940"/>
                        <a:pt x="667778" y="176846"/>
                        <a:pt x="587526" y="175794"/>
                      </a:cubicBezTo>
                      <a:close/>
                    </a:path>
                  </a:pathLst>
                </a:custGeom>
                <a:grpFill/>
                <a:ln w="350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10" name="그룹 109">
                <a:extLst>
                  <a:ext uri="{FF2B5EF4-FFF2-40B4-BE49-F238E27FC236}">
                    <a16:creationId xmlns:a16="http://schemas.microsoft.com/office/drawing/2014/main" id="{8A077AA5-C385-418B-9AAE-05AB11B2CAD3}"/>
                  </a:ext>
                </a:extLst>
              </p:cNvPr>
              <p:cNvGrpSpPr/>
              <p:nvPr/>
            </p:nvGrpSpPr>
            <p:grpSpPr>
              <a:xfrm flipV="1">
                <a:off x="4432813" y="3299472"/>
                <a:ext cx="527928" cy="58693"/>
                <a:chOff x="3058239" y="2911633"/>
                <a:chExt cx="1213216" cy="134881"/>
              </a:xfrm>
              <a:solidFill>
                <a:schemeClr val="bg1"/>
              </a:solidFill>
            </p:grpSpPr>
            <p:sp>
              <p:nvSpPr>
                <p:cNvPr id="119" name="사각형: 둥근 모서리 118">
                  <a:extLst>
                    <a:ext uri="{FF2B5EF4-FFF2-40B4-BE49-F238E27FC236}">
                      <a16:creationId xmlns:a16="http://schemas.microsoft.com/office/drawing/2014/main" id="{680FEAC0-AC5C-4405-9726-F75BB4597891}"/>
                    </a:ext>
                  </a:extLst>
                </p:cNvPr>
                <p:cNvSpPr/>
                <p:nvPr/>
              </p:nvSpPr>
              <p:spPr>
                <a:xfrm>
                  <a:off x="3058239" y="2911633"/>
                  <a:ext cx="710482" cy="134881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0" name="사각형: 둥근 모서리 119">
                  <a:extLst>
                    <a:ext uri="{FF2B5EF4-FFF2-40B4-BE49-F238E27FC236}">
                      <a16:creationId xmlns:a16="http://schemas.microsoft.com/office/drawing/2014/main" id="{F509AF38-0A4E-43BC-A5CF-B354BA61BF40}"/>
                    </a:ext>
                  </a:extLst>
                </p:cNvPr>
                <p:cNvSpPr/>
                <p:nvPr/>
              </p:nvSpPr>
              <p:spPr>
                <a:xfrm>
                  <a:off x="3804088" y="2911633"/>
                  <a:ext cx="216000" cy="134881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1" name="사각형: 둥근 모서리 120">
                  <a:extLst>
                    <a:ext uri="{FF2B5EF4-FFF2-40B4-BE49-F238E27FC236}">
                      <a16:creationId xmlns:a16="http://schemas.microsoft.com/office/drawing/2014/main" id="{6FB854D7-B44E-4C43-A293-4445E8AB6BCA}"/>
                    </a:ext>
                  </a:extLst>
                </p:cNvPr>
                <p:cNvSpPr/>
                <p:nvPr/>
              </p:nvSpPr>
              <p:spPr>
                <a:xfrm>
                  <a:off x="4055455" y="2911633"/>
                  <a:ext cx="216000" cy="134881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11" name="그룹 110">
                <a:extLst>
                  <a:ext uri="{FF2B5EF4-FFF2-40B4-BE49-F238E27FC236}">
                    <a16:creationId xmlns:a16="http://schemas.microsoft.com/office/drawing/2014/main" id="{DDF5494C-1B77-4D4B-8B5F-9DEABD3F98A0}"/>
                  </a:ext>
                </a:extLst>
              </p:cNvPr>
              <p:cNvGrpSpPr/>
              <p:nvPr/>
            </p:nvGrpSpPr>
            <p:grpSpPr>
              <a:xfrm flipV="1">
                <a:off x="4432813" y="3755468"/>
                <a:ext cx="527928" cy="58693"/>
                <a:chOff x="3058239" y="2911633"/>
                <a:chExt cx="1213216" cy="134881"/>
              </a:xfrm>
              <a:solidFill>
                <a:schemeClr val="bg1"/>
              </a:solidFill>
            </p:grpSpPr>
            <p:sp>
              <p:nvSpPr>
                <p:cNvPr id="116" name="사각형: 둥근 모서리 115">
                  <a:extLst>
                    <a:ext uri="{FF2B5EF4-FFF2-40B4-BE49-F238E27FC236}">
                      <a16:creationId xmlns:a16="http://schemas.microsoft.com/office/drawing/2014/main" id="{0061AFB9-3671-42D8-99BA-C8775CF09006}"/>
                    </a:ext>
                  </a:extLst>
                </p:cNvPr>
                <p:cNvSpPr/>
                <p:nvPr/>
              </p:nvSpPr>
              <p:spPr>
                <a:xfrm>
                  <a:off x="3058239" y="2911633"/>
                  <a:ext cx="710482" cy="134881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7" name="사각형: 둥근 모서리 116">
                  <a:extLst>
                    <a:ext uri="{FF2B5EF4-FFF2-40B4-BE49-F238E27FC236}">
                      <a16:creationId xmlns:a16="http://schemas.microsoft.com/office/drawing/2014/main" id="{8A77FCAA-086E-46C4-98CB-A44C7C773C54}"/>
                    </a:ext>
                  </a:extLst>
                </p:cNvPr>
                <p:cNvSpPr/>
                <p:nvPr/>
              </p:nvSpPr>
              <p:spPr>
                <a:xfrm>
                  <a:off x="3804088" y="2911633"/>
                  <a:ext cx="216000" cy="134881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8" name="사각형: 둥근 모서리 117">
                  <a:extLst>
                    <a:ext uri="{FF2B5EF4-FFF2-40B4-BE49-F238E27FC236}">
                      <a16:creationId xmlns:a16="http://schemas.microsoft.com/office/drawing/2014/main" id="{EFF06871-DBB9-4190-AB69-F02BA7005713}"/>
                    </a:ext>
                  </a:extLst>
                </p:cNvPr>
                <p:cNvSpPr/>
                <p:nvPr/>
              </p:nvSpPr>
              <p:spPr>
                <a:xfrm>
                  <a:off x="4055455" y="2911633"/>
                  <a:ext cx="216000" cy="134881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12" name="그룹 111">
                <a:extLst>
                  <a:ext uri="{FF2B5EF4-FFF2-40B4-BE49-F238E27FC236}">
                    <a16:creationId xmlns:a16="http://schemas.microsoft.com/office/drawing/2014/main" id="{3F339CAF-B507-42FD-8D7A-0940CEED681F}"/>
                  </a:ext>
                </a:extLst>
              </p:cNvPr>
              <p:cNvGrpSpPr/>
              <p:nvPr/>
            </p:nvGrpSpPr>
            <p:grpSpPr>
              <a:xfrm flipV="1">
                <a:off x="4432813" y="4211464"/>
                <a:ext cx="527928" cy="58693"/>
                <a:chOff x="3058239" y="2911633"/>
                <a:chExt cx="1213216" cy="134881"/>
              </a:xfrm>
              <a:solidFill>
                <a:schemeClr val="bg1"/>
              </a:solidFill>
            </p:grpSpPr>
            <p:sp>
              <p:nvSpPr>
                <p:cNvPr id="113" name="사각형: 둥근 모서리 112">
                  <a:extLst>
                    <a:ext uri="{FF2B5EF4-FFF2-40B4-BE49-F238E27FC236}">
                      <a16:creationId xmlns:a16="http://schemas.microsoft.com/office/drawing/2014/main" id="{C671C39A-A7BB-4BCF-A180-6CAB0AE0F4EC}"/>
                    </a:ext>
                  </a:extLst>
                </p:cNvPr>
                <p:cNvSpPr/>
                <p:nvPr/>
              </p:nvSpPr>
              <p:spPr>
                <a:xfrm>
                  <a:off x="3058239" y="2911633"/>
                  <a:ext cx="710482" cy="134881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4" name="사각형: 둥근 모서리 113">
                  <a:extLst>
                    <a:ext uri="{FF2B5EF4-FFF2-40B4-BE49-F238E27FC236}">
                      <a16:creationId xmlns:a16="http://schemas.microsoft.com/office/drawing/2014/main" id="{1768559A-641D-4E7A-96CC-68C1748A44C7}"/>
                    </a:ext>
                  </a:extLst>
                </p:cNvPr>
                <p:cNvSpPr/>
                <p:nvPr/>
              </p:nvSpPr>
              <p:spPr>
                <a:xfrm>
                  <a:off x="3804088" y="2911633"/>
                  <a:ext cx="216000" cy="134881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5" name="사각형: 둥근 모서리 114">
                  <a:extLst>
                    <a:ext uri="{FF2B5EF4-FFF2-40B4-BE49-F238E27FC236}">
                      <a16:creationId xmlns:a16="http://schemas.microsoft.com/office/drawing/2014/main" id="{50B23CFA-2BEA-41CE-8374-3D930B7FDA9C}"/>
                    </a:ext>
                  </a:extLst>
                </p:cNvPr>
                <p:cNvSpPr/>
                <p:nvPr/>
              </p:nvSpPr>
              <p:spPr>
                <a:xfrm>
                  <a:off x="4055455" y="2911633"/>
                  <a:ext cx="216000" cy="134881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128" name="그룹 127">
              <a:extLst>
                <a:ext uri="{FF2B5EF4-FFF2-40B4-BE49-F238E27FC236}">
                  <a16:creationId xmlns:a16="http://schemas.microsoft.com/office/drawing/2014/main" id="{D5FA959E-1F17-4DBD-BCAA-2D1A86CBD3A3}"/>
                </a:ext>
              </a:extLst>
            </p:cNvPr>
            <p:cNvGrpSpPr/>
            <p:nvPr/>
          </p:nvGrpSpPr>
          <p:grpSpPr>
            <a:xfrm>
              <a:off x="8614357" y="5688614"/>
              <a:ext cx="637423" cy="905053"/>
              <a:chOff x="4160927" y="2978939"/>
              <a:chExt cx="1013906" cy="1439607"/>
            </a:xfrm>
          </p:grpSpPr>
          <p:grpSp>
            <p:nvGrpSpPr>
              <p:cNvPr id="129" name="Group 33">
                <a:extLst>
                  <a:ext uri="{FF2B5EF4-FFF2-40B4-BE49-F238E27FC236}">
                    <a16:creationId xmlns:a16="http://schemas.microsoft.com/office/drawing/2014/main" id="{69100D5F-3342-4874-BABA-3B87FF4EFA10}"/>
                  </a:ext>
                </a:extLst>
              </p:cNvPr>
              <p:cNvGrpSpPr/>
              <p:nvPr/>
            </p:nvGrpSpPr>
            <p:grpSpPr>
              <a:xfrm>
                <a:off x="4160927" y="2978939"/>
                <a:ext cx="1013906" cy="1439607"/>
                <a:chOff x="5537539" y="2335977"/>
                <a:chExt cx="1157120" cy="2061311"/>
              </a:xfrm>
              <a:solidFill>
                <a:schemeClr val="accent1"/>
              </a:solidFill>
            </p:grpSpPr>
            <p:sp>
              <p:nvSpPr>
                <p:cNvPr id="142" name="Freeform: Shape 3">
                  <a:extLst>
                    <a:ext uri="{FF2B5EF4-FFF2-40B4-BE49-F238E27FC236}">
                      <a16:creationId xmlns:a16="http://schemas.microsoft.com/office/drawing/2014/main" id="{AA2091A5-BD72-4D63-BE01-FDC3E6FD2322}"/>
                    </a:ext>
                  </a:extLst>
                </p:cNvPr>
                <p:cNvSpPr/>
                <p:nvPr/>
              </p:nvSpPr>
              <p:spPr>
                <a:xfrm>
                  <a:off x="5537852" y="2496480"/>
                  <a:ext cx="1156465" cy="606268"/>
                </a:xfrm>
                <a:custGeom>
                  <a:avLst/>
                  <a:gdLst>
                    <a:gd name="connsiteX0" fmla="*/ 701 w 1156465"/>
                    <a:gd name="connsiteY0" fmla="*/ 0 h 606268"/>
                    <a:gd name="connsiteX1" fmla="*/ 143682 w 1156465"/>
                    <a:gd name="connsiteY1" fmla="*/ 60977 h 606268"/>
                    <a:gd name="connsiteX2" fmla="*/ 393899 w 1156465"/>
                    <a:gd name="connsiteY2" fmla="*/ 96723 h 606268"/>
                    <a:gd name="connsiteX3" fmla="*/ 619935 w 1156465"/>
                    <a:gd name="connsiteY3" fmla="*/ 103381 h 606268"/>
                    <a:gd name="connsiteX4" fmla="*/ 1035562 w 1156465"/>
                    <a:gd name="connsiteY4" fmla="*/ 55721 h 606268"/>
                    <a:gd name="connsiteX5" fmla="*/ 1157867 w 1156465"/>
                    <a:gd name="connsiteY5" fmla="*/ 350 h 606268"/>
                    <a:gd name="connsiteX6" fmla="*/ 1157867 w 1156465"/>
                    <a:gd name="connsiteY6" fmla="*/ 15069 h 606268"/>
                    <a:gd name="connsiteX7" fmla="*/ 1158217 w 1156465"/>
                    <a:gd name="connsiteY7" fmla="*/ 477305 h 606268"/>
                    <a:gd name="connsiteX8" fmla="*/ 1136490 w 1156465"/>
                    <a:gd name="connsiteY8" fmla="*/ 519007 h 606268"/>
                    <a:gd name="connsiteX9" fmla="*/ 1049229 w 1156465"/>
                    <a:gd name="connsiteY9" fmla="*/ 557206 h 606268"/>
                    <a:gd name="connsiteX10" fmla="*/ 819338 w 1156465"/>
                    <a:gd name="connsiteY10" fmla="*/ 598558 h 606268"/>
                    <a:gd name="connsiteX11" fmla="*/ 524264 w 1156465"/>
                    <a:gd name="connsiteY11" fmla="*/ 609072 h 606268"/>
                    <a:gd name="connsiteX12" fmla="*/ 129314 w 1156465"/>
                    <a:gd name="connsiteY12" fmla="*/ 562112 h 606268"/>
                    <a:gd name="connsiteX13" fmla="*/ 31890 w 1156465"/>
                    <a:gd name="connsiteY13" fmla="*/ 524264 h 606268"/>
                    <a:gd name="connsiteX14" fmla="*/ 0 w 1156465"/>
                    <a:gd name="connsiteY14" fmla="*/ 469945 h 606268"/>
                    <a:gd name="connsiteX15" fmla="*/ 701 w 1156465"/>
                    <a:gd name="connsiteY15" fmla="*/ 15420 h 606268"/>
                    <a:gd name="connsiteX16" fmla="*/ 701 w 1156465"/>
                    <a:gd name="connsiteY16" fmla="*/ 0 h 6062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156465" h="606268">
                      <a:moveTo>
                        <a:pt x="701" y="0"/>
                      </a:moveTo>
                      <a:cubicBezTo>
                        <a:pt x="43805" y="34344"/>
                        <a:pt x="93568" y="48712"/>
                        <a:pt x="143682" y="60977"/>
                      </a:cubicBezTo>
                      <a:cubicBezTo>
                        <a:pt x="226036" y="80953"/>
                        <a:pt x="309442" y="92517"/>
                        <a:pt x="393899" y="96723"/>
                      </a:cubicBezTo>
                      <a:cubicBezTo>
                        <a:pt x="469244" y="100577"/>
                        <a:pt x="544590" y="104432"/>
                        <a:pt x="619935" y="103381"/>
                      </a:cubicBezTo>
                      <a:cubicBezTo>
                        <a:pt x="759762" y="101278"/>
                        <a:pt x="899239" y="91466"/>
                        <a:pt x="1035562" y="55721"/>
                      </a:cubicBezTo>
                      <a:cubicBezTo>
                        <a:pt x="1078667" y="44506"/>
                        <a:pt x="1120369" y="30138"/>
                        <a:pt x="1157867" y="350"/>
                      </a:cubicBezTo>
                      <a:cubicBezTo>
                        <a:pt x="1157867" y="6308"/>
                        <a:pt x="1157867" y="10864"/>
                        <a:pt x="1157867" y="15069"/>
                      </a:cubicBezTo>
                      <a:cubicBezTo>
                        <a:pt x="1157867" y="169264"/>
                        <a:pt x="1157516" y="323109"/>
                        <a:pt x="1158217" y="477305"/>
                      </a:cubicBezTo>
                      <a:cubicBezTo>
                        <a:pt x="1158217" y="496579"/>
                        <a:pt x="1150858" y="508845"/>
                        <a:pt x="1136490" y="519007"/>
                      </a:cubicBezTo>
                      <a:cubicBezTo>
                        <a:pt x="1109856" y="537581"/>
                        <a:pt x="1079718" y="548094"/>
                        <a:pt x="1049229" y="557206"/>
                      </a:cubicBezTo>
                      <a:cubicBezTo>
                        <a:pt x="974234" y="579284"/>
                        <a:pt x="897137" y="590148"/>
                        <a:pt x="819338" y="598558"/>
                      </a:cubicBezTo>
                      <a:cubicBezTo>
                        <a:pt x="721214" y="609072"/>
                        <a:pt x="622739" y="610824"/>
                        <a:pt x="524264" y="609072"/>
                      </a:cubicBezTo>
                      <a:cubicBezTo>
                        <a:pt x="391095" y="606618"/>
                        <a:pt x="258628" y="596806"/>
                        <a:pt x="129314" y="562112"/>
                      </a:cubicBezTo>
                      <a:cubicBezTo>
                        <a:pt x="96022" y="553001"/>
                        <a:pt x="63781" y="538632"/>
                        <a:pt x="31890" y="524264"/>
                      </a:cubicBezTo>
                      <a:cubicBezTo>
                        <a:pt x="9462" y="514452"/>
                        <a:pt x="0" y="496579"/>
                        <a:pt x="0" y="469945"/>
                      </a:cubicBezTo>
                      <a:cubicBezTo>
                        <a:pt x="1051" y="318554"/>
                        <a:pt x="701" y="166811"/>
                        <a:pt x="701" y="15420"/>
                      </a:cubicBezTo>
                      <a:cubicBezTo>
                        <a:pt x="701" y="11214"/>
                        <a:pt x="701" y="6658"/>
                        <a:pt x="701" y="0"/>
                      </a:cubicBezTo>
                      <a:close/>
                    </a:path>
                  </a:pathLst>
                </a:custGeom>
                <a:grpFill/>
                <a:ln w="350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43" name="Freeform: Shape 4">
                  <a:extLst>
                    <a:ext uri="{FF2B5EF4-FFF2-40B4-BE49-F238E27FC236}">
                      <a16:creationId xmlns:a16="http://schemas.microsoft.com/office/drawing/2014/main" id="{6A535207-005F-4E06-B1CF-E3A7E44D2B36}"/>
                    </a:ext>
                  </a:extLst>
                </p:cNvPr>
                <p:cNvSpPr/>
                <p:nvPr/>
              </p:nvSpPr>
              <p:spPr>
                <a:xfrm>
                  <a:off x="5538194" y="3144451"/>
                  <a:ext cx="1156465" cy="606268"/>
                </a:xfrm>
                <a:custGeom>
                  <a:avLst/>
                  <a:gdLst>
                    <a:gd name="connsiteX0" fmla="*/ 1157875 w 1156465"/>
                    <a:gd name="connsiteY0" fmla="*/ 3154 h 606268"/>
                    <a:gd name="connsiteX1" fmla="*/ 1157875 w 1156465"/>
                    <a:gd name="connsiteY1" fmla="*/ 12616 h 606268"/>
                    <a:gd name="connsiteX2" fmla="*/ 1158226 w 1156465"/>
                    <a:gd name="connsiteY2" fmla="*/ 478706 h 606268"/>
                    <a:gd name="connsiteX3" fmla="*/ 1141404 w 1156465"/>
                    <a:gd name="connsiteY3" fmla="*/ 513751 h 606268"/>
                    <a:gd name="connsiteX4" fmla="*/ 1043981 w 1156465"/>
                    <a:gd name="connsiteY4" fmla="*/ 557556 h 606268"/>
                    <a:gd name="connsiteX5" fmla="*/ 802525 w 1156465"/>
                    <a:gd name="connsiteY5" fmla="*/ 598909 h 606268"/>
                    <a:gd name="connsiteX6" fmla="*/ 525324 w 1156465"/>
                    <a:gd name="connsiteY6" fmla="*/ 608371 h 606268"/>
                    <a:gd name="connsiteX7" fmla="*/ 132827 w 1156465"/>
                    <a:gd name="connsiteY7" fmla="*/ 562112 h 606268"/>
                    <a:gd name="connsiteX8" fmla="*/ 34001 w 1156465"/>
                    <a:gd name="connsiteY8" fmla="*/ 524615 h 606268"/>
                    <a:gd name="connsiteX9" fmla="*/ 8 w 1156465"/>
                    <a:gd name="connsiteY9" fmla="*/ 467843 h 606268"/>
                    <a:gd name="connsiteX10" fmla="*/ 709 w 1156465"/>
                    <a:gd name="connsiteY10" fmla="*/ 14368 h 606268"/>
                    <a:gd name="connsiteX11" fmla="*/ 709 w 1156465"/>
                    <a:gd name="connsiteY11" fmla="*/ 0 h 606268"/>
                    <a:gd name="connsiteX12" fmla="*/ 225694 w 1156465"/>
                    <a:gd name="connsiteY12" fmla="*/ 76046 h 606268"/>
                    <a:gd name="connsiteX13" fmla="*/ 659193 w 1156465"/>
                    <a:gd name="connsiteY13" fmla="*/ 101278 h 606268"/>
                    <a:gd name="connsiteX14" fmla="*/ 1020151 w 1156465"/>
                    <a:gd name="connsiteY14" fmla="*/ 58174 h 606268"/>
                    <a:gd name="connsiteX15" fmla="*/ 1082530 w 1156465"/>
                    <a:gd name="connsiteY15" fmla="*/ 39250 h 606268"/>
                    <a:gd name="connsiteX16" fmla="*/ 1157875 w 1156465"/>
                    <a:gd name="connsiteY16" fmla="*/ 3154 h 6062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156465" h="606268">
                      <a:moveTo>
                        <a:pt x="1157875" y="3154"/>
                      </a:moveTo>
                      <a:cubicBezTo>
                        <a:pt x="1157875" y="4906"/>
                        <a:pt x="1157875" y="8761"/>
                        <a:pt x="1157875" y="12616"/>
                      </a:cubicBezTo>
                      <a:cubicBezTo>
                        <a:pt x="1157875" y="167863"/>
                        <a:pt x="1157875" y="323460"/>
                        <a:pt x="1158226" y="478706"/>
                      </a:cubicBezTo>
                      <a:cubicBezTo>
                        <a:pt x="1158226" y="493776"/>
                        <a:pt x="1152619" y="504990"/>
                        <a:pt x="1141404" y="513751"/>
                      </a:cubicBezTo>
                      <a:cubicBezTo>
                        <a:pt x="1112668" y="536530"/>
                        <a:pt x="1078675" y="547393"/>
                        <a:pt x="1043981" y="557556"/>
                      </a:cubicBezTo>
                      <a:cubicBezTo>
                        <a:pt x="965131" y="580335"/>
                        <a:pt x="884178" y="591199"/>
                        <a:pt x="802525" y="598909"/>
                      </a:cubicBezTo>
                      <a:cubicBezTo>
                        <a:pt x="710358" y="607670"/>
                        <a:pt x="617841" y="610473"/>
                        <a:pt x="525324" y="608371"/>
                      </a:cubicBezTo>
                      <a:cubicBezTo>
                        <a:pt x="393206" y="605217"/>
                        <a:pt x="261089" y="596105"/>
                        <a:pt x="132827" y="562112"/>
                      </a:cubicBezTo>
                      <a:cubicBezTo>
                        <a:pt x="98833" y="553351"/>
                        <a:pt x="66242" y="538632"/>
                        <a:pt x="34001" y="524615"/>
                      </a:cubicBezTo>
                      <a:cubicBezTo>
                        <a:pt x="10522" y="514101"/>
                        <a:pt x="-342" y="495878"/>
                        <a:pt x="8" y="467843"/>
                      </a:cubicBezTo>
                      <a:cubicBezTo>
                        <a:pt x="1410" y="316801"/>
                        <a:pt x="709" y="165760"/>
                        <a:pt x="709" y="14368"/>
                      </a:cubicBezTo>
                      <a:cubicBezTo>
                        <a:pt x="709" y="9812"/>
                        <a:pt x="709" y="5257"/>
                        <a:pt x="709" y="0"/>
                      </a:cubicBezTo>
                      <a:cubicBezTo>
                        <a:pt x="69046" y="48712"/>
                        <a:pt x="147545" y="62729"/>
                        <a:pt x="225694" y="76046"/>
                      </a:cubicBezTo>
                      <a:cubicBezTo>
                        <a:pt x="369026" y="100928"/>
                        <a:pt x="514110" y="105484"/>
                        <a:pt x="659193" y="101278"/>
                      </a:cubicBezTo>
                      <a:cubicBezTo>
                        <a:pt x="780797" y="97774"/>
                        <a:pt x="901700" y="87261"/>
                        <a:pt x="1020151" y="58174"/>
                      </a:cubicBezTo>
                      <a:cubicBezTo>
                        <a:pt x="1041177" y="52917"/>
                        <a:pt x="1062554" y="47660"/>
                        <a:pt x="1082530" y="39250"/>
                      </a:cubicBezTo>
                      <a:cubicBezTo>
                        <a:pt x="1107762" y="29087"/>
                        <a:pt x="1132293" y="15770"/>
                        <a:pt x="1157875" y="3154"/>
                      </a:cubicBezTo>
                      <a:close/>
                    </a:path>
                  </a:pathLst>
                </a:custGeom>
                <a:grpFill/>
                <a:ln w="350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44" name="Freeform: Shape 5">
                  <a:extLst>
                    <a:ext uri="{FF2B5EF4-FFF2-40B4-BE49-F238E27FC236}">
                      <a16:creationId xmlns:a16="http://schemas.microsoft.com/office/drawing/2014/main" id="{02B4E635-3740-4275-9789-BB6E7707C7EB}"/>
                    </a:ext>
                  </a:extLst>
                </p:cNvPr>
                <p:cNvSpPr/>
                <p:nvPr/>
              </p:nvSpPr>
              <p:spPr>
                <a:xfrm>
                  <a:off x="5538187" y="3791020"/>
                  <a:ext cx="1156465" cy="606268"/>
                </a:xfrm>
                <a:custGeom>
                  <a:avLst/>
                  <a:gdLst>
                    <a:gd name="connsiteX0" fmla="*/ 365 w 1156465"/>
                    <a:gd name="connsiteY0" fmla="*/ 0 h 606268"/>
                    <a:gd name="connsiteX1" fmla="*/ 188554 w 1156465"/>
                    <a:gd name="connsiteY1" fmla="*/ 69738 h 606268"/>
                    <a:gd name="connsiteX2" fmla="*/ 443677 w 1156465"/>
                    <a:gd name="connsiteY2" fmla="*/ 98825 h 606268"/>
                    <a:gd name="connsiteX3" fmla="*/ 609787 w 1156465"/>
                    <a:gd name="connsiteY3" fmla="*/ 102680 h 606268"/>
                    <a:gd name="connsiteX4" fmla="*/ 1014199 w 1156465"/>
                    <a:gd name="connsiteY4" fmla="*/ 59575 h 606268"/>
                    <a:gd name="connsiteX5" fmla="*/ 1118982 w 1156465"/>
                    <a:gd name="connsiteY5" fmla="*/ 23480 h 606268"/>
                    <a:gd name="connsiteX6" fmla="*/ 1155779 w 1156465"/>
                    <a:gd name="connsiteY6" fmla="*/ 1402 h 606268"/>
                    <a:gd name="connsiteX7" fmla="*/ 1156480 w 1156465"/>
                    <a:gd name="connsiteY7" fmla="*/ 14719 h 606268"/>
                    <a:gd name="connsiteX8" fmla="*/ 1156830 w 1156465"/>
                    <a:gd name="connsiteY8" fmla="*/ 479407 h 606268"/>
                    <a:gd name="connsiteX9" fmla="*/ 1140359 w 1156465"/>
                    <a:gd name="connsiteY9" fmla="*/ 513400 h 606268"/>
                    <a:gd name="connsiteX10" fmla="*/ 1071322 w 1156465"/>
                    <a:gd name="connsiteY10" fmla="*/ 548445 h 606268"/>
                    <a:gd name="connsiteX11" fmla="*/ 864210 w 1156465"/>
                    <a:gd name="connsiteY11" fmla="*/ 592601 h 606268"/>
                    <a:gd name="connsiteX12" fmla="*/ 523227 w 1156465"/>
                    <a:gd name="connsiteY12" fmla="*/ 608371 h 606268"/>
                    <a:gd name="connsiteX13" fmla="*/ 147902 w 1156465"/>
                    <a:gd name="connsiteY13" fmla="*/ 566668 h 606268"/>
                    <a:gd name="connsiteX14" fmla="*/ 43119 w 1156465"/>
                    <a:gd name="connsiteY14" fmla="*/ 530923 h 606268"/>
                    <a:gd name="connsiteX15" fmla="*/ 18238 w 1156465"/>
                    <a:gd name="connsiteY15" fmla="*/ 515503 h 606268"/>
                    <a:gd name="connsiteX16" fmla="*/ 15 w 1156465"/>
                    <a:gd name="connsiteY16" fmla="*/ 478356 h 606268"/>
                    <a:gd name="connsiteX17" fmla="*/ 365 w 1156465"/>
                    <a:gd name="connsiteY17" fmla="*/ 16120 h 606268"/>
                    <a:gd name="connsiteX18" fmla="*/ 365 w 1156465"/>
                    <a:gd name="connsiteY18" fmla="*/ 0 h 6062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1156465" h="606268">
                      <a:moveTo>
                        <a:pt x="365" y="0"/>
                      </a:moveTo>
                      <a:cubicBezTo>
                        <a:pt x="57838" y="42404"/>
                        <a:pt x="123020" y="56421"/>
                        <a:pt x="188554" y="69738"/>
                      </a:cubicBezTo>
                      <a:cubicBezTo>
                        <a:pt x="272660" y="86560"/>
                        <a:pt x="357818" y="95671"/>
                        <a:pt x="443677" y="98825"/>
                      </a:cubicBezTo>
                      <a:cubicBezTo>
                        <a:pt x="499047" y="100928"/>
                        <a:pt x="554417" y="103381"/>
                        <a:pt x="609787" y="102680"/>
                      </a:cubicBezTo>
                      <a:cubicBezTo>
                        <a:pt x="745759" y="100227"/>
                        <a:pt x="881381" y="92167"/>
                        <a:pt x="1014199" y="59575"/>
                      </a:cubicBezTo>
                      <a:cubicBezTo>
                        <a:pt x="1049945" y="50814"/>
                        <a:pt x="1084639" y="36797"/>
                        <a:pt x="1118982" y="23480"/>
                      </a:cubicBezTo>
                      <a:cubicBezTo>
                        <a:pt x="1131949" y="18573"/>
                        <a:pt x="1142813" y="9462"/>
                        <a:pt x="1155779" y="1402"/>
                      </a:cubicBezTo>
                      <a:cubicBezTo>
                        <a:pt x="1156129" y="5957"/>
                        <a:pt x="1156480" y="10163"/>
                        <a:pt x="1156480" y="14719"/>
                      </a:cubicBezTo>
                      <a:cubicBezTo>
                        <a:pt x="1156480" y="169615"/>
                        <a:pt x="1156480" y="324511"/>
                        <a:pt x="1156830" y="479407"/>
                      </a:cubicBezTo>
                      <a:cubicBezTo>
                        <a:pt x="1156830" y="494126"/>
                        <a:pt x="1152625" y="506392"/>
                        <a:pt x="1140359" y="513400"/>
                      </a:cubicBezTo>
                      <a:cubicBezTo>
                        <a:pt x="1117931" y="526367"/>
                        <a:pt x="1095503" y="539684"/>
                        <a:pt x="1071322" y="548445"/>
                      </a:cubicBezTo>
                      <a:cubicBezTo>
                        <a:pt x="1004387" y="572625"/>
                        <a:pt x="934649" y="583489"/>
                        <a:pt x="864210" y="592601"/>
                      </a:cubicBezTo>
                      <a:cubicBezTo>
                        <a:pt x="751016" y="606969"/>
                        <a:pt x="637472" y="610473"/>
                        <a:pt x="523227" y="608371"/>
                      </a:cubicBezTo>
                      <a:cubicBezTo>
                        <a:pt x="396717" y="606268"/>
                        <a:pt x="271258" y="596806"/>
                        <a:pt x="147902" y="566668"/>
                      </a:cubicBezTo>
                      <a:cubicBezTo>
                        <a:pt x="112157" y="557907"/>
                        <a:pt x="77813" y="543539"/>
                        <a:pt x="43119" y="530923"/>
                      </a:cubicBezTo>
                      <a:cubicBezTo>
                        <a:pt x="34008" y="527769"/>
                        <a:pt x="25948" y="521461"/>
                        <a:pt x="18238" y="515503"/>
                      </a:cubicBezTo>
                      <a:cubicBezTo>
                        <a:pt x="5622" y="506392"/>
                        <a:pt x="-336" y="494827"/>
                        <a:pt x="15" y="478356"/>
                      </a:cubicBezTo>
                      <a:cubicBezTo>
                        <a:pt x="365" y="324161"/>
                        <a:pt x="365" y="170316"/>
                        <a:pt x="365" y="16120"/>
                      </a:cubicBezTo>
                      <a:cubicBezTo>
                        <a:pt x="365" y="11565"/>
                        <a:pt x="365" y="7009"/>
                        <a:pt x="365" y="0"/>
                      </a:cubicBezTo>
                      <a:close/>
                    </a:path>
                  </a:pathLst>
                </a:custGeom>
                <a:grpFill/>
                <a:ln w="350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45" name="Freeform: Shape 6">
                  <a:extLst>
                    <a:ext uri="{FF2B5EF4-FFF2-40B4-BE49-F238E27FC236}">
                      <a16:creationId xmlns:a16="http://schemas.microsoft.com/office/drawing/2014/main" id="{FA537EF4-0C4C-4A38-94B5-1F03252AB9AB}"/>
                    </a:ext>
                  </a:extLst>
                </p:cNvPr>
                <p:cNvSpPr/>
                <p:nvPr/>
              </p:nvSpPr>
              <p:spPr>
                <a:xfrm>
                  <a:off x="5537539" y="2335977"/>
                  <a:ext cx="1156465" cy="245311"/>
                </a:xfrm>
                <a:custGeom>
                  <a:avLst/>
                  <a:gdLst>
                    <a:gd name="connsiteX0" fmla="*/ 576442 w 1156465"/>
                    <a:gd name="connsiteY0" fmla="*/ 3504 h 245310"/>
                    <a:gd name="connsiteX1" fmla="*/ 913920 w 1156465"/>
                    <a:gd name="connsiteY1" fmla="*/ 26984 h 245310"/>
                    <a:gd name="connsiteX2" fmla="*/ 1101758 w 1156465"/>
                    <a:gd name="connsiteY2" fmla="*/ 75696 h 245310"/>
                    <a:gd name="connsiteX3" fmla="*/ 1147666 w 1156465"/>
                    <a:gd name="connsiteY3" fmla="*/ 105133 h 245310"/>
                    <a:gd name="connsiteX4" fmla="*/ 1147666 w 1156465"/>
                    <a:gd name="connsiteY4" fmla="*/ 147186 h 245310"/>
                    <a:gd name="connsiteX5" fmla="*/ 1100706 w 1156465"/>
                    <a:gd name="connsiteY5" fmla="*/ 176974 h 245310"/>
                    <a:gd name="connsiteX6" fmla="*/ 926536 w 1156465"/>
                    <a:gd name="connsiteY6" fmla="*/ 223233 h 245310"/>
                    <a:gd name="connsiteX7" fmla="*/ 650386 w 1156465"/>
                    <a:gd name="connsiteY7" fmla="*/ 247413 h 245310"/>
                    <a:gd name="connsiteX8" fmla="*/ 230904 w 1156465"/>
                    <a:gd name="connsiteY8" fmla="*/ 223233 h 245310"/>
                    <a:gd name="connsiteX9" fmla="*/ 70401 w 1156465"/>
                    <a:gd name="connsiteY9" fmla="*/ 182231 h 245310"/>
                    <a:gd name="connsiteX10" fmla="*/ 19937 w 1156465"/>
                    <a:gd name="connsiteY10" fmla="*/ 155247 h 245310"/>
                    <a:gd name="connsiteX11" fmla="*/ 19236 w 1156465"/>
                    <a:gd name="connsiteY11" fmla="*/ 98124 h 245310"/>
                    <a:gd name="connsiteX12" fmla="*/ 98437 w 1156465"/>
                    <a:gd name="connsiteY12" fmla="*/ 60276 h 245310"/>
                    <a:gd name="connsiteX13" fmla="*/ 319917 w 1156465"/>
                    <a:gd name="connsiteY13" fmla="*/ 17172 h 245310"/>
                    <a:gd name="connsiteX14" fmla="*/ 576092 w 1156465"/>
                    <a:gd name="connsiteY14" fmla="*/ 0 h 245310"/>
                    <a:gd name="connsiteX15" fmla="*/ 576442 w 1156465"/>
                    <a:gd name="connsiteY15" fmla="*/ 3504 h 2453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1156465" h="245310">
                      <a:moveTo>
                        <a:pt x="576442" y="3504"/>
                      </a:moveTo>
                      <a:cubicBezTo>
                        <a:pt x="689636" y="3855"/>
                        <a:pt x="802128" y="9812"/>
                        <a:pt x="913920" y="26984"/>
                      </a:cubicBezTo>
                      <a:cubicBezTo>
                        <a:pt x="978401" y="36797"/>
                        <a:pt x="1042182" y="49062"/>
                        <a:pt x="1101758" y="75696"/>
                      </a:cubicBezTo>
                      <a:cubicBezTo>
                        <a:pt x="1118228" y="83055"/>
                        <a:pt x="1133648" y="93569"/>
                        <a:pt x="1147666" y="105133"/>
                      </a:cubicBezTo>
                      <a:cubicBezTo>
                        <a:pt x="1162735" y="117749"/>
                        <a:pt x="1162735" y="134570"/>
                        <a:pt x="1147666" y="147186"/>
                      </a:cubicBezTo>
                      <a:cubicBezTo>
                        <a:pt x="1133648" y="159102"/>
                        <a:pt x="1117528" y="169615"/>
                        <a:pt x="1100706" y="176974"/>
                      </a:cubicBezTo>
                      <a:cubicBezTo>
                        <a:pt x="1044986" y="201856"/>
                        <a:pt x="986111" y="213771"/>
                        <a:pt x="926536" y="223233"/>
                      </a:cubicBezTo>
                      <a:cubicBezTo>
                        <a:pt x="835070" y="237951"/>
                        <a:pt x="742903" y="244960"/>
                        <a:pt x="650386" y="247413"/>
                      </a:cubicBezTo>
                      <a:cubicBezTo>
                        <a:pt x="509858" y="251268"/>
                        <a:pt x="370031" y="244960"/>
                        <a:pt x="230904" y="223233"/>
                      </a:cubicBezTo>
                      <a:cubicBezTo>
                        <a:pt x="176585" y="214472"/>
                        <a:pt x="122267" y="203257"/>
                        <a:pt x="70401" y="182231"/>
                      </a:cubicBezTo>
                      <a:cubicBezTo>
                        <a:pt x="52879" y="175222"/>
                        <a:pt x="35357" y="166110"/>
                        <a:pt x="19937" y="155247"/>
                      </a:cubicBezTo>
                      <a:cubicBezTo>
                        <a:pt x="-5996" y="137024"/>
                        <a:pt x="-7047" y="114946"/>
                        <a:pt x="19236" y="98124"/>
                      </a:cubicBezTo>
                      <a:cubicBezTo>
                        <a:pt x="43767" y="82354"/>
                        <a:pt x="70751" y="69738"/>
                        <a:pt x="98437" y="60276"/>
                      </a:cubicBezTo>
                      <a:cubicBezTo>
                        <a:pt x="170278" y="35745"/>
                        <a:pt x="244922" y="24181"/>
                        <a:pt x="319917" y="17172"/>
                      </a:cubicBezTo>
                      <a:cubicBezTo>
                        <a:pt x="405075" y="9462"/>
                        <a:pt x="490934" y="5607"/>
                        <a:pt x="576092" y="0"/>
                      </a:cubicBezTo>
                      <a:cubicBezTo>
                        <a:pt x="576442" y="1051"/>
                        <a:pt x="576442" y="2103"/>
                        <a:pt x="576442" y="3504"/>
                      </a:cubicBezTo>
                      <a:close/>
                    </a:path>
                  </a:pathLst>
                </a:custGeom>
                <a:grpFill/>
                <a:ln w="350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46" name="Freeform: Shape 7">
                  <a:extLst>
                    <a:ext uri="{FF2B5EF4-FFF2-40B4-BE49-F238E27FC236}">
                      <a16:creationId xmlns:a16="http://schemas.microsoft.com/office/drawing/2014/main" id="{CCA6896B-B6F7-4785-9858-46789C9E6667}"/>
                    </a:ext>
                  </a:extLst>
                </p:cNvPr>
                <p:cNvSpPr/>
                <p:nvPr/>
              </p:nvSpPr>
              <p:spPr>
                <a:xfrm>
                  <a:off x="5537671" y="3699734"/>
                  <a:ext cx="1156465" cy="175222"/>
                </a:xfrm>
                <a:custGeom>
                  <a:avLst/>
                  <a:gdLst>
                    <a:gd name="connsiteX0" fmla="*/ 574909 w 1156465"/>
                    <a:gd name="connsiteY0" fmla="*/ 177146 h 175221"/>
                    <a:gd name="connsiteX1" fmla="*/ 204490 w 1156465"/>
                    <a:gd name="connsiteY1" fmla="*/ 148409 h 175221"/>
                    <a:gd name="connsiteX2" fmla="*/ 57303 w 1156465"/>
                    <a:gd name="connsiteY2" fmla="*/ 106706 h 175221"/>
                    <a:gd name="connsiteX3" fmla="*/ 13147 w 1156465"/>
                    <a:gd name="connsiteY3" fmla="*/ 79372 h 175221"/>
                    <a:gd name="connsiteX4" fmla="*/ 12096 w 1156465"/>
                    <a:gd name="connsiteY4" fmla="*/ 33463 h 175221"/>
                    <a:gd name="connsiteX5" fmla="*/ 52747 w 1156465"/>
                    <a:gd name="connsiteY5" fmla="*/ 7180 h 175221"/>
                    <a:gd name="connsiteX6" fmla="*/ 63261 w 1156465"/>
                    <a:gd name="connsiteY6" fmla="*/ 7180 h 175221"/>
                    <a:gd name="connsiteX7" fmla="*/ 314529 w 1156465"/>
                    <a:gd name="connsiteY7" fmla="*/ 56593 h 175221"/>
                    <a:gd name="connsiteX8" fmla="*/ 601893 w 1156465"/>
                    <a:gd name="connsiteY8" fmla="*/ 68858 h 175221"/>
                    <a:gd name="connsiteX9" fmla="*/ 981424 w 1156465"/>
                    <a:gd name="connsiteY9" fmla="*/ 30309 h 175221"/>
                    <a:gd name="connsiteX10" fmla="*/ 1079548 w 1156465"/>
                    <a:gd name="connsiteY10" fmla="*/ 1924 h 175221"/>
                    <a:gd name="connsiteX11" fmla="*/ 1090412 w 1156465"/>
                    <a:gd name="connsiteY11" fmla="*/ 522 h 175221"/>
                    <a:gd name="connsiteX12" fmla="*/ 1146833 w 1156465"/>
                    <a:gd name="connsiteY12" fmla="*/ 34515 h 175221"/>
                    <a:gd name="connsiteX13" fmla="*/ 1147184 w 1156465"/>
                    <a:gd name="connsiteY13" fmla="*/ 76568 h 175221"/>
                    <a:gd name="connsiteX14" fmla="*/ 1100224 w 1156465"/>
                    <a:gd name="connsiteY14" fmla="*/ 106356 h 175221"/>
                    <a:gd name="connsiteX15" fmla="*/ 922900 w 1156465"/>
                    <a:gd name="connsiteY15" fmla="*/ 152965 h 175221"/>
                    <a:gd name="connsiteX16" fmla="*/ 644297 w 1156465"/>
                    <a:gd name="connsiteY16" fmla="*/ 176445 h 175221"/>
                    <a:gd name="connsiteX17" fmla="*/ 574909 w 1156465"/>
                    <a:gd name="connsiteY17" fmla="*/ 177146 h 1752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1156465" h="175221">
                      <a:moveTo>
                        <a:pt x="574909" y="177146"/>
                      </a:moveTo>
                      <a:cubicBezTo>
                        <a:pt x="450852" y="178197"/>
                        <a:pt x="327145" y="170837"/>
                        <a:pt x="204490" y="148409"/>
                      </a:cubicBezTo>
                      <a:cubicBezTo>
                        <a:pt x="154026" y="139297"/>
                        <a:pt x="104263" y="128083"/>
                        <a:pt x="57303" y="106706"/>
                      </a:cubicBezTo>
                      <a:cubicBezTo>
                        <a:pt x="41533" y="99697"/>
                        <a:pt x="26464" y="90235"/>
                        <a:pt x="13147" y="79372"/>
                      </a:cubicBezTo>
                      <a:cubicBezTo>
                        <a:pt x="-4025" y="65354"/>
                        <a:pt x="-4375" y="47832"/>
                        <a:pt x="12096" y="33463"/>
                      </a:cubicBezTo>
                      <a:cubicBezTo>
                        <a:pt x="24011" y="22950"/>
                        <a:pt x="38730" y="15591"/>
                        <a:pt x="52747" y="7180"/>
                      </a:cubicBezTo>
                      <a:cubicBezTo>
                        <a:pt x="55551" y="5428"/>
                        <a:pt x="60107" y="6129"/>
                        <a:pt x="63261" y="7180"/>
                      </a:cubicBezTo>
                      <a:cubicBezTo>
                        <a:pt x="144914" y="34515"/>
                        <a:pt x="229371" y="47481"/>
                        <a:pt x="314529" y="56593"/>
                      </a:cubicBezTo>
                      <a:cubicBezTo>
                        <a:pt x="410200" y="66756"/>
                        <a:pt x="505871" y="70610"/>
                        <a:pt x="601893" y="68858"/>
                      </a:cubicBezTo>
                      <a:cubicBezTo>
                        <a:pt x="729455" y="66405"/>
                        <a:pt x="856315" y="58345"/>
                        <a:pt x="981424" y="30309"/>
                      </a:cubicBezTo>
                      <a:cubicBezTo>
                        <a:pt x="1014716" y="22950"/>
                        <a:pt x="1046957" y="11385"/>
                        <a:pt x="1079548" y="1924"/>
                      </a:cubicBezTo>
                      <a:cubicBezTo>
                        <a:pt x="1083053" y="872"/>
                        <a:pt x="1087959" y="-880"/>
                        <a:pt x="1090412" y="522"/>
                      </a:cubicBezTo>
                      <a:cubicBezTo>
                        <a:pt x="1109686" y="11385"/>
                        <a:pt x="1129662" y="21198"/>
                        <a:pt x="1146833" y="34515"/>
                      </a:cubicBezTo>
                      <a:cubicBezTo>
                        <a:pt x="1162253" y="46430"/>
                        <a:pt x="1161903" y="63952"/>
                        <a:pt x="1147184" y="76568"/>
                      </a:cubicBezTo>
                      <a:cubicBezTo>
                        <a:pt x="1133166" y="88483"/>
                        <a:pt x="1117046" y="98996"/>
                        <a:pt x="1100224" y="106356"/>
                      </a:cubicBezTo>
                      <a:cubicBezTo>
                        <a:pt x="1043803" y="131588"/>
                        <a:pt x="983526" y="143152"/>
                        <a:pt x="922900" y="152965"/>
                      </a:cubicBezTo>
                      <a:cubicBezTo>
                        <a:pt x="830733" y="167683"/>
                        <a:pt x="737515" y="175393"/>
                        <a:pt x="644297" y="176445"/>
                      </a:cubicBezTo>
                      <a:cubicBezTo>
                        <a:pt x="621168" y="177146"/>
                        <a:pt x="598038" y="177146"/>
                        <a:pt x="574909" y="177146"/>
                      </a:cubicBezTo>
                      <a:close/>
                    </a:path>
                  </a:pathLst>
                </a:custGeom>
                <a:grpFill/>
                <a:ln w="350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47" name="Freeform: Shape 8">
                  <a:extLst>
                    <a:ext uri="{FF2B5EF4-FFF2-40B4-BE49-F238E27FC236}">
                      <a16:creationId xmlns:a16="http://schemas.microsoft.com/office/drawing/2014/main" id="{55BC5367-2DF2-4BAE-ADE8-42AA77E4DF25}"/>
                    </a:ext>
                  </a:extLst>
                </p:cNvPr>
                <p:cNvSpPr/>
                <p:nvPr/>
              </p:nvSpPr>
              <p:spPr>
                <a:xfrm>
                  <a:off x="5537669" y="3055216"/>
                  <a:ext cx="1156465" cy="175222"/>
                </a:xfrm>
                <a:custGeom>
                  <a:avLst/>
                  <a:gdLst>
                    <a:gd name="connsiteX0" fmla="*/ 587526 w 1156465"/>
                    <a:gd name="connsiteY0" fmla="*/ 175794 h 175221"/>
                    <a:gd name="connsiteX1" fmla="*/ 226919 w 1156465"/>
                    <a:gd name="connsiteY1" fmla="*/ 149862 h 175221"/>
                    <a:gd name="connsiteX2" fmla="*/ 42235 w 1156465"/>
                    <a:gd name="connsiteY2" fmla="*/ 96944 h 175221"/>
                    <a:gd name="connsiteX3" fmla="*/ 10345 w 1156465"/>
                    <a:gd name="connsiteY3" fmla="*/ 73815 h 175221"/>
                    <a:gd name="connsiteX4" fmla="*/ 9644 w 1156465"/>
                    <a:gd name="connsiteY4" fmla="*/ 34566 h 175221"/>
                    <a:gd name="connsiteX5" fmla="*/ 54851 w 1156465"/>
                    <a:gd name="connsiteY5" fmla="*/ 4427 h 175221"/>
                    <a:gd name="connsiteX6" fmla="*/ 65715 w 1156465"/>
                    <a:gd name="connsiteY6" fmla="*/ 5128 h 175221"/>
                    <a:gd name="connsiteX7" fmla="*/ 304368 w 1156465"/>
                    <a:gd name="connsiteY7" fmla="*/ 53489 h 175221"/>
                    <a:gd name="connsiteX8" fmla="*/ 608202 w 1156465"/>
                    <a:gd name="connsiteY8" fmla="*/ 67157 h 175221"/>
                    <a:gd name="connsiteX9" fmla="*/ 1000349 w 1156465"/>
                    <a:gd name="connsiteY9" fmla="*/ 25103 h 175221"/>
                    <a:gd name="connsiteX10" fmla="*/ 1079900 w 1156465"/>
                    <a:gd name="connsiteY10" fmla="*/ 1273 h 175221"/>
                    <a:gd name="connsiteX11" fmla="*/ 1096371 w 1156465"/>
                    <a:gd name="connsiteY11" fmla="*/ 1624 h 175221"/>
                    <a:gd name="connsiteX12" fmla="*/ 1141578 w 1156465"/>
                    <a:gd name="connsiteY12" fmla="*/ 27557 h 175221"/>
                    <a:gd name="connsiteX13" fmla="*/ 1141578 w 1156465"/>
                    <a:gd name="connsiteY13" fmla="*/ 81525 h 175221"/>
                    <a:gd name="connsiteX14" fmla="*/ 1045556 w 1156465"/>
                    <a:gd name="connsiteY14" fmla="*/ 125330 h 175221"/>
                    <a:gd name="connsiteX15" fmla="*/ 842299 w 1156465"/>
                    <a:gd name="connsiteY15" fmla="*/ 163178 h 175221"/>
                    <a:gd name="connsiteX16" fmla="*/ 587526 w 1156465"/>
                    <a:gd name="connsiteY16" fmla="*/ 175794 h 1752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156465" h="175221">
                      <a:moveTo>
                        <a:pt x="587526" y="175794"/>
                      </a:moveTo>
                      <a:cubicBezTo>
                        <a:pt x="461366" y="176495"/>
                        <a:pt x="343617" y="169486"/>
                        <a:pt x="226919" y="149862"/>
                      </a:cubicBezTo>
                      <a:cubicBezTo>
                        <a:pt x="163489" y="139348"/>
                        <a:pt x="100059" y="126732"/>
                        <a:pt x="42235" y="96944"/>
                      </a:cubicBezTo>
                      <a:cubicBezTo>
                        <a:pt x="30671" y="90987"/>
                        <a:pt x="19807" y="82927"/>
                        <a:pt x="10345" y="73815"/>
                      </a:cubicBezTo>
                      <a:cubicBezTo>
                        <a:pt x="-2972" y="61199"/>
                        <a:pt x="-3673" y="46831"/>
                        <a:pt x="9644" y="34566"/>
                      </a:cubicBezTo>
                      <a:cubicBezTo>
                        <a:pt x="22961" y="22650"/>
                        <a:pt x="39432" y="13889"/>
                        <a:pt x="54851" y="4427"/>
                      </a:cubicBezTo>
                      <a:cubicBezTo>
                        <a:pt x="57305" y="3026"/>
                        <a:pt x="62211" y="3726"/>
                        <a:pt x="65715" y="5128"/>
                      </a:cubicBezTo>
                      <a:cubicBezTo>
                        <a:pt x="143163" y="32112"/>
                        <a:pt x="223415" y="44378"/>
                        <a:pt x="304368" y="53489"/>
                      </a:cubicBezTo>
                      <a:cubicBezTo>
                        <a:pt x="405295" y="65054"/>
                        <a:pt x="506924" y="68909"/>
                        <a:pt x="608202" y="67157"/>
                      </a:cubicBezTo>
                      <a:cubicBezTo>
                        <a:pt x="739969" y="65054"/>
                        <a:pt x="871386" y="55592"/>
                        <a:pt x="1000349" y="25103"/>
                      </a:cubicBezTo>
                      <a:cubicBezTo>
                        <a:pt x="1027333" y="18796"/>
                        <a:pt x="1053266" y="8983"/>
                        <a:pt x="1079900" y="1273"/>
                      </a:cubicBezTo>
                      <a:cubicBezTo>
                        <a:pt x="1085157" y="-128"/>
                        <a:pt x="1091815" y="-829"/>
                        <a:pt x="1096371" y="1624"/>
                      </a:cubicBezTo>
                      <a:cubicBezTo>
                        <a:pt x="1111791" y="9334"/>
                        <a:pt x="1127911" y="17043"/>
                        <a:pt x="1141578" y="27557"/>
                      </a:cubicBezTo>
                      <a:cubicBezTo>
                        <a:pt x="1164007" y="44378"/>
                        <a:pt x="1163656" y="63652"/>
                        <a:pt x="1141578" y="81525"/>
                      </a:cubicBezTo>
                      <a:cubicBezTo>
                        <a:pt x="1113192" y="104304"/>
                        <a:pt x="1079550" y="115168"/>
                        <a:pt x="1045556" y="125330"/>
                      </a:cubicBezTo>
                      <a:cubicBezTo>
                        <a:pt x="978972" y="144955"/>
                        <a:pt x="910986" y="155469"/>
                        <a:pt x="842299" y="163178"/>
                      </a:cubicBezTo>
                      <a:cubicBezTo>
                        <a:pt x="755389" y="171940"/>
                        <a:pt x="667778" y="176846"/>
                        <a:pt x="587526" y="175794"/>
                      </a:cubicBezTo>
                      <a:close/>
                    </a:path>
                  </a:pathLst>
                </a:custGeom>
                <a:grpFill/>
                <a:ln w="350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30" name="그룹 129">
                <a:extLst>
                  <a:ext uri="{FF2B5EF4-FFF2-40B4-BE49-F238E27FC236}">
                    <a16:creationId xmlns:a16="http://schemas.microsoft.com/office/drawing/2014/main" id="{6800C304-7140-4D47-B3E4-AC376277D3CF}"/>
                  </a:ext>
                </a:extLst>
              </p:cNvPr>
              <p:cNvGrpSpPr/>
              <p:nvPr/>
            </p:nvGrpSpPr>
            <p:grpSpPr>
              <a:xfrm flipV="1">
                <a:off x="4432813" y="3299472"/>
                <a:ext cx="527928" cy="58693"/>
                <a:chOff x="3058239" y="2911633"/>
                <a:chExt cx="1213216" cy="134881"/>
              </a:xfrm>
              <a:solidFill>
                <a:schemeClr val="bg1"/>
              </a:solidFill>
            </p:grpSpPr>
            <p:sp>
              <p:nvSpPr>
                <p:cNvPr id="139" name="사각형: 둥근 모서리 138">
                  <a:extLst>
                    <a:ext uri="{FF2B5EF4-FFF2-40B4-BE49-F238E27FC236}">
                      <a16:creationId xmlns:a16="http://schemas.microsoft.com/office/drawing/2014/main" id="{F785FE37-8699-4EC5-A36B-1AF49A52E2F0}"/>
                    </a:ext>
                  </a:extLst>
                </p:cNvPr>
                <p:cNvSpPr/>
                <p:nvPr/>
              </p:nvSpPr>
              <p:spPr>
                <a:xfrm>
                  <a:off x="3058239" y="2911633"/>
                  <a:ext cx="710482" cy="134881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0" name="사각형: 둥근 모서리 139">
                  <a:extLst>
                    <a:ext uri="{FF2B5EF4-FFF2-40B4-BE49-F238E27FC236}">
                      <a16:creationId xmlns:a16="http://schemas.microsoft.com/office/drawing/2014/main" id="{DC6A69BE-9C29-4B44-A5EF-8DC6B1334C48}"/>
                    </a:ext>
                  </a:extLst>
                </p:cNvPr>
                <p:cNvSpPr/>
                <p:nvPr/>
              </p:nvSpPr>
              <p:spPr>
                <a:xfrm>
                  <a:off x="3804088" y="2911633"/>
                  <a:ext cx="216000" cy="134881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1" name="사각형: 둥근 모서리 140">
                  <a:extLst>
                    <a:ext uri="{FF2B5EF4-FFF2-40B4-BE49-F238E27FC236}">
                      <a16:creationId xmlns:a16="http://schemas.microsoft.com/office/drawing/2014/main" id="{0EA2C2CD-C029-4D2E-B32C-63E61A07D70D}"/>
                    </a:ext>
                  </a:extLst>
                </p:cNvPr>
                <p:cNvSpPr/>
                <p:nvPr/>
              </p:nvSpPr>
              <p:spPr>
                <a:xfrm>
                  <a:off x="4055455" y="2911633"/>
                  <a:ext cx="216000" cy="134881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31" name="그룹 130">
                <a:extLst>
                  <a:ext uri="{FF2B5EF4-FFF2-40B4-BE49-F238E27FC236}">
                    <a16:creationId xmlns:a16="http://schemas.microsoft.com/office/drawing/2014/main" id="{7FD57F72-1A4B-44A9-B540-AB5328492419}"/>
                  </a:ext>
                </a:extLst>
              </p:cNvPr>
              <p:cNvGrpSpPr/>
              <p:nvPr/>
            </p:nvGrpSpPr>
            <p:grpSpPr>
              <a:xfrm flipV="1">
                <a:off x="4432813" y="3755468"/>
                <a:ext cx="527928" cy="58693"/>
                <a:chOff x="3058239" y="2911633"/>
                <a:chExt cx="1213216" cy="134881"/>
              </a:xfrm>
              <a:solidFill>
                <a:schemeClr val="bg1"/>
              </a:solidFill>
            </p:grpSpPr>
            <p:sp>
              <p:nvSpPr>
                <p:cNvPr id="136" name="사각형: 둥근 모서리 135">
                  <a:extLst>
                    <a:ext uri="{FF2B5EF4-FFF2-40B4-BE49-F238E27FC236}">
                      <a16:creationId xmlns:a16="http://schemas.microsoft.com/office/drawing/2014/main" id="{E0531934-7718-4F3F-926C-13BFB884C47B}"/>
                    </a:ext>
                  </a:extLst>
                </p:cNvPr>
                <p:cNvSpPr/>
                <p:nvPr/>
              </p:nvSpPr>
              <p:spPr>
                <a:xfrm>
                  <a:off x="3058239" y="2911633"/>
                  <a:ext cx="710482" cy="134881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7" name="사각형: 둥근 모서리 136">
                  <a:extLst>
                    <a:ext uri="{FF2B5EF4-FFF2-40B4-BE49-F238E27FC236}">
                      <a16:creationId xmlns:a16="http://schemas.microsoft.com/office/drawing/2014/main" id="{7AAA9C77-F4BD-49C1-A7E5-13B447A266DE}"/>
                    </a:ext>
                  </a:extLst>
                </p:cNvPr>
                <p:cNvSpPr/>
                <p:nvPr/>
              </p:nvSpPr>
              <p:spPr>
                <a:xfrm>
                  <a:off x="3804088" y="2911633"/>
                  <a:ext cx="216000" cy="134881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8" name="사각형: 둥근 모서리 137">
                  <a:extLst>
                    <a:ext uri="{FF2B5EF4-FFF2-40B4-BE49-F238E27FC236}">
                      <a16:creationId xmlns:a16="http://schemas.microsoft.com/office/drawing/2014/main" id="{AB3FC8BE-41C8-4945-897C-FB70C45694B6}"/>
                    </a:ext>
                  </a:extLst>
                </p:cNvPr>
                <p:cNvSpPr/>
                <p:nvPr/>
              </p:nvSpPr>
              <p:spPr>
                <a:xfrm>
                  <a:off x="4055455" y="2911633"/>
                  <a:ext cx="216000" cy="134881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32" name="그룹 131">
                <a:extLst>
                  <a:ext uri="{FF2B5EF4-FFF2-40B4-BE49-F238E27FC236}">
                    <a16:creationId xmlns:a16="http://schemas.microsoft.com/office/drawing/2014/main" id="{729513D7-898B-4557-ADB6-A6D7ABD3D624}"/>
                  </a:ext>
                </a:extLst>
              </p:cNvPr>
              <p:cNvGrpSpPr/>
              <p:nvPr/>
            </p:nvGrpSpPr>
            <p:grpSpPr>
              <a:xfrm flipV="1">
                <a:off x="4432813" y="4211464"/>
                <a:ext cx="527928" cy="58693"/>
                <a:chOff x="3058239" y="2911633"/>
                <a:chExt cx="1213216" cy="134881"/>
              </a:xfrm>
              <a:solidFill>
                <a:schemeClr val="bg1"/>
              </a:solidFill>
            </p:grpSpPr>
            <p:sp>
              <p:nvSpPr>
                <p:cNvPr id="133" name="사각형: 둥근 모서리 132">
                  <a:extLst>
                    <a:ext uri="{FF2B5EF4-FFF2-40B4-BE49-F238E27FC236}">
                      <a16:creationId xmlns:a16="http://schemas.microsoft.com/office/drawing/2014/main" id="{50612205-ADFF-401B-8A51-D01EB1ACCE55}"/>
                    </a:ext>
                  </a:extLst>
                </p:cNvPr>
                <p:cNvSpPr/>
                <p:nvPr/>
              </p:nvSpPr>
              <p:spPr>
                <a:xfrm>
                  <a:off x="3058239" y="2911633"/>
                  <a:ext cx="710482" cy="134881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4" name="사각형: 둥근 모서리 133">
                  <a:extLst>
                    <a:ext uri="{FF2B5EF4-FFF2-40B4-BE49-F238E27FC236}">
                      <a16:creationId xmlns:a16="http://schemas.microsoft.com/office/drawing/2014/main" id="{1BC602DC-F252-44AD-A4D7-75D6D018D345}"/>
                    </a:ext>
                  </a:extLst>
                </p:cNvPr>
                <p:cNvSpPr/>
                <p:nvPr/>
              </p:nvSpPr>
              <p:spPr>
                <a:xfrm>
                  <a:off x="3804088" y="2911633"/>
                  <a:ext cx="216000" cy="134881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5" name="사각형: 둥근 모서리 134">
                  <a:extLst>
                    <a:ext uri="{FF2B5EF4-FFF2-40B4-BE49-F238E27FC236}">
                      <a16:creationId xmlns:a16="http://schemas.microsoft.com/office/drawing/2014/main" id="{95B3ABF6-5119-40F7-BF0C-C89FC44DBDA7}"/>
                    </a:ext>
                  </a:extLst>
                </p:cNvPr>
                <p:cNvSpPr/>
                <p:nvPr/>
              </p:nvSpPr>
              <p:spPr>
                <a:xfrm>
                  <a:off x="4055455" y="2911633"/>
                  <a:ext cx="216000" cy="134881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148" name="그룹 147">
              <a:extLst>
                <a:ext uri="{FF2B5EF4-FFF2-40B4-BE49-F238E27FC236}">
                  <a16:creationId xmlns:a16="http://schemas.microsoft.com/office/drawing/2014/main" id="{07B9AD3E-B99E-427A-81A1-DEED921293F6}"/>
                </a:ext>
              </a:extLst>
            </p:cNvPr>
            <p:cNvGrpSpPr/>
            <p:nvPr/>
          </p:nvGrpSpPr>
          <p:grpSpPr>
            <a:xfrm>
              <a:off x="10071796" y="5688614"/>
              <a:ext cx="637423" cy="905053"/>
              <a:chOff x="4160927" y="2978939"/>
              <a:chExt cx="1013906" cy="1439607"/>
            </a:xfrm>
          </p:grpSpPr>
          <p:grpSp>
            <p:nvGrpSpPr>
              <p:cNvPr id="149" name="Group 33">
                <a:extLst>
                  <a:ext uri="{FF2B5EF4-FFF2-40B4-BE49-F238E27FC236}">
                    <a16:creationId xmlns:a16="http://schemas.microsoft.com/office/drawing/2014/main" id="{54AB13A6-32FB-4187-B6DD-ABFD750D87BC}"/>
                  </a:ext>
                </a:extLst>
              </p:cNvPr>
              <p:cNvGrpSpPr/>
              <p:nvPr/>
            </p:nvGrpSpPr>
            <p:grpSpPr>
              <a:xfrm>
                <a:off x="4160927" y="2978939"/>
                <a:ext cx="1013906" cy="1439607"/>
                <a:chOff x="5537539" y="2335977"/>
                <a:chExt cx="1157120" cy="2061311"/>
              </a:xfrm>
              <a:solidFill>
                <a:schemeClr val="accent1"/>
              </a:solidFill>
            </p:grpSpPr>
            <p:sp>
              <p:nvSpPr>
                <p:cNvPr id="162" name="Freeform: Shape 3">
                  <a:extLst>
                    <a:ext uri="{FF2B5EF4-FFF2-40B4-BE49-F238E27FC236}">
                      <a16:creationId xmlns:a16="http://schemas.microsoft.com/office/drawing/2014/main" id="{86803A9D-F2EE-4F30-9AFA-CACF318C1AB4}"/>
                    </a:ext>
                  </a:extLst>
                </p:cNvPr>
                <p:cNvSpPr/>
                <p:nvPr/>
              </p:nvSpPr>
              <p:spPr>
                <a:xfrm>
                  <a:off x="5537852" y="2496480"/>
                  <a:ext cx="1156465" cy="606268"/>
                </a:xfrm>
                <a:custGeom>
                  <a:avLst/>
                  <a:gdLst>
                    <a:gd name="connsiteX0" fmla="*/ 701 w 1156465"/>
                    <a:gd name="connsiteY0" fmla="*/ 0 h 606268"/>
                    <a:gd name="connsiteX1" fmla="*/ 143682 w 1156465"/>
                    <a:gd name="connsiteY1" fmla="*/ 60977 h 606268"/>
                    <a:gd name="connsiteX2" fmla="*/ 393899 w 1156465"/>
                    <a:gd name="connsiteY2" fmla="*/ 96723 h 606268"/>
                    <a:gd name="connsiteX3" fmla="*/ 619935 w 1156465"/>
                    <a:gd name="connsiteY3" fmla="*/ 103381 h 606268"/>
                    <a:gd name="connsiteX4" fmla="*/ 1035562 w 1156465"/>
                    <a:gd name="connsiteY4" fmla="*/ 55721 h 606268"/>
                    <a:gd name="connsiteX5" fmla="*/ 1157867 w 1156465"/>
                    <a:gd name="connsiteY5" fmla="*/ 350 h 606268"/>
                    <a:gd name="connsiteX6" fmla="*/ 1157867 w 1156465"/>
                    <a:gd name="connsiteY6" fmla="*/ 15069 h 606268"/>
                    <a:gd name="connsiteX7" fmla="*/ 1158217 w 1156465"/>
                    <a:gd name="connsiteY7" fmla="*/ 477305 h 606268"/>
                    <a:gd name="connsiteX8" fmla="*/ 1136490 w 1156465"/>
                    <a:gd name="connsiteY8" fmla="*/ 519007 h 606268"/>
                    <a:gd name="connsiteX9" fmla="*/ 1049229 w 1156465"/>
                    <a:gd name="connsiteY9" fmla="*/ 557206 h 606268"/>
                    <a:gd name="connsiteX10" fmla="*/ 819338 w 1156465"/>
                    <a:gd name="connsiteY10" fmla="*/ 598558 h 606268"/>
                    <a:gd name="connsiteX11" fmla="*/ 524264 w 1156465"/>
                    <a:gd name="connsiteY11" fmla="*/ 609072 h 606268"/>
                    <a:gd name="connsiteX12" fmla="*/ 129314 w 1156465"/>
                    <a:gd name="connsiteY12" fmla="*/ 562112 h 606268"/>
                    <a:gd name="connsiteX13" fmla="*/ 31890 w 1156465"/>
                    <a:gd name="connsiteY13" fmla="*/ 524264 h 606268"/>
                    <a:gd name="connsiteX14" fmla="*/ 0 w 1156465"/>
                    <a:gd name="connsiteY14" fmla="*/ 469945 h 606268"/>
                    <a:gd name="connsiteX15" fmla="*/ 701 w 1156465"/>
                    <a:gd name="connsiteY15" fmla="*/ 15420 h 606268"/>
                    <a:gd name="connsiteX16" fmla="*/ 701 w 1156465"/>
                    <a:gd name="connsiteY16" fmla="*/ 0 h 6062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156465" h="606268">
                      <a:moveTo>
                        <a:pt x="701" y="0"/>
                      </a:moveTo>
                      <a:cubicBezTo>
                        <a:pt x="43805" y="34344"/>
                        <a:pt x="93568" y="48712"/>
                        <a:pt x="143682" y="60977"/>
                      </a:cubicBezTo>
                      <a:cubicBezTo>
                        <a:pt x="226036" y="80953"/>
                        <a:pt x="309442" y="92517"/>
                        <a:pt x="393899" y="96723"/>
                      </a:cubicBezTo>
                      <a:cubicBezTo>
                        <a:pt x="469244" y="100577"/>
                        <a:pt x="544590" y="104432"/>
                        <a:pt x="619935" y="103381"/>
                      </a:cubicBezTo>
                      <a:cubicBezTo>
                        <a:pt x="759762" y="101278"/>
                        <a:pt x="899239" y="91466"/>
                        <a:pt x="1035562" y="55721"/>
                      </a:cubicBezTo>
                      <a:cubicBezTo>
                        <a:pt x="1078667" y="44506"/>
                        <a:pt x="1120369" y="30138"/>
                        <a:pt x="1157867" y="350"/>
                      </a:cubicBezTo>
                      <a:cubicBezTo>
                        <a:pt x="1157867" y="6308"/>
                        <a:pt x="1157867" y="10864"/>
                        <a:pt x="1157867" y="15069"/>
                      </a:cubicBezTo>
                      <a:cubicBezTo>
                        <a:pt x="1157867" y="169264"/>
                        <a:pt x="1157516" y="323109"/>
                        <a:pt x="1158217" y="477305"/>
                      </a:cubicBezTo>
                      <a:cubicBezTo>
                        <a:pt x="1158217" y="496579"/>
                        <a:pt x="1150858" y="508845"/>
                        <a:pt x="1136490" y="519007"/>
                      </a:cubicBezTo>
                      <a:cubicBezTo>
                        <a:pt x="1109856" y="537581"/>
                        <a:pt x="1079718" y="548094"/>
                        <a:pt x="1049229" y="557206"/>
                      </a:cubicBezTo>
                      <a:cubicBezTo>
                        <a:pt x="974234" y="579284"/>
                        <a:pt x="897137" y="590148"/>
                        <a:pt x="819338" y="598558"/>
                      </a:cubicBezTo>
                      <a:cubicBezTo>
                        <a:pt x="721214" y="609072"/>
                        <a:pt x="622739" y="610824"/>
                        <a:pt x="524264" y="609072"/>
                      </a:cubicBezTo>
                      <a:cubicBezTo>
                        <a:pt x="391095" y="606618"/>
                        <a:pt x="258628" y="596806"/>
                        <a:pt x="129314" y="562112"/>
                      </a:cubicBezTo>
                      <a:cubicBezTo>
                        <a:pt x="96022" y="553001"/>
                        <a:pt x="63781" y="538632"/>
                        <a:pt x="31890" y="524264"/>
                      </a:cubicBezTo>
                      <a:cubicBezTo>
                        <a:pt x="9462" y="514452"/>
                        <a:pt x="0" y="496579"/>
                        <a:pt x="0" y="469945"/>
                      </a:cubicBezTo>
                      <a:cubicBezTo>
                        <a:pt x="1051" y="318554"/>
                        <a:pt x="701" y="166811"/>
                        <a:pt x="701" y="15420"/>
                      </a:cubicBezTo>
                      <a:cubicBezTo>
                        <a:pt x="701" y="11214"/>
                        <a:pt x="701" y="6658"/>
                        <a:pt x="701" y="0"/>
                      </a:cubicBezTo>
                      <a:close/>
                    </a:path>
                  </a:pathLst>
                </a:custGeom>
                <a:grpFill/>
                <a:ln w="350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63" name="Freeform: Shape 4">
                  <a:extLst>
                    <a:ext uri="{FF2B5EF4-FFF2-40B4-BE49-F238E27FC236}">
                      <a16:creationId xmlns:a16="http://schemas.microsoft.com/office/drawing/2014/main" id="{2F233846-7B85-4B0E-96EC-1238AC4C14F7}"/>
                    </a:ext>
                  </a:extLst>
                </p:cNvPr>
                <p:cNvSpPr/>
                <p:nvPr/>
              </p:nvSpPr>
              <p:spPr>
                <a:xfrm>
                  <a:off x="5538194" y="3144451"/>
                  <a:ext cx="1156465" cy="606268"/>
                </a:xfrm>
                <a:custGeom>
                  <a:avLst/>
                  <a:gdLst>
                    <a:gd name="connsiteX0" fmla="*/ 1157875 w 1156465"/>
                    <a:gd name="connsiteY0" fmla="*/ 3154 h 606268"/>
                    <a:gd name="connsiteX1" fmla="*/ 1157875 w 1156465"/>
                    <a:gd name="connsiteY1" fmla="*/ 12616 h 606268"/>
                    <a:gd name="connsiteX2" fmla="*/ 1158226 w 1156465"/>
                    <a:gd name="connsiteY2" fmla="*/ 478706 h 606268"/>
                    <a:gd name="connsiteX3" fmla="*/ 1141404 w 1156465"/>
                    <a:gd name="connsiteY3" fmla="*/ 513751 h 606268"/>
                    <a:gd name="connsiteX4" fmla="*/ 1043981 w 1156465"/>
                    <a:gd name="connsiteY4" fmla="*/ 557556 h 606268"/>
                    <a:gd name="connsiteX5" fmla="*/ 802525 w 1156465"/>
                    <a:gd name="connsiteY5" fmla="*/ 598909 h 606268"/>
                    <a:gd name="connsiteX6" fmla="*/ 525324 w 1156465"/>
                    <a:gd name="connsiteY6" fmla="*/ 608371 h 606268"/>
                    <a:gd name="connsiteX7" fmla="*/ 132827 w 1156465"/>
                    <a:gd name="connsiteY7" fmla="*/ 562112 h 606268"/>
                    <a:gd name="connsiteX8" fmla="*/ 34001 w 1156465"/>
                    <a:gd name="connsiteY8" fmla="*/ 524615 h 606268"/>
                    <a:gd name="connsiteX9" fmla="*/ 8 w 1156465"/>
                    <a:gd name="connsiteY9" fmla="*/ 467843 h 606268"/>
                    <a:gd name="connsiteX10" fmla="*/ 709 w 1156465"/>
                    <a:gd name="connsiteY10" fmla="*/ 14368 h 606268"/>
                    <a:gd name="connsiteX11" fmla="*/ 709 w 1156465"/>
                    <a:gd name="connsiteY11" fmla="*/ 0 h 606268"/>
                    <a:gd name="connsiteX12" fmla="*/ 225694 w 1156465"/>
                    <a:gd name="connsiteY12" fmla="*/ 76046 h 606268"/>
                    <a:gd name="connsiteX13" fmla="*/ 659193 w 1156465"/>
                    <a:gd name="connsiteY13" fmla="*/ 101278 h 606268"/>
                    <a:gd name="connsiteX14" fmla="*/ 1020151 w 1156465"/>
                    <a:gd name="connsiteY14" fmla="*/ 58174 h 606268"/>
                    <a:gd name="connsiteX15" fmla="*/ 1082530 w 1156465"/>
                    <a:gd name="connsiteY15" fmla="*/ 39250 h 606268"/>
                    <a:gd name="connsiteX16" fmla="*/ 1157875 w 1156465"/>
                    <a:gd name="connsiteY16" fmla="*/ 3154 h 6062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156465" h="606268">
                      <a:moveTo>
                        <a:pt x="1157875" y="3154"/>
                      </a:moveTo>
                      <a:cubicBezTo>
                        <a:pt x="1157875" y="4906"/>
                        <a:pt x="1157875" y="8761"/>
                        <a:pt x="1157875" y="12616"/>
                      </a:cubicBezTo>
                      <a:cubicBezTo>
                        <a:pt x="1157875" y="167863"/>
                        <a:pt x="1157875" y="323460"/>
                        <a:pt x="1158226" y="478706"/>
                      </a:cubicBezTo>
                      <a:cubicBezTo>
                        <a:pt x="1158226" y="493776"/>
                        <a:pt x="1152619" y="504990"/>
                        <a:pt x="1141404" y="513751"/>
                      </a:cubicBezTo>
                      <a:cubicBezTo>
                        <a:pt x="1112668" y="536530"/>
                        <a:pt x="1078675" y="547393"/>
                        <a:pt x="1043981" y="557556"/>
                      </a:cubicBezTo>
                      <a:cubicBezTo>
                        <a:pt x="965131" y="580335"/>
                        <a:pt x="884178" y="591199"/>
                        <a:pt x="802525" y="598909"/>
                      </a:cubicBezTo>
                      <a:cubicBezTo>
                        <a:pt x="710358" y="607670"/>
                        <a:pt x="617841" y="610473"/>
                        <a:pt x="525324" y="608371"/>
                      </a:cubicBezTo>
                      <a:cubicBezTo>
                        <a:pt x="393206" y="605217"/>
                        <a:pt x="261089" y="596105"/>
                        <a:pt x="132827" y="562112"/>
                      </a:cubicBezTo>
                      <a:cubicBezTo>
                        <a:pt x="98833" y="553351"/>
                        <a:pt x="66242" y="538632"/>
                        <a:pt x="34001" y="524615"/>
                      </a:cubicBezTo>
                      <a:cubicBezTo>
                        <a:pt x="10522" y="514101"/>
                        <a:pt x="-342" y="495878"/>
                        <a:pt x="8" y="467843"/>
                      </a:cubicBezTo>
                      <a:cubicBezTo>
                        <a:pt x="1410" y="316801"/>
                        <a:pt x="709" y="165760"/>
                        <a:pt x="709" y="14368"/>
                      </a:cubicBezTo>
                      <a:cubicBezTo>
                        <a:pt x="709" y="9812"/>
                        <a:pt x="709" y="5257"/>
                        <a:pt x="709" y="0"/>
                      </a:cubicBezTo>
                      <a:cubicBezTo>
                        <a:pt x="69046" y="48712"/>
                        <a:pt x="147545" y="62729"/>
                        <a:pt x="225694" y="76046"/>
                      </a:cubicBezTo>
                      <a:cubicBezTo>
                        <a:pt x="369026" y="100928"/>
                        <a:pt x="514110" y="105484"/>
                        <a:pt x="659193" y="101278"/>
                      </a:cubicBezTo>
                      <a:cubicBezTo>
                        <a:pt x="780797" y="97774"/>
                        <a:pt x="901700" y="87261"/>
                        <a:pt x="1020151" y="58174"/>
                      </a:cubicBezTo>
                      <a:cubicBezTo>
                        <a:pt x="1041177" y="52917"/>
                        <a:pt x="1062554" y="47660"/>
                        <a:pt x="1082530" y="39250"/>
                      </a:cubicBezTo>
                      <a:cubicBezTo>
                        <a:pt x="1107762" y="29087"/>
                        <a:pt x="1132293" y="15770"/>
                        <a:pt x="1157875" y="3154"/>
                      </a:cubicBezTo>
                      <a:close/>
                    </a:path>
                  </a:pathLst>
                </a:custGeom>
                <a:grpFill/>
                <a:ln w="350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64" name="Freeform: Shape 5">
                  <a:extLst>
                    <a:ext uri="{FF2B5EF4-FFF2-40B4-BE49-F238E27FC236}">
                      <a16:creationId xmlns:a16="http://schemas.microsoft.com/office/drawing/2014/main" id="{5E1864CF-F69B-40F7-9BA2-FA88271BB513}"/>
                    </a:ext>
                  </a:extLst>
                </p:cNvPr>
                <p:cNvSpPr/>
                <p:nvPr/>
              </p:nvSpPr>
              <p:spPr>
                <a:xfrm>
                  <a:off x="5538187" y="3791020"/>
                  <a:ext cx="1156465" cy="606268"/>
                </a:xfrm>
                <a:custGeom>
                  <a:avLst/>
                  <a:gdLst>
                    <a:gd name="connsiteX0" fmla="*/ 365 w 1156465"/>
                    <a:gd name="connsiteY0" fmla="*/ 0 h 606268"/>
                    <a:gd name="connsiteX1" fmla="*/ 188554 w 1156465"/>
                    <a:gd name="connsiteY1" fmla="*/ 69738 h 606268"/>
                    <a:gd name="connsiteX2" fmla="*/ 443677 w 1156465"/>
                    <a:gd name="connsiteY2" fmla="*/ 98825 h 606268"/>
                    <a:gd name="connsiteX3" fmla="*/ 609787 w 1156465"/>
                    <a:gd name="connsiteY3" fmla="*/ 102680 h 606268"/>
                    <a:gd name="connsiteX4" fmla="*/ 1014199 w 1156465"/>
                    <a:gd name="connsiteY4" fmla="*/ 59575 h 606268"/>
                    <a:gd name="connsiteX5" fmla="*/ 1118982 w 1156465"/>
                    <a:gd name="connsiteY5" fmla="*/ 23480 h 606268"/>
                    <a:gd name="connsiteX6" fmla="*/ 1155779 w 1156465"/>
                    <a:gd name="connsiteY6" fmla="*/ 1402 h 606268"/>
                    <a:gd name="connsiteX7" fmla="*/ 1156480 w 1156465"/>
                    <a:gd name="connsiteY7" fmla="*/ 14719 h 606268"/>
                    <a:gd name="connsiteX8" fmla="*/ 1156830 w 1156465"/>
                    <a:gd name="connsiteY8" fmla="*/ 479407 h 606268"/>
                    <a:gd name="connsiteX9" fmla="*/ 1140359 w 1156465"/>
                    <a:gd name="connsiteY9" fmla="*/ 513400 h 606268"/>
                    <a:gd name="connsiteX10" fmla="*/ 1071322 w 1156465"/>
                    <a:gd name="connsiteY10" fmla="*/ 548445 h 606268"/>
                    <a:gd name="connsiteX11" fmla="*/ 864210 w 1156465"/>
                    <a:gd name="connsiteY11" fmla="*/ 592601 h 606268"/>
                    <a:gd name="connsiteX12" fmla="*/ 523227 w 1156465"/>
                    <a:gd name="connsiteY12" fmla="*/ 608371 h 606268"/>
                    <a:gd name="connsiteX13" fmla="*/ 147902 w 1156465"/>
                    <a:gd name="connsiteY13" fmla="*/ 566668 h 606268"/>
                    <a:gd name="connsiteX14" fmla="*/ 43119 w 1156465"/>
                    <a:gd name="connsiteY14" fmla="*/ 530923 h 606268"/>
                    <a:gd name="connsiteX15" fmla="*/ 18238 w 1156465"/>
                    <a:gd name="connsiteY15" fmla="*/ 515503 h 606268"/>
                    <a:gd name="connsiteX16" fmla="*/ 15 w 1156465"/>
                    <a:gd name="connsiteY16" fmla="*/ 478356 h 606268"/>
                    <a:gd name="connsiteX17" fmla="*/ 365 w 1156465"/>
                    <a:gd name="connsiteY17" fmla="*/ 16120 h 606268"/>
                    <a:gd name="connsiteX18" fmla="*/ 365 w 1156465"/>
                    <a:gd name="connsiteY18" fmla="*/ 0 h 6062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1156465" h="606268">
                      <a:moveTo>
                        <a:pt x="365" y="0"/>
                      </a:moveTo>
                      <a:cubicBezTo>
                        <a:pt x="57838" y="42404"/>
                        <a:pt x="123020" y="56421"/>
                        <a:pt x="188554" y="69738"/>
                      </a:cubicBezTo>
                      <a:cubicBezTo>
                        <a:pt x="272660" y="86560"/>
                        <a:pt x="357818" y="95671"/>
                        <a:pt x="443677" y="98825"/>
                      </a:cubicBezTo>
                      <a:cubicBezTo>
                        <a:pt x="499047" y="100928"/>
                        <a:pt x="554417" y="103381"/>
                        <a:pt x="609787" y="102680"/>
                      </a:cubicBezTo>
                      <a:cubicBezTo>
                        <a:pt x="745759" y="100227"/>
                        <a:pt x="881381" y="92167"/>
                        <a:pt x="1014199" y="59575"/>
                      </a:cubicBezTo>
                      <a:cubicBezTo>
                        <a:pt x="1049945" y="50814"/>
                        <a:pt x="1084639" y="36797"/>
                        <a:pt x="1118982" y="23480"/>
                      </a:cubicBezTo>
                      <a:cubicBezTo>
                        <a:pt x="1131949" y="18573"/>
                        <a:pt x="1142813" y="9462"/>
                        <a:pt x="1155779" y="1402"/>
                      </a:cubicBezTo>
                      <a:cubicBezTo>
                        <a:pt x="1156129" y="5957"/>
                        <a:pt x="1156480" y="10163"/>
                        <a:pt x="1156480" y="14719"/>
                      </a:cubicBezTo>
                      <a:cubicBezTo>
                        <a:pt x="1156480" y="169615"/>
                        <a:pt x="1156480" y="324511"/>
                        <a:pt x="1156830" y="479407"/>
                      </a:cubicBezTo>
                      <a:cubicBezTo>
                        <a:pt x="1156830" y="494126"/>
                        <a:pt x="1152625" y="506392"/>
                        <a:pt x="1140359" y="513400"/>
                      </a:cubicBezTo>
                      <a:cubicBezTo>
                        <a:pt x="1117931" y="526367"/>
                        <a:pt x="1095503" y="539684"/>
                        <a:pt x="1071322" y="548445"/>
                      </a:cubicBezTo>
                      <a:cubicBezTo>
                        <a:pt x="1004387" y="572625"/>
                        <a:pt x="934649" y="583489"/>
                        <a:pt x="864210" y="592601"/>
                      </a:cubicBezTo>
                      <a:cubicBezTo>
                        <a:pt x="751016" y="606969"/>
                        <a:pt x="637472" y="610473"/>
                        <a:pt x="523227" y="608371"/>
                      </a:cubicBezTo>
                      <a:cubicBezTo>
                        <a:pt x="396717" y="606268"/>
                        <a:pt x="271258" y="596806"/>
                        <a:pt x="147902" y="566668"/>
                      </a:cubicBezTo>
                      <a:cubicBezTo>
                        <a:pt x="112157" y="557907"/>
                        <a:pt x="77813" y="543539"/>
                        <a:pt x="43119" y="530923"/>
                      </a:cubicBezTo>
                      <a:cubicBezTo>
                        <a:pt x="34008" y="527769"/>
                        <a:pt x="25948" y="521461"/>
                        <a:pt x="18238" y="515503"/>
                      </a:cubicBezTo>
                      <a:cubicBezTo>
                        <a:pt x="5622" y="506392"/>
                        <a:pt x="-336" y="494827"/>
                        <a:pt x="15" y="478356"/>
                      </a:cubicBezTo>
                      <a:cubicBezTo>
                        <a:pt x="365" y="324161"/>
                        <a:pt x="365" y="170316"/>
                        <a:pt x="365" y="16120"/>
                      </a:cubicBezTo>
                      <a:cubicBezTo>
                        <a:pt x="365" y="11565"/>
                        <a:pt x="365" y="7009"/>
                        <a:pt x="365" y="0"/>
                      </a:cubicBezTo>
                      <a:close/>
                    </a:path>
                  </a:pathLst>
                </a:custGeom>
                <a:grpFill/>
                <a:ln w="350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65" name="Freeform: Shape 6">
                  <a:extLst>
                    <a:ext uri="{FF2B5EF4-FFF2-40B4-BE49-F238E27FC236}">
                      <a16:creationId xmlns:a16="http://schemas.microsoft.com/office/drawing/2014/main" id="{139656F1-3337-4943-A785-7838BC7931F6}"/>
                    </a:ext>
                  </a:extLst>
                </p:cNvPr>
                <p:cNvSpPr/>
                <p:nvPr/>
              </p:nvSpPr>
              <p:spPr>
                <a:xfrm>
                  <a:off x="5537539" y="2335977"/>
                  <a:ext cx="1156465" cy="245311"/>
                </a:xfrm>
                <a:custGeom>
                  <a:avLst/>
                  <a:gdLst>
                    <a:gd name="connsiteX0" fmla="*/ 576442 w 1156465"/>
                    <a:gd name="connsiteY0" fmla="*/ 3504 h 245310"/>
                    <a:gd name="connsiteX1" fmla="*/ 913920 w 1156465"/>
                    <a:gd name="connsiteY1" fmla="*/ 26984 h 245310"/>
                    <a:gd name="connsiteX2" fmla="*/ 1101758 w 1156465"/>
                    <a:gd name="connsiteY2" fmla="*/ 75696 h 245310"/>
                    <a:gd name="connsiteX3" fmla="*/ 1147666 w 1156465"/>
                    <a:gd name="connsiteY3" fmla="*/ 105133 h 245310"/>
                    <a:gd name="connsiteX4" fmla="*/ 1147666 w 1156465"/>
                    <a:gd name="connsiteY4" fmla="*/ 147186 h 245310"/>
                    <a:gd name="connsiteX5" fmla="*/ 1100706 w 1156465"/>
                    <a:gd name="connsiteY5" fmla="*/ 176974 h 245310"/>
                    <a:gd name="connsiteX6" fmla="*/ 926536 w 1156465"/>
                    <a:gd name="connsiteY6" fmla="*/ 223233 h 245310"/>
                    <a:gd name="connsiteX7" fmla="*/ 650386 w 1156465"/>
                    <a:gd name="connsiteY7" fmla="*/ 247413 h 245310"/>
                    <a:gd name="connsiteX8" fmla="*/ 230904 w 1156465"/>
                    <a:gd name="connsiteY8" fmla="*/ 223233 h 245310"/>
                    <a:gd name="connsiteX9" fmla="*/ 70401 w 1156465"/>
                    <a:gd name="connsiteY9" fmla="*/ 182231 h 245310"/>
                    <a:gd name="connsiteX10" fmla="*/ 19937 w 1156465"/>
                    <a:gd name="connsiteY10" fmla="*/ 155247 h 245310"/>
                    <a:gd name="connsiteX11" fmla="*/ 19236 w 1156465"/>
                    <a:gd name="connsiteY11" fmla="*/ 98124 h 245310"/>
                    <a:gd name="connsiteX12" fmla="*/ 98437 w 1156465"/>
                    <a:gd name="connsiteY12" fmla="*/ 60276 h 245310"/>
                    <a:gd name="connsiteX13" fmla="*/ 319917 w 1156465"/>
                    <a:gd name="connsiteY13" fmla="*/ 17172 h 245310"/>
                    <a:gd name="connsiteX14" fmla="*/ 576092 w 1156465"/>
                    <a:gd name="connsiteY14" fmla="*/ 0 h 245310"/>
                    <a:gd name="connsiteX15" fmla="*/ 576442 w 1156465"/>
                    <a:gd name="connsiteY15" fmla="*/ 3504 h 2453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1156465" h="245310">
                      <a:moveTo>
                        <a:pt x="576442" y="3504"/>
                      </a:moveTo>
                      <a:cubicBezTo>
                        <a:pt x="689636" y="3855"/>
                        <a:pt x="802128" y="9812"/>
                        <a:pt x="913920" y="26984"/>
                      </a:cubicBezTo>
                      <a:cubicBezTo>
                        <a:pt x="978401" y="36797"/>
                        <a:pt x="1042182" y="49062"/>
                        <a:pt x="1101758" y="75696"/>
                      </a:cubicBezTo>
                      <a:cubicBezTo>
                        <a:pt x="1118228" y="83055"/>
                        <a:pt x="1133648" y="93569"/>
                        <a:pt x="1147666" y="105133"/>
                      </a:cubicBezTo>
                      <a:cubicBezTo>
                        <a:pt x="1162735" y="117749"/>
                        <a:pt x="1162735" y="134570"/>
                        <a:pt x="1147666" y="147186"/>
                      </a:cubicBezTo>
                      <a:cubicBezTo>
                        <a:pt x="1133648" y="159102"/>
                        <a:pt x="1117528" y="169615"/>
                        <a:pt x="1100706" y="176974"/>
                      </a:cubicBezTo>
                      <a:cubicBezTo>
                        <a:pt x="1044986" y="201856"/>
                        <a:pt x="986111" y="213771"/>
                        <a:pt x="926536" y="223233"/>
                      </a:cubicBezTo>
                      <a:cubicBezTo>
                        <a:pt x="835070" y="237951"/>
                        <a:pt x="742903" y="244960"/>
                        <a:pt x="650386" y="247413"/>
                      </a:cubicBezTo>
                      <a:cubicBezTo>
                        <a:pt x="509858" y="251268"/>
                        <a:pt x="370031" y="244960"/>
                        <a:pt x="230904" y="223233"/>
                      </a:cubicBezTo>
                      <a:cubicBezTo>
                        <a:pt x="176585" y="214472"/>
                        <a:pt x="122267" y="203257"/>
                        <a:pt x="70401" y="182231"/>
                      </a:cubicBezTo>
                      <a:cubicBezTo>
                        <a:pt x="52879" y="175222"/>
                        <a:pt x="35357" y="166110"/>
                        <a:pt x="19937" y="155247"/>
                      </a:cubicBezTo>
                      <a:cubicBezTo>
                        <a:pt x="-5996" y="137024"/>
                        <a:pt x="-7047" y="114946"/>
                        <a:pt x="19236" y="98124"/>
                      </a:cubicBezTo>
                      <a:cubicBezTo>
                        <a:pt x="43767" y="82354"/>
                        <a:pt x="70751" y="69738"/>
                        <a:pt x="98437" y="60276"/>
                      </a:cubicBezTo>
                      <a:cubicBezTo>
                        <a:pt x="170278" y="35745"/>
                        <a:pt x="244922" y="24181"/>
                        <a:pt x="319917" y="17172"/>
                      </a:cubicBezTo>
                      <a:cubicBezTo>
                        <a:pt x="405075" y="9462"/>
                        <a:pt x="490934" y="5607"/>
                        <a:pt x="576092" y="0"/>
                      </a:cubicBezTo>
                      <a:cubicBezTo>
                        <a:pt x="576442" y="1051"/>
                        <a:pt x="576442" y="2103"/>
                        <a:pt x="576442" y="3504"/>
                      </a:cubicBezTo>
                      <a:close/>
                    </a:path>
                  </a:pathLst>
                </a:custGeom>
                <a:grpFill/>
                <a:ln w="350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66" name="Freeform: Shape 7">
                  <a:extLst>
                    <a:ext uri="{FF2B5EF4-FFF2-40B4-BE49-F238E27FC236}">
                      <a16:creationId xmlns:a16="http://schemas.microsoft.com/office/drawing/2014/main" id="{CB66904B-B10A-4DE3-A490-CD210740EC31}"/>
                    </a:ext>
                  </a:extLst>
                </p:cNvPr>
                <p:cNvSpPr/>
                <p:nvPr/>
              </p:nvSpPr>
              <p:spPr>
                <a:xfrm>
                  <a:off x="5537671" y="3699734"/>
                  <a:ext cx="1156465" cy="175222"/>
                </a:xfrm>
                <a:custGeom>
                  <a:avLst/>
                  <a:gdLst>
                    <a:gd name="connsiteX0" fmla="*/ 574909 w 1156465"/>
                    <a:gd name="connsiteY0" fmla="*/ 177146 h 175221"/>
                    <a:gd name="connsiteX1" fmla="*/ 204490 w 1156465"/>
                    <a:gd name="connsiteY1" fmla="*/ 148409 h 175221"/>
                    <a:gd name="connsiteX2" fmla="*/ 57303 w 1156465"/>
                    <a:gd name="connsiteY2" fmla="*/ 106706 h 175221"/>
                    <a:gd name="connsiteX3" fmla="*/ 13147 w 1156465"/>
                    <a:gd name="connsiteY3" fmla="*/ 79372 h 175221"/>
                    <a:gd name="connsiteX4" fmla="*/ 12096 w 1156465"/>
                    <a:gd name="connsiteY4" fmla="*/ 33463 h 175221"/>
                    <a:gd name="connsiteX5" fmla="*/ 52747 w 1156465"/>
                    <a:gd name="connsiteY5" fmla="*/ 7180 h 175221"/>
                    <a:gd name="connsiteX6" fmla="*/ 63261 w 1156465"/>
                    <a:gd name="connsiteY6" fmla="*/ 7180 h 175221"/>
                    <a:gd name="connsiteX7" fmla="*/ 314529 w 1156465"/>
                    <a:gd name="connsiteY7" fmla="*/ 56593 h 175221"/>
                    <a:gd name="connsiteX8" fmla="*/ 601893 w 1156465"/>
                    <a:gd name="connsiteY8" fmla="*/ 68858 h 175221"/>
                    <a:gd name="connsiteX9" fmla="*/ 981424 w 1156465"/>
                    <a:gd name="connsiteY9" fmla="*/ 30309 h 175221"/>
                    <a:gd name="connsiteX10" fmla="*/ 1079548 w 1156465"/>
                    <a:gd name="connsiteY10" fmla="*/ 1924 h 175221"/>
                    <a:gd name="connsiteX11" fmla="*/ 1090412 w 1156465"/>
                    <a:gd name="connsiteY11" fmla="*/ 522 h 175221"/>
                    <a:gd name="connsiteX12" fmla="*/ 1146833 w 1156465"/>
                    <a:gd name="connsiteY12" fmla="*/ 34515 h 175221"/>
                    <a:gd name="connsiteX13" fmla="*/ 1147184 w 1156465"/>
                    <a:gd name="connsiteY13" fmla="*/ 76568 h 175221"/>
                    <a:gd name="connsiteX14" fmla="*/ 1100224 w 1156465"/>
                    <a:gd name="connsiteY14" fmla="*/ 106356 h 175221"/>
                    <a:gd name="connsiteX15" fmla="*/ 922900 w 1156465"/>
                    <a:gd name="connsiteY15" fmla="*/ 152965 h 175221"/>
                    <a:gd name="connsiteX16" fmla="*/ 644297 w 1156465"/>
                    <a:gd name="connsiteY16" fmla="*/ 176445 h 175221"/>
                    <a:gd name="connsiteX17" fmla="*/ 574909 w 1156465"/>
                    <a:gd name="connsiteY17" fmla="*/ 177146 h 1752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1156465" h="175221">
                      <a:moveTo>
                        <a:pt x="574909" y="177146"/>
                      </a:moveTo>
                      <a:cubicBezTo>
                        <a:pt x="450852" y="178197"/>
                        <a:pt x="327145" y="170837"/>
                        <a:pt x="204490" y="148409"/>
                      </a:cubicBezTo>
                      <a:cubicBezTo>
                        <a:pt x="154026" y="139297"/>
                        <a:pt x="104263" y="128083"/>
                        <a:pt x="57303" y="106706"/>
                      </a:cubicBezTo>
                      <a:cubicBezTo>
                        <a:pt x="41533" y="99697"/>
                        <a:pt x="26464" y="90235"/>
                        <a:pt x="13147" y="79372"/>
                      </a:cubicBezTo>
                      <a:cubicBezTo>
                        <a:pt x="-4025" y="65354"/>
                        <a:pt x="-4375" y="47832"/>
                        <a:pt x="12096" y="33463"/>
                      </a:cubicBezTo>
                      <a:cubicBezTo>
                        <a:pt x="24011" y="22950"/>
                        <a:pt x="38730" y="15591"/>
                        <a:pt x="52747" y="7180"/>
                      </a:cubicBezTo>
                      <a:cubicBezTo>
                        <a:pt x="55551" y="5428"/>
                        <a:pt x="60107" y="6129"/>
                        <a:pt x="63261" y="7180"/>
                      </a:cubicBezTo>
                      <a:cubicBezTo>
                        <a:pt x="144914" y="34515"/>
                        <a:pt x="229371" y="47481"/>
                        <a:pt x="314529" y="56593"/>
                      </a:cubicBezTo>
                      <a:cubicBezTo>
                        <a:pt x="410200" y="66756"/>
                        <a:pt x="505871" y="70610"/>
                        <a:pt x="601893" y="68858"/>
                      </a:cubicBezTo>
                      <a:cubicBezTo>
                        <a:pt x="729455" y="66405"/>
                        <a:pt x="856315" y="58345"/>
                        <a:pt x="981424" y="30309"/>
                      </a:cubicBezTo>
                      <a:cubicBezTo>
                        <a:pt x="1014716" y="22950"/>
                        <a:pt x="1046957" y="11385"/>
                        <a:pt x="1079548" y="1924"/>
                      </a:cubicBezTo>
                      <a:cubicBezTo>
                        <a:pt x="1083053" y="872"/>
                        <a:pt x="1087959" y="-880"/>
                        <a:pt x="1090412" y="522"/>
                      </a:cubicBezTo>
                      <a:cubicBezTo>
                        <a:pt x="1109686" y="11385"/>
                        <a:pt x="1129662" y="21198"/>
                        <a:pt x="1146833" y="34515"/>
                      </a:cubicBezTo>
                      <a:cubicBezTo>
                        <a:pt x="1162253" y="46430"/>
                        <a:pt x="1161903" y="63952"/>
                        <a:pt x="1147184" y="76568"/>
                      </a:cubicBezTo>
                      <a:cubicBezTo>
                        <a:pt x="1133166" y="88483"/>
                        <a:pt x="1117046" y="98996"/>
                        <a:pt x="1100224" y="106356"/>
                      </a:cubicBezTo>
                      <a:cubicBezTo>
                        <a:pt x="1043803" y="131588"/>
                        <a:pt x="983526" y="143152"/>
                        <a:pt x="922900" y="152965"/>
                      </a:cubicBezTo>
                      <a:cubicBezTo>
                        <a:pt x="830733" y="167683"/>
                        <a:pt x="737515" y="175393"/>
                        <a:pt x="644297" y="176445"/>
                      </a:cubicBezTo>
                      <a:cubicBezTo>
                        <a:pt x="621168" y="177146"/>
                        <a:pt x="598038" y="177146"/>
                        <a:pt x="574909" y="177146"/>
                      </a:cubicBezTo>
                      <a:close/>
                    </a:path>
                  </a:pathLst>
                </a:custGeom>
                <a:grpFill/>
                <a:ln w="350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67" name="Freeform: Shape 8">
                  <a:extLst>
                    <a:ext uri="{FF2B5EF4-FFF2-40B4-BE49-F238E27FC236}">
                      <a16:creationId xmlns:a16="http://schemas.microsoft.com/office/drawing/2014/main" id="{092A873A-A7E6-4442-9D4C-7EF05D7355FD}"/>
                    </a:ext>
                  </a:extLst>
                </p:cNvPr>
                <p:cNvSpPr/>
                <p:nvPr/>
              </p:nvSpPr>
              <p:spPr>
                <a:xfrm>
                  <a:off x="5537669" y="3055216"/>
                  <a:ext cx="1156465" cy="175222"/>
                </a:xfrm>
                <a:custGeom>
                  <a:avLst/>
                  <a:gdLst>
                    <a:gd name="connsiteX0" fmla="*/ 587526 w 1156465"/>
                    <a:gd name="connsiteY0" fmla="*/ 175794 h 175221"/>
                    <a:gd name="connsiteX1" fmla="*/ 226919 w 1156465"/>
                    <a:gd name="connsiteY1" fmla="*/ 149862 h 175221"/>
                    <a:gd name="connsiteX2" fmla="*/ 42235 w 1156465"/>
                    <a:gd name="connsiteY2" fmla="*/ 96944 h 175221"/>
                    <a:gd name="connsiteX3" fmla="*/ 10345 w 1156465"/>
                    <a:gd name="connsiteY3" fmla="*/ 73815 h 175221"/>
                    <a:gd name="connsiteX4" fmla="*/ 9644 w 1156465"/>
                    <a:gd name="connsiteY4" fmla="*/ 34566 h 175221"/>
                    <a:gd name="connsiteX5" fmla="*/ 54851 w 1156465"/>
                    <a:gd name="connsiteY5" fmla="*/ 4427 h 175221"/>
                    <a:gd name="connsiteX6" fmla="*/ 65715 w 1156465"/>
                    <a:gd name="connsiteY6" fmla="*/ 5128 h 175221"/>
                    <a:gd name="connsiteX7" fmla="*/ 304368 w 1156465"/>
                    <a:gd name="connsiteY7" fmla="*/ 53489 h 175221"/>
                    <a:gd name="connsiteX8" fmla="*/ 608202 w 1156465"/>
                    <a:gd name="connsiteY8" fmla="*/ 67157 h 175221"/>
                    <a:gd name="connsiteX9" fmla="*/ 1000349 w 1156465"/>
                    <a:gd name="connsiteY9" fmla="*/ 25103 h 175221"/>
                    <a:gd name="connsiteX10" fmla="*/ 1079900 w 1156465"/>
                    <a:gd name="connsiteY10" fmla="*/ 1273 h 175221"/>
                    <a:gd name="connsiteX11" fmla="*/ 1096371 w 1156465"/>
                    <a:gd name="connsiteY11" fmla="*/ 1624 h 175221"/>
                    <a:gd name="connsiteX12" fmla="*/ 1141578 w 1156465"/>
                    <a:gd name="connsiteY12" fmla="*/ 27557 h 175221"/>
                    <a:gd name="connsiteX13" fmla="*/ 1141578 w 1156465"/>
                    <a:gd name="connsiteY13" fmla="*/ 81525 h 175221"/>
                    <a:gd name="connsiteX14" fmla="*/ 1045556 w 1156465"/>
                    <a:gd name="connsiteY14" fmla="*/ 125330 h 175221"/>
                    <a:gd name="connsiteX15" fmla="*/ 842299 w 1156465"/>
                    <a:gd name="connsiteY15" fmla="*/ 163178 h 175221"/>
                    <a:gd name="connsiteX16" fmla="*/ 587526 w 1156465"/>
                    <a:gd name="connsiteY16" fmla="*/ 175794 h 1752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156465" h="175221">
                      <a:moveTo>
                        <a:pt x="587526" y="175794"/>
                      </a:moveTo>
                      <a:cubicBezTo>
                        <a:pt x="461366" y="176495"/>
                        <a:pt x="343617" y="169486"/>
                        <a:pt x="226919" y="149862"/>
                      </a:cubicBezTo>
                      <a:cubicBezTo>
                        <a:pt x="163489" y="139348"/>
                        <a:pt x="100059" y="126732"/>
                        <a:pt x="42235" y="96944"/>
                      </a:cubicBezTo>
                      <a:cubicBezTo>
                        <a:pt x="30671" y="90987"/>
                        <a:pt x="19807" y="82927"/>
                        <a:pt x="10345" y="73815"/>
                      </a:cubicBezTo>
                      <a:cubicBezTo>
                        <a:pt x="-2972" y="61199"/>
                        <a:pt x="-3673" y="46831"/>
                        <a:pt x="9644" y="34566"/>
                      </a:cubicBezTo>
                      <a:cubicBezTo>
                        <a:pt x="22961" y="22650"/>
                        <a:pt x="39432" y="13889"/>
                        <a:pt x="54851" y="4427"/>
                      </a:cubicBezTo>
                      <a:cubicBezTo>
                        <a:pt x="57305" y="3026"/>
                        <a:pt x="62211" y="3726"/>
                        <a:pt x="65715" y="5128"/>
                      </a:cubicBezTo>
                      <a:cubicBezTo>
                        <a:pt x="143163" y="32112"/>
                        <a:pt x="223415" y="44378"/>
                        <a:pt x="304368" y="53489"/>
                      </a:cubicBezTo>
                      <a:cubicBezTo>
                        <a:pt x="405295" y="65054"/>
                        <a:pt x="506924" y="68909"/>
                        <a:pt x="608202" y="67157"/>
                      </a:cubicBezTo>
                      <a:cubicBezTo>
                        <a:pt x="739969" y="65054"/>
                        <a:pt x="871386" y="55592"/>
                        <a:pt x="1000349" y="25103"/>
                      </a:cubicBezTo>
                      <a:cubicBezTo>
                        <a:pt x="1027333" y="18796"/>
                        <a:pt x="1053266" y="8983"/>
                        <a:pt x="1079900" y="1273"/>
                      </a:cubicBezTo>
                      <a:cubicBezTo>
                        <a:pt x="1085157" y="-128"/>
                        <a:pt x="1091815" y="-829"/>
                        <a:pt x="1096371" y="1624"/>
                      </a:cubicBezTo>
                      <a:cubicBezTo>
                        <a:pt x="1111791" y="9334"/>
                        <a:pt x="1127911" y="17043"/>
                        <a:pt x="1141578" y="27557"/>
                      </a:cubicBezTo>
                      <a:cubicBezTo>
                        <a:pt x="1164007" y="44378"/>
                        <a:pt x="1163656" y="63652"/>
                        <a:pt x="1141578" y="81525"/>
                      </a:cubicBezTo>
                      <a:cubicBezTo>
                        <a:pt x="1113192" y="104304"/>
                        <a:pt x="1079550" y="115168"/>
                        <a:pt x="1045556" y="125330"/>
                      </a:cubicBezTo>
                      <a:cubicBezTo>
                        <a:pt x="978972" y="144955"/>
                        <a:pt x="910986" y="155469"/>
                        <a:pt x="842299" y="163178"/>
                      </a:cubicBezTo>
                      <a:cubicBezTo>
                        <a:pt x="755389" y="171940"/>
                        <a:pt x="667778" y="176846"/>
                        <a:pt x="587526" y="175794"/>
                      </a:cubicBezTo>
                      <a:close/>
                    </a:path>
                  </a:pathLst>
                </a:custGeom>
                <a:grpFill/>
                <a:ln w="350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50" name="그룹 149">
                <a:extLst>
                  <a:ext uri="{FF2B5EF4-FFF2-40B4-BE49-F238E27FC236}">
                    <a16:creationId xmlns:a16="http://schemas.microsoft.com/office/drawing/2014/main" id="{81426F5A-6F80-42C0-9ED9-ECBAFF5B3983}"/>
                  </a:ext>
                </a:extLst>
              </p:cNvPr>
              <p:cNvGrpSpPr/>
              <p:nvPr/>
            </p:nvGrpSpPr>
            <p:grpSpPr>
              <a:xfrm flipV="1">
                <a:off x="4432813" y="3299472"/>
                <a:ext cx="527928" cy="58693"/>
                <a:chOff x="3058239" y="2911633"/>
                <a:chExt cx="1213216" cy="134881"/>
              </a:xfrm>
              <a:solidFill>
                <a:schemeClr val="bg1"/>
              </a:solidFill>
            </p:grpSpPr>
            <p:sp>
              <p:nvSpPr>
                <p:cNvPr id="159" name="사각형: 둥근 모서리 158">
                  <a:extLst>
                    <a:ext uri="{FF2B5EF4-FFF2-40B4-BE49-F238E27FC236}">
                      <a16:creationId xmlns:a16="http://schemas.microsoft.com/office/drawing/2014/main" id="{EBAB18CC-6F1F-460B-A9FE-FE86274F0B71}"/>
                    </a:ext>
                  </a:extLst>
                </p:cNvPr>
                <p:cNvSpPr/>
                <p:nvPr/>
              </p:nvSpPr>
              <p:spPr>
                <a:xfrm>
                  <a:off x="3058239" y="2911633"/>
                  <a:ext cx="710482" cy="134881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0" name="사각형: 둥근 모서리 159">
                  <a:extLst>
                    <a:ext uri="{FF2B5EF4-FFF2-40B4-BE49-F238E27FC236}">
                      <a16:creationId xmlns:a16="http://schemas.microsoft.com/office/drawing/2014/main" id="{0D4B0E83-0365-4C88-8870-D02CECBDA526}"/>
                    </a:ext>
                  </a:extLst>
                </p:cNvPr>
                <p:cNvSpPr/>
                <p:nvPr/>
              </p:nvSpPr>
              <p:spPr>
                <a:xfrm>
                  <a:off x="3804088" y="2911633"/>
                  <a:ext cx="216000" cy="134881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1" name="사각형: 둥근 모서리 160">
                  <a:extLst>
                    <a:ext uri="{FF2B5EF4-FFF2-40B4-BE49-F238E27FC236}">
                      <a16:creationId xmlns:a16="http://schemas.microsoft.com/office/drawing/2014/main" id="{0C7061AE-7F4E-4F70-B42A-C97591F704FD}"/>
                    </a:ext>
                  </a:extLst>
                </p:cNvPr>
                <p:cNvSpPr/>
                <p:nvPr/>
              </p:nvSpPr>
              <p:spPr>
                <a:xfrm>
                  <a:off x="4055455" y="2911633"/>
                  <a:ext cx="216000" cy="134881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51" name="그룹 150">
                <a:extLst>
                  <a:ext uri="{FF2B5EF4-FFF2-40B4-BE49-F238E27FC236}">
                    <a16:creationId xmlns:a16="http://schemas.microsoft.com/office/drawing/2014/main" id="{C99D17A3-03E0-4E66-B30A-A677A9E7A9E5}"/>
                  </a:ext>
                </a:extLst>
              </p:cNvPr>
              <p:cNvGrpSpPr/>
              <p:nvPr/>
            </p:nvGrpSpPr>
            <p:grpSpPr>
              <a:xfrm flipV="1">
                <a:off x="4432813" y="3755468"/>
                <a:ext cx="527928" cy="58693"/>
                <a:chOff x="3058239" y="2911633"/>
                <a:chExt cx="1213216" cy="134881"/>
              </a:xfrm>
              <a:solidFill>
                <a:schemeClr val="bg1"/>
              </a:solidFill>
            </p:grpSpPr>
            <p:sp>
              <p:nvSpPr>
                <p:cNvPr id="156" name="사각형: 둥근 모서리 155">
                  <a:extLst>
                    <a:ext uri="{FF2B5EF4-FFF2-40B4-BE49-F238E27FC236}">
                      <a16:creationId xmlns:a16="http://schemas.microsoft.com/office/drawing/2014/main" id="{89E062B6-E69C-4744-A939-D7707F0D1764}"/>
                    </a:ext>
                  </a:extLst>
                </p:cNvPr>
                <p:cNvSpPr/>
                <p:nvPr/>
              </p:nvSpPr>
              <p:spPr>
                <a:xfrm>
                  <a:off x="3058239" y="2911633"/>
                  <a:ext cx="710482" cy="134881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7" name="사각형: 둥근 모서리 156">
                  <a:extLst>
                    <a:ext uri="{FF2B5EF4-FFF2-40B4-BE49-F238E27FC236}">
                      <a16:creationId xmlns:a16="http://schemas.microsoft.com/office/drawing/2014/main" id="{EE718909-7D31-4F14-B67E-6B5061F22744}"/>
                    </a:ext>
                  </a:extLst>
                </p:cNvPr>
                <p:cNvSpPr/>
                <p:nvPr/>
              </p:nvSpPr>
              <p:spPr>
                <a:xfrm>
                  <a:off x="3804088" y="2911633"/>
                  <a:ext cx="216000" cy="134881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8" name="사각형: 둥근 모서리 157">
                  <a:extLst>
                    <a:ext uri="{FF2B5EF4-FFF2-40B4-BE49-F238E27FC236}">
                      <a16:creationId xmlns:a16="http://schemas.microsoft.com/office/drawing/2014/main" id="{58075511-6FAF-40FB-823E-DC0B0C5C5F56}"/>
                    </a:ext>
                  </a:extLst>
                </p:cNvPr>
                <p:cNvSpPr/>
                <p:nvPr/>
              </p:nvSpPr>
              <p:spPr>
                <a:xfrm>
                  <a:off x="4055455" y="2911633"/>
                  <a:ext cx="216000" cy="134881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52" name="그룹 151">
                <a:extLst>
                  <a:ext uri="{FF2B5EF4-FFF2-40B4-BE49-F238E27FC236}">
                    <a16:creationId xmlns:a16="http://schemas.microsoft.com/office/drawing/2014/main" id="{8FACA443-C172-4C6B-8478-38F41BFC0699}"/>
                  </a:ext>
                </a:extLst>
              </p:cNvPr>
              <p:cNvGrpSpPr/>
              <p:nvPr/>
            </p:nvGrpSpPr>
            <p:grpSpPr>
              <a:xfrm flipV="1">
                <a:off x="4432813" y="4211464"/>
                <a:ext cx="527928" cy="58693"/>
                <a:chOff x="3058239" y="2911633"/>
                <a:chExt cx="1213216" cy="134881"/>
              </a:xfrm>
              <a:solidFill>
                <a:schemeClr val="bg1"/>
              </a:solidFill>
            </p:grpSpPr>
            <p:sp>
              <p:nvSpPr>
                <p:cNvPr id="153" name="사각형: 둥근 모서리 152">
                  <a:extLst>
                    <a:ext uri="{FF2B5EF4-FFF2-40B4-BE49-F238E27FC236}">
                      <a16:creationId xmlns:a16="http://schemas.microsoft.com/office/drawing/2014/main" id="{8A49FBB3-A096-49B0-BE1C-5138CFB07F70}"/>
                    </a:ext>
                  </a:extLst>
                </p:cNvPr>
                <p:cNvSpPr/>
                <p:nvPr/>
              </p:nvSpPr>
              <p:spPr>
                <a:xfrm>
                  <a:off x="3058239" y="2911633"/>
                  <a:ext cx="710482" cy="134881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4" name="사각형: 둥근 모서리 153">
                  <a:extLst>
                    <a:ext uri="{FF2B5EF4-FFF2-40B4-BE49-F238E27FC236}">
                      <a16:creationId xmlns:a16="http://schemas.microsoft.com/office/drawing/2014/main" id="{EDF37A91-6FBD-4460-B70A-1DE870F70A1C}"/>
                    </a:ext>
                  </a:extLst>
                </p:cNvPr>
                <p:cNvSpPr/>
                <p:nvPr/>
              </p:nvSpPr>
              <p:spPr>
                <a:xfrm>
                  <a:off x="3804088" y="2911633"/>
                  <a:ext cx="216000" cy="134881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5" name="사각형: 둥근 모서리 154">
                  <a:extLst>
                    <a:ext uri="{FF2B5EF4-FFF2-40B4-BE49-F238E27FC236}">
                      <a16:creationId xmlns:a16="http://schemas.microsoft.com/office/drawing/2014/main" id="{91D64B48-CC31-46CD-AA70-71B02FCC0641}"/>
                    </a:ext>
                  </a:extLst>
                </p:cNvPr>
                <p:cNvSpPr/>
                <p:nvPr/>
              </p:nvSpPr>
              <p:spPr>
                <a:xfrm>
                  <a:off x="4055455" y="2911633"/>
                  <a:ext cx="216000" cy="134881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5977154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85CE6DC-AD26-48F1-8965-5D880A2F22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Fully Editable Shapes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7CE4A4E3-7D60-4DFE-A1AA-889F98AF9D7A}"/>
              </a:ext>
            </a:extLst>
          </p:cNvPr>
          <p:cNvGrpSpPr/>
          <p:nvPr/>
        </p:nvGrpSpPr>
        <p:grpSpPr>
          <a:xfrm>
            <a:off x="5122454" y="2367093"/>
            <a:ext cx="7274962" cy="3338499"/>
            <a:chOff x="6640303" y="3619369"/>
            <a:chExt cx="5680236" cy="2606675"/>
          </a:xfrm>
        </p:grpSpPr>
        <p:sp>
          <p:nvSpPr>
            <p:cNvPr id="9" name="Oval 11">
              <a:extLst>
                <a:ext uri="{FF2B5EF4-FFF2-40B4-BE49-F238E27FC236}">
                  <a16:creationId xmlns:a16="http://schemas.microsoft.com/office/drawing/2014/main" id="{352A45AF-E077-4339-A5BE-5EA13C3C49C4}"/>
                </a:ext>
              </a:extLst>
            </p:cNvPr>
            <p:cNvSpPr/>
            <p:nvPr/>
          </p:nvSpPr>
          <p:spPr>
            <a:xfrm>
              <a:off x="6640303" y="5814647"/>
              <a:ext cx="5680236" cy="411397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>
              <a:softEdge rad="2032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grpSp>
          <p:nvGrpSpPr>
            <p:cNvPr id="10" name="Group 12">
              <a:extLst>
                <a:ext uri="{FF2B5EF4-FFF2-40B4-BE49-F238E27FC236}">
                  <a16:creationId xmlns:a16="http://schemas.microsoft.com/office/drawing/2014/main" id="{3B3162AB-E9B7-4C47-8873-BBB846011CFF}"/>
                </a:ext>
              </a:extLst>
            </p:cNvPr>
            <p:cNvGrpSpPr/>
            <p:nvPr/>
          </p:nvGrpSpPr>
          <p:grpSpPr>
            <a:xfrm>
              <a:off x="7397562" y="3619369"/>
              <a:ext cx="4157729" cy="2426868"/>
              <a:chOff x="-548507" y="477868"/>
              <a:chExt cx="11570449" cy="6357177"/>
            </a:xfrm>
          </p:grpSpPr>
          <p:sp>
            <p:nvSpPr>
              <p:cNvPr id="11" name="Freeform: Shape 21">
                <a:extLst>
                  <a:ext uri="{FF2B5EF4-FFF2-40B4-BE49-F238E27FC236}">
                    <a16:creationId xmlns:a16="http://schemas.microsoft.com/office/drawing/2014/main" id="{5420456C-18E9-423B-89D3-B54FFB7987F2}"/>
                  </a:ext>
                </a:extLst>
              </p:cNvPr>
              <p:cNvSpPr/>
              <p:nvPr/>
            </p:nvSpPr>
            <p:spPr>
              <a:xfrm>
                <a:off x="-482765" y="6440599"/>
                <a:ext cx="11438966" cy="394446"/>
              </a:xfrm>
              <a:custGeom>
                <a:avLst/>
                <a:gdLst>
                  <a:gd name="connsiteX0" fmla="*/ 1605439 w 1657350"/>
                  <a:gd name="connsiteY0" fmla="*/ 54769 h 57150"/>
                  <a:gd name="connsiteX1" fmla="*/ 1652111 w 1657350"/>
                  <a:gd name="connsiteY1" fmla="*/ 22384 h 57150"/>
                  <a:gd name="connsiteX2" fmla="*/ 1652111 w 1657350"/>
                  <a:gd name="connsiteY2" fmla="*/ 22384 h 57150"/>
                  <a:gd name="connsiteX3" fmla="*/ 1636871 w 1657350"/>
                  <a:gd name="connsiteY3" fmla="*/ 7144 h 57150"/>
                  <a:gd name="connsiteX4" fmla="*/ 44291 w 1657350"/>
                  <a:gd name="connsiteY4" fmla="*/ 12859 h 57150"/>
                  <a:gd name="connsiteX5" fmla="*/ 23336 w 1657350"/>
                  <a:gd name="connsiteY5" fmla="*/ 12859 h 57150"/>
                  <a:gd name="connsiteX6" fmla="*/ 7144 w 1657350"/>
                  <a:gd name="connsiteY6" fmla="*/ 26194 h 57150"/>
                  <a:gd name="connsiteX7" fmla="*/ 7144 w 1657350"/>
                  <a:gd name="connsiteY7" fmla="*/ 26194 h 57150"/>
                  <a:gd name="connsiteX8" fmla="*/ 50959 w 1657350"/>
                  <a:gd name="connsiteY8" fmla="*/ 53816 h 57150"/>
                  <a:gd name="connsiteX9" fmla="*/ 51911 w 1657350"/>
                  <a:gd name="connsiteY9" fmla="*/ 54769 h 57150"/>
                  <a:gd name="connsiteX10" fmla="*/ 51911 w 1657350"/>
                  <a:gd name="connsiteY10" fmla="*/ 54769 h 57150"/>
                  <a:gd name="connsiteX11" fmla="*/ 56674 w 1657350"/>
                  <a:gd name="connsiteY11" fmla="*/ 54769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57350" h="57150">
                    <a:moveTo>
                      <a:pt x="1605439" y="54769"/>
                    </a:moveTo>
                    <a:cubicBezTo>
                      <a:pt x="1605439" y="54769"/>
                      <a:pt x="1638776" y="50959"/>
                      <a:pt x="1652111" y="22384"/>
                    </a:cubicBezTo>
                    <a:lnTo>
                      <a:pt x="1652111" y="22384"/>
                    </a:lnTo>
                    <a:cubicBezTo>
                      <a:pt x="1652111" y="13811"/>
                      <a:pt x="1645444" y="7144"/>
                      <a:pt x="1636871" y="7144"/>
                    </a:cubicBezTo>
                    <a:lnTo>
                      <a:pt x="44291" y="12859"/>
                    </a:lnTo>
                    <a:lnTo>
                      <a:pt x="23336" y="12859"/>
                    </a:lnTo>
                    <a:cubicBezTo>
                      <a:pt x="14764" y="12859"/>
                      <a:pt x="7144" y="18574"/>
                      <a:pt x="7144" y="26194"/>
                    </a:cubicBezTo>
                    <a:lnTo>
                      <a:pt x="7144" y="26194"/>
                    </a:lnTo>
                    <a:cubicBezTo>
                      <a:pt x="17621" y="45244"/>
                      <a:pt x="40481" y="51911"/>
                      <a:pt x="50959" y="53816"/>
                    </a:cubicBezTo>
                    <a:lnTo>
                      <a:pt x="51911" y="54769"/>
                    </a:lnTo>
                    <a:cubicBezTo>
                      <a:pt x="51911" y="54769"/>
                      <a:pt x="51911" y="54769"/>
                      <a:pt x="51911" y="54769"/>
                    </a:cubicBezTo>
                    <a:lnTo>
                      <a:pt x="56674" y="54769"/>
                    </a:lnTo>
                  </a:path>
                </a:pathLst>
              </a:custGeom>
              <a:solidFill>
                <a:srgbClr val="5F676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" name="Freeform: Shape 22">
                <a:extLst>
                  <a:ext uri="{FF2B5EF4-FFF2-40B4-BE49-F238E27FC236}">
                    <a16:creationId xmlns:a16="http://schemas.microsoft.com/office/drawing/2014/main" id="{0E5D09DE-7648-4243-A4E6-986D01A86490}"/>
                  </a:ext>
                </a:extLst>
              </p:cNvPr>
              <p:cNvSpPr/>
              <p:nvPr/>
            </p:nvSpPr>
            <p:spPr>
              <a:xfrm>
                <a:off x="700575" y="477868"/>
                <a:ext cx="9072285" cy="5916709"/>
              </a:xfrm>
              <a:custGeom>
                <a:avLst/>
                <a:gdLst>
                  <a:gd name="connsiteX0" fmla="*/ 1311116 w 1314450"/>
                  <a:gd name="connsiteY0" fmla="*/ 813911 h 857250"/>
                  <a:gd name="connsiteX1" fmla="*/ 1281589 w 1314450"/>
                  <a:gd name="connsiteY1" fmla="*/ 852964 h 857250"/>
                  <a:gd name="connsiteX2" fmla="*/ 36671 w 1314450"/>
                  <a:gd name="connsiteY2" fmla="*/ 852964 h 857250"/>
                  <a:gd name="connsiteX3" fmla="*/ 7144 w 1314450"/>
                  <a:gd name="connsiteY3" fmla="*/ 813911 h 857250"/>
                  <a:gd name="connsiteX4" fmla="*/ 7144 w 1314450"/>
                  <a:gd name="connsiteY4" fmla="*/ 46196 h 857250"/>
                  <a:gd name="connsiteX5" fmla="*/ 36671 w 1314450"/>
                  <a:gd name="connsiteY5" fmla="*/ 7144 h 857250"/>
                  <a:gd name="connsiteX6" fmla="*/ 1281589 w 1314450"/>
                  <a:gd name="connsiteY6" fmla="*/ 7144 h 857250"/>
                  <a:gd name="connsiteX7" fmla="*/ 1311116 w 1314450"/>
                  <a:gd name="connsiteY7" fmla="*/ 46196 h 857250"/>
                  <a:gd name="connsiteX8" fmla="*/ 1311116 w 1314450"/>
                  <a:gd name="connsiteY8" fmla="*/ 813911 h 857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14450" h="857250">
                    <a:moveTo>
                      <a:pt x="1311116" y="813911"/>
                    </a:moveTo>
                    <a:cubicBezTo>
                      <a:pt x="1311116" y="834866"/>
                      <a:pt x="1297781" y="852964"/>
                      <a:pt x="1281589" y="852964"/>
                    </a:cubicBezTo>
                    <a:lnTo>
                      <a:pt x="36671" y="852964"/>
                    </a:lnTo>
                    <a:cubicBezTo>
                      <a:pt x="20479" y="852964"/>
                      <a:pt x="7144" y="835819"/>
                      <a:pt x="7144" y="813911"/>
                    </a:cubicBezTo>
                    <a:lnTo>
                      <a:pt x="7144" y="46196"/>
                    </a:lnTo>
                    <a:cubicBezTo>
                      <a:pt x="7144" y="25241"/>
                      <a:pt x="20479" y="7144"/>
                      <a:pt x="36671" y="7144"/>
                    </a:cubicBezTo>
                    <a:lnTo>
                      <a:pt x="1281589" y="7144"/>
                    </a:lnTo>
                    <a:cubicBezTo>
                      <a:pt x="1297781" y="7144"/>
                      <a:pt x="1311116" y="24289"/>
                      <a:pt x="1311116" y="46196"/>
                    </a:cubicBezTo>
                    <a:lnTo>
                      <a:pt x="1311116" y="813911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" name="Freeform: Shape 23">
                <a:extLst>
                  <a:ext uri="{FF2B5EF4-FFF2-40B4-BE49-F238E27FC236}">
                    <a16:creationId xmlns:a16="http://schemas.microsoft.com/office/drawing/2014/main" id="{F43A6B5B-DA0D-4ACA-93EE-4DCD74CA2CD0}"/>
                  </a:ext>
                </a:extLst>
              </p:cNvPr>
              <p:cNvSpPr/>
              <p:nvPr/>
            </p:nvSpPr>
            <p:spPr>
              <a:xfrm>
                <a:off x="1088451" y="839448"/>
                <a:ext cx="8283390" cy="5062073"/>
              </a:xfrm>
              <a:custGeom>
                <a:avLst/>
                <a:gdLst>
                  <a:gd name="connsiteX0" fmla="*/ 7144 w 1200150"/>
                  <a:gd name="connsiteY0" fmla="*/ 7144 h 733425"/>
                  <a:gd name="connsiteX1" fmla="*/ 1196816 w 1200150"/>
                  <a:gd name="connsiteY1" fmla="*/ 7144 h 733425"/>
                  <a:gd name="connsiteX2" fmla="*/ 1196816 w 1200150"/>
                  <a:gd name="connsiteY2" fmla="*/ 730091 h 733425"/>
                  <a:gd name="connsiteX3" fmla="*/ 7144 w 1200150"/>
                  <a:gd name="connsiteY3" fmla="*/ 730091 h 733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00150" h="733425">
                    <a:moveTo>
                      <a:pt x="7144" y="7144"/>
                    </a:moveTo>
                    <a:lnTo>
                      <a:pt x="1196816" y="7144"/>
                    </a:lnTo>
                    <a:lnTo>
                      <a:pt x="1196816" y="730091"/>
                    </a:lnTo>
                    <a:lnTo>
                      <a:pt x="7144" y="730091"/>
                    </a:lnTo>
                    <a:close/>
                  </a:path>
                </a:pathLst>
              </a:custGeom>
              <a:solidFill>
                <a:srgbClr val="F2F2F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" name="Freeform: Shape 24">
                <a:extLst>
                  <a:ext uri="{FF2B5EF4-FFF2-40B4-BE49-F238E27FC236}">
                    <a16:creationId xmlns:a16="http://schemas.microsoft.com/office/drawing/2014/main" id="{7250FF45-379D-435E-ACA5-5DA2DB96EAD2}"/>
                  </a:ext>
                </a:extLst>
              </p:cNvPr>
              <p:cNvSpPr/>
              <p:nvPr/>
            </p:nvSpPr>
            <p:spPr>
              <a:xfrm>
                <a:off x="-548507" y="6164484"/>
                <a:ext cx="11570449" cy="460187"/>
              </a:xfrm>
              <a:custGeom>
                <a:avLst/>
                <a:gdLst>
                  <a:gd name="connsiteX0" fmla="*/ 50006 w 1676400"/>
                  <a:gd name="connsiteY0" fmla="*/ 7144 h 66675"/>
                  <a:gd name="connsiteX1" fmla="*/ 1630204 w 1676400"/>
                  <a:gd name="connsiteY1" fmla="*/ 7144 h 66675"/>
                  <a:gd name="connsiteX2" fmla="*/ 1672114 w 1676400"/>
                  <a:gd name="connsiteY2" fmla="*/ 49054 h 66675"/>
                  <a:gd name="connsiteX3" fmla="*/ 1672114 w 1676400"/>
                  <a:gd name="connsiteY3" fmla="*/ 57626 h 66675"/>
                  <a:gd name="connsiteX4" fmla="*/ 1656874 w 1676400"/>
                  <a:gd name="connsiteY4" fmla="*/ 62389 h 66675"/>
                  <a:gd name="connsiteX5" fmla="*/ 1654016 w 1676400"/>
                  <a:gd name="connsiteY5" fmla="*/ 62389 h 66675"/>
                  <a:gd name="connsiteX6" fmla="*/ 29051 w 1676400"/>
                  <a:gd name="connsiteY6" fmla="*/ 62389 h 66675"/>
                  <a:gd name="connsiteX7" fmla="*/ 21431 w 1676400"/>
                  <a:gd name="connsiteY7" fmla="*/ 63341 h 66675"/>
                  <a:gd name="connsiteX8" fmla="*/ 7144 w 1676400"/>
                  <a:gd name="connsiteY8" fmla="*/ 55721 h 66675"/>
                  <a:gd name="connsiteX9" fmla="*/ 7144 w 1676400"/>
                  <a:gd name="connsiteY9" fmla="*/ 48101 h 66675"/>
                  <a:gd name="connsiteX10" fmla="*/ 50006 w 1676400"/>
                  <a:gd name="connsiteY10" fmla="*/ 714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676400" h="66675">
                    <a:moveTo>
                      <a:pt x="50006" y="7144"/>
                    </a:moveTo>
                    <a:lnTo>
                      <a:pt x="1630204" y="7144"/>
                    </a:lnTo>
                    <a:cubicBezTo>
                      <a:pt x="1653064" y="7144"/>
                      <a:pt x="1672114" y="26194"/>
                      <a:pt x="1672114" y="49054"/>
                    </a:cubicBezTo>
                    <a:lnTo>
                      <a:pt x="1672114" y="57626"/>
                    </a:lnTo>
                    <a:cubicBezTo>
                      <a:pt x="1672114" y="57626"/>
                      <a:pt x="1674019" y="64294"/>
                      <a:pt x="1656874" y="62389"/>
                    </a:cubicBezTo>
                    <a:cubicBezTo>
                      <a:pt x="1655921" y="62389"/>
                      <a:pt x="1654969" y="62389"/>
                      <a:pt x="1654016" y="62389"/>
                    </a:cubicBezTo>
                    <a:lnTo>
                      <a:pt x="29051" y="62389"/>
                    </a:lnTo>
                    <a:cubicBezTo>
                      <a:pt x="26194" y="62389"/>
                      <a:pt x="24289" y="62389"/>
                      <a:pt x="21431" y="63341"/>
                    </a:cubicBezTo>
                    <a:cubicBezTo>
                      <a:pt x="16669" y="64294"/>
                      <a:pt x="8096" y="64294"/>
                      <a:pt x="7144" y="55721"/>
                    </a:cubicBezTo>
                    <a:lnTo>
                      <a:pt x="7144" y="48101"/>
                    </a:lnTo>
                    <a:cubicBezTo>
                      <a:pt x="8096" y="25241"/>
                      <a:pt x="26194" y="7144"/>
                      <a:pt x="50006" y="7144"/>
                    </a:cubicBezTo>
                    <a:close/>
                  </a:path>
                </a:pathLst>
              </a:custGeom>
              <a:solidFill>
                <a:srgbClr val="CCCCCC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" name="Freeform: Shape 25">
                <a:extLst>
                  <a:ext uri="{FF2B5EF4-FFF2-40B4-BE49-F238E27FC236}">
                    <a16:creationId xmlns:a16="http://schemas.microsoft.com/office/drawing/2014/main" id="{DF9E3B6C-1F9A-4340-A43D-11101D4E6CFE}"/>
                  </a:ext>
                </a:extLst>
              </p:cNvPr>
              <p:cNvSpPr/>
              <p:nvPr/>
            </p:nvSpPr>
            <p:spPr>
              <a:xfrm>
                <a:off x="4438629" y="6215033"/>
                <a:ext cx="1618413" cy="184076"/>
              </a:xfrm>
              <a:custGeom>
                <a:avLst/>
                <a:gdLst>
                  <a:gd name="connsiteX0" fmla="*/ 1478513 w 1618413"/>
                  <a:gd name="connsiteY0" fmla="*/ 177499 h 184076"/>
                  <a:gd name="connsiteX1" fmla="*/ 1485084 w 1618413"/>
                  <a:gd name="connsiteY1" fmla="*/ 177499 h 184076"/>
                  <a:gd name="connsiteX2" fmla="*/ 1502686 w 1618413"/>
                  <a:gd name="connsiteY2" fmla="*/ 178122 h 184076"/>
                  <a:gd name="connsiteX3" fmla="*/ 1499879 w 1618413"/>
                  <a:gd name="connsiteY3" fmla="*/ 178526 h 184076"/>
                  <a:gd name="connsiteX4" fmla="*/ 1478513 w 1618413"/>
                  <a:gd name="connsiteY4" fmla="*/ 177499 h 184076"/>
                  <a:gd name="connsiteX5" fmla="*/ 84799 w 1618413"/>
                  <a:gd name="connsiteY5" fmla="*/ 170928 h 184076"/>
                  <a:gd name="connsiteX6" fmla="*/ 117666 w 1618413"/>
                  <a:gd name="connsiteY6" fmla="*/ 177499 h 184076"/>
                  <a:gd name="connsiteX7" fmla="*/ 104518 w 1618413"/>
                  <a:gd name="connsiteY7" fmla="*/ 177499 h 184076"/>
                  <a:gd name="connsiteX8" fmla="*/ 84799 w 1618413"/>
                  <a:gd name="connsiteY8" fmla="*/ 170928 h 184076"/>
                  <a:gd name="connsiteX9" fmla="*/ 1603418 w 1618413"/>
                  <a:gd name="connsiteY9" fmla="*/ 0 h 184076"/>
                  <a:gd name="connsiteX10" fmla="*/ 1616567 w 1618413"/>
                  <a:gd name="connsiteY10" fmla="*/ 0 h 184076"/>
                  <a:gd name="connsiteX11" fmla="*/ 1511177 w 1618413"/>
                  <a:gd name="connsiteY11" fmla="*/ 178423 h 184076"/>
                  <a:gd name="connsiteX12" fmla="*/ 1502686 w 1618413"/>
                  <a:gd name="connsiteY12" fmla="*/ 178122 h 184076"/>
                  <a:gd name="connsiteX13" fmla="*/ 1521501 w 1618413"/>
                  <a:gd name="connsiteY13" fmla="*/ 175419 h 184076"/>
                  <a:gd name="connsiteX14" fmla="*/ 1603418 w 1618413"/>
                  <a:gd name="connsiteY14" fmla="*/ 6571 h 184076"/>
                  <a:gd name="connsiteX15" fmla="*/ 5911 w 1618413"/>
                  <a:gd name="connsiteY15" fmla="*/ 0 h 184076"/>
                  <a:gd name="connsiteX16" fmla="*/ 19060 w 1618413"/>
                  <a:gd name="connsiteY16" fmla="*/ 6571 h 184076"/>
                  <a:gd name="connsiteX17" fmla="*/ 91379 w 1618413"/>
                  <a:gd name="connsiteY17" fmla="*/ 184076 h 184076"/>
                  <a:gd name="connsiteX18" fmla="*/ 5911 w 1618413"/>
                  <a:gd name="connsiteY18" fmla="*/ 0 h 1840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618413" h="184076">
                    <a:moveTo>
                      <a:pt x="1478513" y="177499"/>
                    </a:moveTo>
                    <a:lnTo>
                      <a:pt x="1485084" y="177499"/>
                    </a:lnTo>
                    <a:lnTo>
                      <a:pt x="1502686" y="178122"/>
                    </a:lnTo>
                    <a:lnTo>
                      <a:pt x="1499879" y="178526"/>
                    </a:lnTo>
                    <a:cubicBezTo>
                      <a:pt x="1487142" y="179142"/>
                      <a:pt x="1478513" y="177499"/>
                      <a:pt x="1478513" y="177499"/>
                    </a:cubicBezTo>
                    <a:close/>
                    <a:moveTo>
                      <a:pt x="84799" y="170928"/>
                    </a:moveTo>
                    <a:cubicBezTo>
                      <a:pt x="97947" y="177499"/>
                      <a:pt x="104518" y="177499"/>
                      <a:pt x="117666" y="177499"/>
                    </a:cubicBezTo>
                    <a:lnTo>
                      <a:pt x="104518" y="177499"/>
                    </a:lnTo>
                    <a:cubicBezTo>
                      <a:pt x="97947" y="177499"/>
                      <a:pt x="91370" y="177499"/>
                      <a:pt x="84799" y="170928"/>
                    </a:cubicBezTo>
                    <a:close/>
                    <a:moveTo>
                      <a:pt x="1603418" y="0"/>
                    </a:moveTo>
                    <a:lnTo>
                      <a:pt x="1616567" y="0"/>
                    </a:lnTo>
                    <a:cubicBezTo>
                      <a:pt x="1631361" y="152847"/>
                      <a:pt x="1553705" y="176266"/>
                      <a:pt x="1511177" y="178423"/>
                    </a:cubicBezTo>
                    <a:lnTo>
                      <a:pt x="1502686" y="178122"/>
                    </a:lnTo>
                    <a:lnTo>
                      <a:pt x="1521501" y="175419"/>
                    </a:lnTo>
                    <a:cubicBezTo>
                      <a:pt x="1560791" y="165788"/>
                      <a:pt x="1611636" y="129836"/>
                      <a:pt x="1603418" y="6571"/>
                    </a:cubicBezTo>
                    <a:close/>
                    <a:moveTo>
                      <a:pt x="5911" y="0"/>
                    </a:moveTo>
                    <a:lnTo>
                      <a:pt x="19060" y="6571"/>
                    </a:lnTo>
                    <a:cubicBezTo>
                      <a:pt x="19060" y="6571"/>
                      <a:pt x="-20385" y="144631"/>
                      <a:pt x="91379" y="184076"/>
                    </a:cubicBezTo>
                    <a:cubicBezTo>
                      <a:pt x="-33534" y="151202"/>
                      <a:pt x="5911" y="0"/>
                      <a:pt x="5911" y="0"/>
                    </a:cubicBezTo>
                    <a:close/>
                  </a:path>
                </a:pathLst>
              </a:custGeom>
              <a:solidFill>
                <a:srgbClr val="4D4D4D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16" name="Group 26">
                <a:extLst>
                  <a:ext uri="{FF2B5EF4-FFF2-40B4-BE49-F238E27FC236}">
                    <a16:creationId xmlns:a16="http://schemas.microsoft.com/office/drawing/2014/main" id="{09911B23-14CD-4E93-838C-B6C4FD194628}"/>
                  </a:ext>
                </a:extLst>
              </p:cNvPr>
              <p:cNvGrpSpPr/>
              <p:nvPr/>
            </p:nvGrpSpPr>
            <p:grpSpPr>
              <a:xfrm>
                <a:off x="1606" y="6382978"/>
                <a:ext cx="413937" cy="115242"/>
                <a:chOff x="5955" y="6353672"/>
                <a:chExt cx="413937" cy="115242"/>
              </a:xfrm>
            </p:grpSpPr>
            <p:sp>
              <p:nvSpPr>
                <p:cNvPr id="21" name="Rectangle: Rounded Corners 31">
                  <a:extLst>
                    <a:ext uri="{FF2B5EF4-FFF2-40B4-BE49-F238E27FC236}">
                      <a16:creationId xmlns:a16="http://schemas.microsoft.com/office/drawing/2014/main" id="{A91F5EAD-EE3A-44D1-BA93-A7757B71D788}"/>
                    </a:ext>
                  </a:extLst>
                </p:cNvPr>
                <p:cNvSpPr/>
                <p:nvPr/>
              </p:nvSpPr>
              <p:spPr>
                <a:xfrm>
                  <a:off x="5955" y="6353672"/>
                  <a:ext cx="413937" cy="115242"/>
                </a:xfrm>
                <a:prstGeom prst="roundRect">
                  <a:avLst>
                    <a:gd name="adj" fmla="val 28154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" name="Rectangle: Rounded Corners 32">
                  <a:extLst>
                    <a:ext uri="{FF2B5EF4-FFF2-40B4-BE49-F238E27FC236}">
                      <a16:creationId xmlns:a16="http://schemas.microsoft.com/office/drawing/2014/main" id="{D6E2BC1C-1EC0-4045-B2CD-2514C0E830B1}"/>
                    </a:ext>
                  </a:extLst>
                </p:cNvPr>
                <p:cNvSpPr/>
                <p:nvPr/>
              </p:nvSpPr>
              <p:spPr>
                <a:xfrm>
                  <a:off x="99417" y="6382279"/>
                  <a:ext cx="227012" cy="55272"/>
                </a:xfrm>
                <a:prstGeom prst="roundRect">
                  <a:avLst>
                    <a:gd name="adj" fmla="val 28154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7" name="Group 27">
                <a:extLst>
                  <a:ext uri="{FF2B5EF4-FFF2-40B4-BE49-F238E27FC236}">
                    <a16:creationId xmlns:a16="http://schemas.microsoft.com/office/drawing/2014/main" id="{BAFF0882-F043-424A-9F8F-BCF966B6271D}"/>
                  </a:ext>
                </a:extLst>
              </p:cNvPr>
              <p:cNvGrpSpPr/>
              <p:nvPr/>
            </p:nvGrpSpPr>
            <p:grpSpPr>
              <a:xfrm>
                <a:off x="9855291" y="6381600"/>
                <a:ext cx="885989" cy="115242"/>
                <a:chOff x="5955" y="6353672"/>
                <a:chExt cx="413937" cy="115242"/>
              </a:xfrm>
            </p:grpSpPr>
            <p:sp>
              <p:nvSpPr>
                <p:cNvPr id="19" name="Rectangle: Rounded Corners 29">
                  <a:extLst>
                    <a:ext uri="{FF2B5EF4-FFF2-40B4-BE49-F238E27FC236}">
                      <a16:creationId xmlns:a16="http://schemas.microsoft.com/office/drawing/2014/main" id="{E0D4D076-9EAB-4063-BABE-F93221C4073F}"/>
                    </a:ext>
                  </a:extLst>
                </p:cNvPr>
                <p:cNvSpPr/>
                <p:nvPr/>
              </p:nvSpPr>
              <p:spPr>
                <a:xfrm>
                  <a:off x="5955" y="6353672"/>
                  <a:ext cx="413937" cy="115242"/>
                </a:xfrm>
                <a:prstGeom prst="roundRect">
                  <a:avLst>
                    <a:gd name="adj" fmla="val 28154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" name="Rectangle: Rounded Corners 30">
                  <a:extLst>
                    <a:ext uri="{FF2B5EF4-FFF2-40B4-BE49-F238E27FC236}">
                      <a16:creationId xmlns:a16="http://schemas.microsoft.com/office/drawing/2014/main" id="{D04F8BED-97F4-4F56-9818-85FAB96BF290}"/>
                    </a:ext>
                  </a:extLst>
                </p:cNvPr>
                <p:cNvSpPr/>
                <p:nvPr/>
              </p:nvSpPr>
              <p:spPr>
                <a:xfrm>
                  <a:off x="84761" y="6382279"/>
                  <a:ext cx="256326" cy="55272"/>
                </a:xfrm>
                <a:prstGeom prst="roundRect">
                  <a:avLst>
                    <a:gd name="adj" fmla="val 28154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18" name="Freeform: Shape 28">
                <a:extLst>
                  <a:ext uri="{FF2B5EF4-FFF2-40B4-BE49-F238E27FC236}">
                    <a16:creationId xmlns:a16="http://schemas.microsoft.com/office/drawing/2014/main" id="{1B664571-03FB-4D09-B28E-204B6CD5D4CA}"/>
                  </a:ext>
                </a:extLst>
              </p:cNvPr>
              <p:cNvSpPr/>
              <p:nvPr/>
            </p:nvSpPr>
            <p:spPr>
              <a:xfrm>
                <a:off x="3892805" y="496953"/>
                <a:ext cx="5479036" cy="5431217"/>
              </a:xfrm>
              <a:custGeom>
                <a:avLst/>
                <a:gdLst>
                  <a:gd name="connsiteX0" fmla="*/ 2567127 w 4009217"/>
                  <a:gd name="connsiteY0" fmla="*/ 30683 h 4295590"/>
                  <a:gd name="connsiteX1" fmla="*/ 3798529 w 4009217"/>
                  <a:gd name="connsiteY1" fmla="*/ 30683 h 4295590"/>
                  <a:gd name="connsiteX2" fmla="*/ 4007172 w 4009217"/>
                  <a:gd name="connsiteY2" fmla="*/ 272054 h 4295590"/>
                  <a:gd name="connsiteX3" fmla="*/ 3998990 w 4009217"/>
                  <a:gd name="connsiteY3" fmla="*/ 4268999 h 4295590"/>
                  <a:gd name="connsiteX4" fmla="*/ 30683 w 4009217"/>
                  <a:gd name="connsiteY4" fmla="*/ 4268999 h 4295590"/>
                  <a:gd name="connsiteX0" fmla="*/ 2536444 w 3976489"/>
                  <a:gd name="connsiteY0" fmla="*/ 0 h 4238316"/>
                  <a:gd name="connsiteX1" fmla="*/ 3976489 w 3976489"/>
                  <a:gd name="connsiteY1" fmla="*/ 241371 h 4238316"/>
                  <a:gd name="connsiteX2" fmla="*/ 3968307 w 3976489"/>
                  <a:gd name="connsiteY2" fmla="*/ 4238316 h 4238316"/>
                  <a:gd name="connsiteX3" fmla="*/ 0 w 3976489"/>
                  <a:gd name="connsiteY3" fmla="*/ 4238316 h 4238316"/>
                  <a:gd name="connsiteX0" fmla="*/ 2536444 w 3976489"/>
                  <a:gd name="connsiteY0" fmla="*/ 0 h 4238316"/>
                  <a:gd name="connsiteX1" fmla="*/ 3976489 w 3976489"/>
                  <a:gd name="connsiteY1" fmla="*/ 213683 h 4238316"/>
                  <a:gd name="connsiteX2" fmla="*/ 3968307 w 3976489"/>
                  <a:gd name="connsiteY2" fmla="*/ 4238316 h 4238316"/>
                  <a:gd name="connsiteX3" fmla="*/ 0 w 3976489"/>
                  <a:gd name="connsiteY3" fmla="*/ 4238316 h 4238316"/>
                  <a:gd name="connsiteX0" fmla="*/ 2473335 w 3976489"/>
                  <a:gd name="connsiteY0" fmla="*/ 0 h 4035268"/>
                  <a:gd name="connsiteX1" fmla="*/ 3976489 w 3976489"/>
                  <a:gd name="connsiteY1" fmla="*/ 10635 h 4035268"/>
                  <a:gd name="connsiteX2" fmla="*/ 3968307 w 3976489"/>
                  <a:gd name="connsiteY2" fmla="*/ 4035268 h 4035268"/>
                  <a:gd name="connsiteX3" fmla="*/ 0 w 3976489"/>
                  <a:gd name="connsiteY3" fmla="*/ 4035268 h 40352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76489" h="4035268">
                    <a:moveTo>
                      <a:pt x="2473335" y="0"/>
                    </a:moveTo>
                    <a:lnTo>
                      <a:pt x="3976489" y="10635"/>
                    </a:lnTo>
                    <a:cubicBezTo>
                      <a:pt x="3973762" y="1342950"/>
                      <a:pt x="3971034" y="2702953"/>
                      <a:pt x="3968307" y="4035268"/>
                    </a:cubicBezTo>
                    <a:lnTo>
                      <a:pt x="0" y="4035268"/>
                    </a:lnTo>
                  </a:path>
                </a:pathLst>
              </a:custGeom>
              <a:solidFill>
                <a:srgbClr val="999999">
                  <a:alpha val="1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grpSp>
        <p:nvGrpSpPr>
          <p:cNvPr id="24" name="Group 194">
            <a:extLst>
              <a:ext uri="{FF2B5EF4-FFF2-40B4-BE49-F238E27FC236}">
                <a16:creationId xmlns:a16="http://schemas.microsoft.com/office/drawing/2014/main" id="{327C60D6-8583-4431-850F-4799D1C5C71A}"/>
              </a:ext>
            </a:extLst>
          </p:cNvPr>
          <p:cNvGrpSpPr/>
          <p:nvPr/>
        </p:nvGrpSpPr>
        <p:grpSpPr>
          <a:xfrm>
            <a:off x="4049313" y="2472662"/>
            <a:ext cx="1693873" cy="2977740"/>
            <a:chOff x="7182034" y="5192864"/>
            <a:chExt cx="825553" cy="1451279"/>
          </a:xfrm>
        </p:grpSpPr>
        <p:grpSp>
          <p:nvGrpSpPr>
            <p:cNvPr id="25" name="Group 3">
              <a:extLst>
                <a:ext uri="{FF2B5EF4-FFF2-40B4-BE49-F238E27FC236}">
                  <a16:creationId xmlns:a16="http://schemas.microsoft.com/office/drawing/2014/main" id="{AB148F05-F763-4E14-81D6-92333217749E}"/>
                </a:ext>
              </a:extLst>
            </p:cNvPr>
            <p:cNvGrpSpPr/>
            <p:nvPr/>
          </p:nvGrpSpPr>
          <p:grpSpPr>
            <a:xfrm>
              <a:off x="7182034" y="5192864"/>
              <a:ext cx="825553" cy="1451279"/>
              <a:chOff x="445712" y="1449040"/>
              <a:chExt cx="2113018" cy="3924176"/>
            </a:xfrm>
          </p:grpSpPr>
          <p:sp>
            <p:nvSpPr>
              <p:cNvPr id="28" name="Rounded Rectangle 4">
                <a:extLst>
                  <a:ext uri="{FF2B5EF4-FFF2-40B4-BE49-F238E27FC236}">
                    <a16:creationId xmlns:a16="http://schemas.microsoft.com/office/drawing/2014/main" id="{B6D436BE-12E4-49FB-AF6D-A85D42AE4A63}"/>
                  </a:ext>
                </a:extLst>
              </p:cNvPr>
              <p:cNvSpPr/>
              <p:nvPr userDrawn="1"/>
            </p:nvSpPr>
            <p:spPr>
              <a:xfrm>
                <a:off x="445712" y="1449040"/>
                <a:ext cx="2113018" cy="3924176"/>
              </a:xfrm>
              <a:prstGeom prst="roundRect">
                <a:avLst>
                  <a:gd name="adj" fmla="val 13580"/>
                </a:avLst>
              </a:prstGeom>
              <a:solidFill>
                <a:srgbClr val="262626"/>
              </a:solidFill>
              <a:ln w="88900">
                <a:noFill/>
              </a:ln>
              <a:effectLst/>
              <a:scene3d>
                <a:camera prst="perspectiveFront"/>
                <a:lightRig rig="threePt" dir="t"/>
              </a:scene3d>
              <a:sp3d prstMaterial="plastic">
                <a:bevelT w="127000" h="50800"/>
                <a:bevelB w="127000" h="2540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 dirty="0"/>
              </a:p>
            </p:txBody>
          </p:sp>
          <p:sp>
            <p:nvSpPr>
              <p:cNvPr id="29" name="Rectangle 5">
                <a:extLst>
                  <a:ext uri="{FF2B5EF4-FFF2-40B4-BE49-F238E27FC236}">
                    <a16:creationId xmlns:a16="http://schemas.microsoft.com/office/drawing/2014/main" id="{C965D0CC-056F-4DAB-B3B3-A5421C043E16}"/>
                  </a:ext>
                </a:extLst>
              </p:cNvPr>
              <p:cNvSpPr/>
              <p:nvPr userDrawn="1"/>
            </p:nvSpPr>
            <p:spPr>
              <a:xfrm>
                <a:off x="1379920" y="1650572"/>
                <a:ext cx="216024" cy="34350"/>
              </a:xfrm>
              <a:prstGeom prst="rect">
                <a:avLst/>
              </a:prstGeom>
              <a:solidFill>
                <a:srgbClr val="B0B0B0"/>
              </a:solidFill>
              <a:ln w="889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grpSp>
            <p:nvGrpSpPr>
              <p:cNvPr id="30" name="Group 6">
                <a:extLst>
                  <a:ext uri="{FF2B5EF4-FFF2-40B4-BE49-F238E27FC236}">
                    <a16:creationId xmlns:a16="http://schemas.microsoft.com/office/drawing/2014/main" id="{767DE0D2-F70A-46F4-AA38-F74180A87452}"/>
                  </a:ext>
                </a:extLst>
              </p:cNvPr>
              <p:cNvGrpSpPr/>
              <p:nvPr userDrawn="1"/>
            </p:nvGrpSpPr>
            <p:grpSpPr>
              <a:xfrm>
                <a:off x="1407705" y="5045834"/>
                <a:ext cx="211967" cy="211967"/>
                <a:chOff x="1549420" y="5712364"/>
                <a:chExt cx="312583" cy="312583"/>
              </a:xfrm>
            </p:grpSpPr>
            <p:sp>
              <p:nvSpPr>
                <p:cNvPr id="31" name="Oval 7">
                  <a:extLst>
                    <a:ext uri="{FF2B5EF4-FFF2-40B4-BE49-F238E27FC236}">
                      <a16:creationId xmlns:a16="http://schemas.microsoft.com/office/drawing/2014/main" id="{FA81107D-285F-4ACA-94A7-AFEB0F9535F6}"/>
                    </a:ext>
                  </a:extLst>
                </p:cNvPr>
                <p:cNvSpPr/>
                <p:nvPr userDrawn="1"/>
              </p:nvSpPr>
              <p:spPr>
                <a:xfrm>
                  <a:off x="1549420" y="5712364"/>
                  <a:ext cx="312583" cy="312583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tx1">
                        <a:lumMod val="94000"/>
                        <a:lumOff val="6000"/>
                      </a:schemeClr>
                    </a:gs>
                    <a:gs pos="56000">
                      <a:schemeClr val="tx1">
                        <a:lumMod val="65000"/>
                        <a:lumOff val="35000"/>
                      </a:schemeClr>
                    </a:gs>
                    <a:gs pos="9100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10800000" scaled="1"/>
                  <a:tileRect/>
                </a:gradFill>
                <a:ln w="0">
                  <a:solidFill>
                    <a:srgbClr val="262626"/>
                  </a:solidFill>
                </a:ln>
                <a:scene3d>
                  <a:camera prst="perspectiveFront"/>
                  <a:lightRig rig="threePt" dir="t"/>
                </a:scene3d>
                <a:sp3d>
                  <a:bevelT w="63500" h="127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/>
                </a:p>
              </p:txBody>
            </p:sp>
            <p:sp>
              <p:nvSpPr>
                <p:cNvPr id="32" name="Rounded Rectangle 8">
                  <a:extLst>
                    <a:ext uri="{FF2B5EF4-FFF2-40B4-BE49-F238E27FC236}">
                      <a16:creationId xmlns:a16="http://schemas.microsoft.com/office/drawing/2014/main" id="{7B413B9B-EF81-49B0-B75C-4DB7A5416C65}"/>
                    </a:ext>
                  </a:extLst>
                </p:cNvPr>
                <p:cNvSpPr/>
                <p:nvPr userDrawn="1"/>
              </p:nvSpPr>
              <p:spPr>
                <a:xfrm>
                  <a:off x="1634225" y="5796647"/>
                  <a:ext cx="142969" cy="144016"/>
                </a:xfrm>
                <a:prstGeom prst="roundRect">
                  <a:avLst/>
                </a:prstGeom>
                <a:solidFill>
                  <a:srgbClr val="737373"/>
                </a:solidFill>
                <a:ln w="6350">
                  <a:solidFill>
                    <a:srgbClr val="B0B0B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/>
                </a:p>
              </p:txBody>
            </p:sp>
          </p:grpSp>
        </p:grpSp>
        <p:sp>
          <p:nvSpPr>
            <p:cNvPr id="26" name="Freeform: Shape 196">
              <a:extLst>
                <a:ext uri="{FF2B5EF4-FFF2-40B4-BE49-F238E27FC236}">
                  <a16:creationId xmlns:a16="http://schemas.microsoft.com/office/drawing/2014/main" id="{3F367688-D638-4AE8-A11D-AB0BF1EB907D}"/>
                </a:ext>
              </a:extLst>
            </p:cNvPr>
            <p:cNvSpPr/>
            <p:nvPr/>
          </p:nvSpPr>
          <p:spPr>
            <a:xfrm>
              <a:off x="7230871" y="5344413"/>
              <a:ext cx="734603" cy="1149173"/>
            </a:xfrm>
            <a:custGeom>
              <a:avLst/>
              <a:gdLst>
                <a:gd name="connsiteX0" fmla="*/ 7144 w 333375"/>
                <a:gd name="connsiteY0" fmla="*/ 7144 h 590550"/>
                <a:gd name="connsiteX1" fmla="*/ 331946 w 333375"/>
                <a:gd name="connsiteY1" fmla="*/ 7144 h 590550"/>
                <a:gd name="connsiteX2" fmla="*/ 331946 w 333375"/>
                <a:gd name="connsiteY2" fmla="*/ 586264 h 590550"/>
                <a:gd name="connsiteX3" fmla="*/ 7144 w 333375"/>
                <a:gd name="connsiteY3" fmla="*/ 586264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3375" h="590550">
                  <a:moveTo>
                    <a:pt x="7144" y="7144"/>
                  </a:moveTo>
                  <a:lnTo>
                    <a:pt x="331946" y="7144"/>
                  </a:lnTo>
                  <a:lnTo>
                    <a:pt x="331946" y="586264"/>
                  </a:lnTo>
                  <a:lnTo>
                    <a:pt x="7144" y="58626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197">
              <a:extLst>
                <a:ext uri="{FF2B5EF4-FFF2-40B4-BE49-F238E27FC236}">
                  <a16:creationId xmlns:a16="http://schemas.microsoft.com/office/drawing/2014/main" id="{0C08E0EE-6A22-4627-837A-B0F90261A3FB}"/>
                </a:ext>
              </a:extLst>
            </p:cNvPr>
            <p:cNvSpPr/>
            <p:nvPr/>
          </p:nvSpPr>
          <p:spPr>
            <a:xfrm>
              <a:off x="7360030" y="5363794"/>
              <a:ext cx="604560" cy="1111721"/>
            </a:xfrm>
            <a:custGeom>
              <a:avLst/>
              <a:gdLst>
                <a:gd name="connsiteX0" fmla="*/ 614149 w 1119116"/>
                <a:gd name="connsiteY0" fmla="*/ 0 h 2330356"/>
                <a:gd name="connsiteX1" fmla="*/ 1115704 w 1119116"/>
                <a:gd name="connsiteY1" fmla="*/ 6824 h 2330356"/>
                <a:gd name="connsiteX2" fmla="*/ 1119116 w 1119116"/>
                <a:gd name="connsiteY2" fmla="*/ 2330356 h 2330356"/>
                <a:gd name="connsiteX3" fmla="*/ 0 w 1119116"/>
                <a:gd name="connsiteY3" fmla="*/ 2330356 h 2330356"/>
                <a:gd name="connsiteX4" fmla="*/ 614149 w 1119116"/>
                <a:gd name="connsiteY4" fmla="*/ 0 h 2330356"/>
                <a:gd name="connsiteX0" fmla="*/ 614149 w 1119116"/>
                <a:gd name="connsiteY0" fmla="*/ 0 h 2330356"/>
                <a:gd name="connsiteX1" fmla="*/ 1115704 w 1119116"/>
                <a:gd name="connsiteY1" fmla="*/ 3412 h 2330356"/>
                <a:gd name="connsiteX2" fmla="*/ 1119116 w 1119116"/>
                <a:gd name="connsiteY2" fmla="*/ 2330356 h 2330356"/>
                <a:gd name="connsiteX3" fmla="*/ 0 w 1119116"/>
                <a:gd name="connsiteY3" fmla="*/ 2330356 h 2330356"/>
                <a:gd name="connsiteX4" fmla="*/ 614149 w 1119116"/>
                <a:gd name="connsiteY4" fmla="*/ 0 h 2330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9116" h="2330356">
                  <a:moveTo>
                    <a:pt x="614149" y="0"/>
                  </a:moveTo>
                  <a:lnTo>
                    <a:pt x="1115704" y="3412"/>
                  </a:lnTo>
                  <a:cubicBezTo>
                    <a:pt x="1116841" y="777923"/>
                    <a:pt x="1117979" y="1555845"/>
                    <a:pt x="1119116" y="2330356"/>
                  </a:cubicBezTo>
                  <a:lnTo>
                    <a:pt x="0" y="2330356"/>
                  </a:lnTo>
                  <a:lnTo>
                    <a:pt x="614149" y="0"/>
                  </a:lnTo>
                  <a:close/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3" name="Group 24">
            <a:extLst>
              <a:ext uri="{FF2B5EF4-FFF2-40B4-BE49-F238E27FC236}">
                <a16:creationId xmlns:a16="http://schemas.microsoft.com/office/drawing/2014/main" id="{C0EE0783-1478-4B57-9E60-CFA2D2662EF3}"/>
              </a:ext>
            </a:extLst>
          </p:cNvPr>
          <p:cNvGrpSpPr/>
          <p:nvPr/>
        </p:nvGrpSpPr>
        <p:grpSpPr>
          <a:xfrm>
            <a:off x="656468" y="2426600"/>
            <a:ext cx="2779619" cy="3237844"/>
            <a:chOff x="4619223" y="3443908"/>
            <a:chExt cx="2929511" cy="3412446"/>
          </a:xfrm>
        </p:grpSpPr>
        <p:sp>
          <p:nvSpPr>
            <p:cNvPr id="34" name="Freeform: Shape 25">
              <a:extLst>
                <a:ext uri="{FF2B5EF4-FFF2-40B4-BE49-F238E27FC236}">
                  <a16:creationId xmlns:a16="http://schemas.microsoft.com/office/drawing/2014/main" id="{00B093DA-AE5F-4858-8221-49F392AAD727}"/>
                </a:ext>
              </a:extLst>
            </p:cNvPr>
            <p:cNvSpPr/>
            <p:nvPr/>
          </p:nvSpPr>
          <p:spPr>
            <a:xfrm>
              <a:off x="4691847" y="3443908"/>
              <a:ext cx="2856887" cy="3092940"/>
            </a:xfrm>
            <a:custGeom>
              <a:avLst/>
              <a:gdLst>
                <a:gd name="connsiteX0" fmla="*/ 2985610 w 2985996"/>
                <a:gd name="connsiteY0" fmla="*/ 94967 h 3232717"/>
                <a:gd name="connsiteX1" fmla="*/ 2979648 w 2985996"/>
                <a:gd name="connsiteY1" fmla="*/ 68990 h 3232717"/>
                <a:gd name="connsiteX2" fmla="*/ 2943023 w 2985996"/>
                <a:gd name="connsiteY2" fmla="*/ 19590 h 3232717"/>
                <a:gd name="connsiteX3" fmla="*/ 2904696 w 2985996"/>
                <a:gd name="connsiteY3" fmla="*/ 0 h 3232717"/>
                <a:gd name="connsiteX4" fmla="*/ 94433 w 2985996"/>
                <a:gd name="connsiteY4" fmla="*/ 8517 h 3232717"/>
                <a:gd name="connsiteX5" fmla="*/ 62493 w 2985996"/>
                <a:gd name="connsiteY5" fmla="*/ 21293 h 3232717"/>
                <a:gd name="connsiteX6" fmla="*/ 8834 w 2985996"/>
                <a:gd name="connsiteY6" fmla="*/ 72822 h 3232717"/>
                <a:gd name="connsiteX7" fmla="*/ 1169 w 2985996"/>
                <a:gd name="connsiteY7" fmla="*/ 108595 h 3232717"/>
                <a:gd name="connsiteX8" fmla="*/ 145110 w 2985996"/>
                <a:gd name="connsiteY8" fmla="*/ 1323153 h 3232717"/>
                <a:gd name="connsiteX9" fmla="*/ 138296 w 2985996"/>
                <a:gd name="connsiteY9" fmla="*/ 1399382 h 3232717"/>
                <a:gd name="connsiteX10" fmla="*/ 136593 w 2985996"/>
                <a:gd name="connsiteY10" fmla="*/ 1418120 h 3232717"/>
                <a:gd name="connsiteX11" fmla="*/ 142129 w 2985996"/>
                <a:gd name="connsiteY11" fmla="*/ 3154785 h 3232717"/>
                <a:gd name="connsiteX12" fmla="*/ 180031 w 2985996"/>
                <a:gd name="connsiteY12" fmla="*/ 3232718 h 3232717"/>
                <a:gd name="connsiteX13" fmla="*/ 2854019 w 2985996"/>
                <a:gd name="connsiteY13" fmla="*/ 3190132 h 3232717"/>
                <a:gd name="connsiteX14" fmla="*/ 2879570 w 2985996"/>
                <a:gd name="connsiteY14" fmla="*/ 3164580 h 3232717"/>
                <a:gd name="connsiteX15" fmla="*/ 2877015 w 2985996"/>
                <a:gd name="connsiteY15" fmla="*/ 1895937 h 3232717"/>
                <a:gd name="connsiteX16" fmla="*/ 2871053 w 2985996"/>
                <a:gd name="connsiteY16" fmla="*/ 1336355 h 3232717"/>
                <a:gd name="connsiteX17" fmla="*/ 2868072 w 2985996"/>
                <a:gd name="connsiteY17" fmla="*/ 1272901 h 3232717"/>
                <a:gd name="connsiteX18" fmla="*/ 2985610 w 2985996"/>
                <a:gd name="connsiteY18" fmla="*/ 94967 h 3232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985996" h="3232717">
                  <a:moveTo>
                    <a:pt x="2985610" y="94967"/>
                  </a:moveTo>
                  <a:cubicBezTo>
                    <a:pt x="2986462" y="85598"/>
                    <a:pt x="2986462" y="77081"/>
                    <a:pt x="2979648" y="68990"/>
                  </a:cubicBezTo>
                  <a:cubicBezTo>
                    <a:pt x="2966446" y="53233"/>
                    <a:pt x="2954096" y="36624"/>
                    <a:pt x="2943023" y="19590"/>
                  </a:cubicBezTo>
                  <a:cubicBezTo>
                    <a:pt x="2933655" y="5110"/>
                    <a:pt x="2922582" y="0"/>
                    <a:pt x="2904696" y="0"/>
                  </a:cubicBezTo>
                  <a:cubicBezTo>
                    <a:pt x="2693894" y="2555"/>
                    <a:pt x="237096" y="8517"/>
                    <a:pt x="94433" y="8517"/>
                  </a:cubicBezTo>
                  <a:cubicBezTo>
                    <a:pt x="81231" y="8517"/>
                    <a:pt x="71436" y="11924"/>
                    <a:pt x="62493" y="21293"/>
                  </a:cubicBezTo>
                  <a:cubicBezTo>
                    <a:pt x="45033" y="38753"/>
                    <a:pt x="26721" y="55788"/>
                    <a:pt x="8834" y="72822"/>
                  </a:cubicBezTo>
                  <a:cubicBezTo>
                    <a:pt x="-2664" y="82617"/>
                    <a:pt x="-109" y="95819"/>
                    <a:pt x="1169" y="108595"/>
                  </a:cubicBezTo>
                  <a:cubicBezTo>
                    <a:pt x="5002" y="147774"/>
                    <a:pt x="126798" y="1206893"/>
                    <a:pt x="145110" y="1323153"/>
                  </a:cubicBezTo>
                  <a:cubicBezTo>
                    <a:pt x="148943" y="1348705"/>
                    <a:pt x="160441" y="1375108"/>
                    <a:pt x="138296" y="1399382"/>
                  </a:cubicBezTo>
                  <a:cubicBezTo>
                    <a:pt x="134889" y="1403215"/>
                    <a:pt x="136593" y="1411732"/>
                    <a:pt x="136593" y="1418120"/>
                  </a:cubicBezTo>
                  <a:cubicBezTo>
                    <a:pt x="138722" y="1735813"/>
                    <a:pt x="141703" y="2893732"/>
                    <a:pt x="142129" y="3154785"/>
                  </a:cubicBezTo>
                  <a:cubicBezTo>
                    <a:pt x="141703" y="3200353"/>
                    <a:pt x="119559" y="3232718"/>
                    <a:pt x="180031" y="3232718"/>
                  </a:cubicBezTo>
                  <a:cubicBezTo>
                    <a:pt x="180031" y="3232718"/>
                    <a:pt x="2838687" y="3188428"/>
                    <a:pt x="2854019" y="3190132"/>
                  </a:cubicBezTo>
                  <a:cubicBezTo>
                    <a:pt x="2874460" y="3192261"/>
                    <a:pt x="2879570" y="3185447"/>
                    <a:pt x="2879570" y="3164580"/>
                  </a:cubicBezTo>
                  <a:cubicBezTo>
                    <a:pt x="2877867" y="2741699"/>
                    <a:pt x="2881273" y="2318818"/>
                    <a:pt x="2877015" y="1895937"/>
                  </a:cubicBezTo>
                  <a:cubicBezTo>
                    <a:pt x="2874886" y="1709410"/>
                    <a:pt x="2876163" y="1522882"/>
                    <a:pt x="2871053" y="1336355"/>
                  </a:cubicBezTo>
                  <a:cubicBezTo>
                    <a:pt x="2870627" y="1315062"/>
                    <a:pt x="2865943" y="1294194"/>
                    <a:pt x="2868072" y="1272901"/>
                  </a:cubicBezTo>
                  <a:cubicBezTo>
                    <a:pt x="2877441" y="1177082"/>
                    <a:pt x="2977944" y="170345"/>
                    <a:pt x="2985610" y="94967"/>
                  </a:cubicBezTo>
                  <a:close/>
                </a:path>
              </a:pathLst>
            </a:custGeom>
            <a:solidFill>
              <a:srgbClr val="000000"/>
            </a:solidFill>
            <a:ln w="42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26">
              <a:extLst>
                <a:ext uri="{FF2B5EF4-FFF2-40B4-BE49-F238E27FC236}">
                  <a16:creationId xmlns:a16="http://schemas.microsoft.com/office/drawing/2014/main" id="{35A9A336-193C-4B49-A603-C31918A9BCDF}"/>
                </a:ext>
              </a:extLst>
            </p:cNvPr>
            <p:cNvSpPr/>
            <p:nvPr/>
          </p:nvSpPr>
          <p:spPr>
            <a:xfrm>
              <a:off x="6638374" y="6120789"/>
              <a:ext cx="874183" cy="735565"/>
            </a:xfrm>
            <a:custGeom>
              <a:avLst/>
              <a:gdLst>
                <a:gd name="connsiteX0" fmla="*/ 577622 w 874183"/>
                <a:gd name="connsiteY0" fmla="*/ 896 h 735565"/>
                <a:gd name="connsiteX1" fmla="*/ 613777 w 874183"/>
                <a:gd name="connsiteY1" fmla="*/ 39170 h 735565"/>
                <a:gd name="connsiteX2" fmla="*/ 715639 w 874183"/>
                <a:gd name="connsiteY2" fmla="*/ 304826 h 735565"/>
                <a:gd name="connsiteX3" fmla="*/ 738863 w 874183"/>
                <a:gd name="connsiteY3" fmla="*/ 375315 h 735565"/>
                <a:gd name="connsiteX4" fmla="*/ 775534 w 874183"/>
                <a:gd name="connsiteY4" fmla="*/ 475955 h 735565"/>
                <a:gd name="connsiteX5" fmla="*/ 850097 w 874183"/>
                <a:gd name="connsiteY5" fmla="*/ 673161 h 735565"/>
                <a:gd name="connsiteX6" fmla="*/ 874183 w 874183"/>
                <a:gd name="connsiteY6" fmla="*/ 735565 h 735565"/>
                <a:gd name="connsiteX7" fmla="*/ 178915 w 874183"/>
                <a:gd name="connsiteY7" fmla="*/ 735565 h 735565"/>
                <a:gd name="connsiteX8" fmla="*/ 162731 w 874183"/>
                <a:gd name="connsiteY8" fmla="*/ 687829 h 735565"/>
                <a:gd name="connsiteX9" fmla="*/ 60869 w 874183"/>
                <a:gd name="connsiteY9" fmla="*/ 392021 h 735565"/>
                <a:gd name="connsiteX10" fmla="*/ 6678 w 874183"/>
                <a:gd name="connsiteY10" fmla="*/ 229041 h 735565"/>
                <a:gd name="connsiteX11" fmla="*/ 27051 w 874183"/>
                <a:gd name="connsiteY11" fmla="*/ 183814 h 735565"/>
                <a:gd name="connsiteX12" fmla="*/ 38053 w 874183"/>
                <a:gd name="connsiteY12" fmla="*/ 178518 h 735565"/>
                <a:gd name="connsiteX13" fmla="*/ 232813 w 874183"/>
                <a:gd name="connsiteY13" fmla="*/ 114956 h 735565"/>
                <a:gd name="connsiteX14" fmla="*/ 550622 w 874183"/>
                <a:gd name="connsiteY14" fmla="*/ 8612 h 735565"/>
                <a:gd name="connsiteX15" fmla="*/ 577622 w 874183"/>
                <a:gd name="connsiteY15" fmla="*/ 896 h 735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74183" h="735565">
                  <a:moveTo>
                    <a:pt x="577622" y="896"/>
                  </a:moveTo>
                  <a:cubicBezTo>
                    <a:pt x="597810" y="-3077"/>
                    <a:pt x="600636" y="5556"/>
                    <a:pt x="613777" y="39170"/>
                  </a:cubicBezTo>
                  <a:cubicBezTo>
                    <a:pt x="648410" y="127586"/>
                    <a:pt x="681006" y="216410"/>
                    <a:pt x="715639" y="304826"/>
                  </a:cubicBezTo>
                  <a:cubicBezTo>
                    <a:pt x="724195" y="327237"/>
                    <a:pt x="734382" y="350461"/>
                    <a:pt x="738863" y="375315"/>
                  </a:cubicBezTo>
                  <a:cubicBezTo>
                    <a:pt x="746198" y="410763"/>
                    <a:pt x="762903" y="442545"/>
                    <a:pt x="775534" y="475955"/>
                  </a:cubicBezTo>
                  <a:cubicBezTo>
                    <a:pt x="799980" y="541962"/>
                    <a:pt x="824835" y="607561"/>
                    <a:pt x="850097" y="673161"/>
                  </a:cubicBezTo>
                  <a:lnTo>
                    <a:pt x="874183" y="735565"/>
                  </a:lnTo>
                  <a:lnTo>
                    <a:pt x="178915" y="735565"/>
                  </a:lnTo>
                  <a:lnTo>
                    <a:pt x="162731" y="687829"/>
                  </a:lnTo>
                  <a:cubicBezTo>
                    <a:pt x="128913" y="589226"/>
                    <a:pt x="97539" y="489401"/>
                    <a:pt x="60869" y="392021"/>
                  </a:cubicBezTo>
                  <a:cubicBezTo>
                    <a:pt x="45386" y="336607"/>
                    <a:pt x="23792" y="283639"/>
                    <a:pt x="6678" y="229041"/>
                  </a:cubicBezTo>
                  <a:cubicBezTo>
                    <a:pt x="-3101" y="198075"/>
                    <a:pt x="-6360" y="194409"/>
                    <a:pt x="27051" y="183814"/>
                  </a:cubicBezTo>
                  <a:cubicBezTo>
                    <a:pt x="30718" y="182593"/>
                    <a:pt x="34385" y="180148"/>
                    <a:pt x="38053" y="178518"/>
                  </a:cubicBezTo>
                  <a:cubicBezTo>
                    <a:pt x="104059" y="160997"/>
                    <a:pt x="168029" y="136144"/>
                    <a:pt x="232813" y="114956"/>
                  </a:cubicBezTo>
                  <a:cubicBezTo>
                    <a:pt x="338749" y="79915"/>
                    <a:pt x="445093" y="44468"/>
                    <a:pt x="550622" y="8612"/>
                  </a:cubicBezTo>
                  <a:cubicBezTo>
                    <a:pt x="562234" y="4945"/>
                    <a:pt x="570893" y="2220"/>
                    <a:pt x="577622" y="896"/>
                  </a:cubicBez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 w="4251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36" name="Freeform: Shape 27">
              <a:extLst>
                <a:ext uri="{FF2B5EF4-FFF2-40B4-BE49-F238E27FC236}">
                  <a16:creationId xmlns:a16="http://schemas.microsoft.com/office/drawing/2014/main" id="{A3142696-A2DE-4D2A-B6F1-216B18AD2409}"/>
                </a:ext>
              </a:extLst>
            </p:cNvPr>
            <p:cNvSpPr/>
            <p:nvPr/>
          </p:nvSpPr>
          <p:spPr>
            <a:xfrm>
              <a:off x="4619223" y="6448563"/>
              <a:ext cx="779087" cy="407791"/>
            </a:xfrm>
            <a:custGeom>
              <a:avLst/>
              <a:gdLst>
                <a:gd name="connsiteX0" fmla="*/ 220120 w 779087"/>
                <a:gd name="connsiteY0" fmla="*/ 73 h 407791"/>
                <a:gd name="connsiteX1" fmla="*/ 246502 w 779087"/>
                <a:gd name="connsiteY1" fmla="*/ 9241 h 407791"/>
                <a:gd name="connsiteX2" fmla="*/ 502380 w 779087"/>
                <a:gd name="connsiteY2" fmla="*/ 128216 h 407791"/>
                <a:gd name="connsiteX3" fmla="*/ 708550 w 779087"/>
                <a:gd name="connsiteY3" fmla="*/ 223558 h 407791"/>
                <a:gd name="connsiteX4" fmla="*/ 728921 w 779087"/>
                <a:gd name="connsiteY4" fmla="*/ 239449 h 407791"/>
                <a:gd name="connsiteX5" fmla="*/ 765591 w 779087"/>
                <a:gd name="connsiteY5" fmla="*/ 255339 h 407791"/>
                <a:gd name="connsiteX6" fmla="*/ 774556 w 779087"/>
                <a:gd name="connsiteY6" fmla="*/ 282231 h 407791"/>
                <a:gd name="connsiteX7" fmla="*/ 715066 w 779087"/>
                <a:gd name="connsiteY7" fmla="*/ 407791 h 407791"/>
                <a:gd name="connsiteX8" fmla="*/ 0 w 779087"/>
                <a:gd name="connsiteY8" fmla="*/ 407791 h 407791"/>
                <a:gd name="connsiteX9" fmla="*/ 129565 w 779087"/>
                <a:gd name="connsiteY9" fmla="*/ 158774 h 407791"/>
                <a:gd name="connsiteX10" fmla="*/ 204128 w 779087"/>
                <a:gd name="connsiteY10" fmla="*/ 14130 h 407791"/>
                <a:gd name="connsiteX11" fmla="*/ 220120 w 779087"/>
                <a:gd name="connsiteY11" fmla="*/ 73 h 407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79087" h="407791">
                  <a:moveTo>
                    <a:pt x="220120" y="73"/>
                  </a:moveTo>
                  <a:cubicBezTo>
                    <a:pt x="225519" y="-539"/>
                    <a:pt x="232649" y="2721"/>
                    <a:pt x="246502" y="9241"/>
                  </a:cubicBezTo>
                  <a:cubicBezTo>
                    <a:pt x="332067" y="48356"/>
                    <a:pt x="416815" y="89101"/>
                    <a:pt x="502380" y="128216"/>
                  </a:cubicBezTo>
                  <a:cubicBezTo>
                    <a:pt x="571239" y="159589"/>
                    <a:pt x="639690" y="192593"/>
                    <a:pt x="708550" y="223558"/>
                  </a:cubicBezTo>
                  <a:cubicBezTo>
                    <a:pt x="717105" y="227225"/>
                    <a:pt x="726070" y="229670"/>
                    <a:pt x="728921" y="239449"/>
                  </a:cubicBezTo>
                  <a:cubicBezTo>
                    <a:pt x="741145" y="244746"/>
                    <a:pt x="752960" y="251265"/>
                    <a:pt x="765591" y="255339"/>
                  </a:cubicBezTo>
                  <a:cubicBezTo>
                    <a:pt x="781890" y="260636"/>
                    <a:pt x="781483" y="268378"/>
                    <a:pt x="774556" y="282231"/>
                  </a:cubicBezTo>
                  <a:lnTo>
                    <a:pt x="715066" y="407791"/>
                  </a:lnTo>
                  <a:lnTo>
                    <a:pt x="0" y="407791"/>
                  </a:lnTo>
                  <a:lnTo>
                    <a:pt x="129565" y="158774"/>
                  </a:lnTo>
                  <a:cubicBezTo>
                    <a:pt x="154826" y="110695"/>
                    <a:pt x="180088" y="62616"/>
                    <a:pt x="204128" y="14130"/>
                  </a:cubicBezTo>
                  <a:cubicBezTo>
                    <a:pt x="211055" y="5166"/>
                    <a:pt x="214722" y="684"/>
                    <a:pt x="220120" y="73"/>
                  </a:cubicBez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 w="4251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37" name="Freeform: Shape 28">
              <a:extLst>
                <a:ext uri="{FF2B5EF4-FFF2-40B4-BE49-F238E27FC236}">
                  <a16:creationId xmlns:a16="http://schemas.microsoft.com/office/drawing/2014/main" id="{329D609F-D7F1-4D96-8861-BFAE83C549B2}"/>
                </a:ext>
              </a:extLst>
            </p:cNvPr>
            <p:cNvSpPr/>
            <p:nvPr/>
          </p:nvSpPr>
          <p:spPr>
            <a:xfrm>
              <a:off x="4863278" y="5024451"/>
              <a:ext cx="2453282" cy="1663969"/>
            </a:xfrm>
            <a:custGeom>
              <a:avLst/>
              <a:gdLst>
                <a:gd name="connsiteX0" fmla="*/ 532166 w 2453282"/>
                <a:gd name="connsiteY0" fmla="*/ 402375 h 1663969"/>
                <a:gd name="connsiteX1" fmla="*/ 574910 w 2453282"/>
                <a:gd name="connsiteY1" fmla="*/ 445291 h 1663969"/>
                <a:gd name="connsiteX2" fmla="*/ 561465 w 2453282"/>
                <a:gd name="connsiteY2" fmla="*/ 514150 h 1663969"/>
                <a:gd name="connsiteX3" fmla="*/ 489753 w 2453282"/>
                <a:gd name="connsiteY3" fmla="*/ 661646 h 1663969"/>
                <a:gd name="connsiteX4" fmla="*/ 455935 w 2453282"/>
                <a:gd name="connsiteY4" fmla="*/ 913450 h 1663969"/>
                <a:gd name="connsiteX5" fmla="*/ 455935 w 2453282"/>
                <a:gd name="connsiteY5" fmla="*/ 948898 h 1663969"/>
                <a:gd name="connsiteX6" fmla="*/ 565946 w 2453282"/>
                <a:gd name="connsiteY6" fmla="*/ 741914 h 1663969"/>
                <a:gd name="connsiteX7" fmla="*/ 622989 w 2453282"/>
                <a:gd name="connsiteY7" fmla="*/ 553672 h 1663969"/>
                <a:gd name="connsiteX8" fmla="*/ 653141 w 2453282"/>
                <a:gd name="connsiteY8" fmla="*/ 499074 h 1663969"/>
                <a:gd name="connsiteX9" fmla="*/ 711406 w 2453282"/>
                <a:gd name="connsiteY9" fmla="*/ 480739 h 1663969"/>
                <a:gd name="connsiteX10" fmla="*/ 736667 w 2453282"/>
                <a:gd name="connsiteY10" fmla="*/ 527595 h 1663969"/>
                <a:gd name="connsiteX11" fmla="*/ 718739 w 2453282"/>
                <a:gd name="connsiteY11" fmla="*/ 674277 h 1663969"/>
                <a:gd name="connsiteX12" fmla="*/ 650289 w 2453282"/>
                <a:gd name="connsiteY12" fmla="*/ 970899 h 1663969"/>
                <a:gd name="connsiteX13" fmla="*/ 595282 w 2453282"/>
                <a:gd name="connsiteY13" fmla="*/ 1278931 h 1663969"/>
                <a:gd name="connsiteX14" fmla="*/ 595282 w 2453282"/>
                <a:gd name="connsiteY14" fmla="*/ 1287080 h 1663969"/>
                <a:gd name="connsiteX15" fmla="*/ 602617 w 2453282"/>
                <a:gd name="connsiteY15" fmla="*/ 1276079 h 1663969"/>
                <a:gd name="connsiteX16" fmla="*/ 709776 w 2453282"/>
                <a:gd name="connsiteY16" fmla="*/ 1009607 h 1663969"/>
                <a:gd name="connsiteX17" fmla="*/ 828751 w 2453282"/>
                <a:gd name="connsiteY17" fmla="*/ 915487 h 1663969"/>
                <a:gd name="connsiteX18" fmla="*/ 880905 w 2453282"/>
                <a:gd name="connsiteY18" fmla="*/ 919154 h 1663969"/>
                <a:gd name="connsiteX19" fmla="*/ 891498 w 2453282"/>
                <a:gd name="connsiteY19" fmla="*/ 941971 h 1663969"/>
                <a:gd name="connsiteX20" fmla="*/ 774153 w 2453282"/>
                <a:gd name="connsiteY20" fmla="*/ 1252039 h 1663969"/>
                <a:gd name="connsiteX21" fmla="*/ 642954 w 2453282"/>
                <a:gd name="connsiteY21" fmla="*/ 1508732 h 1663969"/>
                <a:gd name="connsiteX22" fmla="*/ 585912 w 2453282"/>
                <a:gd name="connsiteY22" fmla="*/ 1573516 h 1663969"/>
                <a:gd name="connsiteX23" fmla="*/ 506052 w 2453282"/>
                <a:gd name="connsiteY23" fmla="*/ 1650524 h 1663969"/>
                <a:gd name="connsiteX24" fmla="*/ 484457 w 2453282"/>
                <a:gd name="connsiteY24" fmla="*/ 1663969 h 1663969"/>
                <a:gd name="connsiteX25" fmla="*/ 19557 w 2453282"/>
                <a:gd name="connsiteY25" fmla="*/ 1447207 h 1663969"/>
                <a:gd name="connsiteX26" fmla="*/ 0 w 2453282"/>
                <a:gd name="connsiteY26" fmla="*/ 1437428 h 1663969"/>
                <a:gd name="connsiteX27" fmla="*/ 13039 w 2453282"/>
                <a:gd name="connsiteY27" fmla="*/ 1040574 h 1663969"/>
                <a:gd name="connsiteX28" fmla="*/ 57450 w 2453282"/>
                <a:gd name="connsiteY28" fmla="*/ 669795 h 1663969"/>
                <a:gd name="connsiteX29" fmla="*/ 104714 w 2453282"/>
                <a:gd name="connsiteY29" fmla="*/ 560599 h 1663969"/>
                <a:gd name="connsiteX30" fmla="*/ 152793 w 2453282"/>
                <a:gd name="connsiteY30" fmla="*/ 532485 h 1663969"/>
                <a:gd name="connsiteX31" fmla="*/ 191909 w 2453282"/>
                <a:gd name="connsiteY31" fmla="*/ 583009 h 1663969"/>
                <a:gd name="connsiteX32" fmla="*/ 185389 w 2453282"/>
                <a:gd name="connsiteY32" fmla="*/ 651460 h 1663969"/>
                <a:gd name="connsiteX33" fmla="*/ 235913 w 2453282"/>
                <a:gd name="connsiteY33" fmla="*/ 574453 h 1663969"/>
                <a:gd name="connsiteX34" fmla="*/ 314551 w 2453282"/>
                <a:gd name="connsiteY34" fmla="*/ 476257 h 1663969"/>
                <a:gd name="connsiteX35" fmla="*/ 354888 w 2453282"/>
                <a:gd name="connsiteY35" fmla="*/ 445698 h 1663969"/>
                <a:gd name="connsiteX36" fmla="*/ 424154 w 2453282"/>
                <a:gd name="connsiteY36" fmla="*/ 491741 h 1663969"/>
                <a:gd name="connsiteX37" fmla="*/ 475900 w 2453282"/>
                <a:gd name="connsiteY37" fmla="*/ 431845 h 1663969"/>
                <a:gd name="connsiteX38" fmla="*/ 508496 w 2453282"/>
                <a:gd name="connsiteY38" fmla="*/ 408213 h 1663969"/>
                <a:gd name="connsiteX39" fmla="*/ 532166 w 2453282"/>
                <a:gd name="connsiteY39" fmla="*/ 402375 h 1663969"/>
                <a:gd name="connsiteX40" fmla="*/ 2040094 w 2453282"/>
                <a:gd name="connsiteY40" fmla="*/ 1578 h 1663969"/>
                <a:gd name="connsiteX41" fmla="*/ 2089803 w 2453282"/>
                <a:gd name="connsiteY41" fmla="*/ 22358 h 1663969"/>
                <a:gd name="connsiteX42" fmla="*/ 2134622 w 2453282"/>
                <a:gd name="connsiteY42" fmla="*/ 98959 h 1663969"/>
                <a:gd name="connsiteX43" fmla="*/ 2141957 w 2453282"/>
                <a:gd name="connsiteY43" fmla="*/ 116071 h 1663969"/>
                <a:gd name="connsiteX44" fmla="*/ 2172515 w 2453282"/>
                <a:gd name="connsiteY44" fmla="*/ 73697 h 1663969"/>
                <a:gd name="connsiteX45" fmla="*/ 2223854 w 2453282"/>
                <a:gd name="connsiteY45" fmla="*/ 90810 h 1663969"/>
                <a:gd name="connsiteX46" fmla="*/ 2273562 w 2453282"/>
                <a:gd name="connsiteY46" fmla="*/ 167002 h 1663969"/>
                <a:gd name="connsiteX47" fmla="*/ 2326530 w 2453282"/>
                <a:gd name="connsiteY47" fmla="*/ 307164 h 1663969"/>
                <a:gd name="connsiteX48" fmla="*/ 2333864 w 2453282"/>
                <a:gd name="connsiteY48" fmla="*/ 328352 h 1663969"/>
                <a:gd name="connsiteX49" fmla="*/ 2338346 w 2453282"/>
                <a:gd name="connsiteY49" fmla="*/ 282718 h 1663969"/>
                <a:gd name="connsiteX50" fmla="*/ 2350570 w 2453282"/>
                <a:gd name="connsiteY50" fmla="*/ 250937 h 1663969"/>
                <a:gd name="connsiteX51" fmla="*/ 2396611 w 2453282"/>
                <a:gd name="connsiteY51" fmla="*/ 222823 h 1663969"/>
                <a:gd name="connsiteX52" fmla="*/ 2432874 w 2453282"/>
                <a:gd name="connsiteY52" fmla="*/ 257049 h 1663969"/>
                <a:gd name="connsiteX53" fmla="*/ 2453247 w 2453282"/>
                <a:gd name="connsiteY53" fmla="*/ 394766 h 1663969"/>
                <a:gd name="connsiteX54" fmla="*/ 2414132 w 2453282"/>
                <a:gd name="connsiteY54" fmla="*/ 698723 h 1663969"/>
                <a:gd name="connsiteX55" fmla="*/ 2327346 w 2453282"/>
                <a:gd name="connsiteY55" fmla="*/ 1097208 h 1663969"/>
                <a:gd name="connsiteX56" fmla="*/ 2326123 w 2453282"/>
                <a:gd name="connsiteY56" fmla="*/ 1107393 h 1663969"/>
                <a:gd name="connsiteX57" fmla="*/ 2176590 w 2453282"/>
                <a:gd name="connsiteY57" fmla="*/ 1159140 h 1663969"/>
                <a:gd name="connsiteX58" fmla="*/ 1839222 w 2453282"/>
                <a:gd name="connsiteY58" fmla="*/ 1271596 h 1663969"/>
                <a:gd name="connsiteX59" fmla="*/ 1813146 w 2453282"/>
                <a:gd name="connsiteY59" fmla="*/ 1276892 h 1663969"/>
                <a:gd name="connsiteX60" fmla="*/ 1672983 w 2453282"/>
                <a:gd name="connsiteY60" fmla="*/ 1034868 h 1663969"/>
                <a:gd name="connsiteX61" fmla="*/ 1617570 w 2453282"/>
                <a:gd name="connsiteY61" fmla="*/ 796918 h 1663969"/>
                <a:gd name="connsiteX62" fmla="*/ 1597198 w 2453282"/>
                <a:gd name="connsiteY62" fmla="*/ 527187 h 1663969"/>
                <a:gd name="connsiteX63" fmla="*/ 1579270 w 2453282"/>
                <a:gd name="connsiteY63" fmla="*/ 442031 h 1663969"/>
                <a:gd name="connsiteX64" fmla="*/ 1598013 w 2453282"/>
                <a:gd name="connsiteY64" fmla="*/ 416768 h 1663969"/>
                <a:gd name="connsiteX65" fmla="*/ 1695801 w 2453282"/>
                <a:gd name="connsiteY65" fmla="*/ 466478 h 1663969"/>
                <a:gd name="connsiteX66" fmla="*/ 1752029 w 2453282"/>
                <a:gd name="connsiteY66" fmla="*/ 612344 h 1663969"/>
                <a:gd name="connsiteX67" fmla="*/ 1772808 w 2453282"/>
                <a:gd name="connsiteY67" fmla="*/ 812401 h 1663969"/>
                <a:gd name="connsiteX68" fmla="*/ 1777290 w 2453282"/>
                <a:gd name="connsiteY68" fmla="*/ 842145 h 1663969"/>
                <a:gd name="connsiteX69" fmla="*/ 1787883 w 2453282"/>
                <a:gd name="connsiteY69" fmla="*/ 761878 h 1663969"/>
                <a:gd name="connsiteX70" fmla="*/ 1809886 w 2453282"/>
                <a:gd name="connsiteY70" fmla="*/ 251751 h 1663969"/>
                <a:gd name="connsiteX71" fmla="*/ 1824962 w 2453282"/>
                <a:gd name="connsiteY71" fmla="*/ 92032 h 1663969"/>
                <a:gd name="connsiteX72" fmla="*/ 1834741 w 2453282"/>
                <a:gd name="connsiteY72" fmla="*/ 61066 h 1663969"/>
                <a:gd name="connsiteX73" fmla="*/ 1906859 w 2453282"/>
                <a:gd name="connsiteY73" fmla="*/ 50065 h 1663969"/>
                <a:gd name="connsiteX74" fmla="*/ 1934972 w 2453282"/>
                <a:gd name="connsiteY74" fmla="*/ 135222 h 1663969"/>
                <a:gd name="connsiteX75" fmla="*/ 1943529 w 2453282"/>
                <a:gd name="connsiteY75" fmla="*/ 336501 h 1663969"/>
                <a:gd name="connsiteX76" fmla="*/ 1996905 w 2453282"/>
                <a:gd name="connsiteY76" fmla="*/ 549597 h 1663969"/>
                <a:gd name="connsiteX77" fmla="*/ 2040094 w 2453282"/>
                <a:gd name="connsiteY77" fmla="*/ 305942 h 1663969"/>
                <a:gd name="connsiteX78" fmla="*/ 2006683 w 2453282"/>
                <a:gd name="connsiteY78" fmla="*/ 122183 h 1663969"/>
                <a:gd name="connsiteX79" fmla="*/ 2003424 w 2453282"/>
                <a:gd name="connsiteY79" fmla="*/ 43953 h 1663969"/>
                <a:gd name="connsiteX80" fmla="*/ 2040094 w 2453282"/>
                <a:gd name="connsiteY80" fmla="*/ 1578 h 1663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</a:cxnLst>
              <a:rect l="l" t="t" r="r" b="b"/>
              <a:pathLst>
                <a:path w="2453282" h="1663969">
                  <a:moveTo>
                    <a:pt x="532166" y="402375"/>
                  </a:moveTo>
                  <a:cubicBezTo>
                    <a:pt x="554436" y="402126"/>
                    <a:pt x="571549" y="418093"/>
                    <a:pt x="574910" y="445291"/>
                  </a:cubicBezTo>
                  <a:cubicBezTo>
                    <a:pt x="577762" y="469738"/>
                    <a:pt x="571650" y="492555"/>
                    <a:pt x="561465" y="514150"/>
                  </a:cubicBezTo>
                  <a:cubicBezTo>
                    <a:pt x="537833" y="563451"/>
                    <a:pt x="512164" y="611938"/>
                    <a:pt x="489753" y="661646"/>
                  </a:cubicBezTo>
                  <a:cubicBezTo>
                    <a:pt x="454305" y="741914"/>
                    <a:pt x="453898" y="827478"/>
                    <a:pt x="455935" y="913450"/>
                  </a:cubicBezTo>
                  <a:cubicBezTo>
                    <a:pt x="456342" y="923228"/>
                    <a:pt x="455935" y="933414"/>
                    <a:pt x="455935" y="948898"/>
                  </a:cubicBezTo>
                  <a:cubicBezTo>
                    <a:pt x="503606" y="881261"/>
                    <a:pt x="542722" y="815662"/>
                    <a:pt x="565946" y="741914"/>
                  </a:cubicBezTo>
                  <a:cubicBezTo>
                    <a:pt x="585504" y="679166"/>
                    <a:pt x="603840" y="616419"/>
                    <a:pt x="622989" y="553672"/>
                  </a:cubicBezTo>
                  <a:cubicBezTo>
                    <a:pt x="629101" y="533707"/>
                    <a:pt x="638065" y="514557"/>
                    <a:pt x="653141" y="499074"/>
                  </a:cubicBezTo>
                  <a:cubicBezTo>
                    <a:pt x="669031" y="482369"/>
                    <a:pt x="688181" y="472590"/>
                    <a:pt x="711406" y="480739"/>
                  </a:cubicBezTo>
                  <a:cubicBezTo>
                    <a:pt x="733001" y="488481"/>
                    <a:pt x="735445" y="508853"/>
                    <a:pt x="736667" y="527595"/>
                  </a:cubicBezTo>
                  <a:cubicBezTo>
                    <a:pt x="740334" y="577304"/>
                    <a:pt x="729741" y="626198"/>
                    <a:pt x="718739" y="674277"/>
                  </a:cubicBezTo>
                  <a:cubicBezTo>
                    <a:pt x="696330" y="773287"/>
                    <a:pt x="671069" y="871482"/>
                    <a:pt x="650289" y="970899"/>
                  </a:cubicBezTo>
                  <a:cubicBezTo>
                    <a:pt x="629101" y="1072762"/>
                    <a:pt x="611173" y="1175846"/>
                    <a:pt x="595282" y="1278931"/>
                  </a:cubicBezTo>
                  <a:cubicBezTo>
                    <a:pt x="594876" y="1281375"/>
                    <a:pt x="595282" y="1284227"/>
                    <a:pt x="595282" y="1287080"/>
                  </a:cubicBezTo>
                  <a:cubicBezTo>
                    <a:pt x="601802" y="1285857"/>
                    <a:pt x="601394" y="1280560"/>
                    <a:pt x="602617" y="1276079"/>
                  </a:cubicBezTo>
                  <a:cubicBezTo>
                    <a:pt x="633583" y="1185217"/>
                    <a:pt x="660474" y="1092727"/>
                    <a:pt x="709776" y="1009607"/>
                  </a:cubicBezTo>
                  <a:cubicBezTo>
                    <a:pt x="737075" y="963566"/>
                    <a:pt x="772930" y="926895"/>
                    <a:pt x="828751" y="915487"/>
                  </a:cubicBezTo>
                  <a:cubicBezTo>
                    <a:pt x="846678" y="911819"/>
                    <a:pt x="864199" y="913857"/>
                    <a:pt x="880905" y="919154"/>
                  </a:cubicBezTo>
                  <a:cubicBezTo>
                    <a:pt x="891090" y="922414"/>
                    <a:pt x="899240" y="928524"/>
                    <a:pt x="891498" y="941971"/>
                  </a:cubicBezTo>
                  <a:cubicBezTo>
                    <a:pt x="834048" y="1038536"/>
                    <a:pt x="810009" y="1147732"/>
                    <a:pt x="774153" y="1252039"/>
                  </a:cubicBezTo>
                  <a:cubicBezTo>
                    <a:pt x="742779" y="1344123"/>
                    <a:pt x="704886" y="1432539"/>
                    <a:pt x="642954" y="1508732"/>
                  </a:cubicBezTo>
                  <a:cubicBezTo>
                    <a:pt x="623804" y="1530327"/>
                    <a:pt x="605061" y="1551921"/>
                    <a:pt x="585912" y="1573516"/>
                  </a:cubicBezTo>
                  <a:cubicBezTo>
                    <a:pt x="559427" y="1599185"/>
                    <a:pt x="532536" y="1625261"/>
                    <a:pt x="506052" y="1650524"/>
                  </a:cubicBezTo>
                  <a:cubicBezTo>
                    <a:pt x="499940" y="1656636"/>
                    <a:pt x="494236" y="1663969"/>
                    <a:pt x="484457" y="1663969"/>
                  </a:cubicBezTo>
                  <a:cubicBezTo>
                    <a:pt x="329626" y="1591851"/>
                    <a:pt x="174388" y="1519733"/>
                    <a:pt x="19557" y="1447207"/>
                  </a:cubicBezTo>
                  <a:cubicBezTo>
                    <a:pt x="13446" y="1443947"/>
                    <a:pt x="6520" y="1440688"/>
                    <a:pt x="0" y="1437428"/>
                  </a:cubicBezTo>
                  <a:cubicBezTo>
                    <a:pt x="3260" y="1305007"/>
                    <a:pt x="4889" y="1172994"/>
                    <a:pt x="13039" y="1040574"/>
                  </a:cubicBezTo>
                  <a:cubicBezTo>
                    <a:pt x="20780" y="916302"/>
                    <a:pt x="26077" y="791215"/>
                    <a:pt x="57450" y="669795"/>
                  </a:cubicBezTo>
                  <a:cubicBezTo>
                    <a:pt x="67229" y="631087"/>
                    <a:pt x="81083" y="593602"/>
                    <a:pt x="104714" y="560599"/>
                  </a:cubicBezTo>
                  <a:cubicBezTo>
                    <a:pt x="116530" y="543894"/>
                    <a:pt x="130384" y="529633"/>
                    <a:pt x="152793" y="532485"/>
                  </a:cubicBezTo>
                  <a:cubicBezTo>
                    <a:pt x="169092" y="534522"/>
                    <a:pt x="188649" y="561006"/>
                    <a:pt x="191909" y="583009"/>
                  </a:cubicBezTo>
                  <a:cubicBezTo>
                    <a:pt x="195168" y="606233"/>
                    <a:pt x="190686" y="628643"/>
                    <a:pt x="185389" y="651460"/>
                  </a:cubicBezTo>
                  <a:cubicBezTo>
                    <a:pt x="202094" y="625791"/>
                    <a:pt x="218800" y="599714"/>
                    <a:pt x="235913" y="574453"/>
                  </a:cubicBezTo>
                  <a:cubicBezTo>
                    <a:pt x="259545" y="539411"/>
                    <a:pt x="284400" y="506001"/>
                    <a:pt x="314551" y="476257"/>
                  </a:cubicBezTo>
                  <a:cubicBezTo>
                    <a:pt x="326774" y="464034"/>
                    <a:pt x="340220" y="453847"/>
                    <a:pt x="354888" y="445698"/>
                  </a:cubicBezTo>
                  <a:cubicBezTo>
                    <a:pt x="394004" y="424918"/>
                    <a:pt x="425784" y="445291"/>
                    <a:pt x="424154" y="491741"/>
                  </a:cubicBezTo>
                  <a:cubicBezTo>
                    <a:pt x="442489" y="470961"/>
                    <a:pt x="456750" y="449366"/>
                    <a:pt x="475900" y="431845"/>
                  </a:cubicBezTo>
                  <a:cubicBezTo>
                    <a:pt x="486086" y="422881"/>
                    <a:pt x="496273" y="413917"/>
                    <a:pt x="508496" y="408213"/>
                  </a:cubicBezTo>
                  <a:cubicBezTo>
                    <a:pt x="516747" y="404343"/>
                    <a:pt x="524743" y="402458"/>
                    <a:pt x="532166" y="402375"/>
                  </a:cubicBezTo>
                  <a:close/>
                  <a:moveTo>
                    <a:pt x="2040094" y="1578"/>
                  </a:moveTo>
                  <a:cubicBezTo>
                    <a:pt x="2061282" y="-4533"/>
                    <a:pt x="2076358" y="8098"/>
                    <a:pt x="2089803" y="22358"/>
                  </a:cubicBezTo>
                  <a:cubicBezTo>
                    <a:pt x="2110175" y="44768"/>
                    <a:pt x="2121991" y="72067"/>
                    <a:pt x="2134622" y="98959"/>
                  </a:cubicBezTo>
                  <a:cubicBezTo>
                    <a:pt x="2136659" y="103440"/>
                    <a:pt x="2138696" y="108330"/>
                    <a:pt x="2141957" y="116071"/>
                  </a:cubicBezTo>
                  <a:cubicBezTo>
                    <a:pt x="2143994" y="93662"/>
                    <a:pt x="2154179" y="79401"/>
                    <a:pt x="2172515" y="73697"/>
                  </a:cubicBezTo>
                  <a:cubicBezTo>
                    <a:pt x="2192887" y="67993"/>
                    <a:pt x="2209593" y="76142"/>
                    <a:pt x="2223854" y="90810"/>
                  </a:cubicBezTo>
                  <a:cubicBezTo>
                    <a:pt x="2245855" y="112811"/>
                    <a:pt x="2260524" y="139296"/>
                    <a:pt x="2273562" y="167002"/>
                  </a:cubicBezTo>
                  <a:cubicBezTo>
                    <a:pt x="2294750" y="212230"/>
                    <a:pt x="2311047" y="259494"/>
                    <a:pt x="2326530" y="307164"/>
                  </a:cubicBezTo>
                  <a:cubicBezTo>
                    <a:pt x="2328567" y="313276"/>
                    <a:pt x="2330605" y="319388"/>
                    <a:pt x="2333864" y="328352"/>
                  </a:cubicBezTo>
                  <a:cubicBezTo>
                    <a:pt x="2335494" y="310831"/>
                    <a:pt x="2336717" y="296571"/>
                    <a:pt x="2338346" y="282718"/>
                  </a:cubicBezTo>
                  <a:cubicBezTo>
                    <a:pt x="2339976" y="271310"/>
                    <a:pt x="2343643" y="260308"/>
                    <a:pt x="2350570" y="250937"/>
                  </a:cubicBezTo>
                  <a:cubicBezTo>
                    <a:pt x="2361978" y="235046"/>
                    <a:pt x="2376239" y="221193"/>
                    <a:pt x="2396611" y="222823"/>
                  </a:cubicBezTo>
                  <a:cubicBezTo>
                    <a:pt x="2416577" y="224046"/>
                    <a:pt x="2425948" y="240343"/>
                    <a:pt x="2432874" y="257049"/>
                  </a:cubicBezTo>
                  <a:cubicBezTo>
                    <a:pt x="2450802" y="301460"/>
                    <a:pt x="2453654" y="347910"/>
                    <a:pt x="2453247" y="394766"/>
                  </a:cubicBezTo>
                  <a:cubicBezTo>
                    <a:pt x="2451617" y="497443"/>
                    <a:pt x="2432874" y="598083"/>
                    <a:pt x="2414132" y="698723"/>
                  </a:cubicBezTo>
                  <a:cubicBezTo>
                    <a:pt x="2389278" y="832366"/>
                    <a:pt x="2359126" y="965195"/>
                    <a:pt x="2327346" y="1097208"/>
                  </a:cubicBezTo>
                  <a:cubicBezTo>
                    <a:pt x="2326530" y="1100467"/>
                    <a:pt x="2326530" y="1104135"/>
                    <a:pt x="2326123" y="1107393"/>
                  </a:cubicBezTo>
                  <a:cubicBezTo>
                    <a:pt x="2276414" y="1124507"/>
                    <a:pt x="2226706" y="1142434"/>
                    <a:pt x="2176590" y="1159140"/>
                  </a:cubicBezTo>
                  <a:cubicBezTo>
                    <a:pt x="2064134" y="1197032"/>
                    <a:pt x="1951678" y="1234517"/>
                    <a:pt x="1839222" y="1271596"/>
                  </a:cubicBezTo>
                  <a:cubicBezTo>
                    <a:pt x="1831074" y="1275263"/>
                    <a:pt x="1822924" y="1282189"/>
                    <a:pt x="1813146" y="1276892"/>
                  </a:cubicBezTo>
                  <a:cubicBezTo>
                    <a:pt x="1763030" y="1198255"/>
                    <a:pt x="1711283" y="1120432"/>
                    <a:pt x="1672983" y="1034868"/>
                  </a:cubicBezTo>
                  <a:cubicBezTo>
                    <a:pt x="1639165" y="959083"/>
                    <a:pt x="1623682" y="879223"/>
                    <a:pt x="1617570" y="796918"/>
                  </a:cubicBezTo>
                  <a:cubicBezTo>
                    <a:pt x="1611051" y="706872"/>
                    <a:pt x="1605347" y="616826"/>
                    <a:pt x="1597198" y="527187"/>
                  </a:cubicBezTo>
                  <a:cubicBezTo>
                    <a:pt x="1594754" y="498259"/>
                    <a:pt x="1585790" y="470144"/>
                    <a:pt x="1579270" y="442031"/>
                  </a:cubicBezTo>
                  <a:cubicBezTo>
                    <a:pt x="1574789" y="422880"/>
                    <a:pt x="1578048" y="416768"/>
                    <a:pt x="1598013" y="416768"/>
                  </a:cubicBezTo>
                  <a:cubicBezTo>
                    <a:pt x="1639165" y="416768"/>
                    <a:pt x="1670539" y="435919"/>
                    <a:pt x="1695801" y="466478"/>
                  </a:cubicBezTo>
                  <a:cubicBezTo>
                    <a:pt x="1730841" y="508852"/>
                    <a:pt x="1742250" y="560191"/>
                    <a:pt x="1752029" y="612344"/>
                  </a:cubicBezTo>
                  <a:cubicBezTo>
                    <a:pt x="1763844" y="678351"/>
                    <a:pt x="1768734" y="745580"/>
                    <a:pt x="1772808" y="812401"/>
                  </a:cubicBezTo>
                  <a:cubicBezTo>
                    <a:pt x="1773623" y="822587"/>
                    <a:pt x="1774846" y="832366"/>
                    <a:pt x="1777290" y="842145"/>
                  </a:cubicBezTo>
                  <a:cubicBezTo>
                    <a:pt x="1785031" y="816068"/>
                    <a:pt x="1785847" y="788769"/>
                    <a:pt x="1787883" y="761878"/>
                  </a:cubicBezTo>
                  <a:cubicBezTo>
                    <a:pt x="1802552" y="591972"/>
                    <a:pt x="1809886" y="422066"/>
                    <a:pt x="1809886" y="251751"/>
                  </a:cubicBezTo>
                  <a:cubicBezTo>
                    <a:pt x="1809886" y="198376"/>
                    <a:pt x="1811923" y="144593"/>
                    <a:pt x="1824962" y="92032"/>
                  </a:cubicBezTo>
                  <a:cubicBezTo>
                    <a:pt x="1827406" y="81438"/>
                    <a:pt x="1830258" y="70845"/>
                    <a:pt x="1834741" y="61066"/>
                  </a:cubicBezTo>
                  <a:cubicBezTo>
                    <a:pt x="1850223" y="28063"/>
                    <a:pt x="1881190" y="23173"/>
                    <a:pt x="1906859" y="50065"/>
                  </a:cubicBezTo>
                  <a:cubicBezTo>
                    <a:pt x="1929269" y="73697"/>
                    <a:pt x="1933343" y="104663"/>
                    <a:pt x="1934972" y="135222"/>
                  </a:cubicBezTo>
                  <a:cubicBezTo>
                    <a:pt x="1938639" y="202043"/>
                    <a:pt x="1939455" y="269272"/>
                    <a:pt x="1943529" y="336501"/>
                  </a:cubicBezTo>
                  <a:cubicBezTo>
                    <a:pt x="1948011" y="409027"/>
                    <a:pt x="1969606" y="477886"/>
                    <a:pt x="1996905" y="549597"/>
                  </a:cubicBezTo>
                  <a:cubicBezTo>
                    <a:pt x="2020945" y="466885"/>
                    <a:pt x="2043762" y="388654"/>
                    <a:pt x="2040094" y="305942"/>
                  </a:cubicBezTo>
                  <a:cubicBezTo>
                    <a:pt x="2037242" y="243195"/>
                    <a:pt x="2019314" y="183300"/>
                    <a:pt x="2006683" y="122183"/>
                  </a:cubicBezTo>
                  <a:cubicBezTo>
                    <a:pt x="2001387" y="96106"/>
                    <a:pt x="1996090" y="70437"/>
                    <a:pt x="2003424" y="43953"/>
                  </a:cubicBezTo>
                  <a:cubicBezTo>
                    <a:pt x="2009128" y="23581"/>
                    <a:pt x="2019314" y="7690"/>
                    <a:pt x="2040094" y="1578"/>
                  </a:cubicBezTo>
                  <a:close/>
                </a:path>
              </a:pathLst>
            </a:custGeom>
            <a:solidFill>
              <a:srgbClr val="FDCA93"/>
            </a:solidFill>
            <a:ln w="4251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38" name="Freeform: Shape 29">
              <a:extLst>
                <a:ext uri="{FF2B5EF4-FFF2-40B4-BE49-F238E27FC236}">
                  <a16:creationId xmlns:a16="http://schemas.microsoft.com/office/drawing/2014/main" id="{C049439F-98E6-41C1-A957-2F00E375614B}"/>
                </a:ext>
              </a:extLst>
            </p:cNvPr>
            <p:cNvSpPr/>
            <p:nvPr/>
          </p:nvSpPr>
          <p:spPr>
            <a:xfrm>
              <a:off x="4805835" y="3545770"/>
              <a:ext cx="2650044" cy="1059772"/>
            </a:xfrm>
            <a:custGeom>
              <a:avLst/>
              <a:gdLst>
                <a:gd name="connsiteX0" fmla="*/ 2748080 w 2769805"/>
                <a:gd name="connsiteY0" fmla="*/ 0 h 1107666"/>
                <a:gd name="connsiteX1" fmla="*/ 2769374 w 2769805"/>
                <a:gd name="connsiteY1" fmla="*/ 22571 h 1107666"/>
                <a:gd name="connsiteX2" fmla="*/ 2667167 w 2769805"/>
                <a:gd name="connsiteY2" fmla="*/ 1082541 h 1107666"/>
                <a:gd name="connsiteX3" fmla="*/ 2647577 w 2769805"/>
                <a:gd name="connsiteY3" fmla="*/ 1101279 h 1107666"/>
                <a:gd name="connsiteX4" fmla="*/ 135843 w 2769805"/>
                <a:gd name="connsiteY4" fmla="*/ 1107667 h 1107666"/>
                <a:gd name="connsiteX5" fmla="*/ 110717 w 2769805"/>
                <a:gd name="connsiteY5" fmla="*/ 1085096 h 1107666"/>
                <a:gd name="connsiteX6" fmla="*/ 5529 w 2769805"/>
                <a:gd name="connsiteY6" fmla="*/ 48974 h 1107666"/>
                <a:gd name="connsiteX7" fmla="*/ 3826 w 2769805"/>
                <a:gd name="connsiteY7" fmla="*/ 11072 h 1107666"/>
                <a:gd name="connsiteX8" fmla="*/ 43005 w 2769805"/>
                <a:gd name="connsiteY8" fmla="*/ 8091 h 1107666"/>
                <a:gd name="connsiteX9" fmla="*/ 2748080 w 2769805"/>
                <a:gd name="connsiteY9" fmla="*/ 0 h 1107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69805" h="1107666">
                  <a:moveTo>
                    <a:pt x="2748080" y="0"/>
                  </a:moveTo>
                  <a:cubicBezTo>
                    <a:pt x="2765966" y="0"/>
                    <a:pt x="2771503" y="2129"/>
                    <a:pt x="2769374" y="22571"/>
                  </a:cubicBezTo>
                  <a:cubicBezTo>
                    <a:pt x="2758301" y="121797"/>
                    <a:pt x="2671851" y="1019088"/>
                    <a:pt x="2667167" y="1082541"/>
                  </a:cubicBezTo>
                  <a:cubicBezTo>
                    <a:pt x="2665889" y="1097446"/>
                    <a:pt x="2662056" y="1101279"/>
                    <a:pt x="2647577" y="1101279"/>
                  </a:cubicBezTo>
                  <a:cubicBezTo>
                    <a:pt x="2514282" y="1101279"/>
                    <a:pt x="256362" y="1106815"/>
                    <a:pt x="135843" y="1107667"/>
                  </a:cubicBezTo>
                  <a:cubicBezTo>
                    <a:pt x="118382" y="1107667"/>
                    <a:pt x="112420" y="1104260"/>
                    <a:pt x="110717" y="1085096"/>
                  </a:cubicBezTo>
                  <a:cubicBezTo>
                    <a:pt x="103051" y="994814"/>
                    <a:pt x="14046" y="140109"/>
                    <a:pt x="5529" y="48974"/>
                  </a:cubicBezTo>
                  <a:cubicBezTo>
                    <a:pt x="4251" y="36198"/>
                    <a:pt x="-5118" y="18738"/>
                    <a:pt x="3826" y="11072"/>
                  </a:cubicBezTo>
                  <a:cubicBezTo>
                    <a:pt x="11917" y="4259"/>
                    <a:pt x="29377" y="8517"/>
                    <a:pt x="43005" y="8091"/>
                  </a:cubicBezTo>
                  <a:cubicBezTo>
                    <a:pt x="111569" y="8091"/>
                    <a:pt x="2492563" y="1703"/>
                    <a:pt x="2748080" y="0"/>
                  </a:cubicBezTo>
                  <a:close/>
                </a:path>
              </a:pathLst>
            </a:custGeom>
            <a:solidFill>
              <a:schemeClr val="accent4"/>
            </a:solidFill>
            <a:ln w="42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0">
              <a:extLst>
                <a:ext uri="{FF2B5EF4-FFF2-40B4-BE49-F238E27FC236}">
                  <a16:creationId xmlns:a16="http://schemas.microsoft.com/office/drawing/2014/main" id="{4DDDA767-A32A-4DC6-BC94-0B84E553EBAA}"/>
                </a:ext>
              </a:extLst>
            </p:cNvPr>
            <p:cNvSpPr/>
            <p:nvPr/>
          </p:nvSpPr>
          <p:spPr>
            <a:xfrm>
              <a:off x="5816361" y="3545771"/>
              <a:ext cx="1639520" cy="1056893"/>
            </a:xfrm>
            <a:custGeom>
              <a:avLst/>
              <a:gdLst>
                <a:gd name="connsiteX0" fmla="*/ 1492947 w 1513733"/>
                <a:gd name="connsiteY0" fmla="*/ 0 h 1056893"/>
                <a:gd name="connsiteX1" fmla="*/ 1513321 w 1513733"/>
                <a:gd name="connsiteY1" fmla="*/ 21595 h 1056893"/>
                <a:gd name="connsiteX2" fmla="*/ 1415533 w 1513733"/>
                <a:gd name="connsiteY2" fmla="*/ 1035734 h 1056893"/>
                <a:gd name="connsiteX3" fmla="*/ 1396790 w 1513733"/>
                <a:gd name="connsiteY3" fmla="*/ 1053661 h 1056893"/>
                <a:gd name="connsiteX4" fmla="*/ 190641 w 1513733"/>
                <a:gd name="connsiteY4" fmla="*/ 1056412 h 1056893"/>
                <a:gd name="connsiteX5" fmla="*/ 0 w 1513733"/>
                <a:gd name="connsiteY5" fmla="*/ 1056893 h 1056893"/>
                <a:gd name="connsiteX6" fmla="*/ 938674 w 1513733"/>
                <a:gd name="connsiteY6" fmla="*/ 2073 h 1056893"/>
                <a:gd name="connsiteX7" fmla="*/ 994644 w 1513733"/>
                <a:gd name="connsiteY7" fmla="*/ 1897 h 1056893"/>
                <a:gd name="connsiteX8" fmla="*/ 1492947 w 1513733"/>
                <a:gd name="connsiteY8" fmla="*/ 0 h 1056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13733" h="1056893">
                  <a:moveTo>
                    <a:pt x="1492947" y="0"/>
                  </a:moveTo>
                  <a:cubicBezTo>
                    <a:pt x="1510060" y="0"/>
                    <a:pt x="1515358" y="2037"/>
                    <a:pt x="1513321" y="21595"/>
                  </a:cubicBezTo>
                  <a:cubicBezTo>
                    <a:pt x="1502727" y="116531"/>
                    <a:pt x="1420014" y="975024"/>
                    <a:pt x="1415533" y="1035734"/>
                  </a:cubicBezTo>
                  <a:cubicBezTo>
                    <a:pt x="1414310" y="1049994"/>
                    <a:pt x="1410643" y="1053661"/>
                    <a:pt x="1396790" y="1053661"/>
                  </a:cubicBezTo>
                  <a:cubicBezTo>
                    <a:pt x="1333024" y="1053661"/>
                    <a:pt x="761068" y="1054986"/>
                    <a:pt x="190641" y="1056412"/>
                  </a:cubicBezTo>
                  <a:lnTo>
                    <a:pt x="0" y="1056893"/>
                  </a:lnTo>
                  <a:lnTo>
                    <a:pt x="938674" y="2073"/>
                  </a:lnTo>
                  <a:lnTo>
                    <a:pt x="994644" y="1897"/>
                  </a:lnTo>
                  <a:cubicBezTo>
                    <a:pt x="1243615" y="1095"/>
                    <a:pt x="1431830" y="407"/>
                    <a:pt x="1492947" y="0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4251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412193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Fully Editable Icon Sets: A</a:t>
            </a:r>
          </a:p>
        </p:txBody>
      </p:sp>
      <p:sp>
        <p:nvSpPr>
          <p:cNvPr id="54" name="Diamond 5">
            <a:extLst>
              <a:ext uri="{FF2B5EF4-FFF2-40B4-BE49-F238E27FC236}">
                <a16:creationId xmlns:a16="http://schemas.microsoft.com/office/drawing/2014/main" id="{AEDEE15B-09BE-4416-8D55-46095E20C00D}"/>
              </a:ext>
            </a:extLst>
          </p:cNvPr>
          <p:cNvSpPr/>
          <p:nvPr/>
        </p:nvSpPr>
        <p:spPr>
          <a:xfrm>
            <a:off x="6112070" y="1492152"/>
            <a:ext cx="523149" cy="524695"/>
          </a:xfrm>
          <a:custGeom>
            <a:avLst/>
            <a:gdLst/>
            <a:ahLst/>
            <a:cxnLst/>
            <a:rect l="l" t="t" r="r" b="b"/>
            <a:pathLst>
              <a:path w="3240001" h="3249575">
                <a:moveTo>
                  <a:pt x="1275349" y="2002569"/>
                </a:moveTo>
                <a:lnTo>
                  <a:pt x="1625117" y="2233002"/>
                </a:lnTo>
                <a:lnTo>
                  <a:pt x="1968772" y="2006596"/>
                </a:lnTo>
                <a:lnTo>
                  <a:pt x="3240001" y="3249575"/>
                </a:lnTo>
                <a:lnTo>
                  <a:pt x="0" y="3249575"/>
                </a:lnTo>
                <a:close/>
                <a:moveTo>
                  <a:pt x="1067116" y="1473605"/>
                </a:moveTo>
                <a:lnTo>
                  <a:pt x="1067116" y="1581605"/>
                </a:lnTo>
                <a:lnTo>
                  <a:pt x="2183116" y="1581605"/>
                </a:lnTo>
                <a:lnTo>
                  <a:pt x="2183116" y="1473605"/>
                </a:lnTo>
                <a:close/>
                <a:moveTo>
                  <a:pt x="1067116" y="1267205"/>
                </a:moveTo>
                <a:lnTo>
                  <a:pt x="1067116" y="1375205"/>
                </a:lnTo>
                <a:lnTo>
                  <a:pt x="2183116" y="1375205"/>
                </a:lnTo>
                <a:lnTo>
                  <a:pt x="2183116" y="1267205"/>
                </a:lnTo>
                <a:close/>
                <a:moveTo>
                  <a:pt x="3240001" y="1172196"/>
                </a:moveTo>
                <a:lnTo>
                  <a:pt x="3240001" y="3142550"/>
                </a:lnTo>
                <a:lnTo>
                  <a:pt x="2026252" y="1968728"/>
                </a:lnTo>
                <a:lnTo>
                  <a:pt x="3049854" y="1294362"/>
                </a:lnTo>
                <a:close/>
                <a:moveTo>
                  <a:pt x="0" y="1172196"/>
                </a:moveTo>
                <a:lnTo>
                  <a:pt x="602850" y="1559516"/>
                </a:lnTo>
                <a:lnTo>
                  <a:pt x="1217896" y="1964719"/>
                </a:lnTo>
                <a:lnTo>
                  <a:pt x="0" y="3142550"/>
                </a:lnTo>
                <a:close/>
                <a:moveTo>
                  <a:pt x="1067116" y="1060805"/>
                </a:moveTo>
                <a:lnTo>
                  <a:pt x="1067116" y="1168805"/>
                </a:lnTo>
                <a:lnTo>
                  <a:pt x="2183116" y="1168805"/>
                </a:lnTo>
                <a:lnTo>
                  <a:pt x="2183116" y="1060805"/>
                </a:lnTo>
                <a:close/>
                <a:moveTo>
                  <a:pt x="869032" y="816137"/>
                </a:moveTo>
                <a:lnTo>
                  <a:pt x="2381200" y="816137"/>
                </a:lnTo>
                <a:lnTo>
                  <a:pt x="2381200" y="1623491"/>
                </a:lnTo>
                <a:lnTo>
                  <a:pt x="1668045" y="2093329"/>
                </a:lnTo>
                <a:lnTo>
                  <a:pt x="1625116" y="2121611"/>
                </a:lnTo>
                <a:lnTo>
                  <a:pt x="869032" y="1623491"/>
                </a:lnTo>
                <a:close/>
                <a:moveTo>
                  <a:pt x="1625116" y="0"/>
                </a:moveTo>
                <a:lnTo>
                  <a:pt x="3235286" y="1060806"/>
                </a:lnTo>
                <a:lnTo>
                  <a:pt x="2489212" y="1552331"/>
                </a:lnTo>
                <a:lnTo>
                  <a:pt x="2489212" y="708008"/>
                </a:lnTo>
                <a:lnTo>
                  <a:pt x="761020" y="708008"/>
                </a:lnTo>
                <a:lnTo>
                  <a:pt x="761020" y="1552331"/>
                </a:lnTo>
                <a:lnTo>
                  <a:pt x="14946" y="106080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5" name="Isosceles Triangle 51">
            <a:extLst>
              <a:ext uri="{FF2B5EF4-FFF2-40B4-BE49-F238E27FC236}">
                <a16:creationId xmlns:a16="http://schemas.microsoft.com/office/drawing/2014/main" id="{2296D13E-298C-4F01-A77D-43547A7AEFA9}"/>
              </a:ext>
            </a:extLst>
          </p:cNvPr>
          <p:cNvSpPr/>
          <p:nvPr/>
        </p:nvSpPr>
        <p:spPr>
          <a:xfrm>
            <a:off x="5273316" y="1562686"/>
            <a:ext cx="523147" cy="383626"/>
          </a:xfrm>
          <a:custGeom>
            <a:avLst/>
            <a:gdLst/>
            <a:ahLst/>
            <a:cxnLst/>
            <a:rect l="l" t="t" r="r" b="b"/>
            <a:pathLst>
              <a:path w="3240001" h="2375905">
                <a:moveTo>
                  <a:pt x="1974640" y="1379575"/>
                </a:moveTo>
                <a:lnTo>
                  <a:pt x="3240001" y="2375905"/>
                </a:lnTo>
                <a:lnTo>
                  <a:pt x="1" y="2375905"/>
                </a:lnTo>
                <a:lnTo>
                  <a:pt x="1269863" y="1399042"/>
                </a:lnTo>
                <a:lnTo>
                  <a:pt x="1610574" y="1745545"/>
                </a:lnTo>
                <a:close/>
                <a:moveTo>
                  <a:pt x="3240001" y="126952"/>
                </a:moveTo>
                <a:lnTo>
                  <a:pt x="3240001" y="2258912"/>
                </a:lnTo>
                <a:lnTo>
                  <a:pt x="2032457" y="1334195"/>
                </a:lnTo>
                <a:close/>
                <a:moveTo>
                  <a:pt x="0" y="117525"/>
                </a:moveTo>
                <a:lnTo>
                  <a:pt x="1207545" y="1324768"/>
                </a:lnTo>
                <a:lnTo>
                  <a:pt x="0" y="2249485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1610572" y="162051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6" name="Isosceles Triangle 57">
            <a:extLst>
              <a:ext uri="{FF2B5EF4-FFF2-40B4-BE49-F238E27FC236}">
                <a16:creationId xmlns:a16="http://schemas.microsoft.com/office/drawing/2014/main" id="{4E76B488-B2CD-463B-861A-27D4912FE160}"/>
              </a:ext>
            </a:extLst>
          </p:cNvPr>
          <p:cNvSpPr/>
          <p:nvPr/>
        </p:nvSpPr>
        <p:spPr>
          <a:xfrm>
            <a:off x="6114156" y="4520206"/>
            <a:ext cx="313133" cy="707899"/>
          </a:xfrm>
          <a:custGeom>
            <a:avLst/>
            <a:gdLst>
              <a:gd name="connsiteX0" fmla="*/ 1148449 w 1346449"/>
              <a:gd name="connsiteY0" fmla="*/ 2457725 h 3249725"/>
              <a:gd name="connsiteX1" fmla="*/ 198001 w 1346449"/>
              <a:gd name="connsiteY1" fmla="*/ 2457725 h 3249725"/>
              <a:gd name="connsiteX2" fmla="*/ 1 w 1346449"/>
              <a:gd name="connsiteY2" fmla="*/ 3249725 h 3249725"/>
              <a:gd name="connsiteX3" fmla="*/ 1346449 w 1346449"/>
              <a:gd name="connsiteY3" fmla="*/ 3249725 h 3249725"/>
              <a:gd name="connsiteX4" fmla="*/ 1148449 w 1346449"/>
              <a:gd name="connsiteY4" fmla="*/ 2457725 h 3249725"/>
              <a:gd name="connsiteX5" fmla="*/ 755186 w 1346449"/>
              <a:gd name="connsiteY5" fmla="*/ 82950 h 3249725"/>
              <a:gd name="connsiteX6" fmla="*/ 734449 w 1346449"/>
              <a:gd name="connsiteY6" fmla="*/ 1314594 h 3249725"/>
              <a:gd name="connsiteX7" fmla="*/ 853246 w 1346449"/>
              <a:gd name="connsiteY7" fmla="*/ 1483214 h 3249725"/>
              <a:gd name="connsiteX8" fmla="*/ 673226 w 1346449"/>
              <a:gd name="connsiteY8" fmla="*/ 1663234 h 3249725"/>
              <a:gd name="connsiteX9" fmla="*/ 493206 w 1346449"/>
              <a:gd name="connsiteY9" fmla="*/ 1483214 h 3249725"/>
              <a:gd name="connsiteX10" fmla="*/ 612000 w 1346449"/>
              <a:gd name="connsiteY10" fmla="*/ 1314595 h 3249725"/>
              <a:gd name="connsiteX11" fmla="*/ 612000 w 1346449"/>
              <a:gd name="connsiteY11" fmla="*/ 0 h 3249725"/>
              <a:gd name="connsiteX12" fmla="*/ 2939 w 1346449"/>
              <a:gd name="connsiteY12" fmla="*/ 1574694 h 3249725"/>
              <a:gd name="connsiteX13" fmla="*/ 0 w 1346449"/>
              <a:gd name="connsiteY13" fmla="*/ 1574694 h 3249725"/>
              <a:gd name="connsiteX14" fmla="*/ 2009 w 1346449"/>
              <a:gd name="connsiteY14" fmla="*/ 1577097 h 3249725"/>
              <a:gd name="connsiteX15" fmla="*/ 0 w 1346449"/>
              <a:gd name="connsiteY15" fmla="*/ 1582292 h 3249725"/>
              <a:gd name="connsiteX16" fmla="*/ 6353 w 1346449"/>
              <a:gd name="connsiteY16" fmla="*/ 1582292 h 3249725"/>
              <a:gd name="connsiteX17" fmla="*/ 273414 w 1346449"/>
              <a:gd name="connsiteY17" fmla="*/ 2376121 h 3249725"/>
              <a:gd name="connsiteX18" fmla="*/ 1091887 w 1346449"/>
              <a:gd name="connsiteY18" fmla="*/ 2366694 h 3249725"/>
              <a:gd name="connsiteX19" fmla="*/ 1340768 w 1346449"/>
              <a:gd name="connsiteY19" fmla="*/ 1582292 h 3249725"/>
              <a:gd name="connsiteX20" fmla="*/ 1346449 w 1346449"/>
              <a:gd name="connsiteY20" fmla="*/ 1582292 h 3249725"/>
              <a:gd name="connsiteX21" fmla="*/ 1344512 w 1346449"/>
              <a:gd name="connsiteY21" fmla="*/ 1577284 h 3249725"/>
              <a:gd name="connsiteX22" fmla="*/ 1346448 w 1346449"/>
              <a:gd name="connsiteY22" fmla="*/ 1574694 h 3249725"/>
              <a:gd name="connsiteX23" fmla="*/ 1343510 w 1346449"/>
              <a:gd name="connsiteY23" fmla="*/ 1574694 h 3249725"/>
              <a:gd name="connsiteX24" fmla="*/ 755186 w 1346449"/>
              <a:gd name="connsiteY24" fmla="*/ 82950 h 3249725"/>
              <a:gd name="connsiteX0" fmla="*/ 1148449 w 1346449"/>
              <a:gd name="connsiteY0" fmla="*/ 2374775 h 3166775"/>
              <a:gd name="connsiteX1" fmla="*/ 198001 w 1346449"/>
              <a:gd name="connsiteY1" fmla="*/ 2374775 h 3166775"/>
              <a:gd name="connsiteX2" fmla="*/ 1 w 1346449"/>
              <a:gd name="connsiteY2" fmla="*/ 3166775 h 3166775"/>
              <a:gd name="connsiteX3" fmla="*/ 1346449 w 1346449"/>
              <a:gd name="connsiteY3" fmla="*/ 3166775 h 3166775"/>
              <a:gd name="connsiteX4" fmla="*/ 1148449 w 1346449"/>
              <a:gd name="connsiteY4" fmla="*/ 2374775 h 3166775"/>
              <a:gd name="connsiteX5" fmla="*/ 755186 w 1346449"/>
              <a:gd name="connsiteY5" fmla="*/ 0 h 3166775"/>
              <a:gd name="connsiteX6" fmla="*/ 734449 w 1346449"/>
              <a:gd name="connsiteY6" fmla="*/ 1231644 h 3166775"/>
              <a:gd name="connsiteX7" fmla="*/ 853246 w 1346449"/>
              <a:gd name="connsiteY7" fmla="*/ 1400264 h 3166775"/>
              <a:gd name="connsiteX8" fmla="*/ 673226 w 1346449"/>
              <a:gd name="connsiteY8" fmla="*/ 1580284 h 3166775"/>
              <a:gd name="connsiteX9" fmla="*/ 493206 w 1346449"/>
              <a:gd name="connsiteY9" fmla="*/ 1400264 h 3166775"/>
              <a:gd name="connsiteX10" fmla="*/ 612000 w 1346449"/>
              <a:gd name="connsiteY10" fmla="*/ 1231645 h 3166775"/>
              <a:gd name="connsiteX11" fmla="*/ 591263 w 1346449"/>
              <a:gd name="connsiteY11" fmla="*/ 10368 h 3166775"/>
              <a:gd name="connsiteX12" fmla="*/ 2939 w 1346449"/>
              <a:gd name="connsiteY12" fmla="*/ 1491744 h 3166775"/>
              <a:gd name="connsiteX13" fmla="*/ 0 w 1346449"/>
              <a:gd name="connsiteY13" fmla="*/ 1491744 h 3166775"/>
              <a:gd name="connsiteX14" fmla="*/ 2009 w 1346449"/>
              <a:gd name="connsiteY14" fmla="*/ 1494147 h 3166775"/>
              <a:gd name="connsiteX15" fmla="*/ 0 w 1346449"/>
              <a:gd name="connsiteY15" fmla="*/ 1499342 h 3166775"/>
              <a:gd name="connsiteX16" fmla="*/ 6353 w 1346449"/>
              <a:gd name="connsiteY16" fmla="*/ 1499342 h 3166775"/>
              <a:gd name="connsiteX17" fmla="*/ 273414 w 1346449"/>
              <a:gd name="connsiteY17" fmla="*/ 2293171 h 3166775"/>
              <a:gd name="connsiteX18" fmla="*/ 1091887 w 1346449"/>
              <a:gd name="connsiteY18" fmla="*/ 2283744 h 3166775"/>
              <a:gd name="connsiteX19" fmla="*/ 1340768 w 1346449"/>
              <a:gd name="connsiteY19" fmla="*/ 1499342 h 3166775"/>
              <a:gd name="connsiteX20" fmla="*/ 1346449 w 1346449"/>
              <a:gd name="connsiteY20" fmla="*/ 1499342 h 3166775"/>
              <a:gd name="connsiteX21" fmla="*/ 1344512 w 1346449"/>
              <a:gd name="connsiteY21" fmla="*/ 1494334 h 3166775"/>
              <a:gd name="connsiteX22" fmla="*/ 1346448 w 1346449"/>
              <a:gd name="connsiteY22" fmla="*/ 1491744 h 3166775"/>
              <a:gd name="connsiteX23" fmla="*/ 1343510 w 1346449"/>
              <a:gd name="connsiteY23" fmla="*/ 1491744 h 3166775"/>
              <a:gd name="connsiteX24" fmla="*/ 755186 w 1346449"/>
              <a:gd name="connsiteY24" fmla="*/ 0 h 316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346449" h="3166775">
                <a:moveTo>
                  <a:pt x="1148449" y="2374775"/>
                </a:moveTo>
                <a:lnTo>
                  <a:pt x="198001" y="2374775"/>
                </a:lnTo>
                <a:lnTo>
                  <a:pt x="1" y="3166775"/>
                </a:lnTo>
                <a:lnTo>
                  <a:pt x="1346449" y="3166775"/>
                </a:lnTo>
                <a:lnTo>
                  <a:pt x="1148449" y="2374775"/>
                </a:lnTo>
                <a:close/>
                <a:moveTo>
                  <a:pt x="755186" y="0"/>
                </a:moveTo>
                <a:cubicBezTo>
                  <a:pt x="755186" y="438198"/>
                  <a:pt x="734449" y="793446"/>
                  <a:pt x="734449" y="1231644"/>
                </a:cubicBezTo>
                <a:cubicBezTo>
                  <a:pt x="803843" y="1256124"/>
                  <a:pt x="853246" y="1322425"/>
                  <a:pt x="853246" y="1400264"/>
                </a:cubicBezTo>
                <a:cubicBezTo>
                  <a:pt x="853246" y="1499686"/>
                  <a:pt x="772648" y="1580284"/>
                  <a:pt x="673226" y="1580284"/>
                </a:cubicBezTo>
                <a:cubicBezTo>
                  <a:pt x="573804" y="1580284"/>
                  <a:pt x="493206" y="1499686"/>
                  <a:pt x="493206" y="1400264"/>
                </a:cubicBezTo>
                <a:cubicBezTo>
                  <a:pt x="493206" y="1322426"/>
                  <a:pt x="542608" y="1256126"/>
                  <a:pt x="612000" y="1231645"/>
                </a:cubicBezTo>
                <a:lnTo>
                  <a:pt x="591263" y="10368"/>
                </a:lnTo>
                <a:lnTo>
                  <a:pt x="2939" y="1491744"/>
                </a:lnTo>
                <a:lnTo>
                  <a:pt x="0" y="1491744"/>
                </a:lnTo>
                <a:lnTo>
                  <a:pt x="2009" y="1494147"/>
                </a:lnTo>
                <a:lnTo>
                  <a:pt x="0" y="1499342"/>
                </a:lnTo>
                <a:lnTo>
                  <a:pt x="6353" y="1499342"/>
                </a:lnTo>
                <a:cubicBezTo>
                  <a:pt x="274151" y="1797289"/>
                  <a:pt x="320153" y="2031319"/>
                  <a:pt x="273414" y="2293171"/>
                </a:cubicBezTo>
                <a:lnTo>
                  <a:pt x="1091887" y="2283744"/>
                </a:lnTo>
                <a:cubicBezTo>
                  <a:pt x="1035756" y="1984266"/>
                  <a:pt x="1081794" y="1833397"/>
                  <a:pt x="1340768" y="1499342"/>
                </a:cubicBezTo>
                <a:lnTo>
                  <a:pt x="1346449" y="1499342"/>
                </a:lnTo>
                <a:lnTo>
                  <a:pt x="1344512" y="1494334"/>
                </a:lnTo>
                <a:cubicBezTo>
                  <a:pt x="1345124" y="1493447"/>
                  <a:pt x="1345785" y="1492596"/>
                  <a:pt x="1346448" y="1491744"/>
                </a:cubicBezTo>
                <a:lnTo>
                  <a:pt x="1343510" y="1491744"/>
                </a:lnTo>
                <a:cubicBezTo>
                  <a:pt x="1140490" y="966846"/>
                  <a:pt x="958206" y="524898"/>
                  <a:pt x="75518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57" name="Rectangle 7">
            <a:extLst>
              <a:ext uri="{FF2B5EF4-FFF2-40B4-BE49-F238E27FC236}">
                <a16:creationId xmlns:a16="http://schemas.microsoft.com/office/drawing/2014/main" id="{84693C49-05C6-4CD0-A900-4B843CF3016D}"/>
              </a:ext>
            </a:extLst>
          </p:cNvPr>
          <p:cNvSpPr/>
          <p:nvPr/>
        </p:nvSpPr>
        <p:spPr>
          <a:xfrm rot="18900000">
            <a:off x="9585735" y="3654558"/>
            <a:ext cx="225664" cy="502732"/>
          </a:xfrm>
          <a:custGeom>
            <a:avLst/>
            <a:gdLst/>
            <a:ahLst/>
            <a:cxnLst/>
            <a:rect l="l" t="t" r="r" b="b"/>
            <a:pathLst>
              <a:path w="154109" h="343323">
                <a:moveTo>
                  <a:pt x="102909" y="313772"/>
                </a:moveTo>
                <a:lnTo>
                  <a:pt x="102909" y="328547"/>
                </a:lnTo>
                <a:cubicBezTo>
                  <a:pt x="102909" y="336708"/>
                  <a:pt x="96294" y="343322"/>
                  <a:pt x="88133" y="343323"/>
                </a:cubicBezTo>
                <a:lnTo>
                  <a:pt x="65975" y="343322"/>
                </a:lnTo>
                <a:cubicBezTo>
                  <a:pt x="57814" y="343322"/>
                  <a:pt x="51199" y="336708"/>
                  <a:pt x="51199" y="328547"/>
                </a:cubicBezTo>
                <a:cubicBezTo>
                  <a:pt x="51199" y="323622"/>
                  <a:pt x="51200" y="318696"/>
                  <a:pt x="51200" y="313771"/>
                </a:cubicBezTo>
                <a:close/>
                <a:moveTo>
                  <a:pt x="123327" y="15459"/>
                </a:moveTo>
                <a:cubicBezTo>
                  <a:pt x="141678" y="29245"/>
                  <a:pt x="152926" y="50497"/>
                  <a:pt x="154008" y="73425"/>
                </a:cubicBezTo>
                <a:cubicBezTo>
                  <a:pt x="155089" y="96353"/>
                  <a:pt x="145890" y="118568"/>
                  <a:pt x="128916" y="134021"/>
                </a:cubicBezTo>
                <a:lnTo>
                  <a:pt x="119294" y="123450"/>
                </a:lnTo>
                <a:cubicBezTo>
                  <a:pt x="133118" y="110865"/>
                  <a:pt x="140611" y="92772"/>
                  <a:pt x="139730" y="74098"/>
                </a:cubicBezTo>
                <a:cubicBezTo>
                  <a:pt x="138850" y="55424"/>
                  <a:pt x="129689" y="38115"/>
                  <a:pt x="114743" y="26887"/>
                </a:cubicBezTo>
                <a:close/>
                <a:moveTo>
                  <a:pt x="136698" y="17411"/>
                </a:moveTo>
                <a:cubicBezTo>
                  <a:pt x="103758" y="-15529"/>
                  <a:pt x="50351" y="-15529"/>
                  <a:pt x="17412" y="17411"/>
                </a:cubicBezTo>
                <a:cubicBezTo>
                  <a:pt x="-15528" y="50351"/>
                  <a:pt x="-15528" y="103757"/>
                  <a:pt x="17412" y="136697"/>
                </a:cubicBezTo>
                <a:cubicBezTo>
                  <a:pt x="50351" y="169637"/>
                  <a:pt x="103758" y="169637"/>
                  <a:pt x="136698" y="136697"/>
                </a:cubicBezTo>
                <a:cubicBezTo>
                  <a:pt x="169637" y="103757"/>
                  <a:pt x="169637" y="50351"/>
                  <a:pt x="136698" y="17411"/>
                </a:cubicBezTo>
                <a:close/>
                <a:moveTo>
                  <a:pt x="154109" y="0"/>
                </a:moveTo>
                <a:cubicBezTo>
                  <a:pt x="196665" y="42556"/>
                  <a:pt x="196665" y="111552"/>
                  <a:pt x="154109" y="154108"/>
                </a:cubicBezTo>
                <a:cubicBezTo>
                  <a:pt x="139576" y="168641"/>
                  <a:pt x="121959" y="178211"/>
                  <a:pt x="102912" y="180994"/>
                </a:cubicBezTo>
                <a:lnTo>
                  <a:pt x="102912" y="308310"/>
                </a:lnTo>
                <a:lnTo>
                  <a:pt x="51197" y="308310"/>
                </a:lnTo>
                <a:lnTo>
                  <a:pt x="51197" y="180994"/>
                </a:lnTo>
                <a:cubicBezTo>
                  <a:pt x="32150" y="178211"/>
                  <a:pt x="14534" y="168641"/>
                  <a:pt x="0" y="154108"/>
                </a:cubicBezTo>
                <a:cubicBezTo>
                  <a:pt x="-42555" y="111552"/>
                  <a:pt x="-42555" y="42556"/>
                  <a:pt x="0" y="0"/>
                </a:cubicBezTo>
                <a:cubicBezTo>
                  <a:pt x="42556" y="-42556"/>
                  <a:pt x="111553" y="-42556"/>
                  <a:pt x="15410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8" name="Parallelogram 15">
            <a:extLst>
              <a:ext uri="{FF2B5EF4-FFF2-40B4-BE49-F238E27FC236}">
                <a16:creationId xmlns:a16="http://schemas.microsoft.com/office/drawing/2014/main" id="{7A9FBE9D-EE5A-4F1B-8EDD-3D011F43183E}"/>
              </a:ext>
            </a:extLst>
          </p:cNvPr>
          <p:cNvSpPr/>
          <p:nvPr/>
        </p:nvSpPr>
        <p:spPr>
          <a:xfrm flipH="1">
            <a:off x="5267026" y="4641909"/>
            <a:ext cx="464493" cy="464493"/>
          </a:xfrm>
          <a:custGeom>
            <a:avLst/>
            <a:gdLst/>
            <a:ahLst/>
            <a:cxnLst/>
            <a:rect l="l" t="t" r="r" b="b"/>
            <a:pathLst>
              <a:path w="3242753" h="3227814">
                <a:moveTo>
                  <a:pt x="1621376" y="1043635"/>
                </a:moveTo>
                <a:cubicBezTo>
                  <a:pt x="1557188" y="1043635"/>
                  <a:pt x="1505154" y="1095669"/>
                  <a:pt x="1505154" y="1159857"/>
                </a:cubicBezTo>
                <a:lnTo>
                  <a:pt x="1505154" y="1625483"/>
                </a:lnTo>
                <a:lnTo>
                  <a:pt x="1033577" y="1625483"/>
                </a:lnTo>
                <a:cubicBezTo>
                  <a:pt x="969389" y="1625483"/>
                  <a:pt x="917355" y="1677517"/>
                  <a:pt x="917355" y="1741705"/>
                </a:cubicBezTo>
                <a:cubicBezTo>
                  <a:pt x="917355" y="1805893"/>
                  <a:pt x="969389" y="1857927"/>
                  <a:pt x="1033577" y="1857927"/>
                </a:cubicBezTo>
                <a:lnTo>
                  <a:pt x="1614688" y="1857927"/>
                </a:lnTo>
                <a:lnTo>
                  <a:pt x="1619859" y="1856884"/>
                </a:lnTo>
                <a:cubicBezTo>
                  <a:pt x="1620361" y="1857187"/>
                  <a:pt x="1620868" y="1857190"/>
                  <a:pt x="1621376" y="1857190"/>
                </a:cubicBezTo>
                <a:cubicBezTo>
                  <a:pt x="1685564" y="1857190"/>
                  <a:pt x="1737598" y="1805156"/>
                  <a:pt x="1737598" y="1740968"/>
                </a:cubicBezTo>
                <a:lnTo>
                  <a:pt x="1737598" y="1159857"/>
                </a:lnTo>
                <a:cubicBezTo>
                  <a:pt x="1737598" y="1095669"/>
                  <a:pt x="1685564" y="1043635"/>
                  <a:pt x="1621376" y="1043635"/>
                </a:cubicBezTo>
                <a:close/>
                <a:moveTo>
                  <a:pt x="1621376" y="628818"/>
                </a:moveTo>
                <a:cubicBezTo>
                  <a:pt x="2206882" y="628818"/>
                  <a:pt x="2681529" y="1103464"/>
                  <a:pt x="2681529" y="1688970"/>
                </a:cubicBezTo>
                <a:cubicBezTo>
                  <a:pt x="2681529" y="2274476"/>
                  <a:pt x="2206882" y="2749122"/>
                  <a:pt x="1621376" y="2749122"/>
                </a:cubicBezTo>
                <a:cubicBezTo>
                  <a:pt x="1035870" y="2749122"/>
                  <a:pt x="561223" y="2274476"/>
                  <a:pt x="561223" y="1688970"/>
                </a:cubicBezTo>
                <a:cubicBezTo>
                  <a:pt x="561223" y="1103464"/>
                  <a:pt x="1035870" y="628818"/>
                  <a:pt x="1621376" y="628818"/>
                </a:cubicBezTo>
                <a:close/>
                <a:moveTo>
                  <a:pt x="1621376" y="424596"/>
                </a:moveTo>
                <a:cubicBezTo>
                  <a:pt x="923081" y="424596"/>
                  <a:pt x="357001" y="990676"/>
                  <a:pt x="357001" y="1688970"/>
                </a:cubicBezTo>
                <a:cubicBezTo>
                  <a:pt x="357001" y="2128645"/>
                  <a:pt x="581423" y="2515905"/>
                  <a:pt x="922189" y="2742109"/>
                </a:cubicBezTo>
                <a:lnTo>
                  <a:pt x="652992" y="3227814"/>
                </a:lnTo>
                <a:lnTo>
                  <a:pt x="911997" y="3227814"/>
                </a:lnTo>
                <a:lnTo>
                  <a:pt x="1121304" y="2850168"/>
                </a:lnTo>
                <a:cubicBezTo>
                  <a:pt x="1274563" y="2916691"/>
                  <a:pt x="1443689" y="2953344"/>
                  <a:pt x="1621376" y="2953344"/>
                </a:cubicBezTo>
                <a:cubicBezTo>
                  <a:pt x="1799063" y="2953344"/>
                  <a:pt x="1968189" y="2916691"/>
                  <a:pt x="2121449" y="2850168"/>
                </a:cubicBezTo>
                <a:lnTo>
                  <a:pt x="2330755" y="3227814"/>
                </a:lnTo>
                <a:lnTo>
                  <a:pt x="2589760" y="3227814"/>
                </a:lnTo>
                <a:lnTo>
                  <a:pt x="2320563" y="2742109"/>
                </a:lnTo>
                <a:cubicBezTo>
                  <a:pt x="2661329" y="2515905"/>
                  <a:pt x="2885751" y="2128645"/>
                  <a:pt x="2885751" y="1688970"/>
                </a:cubicBezTo>
                <a:cubicBezTo>
                  <a:pt x="2885751" y="990676"/>
                  <a:pt x="2319671" y="424596"/>
                  <a:pt x="1621376" y="424596"/>
                </a:cubicBezTo>
                <a:close/>
                <a:moveTo>
                  <a:pt x="2599800" y="123238"/>
                </a:moveTo>
                <a:cubicBezTo>
                  <a:pt x="2434609" y="120698"/>
                  <a:pt x="2268460" y="180476"/>
                  <a:pt x="2139563" y="303161"/>
                </a:cubicBezTo>
                <a:lnTo>
                  <a:pt x="3057258" y="1232053"/>
                </a:lnTo>
                <a:cubicBezTo>
                  <a:pt x="3305736" y="977255"/>
                  <a:pt x="3304415" y="570405"/>
                  <a:pt x="3054287" y="317226"/>
                </a:cubicBezTo>
                <a:cubicBezTo>
                  <a:pt x="2929224" y="190636"/>
                  <a:pt x="2764991" y="125778"/>
                  <a:pt x="2599800" y="123238"/>
                </a:cubicBezTo>
                <a:close/>
                <a:moveTo>
                  <a:pt x="642953" y="123238"/>
                </a:moveTo>
                <a:cubicBezTo>
                  <a:pt x="477762" y="125778"/>
                  <a:pt x="313529" y="190636"/>
                  <a:pt x="188466" y="317226"/>
                </a:cubicBezTo>
                <a:cubicBezTo>
                  <a:pt x="-61662" y="570405"/>
                  <a:pt x="-62983" y="977255"/>
                  <a:pt x="185495" y="1232053"/>
                </a:cubicBezTo>
                <a:lnTo>
                  <a:pt x="1103190" y="303161"/>
                </a:lnTo>
                <a:cubicBezTo>
                  <a:pt x="974294" y="180476"/>
                  <a:pt x="808144" y="120698"/>
                  <a:pt x="642953" y="123238"/>
                </a:cubicBezTo>
                <a:close/>
                <a:moveTo>
                  <a:pt x="1722692" y="0"/>
                </a:moveTo>
                <a:lnTo>
                  <a:pt x="1520061" y="0"/>
                </a:lnTo>
                <a:cubicBezTo>
                  <a:pt x="1440152" y="0"/>
                  <a:pt x="1375373" y="64779"/>
                  <a:pt x="1375373" y="144688"/>
                </a:cubicBezTo>
                <a:lnTo>
                  <a:pt x="1375373" y="289376"/>
                </a:lnTo>
                <a:lnTo>
                  <a:pt x="1867380" y="289376"/>
                </a:lnTo>
                <a:lnTo>
                  <a:pt x="1867380" y="144688"/>
                </a:lnTo>
                <a:cubicBezTo>
                  <a:pt x="1867380" y="64779"/>
                  <a:pt x="1802601" y="0"/>
                  <a:pt x="172269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9" name="Freeform 19">
            <a:extLst>
              <a:ext uri="{FF2B5EF4-FFF2-40B4-BE49-F238E27FC236}">
                <a16:creationId xmlns:a16="http://schemas.microsoft.com/office/drawing/2014/main" id="{DD59881D-26FD-493B-8AE1-06C59DF34840}"/>
              </a:ext>
            </a:extLst>
          </p:cNvPr>
          <p:cNvSpPr/>
          <p:nvPr/>
        </p:nvSpPr>
        <p:spPr>
          <a:xfrm>
            <a:off x="7745410" y="3642506"/>
            <a:ext cx="460778" cy="453389"/>
          </a:xfrm>
          <a:custGeom>
            <a:avLst/>
            <a:gdLst/>
            <a:ahLst/>
            <a:cxnLst/>
            <a:rect l="l" t="t" r="r" b="b"/>
            <a:pathLst>
              <a:path w="3214097" h="3162551">
                <a:moveTo>
                  <a:pt x="1014592" y="2306036"/>
                </a:moveTo>
                <a:cubicBezTo>
                  <a:pt x="854868" y="2306036"/>
                  <a:pt x="725386" y="2435518"/>
                  <a:pt x="725386" y="2595242"/>
                </a:cubicBezTo>
                <a:cubicBezTo>
                  <a:pt x="725386" y="2754966"/>
                  <a:pt x="854868" y="2884448"/>
                  <a:pt x="1014592" y="2884448"/>
                </a:cubicBezTo>
                <a:cubicBezTo>
                  <a:pt x="1174316" y="2884448"/>
                  <a:pt x="1303798" y="2754966"/>
                  <a:pt x="1303798" y="2595242"/>
                </a:cubicBezTo>
                <a:cubicBezTo>
                  <a:pt x="1303798" y="2435518"/>
                  <a:pt x="1174316" y="2306036"/>
                  <a:pt x="1014592" y="2306036"/>
                </a:cubicBezTo>
                <a:close/>
                <a:moveTo>
                  <a:pt x="481275" y="1691816"/>
                </a:moveTo>
                <a:cubicBezTo>
                  <a:pt x="321551" y="1691816"/>
                  <a:pt x="192069" y="1821298"/>
                  <a:pt x="192069" y="1981022"/>
                </a:cubicBezTo>
                <a:cubicBezTo>
                  <a:pt x="192069" y="2140746"/>
                  <a:pt x="321551" y="2270228"/>
                  <a:pt x="481275" y="2270228"/>
                </a:cubicBezTo>
                <a:cubicBezTo>
                  <a:pt x="640999" y="2270228"/>
                  <a:pt x="770481" y="2140746"/>
                  <a:pt x="770481" y="1981022"/>
                </a:cubicBezTo>
                <a:cubicBezTo>
                  <a:pt x="770481" y="1821298"/>
                  <a:pt x="640999" y="1691816"/>
                  <a:pt x="481275" y="1691816"/>
                </a:cubicBezTo>
                <a:close/>
                <a:moveTo>
                  <a:pt x="2764751" y="1113404"/>
                </a:moveTo>
                <a:cubicBezTo>
                  <a:pt x="2605027" y="1113404"/>
                  <a:pt x="2475545" y="1242886"/>
                  <a:pt x="2475545" y="1402610"/>
                </a:cubicBezTo>
                <a:cubicBezTo>
                  <a:pt x="2475545" y="1562334"/>
                  <a:pt x="2605027" y="1691816"/>
                  <a:pt x="2764751" y="1691816"/>
                </a:cubicBezTo>
                <a:cubicBezTo>
                  <a:pt x="2924475" y="1691816"/>
                  <a:pt x="3053957" y="1562334"/>
                  <a:pt x="3053957" y="1402610"/>
                </a:cubicBezTo>
                <a:cubicBezTo>
                  <a:pt x="3053957" y="1242886"/>
                  <a:pt x="2924475" y="1113404"/>
                  <a:pt x="2764751" y="1113404"/>
                </a:cubicBezTo>
                <a:close/>
                <a:moveTo>
                  <a:pt x="532503" y="881964"/>
                </a:moveTo>
                <a:cubicBezTo>
                  <a:pt x="372779" y="881964"/>
                  <a:pt x="243297" y="1011446"/>
                  <a:pt x="243297" y="1171170"/>
                </a:cubicBezTo>
                <a:cubicBezTo>
                  <a:pt x="243297" y="1330894"/>
                  <a:pt x="372779" y="1460376"/>
                  <a:pt x="532503" y="1460376"/>
                </a:cubicBezTo>
                <a:cubicBezTo>
                  <a:pt x="692227" y="1460376"/>
                  <a:pt x="821709" y="1330894"/>
                  <a:pt x="821709" y="1171170"/>
                </a:cubicBezTo>
                <a:cubicBezTo>
                  <a:pt x="821709" y="1011446"/>
                  <a:pt x="692227" y="881964"/>
                  <a:pt x="532503" y="881964"/>
                </a:cubicBezTo>
                <a:close/>
                <a:moveTo>
                  <a:pt x="1162143" y="321316"/>
                </a:moveTo>
                <a:cubicBezTo>
                  <a:pt x="1002419" y="321316"/>
                  <a:pt x="872937" y="450798"/>
                  <a:pt x="872937" y="610522"/>
                </a:cubicBezTo>
                <a:cubicBezTo>
                  <a:pt x="872937" y="770246"/>
                  <a:pt x="1002419" y="899728"/>
                  <a:pt x="1162143" y="899728"/>
                </a:cubicBezTo>
                <a:cubicBezTo>
                  <a:pt x="1321867" y="899728"/>
                  <a:pt x="1451349" y="770246"/>
                  <a:pt x="1451349" y="610522"/>
                </a:cubicBezTo>
                <a:cubicBezTo>
                  <a:pt x="1451349" y="450798"/>
                  <a:pt x="1321867" y="321316"/>
                  <a:pt x="1162143" y="321316"/>
                </a:cubicBezTo>
                <a:close/>
                <a:moveTo>
                  <a:pt x="1963447" y="177300"/>
                </a:moveTo>
                <a:cubicBezTo>
                  <a:pt x="1803723" y="177300"/>
                  <a:pt x="1674241" y="306782"/>
                  <a:pt x="1674241" y="466506"/>
                </a:cubicBezTo>
                <a:cubicBezTo>
                  <a:pt x="1674241" y="626230"/>
                  <a:pt x="1803723" y="755712"/>
                  <a:pt x="1963447" y="755712"/>
                </a:cubicBezTo>
                <a:cubicBezTo>
                  <a:pt x="2123171" y="755712"/>
                  <a:pt x="2252653" y="626230"/>
                  <a:pt x="2252653" y="466506"/>
                </a:cubicBezTo>
                <a:cubicBezTo>
                  <a:pt x="2252653" y="306782"/>
                  <a:pt x="2123171" y="177300"/>
                  <a:pt x="1963447" y="177300"/>
                </a:cubicBezTo>
                <a:close/>
                <a:moveTo>
                  <a:pt x="1752672" y="312"/>
                </a:moveTo>
                <a:cubicBezTo>
                  <a:pt x="1817888" y="-690"/>
                  <a:pt x="1885249" y="703"/>
                  <a:pt x="1954799" y="4657"/>
                </a:cubicBezTo>
                <a:cubicBezTo>
                  <a:pt x="2504015" y="53541"/>
                  <a:pt x="2975590" y="412975"/>
                  <a:pt x="3145244" y="944937"/>
                </a:cubicBezTo>
                <a:cubicBezTo>
                  <a:pt x="3412664" y="2126757"/>
                  <a:pt x="2837568" y="2017487"/>
                  <a:pt x="2506889" y="1867964"/>
                </a:cubicBezTo>
                <a:cubicBezTo>
                  <a:pt x="1580987" y="1673869"/>
                  <a:pt x="2725425" y="3197869"/>
                  <a:pt x="1014520" y="3161925"/>
                </a:cubicBezTo>
                <a:cubicBezTo>
                  <a:pt x="-14898" y="3061283"/>
                  <a:pt x="-138545" y="1873713"/>
                  <a:pt x="108747" y="1100212"/>
                </a:cubicBezTo>
                <a:cubicBezTo>
                  <a:pt x="278579" y="569148"/>
                  <a:pt x="774429" y="15339"/>
                  <a:pt x="1752672" y="312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0" name="Rectangle 30">
            <a:extLst>
              <a:ext uri="{FF2B5EF4-FFF2-40B4-BE49-F238E27FC236}">
                <a16:creationId xmlns:a16="http://schemas.microsoft.com/office/drawing/2014/main" id="{3BFEE74E-183A-4C32-9BDF-AC2573B061E0}"/>
              </a:ext>
            </a:extLst>
          </p:cNvPr>
          <p:cNvSpPr/>
          <p:nvPr/>
        </p:nvSpPr>
        <p:spPr>
          <a:xfrm>
            <a:off x="11063701" y="3600566"/>
            <a:ext cx="464493" cy="463135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1" name="Rectangle 7">
            <a:extLst>
              <a:ext uri="{FF2B5EF4-FFF2-40B4-BE49-F238E27FC236}">
                <a16:creationId xmlns:a16="http://schemas.microsoft.com/office/drawing/2014/main" id="{A2454068-D6A0-42C7-BCE1-D03833DCF2E4}"/>
              </a:ext>
            </a:extLst>
          </p:cNvPr>
          <p:cNvSpPr/>
          <p:nvPr/>
        </p:nvSpPr>
        <p:spPr>
          <a:xfrm>
            <a:off x="6950824" y="1518716"/>
            <a:ext cx="471567" cy="471567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01869" y="2055482"/>
                </a:moveTo>
                <a:lnTo>
                  <a:pt x="869869" y="2055482"/>
                </a:lnTo>
                <a:lnTo>
                  <a:pt x="869869" y="2919482"/>
                </a:lnTo>
                <a:lnTo>
                  <a:pt x="401869" y="2919482"/>
                </a:lnTo>
                <a:close/>
                <a:moveTo>
                  <a:pt x="1121949" y="1695482"/>
                </a:moveTo>
                <a:lnTo>
                  <a:pt x="1589949" y="1695482"/>
                </a:lnTo>
                <a:lnTo>
                  <a:pt x="1589949" y="2919482"/>
                </a:lnTo>
                <a:lnTo>
                  <a:pt x="1121949" y="2919482"/>
                </a:lnTo>
                <a:close/>
                <a:moveTo>
                  <a:pt x="1842029" y="1335482"/>
                </a:moveTo>
                <a:lnTo>
                  <a:pt x="2310029" y="1335482"/>
                </a:lnTo>
                <a:lnTo>
                  <a:pt x="2310029" y="2919482"/>
                </a:lnTo>
                <a:lnTo>
                  <a:pt x="1842029" y="2919482"/>
                </a:lnTo>
                <a:close/>
                <a:moveTo>
                  <a:pt x="2562109" y="975482"/>
                </a:moveTo>
                <a:lnTo>
                  <a:pt x="3030109" y="975482"/>
                </a:lnTo>
                <a:lnTo>
                  <a:pt x="3030109" y="2919482"/>
                </a:lnTo>
                <a:lnTo>
                  <a:pt x="2562109" y="2919482"/>
                </a:lnTo>
                <a:close/>
                <a:moveTo>
                  <a:pt x="2321888" y="224805"/>
                </a:moveTo>
                <a:lnTo>
                  <a:pt x="2880631" y="247420"/>
                </a:lnTo>
                <a:lnTo>
                  <a:pt x="2620844" y="742612"/>
                </a:lnTo>
                <a:lnTo>
                  <a:pt x="2546105" y="613161"/>
                </a:lnTo>
                <a:lnTo>
                  <a:pt x="541555" y="1770488"/>
                </a:lnTo>
                <a:lnTo>
                  <a:pt x="392077" y="1511585"/>
                </a:lnTo>
                <a:lnTo>
                  <a:pt x="2396627" y="354257"/>
                </a:lnTo>
                <a:close/>
                <a:moveTo>
                  <a:pt x="0" y="0"/>
                </a:moveTo>
                <a:lnTo>
                  <a:pt x="180000" y="0"/>
                </a:lnTo>
                <a:lnTo>
                  <a:pt x="180000" y="3059999"/>
                </a:lnTo>
                <a:lnTo>
                  <a:pt x="3240000" y="3059999"/>
                </a:lnTo>
                <a:lnTo>
                  <a:pt x="3240000" y="3239999"/>
                </a:lnTo>
                <a:lnTo>
                  <a:pt x="180000" y="3239999"/>
                </a:lnTo>
                <a:lnTo>
                  <a:pt x="180000" y="3240000"/>
                </a:lnTo>
                <a:lnTo>
                  <a:pt x="0" y="3240000"/>
                </a:lnTo>
                <a:lnTo>
                  <a:pt x="0" y="3239999"/>
                </a:lnTo>
                <a:lnTo>
                  <a:pt x="0" y="305999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2" name="Rectangle 15">
            <a:extLst>
              <a:ext uri="{FF2B5EF4-FFF2-40B4-BE49-F238E27FC236}">
                <a16:creationId xmlns:a16="http://schemas.microsoft.com/office/drawing/2014/main" id="{ECBB7944-2021-44C3-960E-8480CFC6DEF9}"/>
              </a:ext>
            </a:extLst>
          </p:cNvPr>
          <p:cNvSpPr/>
          <p:nvPr/>
        </p:nvSpPr>
        <p:spPr>
          <a:xfrm rot="5400000">
            <a:off x="7737684" y="1518715"/>
            <a:ext cx="472195" cy="471568"/>
          </a:xfrm>
          <a:custGeom>
            <a:avLst/>
            <a:gdLst/>
            <a:ahLst/>
            <a:cxnLst/>
            <a:rect l="l" t="t" r="r" b="b"/>
            <a:pathLst>
              <a:path w="3244313" h="3240000">
                <a:moveTo>
                  <a:pt x="2055482" y="677891"/>
                </a:moveTo>
                <a:lnTo>
                  <a:pt x="2055482" y="209891"/>
                </a:lnTo>
                <a:lnTo>
                  <a:pt x="2919482" y="209891"/>
                </a:lnTo>
                <a:lnTo>
                  <a:pt x="2919482" y="677891"/>
                </a:lnTo>
                <a:close/>
                <a:moveTo>
                  <a:pt x="1695482" y="1397971"/>
                </a:moveTo>
                <a:lnTo>
                  <a:pt x="1695482" y="929971"/>
                </a:lnTo>
                <a:lnTo>
                  <a:pt x="2919482" y="929971"/>
                </a:lnTo>
                <a:lnTo>
                  <a:pt x="2919482" y="1397971"/>
                </a:lnTo>
                <a:close/>
                <a:moveTo>
                  <a:pt x="1335482" y="2118051"/>
                </a:moveTo>
                <a:lnTo>
                  <a:pt x="1335482" y="1650051"/>
                </a:lnTo>
                <a:lnTo>
                  <a:pt x="2919482" y="1650051"/>
                </a:lnTo>
                <a:lnTo>
                  <a:pt x="2919482" y="2118051"/>
                </a:lnTo>
                <a:close/>
                <a:moveTo>
                  <a:pt x="975482" y="2838131"/>
                </a:moveTo>
                <a:lnTo>
                  <a:pt x="975482" y="2370131"/>
                </a:lnTo>
                <a:lnTo>
                  <a:pt x="2919482" y="2370131"/>
                </a:lnTo>
                <a:lnTo>
                  <a:pt x="2919482" y="2838131"/>
                </a:lnTo>
                <a:close/>
                <a:moveTo>
                  <a:pt x="10788" y="2651034"/>
                </a:moveTo>
                <a:lnTo>
                  <a:pt x="1168116" y="646484"/>
                </a:lnTo>
                <a:lnTo>
                  <a:pt x="1038664" y="571745"/>
                </a:lnTo>
                <a:lnTo>
                  <a:pt x="1533856" y="311959"/>
                </a:lnTo>
                <a:lnTo>
                  <a:pt x="1556471" y="870701"/>
                </a:lnTo>
                <a:lnTo>
                  <a:pt x="1427019" y="795962"/>
                </a:lnTo>
                <a:lnTo>
                  <a:pt x="269691" y="2800512"/>
                </a:lnTo>
                <a:close/>
                <a:moveTo>
                  <a:pt x="0" y="3240000"/>
                </a:moveTo>
                <a:lnTo>
                  <a:pt x="0" y="3060000"/>
                </a:lnTo>
                <a:lnTo>
                  <a:pt x="3064313" y="3060000"/>
                </a:lnTo>
                <a:lnTo>
                  <a:pt x="3064313" y="0"/>
                </a:lnTo>
                <a:lnTo>
                  <a:pt x="3244313" y="0"/>
                </a:lnTo>
                <a:lnTo>
                  <a:pt x="3244313" y="3240000"/>
                </a:lnTo>
                <a:lnTo>
                  <a:pt x="3240000" y="3240000"/>
                </a:lnTo>
                <a:lnTo>
                  <a:pt x="3064313" y="3240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3" name="Pie 24">
            <a:extLst>
              <a:ext uri="{FF2B5EF4-FFF2-40B4-BE49-F238E27FC236}">
                <a16:creationId xmlns:a16="http://schemas.microsoft.com/office/drawing/2014/main" id="{DB38F196-AF37-4B00-AA3E-183F9372FBAD}"/>
              </a:ext>
            </a:extLst>
          </p:cNvPr>
          <p:cNvSpPr/>
          <p:nvPr/>
        </p:nvSpPr>
        <p:spPr>
          <a:xfrm>
            <a:off x="6809927" y="4618984"/>
            <a:ext cx="513183" cy="510342"/>
          </a:xfrm>
          <a:custGeom>
            <a:avLst/>
            <a:gdLst/>
            <a:ahLst/>
            <a:cxnLst/>
            <a:rect l="l" t="t" r="r" b="b"/>
            <a:pathLst>
              <a:path w="3228711" h="3210836">
                <a:moveTo>
                  <a:pt x="351626" y="695968"/>
                </a:moveTo>
                <a:lnTo>
                  <a:pt x="1548007" y="1678300"/>
                </a:lnTo>
                <a:lnTo>
                  <a:pt x="236194" y="2500159"/>
                </a:lnTo>
                <a:cubicBezTo>
                  <a:pt x="-116985" y="1936431"/>
                  <a:pt x="-70514" y="1210092"/>
                  <a:pt x="351626" y="695968"/>
                </a:cubicBezTo>
                <a:close/>
                <a:moveTo>
                  <a:pt x="1957429" y="262366"/>
                </a:moveTo>
                <a:cubicBezTo>
                  <a:pt x="2634256" y="359480"/>
                  <a:pt x="3156733" y="907132"/>
                  <a:pt x="3221913" y="1587776"/>
                </a:cubicBezTo>
                <a:cubicBezTo>
                  <a:pt x="3287093" y="2268421"/>
                  <a:pt x="2878048" y="2905277"/>
                  <a:pt x="2231953" y="3129078"/>
                </a:cubicBezTo>
                <a:cubicBezTo>
                  <a:pt x="1585858" y="3352879"/>
                  <a:pt x="870522" y="3105497"/>
                  <a:pt x="500715" y="2530372"/>
                </a:cubicBezTo>
                <a:lnTo>
                  <a:pt x="1746987" y="1729019"/>
                </a:lnTo>
                <a:close/>
                <a:moveTo>
                  <a:pt x="1604447" y="200"/>
                </a:moveTo>
                <a:cubicBezTo>
                  <a:pt x="1665125" y="-778"/>
                  <a:pt x="1726175" y="1809"/>
                  <a:pt x="1787307" y="8072"/>
                </a:cubicBezTo>
                <a:lnTo>
                  <a:pt x="1629532" y="1548011"/>
                </a:lnTo>
                <a:lnTo>
                  <a:pt x="483856" y="506987"/>
                </a:lnTo>
                <a:cubicBezTo>
                  <a:pt x="773141" y="188622"/>
                  <a:pt x="1179697" y="7051"/>
                  <a:pt x="1604447" y="20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4" name="Parallelogram 30">
            <a:extLst>
              <a:ext uri="{FF2B5EF4-FFF2-40B4-BE49-F238E27FC236}">
                <a16:creationId xmlns:a16="http://schemas.microsoft.com/office/drawing/2014/main" id="{07A9DF64-EAEC-4F98-A0C9-E2239CA0F425}"/>
              </a:ext>
            </a:extLst>
          </p:cNvPr>
          <p:cNvSpPr/>
          <p:nvPr/>
        </p:nvSpPr>
        <p:spPr>
          <a:xfrm flipH="1">
            <a:off x="11038458" y="2527766"/>
            <a:ext cx="514976" cy="516250"/>
          </a:xfrm>
          <a:custGeom>
            <a:avLst/>
            <a:gdLst/>
            <a:ahLst/>
            <a:cxnLst/>
            <a:rect l="l" t="t" r="r" b="b"/>
            <a:pathLst>
              <a:path w="3240000" h="3248012">
                <a:moveTo>
                  <a:pt x="712553" y="858820"/>
                </a:moveTo>
                <a:cubicBezTo>
                  <a:pt x="727950" y="858820"/>
                  <a:pt x="743348" y="864694"/>
                  <a:pt x="755096" y="876443"/>
                </a:cubicBezTo>
                <a:lnTo>
                  <a:pt x="1193671" y="1315016"/>
                </a:lnTo>
                <a:lnTo>
                  <a:pt x="1509169" y="999517"/>
                </a:lnTo>
                <a:cubicBezTo>
                  <a:pt x="1509517" y="999169"/>
                  <a:pt x="1509868" y="998827"/>
                  <a:pt x="1510414" y="998691"/>
                </a:cubicBezTo>
                <a:lnTo>
                  <a:pt x="1518932" y="988592"/>
                </a:lnTo>
                <a:cubicBezTo>
                  <a:pt x="1531945" y="978263"/>
                  <a:pt x="1547912" y="974188"/>
                  <a:pt x="1563209" y="975946"/>
                </a:cubicBezTo>
                <a:cubicBezTo>
                  <a:pt x="1578505" y="977705"/>
                  <a:pt x="1593131" y="985299"/>
                  <a:pt x="1603459" y="998313"/>
                </a:cubicBezTo>
                <a:lnTo>
                  <a:pt x="1892346" y="1362277"/>
                </a:lnTo>
                <a:lnTo>
                  <a:pt x="2149759" y="1177067"/>
                </a:lnTo>
                <a:lnTo>
                  <a:pt x="2151621" y="1174867"/>
                </a:lnTo>
                <a:cubicBezTo>
                  <a:pt x="2159033" y="1169006"/>
                  <a:pt x="2167397" y="1165168"/>
                  <a:pt x="2176160" y="1163802"/>
                </a:cubicBezTo>
                <a:cubicBezTo>
                  <a:pt x="2177188" y="1163485"/>
                  <a:pt x="2178237" y="1163269"/>
                  <a:pt x="2179375" y="1163558"/>
                </a:cubicBezTo>
                <a:cubicBezTo>
                  <a:pt x="2184768" y="1161771"/>
                  <a:pt x="2190389" y="1161654"/>
                  <a:pt x="2195921" y="1162300"/>
                </a:cubicBezTo>
                <a:cubicBezTo>
                  <a:pt x="2196662" y="1162386"/>
                  <a:pt x="2197402" y="1162487"/>
                  <a:pt x="2198081" y="1162987"/>
                </a:cubicBezTo>
                <a:cubicBezTo>
                  <a:pt x="2202197" y="1163290"/>
                  <a:pt x="2206218" y="1164270"/>
                  <a:pt x="2209739" y="1166702"/>
                </a:cubicBezTo>
                <a:cubicBezTo>
                  <a:pt x="2213116" y="1166857"/>
                  <a:pt x="2216051" y="1168231"/>
                  <a:pt x="2218766" y="1170038"/>
                </a:cubicBezTo>
                <a:cubicBezTo>
                  <a:pt x="2225342" y="1173160"/>
                  <a:pt x="2231151" y="1177875"/>
                  <a:pt x="2235489" y="1184194"/>
                </a:cubicBezTo>
                <a:lnTo>
                  <a:pt x="2236132" y="1184737"/>
                </a:lnTo>
                <a:lnTo>
                  <a:pt x="2236287" y="1184934"/>
                </a:lnTo>
                <a:lnTo>
                  <a:pt x="2238712" y="1187183"/>
                </a:lnTo>
                <a:cubicBezTo>
                  <a:pt x="2239115" y="1187744"/>
                  <a:pt x="2239507" y="1188310"/>
                  <a:pt x="2239574" y="1189090"/>
                </a:cubicBezTo>
                <a:lnTo>
                  <a:pt x="2540580" y="1569705"/>
                </a:lnTo>
                <a:cubicBezTo>
                  <a:pt x="2561191" y="1595768"/>
                  <a:pt x="2556772" y="1633604"/>
                  <a:pt x="2530710" y="1654215"/>
                </a:cubicBezTo>
                <a:cubicBezTo>
                  <a:pt x="2504647" y="1674827"/>
                  <a:pt x="2466811" y="1670408"/>
                  <a:pt x="2446199" y="1644345"/>
                </a:cubicBezTo>
                <a:lnTo>
                  <a:pt x="2177884" y="1305067"/>
                </a:lnTo>
                <a:lnTo>
                  <a:pt x="1934804" y="1479967"/>
                </a:lnTo>
                <a:cubicBezTo>
                  <a:pt x="1927367" y="1485317"/>
                  <a:pt x="1919123" y="1488726"/>
                  <a:pt x="1910598" y="1489881"/>
                </a:cubicBezTo>
                <a:cubicBezTo>
                  <a:pt x="1885257" y="1507791"/>
                  <a:pt x="1850121" y="1502627"/>
                  <a:pt x="1830495" y="1477903"/>
                </a:cubicBezTo>
                <a:lnTo>
                  <a:pt x="1551924" y="1126933"/>
                </a:lnTo>
                <a:lnTo>
                  <a:pt x="1239041" y="1439816"/>
                </a:lnTo>
                <a:cubicBezTo>
                  <a:pt x="1226569" y="1452288"/>
                  <a:pt x="1209983" y="1458139"/>
                  <a:pt x="1193674" y="1456888"/>
                </a:cubicBezTo>
                <a:cubicBezTo>
                  <a:pt x="1177363" y="1458142"/>
                  <a:pt x="1160774" y="1452290"/>
                  <a:pt x="1148301" y="1439816"/>
                </a:cubicBezTo>
                <a:lnTo>
                  <a:pt x="670011" y="961527"/>
                </a:lnTo>
                <a:cubicBezTo>
                  <a:pt x="646515" y="938031"/>
                  <a:pt x="646515" y="899938"/>
                  <a:pt x="670011" y="876442"/>
                </a:cubicBezTo>
                <a:cubicBezTo>
                  <a:pt x="681760" y="864694"/>
                  <a:pt x="697157" y="858820"/>
                  <a:pt x="712553" y="858820"/>
                </a:cubicBezTo>
                <a:close/>
                <a:moveTo>
                  <a:pt x="2790000" y="699581"/>
                </a:moveTo>
                <a:lnTo>
                  <a:pt x="450000" y="699581"/>
                </a:lnTo>
                <a:lnTo>
                  <a:pt x="450000" y="1851581"/>
                </a:lnTo>
                <a:lnTo>
                  <a:pt x="2790000" y="1851581"/>
                </a:lnTo>
                <a:close/>
                <a:moveTo>
                  <a:pt x="2987972" y="519497"/>
                </a:moveTo>
                <a:lnTo>
                  <a:pt x="2987972" y="2031665"/>
                </a:lnTo>
                <a:lnTo>
                  <a:pt x="252028" y="2031665"/>
                </a:lnTo>
                <a:lnTo>
                  <a:pt x="252028" y="519497"/>
                </a:lnTo>
                <a:close/>
                <a:moveTo>
                  <a:pt x="1620000" y="0"/>
                </a:moveTo>
                <a:cubicBezTo>
                  <a:pt x="1540462" y="0"/>
                  <a:pt x="1475984" y="64478"/>
                  <a:pt x="1475984" y="144016"/>
                </a:cubicBezTo>
                <a:lnTo>
                  <a:pt x="1475984" y="267469"/>
                </a:lnTo>
                <a:lnTo>
                  <a:pt x="0" y="267469"/>
                </a:lnTo>
                <a:lnTo>
                  <a:pt x="0" y="2283693"/>
                </a:lnTo>
                <a:lnTo>
                  <a:pt x="852101" y="2283693"/>
                </a:lnTo>
                <a:lnTo>
                  <a:pt x="323771" y="3248012"/>
                </a:lnTo>
                <a:lnTo>
                  <a:pt x="621526" y="3248012"/>
                </a:lnTo>
                <a:lnTo>
                  <a:pt x="1149856" y="2283693"/>
                </a:lnTo>
                <a:lnTo>
                  <a:pt x="2090146" y="2283693"/>
                </a:lnTo>
                <a:lnTo>
                  <a:pt x="2618476" y="3248012"/>
                </a:lnTo>
                <a:lnTo>
                  <a:pt x="2916231" y="3248012"/>
                </a:lnTo>
                <a:lnTo>
                  <a:pt x="2387901" y="2283693"/>
                </a:lnTo>
                <a:lnTo>
                  <a:pt x="3240000" y="2283693"/>
                </a:lnTo>
                <a:lnTo>
                  <a:pt x="3240000" y="267469"/>
                </a:lnTo>
                <a:lnTo>
                  <a:pt x="1764016" y="267469"/>
                </a:lnTo>
                <a:lnTo>
                  <a:pt x="1764016" y="144016"/>
                </a:lnTo>
                <a:cubicBezTo>
                  <a:pt x="1764016" y="64478"/>
                  <a:pt x="1699538" y="0"/>
                  <a:pt x="16200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5" name="Block Arc 14">
            <a:extLst>
              <a:ext uri="{FF2B5EF4-FFF2-40B4-BE49-F238E27FC236}">
                <a16:creationId xmlns:a16="http://schemas.microsoft.com/office/drawing/2014/main" id="{F84CC100-88A8-4E3E-8091-D49E44C308ED}"/>
              </a:ext>
            </a:extLst>
          </p:cNvPr>
          <p:cNvSpPr/>
          <p:nvPr/>
        </p:nvSpPr>
        <p:spPr>
          <a:xfrm rot="16200000">
            <a:off x="8525358" y="1470612"/>
            <a:ext cx="567400" cy="567774"/>
          </a:xfrm>
          <a:custGeom>
            <a:avLst/>
            <a:gdLst/>
            <a:ahLst/>
            <a:cxnLst/>
            <a:rect l="l" t="t" r="r" b="b"/>
            <a:pathLst>
              <a:path w="3185463" h="3187558">
                <a:moveTo>
                  <a:pt x="764000" y="2343999"/>
                </a:moveTo>
                <a:cubicBezTo>
                  <a:pt x="566798" y="2256389"/>
                  <a:pt x="385374" y="2134753"/>
                  <a:pt x="230072" y="1981662"/>
                </a:cubicBezTo>
                <a:cubicBezTo>
                  <a:pt x="297001" y="2223876"/>
                  <a:pt x="428049" y="2439341"/>
                  <a:pt x="603989" y="2608945"/>
                </a:cubicBezTo>
                <a:cubicBezTo>
                  <a:pt x="667739" y="2525681"/>
                  <a:pt x="720588" y="2436567"/>
                  <a:pt x="764000" y="2343999"/>
                </a:cubicBezTo>
                <a:close/>
                <a:moveTo>
                  <a:pt x="783530" y="862903"/>
                </a:moveTo>
                <a:cubicBezTo>
                  <a:pt x="737619" y="760936"/>
                  <a:pt x="681240" y="662513"/>
                  <a:pt x="611676" y="571152"/>
                </a:cubicBezTo>
                <a:cubicBezTo>
                  <a:pt x="419218" y="754019"/>
                  <a:pt x="279227" y="991173"/>
                  <a:pt x="215545" y="1258034"/>
                </a:cubicBezTo>
                <a:cubicBezTo>
                  <a:pt x="378729" y="1090139"/>
                  <a:pt x="571934" y="956907"/>
                  <a:pt x="783530" y="862903"/>
                </a:cubicBezTo>
                <a:close/>
                <a:moveTo>
                  <a:pt x="935657" y="1673146"/>
                </a:moveTo>
                <a:lnTo>
                  <a:pt x="227023" y="1673146"/>
                </a:lnTo>
                <a:cubicBezTo>
                  <a:pt x="393068" y="1882941"/>
                  <a:pt x="605618" y="2045968"/>
                  <a:pt x="844267" y="2153109"/>
                </a:cubicBezTo>
                <a:cubicBezTo>
                  <a:pt x="897907" y="1997390"/>
                  <a:pt x="928862" y="1835739"/>
                  <a:pt x="935657" y="1673146"/>
                </a:cubicBezTo>
                <a:close/>
                <a:moveTo>
                  <a:pt x="935928" y="1493146"/>
                </a:moveTo>
                <a:cubicBezTo>
                  <a:pt x="928922" y="1345638"/>
                  <a:pt x="902278" y="1198995"/>
                  <a:pt x="856775" y="1056956"/>
                </a:cubicBezTo>
                <a:cubicBezTo>
                  <a:pt x="636768" y="1156959"/>
                  <a:pt x="439487" y="1304654"/>
                  <a:pt x="281464" y="1493146"/>
                </a:cubicBezTo>
                <a:close/>
                <a:moveTo>
                  <a:pt x="1469785" y="2515107"/>
                </a:moveTo>
                <a:cubicBezTo>
                  <a:pt x="1283000" y="2508124"/>
                  <a:pt x="1100523" y="2472287"/>
                  <a:pt x="927628" y="2411229"/>
                </a:cubicBezTo>
                <a:cubicBezTo>
                  <a:pt x="876831" y="2520843"/>
                  <a:pt x="814172" y="2626182"/>
                  <a:pt x="738220" y="2724387"/>
                </a:cubicBezTo>
                <a:cubicBezTo>
                  <a:pt x="944637" y="2881665"/>
                  <a:pt x="1196120" y="2982471"/>
                  <a:pt x="1469785" y="3005418"/>
                </a:cubicBezTo>
                <a:close/>
                <a:moveTo>
                  <a:pt x="1469785" y="1673146"/>
                </a:moveTo>
                <a:lnTo>
                  <a:pt x="1112275" y="1673146"/>
                </a:lnTo>
                <a:cubicBezTo>
                  <a:pt x="1105327" y="1858153"/>
                  <a:pt x="1070032" y="2042144"/>
                  <a:pt x="1008001" y="2219039"/>
                </a:cubicBezTo>
                <a:cubicBezTo>
                  <a:pt x="1155519" y="2270408"/>
                  <a:pt x="1310845" y="2300826"/>
                  <a:pt x="1469785" y="2307834"/>
                </a:cubicBezTo>
                <a:close/>
                <a:moveTo>
                  <a:pt x="1469785" y="898989"/>
                </a:moveTo>
                <a:cubicBezTo>
                  <a:pt x="1315103" y="907762"/>
                  <a:pt x="1164166" y="938783"/>
                  <a:pt x="1020939" y="990066"/>
                </a:cubicBezTo>
                <a:cubicBezTo>
                  <a:pt x="1074574" y="1153655"/>
                  <a:pt x="1105461" y="1322925"/>
                  <a:pt x="1112368" y="1493146"/>
                </a:cubicBezTo>
                <a:lnTo>
                  <a:pt x="1469785" y="1493146"/>
                </a:lnTo>
                <a:close/>
                <a:moveTo>
                  <a:pt x="1469785" y="182141"/>
                </a:moveTo>
                <a:cubicBezTo>
                  <a:pt x="1199839" y="204777"/>
                  <a:pt x="951477" y="303168"/>
                  <a:pt x="746615" y="456764"/>
                </a:cubicBezTo>
                <a:cubicBezTo>
                  <a:pt x="828296" y="562801"/>
                  <a:pt x="894225" y="677310"/>
                  <a:pt x="947434" y="796072"/>
                </a:cubicBezTo>
                <a:cubicBezTo>
                  <a:pt x="1113886" y="736067"/>
                  <a:pt x="1289644" y="700323"/>
                  <a:pt x="1469785" y="691530"/>
                </a:cubicBezTo>
                <a:close/>
                <a:moveTo>
                  <a:pt x="2150063" y="992171"/>
                </a:moveTo>
                <a:cubicBezTo>
                  <a:pt x="1990712" y="935501"/>
                  <a:pt x="1822242" y="902595"/>
                  <a:pt x="1649785" y="897224"/>
                </a:cubicBezTo>
                <a:lnTo>
                  <a:pt x="1649785" y="1493146"/>
                </a:lnTo>
                <a:lnTo>
                  <a:pt x="2063712" y="1493146"/>
                </a:lnTo>
                <a:cubicBezTo>
                  <a:pt x="2069089" y="1323887"/>
                  <a:pt x="2098366" y="1155330"/>
                  <a:pt x="2150063" y="992171"/>
                </a:cubicBezTo>
                <a:close/>
                <a:moveTo>
                  <a:pt x="2168848" y="2199110"/>
                </a:moveTo>
                <a:cubicBezTo>
                  <a:pt x="2108555" y="2028681"/>
                  <a:pt x="2073581" y="1851532"/>
                  <a:pt x="2065295" y="1673146"/>
                </a:cubicBezTo>
                <a:lnTo>
                  <a:pt x="1649785" y="1673146"/>
                </a:lnTo>
                <a:lnTo>
                  <a:pt x="1649785" y="2307299"/>
                </a:lnTo>
                <a:cubicBezTo>
                  <a:pt x="1829404" y="2299517"/>
                  <a:pt x="2004315" y="2261965"/>
                  <a:pt x="2168848" y="2199110"/>
                </a:cubicBezTo>
                <a:close/>
                <a:moveTo>
                  <a:pt x="2422394" y="446879"/>
                </a:moveTo>
                <a:cubicBezTo>
                  <a:pt x="2204309" y="287209"/>
                  <a:pt x="1938140" y="189883"/>
                  <a:pt x="1649785" y="178919"/>
                </a:cubicBezTo>
                <a:lnTo>
                  <a:pt x="1649785" y="689876"/>
                </a:lnTo>
                <a:cubicBezTo>
                  <a:pt x="1846998" y="695154"/>
                  <a:pt x="2039668" y="732502"/>
                  <a:pt x="2221721" y="797410"/>
                </a:cubicBezTo>
                <a:cubicBezTo>
                  <a:pt x="2275056" y="675360"/>
                  <a:pt x="2341760" y="557662"/>
                  <a:pt x="2422394" y="446879"/>
                </a:cubicBezTo>
                <a:close/>
                <a:moveTo>
                  <a:pt x="2447278" y="2722123"/>
                </a:moveTo>
                <a:cubicBezTo>
                  <a:pt x="2366121" y="2618714"/>
                  <a:pt x="2299534" y="2507403"/>
                  <a:pt x="2246145" y="2391362"/>
                </a:cubicBezTo>
                <a:cubicBezTo>
                  <a:pt x="2057375" y="2464119"/>
                  <a:pt x="1856285" y="2506958"/>
                  <a:pt x="1649785" y="2514779"/>
                </a:cubicBezTo>
                <a:lnTo>
                  <a:pt x="1649785" y="3008639"/>
                </a:lnTo>
                <a:cubicBezTo>
                  <a:pt x="1949198" y="2997255"/>
                  <a:pt x="2224691" y="2892757"/>
                  <a:pt x="2447278" y="2722123"/>
                </a:cubicBezTo>
                <a:close/>
                <a:moveTo>
                  <a:pt x="2878934" y="1493146"/>
                </a:moveTo>
                <a:cubicBezTo>
                  <a:pt x="2723190" y="1307255"/>
                  <a:pt x="2529440" y="1161128"/>
                  <a:pt x="2313862" y="1060620"/>
                </a:cubicBezTo>
                <a:cubicBezTo>
                  <a:pt x="2270535" y="1201714"/>
                  <a:pt x="2245604" y="1347104"/>
                  <a:pt x="2240109" y="1493146"/>
                </a:cubicBezTo>
                <a:close/>
                <a:moveTo>
                  <a:pt x="2890636" y="1673146"/>
                </a:moveTo>
                <a:lnTo>
                  <a:pt x="2241814" y="1673146"/>
                </a:lnTo>
                <a:cubicBezTo>
                  <a:pt x="2249736" y="1827102"/>
                  <a:pt x="2279520" y="1979973"/>
                  <a:pt x="2329964" y="2127513"/>
                </a:cubicBezTo>
                <a:cubicBezTo>
                  <a:pt x="2545677" y="2019923"/>
                  <a:pt x="2738160" y="1866413"/>
                  <a:pt x="2890636" y="1673146"/>
                </a:cubicBezTo>
                <a:close/>
                <a:moveTo>
                  <a:pt x="2973035" y="1284386"/>
                </a:moveTo>
                <a:cubicBezTo>
                  <a:pt x="2912066" y="1001840"/>
                  <a:pt x="2765308" y="751379"/>
                  <a:pt x="2561381" y="561108"/>
                </a:cubicBezTo>
                <a:cubicBezTo>
                  <a:pt x="2489321" y="656437"/>
                  <a:pt x="2431363" y="759225"/>
                  <a:pt x="2384553" y="865647"/>
                </a:cubicBezTo>
                <a:cubicBezTo>
                  <a:pt x="2604520" y="964977"/>
                  <a:pt x="2804622" y="1106677"/>
                  <a:pt x="2973035" y="1284386"/>
                </a:cubicBezTo>
                <a:close/>
                <a:moveTo>
                  <a:pt x="2974277" y="1897328"/>
                </a:moveTo>
                <a:cubicBezTo>
                  <a:pt x="2812488" y="2073933"/>
                  <a:pt x="2619878" y="2216690"/>
                  <a:pt x="2407486" y="2319665"/>
                </a:cubicBezTo>
                <a:cubicBezTo>
                  <a:pt x="2454169" y="2420503"/>
                  <a:pt x="2511856" y="2517376"/>
                  <a:pt x="2582047" y="2607468"/>
                </a:cubicBezTo>
                <a:cubicBezTo>
                  <a:pt x="2776399" y="2417974"/>
                  <a:pt x="2916061" y="2172750"/>
                  <a:pt x="2974277" y="1897328"/>
                </a:cubicBezTo>
                <a:close/>
                <a:moveTo>
                  <a:pt x="3185463" y="1593779"/>
                </a:moveTo>
                <a:cubicBezTo>
                  <a:pt x="3185463" y="2473999"/>
                  <a:pt x="2471904" y="3187558"/>
                  <a:pt x="1591684" y="3187558"/>
                </a:cubicBezTo>
                <a:cubicBezTo>
                  <a:pt x="738111" y="3187558"/>
                  <a:pt x="41261" y="2516549"/>
                  <a:pt x="1913" y="1673146"/>
                </a:cubicBezTo>
                <a:lnTo>
                  <a:pt x="0" y="1673146"/>
                </a:lnTo>
                <a:lnTo>
                  <a:pt x="0" y="1493146"/>
                </a:lnTo>
                <a:lnTo>
                  <a:pt x="2750" y="1493146"/>
                </a:lnTo>
                <a:cubicBezTo>
                  <a:pt x="50490" y="700174"/>
                  <a:pt x="679654" y="64473"/>
                  <a:pt x="1469785" y="6156"/>
                </a:cubicBezTo>
                <a:lnTo>
                  <a:pt x="1469785" y="0"/>
                </a:lnTo>
                <a:lnTo>
                  <a:pt x="1591684" y="0"/>
                </a:lnTo>
                <a:lnTo>
                  <a:pt x="1649785" y="0"/>
                </a:lnTo>
                <a:lnTo>
                  <a:pt x="1649785" y="2934"/>
                </a:lnTo>
                <a:cubicBezTo>
                  <a:pt x="2503127" y="31654"/>
                  <a:pt x="3185463" y="733032"/>
                  <a:pt x="3185463" y="159377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6" name="Block Arc 41">
            <a:extLst>
              <a:ext uri="{FF2B5EF4-FFF2-40B4-BE49-F238E27FC236}">
                <a16:creationId xmlns:a16="http://schemas.microsoft.com/office/drawing/2014/main" id="{39949893-05ED-44C7-999C-84CE9B52D118}"/>
              </a:ext>
            </a:extLst>
          </p:cNvPr>
          <p:cNvSpPr/>
          <p:nvPr/>
        </p:nvSpPr>
        <p:spPr>
          <a:xfrm>
            <a:off x="9408551" y="1424302"/>
            <a:ext cx="473301" cy="660394"/>
          </a:xfrm>
          <a:custGeom>
            <a:avLst/>
            <a:gdLst/>
            <a:ahLst/>
            <a:cxnLst/>
            <a:rect l="l" t="t" r="r" b="b"/>
            <a:pathLst>
              <a:path w="2512265" h="3505352">
                <a:moveTo>
                  <a:pt x="1276582" y="2106401"/>
                </a:moveTo>
                <a:cubicBezTo>
                  <a:pt x="1154832" y="2195007"/>
                  <a:pt x="1018024" y="2262207"/>
                  <a:pt x="871321" y="2302645"/>
                </a:cubicBezTo>
                <a:cubicBezTo>
                  <a:pt x="1041049" y="2346709"/>
                  <a:pt x="1216984" y="2342691"/>
                  <a:pt x="1380867" y="2295542"/>
                </a:cubicBezTo>
                <a:cubicBezTo>
                  <a:pt x="1352791" y="2227964"/>
                  <a:pt x="1317377" y="2164934"/>
                  <a:pt x="1276582" y="2106401"/>
                </a:cubicBezTo>
                <a:close/>
                <a:moveTo>
                  <a:pt x="931061" y="1768598"/>
                </a:moveTo>
                <a:lnTo>
                  <a:pt x="785084" y="2021438"/>
                </a:lnTo>
                <a:lnTo>
                  <a:pt x="684448" y="2196711"/>
                </a:lnTo>
                <a:cubicBezTo>
                  <a:pt x="868931" y="2169533"/>
                  <a:pt x="1041385" y="2098006"/>
                  <a:pt x="1189228" y="1991290"/>
                </a:cubicBezTo>
                <a:cubicBezTo>
                  <a:pt x="1113839" y="1904543"/>
                  <a:pt x="1026949" y="1829435"/>
                  <a:pt x="931061" y="1768598"/>
                </a:cubicBezTo>
                <a:close/>
                <a:moveTo>
                  <a:pt x="1626242" y="1739577"/>
                </a:moveTo>
                <a:cubicBezTo>
                  <a:pt x="1556851" y="1850020"/>
                  <a:pt x="1471526" y="1947792"/>
                  <a:pt x="1374302" y="2030973"/>
                </a:cubicBezTo>
                <a:cubicBezTo>
                  <a:pt x="1422822" y="2099916"/>
                  <a:pt x="1464618" y="2174537"/>
                  <a:pt x="1497466" y="2254701"/>
                </a:cubicBezTo>
                <a:cubicBezTo>
                  <a:pt x="1664534" y="2184833"/>
                  <a:pt x="1813198" y="2068027"/>
                  <a:pt x="1922549" y="1910651"/>
                </a:cubicBezTo>
                <a:close/>
                <a:moveTo>
                  <a:pt x="531158" y="1601275"/>
                </a:moveTo>
                <a:cubicBezTo>
                  <a:pt x="514831" y="1769123"/>
                  <a:pt x="535254" y="1939877"/>
                  <a:pt x="594029" y="2101141"/>
                </a:cubicBezTo>
                <a:lnTo>
                  <a:pt x="822377" y="1705631"/>
                </a:lnTo>
                <a:cubicBezTo>
                  <a:pt x="730789" y="1658398"/>
                  <a:pt x="632873" y="1623335"/>
                  <a:pt x="531158" y="1601275"/>
                </a:cubicBezTo>
                <a:close/>
                <a:moveTo>
                  <a:pt x="270885" y="1572115"/>
                </a:moveTo>
                <a:cubicBezTo>
                  <a:pt x="231457" y="1572339"/>
                  <a:pt x="191799" y="1574812"/>
                  <a:pt x="152057" y="1579894"/>
                </a:cubicBezTo>
                <a:cubicBezTo>
                  <a:pt x="195418" y="1760005"/>
                  <a:pt x="289893" y="1927350"/>
                  <a:pt x="428945" y="2058945"/>
                </a:cubicBezTo>
                <a:cubicBezTo>
                  <a:pt x="384418" y="1901749"/>
                  <a:pt x="371313" y="1738504"/>
                  <a:pt x="388331" y="1577832"/>
                </a:cubicBezTo>
                <a:cubicBezTo>
                  <a:pt x="349511" y="1573916"/>
                  <a:pt x="310313" y="1571891"/>
                  <a:pt x="270885" y="1572115"/>
                </a:cubicBezTo>
                <a:close/>
                <a:moveTo>
                  <a:pt x="1117422" y="1445810"/>
                </a:moveTo>
                <a:lnTo>
                  <a:pt x="992684" y="1661863"/>
                </a:lnTo>
                <a:cubicBezTo>
                  <a:pt x="1102065" y="1730612"/>
                  <a:pt x="1200940" y="1816138"/>
                  <a:pt x="1286200" y="1915345"/>
                </a:cubicBezTo>
                <a:cubicBezTo>
                  <a:pt x="1368713" y="1844119"/>
                  <a:pt x="1441290" y="1760865"/>
                  <a:pt x="1500981" y="1667258"/>
                </a:cubicBezTo>
                <a:close/>
                <a:moveTo>
                  <a:pt x="2092402" y="1221082"/>
                </a:moveTo>
                <a:cubicBezTo>
                  <a:pt x="2001593" y="1234047"/>
                  <a:pt x="1911092" y="1235450"/>
                  <a:pt x="1822337" y="1227227"/>
                </a:cubicBezTo>
                <a:cubicBezTo>
                  <a:pt x="1800443" y="1366691"/>
                  <a:pt x="1756170" y="1503162"/>
                  <a:pt x="1688847" y="1630684"/>
                </a:cubicBezTo>
                <a:lnTo>
                  <a:pt x="1987299" y="1802996"/>
                </a:lnTo>
                <a:cubicBezTo>
                  <a:pt x="2084887" y="1618081"/>
                  <a:pt x="2117858" y="1415133"/>
                  <a:pt x="2092402" y="1221082"/>
                </a:cubicBezTo>
                <a:close/>
                <a:moveTo>
                  <a:pt x="649579" y="1175701"/>
                </a:moveTo>
                <a:cubicBezTo>
                  <a:pt x="600911" y="1272240"/>
                  <a:pt x="566994" y="1374279"/>
                  <a:pt x="548013" y="1478728"/>
                </a:cubicBezTo>
                <a:cubicBezTo>
                  <a:pt x="665588" y="1503392"/>
                  <a:pt x="778659" y="1543786"/>
                  <a:pt x="883938" y="1599004"/>
                </a:cubicBezTo>
                <a:lnTo>
                  <a:pt x="1008644" y="1383007"/>
                </a:lnTo>
                <a:close/>
                <a:moveTo>
                  <a:pt x="1325201" y="1085928"/>
                </a:moveTo>
                <a:lnTo>
                  <a:pt x="1180226" y="1337032"/>
                </a:lnTo>
                <a:lnTo>
                  <a:pt x="1563461" y="1558293"/>
                </a:lnTo>
                <a:cubicBezTo>
                  <a:pt x="1621429" y="1447029"/>
                  <a:pt x="1659763" y="1328223"/>
                  <a:pt x="1679185" y="1206861"/>
                </a:cubicBezTo>
                <a:cubicBezTo>
                  <a:pt x="1555153" y="1183834"/>
                  <a:pt x="1435895" y="1143161"/>
                  <a:pt x="1325201" y="1085928"/>
                </a:cubicBezTo>
                <a:close/>
                <a:moveTo>
                  <a:pt x="216369" y="925587"/>
                </a:moveTo>
                <a:cubicBezTo>
                  <a:pt x="135862" y="1096620"/>
                  <a:pt x="108667" y="1281041"/>
                  <a:pt x="130011" y="1458436"/>
                </a:cubicBezTo>
                <a:cubicBezTo>
                  <a:pt x="222591" y="1446071"/>
                  <a:pt x="314795" y="1446181"/>
                  <a:pt x="405131" y="1455463"/>
                </a:cubicBezTo>
                <a:cubicBezTo>
                  <a:pt x="426945" y="1333935"/>
                  <a:pt x="466667" y="1215249"/>
                  <a:pt x="524206" y="1103317"/>
                </a:cubicBezTo>
                <a:close/>
                <a:moveTo>
                  <a:pt x="943246" y="797103"/>
                </a:moveTo>
                <a:cubicBezTo>
                  <a:pt x="853400" y="873630"/>
                  <a:pt x="774733" y="963960"/>
                  <a:pt x="711316" y="1066306"/>
                </a:cubicBezTo>
                <a:lnTo>
                  <a:pt x="1071447" y="1274228"/>
                </a:lnTo>
                <a:lnTo>
                  <a:pt x="1215869" y="1024081"/>
                </a:lnTo>
                <a:cubicBezTo>
                  <a:pt x="1115458" y="961776"/>
                  <a:pt x="1023809" y="885272"/>
                  <a:pt x="943246" y="797103"/>
                </a:cubicBezTo>
                <a:close/>
                <a:moveTo>
                  <a:pt x="1777831" y="614825"/>
                </a:moveTo>
                <a:cubicBezTo>
                  <a:pt x="1828108" y="774217"/>
                  <a:pt x="1847177" y="940426"/>
                  <a:pt x="1835302" y="1104709"/>
                </a:cubicBezTo>
                <a:cubicBezTo>
                  <a:pt x="1912529" y="1111680"/>
                  <a:pt x="1991200" y="1110618"/>
                  <a:pt x="2070135" y="1099634"/>
                </a:cubicBezTo>
                <a:cubicBezTo>
                  <a:pt x="2023430" y="916066"/>
                  <a:pt x="1923963" y="746103"/>
                  <a:pt x="1777831" y="614825"/>
                </a:cubicBezTo>
                <a:close/>
                <a:moveTo>
                  <a:pt x="1613169" y="587153"/>
                </a:moveTo>
                <a:lnTo>
                  <a:pt x="1386789" y="979253"/>
                </a:lnTo>
                <a:cubicBezTo>
                  <a:pt x="1482593" y="1028182"/>
                  <a:pt x="1585369" y="1063521"/>
                  <a:pt x="1692132" y="1084514"/>
                </a:cubicBezTo>
                <a:cubicBezTo>
                  <a:pt x="1702376" y="916614"/>
                  <a:pt x="1676765" y="746730"/>
                  <a:pt x="1613169" y="587153"/>
                </a:cubicBezTo>
                <a:close/>
                <a:moveTo>
                  <a:pt x="1500307" y="531421"/>
                </a:moveTo>
                <a:cubicBezTo>
                  <a:pt x="1333628" y="560682"/>
                  <a:pt x="1177718" y="626786"/>
                  <a:pt x="1041762" y="721997"/>
                </a:cubicBezTo>
                <a:cubicBezTo>
                  <a:pt x="1111912" y="797410"/>
                  <a:pt x="1191076" y="863204"/>
                  <a:pt x="1277416" y="917480"/>
                </a:cubicBezTo>
                <a:close/>
                <a:moveTo>
                  <a:pt x="708730" y="442269"/>
                </a:moveTo>
                <a:cubicBezTo>
                  <a:pt x="536145" y="518354"/>
                  <a:pt x="384460" y="645249"/>
                  <a:pt x="277225" y="815684"/>
                </a:cubicBezTo>
                <a:lnTo>
                  <a:pt x="586010" y="993961"/>
                </a:lnTo>
                <a:cubicBezTo>
                  <a:pt x="658009" y="876621"/>
                  <a:pt x="747803" y="773217"/>
                  <a:pt x="850548" y="685844"/>
                </a:cubicBezTo>
                <a:cubicBezTo>
                  <a:pt x="795399" y="611028"/>
                  <a:pt x="747545" y="529652"/>
                  <a:pt x="708730" y="442269"/>
                </a:cubicBezTo>
                <a:close/>
                <a:moveTo>
                  <a:pt x="1114411" y="355452"/>
                </a:moveTo>
                <a:cubicBezTo>
                  <a:pt x="1016499" y="355167"/>
                  <a:pt x="919324" y="369705"/>
                  <a:pt x="826255" y="398131"/>
                </a:cubicBezTo>
                <a:cubicBezTo>
                  <a:pt x="858722" y="474940"/>
                  <a:pt x="900618" y="545829"/>
                  <a:pt x="948599" y="611249"/>
                </a:cubicBezTo>
                <a:cubicBezTo>
                  <a:pt x="1085375" y="512974"/>
                  <a:pt x="1240825" y="441488"/>
                  <a:pt x="1406980" y="401715"/>
                </a:cubicBezTo>
                <a:cubicBezTo>
                  <a:pt x="1310969" y="370847"/>
                  <a:pt x="1212322" y="355738"/>
                  <a:pt x="1114411" y="355452"/>
                </a:cubicBezTo>
                <a:close/>
                <a:moveTo>
                  <a:pt x="1776283" y="295101"/>
                </a:moveTo>
                <a:lnTo>
                  <a:pt x="1710896" y="408983"/>
                </a:lnTo>
                <a:cubicBezTo>
                  <a:pt x="2209777" y="726145"/>
                  <a:pt x="2373723" y="1383396"/>
                  <a:pt x="2075153" y="1900534"/>
                </a:cubicBezTo>
                <a:cubicBezTo>
                  <a:pt x="1777480" y="2416119"/>
                  <a:pt x="1129323" y="2603192"/>
                  <a:pt x="606057" y="2333243"/>
                </a:cubicBezTo>
                <a:lnTo>
                  <a:pt x="534769" y="2457402"/>
                </a:lnTo>
                <a:cubicBezTo>
                  <a:pt x="1115347" y="2755664"/>
                  <a:pt x="1834151" y="2554240"/>
                  <a:pt x="2173557" y="1987198"/>
                </a:cubicBezTo>
                <a:cubicBezTo>
                  <a:pt x="2520801" y="1407062"/>
                  <a:pt x="2343129" y="657734"/>
                  <a:pt x="1776283" y="295101"/>
                </a:cubicBezTo>
                <a:close/>
                <a:moveTo>
                  <a:pt x="1831804" y="0"/>
                </a:moveTo>
                <a:cubicBezTo>
                  <a:pt x="1881515" y="0"/>
                  <a:pt x="1921814" y="40299"/>
                  <a:pt x="1921814" y="90010"/>
                </a:cubicBezTo>
                <a:cubicBezTo>
                  <a:pt x="1921814" y="123853"/>
                  <a:pt x="1903137" y="153333"/>
                  <a:pt x="1874873" y="167531"/>
                </a:cubicBezTo>
                <a:cubicBezTo>
                  <a:pt x="2505724" y="579432"/>
                  <a:pt x="2701456" y="1419035"/>
                  <a:pt x="2311836" y="2069966"/>
                </a:cubicBezTo>
                <a:cubicBezTo>
                  <a:pt x="2067801" y="2477672"/>
                  <a:pt x="1650037" y="2717958"/>
                  <a:pt x="1209422" y="2750781"/>
                </a:cubicBezTo>
                <a:lnTo>
                  <a:pt x="1209422" y="3191198"/>
                </a:lnTo>
                <a:cubicBezTo>
                  <a:pt x="1228953" y="3190691"/>
                  <a:pt x="1248332" y="3191937"/>
                  <a:pt x="1267595" y="3193449"/>
                </a:cubicBezTo>
                <a:cubicBezTo>
                  <a:pt x="1660899" y="3224325"/>
                  <a:pt x="1926978" y="3358049"/>
                  <a:pt x="1884661" y="3503570"/>
                </a:cubicBezTo>
                <a:lnTo>
                  <a:pt x="318693" y="3505352"/>
                </a:lnTo>
                <a:cubicBezTo>
                  <a:pt x="273700" y="3359367"/>
                  <a:pt x="539657" y="3224666"/>
                  <a:pt x="934393" y="3193515"/>
                </a:cubicBezTo>
                <a:lnTo>
                  <a:pt x="993398" y="3191208"/>
                </a:lnTo>
                <a:lnTo>
                  <a:pt x="993398" y="2750894"/>
                </a:lnTo>
                <a:cubicBezTo>
                  <a:pt x="812915" y="2737642"/>
                  <a:pt x="632784" y="2688481"/>
                  <a:pt x="463078" y="2601537"/>
                </a:cubicBezTo>
                <a:cubicBezTo>
                  <a:pt x="463677" y="2602537"/>
                  <a:pt x="463694" y="2603560"/>
                  <a:pt x="463694" y="2604587"/>
                </a:cubicBezTo>
                <a:cubicBezTo>
                  <a:pt x="463694" y="2654298"/>
                  <a:pt x="423395" y="2694597"/>
                  <a:pt x="373684" y="2694597"/>
                </a:cubicBezTo>
                <a:cubicBezTo>
                  <a:pt x="323973" y="2694597"/>
                  <a:pt x="283674" y="2654298"/>
                  <a:pt x="283674" y="2604587"/>
                </a:cubicBezTo>
                <a:cubicBezTo>
                  <a:pt x="283674" y="2554876"/>
                  <a:pt x="323973" y="2514577"/>
                  <a:pt x="373684" y="2514577"/>
                </a:cubicBezTo>
                <a:lnTo>
                  <a:pt x="377019" y="2515250"/>
                </a:lnTo>
                <a:lnTo>
                  <a:pt x="511820" y="2280472"/>
                </a:lnTo>
                <a:lnTo>
                  <a:pt x="495824" y="2271237"/>
                </a:lnTo>
                <a:lnTo>
                  <a:pt x="496783" y="2269575"/>
                </a:lnTo>
                <a:cubicBezTo>
                  <a:pt x="34226" y="1964050"/>
                  <a:pt x="-130424" y="1362029"/>
                  <a:pt x="110016" y="864184"/>
                </a:cubicBezTo>
                <a:lnTo>
                  <a:pt x="106296" y="862036"/>
                </a:lnTo>
                <a:lnTo>
                  <a:pt x="148828" y="788370"/>
                </a:lnTo>
                <a:lnTo>
                  <a:pt x="169099" y="753258"/>
                </a:lnTo>
                <a:lnTo>
                  <a:pt x="170873" y="754281"/>
                </a:lnTo>
                <a:cubicBezTo>
                  <a:pt x="475914" y="264737"/>
                  <a:pt x="1106018" y="92008"/>
                  <a:pt x="1617242" y="355196"/>
                </a:cubicBezTo>
                <a:lnTo>
                  <a:pt x="1748044" y="127384"/>
                </a:lnTo>
                <a:lnTo>
                  <a:pt x="1751959" y="129632"/>
                </a:lnTo>
                <a:cubicBezTo>
                  <a:pt x="1745165" y="117975"/>
                  <a:pt x="1741794" y="104386"/>
                  <a:pt x="1741794" y="90010"/>
                </a:cubicBezTo>
                <a:cubicBezTo>
                  <a:pt x="1741794" y="40299"/>
                  <a:pt x="1782093" y="0"/>
                  <a:pt x="183180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7" name="Right Triangle 17">
            <a:extLst>
              <a:ext uri="{FF2B5EF4-FFF2-40B4-BE49-F238E27FC236}">
                <a16:creationId xmlns:a16="http://schemas.microsoft.com/office/drawing/2014/main" id="{6ADCC979-BA1C-4251-B6F5-CE5AA2B72FD0}"/>
              </a:ext>
            </a:extLst>
          </p:cNvPr>
          <p:cNvSpPr/>
          <p:nvPr/>
        </p:nvSpPr>
        <p:spPr>
          <a:xfrm>
            <a:off x="7705746" y="4600959"/>
            <a:ext cx="385790" cy="546392"/>
          </a:xfrm>
          <a:custGeom>
            <a:avLst/>
            <a:gdLst/>
            <a:ahLst/>
            <a:cxnLst/>
            <a:rect l="l" t="t" r="r" b="b"/>
            <a:pathLst>
              <a:path w="2387678" h="3240000">
                <a:moveTo>
                  <a:pt x="1645041" y="17032"/>
                </a:moveTo>
                <a:lnTo>
                  <a:pt x="2376264" y="17032"/>
                </a:lnTo>
                <a:lnTo>
                  <a:pt x="2376264" y="17033"/>
                </a:lnTo>
                <a:lnTo>
                  <a:pt x="1645042" y="17033"/>
                </a:lnTo>
                <a:close/>
                <a:moveTo>
                  <a:pt x="0" y="17032"/>
                </a:moveTo>
                <a:lnTo>
                  <a:pt x="1379678" y="17032"/>
                </a:lnTo>
                <a:lnTo>
                  <a:pt x="1379678" y="996125"/>
                </a:lnTo>
                <a:lnTo>
                  <a:pt x="2376264" y="996125"/>
                </a:lnTo>
                <a:lnTo>
                  <a:pt x="2376264" y="3240000"/>
                </a:lnTo>
                <a:lnTo>
                  <a:pt x="0" y="3240000"/>
                </a:lnTo>
                <a:close/>
                <a:moveTo>
                  <a:pt x="1498869" y="0"/>
                </a:moveTo>
                <a:lnTo>
                  <a:pt x="2387678" y="888809"/>
                </a:lnTo>
                <a:lnTo>
                  <a:pt x="1498869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8" name="Oval 27">
            <a:extLst>
              <a:ext uri="{FF2B5EF4-FFF2-40B4-BE49-F238E27FC236}">
                <a16:creationId xmlns:a16="http://schemas.microsoft.com/office/drawing/2014/main" id="{7DB6E0EE-B33A-443E-887E-C319F0DAF534}"/>
              </a:ext>
            </a:extLst>
          </p:cNvPr>
          <p:cNvSpPr/>
          <p:nvPr/>
        </p:nvSpPr>
        <p:spPr>
          <a:xfrm>
            <a:off x="4418496" y="5469184"/>
            <a:ext cx="409732" cy="779216"/>
          </a:xfrm>
          <a:custGeom>
            <a:avLst/>
            <a:gdLst/>
            <a:ahLst/>
            <a:cxnLst/>
            <a:rect l="l" t="t" r="r" b="b"/>
            <a:pathLst>
              <a:path w="1703664" h="3240001">
                <a:moveTo>
                  <a:pt x="952533" y="2024463"/>
                </a:moveTo>
                <a:lnTo>
                  <a:pt x="856710" y="2024464"/>
                </a:lnTo>
                <a:lnTo>
                  <a:pt x="649879" y="2143878"/>
                </a:lnTo>
                <a:lnTo>
                  <a:pt x="728753" y="2280491"/>
                </a:lnTo>
                <a:lnTo>
                  <a:pt x="800462" y="2239090"/>
                </a:lnTo>
                <a:lnTo>
                  <a:pt x="800462" y="2476837"/>
                </a:lnTo>
                <a:lnTo>
                  <a:pt x="649878" y="2476837"/>
                </a:lnTo>
                <a:lnTo>
                  <a:pt x="649878" y="2634602"/>
                </a:lnTo>
                <a:lnTo>
                  <a:pt x="1067658" y="2634602"/>
                </a:lnTo>
                <a:lnTo>
                  <a:pt x="1067657" y="2476837"/>
                </a:lnTo>
                <a:lnTo>
                  <a:pt x="952532" y="2476837"/>
                </a:lnTo>
                <a:lnTo>
                  <a:pt x="952532" y="2151292"/>
                </a:lnTo>
                <a:lnTo>
                  <a:pt x="952534" y="2151291"/>
                </a:lnTo>
                <a:close/>
                <a:moveTo>
                  <a:pt x="851832" y="1776101"/>
                </a:moveTo>
                <a:cubicBezTo>
                  <a:pt x="1189868" y="1776101"/>
                  <a:pt x="1463900" y="2050133"/>
                  <a:pt x="1463900" y="2388169"/>
                </a:cubicBezTo>
                <a:cubicBezTo>
                  <a:pt x="1463900" y="2726205"/>
                  <a:pt x="1189868" y="3000237"/>
                  <a:pt x="851832" y="3000237"/>
                </a:cubicBezTo>
                <a:cubicBezTo>
                  <a:pt x="513796" y="3000237"/>
                  <a:pt x="239764" y="2726205"/>
                  <a:pt x="239764" y="2388169"/>
                </a:cubicBezTo>
                <a:cubicBezTo>
                  <a:pt x="239764" y="2050133"/>
                  <a:pt x="513796" y="1776101"/>
                  <a:pt x="851832" y="1776101"/>
                </a:cubicBezTo>
                <a:close/>
                <a:moveTo>
                  <a:pt x="851832" y="1689019"/>
                </a:moveTo>
                <a:cubicBezTo>
                  <a:pt x="465702" y="1689019"/>
                  <a:pt x="152682" y="2002039"/>
                  <a:pt x="152682" y="2388169"/>
                </a:cubicBezTo>
                <a:cubicBezTo>
                  <a:pt x="152682" y="2774299"/>
                  <a:pt x="465702" y="3087319"/>
                  <a:pt x="851832" y="3087319"/>
                </a:cubicBezTo>
                <a:cubicBezTo>
                  <a:pt x="1237962" y="3087319"/>
                  <a:pt x="1550982" y="2774299"/>
                  <a:pt x="1550982" y="2388169"/>
                </a:cubicBezTo>
                <a:cubicBezTo>
                  <a:pt x="1550982" y="2002039"/>
                  <a:pt x="1237962" y="1689019"/>
                  <a:pt x="851832" y="1689019"/>
                </a:cubicBezTo>
                <a:close/>
                <a:moveTo>
                  <a:pt x="851832" y="1536337"/>
                </a:moveTo>
                <a:cubicBezTo>
                  <a:pt x="1322286" y="1536337"/>
                  <a:pt x="1703664" y="1917715"/>
                  <a:pt x="1703664" y="2388169"/>
                </a:cubicBezTo>
                <a:cubicBezTo>
                  <a:pt x="1703664" y="2858623"/>
                  <a:pt x="1322286" y="3240001"/>
                  <a:pt x="851832" y="3240001"/>
                </a:cubicBezTo>
                <a:cubicBezTo>
                  <a:pt x="381378" y="3240001"/>
                  <a:pt x="0" y="2858623"/>
                  <a:pt x="0" y="2388169"/>
                </a:cubicBezTo>
                <a:cubicBezTo>
                  <a:pt x="0" y="1917715"/>
                  <a:pt x="381378" y="1536337"/>
                  <a:pt x="851832" y="1536337"/>
                </a:cubicBezTo>
                <a:close/>
                <a:moveTo>
                  <a:pt x="1173126" y="1"/>
                </a:moveTo>
                <a:lnTo>
                  <a:pt x="1383673" y="1"/>
                </a:lnTo>
                <a:lnTo>
                  <a:pt x="1383673" y="954514"/>
                </a:lnTo>
                <a:lnTo>
                  <a:pt x="1173126" y="1187717"/>
                </a:lnTo>
                <a:close/>
                <a:moveTo>
                  <a:pt x="619488" y="0"/>
                </a:moveTo>
                <a:lnTo>
                  <a:pt x="1099698" y="0"/>
                </a:lnTo>
                <a:lnTo>
                  <a:pt x="1099698" y="1265464"/>
                </a:lnTo>
                <a:lnTo>
                  <a:pt x="859593" y="1532640"/>
                </a:lnTo>
                <a:lnTo>
                  <a:pt x="619488" y="1265464"/>
                </a:lnTo>
                <a:close/>
                <a:moveTo>
                  <a:pt x="335512" y="0"/>
                </a:moveTo>
                <a:lnTo>
                  <a:pt x="546059" y="0"/>
                </a:lnTo>
                <a:lnTo>
                  <a:pt x="546059" y="1166181"/>
                </a:lnTo>
                <a:lnTo>
                  <a:pt x="335512" y="92745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9" name="Parallelogram 15">
            <a:extLst>
              <a:ext uri="{FF2B5EF4-FFF2-40B4-BE49-F238E27FC236}">
                <a16:creationId xmlns:a16="http://schemas.microsoft.com/office/drawing/2014/main" id="{24ABDD0B-564D-4579-ACF2-A3B23447A0E6}"/>
              </a:ext>
            </a:extLst>
          </p:cNvPr>
          <p:cNvSpPr/>
          <p:nvPr/>
        </p:nvSpPr>
        <p:spPr>
          <a:xfrm rot="16200000">
            <a:off x="8536863" y="3545131"/>
            <a:ext cx="598764" cy="648141"/>
          </a:xfrm>
          <a:custGeom>
            <a:avLst/>
            <a:gdLst/>
            <a:ahLst/>
            <a:cxnLst/>
            <a:rect l="l" t="t" r="r" b="b"/>
            <a:pathLst>
              <a:path w="2993176" h="3240001">
                <a:moveTo>
                  <a:pt x="1299907" y="647892"/>
                </a:moveTo>
                <a:lnTo>
                  <a:pt x="665509" y="1620000"/>
                </a:lnTo>
                <a:lnTo>
                  <a:pt x="1299907" y="2592108"/>
                </a:lnTo>
                <a:lnTo>
                  <a:pt x="634398" y="2592108"/>
                </a:lnTo>
                <a:lnTo>
                  <a:pt x="0" y="1620000"/>
                </a:lnTo>
                <a:lnTo>
                  <a:pt x="634398" y="647892"/>
                </a:lnTo>
                <a:close/>
                <a:moveTo>
                  <a:pt x="2993176" y="1620001"/>
                </a:moveTo>
                <a:lnTo>
                  <a:pt x="1913056" y="3240001"/>
                </a:lnTo>
                <a:lnTo>
                  <a:pt x="1782206" y="3043749"/>
                </a:lnTo>
                <a:lnTo>
                  <a:pt x="1110064" y="3043749"/>
                </a:lnTo>
                <a:cubicBezTo>
                  <a:pt x="1089036" y="3096599"/>
                  <a:pt x="1037333" y="3133759"/>
                  <a:pt x="976952" y="3133759"/>
                </a:cubicBezTo>
                <a:cubicBezTo>
                  <a:pt x="923853" y="3133759"/>
                  <a:pt x="877466" y="3105022"/>
                  <a:pt x="854540" y="3061058"/>
                </a:cubicBezTo>
                <a:lnTo>
                  <a:pt x="302383" y="3169763"/>
                </a:lnTo>
                <a:lnTo>
                  <a:pt x="302383" y="2809723"/>
                </a:lnTo>
                <a:lnTo>
                  <a:pt x="854540" y="2918427"/>
                </a:lnTo>
                <a:cubicBezTo>
                  <a:pt x="877466" y="2874463"/>
                  <a:pt x="923853" y="2845727"/>
                  <a:pt x="976952" y="2845727"/>
                </a:cubicBezTo>
                <a:cubicBezTo>
                  <a:pt x="1037333" y="2845727"/>
                  <a:pt x="1089036" y="2882887"/>
                  <a:pt x="1110064" y="2935737"/>
                </a:cubicBezTo>
                <a:lnTo>
                  <a:pt x="1710190" y="2935737"/>
                </a:lnTo>
                <a:lnTo>
                  <a:pt x="832936" y="1620001"/>
                </a:lnTo>
                <a:lnTo>
                  <a:pt x="191305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0" name="Round Same Side Corner Rectangle 21">
            <a:extLst>
              <a:ext uri="{FF2B5EF4-FFF2-40B4-BE49-F238E27FC236}">
                <a16:creationId xmlns:a16="http://schemas.microsoft.com/office/drawing/2014/main" id="{A705FB8C-4E2D-4F93-8F3B-7B97C7830918}"/>
              </a:ext>
            </a:extLst>
          </p:cNvPr>
          <p:cNvSpPr/>
          <p:nvPr/>
        </p:nvSpPr>
        <p:spPr>
          <a:xfrm rot="10800000">
            <a:off x="9311063" y="2543932"/>
            <a:ext cx="386665" cy="436639"/>
          </a:xfrm>
          <a:custGeom>
            <a:avLst/>
            <a:gdLst/>
            <a:ahLst/>
            <a:cxnLst/>
            <a:rect l="l" t="t" r="r" b="b"/>
            <a:pathLst>
              <a:path w="2880320" h="3252576">
                <a:moveTo>
                  <a:pt x="612726" y="2220771"/>
                </a:moveTo>
                <a:cubicBezTo>
                  <a:pt x="662432" y="2220771"/>
                  <a:pt x="702726" y="2180477"/>
                  <a:pt x="702726" y="2130771"/>
                </a:cubicBezTo>
                <a:lnTo>
                  <a:pt x="702726" y="438771"/>
                </a:lnTo>
                <a:cubicBezTo>
                  <a:pt x="702726" y="389065"/>
                  <a:pt x="662432" y="348771"/>
                  <a:pt x="612726" y="348771"/>
                </a:cubicBezTo>
                <a:cubicBezTo>
                  <a:pt x="563020" y="348771"/>
                  <a:pt x="522726" y="389065"/>
                  <a:pt x="522726" y="438771"/>
                </a:cubicBezTo>
                <a:lnTo>
                  <a:pt x="522726" y="2130771"/>
                </a:lnTo>
                <a:cubicBezTo>
                  <a:pt x="522726" y="2180477"/>
                  <a:pt x="563020" y="2220771"/>
                  <a:pt x="612726" y="2220771"/>
                </a:cubicBezTo>
                <a:close/>
                <a:moveTo>
                  <a:pt x="1188790" y="2220771"/>
                </a:moveTo>
                <a:cubicBezTo>
                  <a:pt x="1238496" y="2220771"/>
                  <a:pt x="1278790" y="2180477"/>
                  <a:pt x="1278790" y="2130771"/>
                </a:cubicBezTo>
                <a:lnTo>
                  <a:pt x="1278790" y="438771"/>
                </a:lnTo>
                <a:cubicBezTo>
                  <a:pt x="1278790" y="389065"/>
                  <a:pt x="1238496" y="348771"/>
                  <a:pt x="1188790" y="348771"/>
                </a:cubicBezTo>
                <a:cubicBezTo>
                  <a:pt x="1139084" y="348771"/>
                  <a:pt x="1098790" y="389065"/>
                  <a:pt x="1098790" y="438771"/>
                </a:cubicBezTo>
                <a:lnTo>
                  <a:pt x="1098790" y="2130771"/>
                </a:lnTo>
                <a:cubicBezTo>
                  <a:pt x="1098790" y="2180477"/>
                  <a:pt x="1139084" y="2220771"/>
                  <a:pt x="1188790" y="2220771"/>
                </a:cubicBezTo>
                <a:close/>
                <a:moveTo>
                  <a:pt x="1764854" y="2220771"/>
                </a:moveTo>
                <a:cubicBezTo>
                  <a:pt x="1814560" y="2220771"/>
                  <a:pt x="1854854" y="2180477"/>
                  <a:pt x="1854854" y="2130771"/>
                </a:cubicBezTo>
                <a:lnTo>
                  <a:pt x="1854854" y="438771"/>
                </a:lnTo>
                <a:cubicBezTo>
                  <a:pt x="1854854" y="389065"/>
                  <a:pt x="1814560" y="348771"/>
                  <a:pt x="1764854" y="348771"/>
                </a:cubicBezTo>
                <a:cubicBezTo>
                  <a:pt x="1715148" y="348771"/>
                  <a:pt x="1674854" y="389065"/>
                  <a:pt x="1674854" y="438771"/>
                </a:cubicBezTo>
                <a:lnTo>
                  <a:pt x="1674854" y="2130771"/>
                </a:lnTo>
                <a:cubicBezTo>
                  <a:pt x="1674854" y="2180477"/>
                  <a:pt x="1715148" y="2220771"/>
                  <a:pt x="1764854" y="2220771"/>
                </a:cubicBezTo>
                <a:close/>
                <a:moveTo>
                  <a:pt x="2340918" y="2220771"/>
                </a:moveTo>
                <a:cubicBezTo>
                  <a:pt x="2390624" y="2220771"/>
                  <a:pt x="2430918" y="2180477"/>
                  <a:pt x="2430918" y="2130771"/>
                </a:cubicBezTo>
                <a:lnTo>
                  <a:pt x="2430918" y="438771"/>
                </a:lnTo>
                <a:cubicBezTo>
                  <a:pt x="2430918" y="389065"/>
                  <a:pt x="2390624" y="348771"/>
                  <a:pt x="2340918" y="348771"/>
                </a:cubicBezTo>
                <a:cubicBezTo>
                  <a:pt x="2291212" y="348771"/>
                  <a:pt x="2250918" y="389065"/>
                  <a:pt x="2250918" y="438771"/>
                </a:cubicBezTo>
                <a:lnTo>
                  <a:pt x="2250918" y="2130771"/>
                </a:lnTo>
                <a:cubicBezTo>
                  <a:pt x="2250918" y="2180477"/>
                  <a:pt x="2291212" y="2220771"/>
                  <a:pt x="2340918" y="2220771"/>
                </a:cubicBezTo>
                <a:close/>
                <a:moveTo>
                  <a:pt x="2784182" y="2519920"/>
                </a:moveTo>
                <a:lnTo>
                  <a:pt x="96136" y="2519920"/>
                </a:lnTo>
                <a:lnTo>
                  <a:pt x="96136" y="419995"/>
                </a:lnTo>
                <a:cubicBezTo>
                  <a:pt x="96136" y="188038"/>
                  <a:pt x="284174" y="0"/>
                  <a:pt x="516131" y="0"/>
                </a:cubicBezTo>
                <a:lnTo>
                  <a:pt x="2364187" y="0"/>
                </a:lnTo>
                <a:cubicBezTo>
                  <a:pt x="2596144" y="0"/>
                  <a:pt x="2784182" y="188038"/>
                  <a:pt x="2784182" y="419995"/>
                </a:cubicBezTo>
                <a:close/>
                <a:moveTo>
                  <a:pt x="1687966" y="3252576"/>
                </a:moveTo>
                <a:lnTo>
                  <a:pt x="1192350" y="3252576"/>
                </a:lnTo>
                <a:cubicBezTo>
                  <a:pt x="1129224" y="3252576"/>
                  <a:pt x="1078050" y="3201402"/>
                  <a:pt x="1078050" y="3138276"/>
                </a:cubicBezTo>
                <a:lnTo>
                  <a:pt x="1078050" y="3023976"/>
                </a:lnTo>
                <a:lnTo>
                  <a:pt x="60008" y="3023976"/>
                </a:lnTo>
                <a:cubicBezTo>
                  <a:pt x="26866" y="3023976"/>
                  <a:pt x="0" y="2997110"/>
                  <a:pt x="0" y="2963968"/>
                </a:cubicBezTo>
                <a:lnTo>
                  <a:pt x="0" y="2723944"/>
                </a:lnTo>
                <a:cubicBezTo>
                  <a:pt x="0" y="2690802"/>
                  <a:pt x="26866" y="2663936"/>
                  <a:pt x="60008" y="2663936"/>
                </a:cubicBezTo>
                <a:lnTo>
                  <a:pt x="2820312" y="2663936"/>
                </a:lnTo>
                <a:cubicBezTo>
                  <a:pt x="2853454" y="2663936"/>
                  <a:pt x="2880320" y="2690802"/>
                  <a:pt x="2880320" y="2723944"/>
                </a:cubicBezTo>
                <a:lnTo>
                  <a:pt x="2880320" y="2963968"/>
                </a:lnTo>
                <a:cubicBezTo>
                  <a:pt x="2880320" y="2997110"/>
                  <a:pt x="2853454" y="3023976"/>
                  <a:pt x="2820312" y="3023976"/>
                </a:cubicBezTo>
                <a:lnTo>
                  <a:pt x="1802266" y="3023976"/>
                </a:lnTo>
                <a:lnTo>
                  <a:pt x="1802266" y="3138276"/>
                </a:lnTo>
                <a:cubicBezTo>
                  <a:pt x="1802266" y="3201402"/>
                  <a:pt x="1751092" y="3252576"/>
                  <a:pt x="1687966" y="325257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1" name="Oval 26">
            <a:extLst>
              <a:ext uri="{FF2B5EF4-FFF2-40B4-BE49-F238E27FC236}">
                <a16:creationId xmlns:a16="http://schemas.microsoft.com/office/drawing/2014/main" id="{A8611118-4553-45C9-837B-A5EA5C617D63}"/>
              </a:ext>
            </a:extLst>
          </p:cNvPr>
          <p:cNvSpPr/>
          <p:nvPr/>
        </p:nvSpPr>
        <p:spPr>
          <a:xfrm>
            <a:off x="6966942" y="3587275"/>
            <a:ext cx="472482" cy="563852"/>
          </a:xfrm>
          <a:custGeom>
            <a:avLst/>
            <a:gdLst/>
            <a:ahLst/>
            <a:cxnLst/>
            <a:rect l="l" t="t" r="r" b="b"/>
            <a:pathLst>
              <a:path w="2543357" h="3035197">
                <a:moveTo>
                  <a:pt x="1932497" y="885460"/>
                </a:moveTo>
                <a:lnTo>
                  <a:pt x="1858608" y="981586"/>
                </a:lnTo>
                <a:cubicBezTo>
                  <a:pt x="2087948" y="1157874"/>
                  <a:pt x="2221364" y="1431493"/>
                  <a:pt x="2219022" y="1720748"/>
                </a:cubicBezTo>
                <a:lnTo>
                  <a:pt x="2340261" y="1721729"/>
                </a:lnTo>
                <a:cubicBezTo>
                  <a:pt x="2342911" y="1394473"/>
                  <a:pt x="2191967" y="1084907"/>
                  <a:pt x="1932497" y="885460"/>
                </a:cubicBezTo>
                <a:close/>
                <a:moveTo>
                  <a:pt x="1028922" y="281987"/>
                </a:moveTo>
                <a:cubicBezTo>
                  <a:pt x="1157068" y="321344"/>
                  <a:pt x="1128134" y="299573"/>
                  <a:pt x="1193247" y="332230"/>
                </a:cubicBezTo>
                <a:cubicBezTo>
                  <a:pt x="1269854" y="451410"/>
                  <a:pt x="1301375" y="602654"/>
                  <a:pt x="1295736" y="739575"/>
                </a:cubicBezTo>
                <a:cubicBezTo>
                  <a:pt x="1418781" y="730097"/>
                  <a:pt x="1391656" y="622269"/>
                  <a:pt x="1842154" y="674175"/>
                </a:cubicBezTo>
                <a:cubicBezTo>
                  <a:pt x="2251963" y="725703"/>
                  <a:pt x="2543357" y="1202505"/>
                  <a:pt x="2543357" y="1911138"/>
                </a:cubicBezTo>
                <a:cubicBezTo>
                  <a:pt x="2543357" y="2619771"/>
                  <a:pt x="2228290" y="3174439"/>
                  <a:pt x="1189012" y="3004227"/>
                </a:cubicBezTo>
                <a:cubicBezTo>
                  <a:pt x="266689" y="3142266"/>
                  <a:pt x="99973" y="2479414"/>
                  <a:pt x="24671" y="2089269"/>
                </a:cubicBezTo>
                <a:cubicBezTo>
                  <a:pt x="-50631" y="1699124"/>
                  <a:pt x="9514" y="922425"/>
                  <a:pt x="737199" y="663358"/>
                </a:cubicBezTo>
                <a:cubicBezTo>
                  <a:pt x="1021153" y="585721"/>
                  <a:pt x="1093645" y="690425"/>
                  <a:pt x="1216376" y="728497"/>
                </a:cubicBezTo>
                <a:cubicBezTo>
                  <a:pt x="1183268" y="569368"/>
                  <a:pt x="1135766" y="458984"/>
                  <a:pt x="1028922" y="281987"/>
                </a:cubicBezTo>
                <a:close/>
                <a:moveTo>
                  <a:pt x="1919942" y="47"/>
                </a:moveTo>
                <a:cubicBezTo>
                  <a:pt x="2086542" y="1491"/>
                  <a:pt x="2263938" y="35583"/>
                  <a:pt x="2350876" y="60453"/>
                </a:cubicBezTo>
                <a:cubicBezTo>
                  <a:pt x="2672784" y="174000"/>
                  <a:pt x="2321773" y="213881"/>
                  <a:pt x="2220060" y="345654"/>
                </a:cubicBezTo>
                <a:cubicBezTo>
                  <a:pt x="2118347" y="477427"/>
                  <a:pt x="2005019" y="609932"/>
                  <a:pt x="1770740" y="609932"/>
                </a:cubicBezTo>
                <a:lnTo>
                  <a:pt x="1326444" y="614956"/>
                </a:lnTo>
                <a:lnTo>
                  <a:pt x="1346541" y="320533"/>
                </a:lnTo>
                <a:cubicBezTo>
                  <a:pt x="1401807" y="115484"/>
                  <a:pt x="1563158" y="44336"/>
                  <a:pt x="1760692" y="11037"/>
                </a:cubicBezTo>
                <a:cubicBezTo>
                  <a:pt x="1810076" y="2712"/>
                  <a:pt x="1864409" y="-434"/>
                  <a:pt x="1919942" y="47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2" name="Freeform 32">
            <a:extLst>
              <a:ext uri="{FF2B5EF4-FFF2-40B4-BE49-F238E27FC236}">
                <a16:creationId xmlns:a16="http://schemas.microsoft.com/office/drawing/2014/main" id="{9C5A04AA-A50B-457A-A783-D941E78BCCDF}"/>
              </a:ext>
            </a:extLst>
          </p:cNvPr>
          <p:cNvSpPr/>
          <p:nvPr/>
        </p:nvSpPr>
        <p:spPr>
          <a:xfrm>
            <a:off x="4360223" y="1480860"/>
            <a:ext cx="597487" cy="547278"/>
          </a:xfrm>
          <a:custGeom>
            <a:avLst/>
            <a:gdLst/>
            <a:ahLst/>
            <a:cxnLst/>
            <a:rect l="l" t="t" r="r" b="b"/>
            <a:pathLst>
              <a:path w="3210745" h="2940925">
                <a:moveTo>
                  <a:pt x="340528" y="2526682"/>
                </a:moveTo>
                <a:cubicBezTo>
                  <a:pt x="280875" y="2526682"/>
                  <a:pt x="232516" y="2575041"/>
                  <a:pt x="232516" y="2634694"/>
                </a:cubicBezTo>
                <a:cubicBezTo>
                  <a:pt x="232516" y="2694347"/>
                  <a:pt x="280875" y="2742706"/>
                  <a:pt x="340528" y="2742706"/>
                </a:cubicBezTo>
                <a:cubicBezTo>
                  <a:pt x="400181" y="2742706"/>
                  <a:pt x="448540" y="2694347"/>
                  <a:pt x="448540" y="2634694"/>
                </a:cubicBezTo>
                <a:cubicBezTo>
                  <a:pt x="448540" y="2575041"/>
                  <a:pt x="400181" y="2526682"/>
                  <a:pt x="340528" y="2526682"/>
                </a:cubicBezTo>
                <a:close/>
                <a:moveTo>
                  <a:pt x="1821636" y="152"/>
                </a:moveTo>
                <a:cubicBezTo>
                  <a:pt x="1920275" y="-4956"/>
                  <a:pt x="2051571" y="119306"/>
                  <a:pt x="2102482" y="278737"/>
                </a:cubicBezTo>
                <a:cubicBezTo>
                  <a:pt x="2192513" y="649582"/>
                  <a:pt x="1575154" y="1213351"/>
                  <a:pt x="2006019" y="1236931"/>
                </a:cubicBezTo>
                <a:cubicBezTo>
                  <a:pt x="2310412" y="1206920"/>
                  <a:pt x="2473326" y="1176910"/>
                  <a:pt x="2803442" y="1166192"/>
                </a:cubicBezTo>
                <a:cubicBezTo>
                  <a:pt x="3103547" y="1170479"/>
                  <a:pt x="3152850" y="1361260"/>
                  <a:pt x="3002798" y="1564903"/>
                </a:cubicBezTo>
                <a:cubicBezTo>
                  <a:pt x="3191435" y="1575621"/>
                  <a:pt x="3347919" y="1869296"/>
                  <a:pt x="3022090" y="1989338"/>
                </a:cubicBezTo>
                <a:cubicBezTo>
                  <a:pt x="3332913" y="2182262"/>
                  <a:pt x="3154994" y="2426634"/>
                  <a:pt x="2977074" y="2471650"/>
                </a:cubicBezTo>
                <a:cubicBezTo>
                  <a:pt x="3127127" y="2606697"/>
                  <a:pt x="3109978" y="2709590"/>
                  <a:pt x="2957782" y="2793191"/>
                </a:cubicBezTo>
                <a:cubicBezTo>
                  <a:pt x="2620164" y="2932526"/>
                  <a:pt x="1747715" y="3028988"/>
                  <a:pt x="1253613" y="2818914"/>
                </a:cubicBezTo>
                <a:cubicBezTo>
                  <a:pt x="1018944" y="2738561"/>
                  <a:pt x="869067" y="2654318"/>
                  <a:pt x="700568" y="2648441"/>
                </a:cubicBezTo>
                <a:lnTo>
                  <a:pt x="700568" y="2796242"/>
                </a:lnTo>
                <a:cubicBezTo>
                  <a:pt x="700568" y="2860729"/>
                  <a:pt x="648291" y="2913006"/>
                  <a:pt x="583804" y="2913006"/>
                </a:cubicBezTo>
                <a:lnTo>
                  <a:pt x="0" y="2913006"/>
                </a:lnTo>
                <a:lnTo>
                  <a:pt x="0" y="1400838"/>
                </a:lnTo>
                <a:lnTo>
                  <a:pt x="583804" y="1400838"/>
                </a:lnTo>
                <a:cubicBezTo>
                  <a:pt x="648291" y="1400838"/>
                  <a:pt x="700568" y="1453115"/>
                  <a:pt x="700568" y="1517602"/>
                </a:cubicBezTo>
                <a:lnTo>
                  <a:pt x="700568" y="1571674"/>
                </a:lnTo>
                <a:cubicBezTo>
                  <a:pt x="721537" y="1568378"/>
                  <a:pt x="746526" y="1559634"/>
                  <a:pt x="784162" y="1539180"/>
                </a:cubicBezTo>
                <a:cubicBezTo>
                  <a:pt x="831321" y="1421281"/>
                  <a:pt x="890271" y="1323747"/>
                  <a:pt x="1034964" y="1191915"/>
                </a:cubicBezTo>
                <a:cubicBezTo>
                  <a:pt x="1257900" y="851081"/>
                  <a:pt x="1628744" y="677449"/>
                  <a:pt x="1703770" y="169413"/>
                </a:cubicBezTo>
                <a:cubicBezTo>
                  <a:pt x="1715024" y="52855"/>
                  <a:pt x="1762452" y="3217"/>
                  <a:pt x="1821636" y="15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3" name="Rounded Rectangle 10">
            <a:extLst>
              <a:ext uri="{FF2B5EF4-FFF2-40B4-BE49-F238E27FC236}">
                <a16:creationId xmlns:a16="http://schemas.microsoft.com/office/drawing/2014/main" id="{B55467B8-5BFB-46FE-82D2-AA896BC192F1}"/>
              </a:ext>
            </a:extLst>
          </p:cNvPr>
          <p:cNvSpPr/>
          <p:nvPr/>
        </p:nvSpPr>
        <p:spPr>
          <a:xfrm>
            <a:off x="8534202" y="2515987"/>
            <a:ext cx="372169" cy="492524"/>
          </a:xfrm>
          <a:custGeom>
            <a:avLst/>
            <a:gdLst/>
            <a:ahLst/>
            <a:cxnLst/>
            <a:rect l="l" t="t" r="r" b="b"/>
            <a:pathLst>
              <a:path w="2448272" h="3240000">
                <a:moveTo>
                  <a:pt x="1358676" y="2676152"/>
                </a:moveTo>
                <a:cubicBezTo>
                  <a:pt x="1327753" y="2676152"/>
                  <a:pt x="1302685" y="2701220"/>
                  <a:pt x="1302685" y="2732143"/>
                </a:cubicBezTo>
                <a:lnTo>
                  <a:pt x="1302685" y="2956101"/>
                </a:lnTo>
                <a:cubicBezTo>
                  <a:pt x="1302685" y="2987024"/>
                  <a:pt x="1327753" y="3012092"/>
                  <a:pt x="1358676" y="3012092"/>
                </a:cubicBezTo>
                <a:lnTo>
                  <a:pt x="1582634" y="3012092"/>
                </a:lnTo>
                <a:cubicBezTo>
                  <a:pt x="1613557" y="3012092"/>
                  <a:pt x="1638625" y="2987024"/>
                  <a:pt x="1638625" y="2956101"/>
                </a:cubicBezTo>
                <a:lnTo>
                  <a:pt x="1638625" y="2732143"/>
                </a:lnTo>
                <a:cubicBezTo>
                  <a:pt x="1638625" y="2701220"/>
                  <a:pt x="1613557" y="2676152"/>
                  <a:pt x="1582634" y="2676152"/>
                </a:cubicBezTo>
                <a:close/>
                <a:moveTo>
                  <a:pt x="837062" y="2676152"/>
                </a:moveTo>
                <a:cubicBezTo>
                  <a:pt x="806139" y="2676152"/>
                  <a:pt x="781071" y="2701220"/>
                  <a:pt x="781071" y="2732143"/>
                </a:cubicBezTo>
                <a:lnTo>
                  <a:pt x="781071" y="2956101"/>
                </a:lnTo>
                <a:cubicBezTo>
                  <a:pt x="781071" y="2987024"/>
                  <a:pt x="806139" y="3012092"/>
                  <a:pt x="837062" y="3012092"/>
                </a:cubicBezTo>
                <a:lnTo>
                  <a:pt x="1061020" y="3012092"/>
                </a:lnTo>
                <a:cubicBezTo>
                  <a:pt x="1091943" y="3012092"/>
                  <a:pt x="1117011" y="2987024"/>
                  <a:pt x="1117011" y="2956101"/>
                </a:cubicBezTo>
                <a:lnTo>
                  <a:pt x="1117011" y="2732143"/>
                </a:lnTo>
                <a:cubicBezTo>
                  <a:pt x="1117011" y="2701220"/>
                  <a:pt x="1091943" y="2676152"/>
                  <a:pt x="1061020" y="2676152"/>
                </a:cubicBezTo>
                <a:close/>
                <a:moveTo>
                  <a:pt x="315448" y="2676152"/>
                </a:moveTo>
                <a:cubicBezTo>
                  <a:pt x="284525" y="2676152"/>
                  <a:pt x="259457" y="2701220"/>
                  <a:pt x="259457" y="2732143"/>
                </a:cubicBezTo>
                <a:lnTo>
                  <a:pt x="259457" y="2956101"/>
                </a:lnTo>
                <a:cubicBezTo>
                  <a:pt x="259457" y="2987024"/>
                  <a:pt x="284525" y="3012092"/>
                  <a:pt x="315448" y="3012092"/>
                </a:cubicBezTo>
                <a:lnTo>
                  <a:pt x="539406" y="3012092"/>
                </a:lnTo>
                <a:cubicBezTo>
                  <a:pt x="570329" y="3012092"/>
                  <a:pt x="595397" y="2987024"/>
                  <a:pt x="595397" y="2956101"/>
                </a:cubicBezTo>
                <a:lnTo>
                  <a:pt x="595397" y="2732143"/>
                </a:lnTo>
                <a:cubicBezTo>
                  <a:pt x="595397" y="2701220"/>
                  <a:pt x="570329" y="2676152"/>
                  <a:pt x="539406" y="2676152"/>
                </a:cubicBezTo>
                <a:close/>
                <a:moveTo>
                  <a:pt x="1880291" y="2179832"/>
                </a:moveTo>
                <a:cubicBezTo>
                  <a:pt x="1849368" y="2179832"/>
                  <a:pt x="1824300" y="2204900"/>
                  <a:pt x="1824300" y="2235823"/>
                </a:cubicBezTo>
                <a:lnTo>
                  <a:pt x="1824300" y="2956101"/>
                </a:lnTo>
                <a:cubicBezTo>
                  <a:pt x="1824300" y="2987024"/>
                  <a:pt x="1849368" y="3012092"/>
                  <a:pt x="1880291" y="3012092"/>
                </a:cubicBezTo>
                <a:lnTo>
                  <a:pt x="2104249" y="3012092"/>
                </a:lnTo>
                <a:cubicBezTo>
                  <a:pt x="2135172" y="3012092"/>
                  <a:pt x="2160240" y="2987024"/>
                  <a:pt x="2160240" y="2956101"/>
                </a:cubicBezTo>
                <a:lnTo>
                  <a:pt x="2160240" y="2235823"/>
                </a:lnTo>
                <a:cubicBezTo>
                  <a:pt x="2160240" y="2204900"/>
                  <a:pt x="2135172" y="2179832"/>
                  <a:pt x="2104249" y="2179832"/>
                </a:cubicBezTo>
                <a:close/>
                <a:moveTo>
                  <a:pt x="1358676" y="2179832"/>
                </a:moveTo>
                <a:cubicBezTo>
                  <a:pt x="1327753" y="2179832"/>
                  <a:pt x="1302685" y="2204900"/>
                  <a:pt x="1302685" y="2235823"/>
                </a:cubicBezTo>
                <a:lnTo>
                  <a:pt x="1302685" y="2459781"/>
                </a:lnTo>
                <a:cubicBezTo>
                  <a:pt x="1302685" y="2490704"/>
                  <a:pt x="1327753" y="2515772"/>
                  <a:pt x="1358676" y="2515772"/>
                </a:cubicBezTo>
                <a:lnTo>
                  <a:pt x="1582634" y="2515772"/>
                </a:lnTo>
                <a:cubicBezTo>
                  <a:pt x="1613557" y="2515772"/>
                  <a:pt x="1638625" y="2490704"/>
                  <a:pt x="1638625" y="2459781"/>
                </a:cubicBezTo>
                <a:lnTo>
                  <a:pt x="1638625" y="2235823"/>
                </a:lnTo>
                <a:cubicBezTo>
                  <a:pt x="1638625" y="2204900"/>
                  <a:pt x="1613557" y="2179832"/>
                  <a:pt x="1582634" y="2179832"/>
                </a:cubicBezTo>
                <a:close/>
                <a:moveTo>
                  <a:pt x="837062" y="2179832"/>
                </a:moveTo>
                <a:cubicBezTo>
                  <a:pt x="806139" y="2179832"/>
                  <a:pt x="781071" y="2204900"/>
                  <a:pt x="781071" y="2235823"/>
                </a:cubicBezTo>
                <a:lnTo>
                  <a:pt x="781071" y="2459781"/>
                </a:lnTo>
                <a:cubicBezTo>
                  <a:pt x="781071" y="2490704"/>
                  <a:pt x="806139" y="2515772"/>
                  <a:pt x="837062" y="2515772"/>
                </a:cubicBezTo>
                <a:lnTo>
                  <a:pt x="1061020" y="2515772"/>
                </a:lnTo>
                <a:cubicBezTo>
                  <a:pt x="1091943" y="2515772"/>
                  <a:pt x="1117011" y="2490704"/>
                  <a:pt x="1117011" y="2459781"/>
                </a:cubicBezTo>
                <a:lnTo>
                  <a:pt x="1117011" y="2235823"/>
                </a:lnTo>
                <a:cubicBezTo>
                  <a:pt x="1117011" y="2204900"/>
                  <a:pt x="1091943" y="2179832"/>
                  <a:pt x="1061020" y="2179832"/>
                </a:cubicBezTo>
                <a:close/>
                <a:moveTo>
                  <a:pt x="315448" y="2179832"/>
                </a:moveTo>
                <a:cubicBezTo>
                  <a:pt x="284525" y="2179832"/>
                  <a:pt x="259457" y="2204900"/>
                  <a:pt x="259457" y="2235823"/>
                </a:cubicBezTo>
                <a:lnTo>
                  <a:pt x="259457" y="2459781"/>
                </a:lnTo>
                <a:cubicBezTo>
                  <a:pt x="259457" y="2490704"/>
                  <a:pt x="284525" y="2515772"/>
                  <a:pt x="315448" y="2515772"/>
                </a:cubicBezTo>
                <a:lnTo>
                  <a:pt x="539406" y="2515772"/>
                </a:lnTo>
                <a:cubicBezTo>
                  <a:pt x="570329" y="2515772"/>
                  <a:pt x="595397" y="2490704"/>
                  <a:pt x="595397" y="2459781"/>
                </a:cubicBezTo>
                <a:lnTo>
                  <a:pt x="595397" y="2235823"/>
                </a:lnTo>
                <a:cubicBezTo>
                  <a:pt x="595397" y="2204900"/>
                  <a:pt x="570329" y="2179832"/>
                  <a:pt x="539406" y="2179832"/>
                </a:cubicBezTo>
                <a:close/>
                <a:moveTo>
                  <a:pt x="1880291" y="1683512"/>
                </a:moveTo>
                <a:cubicBezTo>
                  <a:pt x="1849368" y="1683512"/>
                  <a:pt x="1824300" y="1708580"/>
                  <a:pt x="1824300" y="1739503"/>
                </a:cubicBezTo>
                <a:lnTo>
                  <a:pt x="1824300" y="1963461"/>
                </a:lnTo>
                <a:cubicBezTo>
                  <a:pt x="1824300" y="1994384"/>
                  <a:pt x="1849368" y="2019452"/>
                  <a:pt x="1880291" y="2019452"/>
                </a:cubicBezTo>
                <a:lnTo>
                  <a:pt x="2104249" y="2019452"/>
                </a:lnTo>
                <a:cubicBezTo>
                  <a:pt x="2135172" y="2019452"/>
                  <a:pt x="2160240" y="1994384"/>
                  <a:pt x="2160240" y="1963461"/>
                </a:cubicBezTo>
                <a:lnTo>
                  <a:pt x="2160240" y="1739503"/>
                </a:lnTo>
                <a:cubicBezTo>
                  <a:pt x="2160240" y="1708580"/>
                  <a:pt x="2135172" y="1683512"/>
                  <a:pt x="2104249" y="1683512"/>
                </a:cubicBezTo>
                <a:close/>
                <a:moveTo>
                  <a:pt x="1358676" y="1683512"/>
                </a:moveTo>
                <a:cubicBezTo>
                  <a:pt x="1327753" y="1683512"/>
                  <a:pt x="1302685" y="1708580"/>
                  <a:pt x="1302685" y="1739503"/>
                </a:cubicBezTo>
                <a:lnTo>
                  <a:pt x="1302685" y="1963461"/>
                </a:lnTo>
                <a:cubicBezTo>
                  <a:pt x="1302685" y="1994384"/>
                  <a:pt x="1327753" y="2019452"/>
                  <a:pt x="1358676" y="2019452"/>
                </a:cubicBezTo>
                <a:lnTo>
                  <a:pt x="1582634" y="2019452"/>
                </a:lnTo>
                <a:cubicBezTo>
                  <a:pt x="1613557" y="2019452"/>
                  <a:pt x="1638625" y="1994384"/>
                  <a:pt x="1638625" y="1963461"/>
                </a:cubicBezTo>
                <a:lnTo>
                  <a:pt x="1638625" y="1739503"/>
                </a:lnTo>
                <a:cubicBezTo>
                  <a:pt x="1638625" y="1708580"/>
                  <a:pt x="1613557" y="1683512"/>
                  <a:pt x="1582634" y="1683512"/>
                </a:cubicBezTo>
                <a:close/>
                <a:moveTo>
                  <a:pt x="837062" y="1683512"/>
                </a:moveTo>
                <a:cubicBezTo>
                  <a:pt x="806139" y="1683512"/>
                  <a:pt x="781071" y="1708580"/>
                  <a:pt x="781071" y="1739503"/>
                </a:cubicBezTo>
                <a:lnTo>
                  <a:pt x="781071" y="1963461"/>
                </a:lnTo>
                <a:cubicBezTo>
                  <a:pt x="781071" y="1994384"/>
                  <a:pt x="806139" y="2019452"/>
                  <a:pt x="837062" y="2019452"/>
                </a:cubicBezTo>
                <a:lnTo>
                  <a:pt x="1061020" y="2019452"/>
                </a:lnTo>
                <a:cubicBezTo>
                  <a:pt x="1091943" y="2019452"/>
                  <a:pt x="1117011" y="1994384"/>
                  <a:pt x="1117011" y="1963461"/>
                </a:cubicBezTo>
                <a:lnTo>
                  <a:pt x="1117011" y="1739503"/>
                </a:lnTo>
                <a:cubicBezTo>
                  <a:pt x="1117011" y="1708580"/>
                  <a:pt x="1091943" y="1683512"/>
                  <a:pt x="1061020" y="1683512"/>
                </a:cubicBezTo>
                <a:close/>
                <a:moveTo>
                  <a:pt x="315448" y="1683512"/>
                </a:moveTo>
                <a:cubicBezTo>
                  <a:pt x="284525" y="1683512"/>
                  <a:pt x="259457" y="1708580"/>
                  <a:pt x="259457" y="1739503"/>
                </a:cubicBezTo>
                <a:lnTo>
                  <a:pt x="259457" y="1963461"/>
                </a:lnTo>
                <a:cubicBezTo>
                  <a:pt x="259457" y="1994384"/>
                  <a:pt x="284525" y="2019452"/>
                  <a:pt x="315448" y="2019452"/>
                </a:cubicBezTo>
                <a:lnTo>
                  <a:pt x="539406" y="2019452"/>
                </a:lnTo>
                <a:cubicBezTo>
                  <a:pt x="570329" y="2019452"/>
                  <a:pt x="595397" y="1994384"/>
                  <a:pt x="595397" y="1963461"/>
                </a:cubicBezTo>
                <a:lnTo>
                  <a:pt x="595397" y="1739503"/>
                </a:lnTo>
                <a:cubicBezTo>
                  <a:pt x="595397" y="1708580"/>
                  <a:pt x="570329" y="1683512"/>
                  <a:pt x="539406" y="1683512"/>
                </a:cubicBezTo>
                <a:close/>
                <a:moveTo>
                  <a:pt x="1880291" y="1187192"/>
                </a:moveTo>
                <a:cubicBezTo>
                  <a:pt x="1849368" y="1187192"/>
                  <a:pt x="1824300" y="1212260"/>
                  <a:pt x="1824300" y="1243183"/>
                </a:cubicBezTo>
                <a:lnTo>
                  <a:pt x="1824300" y="1467141"/>
                </a:lnTo>
                <a:cubicBezTo>
                  <a:pt x="1824300" y="1498064"/>
                  <a:pt x="1849368" y="1523132"/>
                  <a:pt x="1880291" y="1523132"/>
                </a:cubicBezTo>
                <a:lnTo>
                  <a:pt x="2104249" y="1523132"/>
                </a:lnTo>
                <a:cubicBezTo>
                  <a:pt x="2135172" y="1523132"/>
                  <a:pt x="2160240" y="1498064"/>
                  <a:pt x="2160240" y="1467141"/>
                </a:cubicBezTo>
                <a:lnTo>
                  <a:pt x="2160240" y="1243183"/>
                </a:lnTo>
                <a:cubicBezTo>
                  <a:pt x="2160240" y="1212260"/>
                  <a:pt x="2135172" y="1187192"/>
                  <a:pt x="2104249" y="1187192"/>
                </a:cubicBezTo>
                <a:close/>
                <a:moveTo>
                  <a:pt x="1358676" y="1187192"/>
                </a:moveTo>
                <a:cubicBezTo>
                  <a:pt x="1327753" y="1187192"/>
                  <a:pt x="1302685" y="1212260"/>
                  <a:pt x="1302685" y="1243183"/>
                </a:cubicBezTo>
                <a:lnTo>
                  <a:pt x="1302685" y="1467141"/>
                </a:lnTo>
                <a:cubicBezTo>
                  <a:pt x="1302685" y="1498064"/>
                  <a:pt x="1327753" y="1523132"/>
                  <a:pt x="1358676" y="1523132"/>
                </a:cubicBezTo>
                <a:lnTo>
                  <a:pt x="1582634" y="1523132"/>
                </a:lnTo>
                <a:cubicBezTo>
                  <a:pt x="1613557" y="1523132"/>
                  <a:pt x="1638625" y="1498064"/>
                  <a:pt x="1638625" y="1467141"/>
                </a:cubicBezTo>
                <a:lnTo>
                  <a:pt x="1638625" y="1243183"/>
                </a:lnTo>
                <a:cubicBezTo>
                  <a:pt x="1638625" y="1212260"/>
                  <a:pt x="1613557" y="1187192"/>
                  <a:pt x="1582634" y="1187192"/>
                </a:cubicBezTo>
                <a:close/>
                <a:moveTo>
                  <a:pt x="837062" y="1187192"/>
                </a:moveTo>
                <a:cubicBezTo>
                  <a:pt x="806139" y="1187192"/>
                  <a:pt x="781071" y="1212260"/>
                  <a:pt x="781071" y="1243183"/>
                </a:cubicBezTo>
                <a:lnTo>
                  <a:pt x="781071" y="1467141"/>
                </a:lnTo>
                <a:cubicBezTo>
                  <a:pt x="781071" y="1498064"/>
                  <a:pt x="806139" y="1523132"/>
                  <a:pt x="837062" y="1523132"/>
                </a:cubicBezTo>
                <a:lnTo>
                  <a:pt x="1061020" y="1523132"/>
                </a:lnTo>
                <a:cubicBezTo>
                  <a:pt x="1091943" y="1523132"/>
                  <a:pt x="1117011" y="1498064"/>
                  <a:pt x="1117011" y="1467141"/>
                </a:cubicBezTo>
                <a:lnTo>
                  <a:pt x="1117011" y="1243183"/>
                </a:lnTo>
                <a:cubicBezTo>
                  <a:pt x="1117011" y="1212260"/>
                  <a:pt x="1091943" y="1187192"/>
                  <a:pt x="1061020" y="1187192"/>
                </a:cubicBezTo>
                <a:close/>
                <a:moveTo>
                  <a:pt x="315448" y="1187192"/>
                </a:moveTo>
                <a:cubicBezTo>
                  <a:pt x="284525" y="1187192"/>
                  <a:pt x="259457" y="1212260"/>
                  <a:pt x="259457" y="1243183"/>
                </a:cubicBezTo>
                <a:lnTo>
                  <a:pt x="259457" y="1467141"/>
                </a:lnTo>
                <a:cubicBezTo>
                  <a:pt x="259457" y="1498064"/>
                  <a:pt x="284525" y="1523132"/>
                  <a:pt x="315448" y="1523132"/>
                </a:cubicBezTo>
                <a:lnTo>
                  <a:pt x="539406" y="1523132"/>
                </a:lnTo>
                <a:cubicBezTo>
                  <a:pt x="570329" y="1523132"/>
                  <a:pt x="595397" y="1498064"/>
                  <a:pt x="595397" y="1467141"/>
                </a:cubicBezTo>
                <a:lnTo>
                  <a:pt x="595397" y="1243183"/>
                </a:lnTo>
                <a:cubicBezTo>
                  <a:pt x="595397" y="1212260"/>
                  <a:pt x="570329" y="1187192"/>
                  <a:pt x="539406" y="1187192"/>
                </a:cubicBezTo>
                <a:close/>
                <a:moveTo>
                  <a:pt x="348041" y="163575"/>
                </a:moveTo>
                <a:cubicBezTo>
                  <a:pt x="275130" y="163575"/>
                  <a:pt x="216024" y="222681"/>
                  <a:pt x="216024" y="295592"/>
                </a:cubicBezTo>
                <a:lnTo>
                  <a:pt x="216024" y="823646"/>
                </a:lnTo>
                <a:cubicBezTo>
                  <a:pt x="216024" y="896557"/>
                  <a:pt x="275130" y="955663"/>
                  <a:pt x="348041" y="955663"/>
                </a:cubicBezTo>
                <a:lnTo>
                  <a:pt x="2100231" y="955663"/>
                </a:lnTo>
                <a:cubicBezTo>
                  <a:pt x="2173142" y="955663"/>
                  <a:pt x="2232248" y="896557"/>
                  <a:pt x="2232248" y="823646"/>
                </a:cubicBezTo>
                <a:lnTo>
                  <a:pt x="2232248" y="295592"/>
                </a:lnTo>
                <a:cubicBezTo>
                  <a:pt x="2232248" y="222681"/>
                  <a:pt x="2173142" y="163575"/>
                  <a:pt x="2100231" y="163575"/>
                </a:cubicBezTo>
                <a:close/>
                <a:moveTo>
                  <a:pt x="265172" y="0"/>
                </a:moveTo>
                <a:lnTo>
                  <a:pt x="2183100" y="0"/>
                </a:lnTo>
                <a:cubicBezTo>
                  <a:pt x="2329550" y="0"/>
                  <a:pt x="2448272" y="118722"/>
                  <a:pt x="2448272" y="265172"/>
                </a:cubicBezTo>
                <a:lnTo>
                  <a:pt x="2448272" y="2974828"/>
                </a:lnTo>
                <a:cubicBezTo>
                  <a:pt x="2448272" y="3121278"/>
                  <a:pt x="2329550" y="3240000"/>
                  <a:pt x="2183100" y="3240000"/>
                </a:cubicBezTo>
                <a:lnTo>
                  <a:pt x="265172" y="3240000"/>
                </a:lnTo>
                <a:cubicBezTo>
                  <a:pt x="118722" y="3240000"/>
                  <a:pt x="0" y="3121278"/>
                  <a:pt x="0" y="2974828"/>
                </a:cubicBezTo>
                <a:lnTo>
                  <a:pt x="0" y="265172"/>
                </a:lnTo>
                <a:cubicBezTo>
                  <a:pt x="0" y="118722"/>
                  <a:pt x="118722" y="0"/>
                  <a:pt x="26517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4" name="Rounded Rectangle 32">
            <a:extLst>
              <a:ext uri="{FF2B5EF4-FFF2-40B4-BE49-F238E27FC236}">
                <a16:creationId xmlns:a16="http://schemas.microsoft.com/office/drawing/2014/main" id="{A7C45BCB-0B8E-4E0E-842A-DD554B68B1C0}"/>
              </a:ext>
            </a:extLst>
          </p:cNvPr>
          <p:cNvSpPr/>
          <p:nvPr/>
        </p:nvSpPr>
        <p:spPr>
          <a:xfrm>
            <a:off x="10179594" y="3623455"/>
            <a:ext cx="491492" cy="49149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19696" y="2510955"/>
                </a:moveTo>
                <a:lnTo>
                  <a:pt x="2019696" y="2797359"/>
                </a:lnTo>
                <a:lnTo>
                  <a:pt x="2914589" y="2797359"/>
                </a:lnTo>
                <a:lnTo>
                  <a:pt x="2914589" y="2510955"/>
                </a:lnTo>
                <a:close/>
                <a:moveTo>
                  <a:pt x="2019696" y="2081348"/>
                </a:moveTo>
                <a:lnTo>
                  <a:pt x="2019696" y="2367752"/>
                </a:lnTo>
                <a:lnTo>
                  <a:pt x="2914589" y="2367752"/>
                </a:lnTo>
                <a:lnTo>
                  <a:pt x="2914589" y="2081348"/>
                </a:lnTo>
                <a:close/>
                <a:moveTo>
                  <a:pt x="580710" y="2021703"/>
                </a:moveTo>
                <a:lnTo>
                  <a:pt x="378191" y="2224222"/>
                </a:lnTo>
                <a:lnTo>
                  <a:pt x="593323" y="2439354"/>
                </a:lnTo>
                <a:lnTo>
                  <a:pt x="378191" y="2654485"/>
                </a:lnTo>
                <a:lnTo>
                  <a:pt x="580710" y="2857004"/>
                </a:lnTo>
                <a:lnTo>
                  <a:pt x="795842" y="2641872"/>
                </a:lnTo>
                <a:lnTo>
                  <a:pt x="1010973" y="2857004"/>
                </a:lnTo>
                <a:lnTo>
                  <a:pt x="1213492" y="2654485"/>
                </a:lnTo>
                <a:lnTo>
                  <a:pt x="998360" y="2439354"/>
                </a:lnTo>
                <a:lnTo>
                  <a:pt x="1213492" y="2224222"/>
                </a:lnTo>
                <a:lnTo>
                  <a:pt x="1010973" y="2021703"/>
                </a:lnTo>
                <a:lnTo>
                  <a:pt x="795842" y="2236835"/>
                </a:lnTo>
                <a:close/>
                <a:moveTo>
                  <a:pt x="1656000" y="1656001"/>
                </a:moveTo>
                <a:lnTo>
                  <a:pt x="3240000" y="1656001"/>
                </a:lnTo>
                <a:lnTo>
                  <a:pt x="3240000" y="2699989"/>
                </a:lnTo>
                <a:cubicBezTo>
                  <a:pt x="3240000" y="2998229"/>
                  <a:pt x="2998229" y="3240000"/>
                  <a:pt x="2699989" y="3240000"/>
                </a:cubicBezTo>
                <a:lnTo>
                  <a:pt x="1656000" y="3240000"/>
                </a:lnTo>
                <a:close/>
                <a:moveTo>
                  <a:pt x="0" y="1656001"/>
                </a:moveTo>
                <a:lnTo>
                  <a:pt x="1584000" y="1656001"/>
                </a:lnTo>
                <a:lnTo>
                  <a:pt x="1584000" y="3240000"/>
                </a:lnTo>
                <a:lnTo>
                  <a:pt x="540011" y="3240000"/>
                </a:lnTo>
                <a:cubicBezTo>
                  <a:pt x="241771" y="3240000"/>
                  <a:pt x="0" y="2998229"/>
                  <a:pt x="0" y="2699989"/>
                </a:cubicBezTo>
                <a:close/>
                <a:moveTo>
                  <a:pt x="2467143" y="957859"/>
                </a:moveTo>
                <a:cubicBezTo>
                  <a:pt x="2388055" y="957859"/>
                  <a:pt x="2323941" y="1021973"/>
                  <a:pt x="2323941" y="1101061"/>
                </a:cubicBezTo>
                <a:cubicBezTo>
                  <a:pt x="2323941" y="1180149"/>
                  <a:pt x="2388055" y="1244263"/>
                  <a:pt x="2467143" y="1244263"/>
                </a:cubicBezTo>
                <a:cubicBezTo>
                  <a:pt x="2546231" y="1244263"/>
                  <a:pt x="2610345" y="1180149"/>
                  <a:pt x="2610345" y="1101061"/>
                </a:cubicBezTo>
                <a:cubicBezTo>
                  <a:pt x="2610345" y="1021973"/>
                  <a:pt x="2546231" y="957859"/>
                  <a:pt x="2467143" y="957859"/>
                </a:cubicBezTo>
                <a:close/>
                <a:moveTo>
                  <a:pt x="2019696" y="635775"/>
                </a:moveTo>
                <a:lnTo>
                  <a:pt x="2019696" y="922180"/>
                </a:lnTo>
                <a:lnTo>
                  <a:pt x="2914589" y="922180"/>
                </a:lnTo>
                <a:lnTo>
                  <a:pt x="2914589" y="635775"/>
                </a:lnTo>
                <a:close/>
                <a:moveTo>
                  <a:pt x="652639" y="331531"/>
                </a:moveTo>
                <a:lnTo>
                  <a:pt x="652639" y="635775"/>
                </a:lnTo>
                <a:lnTo>
                  <a:pt x="348395" y="635775"/>
                </a:lnTo>
                <a:lnTo>
                  <a:pt x="348395" y="922180"/>
                </a:lnTo>
                <a:lnTo>
                  <a:pt x="652639" y="922180"/>
                </a:lnTo>
                <a:lnTo>
                  <a:pt x="652639" y="1226424"/>
                </a:lnTo>
                <a:lnTo>
                  <a:pt x="939044" y="1226424"/>
                </a:lnTo>
                <a:lnTo>
                  <a:pt x="939044" y="922180"/>
                </a:lnTo>
                <a:lnTo>
                  <a:pt x="1243288" y="922180"/>
                </a:lnTo>
                <a:lnTo>
                  <a:pt x="1243288" y="635775"/>
                </a:lnTo>
                <a:lnTo>
                  <a:pt x="939044" y="635775"/>
                </a:lnTo>
                <a:lnTo>
                  <a:pt x="939044" y="331531"/>
                </a:lnTo>
                <a:close/>
                <a:moveTo>
                  <a:pt x="2467143" y="313692"/>
                </a:moveTo>
                <a:cubicBezTo>
                  <a:pt x="2388055" y="313692"/>
                  <a:pt x="2323941" y="377806"/>
                  <a:pt x="2323941" y="456894"/>
                </a:cubicBezTo>
                <a:cubicBezTo>
                  <a:pt x="2323941" y="535982"/>
                  <a:pt x="2388055" y="600096"/>
                  <a:pt x="2467143" y="600096"/>
                </a:cubicBezTo>
                <a:cubicBezTo>
                  <a:pt x="2546231" y="600096"/>
                  <a:pt x="2610345" y="535982"/>
                  <a:pt x="2610345" y="456894"/>
                </a:cubicBezTo>
                <a:cubicBezTo>
                  <a:pt x="2610345" y="377806"/>
                  <a:pt x="2546231" y="313692"/>
                  <a:pt x="2467143" y="313692"/>
                </a:cubicBezTo>
                <a:close/>
                <a:moveTo>
                  <a:pt x="540011" y="0"/>
                </a:moveTo>
                <a:lnTo>
                  <a:pt x="2699989" y="0"/>
                </a:lnTo>
                <a:cubicBezTo>
                  <a:pt x="2998229" y="0"/>
                  <a:pt x="3240000" y="241771"/>
                  <a:pt x="3240000" y="540011"/>
                </a:cubicBezTo>
                <a:lnTo>
                  <a:pt x="3240000" y="1584001"/>
                </a:lnTo>
                <a:lnTo>
                  <a:pt x="1656000" y="1584001"/>
                </a:lnTo>
                <a:lnTo>
                  <a:pt x="1656000" y="1"/>
                </a:lnTo>
                <a:lnTo>
                  <a:pt x="1584000" y="1"/>
                </a:lnTo>
                <a:lnTo>
                  <a:pt x="1584000" y="1584001"/>
                </a:lnTo>
                <a:lnTo>
                  <a:pt x="0" y="1584001"/>
                </a:lnTo>
                <a:lnTo>
                  <a:pt x="0" y="540011"/>
                </a:lnTo>
                <a:cubicBezTo>
                  <a:pt x="0" y="241771"/>
                  <a:pt x="241771" y="0"/>
                  <a:pt x="54001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5" name="Trapezoid 13">
            <a:extLst>
              <a:ext uri="{FF2B5EF4-FFF2-40B4-BE49-F238E27FC236}">
                <a16:creationId xmlns:a16="http://schemas.microsoft.com/office/drawing/2014/main" id="{EAB635DE-58EF-4585-A0F5-0790A1957A5B}"/>
              </a:ext>
            </a:extLst>
          </p:cNvPr>
          <p:cNvSpPr/>
          <p:nvPr/>
        </p:nvSpPr>
        <p:spPr>
          <a:xfrm>
            <a:off x="5324216" y="2538243"/>
            <a:ext cx="529844" cy="448015"/>
          </a:xfrm>
          <a:custGeom>
            <a:avLst/>
            <a:gdLst/>
            <a:ahLst/>
            <a:cxnLst/>
            <a:rect l="l" t="t" r="r" b="b"/>
            <a:pathLst>
              <a:path w="2736304" h="2313707">
                <a:moveTo>
                  <a:pt x="1046195" y="1945901"/>
                </a:moveTo>
                <a:lnTo>
                  <a:pt x="998316" y="2093032"/>
                </a:lnTo>
                <a:lnTo>
                  <a:pt x="1737988" y="2093032"/>
                </a:lnTo>
                <a:lnTo>
                  <a:pt x="1690109" y="1945901"/>
                </a:lnTo>
                <a:close/>
                <a:moveTo>
                  <a:pt x="396044" y="89541"/>
                </a:moveTo>
                <a:lnTo>
                  <a:pt x="396044" y="1241668"/>
                </a:lnTo>
                <a:lnTo>
                  <a:pt x="2340260" y="1241668"/>
                </a:lnTo>
                <a:lnTo>
                  <a:pt x="2340260" y="89541"/>
                </a:lnTo>
                <a:close/>
                <a:moveTo>
                  <a:pt x="252028" y="0"/>
                </a:moveTo>
                <a:lnTo>
                  <a:pt x="2484276" y="0"/>
                </a:lnTo>
                <a:lnTo>
                  <a:pt x="2484276" y="1331208"/>
                </a:lnTo>
                <a:lnTo>
                  <a:pt x="2484679" y="1331208"/>
                </a:lnTo>
                <a:lnTo>
                  <a:pt x="2736304" y="2195304"/>
                </a:lnTo>
                <a:lnTo>
                  <a:pt x="2736304" y="2313707"/>
                </a:lnTo>
                <a:lnTo>
                  <a:pt x="0" y="2313707"/>
                </a:lnTo>
                <a:lnTo>
                  <a:pt x="0" y="2195304"/>
                </a:lnTo>
                <a:lnTo>
                  <a:pt x="251625" y="1331208"/>
                </a:lnTo>
                <a:lnTo>
                  <a:pt x="252028" y="1331208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6" name="Rounded Rectangle 7">
            <a:extLst>
              <a:ext uri="{FF2B5EF4-FFF2-40B4-BE49-F238E27FC236}">
                <a16:creationId xmlns:a16="http://schemas.microsoft.com/office/drawing/2014/main" id="{890A206E-8EB0-46CB-87E5-BB62DA827BE4}"/>
              </a:ext>
            </a:extLst>
          </p:cNvPr>
          <p:cNvSpPr/>
          <p:nvPr/>
        </p:nvSpPr>
        <p:spPr>
          <a:xfrm>
            <a:off x="7858216" y="2527504"/>
            <a:ext cx="271294" cy="469495"/>
          </a:xfrm>
          <a:custGeom>
            <a:avLst/>
            <a:gdLst/>
            <a:ahLst/>
            <a:cxnLst/>
            <a:rect l="l" t="t" r="r" b="b"/>
            <a:pathLst>
              <a:path w="1872208" h="3240000">
                <a:moveTo>
                  <a:pt x="936104" y="2852499"/>
                </a:moveTo>
                <a:cubicBezTo>
                  <a:pt x="861605" y="2852499"/>
                  <a:pt x="801211" y="2912893"/>
                  <a:pt x="801211" y="2987392"/>
                </a:cubicBezTo>
                <a:cubicBezTo>
                  <a:pt x="801211" y="3061891"/>
                  <a:pt x="861605" y="3122285"/>
                  <a:pt x="936104" y="3122285"/>
                </a:cubicBezTo>
                <a:cubicBezTo>
                  <a:pt x="1010603" y="3122285"/>
                  <a:pt x="1070997" y="3061891"/>
                  <a:pt x="1070997" y="2987392"/>
                </a:cubicBezTo>
                <a:cubicBezTo>
                  <a:pt x="1070997" y="2912893"/>
                  <a:pt x="1010603" y="2852499"/>
                  <a:pt x="936104" y="2852499"/>
                </a:cubicBezTo>
                <a:close/>
                <a:moveTo>
                  <a:pt x="144016" y="323096"/>
                </a:moveTo>
                <a:lnTo>
                  <a:pt x="144016" y="2699360"/>
                </a:lnTo>
                <a:lnTo>
                  <a:pt x="1728192" y="2699360"/>
                </a:lnTo>
                <a:lnTo>
                  <a:pt x="1728192" y="323096"/>
                </a:lnTo>
                <a:close/>
                <a:moveTo>
                  <a:pt x="720104" y="107072"/>
                </a:moveTo>
                <a:cubicBezTo>
                  <a:pt x="690281" y="107072"/>
                  <a:pt x="666104" y="131249"/>
                  <a:pt x="666104" y="161072"/>
                </a:cubicBezTo>
                <a:cubicBezTo>
                  <a:pt x="666104" y="190895"/>
                  <a:pt x="690281" y="215072"/>
                  <a:pt x="720104" y="215072"/>
                </a:cubicBezTo>
                <a:lnTo>
                  <a:pt x="1152104" y="215072"/>
                </a:lnTo>
                <a:cubicBezTo>
                  <a:pt x="1181927" y="215072"/>
                  <a:pt x="1206104" y="190895"/>
                  <a:pt x="1206104" y="161072"/>
                </a:cubicBezTo>
                <a:cubicBezTo>
                  <a:pt x="1206104" y="131249"/>
                  <a:pt x="1181927" y="107072"/>
                  <a:pt x="1152104" y="107072"/>
                </a:cubicBezTo>
                <a:close/>
                <a:moveTo>
                  <a:pt x="312041" y="0"/>
                </a:moveTo>
                <a:lnTo>
                  <a:pt x="1560167" y="0"/>
                </a:lnTo>
                <a:cubicBezTo>
                  <a:pt x="1732502" y="0"/>
                  <a:pt x="1872208" y="139706"/>
                  <a:pt x="1872208" y="312041"/>
                </a:cubicBezTo>
                <a:lnTo>
                  <a:pt x="1872208" y="2927959"/>
                </a:lnTo>
                <a:cubicBezTo>
                  <a:pt x="1872208" y="3100294"/>
                  <a:pt x="1732502" y="3240000"/>
                  <a:pt x="1560167" y="3240000"/>
                </a:cubicBezTo>
                <a:lnTo>
                  <a:pt x="312041" y="3240000"/>
                </a:lnTo>
                <a:cubicBezTo>
                  <a:pt x="139706" y="3240000"/>
                  <a:pt x="0" y="3100294"/>
                  <a:pt x="0" y="2927959"/>
                </a:cubicBezTo>
                <a:lnTo>
                  <a:pt x="0" y="312041"/>
                </a:lnTo>
                <a:cubicBezTo>
                  <a:pt x="0" y="139706"/>
                  <a:pt x="139706" y="0"/>
                  <a:pt x="31204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7" name="Rectangle 18">
            <a:extLst>
              <a:ext uri="{FF2B5EF4-FFF2-40B4-BE49-F238E27FC236}">
                <a16:creationId xmlns:a16="http://schemas.microsoft.com/office/drawing/2014/main" id="{D8BFBE69-EC90-491A-A905-789398F4B3A8}"/>
              </a:ext>
            </a:extLst>
          </p:cNvPr>
          <p:cNvSpPr/>
          <p:nvPr/>
        </p:nvSpPr>
        <p:spPr>
          <a:xfrm>
            <a:off x="6258752" y="2567175"/>
            <a:ext cx="491054" cy="390153"/>
          </a:xfrm>
          <a:custGeom>
            <a:avLst/>
            <a:gdLst/>
            <a:ahLst/>
            <a:cxnLst/>
            <a:rect l="l" t="t" r="r" b="b"/>
            <a:pathLst>
              <a:path w="3240000" h="2574247">
                <a:moveTo>
                  <a:pt x="2393400" y="1814089"/>
                </a:moveTo>
                <a:cubicBezTo>
                  <a:pt x="2363577" y="1814089"/>
                  <a:pt x="2339400" y="1838266"/>
                  <a:pt x="2339400" y="1868089"/>
                </a:cubicBezTo>
                <a:cubicBezTo>
                  <a:pt x="2339400" y="1897912"/>
                  <a:pt x="2363577" y="1922089"/>
                  <a:pt x="2393400" y="1922089"/>
                </a:cubicBezTo>
                <a:lnTo>
                  <a:pt x="2573400" y="1922089"/>
                </a:lnTo>
                <a:cubicBezTo>
                  <a:pt x="2603223" y="1922089"/>
                  <a:pt x="2627400" y="1897912"/>
                  <a:pt x="2627400" y="1868089"/>
                </a:cubicBezTo>
                <a:cubicBezTo>
                  <a:pt x="2627400" y="1838266"/>
                  <a:pt x="2603223" y="1814089"/>
                  <a:pt x="2573400" y="1814089"/>
                </a:cubicBezTo>
                <a:close/>
                <a:moveTo>
                  <a:pt x="173344" y="1814089"/>
                </a:moveTo>
                <a:cubicBezTo>
                  <a:pt x="143521" y="1814089"/>
                  <a:pt x="119344" y="1838266"/>
                  <a:pt x="119344" y="1868089"/>
                </a:cubicBezTo>
                <a:cubicBezTo>
                  <a:pt x="119344" y="1897912"/>
                  <a:pt x="143521" y="1922089"/>
                  <a:pt x="173344" y="1922089"/>
                </a:cubicBezTo>
                <a:lnTo>
                  <a:pt x="353344" y="1922089"/>
                </a:lnTo>
                <a:cubicBezTo>
                  <a:pt x="383167" y="1922089"/>
                  <a:pt x="407344" y="1897912"/>
                  <a:pt x="407344" y="1868089"/>
                </a:cubicBezTo>
                <a:cubicBezTo>
                  <a:pt x="407344" y="1838266"/>
                  <a:pt x="383167" y="1814089"/>
                  <a:pt x="353344" y="1814089"/>
                </a:cubicBezTo>
                <a:close/>
                <a:moveTo>
                  <a:pt x="2933496" y="1796081"/>
                </a:moveTo>
                <a:cubicBezTo>
                  <a:pt x="2893727" y="1796081"/>
                  <a:pt x="2861488" y="1828320"/>
                  <a:pt x="2861488" y="1868089"/>
                </a:cubicBezTo>
                <a:cubicBezTo>
                  <a:pt x="2861488" y="1907858"/>
                  <a:pt x="2893727" y="1940097"/>
                  <a:pt x="2933496" y="1940097"/>
                </a:cubicBezTo>
                <a:cubicBezTo>
                  <a:pt x="2973265" y="1940097"/>
                  <a:pt x="3005504" y="1907858"/>
                  <a:pt x="3005504" y="1868089"/>
                </a:cubicBezTo>
                <a:cubicBezTo>
                  <a:pt x="3005504" y="1828320"/>
                  <a:pt x="2973265" y="1796081"/>
                  <a:pt x="2933496" y="1796081"/>
                </a:cubicBezTo>
                <a:close/>
                <a:moveTo>
                  <a:pt x="119344" y="122856"/>
                </a:moveTo>
                <a:lnTo>
                  <a:pt x="119344" y="1728192"/>
                </a:lnTo>
                <a:lnTo>
                  <a:pt x="3120656" y="1728192"/>
                </a:lnTo>
                <a:lnTo>
                  <a:pt x="3120656" y="122856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2016224"/>
                </a:lnTo>
                <a:lnTo>
                  <a:pt x="1812079" y="2016224"/>
                </a:lnTo>
                <a:lnTo>
                  <a:pt x="1857107" y="2320159"/>
                </a:lnTo>
                <a:lnTo>
                  <a:pt x="2357140" y="2320159"/>
                </a:lnTo>
                <a:cubicBezTo>
                  <a:pt x="2427304" y="2320159"/>
                  <a:pt x="2484184" y="2377039"/>
                  <a:pt x="2484184" y="2447203"/>
                </a:cubicBezTo>
                <a:lnTo>
                  <a:pt x="2484184" y="2574247"/>
                </a:lnTo>
                <a:lnTo>
                  <a:pt x="755992" y="2574247"/>
                </a:lnTo>
                <a:lnTo>
                  <a:pt x="755992" y="2447203"/>
                </a:lnTo>
                <a:cubicBezTo>
                  <a:pt x="755992" y="2377039"/>
                  <a:pt x="812872" y="2320159"/>
                  <a:pt x="883036" y="2320159"/>
                </a:cubicBezTo>
                <a:lnTo>
                  <a:pt x="1382894" y="2320159"/>
                </a:lnTo>
                <a:lnTo>
                  <a:pt x="1427922" y="2016224"/>
                </a:lnTo>
                <a:lnTo>
                  <a:pt x="0" y="2016224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8" name="Rounded Rectangle 25">
            <a:extLst>
              <a:ext uri="{FF2B5EF4-FFF2-40B4-BE49-F238E27FC236}">
                <a16:creationId xmlns:a16="http://schemas.microsoft.com/office/drawing/2014/main" id="{4572E89B-D1A8-4A73-807F-C57BE0137D47}"/>
              </a:ext>
            </a:extLst>
          </p:cNvPr>
          <p:cNvSpPr/>
          <p:nvPr/>
        </p:nvSpPr>
        <p:spPr>
          <a:xfrm>
            <a:off x="7154498" y="2552022"/>
            <a:ext cx="299026" cy="420457"/>
          </a:xfrm>
          <a:custGeom>
            <a:avLst/>
            <a:gdLst/>
            <a:ahLst/>
            <a:cxnLst/>
            <a:rect l="l" t="t" r="r" b="b"/>
            <a:pathLst>
              <a:path w="2304256" h="3240000">
                <a:moveTo>
                  <a:pt x="954128" y="3024336"/>
                </a:moveTo>
                <a:cubicBezTo>
                  <a:pt x="924305" y="3024336"/>
                  <a:pt x="900128" y="3048513"/>
                  <a:pt x="900128" y="3078336"/>
                </a:cubicBezTo>
                <a:cubicBezTo>
                  <a:pt x="900128" y="3108159"/>
                  <a:pt x="924305" y="3132336"/>
                  <a:pt x="954128" y="3132336"/>
                </a:cubicBezTo>
                <a:lnTo>
                  <a:pt x="1350128" y="3132336"/>
                </a:lnTo>
                <a:cubicBezTo>
                  <a:pt x="1379951" y="3132336"/>
                  <a:pt x="1404128" y="3108159"/>
                  <a:pt x="1404128" y="3078336"/>
                </a:cubicBezTo>
                <a:cubicBezTo>
                  <a:pt x="1404128" y="3048513"/>
                  <a:pt x="1379951" y="3024336"/>
                  <a:pt x="1350128" y="3024336"/>
                </a:cubicBezTo>
                <a:close/>
                <a:moveTo>
                  <a:pt x="131531" y="224650"/>
                </a:moveTo>
                <a:lnTo>
                  <a:pt x="131531" y="2888946"/>
                </a:lnTo>
                <a:lnTo>
                  <a:pt x="2172725" y="2888946"/>
                </a:lnTo>
                <a:lnTo>
                  <a:pt x="2172725" y="224650"/>
                </a:lnTo>
                <a:close/>
                <a:moveTo>
                  <a:pt x="936128" y="73520"/>
                </a:moveTo>
                <a:cubicBezTo>
                  <a:pt x="916246" y="73520"/>
                  <a:pt x="900128" y="89638"/>
                  <a:pt x="900128" y="109520"/>
                </a:cubicBezTo>
                <a:cubicBezTo>
                  <a:pt x="900128" y="129402"/>
                  <a:pt x="916246" y="145520"/>
                  <a:pt x="936128" y="145520"/>
                </a:cubicBezTo>
                <a:lnTo>
                  <a:pt x="1368128" y="145520"/>
                </a:lnTo>
                <a:cubicBezTo>
                  <a:pt x="1388010" y="145520"/>
                  <a:pt x="1404128" y="129402"/>
                  <a:pt x="1404128" y="109520"/>
                </a:cubicBezTo>
                <a:cubicBezTo>
                  <a:pt x="1404128" y="89638"/>
                  <a:pt x="1388010" y="73520"/>
                  <a:pt x="1368128" y="73520"/>
                </a:cubicBezTo>
                <a:close/>
                <a:moveTo>
                  <a:pt x="155330" y="0"/>
                </a:moveTo>
                <a:lnTo>
                  <a:pt x="2148926" y="0"/>
                </a:lnTo>
                <a:cubicBezTo>
                  <a:pt x="2234712" y="0"/>
                  <a:pt x="2304256" y="69544"/>
                  <a:pt x="2304256" y="155330"/>
                </a:cubicBezTo>
                <a:lnTo>
                  <a:pt x="2304256" y="3084670"/>
                </a:lnTo>
                <a:cubicBezTo>
                  <a:pt x="2304256" y="3170456"/>
                  <a:pt x="2234712" y="3240000"/>
                  <a:pt x="2148926" y="3240000"/>
                </a:cubicBezTo>
                <a:lnTo>
                  <a:pt x="155330" y="3240000"/>
                </a:lnTo>
                <a:cubicBezTo>
                  <a:pt x="69544" y="3240000"/>
                  <a:pt x="0" y="3170456"/>
                  <a:pt x="0" y="3084670"/>
                </a:cubicBezTo>
                <a:lnTo>
                  <a:pt x="0" y="155330"/>
                </a:lnTo>
                <a:cubicBezTo>
                  <a:pt x="0" y="69544"/>
                  <a:pt x="69544" y="0"/>
                  <a:pt x="15533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9" name="Chord 14">
            <a:extLst>
              <a:ext uri="{FF2B5EF4-FFF2-40B4-BE49-F238E27FC236}">
                <a16:creationId xmlns:a16="http://schemas.microsoft.com/office/drawing/2014/main" id="{55CB0732-5078-415F-A13A-7992B69C1679}"/>
              </a:ext>
            </a:extLst>
          </p:cNvPr>
          <p:cNvSpPr/>
          <p:nvPr/>
        </p:nvSpPr>
        <p:spPr>
          <a:xfrm>
            <a:off x="5919945" y="5535338"/>
            <a:ext cx="512639" cy="646909"/>
          </a:xfrm>
          <a:custGeom>
            <a:avLst/>
            <a:gdLst/>
            <a:ahLst/>
            <a:cxnLst/>
            <a:rect l="l" t="t" r="r" b="b"/>
            <a:pathLst>
              <a:path w="2120980" h="2676504">
                <a:moveTo>
                  <a:pt x="824057" y="2198115"/>
                </a:moveTo>
                <a:lnTo>
                  <a:pt x="824057" y="2229022"/>
                </a:lnTo>
                <a:lnTo>
                  <a:pt x="751177" y="2229022"/>
                </a:lnTo>
                <a:lnTo>
                  <a:pt x="751177" y="2510330"/>
                </a:lnTo>
                <a:lnTo>
                  <a:pt x="824057" y="2510330"/>
                </a:lnTo>
                <a:lnTo>
                  <a:pt x="824057" y="2541237"/>
                </a:lnTo>
                <a:lnTo>
                  <a:pt x="1298129" y="2541237"/>
                </a:lnTo>
                <a:lnTo>
                  <a:pt x="1298129" y="2510330"/>
                </a:lnTo>
                <a:lnTo>
                  <a:pt x="1371008" y="2510330"/>
                </a:lnTo>
                <a:lnTo>
                  <a:pt x="1371008" y="2229022"/>
                </a:lnTo>
                <a:lnTo>
                  <a:pt x="1298129" y="2229022"/>
                </a:lnTo>
                <a:lnTo>
                  <a:pt x="1298129" y="2198115"/>
                </a:lnTo>
                <a:close/>
                <a:moveTo>
                  <a:pt x="1933495" y="134375"/>
                </a:moveTo>
                <a:cubicBezTo>
                  <a:pt x="1872496" y="128267"/>
                  <a:pt x="1778964" y="206162"/>
                  <a:pt x="1655092" y="316398"/>
                </a:cubicBezTo>
                <a:lnTo>
                  <a:pt x="1655092" y="762581"/>
                </a:lnTo>
                <a:lnTo>
                  <a:pt x="1651862" y="762581"/>
                </a:lnTo>
                <a:cubicBezTo>
                  <a:pt x="1647824" y="843406"/>
                  <a:pt x="1633793" y="920606"/>
                  <a:pt x="1611266" y="992211"/>
                </a:cubicBezTo>
                <a:cubicBezTo>
                  <a:pt x="1739269" y="1047184"/>
                  <a:pt x="1828260" y="986425"/>
                  <a:pt x="1895778" y="900656"/>
                </a:cubicBezTo>
                <a:cubicBezTo>
                  <a:pt x="1964561" y="813279"/>
                  <a:pt x="2016746" y="624382"/>
                  <a:pt x="2016490" y="465292"/>
                </a:cubicBezTo>
                <a:cubicBezTo>
                  <a:pt x="2023696" y="232949"/>
                  <a:pt x="1995287" y="140561"/>
                  <a:pt x="1933495" y="134375"/>
                </a:cubicBezTo>
                <a:close/>
                <a:moveTo>
                  <a:pt x="187485" y="134375"/>
                </a:moveTo>
                <a:cubicBezTo>
                  <a:pt x="125693" y="140561"/>
                  <a:pt x="97284" y="232949"/>
                  <a:pt x="104490" y="465292"/>
                </a:cubicBezTo>
                <a:cubicBezTo>
                  <a:pt x="104234" y="624382"/>
                  <a:pt x="156419" y="813279"/>
                  <a:pt x="225202" y="900656"/>
                </a:cubicBezTo>
                <a:cubicBezTo>
                  <a:pt x="292944" y="986710"/>
                  <a:pt x="382303" y="1047587"/>
                  <a:pt x="511026" y="991745"/>
                </a:cubicBezTo>
                <a:cubicBezTo>
                  <a:pt x="488627" y="920189"/>
                  <a:pt x="474740" y="843131"/>
                  <a:pt x="470841" y="762581"/>
                </a:cubicBezTo>
                <a:lnTo>
                  <a:pt x="467092" y="762581"/>
                </a:lnTo>
                <a:lnTo>
                  <a:pt x="467092" y="317447"/>
                </a:lnTo>
                <a:cubicBezTo>
                  <a:pt x="342616" y="206663"/>
                  <a:pt x="248680" y="128248"/>
                  <a:pt x="187485" y="134375"/>
                </a:cubicBezTo>
                <a:close/>
                <a:moveTo>
                  <a:pt x="171293" y="338"/>
                </a:moveTo>
                <a:cubicBezTo>
                  <a:pt x="267101" y="7324"/>
                  <a:pt x="383647" y="121035"/>
                  <a:pt x="467092" y="183917"/>
                </a:cubicBezTo>
                <a:lnTo>
                  <a:pt x="467092" y="127304"/>
                </a:lnTo>
                <a:cubicBezTo>
                  <a:pt x="446033" y="120339"/>
                  <a:pt x="431092" y="100383"/>
                  <a:pt x="431092" y="76938"/>
                </a:cubicBezTo>
                <a:cubicBezTo>
                  <a:pt x="431092" y="47115"/>
                  <a:pt x="455269" y="22938"/>
                  <a:pt x="485092" y="22938"/>
                </a:cubicBezTo>
                <a:lnTo>
                  <a:pt x="1637092" y="22938"/>
                </a:lnTo>
                <a:cubicBezTo>
                  <a:pt x="1666915" y="22938"/>
                  <a:pt x="1691092" y="47115"/>
                  <a:pt x="1691092" y="76938"/>
                </a:cubicBezTo>
                <a:cubicBezTo>
                  <a:pt x="1691092" y="100383"/>
                  <a:pt x="1676151" y="120339"/>
                  <a:pt x="1655092" y="127304"/>
                </a:cubicBezTo>
                <a:lnTo>
                  <a:pt x="1655092" y="182958"/>
                </a:lnTo>
                <a:cubicBezTo>
                  <a:pt x="1738474" y="119924"/>
                  <a:pt x="1854348" y="7289"/>
                  <a:pt x="1949687" y="338"/>
                </a:cubicBezTo>
                <a:cubicBezTo>
                  <a:pt x="2046947" y="-6754"/>
                  <a:pt x="2122836" y="96139"/>
                  <a:pt x="2120946" y="473736"/>
                </a:cubicBezTo>
                <a:cubicBezTo>
                  <a:pt x="2117166" y="673942"/>
                  <a:pt x="2058714" y="872497"/>
                  <a:pt x="1966316" y="974360"/>
                </a:cubicBezTo>
                <a:cubicBezTo>
                  <a:pt x="1875288" y="1074712"/>
                  <a:pt x="1740706" y="1159472"/>
                  <a:pt x="1574365" y="1087619"/>
                </a:cubicBezTo>
                <a:cubicBezTo>
                  <a:pt x="1498402" y="1256706"/>
                  <a:pt x="1371540" y="1383225"/>
                  <a:pt x="1220432" y="1434843"/>
                </a:cubicBezTo>
                <a:lnTo>
                  <a:pt x="1220432" y="1524098"/>
                </a:lnTo>
                <a:cubicBezTo>
                  <a:pt x="1242816" y="1529237"/>
                  <a:pt x="1259092" y="1549488"/>
                  <a:pt x="1259092" y="1573540"/>
                </a:cubicBezTo>
                <a:lnTo>
                  <a:pt x="1259092" y="1782216"/>
                </a:lnTo>
                <a:cubicBezTo>
                  <a:pt x="1259092" y="1806269"/>
                  <a:pt x="1242816" y="1826519"/>
                  <a:pt x="1220432" y="1831659"/>
                </a:cubicBezTo>
                <a:lnTo>
                  <a:pt x="1220432" y="1899972"/>
                </a:lnTo>
                <a:cubicBezTo>
                  <a:pt x="1220432" y="1908643"/>
                  <a:pt x="1218317" y="1916820"/>
                  <a:pt x="1214011" y="1923722"/>
                </a:cubicBezTo>
                <a:cubicBezTo>
                  <a:pt x="1480406" y="1939701"/>
                  <a:pt x="1673079" y="1996147"/>
                  <a:pt x="1682229" y="2062848"/>
                </a:cubicBezTo>
                <a:lnTo>
                  <a:pt x="1925188" y="2062848"/>
                </a:lnTo>
                <a:lnTo>
                  <a:pt x="1925188" y="2676504"/>
                </a:lnTo>
                <a:lnTo>
                  <a:pt x="196996" y="2676504"/>
                </a:lnTo>
                <a:lnTo>
                  <a:pt x="196996" y="2062848"/>
                </a:lnTo>
                <a:lnTo>
                  <a:pt x="427501" y="2062848"/>
                </a:lnTo>
                <a:cubicBezTo>
                  <a:pt x="436455" y="1995236"/>
                  <a:pt x="634470" y="1937990"/>
                  <a:pt x="907722" y="1923052"/>
                </a:cubicBezTo>
                <a:cubicBezTo>
                  <a:pt x="903729" y="1916275"/>
                  <a:pt x="901752" y="1908354"/>
                  <a:pt x="901752" y="1899972"/>
                </a:cubicBezTo>
                <a:lnTo>
                  <a:pt x="901752" y="1831659"/>
                </a:lnTo>
                <a:cubicBezTo>
                  <a:pt x="879369" y="1826519"/>
                  <a:pt x="863092" y="1806269"/>
                  <a:pt x="863092" y="1782216"/>
                </a:cubicBezTo>
                <a:lnTo>
                  <a:pt x="863092" y="1573540"/>
                </a:lnTo>
                <a:cubicBezTo>
                  <a:pt x="863092" y="1549488"/>
                  <a:pt x="879369" y="1529237"/>
                  <a:pt x="901752" y="1524098"/>
                </a:cubicBezTo>
                <a:lnTo>
                  <a:pt x="901752" y="1435225"/>
                </a:lnTo>
                <a:cubicBezTo>
                  <a:pt x="750211" y="1383280"/>
                  <a:pt x="623484" y="1256276"/>
                  <a:pt x="547795" y="1087211"/>
                </a:cubicBezTo>
                <a:cubicBezTo>
                  <a:pt x="380891" y="1159861"/>
                  <a:pt x="245901" y="1074942"/>
                  <a:pt x="154664" y="974360"/>
                </a:cubicBezTo>
                <a:cubicBezTo>
                  <a:pt x="62266" y="872497"/>
                  <a:pt x="3814" y="673942"/>
                  <a:pt x="34" y="473736"/>
                </a:cubicBezTo>
                <a:cubicBezTo>
                  <a:pt x="-1856" y="96139"/>
                  <a:pt x="74033" y="-6754"/>
                  <a:pt x="171293" y="3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0" name="Rounded Rectangle 6">
            <a:extLst>
              <a:ext uri="{FF2B5EF4-FFF2-40B4-BE49-F238E27FC236}">
                <a16:creationId xmlns:a16="http://schemas.microsoft.com/office/drawing/2014/main" id="{11DB8BB9-D675-470D-AC1D-C9EF80405172}"/>
              </a:ext>
            </a:extLst>
          </p:cNvPr>
          <p:cNvSpPr/>
          <p:nvPr/>
        </p:nvSpPr>
        <p:spPr>
          <a:xfrm>
            <a:off x="4411373" y="2471636"/>
            <a:ext cx="508153" cy="516633"/>
          </a:xfrm>
          <a:custGeom>
            <a:avLst/>
            <a:gdLst/>
            <a:ahLst/>
            <a:cxnLst/>
            <a:rect l="l" t="t" r="r" b="b"/>
            <a:pathLst>
              <a:path w="3186824" h="3060919">
                <a:moveTo>
                  <a:pt x="1045874" y="2696689"/>
                </a:moveTo>
                <a:lnTo>
                  <a:pt x="2125874" y="2696689"/>
                </a:lnTo>
                <a:lnTo>
                  <a:pt x="2125874" y="2804689"/>
                </a:lnTo>
                <a:lnTo>
                  <a:pt x="1045874" y="2804689"/>
                </a:lnTo>
                <a:close/>
                <a:moveTo>
                  <a:pt x="1045874" y="2410468"/>
                </a:moveTo>
                <a:lnTo>
                  <a:pt x="2125874" y="2410468"/>
                </a:lnTo>
                <a:lnTo>
                  <a:pt x="2125874" y="2518468"/>
                </a:lnTo>
                <a:lnTo>
                  <a:pt x="1045874" y="2518468"/>
                </a:lnTo>
                <a:close/>
                <a:moveTo>
                  <a:pt x="1045874" y="2124247"/>
                </a:moveTo>
                <a:lnTo>
                  <a:pt x="2125874" y="2124247"/>
                </a:lnTo>
                <a:lnTo>
                  <a:pt x="2125874" y="2232247"/>
                </a:lnTo>
                <a:lnTo>
                  <a:pt x="1045874" y="2232247"/>
                </a:lnTo>
                <a:close/>
                <a:moveTo>
                  <a:pt x="902547" y="1956791"/>
                </a:moveTo>
                <a:lnTo>
                  <a:pt x="902547" y="2109191"/>
                </a:lnTo>
                <a:lnTo>
                  <a:pt x="902547" y="2185391"/>
                </a:lnTo>
                <a:lnTo>
                  <a:pt x="902547" y="2376263"/>
                </a:lnTo>
                <a:lnTo>
                  <a:pt x="902547" y="2973921"/>
                </a:lnTo>
                <a:lnTo>
                  <a:pt x="2284277" y="2973921"/>
                </a:lnTo>
                <a:lnTo>
                  <a:pt x="2284277" y="2376263"/>
                </a:lnTo>
                <a:lnTo>
                  <a:pt x="2284277" y="2185391"/>
                </a:lnTo>
                <a:lnTo>
                  <a:pt x="2284277" y="2109191"/>
                </a:lnTo>
                <a:lnTo>
                  <a:pt x="2284277" y="1956791"/>
                </a:lnTo>
                <a:close/>
                <a:moveTo>
                  <a:pt x="469172" y="1728191"/>
                </a:moveTo>
                <a:lnTo>
                  <a:pt x="469172" y="2185391"/>
                </a:lnTo>
                <a:lnTo>
                  <a:pt x="767127" y="2185391"/>
                </a:lnTo>
                <a:lnTo>
                  <a:pt x="767127" y="2109191"/>
                </a:lnTo>
                <a:lnTo>
                  <a:pt x="545372" y="2109191"/>
                </a:lnTo>
                <a:lnTo>
                  <a:pt x="545372" y="1804391"/>
                </a:lnTo>
                <a:lnTo>
                  <a:pt x="2641452" y="1804391"/>
                </a:lnTo>
                <a:lnTo>
                  <a:pt x="2641452" y="2109191"/>
                </a:lnTo>
                <a:lnTo>
                  <a:pt x="2419697" y="2109191"/>
                </a:lnTo>
                <a:lnTo>
                  <a:pt x="2419697" y="2185391"/>
                </a:lnTo>
                <a:lnTo>
                  <a:pt x="2717652" y="2185391"/>
                </a:lnTo>
                <a:lnTo>
                  <a:pt x="2717652" y="1728191"/>
                </a:lnTo>
                <a:close/>
                <a:moveTo>
                  <a:pt x="2819005" y="1350909"/>
                </a:moveTo>
                <a:cubicBezTo>
                  <a:pt x="2769294" y="1350909"/>
                  <a:pt x="2728995" y="1391208"/>
                  <a:pt x="2728995" y="1440919"/>
                </a:cubicBezTo>
                <a:cubicBezTo>
                  <a:pt x="2728995" y="1490630"/>
                  <a:pt x="2769294" y="1530929"/>
                  <a:pt x="2819005" y="1530929"/>
                </a:cubicBezTo>
                <a:cubicBezTo>
                  <a:pt x="2868716" y="1530929"/>
                  <a:pt x="2909015" y="1490630"/>
                  <a:pt x="2909015" y="1440919"/>
                </a:cubicBezTo>
                <a:cubicBezTo>
                  <a:pt x="2909015" y="1391208"/>
                  <a:pt x="2868716" y="1350909"/>
                  <a:pt x="2819005" y="1350909"/>
                </a:cubicBezTo>
                <a:close/>
                <a:moveTo>
                  <a:pt x="2509707" y="1350909"/>
                </a:moveTo>
                <a:cubicBezTo>
                  <a:pt x="2459996" y="1350909"/>
                  <a:pt x="2419697" y="1391208"/>
                  <a:pt x="2419697" y="1440919"/>
                </a:cubicBezTo>
                <a:cubicBezTo>
                  <a:pt x="2419697" y="1490630"/>
                  <a:pt x="2459996" y="1530929"/>
                  <a:pt x="2509707" y="1530929"/>
                </a:cubicBezTo>
                <a:cubicBezTo>
                  <a:pt x="2559418" y="1530929"/>
                  <a:pt x="2599717" y="1490630"/>
                  <a:pt x="2599717" y="1440919"/>
                </a:cubicBezTo>
                <a:cubicBezTo>
                  <a:pt x="2599717" y="1391208"/>
                  <a:pt x="2559418" y="1350909"/>
                  <a:pt x="2509707" y="1350909"/>
                </a:cubicBezTo>
                <a:close/>
                <a:moveTo>
                  <a:pt x="195993" y="1200328"/>
                </a:moveTo>
                <a:lnTo>
                  <a:pt x="2990831" y="1200328"/>
                </a:lnTo>
                <a:cubicBezTo>
                  <a:pt x="3099075" y="1200328"/>
                  <a:pt x="3186824" y="1288077"/>
                  <a:pt x="3186824" y="1396321"/>
                </a:cubicBezTo>
                <a:lnTo>
                  <a:pt x="3186824" y="2180270"/>
                </a:lnTo>
                <a:cubicBezTo>
                  <a:pt x="3186824" y="2288514"/>
                  <a:pt x="3099075" y="2376263"/>
                  <a:pt x="2990831" y="2376263"/>
                </a:cubicBezTo>
                <a:lnTo>
                  <a:pt x="2419697" y="2376263"/>
                </a:lnTo>
                <a:lnTo>
                  <a:pt x="2419697" y="3060919"/>
                </a:lnTo>
                <a:lnTo>
                  <a:pt x="767127" y="3060919"/>
                </a:lnTo>
                <a:lnTo>
                  <a:pt x="767127" y="2376263"/>
                </a:lnTo>
                <a:lnTo>
                  <a:pt x="195993" y="2376263"/>
                </a:lnTo>
                <a:cubicBezTo>
                  <a:pt x="87749" y="2376263"/>
                  <a:pt x="0" y="2288514"/>
                  <a:pt x="0" y="2180270"/>
                </a:cubicBezTo>
                <a:lnTo>
                  <a:pt x="0" y="1396321"/>
                </a:lnTo>
                <a:cubicBezTo>
                  <a:pt x="0" y="1288077"/>
                  <a:pt x="87749" y="1200328"/>
                  <a:pt x="195993" y="1200328"/>
                </a:cubicBezTo>
                <a:close/>
                <a:moveTo>
                  <a:pt x="767127" y="0"/>
                </a:moveTo>
                <a:lnTo>
                  <a:pt x="2419697" y="0"/>
                </a:lnTo>
                <a:lnTo>
                  <a:pt x="2419697" y="190589"/>
                </a:lnTo>
                <a:lnTo>
                  <a:pt x="2565249" y="190589"/>
                </a:lnTo>
                <a:cubicBezTo>
                  <a:pt x="2649419" y="190589"/>
                  <a:pt x="2717652" y="258822"/>
                  <a:pt x="2717652" y="342992"/>
                </a:cubicBezTo>
                <a:lnTo>
                  <a:pt x="2717652" y="1104989"/>
                </a:lnTo>
                <a:lnTo>
                  <a:pt x="2284277" y="1104989"/>
                </a:lnTo>
                <a:lnTo>
                  <a:pt x="2284277" y="1104128"/>
                </a:lnTo>
                <a:lnTo>
                  <a:pt x="2284277" y="190589"/>
                </a:lnTo>
                <a:lnTo>
                  <a:pt x="2284277" y="96523"/>
                </a:lnTo>
                <a:lnTo>
                  <a:pt x="902547" y="96523"/>
                </a:lnTo>
                <a:lnTo>
                  <a:pt x="902547" y="190589"/>
                </a:lnTo>
                <a:lnTo>
                  <a:pt x="902547" y="1104128"/>
                </a:lnTo>
                <a:lnTo>
                  <a:pt x="902547" y="1104989"/>
                </a:lnTo>
                <a:lnTo>
                  <a:pt x="469172" y="1104989"/>
                </a:lnTo>
                <a:lnTo>
                  <a:pt x="469172" y="342992"/>
                </a:lnTo>
                <a:cubicBezTo>
                  <a:pt x="469172" y="258822"/>
                  <a:pt x="537405" y="190589"/>
                  <a:pt x="621575" y="190589"/>
                </a:cubicBezTo>
                <a:lnTo>
                  <a:pt x="767127" y="190589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1" name="Oval 66">
            <a:extLst>
              <a:ext uri="{FF2B5EF4-FFF2-40B4-BE49-F238E27FC236}">
                <a16:creationId xmlns:a16="http://schemas.microsoft.com/office/drawing/2014/main" id="{64136ECC-E882-4D1E-8298-06A6A02A6E1A}"/>
              </a:ext>
            </a:extLst>
          </p:cNvPr>
          <p:cNvSpPr/>
          <p:nvPr/>
        </p:nvSpPr>
        <p:spPr>
          <a:xfrm rot="20700000">
            <a:off x="6137536" y="3634206"/>
            <a:ext cx="548680" cy="469988"/>
          </a:xfrm>
          <a:custGeom>
            <a:avLst/>
            <a:gdLst/>
            <a:ahLst/>
            <a:cxnLst/>
            <a:rect l="l" t="t" r="r" b="b"/>
            <a:pathLst>
              <a:path w="2901316" h="2485205">
                <a:moveTo>
                  <a:pt x="2901316" y="8833"/>
                </a:moveTo>
                <a:lnTo>
                  <a:pt x="2885407" y="69738"/>
                </a:lnTo>
                <a:lnTo>
                  <a:pt x="2890344" y="71061"/>
                </a:lnTo>
                <a:lnTo>
                  <a:pt x="2331295" y="2157461"/>
                </a:lnTo>
                <a:lnTo>
                  <a:pt x="2322295" y="2155049"/>
                </a:lnTo>
                <a:cubicBezTo>
                  <a:pt x="2311779" y="2339141"/>
                  <a:pt x="2127696" y="2485205"/>
                  <a:pt x="1902404" y="2485205"/>
                </a:cubicBezTo>
                <a:cubicBezTo>
                  <a:pt x="1669201" y="2485205"/>
                  <a:pt x="1480151" y="2328701"/>
                  <a:pt x="1480150" y="2135644"/>
                </a:cubicBezTo>
                <a:cubicBezTo>
                  <a:pt x="1480150" y="1942587"/>
                  <a:pt x="1669200" y="1786083"/>
                  <a:pt x="1902404" y="1786083"/>
                </a:cubicBezTo>
                <a:cubicBezTo>
                  <a:pt x="2026046" y="1786083"/>
                  <a:pt x="2137276" y="1830075"/>
                  <a:pt x="2213623" y="1901150"/>
                </a:cubicBezTo>
                <a:lnTo>
                  <a:pt x="2586815" y="508378"/>
                </a:lnTo>
                <a:lnTo>
                  <a:pt x="1283297" y="508378"/>
                </a:lnTo>
                <a:lnTo>
                  <a:pt x="847984" y="2132988"/>
                </a:lnTo>
                <a:lnTo>
                  <a:pt x="841776" y="2131324"/>
                </a:lnTo>
                <a:cubicBezTo>
                  <a:pt x="829584" y="2314002"/>
                  <a:pt x="646295" y="2458448"/>
                  <a:pt x="422254" y="2458448"/>
                </a:cubicBezTo>
                <a:cubicBezTo>
                  <a:pt x="189051" y="2458448"/>
                  <a:pt x="1" y="2301944"/>
                  <a:pt x="0" y="2108887"/>
                </a:cubicBezTo>
                <a:cubicBezTo>
                  <a:pt x="0" y="1915830"/>
                  <a:pt x="189051" y="1759326"/>
                  <a:pt x="422255" y="1759326"/>
                </a:cubicBezTo>
                <a:cubicBezTo>
                  <a:pt x="544771" y="1759326"/>
                  <a:pt x="655100" y="1802522"/>
                  <a:pt x="731465" y="1872378"/>
                </a:cubicBezTo>
                <a:lnTo>
                  <a:pt x="1233167" y="0"/>
                </a:lnTo>
                <a:lnTo>
                  <a:pt x="1266129" y="883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2" name="Isosceles Triangle 13">
            <a:extLst>
              <a:ext uri="{FF2B5EF4-FFF2-40B4-BE49-F238E27FC236}">
                <a16:creationId xmlns:a16="http://schemas.microsoft.com/office/drawing/2014/main" id="{A54A6140-C0D9-4440-A5D4-E05BC900724C}"/>
              </a:ext>
            </a:extLst>
          </p:cNvPr>
          <p:cNvSpPr/>
          <p:nvPr/>
        </p:nvSpPr>
        <p:spPr>
          <a:xfrm rot="10800000">
            <a:off x="5188220" y="5485943"/>
            <a:ext cx="376548" cy="745701"/>
          </a:xfrm>
          <a:custGeom>
            <a:avLst/>
            <a:gdLst/>
            <a:ahLst/>
            <a:cxnLst/>
            <a:rect l="l" t="t" r="r" b="b"/>
            <a:pathLst>
              <a:path w="1613569" h="3195455">
                <a:moveTo>
                  <a:pt x="1348422" y="2012960"/>
                </a:moveTo>
                <a:lnTo>
                  <a:pt x="264249" y="2012960"/>
                </a:lnTo>
                <a:cubicBezTo>
                  <a:pt x="99656" y="1932015"/>
                  <a:pt x="172" y="1814225"/>
                  <a:pt x="0" y="1686651"/>
                </a:cubicBezTo>
                <a:lnTo>
                  <a:pt x="716785" y="1678553"/>
                </a:lnTo>
                <a:lnTo>
                  <a:pt x="716785" y="360000"/>
                </a:lnTo>
                <a:lnTo>
                  <a:pt x="716785" y="355479"/>
                </a:lnTo>
                <a:lnTo>
                  <a:pt x="717916" y="355479"/>
                </a:lnTo>
                <a:lnTo>
                  <a:pt x="806785" y="0"/>
                </a:lnTo>
                <a:lnTo>
                  <a:pt x="895655" y="355479"/>
                </a:lnTo>
                <a:lnTo>
                  <a:pt x="896785" y="355479"/>
                </a:lnTo>
                <a:lnTo>
                  <a:pt x="896785" y="360000"/>
                </a:lnTo>
                <a:lnTo>
                  <a:pt x="896785" y="1676520"/>
                </a:lnTo>
                <a:lnTo>
                  <a:pt x="1612906" y="1668429"/>
                </a:lnTo>
                <a:cubicBezTo>
                  <a:pt x="1622778" y="1802631"/>
                  <a:pt x="1521918" y="1928220"/>
                  <a:pt x="1348422" y="2012960"/>
                </a:cubicBezTo>
                <a:close/>
                <a:moveTo>
                  <a:pt x="1175921" y="2908428"/>
                </a:moveTo>
                <a:lnTo>
                  <a:pt x="437641" y="2908428"/>
                </a:lnTo>
                <a:lnTo>
                  <a:pt x="250570" y="2083962"/>
                </a:lnTo>
                <a:lnTo>
                  <a:pt x="1362992" y="2083962"/>
                </a:lnTo>
                <a:close/>
                <a:moveTo>
                  <a:pt x="1155969" y="3195455"/>
                </a:moveTo>
                <a:lnTo>
                  <a:pt x="457593" y="3195455"/>
                </a:lnTo>
                <a:cubicBezTo>
                  <a:pt x="397940" y="3195455"/>
                  <a:pt x="349581" y="3147096"/>
                  <a:pt x="349581" y="3087443"/>
                </a:cubicBezTo>
                <a:cubicBezTo>
                  <a:pt x="349581" y="3027790"/>
                  <a:pt x="397940" y="2979431"/>
                  <a:pt x="457593" y="2979431"/>
                </a:cubicBezTo>
                <a:lnTo>
                  <a:pt x="1155969" y="2979431"/>
                </a:lnTo>
                <a:cubicBezTo>
                  <a:pt x="1215622" y="2979431"/>
                  <a:pt x="1263981" y="3027790"/>
                  <a:pt x="1263981" y="3087443"/>
                </a:cubicBezTo>
                <a:cubicBezTo>
                  <a:pt x="1263981" y="3147096"/>
                  <a:pt x="1215622" y="3195455"/>
                  <a:pt x="1155969" y="319545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3" name="Smiley Face 14">
            <a:extLst>
              <a:ext uri="{FF2B5EF4-FFF2-40B4-BE49-F238E27FC236}">
                <a16:creationId xmlns:a16="http://schemas.microsoft.com/office/drawing/2014/main" id="{BD37565A-D14C-4133-B9E1-D7F8BF1C6551}"/>
              </a:ext>
            </a:extLst>
          </p:cNvPr>
          <p:cNvSpPr/>
          <p:nvPr/>
        </p:nvSpPr>
        <p:spPr>
          <a:xfrm>
            <a:off x="7617042" y="5578826"/>
            <a:ext cx="559934" cy="559934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26698" y="2215122"/>
                </a:moveTo>
                <a:cubicBezTo>
                  <a:pt x="1959656" y="2378616"/>
                  <a:pt x="1801229" y="2486070"/>
                  <a:pt x="1624533" y="2487892"/>
                </a:cubicBezTo>
                <a:cubicBezTo>
                  <a:pt x="1447837" y="2489714"/>
                  <a:pt x="1287227" y="2385551"/>
                  <a:pt x="1216828" y="2223474"/>
                </a:cubicBezTo>
                <a:lnTo>
                  <a:pt x="1039110" y="2300667"/>
                </a:lnTo>
                <a:cubicBezTo>
                  <a:pt x="1140541" y="2534187"/>
                  <a:pt x="1371947" y="2684266"/>
                  <a:pt x="1626531" y="2681641"/>
                </a:cubicBezTo>
                <a:cubicBezTo>
                  <a:pt x="1881115" y="2679016"/>
                  <a:pt x="2109376" y="2524196"/>
                  <a:pt x="2205970" y="2288634"/>
                </a:cubicBezTo>
                <a:close/>
                <a:moveTo>
                  <a:pt x="2165423" y="986226"/>
                </a:moveTo>
                <a:cubicBezTo>
                  <a:pt x="2072622" y="986226"/>
                  <a:pt x="1997392" y="1061456"/>
                  <a:pt x="1997392" y="1154257"/>
                </a:cubicBezTo>
                <a:cubicBezTo>
                  <a:pt x="1997392" y="1247058"/>
                  <a:pt x="2072622" y="1322288"/>
                  <a:pt x="2165423" y="1322288"/>
                </a:cubicBezTo>
                <a:cubicBezTo>
                  <a:pt x="2258224" y="1322288"/>
                  <a:pt x="2333454" y="1247058"/>
                  <a:pt x="2333454" y="1154257"/>
                </a:cubicBezTo>
                <a:cubicBezTo>
                  <a:pt x="2333454" y="1061456"/>
                  <a:pt x="2258224" y="986226"/>
                  <a:pt x="2165423" y="986226"/>
                </a:cubicBezTo>
                <a:close/>
                <a:moveTo>
                  <a:pt x="1107401" y="986226"/>
                </a:moveTo>
                <a:cubicBezTo>
                  <a:pt x="1014600" y="986226"/>
                  <a:pt x="939370" y="1061456"/>
                  <a:pt x="939370" y="1154257"/>
                </a:cubicBezTo>
                <a:cubicBezTo>
                  <a:pt x="939370" y="1247058"/>
                  <a:pt x="1014600" y="1322288"/>
                  <a:pt x="1107401" y="1322288"/>
                </a:cubicBezTo>
                <a:cubicBezTo>
                  <a:pt x="1200202" y="1322288"/>
                  <a:pt x="1275432" y="1247058"/>
                  <a:pt x="1275432" y="1154257"/>
                </a:cubicBezTo>
                <a:cubicBezTo>
                  <a:pt x="1275432" y="1061456"/>
                  <a:pt x="1200202" y="986226"/>
                  <a:pt x="1107401" y="98622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8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7" y="276671"/>
                </a:lnTo>
                <a:lnTo>
                  <a:pt x="2650470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29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29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0" y="2870071"/>
                </a:lnTo>
                <a:lnTo>
                  <a:pt x="2525757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8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2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3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2" y="2802158"/>
                  <a:pt x="474487" y="2765513"/>
                </a:cubicBezTo>
                <a:cubicBezTo>
                  <a:pt x="437842" y="2728868"/>
                  <a:pt x="402944" y="2690475"/>
                  <a:pt x="369929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4" y="2438097"/>
                  <a:pt x="195525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4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4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5" y="847812"/>
                </a:cubicBezTo>
                <a:cubicBezTo>
                  <a:pt x="220464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29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2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3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4" name="Smiley Face 12">
            <a:extLst>
              <a:ext uri="{FF2B5EF4-FFF2-40B4-BE49-F238E27FC236}">
                <a16:creationId xmlns:a16="http://schemas.microsoft.com/office/drawing/2014/main" id="{7F01996A-EF70-44A8-AD2D-1E270513DCED}"/>
              </a:ext>
            </a:extLst>
          </p:cNvPr>
          <p:cNvSpPr/>
          <p:nvPr/>
        </p:nvSpPr>
        <p:spPr>
          <a:xfrm>
            <a:off x="10160622" y="5578826"/>
            <a:ext cx="559934" cy="559934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613470" y="2077417"/>
                </a:moveTo>
                <a:cubicBezTo>
                  <a:pt x="1358886" y="2080042"/>
                  <a:pt x="1130625" y="2234862"/>
                  <a:pt x="1034031" y="2470424"/>
                </a:cubicBezTo>
                <a:lnTo>
                  <a:pt x="1213303" y="2543936"/>
                </a:lnTo>
                <a:cubicBezTo>
                  <a:pt x="1280345" y="2380442"/>
                  <a:pt x="1438772" y="2272988"/>
                  <a:pt x="1615468" y="2271166"/>
                </a:cubicBezTo>
                <a:cubicBezTo>
                  <a:pt x="1792164" y="2269344"/>
                  <a:pt x="1952774" y="2373507"/>
                  <a:pt x="2023173" y="2535584"/>
                </a:cubicBezTo>
                <a:lnTo>
                  <a:pt x="2200891" y="2458391"/>
                </a:lnTo>
                <a:cubicBezTo>
                  <a:pt x="2099460" y="2224871"/>
                  <a:pt x="1868054" y="2074792"/>
                  <a:pt x="1613470" y="2077417"/>
                </a:cubicBezTo>
                <a:close/>
                <a:moveTo>
                  <a:pt x="2165423" y="986226"/>
                </a:moveTo>
                <a:cubicBezTo>
                  <a:pt x="2072622" y="986226"/>
                  <a:pt x="1997392" y="1061456"/>
                  <a:pt x="1997392" y="1154257"/>
                </a:cubicBezTo>
                <a:cubicBezTo>
                  <a:pt x="1997392" y="1247058"/>
                  <a:pt x="2072622" y="1322288"/>
                  <a:pt x="2165423" y="1322288"/>
                </a:cubicBezTo>
                <a:cubicBezTo>
                  <a:pt x="2258224" y="1322288"/>
                  <a:pt x="2333454" y="1247058"/>
                  <a:pt x="2333454" y="1154257"/>
                </a:cubicBezTo>
                <a:cubicBezTo>
                  <a:pt x="2333454" y="1061456"/>
                  <a:pt x="2258224" y="986226"/>
                  <a:pt x="2165423" y="986226"/>
                </a:cubicBezTo>
                <a:close/>
                <a:moveTo>
                  <a:pt x="1107401" y="986226"/>
                </a:moveTo>
                <a:cubicBezTo>
                  <a:pt x="1014600" y="986226"/>
                  <a:pt x="939370" y="1061456"/>
                  <a:pt x="939370" y="1154257"/>
                </a:cubicBezTo>
                <a:cubicBezTo>
                  <a:pt x="939370" y="1247058"/>
                  <a:pt x="1014600" y="1322288"/>
                  <a:pt x="1107401" y="1322288"/>
                </a:cubicBezTo>
                <a:cubicBezTo>
                  <a:pt x="1200202" y="1322288"/>
                  <a:pt x="1275432" y="1247058"/>
                  <a:pt x="1275432" y="1154257"/>
                </a:cubicBezTo>
                <a:cubicBezTo>
                  <a:pt x="1275432" y="1061456"/>
                  <a:pt x="1200202" y="986226"/>
                  <a:pt x="1107401" y="98622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9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8" y="276671"/>
                </a:lnTo>
                <a:lnTo>
                  <a:pt x="2650471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30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30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1" y="2870071"/>
                </a:lnTo>
                <a:lnTo>
                  <a:pt x="2525758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9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3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4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3" y="2802158"/>
                  <a:pt x="474487" y="2765513"/>
                </a:cubicBezTo>
                <a:cubicBezTo>
                  <a:pt x="437842" y="2728868"/>
                  <a:pt x="402944" y="2690475"/>
                  <a:pt x="369930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5" y="2438097"/>
                  <a:pt x="195526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5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5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6" y="847812"/>
                </a:cubicBezTo>
                <a:cubicBezTo>
                  <a:pt x="220465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30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3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4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5" name="Smiley Face 15">
            <a:extLst>
              <a:ext uri="{FF2B5EF4-FFF2-40B4-BE49-F238E27FC236}">
                <a16:creationId xmlns:a16="http://schemas.microsoft.com/office/drawing/2014/main" id="{7DB0A6EE-0534-4660-BA3C-A3E8C9FF112F}"/>
              </a:ext>
            </a:extLst>
          </p:cNvPr>
          <p:cNvSpPr/>
          <p:nvPr/>
        </p:nvSpPr>
        <p:spPr>
          <a:xfrm>
            <a:off x="8468995" y="5581897"/>
            <a:ext cx="553792" cy="55379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298433" y="2114441"/>
                </a:moveTo>
                <a:lnTo>
                  <a:pt x="1355104" y="2367205"/>
                </a:lnTo>
                <a:lnTo>
                  <a:pt x="1411009" y="2575845"/>
                </a:lnTo>
                <a:lnTo>
                  <a:pt x="2354338" y="2323081"/>
                </a:lnTo>
                <a:close/>
                <a:moveTo>
                  <a:pt x="2165423" y="986226"/>
                </a:moveTo>
                <a:cubicBezTo>
                  <a:pt x="2072622" y="986226"/>
                  <a:pt x="1997392" y="1061456"/>
                  <a:pt x="1997392" y="1154257"/>
                </a:cubicBezTo>
                <a:cubicBezTo>
                  <a:pt x="1997392" y="1247058"/>
                  <a:pt x="2072622" y="1322288"/>
                  <a:pt x="2165423" y="1322288"/>
                </a:cubicBezTo>
                <a:cubicBezTo>
                  <a:pt x="2258224" y="1322288"/>
                  <a:pt x="2333454" y="1247058"/>
                  <a:pt x="2333454" y="1154257"/>
                </a:cubicBezTo>
                <a:cubicBezTo>
                  <a:pt x="2333454" y="1061456"/>
                  <a:pt x="2258224" y="986226"/>
                  <a:pt x="2165423" y="986226"/>
                </a:cubicBezTo>
                <a:close/>
                <a:moveTo>
                  <a:pt x="1107401" y="986226"/>
                </a:moveTo>
                <a:cubicBezTo>
                  <a:pt x="1014600" y="986226"/>
                  <a:pt x="939370" y="1061456"/>
                  <a:pt x="939370" y="1154257"/>
                </a:cubicBezTo>
                <a:cubicBezTo>
                  <a:pt x="939370" y="1247058"/>
                  <a:pt x="1014600" y="1322288"/>
                  <a:pt x="1107401" y="1322288"/>
                </a:cubicBezTo>
                <a:cubicBezTo>
                  <a:pt x="1200202" y="1322288"/>
                  <a:pt x="1275432" y="1247058"/>
                  <a:pt x="1275432" y="1154257"/>
                </a:cubicBezTo>
                <a:cubicBezTo>
                  <a:pt x="1275432" y="1061456"/>
                  <a:pt x="1200202" y="986226"/>
                  <a:pt x="1107401" y="98622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8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7" y="276671"/>
                </a:lnTo>
                <a:lnTo>
                  <a:pt x="2650470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29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29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0" y="2870071"/>
                </a:lnTo>
                <a:lnTo>
                  <a:pt x="2525757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8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2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3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2" y="2802158"/>
                  <a:pt x="474487" y="2765513"/>
                </a:cubicBezTo>
                <a:cubicBezTo>
                  <a:pt x="437842" y="2728868"/>
                  <a:pt x="402944" y="2690475"/>
                  <a:pt x="369929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4" y="2438097"/>
                  <a:pt x="195525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4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4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5" y="847812"/>
                </a:cubicBezTo>
                <a:cubicBezTo>
                  <a:pt x="220464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29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2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3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6" name="Oval 37">
            <a:extLst>
              <a:ext uri="{FF2B5EF4-FFF2-40B4-BE49-F238E27FC236}">
                <a16:creationId xmlns:a16="http://schemas.microsoft.com/office/drawing/2014/main" id="{1430B71C-D580-4CA6-A442-26AED5FAE293}"/>
              </a:ext>
            </a:extLst>
          </p:cNvPr>
          <p:cNvSpPr/>
          <p:nvPr/>
        </p:nvSpPr>
        <p:spPr>
          <a:xfrm>
            <a:off x="11012576" y="5575424"/>
            <a:ext cx="566738" cy="566738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249999" y="2117384"/>
                </a:moveTo>
                <a:lnTo>
                  <a:pt x="990192" y="2131776"/>
                </a:lnTo>
                <a:cubicBezTo>
                  <a:pt x="998682" y="2476365"/>
                  <a:pt x="1282526" y="2750154"/>
                  <a:pt x="1627197" y="2746216"/>
                </a:cubicBezTo>
                <a:cubicBezTo>
                  <a:pt x="1971867" y="2742279"/>
                  <a:pt x="2249383" y="2462077"/>
                  <a:pt x="2249999" y="2117384"/>
                </a:cubicBezTo>
                <a:close/>
                <a:moveTo>
                  <a:pt x="2505352" y="784338"/>
                </a:moveTo>
                <a:lnTo>
                  <a:pt x="1869332" y="1428843"/>
                </a:lnTo>
                <a:lnTo>
                  <a:pt x="2505352" y="1522122"/>
                </a:lnTo>
                <a:lnTo>
                  <a:pt x="2505352" y="1378597"/>
                </a:lnTo>
                <a:lnTo>
                  <a:pt x="2187887" y="1332038"/>
                </a:lnTo>
                <a:lnTo>
                  <a:pt x="2505352" y="1010338"/>
                </a:lnTo>
                <a:close/>
                <a:moveTo>
                  <a:pt x="734649" y="784338"/>
                </a:moveTo>
                <a:lnTo>
                  <a:pt x="734649" y="1010338"/>
                </a:lnTo>
                <a:lnTo>
                  <a:pt x="1052115" y="1332038"/>
                </a:lnTo>
                <a:lnTo>
                  <a:pt x="734649" y="1378597"/>
                </a:lnTo>
                <a:lnTo>
                  <a:pt x="734649" y="1522122"/>
                </a:lnTo>
                <a:lnTo>
                  <a:pt x="1370670" y="1428843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7" name="Smiley Face 14">
            <a:extLst>
              <a:ext uri="{FF2B5EF4-FFF2-40B4-BE49-F238E27FC236}">
                <a16:creationId xmlns:a16="http://schemas.microsoft.com/office/drawing/2014/main" id="{77504E11-68B3-460A-979B-D56E2900C922}"/>
              </a:ext>
            </a:extLst>
          </p:cNvPr>
          <p:cNvSpPr/>
          <p:nvPr/>
        </p:nvSpPr>
        <p:spPr>
          <a:xfrm>
            <a:off x="9314808" y="5581897"/>
            <a:ext cx="553792" cy="55379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26698" y="2215122"/>
                </a:moveTo>
                <a:cubicBezTo>
                  <a:pt x="1959656" y="2378616"/>
                  <a:pt x="1801229" y="2486070"/>
                  <a:pt x="1624533" y="2487892"/>
                </a:cubicBezTo>
                <a:cubicBezTo>
                  <a:pt x="1447837" y="2489714"/>
                  <a:pt x="1287227" y="2385551"/>
                  <a:pt x="1216828" y="2223474"/>
                </a:cubicBezTo>
                <a:lnTo>
                  <a:pt x="1039110" y="2300667"/>
                </a:lnTo>
                <a:cubicBezTo>
                  <a:pt x="1140541" y="2534187"/>
                  <a:pt x="1371947" y="2684266"/>
                  <a:pt x="1626531" y="2681641"/>
                </a:cubicBezTo>
                <a:cubicBezTo>
                  <a:pt x="1881115" y="2679016"/>
                  <a:pt x="2109376" y="2524196"/>
                  <a:pt x="2205970" y="2288634"/>
                </a:cubicBezTo>
                <a:close/>
                <a:moveTo>
                  <a:pt x="937973" y="986566"/>
                </a:moveTo>
                <a:cubicBezTo>
                  <a:pt x="850807" y="983371"/>
                  <a:pt x="762813" y="1002775"/>
                  <a:pt x="683096" y="1045110"/>
                </a:cubicBezTo>
                <a:cubicBezTo>
                  <a:pt x="523662" y="1129780"/>
                  <a:pt x="421680" y="1293248"/>
                  <a:pt x="415731" y="1473672"/>
                </a:cubicBezTo>
                <a:lnTo>
                  <a:pt x="615852" y="1480270"/>
                </a:lnTo>
                <a:cubicBezTo>
                  <a:pt x="619438" y="1371518"/>
                  <a:pt x="680908" y="1272986"/>
                  <a:pt x="777009" y="1221950"/>
                </a:cubicBezTo>
                <a:cubicBezTo>
                  <a:pt x="873110" y="1170914"/>
                  <a:pt x="989166" y="1175167"/>
                  <a:pt x="1081273" y="1233100"/>
                </a:cubicBezTo>
                <a:cubicBezTo>
                  <a:pt x="1173381" y="1291033"/>
                  <a:pt x="1227475" y="1393800"/>
                  <a:pt x="1223091" y="1502523"/>
                </a:cubicBezTo>
                <a:lnTo>
                  <a:pt x="1423160" y="1510590"/>
                </a:lnTo>
                <a:cubicBezTo>
                  <a:pt x="1430433" y="1330214"/>
                  <a:pt x="1340689" y="1159721"/>
                  <a:pt x="1187880" y="1063608"/>
                </a:cubicBezTo>
                <a:cubicBezTo>
                  <a:pt x="1111476" y="1015552"/>
                  <a:pt x="1025138" y="989760"/>
                  <a:pt x="937973" y="986566"/>
                </a:cubicBezTo>
                <a:close/>
                <a:moveTo>
                  <a:pt x="2306124" y="986566"/>
                </a:moveTo>
                <a:cubicBezTo>
                  <a:pt x="2218958" y="983371"/>
                  <a:pt x="2130964" y="1002775"/>
                  <a:pt x="2051247" y="1045110"/>
                </a:cubicBezTo>
                <a:cubicBezTo>
                  <a:pt x="1891813" y="1129780"/>
                  <a:pt x="1789831" y="1293248"/>
                  <a:pt x="1783882" y="1473672"/>
                </a:cubicBezTo>
                <a:lnTo>
                  <a:pt x="1984003" y="1480270"/>
                </a:lnTo>
                <a:cubicBezTo>
                  <a:pt x="1987589" y="1371518"/>
                  <a:pt x="2049059" y="1272986"/>
                  <a:pt x="2145160" y="1221950"/>
                </a:cubicBezTo>
                <a:cubicBezTo>
                  <a:pt x="2241261" y="1170914"/>
                  <a:pt x="2357317" y="1175167"/>
                  <a:pt x="2449424" y="1233100"/>
                </a:cubicBezTo>
                <a:cubicBezTo>
                  <a:pt x="2541532" y="1291033"/>
                  <a:pt x="2595626" y="1393800"/>
                  <a:pt x="2591242" y="1502523"/>
                </a:cubicBezTo>
                <a:lnTo>
                  <a:pt x="2791311" y="1510590"/>
                </a:lnTo>
                <a:cubicBezTo>
                  <a:pt x="2798584" y="1330214"/>
                  <a:pt x="2708840" y="1159721"/>
                  <a:pt x="2556031" y="1063608"/>
                </a:cubicBezTo>
                <a:cubicBezTo>
                  <a:pt x="2479627" y="1015552"/>
                  <a:pt x="2393289" y="989760"/>
                  <a:pt x="2306124" y="98656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8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7" y="276671"/>
                </a:lnTo>
                <a:lnTo>
                  <a:pt x="2650470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29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29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0" y="2870071"/>
                </a:lnTo>
                <a:lnTo>
                  <a:pt x="2525757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8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2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3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2" y="2802158"/>
                  <a:pt x="474487" y="2765513"/>
                </a:cubicBezTo>
                <a:cubicBezTo>
                  <a:pt x="437842" y="2728868"/>
                  <a:pt x="402944" y="2690475"/>
                  <a:pt x="369929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4" y="2438097"/>
                  <a:pt x="195525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4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4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5" y="847812"/>
                </a:cubicBezTo>
                <a:cubicBezTo>
                  <a:pt x="220464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29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2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3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8" name="Rectangle 16">
            <a:extLst>
              <a:ext uri="{FF2B5EF4-FFF2-40B4-BE49-F238E27FC236}">
                <a16:creationId xmlns:a16="http://schemas.microsoft.com/office/drawing/2014/main" id="{EE8124F3-717D-48CF-A47F-1E6B4110895D}"/>
              </a:ext>
            </a:extLst>
          </p:cNvPr>
          <p:cNvSpPr/>
          <p:nvPr/>
        </p:nvSpPr>
        <p:spPr>
          <a:xfrm rot="2700000">
            <a:off x="5325698" y="3520150"/>
            <a:ext cx="389390" cy="698103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9" name="Rectangle 9">
            <a:extLst>
              <a:ext uri="{FF2B5EF4-FFF2-40B4-BE49-F238E27FC236}">
                <a16:creationId xmlns:a16="http://schemas.microsoft.com/office/drawing/2014/main" id="{444E6227-4972-4DE6-BEB0-C3FC42991182}"/>
              </a:ext>
            </a:extLst>
          </p:cNvPr>
          <p:cNvSpPr/>
          <p:nvPr/>
        </p:nvSpPr>
        <p:spPr>
          <a:xfrm>
            <a:off x="4401174" y="3545247"/>
            <a:ext cx="527335" cy="493633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0" name="Round Same Side Corner Rectangle 6">
            <a:extLst>
              <a:ext uri="{FF2B5EF4-FFF2-40B4-BE49-F238E27FC236}">
                <a16:creationId xmlns:a16="http://schemas.microsoft.com/office/drawing/2014/main" id="{11207448-F26A-4EF1-8764-2D6798600849}"/>
              </a:ext>
            </a:extLst>
          </p:cNvPr>
          <p:cNvSpPr/>
          <p:nvPr/>
        </p:nvSpPr>
        <p:spPr>
          <a:xfrm rot="2700000">
            <a:off x="6979028" y="5476482"/>
            <a:ext cx="190721" cy="764622"/>
          </a:xfrm>
          <a:custGeom>
            <a:avLst/>
            <a:gdLst/>
            <a:ahLst/>
            <a:cxnLst/>
            <a:rect l="l" t="t" r="r" b="b"/>
            <a:pathLst>
              <a:path w="1035916" h="4153123">
                <a:moveTo>
                  <a:pt x="277501" y="3759099"/>
                </a:moveTo>
                <a:lnTo>
                  <a:pt x="758408" y="3759099"/>
                </a:lnTo>
                <a:lnTo>
                  <a:pt x="517954" y="4153123"/>
                </a:lnTo>
                <a:close/>
                <a:moveTo>
                  <a:pt x="42612" y="2944898"/>
                </a:moveTo>
                <a:cubicBezTo>
                  <a:pt x="153922" y="2941505"/>
                  <a:pt x="246502" y="2889483"/>
                  <a:pt x="275675" y="2819018"/>
                </a:cubicBezTo>
                <a:cubicBezTo>
                  <a:pt x="304648" y="2892614"/>
                  <a:pt x="403763" y="2945872"/>
                  <a:pt x="521107" y="2945872"/>
                </a:cubicBezTo>
                <a:cubicBezTo>
                  <a:pt x="638453" y="2945872"/>
                  <a:pt x="737567" y="2892613"/>
                  <a:pt x="766540" y="2819017"/>
                </a:cubicBezTo>
                <a:cubicBezTo>
                  <a:pt x="795133" y="2888142"/>
                  <a:pt x="884783" y="2939514"/>
                  <a:pt x="993299" y="2944464"/>
                </a:cubicBezTo>
                <a:lnTo>
                  <a:pt x="776840" y="3657264"/>
                </a:lnTo>
                <a:lnTo>
                  <a:pt x="258940" y="3657264"/>
                </a:lnTo>
                <a:close/>
                <a:moveTo>
                  <a:pt x="809102" y="564558"/>
                </a:moveTo>
                <a:lnTo>
                  <a:pt x="1035914" y="564558"/>
                </a:lnTo>
                <a:lnTo>
                  <a:pt x="1035915" y="2838682"/>
                </a:lnTo>
                <a:cubicBezTo>
                  <a:pt x="1029586" y="2840409"/>
                  <a:pt x="1023074" y="2840731"/>
                  <a:pt x="1016490" y="2840731"/>
                </a:cubicBezTo>
                <a:cubicBezTo>
                  <a:pt x="901952" y="2840731"/>
                  <a:pt x="809102" y="2743612"/>
                  <a:pt x="809101" y="2623810"/>
                </a:cubicBezTo>
                <a:close/>
                <a:moveTo>
                  <a:pt x="310569" y="564558"/>
                </a:moveTo>
                <a:lnTo>
                  <a:pt x="725347" y="564558"/>
                </a:lnTo>
                <a:lnTo>
                  <a:pt x="725347" y="2633342"/>
                </a:lnTo>
                <a:cubicBezTo>
                  <a:pt x="725347" y="2747880"/>
                  <a:pt x="632496" y="2840731"/>
                  <a:pt x="517958" y="2840731"/>
                </a:cubicBezTo>
                <a:cubicBezTo>
                  <a:pt x="403420" y="2840731"/>
                  <a:pt x="310569" y="2747880"/>
                  <a:pt x="310569" y="2633342"/>
                </a:cubicBezTo>
                <a:close/>
                <a:moveTo>
                  <a:pt x="0" y="564557"/>
                </a:moveTo>
                <a:lnTo>
                  <a:pt x="226813" y="564557"/>
                </a:lnTo>
                <a:lnTo>
                  <a:pt x="226813" y="2623810"/>
                </a:lnTo>
                <a:cubicBezTo>
                  <a:pt x="226813" y="2743612"/>
                  <a:pt x="133962" y="2840731"/>
                  <a:pt x="19424" y="2840730"/>
                </a:cubicBezTo>
                <a:cubicBezTo>
                  <a:pt x="12841" y="2840730"/>
                  <a:pt x="6329" y="2840409"/>
                  <a:pt x="0" y="2838682"/>
                </a:cubicBezTo>
                <a:close/>
                <a:moveTo>
                  <a:pt x="71964" y="71964"/>
                </a:moveTo>
                <a:cubicBezTo>
                  <a:pt x="116427" y="27501"/>
                  <a:pt x="177852" y="0"/>
                  <a:pt x="245701" y="0"/>
                </a:cubicBezTo>
                <a:lnTo>
                  <a:pt x="790215" y="0"/>
                </a:lnTo>
                <a:cubicBezTo>
                  <a:pt x="925912" y="0"/>
                  <a:pt x="1035916" y="110004"/>
                  <a:pt x="1035916" y="245701"/>
                </a:cubicBezTo>
                <a:cubicBezTo>
                  <a:pt x="1035916" y="327601"/>
                  <a:pt x="1035915" y="409501"/>
                  <a:pt x="1035915" y="491401"/>
                </a:cubicBezTo>
                <a:lnTo>
                  <a:pt x="0" y="491401"/>
                </a:lnTo>
                <a:lnTo>
                  <a:pt x="0" y="245701"/>
                </a:lnTo>
                <a:cubicBezTo>
                  <a:pt x="0" y="177853"/>
                  <a:pt x="27501" y="116427"/>
                  <a:pt x="71964" y="7196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1" name="Frame 17">
            <a:extLst>
              <a:ext uri="{FF2B5EF4-FFF2-40B4-BE49-F238E27FC236}">
                <a16:creationId xmlns:a16="http://schemas.microsoft.com/office/drawing/2014/main" id="{1278BF84-DDF3-43F8-88E4-A0F28E4079EF}"/>
              </a:ext>
            </a:extLst>
          </p:cNvPr>
          <p:cNvSpPr/>
          <p:nvPr/>
        </p:nvSpPr>
        <p:spPr>
          <a:xfrm>
            <a:off x="4376235" y="4613417"/>
            <a:ext cx="508153" cy="508153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2" name="Rounded Rectangle 5">
            <a:extLst>
              <a:ext uri="{FF2B5EF4-FFF2-40B4-BE49-F238E27FC236}">
                <a16:creationId xmlns:a16="http://schemas.microsoft.com/office/drawing/2014/main" id="{B5A177C8-7AB0-4E40-873A-70F231B3FA06}"/>
              </a:ext>
            </a:extLst>
          </p:cNvPr>
          <p:cNvSpPr/>
          <p:nvPr/>
        </p:nvSpPr>
        <p:spPr>
          <a:xfrm flipH="1">
            <a:off x="10102420" y="2554106"/>
            <a:ext cx="504633" cy="416291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3" name="Teardrop 1">
            <a:extLst>
              <a:ext uri="{FF2B5EF4-FFF2-40B4-BE49-F238E27FC236}">
                <a16:creationId xmlns:a16="http://schemas.microsoft.com/office/drawing/2014/main" id="{45BBC696-75E7-44AB-A411-9B80C52FFE5A}"/>
              </a:ext>
            </a:extLst>
          </p:cNvPr>
          <p:cNvSpPr/>
          <p:nvPr/>
        </p:nvSpPr>
        <p:spPr>
          <a:xfrm rot="18805991">
            <a:off x="10126692" y="1539348"/>
            <a:ext cx="551843" cy="546086"/>
          </a:xfrm>
          <a:custGeom>
            <a:avLst/>
            <a:gdLst/>
            <a:ahLst/>
            <a:cxnLst/>
            <a:rect l="l" t="t" r="r" b="b"/>
            <a:pathLst>
              <a:path w="1807241" h="1788383">
                <a:moveTo>
                  <a:pt x="712876" y="1117592"/>
                </a:moveTo>
                <a:cubicBezTo>
                  <a:pt x="771173" y="1181828"/>
                  <a:pt x="811089" y="1255910"/>
                  <a:pt x="847925" y="1348018"/>
                </a:cubicBezTo>
                <a:cubicBezTo>
                  <a:pt x="814544" y="1418896"/>
                  <a:pt x="753893" y="1474052"/>
                  <a:pt x="679064" y="1498332"/>
                </a:cubicBezTo>
                <a:lnTo>
                  <a:pt x="308226" y="1106637"/>
                </a:lnTo>
                <a:cubicBezTo>
                  <a:pt x="336560" y="1033247"/>
                  <a:pt x="394949" y="975701"/>
                  <a:pt x="467546" y="946245"/>
                </a:cubicBezTo>
                <a:cubicBezTo>
                  <a:pt x="577903" y="998968"/>
                  <a:pt x="654580" y="1053357"/>
                  <a:pt x="712876" y="1117592"/>
                </a:cubicBezTo>
                <a:close/>
                <a:moveTo>
                  <a:pt x="1038527" y="398886"/>
                </a:moveTo>
                <a:lnTo>
                  <a:pt x="1405560" y="786562"/>
                </a:lnTo>
                <a:cubicBezTo>
                  <a:pt x="1374476" y="799049"/>
                  <a:pt x="1340402" y="804299"/>
                  <a:pt x="1305054" y="803332"/>
                </a:cubicBezTo>
                <a:lnTo>
                  <a:pt x="1008167" y="795212"/>
                </a:lnTo>
                <a:lnTo>
                  <a:pt x="1016288" y="498325"/>
                </a:lnTo>
                <a:cubicBezTo>
                  <a:pt x="1017255" y="462976"/>
                  <a:pt x="1024360" y="429240"/>
                  <a:pt x="1038527" y="398886"/>
                </a:cubicBezTo>
                <a:close/>
                <a:moveTo>
                  <a:pt x="1097925" y="218888"/>
                </a:moveTo>
                <a:cubicBezTo>
                  <a:pt x="992582" y="279303"/>
                  <a:pt x="921871" y="392886"/>
                  <a:pt x="921053" y="523256"/>
                </a:cubicBezTo>
                <a:lnTo>
                  <a:pt x="919136" y="828763"/>
                </a:lnTo>
                <a:lnTo>
                  <a:pt x="830924" y="915875"/>
                </a:lnTo>
                <a:lnTo>
                  <a:pt x="525417" y="913958"/>
                </a:lnTo>
                <a:cubicBezTo>
                  <a:pt x="403891" y="913196"/>
                  <a:pt x="296188" y="973343"/>
                  <a:pt x="234366" y="1067831"/>
                </a:cubicBezTo>
                <a:lnTo>
                  <a:pt x="710285" y="1570519"/>
                </a:lnTo>
                <a:cubicBezTo>
                  <a:pt x="811872" y="1510375"/>
                  <a:pt x="878808" y="1399439"/>
                  <a:pt x="879603" y="1272618"/>
                </a:cubicBezTo>
                <a:lnTo>
                  <a:pt x="881520" y="967111"/>
                </a:lnTo>
                <a:lnTo>
                  <a:pt x="969732" y="879999"/>
                </a:lnTo>
                <a:lnTo>
                  <a:pt x="1275239" y="881916"/>
                </a:lnTo>
                <a:cubicBezTo>
                  <a:pt x="1400271" y="882701"/>
                  <a:pt x="1510670" y="819011"/>
                  <a:pt x="1573529" y="721242"/>
                </a:cubicBezTo>
                <a:close/>
                <a:moveTo>
                  <a:pt x="1162945" y="27894"/>
                </a:moveTo>
                <a:lnTo>
                  <a:pt x="1782798" y="682611"/>
                </a:lnTo>
                <a:cubicBezTo>
                  <a:pt x="1816692" y="718411"/>
                  <a:pt x="1815147" y="774907"/>
                  <a:pt x="1779347" y="808801"/>
                </a:cubicBezTo>
                <a:cubicBezTo>
                  <a:pt x="1743547" y="842694"/>
                  <a:pt x="1687050" y="841149"/>
                  <a:pt x="1653157" y="805349"/>
                </a:cubicBezTo>
                <a:lnTo>
                  <a:pt x="1644015" y="795693"/>
                </a:lnTo>
                <a:cubicBezTo>
                  <a:pt x="1561789" y="910282"/>
                  <a:pt x="1426630" y="983636"/>
                  <a:pt x="1274606" y="982683"/>
                </a:cubicBezTo>
                <a:lnTo>
                  <a:pt x="980378" y="980836"/>
                </a:lnTo>
                <a:lnTo>
                  <a:pt x="980378" y="1270380"/>
                </a:lnTo>
                <a:cubicBezTo>
                  <a:pt x="980378" y="1427425"/>
                  <a:pt x="901198" y="1565976"/>
                  <a:pt x="779756" y="1647056"/>
                </a:cubicBezTo>
                <a:cubicBezTo>
                  <a:pt x="807405" y="1681913"/>
                  <a:pt x="803595" y="1732594"/>
                  <a:pt x="770486" y="1763941"/>
                </a:cubicBezTo>
                <a:cubicBezTo>
                  <a:pt x="734686" y="1797834"/>
                  <a:pt x="678189" y="1796289"/>
                  <a:pt x="644296" y="1760489"/>
                </a:cubicBezTo>
                <a:lnTo>
                  <a:pt x="24442" y="1105772"/>
                </a:lnTo>
                <a:cubicBezTo>
                  <a:pt x="-9451" y="1069973"/>
                  <a:pt x="-7906" y="1013476"/>
                  <a:pt x="27894" y="979583"/>
                </a:cubicBezTo>
                <a:cubicBezTo>
                  <a:pt x="63694" y="945689"/>
                  <a:pt x="120190" y="947235"/>
                  <a:pt x="154084" y="983034"/>
                </a:cubicBezTo>
                <a:lnTo>
                  <a:pt x="163237" y="992702"/>
                </a:lnTo>
                <a:cubicBezTo>
                  <a:pt x="244774" y="882877"/>
                  <a:pt x="375836" y="813180"/>
                  <a:pt x="523178" y="813180"/>
                </a:cubicBezTo>
                <a:lnTo>
                  <a:pt x="818460" y="813180"/>
                </a:lnTo>
                <a:lnTo>
                  <a:pt x="820284" y="522622"/>
                </a:lnTo>
                <a:cubicBezTo>
                  <a:pt x="821285" y="363119"/>
                  <a:pt x="903845" y="223207"/>
                  <a:pt x="1028952" y="143673"/>
                </a:cubicBezTo>
                <a:cubicBezTo>
                  <a:pt x="999689" y="108599"/>
                  <a:pt x="1002953" y="56445"/>
                  <a:pt x="1036755" y="24443"/>
                </a:cubicBezTo>
                <a:cubicBezTo>
                  <a:pt x="1072555" y="-9451"/>
                  <a:pt x="1129052" y="-7906"/>
                  <a:pt x="1162945" y="278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4" name="Rectangle 130">
            <a:extLst>
              <a:ext uri="{FF2B5EF4-FFF2-40B4-BE49-F238E27FC236}">
                <a16:creationId xmlns:a16="http://schemas.microsoft.com/office/drawing/2014/main" id="{F7759672-254A-46D2-98DF-B919494C603A}"/>
              </a:ext>
            </a:extLst>
          </p:cNvPr>
          <p:cNvSpPr/>
          <p:nvPr/>
        </p:nvSpPr>
        <p:spPr>
          <a:xfrm>
            <a:off x="10932820" y="1539414"/>
            <a:ext cx="544577" cy="547049"/>
          </a:xfrm>
          <a:custGeom>
            <a:avLst/>
            <a:gdLst/>
            <a:ahLst/>
            <a:cxnLst/>
            <a:rect l="l" t="t" r="r" b="b"/>
            <a:pathLst>
              <a:path w="371900" h="373588">
                <a:moveTo>
                  <a:pt x="297080" y="129105"/>
                </a:moveTo>
                <a:lnTo>
                  <a:pt x="284273" y="219737"/>
                </a:lnTo>
                <a:lnTo>
                  <a:pt x="305496" y="219737"/>
                </a:lnTo>
                <a:lnTo>
                  <a:pt x="333001" y="129105"/>
                </a:lnTo>
                <a:close/>
                <a:moveTo>
                  <a:pt x="228265" y="129105"/>
                </a:moveTo>
                <a:lnTo>
                  <a:pt x="228265" y="219737"/>
                </a:lnTo>
                <a:lnTo>
                  <a:pt x="250807" y="219737"/>
                </a:lnTo>
                <a:lnTo>
                  <a:pt x="263614" y="129105"/>
                </a:lnTo>
                <a:close/>
                <a:moveTo>
                  <a:pt x="157021" y="129105"/>
                </a:moveTo>
                <a:lnTo>
                  <a:pt x="175826" y="219737"/>
                </a:lnTo>
                <a:lnTo>
                  <a:pt x="195129" y="219737"/>
                </a:lnTo>
                <a:lnTo>
                  <a:pt x="195129" y="129105"/>
                </a:lnTo>
                <a:close/>
                <a:moveTo>
                  <a:pt x="93087" y="129105"/>
                </a:moveTo>
                <a:lnTo>
                  <a:pt x="117372" y="219737"/>
                </a:lnTo>
                <a:lnTo>
                  <a:pt x="141984" y="219737"/>
                </a:lnTo>
                <a:lnTo>
                  <a:pt x="123179" y="129105"/>
                </a:lnTo>
                <a:close/>
                <a:moveTo>
                  <a:pt x="58494" y="0"/>
                </a:moveTo>
                <a:lnTo>
                  <a:pt x="84208" y="95969"/>
                </a:lnTo>
                <a:lnTo>
                  <a:pt x="354346" y="95969"/>
                </a:lnTo>
                <a:lnTo>
                  <a:pt x="354346" y="97437"/>
                </a:lnTo>
                <a:cubicBezTo>
                  <a:pt x="356087" y="96136"/>
                  <a:pt x="357928" y="96353"/>
                  <a:pt x="359747" y="96905"/>
                </a:cubicBezTo>
                <a:lnTo>
                  <a:pt x="360371" y="97095"/>
                </a:lnTo>
                <a:cubicBezTo>
                  <a:pt x="368954" y="99700"/>
                  <a:pt x="373801" y="108770"/>
                  <a:pt x="371196" y="117354"/>
                </a:cubicBezTo>
                <a:lnTo>
                  <a:pt x="333339" y="242097"/>
                </a:lnTo>
                <a:cubicBezTo>
                  <a:pt x="331591" y="247858"/>
                  <a:pt x="326929" y="251935"/>
                  <a:pt x="321206" y="252122"/>
                </a:cubicBezTo>
                <a:lnTo>
                  <a:pt x="321206" y="252873"/>
                </a:lnTo>
                <a:lnTo>
                  <a:pt x="313576" y="252873"/>
                </a:lnTo>
                <a:cubicBezTo>
                  <a:pt x="313378" y="253010"/>
                  <a:pt x="313229" y="252967"/>
                  <a:pt x="313080" y="252922"/>
                </a:cubicBezTo>
                <a:lnTo>
                  <a:pt x="312919" y="252873"/>
                </a:lnTo>
                <a:lnTo>
                  <a:pt x="126251" y="252873"/>
                </a:lnTo>
                <a:lnTo>
                  <a:pt x="133971" y="281687"/>
                </a:lnTo>
                <a:lnTo>
                  <a:pt x="321075" y="281687"/>
                </a:lnTo>
                <a:lnTo>
                  <a:pt x="321075" y="314823"/>
                </a:lnTo>
                <a:lnTo>
                  <a:pt x="318480" y="314823"/>
                </a:lnTo>
                <a:cubicBezTo>
                  <a:pt x="329614" y="318311"/>
                  <a:pt x="336414" y="328969"/>
                  <a:pt x="336414" y="341215"/>
                </a:cubicBezTo>
                <a:cubicBezTo>
                  <a:pt x="336414" y="359094"/>
                  <a:pt x="321920" y="373588"/>
                  <a:pt x="304041" y="373588"/>
                </a:cubicBezTo>
                <a:cubicBezTo>
                  <a:pt x="286162" y="373588"/>
                  <a:pt x="271668" y="359094"/>
                  <a:pt x="271668" y="341215"/>
                </a:cubicBezTo>
                <a:cubicBezTo>
                  <a:pt x="271668" y="328969"/>
                  <a:pt x="278468" y="318311"/>
                  <a:pt x="289602" y="314823"/>
                </a:cubicBezTo>
                <a:lnTo>
                  <a:pt x="142850" y="314823"/>
                </a:lnTo>
                <a:lnTo>
                  <a:pt x="143397" y="316865"/>
                </a:lnTo>
                <a:cubicBezTo>
                  <a:pt x="151629" y="321811"/>
                  <a:pt x="156401" y="330956"/>
                  <a:pt x="156401" y="341215"/>
                </a:cubicBezTo>
                <a:cubicBezTo>
                  <a:pt x="156401" y="359094"/>
                  <a:pt x="141907" y="373588"/>
                  <a:pt x="124028" y="373588"/>
                </a:cubicBezTo>
                <a:cubicBezTo>
                  <a:pt x="106149" y="373588"/>
                  <a:pt x="91655" y="359094"/>
                  <a:pt x="91655" y="341215"/>
                </a:cubicBezTo>
                <a:cubicBezTo>
                  <a:pt x="91655" y="329356"/>
                  <a:pt x="98032" y="318986"/>
                  <a:pt x="108649" y="315212"/>
                </a:cubicBezTo>
                <a:lnTo>
                  <a:pt x="33542" y="34909"/>
                </a:lnTo>
                <a:lnTo>
                  <a:pt x="0" y="34909"/>
                </a:lnTo>
                <a:lnTo>
                  <a:pt x="0" y="1773"/>
                </a:lnTo>
                <a:lnTo>
                  <a:pt x="51879" y="177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5" name="Right Triangle 17">
            <a:extLst>
              <a:ext uri="{FF2B5EF4-FFF2-40B4-BE49-F238E27FC236}">
                <a16:creationId xmlns:a16="http://schemas.microsoft.com/office/drawing/2014/main" id="{5B989D8F-E127-48E7-B329-C52CA522C191}"/>
              </a:ext>
            </a:extLst>
          </p:cNvPr>
          <p:cNvSpPr>
            <a:spLocks noChangeAspect="1"/>
          </p:cNvSpPr>
          <p:nvPr/>
        </p:nvSpPr>
        <p:spPr>
          <a:xfrm>
            <a:off x="9363473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1999321" y="2603448"/>
                </a:moveTo>
                <a:lnTo>
                  <a:pt x="1999321" y="2772810"/>
                </a:lnTo>
                <a:lnTo>
                  <a:pt x="2528507" y="2772810"/>
                </a:lnTo>
                <a:lnTo>
                  <a:pt x="2528507" y="2603448"/>
                </a:lnTo>
                <a:close/>
                <a:moveTo>
                  <a:pt x="2263914" y="2230929"/>
                </a:moveTo>
                <a:cubicBezTo>
                  <a:pt x="2516419" y="2230929"/>
                  <a:pt x="2721114" y="2435624"/>
                  <a:pt x="2721114" y="2688129"/>
                </a:cubicBezTo>
                <a:cubicBezTo>
                  <a:pt x="2721114" y="2940634"/>
                  <a:pt x="2516419" y="3145329"/>
                  <a:pt x="2263914" y="3145329"/>
                </a:cubicBezTo>
                <a:cubicBezTo>
                  <a:pt x="2011409" y="3145329"/>
                  <a:pt x="1806714" y="2940634"/>
                  <a:pt x="1806714" y="2688129"/>
                </a:cubicBezTo>
                <a:cubicBezTo>
                  <a:pt x="1806714" y="2435624"/>
                  <a:pt x="2011409" y="2230929"/>
                  <a:pt x="2263914" y="2230929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6" name="Right Triangle 17">
            <a:extLst>
              <a:ext uri="{FF2B5EF4-FFF2-40B4-BE49-F238E27FC236}">
                <a16:creationId xmlns:a16="http://schemas.microsoft.com/office/drawing/2014/main" id="{D61B263F-9E2B-4D6D-AE92-C6B011C62C98}"/>
              </a:ext>
            </a:extLst>
          </p:cNvPr>
          <p:cNvSpPr>
            <a:spLocks noChangeAspect="1"/>
          </p:cNvSpPr>
          <p:nvPr/>
        </p:nvSpPr>
        <p:spPr>
          <a:xfrm>
            <a:off x="8488431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2179233" y="2431577"/>
                </a:moveTo>
                <a:lnTo>
                  <a:pt x="2179233" y="2611489"/>
                </a:lnTo>
                <a:lnTo>
                  <a:pt x="1999321" y="2611489"/>
                </a:lnTo>
                <a:lnTo>
                  <a:pt x="1999321" y="2780851"/>
                </a:lnTo>
                <a:lnTo>
                  <a:pt x="2179233" y="2780851"/>
                </a:lnTo>
                <a:lnTo>
                  <a:pt x="2179233" y="2960763"/>
                </a:lnTo>
                <a:lnTo>
                  <a:pt x="2348595" y="2960763"/>
                </a:lnTo>
                <a:lnTo>
                  <a:pt x="2348595" y="2780851"/>
                </a:lnTo>
                <a:lnTo>
                  <a:pt x="2528507" y="2780851"/>
                </a:lnTo>
                <a:lnTo>
                  <a:pt x="2528507" y="2611489"/>
                </a:lnTo>
                <a:lnTo>
                  <a:pt x="2348595" y="2611489"/>
                </a:lnTo>
                <a:lnTo>
                  <a:pt x="2348595" y="2431577"/>
                </a:lnTo>
                <a:close/>
                <a:moveTo>
                  <a:pt x="2263914" y="2238970"/>
                </a:moveTo>
                <a:cubicBezTo>
                  <a:pt x="2516419" y="2238970"/>
                  <a:pt x="2721114" y="2443665"/>
                  <a:pt x="2721114" y="2696170"/>
                </a:cubicBezTo>
                <a:cubicBezTo>
                  <a:pt x="2721114" y="2948675"/>
                  <a:pt x="2516419" y="3153370"/>
                  <a:pt x="2263914" y="3153370"/>
                </a:cubicBezTo>
                <a:cubicBezTo>
                  <a:pt x="2011409" y="3153370"/>
                  <a:pt x="1806714" y="2948675"/>
                  <a:pt x="1806714" y="2696170"/>
                </a:cubicBezTo>
                <a:cubicBezTo>
                  <a:pt x="1806714" y="2443665"/>
                  <a:pt x="2011409" y="2238970"/>
                  <a:pt x="2263914" y="2238970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7" name="Right Triangle 17">
            <a:extLst>
              <a:ext uri="{FF2B5EF4-FFF2-40B4-BE49-F238E27FC236}">
                <a16:creationId xmlns:a16="http://schemas.microsoft.com/office/drawing/2014/main" id="{5E5AE7B0-988E-44BF-89EA-013033086F96}"/>
              </a:ext>
            </a:extLst>
          </p:cNvPr>
          <p:cNvSpPr>
            <a:spLocks noChangeAspect="1"/>
          </p:cNvSpPr>
          <p:nvPr/>
        </p:nvSpPr>
        <p:spPr>
          <a:xfrm>
            <a:off x="10238515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2136698" y="2449196"/>
                </a:moveTo>
                <a:lnTo>
                  <a:pt x="2016940" y="2568954"/>
                </a:lnTo>
                <a:lnTo>
                  <a:pt x="2144156" y="2696170"/>
                </a:lnTo>
                <a:lnTo>
                  <a:pt x="2016940" y="2823386"/>
                </a:lnTo>
                <a:lnTo>
                  <a:pt x="2136698" y="2943144"/>
                </a:lnTo>
                <a:lnTo>
                  <a:pt x="2263914" y="2815928"/>
                </a:lnTo>
                <a:lnTo>
                  <a:pt x="2391130" y="2943144"/>
                </a:lnTo>
                <a:lnTo>
                  <a:pt x="2510888" y="2823386"/>
                </a:lnTo>
                <a:lnTo>
                  <a:pt x="2383672" y="2696170"/>
                </a:lnTo>
                <a:lnTo>
                  <a:pt x="2510888" y="2568954"/>
                </a:lnTo>
                <a:lnTo>
                  <a:pt x="2391130" y="2449196"/>
                </a:lnTo>
                <a:lnTo>
                  <a:pt x="2263914" y="2576412"/>
                </a:lnTo>
                <a:close/>
                <a:moveTo>
                  <a:pt x="2263914" y="2238970"/>
                </a:moveTo>
                <a:cubicBezTo>
                  <a:pt x="2516419" y="2238970"/>
                  <a:pt x="2721114" y="2443665"/>
                  <a:pt x="2721114" y="2696170"/>
                </a:cubicBezTo>
                <a:cubicBezTo>
                  <a:pt x="2721114" y="2948675"/>
                  <a:pt x="2516419" y="3153370"/>
                  <a:pt x="2263914" y="3153370"/>
                </a:cubicBezTo>
                <a:cubicBezTo>
                  <a:pt x="2011409" y="3153370"/>
                  <a:pt x="1806714" y="2948675"/>
                  <a:pt x="1806714" y="2696170"/>
                </a:cubicBezTo>
                <a:cubicBezTo>
                  <a:pt x="1806714" y="2443665"/>
                  <a:pt x="2011409" y="2238970"/>
                  <a:pt x="2263914" y="2238970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8" name="Oval 44">
            <a:extLst>
              <a:ext uri="{FF2B5EF4-FFF2-40B4-BE49-F238E27FC236}">
                <a16:creationId xmlns:a16="http://schemas.microsoft.com/office/drawing/2014/main" id="{94195A6D-E3B2-4E10-BD54-AC5E4FED7A15}"/>
              </a:ext>
            </a:extLst>
          </p:cNvPr>
          <p:cNvSpPr>
            <a:spLocks noChangeAspect="1"/>
          </p:cNvSpPr>
          <p:nvPr/>
        </p:nvSpPr>
        <p:spPr>
          <a:xfrm>
            <a:off x="11113556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2519839" y="2469622"/>
                </a:moveTo>
                <a:lnTo>
                  <a:pt x="2201779" y="2787682"/>
                </a:lnTo>
                <a:lnTo>
                  <a:pt x="2003023" y="2588926"/>
                </a:lnTo>
                <a:lnTo>
                  <a:pt x="1901669" y="2690281"/>
                </a:lnTo>
                <a:lnTo>
                  <a:pt x="2203868" y="2992480"/>
                </a:lnTo>
                <a:lnTo>
                  <a:pt x="2305222" y="2891125"/>
                </a:lnTo>
                <a:lnTo>
                  <a:pt x="2303133" y="2889037"/>
                </a:lnTo>
                <a:lnTo>
                  <a:pt x="2621194" y="2570977"/>
                </a:lnTo>
                <a:close/>
                <a:moveTo>
                  <a:pt x="2263914" y="2238970"/>
                </a:moveTo>
                <a:cubicBezTo>
                  <a:pt x="2516419" y="2238970"/>
                  <a:pt x="2721114" y="2443665"/>
                  <a:pt x="2721114" y="2696170"/>
                </a:cubicBezTo>
                <a:cubicBezTo>
                  <a:pt x="2721114" y="2948675"/>
                  <a:pt x="2516419" y="3153370"/>
                  <a:pt x="2263914" y="3153370"/>
                </a:cubicBezTo>
                <a:cubicBezTo>
                  <a:pt x="2011409" y="3153370"/>
                  <a:pt x="1806714" y="2948675"/>
                  <a:pt x="1806714" y="2696170"/>
                </a:cubicBezTo>
                <a:cubicBezTo>
                  <a:pt x="1806714" y="2443665"/>
                  <a:pt x="2011409" y="2238970"/>
                  <a:pt x="2263914" y="2238970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31375832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Fully Editable Icon Sets: B</a:t>
            </a:r>
          </a:p>
        </p:txBody>
      </p:sp>
      <p:sp>
        <p:nvSpPr>
          <p:cNvPr id="54" name="Freeform 47">
            <a:extLst>
              <a:ext uri="{FF2B5EF4-FFF2-40B4-BE49-F238E27FC236}">
                <a16:creationId xmlns:a16="http://schemas.microsoft.com/office/drawing/2014/main" id="{C23D3A46-4648-419A-831A-39A9EF5FA6C6}"/>
              </a:ext>
            </a:extLst>
          </p:cNvPr>
          <p:cNvSpPr>
            <a:spLocks noChangeAspect="1"/>
          </p:cNvSpPr>
          <p:nvPr/>
        </p:nvSpPr>
        <p:spPr>
          <a:xfrm>
            <a:off x="4430860" y="1410562"/>
            <a:ext cx="530134" cy="529812"/>
          </a:xfrm>
          <a:custGeom>
            <a:avLst/>
            <a:gdLst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5619 w 1901727"/>
              <a:gd name="connsiteY10" fmla="*/ 633909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55622 w 1901727"/>
              <a:gd name="connsiteY4" fmla="*/ 572201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55622 w 1901727"/>
              <a:gd name="connsiteY4" fmla="*/ 572201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55622 w 1901727"/>
              <a:gd name="connsiteY4" fmla="*/ 572201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42424"/>
              <a:gd name="connsiteY0" fmla="*/ 0 h 1985875"/>
              <a:gd name="connsiteX1" fmla="*/ 790984 w 1942424"/>
              <a:gd name="connsiteY1" fmla="*/ 0 h 1985875"/>
              <a:gd name="connsiteX2" fmla="*/ 1026596 w 1942424"/>
              <a:gd name="connsiteY2" fmla="*/ 5610 h 1985875"/>
              <a:gd name="connsiteX3" fmla="*/ 1020986 w 1942424"/>
              <a:gd name="connsiteY3" fmla="*/ 493664 h 1985875"/>
              <a:gd name="connsiteX4" fmla="*/ 1155622 w 1942424"/>
              <a:gd name="connsiteY4" fmla="*/ 572201 h 1985875"/>
              <a:gd name="connsiteX5" fmla="*/ 1351965 w 1942424"/>
              <a:gd name="connsiteY5" fmla="*/ 375858 h 1985875"/>
              <a:gd name="connsiteX6" fmla="*/ 1901727 w 1942424"/>
              <a:gd name="connsiteY6" fmla="*/ 1924167 h 1985875"/>
              <a:gd name="connsiteX7" fmla="*/ 992937 w 1942424"/>
              <a:gd name="connsiteY7" fmla="*/ 1480991 h 1985875"/>
              <a:gd name="connsiteX8" fmla="*/ 1054645 w 1942424"/>
              <a:gd name="connsiteY8" fmla="*/ 1121963 h 1985875"/>
              <a:gd name="connsiteX9" fmla="*/ 1088304 w 1942424"/>
              <a:gd name="connsiteY9" fmla="*/ 757325 h 1985875"/>
              <a:gd name="connsiteX10" fmla="*/ 920009 w 1942424"/>
              <a:gd name="connsiteY10" fmla="*/ 611470 h 1985875"/>
              <a:gd name="connsiteX11" fmla="*/ 729276 w 1942424"/>
              <a:gd name="connsiteY11" fmla="*/ 751715 h 1985875"/>
              <a:gd name="connsiteX12" fmla="*/ 740495 w 1942424"/>
              <a:gd name="connsiteY12" fmla="*/ 1161232 h 1985875"/>
              <a:gd name="connsiteX13" fmla="*/ 785374 w 1942424"/>
              <a:gd name="connsiteY13" fmla="*/ 1509040 h 1985875"/>
              <a:gd name="connsiteX14" fmla="*/ 0 w 1942424"/>
              <a:gd name="connsiteY14" fmla="*/ 1985875 h 1985875"/>
              <a:gd name="connsiteX15" fmla="*/ 437565 w 1942424"/>
              <a:gd name="connsiteY15" fmla="*/ 387077 h 1985875"/>
              <a:gd name="connsiteX16" fmla="*/ 650738 w 1942424"/>
              <a:gd name="connsiteY16" fmla="*/ 611470 h 1985875"/>
              <a:gd name="connsiteX17" fmla="*/ 813423 w 1942424"/>
              <a:gd name="connsiteY17" fmla="*/ 499274 h 1985875"/>
              <a:gd name="connsiteX18" fmla="*/ 790984 w 1942424"/>
              <a:gd name="connsiteY18" fmla="*/ 0 h 1985875"/>
              <a:gd name="connsiteX0" fmla="*/ 790984 w 1942424"/>
              <a:gd name="connsiteY0" fmla="*/ 0 h 1985875"/>
              <a:gd name="connsiteX1" fmla="*/ 790984 w 1942424"/>
              <a:gd name="connsiteY1" fmla="*/ 0 h 1985875"/>
              <a:gd name="connsiteX2" fmla="*/ 1026596 w 1942424"/>
              <a:gd name="connsiteY2" fmla="*/ 5610 h 1985875"/>
              <a:gd name="connsiteX3" fmla="*/ 1020986 w 1942424"/>
              <a:gd name="connsiteY3" fmla="*/ 493664 h 1985875"/>
              <a:gd name="connsiteX4" fmla="*/ 1155622 w 1942424"/>
              <a:gd name="connsiteY4" fmla="*/ 572201 h 1985875"/>
              <a:gd name="connsiteX5" fmla="*/ 1351965 w 1942424"/>
              <a:gd name="connsiteY5" fmla="*/ 375858 h 1985875"/>
              <a:gd name="connsiteX6" fmla="*/ 1901727 w 1942424"/>
              <a:gd name="connsiteY6" fmla="*/ 1924167 h 1985875"/>
              <a:gd name="connsiteX7" fmla="*/ 992937 w 1942424"/>
              <a:gd name="connsiteY7" fmla="*/ 1480991 h 1985875"/>
              <a:gd name="connsiteX8" fmla="*/ 1054645 w 1942424"/>
              <a:gd name="connsiteY8" fmla="*/ 1121963 h 1985875"/>
              <a:gd name="connsiteX9" fmla="*/ 1088304 w 1942424"/>
              <a:gd name="connsiteY9" fmla="*/ 757325 h 1985875"/>
              <a:gd name="connsiteX10" fmla="*/ 920009 w 1942424"/>
              <a:gd name="connsiteY10" fmla="*/ 611470 h 1985875"/>
              <a:gd name="connsiteX11" fmla="*/ 729276 w 1942424"/>
              <a:gd name="connsiteY11" fmla="*/ 751715 h 1985875"/>
              <a:gd name="connsiteX12" fmla="*/ 740495 w 1942424"/>
              <a:gd name="connsiteY12" fmla="*/ 1161232 h 1985875"/>
              <a:gd name="connsiteX13" fmla="*/ 785374 w 1942424"/>
              <a:gd name="connsiteY13" fmla="*/ 1509040 h 1985875"/>
              <a:gd name="connsiteX14" fmla="*/ 0 w 1942424"/>
              <a:gd name="connsiteY14" fmla="*/ 1985875 h 1985875"/>
              <a:gd name="connsiteX15" fmla="*/ 437565 w 1942424"/>
              <a:gd name="connsiteY15" fmla="*/ 387077 h 1985875"/>
              <a:gd name="connsiteX16" fmla="*/ 650738 w 1942424"/>
              <a:gd name="connsiteY16" fmla="*/ 611470 h 1985875"/>
              <a:gd name="connsiteX17" fmla="*/ 813423 w 1942424"/>
              <a:gd name="connsiteY17" fmla="*/ 499274 h 1985875"/>
              <a:gd name="connsiteX18" fmla="*/ 790984 w 194242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54645 w 1946874"/>
              <a:gd name="connsiteY8" fmla="*/ 112196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54645 w 1946874"/>
              <a:gd name="connsiteY8" fmla="*/ 112196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71474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20736 w 1946874"/>
              <a:gd name="connsiteY15" fmla="*/ 375858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20736 w 1946874"/>
              <a:gd name="connsiteY15" fmla="*/ 375858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858302 w 2014192"/>
              <a:gd name="connsiteY0" fmla="*/ 0 h 1958316"/>
              <a:gd name="connsiteX1" fmla="*/ 858302 w 2014192"/>
              <a:gd name="connsiteY1" fmla="*/ 0 h 1958316"/>
              <a:gd name="connsiteX2" fmla="*/ 1093914 w 2014192"/>
              <a:gd name="connsiteY2" fmla="*/ 5610 h 1958316"/>
              <a:gd name="connsiteX3" fmla="*/ 1088304 w 2014192"/>
              <a:gd name="connsiteY3" fmla="*/ 493664 h 1958316"/>
              <a:gd name="connsiteX4" fmla="*/ 1222940 w 2014192"/>
              <a:gd name="connsiteY4" fmla="*/ 572201 h 1958316"/>
              <a:gd name="connsiteX5" fmla="*/ 1419283 w 2014192"/>
              <a:gd name="connsiteY5" fmla="*/ 375858 h 1958316"/>
              <a:gd name="connsiteX6" fmla="*/ 1969045 w 2014192"/>
              <a:gd name="connsiteY6" fmla="*/ 1924167 h 1958316"/>
              <a:gd name="connsiteX7" fmla="*/ 1121962 w 2014192"/>
              <a:gd name="connsiteY7" fmla="*/ 1486600 h 1958316"/>
              <a:gd name="connsiteX8" fmla="*/ 1105134 w 2014192"/>
              <a:gd name="connsiteY8" fmla="*/ 1144403 h 1958316"/>
              <a:gd name="connsiteX9" fmla="*/ 1155622 w 2014192"/>
              <a:gd name="connsiteY9" fmla="*/ 757325 h 1958316"/>
              <a:gd name="connsiteX10" fmla="*/ 987327 w 2014192"/>
              <a:gd name="connsiteY10" fmla="*/ 611470 h 1958316"/>
              <a:gd name="connsiteX11" fmla="*/ 796594 w 2014192"/>
              <a:gd name="connsiteY11" fmla="*/ 751715 h 1958316"/>
              <a:gd name="connsiteX12" fmla="*/ 807813 w 2014192"/>
              <a:gd name="connsiteY12" fmla="*/ 1161232 h 1958316"/>
              <a:gd name="connsiteX13" fmla="*/ 852692 w 2014192"/>
              <a:gd name="connsiteY13" fmla="*/ 1509040 h 1958316"/>
              <a:gd name="connsiteX14" fmla="*/ 0 w 2014192"/>
              <a:gd name="connsiteY14" fmla="*/ 1952216 h 1958316"/>
              <a:gd name="connsiteX15" fmla="*/ 488054 w 2014192"/>
              <a:gd name="connsiteY15" fmla="*/ 375858 h 1958316"/>
              <a:gd name="connsiteX16" fmla="*/ 718056 w 2014192"/>
              <a:gd name="connsiteY16" fmla="*/ 611470 h 1958316"/>
              <a:gd name="connsiteX17" fmla="*/ 880741 w 2014192"/>
              <a:gd name="connsiteY17" fmla="*/ 499274 h 1958316"/>
              <a:gd name="connsiteX18" fmla="*/ 858302 w 2014192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41893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41893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227994 w 2103393"/>
              <a:gd name="connsiteY8" fmla="*/ 1194891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227994 w 2103393"/>
              <a:gd name="connsiteY8" fmla="*/ 1194891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27994 w 2103393"/>
              <a:gd name="connsiteY8" fmla="*/ 1194891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22384 w 2103393"/>
              <a:gd name="connsiteY8" fmla="*/ 117806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61617"/>
              <a:gd name="connsiteX1" fmla="*/ 947503 w 2103393"/>
              <a:gd name="connsiteY1" fmla="*/ 0 h 1961617"/>
              <a:gd name="connsiteX2" fmla="*/ 1183115 w 2103393"/>
              <a:gd name="connsiteY2" fmla="*/ 5610 h 1961617"/>
              <a:gd name="connsiteX3" fmla="*/ 1177505 w 2103393"/>
              <a:gd name="connsiteY3" fmla="*/ 493664 h 1961617"/>
              <a:gd name="connsiteX4" fmla="*/ 1312141 w 2103393"/>
              <a:gd name="connsiteY4" fmla="*/ 572201 h 1961617"/>
              <a:gd name="connsiteX5" fmla="*/ 1508484 w 2103393"/>
              <a:gd name="connsiteY5" fmla="*/ 375858 h 1961617"/>
              <a:gd name="connsiteX6" fmla="*/ 2058246 w 2103393"/>
              <a:gd name="connsiteY6" fmla="*/ 1924167 h 1961617"/>
              <a:gd name="connsiteX7" fmla="*/ 1244822 w 2103393"/>
              <a:gd name="connsiteY7" fmla="*/ 1514649 h 1961617"/>
              <a:gd name="connsiteX8" fmla="*/ 1205554 w 2103393"/>
              <a:gd name="connsiteY8" fmla="*/ 1200502 h 1961617"/>
              <a:gd name="connsiteX9" fmla="*/ 1244823 w 2103393"/>
              <a:gd name="connsiteY9" fmla="*/ 757325 h 1961617"/>
              <a:gd name="connsiteX10" fmla="*/ 1076528 w 2103393"/>
              <a:gd name="connsiteY10" fmla="*/ 611470 h 1961617"/>
              <a:gd name="connsiteX11" fmla="*/ 885795 w 2103393"/>
              <a:gd name="connsiteY11" fmla="*/ 751715 h 1961617"/>
              <a:gd name="connsiteX12" fmla="*/ 919453 w 2103393"/>
              <a:gd name="connsiteY12" fmla="*/ 1189281 h 1961617"/>
              <a:gd name="connsiteX13" fmla="*/ 891405 w 2103393"/>
              <a:gd name="connsiteY13" fmla="*/ 1509040 h 1961617"/>
              <a:gd name="connsiteX14" fmla="*/ 89201 w 2103393"/>
              <a:gd name="connsiteY14" fmla="*/ 1952216 h 1961617"/>
              <a:gd name="connsiteX15" fmla="*/ 577255 w 2103393"/>
              <a:gd name="connsiteY15" fmla="*/ 375858 h 1961617"/>
              <a:gd name="connsiteX16" fmla="*/ 807257 w 2103393"/>
              <a:gd name="connsiteY16" fmla="*/ 611470 h 1961617"/>
              <a:gd name="connsiteX17" fmla="*/ 969942 w 2103393"/>
              <a:gd name="connsiteY17" fmla="*/ 499274 h 1961617"/>
              <a:gd name="connsiteX18" fmla="*/ 947503 w 2103393"/>
              <a:gd name="connsiteY18" fmla="*/ 0 h 1961617"/>
              <a:gd name="connsiteX0" fmla="*/ 947503 w 2103393"/>
              <a:gd name="connsiteY0" fmla="*/ 0 h 1961617"/>
              <a:gd name="connsiteX1" fmla="*/ 947503 w 2103393"/>
              <a:gd name="connsiteY1" fmla="*/ 0 h 1961617"/>
              <a:gd name="connsiteX2" fmla="*/ 1183115 w 2103393"/>
              <a:gd name="connsiteY2" fmla="*/ 5610 h 1961617"/>
              <a:gd name="connsiteX3" fmla="*/ 1177505 w 2103393"/>
              <a:gd name="connsiteY3" fmla="*/ 493664 h 1961617"/>
              <a:gd name="connsiteX4" fmla="*/ 1312141 w 2103393"/>
              <a:gd name="connsiteY4" fmla="*/ 572201 h 1961617"/>
              <a:gd name="connsiteX5" fmla="*/ 1508484 w 2103393"/>
              <a:gd name="connsiteY5" fmla="*/ 375858 h 1961617"/>
              <a:gd name="connsiteX6" fmla="*/ 2058246 w 2103393"/>
              <a:gd name="connsiteY6" fmla="*/ 1924167 h 1961617"/>
              <a:gd name="connsiteX7" fmla="*/ 1244822 w 2103393"/>
              <a:gd name="connsiteY7" fmla="*/ 1514649 h 1961617"/>
              <a:gd name="connsiteX8" fmla="*/ 1205554 w 2103393"/>
              <a:gd name="connsiteY8" fmla="*/ 1200502 h 1961617"/>
              <a:gd name="connsiteX9" fmla="*/ 1244823 w 2103393"/>
              <a:gd name="connsiteY9" fmla="*/ 757325 h 1961617"/>
              <a:gd name="connsiteX10" fmla="*/ 1076528 w 2103393"/>
              <a:gd name="connsiteY10" fmla="*/ 611470 h 1961617"/>
              <a:gd name="connsiteX11" fmla="*/ 885795 w 2103393"/>
              <a:gd name="connsiteY11" fmla="*/ 751715 h 1961617"/>
              <a:gd name="connsiteX12" fmla="*/ 919453 w 2103393"/>
              <a:gd name="connsiteY12" fmla="*/ 1189281 h 1961617"/>
              <a:gd name="connsiteX13" fmla="*/ 891405 w 2103393"/>
              <a:gd name="connsiteY13" fmla="*/ 1509040 h 1961617"/>
              <a:gd name="connsiteX14" fmla="*/ 89201 w 2103393"/>
              <a:gd name="connsiteY14" fmla="*/ 1952216 h 1961617"/>
              <a:gd name="connsiteX15" fmla="*/ 577255 w 2103393"/>
              <a:gd name="connsiteY15" fmla="*/ 375858 h 1961617"/>
              <a:gd name="connsiteX16" fmla="*/ 807257 w 2103393"/>
              <a:gd name="connsiteY16" fmla="*/ 611470 h 1961617"/>
              <a:gd name="connsiteX17" fmla="*/ 969942 w 2103393"/>
              <a:gd name="connsiteY17" fmla="*/ 499274 h 1961617"/>
              <a:gd name="connsiteX18" fmla="*/ 947503 w 2103393"/>
              <a:gd name="connsiteY18" fmla="*/ 0 h 1961617"/>
              <a:gd name="connsiteX0" fmla="*/ 947503 w 2103393"/>
              <a:gd name="connsiteY0" fmla="*/ 0 h 1963064"/>
              <a:gd name="connsiteX1" fmla="*/ 947503 w 2103393"/>
              <a:gd name="connsiteY1" fmla="*/ 0 h 1963064"/>
              <a:gd name="connsiteX2" fmla="*/ 1183115 w 2103393"/>
              <a:gd name="connsiteY2" fmla="*/ 5610 h 1963064"/>
              <a:gd name="connsiteX3" fmla="*/ 1177505 w 2103393"/>
              <a:gd name="connsiteY3" fmla="*/ 493664 h 1963064"/>
              <a:gd name="connsiteX4" fmla="*/ 1312141 w 2103393"/>
              <a:gd name="connsiteY4" fmla="*/ 572201 h 1963064"/>
              <a:gd name="connsiteX5" fmla="*/ 1508484 w 2103393"/>
              <a:gd name="connsiteY5" fmla="*/ 375858 h 1963064"/>
              <a:gd name="connsiteX6" fmla="*/ 2058246 w 2103393"/>
              <a:gd name="connsiteY6" fmla="*/ 1924167 h 1963064"/>
              <a:gd name="connsiteX7" fmla="*/ 1244822 w 2103393"/>
              <a:gd name="connsiteY7" fmla="*/ 1514649 h 1963064"/>
              <a:gd name="connsiteX8" fmla="*/ 1205554 w 2103393"/>
              <a:gd name="connsiteY8" fmla="*/ 1200502 h 1963064"/>
              <a:gd name="connsiteX9" fmla="*/ 1244823 w 2103393"/>
              <a:gd name="connsiteY9" fmla="*/ 757325 h 1963064"/>
              <a:gd name="connsiteX10" fmla="*/ 1076528 w 2103393"/>
              <a:gd name="connsiteY10" fmla="*/ 611470 h 1963064"/>
              <a:gd name="connsiteX11" fmla="*/ 885795 w 2103393"/>
              <a:gd name="connsiteY11" fmla="*/ 751715 h 1963064"/>
              <a:gd name="connsiteX12" fmla="*/ 919453 w 2103393"/>
              <a:gd name="connsiteY12" fmla="*/ 1189281 h 1963064"/>
              <a:gd name="connsiteX13" fmla="*/ 891405 w 2103393"/>
              <a:gd name="connsiteY13" fmla="*/ 1509040 h 1963064"/>
              <a:gd name="connsiteX14" fmla="*/ 89201 w 2103393"/>
              <a:gd name="connsiteY14" fmla="*/ 1952216 h 1963064"/>
              <a:gd name="connsiteX15" fmla="*/ 577255 w 2103393"/>
              <a:gd name="connsiteY15" fmla="*/ 375858 h 1963064"/>
              <a:gd name="connsiteX16" fmla="*/ 807257 w 2103393"/>
              <a:gd name="connsiteY16" fmla="*/ 611470 h 1963064"/>
              <a:gd name="connsiteX17" fmla="*/ 969942 w 2103393"/>
              <a:gd name="connsiteY17" fmla="*/ 499274 h 1963064"/>
              <a:gd name="connsiteX18" fmla="*/ 947503 w 2103393"/>
              <a:gd name="connsiteY18" fmla="*/ 0 h 1963064"/>
              <a:gd name="connsiteX0" fmla="*/ 947503 w 2103393"/>
              <a:gd name="connsiteY0" fmla="*/ 0 h 1964995"/>
              <a:gd name="connsiteX1" fmla="*/ 947503 w 2103393"/>
              <a:gd name="connsiteY1" fmla="*/ 0 h 1964995"/>
              <a:gd name="connsiteX2" fmla="*/ 1183115 w 2103393"/>
              <a:gd name="connsiteY2" fmla="*/ 5610 h 1964995"/>
              <a:gd name="connsiteX3" fmla="*/ 1177505 w 2103393"/>
              <a:gd name="connsiteY3" fmla="*/ 493664 h 1964995"/>
              <a:gd name="connsiteX4" fmla="*/ 1312141 w 2103393"/>
              <a:gd name="connsiteY4" fmla="*/ 572201 h 1964995"/>
              <a:gd name="connsiteX5" fmla="*/ 1508484 w 2103393"/>
              <a:gd name="connsiteY5" fmla="*/ 375858 h 1964995"/>
              <a:gd name="connsiteX6" fmla="*/ 2058246 w 2103393"/>
              <a:gd name="connsiteY6" fmla="*/ 1924167 h 1964995"/>
              <a:gd name="connsiteX7" fmla="*/ 1244822 w 2103393"/>
              <a:gd name="connsiteY7" fmla="*/ 1514649 h 1964995"/>
              <a:gd name="connsiteX8" fmla="*/ 1205554 w 2103393"/>
              <a:gd name="connsiteY8" fmla="*/ 1200502 h 1964995"/>
              <a:gd name="connsiteX9" fmla="*/ 1244823 w 2103393"/>
              <a:gd name="connsiteY9" fmla="*/ 757325 h 1964995"/>
              <a:gd name="connsiteX10" fmla="*/ 1076528 w 2103393"/>
              <a:gd name="connsiteY10" fmla="*/ 611470 h 1964995"/>
              <a:gd name="connsiteX11" fmla="*/ 885795 w 2103393"/>
              <a:gd name="connsiteY11" fmla="*/ 751715 h 1964995"/>
              <a:gd name="connsiteX12" fmla="*/ 919453 w 2103393"/>
              <a:gd name="connsiteY12" fmla="*/ 1189281 h 1964995"/>
              <a:gd name="connsiteX13" fmla="*/ 891405 w 2103393"/>
              <a:gd name="connsiteY13" fmla="*/ 1509040 h 1964995"/>
              <a:gd name="connsiteX14" fmla="*/ 89201 w 2103393"/>
              <a:gd name="connsiteY14" fmla="*/ 1952216 h 1964995"/>
              <a:gd name="connsiteX15" fmla="*/ 577255 w 2103393"/>
              <a:gd name="connsiteY15" fmla="*/ 375858 h 1964995"/>
              <a:gd name="connsiteX16" fmla="*/ 807257 w 2103393"/>
              <a:gd name="connsiteY16" fmla="*/ 611470 h 1964995"/>
              <a:gd name="connsiteX17" fmla="*/ 969942 w 2103393"/>
              <a:gd name="connsiteY17" fmla="*/ 499274 h 1964995"/>
              <a:gd name="connsiteX18" fmla="*/ 947503 w 2103393"/>
              <a:gd name="connsiteY18" fmla="*/ 0 h 1964995"/>
              <a:gd name="connsiteX0" fmla="*/ 947503 w 2103393"/>
              <a:gd name="connsiteY0" fmla="*/ 13781 h 1978776"/>
              <a:gd name="connsiteX1" fmla="*/ 947503 w 2103393"/>
              <a:gd name="connsiteY1" fmla="*/ 13781 h 1978776"/>
              <a:gd name="connsiteX2" fmla="*/ 1183115 w 2103393"/>
              <a:gd name="connsiteY2" fmla="*/ 19391 h 1978776"/>
              <a:gd name="connsiteX3" fmla="*/ 1177505 w 2103393"/>
              <a:gd name="connsiteY3" fmla="*/ 507445 h 1978776"/>
              <a:gd name="connsiteX4" fmla="*/ 1312141 w 2103393"/>
              <a:gd name="connsiteY4" fmla="*/ 585982 h 1978776"/>
              <a:gd name="connsiteX5" fmla="*/ 1508484 w 2103393"/>
              <a:gd name="connsiteY5" fmla="*/ 389639 h 1978776"/>
              <a:gd name="connsiteX6" fmla="*/ 2058246 w 2103393"/>
              <a:gd name="connsiteY6" fmla="*/ 1937948 h 1978776"/>
              <a:gd name="connsiteX7" fmla="*/ 1244822 w 2103393"/>
              <a:gd name="connsiteY7" fmla="*/ 1528430 h 1978776"/>
              <a:gd name="connsiteX8" fmla="*/ 1205554 w 2103393"/>
              <a:gd name="connsiteY8" fmla="*/ 1214283 h 1978776"/>
              <a:gd name="connsiteX9" fmla="*/ 1244823 w 2103393"/>
              <a:gd name="connsiteY9" fmla="*/ 771106 h 1978776"/>
              <a:gd name="connsiteX10" fmla="*/ 1076528 w 2103393"/>
              <a:gd name="connsiteY10" fmla="*/ 625251 h 1978776"/>
              <a:gd name="connsiteX11" fmla="*/ 885795 w 2103393"/>
              <a:gd name="connsiteY11" fmla="*/ 765496 h 1978776"/>
              <a:gd name="connsiteX12" fmla="*/ 919453 w 2103393"/>
              <a:gd name="connsiteY12" fmla="*/ 1203062 h 1978776"/>
              <a:gd name="connsiteX13" fmla="*/ 891405 w 2103393"/>
              <a:gd name="connsiteY13" fmla="*/ 1522821 h 1978776"/>
              <a:gd name="connsiteX14" fmla="*/ 89201 w 2103393"/>
              <a:gd name="connsiteY14" fmla="*/ 1965997 h 1978776"/>
              <a:gd name="connsiteX15" fmla="*/ 577255 w 2103393"/>
              <a:gd name="connsiteY15" fmla="*/ 389639 h 1978776"/>
              <a:gd name="connsiteX16" fmla="*/ 807257 w 2103393"/>
              <a:gd name="connsiteY16" fmla="*/ 625251 h 1978776"/>
              <a:gd name="connsiteX17" fmla="*/ 969942 w 2103393"/>
              <a:gd name="connsiteY17" fmla="*/ 513055 h 1978776"/>
              <a:gd name="connsiteX18" fmla="*/ 947503 w 2103393"/>
              <a:gd name="connsiteY18" fmla="*/ 13781 h 1978776"/>
              <a:gd name="connsiteX0" fmla="*/ 964333 w 2103393"/>
              <a:gd name="connsiteY0" fmla="*/ 55026 h 1980752"/>
              <a:gd name="connsiteX1" fmla="*/ 947503 w 2103393"/>
              <a:gd name="connsiteY1" fmla="*/ 15757 h 1980752"/>
              <a:gd name="connsiteX2" fmla="*/ 1183115 w 2103393"/>
              <a:gd name="connsiteY2" fmla="*/ 21367 h 1980752"/>
              <a:gd name="connsiteX3" fmla="*/ 1177505 w 2103393"/>
              <a:gd name="connsiteY3" fmla="*/ 509421 h 1980752"/>
              <a:gd name="connsiteX4" fmla="*/ 1312141 w 2103393"/>
              <a:gd name="connsiteY4" fmla="*/ 587958 h 1980752"/>
              <a:gd name="connsiteX5" fmla="*/ 1508484 w 2103393"/>
              <a:gd name="connsiteY5" fmla="*/ 391615 h 1980752"/>
              <a:gd name="connsiteX6" fmla="*/ 2058246 w 2103393"/>
              <a:gd name="connsiteY6" fmla="*/ 1939924 h 1980752"/>
              <a:gd name="connsiteX7" fmla="*/ 1244822 w 2103393"/>
              <a:gd name="connsiteY7" fmla="*/ 1530406 h 1980752"/>
              <a:gd name="connsiteX8" fmla="*/ 1205554 w 2103393"/>
              <a:gd name="connsiteY8" fmla="*/ 1216259 h 1980752"/>
              <a:gd name="connsiteX9" fmla="*/ 1244823 w 2103393"/>
              <a:gd name="connsiteY9" fmla="*/ 773082 h 1980752"/>
              <a:gd name="connsiteX10" fmla="*/ 1076528 w 2103393"/>
              <a:gd name="connsiteY10" fmla="*/ 627227 h 1980752"/>
              <a:gd name="connsiteX11" fmla="*/ 885795 w 2103393"/>
              <a:gd name="connsiteY11" fmla="*/ 767472 h 1980752"/>
              <a:gd name="connsiteX12" fmla="*/ 919453 w 2103393"/>
              <a:gd name="connsiteY12" fmla="*/ 1205038 h 1980752"/>
              <a:gd name="connsiteX13" fmla="*/ 891405 w 2103393"/>
              <a:gd name="connsiteY13" fmla="*/ 1524797 h 1980752"/>
              <a:gd name="connsiteX14" fmla="*/ 89201 w 2103393"/>
              <a:gd name="connsiteY14" fmla="*/ 1967973 h 1980752"/>
              <a:gd name="connsiteX15" fmla="*/ 577255 w 2103393"/>
              <a:gd name="connsiteY15" fmla="*/ 391615 h 1980752"/>
              <a:gd name="connsiteX16" fmla="*/ 807257 w 2103393"/>
              <a:gd name="connsiteY16" fmla="*/ 627227 h 1980752"/>
              <a:gd name="connsiteX17" fmla="*/ 969942 w 2103393"/>
              <a:gd name="connsiteY17" fmla="*/ 515031 h 1980752"/>
              <a:gd name="connsiteX18" fmla="*/ 964333 w 2103393"/>
              <a:gd name="connsiteY18" fmla="*/ 55026 h 1980752"/>
              <a:gd name="connsiteX0" fmla="*/ 913845 w 2103393"/>
              <a:gd name="connsiteY0" fmla="*/ 72662 h 1981559"/>
              <a:gd name="connsiteX1" fmla="*/ 947503 w 2103393"/>
              <a:gd name="connsiteY1" fmla="*/ 16564 h 1981559"/>
              <a:gd name="connsiteX2" fmla="*/ 1183115 w 2103393"/>
              <a:gd name="connsiteY2" fmla="*/ 22174 h 1981559"/>
              <a:gd name="connsiteX3" fmla="*/ 1177505 w 2103393"/>
              <a:gd name="connsiteY3" fmla="*/ 510228 h 1981559"/>
              <a:gd name="connsiteX4" fmla="*/ 1312141 w 2103393"/>
              <a:gd name="connsiteY4" fmla="*/ 588765 h 1981559"/>
              <a:gd name="connsiteX5" fmla="*/ 1508484 w 2103393"/>
              <a:gd name="connsiteY5" fmla="*/ 392422 h 1981559"/>
              <a:gd name="connsiteX6" fmla="*/ 2058246 w 2103393"/>
              <a:gd name="connsiteY6" fmla="*/ 1940731 h 1981559"/>
              <a:gd name="connsiteX7" fmla="*/ 1244822 w 2103393"/>
              <a:gd name="connsiteY7" fmla="*/ 1531213 h 1981559"/>
              <a:gd name="connsiteX8" fmla="*/ 1205554 w 2103393"/>
              <a:gd name="connsiteY8" fmla="*/ 1217066 h 1981559"/>
              <a:gd name="connsiteX9" fmla="*/ 1244823 w 2103393"/>
              <a:gd name="connsiteY9" fmla="*/ 773889 h 1981559"/>
              <a:gd name="connsiteX10" fmla="*/ 1076528 w 2103393"/>
              <a:gd name="connsiteY10" fmla="*/ 628034 h 1981559"/>
              <a:gd name="connsiteX11" fmla="*/ 885795 w 2103393"/>
              <a:gd name="connsiteY11" fmla="*/ 768279 h 1981559"/>
              <a:gd name="connsiteX12" fmla="*/ 919453 w 2103393"/>
              <a:gd name="connsiteY12" fmla="*/ 1205845 h 1981559"/>
              <a:gd name="connsiteX13" fmla="*/ 891405 w 2103393"/>
              <a:gd name="connsiteY13" fmla="*/ 1525604 h 1981559"/>
              <a:gd name="connsiteX14" fmla="*/ 89201 w 2103393"/>
              <a:gd name="connsiteY14" fmla="*/ 1968780 h 1981559"/>
              <a:gd name="connsiteX15" fmla="*/ 577255 w 2103393"/>
              <a:gd name="connsiteY15" fmla="*/ 392422 h 1981559"/>
              <a:gd name="connsiteX16" fmla="*/ 807257 w 2103393"/>
              <a:gd name="connsiteY16" fmla="*/ 628034 h 1981559"/>
              <a:gd name="connsiteX17" fmla="*/ 969942 w 2103393"/>
              <a:gd name="connsiteY17" fmla="*/ 515838 h 1981559"/>
              <a:gd name="connsiteX18" fmla="*/ 913845 w 2103393"/>
              <a:gd name="connsiteY18" fmla="*/ 72662 h 1981559"/>
              <a:gd name="connsiteX0" fmla="*/ 913845 w 2103393"/>
              <a:gd name="connsiteY0" fmla="*/ 103017 h 2011914"/>
              <a:gd name="connsiteX1" fmla="*/ 1003601 w 2103393"/>
              <a:gd name="connsiteY1" fmla="*/ 2040 h 2011914"/>
              <a:gd name="connsiteX2" fmla="*/ 1183115 w 2103393"/>
              <a:gd name="connsiteY2" fmla="*/ 52529 h 2011914"/>
              <a:gd name="connsiteX3" fmla="*/ 1177505 w 2103393"/>
              <a:gd name="connsiteY3" fmla="*/ 540583 h 2011914"/>
              <a:gd name="connsiteX4" fmla="*/ 1312141 w 2103393"/>
              <a:gd name="connsiteY4" fmla="*/ 619120 h 2011914"/>
              <a:gd name="connsiteX5" fmla="*/ 1508484 w 2103393"/>
              <a:gd name="connsiteY5" fmla="*/ 422777 h 2011914"/>
              <a:gd name="connsiteX6" fmla="*/ 2058246 w 2103393"/>
              <a:gd name="connsiteY6" fmla="*/ 1971086 h 2011914"/>
              <a:gd name="connsiteX7" fmla="*/ 1244822 w 2103393"/>
              <a:gd name="connsiteY7" fmla="*/ 1561568 h 2011914"/>
              <a:gd name="connsiteX8" fmla="*/ 1205554 w 2103393"/>
              <a:gd name="connsiteY8" fmla="*/ 1247421 h 2011914"/>
              <a:gd name="connsiteX9" fmla="*/ 1244823 w 2103393"/>
              <a:gd name="connsiteY9" fmla="*/ 804244 h 2011914"/>
              <a:gd name="connsiteX10" fmla="*/ 1076528 w 2103393"/>
              <a:gd name="connsiteY10" fmla="*/ 658389 h 2011914"/>
              <a:gd name="connsiteX11" fmla="*/ 885795 w 2103393"/>
              <a:gd name="connsiteY11" fmla="*/ 798634 h 2011914"/>
              <a:gd name="connsiteX12" fmla="*/ 919453 w 2103393"/>
              <a:gd name="connsiteY12" fmla="*/ 1236200 h 2011914"/>
              <a:gd name="connsiteX13" fmla="*/ 891405 w 2103393"/>
              <a:gd name="connsiteY13" fmla="*/ 1555959 h 2011914"/>
              <a:gd name="connsiteX14" fmla="*/ 89201 w 2103393"/>
              <a:gd name="connsiteY14" fmla="*/ 1999135 h 2011914"/>
              <a:gd name="connsiteX15" fmla="*/ 577255 w 2103393"/>
              <a:gd name="connsiteY15" fmla="*/ 422777 h 2011914"/>
              <a:gd name="connsiteX16" fmla="*/ 807257 w 2103393"/>
              <a:gd name="connsiteY16" fmla="*/ 658389 h 2011914"/>
              <a:gd name="connsiteX17" fmla="*/ 969942 w 2103393"/>
              <a:gd name="connsiteY17" fmla="*/ 546193 h 2011914"/>
              <a:gd name="connsiteX18" fmla="*/ 913845 w 2103393"/>
              <a:gd name="connsiteY18" fmla="*/ 103017 h 2011914"/>
              <a:gd name="connsiteX0" fmla="*/ 930675 w 2103393"/>
              <a:gd name="connsiteY0" fmla="*/ 67702 h 2010258"/>
              <a:gd name="connsiteX1" fmla="*/ 1003601 w 2103393"/>
              <a:gd name="connsiteY1" fmla="*/ 384 h 2010258"/>
              <a:gd name="connsiteX2" fmla="*/ 1183115 w 2103393"/>
              <a:gd name="connsiteY2" fmla="*/ 50873 h 2010258"/>
              <a:gd name="connsiteX3" fmla="*/ 1177505 w 2103393"/>
              <a:gd name="connsiteY3" fmla="*/ 538927 h 2010258"/>
              <a:gd name="connsiteX4" fmla="*/ 1312141 w 2103393"/>
              <a:gd name="connsiteY4" fmla="*/ 617464 h 2010258"/>
              <a:gd name="connsiteX5" fmla="*/ 1508484 w 2103393"/>
              <a:gd name="connsiteY5" fmla="*/ 421121 h 2010258"/>
              <a:gd name="connsiteX6" fmla="*/ 2058246 w 2103393"/>
              <a:gd name="connsiteY6" fmla="*/ 1969430 h 2010258"/>
              <a:gd name="connsiteX7" fmla="*/ 1244822 w 2103393"/>
              <a:gd name="connsiteY7" fmla="*/ 1559912 h 2010258"/>
              <a:gd name="connsiteX8" fmla="*/ 1205554 w 2103393"/>
              <a:gd name="connsiteY8" fmla="*/ 1245765 h 2010258"/>
              <a:gd name="connsiteX9" fmla="*/ 1244823 w 2103393"/>
              <a:gd name="connsiteY9" fmla="*/ 802588 h 2010258"/>
              <a:gd name="connsiteX10" fmla="*/ 1076528 w 2103393"/>
              <a:gd name="connsiteY10" fmla="*/ 656733 h 2010258"/>
              <a:gd name="connsiteX11" fmla="*/ 885795 w 2103393"/>
              <a:gd name="connsiteY11" fmla="*/ 796978 h 2010258"/>
              <a:gd name="connsiteX12" fmla="*/ 919453 w 2103393"/>
              <a:gd name="connsiteY12" fmla="*/ 1234544 h 2010258"/>
              <a:gd name="connsiteX13" fmla="*/ 891405 w 2103393"/>
              <a:gd name="connsiteY13" fmla="*/ 1554303 h 2010258"/>
              <a:gd name="connsiteX14" fmla="*/ 89201 w 2103393"/>
              <a:gd name="connsiteY14" fmla="*/ 1997479 h 2010258"/>
              <a:gd name="connsiteX15" fmla="*/ 577255 w 2103393"/>
              <a:gd name="connsiteY15" fmla="*/ 421121 h 2010258"/>
              <a:gd name="connsiteX16" fmla="*/ 807257 w 2103393"/>
              <a:gd name="connsiteY16" fmla="*/ 656733 h 2010258"/>
              <a:gd name="connsiteX17" fmla="*/ 969942 w 2103393"/>
              <a:gd name="connsiteY17" fmla="*/ 544537 h 2010258"/>
              <a:gd name="connsiteX18" fmla="*/ 930675 w 2103393"/>
              <a:gd name="connsiteY18" fmla="*/ 67702 h 2010258"/>
              <a:gd name="connsiteX0" fmla="*/ 930675 w 2103393"/>
              <a:gd name="connsiteY0" fmla="*/ 69239 h 2011795"/>
              <a:gd name="connsiteX1" fmla="*/ 1183115 w 2103393"/>
              <a:gd name="connsiteY1" fmla="*/ 52410 h 2011795"/>
              <a:gd name="connsiteX2" fmla="*/ 1177505 w 2103393"/>
              <a:gd name="connsiteY2" fmla="*/ 540464 h 2011795"/>
              <a:gd name="connsiteX3" fmla="*/ 1312141 w 2103393"/>
              <a:gd name="connsiteY3" fmla="*/ 619001 h 2011795"/>
              <a:gd name="connsiteX4" fmla="*/ 1508484 w 2103393"/>
              <a:gd name="connsiteY4" fmla="*/ 422658 h 2011795"/>
              <a:gd name="connsiteX5" fmla="*/ 2058246 w 2103393"/>
              <a:gd name="connsiteY5" fmla="*/ 1970967 h 2011795"/>
              <a:gd name="connsiteX6" fmla="*/ 1244822 w 2103393"/>
              <a:gd name="connsiteY6" fmla="*/ 1561449 h 2011795"/>
              <a:gd name="connsiteX7" fmla="*/ 1205554 w 2103393"/>
              <a:gd name="connsiteY7" fmla="*/ 1247302 h 2011795"/>
              <a:gd name="connsiteX8" fmla="*/ 1244823 w 2103393"/>
              <a:gd name="connsiteY8" fmla="*/ 804125 h 2011795"/>
              <a:gd name="connsiteX9" fmla="*/ 1076528 w 2103393"/>
              <a:gd name="connsiteY9" fmla="*/ 658270 h 2011795"/>
              <a:gd name="connsiteX10" fmla="*/ 885795 w 2103393"/>
              <a:gd name="connsiteY10" fmla="*/ 798515 h 2011795"/>
              <a:gd name="connsiteX11" fmla="*/ 919453 w 2103393"/>
              <a:gd name="connsiteY11" fmla="*/ 1236081 h 2011795"/>
              <a:gd name="connsiteX12" fmla="*/ 891405 w 2103393"/>
              <a:gd name="connsiteY12" fmla="*/ 1555840 h 2011795"/>
              <a:gd name="connsiteX13" fmla="*/ 89201 w 2103393"/>
              <a:gd name="connsiteY13" fmla="*/ 1999016 h 2011795"/>
              <a:gd name="connsiteX14" fmla="*/ 577255 w 2103393"/>
              <a:gd name="connsiteY14" fmla="*/ 422658 h 2011795"/>
              <a:gd name="connsiteX15" fmla="*/ 807257 w 2103393"/>
              <a:gd name="connsiteY15" fmla="*/ 658270 h 2011795"/>
              <a:gd name="connsiteX16" fmla="*/ 969942 w 2103393"/>
              <a:gd name="connsiteY16" fmla="*/ 546074 h 2011795"/>
              <a:gd name="connsiteX17" fmla="*/ 930675 w 2103393"/>
              <a:gd name="connsiteY17" fmla="*/ 69239 h 2011795"/>
              <a:gd name="connsiteX0" fmla="*/ 930675 w 2103393"/>
              <a:gd name="connsiteY0" fmla="*/ 63795 h 2006351"/>
              <a:gd name="connsiteX1" fmla="*/ 1183115 w 2103393"/>
              <a:gd name="connsiteY1" fmla="*/ 46966 h 2006351"/>
              <a:gd name="connsiteX2" fmla="*/ 1177505 w 2103393"/>
              <a:gd name="connsiteY2" fmla="*/ 535020 h 2006351"/>
              <a:gd name="connsiteX3" fmla="*/ 1312141 w 2103393"/>
              <a:gd name="connsiteY3" fmla="*/ 613557 h 2006351"/>
              <a:gd name="connsiteX4" fmla="*/ 1508484 w 2103393"/>
              <a:gd name="connsiteY4" fmla="*/ 417214 h 2006351"/>
              <a:gd name="connsiteX5" fmla="*/ 2058246 w 2103393"/>
              <a:gd name="connsiteY5" fmla="*/ 1965523 h 2006351"/>
              <a:gd name="connsiteX6" fmla="*/ 1244822 w 2103393"/>
              <a:gd name="connsiteY6" fmla="*/ 1556005 h 2006351"/>
              <a:gd name="connsiteX7" fmla="*/ 1205554 w 2103393"/>
              <a:gd name="connsiteY7" fmla="*/ 1241858 h 2006351"/>
              <a:gd name="connsiteX8" fmla="*/ 1244823 w 2103393"/>
              <a:gd name="connsiteY8" fmla="*/ 798681 h 2006351"/>
              <a:gd name="connsiteX9" fmla="*/ 1076528 w 2103393"/>
              <a:gd name="connsiteY9" fmla="*/ 652826 h 2006351"/>
              <a:gd name="connsiteX10" fmla="*/ 885795 w 2103393"/>
              <a:gd name="connsiteY10" fmla="*/ 793071 h 2006351"/>
              <a:gd name="connsiteX11" fmla="*/ 919453 w 2103393"/>
              <a:gd name="connsiteY11" fmla="*/ 1230637 h 2006351"/>
              <a:gd name="connsiteX12" fmla="*/ 891405 w 2103393"/>
              <a:gd name="connsiteY12" fmla="*/ 1550396 h 2006351"/>
              <a:gd name="connsiteX13" fmla="*/ 89201 w 2103393"/>
              <a:gd name="connsiteY13" fmla="*/ 1993572 h 2006351"/>
              <a:gd name="connsiteX14" fmla="*/ 577255 w 2103393"/>
              <a:gd name="connsiteY14" fmla="*/ 417214 h 2006351"/>
              <a:gd name="connsiteX15" fmla="*/ 807257 w 2103393"/>
              <a:gd name="connsiteY15" fmla="*/ 652826 h 2006351"/>
              <a:gd name="connsiteX16" fmla="*/ 969942 w 2103393"/>
              <a:gd name="connsiteY16" fmla="*/ 540630 h 2006351"/>
              <a:gd name="connsiteX17" fmla="*/ 930675 w 2103393"/>
              <a:gd name="connsiteY17" fmla="*/ 63795 h 2006351"/>
              <a:gd name="connsiteX0" fmla="*/ 930675 w 2103393"/>
              <a:gd name="connsiteY0" fmla="*/ 51191 h 2016186"/>
              <a:gd name="connsiteX1" fmla="*/ 1183115 w 2103393"/>
              <a:gd name="connsiteY1" fmla="*/ 56801 h 2016186"/>
              <a:gd name="connsiteX2" fmla="*/ 1177505 w 2103393"/>
              <a:gd name="connsiteY2" fmla="*/ 544855 h 2016186"/>
              <a:gd name="connsiteX3" fmla="*/ 1312141 w 2103393"/>
              <a:gd name="connsiteY3" fmla="*/ 623392 h 2016186"/>
              <a:gd name="connsiteX4" fmla="*/ 1508484 w 2103393"/>
              <a:gd name="connsiteY4" fmla="*/ 427049 h 2016186"/>
              <a:gd name="connsiteX5" fmla="*/ 2058246 w 2103393"/>
              <a:gd name="connsiteY5" fmla="*/ 1975358 h 2016186"/>
              <a:gd name="connsiteX6" fmla="*/ 1244822 w 2103393"/>
              <a:gd name="connsiteY6" fmla="*/ 1565840 h 2016186"/>
              <a:gd name="connsiteX7" fmla="*/ 1205554 w 2103393"/>
              <a:gd name="connsiteY7" fmla="*/ 1251693 h 2016186"/>
              <a:gd name="connsiteX8" fmla="*/ 1244823 w 2103393"/>
              <a:gd name="connsiteY8" fmla="*/ 808516 h 2016186"/>
              <a:gd name="connsiteX9" fmla="*/ 1076528 w 2103393"/>
              <a:gd name="connsiteY9" fmla="*/ 662661 h 2016186"/>
              <a:gd name="connsiteX10" fmla="*/ 885795 w 2103393"/>
              <a:gd name="connsiteY10" fmla="*/ 802906 h 2016186"/>
              <a:gd name="connsiteX11" fmla="*/ 919453 w 2103393"/>
              <a:gd name="connsiteY11" fmla="*/ 1240472 h 2016186"/>
              <a:gd name="connsiteX12" fmla="*/ 891405 w 2103393"/>
              <a:gd name="connsiteY12" fmla="*/ 1560231 h 2016186"/>
              <a:gd name="connsiteX13" fmla="*/ 89201 w 2103393"/>
              <a:gd name="connsiteY13" fmla="*/ 2003407 h 2016186"/>
              <a:gd name="connsiteX14" fmla="*/ 577255 w 2103393"/>
              <a:gd name="connsiteY14" fmla="*/ 427049 h 2016186"/>
              <a:gd name="connsiteX15" fmla="*/ 807257 w 2103393"/>
              <a:gd name="connsiteY15" fmla="*/ 662661 h 2016186"/>
              <a:gd name="connsiteX16" fmla="*/ 969942 w 2103393"/>
              <a:gd name="connsiteY16" fmla="*/ 550465 h 2016186"/>
              <a:gd name="connsiteX17" fmla="*/ 930675 w 2103393"/>
              <a:gd name="connsiteY17" fmla="*/ 51191 h 2016186"/>
              <a:gd name="connsiteX0" fmla="*/ 930675 w 2103393"/>
              <a:gd name="connsiteY0" fmla="*/ 47103 h 2012098"/>
              <a:gd name="connsiteX1" fmla="*/ 1183115 w 2103393"/>
              <a:gd name="connsiteY1" fmla="*/ 52713 h 2012098"/>
              <a:gd name="connsiteX2" fmla="*/ 1177505 w 2103393"/>
              <a:gd name="connsiteY2" fmla="*/ 540767 h 2012098"/>
              <a:gd name="connsiteX3" fmla="*/ 1312141 w 2103393"/>
              <a:gd name="connsiteY3" fmla="*/ 619304 h 2012098"/>
              <a:gd name="connsiteX4" fmla="*/ 1508484 w 2103393"/>
              <a:gd name="connsiteY4" fmla="*/ 422961 h 2012098"/>
              <a:gd name="connsiteX5" fmla="*/ 2058246 w 2103393"/>
              <a:gd name="connsiteY5" fmla="*/ 1971270 h 2012098"/>
              <a:gd name="connsiteX6" fmla="*/ 1244822 w 2103393"/>
              <a:gd name="connsiteY6" fmla="*/ 1561752 h 2012098"/>
              <a:gd name="connsiteX7" fmla="*/ 1205554 w 2103393"/>
              <a:gd name="connsiteY7" fmla="*/ 1247605 h 2012098"/>
              <a:gd name="connsiteX8" fmla="*/ 1244823 w 2103393"/>
              <a:gd name="connsiteY8" fmla="*/ 804428 h 2012098"/>
              <a:gd name="connsiteX9" fmla="*/ 1076528 w 2103393"/>
              <a:gd name="connsiteY9" fmla="*/ 658573 h 2012098"/>
              <a:gd name="connsiteX10" fmla="*/ 885795 w 2103393"/>
              <a:gd name="connsiteY10" fmla="*/ 798818 h 2012098"/>
              <a:gd name="connsiteX11" fmla="*/ 919453 w 2103393"/>
              <a:gd name="connsiteY11" fmla="*/ 1236384 h 2012098"/>
              <a:gd name="connsiteX12" fmla="*/ 891405 w 2103393"/>
              <a:gd name="connsiteY12" fmla="*/ 1556143 h 2012098"/>
              <a:gd name="connsiteX13" fmla="*/ 89201 w 2103393"/>
              <a:gd name="connsiteY13" fmla="*/ 1999319 h 2012098"/>
              <a:gd name="connsiteX14" fmla="*/ 577255 w 2103393"/>
              <a:gd name="connsiteY14" fmla="*/ 422961 h 2012098"/>
              <a:gd name="connsiteX15" fmla="*/ 807257 w 2103393"/>
              <a:gd name="connsiteY15" fmla="*/ 658573 h 2012098"/>
              <a:gd name="connsiteX16" fmla="*/ 969942 w 2103393"/>
              <a:gd name="connsiteY16" fmla="*/ 546377 h 2012098"/>
              <a:gd name="connsiteX17" fmla="*/ 930675 w 2103393"/>
              <a:gd name="connsiteY17" fmla="*/ 47103 h 2012098"/>
              <a:gd name="connsiteX0" fmla="*/ 930675 w 2103393"/>
              <a:gd name="connsiteY0" fmla="*/ 47103 h 2012098"/>
              <a:gd name="connsiteX1" fmla="*/ 1183115 w 2103393"/>
              <a:gd name="connsiteY1" fmla="*/ 52713 h 2012098"/>
              <a:gd name="connsiteX2" fmla="*/ 1177505 w 2103393"/>
              <a:gd name="connsiteY2" fmla="*/ 540767 h 2012098"/>
              <a:gd name="connsiteX3" fmla="*/ 1312141 w 2103393"/>
              <a:gd name="connsiteY3" fmla="*/ 619304 h 2012098"/>
              <a:gd name="connsiteX4" fmla="*/ 1508484 w 2103393"/>
              <a:gd name="connsiteY4" fmla="*/ 422961 h 2012098"/>
              <a:gd name="connsiteX5" fmla="*/ 2058246 w 2103393"/>
              <a:gd name="connsiteY5" fmla="*/ 1971270 h 2012098"/>
              <a:gd name="connsiteX6" fmla="*/ 1244822 w 2103393"/>
              <a:gd name="connsiteY6" fmla="*/ 1561752 h 2012098"/>
              <a:gd name="connsiteX7" fmla="*/ 1205554 w 2103393"/>
              <a:gd name="connsiteY7" fmla="*/ 1247605 h 2012098"/>
              <a:gd name="connsiteX8" fmla="*/ 1244823 w 2103393"/>
              <a:gd name="connsiteY8" fmla="*/ 804428 h 2012098"/>
              <a:gd name="connsiteX9" fmla="*/ 1076528 w 2103393"/>
              <a:gd name="connsiteY9" fmla="*/ 658573 h 2012098"/>
              <a:gd name="connsiteX10" fmla="*/ 885795 w 2103393"/>
              <a:gd name="connsiteY10" fmla="*/ 798818 h 2012098"/>
              <a:gd name="connsiteX11" fmla="*/ 919453 w 2103393"/>
              <a:gd name="connsiteY11" fmla="*/ 1236384 h 2012098"/>
              <a:gd name="connsiteX12" fmla="*/ 891405 w 2103393"/>
              <a:gd name="connsiteY12" fmla="*/ 1556143 h 2012098"/>
              <a:gd name="connsiteX13" fmla="*/ 89201 w 2103393"/>
              <a:gd name="connsiteY13" fmla="*/ 1999319 h 2012098"/>
              <a:gd name="connsiteX14" fmla="*/ 577255 w 2103393"/>
              <a:gd name="connsiteY14" fmla="*/ 422961 h 2012098"/>
              <a:gd name="connsiteX15" fmla="*/ 807257 w 2103393"/>
              <a:gd name="connsiteY15" fmla="*/ 658573 h 2012098"/>
              <a:gd name="connsiteX16" fmla="*/ 969942 w 2103393"/>
              <a:gd name="connsiteY16" fmla="*/ 546377 h 2012098"/>
              <a:gd name="connsiteX17" fmla="*/ 930675 w 2103393"/>
              <a:gd name="connsiteY17" fmla="*/ 47103 h 2012098"/>
              <a:gd name="connsiteX0" fmla="*/ 930675 w 2103393"/>
              <a:gd name="connsiteY0" fmla="*/ 24191 h 2051098"/>
              <a:gd name="connsiteX1" fmla="*/ 1183115 w 2103393"/>
              <a:gd name="connsiteY1" fmla="*/ 91713 h 2051098"/>
              <a:gd name="connsiteX2" fmla="*/ 1177505 w 2103393"/>
              <a:gd name="connsiteY2" fmla="*/ 579767 h 2051098"/>
              <a:gd name="connsiteX3" fmla="*/ 1312141 w 2103393"/>
              <a:gd name="connsiteY3" fmla="*/ 658304 h 2051098"/>
              <a:gd name="connsiteX4" fmla="*/ 1508484 w 2103393"/>
              <a:gd name="connsiteY4" fmla="*/ 461961 h 2051098"/>
              <a:gd name="connsiteX5" fmla="*/ 2058246 w 2103393"/>
              <a:gd name="connsiteY5" fmla="*/ 2010270 h 2051098"/>
              <a:gd name="connsiteX6" fmla="*/ 1244822 w 2103393"/>
              <a:gd name="connsiteY6" fmla="*/ 1600752 h 2051098"/>
              <a:gd name="connsiteX7" fmla="*/ 1205554 w 2103393"/>
              <a:gd name="connsiteY7" fmla="*/ 1286605 h 2051098"/>
              <a:gd name="connsiteX8" fmla="*/ 1244823 w 2103393"/>
              <a:gd name="connsiteY8" fmla="*/ 843428 h 2051098"/>
              <a:gd name="connsiteX9" fmla="*/ 1076528 w 2103393"/>
              <a:gd name="connsiteY9" fmla="*/ 697573 h 2051098"/>
              <a:gd name="connsiteX10" fmla="*/ 885795 w 2103393"/>
              <a:gd name="connsiteY10" fmla="*/ 837818 h 2051098"/>
              <a:gd name="connsiteX11" fmla="*/ 919453 w 2103393"/>
              <a:gd name="connsiteY11" fmla="*/ 1275384 h 2051098"/>
              <a:gd name="connsiteX12" fmla="*/ 891405 w 2103393"/>
              <a:gd name="connsiteY12" fmla="*/ 1595143 h 2051098"/>
              <a:gd name="connsiteX13" fmla="*/ 89201 w 2103393"/>
              <a:gd name="connsiteY13" fmla="*/ 2038319 h 2051098"/>
              <a:gd name="connsiteX14" fmla="*/ 577255 w 2103393"/>
              <a:gd name="connsiteY14" fmla="*/ 461961 h 2051098"/>
              <a:gd name="connsiteX15" fmla="*/ 807257 w 2103393"/>
              <a:gd name="connsiteY15" fmla="*/ 697573 h 2051098"/>
              <a:gd name="connsiteX16" fmla="*/ 969942 w 2103393"/>
              <a:gd name="connsiteY16" fmla="*/ 585377 h 2051098"/>
              <a:gd name="connsiteX17" fmla="*/ 930675 w 2103393"/>
              <a:gd name="connsiteY17" fmla="*/ 24191 h 2051098"/>
              <a:gd name="connsiteX0" fmla="*/ 930675 w 2103393"/>
              <a:gd name="connsiteY0" fmla="*/ 51153 h 2078060"/>
              <a:gd name="connsiteX1" fmla="*/ 1190398 w 2103393"/>
              <a:gd name="connsiteY1" fmla="*/ 49480 h 2078060"/>
              <a:gd name="connsiteX2" fmla="*/ 1177505 w 2103393"/>
              <a:gd name="connsiteY2" fmla="*/ 606729 h 2078060"/>
              <a:gd name="connsiteX3" fmla="*/ 1312141 w 2103393"/>
              <a:gd name="connsiteY3" fmla="*/ 685266 h 2078060"/>
              <a:gd name="connsiteX4" fmla="*/ 1508484 w 2103393"/>
              <a:gd name="connsiteY4" fmla="*/ 488923 h 2078060"/>
              <a:gd name="connsiteX5" fmla="*/ 2058246 w 2103393"/>
              <a:gd name="connsiteY5" fmla="*/ 2037232 h 2078060"/>
              <a:gd name="connsiteX6" fmla="*/ 1244822 w 2103393"/>
              <a:gd name="connsiteY6" fmla="*/ 1627714 h 2078060"/>
              <a:gd name="connsiteX7" fmla="*/ 1205554 w 2103393"/>
              <a:gd name="connsiteY7" fmla="*/ 1313567 h 2078060"/>
              <a:gd name="connsiteX8" fmla="*/ 1244823 w 2103393"/>
              <a:gd name="connsiteY8" fmla="*/ 870390 h 2078060"/>
              <a:gd name="connsiteX9" fmla="*/ 1076528 w 2103393"/>
              <a:gd name="connsiteY9" fmla="*/ 724535 h 2078060"/>
              <a:gd name="connsiteX10" fmla="*/ 885795 w 2103393"/>
              <a:gd name="connsiteY10" fmla="*/ 864780 h 2078060"/>
              <a:gd name="connsiteX11" fmla="*/ 919453 w 2103393"/>
              <a:gd name="connsiteY11" fmla="*/ 1302346 h 2078060"/>
              <a:gd name="connsiteX12" fmla="*/ 891405 w 2103393"/>
              <a:gd name="connsiteY12" fmla="*/ 1622105 h 2078060"/>
              <a:gd name="connsiteX13" fmla="*/ 89201 w 2103393"/>
              <a:gd name="connsiteY13" fmla="*/ 2065281 h 2078060"/>
              <a:gd name="connsiteX14" fmla="*/ 577255 w 2103393"/>
              <a:gd name="connsiteY14" fmla="*/ 488923 h 2078060"/>
              <a:gd name="connsiteX15" fmla="*/ 807257 w 2103393"/>
              <a:gd name="connsiteY15" fmla="*/ 724535 h 2078060"/>
              <a:gd name="connsiteX16" fmla="*/ 969942 w 2103393"/>
              <a:gd name="connsiteY16" fmla="*/ 612339 h 2078060"/>
              <a:gd name="connsiteX17" fmla="*/ 930675 w 2103393"/>
              <a:gd name="connsiteY17" fmla="*/ 51153 h 2078060"/>
              <a:gd name="connsiteX0" fmla="*/ 930675 w 2103393"/>
              <a:gd name="connsiteY0" fmla="*/ 57180 h 2084087"/>
              <a:gd name="connsiteX1" fmla="*/ 1190398 w 2103393"/>
              <a:gd name="connsiteY1" fmla="*/ 55507 h 2084087"/>
              <a:gd name="connsiteX2" fmla="*/ 1177505 w 2103393"/>
              <a:gd name="connsiteY2" fmla="*/ 612756 h 2084087"/>
              <a:gd name="connsiteX3" fmla="*/ 1312141 w 2103393"/>
              <a:gd name="connsiteY3" fmla="*/ 691293 h 2084087"/>
              <a:gd name="connsiteX4" fmla="*/ 1508484 w 2103393"/>
              <a:gd name="connsiteY4" fmla="*/ 494950 h 2084087"/>
              <a:gd name="connsiteX5" fmla="*/ 2058246 w 2103393"/>
              <a:gd name="connsiteY5" fmla="*/ 2043259 h 2084087"/>
              <a:gd name="connsiteX6" fmla="*/ 1244822 w 2103393"/>
              <a:gd name="connsiteY6" fmla="*/ 1633741 h 2084087"/>
              <a:gd name="connsiteX7" fmla="*/ 1205554 w 2103393"/>
              <a:gd name="connsiteY7" fmla="*/ 1319594 h 2084087"/>
              <a:gd name="connsiteX8" fmla="*/ 1244823 w 2103393"/>
              <a:gd name="connsiteY8" fmla="*/ 876417 h 2084087"/>
              <a:gd name="connsiteX9" fmla="*/ 1076528 w 2103393"/>
              <a:gd name="connsiteY9" fmla="*/ 730562 h 2084087"/>
              <a:gd name="connsiteX10" fmla="*/ 885795 w 2103393"/>
              <a:gd name="connsiteY10" fmla="*/ 870807 h 2084087"/>
              <a:gd name="connsiteX11" fmla="*/ 919453 w 2103393"/>
              <a:gd name="connsiteY11" fmla="*/ 1308373 h 2084087"/>
              <a:gd name="connsiteX12" fmla="*/ 891405 w 2103393"/>
              <a:gd name="connsiteY12" fmla="*/ 1628132 h 2084087"/>
              <a:gd name="connsiteX13" fmla="*/ 89201 w 2103393"/>
              <a:gd name="connsiteY13" fmla="*/ 2071308 h 2084087"/>
              <a:gd name="connsiteX14" fmla="*/ 577255 w 2103393"/>
              <a:gd name="connsiteY14" fmla="*/ 494950 h 2084087"/>
              <a:gd name="connsiteX15" fmla="*/ 807257 w 2103393"/>
              <a:gd name="connsiteY15" fmla="*/ 730562 h 2084087"/>
              <a:gd name="connsiteX16" fmla="*/ 969942 w 2103393"/>
              <a:gd name="connsiteY16" fmla="*/ 618366 h 2084087"/>
              <a:gd name="connsiteX17" fmla="*/ 930675 w 2103393"/>
              <a:gd name="connsiteY17" fmla="*/ 57180 h 2084087"/>
              <a:gd name="connsiteX0" fmla="*/ 930675 w 2103393"/>
              <a:gd name="connsiteY0" fmla="*/ 65797 h 2092704"/>
              <a:gd name="connsiteX1" fmla="*/ 1190398 w 2103393"/>
              <a:gd name="connsiteY1" fmla="*/ 64124 h 2092704"/>
              <a:gd name="connsiteX2" fmla="*/ 1177505 w 2103393"/>
              <a:gd name="connsiteY2" fmla="*/ 621373 h 2092704"/>
              <a:gd name="connsiteX3" fmla="*/ 1312141 w 2103393"/>
              <a:gd name="connsiteY3" fmla="*/ 699910 h 2092704"/>
              <a:gd name="connsiteX4" fmla="*/ 1508484 w 2103393"/>
              <a:gd name="connsiteY4" fmla="*/ 503567 h 2092704"/>
              <a:gd name="connsiteX5" fmla="*/ 2058246 w 2103393"/>
              <a:gd name="connsiteY5" fmla="*/ 2051876 h 2092704"/>
              <a:gd name="connsiteX6" fmla="*/ 1244822 w 2103393"/>
              <a:gd name="connsiteY6" fmla="*/ 1642358 h 2092704"/>
              <a:gd name="connsiteX7" fmla="*/ 1205554 w 2103393"/>
              <a:gd name="connsiteY7" fmla="*/ 1328211 h 2092704"/>
              <a:gd name="connsiteX8" fmla="*/ 1244823 w 2103393"/>
              <a:gd name="connsiteY8" fmla="*/ 885034 h 2092704"/>
              <a:gd name="connsiteX9" fmla="*/ 1076528 w 2103393"/>
              <a:gd name="connsiteY9" fmla="*/ 739179 h 2092704"/>
              <a:gd name="connsiteX10" fmla="*/ 885795 w 2103393"/>
              <a:gd name="connsiteY10" fmla="*/ 879424 h 2092704"/>
              <a:gd name="connsiteX11" fmla="*/ 919453 w 2103393"/>
              <a:gd name="connsiteY11" fmla="*/ 1316990 h 2092704"/>
              <a:gd name="connsiteX12" fmla="*/ 891405 w 2103393"/>
              <a:gd name="connsiteY12" fmla="*/ 1636749 h 2092704"/>
              <a:gd name="connsiteX13" fmla="*/ 89201 w 2103393"/>
              <a:gd name="connsiteY13" fmla="*/ 2079925 h 2092704"/>
              <a:gd name="connsiteX14" fmla="*/ 577255 w 2103393"/>
              <a:gd name="connsiteY14" fmla="*/ 503567 h 2092704"/>
              <a:gd name="connsiteX15" fmla="*/ 807257 w 2103393"/>
              <a:gd name="connsiteY15" fmla="*/ 739179 h 2092704"/>
              <a:gd name="connsiteX16" fmla="*/ 969942 w 2103393"/>
              <a:gd name="connsiteY16" fmla="*/ 626983 h 2092704"/>
              <a:gd name="connsiteX17" fmla="*/ 930675 w 2103393"/>
              <a:gd name="connsiteY17" fmla="*/ 65797 h 2092704"/>
              <a:gd name="connsiteX0" fmla="*/ 930675 w 2103393"/>
              <a:gd name="connsiteY0" fmla="*/ 65797 h 2092704"/>
              <a:gd name="connsiteX1" fmla="*/ 1190398 w 2103393"/>
              <a:gd name="connsiteY1" fmla="*/ 64124 h 2092704"/>
              <a:gd name="connsiteX2" fmla="*/ 1177505 w 2103393"/>
              <a:gd name="connsiteY2" fmla="*/ 621373 h 2092704"/>
              <a:gd name="connsiteX3" fmla="*/ 1312141 w 2103393"/>
              <a:gd name="connsiteY3" fmla="*/ 699910 h 2092704"/>
              <a:gd name="connsiteX4" fmla="*/ 1508484 w 2103393"/>
              <a:gd name="connsiteY4" fmla="*/ 503567 h 2092704"/>
              <a:gd name="connsiteX5" fmla="*/ 2058246 w 2103393"/>
              <a:gd name="connsiteY5" fmla="*/ 2051876 h 2092704"/>
              <a:gd name="connsiteX6" fmla="*/ 1244822 w 2103393"/>
              <a:gd name="connsiteY6" fmla="*/ 1642358 h 2092704"/>
              <a:gd name="connsiteX7" fmla="*/ 1205554 w 2103393"/>
              <a:gd name="connsiteY7" fmla="*/ 1328211 h 2092704"/>
              <a:gd name="connsiteX8" fmla="*/ 1244823 w 2103393"/>
              <a:gd name="connsiteY8" fmla="*/ 885034 h 2092704"/>
              <a:gd name="connsiteX9" fmla="*/ 1076528 w 2103393"/>
              <a:gd name="connsiteY9" fmla="*/ 739179 h 2092704"/>
              <a:gd name="connsiteX10" fmla="*/ 885795 w 2103393"/>
              <a:gd name="connsiteY10" fmla="*/ 879424 h 2092704"/>
              <a:gd name="connsiteX11" fmla="*/ 919453 w 2103393"/>
              <a:gd name="connsiteY11" fmla="*/ 1316990 h 2092704"/>
              <a:gd name="connsiteX12" fmla="*/ 891405 w 2103393"/>
              <a:gd name="connsiteY12" fmla="*/ 1636749 h 2092704"/>
              <a:gd name="connsiteX13" fmla="*/ 89201 w 2103393"/>
              <a:gd name="connsiteY13" fmla="*/ 2079925 h 2092704"/>
              <a:gd name="connsiteX14" fmla="*/ 577255 w 2103393"/>
              <a:gd name="connsiteY14" fmla="*/ 503567 h 2092704"/>
              <a:gd name="connsiteX15" fmla="*/ 807257 w 2103393"/>
              <a:gd name="connsiteY15" fmla="*/ 739179 h 2092704"/>
              <a:gd name="connsiteX16" fmla="*/ 969942 w 2103393"/>
              <a:gd name="connsiteY16" fmla="*/ 626983 h 2092704"/>
              <a:gd name="connsiteX17" fmla="*/ 930675 w 2103393"/>
              <a:gd name="connsiteY17" fmla="*/ 65797 h 2092704"/>
              <a:gd name="connsiteX0" fmla="*/ 930675 w 2103393"/>
              <a:gd name="connsiteY0" fmla="*/ 73853 h 2100760"/>
              <a:gd name="connsiteX1" fmla="*/ 1190398 w 2103393"/>
              <a:gd name="connsiteY1" fmla="*/ 72180 h 2100760"/>
              <a:gd name="connsiteX2" fmla="*/ 1177505 w 2103393"/>
              <a:gd name="connsiteY2" fmla="*/ 629429 h 2100760"/>
              <a:gd name="connsiteX3" fmla="*/ 1312141 w 2103393"/>
              <a:gd name="connsiteY3" fmla="*/ 707966 h 2100760"/>
              <a:gd name="connsiteX4" fmla="*/ 1508484 w 2103393"/>
              <a:gd name="connsiteY4" fmla="*/ 511623 h 2100760"/>
              <a:gd name="connsiteX5" fmla="*/ 2058246 w 2103393"/>
              <a:gd name="connsiteY5" fmla="*/ 2059932 h 2100760"/>
              <a:gd name="connsiteX6" fmla="*/ 1244822 w 2103393"/>
              <a:gd name="connsiteY6" fmla="*/ 1650414 h 2100760"/>
              <a:gd name="connsiteX7" fmla="*/ 1205554 w 2103393"/>
              <a:gd name="connsiteY7" fmla="*/ 1336267 h 2100760"/>
              <a:gd name="connsiteX8" fmla="*/ 1244823 w 2103393"/>
              <a:gd name="connsiteY8" fmla="*/ 893090 h 2100760"/>
              <a:gd name="connsiteX9" fmla="*/ 1076528 w 2103393"/>
              <a:gd name="connsiteY9" fmla="*/ 747235 h 2100760"/>
              <a:gd name="connsiteX10" fmla="*/ 885795 w 2103393"/>
              <a:gd name="connsiteY10" fmla="*/ 887480 h 2100760"/>
              <a:gd name="connsiteX11" fmla="*/ 919453 w 2103393"/>
              <a:gd name="connsiteY11" fmla="*/ 1325046 h 2100760"/>
              <a:gd name="connsiteX12" fmla="*/ 891405 w 2103393"/>
              <a:gd name="connsiteY12" fmla="*/ 1644805 h 2100760"/>
              <a:gd name="connsiteX13" fmla="*/ 89201 w 2103393"/>
              <a:gd name="connsiteY13" fmla="*/ 2087981 h 2100760"/>
              <a:gd name="connsiteX14" fmla="*/ 577255 w 2103393"/>
              <a:gd name="connsiteY14" fmla="*/ 511623 h 2100760"/>
              <a:gd name="connsiteX15" fmla="*/ 807257 w 2103393"/>
              <a:gd name="connsiteY15" fmla="*/ 747235 h 2100760"/>
              <a:gd name="connsiteX16" fmla="*/ 969942 w 2103393"/>
              <a:gd name="connsiteY16" fmla="*/ 635039 h 2100760"/>
              <a:gd name="connsiteX17" fmla="*/ 930675 w 2103393"/>
              <a:gd name="connsiteY17" fmla="*/ 73853 h 2100760"/>
              <a:gd name="connsiteX0" fmla="*/ 930675 w 2103393"/>
              <a:gd name="connsiteY0" fmla="*/ 77953 h 2104860"/>
              <a:gd name="connsiteX1" fmla="*/ 1190398 w 2103393"/>
              <a:gd name="connsiteY1" fmla="*/ 76280 h 2104860"/>
              <a:gd name="connsiteX2" fmla="*/ 1177505 w 2103393"/>
              <a:gd name="connsiteY2" fmla="*/ 633529 h 2104860"/>
              <a:gd name="connsiteX3" fmla="*/ 1312141 w 2103393"/>
              <a:gd name="connsiteY3" fmla="*/ 712066 h 2104860"/>
              <a:gd name="connsiteX4" fmla="*/ 1508484 w 2103393"/>
              <a:gd name="connsiteY4" fmla="*/ 515723 h 2104860"/>
              <a:gd name="connsiteX5" fmla="*/ 2058246 w 2103393"/>
              <a:gd name="connsiteY5" fmla="*/ 2064032 h 2104860"/>
              <a:gd name="connsiteX6" fmla="*/ 1244822 w 2103393"/>
              <a:gd name="connsiteY6" fmla="*/ 1654514 h 2104860"/>
              <a:gd name="connsiteX7" fmla="*/ 1205554 w 2103393"/>
              <a:gd name="connsiteY7" fmla="*/ 1340367 h 2104860"/>
              <a:gd name="connsiteX8" fmla="*/ 1244823 w 2103393"/>
              <a:gd name="connsiteY8" fmla="*/ 897190 h 2104860"/>
              <a:gd name="connsiteX9" fmla="*/ 1076528 w 2103393"/>
              <a:gd name="connsiteY9" fmla="*/ 751335 h 2104860"/>
              <a:gd name="connsiteX10" fmla="*/ 885795 w 2103393"/>
              <a:gd name="connsiteY10" fmla="*/ 891580 h 2104860"/>
              <a:gd name="connsiteX11" fmla="*/ 919453 w 2103393"/>
              <a:gd name="connsiteY11" fmla="*/ 1329146 h 2104860"/>
              <a:gd name="connsiteX12" fmla="*/ 891405 w 2103393"/>
              <a:gd name="connsiteY12" fmla="*/ 1648905 h 2104860"/>
              <a:gd name="connsiteX13" fmla="*/ 89201 w 2103393"/>
              <a:gd name="connsiteY13" fmla="*/ 2092081 h 2104860"/>
              <a:gd name="connsiteX14" fmla="*/ 577255 w 2103393"/>
              <a:gd name="connsiteY14" fmla="*/ 515723 h 2104860"/>
              <a:gd name="connsiteX15" fmla="*/ 807257 w 2103393"/>
              <a:gd name="connsiteY15" fmla="*/ 751335 h 2104860"/>
              <a:gd name="connsiteX16" fmla="*/ 969942 w 2103393"/>
              <a:gd name="connsiteY16" fmla="*/ 639139 h 2104860"/>
              <a:gd name="connsiteX17" fmla="*/ 930675 w 2103393"/>
              <a:gd name="connsiteY17" fmla="*/ 77953 h 2104860"/>
              <a:gd name="connsiteX0" fmla="*/ 930675 w 2103393"/>
              <a:gd name="connsiteY0" fmla="*/ 71187 h 2098094"/>
              <a:gd name="connsiteX1" fmla="*/ 1190398 w 2103393"/>
              <a:gd name="connsiteY1" fmla="*/ 69514 h 2098094"/>
              <a:gd name="connsiteX2" fmla="*/ 1177505 w 2103393"/>
              <a:gd name="connsiteY2" fmla="*/ 626763 h 2098094"/>
              <a:gd name="connsiteX3" fmla="*/ 1312141 w 2103393"/>
              <a:gd name="connsiteY3" fmla="*/ 705300 h 2098094"/>
              <a:gd name="connsiteX4" fmla="*/ 1508484 w 2103393"/>
              <a:gd name="connsiteY4" fmla="*/ 508957 h 2098094"/>
              <a:gd name="connsiteX5" fmla="*/ 2058246 w 2103393"/>
              <a:gd name="connsiteY5" fmla="*/ 2057266 h 2098094"/>
              <a:gd name="connsiteX6" fmla="*/ 1244822 w 2103393"/>
              <a:gd name="connsiteY6" fmla="*/ 1647748 h 2098094"/>
              <a:gd name="connsiteX7" fmla="*/ 1205554 w 2103393"/>
              <a:gd name="connsiteY7" fmla="*/ 1333601 h 2098094"/>
              <a:gd name="connsiteX8" fmla="*/ 1244823 w 2103393"/>
              <a:gd name="connsiteY8" fmla="*/ 890424 h 2098094"/>
              <a:gd name="connsiteX9" fmla="*/ 1076528 w 2103393"/>
              <a:gd name="connsiteY9" fmla="*/ 744569 h 2098094"/>
              <a:gd name="connsiteX10" fmla="*/ 885795 w 2103393"/>
              <a:gd name="connsiteY10" fmla="*/ 884814 h 2098094"/>
              <a:gd name="connsiteX11" fmla="*/ 919453 w 2103393"/>
              <a:gd name="connsiteY11" fmla="*/ 1322380 h 2098094"/>
              <a:gd name="connsiteX12" fmla="*/ 891405 w 2103393"/>
              <a:gd name="connsiteY12" fmla="*/ 1642139 h 2098094"/>
              <a:gd name="connsiteX13" fmla="*/ 89201 w 2103393"/>
              <a:gd name="connsiteY13" fmla="*/ 2085315 h 2098094"/>
              <a:gd name="connsiteX14" fmla="*/ 577255 w 2103393"/>
              <a:gd name="connsiteY14" fmla="*/ 508957 h 2098094"/>
              <a:gd name="connsiteX15" fmla="*/ 807257 w 2103393"/>
              <a:gd name="connsiteY15" fmla="*/ 744569 h 2098094"/>
              <a:gd name="connsiteX16" fmla="*/ 969942 w 2103393"/>
              <a:gd name="connsiteY16" fmla="*/ 632373 h 2098094"/>
              <a:gd name="connsiteX17" fmla="*/ 930675 w 2103393"/>
              <a:gd name="connsiteY17" fmla="*/ 71187 h 2098094"/>
              <a:gd name="connsiteX0" fmla="*/ 930675 w 2103393"/>
              <a:gd name="connsiteY0" fmla="*/ 75207 h 2102114"/>
              <a:gd name="connsiteX1" fmla="*/ 1190398 w 2103393"/>
              <a:gd name="connsiteY1" fmla="*/ 73534 h 2102114"/>
              <a:gd name="connsiteX2" fmla="*/ 1177505 w 2103393"/>
              <a:gd name="connsiteY2" fmla="*/ 630783 h 2102114"/>
              <a:gd name="connsiteX3" fmla="*/ 1312141 w 2103393"/>
              <a:gd name="connsiteY3" fmla="*/ 709320 h 2102114"/>
              <a:gd name="connsiteX4" fmla="*/ 1508484 w 2103393"/>
              <a:gd name="connsiteY4" fmla="*/ 512977 h 2102114"/>
              <a:gd name="connsiteX5" fmla="*/ 2058246 w 2103393"/>
              <a:gd name="connsiteY5" fmla="*/ 2061286 h 2102114"/>
              <a:gd name="connsiteX6" fmla="*/ 1244822 w 2103393"/>
              <a:gd name="connsiteY6" fmla="*/ 1651768 h 2102114"/>
              <a:gd name="connsiteX7" fmla="*/ 1205554 w 2103393"/>
              <a:gd name="connsiteY7" fmla="*/ 1337621 h 2102114"/>
              <a:gd name="connsiteX8" fmla="*/ 1244823 w 2103393"/>
              <a:gd name="connsiteY8" fmla="*/ 894444 h 2102114"/>
              <a:gd name="connsiteX9" fmla="*/ 1076528 w 2103393"/>
              <a:gd name="connsiteY9" fmla="*/ 748589 h 2102114"/>
              <a:gd name="connsiteX10" fmla="*/ 885795 w 2103393"/>
              <a:gd name="connsiteY10" fmla="*/ 888834 h 2102114"/>
              <a:gd name="connsiteX11" fmla="*/ 919453 w 2103393"/>
              <a:gd name="connsiteY11" fmla="*/ 1326400 h 2102114"/>
              <a:gd name="connsiteX12" fmla="*/ 891405 w 2103393"/>
              <a:gd name="connsiteY12" fmla="*/ 1646159 h 2102114"/>
              <a:gd name="connsiteX13" fmla="*/ 89201 w 2103393"/>
              <a:gd name="connsiteY13" fmla="*/ 2089335 h 2102114"/>
              <a:gd name="connsiteX14" fmla="*/ 577255 w 2103393"/>
              <a:gd name="connsiteY14" fmla="*/ 512977 h 2102114"/>
              <a:gd name="connsiteX15" fmla="*/ 807257 w 2103393"/>
              <a:gd name="connsiteY15" fmla="*/ 748589 h 2102114"/>
              <a:gd name="connsiteX16" fmla="*/ 969942 w 2103393"/>
              <a:gd name="connsiteY16" fmla="*/ 636393 h 2102114"/>
              <a:gd name="connsiteX17" fmla="*/ 930675 w 2103393"/>
              <a:gd name="connsiteY17" fmla="*/ 75207 h 2102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103393" h="2102114">
                <a:moveTo>
                  <a:pt x="930675" y="75207"/>
                </a:moveTo>
                <a:cubicBezTo>
                  <a:pt x="914336" y="-26367"/>
                  <a:pt x="1202803" y="-23213"/>
                  <a:pt x="1190398" y="73534"/>
                </a:cubicBezTo>
                <a:lnTo>
                  <a:pt x="1177505" y="630783"/>
                </a:lnTo>
                <a:lnTo>
                  <a:pt x="1312141" y="709320"/>
                </a:lnTo>
                <a:cubicBezTo>
                  <a:pt x="1349539" y="621433"/>
                  <a:pt x="1403768" y="466228"/>
                  <a:pt x="1508484" y="512977"/>
                </a:cubicBezTo>
                <a:cubicBezTo>
                  <a:pt x="1961009" y="692492"/>
                  <a:pt x="2211581" y="1696648"/>
                  <a:pt x="2058246" y="2061286"/>
                </a:cubicBezTo>
                <a:cubicBezTo>
                  <a:pt x="1912391" y="2233320"/>
                  <a:pt x="1542142" y="1816322"/>
                  <a:pt x="1244822" y="1651768"/>
                </a:cubicBezTo>
                <a:cubicBezTo>
                  <a:pt x="1113927" y="1590061"/>
                  <a:pt x="1184984" y="1466646"/>
                  <a:pt x="1205554" y="1337621"/>
                </a:cubicBezTo>
                <a:cubicBezTo>
                  <a:pt x="1233603" y="1238514"/>
                  <a:pt x="1127017" y="1161846"/>
                  <a:pt x="1244823" y="894444"/>
                </a:cubicBezTo>
                <a:cubicBezTo>
                  <a:pt x="1188725" y="845826"/>
                  <a:pt x="1155065" y="802817"/>
                  <a:pt x="1076528" y="748589"/>
                </a:cubicBezTo>
                <a:cubicBezTo>
                  <a:pt x="973682" y="789728"/>
                  <a:pt x="949373" y="842086"/>
                  <a:pt x="885795" y="888834"/>
                </a:cubicBezTo>
                <a:cubicBezTo>
                  <a:pt x="951243" y="1053389"/>
                  <a:pt x="898883" y="1240382"/>
                  <a:pt x="919453" y="1326400"/>
                </a:cubicBezTo>
                <a:cubicBezTo>
                  <a:pt x="930673" y="1432986"/>
                  <a:pt x="1003602" y="1595671"/>
                  <a:pt x="891405" y="1646159"/>
                </a:cubicBezTo>
                <a:cubicBezTo>
                  <a:pt x="685711" y="1737785"/>
                  <a:pt x="311722" y="2121123"/>
                  <a:pt x="89201" y="2089335"/>
                </a:cubicBezTo>
                <a:cubicBezTo>
                  <a:pt x="-118362" y="2035107"/>
                  <a:pt x="33103" y="774768"/>
                  <a:pt x="577255" y="512977"/>
                </a:cubicBezTo>
                <a:cubicBezTo>
                  <a:pt x="704411" y="464359"/>
                  <a:pt x="736199" y="673791"/>
                  <a:pt x="807257" y="748589"/>
                </a:cubicBezTo>
                <a:lnTo>
                  <a:pt x="969942" y="636393"/>
                </a:lnTo>
                <a:cubicBezTo>
                  <a:pt x="968072" y="483058"/>
                  <a:pt x="947112" y="235825"/>
                  <a:pt x="930675" y="7520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5" name="Freeform 48">
            <a:extLst>
              <a:ext uri="{FF2B5EF4-FFF2-40B4-BE49-F238E27FC236}">
                <a16:creationId xmlns:a16="http://schemas.microsoft.com/office/drawing/2014/main" id="{67772B45-BD3F-44C4-8C3C-0A45A7F5D7AA}"/>
              </a:ext>
            </a:extLst>
          </p:cNvPr>
          <p:cNvSpPr>
            <a:spLocks noChangeAspect="1"/>
          </p:cNvSpPr>
          <p:nvPr/>
        </p:nvSpPr>
        <p:spPr>
          <a:xfrm>
            <a:off x="5278002" y="1454850"/>
            <a:ext cx="529812" cy="441236"/>
          </a:xfrm>
          <a:custGeom>
            <a:avLst/>
            <a:gdLst/>
            <a:ahLst/>
            <a:cxnLst/>
            <a:rect l="l" t="t" r="r" b="b"/>
            <a:pathLst>
              <a:path w="3240001" h="2698329">
                <a:moveTo>
                  <a:pt x="2548075" y="5025"/>
                </a:moveTo>
                <a:cubicBezTo>
                  <a:pt x="2888705" y="21427"/>
                  <a:pt x="3205543" y="144443"/>
                  <a:pt x="3236875" y="324866"/>
                </a:cubicBezTo>
                <a:cubicBezTo>
                  <a:pt x="3272384" y="584869"/>
                  <a:pt x="3000845" y="793843"/>
                  <a:pt x="2654112" y="922630"/>
                </a:cubicBezTo>
                <a:cubicBezTo>
                  <a:pt x="2512076" y="1002818"/>
                  <a:pt x="2288579" y="1396468"/>
                  <a:pt x="2077615" y="1155904"/>
                </a:cubicBezTo>
                <a:cubicBezTo>
                  <a:pt x="1902159" y="985808"/>
                  <a:pt x="1914692" y="662627"/>
                  <a:pt x="1946024" y="426923"/>
                </a:cubicBezTo>
                <a:cubicBezTo>
                  <a:pt x="1958557" y="234957"/>
                  <a:pt x="1977355" y="79442"/>
                  <a:pt x="2209208" y="25983"/>
                </a:cubicBezTo>
                <a:cubicBezTo>
                  <a:pt x="2318345" y="5936"/>
                  <a:pt x="2434532" y="-443"/>
                  <a:pt x="2548075" y="5025"/>
                </a:cubicBezTo>
                <a:close/>
                <a:moveTo>
                  <a:pt x="1184195" y="86"/>
                </a:moveTo>
                <a:cubicBezTo>
                  <a:pt x="1412849" y="2955"/>
                  <a:pt x="1621488" y="77771"/>
                  <a:pt x="1732975" y="244677"/>
                </a:cubicBezTo>
                <a:cubicBezTo>
                  <a:pt x="1866656" y="436642"/>
                  <a:pt x="1793548" y="672347"/>
                  <a:pt x="1801904" y="871602"/>
                </a:cubicBezTo>
                <a:cubicBezTo>
                  <a:pt x="1820702" y="1041698"/>
                  <a:pt x="1996160" y="1255532"/>
                  <a:pt x="1889631" y="1396469"/>
                </a:cubicBezTo>
                <a:cubicBezTo>
                  <a:pt x="1714174" y="1644320"/>
                  <a:pt x="1482324" y="1717219"/>
                  <a:pt x="1300601" y="1906754"/>
                </a:cubicBezTo>
                <a:cubicBezTo>
                  <a:pt x="1068750" y="2152178"/>
                  <a:pt x="736639" y="2754803"/>
                  <a:pt x="442124" y="2694054"/>
                </a:cubicBezTo>
                <a:cubicBezTo>
                  <a:pt x="189385" y="2609005"/>
                  <a:pt x="149697" y="2276103"/>
                  <a:pt x="78680" y="2016101"/>
                </a:cubicBezTo>
                <a:cubicBezTo>
                  <a:pt x="-50823" y="1442635"/>
                  <a:pt x="-61268" y="759824"/>
                  <a:pt x="366928" y="302996"/>
                </a:cubicBezTo>
                <a:cubicBezTo>
                  <a:pt x="563141" y="111638"/>
                  <a:pt x="890211" y="-3604"/>
                  <a:pt x="1184195" y="8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6" name="Freeform 49">
            <a:extLst>
              <a:ext uri="{FF2B5EF4-FFF2-40B4-BE49-F238E27FC236}">
                <a16:creationId xmlns:a16="http://schemas.microsoft.com/office/drawing/2014/main" id="{7993CC28-260D-4BB5-BA6E-195B880D9905}"/>
              </a:ext>
            </a:extLst>
          </p:cNvPr>
          <p:cNvSpPr>
            <a:spLocks noChangeAspect="1"/>
          </p:cNvSpPr>
          <p:nvPr/>
        </p:nvSpPr>
        <p:spPr>
          <a:xfrm>
            <a:off x="6995432" y="1440016"/>
            <a:ext cx="470907" cy="470907"/>
          </a:xfrm>
          <a:custGeom>
            <a:avLst/>
            <a:gdLst>
              <a:gd name="connsiteX0" fmla="*/ 1054645 w 3259303"/>
              <a:gd name="connsiteY0" fmla="*/ 0 h 3248084"/>
              <a:gd name="connsiteX1" fmla="*/ 1469772 w 3259303"/>
              <a:gd name="connsiteY1" fmla="*/ 28049 h 3248084"/>
              <a:gd name="connsiteX2" fmla="*/ 1682945 w 3259303"/>
              <a:gd name="connsiteY2" fmla="*/ 740496 h 3248084"/>
              <a:gd name="connsiteX3" fmla="*/ 2417830 w 3259303"/>
              <a:gd name="connsiteY3" fmla="*/ 566592 h 3248084"/>
              <a:gd name="connsiteX4" fmla="*/ 3259303 w 3259303"/>
              <a:gd name="connsiteY4" fmla="*/ 1834410 h 3248084"/>
              <a:gd name="connsiteX5" fmla="*/ 2311244 w 3259303"/>
              <a:gd name="connsiteY5" fmla="*/ 3113448 h 3248084"/>
              <a:gd name="connsiteX6" fmla="*/ 622689 w 3259303"/>
              <a:gd name="connsiteY6" fmla="*/ 2670273 h 3248084"/>
              <a:gd name="connsiteX7" fmla="*/ 398297 w 3259303"/>
              <a:gd name="connsiteY7" fmla="*/ 3248084 h 3248084"/>
              <a:gd name="connsiteX8" fmla="*/ 0 w 3259303"/>
              <a:gd name="connsiteY8" fmla="*/ 3242474 h 3248084"/>
              <a:gd name="connsiteX9" fmla="*/ 218783 w 3259303"/>
              <a:gd name="connsiteY9" fmla="*/ 2333684 h 3248084"/>
              <a:gd name="connsiteX10" fmla="*/ 1593187 w 3259303"/>
              <a:gd name="connsiteY10" fmla="*/ 1997095 h 3248084"/>
              <a:gd name="connsiteX11" fmla="*/ 1250989 w 3259303"/>
              <a:gd name="connsiteY11" fmla="*/ 964889 h 3248084"/>
              <a:gd name="connsiteX12" fmla="*/ 1054645 w 3259303"/>
              <a:gd name="connsiteY12" fmla="*/ 0 h 3248084"/>
              <a:gd name="connsiteX0" fmla="*/ 1054645 w 3259303"/>
              <a:gd name="connsiteY0" fmla="*/ 0 h 3225645"/>
              <a:gd name="connsiteX1" fmla="*/ 1469772 w 3259303"/>
              <a:gd name="connsiteY1" fmla="*/ 5610 h 3225645"/>
              <a:gd name="connsiteX2" fmla="*/ 1682945 w 3259303"/>
              <a:gd name="connsiteY2" fmla="*/ 718057 h 3225645"/>
              <a:gd name="connsiteX3" fmla="*/ 2417830 w 3259303"/>
              <a:gd name="connsiteY3" fmla="*/ 544153 h 3225645"/>
              <a:gd name="connsiteX4" fmla="*/ 3259303 w 3259303"/>
              <a:gd name="connsiteY4" fmla="*/ 1811971 h 3225645"/>
              <a:gd name="connsiteX5" fmla="*/ 2311244 w 3259303"/>
              <a:gd name="connsiteY5" fmla="*/ 3091009 h 3225645"/>
              <a:gd name="connsiteX6" fmla="*/ 622689 w 3259303"/>
              <a:gd name="connsiteY6" fmla="*/ 2647834 h 3225645"/>
              <a:gd name="connsiteX7" fmla="*/ 398297 w 3259303"/>
              <a:gd name="connsiteY7" fmla="*/ 3225645 h 3225645"/>
              <a:gd name="connsiteX8" fmla="*/ 0 w 3259303"/>
              <a:gd name="connsiteY8" fmla="*/ 3220035 h 3225645"/>
              <a:gd name="connsiteX9" fmla="*/ 218783 w 3259303"/>
              <a:gd name="connsiteY9" fmla="*/ 2311245 h 3225645"/>
              <a:gd name="connsiteX10" fmla="*/ 1593187 w 3259303"/>
              <a:gd name="connsiteY10" fmla="*/ 1974656 h 3225645"/>
              <a:gd name="connsiteX11" fmla="*/ 1250989 w 3259303"/>
              <a:gd name="connsiteY11" fmla="*/ 942450 h 3225645"/>
              <a:gd name="connsiteX12" fmla="*/ 1054645 w 3259303"/>
              <a:gd name="connsiteY12" fmla="*/ 0 h 3225645"/>
              <a:gd name="connsiteX0" fmla="*/ 1054645 w 3259303"/>
              <a:gd name="connsiteY0" fmla="*/ 0 h 3242475"/>
              <a:gd name="connsiteX1" fmla="*/ 1469772 w 3259303"/>
              <a:gd name="connsiteY1" fmla="*/ 22440 h 3242475"/>
              <a:gd name="connsiteX2" fmla="*/ 1682945 w 3259303"/>
              <a:gd name="connsiteY2" fmla="*/ 734887 h 3242475"/>
              <a:gd name="connsiteX3" fmla="*/ 2417830 w 3259303"/>
              <a:gd name="connsiteY3" fmla="*/ 560983 h 3242475"/>
              <a:gd name="connsiteX4" fmla="*/ 3259303 w 3259303"/>
              <a:gd name="connsiteY4" fmla="*/ 1828801 h 3242475"/>
              <a:gd name="connsiteX5" fmla="*/ 2311244 w 3259303"/>
              <a:gd name="connsiteY5" fmla="*/ 3107839 h 3242475"/>
              <a:gd name="connsiteX6" fmla="*/ 622689 w 3259303"/>
              <a:gd name="connsiteY6" fmla="*/ 2664664 h 3242475"/>
              <a:gd name="connsiteX7" fmla="*/ 398297 w 3259303"/>
              <a:gd name="connsiteY7" fmla="*/ 3242475 h 3242475"/>
              <a:gd name="connsiteX8" fmla="*/ 0 w 3259303"/>
              <a:gd name="connsiteY8" fmla="*/ 3236865 h 3242475"/>
              <a:gd name="connsiteX9" fmla="*/ 218783 w 3259303"/>
              <a:gd name="connsiteY9" fmla="*/ 2328075 h 3242475"/>
              <a:gd name="connsiteX10" fmla="*/ 1593187 w 3259303"/>
              <a:gd name="connsiteY10" fmla="*/ 1991486 h 3242475"/>
              <a:gd name="connsiteX11" fmla="*/ 1250989 w 3259303"/>
              <a:gd name="connsiteY11" fmla="*/ 959280 h 3242475"/>
              <a:gd name="connsiteX12" fmla="*/ 1054645 w 3259303"/>
              <a:gd name="connsiteY12" fmla="*/ 0 h 3242475"/>
              <a:gd name="connsiteX0" fmla="*/ 1054645 w 3259303"/>
              <a:gd name="connsiteY0" fmla="*/ 0 h 3242475"/>
              <a:gd name="connsiteX1" fmla="*/ 1464162 w 3259303"/>
              <a:gd name="connsiteY1" fmla="*/ 1 h 3242475"/>
              <a:gd name="connsiteX2" fmla="*/ 1682945 w 3259303"/>
              <a:gd name="connsiteY2" fmla="*/ 734887 h 3242475"/>
              <a:gd name="connsiteX3" fmla="*/ 2417830 w 3259303"/>
              <a:gd name="connsiteY3" fmla="*/ 560983 h 3242475"/>
              <a:gd name="connsiteX4" fmla="*/ 3259303 w 3259303"/>
              <a:gd name="connsiteY4" fmla="*/ 1828801 h 3242475"/>
              <a:gd name="connsiteX5" fmla="*/ 2311244 w 3259303"/>
              <a:gd name="connsiteY5" fmla="*/ 3107839 h 3242475"/>
              <a:gd name="connsiteX6" fmla="*/ 622689 w 3259303"/>
              <a:gd name="connsiteY6" fmla="*/ 2664664 h 3242475"/>
              <a:gd name="connsiteX7" fmla="*/ 398297 w 3259303"/>
              <a:gd name="connsiteY7" fmla="*/ 3242475 h 3242475"/>
              <a:gd name="connsiteX8" fmla="*/ 0 w 3259303"/>
              <a:gd name="connsiteY8" fmla="*/ 3236865 h 3242475"/>
              <a:gd name="connsiteX9" fmla="*/ 218783 w 3259303"/>
              <a:gd name="connsiteY9" fmla="*/ 2328075 h 3242475"/>
              <a:gd name="connsiteX10" fmla="*/ 1593187 w 3259303"/>
              <a:gd name="connsiteY10" fmla="*/ 1991486 h 3242475"/>
              <a:gd name="connsiteX11" fmla="*/ 1250989 w 3259303"/>
              <a:gd name="connsiteY11" fmla="*/ 959280 h 3242475"/>
              <a:gd name="connsiteX12" fmla="*/ 1054645 w 3259303"/>
              <a:gd name="connsiteY12" fmla="*/ 0 h 3242475"/>
              <a:gd name="connsiteX0" fmla="*/ 1065864 w 3259303"/>
              <a:gd name="connsiteY0" fmla="*/ 5609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5609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37566 w 3259303"/>
              <a:gd name="connsiteY9" fmla="*/ 2260757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37566 w 3259303"/>
              <a:gd name="connsiteY9" fmla="*/ 2260757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76358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76358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04156 w 3197595"/>
              <a:gd name="connsiteY0" fmla="*/ 16828 h 3242474"/>
              <a:gd name="connsiteX1" fmla="*/ 1402454 w 3197595"/>
              <a:gd name="connsiteY1" fmla="*/ 0 h 3242474"/>
              <a:gd name="connsiteX2" fmla="*/ 1621237 w 3197595"/>
              <a:gd name="connsiteY2" fmla="*/ 734886 h 3242474"/>
              <a:gd name="connsiteX3" fmla="*/ 2356122 w 3197595"/>
              <a:gd name="connsiteY3" fmla="*/ 560982 h 3242474"/>
              <a:gd name="connsiteX4" fmla="*/ 3197595 w 3197595"/>
              <a:gd name="connsiteY4" fmla="*/ 1828800 h 3242474"/>
              <a:gd name="connsiteX5" fmla="*/ 2249536 w 3197595"/>
              <a:gd name="connsiteY5" fmla="*/ 3107838 h 3242474"/>
              <a:gd name="connsiteX6" fmla="*/ 560981 w 3197595"/>
              <a:gd name="connsiteY6" fmla="*/ 2664663 h 3242474"/>
              <a:gd name="connsiteX7" fmla="*/ 336589 w 3197595"/>
              <a:gd name="connsiteY7" fmla="*/ 3242474 h 3242474"/>
              <a:gd name="connsiteX8" fmla="*/ 0 w 3197595"/>
              <a:gd name="connsiteY8" fmla="*/ 3236864 h 3242474"/>
              <a:gd name="connsiteX9" fmla="*/ 387077 w 3197595"/>
              <a:gd name="connsiteY9" fmla="*/ 2232708 h 3242474"/>
              <a:gd name="connsiteX10" fmla="*/ 1514650 w 3197595"/>
              <a:gd name="connsiteY10" fmla="*/ 1991485 h 3242474"/>
              <a:gd name="connsiteX11" fmla="*/ 1189281 w 3197595"/>
              <a:gd name="connsiteY11" fmla="*/ 959279 h 3242474"/>
              <a:gd name="connsiteX12" fmla="*/ 1004156 w 3197595"/>
              <a:gd name="connsiteY12" fmla="*/ 16828 h 3242474"/>
              <a:gd name="connsiteX0" fmla="*/ 1011476 w 3204915"/>
              <a:gd name="connsiteY0" fmla="*/ 16828 h 3242474"/>
              <a:gd name="connsiteX1" fmla="*/ 1409774 w 3204915"/>
              <a:gd name="connsiteY1" fmla="*/ 0 h 3242474"/>
              <a:gd name="connsiteX2" fmla="*/ 1628557 w 3204915"/>
              <a:gd name="connsiteY2" fmla="*/ 734886 h 3242474"/>
              <a:gd name="connsiteX3" fmla="*/ 2363442 w 3204915"/>
              <a:gd name="connsiteY3" fmla="*/ 560982 h 3242474"/>
              <a:gd name="connsiteX4" fmla="*/ 3204915 w 3204915"/>
              <a:gd name="connsiteY4" fmla="*/ 1828800 h 3242474"/>
              <a:gd name="connsiteX5" fmla="*/ 2256856 w 3204915"/>
              <a:gd name="connsiteY5" fmla="*/ 3107838 h 3242474"/>
              <a:gd name="connsiteX6" fmla="*/ 568301 w 3204915"/>
              <a:gd name="connsiteY6" fmla="*/ 2664663 h 3242474"/>
              <a:gd name="connsiteX7" fmla="*/ 343909 w 3204915"/>
              <a:gd name="connsiteY7" fmla="*/ 3242474 h 3242474"/>
              <a:gd name="connsiteX8" fmla="*/ 7320 w 3204915"/>
              <a:gd name="connsiteY8" fmla="*/ 3236864 h 3242474"/>
              <a:gd name="connsiteX9" fmla="*/ 394397 w 3204915"/>
              <a:gd name="connsiteY9" fmla="*/ 2232708 h 3242474"/>
              <a:gd name="connsiteX10" fmla="*/ 1521970 w 3204915"/>
              <a:gd name="connsiteY10" fmla="*/ 1991485 h 3242474"/>
              <a:gd name="connsiteX11" fmla="*/ 1196601 w 3204915"/>
              <a:gd name="connsiteY11" fmla="*/ 959279 h 3242474"/>
              <a:gd name="connsiteX12" fmla="*/ 1011476 w 3204915"/>
              <a:gd name="connsiteY12" fmla="*/ 16828 h 3242474"/>
              <a:gd name="connsiteX0" fmla="*/ 1007292 w 3200731"/>
              <a:gd name="connsiteY0" fmla="*/ 16828 h 3242474"/>
              <a:gd name="connsiteX1" fmla="*/ 1405590 w 3200731"/>
              <a:gd name="connsiteY1" fmla="*/ 0 h 3242474"/>
              <a:gd name="connsiteX2" fmla="*/ 1624373 w 3200731"/>
              <a:gd name="connsiteY2" fmla="*/ 734886 h 3242474"/>
              <a:gd name="connsiteX3" fmla="*/ 2359258 w 3200731"/>
              <a:gd name="connsiteY3" fmla="*/ 560982 h 3242474"/>
              <a:gd name="connsiteX4" fmla="*/ 3200731 w 3200731"/>
              <a:gd name="connsiteY4" fmla="*/ 1828800 h 3242474"/>
              <a:gd name="connsiteX5" fmla="*/ 2252672 w 3200731"/>
              <a:gd name="connsiteY5" fmla="*/ 3107838 h 3242474"/>
              <a:gd name="connsiteX6" fmla="*/ 564117 w 3200731"/>
              <a:gd name="connsiteY6" fmla="*/ 2664663 h 3242474"/>
              <a:gd name="connsiteX7" fmla="*/ 339725 w 3200731"/>
              <a:gd name="connsiteY7" fmla="*/ 3242474 h 3242474"/>
              <a:gd name="connsiteX8" fmla="*/ 3136 w 3200731"/>
              <a:gd name="connsiteY8" fmla="*/ 3236864 h 3242474"/>
              <a:gd name="connsiteX9" fmla="*/ 390213 w 3200731"/>
              <a:gd name="connsiteY9" fmla="*/ 2232708 h 3242474"/>
              <a:gd name="connsiteX10" fmla="*/ 1517786 w 3200731"/>
              <a:gd name="connsiteY10" fmla="*/ 1991485 h 3242474"/>
              <a:gd name="connsiteX11" fmla="*/ 1192417 w 3200731"/>
              <a:gd name="connsiteY11" fmla="*/ 959279 h 3242474"/>
              <a:gd name="connsiteX12" fmla="*/ 1007292 w 3200731"/>
              <a:gd name="connsiteY12" fmla="*/ 16828 h 3242474"/>
              <a:gd name="connsiteX0" fmla="*/ 1051443 w 3244882"/>
              <a:gd name="connsiteY0" fmla="*/ 16828 h 3242474"/>
              <a:gd name="connsiteX1" fmla="*/ 1449741 w 3244882"/>
              <a:gd name="connsiteY1" fmla="*/ 0 h 3242474"/>
              <a:gd name="connsiteX2" fmla="*/ 1668524 w 3244882"/>
              <a:gd name="connsiteY2" fmla="*/ 734886 h 3242474"/>
              <a:gd name="connsiteX3" fmla="*/ 2403409 w 3244882"/>
              <a:gd name="connsiteY3" fmla="*/ 560982 h 3242474"/>
              <a:gd name="connsiteX4" fmla="*/ 3244882 w 3244882"/>
              <a:gd name="connsiteY4" fmla="*/ 1828800 h 3242474"/>
              <a:gd name="connsiteX5" fmla="*/ 2296823 w 3244882"/>
              <a:gd name="connsiteY5" fmla="*/ 3107838 h 3242474"/>
              <a:gd name="connsiteX6" fmla="*/ 608268 w 3244882"/>
              <a:gd name="connsiteY6" fmla="*/ 2664663 h 3242474"/>
              <a:gd name="connsiteX7" fmla="*/ 383876 w 3244882"/>
              <a:gd name="connsiteY7" fmla="*/ 3242474 h 3242474"/>
              <a:gd name="connsiteX8" fmla="*/ 2408 w 3244882"/>
              <a:gd name="connsiteY8" fmla="*/ 3236864 h 3242474"/>
              <a:gd name="connsiteX9" fmla="*/ 434364 w 3244882"/>
              <a:gd name="connsiteY9" fmla="*/ 2232708 h 3242474"/>
              <a:gd name="connsiteX10" fmla="*/ 1561937 w 3244882"/>
              <a:gd name="connsiteY10" fmla="*/ 1991485 h 3242474"/>
              <a:gd name="connsiteX11" fmla="*/ 1236568 w 3244882"/>
              <a:gd name="connsiteY11" fmla="*/ 959279 h 3242474"/>
              <a:gd name="connsiteX12" fmla="*/ 1051443 w 3244882"/>
              <a:gd name="connsiteY12" fmla="*/ 16828 h 3242474"/>
              <a:gd name="connsiteX0" fmla="*/ 1049313 w 3242752"/>
              <a:gd name="connsiteY0" fmla="*/ 16828 h 3242474"/>
              <a:gd name="connsiteX1" fmla="*/ 1447611 w 3242752"/>
              <a:gd name="connsiteY1" fmla="*/ 0 h 3242474"/>
              <a:gd name="connsiteX2" fmla="*/ 1666394 w 3242752"/>
              <a:gd name="connsiteY2" fmla="*/ 734886 h 3242474"/>
              <a:gd name="connsiteX3" fmla="*/ 2401279 w 3242752"/>
              <a:gd name="connsiteY3" fmla="*/ 560982 h 3242474"/>
              <a:gd name="connsiteX4" fmla="*/ 3242752 w 3242752"/>
              <a:gd name="connsiteY4" fmla="*/ 1828800 h 3242474"/>
              <a:gd name="connsiteX5" fmla="*/ 2294693 w 3242752"/>
              <a:gd name="connsiteY5" fmla="*/ 3107838 h 3242474"/>
              <a:gd name="connsiteX6" fmla="*/ 606138 w 3242752"/>
              <a:gd name="connsiteY6" fmla="*/ 2664663 h 3242474"/>
              <a:gd name="connsiteX7" fmla="*/ 381746 w 3242752"/>
              <a:gd name="connsiteY7" fmla="*/ 3242474 h 3242474"/>
              <a:gd name="connsiteX8" fmla="*/ 278 w 3242752"/>
              <a:gd name="connsiteY8" fmla="*/ 3236864 h 3242474"/>
              <a:gd name="connsiteX9" fmla="*/ 432234 w 3242752"/>
              <a:gd name="connsiteY9" fmla="*/ 2232708 h 3242474"/>
              <a:gd name="connsiteX10" fmla="*/ 1559807 w 3242752"/>
              <a:gd name="connsiteY10" fmla="*/ 1991485 h 3242474"/>
              <a:gd name="connsiteX11" fmla="*/ 1234438 w 3242752"/>
              <a:gd name="connsiteY11" fmla="*/ 959279 h 3242474"/>
              <a:gd name="connsiteX12" fmla="*/ 1049313 w 3242752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186376"/>
              <a:gd name="connsiteY0" fmla="*/ 16828 h 3242474"/>
              <a:gd name="connsiteX1" fmla="*/ 1447333 w 3186376"/>
              <a:gd name="connsiteY1" fmla="*/ 0 h 3242474"/>
              <a:gd name="connsiteX2" fmla="*/ 1666116 w 3186376"/>
              <a:gd name="connsiteY2" fmla="*/ 734886 h 3242474"/>
              <a:gd name="connsiteX3" fmla="*/ 2401001 w 3186376"/>
              <a:gd name="connsiteY3" fmla="*/ 560982 h 3242474"/>
              <a:gd name="connsiteX4" fmla="*/ 3186376 w 3186376"/>
              <a:gd name="connsiteY4" fmla="*/ 1828800 h 3242474"/>
              <a:gd name="connsiteX5" fmla="*/ 2300025 w 3186376"/>
              <a:gd name="connsiteY5" fmla="*/ 3046130 h 3242474"/>
              <a:gd name="connsiteX6" fmla="*/ 605860 w 3186376"/>
              <a:gd name="connsiteY6" fmla="*/ 2664663 h 3242474"/>
              <a:gd name="connsiteX7" fmla="*/ 381468 w 3186376"/>
              <a:gd name="connsiteY7" fmla="*/ 3242474 h 3242474"/>
              <a:gd name="connsiteX8" fmla="*/ 0 w 3186376"/>
              <a:gd name="connsiteY8" fmla="*/ 3236864 h 3242474"/>
              <a:gd name="connsiteX9" fmla="*/ 431956 w 3186376"/>
              <a:gd name="connsiteY9" fmla="*/ 2232708 h 3242474"/>
              <a:gd name="connsiteX10" fmla="*/ 1559529 w 3186376"/>
              <a:gd name="connsiteY10" fmla="*/ 1991485 h 3242474"/>
              <a:gd name="connsiteX11" fmla="*/ 1234160 w 3186376"/>
              <a:gd name="connsiteY11" fmla="*/ 959279 h 3242474"/>
              <a:gd name="connsiteX12" fmla="*/ 1049035 w 3186376"/>
              <a:gd name="connsiteY12" fmla="*/ 16828 h 3242474"/>
              <a:gd name="connsiteX0" fmla="*/ 1049035 w 3186376"/>
              <a:gd name="connsiteY0" fmla="*/ 16828 h 3242474"/>
              <a:gd name="connsiteX1" fmla="*/ 1447333 w 3186376"/>
              <a:gd name="connsiteY1" fmla="*/ 0 h 3242474"/>
              <a:gd name="connsiteX2" fmla="*/ 1666116 w 3186376"/>
              <a:gd name="connsiteY2" fmla="*/ 734886 h 3242474"/>
              <a:gd name="connsiteX3" fmla="*/ 2401001 w 3186376"/>
              <a:gd name="connsiteY3" fmla="*/ 560982 h 3242474"/>
              <a:gd name="connsiteX4" fmla="*/ 3186376 w 3186376"/>
              <a:gd name="connsiteY4" fmla="*/ 1828800 h 3242474"/>
              <a:gd name="connsiteX5" fmla="*/ 2300025 w 3186376"/>
              <a:gd name="connsiteY5" fmla="*/ 3046130 h 3242474"/>
              <a:gd name="connsiteX6" fmla="*/ 605860 w 3186376"/>
              <a:gd name="connsiteY6" fmla="*/ 2664663 h 3242474"/>
              <a:gd name="connsiteX7" fmla="*/ 381468 w 3186376"/>
              <a:gd name="connsiteY7" fmla="*/ 3242474 h 3242474"/>
              <a:gd name="connsiteX8" fmla="*/ 0 w 3186376"/>
              <a:gd name="connsiteY8" fmla="*/ 3236864 h 3242474"/>
              <a:gd name="connsiteX9" fmla="*/ 431956 w 3186376"/>
              <a:gd name="connsiteY9" fmla="*/ 2232708 h 3242474"/>
              <a:gd name="connsiteX10" fmla="*/ 1559529 w 3186376"/>
              <a:gd name="connsiteY10" fmla="*/ 1991485 h 3242474"/>
              <a:gd name="connsiteX11" fmla="*/ 1234160 w 3186376"/>
              <a:gd name="connsiteY11" fmla="*/ 959279 h 3242474"/>
              <a:gd name="connsiteX12" fmla="*/ 1049035 w 3186376"/>
              <a:gd name="connsiteY12" fmla="*/ 16828 h 3242474"/>
              <a:gd name="connsiteX0" fmla="*/ 1049035 w 3186376"/>
              <a:gd name="connsiteY0" fmla="*/ 16828 h 3242474"/>
              <a:gd name="connsiteX1" fmla="*/ 1447333 w 3186376"/>
              <a:gd name="connsiteY1" fmla="*/ 0 h 3242474"/>
              <a:gd name="connsiteX2" fmla="*/ 1666116 w 3186376"/>
              <a:gd name="connsiteY2" fmla="*/ 734886 h 3242474"/>
              <a:gd name="connsiteX3" fmla="*/ 2401001 w 3186376"/>
              <a:gd name="connsiteY3" fmla="*/ 560982 h 3242474"/>
              <a:gd name="connsiteX4" fmla="*/ 3186376 w 3186376"/>
              <a:gd name="connsiteY4" fmla="*/ 1828800 h 3242474"/>
              <a:gd name="connsiteX5" fmla="*/ 2300025 w 3186376"/>
              <a:gd name="connsiteY5" fmla="*/ 3046130 h 3242474"/>
              <a:gd name="connsiteX6" fmla="*/ 605860 w 3186376"/>
              <a:gd name="connsiteY6" fmla="*/ 2664663 h 3242474"/>
              <a:gd name="connsiteX7" fmla="*/ 381468 w 3186376"/>
              <a:gd name="connsiteY7" fmla="*/ 3242474 h 3242474"/>
              <a:gd name="connsiteX8" fmla="*/ 0 w 3186376"/>
              <a:gd name="connsiteY8" fmla="*/ 3236864 h 3242474"/>
              <a:gd name="connsiteX9" fmla="*/ 431956 w 3186376"/>
              <a:gd name="connsiteY9" fmla="*/ 2232708 h 3242474"/>
              <a:gd name="connsiteX10" fmla="*/ 1559529 w 3186376"/>
              <a:gd name="connsiteY10" fmla="*/ 1991485 h 3242474"/>
              <a:gd name="connsiteX11" fmla="*/ 1234160 w 3186376"/>
              <a:gd name="connsiteY11" fmla="*/ 959279 h 3242474"/>
              <a:gd name="connsiteX12" fmla="*/ 1049035 w 3186376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23190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431956 w 3203206"/>
              <a:gd name="connsiteY9" fmla="*/ 223270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23190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431956 w 3203206"/>
              <a:gd name="connsiteY9" fmla="*/ 223270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23190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431956 w 3203206"/>
              <a:gd name="connsiteY9" fmla="*/ 223270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34409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516103 w 3203206"/>
              <a:gd name="connsiteY9" fmla="*/ 224953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03570" h="3242474">
                <a:moveTo>
                  <a:pt x="1049035" y="16828"/>
                </a:moveTo>
                <a:lnTo>
                  <a:pt x="1447333" y="0"/>
                </a:lnTo>
                <a:cubicBezTo>
                  <a:pt x="1441724" y="284231"/>
                  <a:pt x="1413674" y="613340"/>
                  <a:pt x="1666116" y="734886"/>
                </a:cubicBezTo>
                <a:cubicBezTo>
                  <a:pt x="1888639" y="783504"/>
                  <a:pt x="1937256" y="473095"/>
                  <a:pt x="2401001" y="560982"/>
                </a:cubicBezTo>
                <a:cubicBezTo>
                  <a:pt x="2875965" y="635779"/>
                  <a:pt x="3216295" y="1035945"/>
                  <a:pt x="3203206" y="1834409"/>
                </a:cubicBezTo>
                <a:cubicBezTo>
                  <a:pt x="3175156" y="2587994"/>
                  <a:pt x="2844177" y="2814257"/>
                  <a:pt x="2300025" y="3046130"/>
                </a:cubicBezTo>
                <a:cubicBezTo>
                  <a:pt x="1406194" y="3347190"/>
                  <a:pt x="820903" y="2705801"/>
                  <a:pt x="605860" y="2664663"/>
                </a:cubicBezTo>
                <a:cubicBezTo>
                  <a:pt x="379598" y="2621655"/>
                  <a:pt x="355288" y="2954503"/>
                  <a:pt x="381468" y="3242474"/>
                </a:cubicBezTo>
                <a:lnTo>
                  <a:pt x="0" y="3236864"/>
                </a:lnTo>
                <a:cubicBezTo>
                  <a:pt x="9350" y="2823607"/>
                  <a:pt x="-31788" y="2191567"/>
                  <a:pt x="516103" y="2249538"/>
                </a:cubicBezTo>
                <a:cubicBezTo>
                  <a:pt x="918138" y="2305637"/>
                  <a:pt x="1303347" y="2423441"/>
                  <a:pt x="1559529" y="1991485"/>
                </a:cubicBezTo>
                <a:cubicBezTo>
                  <a:pt x="1720344" y="1686686"/>
                  <a:pt x="1701645" y="1337006"/>
                  <a:pt x="1234160" y="959279"/>
                </a:cubicBezTo>
                <a:cubicBezTo>
                  <a:pt x="1155622" y="891961"/>
                  <a:pt x="981717" y="516102"/>
                  <a:pt x="1049035" y="1682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7" name="Freeform 50">
            <a:extLst>
              <a:ext uri="{FF2B5EF4-FFF2-40B4-BE49-F238E27FC236}">
                <a16:creationId xmlns:a16="http://schemas.microsoft.com/office/drawing/2014/main" id="{605A5CD8-DE95-4E92-98B2-C8DFAA6AF85E}"/>
              </a:ext>
            </a:extLst>
          </p:cNvPr>
          <p:cNvSpPr>
            <a:spLocks noChangeAspect="1"/>
          </p:cNvSpPr>
          <p:nvPr/>
        </p:nvSpPr>
        <p:spPr>
          <a:xfrm>
            <a:off x="6115987" y="1451770"/>
            <a:ext cx="529812" cy="447396"/>
          </a:xfrm>
          <a:custGeom>
            <a:avLst/>
            <a:gdLst/>
            <a:ahLst/>
            <a:cxnLst/>
            <a:rect l="l" t="t" r="r" b="b"/>
            <a:pathLst>
              <a:path w="3213653" h="2719059">
                <a:moveTo>
                  <a:pt x="1378151" y="1333546"/>
                </a:moveTo>
                <a:cubicBezTo>
                  <a:pt x="1319627" y="1375402"/>
                  <a:pt x="1250513" y="1400241"/>
                  <a:pt x="1177640" y="1404742"/>
                </a:cubicBezTo>
                <a:cubicBezTo>
                  <a:pt x="1183273" y="1421668"/>
                  <a:pt x="1185388" y="1439329"/>
                  <a:pt x="1185029" y="1457608"/>
                </a:cubicBezTo>
                <a:lnTo>
                  <a:pt x="1182201" y="1517198"/>
                </a:lnTo>
                <a:cubicBezTo>
                  <a:pt x="1256472" y="1514781"/>
                  <a:pt x="1326341" y="1484168"/>
                  <a:pt x="1378151" y="1432005"/>
                </a:cubicBezTo>
                <a:close/>
                <a:moveTo>
                  <a:pt x="1765736" y="0"/>
                </a:moveTo>
                <a:cubicBezTo>
                  <a:pt x="1820598" y="0"/>
                  <a:pt x="1865072" y="44474"/>
                  <a:pt x="1865072" y="99336"/>
                </a:cubicBezTo>
                <a:lnTo>
                  <a:pt x="1865072" y="1145199"/>
                </a:lnTo>
                <a:cubicBezTo>
                  <a:pt x="1927584" y="1198906"/>
                  <a:pt x="2002197" y="1234373"/>
                  <a:pt x="2081262" y="1252128"/>
                </a:cubicBezTo>
                <a:cubicBezTo>
                  <a:pt x="2096727" y="1219747"/>
                  <a:pt x="2112543" y="1186289"/>
                  <a:pt x="2123992" y="1149920"/>
                </a:cubicBezTo>
                <a:cubicBezTo>
                  <a:pt x="1899600" y="1041464"/>
                  <a:pt x="1832282" y="585198"/>
                  <a:pt x="1933258" y="437473"/>
                </a:cubicBezTo>
                <a:cubicBezTo>
                  <a:pt x="2028156" y="327848"/>
                  <a:pt x="2131647" y="265468"/>
                  <a:pt x="2345195" y="261608"/>
                </a:cubicBezTo>
                <a:cubicBezTo>
                  <a:pt x="2375702" y="261056"/>
                  <a:pt x="2408455" y="261699"/>
                  <a:pt x="2443750" y="263569"/>
                </a:cubicBezTo>
                <a:cubicBezTo>
                  <a:pt x="2954244" y="291618"/>
                  <a:pt x="3189856" y="886259"/>
                  <a:pt x="3206686" y="1323824"/>
                </a:cubicBezTo>
                <a:cubicBezTo>
                  <a:pt x="3247823" y="2015701"/>
                  <a:pt x="3103839" y="2270013"/>
                  <a:pt x="2853267" y="2462617"/>
                </a:cubicBezTo>
                <a:cubicBezTo>
                  <a:pt x="2511068" y="2735627"/>
                  <a:pt x="2157650" y="2470097"/>
                  <a:pt x="2084722" y="2170906"/>
                </a:cubicBezTo>
                <a:cubicBezTo>
                  <a:pt x="2058544" y="2038140"/>
                  <a:pt x="2127730" y="1922204"/>
                  <a:pt x="2202528" y="1800658"/>
                </a:cubicBezTo>
                <a:lnTo>
                  <a:pt x="2143866" y="1730900"/>
                </a:lnTo>
                <a:cubicBezTo>
                  <a:pt x="2096151" y="1741682"/>
                  <a:pt x="2046910" y="1746675"/>
                  <a:pt x="1997032" y="1746402"/>
                </a:cubicBezTo>
                <a:lnTo>
                  <a:pt x="1887189" y="1736891"/>
                </a:lnTo>
                <a:lnTo>
                  <a:pt x="1887189" y="2619722"/>
                </a:lnTo>
                <a:cubicBezTo>
                  <a:pt x="1887189" y="2674584"/>
                  <a:pt x="1842715" y="2719058"/>
                  <a:pt x="1787853" y="2719058"/>
                </a:cubicBezTo>
                <a:cubicBezTo>
                  <a:pt x="1732991" y="2719058"/>
                  <a:pt x="1688517" y="2674584"/>
                  <a:pt x="1688517" y="2619722"/>
                </a:cubicBezTo>
                <a:lnTo>
                  <a:pt x="1688517" y="1730093"/>
                </a:lnTo>
                <a:cubicBezTo>
                  <a:pt x="1688517" y="1710960"/>
                  <a:pt x="1693926" y="1693091"/>
                  <a:pt x="1704798" y="1678857"/>
                </a:cubicBezTo>
                <a:cubicBezTo>
                  <a:pt x="1659024" y="1659660"/>
                  <a:pt x="1616387" y="1633873"/>
                  <a:pt x="1576823" y="1603655"/>
                </a:cubicBezTo>
                <a:lnTo>
                  <a:pt x="1576823" y="2619723"/>
                </a:lnTo>
                <a:cubicBezTo>
                  <a:pt x="1576823" y="2674585"/>
                  <a:pt x="1532349" y="2719059"/>
                  <a:pt x="1477487" y="2719059"/>
                </a:cubicBezTo>
                <a:cubicBezTo>
                  <a:pt x="1422625" y="2719059"/>
                  <a:pt x="1378151" y="2674585"/>
                  <a:pt x="1378151" y="2619723"/>
                </a:cubicBezTo>
                <a:lnTo>
                  <a:pt x="1378151" y="1615564"/>
                </a:lnTo>
                <a:cubicBezTo>
                  <a:pt x="1313743" y="1650180"/>
                  <a:pt x="1240907" y="1668612"/>
                  <a:pt x="1165758" y="1668570"/>
                </a:cubicBezTo>
                <a:lnTo>
                  <a:pt x="1143358" y="1665899"/>
                </a:lnTo>
                <a:cubicBezTo>
                  <a:pt x="1108602" y="1733381"/>
                  <a:pt x="1056017" y="1769960"/>
                  <a:pt x="1011125" y="1833465"/>
                </a:cubicBezTo>
                <a:cubicBezTo>
                  <a:pt x="1085923" y="1955011"/>
                  <a:pt x="1155109" y="2070947"/>
                  <a:pt x="1128931" y="2203713"/>
                </a:cubicBezTo>
                <a:cubicBezTo>
                  <a:pt x="1056003" y="2502904"/>
                  <a:pt x="702585" y="2768434"/>
                  <a:pt x="360386" y="2495424"/>
                </a:cubicBezTo>
                <a:cubicBezTo>
                  <a:pt x="109814" y="2302820"/>
                  <a:pt x="-34170" y="2048508"/>
                  <a:pt x="6967" y="1356631"/>
                </a:cubicBezTo>
                <a:cubicBezTo>
                  <a:pt x="23797" y="919066"/>
                  <a:pt x="259409" y="324425"/>
                  <a:pt x="769903" y="296376"/>
                </a:cubicBezTo>
                <a:cubicBezTo>
                  <a:pt x="805198" y="294506"/>
                  <a:pt x="837951" y="293863"/>
                  <a:pt x="868458" y="294415"/>
                </a:cubicBezTo>
                <a:cubicBezTo>
                  <a:pt x="1082006" y="298276"/>
                  <a:pt x="1185497" y="360655"/>
                  <a:pt x="1280395" y="470280"/>
                </a:cubicBezTo>
                <a:cubicBezTo>
                  <a:pt x="1381371" y="618005"/>
                  <a:pt x="1314053" y="1074271"/>
                  <a:pt x="1089661" y="1182727"/>
                </a:cubicBezTo>
                <a:cubicBezTo>
                  <a:pt x="1098183" y="1209798"/>
                  <a:pt x="1109125" y="1235256"/>
                  <a:pt x="1120578" y="1259840"/>
                </a:cubicBezTo>
                <a:cubicBezTo>
                  <a:pt x="1123656" y="1260899"/>
                  <a:pt x="1126770" y="1260948"/>
                  <a:pt x="1129891" y="1260950"/>
                </a:cubicBezTo>
                <a:cubicBezTo>
                  <a:pt x="1227949" y="1261006"/>
                  <a:pt x="1320161" y="1214330"/>
                  <a:pt x="1378151" y="1135267"/>
                </a:cubicBezTo>
                <a:lnTo>
                  <a:pt x="1378151" y="118395"/>
                </a:lnTo>
                <a:cubicBezTo>
                  <a:pt x="1378151" y="63533"/>
                  <a:pt x="1422625" y="19059"/>
                  <a:pt x="1477487" y="19059"/>
                </a:cubicBezTo>
                <a:cubicBezTo>
                  <a:pt x="1532349" y="19059"/>
                  <a:pt x="1576823" y="63533"/>
                  <a:pt x="1576823" y="118395"/>
                </a:cubicBezTo>
                <a:lnTo>
                  <a:pt x="1576823" y="1413063"/>
                </a:lnTo>
                <a:cubicBezTo>
                  <a:pt x="1680597" y="1536757"/>
                  <a:pt x="1834575" y="1607590"/>
                  <a:pt x="1997786" y="1608484"/>
                </a:cubicBezTo>
                <a:lnTo>
                  <a:pt x="2057480" y="1605248"/>
                </a:lnTo>
                <a:cubicBezTo>
                  <a:pt x="2038910" y="1561698"/>
                  <a:pt x="2027992" y="1505121"/>
                  <a:pt x="2028624" y="1424801"/>
                </a:cubicBezTo>
                <a:lnTo>
                  <a:pt x="2034537" y="1382501"/>
                </a:lnTo>
                <a:cubicBezTo>
                  <a:pt x="1972012" y="1367348"/>
                  <a:pt x="1912047" y="1342676"/>
                  <a:pt x="1856155" y="1310037"/>
                </a:cubicBezTo>
                <a:cubicBezTo>
                  <a:pt x="1840993" y="1344880"/>
                  <a:pt x="1806188" y="1369059"/>
                  <a:pt x="1765736" y="1369059"/>
                </a:cubicBezTo>
                <a:cubicBezTo>
                  <a:pt x="1710874" y="1369059"/>
                  <a:pt x="1666400" y="1324585"/>
                  <a:pt x="1666400" y="1269723"/>
                </a:cubicBezTo>
                <a:lnTo>
                  <a:pt x="1666400" y="99336"/>
                </a:lnTo>
                <a:cubicBezTo>
                  <a:pt x="1666400" y="44474"/>
                  <a:pt x="1710874" y="0"/>
                  <a:pt x="176573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8" name="Teardrop 9">
            <a:extLst>
              <a:ext uri="{FF2B5EF4-FFF2-40B4-BE49-F238E27FC236}">
                <a16:creationId xmlns:a16="http://schemas.microsoft.com/office/drawing/2014/main" id="{4408BA9B-C6A7-4C33-9FEA-0E214549F256}"/>
              </a:ext>
            </a:extLst>
          </p:cNvPr>
          <p:cNvSpPr>
            <a:spLocks noChangeAspect="1"/>
          </p:cNvSpPr>
          <p:nvPr/>
        </p:nvSpPr>
        <p:spPr>
          <a:xfrm rot="18900000">
            <a:off x="7840756" y="2475143"/>
            <a:ext cx="512877" cy="437727"/>
          </a:xfrm>
          <a:custGeom>
            <a:avLst/>
            <a:gdLst/>
            <a:ahLst/>
            <a:cxnLst/>
            <a:rect l="l" t="t" r="r" b="b"/>
            <a:pathLst>
              <a:path w="3552042" h="3031575">
                <a:moveTo>
                  <a:pt x="1499560" y="1284945"/>
                </a:moveTo>
                <a:lnTo>
                  <a:pt x="1272419" y="1057805"/>
                </a:lnTo>
                <a:lnTo>
                  <a:pt x="1054631" y="1275593"/>
                </a:lnTo>
                <a:lnTo>
                  <a:pt x="836843" y="1057805"/>
                </a:lnTo>
                <a:lnTo>
                  <a:pt x="609703" y="1284945"/>
                </a:lnTo>
                <a:lnTo>
                  <a:pt x="827491" y="1502733"/>
                </a:lnTo>
                <a:lnTo>
                  <a:pt x="609703" y="1720522"/>
                </a:lnTo>
                <a:lnTo>
                  <a:pt x="836843" y="1947662"/>
                </a:lnTo>
                <a:lnTo>
                  <a:pt x="1054631" y="1729874"/>
                </a:lnTo>
                <a:lnTo>
                  <a:pt x="1272419" y="1947662"/>
                </a:lnTo>
                <a:lnTo>
                  <a:pt x="1499560" y="1720522"/>
                </a:lnTo>
                <a:lnTo>
                  <a:pt x="1281771" y="1502733"/>
                </a:lnTo>
                <a:close/>
                <a:moveTo>
                  <a:pt x="3552042" y="1021270"/>
                </a:moveTo>
                <a:cubicBezTo>
                  <a:pt x="3346428" y="1488389"/>
                  <a:pt x="3240687" y="1885112"/>
                  <a:pt x="3146822" y="2229032"/>
                </a:cubicBezTo>
                <a:cubicBezTo>
                  <a:pt x="3047091" y="2666397"/>
                  <a:pt x="2787512" y="3031575"/>
                  <a:pt x="2344279" y="3031575"/>
                </a:cubicBezTo>
                <a:cubicBezTo>
                  <a:pt x="1991740" y="3031575"/>
                  <a:pt x="1692293" y="2804263"/>
                  <a:pt x="1587926" y="2487045"/>
                </a:cubicBezTo>
                <a:cubicBezTo>
                  <a:pt x="1859795" y="2308350"/>
                  <a:pt x="2033031" y="1980125"/>
                  <a:pt x="2117061" y="1611614"/>
                </a:cubicBezTo>
                <a:cubicBezTo>
                  <a:pt x="2127904" y="1571883"/>
                  <a:pt x="2138872" y="1531598"/>
                  <a:pt x="2150086" y="1490753"/>
                </a:cubicBezTo>
                <a:cubicBezTo>
                  <a:pt x="2212338" y="1465032"/>
                  <a:pt x="2277652" y="1444164"/>
                  <a:pt x="2344279" y="1426490"/>
                </a:cubicBezTo>
                <a:cubicBezTo>
                  <a:pt x="2764465" y="1315024"/>
                  <a:pt x="3073190" y="1226884"/>
                  <a:pt x="3552042" y="1021270"/>
                </a:cubicBezTo>
                <a:close/>
                <a:moveTo>
                  <a:pt x="2557365" y="0"/>
                </a:moveTo>
                <a:cubicBezTo>
                  <a:pt x="2295797" y="594236"/>
                  <a:pt x="2161281" y="1098917"/>
                  <a:pt x="2041873" y="1536428"/>
                </a:cubicBezTo>
                <a:cubicBezTo>
                  <a:pt x="1915003" y="2092812"/>
                  <a:pt x="1584785" y="2557364"/>
                  <a:pt x="1020937" y="2557364"/>
                </a:cubicBezTo>
                <a:cubicBezTo>
                  <a:pt x="457089" y="2557364"/>
                  <a:pt x="0" y="2100276"/>
                  <a:pt x="0" y="1536428"/>
                </a:cubicBezTo>
                <a:cubicBezTo>
                  <a:pt x="0" y="972580"/>
                  <a:pt x="475939" y="660066"/>
                  <a:pt x="1020937" y="515492"/>
                </a:cubicBezTo>
                <a:cubicBezTo>
                  <a:pt x="1555467" y="373694"/>
                  <a:pt x="1948204" y="261568"/>
                  <a:pt x="25573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9" name="Freeform 97">
            <a:extLst>
              <a:ext uri="{FF2B5EF4-FFF2-40B4-BE49-F238E27FC236}">
                <a16:creationId xmlns:a16="http://schemas.microsoft.com/office/drawing/2014/main" id="{EC2CC9E2-613C-4C7C-AA96-FC8E238EAB9F}"/>
              </a:ext>
            </a:extLst>
          </p:cNvPr>
          <p:cNvSpPr>
            <a:spLocks noChangeAspect="1"/>
          </p:cNvSpPr>
          <p:nvPr/>
        </p:nvSpPr>
        <p:spPr>
          <a:xfrm>
            <a:off x="8560808" y="1444151"/>
            <a:ext cx="619107" cy="462636"/>
          </a:xfrm>
          <a:custGeom>
            <a:avLst/>
            <a:gdLst/>
            <a:ahLst/>
            <a:cxnLst/>
            <a:rect l="l" t="t" r="r" b="b"/>
            <a:pathLst>
              <a:path w="3246245" h="2425805">
                <a:moveTo>
                  <a:pt x="2545666" y="706851"/>
                </a:moveTo>
                <a:cubicBezTo>
                  <a:pt x="2704742" y="706851"/>
                  <a:pt x="2833698" y="835807"/>
                  <a:pt x="2833698" y="994883"/>
                </a:cubicBezTo>
                <a:cubicBezTo>
                  <a:pt x="2833698" y="1153959"/>
                  <a:pt x="2704742" y="1282915"/>
                  <a:pt x="2545666" y="1282915"/>
                </a:cubicBezTo>
                <a:cubicBezTo>
                  <a:pt x="2386590" y="1282915"/>
                  <a:pt x="2257634" y="1153959"/>
                  <a:pt x="2257634" y="994883"/>
                </a:cubicBezTo>
                <a:cubicBezTo>
                  <a:pt x="2257634" y="835807"/>
                  <a:pt x="2386590" y="706851"/>
                  <a:pt x="2545666" y="706851"/>
                </a:cubicBezTo>
                <a:close/>
                <a:moveTo>
                  <a:pt x="700580" y="706851"/>
                </a:moveTo>
                <a:cubicBezTo>
                  <a:pt x="859656" y="706851"/>
                  <a:pt x="988612" y="835807"/>
                  <a:pt x="988612" y="994883"/>
                </a:cubicBezTo>
                <a:cubicBezTo>
                  <a:pt x="988612" y="1153959"/>
                  <a:pt x="859656" y="1282915"/>
                  <a:pt x="700580" y="1282915"/>
                </a:cubicBezTo>
                <a:cubicBezTo>
                  <a:pt x="541504" y="1282915"/>
                  <a:pt x="412548" y="1153959"/>
                  <a:pt x="412548" y="994883"/>
                </a:cubicBezTo>
                <a:cubicBezTo>
                  <a:pt x="412548" y="835807"/>
                  <a:pt x="541504" y="706851"/>
                  <a:pt x="700580" y="706851"/>
                </a:cubicBezTo>
                <a:close/>
                <a:moveTo>
                  <a:pt x="1619971" y="0"/>
                </a:moveTo>
                <a:cubicBezTo>
                  <a:pt x="1621025" y="5"/>
                  <a:pt x="1622076" y="12"/>
                  <a:pt x="1623123" y="141"/>
                </a:cubicBezTo>
                <a:cubicBezTo>
                  <a:pt x="1624170" y="12"/>
                  <a:pt x="1625221" y="5"/>
                  <a:pt x="1626275" y="0"/>
                </a:cubicBezTo>
                <a:lnTo>
                  <a:pt x="1626274" y="282"/>
                </a:lnTo>
                <a:cubicBezTo>
                  <a:pt x="1966825" y="4283"/>
                  <a:pt x="1974816" y="220494"/>
                  <a:pt x="2177568" y="171426"/>
                </a:cubicBezTo>
                <a:cubicBezTo>
                  <a:pt x="2600959" y="50212"/>
                  <a:pt x="2963165" y="85364"/>
                  <a:pt x="3172404" y="310875"/>
                </a:cubicBezTo>
                <a:cubicBezTo>
                  <a:pt x="3300075" y="473051"/>
                  <a:pt x="3301971" y="794993"/>
                  <a:pt x="2851767" y="1164523"/>
                </a:cubicBezTo>
                <a:cubicBezTo>
                  <a:pt x="2918303" y="1029844"/>
                  <a:pt x="2927052" y="857771"/>
                  <a:pt x="2799829" y="746887"/>
                </a:cubicBezTo>
                <a:cubicBezTo>
                  <a:pt x="3115459" y="786295"/>
                  <a:pt x="3165949" y="533368"/>
                  <a:pt x="3049873" y="419809"/>
                </a:cubicBezTo>
                <a:cubicBezTo>
                  <a:pt x="2811516" y="207658"/>
                  <a:pt x="2338612" y="298041"/>
                  <a:pt x="2253222" y="493802"/>
                </a:cubicBezTo>
                <a:cubicBezTo>
                  <a:pt x="2139861" y="783555"/>
                  <a:pt x="2165869" y="1185485"/>
                  <a:pt x="2076302" y="1369861"/>
                </a:cubicBezTo>
                <a:cubicBezTo>
                  <a:pt x="1906668" y="1634081"/>
                  <a:pt x="1716639" y="1881305"/>
                  <a:pt x="1713569" y="2080938"/>
                </a:cubicBezTo>
                <a:cubicBezTo>
                  <a:pt x="1706472" y="2158984"/>
                  <a:pt x="1709123" y="2405980"/>
                  <a:pt x="1625847" y="2423204"/>
                </a:cubicBezTo>
                <a:cubicBezTo>
                  <a:pt x="1625847" y="2424071"/>
                  <a:pt x="1625843" y="2424938"/>
                  <a:pt x="1625839" y="2425805"/>
                </a:cubicBezTo>
                <a:lnTo>
                  <a:pt x="1623123" y="2424507"/>
                </a:lnTo>
                <a:lnTo>
                  <a:pt x="1620407" y="2425805"/>
                </a:lnTo>
                <a:cubicBezTo>
                  <a:pt x="1620403" y="2424938"/>
                  <a:pt x="1620399" y="2424071"/>
                  <a:pt x="1620399" y="2423204"/>
                </a:cubicBezTo>
                <a:cubicBezTo>
                  <a:pt x="1537123" y="2405980"/>
                  <a:pt x="1539774" y="2158984"/>
                  <a:pt x="1532677" y="2080938"/>
                </a:cubicBezTo>
                <a:cubicBezTo>
                  <a:pt x="1529607" y="1881305"/>
                  <a:pt x="1339578" y="1634081"/>
                  <a:pt x="1169944" y="1369861"/>
                </a:cubicBezTo>
                <a:cubicBezTo>
                  <a:pt x="1080377" y="1185485"/>
                  <a:pt x="1106385" y="783555"/>
                  <a:pt x="993024" y="493802"/>
                </a:cubicBezTo>
                <a:cubicBezTo>
                  <a:pt x="907634" y="298041"/>
                  <a:pt x="434730" y="207658"/>
                  <a:pt x="196373" y="419809"/>
                </a:cubicBezTo>
                <a:cubicBezTo>
                  <a:pt x="80297" y="533368"/>
                  <a:pt x="130787" y="786295"/>
                  <a:pt x="446417" y="746887"/>
                </a:cubicBezTo>
                <a:cubicBezTo>
                  <a:pt x="319194" y="857771"/>
                  <a:pt x="327943" y="1029844"/>
                  <a:pt x="394479" y="1164523"/>
                </a:cubicBezTo>
                <a:cubicBezTo>
                  <a:pt x="-55725" y="794993"/>
                  <a:pt x="-53829" y="473051"/>
                  <a:pt x="73842" y="310875"/>
                </a:cubicBezTo>
                <a:cubicBezTo>
                  <a:pt x="283081" y="85364"/>
                  <a:pt x="645287" y="50212"/>
                  <a:pt x="1068678" y="171426"/>
                </a:cubicBezTo>
                <a:cubicBezTo>
                  <a:pt x="1271430" y="220494"/>
                  <a:pt x="1279421" y="4283"/>
                  <a:pt x="1619972" y="28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0" name="Donut 22">
            <a:extLst>
              <a:ext uri="{FF2B5EF4-FFF2-40B4-BE49-F238E27FC236}">
                <a16:creationId xmlns:a16="http://schemas.microsoft.com/office/drawing/2014/main" id="{CE7A0D83-9523-4EB8-8677-1D7D4415C973}"/>
              </a:ext>
            </a:extLst>
          </p:cNvPr>
          <p:cNvSpPr>
            <a:spLocks noChangeAspect="1"/>
          </p:cNvSpPr>
          <p:nvPr/>
        </p:nvSpPr>
        <p:spPr>
          <a:xfrm>
            <a:off x="10277429" y="1539784"/>
            <a:ext cx="529812" cy="271370"/>
          </a:xfrm>
          <a:custGeom>
            <a:avLst/>
            <a:gdLst/>
            <a:ahLst/>
            <a:cxnLst/>
            <a:rect l="l" t="t" r="r" b="b"/>
            <a:pathLst>
              <a:path w="3372524" h="1727404">
                <a:moveTo>
                  <a:pt x="1758003" y="666958"/>
                </a:moveTo>
                <a:cubicBezTo>
                  <a:pt x="1703684" y="666958"/>
                  <a:pt x="1659649" y="710993"/>
                  <a:pt x="1659649" y="765312"/>
                </a:cubicBezTo>
                <a:cubicBezTo>
                  <a:pt x="1659649" y="819631"/>
                  <a:pt x="1703684" y="863666"/>
                  <a:pt x="1758003" y="863666"/>
                </a:cubicBezTo>
                <a:cubicBezTo>
                  <a:pt x="1812322" y="863666"/>
                  <a:pt x="1856357" y="819631"/>
                  <a:pt x="1856357" y="765312"/>
                </a:cubicBezTo>
                <a:cubicBezTo>
                  <a:pt x="1856357" y="710993"/>
                  <a:pt x="1812322" y="666958"/>
                  <a:pt x="1758003" y="666958"/>
                </a:cubicBezTo>
                <a:close/>
                <a:moveTo>
                  <a:pt x="1686261" y="586208"/>
                </a:moveTo>
                <a:cubicBezTo>
                  <a:pt x="1849880" y="586208"/>
                  <a:pt x="1982519" y="718847"/>
                  <a:pt x="1982519" y="882466"/>
                </a:cubicBezTo>
                <a:cubicBezTo>
                  <a:pt x="1982519" y="1046085"/>
                  <a:pt x="1849880" y="1178724"/>
                  <a:pt x="1686261" y="1178724"/>
                </a:cubicBezTo>
                <a:cubicBezTo>
                  <a:pt x="1522642" y="1178724"/>
                  <a:pt x="1390003" y="1046085"/>
                  <a:pt x="1390003" y="882466"/>
                </a:cubicBezTo>
                <a:cubicBezTo>
                  <a:pt x="1390003" y="718847"/>
                  <a:pt x="1522642" y="586208"/>
                  <a:pt x="1686261" y="586208"/>
                </a:cubicBezTo>
                <a:close/>
                <a:moveTo>
                  <a:pt x="1686262" y="448985"/>
                </a:moveTo>
                <a:cubicBezTo>
                  <a:pt x="1446857" y="448985"/>
                  <a:pt x="1252780" y="643062"/>
                  <a:pt x="1252780" y="882467"/>
                </a:cubicBezTo>
                <a:cubicBezTo>
                  <a:pt x="1252780" y="1121872"/>
                  <a:pt x="1446857" y="1315949"/>
                  <a:pt x="1686262" y="1315949"/>
                </a:cubicBezTo>
                <a:cubicBezTo>
                  <a:pt x="1925667" y="1315949"/>
                  <a:pt x="2119744" y="1121872"/>
                  <a:pt x="2119744" y="882467"/>
                </a:cubicBezTo>
                <a:cubicBezTo>
                  <a:pt x="2119744" y="643062"/>
                  <a:pt x="1925667" y="448985"/>
                  <a:pt x="1686262" y="448985"/>
                </a:cubicBezTo>
                <a:close/>
                <a:moveTo>
                  <a:pt x="1893261" y="271274"/>
                </a:moveTo>
                <a:cubicBezTo>
                  <a:pt x="2150128" y="355123"/>
                  <a:pt x="2334334" y="597283"/>
                  <a:pt x="2334334" y="882467"/>
                </a:cubicBezTo>
                <a:cubicBezTo>
                  <a:pt x="2334334" y="1103921"/>
                  <a:pt x="2223259" y="1299432"/>
                  <a:pt x="2053457" y="1415856"/>
                </a:cubicBezTo>
                <a:cubicBezTo>
                  <a:pt x="2494577" y="1286853"/>
                  <a:pt x="2931337" y="1005905"/>
                  <a:pt x="2940842" y="882353"/>
                </a:cubicBezTo>
                <a:lnTo>
                  <a:pt x="2946401" y="882364"/>
                </a:lnTo>
                <a:lnTo>
                  <a:pt x="2943679" y="877137"/>
                </a:lnTo>
                <a:lnTo>
                  <a:pt x="2946401" y="872130"/>
                </a:lnTo>
                <a:lnTo>
                  <a:pt x="2941077" y="872141"/>
                </a:lnTo>
                <a:cubicBezTo>
                  <a:pt x="2875996" y="732702"/>
                  <a:pt x="2369865" y="377972"/>
                  <a:pt x="1893261" y="271274"/>
                </a:cubicBezTo>
                <a:close/>
                <a:moveTo>
                  <a:pt x="1525754" y="256843"/>
                </a:moveTo>
                <a:cubicBezTo>
                  <a:pt x="984953" y="339274"/>
                  <a:pt x="426123" y="752145"/>
                  <a:pt x="426123" y="877021"/>
                </a:cubicBezTo>
                <a:lnTo>
                  <a:pt x="426123" y="877247"/>
                </a:lnTo>
                <a:cubicBezTo>
                  <a:pt x="439083" y="984175"/>
                  <a:pt x="877625" y="1311577"/>
                  <a:pt x="1355183" y="1436828"/>
                </a:cubicBezTo>
                <a:cubicBezTo>
                  <a:pt x="1164798" y="1325758"/>
                  <a:pt x="1038190" y="1118898"/>
                  <a:pt x="1038190" y="882467"/>
                </a:cubicBezTo>
                <a:cubicBezTo>
                  <a:pt x="1038190" y="580157"/>
                  <a:pt x="1245184" y="326193"/>
                  <a:pt x="1525754" y="256843"/>
                </a:cubicBezTo>
                <a:close/>
                <a:moveTo>
                  <a:pt x="1682713" y="0"/>
                </a:moveTo>
                <a:cubicBezTo>
                  <a:pt x="2385858" y="36225"/>
                  <a:pt x="3265322" y="653066"/>
                  <a:pt x="3365400" y="875412"/>
                </a:cubicBezTo>
                <a:lnTo>
                  <a:pt x="3372524" y="875397"/>
                </a:lnTo>
                <a:lnTo>
                  <a:pt x="3368881" y="882344"/>
                </a:lnTo>
                <a:lnTo>
                  <a:pt x="3372524" y="889597"/>
                </a:lnTo>
                <a:lnTo>
                  <a:pt x="3365086" y="889581"/>
                </a:lnTo>
                <a:cubicBezTo>
                  <a:pt x="3348713" y="1110249"/>
                  <a:pt x="2385134" y="1692746"/>
                  <a:pt x="1682713" y="1727404"/>
                </a:cubicBezTo>
                <a:cubicBezTo>
                  <a:pt x="901706" y="1708470"/>
                  <a:pt x="21301" y="1064732"/>
                  <a:pt x="0" y="882497"/>
                </a:cubicBezTo>
                <a:lnTo>
                  <a:pt x="0" y="882184"/>
                </a:lnTo>
                <a:cubicBezTo>
                  <a:pt x="0" y="691908"/>
                  <a:pt x="901706" y="19770"/>
                  <a:pt x="168271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1" name="Freeform 99">
            <a:extLst>
              <a:ext uri="{FF2B5EF4-FFF2-40B4-BE49-F238E27FC236}">
                <a16:creationId xmlns:a16="http://schemas.microsoft.com/office/drawing/2014/main" id="{6EFBEDF3-F563-421B-9E3D-7024636F370F}"/>
              </a:ext>
            </a:extLst>
          </p:cNvPr>
          <p:cNvSpPr>
            <a:spLocks noChangeAspect="1"/>
          </p:cNvSpPr>
          <p:nvPr/>
        </p:nvSpPr>
        <p:spPr>
          <a:xfrm>
            <a:off x="7902810" y="1432248"/>
            <a:ext cx="388767" cy="486441"/>
          </a:xfrm>
          <a:custGeom>
            <a:avLst/>
            <a:gdLst/>
            <a:ahLst/>
            <a:cxnLst/>
            <a:rect l="l" t="t" r="r" b="b"/>
            <a:pathLst>
              <a:path w="2427821" h="3249943">
                <a:moveTo>
                  <a:pt x="1783445" y="477276"/>
                </a:moveTo>
                <a:cubicBezTo>
                  <a:pt x="1867295" y="479049"/>
                  <a:pt x="1940306" y="495815"/>
                  <a:pt x="1995323" y="528655"/>
                </a:cubicBezTo>
                <a:cubicBezTo>
                  <a:pt x="2375187" y="892595"/>
                  <a:pt x="1478983" y="963108"/>
                  <a:pt x="1620010" y="1047270"/>
                </a:cubicBezTo>
                <a:cubicBezTo>
                  <a:pt x="1920260" y="1267909"/>
                  <a:pt x="2179568" y="1563610"/>
                  <a:pt x="2275102" y="1879783"/>
                </a:cubicBezTo>
                <a:cubicBezTo>
                  <a:pt x="2386559" y="2264195"/>
                  <a:pt x="2620845" y="2969329"/>
                  <a:pt x="2118153" y="3196792"/>
                </a:cubicBezTo>
                <a:cubicBezTo>
                  <a:pt x="862559" y="3474297"/>
                  <a:pt x="146052" y="2612212"/>
                  <a:pt x="9574" y="1838839"/>
                </a:cubicBezTo>
                <a:cubicBezTo>
                  <a:pt x="-38192" y="1613652"/>
                  <a:pt x="98284" y="1313401"/>
                  <a:pt x="296177" y="1170100"/>
                </a:cubicBezTo>
                <a:cubicBezTo>
                  <a:pt x="391711" y="1081390"/>
                  <a:pt x="330296" y="876673"/>
                  <a:pt x="323472" y="671956"/>
                </a:cubicBezTo>
                <a:cubicBezTo>
                  <a:pt x="296177" y="474063"/>
                  <a:pt x="760199" y="351234"/>
                  <a:pt x="664666" y="1211043"/>
                </a:cubicBezTo>
                <a:cubicBezTo>
                  <a:pt x="853176" y="743465"/>
                  <a:pt x="1420091" y="469595"/>
                  <a:pt x="1783445" y="477276"/>
                </a:cubicBezTo>
                <a:close/>
                <a:moveTo>
                  <a:pt x="1024970" y="33"/>
                </a:moveTo>
                <a:cubicBezTo>
                  <a:pt x="1115949" y="3590"/>
                  <a:pt x="1140206" y="286408"/>
                  <a:pt x="1176458" y="269348"/>
                </a:cubicBezTo>
                <a:cubicBezTo>
                  <a:pt x="1251521" y="278446"/>
                  <a:pt x="1265168" y="21414"/>
                  <a:pt x="1401646" y="44160"/>
                </a:cubicBezTo>
                <a:cubicBezTo>
                  <a:pt x="1469884" y="71456"/>
                  <a:pt x="1374351" y="221581"/>
                  <a:pt x="1360703" y="310292"/>
                </a:cubicBezTo>
                <a:lnTo>
                  <a:pt x="1517652" y="453593"/>
                </a:lnTo>
                <a:cubicBezTo>
                  <a:pt x="974016" y="540030"/>
                  <a:pt x="901229" y="790238"/>
                  <a:pt x="753379" y="951737"/>
                </a:cubicBezTo>
                <a:lnTo>
                  <a:pt x="705610" y="644662"/>
                </a:lnTo>
                <a:lnTo>
                  <a:pt x="787497" y="521832"/>
                </a:lnTo>
                <a:cubicBezTo>
                  <a:pt x="712435" y="433122"/>
                  <a:pt x="446303" y="364883"/>
                  <a:pt x="562310" y="255701"/>
                </a:cubicBezTo>
                <a:cubicBezTo>
                  <a:pt x="739730" y="98751"/>
                  <a:pt x="862560" y="337587"/>
                  <a:pt x="1012685" y="378530"/>
                </a:cubicBezTo>
                <a:cubicBezTo>
                  <a:pt x="1010410" y="253426"/>
                  <a:pt x="796596" y="101025"/>
                  <a:pt x="1005861" y="3217"/>
                </a:cubicBezTo>
                <a:cubicBezTo>
                  <a:pt x="1012543" y="800"/>
                  <a:pt x="1018905" y="-204"/>
                  <a:pt x="1024970" y="3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2" name="Oval 10">
            <a:extLst>
              <a:ext uri="{FF2B5EF4-FFF2-40B4-BE49-F238E27FC236}">
                <a16:creationId xmlns:a16="http://schemas.microsoft.com/office/drawing/2014/main" id="{8624E4A5-1602-4F93-B497-F8D7323B39B1}"/>
              </a:ext>
            </a:extLst>
          </p:cNvPr>
          <p:cNvSpPr/>
          <p:nvPr/>
        </p:nvSpPr>
        <p:spPr>
          <a:xfrm>
            <a:off x="9460302" y="1433265"/>
            <a:ext cx="486653" cy="484407"/>
          </a:xfrm>
          <a:custGeom>
            <a:avLst/>
            <a:gdLst/>
            <a:ahLst/>
            <a:cxnLst/>
            <a:rect l="l" t="t" r="r" b="b"/>
            <a:pathLst>
              <a:path w="3229769" h="3214867">
                <a:moveTo>
                  <a:pt x="388922" y="0"/>
                </a:moveTo>
                <a:cubicBezTo>
                  <a:pt x="481031" y="0"/>
                  <a:pt x="564991" y="34887"/>
                  <a:pt x="627459" y="93109"/>
                </a:cubicBezTo>
                <a:cubicBezTo>
                  <a:pt x="689927" y="34887"/>
                  <a:pt x="773888" y="0"/>
                  <a:pt x="865996" y="0"/>
                </a:cubicBezTo>
                <a:cubicBezTo>
                  <a:pt x="958105" y="0"/>
                  <a:pt x="1042065" y="34887"/>
                  <a:pt x="1104533" y="93109"/>
                </a:cubicBezTo>
                <a:cubicBezTo>
                  <a:pt x="1167001" y="34887"/>
                  <a:pt x="1250962" y="0"/>
                  <a:pt x="1343070" y="0"/>
                </a:cubicBezTo>
                <a:cubicBezTo>
                  <a:pt x="1435179" y="0"/>
                  <a:pt x="1519139" y="34887"/>
                  <a:pt x="1581607" y="93109"/>
                </a:cubicBezTo>
                <a:cubicBezTo>
                  <a:pt x="1644075" y="34887"/>
                  <a:pt x="1728036" y="0"/>
                  <a:pt x="1820144" y="0"/>
                </a:cubicBezTo>
                <a:cubicBezTo>
                  <a:pt x="1912253" y="0"/>
                  <a:pt x="1996213" y="34887"/>
                  <a:pt x="2058681" y="93109"/>
                </a:cubicBezTo>
                <a:cubicBezTo>
                  <a:pt x="2121149" y="34887"/>
                  <a:pt x="2205110" y="0"/>
                  <a:pt x="2297218" y="0"/>
                </a:cubicBezTo>
                <a:cubicBezTo>
                  <a:pt x="2389326" y="0"/>
                  <a:pt x="2473286" y="34887"/>
                  <a:pt x="2535755" y="93108"/>
                </a:cubicBezTo>
                <a:cubicBezTo>
                  <a:pt x="2598223" y="34887"/>
                  <a:pt x="2682183" y="0"/>
                  <a:pt x="2774291" y="0"/>
                </a:cubicBezTo>
                <a:cubicBezTo>
                  <a:pt x="2971429" y="0"/>
                  <a:pt x="3131241" y="159812"/>
                  <a:pt x="3131241" y="356950"/>
                </a:cubicBezTo>
                <a:cubicBezTo>
                  <a:pt x="3131241" y="414550"/>
                  <a:pt x="3117598" y="468963"/>
                  <a:pt x="3092026" y="516460"/>
                </a:cubicBezTo>
                <a:cubicBezTo>
                  <a:pt x="3176259" y="580602"/>
                  <a:pt x="3229769" y="682177"/>
                  <a:pt x="3229769" y="796250"/>
                </a:cubicBezTo>
                <a:cubicBezTo>
                  <a:pt x="3229769" y="902465"/>
                  <a:pt x="3183377" y="997845"/>
                  <a:pt x="3108820" y="1062184"/>
                </a:cubicBezTo>
                <a:cubicBezTo>
                  <a:pt x="3183377" y="1126523"/>
                  <a:pt x="3229769" y="1221903"/>
                  <a:pt x="3229769" y="1328118"/>
                </a:cubicBezTo>
                <a:cubicBezTo>
                  <a:pt x="3229769" y="1434333"/>
                  <a:pt x="3183377" y="1529713"/>
                  <a:pt x="3108820" y="1594052"/>
                </a:cubicBezTo>
                <a:cubicBezTo>
                  <a:pt x="3183377" y="1658391"/>
                  <a:pt x="3229769" y="1753771"/>
                  <a:pt x="3229769" y="1859986"/>
                </a:cubicBezTo>
                <a:cubicBezTo>
                  <a:pt x="3229769" y="2057124"/>
                  <a:pt x="3069957" y="2216936"/>
                  <a:pt x="2872819" y="2216936"/>
                </a:cubicBezTo>
                <a:lnTo>
                  <a:pt x="2849067" y="2214542"/>
                </a:lnTo>
                <a:cubicBezTo>
                  <a:pt x="2790894" y="2329236"/>
                  <a:pt x="2671548" y="2406987"/>
                  <a:pt x="2534043" y="2406987"/>
                </a:cubicBezTo>
                <a:cubicBezTo>
                  <a:pt x="2483158" y="2406987"/>
                  <a:pt x="2434760" y="2396340"/>
                  <a:pt x="2391120" y="2376775"/>
                </a:cubicBezTo>
                <a:cubicBezTo>
                  <a:pt x="2326908" y="2456876"/>
                  <a:pt x="2228003" y="2507238"/>
                  <a:pt x="2117336" y="2507238"/>
                </a:cubicBezTo>
                <a:lnTo>
                  <a:pt x="2081608" y="2503636"/>
                </a:lnTo>
                <a:cubicBezTo>
                  <a:pt x="2058765" y="2546355"/>
                  <a:pt x="2027330" y="2583686"/>
                  <a:pt x="1987704" y="2611019"/>
                </a:cubicBezTo>
                <a:cubicBezTo>
                  <a:pt x="2049806" y="2674751"/>
                  <a:pt x="2087711" y="2761907"/>
                  <a:pt x="2087711" y="2857917"/>
                </a:cubicBezTo>
                <a:cubicBezTo>
                  <a:pt x="2087711" y="3055055"/>
                  <a:pt x="1927899" y="3214867"/>
                  <a:pt x="1730761" y="3214867"/>
                </a:cubicBezTo>
                <a:cubicBezTo>
                  <a:pt x="1533623" y="3214867"/>
                  <a:pt x="1373811" y="3055055"/>
                  <a:pt x="1373811" y="2857917"/>
                </a:cubicBezTo>
                <a:cubicBezTo>
                  <a:pt x="1373811" y="2743560"/>
                  <a:pt x="1427588" y="2641764"/>
                  <a:pt x="1512161" y="2577627"/>
                </a:cubicBezTo>
                <a:cubicBezTo>
                  <a:pt x="1450743" y="2514125"/>
                  <a:pt x="1413385" y="2427536"/>
                  <a:pt x="1413385" y="2332221"/>
                </a:cubicBezTo>
                <a:cubicBezTo>
                  <a:pt x="1413385" y="2135083"/>
                  <a:pt x="1573197" y="1975271"/>
                  <a:pt x="1770335" y="1975271"/>
                </a:cubicBezTo>
                <a:lnTo>
                  <a:pt x="1806063" y="1978873"/>
                </a:lnTo>
                <a:cubicBezTo>
                  <a:pt x="1865384" y="1867935"/>
                  <a:pt x="1982649" y="1793338"/>
                  <a:pt x="2117336" y="1793338"/>
                </a:cubicBezTo>
                <a:cubicBezTo>
                  <a:pt x="2168221" y="1793338"/>
                  <a:pt x="2216619" y="1803986"/>
                  <a:pt x="2260259" y="1823550"/>
                </a:cubicBezTo>
                <a:cubicBezTo>
                  <a:pt x="2324471" y="1743450"/>
                  <a:pt x="2423376" y="1693087"/>
                  <a:pt x="2534043" y="1693087"/>
                </a:cubicBezTo>
                <a:lnTo>
                  <a:pt x="2557875" y="1695490"/>
                </a:lnTo>
                <a:cubicBezTo>
                  <a:pt x="2576891" y="1656391"/>
                  <a:pt x="2604151" y="1622242"/>
                  <a:pt x="2636819" y="1594052"/>
                </a:cubicBezTo>
                <a:cubicBezTo>
                  <a:pt x="2562261" y="1529713"/>
                  <a:pt x="2515869" y="1434333"/>
                  <a:pt x="2515869" y="1328118"/>
                </a:cubicBezTo>
                <a:cubicBezTo>
                  <a:pt x="2515869" y="1221903"/>
                  <a:pt x="2562261" y="1126523"/>
                  <a:pt x="2636819" y="1062184"/>
                </a:cubicBezTo>
                <a:cubicBezTo>
                  <a:pt x="2562261" y="997845"/>
                  <a:pt x="2515869" y="902465"/>
                  <a:pt x="2515869" y="796250"/>
                </a:cubicBezTo>
                <a:cubicBezTo>
                  <a:pt x="2515869" y="738650"/>
                  <a:pt x="2529512" y="684237"/>
                  <a:pt x="2555084" y="636740"/>
                </a:cubicBezTo>
                <a:lnTo>
                  <a:pt x="2537209" y="619592"/>
                </a:lnTo>
                <a:cubicBezTo>
                  <a:pt x="2474524" y="678496"/>
                  <a:pt x="2390006" y="713900"/>
                  <a:pt x="2297218" y="713900"/>
                </a:cubicBezTo>
                <a:cubicBezTo>
                  <a:pt x="2205110" y="713900"/>
                  <a:pt x="2121149" y="679013"/>
                  <a:pt x="2058681" y="620791"/>
                </a:cubicBezTo>
                <a:cubicBezTo>
                  <a:pt x="1996213" y="679013"/>
                  <a:pt x="1912253" y="713900"/>
                  <a:pt x="1820144" y="713900"/>
                </a:cubicBezTo>
                <a:cubicBezTo>
                  <a:pt x="1728036" y="713900"/>
                  <a:pt x="1644075" y="679013"/>
                  <a:pt x="1581607" y="620791"/>
                </a:cubicBezTo>
                <a:cubicBezTo>
                  <a:pt x="1519139" y="679013"/>
                  <a:pt x="1435179" y="713900"/>
                  <a:pt x="1343070" y="713900"/>
                </a:cubicBezTo>
                <a:cubicBezTo>
                  <a:pt x="1250962" y="713900"/>
                  <a:pt x="1167001" y="679013"/>
                  <a:pt x="1104533" y="620791"/>
                </a:cubicBezTo>
                <a:cubicBezTo>
                  <a:pt x="1042065" y="679013"/>
                  <a:pt x="958105" y="713900"/>
                  <a:pt x="865996" y="713900"/>
                </a:cubicBezTo>
                <a:cubicBezTo>
                  <a:pt x="773370" y="713900"/>
                  <a:pt x="688985" y="678620"/>
                  <a:pt x="626352" y="619878"/>
                </a:cubicBezTo>
                <a:cubicBezTo>
                  <a:pt x="623659" y="623930"/>
                  <a:pt x="620064" y="626957"/>
                  <a:pt x="616405" y="629911"/>
                </a:cubicBezTo>
                <a:cubicBezTo>
                  <a:pt x="686492" y="694366"/>
                  <a:pt x="729886" y="786957"/>
                  <a:pt x="729886" y="889683"/>
                </a:cubicBezTo>
                <a:cubicBezTo>
                  <a:pt x="729886" y="993972"/>
                  <a:pt x="685162" y="1087815"/>
                  <a:pt x="613058" y="1152216"/>
                </a:cubicBezTo>
                <a:cubicBezTo>
                  <a:pt x="675622" y="1216104"/>
                  <a:pt x="713900" y="1303645"/>
                  <a:pt x="713900" y="1400126"/>
                </a:cubicBezTo>
                <a:cubicBezTo>
                  <a:pt x="713900" y="1487795"/>
                  <a:pt x="682295" y="1568081"/>
                  <a:pt x="628622" y="1629172"/>
                </a:cubicBezTo>
                <a:cubicBezTo>
                  <a:pt x="691419" y="1693140"/>
                  <a:pt x="729886" y="1780874"/>
                  <a:pt x="729886" y="1877593"/>
                </a:cubicBezTo>
                <a:cubicBezTo>
                  <a:pt x="729886" y="2034043"/>
                  <a:pt x="629234" y="2166985"/>
                  <a:pt x="488639" y="2213706"/>
                </a:cubicBezTo>
                <a:lnTo>
                  <a:pt x="488639" y="2375547"/>
                </a:lnTo>
                <a:cubicBezTo>
                  <a:pt x="488639" y="2448277"/>
                  <a:pt x="429679" y="2507237"/>
                  <a:pt x="356949" y="2507237"/>
                </a:cubicBezTo>
                <a:cubicBezTo>
                  <a:pt x="284219" y="2507237"/>
                  <a:pt x="225259" y="2448277"/>
                  <a:pt x="225259" y="2375547"/>
                </a:cubicBezTo>
                <a:lnTo>
                  <a:pt x="225259" y="2201750"/>
                </a:lnTo>
                <a:cubicBezTo>
                  <a:pt x="101654" y="2146256"/>
                  <a:pt x="15986" y="2021929"/>
                  <a:pt x="15986" y="1877593"/>
                </a:cubicBezTo>
                <a:cubicBezTo>
                  <a:pt x="15986" y="1789924"/>
                  <a:pt x="47591" y="1709638"/>
                  <a:pt x="101264" y="1648547"/>
                </a:cubicBezTo>
                <a:cubicBezTo>
                  <a:pt x="38467" y="1584579"/>
                  <a:pt x="0" y="1496845"/>
                  <a:pt x="0" y="1400126"/>
                </a:cubicBezTo>
                <a:cubicBezTo>
                  <a:pt x="0" y="1295837"/>
                  <a:pt x="44724" y="1201994"/>
                  <a:pt x="116828" y="1137593"/>
                </a:cubicBezTo>
                <a:cubicBezTo>
                  <a:pt x="54264" y="1073704"/>
                  <a:pt x="15986" y="986164"/>
                  <a:pt x="15986" y="889683"/>
                </a:cubicBezTo>
                <a:cubicBezTo>
                  <a:pt x="15986" y="779482"/>
                  <a:pt x="65925" y="680945"/>
                  <a:pt x="145453" y="616722"/>
                </a:cubicBezTo>
                <a:cubicBezTo>
                  <a:pt x="75366" y="552267"/>
                  <a:pt x="31972" y="459676"/>
                  <a:pt x="31972" y="356950"/>
                </a:cubicBezTo>
                <a:cubicBezTo>
                  <a:pt x="31972" y="159812"/>
                  <a:pt x="191784" y="0"/>
                  <a:pt x="38892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3" name="Freeform 101">
            <a:extLst>
              <a:ext uri="{FF2B5EF4-FFF2-40B4-BE49-F238E27FC236}">
                <a16:creationId xmlns:a16="http://schemas.microsoft.com/office/drawing/2014/main" id="{398DE87D-E996-4168-8931-FBF1633FDCD5}"/>
              </a:ext>
            </a:extLst>
          </p:cNvPr>
          <p:cNvSpPr/>
          <p:nvPr/>
        </p:nvSpPr>
        <p:spPr>
          <a:xfrm>
            <a:off x="11180535" y="1485955"/>
            <a:ext cx="284691" cy="379029"/>
          </a:xfrm>
          <a:custGeom>
            <a:avLst/>
            <a:gdLst>
              <a:gd name="connsiteX0" fmla="*/ 143301 w 1910686"/>
              <a:gd name="connsiteY0" fmla="*/ 0 h 3268639"/>
              <a:gd name="connsiteX1" fmla="*/ 0 w 1910686"/>
              <a:gd name="connsiteY1" fmla="*/ 1705970 h 3268639"/>
              <a:gd name="connsiteX2" fmla="*/ 436728 w 1910686"/>
              <a:gd name="connsiteY2" fmla="*/ 3268639 h 3268639"/>
              <a:gd name="connsiteX3" fmla="*/ 928047 w 1910686"/>
              <a:gd name="connsiteY3" fmla="*/ 1944806 h 3268639"/>
              <a:gd name="connsiteX4" fmla="*/ 1364776 w 1910686"/>
              <a:gd name="connsiteY4" fmla="*/ 3268639 h 3268639"/>
              <a:gd name="connsiteX5" fmla="*/ 1910686 w 1910686"/>
              <a:gd name="connsiteY5" fmla="*/ 1726442 h 3268639"/>
              <a:gd name="connsiteX6" fmla="*/ 1603612 w 1910686"/>
              <a:gd name="connsiteY6" fmla="*/ 6824 h 3268639"/>
              <a:gd name="connsiteX7" fmla="*/ 1521725 w 1910686"/>
              <a:gd name="connsiteY7" fmla="*/ 20472 h 3268639"/>
              <a:gd name="connsiteX8" fmla="*/ 907576 w 1910686"/>
              <a:gd name="connsiteY8" fmla="*/ 163773 h 3268639"/>
              <a:gd name="connsiteX9" fmla="*/ 143301 w 1910686"/>
              <a:gd name="connsiteY9" fmla="*/ 0 h 3268639"/>
              <a:gd name="connsiteX0" fmla="*/ 143301 w 1910686"/>
              <a:gd name="connsiteY0" fmla="*/ 27296 h 3261815"/>
              <a:gd name="connsiteX1" fmla="*/ 0 w 1910686"/>
              <a:gd name="connsiteY1" fmla="*/ 1699146 h 3261815"/>
              <a:gd name="connsiteX2" fmla="*/ 436728 w 1910686"/>
              <a:gd name="connsiteY2" fmla="*/ 3261815 h 3261815"/>
              <a:gd name="connsiteX3" fmla="*/ 928047 w 1910686"/>
              <a:gd name="connsiteY3" fmla="*/ 1937982 h 3261815"/>
              <a:gd name="connsiteX4" fmla="*/ 1364776 w 1910686"/>
              <a:gd name="connsiteY4" fmla="*/ 3261815 h 3261815"/>
              <a:gd name="connsiteX5" fmla="*/ 1910686 w 1910686"/>
              <a:gd name="connsiteY5" fmla="*/ 1719618 h 3261815"/>
              <a:gd name="connsiteX6" fmla="*/ 1603612 w 1910686"/>
              <a:gd name="connsiteY6" fmla="*/ 0 h 3261815"/>
              <a:gd name="connsiteX7" fmla="*/ 1521725 w 1910686"/>
              <a:gd name="connsiteY7" fmla="*/ 13648 h 3261815"/>
              <a:gd name="connsiteX8" fmla="*/ 907576 w 1910686"/>
              <a:gd name="connsiteY8" fmla="*/ 156949 h 3261815"/>
              <a:gd name="connsiteX9" fmla="*/ 143301 w 1910686"/>
              <a:gd name="connsiteY9" fmla="*/ 27296 h 3261815"/>
              <a:gd name="connsiteX0" fmla="*/ 143301 w 1910686"/>
              <a:gd name="connsiteY0" fmla="*/ 27296 h 3261815"/>
              <a:gd name="connsiteX1" fmla="*/ 0 w 1910686"/>
              <a:gd name="connsiteY1" fmla="*/ 1699146 h 3261815"/>
              <a:gd name="connsiteX2" fmla="*/ 436728 w 1910686"/>
              <a:gd name="connsiteY2" fmla="*/ 3261815 h 3261815"/>
              <a:gd name="connsiteX3" fmla="*/ 928047 w 1910686"/>
              <a:gd name="connsiteY3" fmla="*/ 1937982 h 3261815"/>
              <a:gd name="connsiteX4" fmla="*/ 1364776 w 1910686"/>
              <a:gd name="connsiteY4" fmla="*/ 3261815 h 3261815"/>
              <a:gd name="connsiteX5" fmla="*/ 1910686 w 1910686"/>
              <a:gd name="connsiteY5" fmla="*/ 1719618 h 3261815"/>
              <a:gd name="connsiteX6" fmla="*/ 1603612 w 1910686"/>
              <a:gd name="connsiteY6" fmla="*/ 0 h 3261815"/>
              <a:gd name="connsiteX7" fmla="*/ 1521725 w 1910686"/>
              <a:gd name="connsiteY7" fmla="*/ 13648 h 3261815"/>
              <a:gd name="connsiteX8" fmla="*/ 907576 w 1910686"/>
              <a:gd name="connsiteY8" fmla="*/ 156949 h 3261815"/>
              <a:gd name="connsiteX9" fmla="*/ 143301 w 1910686"/>
              <a:gd name="connsiteY9" fmla="*/ 27296 h 3261815"/>
              <a:gd name="connsiteX0" fmla="*/ 326627 w 2094012"/>
              <a:gd name="connsiteY0" fmla="*/ 27296 h 3261815"/>
              <a:gd name="connsiteX1" fmla="*/ 183326 w 2094012"/>
              <a:gd name="connsiteY1" fmla="*/ 1699146 h 3261815"/>
              <a:gd name="connsiteX2" fmla="*/ 620054 w 2094012"/>
              <a:gd name="connsiteY2" fmla="*/ 3261815 h 3261815"/>
              <a:gd name="connsiteX3" fmla="*/ 1111373 w 2094012"/>
              <a:gd name="connsiteY3" fmla="*/ 1937982 h 3261815"/>
              <a:gd name="connsiteX4" fmla="*/ 1548102 w 2094012"/>
              <a:gd name="connsiteY4" fmla="*/ 3261815 h 3261815"/>
              <a:gd name="connsiteX5" fmla="*/ 2094012 w 2094012"/>
              <a:gd name="connsiteY5" fmla="*/ 1719618 h 3261815"/>
              <a:gd name="connsiteX6" fmla="*/ 1786938 w 2094012"/>
              <a:gd name="connsiteY6" fmla="*/ 0 h 3261815"/>
              <a:gd name="connsiteX7" fmla="*/ 1705051 w 2094012"/>
              <a:gd name="connsiteY7" fmla="*/ 13648 h 3261815"/>
              <a:gd name="connsiteX8" fmla="*/ 1090902 w 2094012"/>
              <a:gd name="connsiteY8" fmla="*/ 156949 h 3261815"/>
              <a:gd name="connsiteX9" fmla="*/ 326627 w 2094012"/>
              <a:gd name="connsiteY9" fmla="*/ 27296 h 3261815"/>
              <a:gd name="connsiteX0" fmla="*/ 402442 w 2169827"/>
              <a:gd name="connsiteY0" fmla="*/ 27296 h 3261815"/>
              <a:gd name="connsiteX1" fmla="*/ 259141 w 2169827"/>
              <a:gd name="connsiteY1" fmla="*/ 1699146 h 3261815"/>
              <a:gd name="connsiteX2" fmla="*/ 695869 w 2169827"/>
              <a:gd name="connsiteY2" fmla="*/ 3261815 h 3261815"/>
              <a:gd name="connsiteX3" fmla="*/ 1187188 w 2169827"/>
              <a:gd name="connsiteY3" fmla="*/ 1937982 h 3261815"/>
              <a:gd name="connsiteX4" fmla="*/ 1623917 w 2169827"/>
              <a:gd name="connsiteY4" fmla="*/ 3261815 h 3261815"/>
              <a:gd name="connsiteX5" fmla="*/ 2169827 w 2169827"/>
              <a:gd name="connsiteY5" fmla="*/ 1719618 h 3261815"/>
              <a:gd name="connsiteX6" fmla="*/ 1862753 w 2169827"/>
              <a:gd name="connsiteY6" fmla="*/ 0 h 3261815"/>
              <a:gd name="connsiteX7" fmla="*/ 1780866 w 2169827"/>
              <a:gd name="connsiteY7" fmla="*/ 13648 h 3261815"/>
              <a:gd name="connsiteX8" fmla="*/ 1166717 w 2169827"/>
              <a:gd name="connsiteY8" fmla="*/ 156949 h 3261815"/>
              <a:gd name="connsiteX9" fmla="*/ 402442 w 2169827"/>
              <a:gd name="connsiteY9" fmla="*/ 27296 h 3261815"/>
              <a:gd name="connsiteX0" fmla="*/ 402442 w 2169827"/>
              <a:gd name="connsiteY0" fmla="*/ 27296 h 3261815"/>
              <a:gd name="connsiteX1" fmla="*/ 259141 w 2169827"/>
              <a:gd name="connsiteY1" fmla="*/ 1699146 h 3261815"/>
              <a:gd name="connsiteX2" fmla="*/ 695869 w 2169827"/>
              <a:gd name="connsiteY2" fmla="*/ 3261815 h 3261815"/>
              <a:gd name="connsiteX3" fmla="*/ 1187188 w 2169827"/>
              <a:gd name="connsiteY3" fmla="*/ 1937982 h 3261815"/>
              <a:gd name="connsiteX4" fmla="*/ 1623917 w 2169827"/>
              <a:gd name="connsiteY4" fmla="*/ 3261815 h 3261815"/>
              <a:gd name="connsiteX5" fmla="*/ 2169827 w 2169827"/>
              <a:gd name="connsiteY5" fmla="*/ 1719618 h 3261815"/>
              <a:gd name="connsiteX6" fmla="*/ 1862753 w 2169827"/>
              <a:gd name="connsiteY6" fmla="*/ 0 h 3261815"/>
              <a:gd name="connsiteX7" fmla="*/ 1780866 w 2169827"/>
              <a:gd name="connsiteY7" fmla="*/ 13648 h 3261815"/>
              <a:gd name="connsiteX8" fmla="*/ 1166717 w 2169827"/>
              <a:gd name="connsiteY8" fmla="*/ 156949 h 3261815"/>
              <a:gd name="connsiteX9" fmla="*/ 402442 w 2169827"/>
              <a:gd name="connsiteY9" fmla="*/ 27296 h 3261815"/>
              <a:gd name="connsiteX0" fmla="*/ 377501 w 2144886"/>
              <a:gd name="connsiteY0" fmla="*/ 27296 h 3261815"/>
              <a:gd name="connsiteX1" fmla="*/ 295615 w 2144886"/>
              <a:gd name="connsiteY1" fmla="*/ 1774209 h 3261815"/>
              <a:gd name="connsiteX2" fmla="*/ 670928 w 2144886"/>
              <a:gd name="connsiteY2" fmla="*/ 3261815 h 3261815"/>
              <a:gd name="connsiteX3" fmla="*/ 1162247 w 2144886"/>
              <a:gd name="connsiteY3" fmla="*/ 1937982 h 3261815"/>
              <a:gd name="connsiteX4" fmla="*/ 1598976 w 2144886"/>
              <a:gd name="connsiteY4" fmla="*/ 3261815 h 3261815"/>
              <a:gd name="connsiteX5" fmla="*/ 2144886 w 2144886"/>
              <a:gd name="connsiteY5" fmla="*/ 1719618 h 3261815"/>
              <a:gd name="connsiteX6" fmla="*/ 1837812 w 2144886"/>
              <a:gd name="connsiteY6" fmla="*/ 0 h 3261815"/>
              <a:gd name="connsiteX7" fmla="*/ 1755925 w 2144886"/>
              <a:gd name="connsiteY7" fmla="*/ 13648 h 3261815"/>
              <a:gd name="connsiteX8" fmla="*/ 1141776 w 2144886"/>
              <a:gd name="connsiteY8" fmla="*/ 156949 h 3261815"/>
              <a:gd name="connsiteX9" fmla="*/ 377501 w 2144886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80396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44420"/>
              <a:gd name="connsiteY0" fmla="*/ 27296 h 3261815"/>
              <a:gd name="connsiteX1" fmla="*/ 322444 w 2144420"/>
              <a:gd name="connsiteY1" fmla="*/ 1801504 h 3261815"/>
              <a:gd name="connsiteX2" fmla="*/ 704581 w 2144420"/>
              <a:gd name="connsiteY2" fmla="*/ 3261815 h 3261815"/>
              <a:gd name="connsiteX3" fmla="*/ 1216372 w 2144420"/>
              <a:gd name="connsiteY3" fmla="*/ 1951629 h 3261815"/>
              <a:gd name="connsiteX4" fmla="*/ 1707692 w 2144420"/>
              <a:gd name="connsiteY4" fmla="*/ 3254991 h 3261815"/>
              <a:gd name="connsiteX5" fmla="*/ 2144420 w 2144420"/>
              <a:gd name="connsiteY5" fmla="*/ 1753737 h 3261815"/>
              <a:gd name="connsiteX6" fmla="*/ 1871465 w 2144420"/>
              <a:gd name="connsiteY6" fmla="*/ 0 h 3261815"/>
              <a:gd name="connsiteX7" fmla="*/ 1789578 w 2144420"/>
              <a:gd name="connsiteY7" fmla="*/ 13648 h 3261815"/>
              <a:gd name="connsiteX8" fmla="*/ 1175429 w 2144420"/>
              <a:gd name="connsiteY8" fmla="*/ 156949 h 3261815"/>
              <a:gd name="connsiteX9" fmla="*/ 411154 w 2144420"/>
              <a:gd name="connsiteY9" fmla="*/ 27296 h 3261815"/>
              <a:gd name="connsiteX0" fmla="*/ 411154 w 2144420"/>
              <a:gd name="connsiteY0" fmla="*/ 27296 h 3261815"/>
              <a:gd name="connsiteX1" fmla="*/ 322444 w 2144420"/>
              <a:gd name="connsiteY1" fmla="*/ 1801504 h 3261815"/>
              <a:gd name="connsiteX2" fmla="*/ 704581 w 2144420"/>
              <a:gd name="connsiteY2" fmla="*/ 3261815 h 3261815"/>
              <a:gd name="connsiteX3" fmla="*/ 1216372 w 2144420"/>
              <a:gd name="connsiteY3" fmla="*/ 1951629 h 3261815"/>
              <a:gd name="connsiteX4" fmla="*/ 1707692 w 2144420"/>
              <a:gd name="connsiteY4" fmla="*/ 3254991 h 3261815"/>
              <a:gd name="connsiteX5" fmla="*/ 2144420 w 2144420"/>
              <a:gd name="connsiteY5" fmla="*/ 1753737 h 3261815"/>
              <a:gd name="connsiteX6" fmla="*/ 1871465 w 2144420"/>
              <a:gd name="connsiteY6" fmla="*/ 0 h 3261815"/>
              <a:gd name="connsiteX7" fmla="*/ 1789578 w 2144420"/>
              <a:gd name="connsiteY7" fmla="*/ 13648 h 3261815"/>
              <a:gd name="connsiteX8" fmla="*/ 1175429 w 2144420"/>
              <a:gd name="connsiteY8" fmla="*/ 156949 h 3261815"/>
              <a:gd name="connsiteX9" fmla="*/ 411154 w 2144420"/>
              <a:gd name="connsiteY9" fmla="*/ 27296 h 3261815"/>
              <a:gd name="connsiteX0" fmla="*/ 411154 w 2144420"/>
              <a:gd name="connsiteY0" fmla="*/ 27296 h 3261815"/>
              <a:gd name="connsiteX1" fmla="*/ 322444 w 2144420"/>
              <a:gd name="connsiteY1" fmla="*/ 1801504 h 3261815"/>
              <a:gd name="connsiteX2" fmla="*/ 704581 w 2144420"/>
              <a:gd name="connsiteY2" fmla="*/ 3261815 h 3261815"/>
              <a:gd name="connsiteX3" fmla="*/ 1216372 w 2144420"/>
              <a:gd name="connsiteY3" fmla="*/ 1951629 h 3261815"/>
              <a:gd name="connsiteX4" fmla="*/ 1707692 w 2144420"/>
              <a:gd name="connsiteY4" fmla="*/ 3254991 h 3261815"/>
              <a:gd name="connsiteX5" fmla="*/ 2144420 w 2144420"/>
              <a:gd name="connsiteY5" fmla="*/ 1753737 h 3261815"/>
              <a:gd name="connsiteX6" fmla="*/ 1871465 w 2144420"/>
              <a:gd name="connsiteY6" fmla="*/ 0 h 3261815"/>
              <a:gd name="connsiteX7" fmla="*/ 1789578 w 2144420"/>
              <a:gd name="connsiteY7" fmla="*/ 13648 h 3261815"/>
              <a:gd name="connsiteX8" fmla="*/ 1175429 w 2144420"/>
              <a:gd name="connsiteY8" fmla="*/ 156949 h 3261815"/>
              <a:gd name="connsiteX9" fmla="*/ 411154 w 2144420"/>
              <a:gd name="connsiteY9" fmla="*/ 27296 h 3261815"/>
              <a:gd name="connsiteX0" fmla="*/ 411154 w 2205171"/>
              <a:gd name="connsiteY0" fmla="*/ 27296 h 3261815"/>
              <a:gd name="connsiteX1" fmla="*/ 322444 w 2205171"/>
              <a:gd name="connsiteY1" fmla="*/ 1801504 h 3261815"/>
              <a:gd name="connsiteX2" fmla="*/ 704581 w 2205171"/>
              <a:gd name="connsiteY2" fmla="*/ 3261815 h 3261815"/>
              <a:gd name="connsiteX3" fmla="*/ 1216372 w 2205171"/>
              <a:gd name="connsiteY3" fmla="*/ 1951629 h 3261815"/>
              <a:gd name="connsiteX4" fmla="*/ 1707692 w 2205171"/>
              <a:gd name="connsiteY4" fmla="*/ 3254991 h 3261815"/>
              <a:gd name="connsiteX5" fmla="*/ 2144420 w 2205171"/>
              <a:gd name="connsiteY5" fmla="*/ 1753737 h 3261815"/>
              <a:gd name="connsiteX6" fmla="*/ 1871465 w 2205171"/>
              <a:gd name="connsiteY6" fmla="*/ 0 h 3261815"/>
              <a:gd name="connsiteX7" fmla="*/ 1789578 w 2205171"/>
              <a:gd name="connsiteY7" fmla="*/ 13648 h 3261815"/>
              <a:gd name="connsiteX8" fmla="*/ 1175429 w 2205171"/>
              <a:gd name="connsiteY8" fmla="*/ 156949 h 3261815"/>
              <a:gd name="connsiteX9" fmla="*/ 411154 w 2205171"/>
              <a:gd name="connsiteY9" fmla="*/ 27296 h 3261815"/>
              <a:gd name="connsiteX0" fmla="*/ 411154 w 2145061"/>
              <a:gd name="connsiteY0" fmla="*/ 23869 h 3258388"/>
              <a:gd name="connsiteX1" fmla="*/ 322444 w 2145061"/>
              <a:gd name="connsiteY1" fmla="*/ 1798077 h 3258388"/>
              <a:gd name="connsiteX2" fmla="*/ 704581 w 2145061"/>
              <a:gd name="connsiteY2" fmla="*/ 3258388 h 3258388"/>
              <a:gd name="connsiteX3" fmla="*/ 1216372 w 2145061"/>
              <a:gd name="connsiteY3" fmla="*/ 1948202 h 3258388"/>
              <a:gd name="connsiteX4" fmla="*/ 1707692 w 2145061"/>
              <a:gd name="connsiteY4" fmla="*/ 3251564 h 3258388"/>
              <a:gd name="connsiteX5" fmla="*/ 2144420 w 2145061"/>
              <a:gd name="connsiteY5" fmla="*/ 1750310 h 3258388"/>
              <a:gd name="connsiteX6" fmla="*/ 1789578 w 2145061"/>
              <a:gd name="connsiteY6" fmla="*/ 10221 h 3258388"/>
              <a:gd name="connsiteX7" fmla="*/ 1175429 w 2145061"/>
              <a:gd name="connsiteY7" fmla="*/ 153522 h 3258388"/>
              <a:gd name="connsiteX8" fmla="*/ 411154 w 2145061"/>
              <a:gd name="connsiteY8" fmla="*/ 23869 h 3258388"/>
              <a:gd name="connsiteX0" fmla="*/ 411154 w 2146076"/>
              <a:gd name="connsiteY0" fmla="*/ 23869 h 3258388"/>
              <a:gd name="connsiteX1" fmla="*/ 322444 w 2146076"/>
              <a:gd name="connsiteY1" fmla="*/ 1798077 h 3258388"/>
              <a:gd name="connsiteX2" fmla="*/ 704581 w 2146076"/>
              <a:gd name="connsiteY2" fmla="*/ 3258388 h 3258388"/>
              <a:gd name="connsiteX3" fmla="*/ 1216372 w 2146076"/>
              <a:gd name="connsiteY3" fmla="*/ 1948202 h 3258388"/>
              <a:gd name="connsiteX4" fmla="*/ 1707692 w 2146076"/>
              <a:gd name="connsiteY4" fmla="*/ 3251564 h 3258388"/>
              <a:gd name="connsiteX5" fmla="*/ 2144420 w 2146076"/>
              <a:gd name="connsiteY5" fmla="*/ 1750310 h 3258388"/>
              <a:gd name="connsiteX6" fmla="*/ 1926056 w 2146076"/>
              <a:gd name="connsiteY6" fmla="*/ 17045 h 3258388"/>
              <a:gd name="connsiteX7" fmla="*/ 1175429 w 2146076"/>
              <a:gd name="connsiteY7" fmla="*/ 153522 h 3258388"/>
              <a:gd name="connsiteX8" fmla="*/ 411154 w 2146076"/>
              <a:gd name="connsiteY8" fmla="*/ 23869 h 3258388"/>
              <a:gd name="connsiteX0" fmla="*/ 411154 w 2374416"/>
              <a:gd name="connsiteY0" fmla="*/ 23869 h 3258388"/>
              <a:gd name="connsiteX1" fmla="*/ 322444 w 2374416"/>
              <a:gd name="connsiteY1" fmla="*/ 1798077 h 3258388"/>
              <a:gd name="connsiteX2" fmla="*/ 704581 w 2374416"/>
              <a:gd name="connsiteY2" fmla="*/ 3258388 h 3258388"/>
              <a:gd name="connsiteX3" fmla="*/ 1216372 w 2374416"/>
              <a:gd name="connsiteY3" fmla="*/ 1948202 h 3258388"/>
              <a:gd name="connsiteX4" fmla="*/ 1707692 w 2374416"/>
              <a:gd name="connsiteY4" fmla="*/ 3251564 h 3258388"/>
              <a:gd name="connsiteX5" fmla="*/ 2144420 w 2374416"/>
              <a:gd name="connsiteY5" fmla="*/ 1750310 h 3258388"/>
              <a:gd name="connsiteX6" fmla="*/ 1926056 w 2374416"/>
              <a:gd name="connsiteY6" fmla="*/ 17045 h 3258388"/>
              <a:gd name="connsiteX7" fmla="*/ 1175429 w 2374416"/>
              <a:gd name="connsiteY7" fmla="*/ 153522 h 3258388"/>
              <a:gd name="connsiteX8" fmla="*/ 411154 w 2374416"/>
              <a:gd name="connsiteY8" fmla="*/ 23869 h 3258388"/>
              <a:gd name="connsiteX0" fmla="*/ 411154 w 2441693"/>
              <a:gd name="connsiteY0" fmla="*/ 23869 h 3258388"/>
              <a:gd name="connsiteX1" fmla="*/ 322444 w 2441693"/>
              <a:gd name="connsiteY1" fmla="*/ 1798077 h 3258388"/>
              <a:gd name="connsiteX2" fmla="*/ 704581 w 2441693"/>
              <a:gd name="connsiteY2" fmla="*/ 3258388 h 3258388"/>
              <a:gd name="connsiteX3" fmla="*/ 1216372 w 2441693"/>
              <a:gd name="connsiteY3" fmla="*/ 1948202 h 3258388"/>
              <a:gd name="connsiteX4" fmla="*/ 1707692 w 2441693"/>
              <a:gd name="connsiteY4" fmla="*/ 3251564 h 3258388"/>
              <a:gd name="connsiteX5" fmla="*/ 2144420 w 2441693"/>
              <a:gd name="connsiteY5" fmla="*/ 1750310 h 3258388"/>
              <a:gd name="connsiteX6" fmla="*/ 1926056 w 2441693"/>
              <a:gd name="connsiteY6" fmla="*/ 17045 h 3258388"/>
              <a:gd name="connsiteX7" fmla="*/ 1175429 w 2441693"/>
              <a:gd name="connsiteY7" fmla="*/ 153522 h 3258388"/>
              <a:gd name="connsiteX8" fmla="*/ 411154 w 2441693"/>
              <a:gd name="connsiteY8" fmla="*/ 23869 h 3258388"/>
              <a:gd name="connsiteX0" fmla="*/ 411154 w 2377348"/>
              <a:gd name="connsiteY0" fmla="*/ 23869 h 3258388"/>
              <a:gd name="connsiteX1" fmla="*/ 322444 w 2377348"/>
              <a:gd name="connsiteY1" fmla="*/ 1798077 h 3258388"/>
              <a:gd name="connsiteX2" fmla="*/ 704581 w 2377348"/>
              <a:gd name="connsiteY2" fmla="*/ 3258388 h 3258388"/>
              <a:gd name="connsiteX3" fmla="*/ 1216372 w 2377348"/>
              <a:gd name="connsiteY3" fmla="*/ 1948202 h 3258388"/>
              <a:gd name="connsiteX4" fmla="*/ 1707692 w 2377348"/>
              <a:gd name="connsiteY4" fmla="*/ 3251564 h 3258388"/>
              <a:gd name="connsiteX5" fmla="*/ 2144420 w 2377348"/>
              <a:gd name="connsiteY5" fmla="*/ 1750310 h 3258388"/>
              <a:gd name="connsiteX6" fmla="*/ 1926056 w 2377348"/>
              <a:gd name="connsiteY6" fmla="*/ 17045 h 3258388"/>
              <a:gd name="connsiteX7" fmla="*/ 1175429 w 2377348"/>
              <a:gd name="connsiteY7" fmla="*/ 153522 h 3258388"/>
              <a:gd name="connsiteX8" fmla="*/ 411154 w 2377348"/>
              <a:gd name="connsiteY8" fmla="*/ 23869 h 3258388"/>
              <a:gd name="connsiteX0" fmla="*/ 411154 w 2424220"/>
              <a:gd name="connsiteY0" fmla="*/ 23869 h 3258388"/>
              <a:gd name="connsiteX1" fmla="*/ 322444 w 2424220"/>
              <a:gd name="connsiteY1" fmla="*/ 1798077 h 3258388"/>
              <a:gd name="connsiteX2" fmla="*/ 704581 w 2424220"/>
              <a:gd name="connsiteY2" fmla="*/ 3258388 h 3258388"/>
              <a:gd name="connsiteX3" fmla="*/ 1216372 w 2424220"/>
              <a:gd name="connsiteY3" fmla="*/ 1948202 h 3258388"/>
              <a:gd name="connsiteX4" fmla="*/ 1707692 w 2424220"/>
              <a:gd name="connsiteY4" fmla="*/ 3251564 h 3258388"/>
              <a:gd name="connsiteX5" fmla="*/ 2144420 w 2424220"/>
              <a:gd name="connsiteY5" fmla="*/ 1750310 h 3258388"/>
              <a:gd name="connsiteX6" fmla="*/ 1926056 w 2424220"/>
              <a:gd name="connsiteY6" fmla="*/ 17045 h 3258388"/>
              <a:gd name="connsiteX7" fmla="*/ 1175429 w 2424220"/>
              <a:gd name="connsiteY7" fmla="*/ 153522 h 3258388"/>
              <a:gd name="connsiteX8" fmla="*/ 411154 w 2424220"/>
              <a:gd name="connsiteY8" fmla="*/ 23869 h 3258388"/>
              <a:gd name="connsiteX0" fmla="*/ 411154 w 2449010"/>
              <a:gd name="connsiteY0" fmla="*/ 23869 h 3258388"/>
              <a:gd name="connsiteX1" fmla="*/ 322444 w 2449010"/>
              <a:gd name="connsiteY1" fmla="*/ 1798077 h 3258388"/>
              <a:gd name="connsiteX2" fmla="*/ 704581 w 2449010"/>
              <a:gd name="connsiteY2" fmla="*/ 3258388 h 3258388"/>
              <a:gd name="connsiteX3" fmla="*/ 1216372 w 2449010"/>
              <a:gd name="connsiteY3" fmla="*/ 1948202 h 3258388"/>
              <a:gd name="connsiteX4" fmla="*/ 1707692 w 2449010"/>
              <a:gd name="connsiteY4" fmla="*/ 3251564 h 3258388"/>
              <a:gd name="connsiteX5" fmla="*/ 2144420 w 2449010"/>
              <a:gd name="connsiteY5" fmla="*/ 1750310 h 3258388"/>
              <a:gd name="connsiteX6" fmla="*/ 1926056 w 2449010"/>
              <a:gd name="connsiteY6" fmla="*/ 17045 h 3258388"/>
              <a:gd name="connsiteX7" fmla="*/ 1175429 w 2449010"/>
              <a:gd name="connsiteY7" fmla="*/ 153522 h 3258388"/>
              <a:gd name="connsiteX8" fmla="*/ 411154 w 2449010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3593" h="3258388">
                <a:moveTo>
                  <a:pt x="411154" y="23869"/>
                </a:moveTo>
                <a:cubicBezTo>
                  <a:pt x="-257586" y="355964"/>
                  <a:pt x="22194" y="1036078"/>
                  <a:pt x="322444" y="1798077"/>
                </a:cubicBezTo>
                <a:cubicBezTo>
                  <a:pt x="338366" y="2660163"/>
                  <a:pt x="545357" y="3249289"/>
                  <a:pt x="704581" y="3258388"/>
                </a:cubicBezTo>
                <a:cubicBezTo>
                  <a:pt x="1018479" y="3247015"/>
                  <a:pt x="779644" y="1925457"/>
                  <a:pt x="1216372" y="1948202"/>
                </a:cubicBezTo>
                <a:cubicBezTo>
                  <a:pt x="1580313" y="1945929"/>
                  <a:pt x="1473406" y="3281133"/>
                  <a:pt x="1707692" y="3251564"/>
                </a:cubicBezTo>
                <a:cubicBezTo>
                  <a:pt x="2048886" y="3121910"/>
                  <a:pt x="2001118" y="2180214"/>
                  <a:pt x="2144420" y="1750310"/>
                </a:cubicBezTo>
                <a:cubicBezTo>
                  <a:pt x="2451495" y="1080432"/>
                  <a:pt x="2681232" y="64812"/>
                  <a:pt x="1926056" y="17045"/>
                </a:cubicBezTo>
                <a:lnTo>
                  <a:pt x="1175429" y="153522"/>
                </a:lnTo>
                <a:cubicBezTo>
                  <a:pt x="920671" y="110304"/>
                  <a:pt x="679560" y="-62566"/>
                  <a:pt x="411154" y="2386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64" name="Group 102">
            <a:extLst>
              <a:ext uri="{FF2B5EF4-FFF2-40B4-BE49-F238E27FC236}">
                <a16:creationId xmlns:a16="http://schemas.microsoft.com/office/drawing/2014/main" id="{3B22177F-3D45-4A9B-976C-0E5FC31B92C4}"/>
              </a:ext>
            </a:extLst>
          </p:cNvPr>
          <p:cNvGrpSpPr>
            <a:grpSpLocks noChangeAspect="1"/>
          </p:cNvGrpSpPr>
          <p:nvPr/>
        </p:nvGrpSpPr>
        <p:grpSpPr>
          <a:xfrm>
            <a:off x="8707494" y="2429101"/>
            <a:ext cx="325734" cy="529812"/>
            <a:chOff x="2071598" y="2060848"/>
            <a:chExt cx="1917605" cy="3137144"/>
          </a:xfrm>
          <a:solidFill>
            <a:schemeClr val="accent4"/>
          </a:solidFill>
        </p:grpSpPr>
        <p:sp>
          <p:nvSpPr>
            <p:cNvPr id="65" name="Freeform 103">
              <a:extLst>
                <a:ext uri="{FF2B5EF4-FFF2-40B4-BE49-F238E27FC236}">
                  <a16:creationId xmlns:a16="http://schemas.microsoft.com/office/drawing/2014/main" id="{45551A25-8F0E-4347-975E-A924A7130E47}"/>
                </a:ext>
              </a:extLst>
            </p:cNvPr>
            <p:cNvSpPr/>
            <p:nvPr/>
          </p:nvSpPr>
          <p:spPr>
            <a:xfrm>
              <a:off x="2483768" y="2060848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6" name="Freeform 104">
              <a:extLst>
                <a:ext uri="{FF2B5EF4-FFF2-40B4-BE49-F238E27FC236}">
                  <a16:creationId xmlns:a16="http://schemas.microsoft.com/office/drawing/2014/main" id="{1D56ED84-718A-4F64-9201-3371A122B353}"/>
                </a:ext>
              </a:extLst>
            </p:cNvPr>
            <p:cNvSpPr/>
            <p:nvPr/>
          </p:nvSpPr>
          <p:spPr>
            <a:xfrm rot="21253755">
              <a:off x="2170737" y="2710023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7" name="Freeform 105">
              <a:extLst>
                <a:ext uri="{FF2B5EF4-FFF2-40B4-BE49-F238E27FC236}">
                  <a16:creationId xmlns:a16="http://schemas.microsoft.com/office/drawing/2014/main" id="{C13BBB19-70FE-4952-97D0-FDEBC2A1BBF6}"/>
                </a:ext>
              </a:extLst>
            </p:cNvPr>
            <p:cNvSpPr/>
            <p:nvPr/>
          </p:nvSpPr>
          <p:spPr>
            <a:xfrm rot="20634645">
              <a:off x="2071598" y="3466865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8" name="Freeform 106">
              <a:extLst>
                <a:ext uri="{FF2B5EF4-FFF2-40B4-BE49-F238E27FC236}">
                  <a16:creationId xmlns:a16="http://schemas.microsoft.com/office/drawing/2014/main" id="{7ABD01DA-F7D7-478D-A532-2A1B78A013CF}"/>
                </a:ext>
              </a:extLst>
            </p:cNvPr>
            <p:cNvSpPr/>
            <p:nvPr/>
          </p:nvSpPr>
          <p:spPr>
            <a:xfrm rot="19632933">
              <a:off x="2257651" y="4182238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69" name="Freeform 107">
            <a:extLst>
              <a:ext uri="{FF2B5EF4-FFF2-40B4-BE49-F238E27FC236}">
                <a16:creationId xmlns:a16="http://schemas.microsoft.com/office/drawing/2014/main" id="{5F7DADB8-BA7C-4AE5-BF1E-BC82543D1EA9}"/>
              </a:ext>
            </a:extLst>
          </p:cNvPr>
          <p:cNvSpPr>
            <a:spLocks noChangeAspect="1"/>
          </p:cNvSpPr>
          <p:nvPr/>
        </p:nvSpPr>
        <p:spPr>
          <a:xfrm>
            <a:off x="9618682" y="2429101"/>
            <a:ext cx="169894" cy="529812"/>
          </a:xfrm>
          <a:custGeom>
            <a:avLst/>
            <a:gdLst>
              <a:gd name="connsiteX0" fmla="*/ 430619 w 798902"/>
              <a:gd name="connsiteY0" fmla="*/ 1331843 h 2449001"/>
              <a:gd name="connsiteX1" fmla="*/ 541938 w 798902"/>
              <a:gd name="connsiteY1" fmla="*/ 1379551 h 2449001"/>
              <a:gd name="connsiteX2" fmla="*/ 780476 w 798902"/>
              <a:gd name="connsiteY2" fmla="*/ 1375575 h 2449001"/>
              <a:gd name="connsiteX3" fmla="*/ 625426 w 798902"/>
              <a:gd name="connsiteY3" fmla="*/ 1741335 h 2449001"/>
              <a:gd name="connsiteX4" fmla="*/ 609523 w 798902"/>
              <a:gd name="connsiteY4" fmla="*/ 2441050 h 2449001"/>
              <a:gd name="connsiteX5" fmla="*/ 319301 w 798902"/>
              <a:gd name="connsiteY5" fmla="*/ 2445025 h 2449001"/>
              <a:gd name="connsiteX6" fmla="*/ 211958 w 798902"/>
              <a:gd name="connsiteY6" fmla="*/ 1673750 h 2449001"/>
              <a:gd name="connsiteX7" fmla="*/ 207983 w 798902"/>
              <a:gd name="connsiteY7" fmla="*/ 2441050 h 2449001"/>
              <a:gd name="connsiteX8" fmla="*/ 136421 w 798902"/>
              <a:gd name="connsiteY8" fmla="*/ 2449001 h 2449001"/>
              <a:gd name="connsiteX9" fmla="*/ 5224 w 798902"/>
              <a:gd name="connsiteY9" fmla="*/ 1701579 h 2449001"/>
              <a:gd name="connsiteX10" fmla="*/ 37029 w 798902"/>
              <a:gd name="connsiteY10" fmla="*/ 1582309 h 2449001"/>
              <a:gd name="connsiteX11" fmla="*/ 76786 w 798902"/>
              <a:gd name="connsiteY11" fmla="*/ 1566407 h 2449001"/>
              <a:gd name="connsiteX12" fmla="*/ 89266 w 798902"/>
              <a:gd name="connsiteY12" fmla="*/ 1389262 h 2449001"/>
              <a:gd name="connsiteX13" fmla="*/ 339179 w 798902"/>
              <a:gd name="connsiteY13" fmla="*/ 1375575 h 2449001"/>
              <a:gd name="connsiteX14" fmla="*/ 430619 w 798902"/>
              <a:gd name="connsiteY14" fmla="*/ 1331843 h 2449001"/>
              <a:gd name="connsiteX15" fmla="*/ 243762 w 798902"/>
              <a:gd name="connsiteY15" fmla="*/ 0 h 2449001"/>
              <a:gd name="connsiteX16" fmla="*/ 557838 w 798902"/>
              <a:gd name="connsiteY16" fmla="*/ 0 h 2449001"/>
              <a:gd name="connsiteX17" fmla="*/ 689036 w 798902"/>
              <a:gd name="connsiteY17" fmla="*/ 962108 h 2449001"/>
              <a:gd name="connsiteX18" fmla="*/ 724816 w 798902"/>
              <a:gd name="connsiteY18" fmla="*/ 1307990 h 2449001"/>
              <a:gd name="connsiteX19" fmla="*/ 414715 w 798902"/>
              <a:gd name="connsiteY19" fmla="*/ 1268233 h 2449001"/>
              <a:gd name="connsiteX20" fmla="*/ 104615 w 798902"/>
              <a:gd name="connsiteY20" fmla="*/ 1288111 h 2449001"/>
              <a:gd name="connsiteX21" fmla="*/ 124493 w 798902"/>
              <a:gd name="connsiteY21" fmla="*/ 1017766 h 2449001"/>
              <a:gd name="connsiteX22" fmla="*/ 243762 w 798902"/>
              <a:gd name="connsiteY22" fmla="*/ 0 h 2449001"/>
              <a:gd name="connsiteX0" fmla="*/ 430619 w 798902"/>
              <a:gd name="connsiteY0" fmla="*/ 1331843 h 2449001"/>
              <a:gd name="connsiteX1" fmla="*/ 541938 w 798902"/>
              <a:gd name="connsiteY1" fmla="*/ 1379551 h 2449001"/>
              <a:gd name="connsiteX2" fmla="*/ 780476 w 798902"/>
              <a:gd name="connsiteY2" fmla="*/ 1375575 h 2449001"/>
              <a:gd name="connsiteX3" fmla="*/ 625426 w 798902"/>
              <a:gd name="connsiteY3" fmla="*/ 1741335 h 2449001"/>
              <a:gd name="connsiteX4" fmla="*/ 609523 w 798902"/>
              <a:gd name="connsiteY4" fmla="*/ 2441050 h 2449001"/>
              <a:gd name="connsiteX5" fmla="*/ 319301 w 798902"/>
              <a:gd name="connsiteY5" fmla="*/ 2445025 h 2449001"/>
              <a:gd name="connsiteX6" fmla="*/ 211958 w 798902"/>
              <a:gd name="connsiteY6" fmla="*/ 1673750 h 2449001"/>
              <a:gd name="connsiteX7" fmla="*/ 207983 w 798902"/>
              <a:gd name="connsiteY7" fmla="*/ 2441050 h 2449001"/>
              <a:gd name="connsiteX8" fmla="*/ 136421 w 798902"/>
              <a:gd name="connsiteY8" fmla="*/ 2449001 h 2449001"/>
              <a:gd name="connsiteX9" fmla="*/ 5224 w 798902"/>
              <a:gd name="connsiteY9" fmla="*/ 1701579 h 2449001"/>
              <a:gd name="connsiteX10" fmla="*/ 37029 w 798902"/>
              <a:gd name="connsiteY10" fmla="*/ 1582309 h 2449001"/>
              <a:gd name="connsiteX11" fmla="*/ 76786 w 798902"/>
              <a:gd name="connsiteY11" fmla="*/ 1566407 h 2449001"/>
              <a:gd name="connsiteX12" fmla="*/ 89266 w 798902"/>
              <a:gd name="connsiteY12" fmla="*/ 1389262 h 2449001"/>
              <a:gd name="connsiteX13" fmla="*/ 339179 w 798902"/>
              <a:gd name="connsiteY13" fmla="*/ 1375575 h 2449001"/>
              <a:gd name="connsiteX14" fmla="*/ 430619 w 798902"/>
              <a:gd name="connsiteY14" fmla="*/ 1331843 h 2449001"/>
              <a:gd name="connsiteX15" fmla="*/ 243762 w 798902"/>
              <a:gd name="connsiteY15" fmla="*/ 0 h 2449001"/>
              <a:gd name="connsiteX16" fmla="*/ 557838 w 798902"/>
              <a:gd name="connsiteY16" fmla="*/ 0 h 2449001"/>
              <a:gd name="connsiteX17" fmla="*/ 689036 w 798902"/>
              <a:gd name="connsiteY17" fmla="*/ 962108 h 2449001"/>
              <a:gd name="connsiteX18" fmla="*/ 724816 w 798902"/>
              <a:gd name="connsiteY18" fmla="*/ 1307990 h 2449001"/>
              <a:gd name="connsiteX19" fmla="*/ 414715 w 798902"/>
              <a:gd name="connsiteY19" fmla="*/ 1268233 h 2449001"/>
              <a:gd name="connsiteX20" fmla="*/ 104615 w 798902"/>
              <a:gd name="connsiteY20" fmla="*/ 1288111 h 2449001"/>
              <a:gd name="connsiteX21" fmla="*/ 124493 w 798902"/>
              <a:gd name="connsiteY21" fmla="*/ 1017766 h 2449001"/>
              <a:gd name="connsiteX22" fmla="*/ 243762 w 798902"/>
              <a:gd name="connsiteY22" fmla="*/ 0 h 2449001"/>
              <a:gd name="connsiteX0" fmla="*/ 430619 w 784764"/>
              <a:gd name="connsiteY0" fmla="*/ 1331843 h 2449001"/>
              <a:gd name="connsiteX1" fmla="*/ 541938 w 784764"/>
              <a:gd name="connsiteY1" fmla="*/ 1379551 h 2449001"/>
              <a:gd name="connsiteX2" fmla="*/ 763368 w 784764"/>
              <a:gd name="connsiteY2" fmla="*/ 1406369 h 2449001"/>
              <a:gd name="connsiteX3" fmla="*/ 625426 w 784764"/>
              <a:gd name="connsiteY3" fmla="*/ 1741335 h 2449001"/>
              <a:gd name="connsiteX4" fmla="*/ 609523 w 784764"/>
              <a:gd name="connsiteY4" fmla="*/ 2441050 h 2449001"/>
              <a:gd name="connsiteX5" fmla="*/ 319301 w 784764"/>
              <a:gd name="connsiteY5" fmla="*/ 2445025 h 2449001"/>
              <a:gd name="connsiteX6" fmla="*/ 211958 w 784764"/>
              <a:gd name="connsiteY6" fmla="*/ 1673750 h 2449001"/>
              <a:gd name="connsiteX7" fmla="*/ 207983 w 784764"/>
              <a:gd name="connsiteY7" fmla="*/ 2441050 h 2449001"/>
              <a:gd name="connsiteX8" fmla="*/ 136421 w 784764"/>
              <a:gd name="connsiteY8" fmla="*/ 2449001 h 2449001"/>
              <a:gd name="connsiteX9" fmla="*/ 5224 w 784764"/>
              <a:gd name="connsiteY9" fmla="*/ 1701579 h 2449001"/>
              <a:gd name="connsiteX10" fmla="*/ 37029 w 784764"/>
              <a:gd name="connsiteY10" fmla="*/ 1582309 h 2449001"/>
              <a:gd name="connsiteX11" fmla="*/ 76786 w 784764"/>
              <a:gd name="connsiteY11" fmla="*/ 1566407 h 2449001"/>
              <a:gd name="connsiteX12" fmla="*/ 89266 w 784764"/>
              <a:gd name="connsiteY12" fmla="*/ 1389262 h 2449001"/>
              <a:gd name="connsiteX13" fmla="*/ 339179 w 784764"/>
              <a:gd name="connsiteY13" fmla="*/ 1375575 h 2449001"/>
              <a:gd name="connsiteX14" fmla="*/ 430619 w 784764"/>
              <a:gd name="connsiteY14" fmla="*/ 1331843 h 2449001"/>
              <a:gd name="connsiteX15" fmla="*/ 243762 w 784764"/>
              <a:gd name="connsiteY15" fmla="*/ 0 h 2449001"/>
              <a:gd name="connsiteX16" fmla="*/ 557838 w 784764"/>
              <a:gd name="connsiteY16" fmla="*/ 0 h 2449001"/>
              <a:gd name="connsiteX17" fmla="*/ 689036 w 784764"/>
              <a:gd name="connsiteY17" fmla="*/ 962108 h 2449001"/>
              <a:gd name="connsiteX18" fmla="*/ 724816 w 784764"/>
              <a:gd name="connsiteY18" fmla="*/ 1307990 h 2449001"/>
              <a:gd name="connsiteX19" fmla="*/ 414715 w 784764"/>
              <a:gd name="connsiteY19" fmla="*/ 1268233 h 2449001"/>
              <a:gd name="connsiteX20" fmla="*/ 104615 w 784764"/>
              <a:gd name="connsiteY20" fmla="*/ 1288111 h 2449001"/>
              <a:gd name="connsiteX21" fmla="*/ 124493 w 784764"/>
              <a:gd name="connsiteY21" fmla="*/ 1017766 h 2449001"/>
              <a:gd name="connsiteX22" fmla="*/ 243762 w 784764"/>
              <a:gd name="connsiteY22" fmla="*/ 0 h 2449001"/>
              <a:gd name="connsiteX0" fmla="*/ 430619 w 784764"/>
              <a:gd name="connsiteY0" fmla="*/ 1331843 h 2449001"/>
              <a:gd name="connsiteX1" fmla="*/ 541938 w 784764"/>
              <a:gd name="connsiteY1" fmla="*/ 1379551 h 2449001"/>
              <a:gd name="connsiteX2" fmla="*/ 763368 w 784764"/>
              <a:gd name="connsiteY2" fmla="*/ 1406369 h 2449001"/>
              <a:gd name="connsiteX3" fmla="*/ 625426 w 784764"/>
              <a:gd name="connsiteY3" fmla="*/ 1741335 h 2449001"/>
              <a:gd name="connsiteX4" fmla="*/ 609523 w 784764"/>
              <a:gd name="connsiteY4" fmla="*/ 2441050 h 2449001"/>
              <a:gd name="connsiteX5" fmla="*/ 319301 w 784764"/>
              <a:gd name="connsiteY5" fmla="*/ 2445025 h 2449001"/>
              <a:gd name="connsiteX6" fmla="*/ 211958 w 784764"/>
              <a:gd name="connsiteY6" fmla="*/ 1673750 h 2449001"/>
              <a:gd name="connsiteX7" fmla="*/ 207983 w 784764"/>
              <a:gd name="connsiteY7" fmla="*/ 2441050 h 2449001"/>
              <a:gd name="connsiteX8" fmla="*/ 136421 w 784764"/>
              <a:gd name="connsiteY8" fmla="*/ 2449001 h 2449001"/>
              <a:gd name="connsiteX9" fmla="*/ 5224 w 784764"/>
              <a:gd name="connsiteY9" fmla="*/ 1701579 h 2449001"/>
              <a:gd name="connsiteX10" fmla="*/ 37029 w 784764"/>
              <a:gd name="connsiteY10" fmla="*/ 1582309 h 2449001"/>
              <a:gd name="connsiteX11" fmla="*/ 76786 w 784764"/>
              <a:gd name="connsiteY11" fmla="*/ 1566407 h 2449001"/>
              <a:gd name="connsiteX12" fmla="*/ 89266 w 784764"/>
              <a:gd name="connsiteY12" fmla="*/ 1389262 h 2449001"/>
              <a:gd name="connsiteX13" fmla="*/ 339179 w 784764"/>
              <a:gd name="connsiteY13" fmla="*/ 1375575 h 2449001"/>
              <a:gd name="connsiteX14" fmla="*/ 430619 w 784764"/>
              <a:gd name="connsiteY14" fmla="*/ 1331843 h 2449001"/>
              <a:gd name="connsiteX15" fmla="*/ 243762 w 784764"/>
              <a:gd name="connsiteY15" fmla="*/ 0 h 2449001"/>
              <a:gd name="connsiteX16" fmla="*/ 557838 w 784764"/>
              <a:gd name="connsiteY16" fmla="*/ 0 h 2449001"/>
              <a:gd name="connsiteX17" fmla="*/ 689036 w 784764"/>
              <a:gd name="connsiteY17" fmla="*/ 962108 h 2449001"/>
              <a:gd name="connsiteX18" fmla="*/ 724816 w 784764"/>
              <a:gd name="connsiteY18" fmla="*/ 1307990 h 2449001"/>
              <a:gd name="connsiteX19" fmla="*/ 414715 w 784764"/>
              <a:gd name="connsiteY19" fmla="*/ 1268233 h 2449001"/>
              <a:gd name="connsiteX20" fmla="*/ 104615 w 784764"/>
              <a:gd name="connsiteY20" fmla="*/ 1288111 h 2449001"/>
              <a:gd name="connsiteX21" fmla="*/ 124493 w 784764"/>
              <a:gd name="connsiteY21" fmla="*/ 1017766 h 2449001"/>
              <a:gd name="connsiteX22" fmla="*/ 243762 w 784764"/>
              <a:gd name="connsiteY22" fmla="*/ 0 h 2449001"/>
              <a:gd name="connsiteX0" fmla="*/ 430619 w 784764"/>
              <a:gd name="connsiteY0" fmla="*/ 1331843 h 2449001"/>
              <a:gd name="connsiteX1" fmla="*/ 541938 w 784764"/>
              <a:gd name="connsiteY1" fmla="*/ 1379551 h 2449001"/>
              <a:gd name="connsiteX2" fmla="*/ 763368 w 784764"/>
              <a:gd name="connsiteY2" fmla="*/ 1406369 h 2449001"/>
              <a:gd name="connsiteX3" fmla="*/ 625426 w 784764"/>
              <a:gd name="connsiteY3" fmla="*/ 1741335 h 2449001"/>
              <a:gd name="connsiteX4" fmla="*/ 609523 w 784764"/>
              <a:gd name="connsiteY4" fmla="*/ 2441050 h 2449001"/>
              <a:gd name="connsiteX5" fmla="*/ 319301 w 784764"/>
              <a:gd name="connsiteY5" fmla="*/ 2445025 h 2449001"/>
              <a:gd name="connsiteX6" fmla="*/ 211958 w 784764"/>
              <a:gd name="connsiteY6" fmla="*/ 1673750 h 2449001"/>
              <a:gd name="connsiteX7" fmla="*/ 207983 w 784764"/>
              <a:gd name="connsiteY7" fmla="*/ 2441050 h 2449001"/>
              <a:gd name="connsiteX8" fmla="*/ 136421 w 784764"/>
              <a:gd name="connsiteY8" fmla="*/ 2449001 h 2449001"/>
              <a:gd name="connsiteX9" fmla="*/ 5224 w 784764"/>
              <a:gd name="connsiteY9" fmla="*/ 1701579 h 2449001"/>
              <a:gd name="connsiteX10" fmla="*/ 37029 w 784764"/>
              <a:gd name="connsiteY10" fmla="*/ 1582309 h 2449001"/>
              <a:gd name="connsiteX11" fmla="*/ 76786 w 784764"/>
              <a:gd name="connsiteY11" fmla="*/ 1566407 h 2449001"/>
              <a:gd name="connsiteX12" fmla="*/ 89266 w 784764"/>
              <a:gd name="connsiteY12" fmla="*/ 1389262 h 2449001"/>
              <a:gd name="connsiteX13" fmla="*/ 339179 w 784764"/>
              <a:gd name="connsiteY13" fmla="*/ 1375575 h 2449001"/>
              <a:gd name="connsiteX14" fmla="*/ 430619 w 784764"/>
              <a:gd name="connsiteY14" fmla="*/ 1331843 h 2449001"/>
              <a:gd name="connsiteX15" fmla="*/ 243762 w 784764"/>
              <a:gd name="connsiteY15" fmla="*/ 0 h 2449001"/>
              <a:gd name="connsiteX16" fmla="*/ 557838 w 784764"/>
              <a:gd name="connsiteY16" fmla="*/ 0 h 2449001"/>
              <a:gd name="connsiteX17" fmla="*/ 689036 w 784764"/>
              <a:gd name="connsiteY17" fmla="*/ 962108 h 2449001"/>
              <a:gd name="connsiteX18" fmla="*/ 724816 w 784764"/>
              <a:gd name="connsiteY18" fmla="*/ 1307990 h 2449001"/>
              <a:gd name="connsiteX19" fmla="*/ 414715 w 784764"/>
              <a:gd name="connsiteY19" fmla="*/ 1268233 h 2449001"/>
              <a:gd name="connsiteX20" fmla="*/ 104615 w 784764"/>
              <a:gd name="connsiteY20" fmla="*/ 1288111 h 2449001"/>
              <a:gd name="connsiteX21" fmla="*/ 124493 w 784764"/>
              <a:gd name="connsiteY21" fmla="*/ 1017766 h 2449001"/>
              <a:gd name="connsiteX22" fmla="*/ 243762 w 784764"/>
              <a:gd name="connsiteY22" fmla="*/ 0 h 2449001"/>
              <a:gd name="connsiteX0" fmla="*/ 430997 w 785142"/>
              <a:gd name="connsiteY0" fmla="*/ 1331843 h 2449001"/>
              <a:gd name="connsiteX1" fmla="*/ 542316 w 785142"/>
              <a:gd name="connsiteY1" fmla="*/ 1379551 h 2449001"/>
              <a:gd name="connsiteX2" fmla="*/ 763746 w 785142"/>
              <a:gd name="connsiteY2" fmla="*/ 1406369 h 2449001"/>
              <a:gd name="connsiteX3" fmla="*/ 625804 w 785142"/>
              <a:gd name="connsiteY3" fmla="*/ 1741335 h 2449001"/>
              <a:gd name="connsiteX4" fmla="*/ 609901 w 785142"/>
              <a:gd name="connsiteY4" fmla="*/ 2441050 h 2449001"/>
              <a:gd name="connsiteX5" fmla="*/ 319679 w 785142"/>
              <a:gd name="connsiteY5" fmla="*/ 2445025 h 2449001"/>
              <a:gd name="connsiteX6" fmla="*/ 212336 w 785142"/>
              <a:gd name="connsiteY6" fmla="*/ 1673750 h 2449001"/>
              <a:gd name="connsiteX7" fmla="*/ 208361 w 785142"/>
              <a:gd name="connsiteY7" fmla="*/ 2441050 h 2449001"/>
              <a:gd name="connsiteX8" fmla="*/ 136799 w 785142"/>
              <a:gd name="connsiteY8" fmla="*/ 2449001 h 2449001"/>
              <a:gd name="connsiteX9" fmla="*/ 5602 w 785142"/>
              <a:gd name="connsiteY9" fmla="*/ 1701579 h 2449001"/>
              <a:gd name="connsiteX10" fmla="*/ 37407 w 785142"/>
              <a:gd name="connsiteY10" fmla="*/ 1582309 h 2449001"/>
              <a:gd name="connsiteX11" fmla="*/ 101115 w 785142"/>
              <a:gd name="connsiteY11" fmla="*/ 1597201 h 2449001"/>
              <a:gd name="connsiteX12" fmla="*/ 89644 w 785142"/>
              <a:gd name="connsiteY12" fmla="*/ 1389262 h 2449001"/>
              <a:gd name="connsiteX13" fmla="*/ 339557 w 785142"/>
              <a:gd name="connsiteY13" fmla="*/ 1375575 h 2449001"/>
              <a:gd name="connsiteX14" fmla="*/ 430997 w 785142"/>
              <a:gd name="connsiteY14" fmla="*/ 1331843 h 2449001"/>
              <a:gd name="connsiteX15" fmla="*/ 244140 w 785142"/>
              <a:gd name="connsiteY15" fmla="*/ 0 h 2449001"/>
              <a:gd name="connsiteX16" fmla="*/ 558216 w 785142"/>
              <a:gd name="connsiteY16" fmla="*/ 0 h 2449001"/>
              <a:gd name="connsiteX17" fmla="*/ 689414 w 785142"/>
              <a:gd name="connsiteY17" fmla="*/ 962108 h 2449001"/>
              <a:gd name="connsiteX18" fmla="*/ 725194 w 785142"/>
              <a:gd name="connsiteY18" fmla="*/ 1307990 h 2449001"/>
              <a:gd name="connsiteX19" fmla="*/ 415093 w 785142"/>
              <a:gd name="connsiteY19" fmla="*/ 1268233 h 2449001"/>
              <a:gd name="connsiteX20" fmla="*/ 104993 w 785142"/>
              <a:gd name="connsiteY20" fmla="*/ 1288111 h 2449001"/>
              <a:gd name="connsiteX21" fmla="*/ 124871 w 785142"/>
              <a:gd name="connsiteY21" fmla="*/ 1017766 h 2449001"/>
              <a:gd name="connsiteX22" fmla="*/ 244140 w 785142"/>
              <a:gd name="connsiteY22" fmla="*/ 0 h 2449001"/>
              <a:gd name="connsiteX0" fmla="*/ 430997 w 785142"/>
              <a:gd name="connsiteY0" fmla="*/ 1331843 h 2449001"/>
              <a:gd name="connsiteX1" fmla="*/ 542316 w 785142"/>
              <a:gd name="connsiteY1" fmla="*/ 1379551 h 2449001"/>
              <a:gd name="connsiteX2" fmla="*/ 763746 w 785142"/>
              <a:gd name="connsiteY2" fmla="*/ 1406369 h 2449001"/>
              <a:gd name="connsiteX3" fmla="*/ 625804 w 785142"/>
              <a:gd name="connsiteY3" fmla="*/ 1741335 h 2449001"/>
              <a:gd name="connsiteX4" fmla="*/ 609901 w 785142"/>
              <a:gd name="connsiteY4" fmla="*/ 2441050 h 2449001"/>
              <a:gd name="connsiteX5" fmla="*/ 319679 w 785142"/>
              <a:gd name="connsiteY5" fmla="*/ 2445025 h 2449001"/>
              <a:gd name="connsiteX6" fmla="*/ 212336 w 785142"/>
              <a:gd name="connsiteY6" fmla="*/ 1673750 h 2449001"/>
              <a:gd name="connsiteX7" fmla="*/ 208361 w 785142"/>
              <a:gd name="connsiteY7" fmla="*/ 2441050 h 2449001"/>
              <a:gd name="connsiteX8" fmla="*/ 136799 w 785142"/>
              <a:gd name="connsiteY8" fmla="*/ 2449001 h 2449001"/>
              <a:gd name="connsiteX9" fmla="*/ 5602 w 785142"/>
              <a:gd name="connsiteY9" fmla="*/ 1701579 h 2449001"/>
              <a:gd name="connsiteX10" fmla="*/ 37407 w 785142"/>
              <a:gd name="connsiteY10" fmla="*/ 1582309 h 2449001"/>
              <a:gd name="connsiteX11" fmla="*/ 101115 w 785142"/>
              <a:gd name="connsiteY11" fmla="*/ 1597201 h 2449001"/>
              <a:gd name="connsiteX12" fmla="*/ 89644 w 785142"/>
              <a:gd name="connsiteY12" fmla="*/ 1389262 h 2449001"/>
              <a:gd name="connsiteX13" fmla="*/ 339557 w 785142"/>
              <a:gd name="connsiteY13" fmla="*/ 1375575 h 2449001"/>
              <a:gd name="connsiteX14" fmla="*/ 430997 w 785142"/>
              <a:gd name="connsiteY14" fmla="*/ 1331843 h 2449001"/>
              <a:gd name="connsiteX15" fmla="*/ 244140 w 785142"/>
              <a:gd name="connsiteY15" fmla="*/ 0 h 2449001"/>
              <a:gd name="connsiteX16" fmla="*/ 558216 w 785142"/>
              <a:gd name="connsiteY16" fmla="*/ 0 h 2449001"/>
              <a:gd name="connsiteX17" fmla="*/ 689414 w 785142"/>
              <a:gd name="connsiteY17" fmla="*/ 962108 h 2449001"/>
              <a:gd name="connsiteX18" fmla="*/ 725194 w 785142"/>
              <a:gd name="connsiteY18" fmla="*/ 1307990 h 2449001"/>
              <a:gd name="connsiteX19" fmla="*/ 415093 w 785142"/>
              <a:gd name="connsiteY19" fmla="*/ 1268233 h 2449001"/>
              <a:gd name="connsiteX20" fmla="*/ 104993 w 785142"/>
              <a:gd name="connsiteY20" fmla="*/ 1288111 h 2449001"/>
              <a:gd name="connsiteX21" fmla="*/ 124871 w 785142"/>
              <a:gd name="connsiteY21" fmla="*/ 1017766 h 2449001"/>
              <a:gd name="connsiteX22" fmla="*/ 244140 w 785142"/>
              <a:gd name="connsiteY22" fmla="*/ 0 h 2449001"/>
              <a:gd name="connsiteX0" fmla="*/ 425685 w 779830"/>
              <a:gd name="connsiteY0" fmla="*/ 1331843 h 2449001"/>
              <a:gd name="connsiteX1" fmla="*/ 537004 w 779830"/>
              <a:gd name="connsiteY1" fmla="*/ 1379551 h 2449001"/>
              <a:gd name="connsiteX2" fmla="*/ 758434 w 779830"/>
              <a:gd name="connsiteY2" fmla="*/ 1406369 h 2449001"/>
              <a:gd name="connsiteX3" fmla="*/ 620492 w 779830"/>
              <a:gd name="connsiteY3" fmla="*/ 1741335 h 2449001"/>
              <a:gd name="connsiteX4" fmla="*/ 604589 w 779830"/>
              <a:gd name="connsiteY4" fmla="*/ 2441050 h 2449001"/>
              <a:gd name="connsiteX5" fmla="*/ 314367 w 779830"/>
              <a:gd name="connsiteY5" fmla="*/ 2445025 h 2449001"/>
              <a:gd name="connsiteX6" fmla="*/ 207024 w 779830"/>
              <a:gd name="connsiteY6" fmla="*/ 1673750 h 2449001"/>
              <a:gd name="connsiteX7" fmla="*/ 203049 w 779830"/>
              <a:gd name="connsiteY7" fmla="*/ 2441050 h 2449001"/>
              <a:gd name="connsiteX8" fmla="*/ 131487 w 779830"/>
              <a:gd name="connsiteY8" fmla="*/ 2449001 h 2449001"/>
              <a:gd name="connsiteX9" fmla="*/ 290 w 779830"/>
              <a:gd name="connsiteY9" fmla="*/ 1701579 h 2449001"/>
              <a:gd name="connsiteX10" fmla="*/ 95803 w 779830"/>
              <a:gd name="connsiteY10" fmla="*/ 1597201 h 2449001"/>
              <a:gd name="connsiteX11" fmla="*/ 84332 w 779830"/>
              <a:gd name="connsiteY11" fmla="*/ 1389262 h 2449001"/>
              <a:gd name="connsiteX12" fmla="*/ 334245 w 779830"/>
              <a:gd name="connsiteY12" fmla="*/ 1375575 h 2449001"/>
              <a:gd name="connsiteX13" fmla="*/ 425685 w 779830"/>
              <a:gd name="connsiteY13" fmla="*/ 1331843 h 2449001"/>
              <a:gd name="connsiteX14" fmla="*/ 238828 w 779830"/>
              <a:gd name="connsiteY14" fmla="*/ 0 h 2449001"/>
              <a:gd name="connsiteX15" fmla="*/ 552904 w 779830"/>
              <a:gd name="connsiteY15" fmla="*/ 0 h 2449001"/>
              <a:gd name="connsiteX16" fmla="*/ 684102 w 779830"/>
              <a:gd name="connsiteY16" fmla="*/ 962108 h 2449001"/>
              <a:gd name="connsiteX17" fmla="*/ 719882 w 779830"/>
              <a:gd name="connsiteY17" fmla="*/ 1307990 h 2449001"/>
              <a:gd name="connsiteX18" fmla="*/ 409781 w 779830"/>
              <a:gd name="connsiteY18" fmla="*/ 1268233 h 2449001"/>
              <a:gd name="connsiteX19" fmla="*/ 99681 w 779830"/>
              <a:gd name="connsiteY19" fmla="*/ 1288111 h 2449001"/>
              <a:gd name="connsiteX20" fmla="*/ 119559 w 779830"/>
              <a:gd name="connsiteY20" fmla="*/ 1017766 h 2449001"/>
              <a:gd name="connsiteX21" fmla="*/ 238828 w 779830"/>
              <a:gd name="connsiteY21" fmla="*/ 0 h 2449001"/>
              <a:gd name="connsiteX0" fmla="*/ 425766 w 779911"/>
              <a:gd name="connsiteY0" fmla="*/ 1331843 h 2449001"/>
              <a:gd name="connsiteX1" fmla="*/ 537085 w 779911"/>
              <a:gd name="connsiteY1" fmla="*/ 1379551 h 2449001"/>
              <a:gd name="connsiteX2" fmla="*/ 758515 w 779911"/>
              <a:gd name="connsiteY2" fmla="*/ 1406369 h 2449001"/>
              <a:gd name="connsiteX3" fmla="*/ 620573 w 779911"/>
              <a:gd name="connsiteY3" fmla="*/ 1741335 h 2449001"/>
              <a:gd name="connsiteX4" fmla="*/ 604670 w 779911"/>
              <a:gd name="connsiteY4" fmla="*/ 2441050 h 2449001"/>
              <a:gd name="connsiteX5" fmla="*/ 314448 w 779911"/>
              <a:gd name="connsiteY5" fmla="*/ 2445025 h 2449001"/>
              <a:gd name="connsiteX6" fmla="*/ 207105 w 779911"/>
              <a:gd name="connsiteY6" fmla="*/ 1673750 h 2449001"/>
              <a:gd name="connsiteX7" fmla="*/ 203130 w 779911"/>
              <a:gd name="connsiteY7" fmla="*/ 2441050 h 2449001"/>
              <a:gd name="connsiteX8" fmla="*/ 131568 w 779911"/>
              <a:gd name="connsiteY8" fmla="*/ 2449001 h 2449001"/>
              <a:gd name="connsiteX9" fmla="*/ 371 w 779911"/>
              <a:gd name="connsiteY9" fmla="*/ 1701579 h 2449001"/>
              <a:gd name="connsiteX10" fmla="*/ 95884 w 779911"/>
              <a:gd name="connsiteY10" fmla="*/ 1597201 h 2449001"/>
              <a:gd name="connsiteX11" fmla="*/ 84413 w 779911"/>
              <a:gd name="connsiteY11" fmla="*/ 1389262 h 2449001"/>
              <a:gd name="connsiteX12" fmla="*/ 334326 w 779911"/>
              <a:gd name="connsiteY12" fmla="*/ 1375575 h 2449001"/>
              <a:gd name="connsiteX13" fmla="*/ 425766 w 779911"/>
              <a:gd name="connsiteY13" fmla="*/ 1331843 h 2449001"/>
              <a:gd name="connsiteX14" fmla="*/ 238909 w 779911"/>
              <a:gd name="connsiteY14" fmla="*/ 0 h 2449001"/>
              <a:gd name="connsiteX15" fmla="*/ 552985 w 779911"/>
              <a:gd name="connsiteY15" fmla="*/ 0 h 2449001"/>
              <a:gd name="connsiteX16" fmla="*/ 684183 w 779911"/>
              <a:gd name="connsiteY16" fmla="*/ 962108 h 2449001"/>
              <a:gd name="connsiteX17" fmla="*/ 719963 w 779911"/>
              <a:gd name="connsiteY17" fmla="*/ 1307990 h 2449001"/>
              <a:gd name="connsiteX18" fmla="*/ 409862 w 779911"/>
              <a:gd name="connsiteY18" fmla="*/ 1268233 h 2449001"/>
              <a:gd name="connsiteX19" fmla="*/ 99762 w 779911"/>
              <a:gd name="connsiteY19" fmla="*/ 1288111 h 2449001"/>
              <a:gd name="connsiteX20" fmla="*/ 119640 w 779911"/>
              <a:gd name="connsiteY20" fmla="*/ 1017766 h 2449001"/>
              <a:gd name="connsiteX21" fmla="*/ 238909 w 779911"/>
              <a:gd name="connsiteY21" fmla="*/ 0 h 2449001"/>
              <a:gd name="connsiteX0" fmla="*/ 425696 w 779841"/>
              <a:gd name="connsiteY0" fmla="*/ 1331843 h 2449001"/>
              <a:gd name="connsiteX1" fmla="*/ 537015 w 779841"/>
              <a:gd name="connsiteY1" fmla="*/ 1379551 h 2449001"/>
              <a:gd name="connsiteX2" fmla="*/ 758445 w 779841"/>
              <a:gd name="connsiteY2" fmla="*/ 1406369 h 2449001"/>
              <a:gd name="connsiteX3" fmla="*/ 620503 w 779841"/>
              <a:gd name="connsiteY3" fmla="*/ 1741335 h 2449001"/>
              <a:gd name="connsiteX4" fmla="*/ 604600 w 779841"/>
              <a:gd name="connsiteY4" fmla="*/ 2441050 h 2449001"/>
              <a:gd name="connsiteX5" fmla="*/ 314378 w 779841"/>
              <a:gd name="connsiteY5" fmla="*/ 2445025 h 2449001"/>
              <a:gd name="connsiteX6" fmla="*/ 207035 w 779841"/>
              <a:gd name="connsiteY6" fmla="*/ 1673750 h 2449001"/>
              <a:gd name="connsiteX7" fmla="*/ 203060 w 779841"/>
              <a:gd name="connsiteY7" fmla="*/ 2441050 h 2449001"/>
              <a:gd name="connsiteX8" fmla="*/ 131498 w 779841"/>
              <a:gd name="connsiteY8" fmla="*/ 2449001 h 2449001"/>
              <a:gd name="connsiteX9" fmla="*/ 301 w 779841"/>
              <a:gd name="connsiteY9" fmla="*/ 1701579 h 2449001"/>
              <a:gd name="connsiteX10" fmla="*/ 95814 w 779841"/>
              <a:gd name="connsiteY10" fmla="*/ 1597201 h 2449001"/>
              <a:gd name="connsiteX11" fmla="*/ 84343 w 779841"/>
              <a:gd name="connsiteY11" fmla="*/ 1389262 h 2449001"/>
              <a:gd name="connsiteX12" fmla="*/ 334256 w 779841"/>
              <a:gd name="connsiteY12" fmla="*/ 1375575 h 2449001"/>
              <a:gd name="connsiteX13" fmla="*/ 425696 w 779841"/>
              <a:gd name="connsiteY13" fmla="*/ 1331843 h 2449001"/>
              <a:gd name="connsiteX14" fmla="*/ 238839 w 779841"/>
              <a:gd name="connsiteY14" fmla="*/ 0 h 2449001"/>
              <a:gd name="connsiteX15" fmla="*/ 552915 w 779841"/>
              <a:gd name="connsiteY15" fmla="*/ 0 h 2449001"/>
              <a:gd name="connsiteX16" fmla="*/ 684113 w 779841"/>
              <a:gd name="connsiteY16" fmla="*/ 962108 h 2449001"/>
              <a:gd name="connsiteX17" fmla="*/ 719893 w 779841"/>
              <a:gd name="connsiteY17" fmla="*/ 1307990 h 2449001"/>
              <a:gd name="connsiteX18" fmla="*/ 409792 w 779841"/>
              <a:gd name="connsiteY18" fmla="*/ 1268233 h 2449001"/>
              <a:gd name="connsiteX19" fmla="*/ 99692 w 779841"/>
              <a:gd name="connsiteY19" fmla="*/ 1288111 h 2449001"/>
              <a:gd name="connsiteX20" fmla="*/ 119570 w 779841"/>
              <a:gd name="connsiteY20" fmla="*/ 1017766 h 2449001"/>
              <a:gd name="connsiteX21" fmla="*/ 238839 w 779841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38839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19570 w 794874"/>
              <a:gd name="connsiteY20" fmla="*/ 1017766 h 2449001"/>
              <a:gd name="connsiteX21" fmla="*/ 238839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38839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38839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38839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38839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70023 w 794874"/>
              <a:gd name="connsiteY15" fmla="*/ 3422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70023 w 794874"/>
              <a:gd name="connsiteY15" fmla="*/ 3422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70023 w 794874"/>
              <a:gd name="connsiteY15" fmla="*/ 3422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1314"/>
              <a:gd name="connsiteY0" fmla="*/ 1331843 h 2449001"/>
              <a:gd name="connsiteX1" fmla="*/ 537015 w 791314"/>
              <a:gd name="connsiteY1" fmla="*/ 1379551 h 2449001"/>
              <a:gd name="connsiteX2" fmla="*/ 758445 w 791314"/>
              <a:gd name="connsiteY2" fmla="*/ 1406369 h 2449001"/>
              <a:gd name="connsiteX3" fmla="*/ 620503 w 791314"/>
              <a:gd name="connsiteY3" fmla="*/ 1741335 h 2449001"/>
              <a:gd name="connsiteX4" fmla="*/ 604600 w 791314"/>
              <a:gd name="connsiteY4" fmla="*/ 2441050 h 2449001"/>
              <a:gd name="connsiteX5" fmla="*/ 314378 w 791314"/>
              <a:gd name="connsiteY5" fmla="*/ 2445025 h 2449001"/>
              <a:gd name="connsiteX6" fmla="*/ 207035 w 791314"/>
              <a:gd name="connsiteY6" fmla="*/ 1673750 h 2449001"/>
              <a:gd name="connsiteX7" fmla="*/ 203060 w 791314"/>
              <a:gd name="connsiteY7" fmla="*/ 2441050 h 2449001"/>
              <a:gd name="connsiteX8" fmla="*/ 131498 w 791314"/>
              <a:gd name="connsiteY8" fmla="*/ 2449001 h 2449001"/>
              <a:gd name="connsiteX9" fmla="*/ 301 w 791314"/>
              <a:gd name="connsiteY9" fmla="*/ 1701579 h 2449001"/>
              <a:gd name="connsiteX10" fmla="*/ 95814 w 791314"/>
              <a:gd name="connsiteY10" fmla="*/ 1597201 h 2449001"/>
              <a:gd name="connsiteX11" fmla="*/ 84343 w 791314"/>
              <a:gd name="connsiteY11" fmla="*/ 1389262 h 2449001"/>
              <a:gd name="connsiteX12" fmla="*/ 334256 w 791314"/>
              <a:gd name="connsiteY12" fmla="*/ 1375575 h 2449001"/>
              <a:gd name="connsiteX13" fmla="*/ 425696 w 791314"/>
              <a:gd name="connsiteY13" fmla="*/ 1331843 h 2449001"/>
              <a:gd name="connsiteX14" fmla="*/ 218310 w 791314"/>
              <a:gd name="connsiteY14" fmla="*/ 0 h 2449001"/>
              <a:gd name="connsiteX15" fmla="*/ 570023 w 791314"/>
              <a:gd name="connsiteY15" fmla="*/ 3422 h 2449001"/>
              <a:gd name="connsiteX16" fmla="*/ 677271 w 791314"/>
              <a:gd name="connsiteY16" fmla="*/ 938156 h 2449001"/>
              <a:gd name="connsiteX17" fmla="*/ 719893 w 791314"/>
              <a:gd name="connsiteY17" fmla="*/ 1307990 h 2449001"/>
              <a:gd name="connsiteX18" fmla="*/ 409792 w 791314"/>
              <a:gd name="connsiteY18" fmla="*/ 1268233 h 2449001"/>
              <a:gd name="connsiteX19" fmla="*/ 99692 w 791314"/>
              <a:gd name="connsiteY19" fmla="*/ 1288111 h 2449001"/>
              <a:gd name="connsiteX20" fmla="*/ 133257 w 791314"/>
              <a:gd name="connsiteY20" fmla="*/ 945913 h 2449001"/>
              <a:gd name="connsiteX21" fmla="*/ 218310 w 791314"/>
              <a:gd name="connsiteY21" fmla="*/ 0 h 2449001"/>
              <a:gd name="connsiteX0" fmla="*/ 425696 w 791740"/>
              <a:gd name="connsiteY0" fmla="*/ 1331843 h 2449001"/>
              <a:gd name="connsiteX1" fmla="*/ 537015 w 791740"/>
              <a:gd name="connsiteY1" fmla="*/ 1379551 h 2449001"/>
              <a:gd name="connsiteX2" fmla="*/ 775553 w 791740"/>
              <a:gd name="connsiteY2" fmla="*/ 1406369 h 2449001"/>
              <a:gd name="connsiteX3" fmla="*/ 620503 w 791740"/>
              <a:gd name="connsiteY3" fmla="*/ 1741335 h 2449001"/>
              <a:gd name="connsiteX4" fmla="*/ 604600 w 791740"/>
              <a:gd name="connsiteY4" fmla="*/ 2441050 h 2449001"/>
              <a:gd name="connsiteX5" fmla="*/ 314378 w 791740"/>
              <a:gd name="connsiteY5" fmla="*/ 2445025 h 2449001"/>
              <a:gd name="connsiteX6" fmla="*/ 207035 w 791740"/>
              <a:gd name="connsiteY6" fmla="*/ 1673750 h 2449001"/>
              <a:gd name="connsiteX7" fmla="*/ 203060 w 791740"/>
              <a:gd name="connsiteY7" fmla="*/ 2441050 h 2449001"/>
              <a:gd name="connsiteX8" fmla="*/ 131498 w 791740"/>
              <a:gd name="connsiteY8" fmla="*/ 2449001 h 2449001"/>
              <a:gd name="connsiteX9" fmla="*/ 301 w 791740"/>
              <a:gd name="connsiteY9" fmla="*/ 1701579 h 2449001"/>
              <a:gd name="connsiteX10" fmla="*/ 95814 w 791740"/>
              <a:gd name="connsiteY10" fmla="*/ 1597201 h 2449001"/>
              <a:gd name="connsiteX11" fmla="*/ 84343 w 791740"/>
              <a:gd name="connsiteY11" fmla="*/ 1389262 h 2449001"/>
              <a:gd name="connsiteX12" fmla="*/ 334256 w 791740"/>
              <a:gd name="connsiteY12" fmla="*/ 1375575 h 2449001"/>
              <a:gd name="connsiteX13" fmla="*/ 425696 w 791740"/>
              <a:gd name="connsiteY13" fmla="*/ 1331843 h 2449001"/>
              <a:gd name="connsiteX14" fmla="*/ 218310 w 791740"/>
              <a:gd name="connsiteY14" fmla="*/ 0 h 2449001"/>
              <a:gd name="connsiteX15" fmla="*/ 570023 w 791740"/>
              <a:gd name="connsiteY15" fmla="*/ 3422 h 2449001"/>
              <a:gd name="connsiteX16" fmla="*/ 677271 w 791740"/>
              <a:gd name="connsiteY16" fmla="*/ 938156 h 2449001"/>
              <a:gd name="connsiteX17" fmla="*/ 719893 w 791740"/>
              <a:gd name="connsiteY17" fmla="*/ 1307990 h 2449001"/>
              <a:gd name="connsiteX18" fmla="*/ 409792 w 791740"/>
              <a:gd name="connsiteY18" fmla="*/ 1268233 h 2449001"/>
              <a:gd name="connsiteX19" fmla="*/ 99692 w 791740"/>
              <a:gd name="connsiteY19" fmla="*/ 1288111 h 2449001"/>
              <a:gd name="connsiteX20" fmla="*/ 133257 w 791740"/>
              <a:gd name="connsiteY20" fmla="*/ 945913 h 2449001"/>
              <a:gd name="connsiteX21" fmla="*/ 218310 w 791740"/>
              <a:gd name="connsiteY21" fmla="*/ 0 h 2449001"/>
              <a:gd name="connsiteX0" fmla="*/ 425696 w 798638"/>
              <a:gd name="connsiteY0" fmla="*/ 1331843 h 2449001"/>
              <a:gd name="connsiteX1" fmla="*/ 537015 w 798638"/>
              <a:gd name="connsiteY1" fmla="*/ 1379551 h 2449001"/>
              <a:gd name="connsiteX2" fmla="*/ 775553 w 798638"/>
              <a:gd name="connsiteY2" fmla="*/ 1406369 h 2449001"/>
              <a:gd name="connsiteX3" fmla="*/ 620503 w 798638"/>
              <a:gd name="connsiteY3" fmla="*/ 1741335 h 2449001"/>
              <a:gd name="connsiteX4" fmla="*/ 604600 w 798638"/>
              <a:gd name="connsiteY4" fmla="*/ 2441050 h 2449001"/>
              <a:gd name="connsiteX5" fmla="*/ 314378 w 798638"/>
              <a:gd name="connsiteY5" fmla="*/ 2445025 h 2449001"/>
              <a:gd name="connsiteX6" fmla="*/ 207035 w 798638"/>
              <a:gd name="connsiteY6" fmla="*/ 1673750 h 2449001"/>
              <a:gd name="connsiteX7" fmla="*/ 203060 w 798638"/>
              <a:gd name="connsiteY7" fmla="*/ 2441050 h 2449001"/>
              <a:gd name="connsiteX8" fmla="*/ 131498 w 798638"/>
              <a:gd name="connsiteY8" fmla="*/ 2449001 h 2449001"/>
              <a:gd name="connsiteX9" fmla="*/ 301 w 798638"/>
              <a:gd name="connsiteY9" fmla="*/ 1701579 h 2449001"/>
              <a:gd name="connsiteX10" fmla="*/ 95814 w 798638"/>
              <a:gd name="connsiteY10" fmla="*/ 1597201 h 2449001"/>
              <a:gd name="connsiteX11" fmla="*/ 84343 w 798638"/>
              <a:gd name="connsiteY11" fmla="*/ 1389262 h 2449001"/>
              <a:gd name="connsiteX12" fmla="*/ 334256 w 798638"/>
              <a:gd name="connsiteY12" fmla="*/ 1375575 h 2449001"/>
              <a:gd name="connsiteX13" fmla="*/ 425696 w 798638"/>
              <a:gd name="connsiteY13" fmla="*/ 1331843 h 2449001"/>
              <a:gd name="connsiteX14" fmla="*/ 218310 w 798638"/>
              <a:gd name="connsiteY14" fmla="*/ 0 h 2449001"/>
              <a:gd name="connsiteX15" fmla="*/ 570023 w 798638"/>
              <a:gd name="connsiteY15" fmla="*/ 3422 h 2449001"/>
              <a:gd name="connsiteX16" fmla="*/ 677271 w 798638"/>
              <a:gd name="connsiteY16" fmla="*/ 938156 h 2449001"/>
              <a:gd name="connsiteX17" fmla="*/ 719893 w 798638"/>
              <a:gd name="connsiteY17" fmla="*/ 1307990 h 2449001"/>
              <a:gd name="connsiteX18" fmla="*/ 409792 w 798638"/>
              <a:gd name="connsiteY18" fmla="*/ 1268233 h 2449001"/>
              <a:gd name="connsiteX19" fmla="*/ 99692 w 798638"/>
              <a:gd name="connsiteY19" fmla="*/ 1288111 h 2449001"/>
              <a:gd name="connsiteX20" fmla="*/ 133257 w 798638"/>
              <a:gd name="connsiteY20" fmla="*/ 945913 h 2449001"/>
              <a:gd name="connsiteX21" fmla="*/ 218310 w 798638"/>
              <a:gd name="connsiteY21" fmla="*/ 0 h 2449001"/>
              <a:gd name="connsiteX0" fmla="*/ 425696 w 798137"/>
              <a:gd name="connsiteY0" fmla="*/ 1331843 h 2449001"/>
              <a:gd name="connsiteX1" fmla="*/ 537015 w 798137"/>
              <a:gd name="connsiteY1" fmla="*/ 1379551 h 2449001"/>
              <a:gd name="connsiteX2" fmla="*/ 775553 w 798137"/>
              <a:gd name="connsiteY2" fmla="*/ 1406369 h 2449001"/>
              <a:gd name="connsiteX3" fmla="*/ 613659 w 798137"/>
              <a:gd name="connsiteY3" fmla="*/ 1785816 h 2449001"/>
              <a:gd name="connsiteX4" fmla="*/ 604600 w 798137"/>
              <a:gd name="connsiteY4" fmla="*/ 2441050 h 2449001"/>
              <a:gd name="connsiteX5" fmla="*/ 314378 w 798137"/>
              <a:gd name="connsiteY5" fmla="*/ 2445025 h 2449001"/>
              <a:gd name="connsiteX6" fmla="*/ 207035 w 798137"/>
              <a:gd name="connsiteY6" fmla="*/ 1673750 h 2449001"/>
              <a:gd name="connsiteX7" fmla="*/ 203060 w 798137"/>
              <a:gd name="connsiteY7" fmla="*/ 2441050 h 2449001"/>
              <a:gd name="connsiteX8" fmla="*/ 131498 w 798137"/>
              <a:gd name="connsiteY8" fmla="*/ 2449001 h 2449001"/>
              <a:gd name="connsiteX9" fmla="*/ 301 w 798137"/>
              <a:gd name="connsiteY9" fmla="*/ 1701579 h 2449001"/>
              <a:gd name="connsiteX10" fmla="*/ 95814 w 798137"/>
              <a:gd name="connsiteY10" fmla="*/ 1597201 h 2449001"/>
              <a:gd name="connsiteX11" fmla="*/ 84343 w 798137"/>
              <a:gd name="connsiteY11" fmla="*/ 1389262 h 2449001"/>
              <a:gd name="connsiteX12" fmla="*/ 334256 w 798137"/>
              <a:gd name="connsiteY12" fmla="*/ 1375575 h 2449001"/>
              <a:gd name="connsiteX13" fmla="*/ 425696 w 798137"/>
              <a:gd name="connsiteY13" fmla="*/ 1331843 h 2449001"/>
              <a:gd name="connsiteX14" fmla="*/ 218310 w 798137"/>
              <a:gd name="connsiteY14" fmla="*/ 0 h 2449001"/>
              <a:gd name="connsiteX15" fmla="*/ 570023 w 798137"/>
              <a:gd name="connsiteY15" fmla="*/ 3422 h 2449001"/>
              <a:gd name="connsiteX16" fmla="*/ 677271 w 798137"/>
              <a:gd name="connsiteY16" fmla="*/ 938156 h 2449001"/>
              <a:gd name="connsiteX17" fmla="*/ 719893 w 798137"/>
              <a:gd name="connsiteY17" fmla="*/ 1307990 h 2449001"/>
              <a:gd name="connsiteX18" fmla="*/ 409792 w 798137"/>
              <a:gd name="connsiteY18" fmla="*/ 1268233 h 2449001"/>
              <a:gd name="connsiteX19" fmla="*/ 99692 w 798137"/>
              <a:gd name="connsiteY19" fmla="*/ 1288111 h 2449001"/>
              <a:gd name="connsiteX20" fmla="*/ 133257 w 798137"/>
              <a:gd name="connsiteY20" fmla="*/ 945913 h 2449001"/>
              <a:gd name="connsiteX21" fmla="*/ 218310 w 798137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07035 w 797686"/>
              <a:gd name="connsiteY6" fmla="*/ 1673750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13878 w 797686"/>
              <a:gd name="connsiteY6" fmla="*/ 1707967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13878 w 797686"/>
              <a:gd name="connsiteY6" fmla="*/ 1707967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24143 w 797686"/>
              <a:gd name="connsiteY6" fmla="*/ 1721654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47 w 797637"/>
              <a:gd name="connsiteY0" fmla="*/ 1331843 h 2449001"/>
              <a:gd name="connsiteX1" fmla="*/ 536966 w 797637"/>
              <a:gd name="connsiteY1" fmla="*/ 1379551 h 2449001"/>
              <a:gd name="connsiteX2" fmla="*/ 775504 w 797637"/>
              <a:gd name="connsiteY2" fmla="*/ 1406369 h 2449001"/>
              <a:gd name="connsiteX3" fmla="*/ 613610 w 797637"/>
              <a:gd name="connsiteY3" fmla="*/ 1785816 h 2449001"/>
              <a:gd name="connsiteX4" fmla="*/ 604551 w 797637"/>
              <a:gd name="connsiteY4" fmla="*/ 2441050 h 2449001"/>
              <a:gd name="connsiteX5" fmla="*/ 314329 w 797637"/>
              <a:gd name="connsiteY5" fmla="*/ 2445025 h 2449001"/>
              <a:gd name="connsiteX6" fmla="*/ 224094 w 797637"/>
              <a:gd name="connsiteY6" fmla="*/ 1721654 h 2449001"/>
              <a:gd name="connsiteX7" fmla="*/ 203011 w 797637"/>
              <a:gd name="connsiteY7" fmla="*/ 2441050 h 2449001"/>
              <a:gd name="connsiteX8" fmla="*/ 131449 w 797637"/>
              <a:gd name="connsiteY8" fmla="*/ 2449001 h 2449001"/>
              <a:gd name="connsiteX9" fmla="*/ 252 w 797637"/>
              <a:gd name="connsiteY9" fmla="*/ 1701579 h 2449001"/>
              <a:gd name="connsiteX10" fmla="*/ 112873 w 797637"/>
              <a:gd name="connsiteY10" fmla="*/ 1641682 h 2449001"/>
              <a:gd name="connsiteX11" fmla="*/ 84294 w 797637"/>
              <a:gd name="connsiteY11" fmla="*/ 1389262 h 2449001"/>
              <a:gd name="connsiteX12" fmla="*/ 334207 w 797637"/>
              <a:gd name="connsiteY12" fmla="*/ 1375575 h 2449001"/>
              <a:gd name="connsiteX13" fmla="*/ 425647 w 797637"/>
              <a:gd name="connsiteY13" fmla="*/ 1331843 h 2449001"/>
              <a:gd name="connsiteX14" fmla="*/ 218261 w 797637"/>
              <a:gd name="connsiteY14" fmla="*/ 0 h 2449001"/>
              <a:gd name="connsiteX15" fmla="*/ 569974 w 797637"/>
              <a:gd name="connsiteY15" fmla="*/ 3422 h 2449001"/>
              <a:gd name="connsiteX16" fmla="*/ 677222 w 797637"/>
              <a:gd name="connsiteY16" fmla="*/ 938156 h 2449001"/>
              <a:gd name="connsiteX17" fmla="*/ 719844 w 797637"/>
              <a:gd name="connsiteY17" fmla="*/ 1307990 h 2449001"/>
              <a:gd name="connsiteX18" fmla="*/ 409743 w 797637"/>
              <a:gd name="connsiteY18" fmla="*/ 1268233 h 2449001"/>
              <a:gd name="connsiteX19" fmla="*/ 99643 w 797637"/>
              <a:gd name="connsiteY19" fmla="*/ 1288111 h 2449001"/>
              <a:gd name="connsiteX20" fmla="*/ 133208 w 797637"/>
              <a:gd name="connsiteY20" fmla="*/ 945913 h 2449001"/>
              <a:gd name="connsiteX21" fmla="*/ 218261 w 797637"/>
              <a:gd name="connsiteY21" fmla="*/ 0 h 2449001"/>
              <a:gd name="connsiteX0" fmla="*/ 425647 w 797637"/>
              <a:gd name="connsiteY0" fmla="*/ 1331843 h 2449001"/>
              <a:gd name="connsiteX1" fmla="*/ 536966 w 797637"/>
              <a:gd name="connsiteY1" fmla="*/ 1379551 h 2449001"/>
              <a:gd name="connsiteX2" fmla="*/ 775504 w 797637"/>
              <a:gd name="connsiteY2" fmla="*/ 1406369 h 2449001"/>
              <a:gd name="connsiteX3" fmla="*/ 613610 w 797637"/>
              <a:gd name="connsiteY3" fmla="*/ 1785816 h 2449001"/>
              <a:gd name="connsiteX4" fmla="*/ 604551 w 797637"/>
              <a:gd name="connsiteY4" fmla="*/ 2441050 h 2449001"/>
              <a:gd name="connsiteX5" fmla="*/ 314329 w 797637"/>
              <a:gd name="connsiteY5" fmla="*/ 2445025 h 2449001"/>
              <a:gd name="connsiteX6" fmla="*/ 224094 w 797637"/>
              <a:gd name="connsiteY6" fmla="*/ 1721654 h 2449001"/>
              <a:gd name="connsiteX7" fmla="*/ 203011 w 797637"/>
              <a:gd name="connsiteY7" fmla="*/ 2441050 h 2449001"/>
              <a:gd name="connsiteX8" fmla="*/ 131449 w 797637"/>
              <a:gd name="connsiteY8" fmla="*/ 2449001 h 2449001"/>
              <a:gd name="connsiteX9" fmla="*/ 252 w 797637"/>
              <a:gd name="connsiteY9" fmla="*/ 1701579 h 2449001"/>
              <a:gd name="connsiteX10" fmla="*/ 112873 w 797637"/>
              <a:gd name="connsiteY10" fmla="*/ 1641682 h 2449001"/>
              <a:gd name="connsiteX11" fmla="*/ 84294 w 797637"/>
              <a:gd name="connsiteY11" fmla="*/ 1389262 h 2449001"/>
              <a:gd name="connsiteX12" fmla="*/ 334207 w 797637"/>
              <a:gd name="connsiteY12" fmla="*/ 1375575 h 2449001"/>
              <a:gd name="connsiteX13" fmla="*/ 425647 w 797637"/>
              <a:gd name="connsiteY13" fmla="*/ 1331843 h 2449001"/>
              <a:gd name="connsiteX14" fmla="*/ 218261 w 797637"/>
              <a:gd name="connsiteY14" fmla="*/ 0 h 2449001"/>
              <a:gd name="connsiteX15" fmla="*/ 569974 w 797637"/>
              <a:gd name="connsiteY15" fmla="*/ 3422 h 2449001"/>
              <a:gd name="connsiteX16" fmla="*/ 677222 w 797637"/>
              <a:gd name="connsiteY16" fmla="*/ 938156 h 2449001"/>
              <a:gd name="connsiteX17" fmla="*/ 719844 w 797637"/>
              <a:gd name="connsiteY17" fmla="*/ 1307990 h 2449001"/>
              <a:gd name="connsiteX18" fmla="*/ 409743 w 797637"/>
              <a:gd name="connsiteY18" fmla="*/ 1268233 h 2449001"/>
              <a:gd name="connsiteX19" fmla="*/ 99643 w 797637"/>
              <a:gd name="connsiteY19" fmla="*/ 1288111 h 2449001"/>
              <a:gd name="connsiteX20" fmla="*/ 133208 w 797637"/>
              <a:gd name="connsiteY20" fmla="*/ 945913 h 2449001"/>
              <a:gd name="connsiteX21" fmla="*/ 218261 w 797637"/>
              <a:gd name="connsiteY21" fmla="*/ 0 h 2449001"/>
              <a:gd name="connsiteX0" fmla="*/ 425647 w 797637"/>
              <a:gd name="connsiteY0" fmla="*/ 1331843 h 2449001"/>
              <a:gd name="connsiteX1" fmla="*/ 536966 w 797637"/>
              <a:gd name="connsiteY1" fmla="*/ 1379551 h 2449001"/>
              <a:gd name="connsiteX2" fmla="*/ 775504 w 797637"/>
              <a:gd name="connsiteY2" fmla="*/ 1406369 h 2449001"/>
              <a:gd name="connsiteX3" fmla="*/ 613610 w 797637"/>
              <a:gd name="connsiteY3" fmla="*/ 1785816 h 2449001"/>
              <a:gd name="connsiteX4" fmla="*/ 604551 w 797637"/>
              <a:gd name="connsiteY4" fmla="*/ 2441050 h 2449001"/>
              <a:gd name="connsiteX5" fmla="*/ 314329 w 797637"/>
              <a:gd name="connsiteY5" fmla="*/ 2445025 h 2449001"/>
              <a:gd name="connsiteX6" fmla="*/ 224094 w 797637"/>
              <a:gd name="connsiteY6" fmla="*/ 1721654 h 2449001"/>
              <a:gd name="connsiteX7" fmla="*/ 203011 w 797637"/>
              <a:gd name="connsiteY7" fmla="*/ 2441050 h 2449001"/>
              <a:gd name="connsiteX8" fmla="*/ 131449 w 797637"/>
              <a:gd name="connsiteY8" fmla="*/ 2449001 h 2449001"/>
              <a:gd name="connsiteX9" fmla="*/ 252 w 797637"/>
              <a:gd name="connsiteY9" fmla="*/ 1701579 h 2449001"/>
              <a:gd name="connsiteX10" fmla="*/ 112873 w 797637"/>
              <a:gd name="connsiteY10" fmla="*/ 1641682 h 2449001"/>
              <a:gd name="connsiteX11" fmla="*/ 84294 w 797637"/>
              <a:gd name="connsiteY11" fmla="*/ 1389262 h 2449001"/>
              <a:gd name="connsiteX12" fmla="*/ 334207 w 797637"/>
              <a:gd name="connsiteY12" fmla="*/ 1375575 h 2449001"/>
              <a:gd name="connsiteX13" fmla="*/ 425647 w 797637"/>
              <a:gd name="connsiteY13" fmla="*/ 1331843 h 2449001"/>
              <a:gd name="connsiteX14" fmla="*/ 218261 w 797637"/>
              <a:gd name="connsiteY14" fmla="*/ 0 h 2449001"/>
              <a:gd name="connsiteX15" fmla="*/ 569974 w 797637"/>
              <a:gd name="connsiteY15" fmla="*/ 3422 h 2449001"/>
              <a:gd name="connsiteX16" fmla="*/ 677222 w 797637"/>
              <a:gd name="connsiteY16" fmla="*/ 938156 h 2449001"/>
              <a:gd name="connsiteX17" fmla="*/ 719844 w 797637"/>
              <a:gd name="connsiteY17" fmla="*/ 1307990 h 2449001"/>
              <a:gd name="connsiteX18" fmla="*/ 409743 w 797637"/>
              <a:gd name="connsiteY18" fmla="*/ 1268233 h 2449001"/>
              <a:gd name="connsiteX19" fmla="*/ 99643 w 797637"/>
              <a:gd name="connsiteY19" fmla="*/ 1288111 h 2449001"/>
              <a:gd name="connsiteX20" fmla="*/ 133208 w 797637"/>
              <a:gd name="connsiteY20" fmla="*/ 945913 h 2449001"/>
              <a:gd name="connsiteX21" fmla="*/ 218261 w 797637"/>
              <a:gd name="connsiteY21" fmla="*/ 0 h 2449001"/>
              <a:gd name="connsiteX0" fmla="*/ 405179 w 777169"/>
              <a:gd name="connsiteY0" fmla="*/ 1331843 h 2449001"/>
              <a:gd name="connsiteX1" fmla="*/ 516498 w 777169"/>
              <a:gd name="connsiteY1" fmla="*/ 1379551 h 2449001"/>
              <a:gd name="connsiteX2" fmla="*/ 755036 w 777169"/>
              <a:gd name="connsiteY2" fmla="*/ 1406369 h 2449001"/>
              <a:gd name="connsiteX3" fmla="*/ 593142 w 777169"/>
              <a:gd name="connsiteY3" fmla="*/ 1785816 h 2449001"/>
              <a:gd name="connsiteX4" fmla="*/ 584083 w 777169"/>
              <a:gd name="connsiteY4" fmla="*/ 2441050 h 2449001"/>
              <a:gd name="connsiteX5" fmla="*/ 293861 w 777169"/>
              <a:gd name="connsiteY5" fmla="*/ 2445025 h 2449001"/>
              <a:gd name="connsiteX6" fmla="*/ 203626 w 777169"/>
              <a:gd name="connsiteY6" fmla="*/ 1721654 h 2449001"/>
              <a:gd name="connsiteX7" fmla="*/ 182543 w 777169"/>
              <a:gd name="connsiteY7" fmla="*/ 2441050 h 2449001"/>
              <a:gd name="connsiteX8" fmla="*/ 110981 w 777169"/>
              <a:gd name="connsiteY8" fmla="*/ 2449001 h 2449001"/>
              <a:gd name="connsiteX9" fmla="*/ 313 w 777169"/>
              <a:gd name="connsiteY9" fmla="*/ 1749481 h 2449001"/>
              <a:gd name="connsiteX10" fmla="*/ 92405 w 777169"/>
              <a:gd name="connsiteY10" fmla="*/ 1641682 h 2449001"/>
              <a:gd name="connsiteX11" fmla="*/ 63826 w 777169"/>
              <a:gd name="connsiteY11" fmla="*/ 1389262 h 2449001"/>
              <a:gd name="connsiteX12" fmla="*/ 313739 w 777169"/>
              <a:gd name="connsiteY12" fmla="*/ 1375575 h 2449001"/>
              <a:gd name="connsiteX13" fmla="*/ 405179 w 777169"/>
              <a:gd name="connsiteY13" fmla="*/ 1331843 h 2449001"/>
              <a:gd name="connsiteX14" fmla="*/ 197793 w 777169"/>
              <a:gd name="connsiteY14" fmla="*/ 0 h 2449001"/>
              <a:gd name="connsiteX15" fmla="*/ 549506 w 777169"/>
              <a:gd name="connsiteY15" fmla="*/ 3422 h 2449001"/>
              <a:gd name="connsiteX16" fmla="*/ 656754 w 777169"/>
              <a:gd name="connsiteY16" fmla="*/ 938156 h 2449001"/>
              <a:gd name="connsiteX17" fmla="*/ 699376 w 777169"/>
              <a:gd name="connsiteY17" fmla="*/ 1307990 h 2449001"/>
              <a:gd name="connsiteX18" fmla="*/ 389275 w 777169"/>
              <a:gd name="connsiteY18" fmla="*/ 1268233 h 2449001"/>
              <a:gd name="connsiteX19" fmla="*/ 79175 w 777169"/>
              <a:gd name="connsiteY19" fmla="*/ 1288111 h 2449001"/>
              <a:gd name="connsiteX20" fmla="*/ 112740 w 777169"/>
              <a:gd name="connsiteY20" fmla="*/ 945913 h 2449001"/>
              <a:gd name="connsiteX21" fmla="*/ 197793 w 777169"/>
              <a:gd name="connsiteY21" fmla="*/ 0 h 2449001"/>
              <a:gd name="connsiteX0" fmla="*/ 413332 w 785322"/>
              <a:gd name="connsiteY0" fmla="*/ 1331843 h 2449001"/>
              <a:gd name="connsiteX1" fmla="*/ 524651 w 785322"/>
              <a:gd name="connsiteY1" fmla="*/ 1379551 h 2449001"/>
              <a:gd name="connsiteX2" fmla="*/ 763189 w 785322"/>
              <a:gd name="connsiteY2" fmla="*/ 1406369 h 2449001"/>
              <a:gd name="connsiteX3" fmla="*/ 601295 w 785322"/>
              <a:gd name="connsiteY3" fmla="*/ 1785816 h 2449001"/>
              <a:gd name="connsiteX4" fmla="*/ 592236 w 785322"/>
              <a:gd name="connsiteY4" fmla="*/ 2441050 h 2449001"/>
              <a:gd name="connsiteX5" fmla="*/ 302014 w 785322"/>
              <a:gd name="connsiteY5" fmla="*/ 2445025 h 2449001"/>
              <a:gd name="connsiteX6" fmla="*/ 211779 w 785322"/>
              <a:gd name="connsiteY6" fmla="*/ 1721654 h 2449001"/>
              <a:gd name="connsiteX7" fmla="*/ 190696 w 785322"/>
              <a:gd name="connsiteY7" fmla="*/ 2441050 h 2449001"/>
              <a:gd name="connsiteX8" fmla="*/ 119134 w 785322"/>
              <a:gd name="connsiteY8" fmla="*/ 2449001 h 2449001"/>
              <a:gd name="connsiteX9" fmla="*/ 8466 w 785322"/>
              <a:gd name="connsiteY9" fmla="*/ 1749481 h 2449001"/>
              <a:gd name="connsiteX10" fmla="*/ 100558 w 785322"/>
              <a:gd name="connsiteY10" fmla="*/ 1641682 h 2449001"/>
              <a:gd name="connsiteX11" fmla="*/ 71979 w 785322"/>
              <a:gd name="connsiteY11" fmla="*/ 1389262 h 2449001"/>
              <a:gd name="connsiteX12" fmla="*/ 321892 w 785322"/>
              <a:gd name="connsiteY12" fmla="*/ 1375575 h 2449001"/>
              <a:gd name="connsiteX13" fmla="*/ 413332 w 785322"/>
              <a:gd name="connsiteY13" fmla="*/ 1331843 h 2449001"/>
              <a:gd name="connsiteX14" fmla="*/ 205946 w 785322"/>
              <a:gd name="connsiteY14" fmla="*/ 0 h 2449001"/>
              <a:gd name="connsiteX15" fmla="*/ 557659 w 785322"/>
              <a:gd name="connsiteY15" fmla="*/ 3422 h 2449001"/>
              <a:gd name="connsiteX16" fmla="*/ 664907 w 785322"/>
              <a:gd name="connsiteY16" fmla="*/ 938156 h 2449001"/>
              <a:gd name="connsiteX17" fmla="*/ 707529 w 785322"/>
              <a:gd name="connsiteY17" fmla="*/ 1307990 h 2449001"/>
              <a:gd name="connsiteX18" fmla="*/ 397428 w 785322"/>
              <a:gd name="connsiteY18" fmla="*/ 1268233 h 2449001"/>
              <a:gd name="connsiteX19" fmla="*/ 87328 w 785322"/>
              <a:gd name="connsiteY19" fmla="*/ 1288111 h 2449001"/>
              <a:gd name="connsiteX20" fmla="*/ 120893 w 785322"/>
              <a:gd name="connsiteY20" fmla="*/ 945913 h 2449001"/>
              <a:gd name="connsiteX21" fmla="*/ 205946 w 785322"/>
              <a:gd name="connsiteY21" fmla="*/ 0 h 2449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785322" h="2449001">
                <a:moveTo>
                  <a:pt x="413332" y="1331843"/>
                </a:moveTo>
                <a:cubicBezTo>
                  <a:pt x="470316" y="1339795"/>
                  <a:pt x="487545" y="1363648"/>
                  <a:pt x="524651" y="1379551"/>
                </a:cubicBezTo>
                <a:cubicBezTo>
                  <a:pt x="598461" y="1388490"/>
                  <a:pt x="730438" y="1342684"/>
                  <a:pt x="763189" y="1406369"/>
                </a:cubicBezTo>
                <a:cubicBezTo>
                  <a:pt x="860365" y="1644887"/>
                  <a:pt x="606378" y="1660931"/>
                  <a:pt x="601295" y="1785816"/>
                </a:cubicBezTo>
                <a:cubicBezTo>
                  <a:pt x="592018" y="1995200"/>
                  <a:pt x="585610" y="2024932"/>
                  <a:pt x="592236" y="2441050"/>
                </a:cubicBezTo>
                <a:lnTo>
                  <a:pt x="302014" y="2445025"/>
                </a:lnTo>
                <a:cubicBezTo>
                  <a:pt x="266233" y="2198535"/>
                  <a:pt x="340856" y="1660357"/>
                  <a:pt x="211779" y="1721654"/>
                </a:cubicBezTo>
                <a:cubicBezTo>
                  <a:pt x="170697" y="1762736"/>
                  <a:pt x="192021" y="2185283"/>
                  <a:pt x="190696" y="2441050"/>
                </a:cubicBezTo>
                <a:cubicBezTo>
                  <a:pt x="146301" y="2445688"/>
                  <a:pt x="179432" y="2445688"/>
                  <a:pt x="119134" y="2449001"/>
                </a:cubicBezTo>
                <a:cubicBezTo>
                  <a:pt x="103231" y="1623390"/>
                  <a:pt x="60150" y="1875377"/>
                  <a:pt x="8466" y="1749481"/>
                </a:cubicBezTo>
                <a:cubicBezTo>
                  <a:pt x="-31697" y="1604092"/>
                  <a:pt x="83130" y="1642413"/>
                  <a:pt x="100558" y="1641682"/>
                </a:cubicBezTo>
                <a:cubicBezTo>
                  <a:pt x="5622" y="1561516"/>
                  <a:pt x="-3874" y="1450657"/>
                  <a:pt x="71979" y="1389262"/>
                </a:cubicBezTo>
                <a:cubicBezTo>
                  <a:pt x="119567" y="1358010"/>
                  <a:pt x="239728" y="1375575"/>
                  <a:pt x="321892" y="1375575"/>
                </a:cubicBezTo>
                <a:cubicBezTo>
                  <a:pt x="347071" y="1360998"/>
                  <a:pt x="364299" y="1334493"/>
                  <a:pt x="413332" y="1331843"/>
                </a:cubicBezTo>
                <a:close/>
                <a:moveTo>
                  <a:pt x="205946" y="0"/>
                </a:moveTo>
                <a:lnTo>
                  <a:pt x="557659" y="3422"/>
                </a:lnTo>
                <a:cubicBezTo>
                  <a:pt x="580863" y="327547"/>
                  <a:pt x="489978" y="820211"/>
                  <a:pt x="664907" y="938156"/>
                </a:cubicBezTo>
                <a:cubicBezTo>
                  <a:pt x="834535" y="1061401"/>
                  <a:pt x="785141" y="1256861"/>
                  <a:pt x="707529" y="1307990"/>
                </a:cubicBezTo>
                <a:cubicBezTo>
                  <a:pt x="596211" y="1362324"/>
                  <a:pt x="496819" y="1313291"/>
                  <a:pt x="397428" y="1268233"/>
                </a:cubicBezTo>
                <a:cubicBezTo>
                  <a:pt x="324542" y="1317265"/>
                  <a:pt x="192020" y="1358347"/>
                  <a:pt x="87328" y="1288111"/>
                </a:cubicBezTo>
                <a:cubicBezTo>
                  <a:pt x="-33267" y="1184744"/>
                  <a:pt x="58608" y="985670"/>
                  <a:pt x="120893" y="945913"/>
                </a:cubicBezTo>
                <a:cubicBezTo>
                  <a:pt x="259584" y="846619"/>
                  <a:pt x="211126" y="365206"/>
                  <a:pt x="20594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0" name="Freeform 108">
            <a:extLst>
              <a:ext uri="{FF2B5EF4-FFF2-40B4-BE49-F238E27FC236}">
                <a16:creationId xmlns:a16="http://schemas.microsoft.com/office/drawing/2014/main" id="{6A02011B-41CE-4E20-9214-001F7D847E12}"/>
              </a:ext>
            </a:extLst>
          </p:cNvPr>
          <p:cNvSpPr/>
          <p:nvPr/>
        </p:nvSpPr>
        <p:spPr>
          <a:xfrm>
            <a:off x="6129967" y="2416730"/>
            <a:ext cx="501857" cy="554554"/>
          </a:xfrm>
          <a:custGeom>
            <a:avLst/>
            <a:gdLst/>
            <a:ahLst/>
            <a:cxnLst/>
            <a:rect l="l" t="t" r="r" b="b"/>
            <a:pathLst>
              <a:path w="341005" h="376812">
                <a:moveTo>
                  <a:pt x="179590" y="105941"/>
                </a:moveTo>
                <a:cubicBezTo>
                  <a:pt x="189466" y="103284"/>
                  <a:pt x="200229" y="106383"/>
                  <a:pt x="207502" y="113978"/>
                </a:cubicBezTo>
                <a:lnTo>
                  <a:pt x="205155" y="116193"/>
                </a:lnTo>
                <a:cubicBezTo>
                  <a:pt x="198727" y="109493"/>
                  <a:pt x="189244" y="106732"/>
                  <a:pt x="180543" y="109027"/>
                </a:cubicBezTo>
                <a:cubicBezTo>
                  <a:pt x="171284" y="111470"/>
                  <a:pt x="164597" y="119184"/>
                  <a:pt x="163491" y="128699"/>
                </a:cubicBezTo>
                <a:lnTo>
                  <a:pt x="160301" y="128192"/>
                </a:lnTo>
                <a:cubicBezTo>
                  <a:pt x="160626" y="125509"/>
                  <a:pt x="161343" y="122953"/>
                  <a:pt x="162397" y="120583"/>
                </a:cubicBezTo>
                <a:cubicBezTo>
                  <a:pt x="163188" y="118806"/>
                  <a:pt x="164168" y="117134"/>
                  <a:pt x="165317" y="115593"/>
                </a:cubicBezTo>
                <a:close/>
                <a:moveTo>
                  <a:pt x="184774" y="76800"/>
                </a:moveTo>
                <a:cubicBezTo>
                  <a:pt x="189722" y="75892"/>
                  <a:pt x="194950" y="76276"/>
                  <a:pt x="199898" y="78055"/>
                </a:cubicBezTo>
                <a:lnTo>
                  <a:pt x="198784" y="81085"/>
                </a:lnTo>
                <a:cubicBezTo>
                  <a:pt x="190044" y="77951"/>
                  <a:pt x="180324" y="79705"/>
                  <a:pt x="173557" y="85636"/>
                </a:cubicBezTo>
                <a:cubicBezTo>
                  <a:pt x="166357" y="91948"/>
                  <a:pt x="163808" y="101834"/>
                  <a:pt x="167057" y="110845"/>
                </a:cubicBezTo>
                <a:lnTo>
                  <a:pt x="163976" y="111813"/>
                </a:lnTo>
                <a:cubicBezTo>
                  <a:pt x="161264" y="104174"/>
                  <a:pt x="162206" y="95982"/>
                  <a:pt x="166259" y="89343"/>
                </a:cubicBezTo>
                <a:lnTo>
                  <a:pt x="171329" y="83298"/>
                </a:lnTo>
                <a:cubicBezTo>
                  <a:pt x="175158" y="79908"/>
                  <a:pt x="179826" y="77708"/>
                  <a:pt x="184774" y="76800"/>
                </a:cubicBezTo>
                <a:close/>
                <a:moveTo>
                  <a:pt x="179076" y="24908"/>
                </a:moveTo>
                <a:cubicBezTo>
                  <a:pt x="173882" y="25821"/>
                  <a:pt x="169065" y="28595"/>
                  <a:pt x="165693" y="33023"/>
                </a:cubicBezTo>
                <a:lnTo>
                  <a:pt x="165081" y="32645"/>
                </a:lnTo>
                <a:lnTo>
                  <a:pt x="164343" y="33841"/>
                </a:lnTo>
                <a:lnTo>
                  <a:pt x="159156" y="28989"/>
                </a:lnTo>
                <a:cubicBezTo>
                  <a:pt x="147650" y="21890"/>
                  <a:pt x="132568" y="25462"/>
                  <a:pt x="125468" y="36968"/>
                </a:cubicBezTo>
                <a:cubicBezTo>
                  <a:pt x="125028" y="37682"/>
                  <a:pt x="124628" y="38410"/>
                  <a:pt x="124607" y="39302"/>
                </a:cubicBezTo>
                <a:cubicBezTo>
                  <a:pt x="121192" y="53871"/>
                  <a:pt x="126621" y="67918"/>
                  <a:pt x="137512" y="72288"/>
                </a:cubicBezTo>
                <a:lnTo>
                  <a:pt x="136408" y="75373"/>
                </a:lnTo>
                <a:cubicBezTo>
                  <a:pt x="125065" y="70889"/>
                  <a:pt x="118824" y="57470"/>
                  <a:pt x="120792" y="42874"/>
                </a:cubicBezTo>
                <a:cubicBezTo>
                  <a:pt x="110219" y="38045"/>
                  <a:pt x="97555" y="41998"/>
                  <a:pt x="91229" y="52250"/>
                </a:cubicBezTo>
                <a:cubicBezTo>
                  <a:pt x="86215" y="60377"/>
                  <a:pt x="87164" y="68019"/>
                  <a:pt x="90995" y="75559"/>
                </a:cubicBezTo>
                <a:cubicBezTo>
                  <a:pt x="88405" y="77546"/>
                  <a:pt x="86197" y="80074"/>
                  <a:pt x="84391" y="83001"/>
                </a:cubicBezTo>
                <a:cubicBezTo>
                  <a:pt x="75261" y="97799"/>
                  <a:pt x="79855" y="117197"/>
                  <a:pt x="94653" y="126328"/>
                </a:cubicBezTo>
                <a:cubicBezTo>
                  <a:pt x="99603" y="129383"/>
                  <a:pt x="105068" y="130901"/>
                  <a:pt x="110449" y="130283"/>
                </a:cubicBezTo>
                <a:cubicBezTo>
                  <a:pt x="111461" y="121556"/>
                  <a:pt x="114239" y="112980"/>
                  <a:pt x="118788" y="105103"/>
                </a:cubicBezTo>
                <a:lnTo>
                  <a:pt x="122060" y="106993"/>
                </a:lnTo>
                <a:cubicBezTo>
                  <a:pt x="117549" y="114804"/>
                  <a:pt x="114885" y="123345"/>
                  <a:pt x="114602" y="132066"/>
                </a:cubicBezTo>
                <a:cubicBezTo>
                  <a:pt x="118189" y="142541"/>
                  <a:pt x="127538" y="149533"/>
                  <a:pt x="138054" y="150704"/>
                </a:cubicBezTo>
                <a:lnTo>
                  <a:pt x="138622" y="157584"/>
                </a:lnTo>
                <a:cubicBezTo>
                  <a:pt x="141809" y="168599"/>
                  <a:pt x="152592" y="175355"/>
                  <a:pt x="163536" y="173320"/>
                </a:cubicBezTo>
                <a:lnTo>
                  <a:pt x="163736" y="174011"/>
                </a:lnTo>
                <a:lnTo>
                  <a:pt x="165086" y="173621"/>
                </a:lnTo>
                <a:lnTo>
                  <a:pt x="165671" y="180699"/>
                </a:lnTo>
                <a:cubicBezTo>
                  <a:pt x="169429" y="193686"/>
                  <a:pt x="183003" y="201168"/>
                  <a:pt x="195990" y="197411"/>
                </a:cubicBezTo>
                <a:cubicBezTo>
                  <a:pt x="196796" y="197178"/>
                  <a:pt x="197581" y="196907"/>
                  <a:pt x="198196" y="196260"/>
                </a:cubicBezTo>
                <a:cubicBezTo>
                  <a:pt x="209934" y="188156"/>
                  <a:pt x="215400" y="175007"/>
                  <a:pt x="211155" y="164763"/>
                </a:cubicBezTo>
                <a:cubicBezTo>
                  <a:pt x="205121" y="170199"/>
                  <a:pt x="196738" y="172687"/>
                  <a:pt x="188343" y="171472"/>
                </a:cubicBezTo>
                <a:lnTo>
                  <a:pt x="188829" y="168281"/>
                </a:lnTo>
                <a:cubicBezTo>
                  <a:pt x="198020" y="169602"/>
                  <a:pt x="207192" y="165939"/>
                  <a:pt x="212635" y="158774"/>
                </a:cubicBezTo>
                <a:cubicBezTo>
                  <a:pt x="218427" y="151149"/>
                  <a:pt x="218946" y="140953"/>
                  <a:pt x="213960" y="132774"/>
                </a:cubicBezTo>
                <a:lnTo>
                  <a:pt x="216785" y="131210"/>
                </a:lnTo>
                <a:cubicBezTo>
                  <a:pt x="222366" y="140465"/>
                  <a:pt x="221779" y="151983"/>
                  <a:pt x="215286" y="160619"/>
                </a:cubicBezTo>
                <a:lnTo>
                  <a:pt x="213805" y="162105"/>
                </a:lnTo>
                <a:cubicBezTo>
                  <a:pt x="218946" y="172938"/>
                  <a:pt x="214526" y="186813"/>
                  <a:pt x="203421" y="196175"/>
                </a:cubicBezTo>
                <a:cubicBezTo>
                  <a:pt x="208012" y="206854"/>
                  <a:pt x="220050" y="212429"/>
                  <a:pt x="231622" y="209082"/>
                </a:cubicBezTo>
                <a:cubicBezTo>
                  <a:pt x="239377" y="206838"/>
                  <a:pt x="243741" y="201989"/>
                  <a:pt x="246092" y="195539"/>
                </a:cubicBezTo>
                <a:cubicBezTo>
                  <a:pt x="255042" y="199507"/>
                  <a:pt x="265290" y="198199"/>
                  <a:pt x="272958" y="192601"/>
                </a:cubicBezTo>
                <a:lnTo>
                  <a:pt x="276795" y="193971"/>
                </a:lnTo>
                <a:cubicBezTo>
                  <a:pt x="289009" y="194016"/>
                  <a:pt x="298363" y="193248"/>
                  <a:pt x="304258" y="183694"/>
                </a:cubicBezTo>
                <a:cubicBezTo>
                  <a:pt x="309343" y="175453"/>
                  <a:pt x="308953" y="165378"/>
                  <a:pt x="303795" y="157923"/>
                </a:cubicBezTo>
                <a:cubicBezTo>
                  <a:pt x="298315" y="164420"/>
                  <a:pt x="291041" y="168177"/>
                  <a:pt x="283702" y="168174"/>
                </a:cubicBezTo>
                <a:lnTo>
                  <a:pt x="283555" y="164527"/>
                </a:lnTo>
                <a:cubicBezTo>
                  <a:pt x="293404" y="164978"/>
                  <a:pt x="303289" y="157339"/>
                  <a:pt x="308110" y="145450"/>
                </a:cubicBezTo>
                <a:cubicBezTo>
                  <a:pt x="311022" y="136198"/>
                  <a:pt x="308752" y="126109"/>
                  <a:pt x="302169" y="119023"/>
                </a:cubicBezTo>
                <a:cubicBezTo>
                  <a:pt x="296249" y="127191"/>
                  <a:pt x="286098" y="131525"/>
                  <a:pt x="275782" y="130309"/>
                </a:cubicBezTo>
                <a:lnTo>
                  <a:pt x="276183" y="127106"/>
                </a:lnTo>
                <a:cubicBezTo>
                  <a:pt x="285405" y="128184"/>
                  <a:pt x="294478" y="124281"/>
                  <a:pt x="299730" y="116974"/>
                </a:cubicBezTo>
                <a:lnTo>
                  <a:pt x="300207" y="116045"/>
                </a:lnTo>
                <a:cubicBezTo>
                  <a:pt x="300079" y="107222"/>
                  <a:pt x="295342" y="98867"/>
                  <a:pt x="287259" y="93880"/>
                </a:cubicBezTo>
                <a:cubicBezTo>
                  <a:pt x="284295" y="92051"/>
                  <a:pt x="281129" y="90828"/>
                  <a:pt x="277855" y="90561"/>
                </a:cubicBezTo>
                <a:cubicBezTo>
                  <a:pt x="271916" y="104194"/>
                  <a:pt x="259881" y="112708"/>
                  <a:pt x="248172" y="111695"/>
                </a:cubicBezTo>
                <a:cubicBezTo>
                  <a:pt x="248002" y="114741"/>
                  <a:pt x="246936" y="117719"/>
                  <a:pt x="245089" y="120348"/>
                </a:cubicBezTo>
                <a:cubicBezTo>
                  <a:pt x="241307" y="125729"/>
                  <a:pt x="234825" y="128827"/>
                  <a:pt x="228007" y="128511"/>
                </a:cubicBezTo>
                <a:lnTo>
                  <a:pt x="228158" y="125380"/>
                </a:lnTo>
                <a:cubicBezTo>
                  <a:pt x="233848" y="125642"/>
                  <a:pt x="239262" y="123097"/>
                  <a:pt x="242439" y="118667"/>
                </a:cubicBezTo>
                <a:cubicBezTo>
                  <a:pt x="244071" y="116391"/>
                  <a:pt x="244987" y="113796"/>
                  <a:pt x="245116" y="111152"/>
                </a:cubicBezTo>
                <a:lnTo>
                  <a:pt x="243716" y="110904"/>
                </a:lnTo>
                <a:lnTo>
                  <a:pt x="244539" y="108155"/>
                </a:lnTo>
                <a:cubicBezTo>
                  <a:pt x="244792" y="106166"/>
                  <a:pt x="244131" y="104285"/>
                  <a:pt x="243078" y="102544"/>
                </a:cubicBezTo>
                <a:cubicBezTo>
                  <a:pt x="240257" y="97875"/>
                  <a:pt x="235048" y="94922"/>
                  <a:pt x="229344" y="94755"/>
                </a:cubicBezTo>
                <a:lnTo>
                  <a:pt x="229436" y="91621"/>
                </a:lnTo>
                <a:cubicBezTo>
                  <a:pt x="236268" y="91821"/>
                  <a:pt x="242499" y="95409"/>
                  <a:pt x="245850" y="101072"/>
                </a:cubicBezTo>
                <a:cubicBezTo>
                  <a:pt x="247129" y="103235"/>
                  <a:pt x="247915" y="105575"/>
                  <a:pt x="248037" y="107973"/>
                </a:cubicBezTo>
                <a:cubicBezTo>
                  <a:pt x="258268" y="109553"/>
                  <a:pt x="268981" y="102051"/>
                  <a:pt x="274232" y="89778"/>
                </a:cubicBezTo>
                <a:cubicBezTo>
                  <a:pt x="278708" y="77339"/>
                  <a:pt x="274020" y="63056"/>
                  <a:pt x="262316" y="55834"/>
                </a:cubicBezTo>
                <a:cubicBezTo>
                  <a:pt x="257734" y="53007"/>
                  <a:pt x="252666" y="51626"/>
                  <a:pt x="247691" y="52231"/>
                </a:cubicBezTo>
                <a:cubicBezTo>
                  <a:pt x="248705" y="60913"/>
                  <a:pt x="245967" y="69020"/>
                  <a:pt x="239739" y="74185"/>
                </a:cubicBezTo>
                <a:lnTo>
                  <a:pt x="237649" y="71664"/>
                </a:lnTo>
                <a:cubicBezTo>
                  <a:pt x="244579" y="65918"/>
                  <a:pt x="246481" y="55888"/>
                  <a:pt x="243151" y="45920"/>
                </a:cubicBezTo>
                <a:cubicBezTo>
                  <a:pt x="241194" y="40124"/>
                  <a:pt x="237183" y="35004"/>
                  <a:pt x="231542" y="31523"/>
                </a:cubicBezTo>
                <a:cubicBezTo>
                  <a:pt x="221392" y="25261"/>
                  <a:pt x="208864" y="26095"/>
                  <a:pt x="199763" y="32668"/>
                </a:cubicBezTo>
                <a:lnTo>
                  <a:pt x="194721" y="27952"/>
                </a:lnTo>
                <a:cubicBezTo>
                  <a:pt x="189842" y="24941"/>
                  <a:pt x="184271" y="23995"/>
                  <a:pt x="179076" y="24908"/>
                </a:cubicBezTo>
                <a:close/>
                <a:moveTo>
                  <a:pt x="190632" y="62"/>
                </a:moveTo>
                <a:cubicBezTo>
                  <a:pt x="300121" y="2329"/>
                  <a:pt x="391248" y="125645"/>
                  <a:pt x="309641" y="225160"/>
                </a:cubicBezTo>
                <a:cubicBezTo>
                  <a:pt x="282892" y="251229"/>
                  <a:pt x="279266" y="288859"/>
                  <a:pt x="302841" y="374772"/>
                </a:cubicBezTo>
                <a:lnTo>
                  <a:pt x="121266" y="376812"/>
                </a:lnTo>
                <a:lnTo>
                  <a:pt x="109025" y="322355"/>
                </a:lnTo>
                <a:cubicBezTo>
                  <a:pt x="76580" y="333165"/>
                  <a:pt x="40716" y="329924"/>
                  <a:pt x="28778" y="318327"/>
                </a:cubicBezTo>
                <a:cubicBezTo>
                  <a:pt x="22923" y="311868"/>
                  <a:pt x="25422" y="291738"/>
                  <a:pt x="32859" y="276164"/>
                </a:cubicBezTo>
                <a:cubicBezTo>
                  <a:pt x="35235" y="270344"/>
                  <a:pt x="23179" y="268321"/>
                  <a:pt x="20618" y="259843"/>
                </a:cubicBezTo>
                <a:cubicBezTo>
                  <a:pt x="19440" y="251965"/>
                  <a:pt x="27377" y="251682"/>
                  <a:pt x="30757" y="247602"/>
                </a:cubicBezTo>
                <a:lnTo>
                  <a:pt x="18516" y="238938"/>
                </a:lnTo>
                <a:cubicBezTo>
                  <a:pt x="12669" y="232923"/>
                  <a:pt x="25811" y="221592"/>
                  <a:pt x="29458" y="212919"/>
                </a:cubicBezTo>
                <a:cubicBezTo>
                  <a:pt x="16679" y="208924"/>
                  <a:pt x="7006" y="203466"/>
                  <a:pt x="307" y="196983"/>
                </a:cubicBezTo>
                <a:cubicBezTo>
                  <a:pt x="-2572" y="186228"/>
                  <a:pt x="15339" y="171234"/>
                  <a:pt x="31089" y="151672"/>
                </a:cubicBezTo>
                <a:cubicBezTo>
                  <a:pt x="47602" y="132201"/>
                  <a:pt x="33821" y="117353"/>
                  <a:pt x="46470" y="75544"/>
                </a:cubicBezTo>
                <a:cubicBezTo>
                  <a:pt x="66559" y="23813"/>
                  <a:pt x="114124" y="-1423"/>
                  <a:pt x="190632" y="62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1" name="Oval 8">
            <a:extLst>
              <a:ext uri="{FF2B5EF4-FFF2-40B4-BE49-F238E27FC236}">
                <a16:creationId xmlns:a16="http://schemas.microsoft.com/office/drawing/2014/main" id="{E3D5639C-49CF-43D9-965F-7653D69F451F}"/>
              </a:ext>
            </a:extLst>
          </p:cNvPr>
          <p:cNvSpPr/>
          <p:nvPr/>
        </p:nvSpPr>
        <p:spPr>
          <a:xfrm>
            <a:off x="6967308" y="2429072"/>
            <a:ext cx="527152" cy="529870"/>
          </a:xfrm>
          <a:custGeom>
            <a:avLst/>
            <a:gdLst/>
            <a:ahLst/>
            <a:cxnLst/>
            <a:rect l="l" t="t" r="r" b="b"/>
            <a:pathLst>
              <a:path w="3068057" h="3083879">
                <a:moveTo>
                  <a:pt x="1943022" y="0"/>
                </a:moveTo>
                <a:cubicBezTo>
                  <a:pt x="2091435" y="0"/>
                  <a:pt x="2214809" y="107202"/>
                  <a:pt x="2232575" y="249298"/>
                </a:cubicBezTo>
                <a:cubicBezTo>
                  <a:pt x="2066806" y="323095"/>
                  <a:pt x="1966497" y="475331"/>
                  <a:pt x="1992863" y="623272"/>
                </a:cubicBezTo>
                <a:lnTo>
                  <a:pt x="2032344" y="614884"/>
                </a:lnTo>
                <a:cubicBezTo>
                  <a:pt x="2007703" y="472429"/>
                  <a:pt x="2119863" y="324636"/>
                  <a:pt x="2294697" y="266187"/>
                </a:cubicBezTo>
                <a:cubicBezTo>
                  <a:pt x="2304190" y="260641"/>
                  <a:pt x="2314409" y="260119"/>
                  <a:pt x="2324748" y="260119"/>
                </a:cubicBezTo>
                <a:cubicBezTo>
                  <a:pt x="2491310" y="260119"/>
                  <a:pt x="2626336" y="395145"/>
                  <a:pt x="2626336" y="561708"/>
                </a:cubicBezTo>
                <a:lnTo>
                  <a:pt x="2609021" y="647481"/>
                </a:lnTo>
                <a:lnTo>
                  <a:pt x="2626336" y="647481"/>
                </a:lnTo>
                <a:lnTo>
                  <a:pt x="2626336" y="656343"/>
                </a:lnTo>
                <a:cubicBezTo>
                  <a:pt x="2762823" y="669742"/>
                  <a:pt x="2867295" y="786613"/>
                  <a:pt x="2867295" y="927882"/>
                </a:cubicBezTo>
                <a:lnTo>
                  <a:pt x="2850464" y="1011252"/>
                </a:lnTo>
                <a:cubicBezTo>
                  <a:pt x="2978255" y="1064152"/>
                  <a:pt x="3068057" y="1190111"/>
                  <a:pt x="3068057" y="1337042"/>
                </a:cubicBezTo>
                <a:cubicBezTo>
                  <a:pt x="3068057" y="1418703"/>
                  <a:pt x="3040320" y="1493884"/>
                  <a:pt x="2992210" y="1551889"/>
                </a:cubicBezTo>
                <a:cubicBezTo>
                  <a:pt x="2909241" y="1651289"/>
                  <a:pt x="2791782" y="1696238"/>
                  <a:pt x="2686704" y="1660749"/>
                </a:cubicBezTo>
                <a:lnTo>
                  <a:pt x="2673794" y="1698968"/>
                </a:lnTo>
                <a:cubicBezTo>
                  <a:pt x="2768232" y="1730865"/>
                  <a:pt x="2870956" y="1707121"/>
                  <a:pt x="2955415" y="1640323"/>
                </a:cubicBezTo>
                <a:cubicBezTo>
                  <a:pt x="2993943" y="1688574"/>
                  <a:pt x="3012247" y="1750635"/>
                  <a:pt x="3012247" y="1816968"/>
                </a:cubicBezTo>
                <a:cubicBezTo>
                  <a:pt x="3012247" y="1986406"/>
                  <a:pt x="2892829" y="2127952"/>
                  <a:pt x="2733451" y="2161496"/>
                </a:cubicBezTo>
                <a:cubicBezTo>
                  <a:pt x="2570803" y="2185843"/>
                  <a:pt x="2422847" y="2122052"/>
                  <a:pt x="2373218" y="2004561"/>
                </a:cubicBezTo>
                <a:cubicBezTo>
                  <a:pt x="2397575" y="1987765"/>
                  <a:pt x="2417022" y="1964396"/>
                  <a:pt x="2431421" y="1936987"/>
                </a:cubicBezTo>
                <a:cubicBezTo>
                  <a:pt x="2469123" y="1865220"/>
                  <a:pt x="2466430" y="1776674"/>
                  <a:pt x="2424327" y="1703750"/>
                </a:cubicBezTo>
                <a:lnTo>
                  <a:pt x="2390880" y="1723060"/>
                </a:lnTo>
                <a:cubicBezTo>
                  <a:pt x="2426033" y="1783948"/>
                  <a:pt x="2428758" y="1857660"/>
                  <a:pt x="2398065" y="1917447"/>
                </a:cubicBezTo>
                <a:cubicBezTo>
                  <a:pt x="2386618" y="1939743"/>
                  <a:pt x="2371177" y="1958844"/>
                  <a:pt x="2348681" y="1969064"/>
                </a:cubicBezTo>
                <a:lnTo>
                  <a:pt x="2314536" y="1978212"/>
                </a:lnTo>
                <a:lnTo>
                  <a:pt x="2320989" y="1994504"/>
                </a:lnTo>
                <a:cubicBezTo>
                  <a:pt x="2292439" y="2010252"/>
                  <a:pt x="2259301" y="2017439"/>
                  <a:pt x="2224883" y="2015050"/>
                </a:cubicBezTo>
                <a:cubicBezTo>
                  <a:pt x="2157880" y="2010397"/>
                  <a:pt x="2096183" y="1970105"/>
                  <a:pt x="2062112" y="1908746"/>
                </a:cubicBezTo>
                <a:lnTo>
                  <a:pt x="2028307" y="1927422"/>
                </a:lnTo>
                <a:cubicBezTo>
                  <a:pt x="2069101" y="2000945"/>
                  <a:pt x="2143517" y="2048870"/>
                  <a:pt x="2224395" y="2053708"/>
                </a:cubicBezTo>
                <a:cubicBezTo>
                  <a:pt x="2263912" y="2056070"/>
                  <a:pt x="2302036" y="2047984"/>
                  <a:pt x="2335071" y="2030056"/>
                </a:cubicBezTo>
                <a:cubicBezTo>
                  <a:pt x="2400196" y="2159379"/>
                  <a:pt x="2567325" y="2230480"/>
                  <a:pt x="2748680" y="2204554"/>
                </a:cubicBezTo>
                <a:cubicBezTo>
                  <a:pt x="2767068" y="2240602"/>
                  <a:pt x="2774723" y="2281713"/>
                  <a:pt x="2774723" y="2324613"/>
                </a:cubicBezTo>
                <a:cubicBezTo>
                  <a:pt x="2774723" y="2444667"/>
                  <a:pt x="2714770" y="2550720"/>
                  <a:pt x="2619461" y="2609132"/>
                </a:cubicBezTo>
                <a:cubicBezTo>
                  <a:pt x="2594093" y="2739763"/>
                  <a:pt x="2496512" y="2844553"/>
                  <a:pt x="2368919" y="2876858"/>
                </a:cubicBezTo>
                <a:cubicBezTo>
                  <a:pt x="2184369" y="2908073"/>
                  <a:pt x="2016372" y="2826285"/>
                  <a:pt x="1978290" y="2684161"/>
                </a:cubicBezTo>
                <a:lnTo>
                  <a:pt x="1939323" y="2694602"/>
                </a:lnTo>
                <a:cubicBezTo>
                  <a:pt x="1970494" y="2810931"/>
                  <a:pt x="2075973" y="2892306"/>
                  <a:pt x="2210223" y="2912307"/>
                </a:cubicBezTo>
                <a:cubicBezTo>
                  <a:pt x="2165434" y="3014618"/>
                  <a:pt x="2062317" y="3083879"/>
                  <a:pt x="1943022" y="3083879"/>
                </a:cubicBezTo>
                <a:cubicBezTo>
                  <a:pt x="1804718" y="3083879"/>
                  <a:pt x="1736151" y="2990782"/>
                  <a:pt x="1657612" y="2862428"/>
                </a:cubicBezTo>
                <a:cubicBezTo>
                  <a:pt x="1632100" y="2775963"/>
                  <a:pt x="1598588" y="2449530"/>
                  <a:pt x="1653064" y="2147091"/>
                </a:cubicBezTo>
                <a:cubicBezTo>
                  <a:pt x="1775302" y="2294672"/>
                  <a:pt x="1947360" y="2360889"/>
                  <a:pt x="2101389" y="2319520"/>
                </a:cubicBezTo>
                <a:lnTo>
                  <a:pt x="2085913" y="2268654"/>
                </a:lnTo>
                <a:cubicBezTo>
                  <a:pt x="1935632" y="2308197"/>
                  <a:pt x="1765039" y="2228547"/>
                  <a:pt x="1652548" y="2065927"/>
                </a:cubicBezTo>
                <a:cubicBezTo>
                  <a:pt x="1594744" y="1988631"/>
                  <a:pt x="1552933" y="1543383"/>
                  <a:pt x="1647107" y="1210118"/>
                </a:cubicBezTo>
                <a:cubicBezTo>
                  <a:pt x="1757451" y="1073526"/>
                  <a:pt x="1924310" y="1023711"/>
                  <a:pt x="2044795" y="1095494"/>
                </a:cubicBezTo>
                <a:lnTo>
                  <a:pt x="2046624" y="1092427"/>
                </a:lnTo>
                <a:cubicBezTo>
                  <a:pt x="2044963" y="1115904"/>
                  <a:pt x="2049817" y="1139574"/>
                  <a:pt x="2059741" y="1162003"/>
                </a:cubicBezTo>
                <a:cubicBezTo>
                  <a:pt x="2085174" y="1219476"/>
                  <a:pt x="2140055" y="1259997"/>
                  <a:pt x="2204060" y="1268556"/>
                </a:cubicBezTo>
                <a:lnTo>
                  <a:pt x="2208020" y="1238949"/>
                </a:lnTo>
                <a:cubicBezTo>
                  <a:pt x="2154665" y="1231814"/>
                  <a:pt x="2108853" y="1198319"/>
                  <a:pt x="2087448" y="1150798"/>
                </a:cubicBezTo>
                <a:cubicBezTo>
                  <a:pt x="2064784" y="1100476"/>
                  <a:pt x="2073123" y="1042569"/>
                  <a:pt x="2109077" y="1000639"/>
                </a:cubicBezTo>
                <a:cubicBezTo>
                  <a:pt x="2142987" y="961090"/>
                  <a:pt x="2196315" y="941798"/>
                  <a:pt x="2249471" y="949847"/>
                </a:cubicBezTo>
                <a:lnTo>
                  <a:pt x="2253988" y="920317"/>
                </a:lnTo>
                <a:cubicBezTo>
                  <a:pt x="2190211" y="910645"/>
                  <a:pt x="2126205" y="934132"/>
                  <a:pt x="2085632" y="982099"/>
                </a:cubicBezTo>
                <a:lnTo>
                  <a:pt x="2052614" y="1055246"/>
                </a:lnTo>
                <a:cubicBezTo>
                  <a:pt x="1928226" y="988072"/>
                  <a:pt x="1765306" y="1028878"/>
                  <a:pt x="1646726" y="1149851"/>
                </a:cubicBezTo>
                <a:cubicBezTo>
                  <a:pt x="1576863" y="1018908"/>
                  <a:pt x="1584053" y="461235"/>
                  <a:pt x="1633436" y="269593"/>
                </a:cubicBezTo>
                <a:cubicBezTo>
                  <a:pt x="1697428" y="119029"/>
                  <a:pt x="1776459" y="0"/>
                  <a:pt x="1943022" y="0"/>
                </a:cubicBezTo>
                <a:close/>
                <a:moveTo>
                  <a:pt x="1125035" y="0"/>
                </a:moveTo>
                <a:cubicBezTo>
                  <a:pt x="1263339" y="0"/>
                  <a:pt x="1331906" y="93097"/>
                  <a:pt x="1410445" y="221451"/>
                </a:cubicBezTo>
                <a:cubicBezTo>
                  <a:pt x="1435957" y="307916"/>
                  <a:pt x="1469469" y="634350"/>
                  <a:pt x="1414993" y="936788"/>
                </a:cubicBezTo>
                <a:cubicBezTo>
                  <a:pt x="1292755" y="789207"/>
                  <a:pt x="1120697" y="722990"/>
                  <a:pt x="966668" y="764359"/>
                </a:cubicBezTo>
                <a:lnTo>
                  <a:pt x="982144" y="815225"/>
                </a:lnTo>
                <a:cubicBezTo>
                  <a:pt x="1132425" y="775682"/>
                  <a:pt x="1303018" y="855332"/>
                  <a:pt x="1415509" y="1017952"/>
                </a:cubicBezTo>
                <a:cubicBezTo>
                  <a:pt x="1473313" y="1095249"/>
                  <a:pt x="1515123" y="1540497"/>
                  <a:pt x="1420950" y="1873762"/>
                </a:cubicBezTo>
                <a:cubicBezTo>
                  <a:pt x="1310606" y="2010353"/>
                  <a:pt x="1143747" y="2060168"/>
                  <a:pt x="1023262" y="1988385"/>
                </a:cubicBezTo>
                <a:lnTo>
                  <a:pt x="1021433" y="1991453"/>
                </a:lnTo>
                <a:cubicBezTo>
                  <a:pt x="1023094" y="1967976"/>
                  <a:pt x="1018240" y="1944306"/>
                  <a:pt x="1008316" y="1921877"/>
                </a:cubicBezTo>
                <a:cubicBezTo>
                  <a:pt x="982883" y="1864403"/>
                  <a:pt x="928002" y="1823883"/>
                  <a:pt x="863997" y="1815323"/>
                </a:cubicBezTo>
                <a:lnTo>
                  <a:pt x="860037" y="1844930"/>
                </a:lnTo>
                <a:cubicBezTo>
                  <a:pt x="913392" y="1852066"/>
                  <a:pt x="959204" y="1885560"/>
                  <a:pt x="980609" y="1933082"/>
                </a:cubicBezTo>
                <a:cubicBezTo>
                  <a:pt x="1003273" y="1983404"/>
                  <a:pt x="994934" y="2041310"/>
                  <a:pt x="958980" y="2083241"/>
                </a:cubicBezTo>
                <a:cubicBezTo>
                  <a:pt x="925070" y="2122789"/>
                  <a:pt x="871742" y="2142082"/>
                  <a:pt x="818586" y="2134033"/>
                </a:cubicBezTo>
                <a:lnTo>
                  <a:pt x="814069" y="2163562"/>
                </a:lnTo>
                <a:cubicBezTo>
                  <a:pt x="877846" y="2173235"/>
                  <a:pt x="941852" y="2149747"/>
                  <a:pt x="982425" y="2101780"/>
                </a:cubicBezTo>
                <a:lnTo>
                  <a:pt x="1015443" y="2028633"/>
                </a:lnTo>
                <a:cubicBezTo>
                  <a:pt x="1139831" y="2095808"/>
                  <a:pt x="1302751" y="2055001"/>
                  <a:pt x="1421331" y="1934029"/>
                </a:cubicBezTo>
                <a:cubicBezTo>
                  <a:pt x="1491194" y="2064971"/>
                  <a:pt x="1484003" y="2622644"/>
                  <a:pt x="1434621" y="2814287"/>
                </a:cubicBezTo>
                <a:cubicBezTo>
                  <a:pt x="1370629" y="2964850"/>
                  <a:pt x="1291598" y="3083879"/>
                  <a:pt x="1125035" y="3083879"/>
                </a:cubicBezTo>
                <a:cubicBezTo>
                  <a:pt x="976622" y="3083879"/>
                  <a:pt x="853248" y="2976677"/>
                  <a:pt x="835482" y="2834581"/>
                </a:cubicBezTo>
                <a:cubicBezTo>
                  <a:pt x="1001251" y="2760784"/>
                  <a:pt x="1101560" y="2608549"/>
                  <a:pt x="1075194" y="2460607"/>
                </a:cubicBezTo>
                <a:lnTo>
                  <a:pt x="1035713" y="2468996"/>
                </a:lnTo>
                <a:cubicBezTo>
                  <a:pt x="1060354" y="2611450"/>
                  <a:pt x="948194" y="2759243"/>
                  <a:pt x="773360" y="2817692"/>
                </a:cubicBezTo>
                <a:cubicBezTo>
                  <a:pt x="763867" y="2823239"/>
                  <a:pt x="753648" y="2823760"/>
                  <a:pt x="743309" y="2823760"/>
                </a:cubicBezTo>
                <a:cubicBezTo>
                  <a:pt x="576747" y="2823760"/>
                  <a:pt x="441721" y="2688734"/>
                  <a:pt x="441721" y="2522172"/>
                </a:cubicBezTo>
                <a:lnTo>
                  <a:pt x="459036" y="2436399"/>
                </a:lnTo>
                <a:lnTo>
                  <a:pt x="441721" y="2436399"/>
                </a:lnTo>
                <a:lnTo>
                  <a:pt x="441721" y="2427537"/>
                </a:lnTo>
                <a:cubicBezTo>
                  <a:pt x="305234" y="2414137"/>
                  <a:pt x="200762" y="2297266"/>
                  <a:pt x="200762" y="2155997"/>
                </a:cubicBezTo>
                <a:lnTo>
                  <a:pt x="217593" y="2072628"/>
                </a:lnTo>
                <a:cubicBezTo>
                  <a:pt x="89802" y="2019727"/>
                  <a:pt x="0" y="1893768"/>
                  <a:pt x="0" y="1746838"/>
                </a:cubicBezTo>
                <a:cubicBezTo>
                  <a:pt x="0" y="1665177"/>
                  <a:pt x="27737" y="1589996"/>
                  <a:pt x="75847" y="1531990"/>
                </a:cubicBezTo>
                <a:cubicBezTo>
                  <a:pt x="158816" y="1432590"/>
                  <a:pt x="276275" y="1387641"/>
                  <a:pt x="381353" y="1423131"/>
                </a:cubicBezTo>
                <a:lnTo>
                  <a:pt x="394263" y="1384911"/>
                </a:lnTo>
                <a:cubicBezTo>
                  <a:pt x="299825" y="1353014"/>
                  <a:pt x="197101" y="1376758"/>
                  <a:pt x="112642" y="1443556"/>
                </a:cubicBezTo>
                <a:cubicBezTo>
                  <a:pt x="74114" y="1395305"/>
                  <a:pt x="55810" y="1333244"/>
                  <a:pt x="55810" y="1266911"/>
                </a:cubicBezTo>
                <a:cubicBezTo>
                  <a:pt x="55810" y="1097473"/>
                  <a:pt x="175228" y="955927"/>
                  <a:pt x="334606" y="922383"/>
                </a:cubicBezTo>
                <a:cubicBezTo>
                  <a:pt x="497254" y="898036"/>
                  <a:pt x="645210" y="961827"/>
                  <a:pt x="694839" y="1079319"/>
                </a:cubicBezTo>
                <a:cubicBezTo>
                  <a:pt x="670482" y="1096114"/>
                  <a:pt x="651035" y="1119484"/>
                  <a:pt x="636636" y="1146893"/>
                </a:cubicBezTo>
                <a:cubicBezTo>
                  <a:pt x="598934" y="1218660"/>
                  <a:pt x="601627" y="1307205"/>
                  <a:pt x="643730" y="1380130"/>
                </a:cubicBezTo>
                <a:lnTo>
                  <a:pt x="677177" y="1360819"/>
                </a:lnTo>
                <a:cubicBezTo>
                  <a:pt x="642024" y="1299932"/>
                  <a:pt x="639299" y="1226219"/>
                  <a:pt x="669992" y="1166433"/>
                </a:cubicBezTo>
                <a:cubicBezTo>
                  <a:pt x="681439" y="1144136"/>
                  <a:pt x="696880" y="1125036"/>
                  <a:pt x="719376" y="1114815"/>
                </a:cubicBezTo>
                <a:lnTo>
                  <a:pt x="753521" y="1105667"/>
                </a:lnTo>
                <a:lnTo>
                  <a:pt x="747068" y="1089375"/>
                </a:lnTo>
                <a:cubicBezTo>
                  <a:pt x="775618" y="1073627"/>
                  <a:pt x="808756" y="1066440"/>
                  <a:pt x="843174" y="1068829"/>
                </a:cubicBezTo>
                <a:cubicBezTo>
                  <a:pt x="910177" y="1073482"/>
                  <a:pt x="971874" y="1113774"/>
                  <a:pt x="1005945" y="1175134"/>
                </a:cubicBezTo>
                <a:lnTo>
                  <a:pt x="1039750" y="1156458"/>
                </a:lnTo>
                <a:cubicBezTo>
                  <a:pt x="998956" y="1082934"/>
                  <a:pt x="924540" y="1035010"/>
                  <a:pt x="843662" y="1030172"/>
                </a:cubicBezTo>
                <a:cubicBezTo>
                  <a:pt x="804145" y="1027809"/>
                  <a:pt x="766021" y="1035895"/>
                  <a:pt x="732986" y="1053824"/>
                </a:cubicBezTo>
                <a:cubicBezTo>
                  <a:pt x="667861" y="924500"/>
                  <a:pt x="500732" y="853399"/>
                  <a:pt x="319377" y="879325"/>
                </a:cubicBezTo>
                <a:cubicBezTo>
                  <a:pt x="300989" y="843277"/>
                  <a:pt x="293334" y="802167"/>
                  <a:pt x="293334" y="759266"/>
                </a:cubicBezTo>
                <a:cubicBezTo>
                  <a:pt x="293334" y="639212"/>
                  <a:pt x="353287" y="533159"/>
                  <a:pt x="448596" y="474747"/>
                </a:cubicBezTo>
                <a:cubicBezTo>
                  <a:pt x="473964" y="344116"/>
                  <a:pt x="571545" y="239326"/>
                  <a:pt x="699138" y="207021"/>
                </a:cubicBezTo>
                <a:cubicBezTo>
                  <a:pt x="883688" y="175806"/>
                  <a:pt x="1051685" y="257594"/>
                  <a:pt x="1089767" y="399718"/>
                </a:cubicBezTo>
                <a:lnTo>
                  <a:pt x="1128734" y="389277"/>
                </a:lnTo>
                <a:cubicBezTo>
                  <a:pt x="1097563" y="272948"/>
                  <a:pt x="992084" y="191573"/>
                  <a:pt x="857834" y="171572"/>
                </a:cubicBezTo>
                <a:cubicBezTo>
                  <a:pt x="902623" y="69261"/>
                  <a:pt x="1005740" y="0"/>
                  <a:pt x="112503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72" name="Group 110">
            <a:extLst>
              <a:ext uri="{FF2B5EF4-FFF2-40B4-BE49-F238E27FC236}">
                <a16:creationId xmlns:a16="http://schemas.microsoft.com/office/drawing/2014/main" id="{D519BD50-C580-4623-8810-E04695FA5F45}"/>
              </a:ext>
            </a:extLst>
          </p:cNvPr>
          <p:cNvGrpSpPr/>
          <p:nvPr/>
        </p:nvGrpSpPr>
        <p:grpSpPr>
          <a:xfrm>
            <a:off x="5291981" y="2416730"/>
            <a:ext cx="501857" cy="554554"/>
            <a:chOff x="4835382" y="73243"/>
            <a:chExt cx="2920830" cy="3227535"/>
          </a:xfrm>
          <a:solidFill>
            <a:schemeClr val="accent4"/>
          </a:solidFill>
        </p:grpSpPr>
        <p:sp>
          <p:nvSpPr>
            <p:cNvPr id="73" name="Freeform 111">
              <a:extLst>
                <a:ext uri="{FF2B5EF4-FFF2-40B4-BE49-F238E27FC236}">
                  <a16:creationId xmlns:a16="http://schemas.microsoft.com/office/drawing/2014/main" id="{BBCCCC44-B257-423A-BB40-01303C1A40E8}"/>
                </a:ext>
              </a:extLst>
            </p:cNvPr>
            <p:cNvSpPr/>
            <p:nvPr/>
          </p:nvSpPr>
          <p:spPr>
            <a:xfrm>
              <a:off x="4835382" y="73243"/>
              <a:ext cx="2920830" cy="3227535"/>
            </a:xfrm>
            <a:custGeom>
              <a:avLst/>
              <a:gdLst>
                <a:gd name="connsiteX0" fmla="*/ 3030279 w 4784651"/>
                <a:gd name="connsiteY0" fmla="*/ 0 h 5890437"/>
                <a:gd name="connsiteX1" fmla="*/ 765544 w 4784651"/>
                <a:gd name="connsiteY1" fmla="*/ 1935126 h 5890437"/>
                <a:gd name="connsiteX2" fmla="*/ 0 w 4784651"/>
                <a:gd name="connsiteY2" fmla="*/ 3051544 h 5890437"/>
                <a:gd name="connsiteX3" fmla="*/ 510363 w 4784651"/>
                <a:gd name="connsiteY3" fmla="*/ 3327991 h 5890437"/>
                <a:gd name="connsiteX4" fmla="*/ 297711 w 4784651"/>
                <a:gd name="connsiteY4" fmla="*/ 3657600 h 5890437"/>
                <a:gd name="connsiteX5" fmla="*/ 489097 w 4784651"/>
                <a:gd name="connsiteY5" fmla="*/ 3870251 h 5890437"/>
                <a:gd name="connsiteX6" fmla="*/ 372139 w 4784651"/>
                <a:gd name="connsiteY6" fmla="*/ 4061637 h 5890437"/>
                <a:gd name="connsiteX7" fmla="*/ 563525 w 4784651"/>
                <a:gd name="connsiteY7" fmla="*/ 4316819 h 5890437"/>
                <a:gd name="connsiteX8" fmla="*/ 499730 w 4784651"/>
                <a:gd name="connsiteY8" fmla="*/ 4976037 h 5890437"/>
                <a:gd name="connsiteX9" fmla="*/ 1754372 w 4784651"/>
                <a:gd name="connsiteY9" fmla="*/ 5199321 h 5890437"/>
                <a:gd name="connsiteX10" fmla="*/ 1945758 w 4784651"/>
                <a:gd name="connsiteY10" fmla="*/ 5890437 h 5890437"/>
                <a:gd name="connsiteX11" fmla="*/ 4784651 w 4784651"/>
                <a:gd name="connsiteY11" fmla="*/ 5858540 h 5890437"/>
                <a:gd name="connsiteX12" fmla="*/ 4561367 w 4784651"/>
                <a:gd name="connsiteY12" fmla="*/ 4189228 h 5890437"/>
                <a:gd name="connsiteX13" fmla="*/ 3030279 w 4784651"/>
                <a:gd name="connsiteY13" fmla="*/ 0 h 5890437"/>
                <a:gd name="connsiteX0" fmla="*/ 3030279 w 4784651"/>
                <a:gd name="connsiteY0" fmla="*/ 114 h 5890551"/>
                <a:gd name="connsiteX1" fmla="*/ 765544 w 4784651"/>
                <a:gd name="connsiteY1" fmla="*/ 1935240 h 5890551"/>
                <a:gd name="connsiteX2" fmla="*/ 0 w 4784651"/>
                <a:gd name="connsiteY2" fmla="*/ 3051658 h 5890551"/>
                <a:gd name="connsiteX3" fmla="*/ 510363 w 4784651"/>
                <a:gd name="connsiteY3" fmla="*/ 3328105 h 5890551"/>
                <a:gd name="connsiteX4" fmla="*/ 297711 w 4784651"/>
                <a:gd name="connsiteY4" fmla="*/ 3657714 h 5890551"/>
                <a:gd name="connsiteX5" fmla="*/ 489097 w 4784651"/>
                <a:gd name="connsiteY5" fmla="*/ 3870365 h 5890551"/>
                <a:gd name="connsiteX6" fmla="*/ 372139 w 4784651"/>
                <a:gd name="connsiteY6" fmla="*/ 4061751 h 5890551"/>
                <a:gd name="connsiteX7" fmla="*/ 563525 w 4784651"/>
                <a:gd name="connsiteY7" fmla="*/ 4316933 h 5890551"/>
                <a:gd name="connsiteX8" fmla="*/ 499730 w 4784651"/>
                <a:gd name="connsiteY8" fmla="*/ 4976151 h 5890551"/>
                <a:gd name="connsiteX9" fmla="*/ 1754372 w 4784651"/>
                <a:gd name="connsiteY9" fmla="*/ 5199435 h 5890551"/>
                <a:gd name="connsiteX10" fmla="*/ 1945758 w 4784651"/>
                <a:gd name="connsiteY10" fmla="*/ 5890551 h 5890551"/>
                <a:gd name="connsiteX11" fmla="*/ 4784651 w 4784651"/>
                <a:gd name="connsiteY11" fmla="*/ 5858654 h 5890551"/>
                <a:gd name="connsiteX12" fmla="*/ 4561367 w 4784651"/>
                <a:gd name="connsiteY12" fmla="*/ 4189342 h 5890551"/>
                <a:gd name="connsiteX13" fmla="*/ 3030279 w 4784651"/>
                <a:gd name="connsiteY13" fmla="*/ 114 h 5890551"/>
                <a:gd name="connsiteX0" fmla="*/ 3030279 w 4784651"/>
                <a:gd name="connsiteY0" fmla="*/ 398 h 5890835"/>
                <a:gd name="connsiteX1" fmla="*/ 765544 w 4784651"/>
                <a:gd name="connsiteY1" fmla="*/ 1935524 h 5890835"/>
                <a:gd name="connsiteX2" fmla="*/ 0 w 4784651"/>
                <a:gd name="connsiteY2" fmla="*/ 3051942 h 5890835"/>
                <a:gd name="connsiteX3" fmla="*/ 510363 w 4784651"/>
                <a:gd name="connsiteY3" fmla="*/ 3328389 h 5890835"/>
                <a:gd name="connsiteX4" fmla="*/ 297711 w 4784651"/>
                <a:gd name="connsiteY4" fmla="*/ 3657998 h 5890835"/>
                <a:gd name="connsiteX5" fmla="*/ 489097 w 4784651"/>
                <a:gd name="connsiteY5" fmla="*/ 3870649 h 5890835"/>
                <a:gd name="connsiteX6" fmla="*/ 372139 w 4784651"/>
                <a:gd name="connsiteY6" fmla="*/ 4062035 h 5890835"/>
                <a:gd name="connsiteX7" fmla="*/ 563525 w 4784651"/>
                <a:gd name="connsiteY7" fmla="*/ 4317217 h 5890835"/>
                <a:gd name="connsiteX8" fmla="*/ 499730 w 4784651"/>
                <a:gd name="connsiteY8" fmla="*/ 4976435 h 5890835"/>
                <a:gd name="connsiteX9" fmla="*/ 1754372 w 4784651"/>
                <a:gd name="connsiteY9" fmla="*/ 5199719 h 5890835"/>
                <a:gd name="connsiteX10" fmla="*/ 1945758 w 4784651"/>
                <a:gd name="connsiteY10" fmla="*/ 5890835 h 5890835"/>
                <a:gd name="connsiteX11" fmla="*/ 4784651 w 4784651"/>
                <a:gd name="connsiteY11" fmla="*/ 5858938 h 5890835"/>
                <a:gd name="connsiteX12" fmla="*/ 4561367 w 4784651"/>
                <a:gd name="connsiteY12" fmla="*/ 4189626 h 5890835"/>
                <a:gd name="connsiteX13" fmla="*/ 3030279 w 4784651"/>
                <a:gd name="connsiteY13" fmla="*/ 398 h 5890835"/>
                <a:gd name="connsiteX0" fmla="*/ 3030279 w 5042277"/>
                <a:gd name="connsiteY0" fmla="*/ 663 h 5891100"/>
                <a:gd name="connsiteX1" fmla="*/ 765544 w 5042277"/>
                <a:gd name="connsiteY1" fmla="*/ 1935789 h 5891100"/>
                <a:gd name="connsiteX2" fmla="*/ 0 w 5042277"/>
                <a:gd name="connsiteY2" fmla="*/ 3052207 h 5891100"/>
                <a:gd name="connsiteX3" fmla="*/ 510363 w 5042277"/>
                <a:gd name="connsiteY3" fmla="*/ 3328654 h 5891100"/>
                <a:gd name="connsiteX4" fmla="*/ 297711 w 5042277"/>
                <a:gd name="connsiteY4" fmla="*/ 3658263 h 5891100"/>
                <a:gd name="connsiteX5" fmla="*/ 489097 w 5042277"/>
                <a:gd name="connsiteY5" fmla="*/ 3870914 h 5891100"/>
                <a:gd name="connsiteX6" fmla="*/ 372139 w 5042277"/>
                <a:gd name="connsiteY6" fmla="*/ 4062300 h 5891100"/>
                <a:gd name="connsiteX7" fmla="*/ 563525 w 5042277"/>
                <a:gd name="connsiteY7" fmla="*/ 4317482 h 5891100"/>
                <a:gd name="connsiteX8" fmla="*/ 499730 w 5042277"/>
                <a:gd name="connsiteY8" fmla="*/ 4976700 h 5891100"/>
                <a:gd name="connsiteX9" fmla="*/ 1754372 w 5042277"/>
                <a:gd name="connsiteY9" fmla="*/ 5199984 h 5891100"/>
                <a:gd name="connsiteX10" fmla="*/ 1945758 w 5042277"/>
                <a:gd name="connsiteY10" fmla="*/ 5891100 h 5891100"/>
                <a:gd name="connsiteX11" fmla="*/ 4784651 w 5042277"/>
                <a:gd name="connsiteY11" fmla="*/ 5859203 h 5891100"/>
                <a:gd name="connsiteX12" fmla="*/ 4561367 w 5042277"/>
                <a:gd name="connsiteY12" fmla="*/ 4189891 h 5891100"/>
                <a:gd name="connsiteX13" fmla="*/ 3030279 w 5042277"/>
                <a:gd name="connsiteY13" fmla="*/ 663 h 5891100"/>
                <a:gd name="connsiteX0" fmla="*/ 3030279 w 5316637"/>
                <a:gd name="connsiteY0" fmla="*/ 1079 h 5891516"/>
                <a:gd name="connsiteX1" fmla="*/ 765544 w 5316637"/>
                <a:gd name="connsiteY1" fmla="*/ 1936205 h 5891516"/>
                <a:gd name="connsiteX2" fmla="*/ 0 w 5316637"/>
                <a:gd name="connsiteY2" fmla="*/ 3052623 h 5891516"/>
                <a:gd name="connsiteX3" fmla="*/ 510363 w 5316637"/>
                <a:gd name="connsiteY3" fmla="*/ 3329070 h 5891516"/>
                <a:gd name="connsiteX4" fmla="*/ 297711 w 5316637"/>
                <a:gd name="connsiteY4" fmla="*/ 3658679 h 5891516"/>
                <a:gd name="connsiteX5" fmla="*/ 489097 w 5316637"/>
                <a:gd name="connsiteY5" fmla="*/ 3871330 h 5891516"/>
                <a:gd name="connsiteX6" fmla="*/ 372139 w 5316637"/>
                <a:gd name="connsiteY6" fmla="*/ 4062716 h 5891516"/>
                <a:gd name="connsiteX7" fmla="*/ 563525 w 5316637"/>
                <a:gd name="connsiteY7" fmla="*/ 4317898 h 5891516"/>
                <a:gd name="connsiteX8" fmla="*/ 499730 w 5316637"/>
                <a:gd name="connsiteY8" fmla="*/ 4977116 h 5891516"/>
                <a:gd name="connsiteX9" fmla="*/ 1754372 w 5316637"/>
                <a:gd name="connsiteY9" fmla="*/ 5200400 h 5891516"/>
                <a:gd name="connsiteX10" fmla="*/ 1945758 w 5316637"/>
                <a:gd name="connsiteY10" fmla="*/ 5891516 h 5891516"/>
                <a:gd name="connsiteX11" fmla="*/ 4784651 w 5316637"/>
                <a:gd name="connsiteY11" fmla="*/ 5859619 h 5891516"/>
                <a:gd name="connsiteX12" fmla="*/ 4890977 w 5316637"/>
                <a:gd name="connsiteY12" fmla="*/ 3520456 h 5891516"/>
                <a:gd name="connsiteX13" fmla="*/ 3030279 w 5316637"/>
                <a:gd name="connsiteY13" fmla="*/ 1079 h 5891516"/>
                <a:gd name="connsiteX0" fmla="*/ 3030279 w 5338934"/>
                <a:gd name="connsiteY0" fmla="*/ 561 h 5890998"/>
                <a:gd name="connsiteX1" fmla="*/ 765544 w 5338934"/>
                <a:gd name="connsiteY1" fmla="*/ 1935687 h 5890998"/>
                <a:gd name="connsiteX2" fmla="*/ 0 w 5338934"/>
                <a:gd name="connsiteY2" fmla="*/ 3052105 h 5890998"/>
                <a:gd name="connsiteX3" fmla="*/ 510363 w 5338934"/>
                <a:gd name="connsiteY3" fmla="*/ 3328552 h 5890998"/>
                <a:gd name="connsiteX4" fmla="*/ 297711 w 5338934"/>
                <a:gd name="connsiteY4" fmla="*/ 3658161 h 5890998"/>
                <a:gd name="connsiteX5" fmla="*/ 489097 w 5338934"/>
                <a:gd name="connsiteY5" fmla="*/ 3870812 h 5890998"/>
                <a:gd name="connsiteX6" fmla="*/ 372139 w 5338934"/>
                <a:gd name="connsiteY6" fmla="*/ 4062198 h 5890998"/>
                <a:gd name="connsiteX7" fmla="*/ 563525 w 5338934"/>
                <a:gd name="connsiteY7" fmla="*/ 4317380 h 5890998"/>
                <a:gd name="connsiteX8" fmla="*/ 499730 w 5338934"/>
                <a:gd name="connsiteY8" fmla="*/ 4976598 h 5890998"/>
                <a:gd name="connsiteX9" fmla="*/ 1754372 w 5338934"/>
                <a:gd name="connsiteY9" fmla="*/ 5199882 h 5890998"/>
                <a:gd name="connsiteX10" fmla="*/ 1945758 w 5338934"/>
                <a:gd name="connsiteY10" fmla="*/ 5890998 h 5890998"/>
                <a:gd name="connsiteX11" fmla="*/ 4784651 w 5338934"/>
                <a:gd name="connsiteY11" fmla="*/ 5859101 h 5890998"/>
                <a:gd name="connsiteX12" fmla="*/ 4890977 w 5338934"/>
                <a:gd name="connsiteY12" fmla="*/ 3519938 h 5890998"/>
                <a:gd name="connsiteX13" fmla="*/ 3030279 w 5338934"/>
                <a:gd name="connsiteY13" fmla="*/ 561 h 5890998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75 h 5890612"/>
                <a:gd name="connsiteX1" fmla="*/ 765544 w 5381346"/>
                <a:gd name="connsiteY1" fmla="*/ 1935301 h 5890612"/>
                <a:gd name="connsiteX2" fmla="*/ 0 w 5381346"/>
                <a:gd name="connsiteY2" fmla="*/ 3051719 h 5890612"/>
                <a:gd name="connsiteX3" fmla="*/ 510363 w 5381346"/>
                <a:gd name="connsiteY3" fmla="*/ 3328166 h 5890612"/>
                <a:gd name="connsiteX4" fmla="*/ 297711 w 5381346"/>
                <a:gd name="connsiteY4" fmla="*/ 3657775 h 5890612"/>
                <a:gd name="connsiteX5" fmla="*/ 489097 w 5381346"/>
                <a:gd name="connsiteY5" fmla="*/ 3870426 h 5890612"/>
                <a:gd name="connsiteX6" fmla="*/ 372139 w 5381346"/>
                <a:gd name="connsiteY6" fmla="*/ 4061812 h 5890612"/>
                <a:gd name="connsiteX7" fmla="*/ 563525 w 5381346"/>
                <a:gd name="connsiteY7" fmla="*/ 4316994 h 5890612"/>
                <a:gd name="connsiteX8" fmla="*/ 499730 w 5381346"/>
                <a:gd name="connsiteY8" fmla="*/ 4976212 h 5890612"/>
                <a:gd name="connsiteX9" fmla="*/ 1754372 w 5381346"/>
                <a:gd name="connsiteY9" fmla="*/ 5199496 h 5890612"/>
                <a:gd name="connsiteX10" fmla="*/ 1945758 w 5381346"/>
                <a:gd name="connsiteY10" fmla="*/ 5890612 h 5890612"/>
                <a:gd name="connsiteX11" fmla="*/ 4784651 w 5381346"/>
                <a:gd name="connsiteY11" fmla="*/ 5858715 h 5890612"/>
                <a:gd name="connsiteX12" fmla="*/ 4890977 w 5381346"/>
                <a:gd name="connsiteY12" fmla="*/ 3519552 h 5890612"/>
                <a:gd name="connsiteX13" fmla="*/ 3030279 w 5381346"/>
                <a:gd name="connsiteY13" fmla="*/ 175 h 5890612"/>
                <a:gd name="connsiteX0" fmla="*/ 3030279 w 5381346"/>
                <a:gd name="connsiteY0" fmla="*/ 1733 h 5892170"/>
                <a:gd name="connsiteX1" fmla="*/ 0 w 5381346"/>
                <a:gd name="connsiteY1" fmla="*/ 3053277 h 5892170"/>
                <a:gd name="connsiteX2" fmla="*/ 510363 w 5381346"/>
                <a:gd name="connsiteY2" fmla="*/ 3329724 h 5892170"/>
                <a:gd name="connsiteX3" fmla="*/ 297711 w 5381346"/>
                <a:gd name="connsiteY3" fmla="*/ 3659333 h 5892170"/>
                <a:gd name="connsiteX4" fmla="*/ 489097 w 5381346"/>
                <a:gd name="connsiteY4" fmla="*/ 3871984 h 5892170"/>
                <a:gd name="connsiteX5" fmla="*/ 372139 w 5381346"/>
                <a:gd name="connsiteY5" fmla="*/ 4063370 h 5892170"/>
                <a:gd name="connsiteX6" fmla="*/ 563525 w 5381346"/>
                <a:gd name="connsiteY6" fmla="*/ 4318552 h 5892170"/>
                <a:gd name="connsiteX7" fmla="*/ 499730 w 5381346"/>
                <a:gd name="connsiteY7" fmla="*/ 4977770 h 5892170"/>
                <a:gd name="connsiteX8" fmla="*/ 1754372 w 5381346"/>
                <a:gd name="connsiteY8" fmla="*/ 5201054 h 5892170"/>
                <a:gd name="connsiteX9" fmla="*/ 1945758 w 5381346"/>
                <a:gd name="connsiteY9" fmla="*/ 5892170 h 5892170"/>
                <a:gd name="connsiteX10" fmla="*/ 4784651 w 5381346"/>
                <a:gd name="connsiteY10" fmla="*/ 5860273 h 5892170"/>
                <a:gd name="connsiteX11" fmla="*/ 4890977 w 5381346"/>
                <a:gd name="connsiteY11" fmla="*/ 3521110 h 5892170"/>
                <a:gd name="connsiteX12" fmla="*/ 3030279 w 5381346"/>
                <a:gd name="connsiteY12" fmla="*/ 1733 h 5892170"/>
                <a:gd name="connsiteX0" fmla="*/ 3030279 w 5381346"/>
                <a:gd name="connsiteY0" fmla="*/ 4 h 5890441"/>
                <a:gd name="connsiteX1" fmla="*/ 0 w 5381346"/>
                <a:gd name="connsiteY1" fmla="*/ 3051548 h 5890441"/>
                <a:gd name="connsiteX2" fmla="*/ 510363 w 5381346"/>
                <a:gd name="connsiteY2" fmla="*/ 3327995 h 5890441"/>
                <a:gd name="connsiteX3" fmla="*/ 297711 w 5381346"/>
                <a:gd name="connsiteY3" fmla="*/ 3657604 h 5890441"/>
                <a:gd name="connsiteX4" fmla="*/ 489097 w 5381346"/>
                <a:gd name="connsiteY4" fmla="*/ 3870255 h 5890441"/>
                <a:gd name="connsiteX5" fmla="*/ 372139 w 5381346"/>
                <a:gd name="connsiteY5" fmla="*/ 4061641 h 5890441"/>
                <a:gd name="connsiteX6" fmla="*/ 563525 w 5381346"/>
                <a:gd name="connsiteY6" fmla="*/ 4316823 h 5890441"/>
                <a:gd name="connsiteX7" fmla="*/ 499730 w 5381346"/>
                <a:gd name="connsiteY7" fmla="*/ 4976041 h 5890441"/>
                <a:gd name="connsiteX8" fmla="*/ 1754372 w 5381346"/>
                <a:gd name="connsiteY8" fmla="*/ 5199325 h 5890441"/>
                <a:gd name="connsiteX9" fmla="*/ 1945758 w 5381346"/>
                <a:gd name="connsiteY9" fmla="*/ 5890441 h 5890441"/>
                <a:gd name="connsiteX10" fmla="*/ 4784651 w 5381346"/>
                <a:gd name="connsiteY10" fmla="*/ 5858544 h 5890441"/>
                <a:gd name="connsiteX11" fmla="*/ 4890977 w 5381346"/>
                <a:gd name="connsiteY11" fmla="*/ 3519381 h 5890441"/>
                <a:gd name="connsiteX12" fmla="*/ 3030279 w 5381346"/>
                <a:gd name="connsiteY12" fmla="*/ 4 h 5890441"/>
                <a:gd name="connsiteX0" fmla="*/ 3040277 w 5391344"/>
                <a:gd name="connsiteY0" fmla="*/ 4 h 5890441"/>
                <a:gd name="connsiteX1" fmla="*/ 9998 w 5391344"/>
                <a:gd name="connsiteY1" fmla="*/ 3051548 h 5890441"/>
                <a:gd name="connsiteX2" fmla="*/ 520361 w 5391344"/>
                <a:gd name="connsiteY2" fmla="*/ 3327995 h 5890441"/>
                <a:gd name="connsiteX3" fmla="*/ 307709 w 5391344"/>
                <a:gd name="connsiteY3" fmla="*/ 3657604 h 5890441"/>
                <a:gd name="connsiteX4" fmla="*/ 499095 w 5391344"/>
                <a:gd name="connsiteY4" fmla="*/ 3870255 h 5890441"/>
                <a:gd name="connsiteX5" fmla="*/ 382137 w 5391344"/>
                <a:gd name="connsiteY5" fmla="*/ 4061641 h 5890441"/>
                <a:gd name="connsiteX6" fmla="*/ 573523 w 5391344"/>
                <a:gd name="connsiteY6" fmla="*/ 4316823 h 5890441"/>
                <a:gd name="connsiteX7" fmla="*/ 509728 w 5391344"/>
                <a:gd name="connsiteY7" fmla="*/ 4976041 h 5890441"/>
                <a:gd name="connsiteX8" fmla="*/ 1764370 w 5391344"/>
                <a:gd name="connsiteY8" fmla="*/ 5199325 h 5890441"/>
                <a:gd name="connsiteX9" fmla="*/ 1955756 w 5391344"/>
                <a:gd name="connsiteY9" fmla="*/ 5890441 h 5890441"/>
                <a:gd name="connsiteX10" fmla="*/ 4794649 w 5391344"/>
                <a:gd name="connsiteY10" fmla="*/ 5858544 h 5890441"/>
                <a:gd name="connsiteX11" fmla="*/ 4900975 w 5391344"/>
                <a:gd name="connsiteY11" fmla="*/ 3519381 h 5890441"/>
                <a:gd name="connsiteX12" fmla="*/ 3040277 w 5391344"/>
                <a:gd name="connsiteY12" fmla="*/ 4 h 5890441"/>
                <a:gd name="connsiteX0" fmla="*/ 3040277 w 5391344"/>
                <a:gd name="connsiteY0" fmla="*/ 4 h 5890441"/>
                <a:gd name="connsiteX1" fmla="*/ 9998 w 5391344"/>
                <a:gd name="connsiteY1" fmla="*/ 3051548 h 5890441"/>
                <a:gd name="connsiteX2" fmla="*/ 520361 w 5391344"/>
                <a:gd name="connsiteY2" fmla="*/ 3327995 h 5890441"/>
                <a:gd name="connsiteX3" fmla="*/ 307709 w 5391344"/>
                <a:gd name="connsiteY3" fmla="*/ 3657604 h 5890441"/>
                <a:gd name="connsiteX4" fmla="*/ 499095 w 5391344"/>
                <a:gd name="connsiteY4" fmla="*/ 3870255 h 5890441"/>
                <a:gd name="connsiteX5" fmla="*/ 382137 w 5391344"/>
                <a:gd name="connsiteY5" fmla="*/ 4061641 h 5890441"/>
                <a:gd name="connsiteX6" fmla="*/ 573523 w 5391344"/>
                <a:gd name="connsiteY6" fmla="*/ 4316823 h 5890441"/>
                <a:gd name="connsiteX7" fmla="*/ 509728 w 5391344"/>
                <a:gd name="connsiteY7" fmla="*/ 4976041 h 5890441"/>
                <a:gd name="connsiteX8" fmla="*/ 1764370 w 5391344"/>
                <a:gd name="connsiteY8" fmla="*/ 5199325 h 5890441"/>
                <a:gd name="connsiteX9" fmla="*/ 1955756 w 5391344"/>
                <a:gd name="connsiteY9" fmla="*/ 5890441 h 5890441"/>
                <a:gd name="connsiteX10" fmla="*/ 4794649 w 5391344"/>
                <a:gd name="connsiteY10" fmla="*/ 5858544 h 5890441"/>
                <a:gd name="connsiteX11" fmla="*/ 4900975 w 5391344"/>
                <a:gd name="connsiteY11" fmla="*/ 3519381 h 5890441"/>
                <a:gd name="connsiteX12" fmla="*/ 3040277 w 5391344"/>
                <a:gd name="connsiteY12" fmla="*/ 4 h 5890441"/>
                <a:gd name="connsiteX0" fmla="*/ 3030279 w 5381346"/>
                <a:gd name="connsiteY0" fmla="*/ 92120 h 5982557"/>
                <a:gd name="connsiteX1" fmla="*/ 914399 w 5381346"/>
                <a:gd name="connsiteY1" fmla="*/ 1187274 h 5982557"/>
                <a:gd name="connsiteX2" fmla="*/ 0 w 5381346"/>
                <a:gd name="connsiteY2" fmla="*/ 3143664 h 5982557"/>
                <a:gd name="connsiteX3" fmla="*/ 510363 w 5381346"/>
                <a:gd name="connsiteY3" fmla="*/ 3420111 h 5982557"/>
                <a:gd name="connsiteX4" fmla="*/ 297711 w 5381346"/>
                <a:gd name="connsiteY4" fmla="*/ 3749720 h 5982557"/>
                <a:gd name="connsiteX5" fmla="*/ 489097 w 5381346"/>
                <a:gd name="connsiteY5" fmla="*/ 3962371 h 5982557"/>
                <a:gd name="connsiteX6" fmla="*/ 372139 w 5381346"/>
                <a:gd name="connsiteY6" fmla="*/ 4153757 h 5982557"/>
                <a:gd name="connsiteX7" fmla="*/ 563525 w 5381346"/>
                <a:gd name="connsiteY7" fmla="*/ 4408939 h 5982557"/>
                <a:gd name="connsiteX8" fmla="*/ 499730 w 5381346"/>
                <a:gd name="connsiteY8" fmla="*/ 5068157 h 5982557"/>
                <a:gd name="connsiteX9" fmla="*/ 1754372 w 5381346"/>
                <a:gd name="connsiteY9" fmla="*/ 5291441 h 5982557"/>
                <a:gd name="connsiteX10" fmla="*/ 1945758 w 5381346"/>
                <a:gd name="connsiteY10" fmla="*/ 5982557 h 5982557"/>
                <a:gd name="connsiteX11" fmla="*/ 4784651 w 5381346"/>
                <a:gd name="connsiteY11" fmla="*/ 5950660 h 5982557"/>
                <a:gd name="connsiteX12" fmla="*/ 4890977 w 5381346"/>
                <a:gd name="connsiteY12" fmla="*/ 3611497 h 5982557"/>
                <a:gd name="connsiteX13" fmla="*/ 3030279 w 5381346"/>
                <a:gd name="connsiteY13" fmla="*/ 92120 h 5982557"/>
                <a:gd name="connsiteX0" fmla="*/ 3030279 w 5381346"/>
                <a:gd name="connsiteY0" fmla="*/ 94250 h 5984687"/>
                <a:gd name="connsiteX1" fmla="*/ 914399 w 5381346"/>
                <a:gd name="connsiteY1" fmla="*/ 1189404 h 5984687"/>
                <a:gd name="connsiteX2" fmla="*/ 0 w 5381346"/>
                <a:gd name="connsiteY2" fmla="*/ 3145794 h 5984687"/>
                <a:gd name="connsiteX3" fmla="*/ 510363 w 5381346"/>
                <a:gd name="connsiteY3" fmla="*/ 3422241 h 5984687"/>
                <a:gd name="connsiteX4" fmla="*/ 297711 w 5381346"/>
                <a:gd name="connsiteY4" fmla="*/ 3751850 h 5984687"/>
                <a:gd name="connsiteX5" fmla="*/ 489097 w 5381346"/>
                <a:gd name="connsiteY5" fmla="*/ 3964501 h 5984687"/>
                <a:gd name="connsiteX6" fmla="*/ 372139 w 5381346"/>
                <a:gd name="connsiteY6" fmla="*/ 4155887 h 5984687"/>
                <a:gd name="connsiteX7" fmla="*/ 563525 w 5381346"/>
                <a:gd name="connsiteY7" fmla="*/ 4411069 h 5984687"/>
                <a:gd name="connsiteX8" fmla="*/ 499730 w 5381346"/>
                <a:gd name="connsiteY8" fmla="*/ 5070287 h 5984687"/>
                <a:gd name="connsiteX9" fmla="*/ 1754372 w 5381346"/>
                <a:gd name="connsiteY9" fmla="*/ 5293571 h 5984687"/>
                <a:gd name="connsiteX10" fmla="*/ 1945758 w 5381346"/>
                <a:gd name="connsiteY10" fmla="*/ 5984687 h 5984687"/>
                <a:gd name="connsiteX11" fmla="*/ 4784651 w 5381346"/>
                <a:gd name="connsiteY11" fmla="*/ 5952790 h 5984687"/>
                <a:gd name="connsiteX12" fmla="*/ 4890977 w 5381346"/>
                <a:gd name="connsiteY12" fmla="*/ 3613627 h 5984687"/>
                <a:gd name="connsiteX13" fmla="*/ 3030279 w 5381346"/>
                <a:gd name="connsiteY13" fmla="*/ 94250 h 5984687"/>
                <a:gd name="connsiteX0" fmla="*/ 3030279 w 5381346"/>
                <a:gd name="connsiteY0" fmla="*/ 0 h 5890437"/>
                <a:gd name="connsiteX1" fmla="*/ 914399 w 5381346"/>
                <a:gd name="connsiteY1" fmla="*/ 1095154 h 5890437"/>
                <a:gd name="connsiteX2" fmla="*/ 0 w 5381346"/>
                <a:gd name="connsiteY2" fmla="*/ 3051544 h 5890437"/>
                <a:gd name="connsiteX3" fmla="*/ 510363 w 5381346"/>
                <a:gd name="connsiteY3" fmla="*/ 3327991 h 5890437"/>
                <a:gd name="connsiteX4" fmla="*/ 297711 w 5381346"/>
                <a:gd name="connsiteY4" fmla="*/ 3657600 h 5890437"/>
                <a:gd name="connsiteX5" fmla="*/ 489097 w 5381346"/>
                <a:gd name="connsiteY5" fmla="*/ 3870251 h 5890437"/>
                <a:gd name="connsiteX6" fmla="*/ 372139 w 5381346"/>
                <a:gd name="connsiteY6" fmla="*/ 4061637 h 5890437"/>
                <a:gd name="connsiteX7" fmla="*/ 563525 w 5381346"/>
                <a:gd name="connsiteY7" fmla="*/ 4316819 h 5890437"/>
                <a:gd name="connsiteX8" fmla="*/ 499730 w 5381346"/>
                <a:gd name="connsiteY8" fmla="*/ 4976037 h 5890437"/>
                <a:gd name="connsiteX9" fmla="*/ 1754372 w 5381346"/>
                <a:gd name="connsiteY9" fmla="*/ 5199321 h 5890437"/>
                <a:gd name="connsiteX10" fmla="*/ 1945758 w 5381346"/>
                <a:gd name="connsiteY10" fmla="*/ 5890437 h 5890437"/>
                <a:gd name="connsiteX11" fmla="*/ 4784651 w 5381346"/>
                <a:gd name="connsiteY11" fmla="*/ 5858540 h 5890437"/>
                <a:gd name="connsiteX12" fmla="*/ 4890977 w 5381346"/>
                <a:gd name="connsiteY12" fmla="*/ 3519377 h 5890437"/>
                <a:gd name="connsiteX13" fmla="*/ 3030279 w 5381346"/>
                <a:gd name="connsiteY13" fmla="*/ 0 h 5890437"/>
                <a:gd name="connsiteX0" fmla="*/ 3030279 w 5381346"/>
                <a:gd name="connsiteY0" fmla="*/ 0 h 5890437"/>
                <a:gd name="connsiteX1" fmla="*/ 914399 w 5381346"/>
                <a:gd name="connsiteY1" fmla="*/ 1095154 h 5890437"/>
                <a:gd name="connsiteX2" fmla="*/ 0 w 5381346"/>
                <a:gd name="connsiteY2" fmla="*/ 3051544 h 5890437"/>
                <a:gd name="connsiteX3" fmla="*/ 510363 w 5381346"/>
                <a:gd name="connsiteY3" fmla="*/ 3327991 h 5890437"/>
                <a:gd name="connsiteX4" fmla="*/ 297711 w 5381346"/>
                <a:gd name="connsiteY4" fmla="*/ 3657600 h 5890437"/>
                <a:gd name="connsiteX5" fmla="*/ 489097 w 5381346"/>
                <a:gd name="connsiteY5" fmla="*/ 3870251 h 5890437"/>
                <a:gd name="connsiteX6" fmla="*/ 372139 w 5381346"/>
                <a:gd name="connsiteY6" fmla="*/ 4061637 h 5890437"/>
                <a:gd name="connsiteX7" fmla="*/ 563525 w 5381346"/>
                <a:gd name="connsiteY7" fmla="*/ 4316819 h 5890437"/>
                <a:gd name="connsiteX8" fmla="*/ 499730 w 5381346"/>
                <a:gd name="connsiteY8" fmla="*/ 4976037 h 5890437"/>
                <a:gd name="connsiteX9" fmla="*/ 1754372 w 5381346"/>
                <a:gd name="connsiteY9" fmla="*/ 5199321 h 5890437"/>
                <a:gd name="connsiteX10" fmla="*/ 1945758 w 5381346"/>
                <a:gd name="connsiteY10" fmla="*/ 5890437 h 5890437"/>
                <a:gd name="connsiteX11" fmla="*/ 4784651 w 5381346"/>
                <a:gd name="connsiteY11" fmla="*/ 5858540 h 5890437"/>
                <a:gd name="connsiteX12" fmla="*/ 4890977 w 5381346"/>
                <a:gd name="connsiteY12" fmla="*/ 3519377 h 5890437"/>
                <a:gd name="connsiteX13" fmla="*/ 3030279 w 5381346"/>
                <a:gd name="connsiteY13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90128 w 5381793"/>
                <a:gd name="connsiteY1" fmla="*/ 1098883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90128 w 5381793"/>
                <a:gd name="connsiteY1" fmla="*/ 1098883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64 w 5381831"/>
                <a:gd name="connsiteY0" fmla="*/ 0 h 5890437"/>
                <a:gd name="connsiteX1" fmla="*/ 890166 w 5381831"/>
                <a:gd name="connsiteY1" fmla="*/ 1098883 h 5890437"/>
                <a:gd name="connsiteX2" fmla="*/ 607506 w 5381831"/>
                <a:gd name="connsiteY2" fmla="*/ 2172770 h 5890437"/>
                <a:gd name="connsiteX3" fmla="*/ 485 w 5381831"/>
                <a:gd name="connsiteY3" fmla="*/ 3051544 h 5890437"/>
                <a:gd name="connsiteX4" fmla="*/ 510848 w 5381831"/>
                <a:gd name="connsiteY4" fmla="*/ 3327991 h 5890437"/>
                <a:gd name="connsiteX5" fmla="*/ 298196 w 5381831"/>
                <a:gd name="connsiteY5" fmla="*/ 3657600 h 5890437"/>
                <a:gd name="connsiteX6" fmla="*/ 489582 w 5381831"/>
                <a:gd name="connsiteY6" fmla="*/ 3870251 h 5890437"/>
                <a:gd name="connsiteX7" fmla="*/ 372624 w 5381831"/>
                <a:gd name="connsiteY7" fmla="*/ 4061637 h 5890437"/>
                <a:gd name="connsiteX8" fmla="*/ 564010 w 5381831"/>
                <a:gd name="connsiteY8" fmla="*/ 4316819 h 5890437"/>
                <a:gd name="connsiteX9" fmla="*/ 500215 w 5381831"/>
                <a:gd name="connsiteY9" fmla="*/ 4976037 h 5890437"/>
                <a:gd name="connsiteX10" fmla="*/ 1754857 w 5381831"/>
                <a:gd name="connsiteY10" fmla="*/ 5199321 h 5890437"/>
                <a:gd name="connsiteX11" fmla="*/ 1946243 w 5381831"/>
                <a:gd name="connsiteY11" fmla="*/ 5890437 h 5890437"/>
                <a:gd name="connsiteX12" fmla="*/ 4785136 w 5381831"/>
                <a:gd name="connsiteY12" fmla="*/ 5858540 h 5890437"/>
                <a:gd name="connsiteX13" fmla="*/ 4891462 w 5381831"/>
                <a:gd name="connsiteY13" fmla="*/ 3519377 h 5890437"/>
                <a:gd name="connsiteX14" fmla="*/ 3030764 w 5381831"/>
                <a:gd name="connsiteY14" fmla="*/ 0 h 5890437"/>
                <a:gd name="connsiteX0" fmla="*/ 3030764 w 5381831"/>
                <a:gd name="connsiteY0" fmla="*/ 0 h 5890437"/>
                <a:gd name="connsiteX1" fmla="*/ 890166 w 5381831"/>
                <a:gd name="connsiteY1" fmla="*/ 1098883 h 5890437"/>
                <a:gd name="connsiteX2" fmla="*/ 607506 w 5381831"/>
                <a:gd name="connsiteY2" fmla="*/ 2172770 h 5890437"/>
                <a:gd name="connsiteX3" fmla="*/ 485 w 5381831"/>
                <a:gd name="connsiteY3" fmla="*/ 3051544 h 5890437"/>
                <a:gd name="connsiteX4" fmla="*/ 510848 w 5381831"/>
                <a:gd name="connsiteY4" fmla="*/ 3327991 h 5890437"/>
                <a:gd name="connsiteX5" fmla="*/ 298196 w 5381831"/>
                <a:gd name="connsiteY5" fmla="*/ 3657600 h 5890437"/>
                <a:gd name="connsiteX6" fmla="*/ 489582 w 5381831"/>
                <a:gd name="connsiteY6" fmla="*/ 3870251 h 5890437"/>
                <a:gd name="connsiteX7" fmla="*/ 372624 w 5381831"/>
                <a:gd name="connsiteY7" fmla="*/ 4061637 h 5890437"/>
                <a:gd name="connsiteX8" fmla="*/ 564010 w 5381831"/>
                <a:gd name="connsiteY8" fmla="*/ 4316819 h 5890437"/>
                <a:gd name="connsiteX9" fmla="*/ 500215 w 5381831"/>
                <a:gd name="connsiteY9" fmla="*/ 4976037 h 5890437"/>
                <a:gd name="connsiteX10" fmla="*/ 1754857 w 5381831"/>
                <a:gd name="connsiteY10" fmla="*/ 5199321 h 5890437"/>
                <a:gd name="connsiteX11" fmla="*/ 1946243 w 5381831"/>
                <a:gd name="connsiteY11" fmla="*/ 5890437 h 5890437"/>
                <a:gd name="connsiteX12" fmla="*/ 4785136 w 5381831"/>
                <a:gd name="connsiteY12" fmla="*/ 5858540 h 5890437"/>
                <a:gd name="connsiteX13" fmla="*/ 4891462 w 5381831"/>
                <a:gd name="connsiteY13" fmla="*/ 3519377 h 5890437"/>
                <a:gd name="connsiteX14" fmla="*/ 3030764 w 5381831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765 w 5381832"/>
                <a:gd name="connsiteY0" fmla="*/ 0 h 5890437"/>
                <a:gd name="connsiteX1" fmla="*/ 890167 w 5381832"/>
                <a:gd name="connsiteY1" fmla="*/ 1098883 h 5890437"/>
                <a:gd name="connsiteX2" fmla="*/ 672821 w 5381832"/>
                <a:gd name="connsiteY2" fmla="*/ 2220272 h 5890437"/>
                <a:gd name="connsiteX3" fmla="*/ 486 w 5381832"/>
                <a:gd name="connsiteY3" fmla="*/ 3051544 h 5890437"/>
                <a:gd name="connsiteX4" fmla="*/ 510849 w 5381832"/>
                <a:gd name="connsiteY4" fmla="*/ 3327991 h 5890437"/>
                <a:gd name="connsiteX5" fmla="*/ 339761 w 5381832"/>
                <a:gd name="connsiteY5" fmla="*/ 3734790 h 5890437"/>
                <a:gd name="connsiteX6" fmla="*/ 531147 w 5381832"/>
                <a:gd name="connsiteY6" fmla="*/ 3870251 h 5890437"/>
                <a:gd name="connsiteX7" fmla="*/ 372625 w 5381832"/>
                <a:gd name="connsiteY7" fmla="*/ 4061637 h 5890437"/>
                <a:gd name="connsiteX8" fmla="*/ 564011 w 5381832"/>
                <a:gd name="connsiteY8" fmla="*/ 4316819 h 5890437"/>
                <a:gd name="connsiteX9" fmla="*/ 500216 w 5381832"/>
                <a:gd name="connsiteY9" fmla="*/ 4976037 h 5890437"/>
                <a:gd name="connsiteX10" fmla="*/ 1754858 w 5381832"/>
                <a:gd name="connsiteY10" fmla="*/ 5039004 h 5890437"/>
                <a:gd name="connsiteX11" fmla="*/ 1946244 w 5381832"/>
                <a:gd name="connsiteY11" fmla="*/ 5890437 h 5890437"/>
                <a:gd name="connsiteX12" fmla="*/ 4785137 w 5381832"/>
                <a:gd name="connsiteY12" fmla="*/ 5858540 h 5890437"/>
                <a:gd name="connsiteX13" fmla="*/ 4891463 w 5381832"/>
                <a:gd name="connsiteY13" fmla="*/ 3519377 h 5890437"/>
                <a:gd name="connsiteX14" fmla="*/ 3030765 w 5381832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72451 w 5381929"/>
                <a:gd name="connsiteY1" fmla="*/ 1057320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72451 w 5381929"/>
                <a:gd name="connsiteY1" fmla="*/ 1057320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81633 w 5381929"/>
                <a:gd name="connsiteY1" fmla="*/ 920842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81633 w 5381929"/>
                <a:gd name="connsiteY1" fmla="*/ 920842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1751 h 5892188"/>
                <a:gd name="connsiteX1" fmla="*/ 927042 w 5381929"/>
                <a:gd name="connsiteY1" fmla="*/ 868002 h 5892188"/>
                <a:gd name="connsiteX2" fmla="*/ 672918 w 5381929"/>
                <a:gd name="connsiteY2" fmla="*/ 2222023 h 5892188"/>
                <a:gd name="connsiteX3" fmla="*/ 583 w 5381929"/>
                <a:gd name="connsiteY3" fmla="*/ 3053295 h 5892188"/>
                <a:gd name="connsiteX4" fmla="*/ 510946 w 5381929"/>
                <a:gd name="connsiteY4" fmla="*/ 3329742 h 5892188"/>
                <a:gd name="connsiteX5" fmla="*/ 339858 w 5381929"/>
                <a:gd name="connsiteY5" fmla="*/ 3736541 h 5892188"/>
                <a:gd name="connsiteX6" fmla="*/ 531244 w 5381929"/>
                <a:gd name="connsiteY6" fmla="*/ 3872002 h 5892188"/>
                <a:gd name="connsiteX7" fmla="*/ 372722 w 5381929"/>
                <a:gd name="connsiteY7" fmla="*/ 4063388 h 5892188"/>
                <a:gd name="connsiteX8" fmla="*/ 564108 w 5381929"/>
                <a:gd name="connsiteY8" fmla="*/ 4318570 h 5892188"/>
                <a:gd name="connsiteX9" fmla="*/ 500313 w 5381929"/>
                <a:gd name="connsiteY9" fmla="*/ 4977788 h 5892188"/>
                <a:gd name="connsiteX10" fmla="*/ 1754955 w 5381929"/>
                <a:gd name="connsiteY10" fmla="*/ 5040755 h 5892188"/>
                <a:gd name="connsiteX11" fmla="*/ 1946341 w 5381929"/>
                <a:gd name="connsiteY11" fmla="*/ 5892188 h 5892188"/>
                <a:gd name="connsiteX12" fmla="*/ 4785234 w 5381929"/>
                <a:gd name="connsiteY12" fmla="*/ 5860291 h 5892188"/>
                <a:gd name="connsiteX13" fmla="*/ 4891560 w 5381929"/>
                <a:gd name="connsiteY13" fmla="*/ 3521128 h 5892188"/>
                <a:gd name="connsiteX14" fmla="*/ 3030862 w 5381929"/>
                <a:gd name="connsiteY14" fmla="*/ 1751 h 5892188"/>
                <a:gd name="connsiteX0" fmla="*/ 3031042 w 5382109"/>
                <a:gd name="connsiteY0" fmla="*/ 1751 h 5892188"/>
                <a:gd name="connsiteX1" fmla="*/ 927222 w 5382109"/>
                <a:gd name="connsiteY1" fmla="*/ 868002 h 5892188"/>
                <a:gd name="connsiteX2" fmla="*/ 577563 w 5382109"/>
                <a:gd name="connsiteY2" fmla="*/ 2303910 h 5892188"/>
                <a:gd name="connsiteX3" fmla="*/ 763 w 5382109"/>
                <a:gd name="connsiteY3" fmla="*/ 3053295 h 5892188"/>
                <a:gd name="connsiteX4" fmla="*/ 511126 w 5382109"/>
                <a:gd name="connsiteY4" fmla="*/ 3329742 h 5892188"/>
                <a:gd name="connsiteX5" fmla="*/ 340038 w 5382109"/>
                <a:gd name="connsiteY5" fmla="*/ 3736541 h 5892188"/>
                <a:gd name="connsiteX6" fmla="*/ 531424 w 5382109"/>
                <a:gd name="connsiteY6" fmla="*/ 3872002 h 5892188"/>
                <a:gd name="connsiteX7" fmla="*/ 372902 w 5382109"/>
                <a:gd name="connsiteY7" fmla="*/ 4063388 h 5892188"/>
                <a:gd name="connsiteX8" fmla="*/ 564288 w 5382109"/>
                <a:gd name="connsiteY8" fmla="*/ 4318570 h 5892188"/>
                <a:gd name="connsiteX9" fmla="*/ 500493 w 5382109"/>
                <a:gd name="connsiteY9" fmla="*/ 4977788 h 5892188"/>
                <a:gd name="connsiteX10" fmla="*/ 1755135 w 5382109"/>
                <a:gd name="connsiteY10" fmla="*/ 5040755 h 5892188"/>
                <a:gd name="connsiteX11" fmla="*/ 1946521 w 5382109"/>
                <a:gd name="connsiteY11" fmla="*/ 5892188 h 5892188"/>
                <a:gd name="connsiteX12" fmla="*/ 4785414 w 5382109"/>
                <a:gd name="connsiteY12" fmla="*/ 5860291 h 5892188"/>
                <a:gd name="connsiteX13" fmla="*/ 4891740 w 5382109"/>
                <a:gd name="connsiteY13" fmla="*/ 3521128 h 5892188"/>
                <a:gd name="connsiteX14" fmla="*/ 3031042 w 5382109"/>
                <a:gd name="connsiteY14" fmla="*/ 1751 h 5892188"/>
                <a:gd name="connsiteX0" fmla="*/ 3031042 w 5382109"/>
                <a:gd name="connsiteY0" fmla="*/ 2101 h 5892538"/>
                <a:gd name="connsiteX1" fmla="*/ 913575 w 5382109"/>
                <a:gd name="connsiteY1" fmla="*/ 827408 h 5892538"/>
                <a:gd name="connsiteX2" fmla="*/ 577563 w 5382109"/>
                <a:gd name="connsiteY2" fmla="*/ 2304260 h 5892538"/>
                <a:gd name="connsiteX3" fmla="*/ 763 w 5382109"/>
                <a:gd name="connsiteY3" fmla="*/ 3053645 h 5892538"/>
                <a:gd name="connsiteX4" fmla="*/ 511126 w 5382109"/>
                <a:gd name="connsiteY4" fmla="*/ 3330092 h 5892538"/>
                <a:gd name="connsiteX5" fmla="*/ 340038 w 5382109"/>
                <a:gd name="connsiteY5" fmla="*/ 3736891 h 5892538"/>
                <a:gd name="connsiteX6" fmla="*/ 531424 w 5382109"/>
                <a:gd name="connsiteY6" fmla="*/ 3872352 h 5892538"/>
                <a:gd name="connsiteX7" fmla="*/ 372902 w 5382109"/>
                <a:gd name="connsiteY7" fmla="*/ 4063738 h 5892538"/>
                <a:gd name="connsiteX8" fmla="*/ 564288 w 5382109"/>
                <a:gd name="connsiteY8" fmla="*/ 4318920 h 5892538"/>
                <a:gd name="connsiteX9" fmla="*/ 500493 w 5382109"/>
                <a:gd name="connsiteY9" fmla="*/ 4978138 h 5892538"/>
                <a:gd name="connsiteX10" fmla="*/ 1755135 w 5382109"/>
                <a:gd name="connsiteY10" fmla="*/ 5041105 h 5892538"/>
                <a:gd name="connsiteX11" fmla="*/ 1946521 w 5382109"/>
                <a:gd name="connsiteY11" fmla="*/ 5892538 h 5892538"/>
                <a:gd name="connsiteX12" fmla="*/ 4785414 w 5382109"/>
                <a:gd name="connsiteY12" fmla="*/ 5860641 h 5892538"/>
                <a:gd name="connsiteX13" fmla="*/ 4891740 w 5382109"/>
                <a:gd name="connsiteY13" fmla="*/ 3521478 h 5892538"/>
                <a:gd name="connsiteX14" fmla="*/ 3031042 w 5382109"/>
                <a:gd name="connsiteY14" fmla="*/ 2101 h 5892538"/>
                <a:gd name="connsiteX0" fmla="*/ 3031042 w 5382109"/>
                <a:gd name="connsiteY0" fmla="*/ 941 h 5891378"/>
                <a:gd name="connsiteX1" fmla="*/ 886280 w 5382109"/>
                <a:gd name="connsiteY1" fmla="*/ 1071908 h 5891378"/>
                <a:gd name="connsiteX2" fmla="*/ 577563 w 5382109"/>
                <a:gd name="connsiteY2" fmla="*/ 2303100 h 5891378"/>
                <a:gd name="connsiteX3" fmla="*/ 763 w 5382109"/>
                <a:gd name="connsiteY3" fmla="*/ 3052485 h 5891378"/>
                <a:gd name="connsiteX4" fmla="*/ 511126 w 5382109"/>
                <a:gd name="connsiteY4" fmla="*/ 3328932 h 5891378"/>
                <a:gd name="connsiteX5" fmla="*/ 340038 w 5382109"/>
                <a:gd name="connsiteY5" fmla="*/ 3735731 h 5891378"/>
                <a:gd name="connsiteX6" fmla="*/ 531424 w 5382109"/>
                <a:gd name="connsiteY6" fmla="*/ 3871192 h 5891378"/>
                <a:gd name="connsiteX7" fmla="*/ 372902 w 5382109"/>
                <a:gd name="connsiteY7" fmla="*/ 4062578 h 5891378"/>
                <a:gd name="connsiteX8" fmla="*/ 564288 w 5382109"/>
                <a:gd name="connsiteY8" fmla="*/ 4317760 h 5891378"/>
                <a:gd name="connsiteX9" fmla="*/ 500493 w 5382109"/>
                <a:gd name="connsiteY9" fmla="*/ 4976978 h 5891378"/>
                <a:gd name="connsiteX10" fmla="*/ 1755135 w 5382109"/>
                <a:gd name="connsiteY10" fmla="*/ 5039945 h 5891378"/>
                <a:gd name="connsiteX11" fmla="*/ 1946521 w 5382109"/>
                <a:gd name="connsiteY11" fmla="*/ 5891378 h 5891378"/>
                <a:gd name="connsiteX12" fmla="*/ 4785414 w 5382109"/>
                <a:gd name="connsiteY12" fmla="*/ 5859481 h 5891378"/>
                <a:gd name="connsiteX13" fmla="*/ 4891740 w 5382109"/>
                <a:gd name="connsiteY13" fmla="*/ 3520318 h 5891378"/>
                <a:gd name="connsiteX14" fmla="*/ 3031042 w 5382109"/>
                <a:gd name="connsiteY14" fmla="*/ 941 h 5891378"/>
                <a:gd name="connsiteX0" fmla="*/ 3031042 w 5382109"/>
                <a:gd name="connsiteY0" fmla="*/ 753 h 5891190"/>
                <a:gd name="connsiteX1" fmla="*/ 886280 w 5382109"/>
                <a:gd name="connsiteY1" fmla="*/ 1071720 h 5891190"/>
                <a:gd name="connsiteX2" fmla="*/ 577563 w 5382109"/>
                <a:gd name="connsiteY2" fmla="*/ 2302912 h 5891190"/>
                <a:gd name="connsiteX3" fmla="*/ 763 w 5382109"/>
                <a:gd name="connsiteY3" fmla="*/ 3052297 h 5891190"/>
                <a:gd name="connsiteX4" fmla="*/ 511126 w 5382109"/>
                <a:gd name="connsiteY4" fmla="*/ 3328744 h 5891190"/>
                <a:gd name="connsiteX5" fmla="*/ 340038 w 5382109"/>
                <a:gd name="connsiteY5" fmla="*/ 3735543 h 5891190"/>
                <a:gd name="connsiteX6" fmla="*/ 531424 w 5382109"/>
                <a:gd name="connsiteY6" fmla="*/ 3871004 h 5891190"/>
                <a:gd name="connsiteX7" fmla="*/ 372902 w 5382109"/>
                <a:gd name="connsiteY7" fmla="*/ 4062390 h 5891190"/>
                <a:gd name="connsiteX8" fmla="*/ 564288 w 5382109"/>
                <a:gd name="connsiteY8" fmla="*/ 4317572 h 5891190"/>
                <a:gd name="connsiteX9" fmla="*/ 500493 w 5382109"/>
                <a:gd name="connsiteY9" fmla="*/ 4976790 h 5891190"/>
                <a:gd name="connsiteX10" fmla="*/ 1755135 w 5382109"/>
                <a:gd name="connsiteY10" fmla="*/ 5039757 h 5891190"/>
                <a:gd name="connsiteX11" fmla="*/ 1946521 w 5382109"/>
                <a:gd name="connsiteY11" fmla="*/ 5891190 h 5891190"/>
                <a:gd name="connsiteX12" fmla="*/ 4785414 w 5382109"/>
                <a:gd name="connsiteY12" fmla="*/ 5859293 h 5891190"/>
                <a:gd name="connsiteX13" fmla="*/ 4891740 w 5382109"/>
                <a:gd name="connsiteY13" fmla="*/ 3520130 h 5891190"/>
                <a:gd name="connsiteX14" fmla="*/ 3031042 w 5382109"/>
                <a:gd name="connsiteY14" fmla="*/ 753 h 5891190"/>
                <a:gd name="connsiteX0" fmla="*/ 3031042 w 5382109"/>
                <a:gd name="connsiteY0" fmla="*/ 753 h 5891190"/>
                <a:gd name="connsiteX1" fmla="*/ 886280 w 5382109"/>
                <a:gd name="connsiteY1" fmla="*/ 1071720 h 5891190"/>
                <a:gd name="connsiteX2" fmla="*/ 577563 w 5382109"/>
                <a:gd name="connsiteY2" fmla="*/ 2302912 h 5891190"/>
                <a:gd name="connsiteX3" fmla="*/ 763 w 5382109"/>
                <a:gd name="connsiteY3" fmla="*/ 3052297 h 5891190"/>
                <a:gd name="connsiteX4" fmla="*/ 511126 w 5382109"/>
                <a:gd name="connsiteY4" fmla="*/ 3328744 h 5891190"/>
                <a:gd name="connsiteX5" fmla="*/ 340038 w 5382109"/>
                <a:gd name="connsiteY5" fmla="*/ 3735543 h 5891190"/>
                <a:gd name="connsiteX6" fmla="*/ 531424 w 5382109"/>
                <a:gd name="connsiteY6" fmla="*/ 3871004 h 5891190"/>
                <a:gd name="connsiteX7" fmla="*/ 372902 w 5382109"/>
                <a:gd name="connsiteY7" fmla="*/ 4062390 h 5891190"/>
                <a:gd name="connsiteX8" fmla="*/ 564288 w 5382109"/>
                <a:gd name="connsiteY8" fmla="*/ 4317572 h 5891190"/>
                <a:gd name="connsiteX9" fmla="*/ 500493 w 5382109"/>
                <a:gd name="connsiteY9" fmla="*/ 4976790 h 5891190"/>
                <a:gd name="connsiteX10" fmla="*/ 1755135 w 5382109"/>
                <a:gd name="connsiteY10" fmla="*/ 5039757 h 5891190"/>
                <a:gd name="connsiteX11" fmla="*/ 1946521 w 5382109"/>
                <a:gd name="connsiteY11" fmla="*/ 5891190 h 5891190"/>
                <a:gd name="connsiteX12" fmla="*/ 4785414 w 5382109"/>
                <a:gd name="connsiteY12" fmla="*/ 5859293 h 5891190"/>
                <a:gd name="connsiteX13" fmla="*/ 4891740 w 5382109"/>
                <a:gd name="connsiteY13" fmla="*/ 3520130 h 5891190"/>
                <a:gd name="connsiteX14" fmla="*/ 3031042 w 5382109"/>
                <a:gd name="connsiteY14" fmla="*/ 753 h 5891190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627 h 5891064"/>
                <a:gd name="connsiteX1" fmla="*/ 777098 w 5382109"/>
                <a:gd name="connsiteY1" fmla="*/ 1180776 h 5891064"/>
                <a:gd name="connsiteX2" fmla="*/ 577563 w 5382109"/>
                <a:gd name="connsiteY2" fmla="*/ 2302786 h 5891064"/>
                <a:gd name="connsiteX3" fmla="*/ 763 w 5382109"/>
                <a:gd name="connsiteY3" fmla="*/ 3052171 h 5891064"/>
                <a:gd name="connsiteX4" fmla="*/ 511126 w 5382109"/>
                <a:gd name="connsiteY4" fmla="*/ 3328618 h 5891064"/>
                <a:gd name="connsiteX5" fmla="*/ 340038 w 5382109"/>
                <a:gd name="connsiteY5" fmla="*/ 3735417 h 5891064"/>
                <a:gd name="connsiteX6" fmla="*/ 531424 w 5382109"/>
                <a:gd name="connsiteY6" fmla="*/ 3870878 h 5891064"/>
                <a:gd name="connsiteX7" fmla="*/ 372902 w 5382109"/>
                <a:gd name="connsiteY7" fmla="*/ 4062264 h 5891064"/>
                <a:gd name="connsiteX8" fmla="*/ 564288 w 5382109"/>
                <a:gd name="connsiteY8" fmla="*/ 4317446 h 5891064"/>
                <a:gd name="connsiteX9" fmla="*/ 500493 w 5382109"/>
                <a:gd name="connsiteY9" fmla="*/ 4976664 h 5891064"/>
                <a:gd name="connsiteX10" fmla="*/ 1755135 w 5382109"/>
                <a:gd name="connsiteY10" fmla="*/ 5039631 h 5891064"/>
                <a:gd name="connsiteX11" fmla="*/ 1946521 w 5382109"/>
                <a:gd name="connsiteY11" fmla="*/ 5891064 h 5891064"/>
                <a:gd name="connsiteX12" fmla="*/ 4785414 w 5382109"/>
                <a:gd name="connsiteY12" fmla="*/ 5859167 h 5891064"/>
                <a:gd name="connsiteX13" fmla="*/ 4891740 w 5382109"/>
                <a:gd name="connsiteY13" fmla="*/ 3520004 h 5891064"/>
                <a:gd name="connsiteX14" fmla="*/ 3031042 w 5382109"/>
                <a:gd name="connsiteY14" fmla="*/ 627 h 5891064"/>
                <a:gd name="connsiteX0" fmla="*/ 3031042 w 5382109"/>
                <a:gd name="connsiteY0" fmla="*/ 968 h 5891405"/>
                <a:gd name="connsiteX1" fmla="*/ 777098 w 5382109"/>
                <a:gd name="connsiteY1" fmla="*/ 1181117 h 5891405"/>
                <a:gd name="connsiteX2" fmla="*/ 577563 w 5382109"/>
                <a:gd name="connsiteY2" fmla="*/ 2303127 h 5891405"/>
                <a:gd name="connsiteX3" fmla="*/ 763 w 5382109"/>
                <a:gd name="connsiteY3" fmla="*/ 3052512 h 5891405"/>
                <a:gd name="connsiteX4" fmla="*/ 511126 w 5382109"/>
                <a:gd name="connsiteY4" fmla="*/ 3328959 h 5891405"/>
                <a:gd name="connsiteX5" fmla="*/ 340038 w 5382109"/>
                <a:gd name="connsiteY5" fmla="*/ 3735758 h 5891405"/>
                <a:gd name="connsiteX6" fmla="*/ 531424 w 5382109"/>
                <a:gd name="connsiteY6" fmla="*/ 3871219 h 5891405"/>
                <a:gd name="connsiteX7" fmla="*/ 372902 w 5382109"/>
                <a:gd name="connsiteY7" fmla="*/ 4062605 h 5891405"/>
                <a:gd name="connsiteX8" fmla="*/ 564288 w 5382109"/>
                <a:gd name="connsiteY8" fmla="*/ 4317787 h 5891405"/>
                <a:gd name="connsiteX9" fmla="*/ 500493 w 5382109"/>
                <a:gd name="connsiteY9" fmla="*/ 4977005 h 5891405"/>
                <a:gd name="connsiteX10" fmla="*/ 1755135 w 5382109"/>
                <a:gd name="connsiteY10" fmla="*/ 5039972 h 5891405"/>
                <a:gd name="connsiteX11" fmla="*/ 1946521 w 5382109"/>
                <a:gd name="connsiteY11" fmla="*/ 5891405 h 5891405"/>
                <a:gd name="connsiteX12" fmla="*/ 4785414 w 5382109"/>
                <a:gd name="connsiteY12" fmla="*/ 5859508 h 5891405"/>
                <a:gd name="connsiteX13" fmla="*/ 4891740 w 5382109"/>
                <a:gd name="connsiteY13" fmla="*/ 3520345 h 5891405"/>
                <a:gd name="connsiteX14" fmla="*/ 3031042 w 5382109"/>
                <a:gd name="connsiteY14" fmla="*/ 968 h 5891405"/>
                <a:gd name="connsiteX0" fmla="*/ 3031042 w 5382109"/>
                <a:gd name="connsiteY0" fmla="*/ 968 h 5891405"/>
                <a:gd name="connsiteX1" fmla="*/ 777098 w 5382109"/>
                <a:gd name="connsiteY1" fmla="*/ 1181117 h 5891405"/>
                <a:gd name="connsiteX2" fmla="*/ 577563 w 5382109"/>
                <a:gd name="connsiteY2" fmla="*/ 2303127 h 5891405"/>
                <a:gd name="connsiteX3" fmla="*/ 763 w 5382109"/>
                <a:gd name="connsiteY3" fmla="*/ 3052512 h 5891405"/>
                <a:gd name="connsiteX4" fmla="*/ 511126 w 5382109"/>
                <a:gd name="connsiteY4" fmla="*/ 3328959 h 5891405"/>
                <a:gd name="connsiteX5" fmla="*/ 340038 w 5382109"/>
                <a:gd name="connsiteY5" fmla="*/ 3735758 h 5891405"/>
                <a:gd name="connsiteX6" fmla="*/ 531424 w 5382109"/>
                <a:gd name="connsiteY6" fmla="*/ 3871219 h 5891405"/>
                <a:gd name="connsiteX7" fmla="*/ 372902 w 5382109"/>
                <a:gd name="connsiteY7" fmla="*/ 4062605 h 5891405"/>
                <a:gd name="connsiteX8" fmla="*/ 564288 w 5382109"/>
                <a:gd name="connsiteY8" fmla="*/ 4317787 h 5891405"/>
                <a:gd name="connsiteX9" fmla="*/ 500493 w 5382109"/>
                <a:gd name="connsiteY9" fmla="*/ 4977005 h 5891405"/>
                <a:gd name="connsiteX10" fmla="*/ 1755135 w 5382109"/>
                <a:gd name="connsiteY10" fmla="*/ 5039972 h 5891405"/>
                <a:gd name="connsiteX11" fmla="*/ 1946521 w 5382109"/>
                <a:gd name="connsiteY11" fmla="*/ 5891405 h 5891405"/>
                <a:gd name="connsiteX12" fmla="*/ 4785414 w 5382109"/>
                <a:gd name="connsiteY12" fmla="*/ 5859508 h 5891405"/>
                <a:gd name="connsiteX13" fmla="*/ 4891740 w 5382109"/>
                <a:gd name="connsiteY13" fmla="*/ 3520345 h 5891405"/>
                <a:gd name="connsiteX14" fmla="*/ 3031042 w 5382109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8119 w 5389186"/>
                <a:gd name="connsiteY0" fmla="*/ 968 h 5891405"/>
                <a:gd name="connsiteX1" fmla="*/ 784175 w 5389186"/>
                <a:gd name="connsiteY1" fmla="*/ 1181117 h 5891405"/>
                <a:gd name="connsiteX2" fmla="*/ 530049 w 5389186"/>
                <a:gd name="connsiteY2" fmla="*/ 2303127 h 5891405"/>
                <a:gd name="connsiteX3" fmla="*/ 7840 w 5389186"/>
                <a:gd name="connsiteY3" fmla="*/ 3052512 h 5891405"/>
                <a:gd name="connsiteX4" fmla="*/ 518203 w 5389186"/>
                <a:gd name="connsiteY4" fmla="*/ 3328959 h 5891405"/>
                <a:gd name="connsiteX5" fmla="*/ 347115 w 5389186"/>
                <a:gd name="connsiteY5" fmla="*/ 3735758 h 5891405"/>
                <a:gd name="connsiteX6" fmla="*/ 538501 w 5389186"/>
                <a:gd name="connsiteY6" fmla="*/ 3871219 h 5891405"/>
                <a:gd name="connsiteX7" fmla="*/ 379979 w 5389186"/>
                <a:gd name="connsiteY7" fmla="*/ 4062605 h 5891405"/>
                <a:gd name="connsiteX8" fmla="*/ 571365 w 5389186"/>
                <a:gd name="connsiteY8" fmla="*/ 4317787 h 5891405"/>
                <a:gd name="connsiteX9" fmla="*/ 507570 w 5389186"/>
                <a:gd name="connsiteY9" fmla="*/ 4977005 h 5891405"/>
                <a:gd name="connsiteX10" fmla="*/ 1762212 w 5389186"/>
                <a:gd name="connsiteY10" fmla="*/ 5039972 h 5891405"/>
                <a:gd name="connsiteX11" fmla="*/ 1953598 w 5389186"/>
                <a:gd name="connsiteY11" fmla="*/ 5891405 h 5891405"/>
                <a:gd name="connsiteX12" fmla="*/ 4792491 w 5389186"/>
                <a:gd name="connsiteY12" fmla="*/ 5859508 h 5891405"/>
                <a:gd name="connsiteX13" fmla="*/ 4898817 w 5389186"/>
                <a:gd name="connsiteY13" fmla="*/ 3520345 h 5891405"/>
                <a:gd name="connsiteX14" fmla="*/ 3038119 w 5389186"/>
                <a:gd name="connsiteY14" fmla="*/ 968 h 5891405"/>
                <a:gd name="connsiteX0" fmla="*/ 3037057 w 5388124"/>
                <a:gd name="connsiteY0" fmla="*/ 968 h 5891405"/>
                <a:gd name="connsiteX1" fmla="*/ 783113 w 5388124"/>
                <a:gd name="connsiteY1" fmla="*/ 1181117 h 5891405"/>
                <a:gd name="connsiteX2" fmla="*/ 528987 w 5388124"/>
                <a:gd name="connsiteY2" fmla="*/ 2303127 h 5891405"/>
                <a:gd name="connsiteX3" fmla="*/ 6778 w 5388124"/>
                <a:gd name="connsiteY3" fmla="*/ 3052512 h 5891405"/>
                <a:gd name="connsiteX4" fmla="*/ 517141 w 5388124"/>
                <a:gd name="connsiteY4" fmla="*/ 3328959 h 5891405"/>
                <a:gd name="connsiteX5" fmla="*/ 346053 w 5388124"/>
                <a:gd name="connsiteY5" fmla="*/ 3735758 h 5891405"/>
                <a:gd name="connsiteX6" fmla="*/ 537439 w 5388124"/>
                <a:gd name="connsiteY6" fmla="*/ 3871219 h 5891405"/>
                <a:gd name="connsiteX7" fmla="*/ 378917 w 5388124"/>
                <a:gd name="connsiteY7" fmla="*/ 4062605 h 5891405"/>
                <a:gd name="connsiteX8" fmla="*/ 570303 w 5388124"/>
                <a:gd name="connsiteY8" fmla="*/ 4317787 h 5891405"/>
                <a:gd name="connsiteX9" fmla="*/ 506508 w 5388124"/>
                <a:gd name="connsiteY9" fmla="*/ 4977005 h 5891405"/>
                <a:gd name="connsiteX10" fmla="*/ 1761150 w 5388124"/>
                <a:gd name="connsiteY10" fmla="*/ 5039972 h 5891405"/>
                <a:gd name="connsiteX11" fmla="*/ 1952536 w 5388124"/>
                <a:gd name="connsiteY11" fmla="*/ 5891405 h 5891405"/>
                <a:gd name="connsiteX12" fmla="*/ 4791429 w 5388124"/>
                <a:gd name="connsiteY12" fmla="*/ 5859508 h 5891405"/>
                <a:gd name="connsiteX13" fmla="*/ 4897755 w 5388124"/>
                <a:gd name="connsiteY13" fmla="*/ 3520345 h 5891405"/>
                <a:gd name="connsiteX14" fmla="*/ 3037057 w 5388124"/>
                <a:gd name="connsiteY14" fmla="*/ 968 h 5891405"/>
                <a:gd name="connsiteX0" fmla="*/ 3034541 w 5385608"/>
                <a:gd name="connsiteY0" fmla="*/ 968 h 5891405"/>
                <a:gd name="connsiteX1" fmla="*/ 780597 w 5385608"/>
                <a:gd name="connsiteY1" fmla="*/ 1181117 h 5891405"/>
                <a:gd name="connsiteX2" fmla="*/ 526471 w 5385608"/>
                <a:gd name="connsiteY2" fmla="*/ 2303127 h 5891405"/>
                <a:gd name="connsiteX3" fmla="*/ 4262 w 5385608"/>
                <a:gd name="connsiteY3" fmla="*/ 3052512 h 5891405"/>
                <a:gd name="connsiteX4" fmla="*/ 514625 w 5385608"/>
                <a:gd name="connsiteY4" fmla="*/ 3328959 h 5891405"/>
                <a:gd name="connsiteX5" fmla="*/ 343537 w 5385608"/>
                <a:gd name="connsiteY5" fmla="*/ 3735758 h 5891405"/>
                <a:gd name="connsiteX6" fmla="*/ 534923 w 5385608"/>
                <a:gd name="connsiteY6" fmla="*/ 3871219 h 5891405"/>
                <a:gd name="connsiteX7" fmla="*/ 376401 w 5385608"/>
                <a:gd name="connsiteY7" fmla="*/ 4062605 h 5891405"/>
                <a:gd name="connsiteX8" fmla="*/ 567787 w 5385608"/>
                <a:gd name="connsiteY8" fmla="*/ 4317787 h 5891405"/>
                <a:gd name="connsiteX9" fmla="*/ 503992 w 5385608"/>
                <a:gd name="connsiteY9" fmla="*/ 4977005 h 5891405"/>
                <a:gd name="connsiteX10" fmla="*/ 1758634 w 5385608"/>
                <a:gd name="connsiteY10" fmla="*/ 5039972 h 5891405"/>
                <a:gd name="connsiteX11" fmla="*/ 1950020 w 5385608"/>
                <a:gd name="connsiteY11" fmla="*/ 5891405 h 5891405"/>
                <a:gd name="connsiteX12" fmla="*/ 4788913 w 5385608"/>
                <a:gd name="connsiteY12" fmla="*/ 5859508 h 5891405"/>
                <a:gd name="connsiteX13" fmla="*/ 4895239 w 5385608"/>
                <a:gd name="connsiteY13" fmla="*/ 3520345 h 5891405"/>
                <a:gd name="connsiteX14" fmla="*/ 3034541 w 5385608"/>
                <a:gd name="connsiteY14" fmla="*/ 968 h 5891405"/>
                <a:gd name="connsiteX0" fmla="*/ 3034541 w 5385608"/>
                <a:gd name="connsiteY0" fmla="*/ 968 h 5891405"/>
                <a:gd name="connsiteX1" fmla="*/ 780597 w 5385608"/>
                <a:gd name="connsiteY1" fmla="*/ 1181117 h 5891405"/>
                <a:gd name="connsiteX2" fmla="*/ 526471 w 5385608"/>
                <a:gd name="connsiteY2" fmla="*/ 2303127 h 5891405"/>
                <a:gd name="connsiteX3" fmla="*/ 4262 w 5385608"/>
                <a:gd name="connsiteY3" fmla="*/ 3052512 h 5891405"/>
                <a:gd name="connsiteX4" fmla="*/ 514625 w 5385608"/>
                <a:gd name="connsiteY4" fmla="*/ 3328959 h 5891405"/>
                <a:gd name="connsiteX5" fmla="*/ 343537 w 5385608"/>
                <a:gd name="connsiteY5" fmla="*/ 3735758 h 5891405"/>
                <a:gd name="connsiteX6" fmla="*/ 534923 w 5385608"/>
                <a:gd name="connsiteY6" fmla="*/ 3871219 h 5891405"/>
                <a:gd name="connsiteX7" fmla="*/ 376401 w 5385608"/>
                <a:gd name="connsiteY7" fmla="*/ 4062605 h 5891405"/>
                <a:gd name="connsiteX8" fmla="*/ 567787 w 5385608"/>
                <a:gd name="connsiteY8" fmla="*/ 4317787 h 5891405"/>
                <a:gd name="connsiteX9" fmla="*/ 503992 w 5385608"/>
                <a:gd name="connsiteY9" fmla="*/ 4977005 h 5891405"/>
                <a:gd name="connsiteX10" fmla="*/ 1758634 w 5385608"/>
                <a:gd name="connsiteY10" fmla="*/ 5039972 h 5891405"/>
                <a:gd name="connsiteX11" fmla="*/ 1950020 w 5385608"/>
                <a:gd name="connsiteY11" fmla="*/ 5891405 h 5891405"/>
                <a:gd name="connsiteX12" fmla="*/ 4788913 w 5385608"/>
                <a:gd name="connsiteY12" fmla="*/ 5859508 h 5891405"/>
                <a:gd name="connsiteX13" fmla="*/ 4895239 w 5385608"/>
                <a:gd name="connsiteY13" fmla="*/ 3520345 h 5891405"/>
                <a:gd name="connsiteX14" fmla="*/ 3034541 w 5385608"/>
                <a:gd name="connsiteY14" fmla="*/ 968 h 5891405"/>
                <a:gd name="connsiteX0" fmla="*/ 2980702 w 5331769"/>
                <a:gd name="connsiteY0" fmla="*/ 968 h 5891405"/>
                <a:gd name="connsiteX1" fmla="*/ 726758 w 5331769"/>
                <a:gd name="connsiteY1" fmla="*/ 1181117 h 5891405"/>
                <a:gd name="connsiteX2" fmla="*/ 472632 w 5331769"/>
                <a:gd name="connsiteY2" fmla="*/ 2303127 h 5891405"/>
                <a:gd name="connsiteX3" fmla="*/ 5014 w 5331769"/>
                <a:gd name="connsiteY3" fmla="*/ 3079808 h 5891405"/>
                <a:gd name="connsiteX4" fmla="*/ 460786 w 5331769"/>
                <a:gd name="connsiteY4" fmla="*/ 3328959 h 5891405"/>
                <a:gd name="connsiteX5" fmla="*/ 289698 w 5331769"/>
                <a:gd name="connsiteY5" fmla="*/ 3735758 h 5891405"/>
                <a:gd name="connsiteX6" fmla="*/ 481084 w 5331769"/>
                <a:gd name="connsiteY6" fmla="*/ 3871219 h 5891405"/>
                <a:gd name="connsiteX7" fmla="*/ 322562 w 5331769"/>
                <a:gd name="connsiteY7" fmla="*/ 4062605 h 5891405"/>
                <a:gd name="connsiteX8" fmla="*/ 513948 w 5331769"/>
                <a:gd name="connsiteY8" fmla="*/ 4317787 h 5891405"/>
                <a:gd name="connsiteX9" fmla="*/ 450153 w 5331769"/>
                <a:gd name="connsiteY9" fmla="*/ 4977005 h 5891405"/>
                <a:gd name="connsiteX10" fmla="*/ 1704795 w 5331769"/>
                <a:gd name="connsiteY10" fmla="*/ 5039972 h 5891405"/>
                <a:gd name="connsiteX11" fmla="*/ 1896181 w 5331769"/>
                <a:gd name="connsiteY11" fmla="*/ 5891405 h 5891405"/>
                <a:gd name="connsiteX12" fmla="*/ 4735074 w 5331769"/>
                <a:gd name="connsiteY12" fmla="*/ 5859508 h 5891405"/>
                <a:gd name="connsiteX13" fmla="*/ 4841400 w 5331769"/>
                <a:gd name="connsiteY13" fmla="*/ 3520345 h 5891405"/>
                <a:gd name="connsiteX14" fmla="*/ 2980702 w 5331769"/>
                <a:gd name="connsiteY14" fmla="*/ 968 h 5891405"/>
                <a:gd name="connsiteX0" fmla="*/ 2980491 w 5331558"/>
                <a:gd name="connsiteY0" fmla="*/ 968 h 5891405"/>
                <a:gd name="connsiteX1" fmla="*/ 726547 w 5331558"/>
                <a:gd name="connsiteY1" fmla="*/ 1181117 h 5891405"/>
                <a:gd name="connsiteX2" fmla="*/ 486068 w 5331558"/>
                <a:gd name="connsiteY2" fmla="*/ 2371366 h 5891405"/>
                <a:gd name="connsiteX3" fmla="*/ 4803 w 5331558"/>
                <a:gd name="connsiteY3" fmla="*/ 3079808 h 5891405"/>
                <a:gd name="connsiteX4" fmla="*/ 460575 w 5331558"/>
                <a:gd name="connsiteY4" fmla="*/ 3328959 h 5891405"/>
                <a:gd name="connsiteX5" fmla="*/ 289487 w 5331558"/>
                <a:gd name="connsiteY5" fmla="*/ 3735758 h 5891405"/>
                <a:gd name="connsiteX6" fmla="*/ 480873 w 5331558"/>
                <a:gd name="connsiteY6" fmla="*/ 3871219 h 5891405"/>
                <a:gd name="connsiteX7" fmla="*/ 322351 w 5331558"/>
                <a:gd name="connsiteY7" fmla="*/ 4062605 h 5891405"/>
                <a:gd name="connsiteX8" fmla="*/ 513737 w 5331558"/>
                <a:gd name="connsiteY8" fmla="*/ 4317787 h 5891405"/>
                <a:gd name="connsiteX9" fmla="*/ 449942 w 5331558"/>
                <a:gd name="connsiteY9" fmla="*/ 4977005 h 5891405"/>
                <a:gd name="connsiteX10" fmla="*/ 1704584 w 5331558"/>
                <a:gd name="connsiteY10" fmla="*/ 5039972 h 5891405"/>
                <a:gd name="connsiteX11" fmla="*/ 1895970 w 5331558"/>
                <a:gd name="connsiteY11" fmla="*/ 5891405 h 5891405"/>
                <a:gd name="connsiteX12" fmla="*/ 4734863 w 5331558"/>
                <a:gd name="connsiteY12" fmla="*/ 5859508 h 5891405"/>
                <a:gd name="connsiteX13" fmla="*/ 4841189 w 5331558"/>
                <a:gd name="connsiteY13" fmla="*/ 3520345 h 5891405"/>
                <a:gd name="connsiteX14" fmla="*/ 2980491 w 5331558"/>
                <a:gd name="connsiteY14" fmla="*/ 968 h 5891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331558" h="5891405">
                  <a:moveTo>
                    <a:pt x="2980491" y="968"/>
                  </a:moveTo>
                  <a:cubicBezTo>
                    <a:pt x="1784302" y="-22254"/>
                    <a:pt x="1040642" y="372305"/>
                    <a:pt x="726547" y="1181117"/>
                  </a:cubicBezTo>
                  <a:cubicBezTo>
                    <a:pt x="528785" y="1834793"/>
                    <a:pt x="744238" y="2066938"/>
                    <a:pt x="486068" y="2371366"/>
                  </a:cubicBezTo>
                  <a:cubicBezTo>
                    <a:pt x="239818" y="2677225"/>
                    <a:pt x="-40213" y="2911644"/>
                    <a:pt x="4803" y="3079808"/>
                  </a:cubicBezTo>
                  <a:cubicBezTo>
                    <a:pt x="109541" y="3181162"/>
                    <a:pt x="260766" y="3266498"/>
                    <a:pt x="460575" y="3328959"/>
                  </a:cubicBezTo>
                  <a:cubicBezTo>
                    <a:pt x="403546" y="3464559"/>
                    <a:pt x="198074" y="3641722"/>
                    <a:pt x="289487" y="3735758"/>
                  </a:cubicBezTo>
                  <a:lnTo>
                    <a:pt x="480873" y="3871219"/>
                  </a:lnTo>
                  <a:cubicBezTo>
                    <a:pt x="428032" y="3935014"/>
                    <a:pt x="303940" y="3939433"/>
                    <a:pt x="322351" y="4062605"/>
                  </a:cubicBezTo>
                  <a:cubicBezTo>
                    <a:pt x="362395" y="4195168"/>
                    <a:pt x="550882" y="4226788"/>
                    <a:pt x="513737" y="4317787"/>
                  </a:cubicBezTo>
                  <a:cubicBezTo>
                    <a:pt x="397470" y="4561276"/>
                    <a:pt x="358392" y="4876020"/>
                    <a:pt x="449942" y="4977005"/>
                  </a:cubicBezTo>
                  <a:cubicBezTo>
                    <a:pt x="636587" y="5158310"/>
                    <a:pt x="1197305" y="5208988"/>
                    <a:pt x="1704584" y="5039972"/>
                  </a:cubicBezTo>
                  <a:lnTo>
                    <a:pt x="1895970" y="5891405"/>
                  </a:lnTo>
                  <a:lnTo>
                    <a:pt x="4734863" y="5859508"/>
                  </a:lnTo>
                  <a:cubicBezTo>
                    <a:pt x="4366268" y="4516262"/>
                    <a:pt x="4422975" y="3927926"/>
                    <a:pt x="4841189" y="3520345"/>
                  </a:cubicBezTo>
                  <a:cubicBezTo>
                    <a:pt x="6117095" y="1964448"/>
                    <a:pt x="4692333" y="36409"/>
                    <a:pt x="2980491" y="96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74" name="Oval 37">
              <a:extLst>
                <a:ext uri="{FF2B5EF4-FFF2-40B4-BE49-F238E27FC236}">
                  <a16:creationId xmlns:a16="http://schemas.microsoft.com/office/drawing/2014/main" id="{0711327E-9191-4394-B64D-73AD56C41377}"/>
                </a:ext>
              </a:extLst>
            </p:cNvPr>
            <p:cNvSpPr/>
            <p:nvPr/>
          </p:nvSpPr>
          <p:spPr>
            <a:xfrm rot="18100542">
              <a:off x="5907878" y="-58593"/>
              <a:ext cx="1436045" cy="2141152"/>
            </a:xfrm>
            <a:custGeom>
              <a:avLst/>
              <a:gdLst/>
              <a:ahLst/>
              <a:cxnLst/>
              <a:rect l="l" t="t" r="r" b="b"/>
              <a:pathLst>
                <a:path w="1170491" h="1745209">
                  <a:moveTo>
                    <a:pt x="429221" y="671495"/>
                  </a:moveTo>
                  <a:cubicBezTo>
                    <a:pt x="415869" y="670322"/>
                    <a:pt x="402356" y="670624"/>
                    <a:pt x="388917" y="672439"/>
                  </a:cubicBezTo>
                  <a:cubicBezTo>
                    <a:pt x="370997" y="674859"/>
                    <a:pt x="353207" y="679968"/>
                    <a:pt x="336101" y="687858"/>
                  </a:cubicBezTo>
                  <a:lnTo>
                    <a:pt x="344770" y="708640"/>
                  </a:lnTo>
                  <a:cubicBezTo>
                    <a:pt x="405276" y="680369"/>
                    <a:pt x="475531" y="691805"/>
                    <a:pt x="523918" y="737799"/>
                  </a:cubicBezTo>
                  <a:cubicBezTo>
                    <a:pt x="569388" y="781022"/>
                    <a:pt x="587723" y="847396"/>
                    <a:pt x="571504" y="910067"/>
                  </a:cubicBezTo>
                  <a:lnTo>
                    <a:pt x="593243" y="915886"/>
                  </a:lnTo>
                  <a:cubicBezTo>
                    <a:pt x="611678" y="844923"/>
                    <a:pt x="590662" y="769719"/>
                    <a:pt x="538740" y="720849"/>
                  </a:cubicBezTo>
                  <a:cubicBezTo>
                    <a:pt x="507886" y="691808"/>
                    <a:pt x="469277" y="675014"/>
                    <a:pt x="429221" y="671495"/>
                  </a:cubicBezTo>
                  <a:close/>
                  <a:moveTo>
                    <a:pt x="588421" y="580980"/>
                  </a:moveTo>
                  <a:cubicBezTo>
                    <a:pt x="534186" y="581239"/>
                    <a:pt x="482134" y="605639"/>
                    <a:pt x="446738" y="649695"/>
                  </a:cubicBezTo>
                  <a:lnTo>
                    <a:pt x="463760" y="664437"/>
                  </a:lnTo>
                  <a:cubicBezTo>
                    <a:pt x="505329" y="612166"/>
                    <a:pt x="573320" y="591099"/>
                    <a:pt x="637132" y="610714"/>
                  </a:cubicBezTo>
                  <a:cubicBezTo>
                    <a:pt x="697098" y="629147"/>
                    <a:pt x="743088" y="680397"/>
                    <a:pt x="756495" y="743730"/>
                  </a:cubicBezTo>
                  <a:lnTo>
                    <a:pt x="778549" y="739251"/>
                  </a:lnTo>
                  <a:cubicBezTo>
                    <a:pt x="763432" y="667508"/>
                    <a:pt x="711108" y="609548"/>
                    <a:pt x="642848" y="588934"/>
                  </a:cubicBezTo>
                  <a:cubicBezTo>
                    <a:pt x="624821" y="583490"/>
                    <a:pt x="606500" y="580894"/>
                    <a:pt x="588421" y="580980"/>
                  </a:cubicBezTo>
                  <a:close/>
                  <a:moveTo>
                    <a:pt x="533817" y="0"/>
                  </a:moveTo>
                  <a:cubicBezTo>
                    <a:pt x="617807" y="1"/>
                    <a:pt x="687626" y="60667"/>
                    <a:pt x="697680" y="141081"/>
                  </a:cubicBezTo>
                  <a:cubicBezTo>
                    <a:pt x="603869" y="182843"/>
                    <a:pt x="547102" y="268997"/>
                    <a:pt x="562024" y="352718"/>
                  </a:cubicBezTo>
                  <a:lnTo>
                    <a:pt x="584367" y="347971"/>
                  </a:lnTo>
                  <a:cubicBezTo>
                    <a:pt x="570422" y="267354"/>
                    <a:pt x="633895" y="183716"/>
                    <a:pt x="732836" y="150639"/>
                  </a:cubicBezTo>
                  <a:cubicBezTo>
                    <a:pt x="738208" y="147500"/>
                    <a:pt x="743991" y="147205"/>
                    <a:pt x="749842" y="147205"/>
                  </a:cubicBezTo>
                  <a:cubicBezTo>
                    <a:pt x="844103" y="147205"/>
                    <a:pt x="920515" y="223618"/>
                    <a:pt x="920515" y="317877"/>
                  </a:cubicBezTo>
                  <a:lnTo>
                    <a:pt x="910716" y="366417"/>
                  </a:lnTo>
                  <a:lnTo>
                    <a:pt x="920515" y="366418"/>
                  </a:lnTo>
                  <a:lnTo>
                    <a:pt x="920515" y="371433"/>
                  </a:lnTo>
                  <a:cubicBezTo>
                    <a:pt x="997755" y="379016"/>
                    <a:pt x="1056877" y="445155"/>
                    <a:pt x="1056877" y="525101"/>
                  </a:cubicBezTo>
                  <a:lnTo>
                    <a:pt x="1047351" y="572282"/>
                  </a:lnTo>
                  <a:cubicBezTo>
                    <a:pt x="1119671" y="602218"/>
                    <a:pt x="1170491" y="673500"/>
                    <a:pt x="1170491" y="756650"/>
                  </a:cubicBezTo>
                  <a:cubicBezTo>
                    <a:pt x="1170490" y="802863"/>
                    <a:pt x="1154794" y="845409"/>
                    <a:pt x="1127569" y="878235"/>
                  </a:cubicBezTo>
                  <a:cubicBezTo>
                    <a:pt x="1080615" y="934488"/>
                    <a:pt x="1014142" y="959925"/>
                    <a:pt x="954678" y="939840"/>
                  </a:cubicBezTo>
                  <a:lnTo>
                    <a:pt x="947373" y="961469"/>
                  </a:lnTo>
                  <a:cubicBezTo>
                    <a:pt x="1000817" y="979520"/>
                    <a:pt x="1058949" y="966083"/>
                    <a:pt x="1106746" y="928282"/>
                  </a:cubicBezTo>
                  <a:cubicBezTo>
                    <a:pt x="1128548" y="955588"/>
                    <a:pt x="1138907" y="990708"/>
                    <a:pt x="1138907" y="1028247"/>
                  </a:cubicBezTo>
                  <a:cubicBezTo>
                    <a:pt x="1138907" y="1124134"/>
                    <a:pt x="1071328" y="1204237"/>
                    <a:pt x="981133" y="1223220"/>
                  </a:cubicBezTo>
                  <a:cubicBezTo>
                    <a:pt x="889088" y="1236998"/>
                    <a:pt x="805358" y="1200898"/>
                    <a:pt x="777272" y="1134408"/>
                  </a:cubicBezTo>
                  <a:cubicBezTo>
                    <a:pt x="791057" y="1124903"/>
                    <a:pt x="802061" y="1111678"/>
                    <a:pt x="810210" y="1096167"/>
                  </a:cubicBezTo>
                  <a:cubicBezTo>
                    <a:pt x="831546" y="1055553"/>
                    <a:pt x="830022" y="1005443"/>
                    <a:pt x="806195" y="964175"/>
                  </a:cubicBezTo>
                  <a:lnTo>
                    <a:pt x="787267" y="975103"/>
                  </a:lnTo>
                  <a:cubicBezTo>
                    <a:pt x="807161" y="1009560"/>
                    <a:pt x="808703" y="1051275"/>
                    <a:pt x="791333" y="1085110"/>
                  </a:cubicBezTo>
                  <a:cubicBezTo>
                    <a:pt x="784855" y="1097727"/>
                    <a:pt x="776117" y="1108536"/>
                    <a:pt x="763385" y="1114320"/>
                  </a:cubicBezTo>
                  <a:lnTo>
                    <a:pt x="744063" y="1119497"/>
                  </a:lnTo>
                  <a:lnTo>
                    <a:pt x="747716" y="1128718"/>
                  </a:lnTo>
                  <a:cubicBezTo>
                    <a:pt x="731558" y="1137628"/>
                    <a:pt x="712804" y="1141697"/>
                    <a:pt x="693327" y="1140344"/>
                  </a:cubicBezTo>
                  <a:cubicBezTo>
                    <a:pt x="655409" y="1137711"/>
                    <a:pt x="620494" y="1114908"/>
                    <a:pt x="601213" y="1080185"/>
                  </a:cubicBezTo>
                  <a:lnTo>
                    <a:pt x="582082" y="1090754"/>
                  </a:lnTo>
                  <a:cubicBezTo>
                    <a:pt x="605167" y="1132362"/>
                    <a:pt x="647281" y="1159482"/>
                    <a:pt x="693051" y="1162221"/>
                  </a:cubicBezTo>
                  <a:cubicBezTo>
                    <a:pt x="715413" y="1163558"/>
                    <a:pt x="736989" y="1158982"/>
                    <a:pt x="755684" y="1148835"/>
                  </a:cubicBezTo>
                  <a:cubicBezTo>
                    <a:pt x="792539" y="1222022"/>
                    <a:pt x="887119" y="1262260"/>
                    <a:pt x="989751" y="1247587"/>
                  </a:cubicBezTo>
                  <a:cubicBezTo>
                    <a:pt x="1000157" y="1267987"/>
                    <a:pt x="1004489" y="1291252"/>
                    <a:pt x="1004488" y="1315531"/>
                  </a:cubicBezTo>
                  <a:cubicBezTo>
                    <a:pt x="1004488" y="1381750"/>
                    <a:pt x="972258" y="1440443"/>
                    <a:pt x="920375" y="1473506"/>
                  </a:cubicBezTo>
                  <a:lnTo>
                    <a:pt x="913116" y="1474079"/>
                  </a:lnTo>
                  <a:cubicBezTo>
                    <a:pt x="850536" y="1469665"/>
                    <a:pt x="794159" y="1430126"/>
                    <a:pt x="766796" y="1371458"/>
                  </a:cubicBezTo>
                  <a:lnTo>
                    <a:pt x="746323" y="1380801"/>
                  </a:lnTo>
                  <a:cubicBezTo>
                    <a:pt x="776874" y="1446464"/>
                    <a:pt x="839753" y="1490827"/>
                    <a:pt x="909888" y="1496052"/>
                  </a:cubicBezTo>
                  <a:cubicBezTo>
                    <a:pt x="891948" y="1561049"/>
                    <a:pt x="840393" y="1611456"/>
                    <a:pt x="774838" y="1628054"/>
                  </a:cubicBezTo>
                  <a:cubicBezTo>
                    <a:pt x="686646" y="1642970"/>
                    <a:pt x="605133" y="1612285"/>
                    <a:pt x="571751" y="1552195"/>
                  </a:cubicBezTo>
                  <a:lnTo>
                    <a:pt x="550649" y="1566422"/>
                  </a:lnTo>
                  <a:cubicBezTo>
                    <a:pt x="577499" y="1609979"/>
                    <a:pt x="626419" y="1639383"/>
                    <a:pt x="685031" y="1648114"/>
                  </a:cubicBezTo>
                  <a:cubicBezTo>
                    <a:pt x="659684" y="1706013"/>
                    <a:pt x="601329" y="1745210"/>
                    <a:pt x="533818" y="1745209"/>
                  </a:cubicBezTo>
                  <a:cubicBezTo>
                    <a:pt x="455549" y="1745210"/>
                    <a:pt x="416747" y="1692524"/>
                    <a:pt x="372301" y="1619888"/>
                  </a:cubicBezTo>
                  <a:lnTo>
                    <a:pt x="366380" y="1592106"/>
                  </a:lnTo>
                  <a:cubicBezTo>
                    <a:pt x="305091" y="1567105"/>
                    <a:pt x="259811" y="1511085"/>
                    <a:pt x="250590" y="1443452"/>
                  </a:cubicBezTo>
                  <a:cubicBezTo>
                    <a:pt x="203712" y="1453117"/>
                    <a:pt x="158965" y="1444975"/>
                    <a:pt x="117260" y="1407178"/>
                  </a:cubicBezTo>
                  <a:cubicBezTo>
                    <a:pt x="55030" y="1350772"/>
                    <a:pt x="44039" y="1258933"/>
                    <a:pt x="90593" y="1192598"/>
                  </a:cubicBezTo>
                  <a:cubicBezTo>
                    <a:pt x="186799" y="1224213"/>
                    <a:pt x="285304" y="1199642"/>
                    <a:pt x="330760" y="1129474"/>
                  </a:cubicBezTo>
                  <a:lnTo>
                    <a:pt x="344999" y="1132822"/>
                  </a:lnTo>
                  <a:cubicBezTo>
                    <a:pt x="420009" y="1139731"/>
                    <a:pt x="490500" y="1101048"/>
                    <a:pt x="524987" y="1034051"/>
                  </a:cubicBezTo>
                  <a:lnTo>
                    <a:pt x="505360" y="1023014"/>
                  </a:lnTo>
                  <a:cubicBezTo>
                    <a:pt x="475089" y="1082544"/>
                    <a:pt x="412689" y="1116790"/>
                    <a:pt x="346243" y="1110339"/>
                  </a:cubicBezTo>
                  <a:cubicBezTo>
                    <a:pt x="283801" y="1104277"/>
                    <a:pt x="228486" y="1063265"/>
                    <a:pt x="202679" y="1003895"/>
                  </a:cubicBezTo>
                  <a:lnTo>
                    <a:pt x="181967" y="1012696"/>
                  </a:lnTo>
                  <a:cubicBezTo>
                    <a:pt x="205492" y="1066954"/>
                    <a:pt x="250941" y="1107583"/>
                    <a:pt x="305288" y="1123484"/>
                  </a:cubicBezTo>
                  <a:cubicBezTo>
                    <a:pt x="260051" y="1186174"/>
                    <a:pt x="162021" y="1201884"/>
                    <a:pt x="70961" y="1161909"/>
                  </a:cubicBezTo>
                  <a:cubicBezTo>
                    <a:pt x="64874" y="1160625"/>
                    <a:pt x="60391" y="1156961"/>
                    <a:pt x="56055" y="1153032"/>
                  </a:cubicBezTo>
                  <a:cubicBezTo>
                    <a:pt x="-13786" y="1089729"/>
                    <a:pt x="-19088" y="981796"/>
                    <a:pt x="44214" y="911953"/>
                  </a:cubicBezTo>
                  <a:lnTo>
                    <a:pt x="84073" y="882569"/>
                  </a:lnTo>
                  <a:lnTo>
                    <a:pt x="76811" y="875989"/>
                  </a:lnTo>
                  <a:lnTo>
                    <a:pt x="80179" y="872273"/>
                  </a:lnTo>
                  <a:cubicBezTo>
                    <a:pt x="28040" y="814783"/>
                    <a:pt x="28651" y="726072"/>
                    <a:pt x="82340" y="666836"/>
                  </a:cubicBezTo>
                  <a:lnTo>
                    <a:pt x="121082" y="638275"/>
                  </a:lnTo>
                  <a:cubicBezTo>
                    <a:pt x="89526" y="571593"/>
                    <a:pt x="96788" y="490523"/>
                    <a:pt x="145805" y="430894"/>
                  </a:cubicBezTo>
                  <a:cubicBezTo>
                    <a:pt x="198586" y="400645"/>
                    <a:pt x="259015" y="385179"/>
                    <a:pt x="321878" y="383347"/>
                  </a:cubicBezTo>
                  <a:lnTo>
                    <a:pt x="321111" y="357014"/>
                  </a:lnTo>
                  <a:cubicBezTo>
                    <a:pt x="257723" y="358862"/>
                    <a:pt x="196668" y="373772"/>
                    <a:pt x="141180" y="399723"/>
                  </a:cubicBezTo>
                  <a:cubicBezTo>
                    <a:pt x="117813" y="370058"/>
                    <a:pt x="106816" y="332072"/>
                    <a:pt x="106816" y="291518"/>
                  </a:cubicBezTo>
                  <a:cubicBezTo>
                    <a:pt x="106816" y="170286"/>
                    <a:pt x="205094" y="72008"/>
                    <a:pt x="326327" y="72008"/>
                  </a:cubicBezTo>
                  <a:cubicBezTo>
                    <a:pt x="350305" y="72008"/>
                    <a:pt x="373385" y="75853"/>
                    <a:pt x="394659" y="83948"/>
                  </a:cubicBezTo>
                  <a:cubicBezTo>
                    <a:pt x="425371" y="33609"/>
                    <a:pt x="467237" y="0"/>
                    <a:pt x="53381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75" name="Rectangle 19">
            <a:extLst>
              <a:ext uri="{FF2B5EF4-FFF2-40B4-BE49-F238E27FC236}">
                <a16:creationId xmlns:a16="http://schemas.microsoft.com/office/drawing/2014/main" id="{8025BC4E-7A4E-42D9-9569-8844F8906CE5}"/>
              </a:ext>
            </a:extLst>
          </p:cNvPr>
          <p:cNvSpPr/>
          <p:nvPr/>
        </p:nvSpPr>
        <p:spPr>
          <a:xfrm>
            <a:off x="4471052" y="2446822"/>
            <a:ext cx="449751" cy="494370"/>
          </a:xfrm>
          <a:custGeom>
            <a:avLst/>
            <a:gdLst/>
            <a:ahLst/>
            <a:cxnLst/>
            <a:rect l="l" t="t" r="r" b="b"/>
            <a:pathLst>
              <a:path w="2926108" h="3216409">
                <a:moveTo>
                  <a:pt x="1150286" y="2039882"/>
                </a:moveTo>
                <a:cubicBezTo>
                  <a:pt x="1216487" y="2110220"/>
                  <a:pt x="1249586" y="2238485"/>
                  <a:pt x="1348889" y="2250897"/>
                </a:cubicBezTo>
                <a:cubicBezTo>
                  <a:pt x="1452327" y="2213659"/>
                  <a:pt x="1530941" y="2147458"/>
                  <a:pt x="1597142" y="2052295"/>
                </a:cubicBezTo>
                <a:cubicBezTo>
                  <a:pt x="1634380" y="2030228"/>
                  <a:pt x="1712994" y="2049536"/>
                  <a:pt x="1721269" y="2072982"/>
                </a:cubicBezTo>
                <a:cubicBezTo>
                  <a:pt x="1533700" y="2362611"/>
                  <a:pt x="1615072" y="2763954"/>
                  <a:pt x="1568179" y="2830155"/>
                </a:cubicBezTo>
                <a:cubicBezTo>
                  <a:pt x="1391644" y="2965315"/>
                  <a:pt x="1231658" y="2893598"/>
                  <a:pt x="1063398" y="2925319"/>
                </a:cubicBezTo>
                <a:cubicBezTo>
                  <a:pt x="925479" y="2954282"/>
                  <a:pt x="820660" y="3107371"/>
                  <a:pt x="686879" y="3148747"/>
                </a:cubicBezTo>
                <a:cubicBezTo>
                  <a:pt x="536548" y="3184606"/>
                  <a:pt x="373804" y="3224602"/>
                  <a:pt x="215198" y="3214948"/>
                </a:cubicBezTo>
                <a:cubicBezTo>
                  <a:pt x="93829" y="3209431"/>
                  <a:pt x="71763" y="3046687"/>
                  <a:pt x="136584" y="2925318"/>
                </a:cubicBezTo>
                <a:cubicBezTo>
                  <a:pt x="168305" y="2828775"/>
                  <a:pt x="121415" y="2802571"/>
                  <a:pt x="107623" y="2710165"/>
                </a:cubicBezTo>
                <a:cubicBezTo>
                  <a:pt x="111150" y="2693172"/>
                  <a:pt x="127647" y="2691385"/>
                  <a:pt x="158288" y="2695563"/>
                </a:cubicBezTo>
                <a:lnTo>
                  <a:pt x="158288" y="2626239"/>
                </a:lnTo>
                <a:lnTo>
                  <a:pt x="266288" y="2626239"/>
                </a:lnTo>
                <a:lnTo>
                  <a:pt x="266288" y="2708276"/>
                </a:lnTo>
                <a:lnTo>
                  <a:pt x="307224" y="2711894"/>
                </a:lnTo>
                <a:lnTo>
                  <a:pt x="307224" y="2626239"/>
                </a:lnTo>
                <a:lnTo>
                  <a:pt x="415224" y="2626239"/>
                </a:lnTo>
                <a:lnTo>
                  <a:pt x="415224" y="2711420"/>
                </a:lnTo>
                <a:cubicBezTo>
                  <a:pt x="428487" y="2711947"/>
                  <a:pt x="442136" y="2710942"/>
                  <a:pt x="456160" y="2708700"/>
                </a:cubicBezTo>
                <a:lnTo>
                  <a:pt x="456160" y="2617963"/>
                </a:lnTo>
                <a:lnTo>
                  <a:pt x="564160" y="2617963"/>
                </a:lnTo>
                <a:lnTo>
                  <a:pt x="564160" y="2692500"/>
                </a:lnTo>
                <a:cubicBezTo>
                  <a:pt x="577696" y="2691220"/>
                  <a:pt x="591289" y="2688332"/>
                  <a:pt x="605096" y="2684680"/>
                </a:cubicBezTo>
                <a:lnTo>
                  <a:pt x="605096" y="2601411"/>
                </a:lnTo>
                <a:lnTo>
                  <a:pt x="713096" y="2601411"/>
                </a:lnTo>
                <a:lnTo>
                  <a:pt x="713096" y="2654658"/>
                </a:lnTo>
                <a:lnTo>
                  <a:pt x="754032" y="2641463"/>
                </a:lnTo>
                <a:lnTo>
                  <a:pt x="754032" y="2580721"/>
                </a:lnTo>
                <a:lnTo>
                  <a:pt x="862032" y="2580721"/>
                </a:lnTo>
                <a:lnTo>
                  <a:pt x="862032" y="2599792"/>
                </a:lnTo>
                <a:cubicBezTo>
                  <a:pt x="897454" y="2584791"/>
                  <a:pt x="934214" y="2567836"/>
                  <a:pt x="972371" y="2548802"/>
                </a:cubicBezTo>
                <a:cubicBezTo>
                  <a:pt x="1030297" y="2506047"/>
                  <a:pt x="939271" y="2219176"/>
                  <a:pt x="947546" y="2122633"/>
                </a:cubicBezTo>
                <a:cubicBezTo>
                  <a:pt x="957201" y="2082636"/>
                  <a:pt x="1082706" y="2067466"/>
                  <a:pt x="1150286" y="2039882"/>
                </a:cubicBezTo>
                <a:close/>
                <a:moveTo>
                  <a:pt x="394278" y="1320337"/>
                </a:moveTo>
                <a:cubicBezTo>
                  <a:pt x="356565" y="1315036"/>
                  <a:pt x="316914" y="1320983"/>
                  <a:pt x="277262" y="1344774"/>
                </a:cubicBezTo>
                <a:cubicBezTo>
                  <a:pt x="169686" y="1368221"/>
                  <a:pt x="281399" y="1532343"/>
                  <a:pt x="314500" y="1626128"/>
                </a:cubicBezTo>
                <a:cubicBezTo>
                  <a:pt x="335188" y="1715776"/>
                  <a:pt x="306225" y="1838523"/>
                  <a:pt x="376563" y="1820593"/>
                </a:cubicBezTo>
                <a:cubicBezTo>
                  <a:pt x="535169" y="1786113"/>
                  <a:pt x="681363" y="1673020"/>
                  <a:pt x="628954" y="1493726"/>
                </a:cubicBezTo>
                <a:cubicBezTo>
                  <a:pt x="603094" y="1453384"/>
                  <a:pt x="507414" y="1336241"/>
                  <a:pt x="394278" y="1320337"/>
                </a:cubicBezTo>
                <a:close/>
                <a:moveTo>
                  <a:pt x="1526804" y="66"/>
                </a:moveTo>
                <a:cubicBezTo>
                  <a:pt x="2066065" y="2824"/>
                  <a:pt x="2621877" y="129710"/>
                  <a:pt x="2896335" y="1038593"/>
                </a:cubicBezTo>
                <a:cubicBezTo>
                  <a:pt x="3057700" y="1564063"/>
                  <a:pt x="2532230" y="2366749"/>
                  <a:pt x="2064686" y="2292273"/>
                </a:cubicBezTo>
                <a:cubicBezTo>
                  <a:pt x="1885392" y="2267447"/>
                  <a:pt x="1950214" y="2015056"/>
                  <a:pt x="1555767" y="1940580"/>
                </a:cubicBezTo>
                <a:cubicBezTo>
                  <a:pt x="1179249" y="1868862"/>
                  <a:pt x="732393" y="2186075"/>
                  <a:pt x="554478" y="2159871"/>
                </a:cubicBezTo>
                <a:cubicBezTo>
                  <a:pt x="466211" y="2141942"/>
                  <a:pt x="394493" y="1904722"/>
                  <a:pt x="364151" y="1932305"/>
                </a:cubicBezTo>
                <a:cubicBezTo>
                  <a:pt x="322774" y="1970922"/>
                  <a:pt x="405526" y="2146079"/>
                  <a:pt x="467589" y="2205384"/>
                </a:cubicBezTo>
                <a:cubicBezTo>
                  <a:pt x="525515" y="2241243"/>
                  <a:pt x="732393" y="2202626"/>
                  <a:pt x="873070" y="2139183"/>
                </a:cubicBezTo>
                <a:cubicBezTo>
                  <a:pt x="913066" y="2128149"/>
                  <a:pt x="870312" y="2253655"/>
                  <a:pt x="877208" y="2333648"/>
                </a:cubicBezTo>
                <a:lnTo>
                  <a:pt x="862033" y="2337135"/>
                </a:lnTo>
                <a:lnTo>
                  <a:pt x="862033" y="2415799"/>
                </a:lnTo>
                <a:lnTo>
                  <a:pt x="754033" y="2415799"/>
                </a:lnTo>
                <a:lnTo>
                  <a:pt x="754033" y="2360695"/>
                </a:lnTo>
                <a:lnTo>
                  <a:pt x="713097" y="2366601"/>
                </a:lnTo>
                <a:lnTo>
                  <a:pt x="713097" y="2428213"/>
                </a:lnTo>
                <a:lnTo>
                  <a:pt x="605097" y="2428213"/>
                </a:lnTo>
                <a:lnTo>
                  <a:pt x="605097" y="2379641"/>
                </a:lnTo>
                <a:lnTo>
                  <a:pt x="564161" y="2382960"/>
                </a:lnTo>
                <a:lnTo>
                  <a:pt x="564161" y="2436489"/>
                </a:lnTo>
                <a:lnTo>
                  <a:pt x="456161" y="2436489"/>
                </a:lnTo>
                <a:lnTo>
                  <a:pt x="456161" y="2388351"/>
                </a:lnTo>
                <a:lnTo>
                  <a:pt x="415225" y="2389346"/>
                </a:lnTo>
                <a:lnTo>
                  <a:pt x="415225" y="2436489"/>
                </a:lnTo>
                <a:lnTo>
                  <a:pt x="307225" y="2436489"/>
                </a:lnTo>
                <a:lnTo>
                  <a:pt x="307225" y="2386989"/>
                </a:lnTo>
                <a:cubicBezTo>
                  <a:pt x="293173" y="2387203"/>
                  <a:pt x="279516" y="2386340"/>
                  <a:pt x="266289" y="2385150"/>
                </a:cubicBezTo>
                <a:lnTo>
                  <a:pt x="266289" y="2428213"/>
                </a:lnTo>
                <a:lnTo>
                  <a:pt x="158289" y="2428213"/>
                </a:lnTo>
                <a:lnTo>
                  <a:pt x="158289" y="2370613"/>
                </a:lnTo>
                <a:cubicBezTo>
                  <a:pt x="107017" y="2360332"/>
                  <a:pt x="72014" y="2345184"/>
                  <a:pt x="62108" y="2325373"/>
                </a:cubicBezTo>
                <a:cubicBezTo>
                  <a:pt x="37284" y="2261930"/>
                  <a:pt x="103484" y="2223314"/>
                  <a:pt x="124172" y="2172284"/>
                </a:cubicBezTo>
                <a:cubicBezTo>
                  <a:pt x="111759" y="2144700"/>
                  <a:pt x="74522" y="2141942"/>
                  <a:pt x="86934" y="2089533"/>
                </a:cubicBezTo>
                <a:cubicBezTo>
                  <a:pt x="96588" y="2053674"/>
                  <a:pt x="242782" y="2030228"/>
                  <a:pt x="264849" y="1994369"/>
                </a:cubicBezTo>
                <a:cubicBezTo>
                  <a:pt x="273125" y="1919892"/>
                  <a:pt x="-4093" y="1721291"/>
                  <a:pt x="45" y="1671639"/>
                </a:cubicBezTo>
                <a:cubicBezTo>
                  <a:pt x="12458" y="1619230"/>
                  <a:pt x="124172" y="1558546"/>
                  <a:pt x="190373" y="1477174"/>
                </a:cubicBezTo>
                <a:cubicBezTo>
                  <a:pt x="222094" y="1438557"/>
                  <a:pt x="80038" y="1267538"/>
                  <a:pt x="91072" y="1224783"/>
                </a:cubicBezTo>
                <a:cubicBezTo>
                  <a:pt x="111760" y="1092381"/>
                  <a:pt x="240023" y="943429"/>
                  <a:pt x="264849" y="703451"/>
                </a:cubicBezTo>
                <a:cubicBezTo>
                  <a:pt x="342084" y="332450"/>
                  <a:pt x="961338" y="-5451"/>
                  <a:pt x="1526804" y="6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6" name="Freeform 114">
            <a:extLst>
              <a:ext uri="{FF2B5EF4-FFF2-40B4-BE49-F238E27FC236}">
                <a16:creationId xmlns:a16="http://schemas.microsoft.com/office/drawing/2014/main" id="{353DEA2B-7F2E-4C6B-B5D7-248AF895CCDB}"/>
              </a:ext>
            </a:extLst>
          </p:cNvPr>
          <p:cNvSpPr>
            <a:spLocks noChangeAspect="1"/>
          </p:cNvSpPr>
          <p:nvPr/>
        </p:nvSpPr>
        <p:spPr>
          <a:xfrm>
            <a:off x="10267646" y="2429101"/>
            <a:ext cx="549379" cy="529812"/>
          </a:xfrm>
          <a:custGeom>
            <a:avLst/>
            <a:gdLst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8154 w 3745816"/>
              <a:gd name="connsiteY64" fmla="*/ 1151989 h 3316502"/>
              <a:gd name="connsiteX65" fmla="*/ 289767 w 3745816"/>
              <a:gd name="connsiteY65" fmla="*/ 955441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8154 w 3745816"/>
              <a:gd name="connsiteY64" fmla="*/ 1151989 h 3316502"/>
              <a:gd name="connsiteX65" fmla="*/ 289767 w 3745816"/>
              <a:gd name="connsiteY65" fmla="*/ 1006142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0265 w 3745816"/>
              <a:gd name="connsiteY64" fmla="*/ 1173717 h 3316502"/>
              <a:gd name="connsiteX65" fmla="*/ 289767 w 3745816"/>
              <a:gd name="connsiteY65" fmla="*/ 1006142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0265 w 3745816"/>
              <a:gd name="connsiteY64" fmla="*/ 1173717 h 3316502"/>
              <a:gd name="connsiteX65" fmla="*/ 289767 w 3745816"/>
              <a:gd name="connsiteY65" fmla="*/ 1006142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370271 w 3745816"/>
              <a:gd name="connsiteY51" fmla="*/ 1159232 h 3316502"/>
              <a:gd name="connsiteX52" fmla="*/ 3189917 w 3745816"/>
              <a:gd name="connsiteY52" fmla="*/ 1317105 h 3316502"/>
              <a:gd name="connsiteX53" fmla="*/ 3155798 w 3745816"/>
              <a:gd name="connsiteY53" fmla="*/ 1596884 h 3316502"/>
              <a:gd name="connsiteX54" fmla="*/ 2848723 w 3745816"/>
              <a:gd name="connsiteY54" fmla="*/ 1842544 h 3316502"/>
              <a:gd name="connsiteX55" fmla="*/ 2650831 w 3745816"/>
              <a:gd name="connsiteY55" fmla="*/ 2518108 h 3316502"/>
              <a:gd name="connsiteX56" fmla="*/ 2193630 w 3745816"/>
              <a:gd name="connsiteY56" fmla="*/ 2531756 h 3316502"/>
              <a:gd name="connsiteX57" fmla="*/ 1941147 w 3745816"/>
              <a:gd name="connsiteY57" fmla="*/ 2211033 h 3316502"/>
              <a:gd name="connsiteX58" fmla="*/ 1872908 w 3745816"/>
              <a:gd name="connsiteY58" fmla="*/ 2313392 h 3316502"/>
              <a:gd name="connsiteX59" fmla="*/ 1804669 w 3745816"/>
              <a:gd name="connsiteY59" fmla="*/ 2211033 h 3316502"/>
              <a:gd name="connsiteX60" fmla="*/ 1552186 w 3745816"/>
              <a:gd name="connsiteY60" fmla="*/ 2531756 h 3316502"/>
              <a:gd name="connsiteX61" fmla="*/ 1094985 w 3745816"/>
              <a:gd name="connsiteY61" fmla="*/ 2518108 h 3316502"/>
              <a:gd name="connsiteX62" fmla="*/ 897093 w 3745816"/>
              <a:gd name="connsiteY62" fmla="*/ 1842544 h 3316502"/>
              <a:gd name="connsiteX63" fmla="*/ 590018 w 3745816"/>
              <a:gd name="connsiteY63" fmla="*/ 1596884 h 3316502"/>
              <a:gd name="connsiteX64" fmla="*/ 555899 w 3745816"/>
              <a:gd name="connsiteY64" fmla="*/ 1317105 h 3316502"/>
              <a:gd name="connsiteX65" fmla="*/ 380265 w 3745816"/>
              <a:gd name="connsiteY65" fmla="*/ 1173717 h 3316502"/>
              <a:gd name="connsiteX66" fmla="*/ 289767 w 3745816"/>
              <a:gd name="connsiteY66" fmla="*/ 1006142 h 3316502"/>
              <a:gd name="connsiteX67" fmla="*/ 125994 w 3745816"/>
              <a:gd name="connsiteY67" fmla="*/ 921320 h 3316502"/>
              <a:gd name="connsiteX68" fmla="*/ 665081 w 3745816"/>
              <a:gd name="connsiteY68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370271 w 3745816"/>
              <a:gd name="connsiteY51" fmla="*/ 1159232 h 3316502"/>
              <a:gd name="connsiteX52" fmla="*/ 3189917 w 3745816"/>
              <a:gd name="connsiteY52" fmla="*/ 1317105 h 3316502"/>
              <a:gd name="connsiteX53" fmla="*/ 3155798 w 3745816"/>
              <a:gd name="connsiteY53" fmla="*/ 1596884 h 3316502"/>
              <a:gd name="connsiteX54" fmla="*/ 2848723 w 3745816"/>
              <a:gd name="connsiteY54" fmla="*/ 1842544 h 3316502"/>
              <a:gd name="connsiteX55" fmla="*/ 2650831 w 3745816"/>
              <a:gd name="connsiteY55" fmla="*/ 2518108 h 3316502"/>
              <a:gd name="connsiteX56" fmla="*/ 2193630 w 3745816"/>
              <a:gd name="connsiteY56" fmla="*/ 2531756 h 3316502"/>
              <a:gd name="connsiteX57" fmla="*/ 1941147 w 3745816"/>
              <a:gd name="connsiteY57" fmla="*/ 2211033 h 3316502"/>
              <a:gd name="connsiteX58" fmla="*/ 1872908 w 3745816"/>
              <a:gd name="connsiteY58" fmla="*/ 2313392 h 3316502"/>
              <a:gd name="connsiteX59" fmla="*/ 1804669 w 3745816"/>
              <a:gd name="connsiteY59" fmla="*/ 2211033 h 3316502"/>
              <a:gd name="connsiteX60" fmla="*/ 1552186 w 3745816"/>
              <a:gd name="connsiteY60" fmla="*/ 2531756 h 3316502"/>
              <a:gd name="connsiteX61" fmla="*/ 1094985 w 3745816"/>
              <a:gd name="connsiteY61" fmla="*/ 2518108 h 3316502"/>
              <a:gd name="connsiteX62" fmla="*/ 897093 w 3745816"/>
              <a:gd name="connsiteY62" fmla="*/ 1842544 h 3316502"/>
              <a:gd name="connsiteX63" fmla="*/ 590018 w 3745816"/>
              <a:gd name="connsiteY63" fmla="*/ 1596884 h 3316502"/>
              <a:gd name="connsiteX64" fmla="*/ 555899 w 3745816"/>
              <a:gd name="connsiteY64" fmla="*/ 1317105 h 3316502"/>
              <a:gd name="connsiteX65" fmla="*/ 380265 w 3745816"/>
              <a:gd name="connsiteY65" fmla="*/ 1173717 h 3316502"/>
              <a:gd name="connsiteX66" fmla="*/ 289767 w 3745816"/>
              <a:gd name="connsiteY66" fmla="*/ 1006142 h 3316502"/>
              <a:gd name="connsiteX67" fmla="*/ 125994 w 3745816"/>
              <a:gd name="connsiteY67" fmla="*/ 921320 h 3316502"/>
              <a:gd name="connsiteX68" fmla="*/ 665081 w 3745816"/>
              <a:gd name="connsiteY68" fmla="*/ 96 h 3316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3745816" h="3316502">
                <a:moveTo>
                  <a:pt x="2500704" y="2026790"/>
                </a:moveTo>
                <a:cubicBezTo>
                  <a:pt x="2380149" y="2047261"/>
                  <a:pt x="2334656" y="2081381"/>
                  <a:pt x="2261868" y="2108676"/>
                </a:cubicBezTo>
                <a:cubicBezTo>
                  <a:pt x="2220926" y="2245154"/>
                  <a:pt x="2248220" y="2327040"/>
                  <a:pt x="2364227" y="2313393"/>
                </a:cubicBezTo>
                <a:cubicBezTo>
                  <a:pt x="2491606" y="2272450"/>
                  <a:pt x="2502979" y="2190563"/>
                  <a:pt x="2500704" y="2026790"/>
                </a:cubicBezTo>
                <a:close/>
                <a:moveTo>
                  <a:pt x="1245112" y="2026790"/>
                </a:moveTo>
                <a:cubicBezTo>
                  <a:pt x="1242837" y="2190563"/>
                  <a:pt x="1254210" y="2272450"/>
                  <a:pt x="1381589" y="2313393"/>
                </a:cubicBezTo>
                <a:cubicBezTo>
                  <a:pt x="1497596" y="2327040"/>
                  <a:pt x="1524890" y="2245154"/>
                  <a:pt x="1483948" y="2108676"/>
                </a:cubicBezTo>
                <a:cubicBezTo>
                  <a:pt x="1411160" y="2081381"/>
                  <a:pt x="1365667" y="2047261"/>
                  <a:pt x="1245112" y="2026790"/>
                </a:cubicBezTo>
                <a:close/>
                <a:moveTo>
                  <a:pt x="3185000" y="1670667"/>
                </a:moveTo>
                <a:cubicBezTo>
                  <a:pt x="3206444" y="1672444"/>
                  <a:pt x="3226596" y="1679339"/>
                  <a:pt x="3244509" y="1692418"/>
                </a:cubicBezTo>
                <a:cubicBezTo>
                  <a:pt x="3340044" y="1731086"/>
                  <a:pt x="3210389" y="1885761"/>
                  <a:pt x="3380986" y="1856191"/>
                </a:cubicBezTo>
                <a:cubicBezTo>
                  <a:pt x="3424203" y="1826621"/>
                  <a:pt x="3528837" y="1837994"/>
                  <a:pt x="3599350" y="1903959"/>
                </a:cubicBezTo>
                <a:cubicBezTo>
                  <a:pt x="3647117" y="1983571"/>
                  <a:pt x="3783594" y="2056359"/>
                  <a:pt x="3735827" y="2142795"/>
                </a:cubicBezTo>
                <a:cubicBezTo>
                  <a:pt x="3653941" y="2374806"/>
                  <a:pt x="3606173" y="2422574"/>
                  <a:pt x="3572054" y="2620466"/>
                </a:cubicBezTo>
                <a:cubicBezTo>
                  <a:pt x="3574328" y="2882048"/>
                  <a:pt x="3542485" y="3061744"/>
                  <a:pt x="3551583" y="3316502"/>
                </a:cubicBezTo>
                <a:lnTo>
                  <a:pt x="3292276" y="3302855"/>
                </a:lnTo>
                <a:cubicBezTo>
                  <a:pt x="3310472" y="3025350"/>
                  <a:pt x="3315022" y="2788789"/>
                  <a:pt x="3271804" y="2511284"/>
                </a:cubicBezTo>
                <a:cubicBezTo>
                  <a:pt x="3217213" y="2465791"/>
                  <a:pt x="3189917" y="2399828"/>
                  <a:pt x="3278628" y="2272449"/>
                </a:cubicBezTo>
                <a:cubicBezTo>
                  <a:pt x="3244509" y="2190562"/>
                  <a:pt x="3271804" y="2142795"/>
                  <a:pt x="3128502" y="2108675"/>
                </a:cubicBezTo>
                <a:cubicBezTo>
                  <a:pt x="3042066" y="2051809"/>
                  <a:pt x="2921512" y="2165541"/>
                  <a:pt x="2869195" y="2019965"/>
                </a:cubicBezTo>
                <a:cubicBezTo>
                  <a:pt x="2821427" y="1896567"/>
                  <a:pt x="3034887" y="1658228"/>
                  <a:pt x="3185000" y="1670667"/>
                </a:cubicBezTo>
                <a:close/>
                <a:moveTo>
                  <a:pt x="560816" y="1670667"/>
                </a:moveTo>
                <a:cubicBezTo>
                  <a:pt x="710929" y="1658228"/>
                  <a:pt x="924389" y="1896567"/>
                  <a:pt x="876621" y="2019965"/>
                </a:cubicBezTo>
                <a:cubicBezTo>
                  <a:pt x="824304" y="2165541"/>
                  <a:pt x="703750" y="2051809"/>
                  <a:pt x="617314" y="2108675"/>
                </a:cubicBezTo>
                <a:cubicBezTo>
                  <a:pt x="474012" y="2142795"/>
                  <a:pt x="501307" y="2190562"/>
                  <a:pt x="467188" y="2272449"/>
                </a:cubicBezTo>
                <a:cubicBezTo>
                  <a:pt x="555899" y="2399828"/>
                  <a:pt x="528603" y="2465791"/>
                  <a:pt x="474012" y="2511284"/>
                </a:cubicBezTo>
                <a:cubicBezTo>
                  <a:pt x="430794" y="2788789"/>
                  <a:pt x="435344" y="3025350"/>
                  <a:pt x="453540" y="3302855"/>
                </a:cubicBezTo>
                <a:lnTo>
                  <a:pt x="194233" y="3316502"/>
                </a:lnTo>
                <a:cubicBezTo>
                  <a:pt x="203331" y="3061744"/>
                  <a:pt x="171488" y="2882048"/>
                  <a:pt x="173762" y="2620466"/>
                </a:cubicBezTo>
                <a:cubicBezTo>
                  <a:pt x="139643" y="2422574"/>
                  <a:pt x="91875" y="2374806"/>
                  <a:pt x="9989" y="2142795"/>
                </a:cubicBezTo>
                <a:cubicBezTo>
                  <a:pt x="-37778" y="2056359"/>
                  <a:pt x="98699" y="1983571"/>
                  <a:pt x="146466" y="1903959"/>
                </a:cubicBezTo>
                <a:cubicBezTo>
                  <a:pt x="216979" y="1837994"/>
                  <a:pt x="321613" y="1826621"/>
                  <a:pt x="364830" y="1856191"/>
                </a:cubicBezTo>
                <a:cubicBezTo>
                  <a:pt x="535427" y="1885761"/>
                  <a:pt x="405772" y="1731086"/>
                  <a:pt x="501307" y="1692418"/>
                </a:cubicBezTo>
                <a:cubicBezTo>
                  <a:pt x="519220" y="1679339"/>
                  <a:pt x="539372" y="1672444"/>
                  <a:pt x="560816" y="1670667"/>
                </a:cubicBezTo>
                <a:close/>
                <a:moveTo>
                  <a:pt x="2609647" y="1003649"/>
                </a:moveTo>
                <a:cubicBezTo>
                  <a:pt x="2444889" y="994437"/>
                  <a:pt x="2381715" y="1312839"/>
                  <a:pt x="2234575" y="1385343"/>
                </a:cubicBezTo>
                <a:cubicBezTo>
                  <a:pt x="2013936" y="1460406"/>
                  <a:pt x="1963895" y="1651474"/>
                  <a:pt x="1968444" y="1951725"/>
                </a:cubicBezTo>
                <a:cubicBezTo>
                  <a:pt x="1979817" y="2035887"/>
                  <a:pt x="2134492" y="1956274"/>
                  <a:pt x="2248223" y="1897134"/>
                </a:cubicBezTo>
                <a:cubicBezTo>
                  <a:pt x="2393799" y="1812972"/>
                  <a:pt x="2839626" y="1121486"/>
                  <a:pt x="2644008" y="1010029"/>
                </a:cubicBezTo>
                <a:cubicBezTo>
                  <a:pt x="2632066" y="1006333"/>
                  <a:pt x="2620631" y="1004263"/>
                  <a:pt x="2609647" y="1003649"/>
                </a:cubicBezTo>
                <a:close/>
                <a:moveTo>
                  <a:pt x="1136169" y="1003649"/>
                </a:moveTo>
                <a:cubicBezTo>
                  <a:pt x="1125185" y="1004263"/>
                  <a:pt x="1113750" y="1006333"/>
                  <a:pt x="1101808" y="1010029"/>
                </a:cubicBezTo>
                <a:cubicBezTo>
                  <a:pt x="906190" y="1121486"/>
                  <a:pt x="1352017" y="1812972"/>
                  <a:pt x="1497593" y="1897134"/>
                </a:cubicBezTo>
                <a:cubicBezTo>
                  <a:pt x="1611324" y="1956274"/>
                  <a:pt x="1765999" y="2035887"/>
                  <a:pt x="1777372" y="1951725"/>
                </a:cubicBezTo>
                <a:cubicBezTo>
                  <a:pt x="1781921" y="1651474"/>
                  <a:pt x="1731880" y="1460406"/>
                  <a:pt x="1511241" y="1385343"/>
                </a:cubicBezTo>
                <a:cubicBezTo>
                  <a:pt x="1364101" y="1312839"/>
                  <a:pt x="1300927" y="994437"/>
                  <a:pt x="1136169" y="1003649"/>
                </a:cubicBezTo>
                <a:close/>
                <a:moveTo>
                  <a:pt x="665081" y="96"/>
                </a:moveTo>
                <a:cubicBezTo>
                  <a:pt x="1486802" y="-2174"/>
                  <a:pt x="1309537" y="573200"/>
                  <a:pt x="1862679" y="634117"/>
                </a:cubicBezTo>
                <a:cubicBezTo>
                  <a:pt x="2415888" y="573192"/>
                  <a:pt x="2259021" y="-2174"/>
                  <a:pt x="3080735" y="96"/>
                </a:cubicBezTo>
                <a:cubicBezTo>
                  <a:pt x="3608448" y="-9003"/>
                  <a:pt x="3767673" y="636991"/>
                  <a:pt x="3619822" y="921320"/>
                </a:cubicBezTo>
                <a:cubicBezTo>
                  <a:pt x="3590251" y="1010030"/>
                  <a:pt x="3519739" y="941793"/>
                  <a:pt x="3456049" y="955441"/>
                </a:cubicBezTo>
                <a:cubicBezTo>
                  <a:pt x="3416937" y="1011300"/>
                  <a:pt x="3385716" y="1096130"/>
                  <a:pt x="3370271" y="1159232"/>
                </a:cubicBezTo>
                <a:lnTo>
                  <a:pt x="3189917" y="1317105"/>
                </a:lnTo>
                <a:cubicBezTo>
                  <a:pt x="3271804" y="1426286"/>
                  <a:pt x="3258156" y="1555942"/>
                  <a:pt x="3155798" y="1596884"/>
                </a:cubicBezTo>
                <a:cubicBezTo>
                  <a:pt x="2973828" y="1651475"/>
                  <a:pt x="2866920" y="1726538"/>
                  <a:pt x="2848723" y="1842544"/>
                </a:cubicBezTo>
                <a:cubicBezTo>
                  <a:pt x="2830525" y="2001768"/>
                  <a:pt x="2832803" y="2481714"/>
                  <a:pt x="2650831" y="2518108"/>
                </a:cubicBezTo>
                <a:cubicBezTo>
                  <a:pt x="2498431" y="2522657"/>
                  <a:pt x="2373325" y="2513559"/>
                  <a:pt x="2193630" y="2531756"/>
                </a:cubicBezTo>
                <a:cubicBezTo>
                  <a:pt x="2088997" y="2522657"/>
                  <a:pt x="1998012" y="2349785"/>
                  <a:pt x="1941147" y="2211033"/>
                </a:cubicBezTo>
                <a:lnTo>
                  <a:pt x="1872908" y="2313392"/>
                </a:lnTo>
                <a:lnTo>
                  <a:pt x="1804669" y="2211033"/>
                </a:lnTo>
                <a:cubicBezTo>
                  <a:pt x="1747804" y="2349785"/>
                  <a:pt x="1656819" y="2522657"/>
                  <a:pt x="1552186" y="2531756"/>
                </a:cubicBezTo>
                <a:cubicBezTo>
                  <a:pt x="1372491" y="2513559"/>
                  <a:pt x="1247385" y="2522657"/>
                  <a:pt x="1094985" y="2518108"/>
                </a:cubicBezTo>
                <a:cubicBezTo>
                  <a:pt x="913013" y="2481714"/>
                  <a:pt x="915291" y="2001768"/>
                  <a:pt x="897093" y="1842544"/>
                </a:cubicBezTo>
                <a:cubicBezTo>
                  <a:pt x="878896" y="1726538"/>
                  <a:pt x="771988" y="1651475"/>
                  <a:pt x="590018" y="1596884"/>
                </a:cubicBezTo>
                <a:cubicBezTo>
                  <a:pt x="487660" y="1555942"/>
                  <a:pt x="474012" y="1426286"/>
                  <a:pt x="555899" y="1317105"/>
                </a:cubicBezTo>
                <a:cubicBezTo>
                  <a:pt x="497354" y="1247580"/>
                  <a:pt x="494034" y="1228756"/>
                  <a:pt x="380265" y="1173717"/>
                </a:cubicBezTo>
                <a:cubicBezTo>
                  <a:pt x="350099" y="1122687"/>
                  <a:pt x="319933" y="1057172"/>
                  <a:pt x="289767" y="1006142"/>
                </a:cubicBezTo>
                <a:cubicBezTo>
                  <a:pt x="226077" y="992494"/>
                  <a:pt x="155565" y="1010030"/>
                  <a:pt x="125994" y="921320"/>
                </a:cubicBezTo>
                <a:cubicBezTo>
                  <a:pt x="-21857" y="636991"/>
                  <a:pt x="137368" y="-9003"/>
                  <a:pt x="665081" y="9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7" name="Rounded Rectangle 31">
            <a:extLst>
              <a:ext uri="{FF2B5EF4-FFF2-40B4-BE49-F238E27FC236}">
                <a16:creationId xmlns:a16="http://schemas.microsoft.com/office/drawing/2014/main" id="{B25FCE9B-6DC5-4836-8DD9-E737D6782AA3}"/>
              </a:ext>
            </a:extLst>
          </p:cNvPr>
          <p:cNvSpPr>
            <a:spLocks noChangeAspect="1"/>
          </p:cNvSpPr>
          <p:nvPr/>
        </p:nvSpPr>
        <p:spPr>
          <a:xfrm>
            <a:off x="4509610" y="3571006"/>
            <a:ext cx="372634" cy="529812"/>
          </a:xfrm>
          <a:custGeom>
            <a:avLst/>
            <a:gdLst/>
            <a:ahLst/>
            <a:cxnLst/>
            <a:rect l="l" t="t" r="r" b="b"/>
            <a:pathLst>
              <a:path w="2273269" h="3232141">
                <a:moveTo>
                  <a:pt x="1301358" y="1224998"/>
                </a:moveTo>
                <a:cubicBezTo>
                  <a:pt x="1288512" y="1224739"/>
                  <a:pt x="1275404" y="1226994"/>
                  <a:pt x="1262722" y="1232060"/>
                </a:cubicBezTo>
                <a:cubicBezTo>
                  <a:pt x="1224020" y="1247517"/>
                  <a:pt x="1200469" y="1284678"/>
                  <a:pt x="1200858" y="1323955"/>
                </a:cubicBezTo>
                <a:lnTo>
                  <a:pt x="1068969" y="1816173"/>
                </a:lnTo>
                <a:lnTo>
                  <a:pt x="975827" y="1468563"/>
                </a:lnTo>
                <a:cubicBezTo>
                  <a:pt x="965224" y="1428990"/>
                  <a:pt x="932065" y="1401484"/>
                  <a:pt x="893889" y="1396168"/>
                </a:cubicBezTo>
                <a:cubicBezTo>
                  <a:pt x="887581" y="1395290"/>
                  <a:pt x="881136" y="1395017"/>
                  <a:pt x="874749" y="1397368"/>
                </a:cubicBezTo>
                <a:lnTo>
                  <a:pt x="873048" y="1397069"/>
                </a:lnTo>
                <a:cubicBezTo>
                  <a:pt x="871822" y="1397102"/>
                  <a:pt x="870599" y="1397158"/>
                  <a:pt x="869409" y="1397702"/>
                </a:cubicBezTo>
                <a:lnTo>
                  <a:pt x="854690" y="1398625"/>
                </a:lnTo>
                <a:cubicBezTo>
                  <a:pt x="852870" y="1399112"/>
                  <a:pt x="851076" y="1399648"/>
                  <a:pt x="849610" y="1401148"/>
                </a:cubicBezTo>
                <a:cubicBezTo>
                  <a:pt x="820426" y="1408603"/>
                  <a:pt x="795399" y="1429720"/>
                  <a:pt x="783580" y="1459921"/>
                </a:cubicBezTo>
                <a:lnTo>
                  <a:pt x="576552" y="1988920"/>
                </a:lnTo>
                <a:lnTo>
                  <a:pt x="360960" y="1988920"/>
                </a:lnTo>
                <a:cubicBezTo>
                  <a:pt x="306335" y="1988920"/>
                  <a:pt x="262052" y="2033203"/>
                  <a:pt x="262052" y="2087828"/>
                </a:cubicBezTo>
                <a:cubicBezTo>
                  <a:pt x="262052" y="2142453"/>
                  <a:pt x="306335" y="2186736"/>
                  <a:pt x="360960" y="2186736"/>
                </a:cubicBezTo>
                <a:lnTo>
                  <a:pt x="624414" y="2186736"/>
                </a:lnTo>
                <a:cubicBezTo>
                  <a:pt x="655679" y="2194749"/>
                  <a:pt x="687884" y="2184847"/>
                  <a:pt x="710155" y="2162843"/>
                </a:cubicBezTo>
                <a:cubicBezTo>
                  <a:pt x="728043" y="2149675"/>
                  <a:pt x="740236" y="2129868"/>
                  <a:pt x="742804" y="2106901"/>
                </a:cubicBezTo>
                <a:lnTo>
                  <a:pt x="861090" y="1804659"/>
                </a:lnTo>
                <a:lnTo>
                  <a:pt x="967256" y="2200878"/>
                </a:lnTo>
                <a:cubicBezTo>
                  <a:pt x="956121" y="2251327"/>
                  <a:pt x="986997" y="2301788"/>
                  <a:pt x="1037612" y="2315350"/>
                </a:cubicBezTo>
                <a:cubicBezTo>
                  <a:pt x="1044252" y="2317129"/>
                  <a:pt x="1050915" y="2318189"/>
                  <a:pt x="1057633" y="2316605"/>
                </a:cubicBezTo>
                <a:cubicBezTo>
                  <a:pt x="1061264" y="2317900"/>
                  <a:pt x="1065062" y="2318350"/>
                  <a:pt x="1068971" y="2317315"/>
                </a:cubicBezTo>
                <a:cubicBezTo>
                  <a:pt x="1072878" y="2318349"/>
                  <a:pt x="1076674" y="2317900"/>
                  <a:pt x="1080303" y="2316605"/>
                </a:cubicBezTo>
                <a:lnTo>
                  <a:pt x="1100326" y="2315350"/>
                </a:lnTo>
                <a:cubicBezTo>
                  <a:pt x="1150941" y="2301788"/>
                  <a:pt x="1181817" y="2251327"/>
                  <a:pt x="1170682" y="2200878"/>
                </a:cubicBezTo>
                <a:lnTo>
                  <a:pt x="1320238" y="1642726"/>
                </a:lnTo>
                <a:lnTo>
                  <a:pt x="1513977" y="2127797"/>
                </a:lnTo>
                <a:cubicBezTo>
                  <a:pt x="1531567" y="2171838"/>
                  <a:pt x="1577262" y="2196260"/>
                  <a:pt x="1621871" y="2186737"/>
                </a:cubicBezTo>
                <a:lnTo>
                  <a:pt x="1878495" y="2186737"/>
                </a:lnTo>
                <a:cubicBezTo>
                  <a:pt x="1933120" y="2186737"/>
                  <a:pt x="1977403" y="2142454"/>
                  <a:pt x="1977403" y="2087829"/>
                </a:cubicBezTo>
                <a:cubicBezTo>
                  <a:pt x="1977403" y="2033204"/>
                  <a:pt x="1933120" y="1988921"/>
                  <a:pt x="1878495" y="1988921"/>
                </a:cubicBezTo>
                <a:lnTo>
                  <a:pt x="1671520" y="1988921"/>
                </a:lnTo>
                <a:lnTo>
                  <a:pt x="1391261" y="1287226"/>
                </a:lnTo>
                <a:cubicBezTo>
                  <a:pt x="1376065" y="1249180"/>
                  <a:pt x="1339894" y="1225775"/>
                  <a:pt x="1301358" y="1224998"/>
                </a:cubicBezTo>
                <a:close/>
                <a:moveTo>
                  <a:pt x="335892" y="524745"/>
                </a:moveTo>
                <a:lnTo>
                  <a:pt x="1937377" y="524745"/>
                </a:lnTo>
                <a:cubicBezTo>
                  <a:pt x="1996486" y="524745"/>
                  <a:pt x="2044403" y="572662"/>
                  <a:pt x="2044403" y="631771"/>
                </a:cubicBezTo>
                <a:lnTo>
                  <a:pt x="2044403" y="2898384"/>
                </a:lnTo>
                <a:cubicBezTo>
                  <a:pt x="2044403" y="2957493"/>
                  <a:pt x="1996486" y="3005410"/>
                  <a:pt x="1937377" y="3005410"/>
                </a:cubicBezTo>
                <a:lnTo>
                  <a:pt x="335892" y="3005410"/>
                </a:lnTo>
                <a:cubicBezTo>
                  <a:pt x="276783" y="3005410"/>
                  <a:pt x="228866" y="2957493"/>
                  <a:pt x="228866" y="2898384"/>
                </a:cubicBezTo>
                <a:lnTo>
                  <a:pt x="228866" y="631771"/>
                </a:lnTo>
                <a:cubicBezTo>
                  <a:pt x="228866" y="572662"/>
                  <a:pt x="276783" y="524745"/>
                  <a:pt x="335892" y="524745"/>
                </a:cubicBezTo>
                <a:close/>
                <a:moveTo>
                  <a:pt x="245659" y="437009"/>
                </a:moveTo>
                <a:cubicBezTo>
                  <a:pt x="179890" y="437009"/>
                  <a:pt x="126573" y="490326"/>
                  <a:pt x="126573" y="556095"/>
                </a:cubicBezTo>
                <a:lnTo>
                  <a:pt x="126573" y="2974061"/>
                </a:lnTo>
                <a:cubicBezTo>
                  <a:pt x="126573" y="3039830"/>
                  <a:pt x="179890" y="3093147"/>
                  <a:pt x="245659" y="3093147"/>
                </a:cubicBezTo>
                <a:lnTo>
                  <a:pt x="2027611" y="3093147"/>
                </a:lnTo>
                <a:cubicBezTo>
                  <a:pt x="2093380" y="3093147"/>
                  <a:pt x="2146697" y="3039830"/>
                  <a:pt x="2146697" y="2974061"/>
                </a:cubicBezTo>
                <a:lnTo>
                  <a:pt x="2146697" y="556095"/>
                </a:lnTo>
                <a:cubicBezTo>
                  <a:pt x="2146697" y="490326"/>
                  <a:pt x="2093380" y="437009"/>
                  <a:pt x="2027611" y="437009"/>
                </a:cubicBezTo>
                <a:close/>
                <a:moveTo>
                  <a:pt x="974181" y="0"/>
                </a:moveTo>
                <a:lnTo>
                  <a:pt x="1299087" y="0"/>
                </a:lnTo>
                <a:cubicBezTo>
                  <a:pt x="1327680" y="0"/>
                  <a:pt x="1350860" y="23180"/>
                  <a:pt x="1350860" y="51773"/>
                </a:cubicBezTo>
                <a:lnTo>
                  <a:pt x="1350860" y="155306"/>
                </a:lnTo>
                <a:lnTo>
                  <a:pt x="1381614" y="155306"/>
                </a:lnTo>
                <a:cubicBezTo>
                  <a:pt x="1410207" y="155306"/>
                  <a:pt x="1433387" y="178486"/>
                  <a:pt x="1433387" y="207079"/>
                </a:cubicBezTo>
                <a:lnTo>
                  <a:pt x="1433387" y="298015"/>
                </a:lnTo>
                <a:lnTo>
                  <a:pt x="2081269" y="298015"/>
                </a:lnTo>
                <a:cubicBezTo>
                  <a:pt x="2187308" y="298015"/>
                  <a:pt x="2273269" y="383976"/>
                  <a:pt x="2273269" y="490015"/>
                </a:cubicBezTo>
                <a:lnTo>
                  <a:pt x="2273269" y="3040141"/>
                </a:lnTo>
                <a:cubicBezTo>
                  <a:pt x="2273269" y="3146180"/>
                  <a:pt x="2187308" y="3232141"/>
                  <a:pt x="2081269" y="3232141"/>
                </a:cubicBezTo>
                <a:lnTo>
                  <a:pt x="192000" y="3232141"/>
                </a:lnTo>
                <a:cubicBezTo>
                  <a:pt x="85961" y="3232141"/>
                  <a:pt x="0" y="3146180"/>
                  <a:pt x="0" y="3040141"/>
                </a:cubicBezTo>
                <a:lnTo>
                  <a:pt x="0" y="490015"/>
                </a:lnTo>
                <a:cubicBezTo>
                  <a:pt x="0" y="383976"/>
                  <a:pt x="85961" y="298015"/>
                  <a:pt x="192000" y="298015"/>
                </a:cubicBezTo>
                <a:lnTo>
                  <a:pt x="839881" y="298015"/>
                </a:lnTo>
                <a:lnTo>
                  <a:pt x="839881" y="207079"/>
                </a:lnTo>
                <a:cubicBezTo>
                  <a:pt x="839881" y="178486"/>
                  <a:pt x="863061" y="155306"/>
                  <a:pt x="891654" y="155306"/>
                </a:cubicBezTo>
                <a:lnTo>
                  <a:pt x="922408" y="155306"/>
                </a:lnTo>
                <a:lnTo>
                  <a:pt x="922408" y="51773"/>
                </a:lnTo>
                <a:cubicBezTo>
                  <a:pt x="922408" y="23180"/>
                  <a:pt x="945588" y="0"/>
                  <a:pt x="97418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8" name="Oval 47">
            <a:extLst>
              <a:ext uri="{FF2B5EF4-FFF2-40B4-BE49-F238E27FC236}">
                <a16:creationId xmlns:a16="http://schemas.microsoft.com/office/drawing/2014/main" id="{2A7B72D2-455E-4647-BA7D-2D9A0D0187FB}"/>
              </a:ext>
            </a:extLst>
          </p:cNvPr>
          <p:cNvSpPr>
            <a:spLocks noChangeAspect="1"/>
          </p:cNvSpPr>
          <p:nvPr/>
        </p:nvSpPr>
        <p:spPr>
          <a:xfrm>
            <a:off x="11057974" y="2429101"/>
            <a:ext cx="529812" cy="52981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303187" y="480874"/>
                </a:moveTo>
                <a:lnTo>
                  <a:pt x="1303187" y="1303187"/>
                </a:lnTo>
                <a:lnTo>
                  <a:pt x="480874" y="1303187"/>
                </a:lnTo>
                <a:lnTo>
                  <a:pt x="480874" y="1936813"/>
                </a:lnTo>
                <a:lnTo>
                  <a:pt x="1303187" y="1936813"/>
                </a:lnTo>
                <a:lnTo>
                  <a:pt x="1303187" y="2759126"/>
                </a:lnTo>
                <a:lnTo>
                  <a:pt x="1936813" y="2759126"/>
                </a:lnTo>
                <a:lnTo>
                  <a:pt x="1936813" y="1936813"/>
                </a:lnTo>
                <a:lnTo>
                  <a:pt x="2759126" y="1936813"/>
                </a:lnTo>
                <a:lnTo>
                  <a:pt x="2759126" y="1303187"/>
                </a:lnTo>
                <a:lnTo>
                  <a:pt x="1936813" y="1303187"/>
                </a:lnTo>
                <a:lnTo>
                  <a:pt x="1936813" y="480874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9" name="Oval 50">
            <a:extLst>
              <a:ext uri="{FF2B5EF4-FFF2-40B4-BE49-F238E27FC236}">
                <a16:creationId xmlns:a16="http://schemas.microsoft.com/office/drawing/2014/main" id="{91CDD124-ED61-4ED3-81C2-B526853B9B84}"/>
              </a:ext>
            </a:extLst>
          </p:cNvPr>
          <p:cNvSpPr>
            <a:spLocks noChangeAspect="1"/>
          </p:cNvSpPr>
          <p:nvPr/>
        </p:nvSpPr>
        <p:spPr>
          <a:xfrm>
            <a:off x="5308362" y="3571006"/>
            <a:ext cx="469094" cy="529812"/>
          </a:xfrm>
          <a:custGeom>
            <a:avLst/>
            <a:gdLst/>
            <a:ahLst/>
            <a:cxnLst/>
            <a:rect l="l" t="t" r="r" b="b"/>
            <a:pathLst>
              <a:path w="2868687" h="3240000">
                <a:moveTo>
                  <a:pt x="1433799" y="2290728"/>
                </a:moveTo>
                <a:cubicBezTo>
                  <a:pt x="1317650" y="2346839"/>
                  <a:pt x="1203301" y="2394700"/>
                  <a:pt x="1093028" y="2434329"/>
                </a:cubicBezTo>
                <a:cubicBezTo>
                  <a:pt x="1167481" y="2812207"/>
                  <a:pt x="1292592" y="3060000"/>
                  <a:pt x="1434343" y="3060000"/>
                </a:cubicBezTo>
                <a:cubicBezTo>
                  <a:pt x="1576138" y="3060000"/>
                  <a:pt x="1701284" y="2812053"/>
                  <a:pt x="1774025" y="2433735"/>
                </a:cubicBezTo>
                <a:cubicBezTo>
                  <a:pt x="1663854" y="2394452"/>
                  <a:pt x="1549823" y="2346469"/>
                  <a:pt x="1433799" y="2290728"/>
                </a:cubicBezTo>
                <a:close/>
                <a:moveTo>
                  <a:pt x="1824954" y="2078037"/>
                </a:moveTo>
                <a:cubicBezTo>
                  <a:pt x="1794480" y="2097450"/>
                  <a:pt x="1763147" y="2116057"/>
                  <a:pt x="1731343" y="2134419"/>
                </a:cubicBezTo>
                <a:lnTo>
                  <a:pt x="1635415" y="2187161"/>
                </a:lnTo>
                <a:cubicBezTo>
                  <a:pt x="1691788" y="2215044"/>
                  <a:pt x="1747931" y="2239109"/>
                  <a:pt x="1803378" y="2259350"/>
                </a:cubicBezTo>
                <a:cubicBezTo>
                  <a:pt x="1812120" y="2201101"/>
                  <a:pt x="1819148" y="2140526"/>
                  <a:pt x="1824954" y="2078037"/>
                </a:cubicBezTo>
                <a:close/>
                <a:moveTo>
                  <a:pt x="1042306" y="2077178"/>
                </a:moveTo>
                <a:cubicBezTo>
                  <a:pt x="1047949" y="2140175"/>
                  <a:pt x="1055328" y="2201182"/>
                  <a:pt x="1063873" y="2259905"/>
                </a:cubicBezTo>
                <a:cubicBezTo>
                  <a:pt x="1119365" y="2238275"/>
                  <a:pt x="1176217" y="2214355"/>
                  <a:pt x="1233887" y="2187801"/>
                </a:cubicBezTo>
                <a:cubicBezTo>
                  <a:pt x="1201538" y="2170955"/>
                  <a:pt x="1169452" y="2152957"/>
                  <a:pt x="1137343" y="2134419"/>
                </a:cubicBezTo>
                <a:close/>
                <a:moveTo>
                  <a:pt x="559768" y="1732679"/>
                </a:moveTo>
                <a:cubicBezTo>
                  <a:pt x="268524" y="1984850"/>
                  <a:pt x="116369" y="2217202"/>
                  <a:pt x="187266" y="2340000"/>
                </a:cubicBezTo>
                <a:cubicBezTo>
                  <a:pt x="258144" y="2462764"/>
                  <a:pt x="535307" y="2447213"/>
                  <a:pt x="899736" y="2322555"/>
                </a:cubicBezTo>
                <a:cubicBezTo>
                  <a:pt x="878937" y="2207297"/>
                  <a:pt x="863223" y="2084405"/>
                  <a:pt x="853746" y="1955834"/>
                </a:cubicBezTo>
                <a:cubicBezTo>
                  <a:pt x="747454" y="1883220"/>
                  <a:pt x="648878" y="1808453"/>
                  <a:pt x="559768" y="1732679"/>
                </a:cubicBezTo>
                <a:close/>
                <a:moveTo>
                  <a:pt x="2309048" y="1730507"/>
                </a:moveTo>
                <a:cubicBezTo>
                  <a:pt x="2220666" y="1807660"/>
                  <a:pt x="2121792" y="1882664"/>
                  <a:pt x="2015235" y="1955625"/>
                </a:cubicBezTo>
                <a:cubicBezTo>
                  <a:pt x="2005364" y="2084180"/>
                  <a:pt x="1989894" y="2207119"/>
                  <a:pt x="1967330" y="2322070"/>
                </a:cubicBezTo>
                <a:lnTo>
                  <a:pt x="2081685" y="2358048"/>
                </a:lnTo>
                <a:cubicBezTo>
                  <a:pt x="2116015" y="2320492"/>
                  <a:pt x="2165526" y="2297468"/>
                  <a:pt x="2220415" y="2297468"/>
                </a:cubicBezTo>
                <a:cubicBezTo>
                  <a:pt x="2302230" y="2297468"/>
                  <a:pt x="2372097" y="2348622"/>
                  <a:pt x="2399287" y="2420880"/>
                </a:cubicBezTo>
                <a:cubicBezTo>
                  <a:pt x="2542053" y="2432945"/>
                  <a:pt x="2642630" y="2407186"/>
                  <a:pt x="2681420" y="2340000"/>
                </a:cubicBezTo>
                <a:cubicBezTo>
                  <a:pt x="2752393" y="2217071"/>
                  <a:pt x="2599836" y="1984353"/>
                  <a:pt x="2309048" y="1730507"/>
                </a:cubicBezTo>
                <a:close/>
                <a:moveTo>
                  <a:pt x="2026056" y="1510554"/>
                </a:moveTo>
                <a:cubicBezTo>
                  <a:pt x="2027893" y="1546708"/>
                  <a:pt x="2028343" y="1583211"/>
                  <a:pt x="2028343" y="1620000"/>
                </a:cubicBezTo>
                <a:lnTo>
                  <a:pt x="2024251" y="1730716"/>
                </a:lnTo>
                <a:lnTo>
                  <a:pt x="2173722" y="1619092"/>
                </a:lnTo>
                <a:cubicBezTo>
                  <a:pt x="2127526" y="1582190"/>
                  <a:pt x="2078507" y="1545517"/>
                  <a:pt x="2026056" y="1510554"/>
                </a:cubicBezTo>
                <a:close/>
                <a:moveTo>
                  <a:pt x="844436" y="1509285"/>
                </a:moveTo>
                <a:lnTo>
                  <a:pt x="694964" y="1620908"/>
                </a:lnTo>
                <a:cubicBezTo>
                  <a:pt x="741160" y="1657811"/>
                  <a:pt x="790179" y="1694484"/>
                  <a:pt x="842630" y="1729447"/>
                </a:cubicBezTo>
                <a:cubicBezTo>
                  <a:pt x="840793" y="1693293"/>
                  <a:pt x="840343" y="1656790"/>
                  <a:pt x="840343" y="1620000"/>
                </a:cubicBezTo>
                <a:close/>
                <a:moveTo>
                  <a:pt x="1434343" y="1361184"/>
                </a:moveTo>
                <a:cubicBezTo>
                  <a:pt x="1573534" y="1361184"/>
                  <a:pt x="1686371" y="1474021"/>
                  <a:pt x="1686371" y="1613212"/>
                </a:cubicBezTo>
                <a:cubicBezTo>
                  <a:pt x="1686371" y="1752403"/>
                  <a:pt x="1573534" y="1865240"/>
                  <a:pt x="1434343" y="1865240"/>
                </a:cubicBezTo>
                <a:cubicBezTo>
                  <a:pt x="1295152" y="1865240"/>
                  <a:pt x="1182315" y="1752403"/>
                  <a:pt x="1182315" y="1613212"/>
                </a:cubicBezTo>
                <a:cubicBezTo>
                  <a:pt x="1182315" y="1474021"/>
                  <a:pt x="1295152" y="1361184"/>
                  <a:pt x="1434343" y="1361184"/>
                </a:cubicBezTo>
                <a:close/>
                <a:moveTo>
                  <a:pt x="1433770" y="1149513"/>
                </a:moveTo>
                <a:cubicBezTo>
                  <a:pt x="1365445" y="1183896"/>
                  <a:pt x="1296585" y="1221489"/>
                  <a:pt x="1227343" y="1261466"/>
                </a:cubicBezTo>
                <a:lnTo>
                  <a:pt x="1027157" y="1384911"/>
                </a:lnTo>
                <a:cubicBezTo>
                  <a:pt x="1022222" y="1461370"/>
                  <a:pt x="1020343" y="1539922"/>
                  <a:pt x="1020343" y="1620000"/>
                </a:cubicBezTo>
                <a:lnTo>
                  <a:pt x="1028287" y="1855786"/>
                </a:lnTo>
                <a:cubicBezTo>
                  <a:pt x="1091680" y="1898065"/>
                  <a:pt x="1158394" y="1938727"/>
                  <a:pt x="1227343" y="1978535"/>
                </a:cubicBezTo>
                <a:lnTo>
                  <a:pt x="1434916" y="2090488"/>
                </a:lnTo>
                <a:cubicBezTo>
                  <a:pt x="1503241" y="2056105"/>
                  <a:pt x="1572101" y="2018511"/>
                  <a:pt x="1641343" y="1978535"/>
                </a:cubicBezTo>
                <a:lnTo>
                  <a:pt x="1841530" y="1855090"/>
                </a:lnTo>
                <a:cubicBezTo>
                  <a:pt x="1846464" y="1778631"/>
                  <a:pt x="1848343" y="1700079"/>
                  <a:pt x="1848343" y="1620000"/>
                </a:cubicBezTo>
                <a:lnTo>
                  <a:pt x="1840399" y="1384214"/>
                </a:lnTo>
                <a:cubicBezTo>
                  <a:pt x="1777006" y="1341936"/>
                  <a:pt x="1710293" y="1301274"/>
                  <a:pt x="1641343" y="1261466"/>
                </a:cubicBezTo>
                <a:close/>
                <a:moveTo>
                  <a:pt x="1065308" y="980650"/>
                </a:moveTo>
                <a:cubicBezTo>
                  <a:pt x="1056566" y="1038899"/>
                  <a:pt x="1049538" y="1099475"/>
                  <a:pt x="1043732" y="1161964"/>
                </a:cubicBezTo>
                <a:cubicBezTo>
                  <a:pt x="1074206" y="1142551"/>
                  <a:pt x="1105539" y="1123943"/>
                  <a:pt x="1137343" y="1105581"/>
                </a:cubicBezTo>
                <a:lnTo>
                  <a:pt x="1233271" y="1052839"/>
                </a:lnTo>
                <a:cubicBezTo>
                  <a:pt x="1176898" y="1024957"/>
                  <a:pt x="1120756" y="1000892"/>
                  <a:pt x="1065308" y="980650"/>
                </a:cubicBezTo>
                <a:close/>
                <a:moveTo>
                  <a:pt x="1804814" y="980095"/>
                </a:moveTo>
                <a:cubicBezTo>
                  <a:pt x="1749321" y="1001726"/>
                  <a:pt x="1692469" y="1025646"/>
                  <a:pt x="1634800" y="1052200"/>
                </a:cubicBezTo>
                <a:cubicBezTo>
                  <a:pt x="1667149" y="1069046"/>
                  <a:pt x="1699234" y="1087043"/>
                  <a:pt x="1731343" y="1105581"/>
                </a:cubicBezTo>
                <a:lnTo>
                  <a:pt x="1826380" y="1162822"/>
                </a:lnTo>
                <a:cubicBezTo>
                  <a:pt x="1820738" y="1099825"/>
                  <a:pt x="1813359" y="1038819"/>
                  <a:pt x="1804814" y="980095"/>
                </a:cubicBezTo>
                <a:close/>
                <a:moveTo>
                  <a:pt x="2432236" y="816002"/>
                </a:moveTo>
                <a:cubicBezTo>
                  <a:pt x="2308930" y="820546"/>
                  <a:pt x="2149627" y="855445"/>
                  <a:pt x="1968950" y="917446"/>
                </a:cubicBezTo>
                <a:cubicBezTo>
                  <a:pt x="1989749" y="1032703"/>
                  <a:pt x="2005463" y="1155596"/>
                  <a:pt x="2014941" y="1284167"/>
                </a:cubicBezTo>
                <a:cubicBezTo>
                  <a:pt x="2121232" y="1356780"/>
                  <a:pt x="2219808" y="1431548"/>
                  <a:pt x="2308918" y="1507322"/>
                </a:cubicBezTo>
                <a:cubicBezTo>
                  <a:pt x="2600162" y="1255150"/>
                  <a:pt x="2752317" y="1022798"/>
                  <a:pt x="2681420" y="900000"/>
                </a:cubicBezTo>
                <a:cubicBezTo>
                  <a:pt x="2645694" y="838121"/>
                  <a:pt x="2557557" y="811383"/>
                  <a:pt x="2432236" y="816002"/>
                </a:cubicBezTo>
                <a:close/>
                <a:moveTo>
                  <a:pt x="436450" y="816001"/>
                </a:moveTo>
                <a:cubicBezTo>
                  <a:pt x="311129" y="811383"/>
                  <a:pt x="222992" y="838121"/>
                  <a:pt x="187266" y="900000"/>
                </a:cubicBezTo>
                <a:cubicBezTo>
                  <a:pt x="158404" y="949991"/>
                  <a:pt x="166508" y="1018139"/>
                  <a:pt x="206887" y="1097970"/>
                </a:cubicBezTo>
                <a:cubicBezTo>
                  <a:pt x="213842" y="1096217"/>
                  <a:pt x="221021" y="1095812"/>
                  <a:pt x="228294" y="1095812"/>
                </a:cubicBezTo>
                <a:cubicBezTo>
                  <a:pt x="334372" y="1095812"/>
                  <a:pt x="420366" y="1181806"/>
                  <a:pt x="420366" y="1287884"/>
                </a:cubicBezTo>
                <a:cubicBezTo>
                  <a:pt x="420366" y="1314219"/>
                  <a:pt x="415066" y="1339317"/>
                  <a:pt x="405427" y="1362148"/>
                </a:cubicBezTo>
                <a:cubicBezTo>
                  <a:pt x="450585" y="1410442"/>
                  <a:pt x="502437" y="1459559"/>
                  <a:pt x="559639" y="1509493"/>
                </a:cubicBezTo>
                <a:cubicBezTo>
                  <a:pt x="648020" y="1432341"/>
                  <a:pt x="746894" y="1357336"/>
                  <a:pt x="853451" y="1284376"/>
                </a:cubicBezTo>
                <a:cubicBezTo>
                  <a:pt x="863322" y="1155820"/>
                  <a:pt x="878792" y="1032881"/>
                  <a:pt x="901357" y="917930"/>
                </a:cubicBezTo>
                <a:cubicBezTo>
                  <a:pt x="719999" y="855651"/>
                  <a:pt x="560119" y="820559"/>
                  <a:pt x="436450" y="816001"/>
                </a:cubicBezTo>
                <a:close/>
                <a:moveTo>
                  <a:pt x="1434343" y="180000"/>
                </a:moveTo>
                <a:cubicBezTo>
                  <a:pt x="1292548" y="180000"/>
                  <a:pt x="1167402" y="427948"/>
                  <a:pt x="1094661" y="806265"/>
                </a:cubicBezTo>
                <a:cubicBezTo>
                  <a:pt x="1204832" y="845548"/>
                  <a:pt x="1318864" y="893532"/>
                  <a:pt x="1434887" y="949272"/>
                </a:cubicBezTo>
                <a:cubicBezTo>
                  <a:pt x="1551037" y="893162"/>
                  <a:pt x="1665385" y="845301"/>
                  <a:pt x="1775658" y="805671"/>
                </a:cubicBezTo>
                <a:cubicBezTo>
                  <a:pt x="1751860" y="684885"/>
                  <a:pt x="1722886" y="577390"/>
                  <a:pt x="1688823" y="487405"/>
                </a:cubicBezTo>
                <a:cubicBezTo>
                  <a:pt x="1688009" y="487647"/>
                  <a:pt x="1687191" y="487652"/>
                  <a:pt x="1686371" y="487652"/>
                </a:cubicBezTo>
                <a:cubicBezTo>
                  <a:pt x="1580293" y="487652"/>
                  <a:pt x="1494299" y="401658"/>
                  <a:pt x="1494299" y="295580"/>
                </a:cubicBezTo>
                <a:cubicBezTo>
                  <a:pt x="1494299" y="264819"/>
                  <a:pt x="1501530" y="235747"/>
                  <a:pt x="1516122" y="210837"/>
                </a:cubicBezTo>
                <a:cubicBezTo>
                  <a:pt x="1490583" y="189985"/>
                  <a:pt x="1462798" y="180000"/>
                  <a:pt x="1434343" y="180000"/>
                </a:cubicBezTo>
                <a:close/>
                <a:moveTo>
                  <a:pt x="1434343" y="0"/>
                </a:moveTo>
                <a:cubicBezTo>
                  <a:pt x="1509303" y="0"/>
                  <a:pt x="1581019" y="37868"/>
                  <a:pt x="1646062" y="107907"/>
                </a:cubicBezTo>
                <a:cubicBezTo>
                  <a:pt x="1659037" y="104972"/>
                  <a:pt x="1672533" y="103508"/>
                  <a:pt x="1686371" y="103508"/>
                </a:cubicBezTo>
                <a:cubicBezTo>
                  <a:pt x="1792449" y="103508"/>
                  <a:pt x="1878443" y="189502"/>
                  <a:pt x="1878443" y="295580"/>
                </a:cubicBezTo>
                <a:cubicBezTo>
                  <a:pt x="1878443" y="342831"/>
                  <a:pt x="1861381" y="386097"/>
                  <a:pt x="1831228" y="417985"/>
                </a:cubicBezTo>
                <a:cubicBezTo>
                  <a:pt x="1871860" y="515668"/>
                  <a:pt x="1906636" y="628220"/>
                  <a:pt x="1935357" y="752219"/>
                </a:cubicBezTo>
                <a:cubicBezTo>
                  <a:pt x="2379384" y="616814"/>
                  <a:pt x="2731816" y="627289"/>
                  <a:pt x="2837304" y="810000"/>
                </a:cubicBezTo>
                <a:cubicBezTo>
                  <a:pt x="2942793" y="992711"/>
                  <a:pt x="2775650" y="1303161"/>
                  <a:pt x="2436521" y="1620139"/>
                </a:cubicBezTo>
                <a:cubicBezTo>
                  <a:pt x="2775698" y="1936928"/>
                  <a:pt x="2942777" y="2247316"/>
                  <a:pt x="2837304" y="2430000"/>
                </a:cubicBezTo>
                <a:cubicBezTo>
                  <a:pt x="2771439" y="2544083"/>
                  <a:pt x="2609300" y="2591017"/>
                  <a:pt x="2388706" y="2577188"/>
                </a:cubicBezTo>
                <a:cubicBezTo>
                  <a:pt x="2358753" y="2639691"/>
                  <a:pt x="2294480" y="2681612"/>
                  <a:pt x="2220415" y="2681612"/>
                </a:cubicBezTo>
                <a:cubicBezTo>
                  <a:pt x="2122541" y="2681612"/>
                  <a:pt x="2041764" y="2608405"/>
                  <a:pt x="2030773" y="2513644"/>
                </a:cubicBezTo>
                <a:cubicBezTo>
                  <a:pt x="1999304" y="2506661"/>
                  <a:pt x="1967635" y="2497623"/>
                  <a:pt x="1935485" y="2487821"/>
                </a:cubicBezTo>
                <a:cubicBezTo>
                  <a:pt x="1830610" y="2940018"/>
                  <a:pt x="1645322" y="3240000"/>
                  <a:pt x="1434343" y="3240000"/>
                </a:cubicBezTo>
                <a:cubicBezTo>
                  <a:pt x="1223366" y="3240000"/>
                  <a:pt x="1038079" y="2940023"/>
                  <a:pt x="933330" y="2487781"/>
                </a:cubicBezTo>
                <a:cubicBezTo>
                  <a:pt x="489302" y="2623186"/>
                  <a:pt x="136870" y="2612712"/>
                  <a:pt x="31382" y="2430000"/>
                </a:cubicBezTo>
                <a:cubicBezTo>
                  <a:pt x="-74106" y="2247290"/>
                  <a:pt x="93037" y="1936840"/>
                  <a:pt x="432165" y="1619862"/>
                </a:cubicBezTo>
                <a:cubicBezTo>
                  <a:pt x="378689" y="1569916"/>
                  <a:pt x="329491" y="1520128"/>
                  <a:pt x="285801" y="1470219"/>
                </a:cubicBezTo>
                <a:cubicBezTo>
                  <a:pt x="267844" y="1476857"/>
                  <a:pt x="248431" y="1479956"/>
                  <a:pt x="228294" y="1479956"/>
                </a:cubicBezTo>
                <a:cubicBezTo>
                  <a:pt x="122216" y="1479956"/>
                  <a:pt x="36222" y="1393962"/>
                  <a:pt x="36222" y="1287884"/>
                </a:cubicBezTo>
                <a:cubicBezTo>
                  <a:pt x="36222" y="1246866"/>
                  <a:pt x="49080" y="1208850"/>
                  <a:pt x="73868" y="1179672"/>
                </a:cubicBezTo>
                <a:cubicBezTo>
                  <a:pt x="-4733" y="1033688"/>
                  <a:pt x="-23287" y="904690"/>
                  <a:pt x="31382" y="810000"/>
                </a:cubicBezTo>
                <a:cubicBezTo>
                  <a:pt x="136860" y="627306"/>
                  <a:pt x="489234" y="616816"/>
                  <a:pt x="933201" y="752179"/>
                </a:cubicBezTo>
                <a:cubicBezTo>
                  <a:pt x="1038076" y="299982"/>
                  <a:pt x="1223365" y="0"/>
                  <a:pt x="143434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0" name="Heart 17">
            <a:extLst>
              <a:ext uri="{FF2B5EF4-FFF2-40B4-BE49-F238E27FC236}">
                <a16:creationId xmlns:a16="http://schemas.microsoft.com/office/drawing/2014/main" id="{FD25AA3C-FD36-4FC1-9406-60F9CCE3DC0D}"/>
              </a:ext>
            </a:extLst>
          </p:cNvPr>
          <p:cNvSpPr/>
          <p:nvPr/>
        </p:nvSpPr>
        <p:spPr>
          <a:xfrm>
            <a:off x="7846544" y="3588496"/>
            <a:ext cx="501299" cy="491506"/>
          </a:xfrm>
          <a:custGeom>
            <a:avLst/>
            <a:gdLst/>
            <a:ahLst/>
            <a:cxnLst/>
            <a:rect l="l" t="t" r="r" b="b"/>
            <a:pathLst>
              <a:path w="3263621" h="3199863">
                <a:moveTo>
                  <a:pt x="1896188" y="786599"/>
                </a:moveTo>
                <a:cubicBezTo>
                  <a:pt x="1878938" y="786251"/>
                  <a:pt x="1861335" y="789280"/>
                  <a:pt x="1844305" y="796082"/>
                </a:cubicBezTo>
                <a:cubicBezTo>
                  <a:pt x="1792333" y="816839"/>
                  <a:pt x="1760707" y="866742"/>
                  <a:pt x="1761231" y="919486"/>
                </a:cubicBezTo>
                <a:lnTo>
                  <a:pt x="1573886" y="1618665"/>
                </a:lnTo>
                <a:lnTo>
                  <a:pt x="1438574" y="1113672"/>
                </a:lnTo>
                <a:cubicBezTo>
                  <a:pt x="1424335" y="1060531"/>
                  <a:pt x="1379808" y="1023594"/>
                  <a:pt x="1328543" y="1016456"/>
                </a:cubicBezTo>
                <a:cubicBezTo>
                  <a:pt x="1320071" y="1015276"/>
                  <a:pt x="1311415" y="1014911"/>
                  <a:pt x="1302836" y="1018067"/>
                </a:cubicBezTo>
                <a:lnTo>
                  <a:pt x="1300556" y="1017667"/>
                </a:lnTo>
                <a:cubicBezTo>
                  <a:pt x="1298914" y="1017711"/>
                  <a:pt x="1297275" y="1017786"/>
                  <a:pt x="1295680" y="1018515"/>
                </a:cubicBezTo>
                <a:lnTo>
                  <a:pt x="1275904" y="1019755"/>
                </a:lnTo>
                <a:cubicBezTo>
                  <a:pt x="1273459" y="1020410"/>
                  <a:pt x="1271049" y="1021129"/>
                  <a:pt x="1269080" y="1023145"/>
                </a:cubicBezTo>
                <a:cubicBezTo>
                  <a:pt x="1229892" y="1033156"/>
                  <a:pt x="1196286" y="1061513"/>
                  <a:pt x="1180414" y="1102068"/>
                </a:cubicBezTo>
                <a:lnTo>
                  <a:pt x="902406" y="1812437"/>
                </a:lnTo>
                <a:lnTo>
                  <a:pt x="612897" y="1812437"/>
                </a:lnTo>
                <a:cubicBezTo>
                  <a:pt x="539543" y="1812437"/>
                  <a:pt x="480078" y="1871902"/>
                  <a:pt x="480078" y="1945256"/>
                </a:cubicBezTo>
                <a:cubicBezTo>
                  <a:pt x="480078" y="2018610"/>
                  <a:pt x="539543" y="2078075"/>
                  <a:pt x="612897" y="2078075"/>
                </a:cubicBezTo>
                <a:lnTo>
                  <a:pt x="966673" y="2078075"/>
                </a:lnTo>
                <a:cubicBezTo>
                  <a:pt x="1008666" y="2088839"/>
                  <a:pt x="1051924" y="2075535"/>
                  <a:pt x="1081835" y="2045978"/>
                </a:cubicBezTo>
                <a:cubicBezTo>
                  <a:pt x="1105846" y="2028294"/>
                  <a:pt x="1122213" y="2001701"/>
                  <a:pt x="1125659" y="1970866"/>
                </a:cubicBezTo>
                <a:lnTo>
                  <a:pt x="1284498" y="1565001"/>
                </a:lnTo>
                <a:lnTo>
                  <a:pt x="1443089" y="2156868"/>
                </a:lnTo>
                <a:cubicBezTo>
                  <a:pt x="1455914" y="2204733"/>
                  <a:pt x="1493311" y="2239452"/>
                  <a:pt x="1538593" y="2249086"/>
                </a:cubicBezTo>
                <a:lnTo>
                  <a:pt x="1542015" y="2250785"/>
                </a:lnTo>
                <a:cubicBezTo>
                  <a:pt x="1542604" y="2250943"/>
                  <a:pt x="1543193" y="2251097"/>
                  <a:pt x="1543870" y="2250902"/>
                </a:cubicBezTo>
                <a:cubicBezTo>
                  <a:pt x="1553422" y="2254514"/>
                  <a:pt x="1563610" y="2255524"/>
                  <a:pt x="1573886" y="2252783"/>
                </a:cubicBezTo>
                <a:cubicBezTo>
                  <a:pt x="1584162" y="2255524"/>
                  <a:pt x="1594351" y="2254515"/>
                  <a:pt x="1603903" y="2250901"/>
                </a:cubicBezTo>
                <a:lnTo>
                  <a:pt x="1605758" y="2250785"/>
                </a:lnTo>
                <a:cubicBezTo>
                  <a:pt x="1606974" y="2250459"/>
                  <a:pt x="1608181" y="2250118"/>
                  <a:pt x="1609178" y="2249086"/>
                </a:cubicBezTo>
                <a:cubicBezTo>
                  <a:pt x="1654461" y="2239453"/>
                  <a:pt x="1691859" y="2204734"/>
                  <a:pt x="1704684" y="2156868"/>
                </a:cubicBezTo>
                <a:lnTo>
                  <a:pt x="1921541" y="1347547"/>
                </a:lnTo>
                <a:lnTo>
                  <a:pt x="2181705" y="1998928"/>
                </a:lnTo>
                <a:cubicBezTo>
                  <a:pt x="2205326" y="2058070"/>
                  <a:pt x="2266689" y="2090865"/>
                  <a:pt x="2326593" y="2078075"/>
                </a:cubicBezTo>
                <a:lnTo>
                  <a:pt x="2671200" y="2078075"/>
                </a:lnTo>
                <a:cubicBezTo>
                  <a:pt x="2744554" y="2078075"/>
                  <a:pt x="2804019" y="2018610"/>
                  <a:pt x="2804019" y="1945256"/>
                </a:cubicBezTo>
                <a:cubicBezTo>
                  <a:pt x="2804019" y="1871902"/>
                  <a:pt x="2744554" y="1812437"/>
                  <a:pt x="2671200" y="1812437"/>
                </a:cubicBezTo>
                <a:lnTo>
                  <a:pt x="2393261" y="1812437"/>
                </a:lnTo>
                <a:lnTo>
                  <a:pt x="2016914" y="870162"/>
                </a:lnTo>
                <a:cubicBezTo>
                  <a:pt x="1996508" y="819071"/>
                  <a:pt x="1947937" y="787642"/>
                  <a:pt x="1896188" y="786599"/>
                </a:cubicBezTo>
                <a:close/>
                <a:moveTo>
                  <a:pt x="773454" y="106"/>
                </a:moveTo>
                <a:cubicBezTo>
                  <a:pt x="1097282" y="5742"/>
                  <a:pt x="1441967" y="238301"/>
                  <a:pt x="1631811" y="769863"/>
                </a:cubicBezTo>
                <a:cubicBezTo>
                  <a:pt x="2306811" y="-1120137"/>
                  <a:pt x="4939311" y="769863"/>
                  <a:pt x="1631811" y="3199863"/>
                </a:cubicBezTo>
                <a:cubicBezTo>
                  <a:pt x="-745455" y="1453301"/>
                  <a:pt x="-54107" y="-14297"/>
                  <a:pt x="773454" y="106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1" name="Rounded Rectangle 25">
            <a:extLst>
              <a:ext uri="{FF2B5EF4-FFF2-40B4-BE49-F238E27FC236}">
                <a16:creationId xmlns:a16="http://schemas.microsoft.com/office/drawing/2014/main" id="{A53FDB1A-403D-4EBD-8EB6-3E1911FAEEC5}"/>
              </a:ext>
            </a:extLst>
          </p:cNvPr>
          <p:cNvSpPr/>
          <p:nvPr/>
        </p:nvSpPr>
        <p:spPr>
          <a:xfrm>
            <a:off x="6982048" y="3626197"/>
            <a:ext cx="497670" cy="419433"/>
          </a:xfrm>
          <a:custGeom>
            <a:avLst/>
            <a:gdLst/>
            <a:ahLst/>
            <a:cxnLst/>
            <a:rect l="l" t="t" r="r" b="b"/>
            <a:pathLst>
              <a:path w="3240000" h="2730652">
                <a:moveTo>
                  <a:pt x="1452811" y="1541940"/>
                </a:moveTo>
                <a:lnTo>
                  <a:pt x="1452811" y="1831951"/>
                </a:lnTo>
                <a:lnTo>
                  <a:pt x="1162800" y="1831951"/>
                </a:lnTo>
                <a:lnTo>
                  <a:pt x="1162800" y="2166329"/>
                </a:lnTo>
                <a:lnTo>
                  <a:pt x="1452811" y="2166329"/>
                </a:lnTo>
                <a:lnTo>
                  <a:pt x="1452811" y="2456340"/>
                </a:lnTo>
                <a:lnTo>
                  <a:pt x="1787189" y="2456340"/>
                </a:lnTo>
                <a:lnTo>
                  <a:pt x="1787189" y="2166329"/>
                </a:lnTo>
                <a:lnTo>
                  <a:pt x="2077200" y="2166329"/>
                </a:lnTo>
                <a:lnTo>
                  <a:pt x="2077200" y="1831951"/>
                </a:lnTo>
                <a:lnTo>
                  <a:pt x="1787189" y="1831951"/>
                </a:lnTo>
                <a:lnTo>
                  <a:pt x="1787189" y="1541940"/>
                </a:lnTo>
                <a:close/>
                <a:moveTo>
                  <a:pt x="0" y="1278453"/>
                </a:moveTo>
                <a:lnTo>
                  <a:pt x="3240000" y="1278453"/>
                </a:lnTo>
                <a:lnTo>
                  <a:pt x="3240000" y="2376509"/>
                </a:lnTo>
                <a:cubicBezTo>
                  <a:pt x="3240000" y="2572097"/>
                  <a:pt x="3081445" y="2730652"/>
                  <a:pt x="2885857" y="2730652"/>
                </a:cubicBezTo>
                <a:lnTo>
                  <a:pt x="354143" y="2730652"/>
                </a:lnTo>
                <a:cubicBezTo>
                  <a:pt x="158555" y="2730652"/>
                  <a:pt x="0" y="2572097"/>
                  <a:pt x="0" y="2376509"/>
                </a:cubicBezTo>
                <a:close/>
                <a:moveTo>
                  <a:pt x="1001150" y="200505"/>
                </a:moveTo>
                <a:cubicBezTo>
                  <a:pt x="933045" y="200505"/>
                  <a:pt x="877834" y="255715"/>
                  <a:pt x="877834" y="323821"/>
                </a:cubicBezTo>
                <a:lnTo>
                  <a:pt x="877834" y="605836"/>
                </a:lnTo>
                <a:lnTo>
                  <a:pt x="2362163" y="605836"/>
                </a:lnTo>
                <a:lnTo>
                  <a:pt x="2362163" y="323821"/>
                </a:lnTo>
                <a:cubicBezTo>
                  <a:pt x="2362163" y="255715"/>
                  <a:pt x="2306952" y="200505"/>
                  <a:pt x="2238846" y="200505"/>
                </a:cubicBezTo>
                <a:close/>
                <a:moveTo>
                  <a:pt x="843301" y="0"/>
                </a:moveTo>
                <a:lnTo>
                  <a:pt x="2396696" y="0"/>
                </a:lnTo>
                <a:cubicBezTo>
                  <a:pt x="2488075" y="0"/>
                  <a:pt x="2562152" y="74077"/>
                  <a:pt x="2562152" y="165456"/>
                </a:cubicBezTo>
                <a:lnTo>
                  <a:pt x="2562152" y="605836"/>
                </a:lnTo>
                <a:lnTo>
                  <a:pt x="2885857" y="605836"/>
                </a:lnTo>
                <a:cubicBezTo>
                  <a:pt x="3081445" y="605836"/>
                  <a:pt x="3240000" y="764391"/>
                  <a:pt x="3240000" y="959979"/>
                </a:cubicBezTo>
                <a:lnTo>
                  <a:pt x="3240000" y="1134437"/>
                </a:lnTo>
                <a:lnTo>
                  <a:pt x="0" y="1134437"/>
                </a:lnTo>
                <a:lnTo>
                  <a:pt x="0" y="959979"/>
                </a:lnTo>
                <a:cubicBezTo>
                  <a:pt x="0" y="764391"/>
                  <a:pt x="158555" y="605836"/>
                  <a:pt x="354143" y="605836"/>
                </a:cubicBezTo>
                <a:lnTo>
                  <a:pt x="677845" y="605836"/>
                </a:lnTo>
                <a:lnTo>
                  <a:pt x="677845" y="165456"/>
                </a:lnTo>
                <a:cubicBezTo>
                  <a:pt x="677845" y="74077"/>
                  <a:pt x="751923" y="0"/>
                  <a:pt x="84330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2" name="Chord 32">
            <a:extLst>
              <a:ext uri="{FF2B5EF4-FFF2-40B4-BE49-F238E27FC236}">
                <a16:creationId xmlns:a16="http://schemas.microsoft.com/office/drawing/2014/main" id="{3D1BBD17-EB21-4265-8BCB-65380AD568C6}"/>
              </a:ext>
            </a:extLst>
          </p:cNvPr>
          <p:cNvSpPr/>
          <p:nvPr/>
        </p:nvSpPr>
        <p:spPr>
          <a:xfrm>
            <a:off x="6132058" y="3589260"/>
            <a:ext cx="497670" cy="493305"/>
          </a:xfrm>
          <a:custGeom>
            <a:avLst/>
            <a:gdLst/>
            <a:ahLst/>
            <a:cxnLst/>
            <a:rect l="l" t="t" r="r" b="b"/>
            <a:pathLst>
              <a:path w="3240000" h="3211580">
                <a:moveTo>
                  <a:pt x="991906" y="2959580"/>
                </a:moveTo>
                <a:lnTo>
                  <a:pt x="2193254" y="2959580"/>
                </a:lnTo>
                <a:cubicBezTo>
                  <a:pt x="2215674" y="2959580"/>
                  <a:pt x="2233849" y="2977755"/>
                  <a:pt x="2233849" y="3000175"/>
                </a:cubicBezTo>
                <a:lnTo>
                  <a:pt x="2233849" y="3170985"/>
                </a:lnTo>
                <a:cubicBezTo>
                  <a:pt x="2233849" y="3193405"/>
                  <a:pt x="2215674" y="3211580"/>
                  <a:pt x="2193254" y="3211580"/>
                </a:cubicBezTo>
                <a:lnTo>
                  <a:pt x="991906" y="3211580"/>
                </a:lnTo>
                <a:cubicBezTo>
                  <a:pt x="969486" y="3211580"/>
                  <a:pt x="951311" y="3193405"/>
                  <a:pt x="951311" y="3170985"/>
                </a:cubicBezTo>
                <a:lnTo>
                  <a:pt x="951311" y="3000175"/>
                </a:lnTo>
                <a:cubicBezTo>
                  <a:pt x="951311" y="2977755"/>
                  <a:pt x="969486" y="2959580"/>
                  <a:pt x="991906" y="2959580"/>
                </a:cubicBezTo>
                <a:close/>
                <a:moveTo>
                  <a:pt x="1439043" y="1763796"/>
                </a:moveTo>
                <a:lnTo>
                  <a:pt x="1439043" y="2067459"/>
                </a:lnTo>
                <a:lnTo>
                  <a:pt x="1135380" y="2067459"/>
                </a:lnTo>
                <a:lnTo>
                  <a:pt x="1135380" y="2374533"/>
                </a:lnTo>
                <a:lnTo>
                  <a:pt x="1439043" y="2374533"/>
                </a:lnTo>
                <a:lnTo>
                  <a:pt x="1439043" y="2678196"/>
                </a:lnTo>
                <a:lnTo>
                  <a:pt x="1746117" y="2678196"/>
                </a:lnTo>
                <a:lnTo>
                  <a:pt x="1746117" y="2374533"/>
                </a:lnTo>
                <a:lnTo>
                  <a:pt x="2049780" y="2374533"/>
                </a:lnTo>
                <a:lnTo>
                  <a:pt x="2049780" y="2067459"/>
                </a:lnTo>
                <a:lnTo>
                  <a:pt x="1746117" y="2067459"/>
                </a:lnTo>
                <a:lnTo>
                  <a:pt x="1746117" y="1763796"/>
                </a:lnTo>
                <a:close/>
                <a:moveTo>
                  <a:pt x="128358" y="1541040"/>
                </a:moveTo>
                <a:lnTo>
                  <a:pt x="3056915" y="1550917"/>
                </a:lnTo>
                <a:cubicBezTo>
                  <a:pt x="3061111" y="2078028"/>
                  <a:pt x="2781683" y="2566719"/>
                  <a:pt x="2325284" y="2830467"/>
                </a:cubicBezTo>
                <a:lnTo>
                  <a:pt x="2182018" y="2900953"/>
                </a:lnTo>
                <a:lnTo>
                  <a:pt x="1002135" y="2900953"/>
                </a:lnTo>
                <a:cubicBezTo>
                  <a:pt x="950374" y="2879821"/>
                  <a:pt x="900231" y="2854191"/>
                  <a:pt x="851341" y="2825496"/>
                </a:cubicBezTo>
                <a:cubicBezTo>
                  <a:pt x="396732" y="2558675"/>
                  <a:pt x="120607" y="2068110"/>
                  <a:pt x="128358" y="1541040"/>
                </a:cubicBezTo>
                <a:close/>
                <a:moveTo>
                  <a:pt x="61067" y="1230414"/>
                </a:moveTo>
                <a:lnTo>
                  <a:pt x="3178933" y="1230414"/>
                </a:lnTo>
                <a:cubicBezTo>
                  <a:pt x="3212659" y="1230414"/>
                  <a:pt x="3240000" y="1257755"/>
                  <a:pt x="3240000" y="1291481"/>
                </a:cubicBezTo>
                <a:lnTo>
                  <a:pt x="3240000" y="1421347"/>
                </a:lnTo>
                <a:cubicBezTo>
                  <a:pt x="3240000" y="1455073"/>
                  <a:pt x="3212659" y="1482414"/>
                  <a:pt x="3178933" y="1482414"/>
                </a:cubicBezTo>
                <a:lnTo>
                  <a:pt x="61067" y="1482414"/>
                </a:lnTo>
                <a:cubicBezTo>
                  <a:pt x="27341" y="1482414"/>
                  <a:pt x="0" y="1455073"/>
                  <a:pt x="0" y="1421347"/>
                </a:cubicBezTo>
                <a:lnTo>
                  <a:pt x="0" y="1291481"/>
                </a:lnTo>
                <a:cubicBezTo>
                  <a:pt x="0" y="1257755"/>
                  <a:pt x="27341" y="1230414"/>
                  <a:pt x="61067" y="1230414"/>
                </a:cubicBezTo>
                <a:close/>
                <a:moveTo>
                  <a:pt x="2481726" y="315922"/>
                </a:moveTo>
                <a:lnTo>
                  <a:pt x="2862412" y="696608"/>
                </a:lnTo>
                <a:lnTo>
                  <a:pt x="2420437" y="1138584"/>
                </a:lnTo>
                <a:lnTo>
                  <a:pt x="1659064" y="1138584"/>
                </a:lnTo>
                <a:close/>
                <a:moveTo>
                  <a:pt x="2730827" y="0"/>
                </a:moveTo>
                <a:cubicBezTo>
                  <a:pt x="2765703" y="0"/>
                  <a:pt x="2800581" y="13305"/>
                  <a:pt x="2827191" y="39915"/>
                </a:cubicBezTo>
                <a:lnTo>
                  <a:pt x="3143636" y="356360"/>
                </a:lnTo>
                <a:cubicBezTo>
                  <a:pt x="3196857" y="409581"/>
                  <a:pt x="3196857" y="495868"/>
                  <a:pt x="3143636" y="549088"/>
                </a:cubicBezTo>
                <a:lnTo>
                  <a:pt x="3082882" y="609843"/>
                </a:lnTo>
                <a:cubicBezTo>
                  <a:pt x="3029661" y="663063"/>
                  <a:pt x="2943375" y="663064"/>
                  <a:pt x="2890155" y="609843"/>
                </a:cubicBezTo>
                <a:lnTo>
                  <a:pt x="2573708" y="293397"/>
                </a:lnTo>
                <a:cubicBezTo>
                  <a:pt x="2520488" y="240176"/>
                  <a:pt x="2520488" y="153889"/>
                  <a:pt x="2573708" y="100669"/>
                </a:cubicBezTo>
                <a:lnTo>
                  <a:pt x="2634463" y="39914"/>
                </a:lnTo>
                <a:cubicBezTo>
                  <a:pt x="2661073" y="13305"/>
                  <a:pt x="2695950" y="0"/>
                  <a:pt x="273082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3" name="Rounded Rectangle 40">
            <a:extLst>
              <a:ext uri="{FF2B5EF4-FFF2-40B4-BE49-F238E27FC236}">
                <a16:creationId xmlns:a16="http://schemas.microsoft.com/office/drawing/2014/main" id="{9EAE5B7B-9157-44FC-AC9D-E519CCFB3F84}"/>
              </a:ext>
            </a:extLst>
          </p:cNvPr>
          <p:cNvSpPr/>
          <p:nvPr/>
        </p:nvSpPr>
        <p:spPr>
          <a:xfrm rot="2942052">
            <a:off x="8639059" y="3589842"/>
            <a:ext cx="462604" cy="492140"/>
          </a:xfrm>
          <a:custGeom>
            <a:avLst/>
            <a:gdLst/>
            <a:ahLst/>
            <a:cxnLst/>
            <a:rect l="l" t="t" r="r" b="b"/>
            <a:pathLst>
              <a:path w="3011706" h="3204001">
                <a:moveTo>
                  <a:pt x="2432249" y="1011942"/>
                </a:moveTo>
                <a:cubicBezTo>
                  <a:pt x="2423608" y="1019482"/>
                  <a:pt x="2416303" y="1028841"/>
                  <a:pt x="2410966" y="1039800"/>
                </a:cubicBezTo>
                <a:lnTo>
                  <a:pt x="1969837" y="1945620"/>
                </a:lnTo>
                <a:cubicBezTo>
                  <a:pt x="1948488" y="1989457"/>
                  <a:pt x="1966719" y="2042300"/>
                  <a:pt x="2010556" y="2063648"/>
                </a:cubicBezTo>
                <a:cubicBezTo>
                  <a:pt x="2054392" y="2084996"/>
                  <a:pt x="2107235" y="2066766"/>
                  <a:pt x="2128583" y="2022929"/>
                </a:cubicBezTo>
                <a:lnTo>
                  <a:pt x="2569712" y="1117109"/>
                </a:lnTo>
                <a:cubicBezTo>
                  <a:pt x="2591061" y="1073271"/>
                  <a:pt x="2572830" y="1020430"/>
                  <a:pt x="2528993" y="999081"/>
                </a:cubicBezTo>
                <a:cubicBezTo>
                  <a:pt x="2496115" y="983070"/>
                  <a:pt x="2458172" y="989322"/>
                  <a:pt x="2432249" y="1011942"/>
                </a:cubicBezTo>
                <a:close/>
                <a:moveTo>
                  <a:pt x="1709549" y="1044955"/>
                </a:moveTo>
                <a:cubicBezTo>
                  <a:pt x="1978186" y="735551"/>
                  <a:pt x="2446780" y="702502"/>
                  <a:pt x="2756184" y="971139"/>
                </a:cubicBezTo>
                <a:cubicBezTo>
                  <a:pt x="3065588" y="1239776"/>
                  <a:pt x="3098636" y="1708370"/>
                  <a:pt x="2830000" y="2017774"/>
                </a:cubicBezTo>
                <a:cubicBezTo>
                  <a:pt x="2561363" y="2327178"/>
                  <a:pt x="2092769" y="2360227"/>
                  <a:pt x="1783365" y="2091590"/>
                </a:cubicBezTo>
                <a:cubicBezTo>
                  <a:pt x="1473960" y="1822953"/>
                  <a:pt x="1440912" y="1354359"/>
                  <a:pt x="1709549" y="1044955"/>
                </a:cubicBezTo>
                <a:close/>
                <a:moveTo>
                  <a:pt x="208197" y="1872243"/>
                </a:moveTo>
                <a:cubicBezTo>
                  <a:pt x="195168" y="1885273"/>
                  <a:pt x="187109" y="1903273"/>
                  <a:pt x="187109" y="1923155"/>
                </a:cubicBezTo>
                <a:lnTo>
                  <a:pt x="187109" y="2715155"/>
                </a:lnTo>
                <a:cubicBezTo>
                  <a:pt x="187109" y="2754920"/>
                  <a:pt x="219344" y="2787155"/>
                  <a:pt x="259109" y="2787155"/>
                </a:cubicBezTo>
                <a:cubicBezTo>
                  <a:pt x="298874" y="2787155"/>
                  <a:pt x="331109" y="2754920"/>
                  <a:pt x="331109" y="2715155"/>
                </a:cubicBezTo>
                <a:lnTo>
                  <a:pt x="331109" y="1923155"/>
                </a:lnTo>
                <a:cubicBezTo>
                  <a:pt x="331109" y="1883390"/>
                  <a:pt x="298874" y="1851155"/>
                  <a:pt x="259109" y="1851155"/>
                </a:cubicBezTo>
                <a:cubicBezTo>
                  <a:pt x="239226" y="1851156"/>
                  <a:pt x="221226" y="1859214"/>
                  <a:pt x="208197" y="1872243"/>
                </a:cubicBezTo>
                <a:close/>
                <a:moveTo>
                  <a:pt x="0" y="1625202"/>
                </a:moveTo>
                <a:cubicBezTo>
                  <a:pt x="418057" y="1737228"/>
                  <a:pt x="858998" y="1737384"/>
                  <a:pt x="1277606" y="1625336"/>
                </a:cubicBezTo>
                <a:cubicBezTo>
                  <a:pt x="1277605" y="1938624"/>
                  <a:pt x="1277605" y="2251911"/>
                  <a:pt x="1277605" y="2565198"/>
                </a:cubicBezTo>
                <a:cubicBezTo>
                  <a:pt x="1277605" y="2917999"/>
                  <a:pt x="991603" y="3204001"/>
                  <a:pt x="638802" y="3204001"/>
                </a:cubicBezTo>
                <a:lnTo>
                  <a:pt x="638803" y="3204000"/>
                </a:lnTo>
                <a:cubicBezTo>
                  <a:pt x="286002" y="3204000"/>
                  <a:pt x="0" y="2917999"/>
                  <a:pt x="0" y="2565197"/>
                </a:cubicBezTo>
                <a:close/>
                <a:moveTo>
                  <a:pt x="208197" y="459897"/>
                </a:moveTo>
                <a:cubicBezTo>
                  <a:pt x="195167" y="472926"/>
                  <a:pt x="187109" y="490926"/>
                  <a:pt x="187109" y="510808"/>
                </a:cubicBezTo>
                <a:lnTo>
                  <a:pt x="187109" y="1302808"/>
                </a:lnTo>
                <a:cubicBezTo>
                  <a:pt x="187109" y="1342573"/>
                  <a:pt x="219344" y="1374808"/>
                  <a:pt x="259109" y="1374808"/>
                </a:cubicBezTo>
                <a:cubicBezTo>
                  <a:pt x="298874" y="1374808"/>
                  <a:pt x="331109" y="1342573"/>
                  <a:pt x="331109" y="1302808"/>
                </a:cubicBezTo>
                <a:lnTo>
                  <a:pt x="331109" y="510808"/>
                </a:lnTo>
                <a:cubicBezTo>
                  <a:pt x="331109" y="471043"/>
                  <a:pt x="298874" y="438808"/>
                  <a:pt x="259109" y="438808"/>
                </a:cubicBezTo>
                <a:cubicBezTo>
                  <a:pt x="239226" y="438808"/>
                  <a:pt x="221226" y="446867"/>
                  <a:pt x="208197" y="459897"/>
                </a:cubicBezTo>
                <a:close/>
                <a:moveTo>
                  <a:pt x="187101" y="187101"/>
                </a:moveTo>
                <a:cubicBezTo>
                  <a:pt x="302701" y="71501"/>
                  <a:pt x="462402" y="0"/>
                  <a:pt x="638803" y="0"/>
                </a:cubicBezTo>
                <a:cubicBezTo>
                  <a:pt x="991604" y="0"/>
                  <a:pt x="1277606" y="286002"/>
                  <a:pt x="1277606" y="638803"/>
                </a:cubicBezTo>
                <a:lnTo>
                  <a:pt x="1277606" y="1497764"/>
                </a:lnTo>
                <a:cubicBezTo>
                  <a:pt x="859958" y="1616355"/>
                  <a:pt x="417375" y="1616210"/>
                  <a:pt x="0" y="1498771"/>
                </a:cubicBezTo>
                <a:lnTo>
                  <a:pt x="0" y="638803"/>
                </a:lnTo>
                <a:cubicBezTo>
                  <a:pt x="0" y="462403"/>
                  <a:pt x="71500" y="302702"/>
                  <a:pt x="187101" y="18710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4" name="Rounded Rectangle 7">
            <a:extLst>
              <a:ext uri="{FF2B5EF4-FFF2-40B4-BE49-F238E27FC236}">
                <a16:creationId xmlns:a16="http://schemas.microsoft.com/office/drawing/2014/main" id="{EC656316-B78D-4EC1-9C72-547CA566FED0}"/>
              </a:ext>
            </a:extLst>
          </p:cNvPr>
          <p:cNvSpPr>
            <a:spLocks noChangeAspect="1"/>
          </p:cNvSpPr>
          <p:nvPr/>
        </p:nvSpPr>
        <p:spPr>
          <a:xfrm rot="18924894" flipH="1">
            <a:off x="6299616" y="4621988"/>
            <a:ext cx="162556" cy="635774"/>
          </a:xfrm>
          <a:custGeom>
            <a:avLst/>
            <a:gdLst/>
            <a:ahLst/>
            <a:cxnLst/>
            <a:rect l="l" t="t" r="r" b="b"/>
            <a:pathLst>
              <a:path w="1081111" h="4228323">
                <a:moveTo>
                  <a:pt x="335224" y="1867922"/>
                </a:moveTo>
                <a:cubicBezTo>
                  <a:pt x="355105" y="1839562"/>
                  <a:pt x="441066" y="1818228"/>
                  <a:pt x="544096" y="1818228"/>
                </a:cubicBezTo>
                <a:cubicBezTo>
                  <a:pt x="661845" y="1818228"/>
                  <a:pt x="757300" y="1846093"/>
                  <a:pt x="757300" y="1880465"/>
                </a:cubicBezTo>
                <a:lnTo>
                  <a:pt x="754850" y="1887560"/>
                </a:lnTo>
                <a:lnTo>
                  <a:pt x="757869" y="1887560"/>
                </a:lnTo>
                <a:lnTo>
                  <a:pt x="757869" y="2839818"/>
                </a:lnTo>
                <a:cubicBezTo>
                  <a:pt x="757869" y="2972331"/>
                  <a:pt x="662287" y="3079754"/>
                  <a:pt x="544381" y="3079754"/>
                </a:cubicBezTo>
                <a:cubicBezTo>
                  <a:pt x="426475" y="3079754"/>
                  <a:pt x="330892" y="2972330"/>
                  <a:pt x="330892" y="2839818"/>
                </a:cubicBezTo>
                <a:cubicBezTo>
                  <a:pt x="330892" y="2522399"/>
                  <a:pt x="330893" y="2204979"/>
                  <a:pt x="330893" y="1887560"/>
                </a:cubicBezTo>
                <a:lnTo>
                  <a:pt x="333343" y="1887560"/>
                </a:lnTo>
                <a:cubicBezTo>
                  <a:pt x="331423" y="1885549"/>
                  <a:pt x="330893" y="1883025"/>
                  <a:pt x="330893" y="1880465"/>
                </a:cubicBezTo>
                <a:cubicBezTo>
                  <a:pt x="330893" y="1876168"/>
                  <a:pt x="332384" y="1871973"/>
                  <a:pt x="335224" y="1867922"/>
                </a:cubicBezTo>
                <a:close/>
                <a:moveTo>
                  <a:pt x="40017" y="122059"/>
                </a:moveTo>
                <a:cubicBezTo>
                  <a:pt x="33211" y="132011"/>
                  <a:pt x="29637" y="142314"/>
                  <a:pt x="29637" y="152868"/>
                </a:cubicBezTo>
                <a:cubicBezTo>
                  <a:pt x="29637" y="201406"/>
                  <a:pt x="105246" y="244661"/>
                  <a:pt x="223474" y="271871"/>
                </a:cubicBezTo>
                <a:lnTo>
                  <a:pt x="259635" y="468058"/>
                </a:lnTo>
                <a:cubicBezTo>
                  <a:pt x="103865" y="495856"/>
                  <a:pt x="0" y="547115"/>
                  <a:pt x="0" y="605632"/>
                </a:cubicBezTo>
                <a:cubicBezTo>
                  <a:pt x="0" y="658669"/>
                  <a:pt x="85325" y="705745"/>
                  <a:pt x="217400" y="734580"/>
                </a:cubicBezTo>
                <a:lnTo>
                  <a:pt x="217063" y="737117"/>
                </a:lnTo>
                <a:lnTo>
                  <a:pt x="217063" y="2943282"/>
                </a:lnTo>
                <a:cubicBezTo>
                  <a:pt x="217063" y="3039089"/>
                  <a:pt x="294931" y="3121078"/>
                  <a:pt x="405721" y="3153265"/>
                </a:cubicBezTo>
                <a:cubicBezTo>
                  <a:pt x="400324" y="3160310"/>
                  <a:pt x="397646" y="3168520"/>
                  <a:pt x="397646" y="3177204"/>
                </a:cubicBezTo>
                <a:lnTo>
                  <a:pt x="397646" y="3194256"/>
                </a:lnTo>
                <a:cubicBezTo>
                  <a:pt x="397646" y="3224314"/>
                  <a:pt x="429716" y="3248680"/>
                  <a:pt x="469276" y="3248680"/>
                </a:cubicBezTo>
                <a:lnTo>
                  <a:pt x="496274" y="3248680"/>
                </a:lnTo>
                <a:cubicBezTo>
                  <a:pt x="503831" y="3569617"/>
                  <a:pt x="518631" y="3867052"/>
                  <a:pt x="514761" y="4228323"/>
                </a:cubicBezTo>
                <a:lnTo>
                  <a:pt x="577573" y="4091802"/>
                </a:lnTo>
                <a:cubicBezTo>
                  <a:pt x="580481" y="3794896"/>
                  <a:pt x="583388" y="3537508"/>
                  <a:pt x="586278" y="3248680"/>
                </a:cubicBezTo>
                <a:lnTo>
                  <a:pt x="611834" y="3248680"/>
                </a:lnTo>
                <a:cubicBezTo>
                  <a:pt x="651395" y="3248680"/>
                  <a:pt x="683465" y="3224314"/>
                  <a:pt x="683465" y="3194256"/>
                </a:cubicBezTo>
                <a:lnTo>
                  <a:pt x="683465" y="3177205"/>
                </a:lnTo>
                <a:cubicBezTo>
                  <a:pt x="683465" y="3168518"/>
                  <a:pt x="680787" y="3160307"/>
                  <a:pt x="675388" y="3153262"/>
                </a:cubicBezTo>
                <a:cubicBezTo>
                  <a:pt x="786180" y="3121079"/>
                  <a:pt x="864048" y="3039089"/>
                  <a:pt x="864048" y="2943282"/>
                </a:cubicBezTo>
                <a:lnTo>
                  <a:pt x="864048" y="737117"/>
                </a:lnTo>
                <a:cubicBezTo>
                  <a:pt x="864048" y="736269"/>
                  <a:pt x="864042" y="735422"/>
                  <a:pt x="863712" y="734579"/>
                </a:cubicBezTo>
                <a:cubicBezTo>
                  <a:pt x="995786" y="705744"/>
                  <a:pt x="1081111" y="658669"/>
                  <a:pt x="1081111" y="605632"/>
                </a:cubicBezTo>
                <a:cubicBezTo>
                  <a:pt x="1081111" y="547115"/>
                  <a:pt x="977246" y="495856"/>
                  <a:pt x="821477" y="468058"/>
                </a:cubicBezTo>
                <a:lnTo>
                  <a:pt x="857637" y="271871"/>
                </a:lnTo>
                <a:cubicBezTo>
                  <a:pt x="975865" y="244661"/>
                  <a:pt x="1051474" y="201406"/>
                  <a:pt x="1051474" y="152868"/>
                </a:cubicBezTo>
                <a:cubicBezTo>
                  <a:pt x="1051474" y="68441"/>
                  <a:pt x="822728" y="0"/>
                  <a:pt x="540555" y="0"/>
                </a:cubicBezTo>
                <a:cubicBezTo>
                  <a:pt x="293654" y="0"/>
                  <a:pt x="87658" y="52400"/>
                  <a:pt x="40017" y="12205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5" name="Rounded Rectangle 17">
            <a:extLst>
              <a:ext uri="{FF2B5EF4-FFF2-40B4-BE49-F238E27FC236}">
                <a16:creationId xmlns:a16="http://schemas.microsoft.com/office/drawing/2014/main" id="{6B94B2D2-8266-41F5-8364-5F47F1CD6CCC}"/>
              </a:ext>
            </a:extLst>
          </p:cNvPr>
          <p:cNvSpPr>
            <a:spLocks noChangeAspect="1"/>
          </p:cNvSpPr>
          <p:nvPr/>
        </p:nvSpPr>
        <p:spPr>
          <a:xfrm>
            <a:off x="11156386" y="3571006"/>
            <a:ext cx="332990" cy="529812"/>
          </a:xfrm>
          <a:custGeom>
            <a:avLst/>
            <a:gdLst/>
            <a:ahLst/>
            <a:cxnLst/>
            <a:rect l="l" t="t" r="r" b="b"/>
            <a:pathLst>
              <a:path w="2016224" h="3207971">
                <a:moveTo>
                  <a:pt x="854575" y="1382799"/>
                </a:moveTo>
                <a:lnTo>
                  <a:pt x="854575" y="1686462"/>
                </a:lnTo>
                <a:lnTo>
                  <a:pt x="550912" y="1686462"/>
                </a:lnTo>
                <a:lnTo>
                  <a:pt x="550912" y="1993536"/>
                </a:lnTo>
                <a:lnTo>
                  <a:pt x="854575" y="1993536"/>
                </a:lnTo>
                <a:lnTo>
                  <a:pt x="854575" y="2297199"/>
                </a:lnTo>
                <a:lnTo>
                  <a:pt x="1161649" y="2297199"/>
                </a:lnTo>
                <a:lnTo>
                  <a:pt x="1161649" y="1993536"/>
                </a:lnTo>
                <a:lnTo>
                  <a:pt x="1465312" y="1993536"/>
                </a:lnTo>
                <a:lnTo>
                  <a:pt x="1465312" y="1686462"/>
                </a:lnTo>
                <a:lnTo>
                  <a:pt x="1161649" y="1686462"/>
                </a:lnTo>
                <a:lnTo>
                  <a:pt x="1161649" y="1382799"/>
                </a:lnTo>
                <a:close/>
                <a:moveTo>
                  <a:pt x="397285" y="941591"/>
                </a:moveTo>
                <a:lnTo>
                  <a:pt x="1618940" y="941591"/>
                </a:lnTo>
                <a:lnTo>
                  <a:pt x="1618940" y="2738407"/>
                </a:lnTo>
                <a:lnTo>
                  <a:pt x="397285" y="2738407"/>
                </a:lnTo>
                <a:close/>
                <a:moveTo>
                  <a:pt x="305673" y="849979"/>
                </a:moveTo>
                <a:lnTo>
                  <a:pt x="305673" y="2830019"/>
                </a:lnTo>
                <a:lnTo>
                  <a:pt x="1710552" y="2830019"/>
                </a:lnTo>
                <a:lnTo>
                  <a:pt x="1710552" y="849979"/>
                </a:lnTo>
                <a:close/>
                <a:moveTo>
                  <a:pt x="240515" y="472027"/>
                </a:moveTo>
                <a:lnTo>
                  <a:pt x="1775709" y="472027"/>
                </a:lnTo>
                <a:cubicBezTo>
                  <a:pt x="1908542" y="472027"/>
                  <a:pt x="2016224" y="579709"/>
                  <a:pt x="2016224" y="712542"/>
                </a:cubicBezTo>
                <a:lnTo>
                  <a:pt x="2016224" y="2967456"/>
                </a:lnTo>
                <a:cubicBezTo>
                  <a:pt x="2016224" y="3100289"/>
                  <a:pt x="1908542" y="3207971"/>
                  <a:pt x="1775709" y="3207971"/>
                </a:cubicBezTo>
                <a:lnTo>
                  <a:pt x="240515" y="3207971"/>
                </a:lnTo>
                <a:cubicBezTo>
                  <a:pt x="107682" y="3207971"/>
                  <a:pt x="0" y="3100289"/>
                  <a:pt x="0" y="2967456"/>
                </a:cubicBezTo>
                <a:lnTo>
                  <a:pt x="0" y="712542"/>
                </a:lnTo>
                <a:cubicBezTo>
                  <a:pt x="0" y="579709"/>
                  <a:pt x="107682" y="472027"/>
                  <a:pt x="240515" y="472027"/>
                </a:cubicBezTo>
                <a:close/>
                <a:moveTo>
                  <a:pt x="515787" y="0"/>
                </a:moveTo>
                <a:lnTo>
                  <a:pt x="1500437" y="0"/>
                </a:lnTo>
                <a:cubicBezTo>
                  <a:pt x="1541893" y="0"/>
                  <a:pt x="1575500" y="33607"/>
                  <a:pt x="1575500" y="75063"/>
                </a:cubicBezTo>
                <a:lnTo>
                  <a:pt x="1575500" y="367990"/>
                </a:lnTo>
                <a:lnTo>
                  <a:pt x="440724" y="367990"/>
                </a:lnTo>
                <a:lnTo>
                  <a:pt x="440724" y="75063"/>
                </a:lnTo>
                <a:cubicBezTo>
                  <a:pt x="440724" y="33607"/>
                  <a:pt x="474331" y="0"/>
                  <a:pt x="5157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6" name="Oval 21">
            <a:extLst>
              <a:ext uri="{FF2B5EF4-FFF2-40B4-BE49-F238E27FC236}">
                <a16:creationId xmlns:a16="http://schemas.microsoft.com/office/drawing/2014/main" id="{97FCD430-8257-484B-9F8F-22D7D55C6EEE}"/>
              </a:ext>
            </a:extLst>
          </p:cNvPr>
          <p:cNvSpPr>
            <a:spLocks noChangeAspect="1"/>
          </p:cNvSpPr>
          <p:nvPr/>
        </p:nvSpPr>
        <p:spPr>
          <a:xfrm>
            <a:off x="9438721" y="3571006"/>
            <a:ext cx="529812" cy="52981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799999" y="306000"/>
                </a:moveTo>
                <a:lnTo>
                  <a:pt x="1440000" y="306000"/>
                </a:lnTo>
                <a:lnTo>
                  <a:pt x="1440000" y="1308231"/>
                </a:lnTo>
                <a:lnTo>
                  <a:pt x="572043" y="807116"/>
                </a:lnTo>
                <a:lnTo>
                  <a:pt x="392043" y="1118885"/>
                </a:lnTo>
                <a:lnTo>
                  <a:pt x="1260000" y="1620000"/>
                </a:lnTo>
                <a:lnTo>
                  <a:pt x="392043" y="2121116"/>
                </a:lnTo>
                <a:lnTo>
                  <a:pt x="572043" y="2432885"/>
                </a:lnTo>
                <a:lnTo>
                  <a:pt x="1440000" y="1931769"/>
                </a:lnTo>
                <a:lnTo>
                  <a:pt x="1440000" y="2934000"/>
                </a:lnTo>
                <a:lnTo>
                  <a:pt x="1800000" y="2934000"/>
                </a:lnTo>
                <a:lnTo>
                  <a:pt x="1800000" y="1931769"/>
                </a:lnTo>
                <a:lnTo>
                  <a:pt x="2667957" y="2432884"/>
                </a:lnTo>
                <a:lnTo>
                  <a:pt x="2847957" y="2121116"/>
                </a:lnTo>
                <a:lnTo>
                  <a:pt x="1980000" y="1620000"/>
                </a:lnTo>
                <a:lnTo>
                  <a:pt x="2847958" y="1118885"/>
                </a:lnTo>
                <a:lnTo>
                  <a:pt x="2667957" y="807116"/>
                </a:lnTo>
                <a:lnTo>
                  <a:pt x="1800000" y="1308231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7" name="Oval 25">
            <a:extLst>
              <a:ext uri="{FF2B5EF4-FFF2-40B4-BE49-F238E27FC236}">
                <a16:creationId xmlns:a16="http://schemas.microsoft.com/office/drawing/2014/main" id="{662B9A10-B959-4031-98B4-3EA3760E7508}"/>
              </a:ext>
            </a:extLst>
          </p:cNvPr>
          <p:cNvSpPr>
            <a:spLocks noChangeAspect="1"/>
          </p:cNvSpPr>
          <p:nvPr/>
        </p:nvSpPr>
        <p:spPr>
          <a:xfrm>
            <a:off x="10277790" y="3571006"/>
            <a:ext cx="529090" cy="529812"/>
          </a:xfrm>
          <a:custGeom>
            <a:avLst/>
            <a:gdLst/>
            <a:ahLst/>
            <a:cxnLst/>
            <a:rect l="l" t="t" r="r" b="b"/>
            <a:pathLst>
              <a:path w="3225370" h="3229762">
                <a:moveTo>
                  <a:pt x="1355872" y="0"/>
                </a:moveTo>
                <a:cubicBezTo>
                  <a:pt x="1564636" y="0"/>
                  <a:pt x="1733872" y="169236"/>
                  <a:pt x="1733872" y="378000"/>
                </a:cubicBezTo>
                <a:cubicBezTo>
                  <a:pt x="1733872" y="530834"/>
                  <a:pt x="1643169" y="662483"/>
                  <a:pt x="1512292" y="721255"/>
                </a:cubicBezTo>
                <a:lnTo>
                  <a:pt x="1607042" y="1169019"/>
                </a:lnTo>
                <a:cubicBezTo>
                  <a:pt x="1611319" y="1167786"/>
                  <a:pt x="1615651" y="1167712"/>
                  <a:pt x="1620000" y="1167712"/>
                </a:cubicBezTo>
                <a:cubicBezTo>
                  <a:pt x="1828764" y="1167712"/>
                  <a:pt x="1998000" y="1336948"/>
                  <a:pt x="1998000" y="1545712"/>
                </a:cubicBezTo>
                <a:lnTo>
                  <a:pt x="1996362" y="1567711"/>
                </a:lnTo>
                <a:lnTo>
                  <a:pt x="2525816" y="1711728"/>
                </a:lnTo>
                <a:cubicBezTo>
                  <a:pt x="2591164" y="1602543"/>
                  <a:pt x="2710810" y="1530128"/>
                  <a:pt x="2847370" y="1530128"/>
                </a:cubicBezTo>
                <a:cubicBezTo>
                  <a:pt x="3056134" y="1530128"/>
                  <a:pt x="3225370" y="1699364"/>
                  <a:pt x="3225370" y="1908128"/>
                </a:cubicBezTo>
                <a:cubicBezTo>
                  <a:pt x="3225370" y="2116892"/>
                  <a:pt x="3056134" y="2286128"/>
                  <a:pt x="2847370" y="2286128"/>
                </a:cubicBezTo>
                <a:cubicBezTo>
                  <a:pt x="2638606" y="2286128"/>
                  <a:pt x="2469370" y="2116892"/>
                  <a:pt x="2469370" y="1908128"/>
                </a:cubicBezTo>
                <a:lnTo>
                  <a:pt x="2475505" y="1847275"/>
                </a:lnTo>
                <a:lnTo>
                  <a:pt x="1957861" y="1706471"/>
                </a:lnTo>
                <a:cubicBezTo>
                  <a:pt x="1922674" y="1789256"/>
                  <a:pt x="1855841" y="1854310"/>
                  <a:pt x="1773397" y="1890608"/>
                </a:cubicBezTo>
                <a:lnTo>
                  <a:pt x="1908290" y="2478637"/>
                </a:lnTo>
                <a:cubicBezTo>
                  <a:pt x="2094333" y="2500701"/>
                  <a:pt x="2237929" y="2659462"/>
                  <a:pt x="2237929" y="2851762"/>
                </a:cubicBezTo>
                <a:cubicBezTo>
                  <a:pt x="2237929" y="3060526"/>
                  <a:pt x="2068693" y="3229762"/>
                  <a:pt x="1859929" y="3229762"/>
                </a:cubicBezTo>
                <a:cubicBezTo>
                  <a:pt x="1651165" y="3229762"/>
                  <a:pt x="1481929" y="3060526"/>
                  <a:pt x="1481929" y="2851762"/>
                </a:cubicBezTo>
                <a:cubicBezTo>
                  <a:pt x="1481929" y="2676759"/>
                  <a:pt x="1600854" y="2529533"/>
                  <a:pt x="1762693" y="2487978"/>
                </a:cubicBezTo>
                <a:lnTo>
                  <a:pt x="1632951" y="1922407"/>
                </a:lnTo>
                <a:cubicBezTo>
                  <a:pt x="1628677" y="1923639"/>
                  <a:pt x="1624347" y="1923712"/>
                  <a:pt x="1620000" y="1923712"/>
                </a:cubicBezTo>
                <a:cubicBezTo>
                  <a:pt x="1474614" y="1923712"/>
                  <a:pt x="1348399" y="1841634"/>
                  <a:pt x="1286703" y="1720478"/>
                </a:cubicBezTo>
                <a:lnTo>
                  <a:pt x="726463" y="1950491"/>
                </a:lnTo>
                <a:cubicBezTo>
                  <a:pt x="745503" y="1995553"/>
                  <a:pt x="756000" y="2045092"/>
                  <a:pt x="756000" y="2097083"/>
                </a:cubicBezTo>
                <a:cubicBezTo>
                  <a:pt x="756000" y="2305847"/>
                  <a:pt x="586764" y="2475083"/>
                  <a:pt x="378000" y="2475083"/>
                </a:cubicBezTo>
                <a:cubicBezTo>
                  <a:pt x="169236" y="2475083"/>
                  <a:pt x="0" y="2305847"/>
                  <a:pt x="0" y="2097083"/>
                </a:cubicBezTo>
                <a:cubicBezTo>
                  <a:pt x="0" y="1888319"/>
                  <a:pt x="169236" y="1719083"/>
                  <a:pt x="378000" y="1719083"/>
                </a:cubicBezTo>
                <a:cubicBezTo>
                  <a:pt x="481765" y="1719083"/>
                  <a:pt x="575764" y="1760894"/>
                  <a:pt x="643957" y="1828700"/>
                </a:cubicBezTo>
                <a:lnTo>
                  <a:pt x="1245626" y="1581679"/>
                </a:lnTo>
                <a:cubicBezTo>
                  <a:pt x="1242578" y="1569964"/>
                  <a:pt x="1242000" y="1557905"/>
                  <a:pt x="1242000" y="1545712"/>
                </a:cubicBezTo>
                <a:cubicBezTo>
                  <a:pt x="1242000" y="1391666"/>
                  <a:pt x="1334148" y="1259142"/>
                  <a:pt x="1466584" y="1200827"/>
                </a:cubicBezTo>
                <a:lnTo>
                  <a:pt x="1372109" y="754363"/>
                </a:lnTo>
                <a:cubicBezTo>
                  <a:pt x="1366762" y="755885"/>
                  <a:pt x="1361331" y="756000"/>
                  <a:pt x="1355872" y="756000"/>
                </a:cubicBezTo>
                <a:cubicBezTo>
                  <a:pt x="1147108" y="756000"/>
                  <a:pt x="977872" y="586764"/>
                  <a:pt x="977872" y="378000"/>
                </a:cubicBezTo>
                <a:cubicBezTo>
                  <a:pt x="977872" y="169236"/>
                  <a:pt x="1147108" y="0"/>
                  <a:pt x="135587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8" name="Block Arc 20">
            <a:extLst>
              <a:ext uri="{FF2B5EF4-FFF2-40B4-BE49-F238E27FC236}">
                <a16:creationId xmlns:a16="http://schemas.microsoft.com/office/drawing/2014/main" id="{442BD419-0F67-4BAB-976B-E90CC1C4AECE}"/>
              </a:ext>
            </a:extLst>
          </p:cNvPr>
          <p:cNvSpPr>
            <a:spLocks noChangeAspect="1"/>
          </p:cNvSpPr>
          <p:nvPr/>
        </p:nvSpPr>
        <p:spPr>
          <a:xfrm rot="10800000">
            <a:off x="5298601" y="4674968"/>
            <a:ext cx="488619" cy="529812"/>
          </a:xfrm>
          <a:custGeom>
            <a:avLst/>
            <a:gdLst/>
            <a:ahLst/>
            <a:cxnLst/>
            <a:rect l="l" t="t" r="r" b="b"/>
            <a:pathLst>
              <a:path w="2958558" h="3207983">
                <a:moveTo>
                  <a:pt x="376920" y="2960896"/>
                </a:moveTo>
                <a:cubicBezTo>
                  <a:pt x="266613" y="2960896"/>
                  <a:pt x="177192" y="2871475"/>
                  <a:pt x="177192" y="2761168"/>
                </a:cubicBezTo>
                <a:cubicBezTo>
                  <a:pt x="177192" y="2650861"/>
                  <a:pt x="266613" y="2561440"/>
                  <a:pt x="376920" y="2561440"/>
                </a:cubicBezTo>
                <a:cubicBezTo>
                  <a:pt x="487227" y="2561440"/>
                  <a:pt x="576648" y="2650861"/>
                  <a:pt x="576648" y="2761168"/>
                </a:cubicBezTo>
                <a:cubicBezTo>
                  <a:pt x="576648" y="2871475"/>
                  <a:pt x="487227" y="2960896"/>
                  <a:pt x="376920" y="2960896"/>
                </a:cubicBezTo>
                <a:close/>
                <a:moveTo>
                  <a:pt x="376921" y="3072323"/>
                </a:moveTo>
                <a:cubicBezTo>
                  <a:pt x="539434" y="3072323"/>
                  <a:pt x="671176" y="2940581"/>
                  <a:pt x="671176" y="2778068"/>
                </a:cubicBezTo>
                <a:cubicBezTo>
                  <a:pt x="671176" y="2615555"/>
                  <a:pt x="539434" y="2483813"/>
                  <a:pt x="376921" y="2483813"/>
                </a:cubicBezTo>
                <a:cubicBezTo>
                  <a:pt x="214408" y="2483813"/>
                  <a:pt x="82666" y="2615555"/>
                  <a:pt x="82666" y="2778068"/>
                </a:cubicBezTo>
                <a:cubicBezTo>
                  <a:pt x="82666" y="2940581"/>
                  <a:pt x="214408" y="3072323"/>
                  <a:pt x="376921" y="3072323"/>
                </a:cubicBezTo>
                <a:close/>
                <a:moveTo>
                  <a:pt x="2379939" y="3207575"/>
                </a:moveTo>
                <a:cubicBezTo>
                  <a:pt x="2342159" y="3210380"/>
                  <a:pt x="2303308" y="3198772"/>
                  <a:pt x="2272342" y="3172087"/>
                </a:cubicBezTo>
                <a:cubicBezTo>
                  <a:pt x="2210411" y="3118717"/>
                  <a:pt x="2203469" y="3025247"/>
                  <a:pt x="2256839" y="2963315"/>
                </a:cubicBezTo>
                <a:cubicBezTo>
                  <a:pt x="2292137" y="2922355"/>
                  <a:pt x="2344975" y="2905450"/>
                  <a:pt x="2394194" y="2916618"/>
                </a:cubicBezTo>
                <a:lnTo>
                  <a:pt x="2482323" y="2842744"/>
                </a:lnTo>
                <a:lnTo>
                  <a:pt x="2486558" y="2847797"/>
                </a:lnTo>
                <a:cubicBezTo>
                  <a:pt x="2638916" y="2767056"/>
                  <a:pt x="2628462" y="2744879"/>
                  <a:pt x="2689889" y="2690172"/>
                </a:cubicBezTo>
                <a:cubicBezTo>
                  <a:pt x="2722819" y="2655246"/>
                  <a:pt x="2732363" y="2657367"/>
                  <a:pt x="2726376" y="2568558"/>
                </a:cubicBezTo>
                <a:lnTo>
                  <a:pt x="2730335" y="2568172"/>
                </a:lnTo>
                <a:lnTo>
                  <a:pt x="2726098" y="2568172"/>
                </a:lnTo>
                <a:lnTo>
                  <a:pt x="2726098" y="2140027"/>
                </a:lnTo>
                <a:lnTo>
                  <a:pt x="2686068" y="2140105"/>
                </a:lnTo>
                <a:cubicBezTo>
                  <a:pt x="2685662" y="1932305"/>
                  <a:pt x="2574529" y="1740506"/>
                  <a:pt x="2394530" y="1636956"/>
                </a:cubicBezTo>
                <a:cubicBezTo>
                  <a:pt x="2214320" y="1533284"/>
                  <a:pt x="1992511" y="1533845"/>
                  <a:pt x="1812826" y="1638426"/>
                </a:cubicBezTo>
                <a:cubicBezTo>
                  <a:pt x="1633353" y="1742884"/>
                  <a:pt x="1523189" y="1935240"/>
                  <a:pt x="1523830" y="2143038"/>
                </a:cubicBezTo>
                <a:lnTo>
                  <a:pt x="1483625" y="2143162"/>
                </a:lnTo>
                <a:lnTo>
                  <a:pt x="1483625" y="2568172"/>
                </a:lnTo>
                <a:lnTo>
                  <a:pt x="1479388" y="2568172"/>
                </a:lnTo>
                <a:lnTo>
                  <a:pt x="1483347" y="2568558"/>
                </a:lnTo>
                <a:cubicBezTo>
                  <a:pt x="1477359" y="2657367"/>
                  <a:pt x="1486903" y="2655246"/>
                  <a:pt x="1519833" y="2690172"/>
                </a:cubicBezTo>
                <a:cubicBezTo>
                  <a:pt x="1581261" y="2744879"/>
                  <a:pt x="1570806" y="2767057"/>
                  <a:pt x="1723166" y="2847797"/>
                </a:cubicBezTo>
                <a:lnTo>
                  <a:pt x="1727402" y="2842744"/>
                </a:lnTo>
                <a:lnTo>
                  <a:pt x="1815530" y="2916618"/>
                </a:lnTo>
                <a:cubicBezTo>
                  <a:pt x="1864749" y="2905450"/>
                  <a:pt x="1917587" y="2922356"/>
                  <a:pt x="1952884" y="2963315"/>
                </a:cubicBezTo>
                <a:cubicBezTo>
                  <a:pt x="2006254" y="3025247"/>
                  <a:pt x="1999313" y="3118717"/>
                  <a:pt x="1937381" y="3172087"/>
                </a:cubicBezTo>
                <a:cubicBezTo>
                  <a:pt x="1906416" y="3198772"/>
                  <a:pt x="1867565" y="3210380"/>
                  <a:pt x="1829785" y="3207575"/>
                </a:cubicBezTo>
                <a:cubicBezTo>
                  <a:pt x="1792004" y="3204769"/>
                  <a:pt x="1755294" y="3187551"/>
                  <a:pt x="1728609" y="3156586"/>
                </a:cubicBezTo>
                <a:cubicBezTo>
                  <a:pt x="1704170" y="3128225"/>
                  <a:pt x="1692377" y="3093251"/>
                  <a:pt x="1694258" y="3058558"/>
                </a:cubicBezTo>
                <a:lnTo>
                  <a:pt x="1607474" y="2985811"/>
                </a:lnTo>
                <a:lnTo>
                  <a:pt x="1609754" y="2983092"/>
                </a:lnTo>
                <a:cubicBezTo>
                  <a:pt x="1505378" y="2914609"/>
                  <a:pt x="1454899" y="2874388"/>
                  <a:pt x="1372959" y="2808609"/>
                </a:cubicBezTo>
                <a:cubicBezTo>
                  <a:pt x="1301402" y="2768123"/>
                  <a:pt x="1295976" y="2652344"/>
                  <a:pt x="1300245" y="2568172"/>
                </a:cubicBezTo>
                <a:lnTo>
                  <a:pt x="1296941" y="2568172"/>
                </a:lnTo>
                <a:lnTo>
                  <a:pt x="1296941" y="2143739"/>
                </a:lnTo>
                <a:lnTo>
                  <a:pt x="1251342" y="2143880"/>
                </a:lnTo>
                <a:cubicBezTo>
                  <a:pt x="1250400" y="1838694"/>
                  <a:pt x="1412261" y="1556194"/>
                  <a:pt x="1675942" y="1402813"/>
                </a:cubicBezTo>
                <a:cubicBezTo>
                  <a:pt x="1778114" y="1343381"/>
                  <a:pt x="1889554" y="1306836"/>
                  <a:pt x="2003205" y="1293823"/>
                </a:cubicBezTo>
                <a:lnTo>
                  <a:pt x="2003205" y="878785"/>
                </a:lnTo>
                <a:lnTo>
                  <a:pt x="1998176" y="878621"/>
                </a:lnTo>
                <a:cubicBezTo>
                  <a:pt x="2009560" y="630102"/>
                  <a:pt x="1847671" y="398939"/>
                  <a:pt x="1584243" y="287563"/>
                </a:cubicBezTo>
                <a:cubicBezTo>
                  <a:pt x="1373323" y="198386"/>
                  <a:pt x="1125012" y="198092"/>
                  <a:pt x="913796" y="286769"/>
                </a:cubicBezTo>
                <a:cubicBezTo>
                  <a:pt x="650203" y="397436"/>
                  <a:pt x="487575" y="627955"/>
                  <a:pt x="497878" y="876315"/>
                </a:cubicBezTo>
                <a:lnTo>
                  <a:pt x="492947" y="876461"/>
                </a:lnTo>
                <a:lnTo>
                  <a:pt x="492947" y="2424958"/>
                </a:lnTo>
                <a:cubicBezTo>
                  <a:pt x="646520" y="2471832"/>
                  <a:pt x="757382" y="2615059"/>
                  <a:pt x="757382" y="2784179"/>
                </a:cubicBezTo>
                <a:cubicBezTo>
                  <a:pt x="757382" y="2993324"/>
                  <a:pt x="587836" y="3162870"/>
                  <a:pt x="378691" y="3162870"/>
                </a:cubicBezTo>
                <a:cubicBezTo>
                  <a:pt x="169546" y="3162870"/>
                  <a:pt x="0" y="2993324"/>
                  <a:pt x="0" y="2784179"/>
                </a:cubicBezTo>
                <a:cubicBezTo>
                  <a:pt x="0" y="2610447"/>
                  <a:pt x="116991" y="2464039"/>
                  <a:pt x="276947" y="2421074"/>
                </a:cubicBezTo>
                <a:lnTo>
                  <a:pt x="276947" y="783746"/>
                </a:lnTo>
                <a:lnTo>
                  <a:pt x="281758" y="783746"/>
                </a:lnTo>
                <a:cubicBezTo>
                  <a:pt x="307533" y="493124"/>
                  <a:pt x="502412" y="231983"/>
                  <a:pt x="801266" y="95774"/>
                </a:cubicBezTo>
                <a:cubicBezTo>
                  <a:pt x="1082323" y="-32324"/>
                  <a:pt x="1416727" y="-31901"/>
                  <a:pt x="1697364" y="96907"/>
                </a:cubicBezTo>
                <a:cubicBezTo>
                  <a:pt x="1994951" y="233494"/>
                  <a:pt x="2188714" y="494056"/>
                  <a:pt x="2214549" y="783746"/>
                </a:cubicBezTo>
                <a:lnTo>
                  <a:pt x="2219205" y="783746"/>
                </a:lnTo>
                <a:lnTo>
                  <a:pt x="2219205" y="1295162"/>
                </a:lnTo>
                <a:cubicBezTo>
                  <a:pt x="2327099" y="1309357"/>
                  <a:pt x="2432799" y="1344641"/>
                  <a:pt x="2530224" y="1400656"/>
                </a:cubicBezTo>
                <a:cubicBezTo>
                  <a:pt x="2794677" y="1552703"/>
                  <a:pt x="2957961" y="1834385"/>
                  <a:pt x="2958558" y="2139573"/>
                </a:cubicBezTo>
                <a:lnTo>
                  <a:pt x="2912782" y="2139663"/>
                </a:lnTo>
                <a:lnTo>
                  <a:pt x="2912782" y="2568172"/>
                </a:lnTo>
                <a:lnTo>
                  <a:pt x="2909478" y="2568172"/>
                </a:lnTo>
                <a:cubicBezTo>
                  <a:pt x="2913747" y="2652344"/>
                  <a:pt x="2908320" y="2768123"/>
                  <a:pt x="2836763" y="2808609"/>
                </a:cubicBezTo>
                <a:cubicBezTo>
                  <a:pt x="2754824" y="2874388"/>
                  <a:pt x="2704345" y="2914609"/>
                  <a:pt x="2599970" y="2983091"/>
                </a:cubicBezTo>
                <a:lnTo>
                  <a:pt x="2602250" y="2985811"/>
                </a:lnTo>
                <a:lnTo>
                  <a:pt x="2515466" y="3058559"/>
                </a:lnTo>
                <a:cubicBezTo>
                  <a:pt x="2517346" y="3093252"/>
                  <a:pt x="2505554" y="3128225"/>
                  <a:pt x="2481114" y="3156586"/>
                </a:cubicBezTo>
                <a:cubicBezTo>
                  <a:pt x="2454429" y="3187551"/>
                  <a:pt x="2417719" y="3204769"/>
                  <a:pt x="2379939" y="320757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89" name="Block Arc 11">
            <a:extLst>
              <a:ext uri="{FF2B5EF4-FFF2-40B4-BE49-F238E27FC236}">
                <a16:creationId xmlns:a16="http://schemas.microsoft.com/office/drawing/2014/main" id="{6237B46C-EE2F-45F5-A452-AEF5853F7D2C}"/>
              </a:ext>
            </a:extLst>
          </p:cNvPr>
          <p:cNvSpPr/>
          <p:nvPr/>
        </p:nvSpPr>
        <p:spPr>
          <a:xfrm rot="10800000">
            <a:off x="8710309" y="4659312"/>
            <a:ext cx="320105" cy="520850"/>
          </a:xfrm>
          <a:custGeom>
            <a:avLst/>
            <a:gdLst/>
            <a:ahLst/>
            <a:cxnLst/>
            <a:rect l="l" t="t" r="r" b="b"/>
            <a:pathLst>
              <a:path w="3636337" h="7138182">
                <a:moveTo>
                  <a:pt x="1563551" y="3029061"/>
                </a:moveTo>
                <a:lnTo>
                  <a:pt x="1563551" y="1171769"/>
                </a:lnTo>
                <a:cubicBezTo>
                  <a:pt x="1444523" y="1201084"/>
                  <a:pt x="1330799" y="1254073"/>
                  <a:pt x="1228219" y="1328453"/>
                </a:cubicBezTo>
                <a:cubicBezTo>
                  <a:pt x="927220" y="1546705"/>
                  <a:pt x="771440" y="1913395"/>
                  <a:pt x="823311" y="2281559"/>
                </a:cubicBezTo>
                <a:cubicBezTo>
                  <a:pt x="886035" y="2761950"/>
                  <a:pt x="1181988" y="2923981"/>
                  <a:pt x="1563551" y="3029061"/>
                </a:cubicBezTo>
                <a:close/>
                <a:moveTo>
                  <a:pt x="2056123" y="5971053"/>
                </a:moveTo>
                <a:cubicBezTo>
                  <a:pt x="2180706" y="5941789"/>
                  <a:pt x="2300029" y="5887431"/>
                  <a:pt x="2407191" y="5809729"/>
                </a:cubicBezTo>
                <a:cubicBezTo>
                  <a:pt x="2708190" y="5591477"/>
                  <a:pt x="2863970" y="5224787"/>
                  <a:pt x="2812099" y="4856623"/>
                </a:cubicBezTo>
                <a:cubicBezTo>
                  <a:pt x="2712300" y="4365494"/>
                  <a:pt x="2419393" y="4148018"/>
                  <a:pt x="2056123" y="4007016"/>
                </a:cubicBezTo>
                <a:close/>
                <a:moveTo>
                  <a:pt x="2056123" y="7138182"/>
                </a:moveTo>
                <a:lnTo>
                  <a:pt x="1563551" y="7138182"/>
                </a:lnTo>
                <a:lnTo>
                  <a:pt x="1563551" y="6796553"/>
                </a:lnTo>
                <a:cubicBezTo>
                  <a:pt x="1376287" y="6771102"/>
                  <a:pt x="1191751" y="6715291"/>
                  <a:pt x="1016794" y="6629471"/>
                </a:cubicBezTo>
                <a:cubicBezTo>
                  <a:pt x="412303" y="6332946"/>
                  <a:pt x="21102" y="5726704"/>
                  <a:pt x="0" y="5053734"/>
                </a:cubicBezTo>
                <a:lnTo>
                  <a:pt x="813973" y="5028205"/>
                </a:lnTo>
                <a:cubicBezTo>
                  <a:pt x="825624" y="5399818"/>
                  <a:pt x="1041643" y="5734588"/>
                  <a:pt x="1375441" y="5898325"/>
                </a:cubicBezTo>
                <a:cubicBezTo>
                  <a:pt x="1436179" y="5928119"/>
                  <a:pt x="1499008" y="5951362"/>
                  <a:pt x="1563551" y="5965918"/>
                </a:cubicBezTo>
                <a:lnTo>
                  <a:pt x="1563551" y="3847635"/>
                </a:lnTo>
                <a:cubicBezTo>
                  <a:pt x="920238" y="3662345"/>
                  <a:pt x="233045" y="3450393"/>
                  <a:pt x="16852" y="2382091"/>
                </a:cubicBezTo>
                <a:cubicBezTo>
                  <a:pt x="-73403" y="1719933"/>
                  <a:pt x="208577" y="1061859"/>
                  <a:pt x="750173" y="669157"/>
                </a:cubicBezTo>
                <a:cubicBezTo>
                  <a:pt x="994931" y="491686"/>
                  <a:pt x="1274723" y="381458"/>
                  <a:pt x="1563551" y="341319"/>
                </a:cubicBezTo>
                <a:lnTo>
                  <a:pt x="1563551" y="0"/>
                </a:lnTo>
                <a:lnTo>
                  <a:pt x="2056123" y="0"/>
                </a:lnTo>
                <a:lnTo>
                  <a:pt x="2056123" y="339268"/>
                </a:lnTo>
                <a:cubicBezTo>
                  <a:pt x="2248752" y="363969"/>
                  <a:pt x="2438747" y="420481"/>
                  <a:pt x="2618616" y="508711"/>
                </a:cubicBezTo>
                <a:cubicBezTo>
                  <a:pt x="3223107" y="805237"/>
                  <a:pt x="3614308" y="1411478"/>
                  <a:pt x="3635410" y="2084448"/>
                </a:cubicBezTo>
                <a:lnTo>
                  <a:pt x="2821437" y="2109978"/>
                </a:lnTo>
                <a:cubicBezTo>
                  <a:pt x="2809786" y="1738364"/>
                  <a:pt x="2593767" y="1403594"/>
                  <a:pt x="2259969" y="1239857"/>
                </a:cubicBezTo>
                <a:cubicBezTo>
                  <a:pt x="2194243" y="1207617"/>
                  <a:pt x="2126069" y="1183046"/>
                  <a:pt x="2056123" y="1168235"/>
                </a:cubicBezTo>
                <a:lnTo>
                  <a:pt x="2056123" y="3150890"/>
                </a:lnTo>
                <a:cubicBezTo>
                  <a:pt x="2675271" y="3303511"/>
                  <a:pt x="3347939" y="3564428"/>
                  <a:pt x="3618512" y="4743007"/>
                </a:cubicBezTo>
                <a:cubicBezTo>
                  <a:pt x="3712448" y="5409725"/>
                  <a:pt x="3430336" y="6073786"/>
                  <a:pt x="2885237" y="6469025"/>
                </a:cubicBezTo>
                <a:cubicBezTo>
                  <a:pt x="2636047" y="6649712"/>
                  <a:pt x="2350538" y="6760700"/>
                  <a:pt x="2056123" y="679874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0" name="Rectangle 21">
            <a:extLst>
              <a:ext uri="{FF2B5EF4-FFF2-40B4-BE49-F238E27FC236}">
                <a16:creationId xmlns:a16="http://schemas.microsoft.com/office/drawing/2014/main" id="{3DFB5373-0015-4A31-8F01-1597E404815D}"/>
              </a:ext>
            </a:extLst>
          </p:cNvPr>
          <p:cNvSpPr/>
          <p:nvPr/>
        </p:nvSpPr>
        <p:spPr>
          <a:xfrm>
            <a:off x="6977936" y="4798176"/>
            <a:ext cx="505898" cy="283399"/>
          </a:xfrm>
          <a:custGeom>
            <a:avLst/>
            <a:gdLst/>
            <a:ahLst/>
            <a:cxnLst/>
            <a:rect l="l" t="t" r="r" b="b"/>
            <a:pathLst>
              <a:path w="4560938" h="2554996">
                <a:moveTo>
                  <a:pt x="2315585" y="1351978"/>
                </a:moveTo>
                <a:lnTo>
                  <a:pt x="2315585" y="1608128"/>
                </a:lnTo>
                <a:cubicBezTo>
                  <a:pt x="2332000" y="1604085"/>
                  <a:pt x="2347685" y="1596777"/>
                  <a:pt x="2361832" y="1586519"/>
                </a:cubicBezTo>
                <a:cubicBezTo>
                  <a:pt x="2403345" y="1556419"/>
                  <a:pt x="2424829" y="1505846"/>
                  <a:pt x="2417675" y="1455070"/>
                </a:cubicBezTo>
                <a:cubicBezTo>
                  <a:pt x="2409025" y="1388817"/>
                  <a:pt x="2368208" y="1366470"/>
                  <a:pt x="2315585" y="1351978"/>
                </a:cubicBezTo>
                <a:close/>
                <a:moveTo>
                  <a:pt x="3612086" y="989467"/>
                </a:moveTo>
                <a:cubicBezTo>
                  <a:pt x="3453010" y="989467"/>
                  <a:pt x="3324054" y="1118423"/>
                  <a:pt x="3324054" y="1277499"/>
                </a:cubicBezTo>
                <a:cubicBezTo>
                  <a:pt x="3324054" y="1436575"/>
                  <a:pt x="3453010" y="1565531"/>
                  <a:pt x="3612086" y="1565531"/>
                </a:cubicBezTo>
                <a:cubicBezTo>
                  <a:pt x="3771162" y="1565531"/>
                  <a:pt x="3900118" y="1436575"/>
                  <a:pt x="3900118" y="1277499"/>
                </a:cubicBezTo>
                <a:cubicBezTo>
                  <a:pt x="3900118" y="1118423"/>
                  <a:pt x="3771162" y="989467"/>
                  <a:pt x="3612086" y="989467"/>
                </a:cubicBezTo>
                <a:close/>
                <a:moveTo>
                  <a:pt x="948854" y="989467"/>
                </a:moveTo>
                <a:cubicBezTo>
                  <a:pt x="789778" y="989467"/>
                  <a:pt x="660822" y="1118423"/>
                  <a:pt x="660822" y="1277499"/>
                </a:cubicBezTo>
                <a:cubicBezTo>
                  <a:pt x="660822" y="1436575"/>
                  <a:pt x="789778" y="1565531"/>
                  <a:pt x="948854" y="1565531"/>
                </a:cubicBezTo>
                <a:cubicBezTo>
                  <a:pt x="1107930" y="1565531"/>
                  <a:pt x="1236886" y="1436575"/>
                  <a:pt x="1236886" y="1277499"/>
                </a:cubicBezTo>
                <a:cubicBezTo>
                  <a:pt x="1236886" y="1118423"/>
                  <a:pt x="1107930" y="989467"/>
                  <a:pt x="948854" y="989467"/>
                </a:cubicBezTo>
                <a:close/>
                <a:moveTo>
                  <a:pt x="2247651" y="946230"/>
                </a:moveTo>
                <a:cubicBezTo>
                  <a:pt x="2230469" y="950266"/>
                  <a:pt x="2214012" y="957763"/>
                  <a:pt x="2199233" y="968479"/>
                </a:cubicBezTo>
                <a:cubicBezTo>
                  <a:pt x="2157721" y="998579"/>
                  <a:pt x="2136236" y="1049152"/>
                  <a:pt x="2143390" y="1099928"/>
                </a:cubicBezTo>
                <a:cubicBezTo>
                  <a:pt x="2157154" y="1167662"/>
                  <a:pt x="2197550" y="1197656"/>
                  <a:pt x="2247651" y="1217102"/>
                </a:cubicBezTo>
                <a:close/>
                <a:moveTo>
                  <a:pt x="2247651" y="785264"/>
                </a:moveTo>
                <a:lnTo>
                  <a:pt x="2315585" y="785264"/>
                </a:lnTo>
                <a:lnTo>
                  <a:pt x="2315585" y="832380"/>
                </a:lnTo>
                <a:cubicBezTo>
                  <a:pt x="2341411" y="835890"/>
                  <a:pt x="2366862" y="843587"/>
                  <a:pt x="2390991" y="855423"/>
                </a:cubicBezTo>
                <a:cubicBezTo>
                  <a:pt x="2474360" y="896319"/>
                  <a:pt x="2528313" y="979930"/>
                  <a:pt x="2531223" y="1072743"/>
                </a:cubicBezTo>
                <a:lnTo>
                  <a:pt x="2418963" y="1076264"/>
                </a:lnTo>
                <a:cubicBezTo>
                  <a:pt x="2417356" y="1025012"/>
                  <a:pt x="2387564" y="978842"/>
                  <a:pt x="2341528" y="956260"/>
                </a:cubicBezTo>
                <a:cubicBezTo>
                  <a:pt x="2333151" y="952151"/>
                  <a:pt x="2324486" y="948946"/>
                  <a:pt x="2315585" y="946938"/>
                </a:cubicBezTo>
                <a:lnTo>
                  <a:pt x="2315585" y="1239083"/>
                </a:lnTo>
                <a:cubicBezTo>
                  <a:pt x="2404308" y="1264638"/>
                  <a:pt x="2499083" y="1293869"/>
                  <a:pt x="2528899" y="1441205"/>
                </a:cubicBezTo>
                <a:cubicBezTo>
                  <a:pt x="2541347" y="1532528"/>
                  <a:pt x="2502457" y="1623287"/>
                  <a:pt x="2427762" y="1677447"/>
                </a:cubicBezTo>
                <a:cubicBezTo>
                  <a:pt x="2394006" y="1701923"/>
                  <a:pt x="2355419" y="1717125"/>
                  <a:pt x="2315585" y="1722661"/>
                </a:cubicBezTo>
                <a:lnTo>
                  <a:pt x="2315585" y="1769734"/>
                </a:lnTo>
                <a:lnTo>
                  <a:pt x="2247651" y="1769734"/>
                </a:lnTo>
                <a:lnTo>
                  <a:pt x="2247651" y="1722944"/>
                </a:lnTo>
                <a:cubicBezTo>
                  <a:pt x="2221084" y="1719537"/>
                  <a:pt x="2194881" y="1711743"/>
                  <a:pt x="2170074" y="1699575"/>
                </a:cubicBezTo>
                <a:cubicBezTo>
                  <a:pt x="2086705" y="1658679"/>
                  <a:pt x="2032752" y="1575069"/>
                  <a:pt x="2029842" y="1482255"/>
                </a:cubicBezTo>
                <a:lnTo>
                  <a:pt x="2142102" y="1478734"/>
                </a:lnTo>
                <a:cubicBezTo>
                  <a:pt x="2143709" y="1529986"/>
                  <a:pt x="2173501" y="1576156"/>
                  <a:pt x="2219537" y="1598738"/>
                </a:cubicBezTo>
                <a:cubicBezTo>
                  <a:pt x="2228602" y="1603184"/>
                  <a:pt x="2238004" y="1606573"/>
                  <a:pt x="2247651" y="1608616"/>
                </a:cubicBezTo>
                <a:lnTo>
                  <a:pt x="2247651" y="1335176"/>
                </a:lnTo>
                <a:cubicBezTo>
                  <a:pt x="2162261" y="1314127"/>
                  <a:pt x="2069489" y="1278142"/>
                  <a:pt x="2032173" y="1115597"/>
                </a:cubicBezTo>
                <a:cubicBezTo>
                  <a:pt x="2019217" y="1023646"/>
                  <a:pt x="2058125" y="932061"/>
                  <a:pt x="2133303" y="877552"/>
                </a:cubicBezTo>
                <a:cubicBezTo>
                  <a:pt x="2167670" y="852632"/>
                  <a:pt x="2207046" y="837325"/>
                  <a:pt x="2247651" y="832077"/>
                </a:cubicBezTo>
                <a:close/>
                <a:moveTo>
                  <a:pt x="2280470" y="617534"/>
                </a:moveTo>
                <a:cubicBezTo>
                  <a:pt x="1915981" y="617534"/>
                  <a:pt x="1620504" y="913011"/>
                  <a:pt x="1620504" y="1277500"/>
                </a:cubicBezTo>
                <a:cubicBezTo>
                  <a:pt x="1620504" y="1641989"/>
                  <a:pt x="1915981" y="1937466"/>
                  <a:pt x="2280470" y="1937466"/>
                </a:cubicBezTo>
                <a:cubicBezTo>
                  <a:pt x="2644959" y="1937466"/>
                  <a:pt x="2940436" y="1641989"/>
                  <a:pt x="2940436" y="1277500"/>
                </a:cubicBezTo>
                <a:cubicBezTo>
                  <a:pt x="2940436" y="913011"/>
                  <a:pt x="2644959" y="617534"/>
                  <a:pt x="2280470" y="617534"/>
                </a:cubicBezTo>
                <a:close/>
                <a:moveTo>
                  <a:pt x="284505" y="265281"/>
                </a:moveTo>
                <a:lnTo>
                  <a:pt x="4276434" y="265281"/>
                </a:lnTo>
                <a:lnTo>
                  <a:pt x="4276434" y="2289716"/>
                </a:lnTo>
                <a:lnTo>
                  <a:pt x="284505" y="2289716"/>
                </a:lnTo>
                <a:close/>
                <a:moveTo>
                  <a:pt x="180344" y="148161"/>
                </a:moveTo>
                <a:lnTo>
                  <a:pt x="180344" y="2406836"/>
                </a:lnTo>
                <a:lnTo>
                  <a:pt x="4380595" y="2406836"/>
                </a:lnTo>
                <a:lnTo>
                  <a:pt x="4380595" y="148161"/>
                </a:lnTo>
                <a:close/>
                <a:moveTo>
                  <a:pt x="0" y="0"/>
                </a:moveTo>
                <a:lnTo>
                  <a:pt x="4560938" y="0"/>
                </a:lnTo>
                <a:lnTo>
                  <a:pt x="4560938" y="2554996"/>
                </a:lnTo>
                <a:lnTo>
                  <a:pt x="0" y="255499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1" name="Round Same Side Corner Rectangle 8">
            <a:extLst>
              <a:ext uri="{FF2B5EF4-FFF2-40B4-BE49-F238E27FC236}">
                <a16:creationId xmlns:a16="http://schemas.microsoft.com/office/drawing/2014/main" id="{E4451B41-2F0A-4F98-8F16-0D0192492445}"/>
              </a:ext>
            </a:extLst>
          </p:cNvPr>
          <p:cNvSpPr/>
          <p:nvPr/>
        </p:nvSpPr>
        <p:spPr>
          <a:xfrm>
            <a:off x="11061660" y="4700090"/>
            <a:ext cx="522441" cy="523242"/>
          </a:xfrm>
          <a:custGeom>
            <a:avLst/>
            <a:gdLst/>
            <a:ahLst/>
            <a:cxnLst/>
            <a:rect l="l" t="t" r="r" b="b"/>
            <a:pathLst>
              <a:path w="3197597" h="3202496">
                <a:moveTo>
                  <a:pt x="601421" y="1611393"/>
                </a:moveTo>
                <a:lnTo>
                  <a:pt x="2596176" y="1611393"/>
                </a:lnTo>
                <a:cubicBezTo>
                  <a:pt x="2928331" y="1611393"/>
                  <a:pt x="3197594" y="1880656"/>
                  <a:pt x="3197594" y="2212811"/>
                </a:cubicBezTo>
                <a:lnTo>
                  <a:pt x="3197594" y="2776360"/>
                </a:lnTo>
                <a:lnTo>
                  <a:pt x="3197597" y="2776360"/>
                </a:lnTo>
                <a:lnTo>
                  <a:pt x="3197597" y="2914824"/>
                </a:lnTo>
                <a:lnTo>
                  <a:pt x="3197198" y="2914824"/>
                </a:lnTo>
                <a:lnTo>
                  <a:pt x="3197198" y="3202496"/>
                </a:lnTo>
                <a:lnTo>
                  <a:pt x="398" y="3202496"/>
                </a:lnTo>
                <a:lnTo>
                  <a:pt x="398" y="2914824"/>
                </a:lnTo>
                <a:lnTo>
                  <a:pt x="0" y="2914824"/>
                </a:lnTo>
                <a:lnTo>
                  <a:pt x="0" y="2212811"/>
                </a:lnTo>
                <a:cubicBezTo>
                  <a:pt x="0" y="1880656"/>
                  <a:pt x="269266" y="1611393"/>
                  <a:pt x="601421" y="1611393"/>
                </a:cubicBezTo>
                <a:close/>
                <a:moveTo>
                  <a:pt x="1598801" y="0"/>
                </a:moveTo>
                <a:cubicBezTo>
                  <a:pt x="1998649" y="0"/>
                  <a:pt x="2322791" y="324142"/>
                  <a:pt x="2322791" y="723993"/>
                </a:cubicBezTo>
                <a:cubicBezTo>
                  <a:pt x="2322791" y="1123843"/>
                  <a:pt x="1998649" y="1447985"/>
                  <a:pt x="1598801" y="1447985"/>
                </a:cubicBezTo>
                <a:cubicBezTo>
                  <a:pt x="1198951" y="1447985"/>
                  <a:pt x="874809" y="1123843"/>
                  <a:pt x="874809" y="723993"/>
                </a:cubicBezTo>
                <a:cubicBezTo>
                  <a:pt x="874809" y="324142"/>
                  <a:pt x="1198951" y="0"/>
                  <a:pt x="159880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2" name="Rounded Rectangle 51">
            <a:extLst>
              <a:ext uri="{FF2B5EF4-FFF2-40B4-BE49-F238E27FC236}">
                <a16:creationId xmlns:a16="http://schemas.microsoft.com/office/drawing/2014/main" id="{B83253D3-E181-4488-9CD9-39D21527F719}"/>
              </a:ext>
            </a:extLst>
          </p:cNvPr>
          <p:cNvSpPr/>
          <p:nvPr/>
        </p:nvSpPr>
        <p:spPr>
          <a:xfrm rot="16200000" flipH="1">
            <a:off x="9442736" y="5628226"/>
            <a:ext cx="541566" cy="510026"/>
          </a:xfrm>
          <a:custGeom>
            <a:avLst/>
            <a:gdLst/>
            <a:ahLst/>
            <a:cxnLst/>
            <a:rect l="l" t="t" r="r" b="b"/>
            <a:pathLst>
              <a:path w="2928608" h="2758049">
                <a:moveTo>
                  <a:pt x="2797052" y="1199936"/>
                </a:moveTo>
                <a:lnTo>
                  <a:pt x="2797052" y="1541978"/>
                </a:lnTo>
                <a:cubicBezTo>
                  <a:pt x="2797052" y="1578306"/>
                  <a:pt x="2826502" y="1607756"/>
                  <a:pt x="2862830" y="1607756"/>
                </a:cubicBezTo>
                <a:lnTo>
                  <a:pt x="2862830" y="1607755"/>
                </a:lnTo>
                <a:cubicBezTo>
                  <a:pt x="2899158" y="1607755"/>
                  <a:pt x="2928608" y="1578305"/>
                  <a:pt x="2928608" y="1541977"/>
                </a:cubicBezTo>
                <a:lnTo>
                  <a:pt x="2928607" y="1199936"/>
                </a:lnTo>
                <a:cubicBezTo>
                  <a:pt x="2928607" y="1163608"/>
                  <a:pt x="2899158" y="1134159"/>
                  <a:pt x="2862830" y="1134158"/>
                </a:cubicBezTo>
                <a:cubicBezTo>
                  <a:pt x="2826502" y="1134159"/>
                  <a:pt x="2797052" y="1163608"/>
                  <a:pt x="2797052" y="1199936"/>
                </a:cubicBezTo>
                <a:close/>
                <a:moveTo>
                  <a:pt x="2593193" y="1147315"/>
                </a:moveTo>
                <a:lnTo>
                  <a:pt x="2593193" y="1594601"/>
                </a:lnTo>
                <a:cubicBezTo>
                  <a:pt x="2593193" y="1630929"/>
                  <a:pt x="2622643" y="1660379"/>
                  <a:pt x="2658971" y="1660379"/>
                </a:cubicBezTo>
                <a:lnTo>
                  <a:pt x="2658971" y="1660378"/>
                </a:lnTo>
                <a:cubicBezTo>
                  <a:pt x="2695299" y="1660378"/>
                  <a:pt x="2724749" y="1630928"/>
                  <a:pt x="2724749" y="1594600"/>
                </a:cubicBezTo>
                <a:lnTo>
                  <a:pt x="2724748" y="1147315"/>
                </a:lnTo>
                <a:cubicBezTo>
                  <a:pt x="2724748" y="1110987"/>
                  <a:pt x="2695299" y="1081538"/>
                  <a:pt x="2658971" y="1081537"/>
                </a:cubicBezTo>
                <a:cubicBezTo>
                  <a:pt x="2622643" y="1081538"/>
                  <a:pt x="2593193" y="1110987"/>
                  <a:pt x="2593193" y="1147315"/>
                </a:cubicBezTo>
                <a:close/>
                <a:moveTo>
                  <a:pt x="2389334" y="1121004"/>
                </a:moveTo>
                <a:lnTo>
                  <a:pt x="2389334" y="1620912"/>
                </a:lnTo>
                <a:cubicBezTo>
                  <a:pt x="2389334" y="1657240"/>
                  <a:pt x="2418784" y="1686690"/>
                  <a:pt x="2455112" y="1686690"/>
                </a:cubicBezTo>
                <a:lnTo>
                  <a:pt x="2455112" y="1686689"/>
                </a:lnTo>
                <a:cubicBezTo>
                  <a:pt x="2491440" y="1686689"/>
                  <a:pt x="2520890" y="1657239"/>
                  <a:pt x="2520890" y="1620911"/>
                </a:cubicBezTo>
                <a:lnTo>
                  <a:pt x="2520889" y="1121004"/>
                </a:lnTo>
                <a:cubicBezTo>
                  <a:pt x="2520889" y="1084676"/>
                  <a:pt x="2491440" y="1055227"/>
                  <a:pt x="2455112" y="1055226"/>
                </a:cubicBezTo>
                <a:cubicBezTo>
                  <a:pt x="2418784" y="1055227"/>
                  <a:pt x="2389334" y="1084676"/>
                  <a:pt x="2389334" y="1121004"/>
                </a:cubicBezTo>
                <a:close/>
                <a:moveTo>
                  <a:pt x="1314382" y="1247024"/>
                </a:moveTo>
                <a:cubicBezTo>
                  <a:pt x="1314381" y="1225915"/>
                  <a:pt x="1331494" y="1208803"/>
                  <a:pt x="1352603" y="1208803"/>
                </a:cubicBezTo>
                <a:lnTo>
                  <a:pt x="1410313" y="1208803"/>
                </a:lnTo>
                <a:lnTo>
                  <a:pt x="1410313" y="1146778"/>
                </a:lnTo>
                <a:cubicBezTo>
                  <a:pt x="1410313" y="1145599"/>
                  <a:pt x="1410393" y="1144438"/>
                  <a:pt x="1411688" y="1143457"/>
                </a:cubicBezTo>
                <a:lnTo>
                  <a:pt x="1408531" y="1133444"/>
                </a:lnTo>
                <a:cubicBezTo>
                  <a:pt x="1410371" y="1112415"/>
                  <a:pt x="1428909" y="1096860"/>
                  <a:pt x="1449938" y="1098699"/>
                </a:cubicBezTo>
                <a:lnTo>
                  <a:pt x="2236821" y="1167543"/>
                </a:lnTo>
                <a:cubicBezTo>
                  <a:pt x="2257849" y="1169383"/>
                  <a:pt x="2273405" y="1187920"/>
                  <a:pt x="2271565" y="1208950"/>
                </a:cubicBezTo>
                <a:cubicBezTo>
                  <a:pt x="2269725" y="1229978"/>
                  <a:pt x="2251187" y="1245533"/>
                  <a:pt x="2230159" y="1243693"/>
                </a:cubicBezTo>
                <a:cubicBezTo>
                  <a:pt x="1973864" y="1221271"/>
                  <a:pt x="1717570" y="1198849"/>
                  <a:pt x="1461275" y="1176426"/>
                </a:cubicBezTo>
                <a:lnTo>
                  <a:pt x="1461274" y="1208803"/>
                </a:lnTo>
                <a:lnTo>
                  <a:pt x="1518985" y="1208803"/>
                </a:lnTo>
                <a:cubicBezTo>
                  <a:pt x="1540095" y="1208802"/>
                  <a:pt x="1557205" y="1225915"/>
                  <a:pt x="1557206" y="1247025"/>
                </a:cubicBezTo>
                <a:lnTo>
                  <a:pt x="1557207" y="1247023"/>
                </a:lnTo>
                <a:cubicBezTo>
                  <a:pt x="1557207" y="1268132"/>
                  <a:pt x="1540095" y="1285244"/>
                  <a:pt x="1518986" y="1285244"/>
                </a:cubicBezTo>
                <a:cubicBezTo>
                  <a:pt x="1499749" y="1285244"/>
                  <a:pt x="1480511" y="1285243"/>
                  <a:pt x="1461275" y="1285244"/>
                </a:cubicBezTo>
                <a:lnTo>
                  <a:pt x="1461275" y="1337600"/>
                </a:lnTo>
                <a:lnTo>
                  <a:pt x="1518985" y="1337600"/>
                </a:lnTo>
                <a:cubicBezTo>
                  <a:pt x="1540095" y="1337600"/>
                  <a:pt x="1557206" y="1354713"/>
                  <a:pt x="1557206" y="1375821"/>
                </a:cubicBezTo>
                <a:lnTo>
                  <a:pt x="1557207" y="1375820"/>
                </a:lnTo>
                <a:cubicBezTo>
                  <a:pt x="1557206" y="1396928"/>
                  <a:pt x="1540095" y="1414041"/>
                  <a:pt x="1518986" y="1414041"/>
                </a:cubicBezTo>
                <a:cubicBezTo>
                  <a:pt x="1499750" y="1414041"/>
                  <a:pt x="1480511" y="1414041"/>
                  <a:pt x="1461275" y="1414042"/>
                </a:cubicBezTo>
                <a:lnTo>
                  <a:pt x="1461275" y="1466398"/>
                </a:lnTo>
                <a:lnTo>
                  <a:pt x="1518985" y="1466398"/>
                </a:lnTo>
                <a:cubicBezTo>
                  <a:pt x="1540095" y="1466398"/>
                  <a:pt x="1557206" y="1483509"/>
                  <a:pt x="1557206" y="1504618"/>
                </a:cubicBezTo>
                <a:lnTo>
                  <a:pt x="1557207" y="1504619"/>
                </a:lnTo>
                <a:cubicBezTo>
                  <a:pt x="1557207" y="1525727"/>
                  <a:pt x="1540094" y="1542838"/>
                  <a:pt x="1518986" y="1542839"/>
                </a:cubicBezTo>
                <a:cubicBezTo>
                  <a:pt x="1499749" y="1542839"/>
                  <a:pt x="1480511" y="1542838"/>
                  <a:pt x="1461275" y="1542839"/>
                </a:cubicBezTo>
                <a:lnTo>
                  <a:pt x="1461274" y="1575412"/>
                </a:lnTo>
                <a:lnTo>
                  <a:pt x="2226550" y="1494978"/>
                </a:lnTo>
                <a:cubicBezTo>
                  <a:pt x="2247542" y="1492772"/>
                  <a:pt x="2266350" y="1508001"/>
                  <a:pt x="2268556" y="1528995"/>
                </a:cubicBezTo>
                <a:cubicBezTo>
                  <a:pt x="2270763" y="1549988"/>
                  <a:pt x="2255534" y="1568794"/>
                  <a:pt x="2234542" y="1571000"/>
                </a:cubicBezTo>
                <a:cubicBezTo>
                  <a:pt x="1972686" y="1598522"/>
                  <a:pt x="1710833" y="1626046"/>
                  <a:pt x="1448978" y="1653567"/>
                </a:cubicBezTo>
                <a:cubicBezTo>
                  <a:pt x="1427984" y="1655774"/>
                  <a:pt x="1409178" y="1640544"/>
                  <a:pt x="1406971" y="1619551"/>
                </a:cubicBezTo>
                <a:cubicBezTo>
                  <a:pt x="1406474" y="1614827"/>
                  <a:pt x="1406862" y="1610214"/>
                  <a:pt x="1410805" y="1606610"/>
                </a:cubicBezTo>
                <a:lnTo>
                  <a:pt x="1410312" y="1605422"/>
                </a:lnTo>
                <a:lnTo>
                  <a:pt x="1410312" y="1542839"/>
                </a:lnTo>
                <a:lnTo>
                  <a:pt x="1352603" y="1542841"/>
                </a:lnTo>
                <a:cubicBezTo>
                  <a:pt x="1331494" y="1542841"/>
                  <a:pt x="1314382" y="1525729"/>
                  <a:pt x="1314382" y="1504619"/>
                </a:cubicBezTo>
                <a:cubicBezTo>
                  <a:pt x="1314382" y="1483510"/>
                  <a:pt x="1331493" y="1466397"/>
                  <a:pt x="1352603" y="1466398"/>
                </a:cubicBezTo>
                <a:lnTo>
                  <a:pt x="1410312" y="1466398"/>
                </a:lnTo>
                <a:lnTo>
                  <a:pt x="1410313" y="1414042"/>
                </a:lnTo>
                <a:lnTo>
                  <a:pt x="1352603" y="1414042"/>
                </a:lnTo>
                <a:cubicBezTo>
                  <a:pt x="1331494" y="1414041"/>
                  <a:pt x="1314383" y="1396930"/>
                  <a:pt x="1314382" y="1375820"/>
                </a:cubicBezTo>
                <a:cubicBezTo>
                  <a:pt x="1314383" y="1354713"/>
                  <a:pt x="1331494" y="1337600"/>
                  <a:pt x="1352603" y="1337601"/>
                </a:cubicBezTo>
                <a:lnTo>
                  <a:pt x="1410312" y="1337600"/>
                </a:lnTo>
                <a:lnTo>
                  <a:pt x="1410312" y="1285244"/>
                </a:lnTo>
                <a:lnTo>
                  <a:pt x="1352603" y="1285244"/>
                </a:lnTo>
                <a:cubicBezTo>
                  <a:pt x="1331494" y="1285244"/>
                  <a:pt x="1314381" y="1268133"/>
                  <a:pt x="1314382" y="1247024"/>
                </a:cubicBezTo>
                <a:close/>
                <a:moveTo>
                  <a:pt x="1171967" y="72000"/>
                </a:moveTo>
                <a:lnTo>
                  <a:pt x="1171967" y="288000"/>
                </a:lnTo>
                <a:cubicBezTo>
                  <a:pt x="1171967" y="327765"/>
                  <a:pt x="1204202" y="360000"/>
                  <a:pt x="1243967" y="360000"/>
                </a:cubicBezTo>
                <a:cubicBezTo>
                  <a:pt x="1283732" y="360000"/>
                  <a:pt x="1315967" y="327765"/>
                  <a:pt x="1315967" y="288000"/>
                </a:cubicBezTo>
                <a:lnTo>
                  <a:pt x="1315967" y="72000"/>
                </a:lnTo>
                <a:cubicBezTo>
                  <a:pt x="1315967" y="32235"/>
                  <a:pt x="1283732" y="0"/>
                  <a:pt x="1243967" y="0"/>
                </a:cubicBezTo>
                <a:cubicBezTo>
                  <a:pt x="1204202" y="0"/>
                  <a:pt x="1171967" y="32235"/>
                  <a:pt x="1171967" y="72000"/>
                </a:cubicBezTo>
                <a:close/>
                <a:moveTo>
                  <a:pt x="1171966" y="2470049"/>
                </a:moveTo>
                <a:lnTo>
                  <a:pt x="1171966" y="2686049"/>
                </a:lnTo>
                <a:cubicBezTo>
                  <a:pt x="1171966" y="2725814"/>
                  <a:pt x="1204201" y="2758049"/>
                  <a:pt x="1243966" y="2758049"/>
                </a:cubicBezTo>
                <a:cubicBezTo>
                  <a:pt x="1283731" y="2758049"/>
                  <a:pt x="1315966" y="2725814"/>
                  <a:pt x="1315966" y="2686049"/>
                </a:cubicBezTo>
                <a:lnTo>
                  <a:pt x="1315966" y="2470049"/>
                </a:lnTo>
                <a:cubicBezTo>
                  <a:pt x="1315966" y="2430284"/>
                  <a:pt x="1283731" y="2398049"/>
                  <a:pt x="1243966" y="2398049"/>
                </a:cubicBezTo>
                <a:cubicBezTo>
                  <a:pt x="1204201" y="2398049"/>
                  <a:pt x="1171966" y="2430284"/>
                  <a:pt x="1171966" y="2470049"/>
                </a:cubicBezTo>
                <a:close/>
                <a:moveTo>
                  <a:pt x="515345" y="1370958"/>
                </a:moveTo>
                <a:cubicBezTo>
                  <a:pt x="515344" y="1558300"/>
                  <a:pt x="586814" y="1745642"/>
                  <a:pt x="729750" y="1888579"/>
                </a:cubicBezTo>
                <a:cubicBezTo>
                  <a:pt x="1015625" y="2174454"/>
                  <a:pt x="1479119" y="2174454"/>
                  <a:pt x="1764994" y="1888580"/>
                </a:cubicBezTo>
                <a:lnTo>
                  <a:pt x="1940572" y="1713001"/>
                </a:lnTo>
                <a:lnTo>
                  <a:pt x="2136413" y="1713002"/>
                </a:lnTo>
                <a:cubicBezTo>
                  <a:pt x="2215124" y="1713001"/>
                  <a:pt x="2278929" y="1649195"/>
                  <a:pt x="2278929" y="1570486"/>
                </a:cubicBezTo>
                <a:lnTo>
                  <a:pt x="2278929" y="1374645"/>
                </a:lnTo>
                <a:lnTo>
                  <a:pt x="2282614" y="1370959"/>
                </a:lnTo>
                <a:lnTo>
                  <a:pt x="2278929" y="1367272"/>
                </a:lnTo>
                <a:lnTo>
                  <a:pt x="2278929" y="1171432"/>
                </a:lnTo>
                <a:cubicBezTo>
                  <a:pt x="2278929" y="1092722"/>
                  <a:pt x="2215123" y="1028916"/>
                  <a:pt x="2136413" y="1028916"/>
                </a:cubicBezTo>
                <a:lnTo>
                  <a:pt x="1940571" y="1028916"/>
                </a:lnTo>
                <a:cubicBezTo>
                  <a:pt x="1882045" y="970390"/>
                  <a:pt x="1823519" y="911862"/>
                  <a:pt x="1764993" y="853336"/>
                </a:cubicBezTo>
                <a:cubicBezTo>
                  <a:pt x="1479118" y="567461"/>
                  <a:pt x="1015625" y="567462"/>
                  <a:pt x="729750" y="853336"/>
                </a:cubicBezTo>
                <a:cubicBezTo>
                  <a:pt x="586813" y="996273"/>
                  <a:pt x="515344" y="1183616"/>
                  <a:pt x="515345" y="1370958"/>
                </a:cubicBezTo>
                <a:close/>
                <a:moveTo>
                  <a:pt x="388776" y="2386770"/>
                </a:moveTo>
                <a:cubicBezTo>
                  <a:pt x="388776" y="2405196"/>
                  <a:pt x="395805" y="2423622"/>
                  <a:pt x="409865" y="2437681"/>
                </a:cubicBezTo>
                <a:cubicBezTo>
                  <a:pt x="437983" y="2465800"/>
                  <a:pt x="483570" y="2465800"/>
                  <a:pt x="511688" y="2437681"/>
                </a:cubicBezTo>
                <a:lnTo>
                  <a:pt x="664423" y="2284946"/>
                </a:lnTo>
                <a:cubicBezTo>
                  <a:pt x="692541" y="2256828"/>
                  <a:pt x="692541" y="2211241"/>
                  <a:pt x="664423" y="2183123"/>
                </a:cubicBezTo>
                <a:cubicBezTo>
                  <a:pt x="636305" y="2155005"/>
                  <a:pt x="590718" y="2155005"/>
                  <a:pt x="562599" y="2183123"/>
                </a:cubicBezTo>
                <a:lnTo>
                  <a:pt x="409865" y="2335858"/>
                </a:lnTo>
                <a:cubicBezTo>
                  <a:pt x="395805" y="2349917"/>
                  <a:pt x="388776" y="2368343"/>
                  <a:pt x="388776" y="2386770"/>
                </a:cubicBezTo>
                <a:close/>
                <a:moveTo>
                  <a:pt x="388776" y="365689"/>
                </a:moveTo>
                <a:cubicBezTo>
                  <a:pt x="388776" y="384115"/>
                  <a:pt x="395805" y="402541"/>
                  <a:pt x="409865" y="416600"/>
                </a:cubicBezTo>
                <a:lnTo>
                  <a:pt x="562599" y="569335"/>
                </a:lnTo>
                <a:cubicBezTo>
                  <a:pt x="590718" y="597454"/>
                  <a:pt x="636305" y="597454"/>
                  <a:pt x="664423" y="569335"/>
                </a:cubicBezTo>
                <a:cubicBezTo>
                  <a:pt x="692541" y="541217"/>
                  <a:pt x="692541" y="495630"/>
                  <a:pt x="664423" y="467512"/>
                </a:cubicBezTo>
                <a:lnTo>
                  <a:pt x="511688" y="314777"/>
                </a:lnTo>
                <a:cubicBezTo>
                  <a:pt x="483570" y="286659"/>
                  <a:pt x="437983" y="286659"/>
                  <a:pt x="409865" y="314777"/>
                </a:cubicBezTo>
                <a:cubicBezTo>
                  <a:pt x="395805" y="328836"/>
                  <a:pt x="388776" y="347262"/>
                  <a:pt x="388776" y="365689"/>
                </a:cubicBezTo>
                <a:close/>
                <a:moveTo>
                  <a:pt x="0" y="1379024"/>
                </a:moveTo>
                <a:cubicBezTo>
                  <a:pt x="0" y="1418789"/>
                  <a:pt x="32235" y="1451024"/>
                  <a:pt x="72000" y="1451024"/>
                </a:cubicBezTo>
                <a:lnTo>
                  <a:pt x="288000" y="1451024"/>
                </a:lnTo>
                <a:cubicBezTo>
                  <a:pt x="327765" y="1451024"/>
                  <a:pt x="360000" y="1418789"/>
                  <a:pt x="360000" y="1379024"/>
                </a:cubicBezTo>
                <a:cubicBezTo>
                  <a:pt x="360000" y="1339259"/>
                  <a:pt x="327765" y="1307024"/>
                  <a:pt x="288000" y="1307024"/>
                </a:cubicBezTo>
                <a:lnTo>
                  <a:pt x="72000" y="1307024"/>
                </a:lnTo>
                <a:cubicBezTo>
                  <a:pt x="32235" y="1307024"/>
                  <a:pt x="0" y="1339259"/>
                  <a:pt x="0" y="137902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3" name="Isosceles Triangle 5">
            <a:extLst>
              <a:ext uri="{FF2B5EF4-FFF2-40B4-BE49-F238E27FC236}">
                <a16:creationId xmlns:a16="http://schemas.microsoft.com/office/drawing/2014/main" id="{C90FA9E7-BC2A-492A-9790-9857E5ADE9BC}"/>
              </a:ext>
            </a:extLst>
          </p:cNvPr>
          <p:cNvSpPr>
            <a:spLocks noChangeAspect="1"/>
          </p:cNvSpPr>
          <p:nvPr/>
        </p:nvSpPr>
        <p:spPr>
          <a:xfrm>
            <a:off x="7895083" y="4737985"/>
            <a:ext cx="404220" cy="403783"/>
          </a:xfrm>
          <a:custGeom>
            <a:avLst/>
            <a:gdLst/>
            <a:ahLst/>
            <a:cxnLst/>
            <a:rect l="l" t="t" r="r" b="b"/>
            <a:pathLst>
              <a:path w="3229104" h="3225610">
                <a:moveTo>
                  <a:pt x="2311104" y="907633"/>
                </a:moveTo>
                <a:lnTo>
                  <a:pt x="3229104" y="907633"/>
                </a:lnTo>
                <a:lnTo>
                  <a:pt x="1769979" y="3097491"/>
                </a:lnTo>
                <a:close/>
                <a:moveTo>
                  <a:pt x="823" y="907633"/>
                </a:moveTo>
                <a:lnTo>
                  <a:pt x="918823" y="907633"/>
                </a:lnTo>
                <a:lnTo>
                  <a:pt x="1498048" y="3135591"/>
                </a:lnTo>
                <a:close/>
                <a:moveTo>
                  <a:pt x="1036980" y="907632"/>
                </a:moveTo>
                <a:lnTo>
                  <a:pt x="2192122" y="907632"/>
                </a:lnTo>
                <a:lnTo>
                  <a:pt x="1614551" y="3225610"/>
                </a:lnTo>
                <a:close/>
                <a:moveTo>
                  <a:pt x="2769693" y="0"/>
                </a:moveTo>
                <a:lnTo>
                  <a:pt x="3229104" y="792088"/>
                </a:lnTo>
                <a:lnTo>
                  <a:pt x="2310282" y="792088"/>
                </a:lnTo>
                <a:close/>
                <a:moveTo>
                  <a:pt x="1732713" y="0"/>
                </a:moveTo>
                <a:lnTo>
                  <a:pt x="2651535" y="0"/>
                </a:lnTo>
                <a:lnTo>
                  <a:pt x="2192124" y="792088"/>
                </a:lnTo>
                <a:close/>
                <a:moveTo>
                  <a:pt x="1614553" y="0"/>
                </a:moveTo>
                <a:lnTo>
                  <a:pt x="2073964" y="792088"/>
                </a:lnTo>
                <a:lnTo>
                  <a:pt x="1155142" y="792088"/>
                </a:lnTo>
                <a:close/>
                <a:moveTo>
                  <a:pt x="577571" y="0"/>
                </a:moveTo>
                <a:lnTo>
                  <a:pt x="1496393" y="0"/>
                </a:lnTo>
                <a:lnTo>
                  <a:pt x="1036982" y="792088"/>
                </a:lnTo>
                <a:close/>
                <a:moveTo>
                  <a:pt x="459411" y="0"/>
                </a:moveTo>
                <a:lnTo>
                  <a:pt x="918822" y="792088"/>
                </a:lnTo>
                <a:lnTo>
                  <a:pt x="0" y="79208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4" name="Trapezoid 22">
            <a:extLst>
              <a:ext uri="{FF2B5EF4-FFF2-40B4-BE49-F238E27FC236}">
                <a16:creationId xmlns:a16="http://schemas.microsoft.com/office/drawing/2014/main" id="{D2EC6B0A-E896-40D9-B4A8-1556019F68B9}"/>
              </a:ext>
            </a:extLst>
          </p:cNvPr>
          <p:cNvSpPr>
            <a:spLocks noChangeAspect="1"/>
          </p:cNvSpPr>
          <p:nvPr/>
        </p:nvSpPr>
        <p:spPr>
          <a:xfrm>
            <a:off x="9438721" y="4805113"/>
            <a:ext cx="529812" cy="269525"/>
          </a:xfrm>
          <a:custGeom>
            <a:avLst/>
            <a:gdLst/>
            <a:ahLst/>
            <a:cxnLst/>
            <a:rect l="l" t="t" r="r" b="b"/>
            <a:pathLst>
              <a:path w="3261500" h="1659188">
                <a:moveTo>
                  <a:pt x="121102" y="1436888"/>
                </a:moveTo>
                <a:lnTo>
                  <a:pt x="3045452" y="1436888"/>
                </a:lnTo>
                <a:cubicBezTo>
                  <a:pt x="3001437" y="1508238"/>
                  <a:pt x="2956882" y="1580993"/>
                  <a:pt x="2918729" y="1659188"/>
                </a:cubicBezTo>
                <a:lnTo>
                  <a:pt x="202648" y="1659188"/>
                </a:lnTo>
                <a:cubicBezTo>
                  <a:pt x="188127" y="1585004"/>
                  <a:pt x="156049" y="1510828"/>
                  <a:pt x="121102" y="1436888"/>
                </a:cubicBezTo>
                <a:close/>
                <a:moveTo>
                  <a:pt x="2814967" y="1119413"/>
                </a:moveTo>
                <a:lnTo>
                  <a:pt x="2814967" y="1227413"/>
                </a:lnTo>
                <a:lnTo>
                  <a:pt x="2922967" y="1227413"/>
                </a:lnTo>
                <a:lnTo>
                  <a:pt x="2922967" y="1119413"/>
                </a:lnTo>
                <a:close/>
                <a:moveTo>
                  <a:pt x="2600074" y="1119413"/>
                </a:moveTo>
                <a:lnTo>
                  <a:pt x="2600074" y="1227413"/>
                </a:lnTo>
                <a:lnTo>
                  <a:pt x="2708074" y="1227413"/>
                </a:lnTo>
                <a:lnTo>
                  <a:pt x="2708074" y="1119413"/>
                </a:lnTo>
                <a:close/>
                <a:moveTo>
                  <a:pt x="2385182" y="1119413"/>
                </a:moveTo>
                <a:lnTo>
                  <a:pt x="2385182" y="1227413"/>
                </a:lnTo>
                <a:lnTo>
                  <a:pt x="2493182" y="1227413"/>
                </a:lnTo>
                <a:lnTo>
                  <a:pt x="2493182" y="1119413"/>
                </a:lnTo>
                <a:close/>
                <a:moveTo>
                  <a:pt x="1716569" y="1119413"/>
                </a:moveTo>
                <a:lnTo>
                  <a:pt x="1716569" y="1227413"/>
                </a:lnTo>
                <a:lnTo>
                  <a:pt x="1824569" y="1227413"/>
                </a:lnTo>
                <a:lnTo>
                  <a:pt x="1824569" y="1119413"/>
                </a:lnTo>
                <a:close/>
                <a:moveTo>
                  <a:pt x="1501676" y="1119413"/>
                </a:moveTo>
                <a:lnTo>
                  <a:pt x="1501676" y="1227413"/>
                </a:lnTo>
                <a:lnTo>
                  <a:pt x="1609676" y="1227413"/>
                </a:lnTo>
                <a:lnTo>
                  <a:pt x="1609676" y="1119413"/>
                </a:lnTo>
                <a:close/>
                <a:moveTo>
                  <a:pt x="1286784" y="1119413"/>
                </a:moveTo>
                <a:lnTo>
                  <a:pt x="1286784" y="1227413"/>
                </a:lnTo>
                <a:lnTo>
                  <a:pt x="1394784" y="1227413"/>
                </a:lnTo>
                <a:lnTo>
                  <a:pt x="1394784" y="1119413"/>
                </a:lnTo>
                <a:close/>
                <a:moveTo>
                  <a:pt x="1071892" y="1119413"/>
                </a:moveTo>
                <a:lnTo>
                  <a:pt x="1071892" y="1227413"/>
                </a:lnTo>
                <a:lnTo>
                  <a:pt x="1179892" y="1227413"/>
                </a:lnTo>
                <a:lnTo>
                  <a:pt x="1179892" y="1119413"/>
                </a:lnTo>
                <a:close/>
                <a:moveTo>
                  <a:pt x="857000" y="1119413"/>
                </a:moveTo>
                <a:lnTo>
                  <a:pt x="857000" y="1227413"/>
                </a:lnTo>
                <a:lnTo>
                  <a:pt x="965000" y="1227413"/>
                </a:lnTo>
                <a:lnTo>
                  <a:pt x="965000" y="1119413"/>
                </a:lnTo>
                <a:close/>
                <a:moveTo>
                  <a:pt x="642108" y="1119413"/>
                </a:moveTo>
                <a:lnTo>
                  <a:pt x="642108" y="1227413"/>
                </a:lnTo>
                <a:lnTo>
                  <a:pt x="750108" y="1227413"/>
                </a:lnTo>
                <a:lnTo>
                  <a:pt x="750108" y="1119413"/>
                </a:lnTo>
                <a:close/>
                <a:moveTo>
                  <a:pt x="427216" y="1119413"/>
                </a:moveTo>
                <a:lnTo>
                  <a:pt x="427216" y="1227413"/>
                </a:lnTo>
                <a:lnTo>
                  <a:pt x="535216" y="1227413"/>
                </a:lnTo>
                <a:lnTo>
                  <a:pt x="535216" y="1119413"/>
                </a:lnTo>
                <a:close/>
                <a:moveTo>
                  <a:pt x="356387" y="794045"/>
                </a:moveTo>
                <a:lnTo>
                  <a:pt x="310667" y="896924"/>
                </a:lnTo>
                <a:lnTo>
                  <a:pt x="2620886" y="908354"/>
                </a:lnTo>
                <a:lnTo>
                  <a:pt x="2540130" y="801665"/>
                </a:lnTo>
                <a:close/>
                <a:moveTo>
                  <a:pt x="382676" y="631248"/>
                </a:moveTo>
                <a:lnTo>
                  <a:pt x="363625" y="730317"/>
                </a:lnTo>
                <a:lnTo>
                  <a:pt x="2492522" y="737937"/>
                </a:lnTo>
                <a:lnTo>
                  <a:pt x="2418771" y="631248"/>
                </a:lnTo>
                <a:close/>
                <a:moveTo>
                  <a:pt x="1756650" y="318899"/>
                </a:moveTo>
                <a:lnTo>
                  <a:pt x="1756650" y="477608"/>
                </a:lnTo>
                <a:lnTo>
                  <a:pt x="1900650" y="477608"/>
                </a:lnTo>
                <a:lnTo>
                  <a:pt x="1900650" y="318899"/>
                </a:lnTo>
                <a:close/>
                <a:moveTo>
                  <a:pt x="1470038" y="318899"/>
                </a:moveTo>
                <a:lnTo>
                  <a:pt x="1470038" y="477608"/>
                </a:lnTo>
                <a:lnTo>
                  <a:pt x="1614038" y="477608"/>
                </a:lnTo>
                <a:lnTo>
                  <a:pt x="1614038" y="318899"/>
                </a:lnTo>
                <a:close/>
                <a:moveTo>
                  <a:pt x="1183427" y="318899"/>
                </a:moveTo>
                <a:lnTo>
                  <a:pt x="1183427" y="477608"/>
                </a:lnTo>
                <a:lnTo>
                  <a:pt x="1327427" y="477608"/>
                </a:lnTo>
                <a:lnTo>
                  <a:pt x="1327427" y="318899"/>
                </a:lnTo>
                <a:close/>
                <a:moveTo>
                  <a:pt x="896816" y="318899"/>
                </a:moveTo>
                <a:lnTo>
                  <a:pt x="896816" y="477608"/>
                </a:lnTo>
                <a:lnTo>
                  <a:pt x="1040816" y="477608"/>
                </a:lnTo>
                <a:lnTo>
                  <a:pt x="1040816" y="318899"/>
                </a:lnTo>
                <a:close/>
                <a:moveTo>
                  <a:pt x="1190618" y="0"/>
                </a:moveTo>
                <a:lnTo>
                  <a:pt x="1271830" y="0"/>
                </a:lnTo>
                <a:lnTo>
                  <a:pt x="1308266" y="193836"/>
                </a:lnTo>
                <a:lnTo>
                  <a:pt x="1977660" y="193836"/>
                </a:lnTo>
                <a:lnTo>
                  <a:pt x="2138144" y="525639"/>
                </a:lnTo>
                <a:lnTo>
                  <a:pt x="2421400" y="525639"/>
                </a:lnTo>
                <a:lnTo>
                  <a:pt x="2750195" y="950920"/>
                </a:lnTo>
                <a:lnTo>
                  <a:pt x="3261500" y="937238"/>
                </a:lnTo>
                <a:cubicBezTo>
                  <a:pt x="3244841" y="1097170"/>
                  <a:pt x="3172191" y="1230845"/>
                  <a:pt x="3089450" y="1364888"/>
                </a:cubicBezTo>
                <a:lnTo>
                  <a:pt x="88044" y="1364888"/>
                </a:lnTo>
                <a:cubicBezTo>
                  <a:pt x="35437" y="1251413"/>
                  <a:pt x="-11245" y="1137942"/>
                  <a:pt x="2399" y="1024450"/>
                </a:cubicBezTo>
                <a:lnTo>
                  <a:pt x="197767" y="1019222"/>
                </a:lnTo>
                <a:lnTo>
                  <a:pt x="321162" y="525639"/>
                </a:lnTo>
                <a:lnTo>
                  <a:pt x="681951" y="525639"/>
                </a:lnTo>
                <a:lnTo>
                  <a:pt x="764901" y="193836"/>
                </a:lnTo>
                <a:lnTo>
                  <a:pt x="930048" y="193836"/>
                </a:lnTo>
                <a:lnTo>
                  <a:pt x="966373" y="588"/>
                </a:lnTo>
                <a:lnTo>
                  <a:pt x="1047585" y="588"/>
                </a:lnTo>
                <a:lnTo>
                  <a:pt x="1083910" y="193836"/>
                </a:lnTo>
                <a:lnTo>
                  <a:pt x="1154183" y="1938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5" name="Rounded Rectangle 20">
            <a:extLst>
              <a:ext uri="{FF2B5EF4-FFF2-40B4-BE49-F238E27FC236}">
                <a16:creationId xmlns:a16="http://schemas.microsoft.com/office/drawing/2014/main" id="{B5A75B4D-CA52-4F78-AC74-CB42B7BD2898}"/>
              </a:ext>
            </a:extLst>
          </p:cNvPr>
          <p:cNvSpPr>
            <a:spLocks noChangeAspect="1"/>
          </p:cNvSpPr>
          <p:nvPr/>
        </p:nvSpPr>
        <p:spPr>
          <a:xfrm rot="2160000">
            <a:off x="10296822" y="4674968"/>
            <a:ext cx="491028" cy="529812"/>
          </a:xfrm>
          <a:custGeom>
            <a:avLst/>
            <a:gdLst/>
            <a:ahLst/>
            <a:cxnLst/>
            <a:rect l="l" t="t" r="r" b="b"/>
            <a:pathLst>
              <a:path w="2735240" h="2951283">
                <a:moveTo>
                  <a:pt x="945240" y="943134"/>
                </a:moveTo>
                <a:cubicBezTo>
                  <a:pt x="504657" y="1263236"/>
                  <a:pt x="406988" y="1879894"/>
                  <a:pt x="727090" y="2320477"/>
                </a:cubicBezTo>
                <a:cubicBezTo>
                  <a:pt x="1047193" y="2761060"/>
                  <a:pt x="1663850" y="2858729"/>
                  <a:pt x="2104434" y="2538627"/>
                </a:cubicBezTo>
                <a:cubicBezTo>
                  <a:pt x="2545017" y="2218524"/>
                  <a:pt x="2642686" y="1601867"/>
                  <a:pt x="2322584" y="1161283"/>
                </a:cubicBezTo>
                <a:cubicBezTo>
                  <a:pt x="2003839" y="722570"/>
                  <a:pt x="1391052" y="623866"/>
                  <a:pt x="951049" y="939346"/>
                </a:cubicBezTo>
                <a:lnTo>
                  <a:pt x="1557721" y="1618250"/>
                </a:lnTo>
                <a:cubicBezTo>
                  <a:pt x="1596798" y="1621348"/>
                  <a:pt x="1633874" y="1641400"/>
                  <a:pt x="1658719" y="1675596"/>
                </a:cubicBezTo>
                <a:cubicBezTo>
                  <a:pt x="1705470" y="1739944"/>
                  <a:pt x="1691206" y="1830007"/>
                  <a:pt x="1626858" y="1876758"/>
                </a:cubicBezTo>
                <a:cubicBezTo>
                  <a:pt x="1562511" y="1923509"/>
                  <a:pt x="1472448" y="1909245"/>
                  <a:pt x="1425696" y="1844897"/>
                </a:cubicBezTo>
                <a:cubicBezTo>
                  <a:pt x="1398776" y="1807844"/>
                  <a:pt x="1392087" y="1762265"/>
                  <a:pt x="1405709" y="1721944"/>
                </a:cubicBezTo>
                <a:lnTo>
                  <a:pt x="950242" y="939871"/>
                </a:lnTo>
                <a:cubicBezTo>
                  <a:pt x="948462" y="940800"/>
                  <a:pt x="946850" y="941964"/>
                  <a:pt x="945240" y="943134"/>
                </a:cubicBezTo>
                <a:close/>
                <a:moveTo>
                  <a:pt x="390013" y="178929"/>
                </a:moveTo>
                <a:cubicBezTo>
                  <a:pt x="223423" y="299964"/>
                  <a:pt x="186493" y="533130"/>
                  <a:pt x="307528" y="699721"/>
                </a:cubicBezTo>
                <a:cubicBezTo>
                  <a:pt x="392822" y="817118"/>
                  <a:pt x="533802" y="870124"/>
                  <a:pt x="667672" y="847235"/>
                </a:cubicBezTo>
                <a:lnTo>
                  <a:pt x="556452" y="694153"/>
                </a:lnTo>
                <a:lnTo>
                  <a:pt x="528500" y="714461"/>
                </a:lnTo>
                <a:cubicBezTo>
                  <a:pt x="498835" y="736014"/>
                  <a:pt x="457314" y="729437"/>
                  <a:pt x="435761" y="699772"/>
                </a:cubicBezTo>
                <a:lnTo>
                  <a:pt x="341779" y="570418"/>
                </a:lnTo>
                <a:cubicBezTo>
                  <a:pt x="320226" y="540753"/>
                  <a:pt x="326803" y="499231"/>
                  <a:pt x="356468" y="477679"/>
                </a:cubicBezTo>
                <a:lnTo>
                  <a:pt x="684509" y="239343"/>
                </a:lnTo>
                <a:cubicBezTo>
                  <a:pt x="714174" y="217790"/>
                  <a:pt x="755695" y="224366"/>
                  <a:pt x="777248" y="254031"/>
                </a:cubicBezTo>
                <a:lnTo>
                  <a:pt x="871230" y="383386"/>
                </a:lnTo>
                <a:cubicBezTo>
                  <a:pt x="892782" y="413051"/>
                  <a:pt x="886206" y="454572"/>
                  <a:pt x="856541" y="476125"/>
                </a:cubicBezTo>
                <a:lnTo>
                  <a:pt x="828590" y="496433"/>
                </a:lnTo>
                <a:lnTo>
                  <a:pt x="939810" y="649514"/>
                </a:lnTo>
                <a:cubicBezTo>
                  <a:pt x="1002947" y="529270"/>
                  <a:pt x="996100" y="378811"/>
                  <a:pt x="910806" y="261414"/>
                </a:cubicBezTo>
                <a:cubicBezTo>
                  <a:pt x="789771" y="94824"/>
                  <a:pt x="556604" y="57894"/>
                  <a:pt x="390013" y="178929"/>
                </a:cubicBezTo>
                <a:close/>
                <a:moveTo>
                  <a:pt x="326716" y="91807"/>
                </a:moveTo>
                <a:cubicBezTo>
                  <a:pt x="541423" y="-64186"/>
                  <a:pt x="841934" y="-16590"/>
                  <a:pt x="997927" y="198117"/>
                </a:cubicBezTo>
                <a:cubicBezTo>
                  <a:pt x="1090326" y="325293"/>
                  <a:pt x="1111296" y="482575"/>
                  <a:pt x="1067359" y="621566"/>
                </a:cubicBezTo>
                <a:cubicBezTo>
                  <a:pt x="1125087" y="596400"/>
                  <a:pt x="1184605" y="577365"/>
                  <a:pt x="1244892" y="563339"/>
                </a:cubicBezTo>
                <a:lnTo>
                  <a:pt x="1244892" y="425809"/>
                </a:lnTo>
                <a:lnTo>
                  <a:pt x="1238396" y="425809"/>
                </a:lnTo>
                <a:cubicBezTo>
                  <a:pt x="1203300" y="425809"/>
                  <a:pt x="1174849" y="397358"/>
                  <a:pt x="1174849" y="362262"/>
                </a:cubicBezTo>
                <a:lnTo>
                  <a:pt x="1174849" y="209229"/>
                </a:lnTo>
                <a:cubicBezTo>
                  <a:pt x="1174849" y="191681"/>
                  <a:pt x="1181962" y="175794"/>
                  <a:pt x="1193462" y="164294"/>
                </a:cubicBezTo>
                <a:cubicBezTo>
                  <a:pt x="1204961" y="152795"/>
                  <a:pt x="1220848" y="145682"/>
                  <a:pt x="1238396" y="145682"/>
                </a:cubicBezTo>
                <a:lnTo>
                  <a:pt x="1484804" y="145682"/>
                </a:lnTo>
                <a:cubicBezTo>
                  <a:pt x="1519900" y="145682"/>
                  <a:pt x="1548351" y="174133"/>
                  <a:pt x="1548351" y="209229"/>
                </a:cubicBezTo>
                <a:lnTo>
                  <a:pt x="1548351" y="362262"/>
                </a:lnTo>
                <a:cubicBezTo>
                  <a:pt x="1548351" y="397358"/>
                  <a:pt x="1519900" y="425809"/>
                  <a:pt x="1484804" y="425809"/>
                </a:cubicBezTo>
                <a:lnTo>
                  <a:pt x="1478305" y="425809"/>
                </a:lnTo>
                <a:lnTo>
                  <a:pt x="1478305" y="531522"/>
                </a:lnTo>
                <a:cubicBezTo>
                  <a:pt x="1867969" y="516696"/>
                  <a:pt x="2257580" y="690299"/>
                  <a:pt x="2504004" y="1029474"/>
                </a:cubicBezTo>
                <a:cubicBezTo>
                  <a:pt x="2896903" y="1570253"/>
                  <a:pt x="2777023" y="2327148"/>
                  <a:pt x="2236244" y="2720047"/>
                </a:cubicBezTo>
                <a:cubicBezTo>
                  <a:pt x="1695464" y="3112946"/>
                  <a:pt x="938569" y="2993066"/>
                  <a:pt x="545670" y="2452287"/>
                </a:cubicBezTo>
                <a:cubicBezTo>
                  <a:pt x="302842" y="2118063"/>
                  <a:pt x="255883" y="1701289"/>
                  <a:pt x="383624" y="1339097"/>
                </a:cubicBezTo>
                <a:lnTo>
                  <a:pt x="271337" y="1301981"/>
                </a:lnTo>
                <a:lnTo>
                  <a:pt x="269200" y="1308446"/>
                </a:lnTo>
                <a:cubicBezTo>
                  <a:pt x="258184" y="1341768"/>
                  <a:pt x="222242" y="1359852"/>
                  <a:pt x="188919" y="1348836"/>
                </a:cubicBezTo>
                <a:lnTo>
                  <a:pt x="43619" y="1300805"/>
                </a:lnTo>
                <a:cubicBezTo>
                  <a:pt x="10297" y="1289790"/>
                  <a:pt x="-7787" y="1253847"/>
                  <a:pt x="3228" y="1220525"/>
                </a:cubicBezTo>
                <a:lnTo>
                  <a:pt x="80565" y="986568"/>
                </a:lnTo>
                <a:cubicBezTo>
                  <a:pt x="86073" y="969906"/>
                  <a:pt x="97812" y="957056"/>
                  <a:pt x="112340" y="949746"/>
                </a:cubicBezTo>
                <a:cubicBezTo>
                  <a:pt x="126869" y="942436"/>
                  <a:pt x="144185" y="940669"/>
                  <a:pt x="160847" y="946177"/>
                </a:cubicBezTo>
                <a:lnTo>
                  <a:pt x="306147" y="994208"/>
                </a:lnTo>
                <a:cubicBezTo>
                  <a:pt x="339468" y="1005223"/>
                  <a:pt x="357552" y="1041166"/>
                  <a:pt x="346537" y="1074488"/>
                </a:cubicBezTo>
                <a:lnTo>
                  <a:pt x="344596" y="1080361"/>
                </a:lnTo>
                <a:lnTo>
                  <a:pt x="482601" y="1125980"/>
                </a:lnTo>
                <a:cubicBezTo>
                  <a:pt x="516519" y="1067404"/>
                  <a:pt x="556040" y="1011588"/>
                  <a:pt x="601675" y="959905"/>
                </a:cubicBezTo>
                <a:cubicBezTo>
                  <a:pt x="455910" y="958740"/>
                  <a:pt x="312806" y="890195"/>
                  <a:pt x="220407" y="763018"/>
                </a:cubicBezTo>
                <a:cubicBezTo>
                  <a:pt x="64413" y="548311"/>
                  <a:pt x="112009" y="247801"/>
                  <a:pt x="326716" y="9180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6" name="Trapezoid 28">
            <a:extLst>
              <a:ext uri="{FF2B5EF4-FFF2-40B4-BE49-F238E27FC236}">
                <a16:creationId xmlns:a16="http://schemas.microsoft.com/office/drawing/2014/main" id="{013F6F7D-652C-40EF-B339-66A172676932}"/>
              </a:ext>
            </a:extLst>
          </p:cNvPr>
          <p:cNvSpPr>
            <a:spLocks noChangeAspect="1"/>
          </p:cNvSpPr>
          <p:nvPr/>
        </p:nvSpPr>
        <p:spPr>
          <a:xfrm>
            <a:off x="4477340" y="4674968"/>
            <a:ext cx="437175" cy="529812"/>
          </a:xfrm>
          <a:custGeom>
            <a:avLst/>
            <a:gdLst/>
            <a:ahLst/>
            <a:cxnLst/>
            <a:rect l="l" t="t" r="r" b="b"/>
            <a:pathLst>
              <a:path w="2664297" h="3228846">
                <a:moveTo>
                  <a:pt x="2006233" y="1910002"/>
                </a:moveTo>
                <a:cubicBezTo>
                  <a:pt x="2195393" y="2270441"/>
                  <a:pt x="2396463" y="2592453"/>
                  <a:pt x="2218318" y="2693318"/>
                </a:cubicBezTo>
                <a:cubicBezTo>
                  <a:pt x="1760490" y="2959655"/>
                  <a:pt x="875097" y="3011972"/>
                  <a:pt x="413381" y="2693318"/>
                </a:cubicBezTo>
                <a:cubicBezTo>
                  <a:pt x="278026" y="2578660"/>
                  <a:pt x="448417" y="2270210"/>
                  <a:pt x="622358" y="1918652"/>
                </a:cubicBezTo>
                <a:close/>
                <a:moveTo>
                  <a:pt x="998355" y="318176"/>
                </a:moveTo>
                <a:lnTo>
                  <a:pt x="1054483" y="938365"/>
                </a:lnTo>
                <a:cubicBezTo>
                  <a:pt x="1073419" y="1202005"/>
                  <a:pt x="-94533" y="2544942"/>
                  <a:pt x="263185" y="2803859"/>
                </a:cubicBezTo>
                <a:cubicBezTo>
                  <a:pt x="799752" y="3120272"/>
                  <a:pt x="1828684" y="3068324"/>
                  <a:pt x="2360732" y="2803859"/>
                </a:cubicBezTo>
                <a:cubicBezTo>
                  <a:pt x="2817826" y="2582721"/>
                  <a:pt x="1567592" y="1249230"/>
                  <a:pt x="1559424" y="938364"/>
                </a:cubicBezTo>
                <a:lnTo>
                  <a:pt x="1635785" y="320808"/>
                </a:lnTo>
                <a:lnTo>
                  <a:pt x="1616510" y="323841"/>
                </a:lnTo>
                <a:cubicBezTo>
                  <a:pt x="1541035" y="362546"/>
                  <a:pt x="1432716" y="386340"/>
                  <a:pt x="1312455" y="386340"/>
                </a:cubicBezTo>
                <a:cubicBezTo>
                  <a:pt x="1186664" y="386340"/>
                  <a:pt x="1073940" y="360308"/>
                  <a:pt x="998355" y="318176"/>
                </a:cubicBezTo>
                <a:close/>
                <a:moveTo>
                  <a:pt x="1312455" y="60748"/>
                </a:moveTo>
                <a:cubicBezTo>
                  <a:pt x="1155275" y="60748"/>
                  <a:pt x="1027857" y="120035"/>
                  <a:pt x="1027857" y="193171"/>
                </a:cubicBezTo>
                <a:cubicBezTo>
                  <a:pt x="1027857" y="266307"/>
                  <a:pt x="1155275" y="325594"/>
                  <a:pt x="1312455" y="325594"/>
                </a:cubicBezTo>
                <a:cubicBezTo>
                  <a:pt x="1469634" y="325594"/>
                  <a:pt x="1597052" y="266307"/>
                  <a:pt x="1597052" y="193171"/>
                </a:cubicBezTo>
                <a:cubicBezTo>
                  <a:pt x="1597052" y="120035"/>
                  <a:pt x="1469634" y="60748"/>
                  <a:pt x="1312455" y="60748"/>
                </a:cubicBezTo>
                <a:close/>
                <a:moveTo>
                  <a:pt x="1312455" y="0"/>
                </a:moveTo>
                <a:cubicBezTo>
                  <a:pt x="1537130" y="0"/>
                  <a:pt x="1720121" y="83046"/>
                  <a:pt x="1726235" y="186847"/>
                </a:cubicBezTo>
                <a:cubicBezTo>
                  <a:pt x="1726742" y="186524"/>
                  <a:pt x="1727174" y="186120"/>
                  <a:pt x="1727606" y="185717"/>
                </a:cubicBezTo>
                <a:lnTo>
                  <a:pt x="1727102" y="190850"/>
                </a:lnTo>
                <a:cubicBezTo>
                  <a:pt x="1727595" y="191614"/>
                  <a:pt x="1727605" y="192391"/>
                  <a:pt x="1727605" y="193170"/>
                </a:cubicBezTo>
                <a:lnTo>
                  <a:pt x="1726271" y="199326"/>
                </a:lnTo>
                <a:lnTo>
                  <a:pt x="1655630" y="919826"/>
                </a:lnTo>
                <a:cubicBezTo>
                  <a:pt x="1665213" y="1268678"/>
                  <a:pt x="3079202" y="2735754"/>
                  <a:pt x="2542920" y="2983914"/>
                </a:cubicBezTo>
                <a:cubicBezTo>
                  <a:pt x="1918698" y="3280693"/>
                  <a:pt x="711513" y="3338989"/>
                  <a:pt x="81991" y="2983914"/>
                </a:cubicBezTo>
                <a:cubicBezTo>
                  <a:pt x="-337699" y="2693358"/>
                  <a:pt x="991496" y="1215684"/>
                  <a:pt x="969280" y="919828"/>
                </a:cubicBezTo>
                <a:lnTo>
                  <a:pt x="898640" y="199335"/>
                </a:lnTo>
                <a:cubicBezTo>
                  <a:pt x="897375" y="197339"/>
                  <a:pt x="897304" y="195258"/>
                  <a:pt x="897304" y="193170"/>
                </a:cubicBezTo>
                <a:lnTo>
                  <a:pt x="897808" y="190847"/>
                </a:lnTo>
                <a:lnTo>
                  <a:pt x="897305" y="185717"/>
                </a:lnTo>
                <a:lnTo>
                  <a:pt x="898687" y="186789"/>
                </a:lnTo>
                <a:cubicBezTo>
                  <a:pt x="904857" y="83015"/>
                  <a:pt x="1087821" y="0"/>
                  <a:pt x="131245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7" name="Rounded Rectangle 2">
            <a:extLst>
              <a:ext uri="{FF2B5EF4-FFF2-40B4-BE49-F238E27FC236}">
                <a16:creationId xmlns:a16="http://schemas.microsoft.com/office/drawing/2014/main" id="{2CB3F902-7F51-468E-928D-DF8ED92CA432}"/>
              </a:ext>
            </a:extLst>
          </p:cNvPr>
          <p:cNvSpPr/>
          <p:nvPr/>
        </p:nvSpPr>
        <p:spPr>
          <a:xfrm>
            <a:off x="5283276" y="5634756"/>
            <a:ext cx="519265" cy="519265"/>
          </a:xfrm>
          <a:custGeom>
            <a:avLst/>
            <a:gdLst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71732 w 3960440"/>
              <a:gd name="connsiteY2" fmla="*/ 2285845 h 3960000"/>
              <a:gd name="connsiteX3" fmla="*/ 1338560 w 3960440"/>
              <a:gd name="connsiteY3" fmla="*/ 1981614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71732 w 3960440"/>
              <a:gd name="connsiteY2" fmla="*/ 2285845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328015 w 3960440"/>
              <a:gd name="connsiteY3" fmla="*/ 1812920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328015 w 3960440"/>
              <a:gd name="connsiteY3" fmla="*/ 1812920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960440" h="3960000">
                <a:moveTo>
                  <a:pt x="1979373" y="472350"/>
                </a:moveTo>
                <a:cubicBezTo>
                  <a:pt x="1228307" y="485871"/>
                  <a:pt x="850011" y="1078219"/>
                  <a:pt x="813783" y="1434034"/>
                </a:cubicBezTo>
                <a:cubicBezTo>
                  <a:pt x="787561" y="1781828"/>
                  <a:pt x="889690" y="2005359"/>
                  <a:pt x="1119009" y="2222584"/>
                </a:cubicBezTo>
                <a:cubicBezTo>
                  <a:pt x="1178964" y="2123026"/>
                  <a:pt x="1260199" y="1908547"/>
                  <a:pt x="1328015" y="1812920"/>
                </a:cubicBezTo>
                <a:cubicBezTo>
                  <a:pt x="1222115" y="1647651"/>
                  <a:pt x="1255483" y="1756375"/>
                  <a:pt x="1234998" y="1431771"/>
                </a:cubicBezTo>
                <a:cubicBezTo>
                  <a:pt x="1331609" y="922504"/>
                  <a:pt x="1719145" y="812633"/>
                  <a:pt x="2217373" y="891303"/>
                </a:cubicBezTo>
                <a:cubicBezTo>
                  <a:pt x="2693518" y="1016895"/>
                  <a:pt x="2787642" y="1344599"/>
                  <a:pt x="2783502" y="1606823"/>
                </a:cubicBezTo>
                <a:cubicBezTo>
                  <a:pt x="2771081" y="1743454"/>
                  <a:pt x="2679609" y="2064482"/>
                  <a:pt x="2456028" y="2225955"/>
                </a:cubicBezTo>
                <a:cubicBezTo>
                  <a:pt x="2192422" y="2399851"/>
                  <a:pt x="2004893" y="2209395"/>
                  <a:pt x="2026974" y="2018938"/>
                </a:cubicBezTo>
                <a:cubicBezTo>
                  <a:pt x="2072519" y="1810540"/>
                  <a:pt x="2086043" y="1754994"/>
                  <a:pt x="2135727" y="1554876"/>
                </a:cubicBezTo>
                <a:cubicBezTo>
                  <a:pt x="2195073" y="1382360"/>
                  <a:pt x="2084273" y="1259912"/>
                  <a:pt x="1915898" y="1219889"/>
                </a:cubicBezTo>
                <a:cubicBezTo>
                  <a:pt x="1750283" y="1186766"/>
                  <a:pt x="1626460" y="1331294"/>
                  <a:pt x="1589196" y="1434803"/>
                </a:cubicBezTo>
                <a:cubicBezTo>
                  <a:pt x="1499489" y="1732912"/>
                  <a:pt x="1614533" y="1824000"/>
                  <a:pt x="1574511" y="1939931"/>
                </a:cubicBezTo>
                <a:cubicBezTo>
                  <a:pt x="1332991" y="2671400"/>
                  <a:pt x="1220920" y="3468343"/>
                  <a:pt x="1339611" y="3487664"/>
                </a:cubicBezTo>
                <a:cubicBezTo>
                  <a:pt x="1434840" y="3497327"/>
                  <a:pt x="1730357" y="3129057"/>
                  <a:pt x="1887692" y="2422431"/>
                </a:cubicBezTo>
                <a:cubicBezTo>
                  <a:pt x="1985681" y="2531460"/>
                  <a:pt x="2093439" y="2747804"/>
                  <a:pt x="2336342" y="2720202"/>
                </a:cubicBezTo>
                <a:cubicBezTo>
                  <a:pt x="2693796" y="2666377"/>
                  <a:pt x="3092265" y="2401394"/>
                  <a:pt x="3176454" y="1627140"/>
                </a:cubicBezTo>
                <a:cubicBezTo>
                  <a:pt x="3254038" y="999456"/>
                  <a:pt x="2816023" y="430731"/>
                  <a:pt x="1979373" y="472350"/>
                </a:cubicBezTo>
                <a:close/>
                <a:moveTo>
                  <a:pt x="436907" y="0"/>
                </a:moveTo>
                <a:lnTo>
                  <a:pt x="3523533" y="0"/>
                </a:lnTo>
                <a:cubicBezTo>
                  <a:pt x="3764830" y="0"/>
                  <a:pt x="3960440" y="195610"/>
                  <a:pt x="3960440" y="436907"/>
                </a:cubicBezTo>
                <a:lnTo>
                  <a:pt x="3960440" y="3523093"/>
                </a:lnTo>
                <a:cubicBezTo>
                  <a:pt x="3960440" y="3764390"/>
                  <a:pt x="3764830" y="3960000"/>
                  <a:pt x="3523533" y="3960000"/>
                </a:cubicBezTo>
                <a:lnTo>
                  <a:pt x="436907" y="3960000"/>
                </a:lnTo>
                <a:cubicBezTo>
                  <a:pt x="195610" y="3960000"/>
                  <a:pt x="0" y="3764390"/>
                  <a:pt x="0" y="3523093"/>
                </a:cubicBezTo>
                <a:lnTo>
                  <a:pt x="0" y="436907"/>
                </a:lnTo>
                <a:cubicBezTo>
                  <a:pt x="0" y="195610"/>
                  <a:pt x="195610" y="0"/>
                  <a:pt x="436907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8" name="Rounded Rectangle 8">
            <a:extLst>
              <a:ext uri="{FF2B5EF4-FFF2-40B4-BE49-F238E27FC236}">
                <a16:creationId xmlns:a16="http://schemas.microsoft.com/office/drawing/2014/main" id="{CF999092-51D0-4040-A441-EE93FB3BE0AB}"/>
              </a:ext>
            </a:extLst>
          </p:cNvPr>
          <p:cNvSpPr/>
          <p:nvPr/>
        </p:nvSpPr>
        <p:spPr>
          <a:xfrm>
            <a:off x="4436267" y="5634756"/>
            <a:ext cx="519323" cy="519265"/>
          </a:xfrm>
          <a:custGeom>
            <a:avLst/>
            <a:gdLst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688485 w 3888432"/>
              <a:gd name="connsiteY5" fmla="*/ 147563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2688485 w 3888432"/>
              <a:gd name="connsiteY17" fmla="*/ 1475633 h 3960440"/>
              <a:gd name="connsiteX18" fmla="*/ 878058 w 3888432"/>
              <a:gd name="connsiteY18" fmla="*/ 648072 h 3960440"/>
              <a:gd name="connsiteX19" fmla="*/ 554477 w 3888432"/>
              <a:gd name="connsiteY19" fmla="*/ 971653 h 3960440"/>
              <a:gd name="connsiteX20" fmla="*/ 878058 w 3888432"/>
              <a:gd name="connsiteY20" fmla="*/ 1295234 h 3960440"/>
              <a:gd name="connsiteX21" fmla="*/ 1201639 w 3888432"/>
              <a:gd name="connsiteY21" fmla="*/ 971653 h 3960440"/>
              <a:gd name="connsiteX22" fmla="*/ 878058 w 3888432"/>
              <a:gd name="connsiteY22" fmla="*/ 648072 h 3960440"/>
              <a:gd name="connsiteX23" fmla="*/ 333511 w 3888432"/>
              <a:gd name="connsiteY23" fmla="*/ 0 h 3960440"/>
              <a:gd name="connsiteX24" fmla="*/ 3554921 w 3888432"/>
              <a:gd name="connsiteY24" fmla="*/ 0 h 3960440"/>
              <a:gd name="connsiteX25" fmla="*/ 3888432 w 3888432"/>
              <a:gd name="connsiteY25" fmla="*/ 333511 h 3960440"/>
              <a:gd name="connsiteX26" fmla="*/ 3888432 w 3888432"/>
              <a:gd name="connsiteY26" fmla="*/ 3626929 h 3960440"/>
              <a:gd name="connsiteX27" fmla="*/ 3554921 w 3888432"/>
              <a:gd name="connsiteY27" fmla="*/ 3960440 h 3960440"/>
              <a:gd name="connsiteX28" fmla="*/ 333511 w 3888432"/>
              <a:gd name="connsiteY28" fmla="*/ 3960440 h 3960440"/>
              <a:gd name="connsiteX29" fmla="*/ 0 w 3888432"/>
              <a:gd name="connsiteY29" fmla="*/ 3626929 h 3960440"/>
              <a:gd name="connsiteX30" fmla="*/ 0 w 3888432"/>
              <a:gd name="connsiteY30" fmla="*/ 333511 h 3960440"/>
              <a:gd name="connsiteX31" fmla="*/ 333511 w 3888432"/>
              <a:gd name="connsiteY31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888432" h="3960440">
                <a:moveTo>
                  <a:pt x="554477" y="1512168"/>
                </a:moveTo>
                <a:lnTo>
                  <a:pt x="554477" y="3312368"/>
                </a:lnTo>
                <a:lnTo>
                  <a:pt x="1201638" y="3312368"/>
                </a:lnTo>
                <a:lnTo>
                  <a:pt x="1201638" y="1512168"/>
                </a:lnTo>
                <a:lnTo>
                  <a:pt x="554477" y="1512168"/>
                </a:lnTo>
                <a:close/>
                <a:moveTo>
                  <a:pt x="2840340" y="1479943"/>
                </a:moveTo>
                <a:cubicBezTo>
                  <a:pt x="2293254" y="1484797"/>
                  <a:pt x="2254084" y="1780470"/>
                  <a:pt x="2136833" y="1785510"/>
                </a:cubicBezTo>
                <a:lnTo>
                  <a:pt x="2136833" y="1510185"/>
                </a:lnTo>
                <a:lnTo>
                  <a:pt x="1489672" y="1510185"/>
                </a:lnTo>
                <a:lnTo>
                  <a:pt x="1489672" y="3310385"/>
                </a:lnTo>
                <a:lnTo>
                  <a:pt x="2136833" y="3310385"/>
                </a:lnTo>
                <a:cubicBezTo>
                  <a:pt x="2140283" y="2925445"/>
                  <a:pt x="2133383" y="2560917"/>
                  <a:pt x="2147184" y="2155564"/>
                </a:cubicBezTo>
                <a:cubicBezTo>
                  <a:pt x="2187272" y="1842063"/>
                  <a:pt x="2668986" y="1938990"/>
                  <a:pt x="2673919" y="2138897"/>
                </a:cubicBezTo>
                <a:lnTo>
                  <a:pt x="2679688" y="3312366"/>
                </a:lnTo>
                <a:lnTo>
                  <a:pt x="3326849" y="3312366"/>
                </a:lnTo>
                <a:cubicBezTo>
                  <a:pt x="3329155" y="2917782"/>
                  <a:pt x="3331462" y="2523197"/>
                  <a:pt x="3333768" y="2128613"/>
                </a:cubicBezTo>
                <a:cubicBezTo>
                  <a:pt x="3339026" y="1942962"/>
                  <a:pt x="3184753" y="1475890"/>
                  <a:pt x="2840340" y="1479943"/>
                </a:cubicBezTo>
                <a:close/>
                <a:moveTo>
                  <a:pt x="878058" y="648072"/>
                </a:moveTo>
                <a:cubicBezTo>
                  <a:pt x="699349" y="648072"/>
                  <a:pt x="554477" y="792944"/>
                  <a:pt x="554477" y="971653"/>
                </a:cubicBezTo>
                <a:cubicBezTo>
                  <a:pt x="554477" y="1150362"/>
                  <a:pt x="699349" y="1295234"/>
                  <a:pt x="878058" y="1295234"/>
                </a:cubicBezTo>
                <a:cubicBezTo>
                  <a:pt x="1056767" y="1295234"/>
                  <a:pt x="1201639" y="1150362"/>
                  <a:pt x="1201639" y="971653"/>
                </a:cubicBezTo>
                <a:cubicBezTo>
                  <a:pt x="1201639" y="792944"/>
                  <a:pt x="1056767" y="648072"/>
                  <a:pt x="878058" y="648072"/>
                </a:cubicBezTo>
                <a:close/>
                <a:moveTo>
                  <a:pt x="333511" y="0"/>
                </a:moveTo>
                <a:lnTo>
                  <a:pt x="3554921" y="0"/>
                </a:lnTo>
                <a:cubicBezTo>
                  <a:pt x="3739114" y="0"/>
                  <a:pt x="3888432" y="149318"/>
                  <a:pt x="3888432" y="333511"/>
                </a:cubicBezTo>
                <a:lnTo>
                  <a:pt x="3888432" y="3626929"/>
                </a:lnTo>
                <a:cubicBezTo>
                  <a:pt x="3888432" y="3811122"/>
                  <a:pt x="3739114" y="3960440"/>
                  <a:pt x="3554921" y="3960440"/>
                </a:cubicBezTo>
                <a:lnTo>
                  <a:pt x="333511" y="3960440"/>
                </a:lnTo>
                <a:cubicBezTo>
                  <a:pt x="149318" y="3960440"/>
                  <a:pt x="0" y="3811122"/>
                  <a:pt x="0" y="3626929"/>
                </a:cubicBezTo>
                <a:lnTo>
                  <a:pt x="0" y="333511"/>
                </a:lnTo>
                <a:cubicBezTo>
                  <a:pt x="0" y="149318"/>
                  <a:pt x="149318" y="0"/>
                  <a:pt x="33351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9" name="Rounded Rectangle 2">
            <a:extLst>
              <a:ext uri="{FF2B5EF4-FFF2-40B4-BE49-F238E27FC236}">
                <a16:creationId xmlns:a16="http://schemas.microsoft.com/office/drawing/2014/main" id="{5394194E-40CF-4800-82F4-DA12261F9012}"/>
              </a:ext>
            </a:extLst>
          </p:cNvPr>
          <p:cNvSpPr/>
          <p:nvPr/>
        </p:nvSpPr>
        <p:spPr>
          <a:xfrm>
            <a:off x="6971252" y="5634756"/>
            <a:ext cx="519265" cy="519265"/>
          </a:xfrm>
          <a:custGeom>
            <a:avLst/>
            <a:gdLst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55131 w 3960000"/>
              <a:gd name="connsiteY2" fmla="*/ 1419362 h 3960000"/>
              <a:gd name="connsiteX3" fmla="*/ 3160999 w 3960000"/>
              <a:gd name="connsiteY3" fmla="*/ 1374274 h 3960000"/>
              <a:gd name="connsiteX4" fmla="*/ 2538382 w 3960000"/>
              <a:gd name="connsiteY4" fmla="*/ 802616 h 3960000"/>
              <a:gd name="connsiteX5" fmla="*/ 1921633 w 3960000"/>
              <a:gd name="connsiteY5" fmla="*/ 1419365 h 3960000"/>
              <a:gd name="connsiteX6" fmla="*/ 1942445 w 3960000"/>
              <a:gd name="connsiteY6" fmla="*/ 1570340 h 3960000"/>
              <a:gd name="connsiteX7" fmla="*/ 752016 w 3960000"/>
              <a:gd name="connsiteY7" fmla="*/ 931012 h 3960000"/>
              <a:gd name="connsiteX8" fmla="*/ 934030 w 3960000"/>
              <a:gd name="connsiteY8" fmla="*/ 1745738 h 3960000"/>
              <a:gd name="connsiteX9" fmla="*/ 665343 w 3960000"/>
              <a:gd name="connsiteY9" fmla="*/ 1650397 h 3960000"/>
              <a:gd name="connsiteX10" fmla="*/ 1111709 w 3960000"/>
              <a:gd name="connsiteY10" fmla="*/ 2257108 h 3960000"/>
              <a:gd name="connsiteX11" fmla="*/ 856023 w 3960000"/>
              <a:gd name="connsiteY11" fmla="*/ 2244108 h 3960000"/>
              <a:gd name="connsiteX12" fmla="*/ 1402064 w 3960000"/>
              <a:gd name="connsiteY12" fmla="*/ 2660137 h 3960000"/>
              <a:gd name="connsiteX13" fmla="*/ 552668 w 3960000"/>
              <a:gd name="connsiteY13" fmla="*/ 2902822 h 3960000"/>
              <a:gd name="connsiteX14" fmla="*/ 1978439 w 3960000"/>
              <a:gd name="connsiteY14" fmla="*/ 3093502 h 3960000"/>
              <a:gd name="connsiteX15" fmla="*/ 3053184 w 3960000"/>
              <a:gd name="connsiteY15" fmla="*/ 2031759 h 3960000"/>
              <a:gd name="connsiteX16" fmla="*/ 3155131 w 3960000"/>
              <a:gd name="connsiteY16" fmla="*/ 1419365 h 3960000"/>
              <a:gd name="connsiteX17" fmla="*/ 3207849 w 3960000"/>
              <a:gd name="connsiteY17" fmla="*/ 1493166 h 3960000"/>
              <a:gd name="connsiteX18" fmla="*/ 3407333 w 3960000"/>
              <a:gd name="connsiteY18" fmla="*/ 1117847 h 3960000"/>
              <a:gd name="connsiteX19" fmla="*/ 3108461 w 3960000"/>
              <a:gd name="connsiteY19" fmla="*/ 1185086 h 3960000"/>
              <a:gd name="connsiteX20" fmla="*/ 3334650 w 3960000"/>
              <a:gd name="connsiteY20" fmla="*/ 883134 h 3960000"/>
              <a:gd name="connsiteX21" fmla="*/ 2995677 w 3960000"/>
              <a:gd name="connsiteY21" fmla="*/ 1008938 h 3960000"/>
              <a:gd name="connsiteX22" fmla="*/ 2538382 w 3960000"/>
              <a:gd name="connsiteY22" fmla="*/ 802616 h 3960000"/>
              <a:gd name="connsiteX23" fmla="*/ 308009 w 3960000"/>
              <a:gd name="connsiteY23" fmla="*/ 0 h 3960000"/>
              <a:gd name="connsiteX24" fmla="*/ 3651991 w 3960000"/>
              <a:gd name="connsiteY24" fmla="*/ 0 h 3960000"/>
              <a:gd name="connsiteX25" fmla="*/ 3960000 w 3960000"/>
              <a:gd name="connsiteY25" fmla="*/ 308009 h 3960000"/>
              <a:gd name="connsiteX26" fmla="*/ 3960000 w 3960000"/>
              <a:gd name="connsiteY26" fmla="*/ 3651991 h 3960000"/>
              <a:gd name="connsiteX27" fmla="*/ 3651991 w 3960000"/>
              <a:gd name="connsiteY27" fmla="*/ 3960000 h 3960000"/>
              <a:gd name="connsiteX28" fmla="*/ 308009 w 3960000"/>
              <a:gd name="connsiteY28" fmla="*/ 3960000 h 3960000"/>
              <a:gd name="connsiteX29" fmla="*/ 0 w 3960000"/>
              <a:gd name="connsiteY29" fmla="*/ 3651991 h 3960000"/>
              <a:gd name="connsiteX30" fmla="*/ 0 w 3960000"/>
              <a:gd name="connsiteY30" fmla="*/ 308009 h 3960000"/>
              <a:gd name="connsiteX31" fmla="*/ 308009 w 3960000"/>
              <a:gd name="connsiteY31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55131 w 3960000"/>
              <a:gd name="connsiteY2" fmla="*/ 1419362 h 3960000"/>
              <a:gd name="connsiteX3" fmla="*/ 3160999 w 3960000"/>
              <a:gd name="connsiteY3" fmla="*/ 1374274 h 3960000"/>
              <a:gd name="connsiteX4" fmla="*/ 2538382 w 3960000"/>
              <a:gd name="connsiteY4" fmla="*/ 802616 h 3960000"/>
              <a:gd name="connsiteX5" fmla="*/ 1921633 w 3960000"/>
              <a:gd name="connsiteY5" fmla="*/ 1419365 h 3960000"/>
              <a:gd name="connsiteX6" fmla="*/ 1942445 w 3960000"/>
              <a:gd name="connsiteY6" fmla="*/ 1570340 h 3960000"/>
              <a:gd name="connsiteX7" fmla="*/ 752016 w 3960000"/>
              <a:gd name="connsiteY7" fmla="*/ 931012 h 3960000"/>
              <a:gd name="connsiteX8" fmla="*/ 934030 w 3960000"/>
              <a:gd name="connsiteY8" fmla="*/ 1745738 h 3960000"/>
              <a:gd name="connsiteX9" fmla="*/ 665343 w 3960000"/>
              <a:gd name="connsiteY9" fmla="*/ 1650397 h 3960000"/>
              <a:gd name="connsiteX10" fmla="*/ 1111709 w 3960000"/>
              <a:gd name="connsiteY10" fmla="*/ 2257108 h 3960000"/>
              <a:gd name="connsiteX11" fmla="*/ 856023 w 3960000"/>
              <a:gd name="connsiteY11" fmla="*/ 2244108 h 3960000"/>
              <a:gd name="connsiteX12" fmla="*/ 1402064 w 3960000"/>
              <a:gd name="connsiteY12" fmla="*/ 2660137 h 3960000"/>
              <a:gd name="connsiteX13" fmla="*/ 552668 w 3960000"/>
              <a:gd name="connsiteY13" fmla="*/ 2902822 h 3960000"/>
              <a:gd name="connsiteX14" fmla="*/ 1978439 w 3960000"/>
              <a:gd name="connsiteY14" fmla="*/ 3093502 h 3960000"/>
              <a:gd name="connsiteX15" fmla="*/ 3053184 w 3960000"/>
              <a:gd name="connsiteY15" fmla="*/ 2031759 h 3960000"/>
              <a:gd name="connsiteX16" fmla="*/ 3207849 w 3960000"/>
              <a:gd name="connsiteY16" fmla="*/ 1493166 h 3960000"/>
              <a:gd name="connsiteX17" fmla="*/ 3407333 w 3960000"/>
              <a:gd name="connsiteY17" fmla="*/ 1117847 h 3960000"/>
              <a:gd name="connsiteX18" fmla="*/ 3108461 w 3960000"/>
              <a:gd name="connsiteY18" fmla="*/ 1185086 h 3960000"/>
              <a:gd name="connsiteX19" fmla="*/ 3334650 w 3960000"/>
              <a:gd name="connsiteY19" fmla="*/ 883134 h 3960000"/>
              <a:gd name="connsiteX20" fmla="*/ 2995677 w 3960000"/>
              <a:gd name="connsiteY20" fmla="*/ 1008938 h 3960000"/>
              <a:gd name="connsiteX21" fmla="*/ 2538382 w 3960000"/>
              <a:gd name="connsiteY21" fmla="*/ 802616 h 3960000"/>
              <a:gd name="connsiteX22" fmla="*/ 308009 w 3960000"/>
              <a:gd name="connsiteY22" fmla="*/ 0 h 3960000"/>
              <a:gd name="connsiteX23" fmla="*/ 3651991 w 3960000"/>
              <a:gd name="connsiteY23" fmla="*/ 0 h 3960000"/>
              <a:gd name="connsiteX24" fmla="*/ 3960000 w 3960000"/>
              <a:gd name="connsiteY24" fmla="*/ 308009 h 3960000"/>
              <a:gd name="connsiteX25" fmla="*/ 3960000 w 3960000"/>
              <a:gd name="connsiteY25" fmla="*/ 3651991 h 3960000"/>
              <a:gd name="connsiteX26" fmla="*/ 3651991 w 3960000"/>
              <a:gd name="connsiteY26" fmla="*/ 3960000 h 3960000"/>
              <a:gd name="connsiteX27" fmla="*/ 308009 w 3960000"/>
              <a:gd name="connsiteY27" fmla="*/ 3960000 h 3960000"/>
              <a:gd name="connsiteX28" fmla="*/ 0 w 3960000"/>
              <a:gd name="connsiteY28" fmla="*/ 3651991 h 3960000"/>
              <a:gd name="connsiteX29" fmla="*/ 0 w 3960000"/>
              <a:gd name="connsiteY29" fmla="*/ 308009 h 3960000"/>
              <a:gd name="connsiteX30" fmla="*/ 308009 w 3960000"/>
              <a:gd name="connsiteY30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07333 w 3960000"/>
              <a:gd name="connsiteY16" fmla="*/ 1117847 h 3960000"/>
              <a:gd name="connsiteX17" fmla="*/ 3108461 w 3960000"/>
              <a:gd name="connsiteY17" fmla="*/ 1185086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07333 w 3960000"/>
              <a:gd name="connsiteY16" fmla="*/ 1117847 h 3960000"/>
              <a:gd name="connsiteX17" fmla="*/ 3140091 w 3960000"/>
              <a:gd name="connsiteY17" fmla="*/ 1227260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34030 w 3960000"/>
              <a:gd name="connsiteY7" fmla="*/ 1745738 h 3960000"/>
              <a:gd name="connsiteX8" fmla="*/ 644257 w 3960000"/>
              <a:gd name="connsiteY8" fmla="*/ 1555506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56023 w 3960000"/>
              <a:gd name="connsiteY10" fmla="*/ 2244108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3960000" h="3960000">
                <a:moveTo>
                  <a:pt x="3160999" y="1374274"/>
                </a:moveTo>
                <a:lnTo>
                  <a:pt x="3155132" y="1419362"/>
                </a:lnTo>
                <a:lnTo>
                  <a:pt x="3160999" y="1374274"/>
                </a:lnTo>
                <a:close/>
                <a:moveTo>
                  <a:pt x="2496208" y="770986"/>
                </a:moveTo>
                <a:cubicBezTo>
                  <a:pt x="2113414" y="770986"/>
                  <a:pt x="1929581" y="1106902"/>
                  <a:pt x="1921633" y="1292845"/>
                </a:cubicBezTo>
                <a:cubicBezTo>
                  <a:pt x="1914712" y="1454769"/>
                  <a:pt x="1928136" y="1522392"/>
                  <a:pt x="1942445" y="1570340"/>
                </a:cubicBezTo>
                <a:cubicBezTo>
                  <a:pt x="1547199" y="1510736"/>
                  <a:pt x="1237189" y="1330681"/>
                  <a:pt x="815277" y="836121"/>
                </a:cubicBezTo>
                <a:cubicBezTo>
                  <a:pt x="618819" y="1229038"/>
                  <a:pt x="733086" y="1558961"/>
                  <a:pt x="965659" y="1735195"/>
                </a:cubicBezTo>
                <a:cubicBezTo>
                  <a:pt x="864541" y="1716416"/>
                  <a:pt x="662904" y="1695759"/>
                  <a:pt x="570453" y="1629310"/>
                </a:cubicBezTo>
                <a:cubicBezTo>
                  <a:pt x="597898" y="2016450"/>
                  <a:pt x="990931" y="2177657"/>
                  <a:pt x="1196057" y="2257108"/>
                </a:cubicBezTo>
                <a:cubicBezTo>
                  <a:pt x="1113718" y="2275887"/>
                  <a:pt x="943857" y="2321380"/>
                  <a:pt x="813848" y="2296824"/>
                </a:cubicBezTo>
                <a:cubicBezTo>
                  <a:pt x="926523" y="2634848"/>
                  <a:pt x="1326064" y="2611755"/>
                  <a:pt x="1486410" y="2607420"/>
                </a:cubicBezTo>
                <a:cubicBezTo>
                  <a:pt x="1297174" y="2749708"/>
                  <a:pt x="1000058" y="2795794"/>
                  <a:pt x="489408" y="2829018"/>
                </a:cubicBezTo>
                <a:cubicBezTo>
                  <a:pt x="914827" y="3139596"/>
                  <a:pt x="1734874" y="3242281"/>
                  <a:pt x="2062787" y="3146219"/>
                </a:cubicBezTo>
                <a:cubicBezTo>
                  <a:pt x="2763394" y="2903535"/>
                  <a:pt x="2915370" y="2621267"/>
                  <a:pt x="3074271" y="2105563"/>
                </a:cubicBezTo>
                <a:cubicBezTo>
                  <a:pt x="3173740" y="1733406"/>
                  <a:pt x="3145310" y="1648999"/>
                  <a:pt x="3207849" y="1493166"/>
                </a:cubicBezTo>
                <a:cubicBezTo>
                  <a:pt x="3270388" y="1337333"/>
                  <a:pt x="3414210" y="1276468"/>
                  <a:pt x="3449507" y="1170564"/>
                </a:cubicBezTo>
                <a:cubicBezTo>
                  <a:pt x="3349883" y="1192977"/>
                  <a:pt x="3252716" y="1239516"/>
                  <a:pt x="3140091" y="1227260"/>
                </a:cubicBezTo>
                <a:cubicBezTo>
                  <a:pt x="3219995" y="1183499"/>
                  <a:pt x="3274317" y="996523"/>
                  <a:pt x="3324107" y="851504"/>
                </a:cubicBezTo>
                <a:cubicBezTo>
                  <a:pt x="3215037" y="921165"/>
                  <a:pt x="3152155" y="998691"/>
                  <a:pt x="2995677" y="1008938"/>
                </a:cubicBezTo>
                <a:cubicBezTo>
                  <a:pt x="2884471" y="881691"/>
                  <a:pt x="2678487" y="770986"/>
                  <a:pt x="2496208" y="770986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00" name="Rounded Rectangle 3">
            <a:extLst>
              <a:ext uri="{FF2B5EF4-FFF2-40B4-BE49-F238E27FC236}">
                <a16:creationId xmlns:a16="http://schemas.microsoft.com/office/drawing/2014/main" id="{C2FE4DD9-BD0F-42FA-8558-1E2788EACC02}"/>
              </a:ext>
            </a:extLst>
          </p:cNvPr>
          <p:cNvSpPr>
            <a:spLocks noChangeAspect="1"/>
          </p:cNvSpPr>
          <p:nvPr/>
        </p:nvSpPr>
        <p:spPr>
          <a:xfrm>
            <a:off x="6121262" y="5634756"/>
            <a:ext cx="519265" cy="519265"/>
          </a:xfrm>
          <a:custGeom>
            <a:avLst/>
            <a:gdLst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59137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960000" h="3960000">
                <a:moveTo>
                  <a:pt x="2841893" y="181064"/>
                </a:moveTo>
                <a:cubicBezTo>
                  <a:pt x="2485731" y="190239"/>
                  <a:pt x="2106781" y="339266"/>
                  <a:pt x="2105790" y="859562"/>
                </a:cubicBezTo>
                <a:lnTo>
                  <a:pt x="2106860" y="863292"/>
                </a:lnTo>
                <a:lnTo>
                  <a:pt x="2106860" y="1248172"/>
                </a:lnTo>
                <a:lnTo>
                  <a:pt x="1691968" y="1248172"/>
                </a:lnTo>
                <a:lnTo>
                  <a:pt x="1691968" y="1824236"/>
                </a:lnTo>
                <a:lnTo>
                  <a:pt x="2106860" y="1824236"/>
                </a:lnTo>
                <a:lnTo>
                  <a:pt x="2106860" y="3779396"/>
                </a:lnTo>
                <a:lnTo>
                  <a:pt x="2754932" y="3779396"/>
                </a:lnTo>
                <a:lnTo>
                  <a:pt x="2754932" y="1824236"/>
                </a:lnTo>
                <a:lnTo>
                  <a:pt x="3305869" y="1813665"/>
                </a:lnTo>
                <a:lnTo>
                  <a:pt x="3348152" y="1248172"/>
                </a:lnTo>
                <a:lnTo>
                  <a:pt x="2754932" y="1248172"/>
                </a:lnTo>
                <a:lnTo>
                  <a:pt x="2754932" y="907124"/>
                </a:lnTo>
                <a:cubicBezTo>
                  <a:pt x="2746287" y="682909"/>
                  <a:pt x="3126764" y="685506"/>
                  <a:pt x="3369037" y="704441"/>
                </a:cubicBezTo>
                <a:cubicBezTo>
                  <a:pt x="3391941" y="556446"/>
                  <a:pt x="3409927" y="381656"/>
                  <a:pt x="3410216" y="195189"/>
                </a:cubicBezTo>
                <a:cubicBezTo>
                  <a:pt x="3239930" y="163882"/>
                  <a:pt x="3118909" y="173928"/>
                  <a:pt x="2841893" y="181064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01" name="Rounded Rectangle 10">
            <a:extLst>
              <a:ext uri="{FF2B5EF4-FFF2-40B4-BE49-F238E27FC236}">
                <a16:creationId xmlns:a16="http://schemas.microsoft.com/office/drawing/2014/main" id="{798E328E-1056-4BD6-8D0A-FEC675AE63E6}"/>
              </a:ext>
            </a:extLst>
          </p:cNvPr>
          <p:cNvSpPr>
            <a:spLocks noChangeAspect="1"/>
          </p:cNvSpPr>
          <p:nvPr/>
        </p:nvSpPr>
        <p:spPr>
          <a:xfrm>
            <a:off x="7836637" y="5624208"/>
            <a:ext cx="521115" cy="529812"/>
          </a:xfrm>
          <a:custGeom>
            <a:avLst/>
            <a:gdLst/>
            <a:ahLst/>
            <a:cxnLst/>
            <a:rect l="l" t="t" r="r" b="b"/>
            <a:pathLst>
              <a:path w="3186824" h="3240000">
                <a:moveTo>
                  <a:pt x="2141174" y="1384899"/>
                </a:moveTo>
                <a:lnTo>
                  <a:pt x="2141174" y="1528887"/>
                </a:lnTo>
                <a:lnTo>
                  <a:pt x="1997174" y="1528887"/>
                </a:lnTo>
                <a:lnTo>
                  <a:pt x="1997174" y="1744911"/>
                </a:lnTo>
                <a:lnTo>
                  <a:pt x="2141174" y="1744911"/>
                </a:lnTo>
                <a:lnTo>
                  <a:pt x="2141174" y="1888899"/>
                </a:lnTo>
                <a:lnTo>
                  <a:pt x="2357174" y="1888899"/>
                </a:lnTo>
                <a:lnTo>
                  <a:pt x="2357174" y="1744911"/>
                </a:lnTo>
                <a:lnTo>
                  <a:pt x="2501174" y="1744911"/>
                </a:lnTo>
                <a:lnTo>
                  <a:pt x="2501174" y="1528887"/>
                </a:lnTo>
                <a:lnTo>
                  <a:pt x="2357174" y="1528887"/>
                </a:lnTo>
                <a:lnTo>
                  <a:pt x="2357174" y="1384899"/>
                </a:lnTo>
                <a:close/>
                <a:moveTo>
                  <a:pt x="1286582" y="1008157"/>
                </a:moveTo>
                <a:cubicBezTo>
                  <a:pt x="1148208" y="1006486"/>
                  <a:pt x="1009270" y="1051569"/>
                  <a:pt x="894997" y="1143711"/>
                </a:cubicBezTo>
                <a:cubicBezTo>
                  <a:pt x="666451" y="1327995"/>
                  <a:pt x="600947" y="1648602"/>
                  <a:pt x="738892" y="1907765"/>
                </a:cubicBezTo>
                <a:cubicBezTo>
                  <a:pt x="876837" y="2166928"/>
                  <a:pt x="1179371" y="2291639"/>
                  <a:pt x="1459875" y="2204971"/>
                </a:cubicBezTo>
                <a:cubicBezTo>
                  <a:pt x="1676459" y="2138053"/>
                  <a:pt x="1832801" y="1959669"/>
                  <a:pt x="1876637" y="1747242"/>
                </a:cubicBezTo>
                <a:lnTo>
                  <a:pt x="1879565" y="1747242"/>
                </a:lnTo>
                <a:lnTo>
                  <a:pt x="1879565" y="1728291"/>
                </a:lnTo>
                <a:cubicBezTo>
                  <a:pt x="1891883" y="1671800"/>
                  <a:pt x="1894168" y="1612713"/>
                  <a:pt x="1887545" y="1552862"/>
                </a:cubicBezTo>
                <a:lnTo>
                  <a:pt x="1879565" y="1553745"/>
                </a:lnTo>
                <a:lnTo>
                  <a:pt x="1879565" y="1531218"/>
                </a:lnTo>
                <a:lnTo>
                  <a:pt x="1231565" y="1531218"/>
                </a:lnTo>
                <a:lnTo>
                  <a:pt x="1231565" y="1747242"/>
                </a:lnTo>
                <a:lnTo>
                  <a:pt x="1565835" y="1747242"/>
                </a:lnTo>
                <a:cubicBezTo>
                  <a:pt x="1530201" y="1827940"/>
                  <a:pt x="1460959" y="1892348"/>
                  <a:pt x="1371795" y="1919897"/>
                </a:cubicBezTo>
                <a:cubicBezTo>
                  <a:pt x="1228031" y="1964316"/>
                  <a:pt x="1072976" y="1900399"/>
                  <a:pt x="1002277" y="1767573"/>
                </a:cubicBezTo>
                <a:cubicBezTo>
                  <a:pt x="931578" y="1634747"/>
                  <a:pt x="965150" y="1470429"/>
                  <a:pt x="1082284" y="1375980"/>
                </a:cubicBezTo>
                <a:cubicBezTo>
                  <a:pt x="1199418" y="1281531"/>
                  <a:pt x="1367118" y="1283556"/>
                  <a:pt x="1481937" y="1380807"/>
                </a:cubicBezTo>
                <a:lnTo>
                  <a:pt x="1674778" y="1153129"/>
                </a:lnTo>
                <a:cubicBezTo>
                  <a:pt x="1562764" y="1058254"/>
                  <a:pt x="1424955" y="1009828"/>
                  <a:pt x="1286582" y="1008157"/>
                </a:cubicBezTo>
                <a:close/>
                <a:moveTo>
                  <a:pt x="293028" y="0"/>
                </a:moveTo>
                <a:lnTo>
                  <a:pt x="2893796" y="0"/>
                </a:lnTo>
                <a:cubicBezTo>
                  <a:pt x="3055631" y="0"/>
                  <a:pt x="3186824" y="131193"/>
                  <a:pt x="3186824" y="293028"/>
                </a:cubicBezTo>
                <a:lnTo>
                  <a:pt x="3186824" y="2946972"/>
                </a:lnTo>
                <a:cubicBezTo>
                  <a:pt x="3186824" y="3108807"/>
                  <a:pt x="3055631" y="3240000"/>
                  <a:pt x="2893796" y="3240000"/>
                </a:cubicBezTo>
                <a:lnTo>
                  <a:pt x="293028" y="3240000"/>
                </a:lnTo>
                <a:cubicBezTo>
                  <a:pt x="131193" y="3240000"/>
                  <a:pt x="0" y="3108807"/>
                  <a:pt x="0" y="2946972"/>
                </a:cubicBezTo>
                <a:lnTo>
                  <a:pt x="0" y="293028"/>
                </a:lnTo>
                <a:cubicBezTo>
                  <a:pt x="0" y="131193"/>
                  <a:pt x="131193" y="0"/>
                  <a:pt x="29302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02" name="Block Arc 6">
            <a:extLst>
              <a:ext uri="{FF2B5EF4-FFF2-40B4-BE49-F238E27FC236}">
                <a16:creationId xmlns:a16="http://schemas.microsoft.com/office/drawing/2014/main" id="{62965521-2EFF-4BE9-866C-3D9369FA5C74}"/>
              </a:ext>
            </a:extLst>
          </p:cNvPr>
          <p:cNvSpPr/>
          <p:nvPr/>
        </p:nvSpPr>
        <p:spPr>
          <a:xfrm>
            <a:off x="8626102" y="5660698"/>
            <a:ext cx="488516" cy="493322"/>
          </a:xfrm>
          <a:custGeom>
            <a:avLst/>
            <a:gdLst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734726 w 3221102"/>
              <a:gd name="connsiteY22" fmla="*/ 869255 h 3221116"/>
              <a:gd name="connsiteX23" fmla="*/ 1956122 w 3221102"/>
              <a:gd name="connsiteY23" fmla="*/ 1110076 h 3221116"/>
              <a:gd name="connsiteX24" fmla="*/ 1973374 w 3221102"/>
              <a:gd name="connsiteY24" fmla="*/ 875315 h 3221116"/>
              <a:gd name="connsiteX25" fmla="*/ 2333414 w 3221102"/>
              <a:gd name="connsiteY25" fmla="*/ 875315 h 3221116"/>
              <a:gd name="connsiteX26" fmla="*/ 2324788 w 3221102"/>
              <a:gd name="connsiteY26" fmla="*/ 2054049 h 3221116"/>
              <a:gd name="connsiteX27" fmla="*/ 2661746 w 3221102"/>
              <a:gd name="connsiteY27" fmla="*/ 2179658 h 3221116"/>
              <a:gd name="connsiteX28" fmla="*/ 2691046 w 3221102"/>
              <a:gd name="connsiteY28" fmla="*/ 2188689 h 3221116"/>
              <a:gd name="connsiteX29" fmla="*/ 2667011 w 3221102"/>
              <a:gd name="connsiteY29" fmla="*/ 2175828 h 3221116"/>
              <a:gd name="connsiteX30" fmla="*/ 2332141 w 3221102"/>
              <a:gd name="connsiteY30" fmla="*/ 653899 h 3221116"/>
              <a:gd name="connsiteX31" fmla="*/ 776764 w 3221102"/>
              <a:gd name="connsiteY31" fmla="*/ 749845 h 3221116"/>
              <a:gd name="connsiteX32" fmla="*/ 631487 w 3221102"/>
              <a:gd name="connsiteY32" fmla="*/ 2301392 h 3221116"/>
              <a:gd name="connsiteX33" fmla="*/ 2142017 w 3221102"/>
              <a:gd name="connsiteY33" fmla="*/ 2684410 h 3221116"/>
              <a:gd name="connsiteX34" fmla="*/ 2324866 w 3221102"/>
              <a:gd name="connsiteY34" fmla="*/ 3053856 h 3221116"/>
              <a:gd name="connsiteX35" fmla="*/ 294693 w 3221102"/>
              <a:gd name="connsiteY35" fmla="*/ 2539075 h 3221116"/>
              <a:gd name="connsiteX36" fmla="*/ 489947 w 3221102"/>
              <a:gd name="connsiteY36" fmla="*/ 453774 h 3221116"/>
              <a:gd name="connsiteX37" fmla="*/ 1651152 w 3221102"/>
              <a:gd name="connsiteY37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734726 w 3221102"/>
              <a:gd name="connsiteY22" fmla="*/ 869255 h 3221116"/>
              <a:gd name="connsiteX23" fmla="*/ 1956122 w 3221102"/>
              <a:gd name="connsiteY23" fmla="*/ 1110076 h 3221116"/>
              <a:gd name="connsiteX24" fmla="*/ 1973374 w 3221102"/>
              <a:gd name="connsiteY24" fmla="*/ 875315 h 3221116"/>
              <a:gd name="connsiteX25" fmla="*/ 2333414 w 3221102"/>
              <a:gd name="connsiteY25" fmla="*/ 875315 h 3221116"/>
              <a:gd name="connsiteX26" fmla="*/ 2324788 w 3221102"/>
              <a:gd name="connsiteY26" fmla="*/ 2054049 h 3221116"/>
              <a:gd name="connsiteX27" fmla="*/ 2661746 w 3221102"/>
              <a:gd name="connsiteY27" fmla="*/ 2179658 h 3221116"/>
              <a:gd name="connsiteX28" fmla="*/ 2691046 w 3221102"/>
              <a:gd name="connsiteY28" fmla="*/ 2188689 h 3221116"/>
              <a:gd name="connsiteX29" fmla="*/ 2667011 w 3221102"/>
              <a:gd name="connsiteY29" fmla="*/ 2175828 h 3221116"/>
              <a:gd name="connsiteX30" fmla="*/ 2332141 w 3221102"/>
              <a:gd name="connsiteY30" fmla="*/ 653899 h 3221116"/>
              <a:gd name="connsiteX31" fmla="*/ 776764 w 3221102"/>
              <a:gd name="connsiteY31" fmla="*/ 749845 h 3221116"/>
              <a:gd name="connsiteX32" fmla="*/ 631487 w 3221102"/>
              <a:gd name="connsiteY32" fmla="*/ 2301392 h 3221116"/>
              <a:gd name="connsiteX33" fmla="*/ 2142017 w 3221102"/>
              <a:gd name="connsiteY33" fmla="*/ 2684410 h 3221116"/>
              <a:gd name="connsiteX34" fmla="*/ 2324866 w 3221102"/>
              <a:gd name="connsiteY34" fmla="*/ 3053856 h 3221116"/>
              <a:gd name="connsiteX35" fmla="*/ 294693 w 3221102"/>
              <a:gd name="connsiteY35" fmla="*/ 2539075 h 3221116"/>
              <a:gd name="connsiteX36" fmla="*/ 489947 w 3221102"/>
              <a:gd name="connsiteY36" fmla="*/ 453774 h 3221116"/>
              <a:gd name="connsiteX37" fmla="*/ 1651152 w 3221102"/>
              <a:gd name="connsiteY37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151233"/>
              <a:gd name="connsiteY0" fmla="*/ 2175617 h 3221116"/>
              <a:gd name="connsiteX1" fmla="*/ 2658205 w 3151233"/>
              <a:gd name="connsiteY1" fmla="*/ 2178566 h 3221116"/>
              <a:gd name="connsiteX2" fmla="*/ 2664630 w 3151233"/>
              <a:gd name="connsiteY2" fmla="*/ 2175617 h 3221116"/>
              <a:gd name="connsiteX3" fmla="*/ 1477043 w 3151233"/>
              <a:gd name="connsiteY3" fmla="*/ 1144372 h 3221116"/>
              <a:gd name="connsiteX4" fmla="*/ 1409070 w 3151233"/>
              <a:gd name="connsiteY4" fmla="*/ 1159393 h 3221116"/>
              <a:gd name="connsiteX5" fmla="*/ 1152384 w 3151233"/>
              <a:gd name="connsiteY5" fmla="*/ 1703728 h 3221116"/>
              <a:gd name="connsiteX6" fmla="*/ 1514013 w 3151233"/>
              <a:gd name="connsiteY6" fmla="*/ 2152290 h 3221116"/>
              <a:gd name="connsiteX7" fmla="*/ 1850815 w 3151233"/>
              <a:gd name="connsiteY7" fmla="*/ 1654259 h 3221116"/>
              <a:gd name="connsiteX8" fmla="*/ 1830467 w 3151233"/>
              <a:gd name="connsiteY8" fmla="*/ 1515986 h 3221116"/>
              <a:gd name="connsiteX9" fmla="*/ 1477043 w 3151233"/>
              <a:gd name="connsiteY9" fmla="*/ 1144372 h 3221116"/>
              <a:gd name="connsiteX10" fmla="*/ 1651152 w 3151233"/>
              <a:gd name="connsiteY10" fmla="*/ 501 h 3221116"/>
              <a:gd name="connsiteX11" fmla="*/ 2580395 w 3151233"/>
              <a:gd name="connsiteY11" fmla="*/ 324821 h 3221116"/>
              <a:gd name="connsiteX12" fmla="*/ 3030464 w 3151233"/>
              <a:gd name="connsiteY12" fmla="*/ 2249544 h 3221116"/>
              <a:gd name="connsiteX13" fmla="*/ 2585849 w 3151233"/>
              <a:gd name="connsiteY13" fmla="*/ 2588887 h 3221116"/>
              <a:gd name="connsiteX14" fmla="*/ 1973374 w 3151233"/>
              <a:gd name="connsiteY14" fmla="*/ 2195096 h 3221116"/>
              <a:gd name="connsiteX15" fmla="*/ 1390827 w 3151233"/>
              <a:gd name="connsiteY15" fmla="*/ 2527630 h 3221116"/>
              <a:gd name="connsiteX16" fmla="*/ 783896 w 3151233"/>
              <a:gd name="connsiteY16" fmla="*/ 1665044 h 3221116"/>
              <a:gd name="connsiteX17" fmla="*/ 1268509 w 3151233"/>
              <a:gd name="connsiteY17" fmla="*/ 819983 h 3221116"/>
              <a:gd name="connsiteX18" fmla="*/ 1328805 w 3151233"/>
              <a:gd name="connsiteY18" fmla="*/ 807930 h 3221116"/>
              <a:gd name="connsiteX19" fmla="*/ 1390827 w 3151233"/>
              <a:gd name="connsiteY19" fmla="*/ 802457 h 3221116"/>
              <a:gd name="connsiteX20" fmla="*/ 1462242 w 3151233"/>
              <a:gd name="connsiteY20" fmla="*/ 801708 h 3221116"/>
              <a:gd name="connsiteX21" fmla="*/ 1956122 w 3151233"/>
              <a:gd name="connsiteY21" fmla="*/ 1110076 h 3221116"/>
              <a:gd name="connsiteX22" fmla="*/ 1973374 w 3151233"/>
              <a:gd name="connsiteY22" fmla="*/ 875315 h 3221116"/>
              <a:gd name="connsiteX23" fmla="*/ 2333414 w 3151233"/>
              <a:gd name="connsiteY23" fmla="*/ 875315 h 3221116"/>
              <a:gd name="connsiteX24" fmla="*/ 2324788 w 3151233"/>
              <a:gd name="connsiteY24" fmla="*/ 2054049 h 3221116"/>
              <a:gd name="connsiteX25" fmla="*/ 2661746 w 3151233"/>
              <a:gd name="connsiteY25" fmla="*/ 2179658 h 3221116"/>
              <a:gd name="connsiteX26" fmla="*/ 2691046 w 3151233"/>
              <a:gd name="connsiteY26" fmla="*/ 2188689 h 3221116"/>
              <a:gd name="connsiteX27" fmla="*/ 2667011 w 3151233"/>
              <a:gd name="connsiteY27" fmla="*/ 2175828 h 3221116"/>
              <a:gd name="connsiteX28" fmla="*/ 2332141 w 3151233"/>
              <a:gd name="connsiteY28" fmla="*/ 653899 h 3221116"/>
              <a:gd name="connsiteX29" fmla="*/ 776764 w 3151233"/>
              <a:gd name="connsiteY29" fmla="*/ 749845 h 3221116"/>
              <a:gd name="connsiteX30" fmla="*/ 631487 w 3151233"/>
              <a:gd name="connsiteY30" fmla="*/ 2301392 h 3221116"/>
              <a:gd name="connsiteX31" fmla="*/ 2142017 w 3151233"/>
              <a:gd name="connsiteY31" fmla="*/ 2684410 h 3221116"/>
              <a:gd name="connsiteX32" fmla="*/ 2324866 w 3151233"/>
              <a:gd name="connsiteY32" fmla="*/ 3053856 h 3221116"/>
              <a:gd name="connsiteX33" fmla="*/ 294693 w 3151233"/>
              <a:gd name="connsiteY33" fmla="*/ 2539075 h 3221116"/>
              <a:gd name="connsiteX34" fmla="*/ 489947 w 3151233"/>
              <a:gd name="connsiteY34" fmla="*/ 453774 h 3221116"/>
              <a:gd name="connsiteX35" fmla="*/ 1651152 w 3151233"/>
              <a:gd name="connsiteY35" fmla="*/ 501 h 3221116"/>
              <a:gd name="connsiteX0" fmla="*/ 2664630 w 3161851"/>
              <a:gd name="connsiteY0" fmla="*/ 2175617 h 3221116"/>
              <a:gd name="connsiteX1" fmla="*/ 2658205 w 3161851"/>
              <a:gd name="connsiteY1" fmla="*/ 2178566 h 3221116"/>
              <a:gd name="connsiteX2" fmla="*/ 2664630 w 3161851"/>
              <a:gd name="connsiteY2" fmla="*/ 2175617 h 3221116"/>
              <a:gd name="connsiteX3" fmla="*/ 1477043 w 3161851"/>
              <a:gd name="connsiteY3" fmla="*/ 1144372 h 3221116"/>
              <a:gd name="connsiteX4" fmla="*/ 1409070 w 3161851"/>
              <a:gd name="connsiteY4" fmla="*/ 1159393 h 3221116"/>
              <a:gd name="connsiteX5" fmla="*/ 1152384 w 3161851"/>
              <a:gd name="connsiteY5" fmla="*/ 1703728 h 3221116"/>
              <a:gd name="connsiteX6" fmla="*/ 1514013 w 3161851"/>
              <a:gd name="connsiteY6" fmla="*/ 2152290 h 3221116"/>
              <a:gd name="connsiteX7" fmla="*/ 1850815 w 3161851"/>
              <a:gd name="connsiteY7" fmla="*/ 1654259 h 3221116"/>
              <a:gd name="connsiteX8" fmla="*/ 1830467 w 3161851"/>
              <a:gd name="connsiteY8" fmla="*/ 1515986 h 3221116"/>
              <a:gd name="connsiteX9" fmla="*/ 1477043 w 3161851"/>
              <a:gd name="connsiteY9" fmla="*/ 1144372 h 3221116"/>
              <a:gd name="connsiteX10" fmla="*/ 1651152 w 3161851"/>
              <a:gd name="connsiteY10" fmla="*/ 501 h 3221116"/>
              <a:gd name="connsiteX11" fmla="*/ 2580395 w 3161851"/>
              <a:gd name="connsiteY11" fmla="*/ 324821 h 3221116"/>
              <a:gd name="connsiteX12" fmla="*/ 3030464 w 3161851"/>
              <a:gd name="connsiteY12" fmla="*/ 2249544 h 3221116"/>
              <a:gd name="connsiteX13" fmla="*/ 2585849 w 3161851"/>
              <a:gd name="connsiteY13" fmla="*/ 2588887 h 3221116"/>
              <a:gd name="connsiteX14" fmla="*/ 1973374 w 3161851"/>
              <a:gd name="connsiteY14" fmla="*/ 2195096 h 3221116"/>
              <a:gd name="connsiteX15" fmla="*/ 1390827 w 3161851"/>
              <a:gd name="connsiteY15" fmla="*/ 2527630 h 3221116"/>
              <a:gd name="connsiteX16" fmla="*/ 783896 w 3161851"/>
              <a:gd name="connsiteY16" fmla="*/ 1665044 h 3221116"/>
              <a:gd name="connsiteX17" fmla="*/ 1268509 w 3161851"/>
              <a:gd name="connsiteY17" fmla="*/ 819983 h 3221116"/>
              <a:gd name="connsiteX18" fmla="*/ 1328805 w 3161851"/>
              <a:gd name="connsiteY18" fmla="*/ 807930 h 3221116"/>
              <a:gd name="connsiteX19" fmla="*/ 1390827 w 3161851"/>
              <a:gd name="connsiteY19" fmla="*/ 802457 h 3221116"/>
              <a:gd name="connsiteX20" fmla="*/ 1462242 w 3161851"/>
              <a:gd name="connsiteY20" fmla="*/ 801708 h 3221116"/>
              <a:gd name="connsiteX21" fmla="*/ 1956122 w 3161851"/>
              <a:gd name="connsiteY21" fmla="*/ 1110076 h 3221116"/>
              <a:gd name="connsiteX22" fmla="*/ 1973374 w 3161851"/>
              <a:gd name="connsiteY22" fmla="*/ 875315 h 3221116"/>
              <a:gd name="connsiteX23" fmla="*/ 2333414 w 3161851"/>
              <a:gd name="connsiteY23" fmla="*/ 875315 h 3221116"/>
              <a:gd name="connsiteX24" fmla="*/ 2324788 w 3161851"/>
              <a:gd name="connsiteY24" fmla="*/ 2054049 h 3221116"/>
              <a:gd name="connsiteX25" fmla="*/ 2661746 w 3161851"/>
              <a:gd name="connsiteY25" fmla="*/ 2179658 h 3221116"/>
              <a:gd name="connsiteX26" fmla="*/ 2691046 w 3161851"/>
              <a:gd name="connsiteY26" fmla="*/ 2188689 h 3221116"/>
              <a:gd name="connsiteX27" fmla="*/ 2667011 w 3161851"/>
              <a:gd name="connsiteY27" fmla="*/ 2175828 h 3221116"/>
              <a:gd name="connsiteX28" fmla="*/ 2332141 w 3161851"/>
              <a:gd name="connsiteY28" fmla="*/ 653899 h 3221116"/>
              <a:gd name="connsiteX29" fmla="*/ 776764 w 3161851"/>
              <a:gd name="connsiteY29" fmla="*/ 749845 h 3221116"/>
              <a:gd name="connsiteX30" fmla="*/ 631487 w 3161851"/>
              <a:gd name="connsiteY30" fmla="*/ 2301392 h 3221116"/>
              <a:gd name="connsiteX31" fmla="*/ 2142017 w 3161851"/>
              <a:gd name="connsiteY31" fmla="*/ 2684410 h 3221116"/>
              <a:gd name="connsiteX32" fmla="*/ 2324866 w 3161851"/>
              <a:gd name="connsiteY32" fmla="*/ 3053856 h 3221116"/>
              <a:gd name="connsiteX33" fmla="*/ 294693 w 3161851"/>
              <a:gd name="connsiteY33" fmla="*/ 2539075 h 3221116"/>
              <a:gd name="connsiteX34" fmla="*/ 489947 w 3161851"/>
              <a:gd name="connsiteY34" fmla="*/ 453774 h 3221116"/>
              <a:gd name="connsiteX35" fmla="*/ 1651152 w 3161851"/>
              <a:gd name="connsiteY35" fmla="*/ 501 h 3221116"/>
              <a:gd name="connsiteX0" fmla="*/ 2664630 w 3182629"/>
              <a:gd name="connsiteY0" fmla="*/ 2175617 h 3221116"/>
              <a:gd name="connsiteX1" fmla="*/ 2658205 w 3182629"/>
              <a:gd name="connsiteY1" fmla="*/ 2178566 h 3221116"/>
              <a:gd name="connsiteX2" fmla="*/ 2664630 w 3182629"/>
              <a:gd name="connsiteY2" fmla="*/ 2175617 h 3221116"/>
              <a:gd name="connsiteX3" fmla="*/ 1477043 w 3182629"/>
              <a:gd name="connsiteY3" fmla="*/ 1144372 h 3221116"/>
              <a:gd name="connsiteX4" fmla="*/ 1409070 w 3182629"/>
              <a:gd name="connsiteY4" fmla="*/ 1159393 h 3221116"/>
              <a:gd name="connsiteX5" fmla="*/ 1152384 w 3182629"/>
              <a:gd name="connsiteY5" fmla="*/ 1703728 h 3221116"/>
              <a:gd name="connsiteX6" fmla="*/ 1514013 w 3182629"/>
              <a:gd name="connsiteY6" fmla="*/ 2152290 h 3221116"/>
              <a:gd name="connsiteX7" fmla="*/ 1850815 w 3182629"/>
              <a:gd name="connsiteY7" fmla="*/ 1654259 h 3221116"/>
              <a:gd name="connsiteX8" fmla="*/ 1830467 w 3182629"/>
              <a:gd name="connsiteY8" fmla="*/ 1515986 h 3221116"/>
              <a:gd name="connsiteX9" fmla="*/ 1477043 w 3182629"/>
              <a:gd name="connsiteY9" fmla="*/ 1144372 h 3221116"/>
              <a:gd name="connsiteX10" fmla="*/ 1651152 w 3182629"/>
              <a:gd name="connsiteY10" fmla="*/ 501 h 3221116"/>
              <a:gd name="connsiteX11" fmla="*/ 2580395 w 3182629"/>
              <a:gd name="connsiteY11" fmla="*/ 324821 h 3221116"/>
              <a:gd name="connsiteX12" fmla="*/ 3030464 w 3182629"/>
              <a:gd name="connsiteY12" fmla="*/ 2249544 h 3221116"/>
              <a:gd name="connsiteX13" fmla="*/ 2585849 w 3182629"/>
              <a:gd name="connsiteY13" fmla="*/ 2588887 h 3221116"/>
              <a:gd name="connsiteX14" fmla="*/ 1973374 w 3182629"/>
              <a:gd name="connsiteY14" fmla="*/ 2195096 h 3221116"/>
              <a:gd name="connsiteX15" fmla="*/ 1390827 w 3182629"/>
              <a:gd name="connsiteY15" fmla="*/ 2527630 h 3221116"/>
              <a:gd name="connsiteX16" fmla="*/ 783896 w 3182629"/>
              <a:gd name="connsiteY16" fmla="*/ 1665044 h 3221116"/>
              <a:gd name="connsiteX17" fmla="*/ 1268509 w 3182629"/>
              <a:gd name="connsiteY17" fmla="*/ 819983 h 3221116"/>
              <a:gd name="connsiteX18" fmla="*/ 1328805 w 3182629"/>
              <a:gd name="connsiteY18" fmla="*/ 807930 h 3221116"/>
              <a:gd name="connsiteX19" fmla="*/ 1390827 w 3182629"/>
              <a:gd name="connsiteY19" fmla="*/ 802457 h 3221116"/>
              <a:gd name="connsiteX20" fmla="*/ 1462242 w 3182629"/>
              <a:gd name="connsiteY20" fmla="*/ 801708 h 3221116"/>
              <a:gd name="connsiteX21" fmla="*/ 1956122 w 3182629"/>
              <a:gd name="connsiteY21" fmla="*/ 1110076 h 3221116"/>
              <a:gd name="connsiteX22" fmla="*/ 1973374 w 3182629"/>
              <a:gd name="connsiteY22" fmla="*/ 875315 h 3221116"/>
              <a:gd name="connsiteX23" fmla="*/ 2333414 w 3182629"/>
              <a:gd name="connsiteY23" fmla="*/ 875315 h 3221116"/>
              <a:gd name="connsiteX24" fmla="*/ 2324788 w 3182629"/>
              <a:gd name="connsiteY24" fmla="*/ 2054049 h 3221116"/>
              <a:gd name="connsiteX25" fmla="*/ 2661746 w 3182629"/>
              <a:gd name="connsiteY25" fmla="*/ 2179658 h 3221116"/>
              <a:gd name="connsiteX26" fmla="*/ 2691046 w 3182629"/>
              <a:gd name="connsiteY26" fmla="*/ 2188689 h 3221116"/>
              <a:gd name="connsiteX27" fmla="*/ 2667011 w 3182629"/>
              <a:gd name="connsiteY27" fmla="*/ 2175828 h 3221116"/>
              <a:gd name="connsiteX28" fmla="*/ 2332141 w 3182629"/>
              <a:gd name="connsiteY28" fmla="*/ 653899 h 3221116"/>
              <a:gd name="connsiteX29" fmla="*/ 776764 w 3182629"/>
              <a:gd name="connsiteY29" fmla="*/ 749845 h 3221116"/>
              <a:gd name="connsiteX30" fmla="*/ 631487 w 3182629"/>
              <a:gd name="connsiteY30" fmla="*/ 2301392 h 3221116"/>
              <a:gd name="connsiteX31" fmla="*/ 2142017 w 3182629"/>
              <a:gd name="connsiteY31" fmla="*/ 2684410 h 3221116"/>
              <a:gd name="connsiteX32" fmla="*/ 2324866 w 3182629"/>
              <a:gd name="connsiteY32" fmla="*/ 3053856 h 3221116"/>
              <a:gd name="connsiteX33" fmla="*/ 294693 w 3182629"/>
              <a:gd name="connsiteY33" fmla="*/ 2539075 h 3221116"/>
              <a:gd name="connsiteX34" fmla="*/ 489947 w 3182629"/>
              <a:gd name="connsiteY34" fmla="*/ 453774 h 3221116"/>
              <a:gd name="connsiteX35" fmla="*/ 1651152 w 3182629"/>
              <a:gd name="connsiteY35" fmla="*/ 501 h 3221116"/>
              <a:gd name="connsiteX0" fmla="*/ 2664630 w 3189723"/>
              <a:gd name="connsiteY0" fmla="*/ 2175617 h 3221116"/>
              <a:gd name="connsiteX1" fmla="*/ 2658205 w 3189723"/>
              <a:gd name="connsiteY1" fmla="*/ 2178566 h 3221116"/>
              <a:gd name="connsiteX2" fmla="*/ 2664630 w 3189723"/>
              <a:gd name="connsiteY2" fmla="*/ 2175617 h 3221116"/>
              <a:gd name="connsiteX3" fmla="*/ 1477043 w 3189723"/>
              <a:gd name="connsiteY3" fmla="*/ 1144372 h 3221116"/>
              <a:gd name="connsiteX4" fmla="*/ 1409070 w 3189723"/>
              <a:gd name="connsiteY4" fmla="*/ 1159393 h 3221116"/>
              <a:gd name="connsiteX5" fmla="*/ 1152384 w 3189723"/>
              <a:gd name="connsiteY5" fmla="*/ 1703728 h 3221116"/>
              <a:gd name="connsiteX6" fmla="*/ 1514013 w 3189723"/>
              <a:gd name="connsiteY6" fmla="*/ 2152290 h 3221116"/>
              <a:gd name="connsiteX7" fmla="*/ 1850815 w 3189723"/>
              <a:gd name="connsiteY7" fmla="*/ 1654259 h 3221116"/>
              <a:gd name="connsiteX8" fmla="*/ 1830467 w 3189723"/>
              <a:gd name="connsiteY8" fmla="*/ 1515986 h 3221116"/>
              <a:gd name="connsiteX9" fmla="*/ 1477043 w 3189723"/>
              <a:gd name="connsiteY9" fmla="*/ 1144372 h 3221116"/>
              <a:gd name="connsiteX10" fmla="*/ 1651152 w 3189723"/>
              <a:gd name="connsiteY10" fmla="*/ 501 h 3221116"/>
              <a:gd name="connsiteX11" fmla="*/ 2580395 w 3189723"/>
              <a:gd name="connsiteY11" fmla="*/ 324821 h 3221116"/>
              <a:gd name="connsiteX12" fmla="*/ 3030464 w 3189723"/>
              <a:gd name="connsiteY12" fmla="*/ 2249544 h 3221116"/>
              <a:gd name="connsiteX13" fmla="*/ 2585849 w 3189723"/>
              <a:gd name="connsiteY13" fmla="*/ 2588887 h 3221116"/>
              <a:gd name="connsiteX14" fmla="*/ 1973374 w 3189723"/>
              <a:gd name="connsiteY14" fmla="*/ 2195096 h 3221116"/>
              <a:gd name="connsiteX15" fmla="*/ 1390827 w 3189723"/>
              <a:gd name="connsiteY15" fmla="*/ 2527630 h 3221116"/>
              <a:gd name="connsiteX16" fmla="*/ 783896 w 3189723"/>
              <a:gd name="connsiteY16" fmla="*/ 1665044 h 3221116"/>
              <a:gd name="connsiteX17" fmla="*/ 1268509 w 3189723"/>
              <a:gd name="connsiteY17" fmla="*/ 819983 h 3221116"/>
              <a:gd name="connsiteX18" fmla="*/ 1328805 w 3189723"/>
              <a:gd name="connsiteY18" fmla="*/ 807930 h 3221116"/>
              <a:gd name="connsiteX19" fmla="*/ 1390827 w 3189723"/>
              <a:gd name="connsiteY19" fmla="*/ 802457 h 3221116"/>
              <a:gd name="connsiteX20" fmla="*/ 1462242 w 3189723"/>
              <a:gd name="connsiteY20" fmla="*/ 801708 h 3221116"/>
              <a:gd name="connsiteX21" fmla="*/ 1956122 w 3189723"/>
              <a:gd name="connsiteY21" fmla="*/ 1110076 h 3221116"/>
              <a:gd name="connsiteX22" fmla="*/ 1973374 w 3189723"/>
              <a:gd name="connsiteY22" fmla="*/ 875315 h 3221116"/>
              <a:gd name="connsiteX23" fmla="*/ 2333414 w 3189723"/>
              <a:gd name="connsiteY23" fmla="*/ 875315 h 3221116"/>
              <a:gd name="connsiteX24" fmla="*/ 2324788 w 3189723"/>
              <a:gd name="connsiteY24" fmla="*/ 2054049 h 3221116"/>
              <a:gd name="connsiteX25" fmla="*/ 2661746 w 3189723"/>
              <a:gd name="connsiteY25" fmla="*/ 2179658 h 3221116"/>
              <a:gd name="connsiteX26" fmla="*/ 2691046 w 3189723"/>
              <a:gd name="connsiteY26" fmla="*/ 2188689 h 3221116"/>
              <a:gd name="connsiteX27" fmla="*/ 2667011 w 3189723"/>
              <a:gd name="connsiteY27" fmla="*/ 2175828 h 3221116"/>
              <a:gd name="connsiteX28" fmla="*/ 2332141 w 3189723"/>
              <a:gd name="connsiteY28" fmla="*/ 653899 h 3221116"/>
              <a:gd name="connsiteX29" fmla="*/ 776764 w 3189723"/>
              <a:gd name="connsiteY29" fmla="*/ 749845 h 3221116"/>
              <a:gd name="connsiteX30" fmla="*/ 631487 w 3189723"/>
              <a:gd name="connsiteY30" fmla="*/ 2301392 h 3221116"/>
              <a:gd name="connsiteX31" fmla="*/ 2142017 w 3189723"/>
              <a:gd name="connsiteY31" fmla="*/ 2684410 h 3221116"/>
              <a:gd name="connsiteX32" fmla="*/ 2324866 w 3189723"/>
              <a:gd name="connsiteY32" fmla="*/ 3053856 h 3221116"/>
              <a:gd name="connsiteX33" fmla="*/ 294693 w 3189723"/>
              <a:gd name="connsiteY33" fmla="*/ 2539075 h 3221116"/>
              <a:gd name="connsiteX34" fmla="*/ 489947 w 3189723"/>
              <a:gd name="connsiteY34" fmla="*/ 453774 h 3221116"/>
              <a:gd name="connsiteX35" fmla="*/ 1651152 w 3189723"/>
              <a:gd name="connsiteY35" fmla="*/ 501 h 3221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3189723" h="3221116">
                <a:moveTo>
                  <a:pt x="2664630" y="2175617"/>
                </a:moveTo>
                <a:lnTo>
                  <a:pt x="2658205" y="2178566"/>
                </a:lnTo>
                <a:cubicBezTo>
                  <a:pt x="2662222" y="2175972"/>
                  <a:pt x="2664284" y="2175096"/>
                  <a:pt x="2664630" y="2175617"/>
                </a:cubicBezTo>
                <a:close/>
                <a:moveTo>
                  <a:pt x="1477043" y="1144372"/>
                </a:moveTo>
                <a:lnTo>
                  <a:pt x="1409070" y="1159393"/>
                </a:lnTo>
                <a:cubicBezTo>
                  <a:pt x="1167974" y="1216277"/>
                  <a:pt x="1134894" y="1538245"/>
                  <a:pt x="1152384" y="1703728"/>
                </a:cubicBezTo>
                <a:cubicBezTo>
                  <a:pt x="1169874" y="1869211"/>
                  <a:pt x="1272747" y="2156947"/>
                  <a:pt x="1514013" y="2152290"/>
                </a:cubicBezTo>
                <a:cubicBezTo>
                  <a:pt x="1680659" y="2149073"/>
                  <a:pt x="1865876" y="1940767"/>
                  <a:pt x="1850815" y="1654259"/>
                </a:cubicBezTo>
                <a:cubicBezTo>
                  <a:pt x="1844015" y="1608142"/>
                  <a:pt x="1837162" y="1561942"/>
                  <a:pt x="1830467" y="1515986"/>
                </a:cubicBezTo>
                <a:cubicBezTo>
                  <a:pt x="1779361" y="1292438"/>
                  <a:pt x="1635542" y="1134285"/>
                  <a:pt x="1477043" y="1144372"/>
                </a:cubicBezTo>
                <a:close/>
                <a:moveTo>
                  <a:pt x="1651152" y="501"/>
                </a:moveTo>
                <a:cubicBezTo>
                  <a:pt x="1977584" y="8635"/>
                  <a:pt x="2235425" y="52153"/>
                  <a:pt x="2580395" y="324821"/>
                </a:cubicBezTo>
                <a:cubicBezTo>
                  <a:pt x="3000061" y="656529"/>
                  <a:pt x="3430704" y="1549940"/>
                  <a:pt x="3030464" y="2249544"/>
                </a:cubicBezTo>
                <a:cubicBezTo>
                  <a:pt x="2882259" y="2451798"/>
                  <a:pt x="2785813" y="2507403"/>
                  <a:pt x="2585849" y="2588887"/>
                </a:cubicBezTo>
                <a:cubicBezTo>
                  <a:pt x="2194785" y="2615774"/>
                  <a:pt x="1984876" y="2478759"/>
                  <a:pt x="1973374" y="2195096"/>
                </a:cubicBezTo>
                <a:cubicBezTo>
                  <a:pt x="1841986" y="2496540"/>
                  <a:pt x="1610941" y="2555551"/>
                  <a:pt x="1390827" y="2527630"/>
                </a:cubicBezTo>
                <a:cubicBezTo>
                  <a:pt x="1131071" y="2494680"/>
                  <a:pt x="853863" y="2136270"/>
                  <a:pt x="783896" y="1665044"/>
                </a:cubicBezTo>
                <a:cubicBezTo>
                  <a:pt x="715204" y="1202409"/>
                  <a:pt x="991941" y="900416"/>
                  <a:pt x="1268509" y="819983"/>
                </a:cubicBezTo>
                <a:cubicBezTo>
                  <a:pt x="1288264" y="814237"/>
                  <a:pt x="1308391" y="810536"/>
                  <a:pt x="1328805" y="807930"/>
                </a:cubicBezTo>
                <a:cubicBezTo>
                  <a:pt x="1349219" y="805325"/>
                  <a:pt x="1369921" y="803817"/>
                  <a:pt x="1390827" y="802457"/>
                </a:cubicBezTo>
                <a:cubicBezTo>
                  <a:pt x="1416795" y="800769"/>
                  <a:pt x="1355770" y="788713"/>
                  <a:pt x="1462242" y="801708"/>
                </a:cubicBezTo>
                <a:cubicBezTo>
                  <a:pt x="1599590" y="818472"/>
                  <a:pt x="1776043" y="890774"/>
                  <a:pt x="1956122" y="1110076"/>
                </a:cubicBezTo>
                <a:lnTo>
                  <a:pt x="1973374" y="875315"/>
                </a:lnTo>
                <a:lnTo>
                  <a:pt x="2333414" y="875315"/>
                </a:lnTo>
                <a:cubicBezTo>
                  <a:pt x="2330539" y="1325736"/>
                  <a:pt x="2327663" y="1603628"/>
                  <a:pt x="2324788" y="2054049"/>
                </a:cubicBezTo>
                <a:cubicBezTo>
                  <a:pt x="2290850" y="2479718"/>
                  <a:pt x="2627788" y="2217580"/>
                  <a:pt x="2661746" y="2179658"/>
                </a:cubicBezTo>
                <a:lnTo>
                  <a:pt x="2691046" y="2188689"/>
                </a:lnTo>
                <a:lnTo>
                  <a:pt x="2667011" y="2175828"/>
                </a:lnTo>
                <a:cubicBezTo>
                  <a:pt x="2945550" y="1655295"/>
                  <a:pt x="2803444" y="1009445"/>
                  <a:pt x="2332141" y="653899"/>
                </a:cubicBezTo>
                <a:cubicBezTo>
                  <a:pt x="1860838" y="298353"/>
                  <a:pt x="1200794" y="339069"/>
                  <a:pt x="776764" y="749845"/>
                </a:cubicBezTo>
                <a:cubicBezTo>
                  <a:pt x="352733" y="1160621"/>
                  <a:pt x="291083" y="1819040"/>
                  <a:pt x="631487" y="2301392"/>
                </a:cubicBezTo>
                <a:cubicBezTo>
                  <a:pt x="971891" y="2783745"/>
                  <a:pt x="1612904" y="2946283"/>
                  <a:pt x="2142017" y="2684410"/>
                </a:cubicBezTo>
                <a:lnTo>
                  <a:pt x="2324866" y="3053856"/>
                </a:lnTo>
                <a:cubicBezTo>
                  <a:pt x="1613730" y="3405817"/>
                  <a:pt x="752200" y="3187363"/>
                  <a:pt x="294693" y="2539075"/>
                </a:cubicBezTo>
                <a:cubicBezTo>
                  <a:pt x="-162814" y="1890787"/>
                  <a:pt x="-79956" y="1005863"/>
                  <a:pt x="489947" y="453774"/>
                </a:cubicBezTo>
                <a:cubicBezTo>
                  <a:pt x="810518" y="143225"/>
                  <a:pt x="1231454" y="-9956"/>
                  <a:pt x="1651152" y="50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03" name="Left Arrow 1">
            <a:extLst>
              <a:ext uri="{FF2B5EF4-FFF2-40B4-BE49-F238E27FC236}">
                <a16:creationId xmlns:a16="http://schemas.microsoft.com/office/drawing/2014/main" id="{1947BE1D-5A1D-43CF-B583-1D9110F2864D}"/>
              </a:ext>
            </a:extLst>
          </p:cNvPr>
          <p:cNvSpPr>
            <a:spLocks noChangeAspect="1"/>
          </p:cNvSpPr>
          <p:nvPr/>
        </p:nvSpPr>
        <p:spPr>
          <a:xfrm>
            <a:off x="11088980" y="5624208"/>
            <a:ext cx="544340" cy="529812"/>
          </a:xfrm>
          <a:custGeom>
            <a:avLst/>
            <a:gdLst/>
            <a:ahLst/>
            <a:cxnLst/>
            <a:rect l="l" t="t" r="r" b="b"/>
            <a:pathLst>
              <a:path w="3306630" h="3218379">
                <a:moveTo>
                  <a:pt x="0" y="2085651"/>
                </a:moveTo>
                <a:cubicBezTo>
                  <a:pt x="253919" y="2342528"/>
                  <a:pt x="881542" y="2297196"/>
                  <a:pt x="1388167" y="2271654"/>
                </a:cubicBezTo>
                <a:lnTo>
                  <a:pt x="1417952" y="2988872"/>
                </a:lnTo>
                <a:lnTo>
                  <a:pt x="717647" y="2950294"/>
                </a:lnTo>
                <a:cubicBezTo>
                  <a:pt x="467617" y="2928101"/>
                  <a:pt x="217417" y="2555860"/>
                  <a:pt x="0" y="2085651"/>
                </a:cubicBezTo>
                <a:close/>
                <a:moveTo>
                  <a:pt x="1969797" y="2019847"/>
                </a:moveTo>
                <a:lnTo>
                  <a:pt x="1969797" y="2274913"/>
                </a:lnTo>
                <a:lnTo>
                  <a:pt x="2657809" y="2274913"/>
                </a:lnTo>
                <a:cubicBezTo>
                  <a:pt x="2787205" y="2599270"/>
                  <a:pt x="2968360" y="2923626"/>
                  <a:pt x="2675062" y="2954686"/>
                </a:cubicBezTo>
                <a:lnTo>
                  <a:pt x="1969797" y="2963313"/>
                </a:lnTo>
                <a:lnTo>
                  <a:pt x="1969797" y="3218379"/>
                </a:lnTo>
                <a:lnTo>
                  <a:pt x="1429598" y="2619113"/>
                </a:lnTo>
                <a:close/>
                <a:moveTo>
                  <a:pt x="2961009" y="1275432"/>
                </a:moveTo>
                <a:lnTo>
                  <a:pt x="3277752" y="1901203"/>
                </a:lnTo>
                <a:cubicBezTo>
                  <a:pt x="3383548" y="2128832"/>
                  <a:pt x="3186278" y="2531632"/>
                  <a:pt x="2887773" y="2955026"/>
                </a:cubicBezTo>
                <a:cubicBezTo>
                  <a:pt x="2983276" y="2606687"/>
                  <a:pt x="2630206" y="2085815"/>
                  <a:pt x="2354773" y="1659836"/>
                </a:cubicBezTo>
                <a:close/>
                <a:moveTo>
                  <a:pt x="1019997" y="990789"/>
                </a:moveTo>
                <a:lnTo>
                  <a:pt x="1268877" y="1758248"/>
                </a:lnTo>
                <a:lnTo>
                  <a:pt x="1047983" y="1630715"/>
                </a:lnTo>
                <a:lnTo>
                  <a:pt x="703977" y="2226552"/>
                </a:lnTo>
                <a:cubicBezTo>
                  <a:pt x="358378" y="2176433"/>
                  <a:pt x="-13100" y="2171140"/>
                  <a:pt x="106650" y="1901606"/>
                </a:cubicBezTo>
                <a:lnTo>
                  <a:pt x="451811" y="1286515"/>
                </a:lnTo>
                <a:lnTo>
                  <a:pt x="230918" y="1158982"/>
                </a:lnTo>
                <a:close/>
                <a:moveTo>
                  <a:pt x="2174825" y="119764"/>
                </a:moveTo>
                <a:cubicBezTo>
                  <a:pt x="2220451" y="119103"/>
                  <a:pt x="2264887" y="143875"/>
                  <a:pt x="2308274" y="203493"/>
                </a:cubicBezTo>
                <a:lnTo>
                  <a:pt x="2668377" y="809957"/>
                </a:lnTo>
                <a:lnTo>
                  <a:pt x="2889271" y="682424"/>
                </a:lnTo>
                <a:lnTo>
                  <a:pt x="2640391" y="1449883"/>
                </a:lnTo>
                <a:lnTo>
                  <a:pt x="1851312" y="1281690"/>
                </a:lnTo>
                <a:lnTo>
                  <a:pt x="2072206" y="1154157"/>
                </a:lnTo>
                <a:lnTo>
                  <a:pt x="1728200" y="558321"/>
                </a:lnTo>
                <a:cubicBezTo>
                  <a:pt x="1890352" y="352642"/>
                  <a:pt x="2037947" y="121750"/>
                  <a:pt x="2174825" y="119764"/>
                </a:cubicBezTo>
                <a:close/>
                <a:moveTo>
                  <a:pt x="1831774" y="30"/>
                </a:moveTo>
                <a:cubicBezTo>
                  <a:pt x="1948530" y="539"/>
                  <a:pt x="2073232" y="7407"/>
                  <a:pt x="2202212" y="19111"/>
                </a:cubicBezTo>
                <a:cubicBezTo>
                  <a:pt x="1852790" y="110572"/>
                  <a:pt x="1578238" y="676776"/>
                  <a:pt x="1347045" y="1128297"/>
                </a:cubicBezTo>
                <a:lnTo>
                  <a:pt x="711024" y="795483"/>
                </a:lnTo>
                <a:lnTo>
                  <a:pt x="1094586" y="208291"/>
                </a:lnTo>
                <a:cubicBezTo>
                  <a:pt x="1202761" y="54213"/>
                  <a:pt x="1481508" y="-1496"/>
                  <a:pt x="1831774" y="3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04" name="Oval 35">
            <a:extLst>
              <a:ext uri="{FF2B5EF4-FFF2-40B4-BE49-F238E27FC236}">
                <a16:creationId xmlns:a16="http://schemas.microsoft.com/office/drawing/2014/main" id="{BCF76AF1-1ADE-45FB-9D44-99BC7FEECFA3}"/>
              </a:ext>
            </a:extLst>
          </p:cNvPr>
          <p:cNvSpPr/>
          <p:nvPr/>
        </p:nvSpPr>
        <p:spPr>
          <a:xfrm>
            <a:off x="10359195" y="5625275"/>
            <a:ext cx="426213" cy="537400"/>
          </a:xfrm>
          <a:custGeom>
            <a:avLst/>
            <a:gdLst/>
            <a:ahLst/>
            <a:cxnLst/>
            <a:rect l="l" t="t" r="r" b="b"/>
            <a:pathLst>
              <a:path w="2548531" h="3213371">
                <a:moveTo>
                  <a:pt x="792000" y="2498954"/>
                </a:moveTo>
                <a:lnTo>
                  <a:pt x="792000" y="2641726"/>
                </a:lnTo>
                <a:cubicBezTo>
                  <a:pt x="463357" y="2661706"/>
                  <a:pt x="216000" y="2748872"/>
                  <a:pt x="216000" y="2853371"/>
                </a:cubicBezTo>
                <a:cubicBezTo>
                  <a:pt x="216000" y="2972665"/>
                  <a:pt x="538355" y="3069371"/>
                  <a:pt x="936000" y="3069371"/>
                </a:cubicBezTo>
                <a:cubicBezTo>
                  <a:pt x="1333645" y="3069371"/>
                  <a:pt x="1656000" y="2972665"/>
                  <a:pt x="1656000" y="2853371"/>
                </a:cubicBezTo>
                <a:cubicBezTo>
                  <a:pt x="1656000" y="2748872"/>
                  <a:pt x="1408644" y="2661706"/>
                  <a:pt x="1080000" y="2641726"/>
                </a:cubicBezTo>
                <a:lnTo>
                  <a:pt x="1080000" y="2498954"/>
                </a:lnTo>
                <a:cubicBezTo>
                  <a:pt x="1528614" y="2524263"/>
                  <a:pt x="1872000" y="2673393"/>
                  <a:pt x="1872000" y="2853371"/>
                </a:cubicBezTo>
                <a:cubicBezTo>
                  <a:pt x="1872000" y="3052194"/>
                  <a:pt x="1452939" y="3213371"/>
                  <a:pt x="936000" y="3213371"/>
                </a:cubicBezTo>
                <a:cubicBezTo>
                  <a:pt x="419061" y="3213371"/>
                  <a:pt x="0" y="3052194"/>
                  <a:pt x="0" y="2853371"/>
                </a:cubicBezTo>
                <a:cubicBezTo>
                  <a:pt x="0" y="2673393"/>
                  <a:pt x="343386" y="2524263"/>
                  <a:pt x="792000" y="2498954"/>
                </a:cubicBezTo>
                <a:close/>
                <a:moveTo>
                  <a:pt x="2190403" y="180020"/>
                </a:moveTo>
                <a:cubicBezTo>
                  <a:pt x="2388233" y="180020"/>
                  <a:pt x="2548531" y="236495"/>
                  <a:pt x="2548531" y="306081"/>
                </a:cubicBezTo>
                <a:lnTo>
                  <a:pt x="2548531" y="1314569"/>
                </a:lnTo>
                <a:cubicBezTo>
                  <a:pt x="2548531" y="1244983"/>
                  <a:pt x="2388233" y="1188508"/>
                  <a:pt x="2190403" y="1188508"/>
                </a:cubicBezTo>
                <a:cubicBezTo>
                  <a:pt x="1992574" y="1188508"/>
                  <a:pt x="1832276" y="1244983"/>
                  <a:pt x="1832276" y="1314569"/>
                </a:cubicBezTo>
                <a:cubicBezTo>
                  <a:pt x="1832276" y="1384155"/>
                  <a:pt x="1671978" y="1440630"/>
                  <a:pt x="1474148" y="1440630"/>
                </a:cubicBezTo>
                <a:cubicBezTo>
                  <a:pt x="1276318" y="1440630"/>
                  <a:pt x="1116020" y="1384155"/>
                  <a:pt x="1116020" y="1314569"/>
                </a:cubicBezTo>
                <a:lnTo>
                  <a:pt x="1116020" y="306081"/>
                </a:lnTo>
                <a:cubicBezTo>
                  <a:pt x="1116020" y="375667"/>
                  <a:pt x="1276318" y="432142"/>
                  <a:pt x="1474148" y="432142"/>
                </a:cubicBezTo>
                <a:cubicBezTo>
                  <a:pt x="1671978" y="432142"/>
                  <a:pt x="1832276" y="375667"/>
                  <a:pt x="1832276" y="306081"/>
                </a:cubicBezTo>
                <a:cubicBezTo>
                  <a:pt x="1832276" y="236495"/>
                  <a:pt x="1992574" y="180020"/>
                  <a:pt x="2190403" y="180020"/>
                </a:cubicBezTo>
                <a:close/>
                <a:moveTo>
                  <a:pt x="936000" y="0"/>
                </a:moveTo>
                <a:cubicBezTo>
                  <a:pt x="1035422" y="0"/>
                  <a:pt x="1116020" y="80598"/>
                  <a:pt x="1116020" y="180020"/>
                </a:cubicBezTo>
                <a:cubicBezTo>
                  <a:pt x="1116020" y="246019"/>
                  <a:pt x="1080504" y="303723"/>
                  <a:pt x="1026000" y="332457"/>
                </a:cubicBezTo>
                <a:lnTo>
                  <a:pt x="1026000" y="2887874"/>
                </a:lnTo>
                <a:lnTo>
                  <a:pt x="846000" y="2887874"/>
                </a:lnTo>
                <a:lnTo>
                  <a:pt x="846000" y="332457"/>
                </a:lnTo>
                <a:cubicBezTo>
                  <a:pt x="791497" y="303723"/>
                  <a:pt x="755980" y="246019"/>
                  <a:pt x="755980" y="180020"/>
                </a:cubicBezTo>
                <a:cubicBezTo>
                  <a:pt x="755980" y="80598"/>
                  <a:pt x="836578" y="0"/>
                  <a:pt x="936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21268218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Fully Editable Icon Sets: C</a:t>
            </a:r>
          </a:p>
        </p:txBody>
      </p:sp>
      <p:sp>
        <p:nvSpPr>
          <p:cNvPr id="54" name="Isosceles Triangle 68">
            <a:extLst>
              <a:ext uri="{FF2B5EF4-FFF2-40B4-BE49-F238E27FC236}">
                <a16:creationId xmlns:a16="http://schemas.microsoft.com/office/drawing/2014/main" id="{870C564B-4826-4504-AD55-BCA183FFA29B}"/>
              </a:ext>
            </a:extLst>
          </p:cNvPr>
          <p:cNvSpPr/>
          <p:nvPr/>
        </p:nvSpPr>
        <p:spPr>
          <a:xfrm rot="10800000">
            <a:off x="7871934" y="4610240"/>
            <a:ext cx="220703" cy="687310"/>
          </a:xfrm>
          <a:custGeom>
            <a:avLst/>
            <a:gdLst/>
            <a:ahLst/>
            <a:cxnLst/>
            <a:rect l="l" t="t" r="r" b="b"/>
            <a:pathLst>
              <a:path w="1040400" h="3240000">
                <a:moveTo>
                  <a:pt x="41345" y="940666"/>
                </a:moveTo>
                <a:lnTo>
                  <a:pt x="1242" y="653403"/>
                </a:lnTo>
                <a:lnTo>
                  <a:pt x="0" y="653403"/>
                </a:lnTo>
                <a:lnTo>
                  <a:pt x="1057" y="652077"/>
                </a:lnTo>
                <a:lnTo>
                  <a:pt x="447" y="647712"/>
                </a:lnTo>
                <a:lnTo>
                  <a:pt x="4531" y="647712"/>
                </a:lnTo>
                <a:lnTo>
                  <a:pt x="520200" y="0"/>
                </a:lnTo>
                <a:lnTo>
                  <a:pt x="659109" y="174478"/>
                </a:lnTo>
                <a:close/>
                <a:moveTo>
                  <a:pt x="101622" y="1372451"/>
                </a:moveTo>
                <a:lnTo>
                  <a:pt x="61820" y="1087335"/>
                </a:lnTo>
                <a:lnTo>
                  <a:pt x="728036" y="261055"/>
                </a:lnTo>
                <a:lnTo>
                  <a:pt x="870500" y="439998"/>
                </a:lnTo>
                <a:lnTo>
                  <a:pt x="860164" y="431664"/>
                </a:lnTo>
                <a:close/>
                <a:moveTo>
                  <a:pt x="161365" y="1800403"/>
                </a:moveTo>
                <a:lnTo>
                  <a:pt x="122098" y="1519120"/>
                </a:lnTo>
                <a:lnTo>
                  <a:pt x="930953" y="515931"/>
                </a:lnTo>
                <a:lnTo>
                  <a:pt x="1035869" y="647712"/>
                </a:lnTo>
                <a:lnTo>
                  <a:pt x="1039954" y="647712"/>
                </a:lnTo>
                <a:lnTo>
                  <a:pt x="1039345" y="652078"/>
                </a:lnTo>
                <a:lnTo>
                  <a:pt x="1040400" y="653403"/>
                </a:lnTo>
                <a:lnTo>
                  <a:pt x="1039160" y="653403"/>
                </a:lnTo>
                <a:lnTo>
                  <a:pt x="1029316" y="723920"/>
                </a:lnTo>
                <a:close/>
                <a:moveTo>
                  <a:pt x="217894" y="2205330"/>
                </a:moveTo>
                <a:lnTo>
                  <a:pt x="181840" y="1947070"/>
                </a:lnTo>
                <a:lnTo>
                  <a:pt x="1000266" y="932012"/>
                </a:lnTo>
                <a:lnTo>
                  <a:pt x="949113" y="1298429"/>
                </a:lnTo>
                <a:close/>
                <a:moveTo>
                  <a:pt x="330192" y="2564220"/>
                </a:moveTo>
                <a:lnTo>
                  <a:pt x="267995" y="2564220"/>
                </a:lnTo>
                <a:lnTo>
                  <a:pt x="237100" y="2342912"/>
                </a:lnTo>
                <a:lnTo>
                  <a:pt x="242309" y="2347112"/>
                </a:lnTo>
                <a:lnTo>
                  <a:pt x="920063" y="1506522"/>
                </a:lnTo>
                <a:lnTo>
                  <a:pt x="865005" y="1900914"/>
                </a:lnTo>
                <a:close/>
                <a:moveTo>
                  <a:pt x="772406" y="2564220"/>
                </a:moveTo>
                <a:lnTo>
                  <a:pt x="468924" y="2564220"/>
                </a:lnTo>
                <a:lnTo>
                  <a:pt x="835955" y="2109008"/>
                </a:lnTo>
                <a:close/>
                <a:moveTo>
                  <a:pt x="892044" y="3240000"/>
                </a:moveTo>
                <a:lnTo>
                  <a:pt x="148356" y="3240000"/>
                </a:lnTo>
                <a:lnTo>
                  <a:pt x="276144" y="2663936"/>
                </a:lnTo>
                <a:lnTo>
                  <a:pt x="764256" y="26639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5" name="Rectangle 9">
            <a:extLst>
              <a:ext uri="{FF2B5EF4-FFF2-40B4-BE49-F238E27FC236}">
                <a16:creationId xmlns:a16="http://schemas.microsoft.com/office/drawing/2014/main" id="{F4DF7C3C-D955-465B-A7ED-DA6CEFF74209}"/>
              </a:ext>
            </a:extLst>
          </p:cNvPr>
          <p:cNvSpPr/>
          <p:nvPr/>
        </p:nvSpPr>
        <p:spPr>
          <a:xfrm>
            <a:off x="8435540" y="4689594"/>
            <a:ext cx="529466" cy="528605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6" name="Isosceles Triangle 8">
            <a:extLst>
              <a:ext uri="{FF2B5EF4-FFF2-40B4-BE49-F238E27FC236}">
                <a16:creationId xmlns:a16="http://schemas.microsoft.com/office/drawing/2014/main" id="{FED1BF7A-7546-4AF8-89CC-3CEC8A5874C0}"/>
              </a:ext>
            </a:extLst>
          </p:cNvPr>
          <p:cNvSpPr/>
          <p:nvPr/>
        </p:nvSpPr>
        <p:spPr>
          <a:xfrm rot="16200000">
            <a:off x="4359308" y="3634371"/>
            <a:ext cx="444149" cy="529543"/>
          </a:xfrm>
          <a:custGeom>
            <a:avLst/>
            <a:gdLst/>
            <a:ahLst/>
            <a:cxnLst/>
            <a:rect l="l" t="t" r="r" b="b"/>
            <a:pathLst>
              <a:path w="2708011" h="3228660">
                <a:moveTo>
                  <a:pt x="1895121" y="2005092"/>
                </a:moveTo>
                <a:cubicBezTo>
                  <a:pt x="1769067" y="2196199"/>
                  <a:pt x="1559641" y="2315968"/>
                  <a:pt x="1331007" y="2327705"/>
                </a:cubicBezTo>
                <a:cubicBezTo>
                  <a:pt x="1102373" y="2339443"/>
                  <a:pt x="881783" y="2241749"/>
                  <a:pt x="736821" y="2064556"/>
                </a:cubicBezTo>
                <a:lnTo>
                  <a:pt x="885891" y="1942602"/>
                </a:lnTo>
                <a:cubicBezTo>
                  <a:pt x="992076" y="2072396"/>
                  <a:pt x="1153658" y="2143956"/>
                  <a:pt x="1321132" y="2135359"/>
                </a:cubicBezTo>
                <a:cubicBezTo>
                  <a:pt x="1488607" y="2126761"/>
                  <a:pt x="1642011" y="2039030"/>
                  <a:pt x="1734346" y="1899045"/>
                </a:cubicBezTo>
                <a:close/>
                <a:moveTo>
                  <a:pt x="2315256" y="2179725"/>
                </a:moveTo>
                <a:cubicBezTo>
                  <a:pt x="2124977" y="2519973"/>
                  <a:pt x="1777729" y="2743099"/>
                  <a:pt x="1389179" y="2774782"/>
                </a:cubicBezTo>
                <a:cubicBezTo>
                  <a:pt x="1000629" y="2806465"/>
                  <a:pt x="621821" y="2642541"/>
                  <a:pt x="378934" y="2337614"/>
                </a:cubicBezTo>
                <a:lnTo>
                  <a:pt x="519502" y="2225645"/>
                </a:lnTo>
                <a:cubicBezTo>
                  <a:pt x="725082" y="2483736"/>
                  <a:pt x="1045705" y="2622480"/>
                  <a:pt x="1374574" y="2595664"/>
                </a:cubicBezTo>
                <a:cubicBezTo>
                  <a:pt x="1703443" y="2568848"/>
                  <a:pt x="1997353" y="2379994"/>
                  <a:pt x="2158406" y="2092008"/>
                </a:cubicBezTo>
                <a:close/>
                <a:moveTo>
                  <a:pt x="2315941" y="1615003"/>
                </a:moveTo>
                <a:lnTo>
                  <a:pt x="272242" y="1615003"/>
                </a:lnTo>
                <a:lnTo>
                  <a:pt x="872561" y="666216"/>
                </a:lnTo>
                <a:lnTo>
                  <a:pt x="872561" y="219906"/>
                </a:lnTo>
                <a:cubicBezTo>
                  <a:pt x="872561" y="98674"/>
                  <a:pt x="970839" y="396"/>
                  <a:pt x="1092071" y="396"/>
                </a:cubicBezTo>
                <a:lnTo>
                  <a:pt x="1293841" y="396"/>
                </a:lnTo>
                <a:lnTo>
                  <a:pt x="1294092" y="0"/>
                </a:lnTo>
                <a:lnTo>
                  <a:pt x="1294343" y="396"/>
                </a:lnTo>
                <a:lnTo>
                  <a:pt x="1470231" y="396"/>
                </a:lnTo>
                <a:cubicBezTo>
                  <a:pt x="1591463" y="396"/>
                  <a:pt x="1689741" y="98674"/>
                  <a:pt x="1689741" y="219906"/>
                </a:cubicBezTo>
                <a:lnTo>
                  <a:pt x="1689741" y="625313"/>
                </a:lnTo>
                <a:close/>
                <a:moveTo>
                  <a:pt x="2708011" y="2399368"/>
                </a:moveTo>
                <a:cubicBezTo>
                  <a:pt x="2440740" y="2877288"/>
                  <a:pt x="1950128" y="3187847"/>
                  <a:pt x="1403807" y="3224932"/>
                </a:cubicBezTo>
                <a:cubicBezTo>
                  <a:pt x="857486" y="3262017"/>
                  <a:pt x="329406" y="3020609"/>
                  <a:pt x="0" y="2583191"/>
                </a:cubicBezTo>
                <a:lnTo>
                  <a:pt x="143153" y="2475389"/>
                </a:lnTo>
                <a:cubicBezTo>
                  <a:pt x="436120" y="2864419"/>
                  <a:pt x="905784" y="3079123"/>
                  <a:pt x="1391671" y="3046140"/>
                </a:cubicBezTo>
                <a:cubicBezTo>
                  <a:pt x="1877558" y="3013157"/>
                  <a:pt x="2313899" y="2736952"/>
                  <a:pt x="2551604" y="231189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7" name="Donut 8">
            <a:extLst>
              <a:ext uri="{FF2B5EF4-FFF2-40B4-BE49-F238E27FC236}">
                <a16:creationId xmlns:a16="http://schemas.microsoft.com/office/drawing/2014/main" id="{E6D41FF5-B672-4C8A-A062-73A4028D9602}"/>
              </a:ext>
            </a:extLst>
          </p:cNvPr>
          <p:cNvSpPr/>
          <p:nvPr/>
        </p:nvSpPr>
        <p:spPr>
          <a:xfrm>
            <a:off x="9475134" y="3608548"/>
            <a:ext cx="486216" cy="581184"/>
          </a:xfrm>
          <a:custGeom>
            <a:avLst/>
            <a:gdLst/>
            <a:ahLst/>
            <a:cxnLst/>
            <a:rect l="l" t="t" r="r" b="b"/>
            <a:pathLst>
              <a:path w="2688046" h="3213079">
                <a:moveTo>
                  <a:pt x="1056023" y="556744"/>
                </a:moveTo>
                <a:lnTo>
                  <a:pt x="1056023" y="906412"/>
                </a:lnTo>
                <a:cubicBezTo>
                  <a:pt x="641240" y="1029807"/>
                  <a:pt x="338989" y="1414134"/>
                  <a:pt x="338989" y="1869056"/>
                </a:cubicBezTo>
                <a:cubicBezTo>
                  <a:pt x="338989" y="2424121"/>
                  <a:pt x="788958" y="2874090"/>
                  <a:pt x="1344023" y="2874090"/>
                </a:cubicBezTo>
                <a:cubicBezTo>
                  <a:pt x="1899088" y="2874090"/>
                  <a:pt x="2349057" y="2424121"/>
                  <a:pt x="2349057" y="1869056"/>
                </a:cubicBezTo>
                <a:cubicBezTo>
                  <a:pt x="2349057" y="1414134"/>
                  <a:pt x="2046806" y="1029807"/>
                  <a:pt x="1632023" y="906412"/>
                </a:cubicBezTo>
                <a:lnTo>
                  <a:pt x="1632023" y="556744"/>
                </a:lnTo>
                <a:cubicBezTo>
                  <a:pt x="2235992" y="687900"/>
                  <a:pt x="2688046" y="1225687"/>
                  <a:pt x="2688046" y="1869056"/>
                </a:cubicBezTo>
                <a:cubicBezTo>
                  <a:pt x="2688046" y="2611339"/>
                  <a:pt x="2086306" y="3213079"/>
                  <a:pt x="1344023" y="3213079"/>
                </a:cubicBezTo>
                <a:cubicBezTo>
                  <a:pt x="601740" y="3213079"/>
                  <a:pt x="0" y="2611339"/>
                  <a:pt x="0" y="1869056"/>
                </a:cubicBezTo>
                <a:cubicBezTo>
                  <a:pt x="0" y="1225687"/>
                  <a:pt x="452054" y="687900"/>
                  <a:pt x="1056023" y="556744"/>
                </a:cubicBezTo>
                <a:close/>
                <a:moveTo>
                  <a:pt x="1344023" y="0"/>
                </a:moveTo>
                <a:cubicBezTo>
                  <a:pt x="1443445" y="0"/>
                  <a:pt x="1524043" y="80598"/>
                  <a:pt x="1524043" y="180020"/>
                </a:cubicBezTo>
                <a:lnTo>
                  <a:pt x="1524043" y="1413058"/>
                </a:lnTo>
                <a:cubicBezTo>
                  <a:pt x="1524043" y="1512480"/>
                  <a:pt x="1443445" y="1593078"/>
                  <a:pt x="1344023" y="1593078"/>
                </a:cubicBezTo>
                <a:cubicBezTo>
                  <a:pt x="1244601" y="1593078"/>
                  <a:pt x="1164003" y="1512480"/>
                  <a:pt x="1164003" y="1413058"/>
                </a:cubicBezTo>
                <a:lnTo>
                  <a:pt x="1164003" y="180020"/>
                </a:lnTo>
                <a:cubicBezTo>
                  <a:pt x="1164003" y="80598"/>
                  <a:pt x="1244601" y="0"/>
                  <a:pt x="13440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58" name="Freeform 18">
            <a:extLst>
              <a:ext uri="{FF2B5EF4-FFF2-40B4-BE49-F238E27FC236}">
                <a16:creationId xmlns:a16="http://schemas.microsoft.com/office/drawing/2014/main" id="{F57ADD61-A5C9-4BA6-A485-F46349246C4A}"/>
              </a:ext>
            </a:extLst>
          </p:cNvPr>
          <p:cNvSpPr/>
          <p:nvPr/>
        </p:nvSpPr>
        <p:spPr>
          <a:xfrm>
            <a:off x="10104940" y="4747559"/>
            <a:ext cx="511325" cy="412677"/>
          </a:xfrm>
          <a:custGeom>
            <a:avLst/>
            <a:gdLst/>
            <a:ahLst/>
            <a:cxnLst/>
            <a:rect l="l" t="t" r="r" b="b"/>
            <a:pathLst>
              <a:path w="3307788" h="2669631">
                <a:moveTo>
                  <a:pt x="2793832" y="1478391"/>
                </a:moveTo>
                <a:cubicBezTo>
                  <a:pt x="2772990" y="1635402"/>
                  <a:pt x="2717678" y="1784517"/>
                  <a:pt x="2633007" y="1915952"/>
                </a:cubicBezTo>
                <a:cubicBezTo>
                  <a:pt x="2695386" y="1951862"/>
                  <a:pt x="2772768" y="1955673"/>
                  <a:pt x="2841607" y="1924185"/>
                </a:cubicBezTo>
                <a:cubicBezTo>
                  <a:pt x="2943442" y="1877605"/>
                  <a:pt x="2999062" y="1766364"/>
                  <a:pt x="2975226" y="1656948"/>
                </a:cubicBezTo>
                <a:cubicBezTo>
                  <a:pt x="2955176" y="1564911"/>
                  <a:pt x="2883463" y="1495086"/>
                  <a:pt x="2793832" y="1478391"/>
                </a:cubicBezTo>
                <a:close/>
                <a:moveTo>
                  <a:pt x="2807611" y="1247700"/>
                </a:moveTo>
                <a:lnTo>
                  <a:pt x="2807472" y="1256060"/>
                </a:lnTo>
                <a:cubicBezTo>
                  <a:pt x="2994195" y="1281771"/>
                  <a:pt x="3148201" y="1421768"/>
                  <a:pt x="3189276" y="1610317"/>
                </a:cubicBezTo>
                <a:cubicBezTo>
                  <a:pt x="3235041" y="1820393"/>
                  <a:pt x="3128252" y="2033972"/>
                  <a:pt x="2932732" y="2123406"/>
                </a:cubicBezTo>
                <a:cubicBezTo>
                  <a:pt x="2789297" y="2189015"/>
                  <a:pt x="2626543" y="2174805"/>
                  <a:pt x="2499470" y="2094044"/>
                </a:cubicBezTo>
                <a:cubicBezTo>
                  <a:pt x="2427194" y="2172627"/>
                  <a:pt x="2343030" y="2241391"/>
                  <a:pt x="2248861" y="2297980"/>
                </a:cubicBezTo>
                <a:cubicBezTo>
                  <a:pt x="2178351" y="2340352"/>
                  <a:pt x="2104446" y="2374567"/>
                  <a:pt x="2027600" y="2398134"/>
                </a:cubicBezTo>
                <a:lnTo>
                  <a:pt x="3307788" y="2397615"/>
                </a:lnTo>
                <a:cubicBezTo>
                  <a:pt x="3265361" y="2549905"/>
                  <a:pt x="2537441" y="2669620"/>
                  <a:pt x="1653814" y="2669631"/>
                </a:cubicBezTo>
                <a:cubicBezTo>
                  <a:pt x="773102" y="2669642"/>
                  <a:pt x="46417" y="2550707"/>
                  <a:pt x="0" y="2398955"/>
                </a:cubicBezTo>
                <a:lnTo>
                  <a:pt x="1280678" y="2398436"/>
                </a:lnTo>
                <a:cubicBezTo>
                  <a:pt x="1203764" y="2374915"/>
                  <a:pt x="1129786" y="2340732"/>
                  <a:pt x="1059201" y="2298380"/>
                </a:cubicBezTo>
                <a:cubicBezTo>
                  <a:pt x="693039" y="2078675"/>
                  <a:pt x="477900" y="1674935"/>
                  <a:pt x="499745" y="1248476"/>
                </a:cubicBezTo>
                <a:close/>
                <a:moveTo>
                  <a:pt x="1331611" y="201752"/>
                </a:moveTo>
                <a:cubicBezTo>
                  <a:pt x="1206335" y="290902"/>
                  <a:pt x="1124761" y="308382"/>
                  <a:pt x="1132336" y="435988"/>
                </a:cubicBezTo>
                <a:cubicBezTo>
                  <a:pt x="1160888" y="640507"/>
                  <a:pt x="1527973" y="617783"/>
                  <a:pt x="1498839" y="840365"/>
                </a:cubicBezTo>
                <a:cubicBezTo>
                  <a:pt x="1455138" y="960979"/>
                  <a:pt x="1395705" y="987199"/>
                  <a:pt x="1213910" y="1052459"/>
                </a:cubicBezTo>
                <a:cubicBezTo>
                  <a:pt x="1331028" y="972050"/>
                  <a:pt x="1364241" y="921357"/>
                  <a:pt x="1360745" y="809484"/>
                </a:cubicBezTo>
                <a:cubicBezTo>
                  <a:pt x="1360746" y="646916"/>
                  <a:pt x="1111360" y="626523"/>
                  <a:pt x="1020462" y="495421"/>
                </a:cubicBezTo>
                <a:cubicBezTo>
                  <a:pt x="941218" y="374224"/>
                  <a:pt x="1061250" y="280996"/>
                  <a:pt x="1331611" y="201752"/>
                </a:cubicBezTo>
                <a:close/>
                <a:moveTo>
                  <a:pt x="2164365" y="80223"/>
                </a:moveTo>
                <a:cubicBezTo>
                  <a:pt x="2021192" y="182108"/>
                  <a:pt x="1927964" y="202086"/>
                  <a:pt x="1936621" y="347922"/>
                </a:cubicBezTo>
                <a:cubicBezTo>
                  <a:pt x="1969252" y="581657"/>
                  <a:pt x="2388778" y="555687"/>
                  <a:pt x="2355482" y="810066"/>
                </a:cubicBezTo>
                <a:cubicBezTo>
                  <a:pt x="2305538" y="947910"/>
                  <a:pt x="2237615" y="977876"/>
                  <a:pt x="2029849" y="1052459"/>
                </a:cubicBezTo>
                <a:cubicBezTo>
                  <a:pt x="2163698" y="960563"/>
                  <a:pt x="2201656" y="902628"/>
                  <a:pt x="2197660" y="774773"/>
                </a:cubicBezTo>
                <a:cubicBezTo>
                  <a:pt x="2197661" y="588982"/>
                  <a:pt x="1912649" y="565676"/>
                  <a:pt x="1808765" y="415844"/>
                </a:cubicBezTo>
                <a:cubicBezTo>
                  <a:pt x="1718201" y="277334"/>
                  <a:pt x="1855380" y="170787"/>
                  <a:pt x="2164365" y="80223"/>
                </a:cubicBezTo>
                <a:close/>
                <a:moveTo>
                  <a:pt x="1754169" y="0"/>
                </a:moveTo>
                <a:cubicBezTo>
                  <a:pt x="1583512" y="121444"/>
                  <a:pt x="1472387" y="145257"/>
                  <a:pt x="1482706" y="319088"/>
                </a:cubicBezTo>
                <a:cubicBezTo>
                  <a:pt x="1521601" y="597693"/>
                  <a:pt x="2021663" y="566738"/>
                  <a:pt x="1981975" y="869950"/>
                </a:cubicBezTo>
                <a:cubicBezTo>
                  <a:pt x="1922443" y="1034256"/>
                  <a:pt x="1841481" y="1069974"/>
                  <a:pt x="1593831" y="1158875"/>
                </a:cubicBezTo>
                <a:cubicBezTo>
                  <a:pt x="1753374" y="1049338"/>
                  <a:pt x="1798619" y="980281"/>
                  <a:pt x="1793856" y="827882"/>
                </a:cubicBezTo>
                <a:cubicBezTo>
                  <a:pt x="1793857" y="606424"/>
                  <a:pt x="1454132" y="578644"/>
                  <a:pt x="1330306" y="400050"/>
                </a:cubicBezTo>
                <a:cubicBezTo>
                  <a:pt x="1222356" y="234950"/>
                  <a:pt x="1385869" y="107950"/>
                  <a:pt x="175416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9" name="Oval 7">
            <a:extLst>
              <a:ext uri="{FF2B5EF4-FFF2-40B4-BE49-F238E27FC236}">
                <a16:creationId xmlns:a16="http://schemas.microsoft.com/office/drawing/2014/main" id="{5B3365E1-0E4A-4E37-8487-402BEAEC4C18}"/>
              </a:ext>
            </a:extLst>
          </p:cNvPr>
          <p:cNvSpPr/>
          <p:nvPr/>
        </p:nvSpPr>
        <p:spPr>
          <a:xfrm>
            <a:off x="10252271" y="3641889"/>
            <a:ext cx="514505" cy="514505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415334" y="1947658"/>
                </a:moveTo>
                <a:lnTo>
                  <a:pt x="838053" y="2871852"/>
                </a:lnTo>
                <a:cubicBezTo>
                  <a:pt x="1312591" y="3168264"/>
                  <a:pt x="1913932" y="3170879"/>
                  <a:pt x="2391030" y="2878606"/>
                </a:cubicBezTo>
                <a:lnTo>
                  <a:pt x="1821709" y="1949263"/>
                </a:lnTo>
                <a:cubicBezTo>
                  <a:pt x="1763478" y="1986502"/>
                  <a:pt x="1694174" y="2007350"/>
                  <a:pt x="1620000" y="2007350"/>
                </a:cubicBezTo>
                <a:cubicBezTo>
                  <a:pt x="1544621" y="2007350"/>
                  <a:pt x="1474270" y="1985818"/>
                  <a:pt x="1415334" y="1947658"/>
                </a:cubicBezTo>
                <a:close/>
                <a:moveTo>
                  <a:pt x="1620001" y="1350973"/>
                </a:moveTo>
                <a:cubicBezTo>
                  <a:pt x="1471421" y="1350973"/>
                  <a:pt x="1350973" y="1471421"/>
                  <a:pt x="1350973" y="1620001"/>
                </a:cubicBezTo>
                <a:cubicBezTo>
                  <a:pt x="1350973" y="1768581"/>
                  <a:pt x="1471421" y="1889029"/>
                  <a:pt x="1620001" y="1889029"/>
                </a:cubicBezTo>
                <a:cubicBezTo>
                  <a:pt x="1768581" y="1889029"/>
                  <a:pt x="1889029" y="1768581"/>
                  <a:pt x="1889029" y="1620001"/>
                </a:cubicBezTo>
                <a:cubicBezTo>
                  <a:pt x="1889029" y="1471421"/>
                  <a:pt x="1768581" y="1350973"/>
                  <a:pt x="1620001" y="1350973"/>
                </a:cubicBezTo>
                <a:close/>
                <a:moveTo>
                  <a:pt x="2324470" y="322965"/>
                </a:moveTo>
                <a:lnTo>
                  <a:pt x="1804044" y="1281148"/>
                </a:lnTo>
                <a:cubicBezTo>
                  <a:pt x="1925507" y="1345192"/>
                  <a:pt x="2007350" y="1473038"/>
                  <a:pt x="2007350" y="1620000"/>
                </a:cubicBezTo>
                <a:lnTo>
                  <a:pt x="2005998" y="1633413"/>
                </a:lnTo>
                <a:lnTo>
                  <a:pt x="3095109" y="1671260"/>
                </a:lnTo>
                <a:cubicBezTo>
                  <a:pt x="3114541" y="1112092"/>
                  <a:pt x="2816135" y="590008"/>
                  <a:pt x="2324470" y="322965"/>
                </a:cubicBezTo>
                <a:close/>
                <a:moveTo>
                  <a:pt x="926838" y="316888"/>
                </a:moveTo>
                <a:cubicBezTo>
                  <a:pt x="432869" y="579644"/>
                  <a:pt x="129933" y="1099113"/>
                  <a:pt x="144500" y="1658429"/>
                </a:cubicBezTo>
                <a:lnTo>
                  <a:pt x="1233664" y="1630062"/>
                </a:lnTo>
                <a:cubicBezTo>
                  <a:pt x="1232693" y="1626734"/>
                  <a:pt x="1232650" y="1623372"/>
                  <a:pt x="1232650" y="1620000"/>
                </a:cubicBezTo>
                <a:cubicBezTo>
                  <a:pt x="1232650" y="1471836"/>
                  <a:pt x="1315838" y="1343102"/>
                  <a:pt x="1438904" y="1279548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0" name="Freeform 20">
            <a:extLst>
              <a:ext uri="{FF2B5EF4-FFF2-40B4-BE49-F238E27FC236}">
                <a16:creationId xmlns:a16="http://schemas.microsoft.com/office/drawing/2014/main" id="{E674EC10-6DF4-4D79-8C68-8E0E302F4814}"/>
              </a:ext>
            </a:extLst>
          </p:cNvPr>
          <p:cNvSpPr/>
          <p:nvPr/>
        </p:nvSpPr>
        <p:spPr>
          <a:xfrm>
            <a:off x="10998217" y="5652772"/>
            <a:ext cx="536427" cy="573297"/>
          </a:xfrm>
          <a:custGeom>
            <a:avLst/>
            <a:gdLst>
              <a:gd name="connsiteX0" fmla="*/ 795647 w 2149434"/>
              <a:gd name="connsiteY0" fmla="*/ 2933205 h 2933205"/>
              <a:gd name="connsiteX1" fmla="*/ 0 w 2149434"/>
              <a:gd name="connsiteY1" fmla="*/ 1531917 h 2933205"/>
              <a:gd name="connsiteX2" fmla="*/ 463138 w 2149434"/>
              <a:gd name="connsiteY2" fmla="*/ 1733797 h 2933205"/>
              <a:gd name="connsiteX3" fmla="*/ 700645 w 2149434"/>
              <a:gd name="connsiteY3" fmla="*/ 166255 h 2933205"/>
              <a:gd name="connsiteX4" fmla="*/ 676894 w 2149434"/>
              <a:gd name="connsiteY4" fmla="*/ 0 h 2933205"/>
              <a:gd name="connsiteX5" fmla="*/ 2066307 w 2149434"/>
              <a:gd name="connsiteY5" fmla="*/ 819397 h 2933205"/>
              <a:gd name="connsiteX6" fmla="*/ 2149434 w 2149434"/>
              <a:gd name="connsiteY6" fmla="*/ 593766 h 2933205"/>
              <a:gd name="connsiteX7" fmla="*/ 1816925 w 2149434"/>
              <a:gd name="connsiteY7" fmla="*/ 2933205 h 2933205"/>
              <a:gd name="connsiteX8" fmla="*/ 1187533 w 2149434"/>
              <a:gd name="connsiteY8" fmla="*/ 926275 h 2933205"/>
              <a:gd name="connsiteX9" fmla="*/ 1080655 w 2149434"/>
              <a:gd name="connsiteY9" fmla="*/ 1828800 h 2933205"/>
              <a:gd name="connsiteX10" fmla="*/ 914400 w 2149434"/>
              <a:gd name="connsiteY10" fmla="*/ 1448790 h 2933205"/>
              <a:gd name="connsiteX11" fmla="*/ 795647 w 2149434"/>
              <a:gd name="connsiteY11" fmla="*/ 2933205 h 2933205"/>
              <a:gd name="connsiteX0" fmla="*/ 795647 w 2149434"/>
              <a:gd name="connsiteY0" fmla="*/ 2933205 h 2933205"/>
              <a:gd name="connsiteX1" fmla="*/ 0 w 2149434"/>
              <a:gd name="connsiteY1" fmla="*/ 1531917 h 2933205"/>
              <a:gd name="connsiteX2" fmla="*/ 463138 w 2149434"/>
              <a:gd name="connsiteY2" fmla="*/ 1733797 h 2933205"/>
              <a:gd name="connsiteX3" fmla="*/ 676894 w 2149434"/>
              <a:gd name="connsiteY3" fmla="*/ 0 h 2933205"/>
              <a:gd name="connsiteX4" fmla="*/ 2066307 w 2149434"/>
              <a:gd name="connsiteY4" fmla="*/ 819397 h 2933205"/>
              <a:gd name="connsiteX5" fmla="*/ 2149434 w 2149434"/>
              <a:gd name="connsiteY5" fmla="*/ 593766 h 2933205"/>
              <a:gd name="connsiteX6" fmla="*/ 1816925 w 2149434"/>
              <a:gd name="connsiteY6" fmla="*/ 2933205 h 2933205"/>
              <a:gd name="connsiteX7" fmla="*/ 1187533 w 2149434"/>
              <a:gd name="connsiteY7" fmla="*/ 926275 h 2933205"/>
              <a:gd name="connsiteX8" fmla="*/ 1080655 w 2149434"/>
              <a:gd name="connsiteY8" fmla="*/ 1828800 h 2933205"/>
              <a:gd name="connsiteX9" fmla="*/ 914400 w 2149434"/>
              <a:gd name="connsiteY9" fmla="*/ 1448790 h 2933205"/>
              <a:gd name="connsiteX10" fmla="*/ 795647 w 2149434"/>
              <a:gd name="connsiteY10" fmla="*/ 2933205 h 2933205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2066307 w 2149434"/>
              <a:gd name="connsiteY4" fmla="*/ 1036680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2066307 w 2149434"/>
              <a:gd name="connsiteY4" fmla="*/ 1036680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095113"/>
              <a:gd name="connsiteY0" fmla="*/ 3150488 h 3150488"/>
              <a:gd name="connsiteX1" fmla="*/ 0 w 2095113"/>
              <a:gd name="connsiteY1" fmla="*/ 1749200 h 3150488"/>
              <a:gd name="connsiteX2" fmla="*/ 463138 w 2095113"/>
              <a:gd name="connsiteY2" fmla="*/ 1951080 h 3150488"/>
              <a:gd name="connsiteX3" fmla="*/ 776482 w 2095113"/>
              <a:gd name="connsiteY3" fmla="*/ 0 h 3150488"/>
              <a:gd name="connsiteX4" fmla="*/ 1975772 w 2095113"/>
              <a:gd name="connsiteY4" fmla="*/ 991413 h 3150488"/>
              <a:gd name="connsiteX5" fmla="*/ 2095113 w 2095113"/>
              <a:gd name="connsiteY5" fmla="*/ 702407 h 3150488"/>
              <a:gd name="connsiteX6" fmla="*/ 1816925 w 2095113"/>
              <a:gd name="connsiteY6" fmla="*/ 3150488 h 3150488"/>
              <a:gd name="connsiteX7" fmla="*/ 1187533 w 2095113"/>
              <a:gd name="connsiteY7" fmla="*/ 1143558 h 3150488"/>
              <a:gd name="connsiteX8" fmla="*/ 1080655 w 2095113"/>
              <a:gd name="connsiteY8" fmla="*/ 2046083 h 3150488"/>
              <a:gd name="connsiteX9" fmla="*/ 914400 w 2095113"/>
              <a:gd name="connsiteY9" fmla="*/ 1666073 h 3150488"/>
              <a:gd name="connsiteX10" fmla="*/ 795647 w 2095113"/>
              <a:gd name="connsiteY10" fmla="*/ 3150488 h 3150488"/>
              <a:gd name="connsiteX0" fmla="*/ 795647 w 2760540"/>
              <a:gd name="connsiteY0" fmla="*/ 3150488 h 3150488"/>
              <a:gd name="connsiteX1" fmla="*/ 0 w 2760540"/>
              <a:gd name="connsiteY1" fmla="*/ 1749200 h 3150488"/>
              <a:gd name="connsiteX2" fmla="*/ 463138 w 2760540"/>
              <a:gd name="connsiteY2" fmla="*/ 1951080 h 3150488"/>
              <a:gd name="connsiteX3" fmla="*/ 776482 w 2760540"/>
              <a:gd name="connsiteY3" fmla="*/ 0 h 3150488"/>
              <a:gd name="connsiteX4" fmla="*/ 1975772 w 2760540"/>
              <a:gd name="connsiteY4" fmla="*/ 991413 h 3150488"/>
              <a:gd name="connsiteX5" fmla="*/ 2095113 w 2760540"/>
              <a:gd name="connsiteY5" fmla="*/ 702407 h 3150488"/>
              <a:gd name="connsiteX6" fmla="*/ 1816925 w 2760540"/>
              <a:gd name="connsiteY6" fmla="*/ 3150488 h 3150488"/>
              <a:gd name="connsiteX7" fmla="*/ 1187533 w 2760540"/>
              <a:gd name="connsiteY7" fmla="*/ 1143558 h 3150488"/>
              <a:gd name="connsiteX8" fmla="*/ 1080655 w 2760540"/>
              <a:gd name="connsiteY8" fmla="*/ 2046083 h 3150488"/>
              <a:gd name="connsiteX9" fmla="*/ 914400 w 2760540"/>
              <a:gd name="connsiteY9" fmla="*/ 1666073 h 3150488"/>
              <a:gd name="connsiteX10" fmla="*/ 795647 w 2760540"/>
              <a:gd name="connsiteY10" fmla="*/ 3150488 h 3150488"/>
              <a:gd name="connsiteX0" fmla="*/ 795647 w 2904019"/>
              <a:gd name="connsiteY0" fmla="*/ 3150488 h 3150488"/>
              <a:gd name="connsiteX1" fmla="*/ 0 w 2904019"/>
              <a:gd name="connsiteY1" fmla="*/ 1749200 h 3150488"/>
              <a:gd name="connsiteX2" fmla="*/ 463138 w 2904019"/>
              <a:gd name="connsiteY2" fmla="*/ 1951080 h 3150488"/>
              <a:gd name="connsiteX3" fmla="*/ 776482 w 2904019"/>
              <a:gd name="connsiteY3" fmla="*/ 0 h 3150488"/>
              <a:gd name="connsiteX4" fmla="*/ 1975772 w 2904019"/>
              <a:gd name="connsiteY4" fmla="*/ 991413 h 3150488"/>
              <a:gd name="connsiteX5" fmla="*/ 2095113 w 2904019"/>
              <a:gd name="connsiteY5" fmla="*/ 702407 h 3150488"/>
              <a:gd name="connsiteX6" fmla="*/ 1816925 w 2904019"/>
              <a:gd name="connsiteY6" fmla="*/ 3150488 h 3150488"/>
              <a:gd name="connsiteX7" fmla="*/ 1187533 w 2904019"/>
              <a:gd name="connsiteY7" fmla="*/ 1143558 h 3150488"/>
              <a:gd name="connsiteX8" fmla="*/ 1080655 w 2904019"/>
              <a:gd name="connsiteY8" fmla="*/ 2046083 h 3150488"/>
              <a:gd name="connsiteX9" fmla="*/ 914400 w 2904019"/>
              <a:gd name="connsiteY9" fmla="*/ 1666073 h 3150488"/>
              <a:gd name="connsiteX10" fmla="*/ 795647 w 2904019"/>
              <a:gd name="connsiteY10" fmla="*/ 3150488 h 3150488"/>
              <a:gd name="connsiteX0" fmla="*/ 795647 w 2905418"/>
              <a:gd name="connsiteY0" fmla="*/ 3150488 h 3186701"/>
              <a:gd name="connsiteX1" fmla="*/ 0 w 2905418"/>
              <a:gd name="connsiteY1" fmla="*/ 1749200 h 3186701"/>
              <a:gd name="connsiteX2" fmla="*/ 463138 w 2905418"/>
              <a:gd name="connsiteY2" fmla="*/ 1951080 h 3186701"/>
              <a:gd name="connsiteX3" fmla="*/ 776482 w 2905418"/>
              <a:gd name="connsiteY3" fmla="*/ 0 h 3186701"/>
              <a:gd name="connsiteX4" fmla="*/ 1975772 w 2905418"/>
              <a:gd name="connsiteY4" fmla="*/ 991413 h 3186701"/>
              <a:gd name="connsiteX5" fmla="*/ 2095113 w 2905418"/>
              <a:gd name="connsiteY5" fmla="*/ 702407 h 3186701"/>
              <a:gd name="connsiteX6" fmla="*/ 1821452 w 2905418"/>
              <a:gd name="connsiteY6" fmla="*/ 3186701 h 3186701"/>
              <a:gd name="connsiteX7" fmla="*/ 1187533 w 2905418"/>
              <a:gd name="connsiteY7" fmla="*/ 1143558 h 3186701"/>
              <a:gd name="connsiteX8" fmla="*/ 1080655 w 2905418"/>
              <a:gd name="connsiteY8" fmla="*/ 2046083 h 3186701"/>
              <a:gd name="connsiteX9" fmla="*/ 914400 w 2905418"/>
              <a:gd name="connsiteY9" fmla="*/ 1666073 h 3186701"/>
              <a:gd name="connsiteX10" fmla="*/ 795647 w 2905418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1975772 w 2937337"/>
              <a:gd name="connsiteY4" fmla="*/ 991413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893849"/>
              <a:gd name="connsiteY0" fmla="*/ 3150488 h 3186701"/>
              <a:gd name="connsiteX1" fmla="*/ 0 w 2893849"/>
              <a:gd name="connsiteY1" fmla="*/ 1749200 h 3186701"/>
              <a:gd name="connsiteX2" fmla="*/ 463138 w 2893849"/>
              <a:gd name="connsiteY2" fmla="*/ 1951080 h 3186701"/>
              <a:gd name="connsiteX3" fmla="*/ 776482 w 2893849"/>
              <a:gd name="connsiteY3" fmla="*/ 0 h 3186701"/>
              <a:gd name="connsiteX4" fmla="*/ 2034620 w 2893849"/>
              <a:gd name="connsiteY4" fmla="*/ 1294704 h 3186701"/>
              <a:gd name="connsiteX5" fmla="*/ 2031739 w 2893849"/>
              <a:gd name="connsiteY5" fmla="*/ 711461 h 3186701"/>
              <a:gd name="connsiteX6" fmla="*/ 1821452 w 2893849"/>
              <a:gd name="connsiteY6" fmla="*/ 3186701 h 3186701"/>
              <a:gd name="connsiteX7" fmla="*/ 1187533 w 2893849"/>
              <a:gd name="connsiteY7" fmla="*/ 1143558 h 3186701"/>
              <a:gd name="connsiteX8" fmla="*/ 1080655 w 2893849"/>
              <a:gd name="connsiteY8" fmla="*/ 2046083 h 3186701"/>
              <a:gd name="connsiteX9" fmla="*/ 914400 w 2893849"/>
              <a:gd name="connsiteY9" fmla="*/ 1666073 h 3186701"/>
              <a:gd name="connsiteX10" fmla="*/ 795647 w 2893849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03465 w 2936139"/>
              <a:gd name="connsiteY0" fmla="*/ 3168594 h 3186701"/>
              <a:gd name="connsiteX1" fmla="*/ 0 w 2936139"/>
              <a:gd name="connsiteY1" fmla="*/ 1726566 h 3186701"/>
              <a:gd name="connsiteX2" fmla="*/ 404291 w 2936139"/>
              <a:gd name="connsiteY2" fmla="*/ 2009927 h 3186701"/>
              <a:gd name="connsiteX3" fmla="*/ 781009 w 2936139"/>
              <a:gd name="connsiteY3" fmla="*/ 0 h 3186701"/>
              <a:gd name="connsiteX4" fmla="*/ 2039147 w 2936139"/>
              <a:gd name="connsiteY4" fmla="*/ 1294704 h 3186701"/>
              <a:gd name="connsiteX5" fmla="*/ 2036266 w 2936139"/>
              <a:gd name="connsiteY5" fmla="*/ 711461 h 3186701"/>
              <a:gd name="connsiteX6" fmla="*/ 1825979 w 2936139"/>
              <a:gd name="connsiteY6" fmla="*/ 3186701 h 3186701"/>
              <a:gd name="connsiteX7" fmla="*/ 1192060 w 2936139"/>
              <a:gd name="connsiteY7" fmla="*/ 1143558 h 3186701"/>
              <a:gd name="connsiteX8" fmla="*/ 1085182 w 2936139"/>
              <a:gd name="connsiteY8" fmla="*/ 2046083 h 3186701"/>
              <a:gd name="connsiteX9" fmla="*/ 918927 w 2936139"/>
              <a:gd name="connsiteY9" fmla="*/ 1666073 h 3186701"/>
              <a:gd name="connsiteX10" fmla="*/ 1103465 w 2936139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897156"/>
              <a:gd name="connsiteY0" fmla="*/ 3168594 h 3173121"/>
              <a:gd name="connsiteX1" fmla="*/ 0 w 2897156"/>
              <a:gd name="connsiteY1" fmla="*/ 1749200 h 3173121"/>
              <a:gd name="connsiteX2" fmla="*/ 449559 w 2897156"/>
              <a:gd name="connsiteY2" fmla="*/ 2009927 h 3173121"/>
              <a:gd name="connsiteX3" fmla="*/ 826277 w 2897156"/>
              <a:gd name="connsiteY3" fmla="*/ 0 h 3173121"/>
              <a:gd name="connsiteX4" fmla="*/ 2084415 w 2897156"/>
              <a:gd name="connsiteY4" fmla="*/ 1294704 h 3173121"/>
              <a:gd name="connsiteX5" fmla="*/ 2081534 w 2897156"/>
              <a:gd name="connsiteY5" fmla="*/ 711461 h 3173121"/>
              <a:gd name="connsiteX6" fmla="*/ 1581537 w 2897156"/>
              <a:gd name="connsiteY6" fmla="*/ 3173121 h 3173121"/>
              <a:gd name="connsiteX7" fmla="*/ 1237328 w 2897156"/>
              <a:gd name="connsiteY7" fmla="*/ 1143558 h 3173121"/>
              <a:gd name="connsiteX8" fmla="*/ 1130450 w 2897156"/>
              <a:gd name="connsiteY8" fmla="*/ 2046083 h 3173121"/>
              <a:gd name="connsiteX9" fmla="*/ 918927 w 2897156"/>
              <a:gd name="connsiteY9" fmla="*/ 1697760 h 3173121"/>
              <a:gd name="connsiteX10" fmla="*/ 1148733 w 2897156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30450 w 2969045"/>
              <a:gd name="connsiteY8" fmla="*/ 2046083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30450 w 2969045"/>
              <a:gd name="connsiteY8" fmla="*/ 2046083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288886 w 2969045"/>
              <a:gd name="connsiteY8" fmla="*/ 2367481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69045" h="3173121">
                <a:moveTo>
                  <a:pt x="1148733" y="3168594"/>
                </a:moveTo>
                <a:cubicBezTo>
                  <a:pt x="-68605" y="2992718"/>
                  <a:pt x="289357" y="2373225"/>
                  <a:pt x="0" y="1749200"/>
                </a:cubicBezTo>
                <a:cubicBezTo>
                  <a:pt x="211718" y="1712379"/>
                  <a:pt x="518500" y="2277611"/>
                  <a:pt x="449559" y="2009927"/>
                </a:cubicBezTo>
                <a:cubicBezTo>
                  <a:pt x="87752" y="952162"/>
                  <a:pt x="1169975" y="921963"/>
                  <a:pt x="826277" y="0"/>
                </a:cubicBezTo>
                <a:cubicBezTo>
                  <a:pt x="1894489" y="60376"/>
                  <a:pt x="1582046" y="1053258"/>
                  <a:pt x="2084415" y="1294704"/>
                </a:cubicBezTo>
                <a:cubicBezTo>
                  <a:pt x="2220765" y="1319082"/>
                  <a:pt x="2384277" y="1207659"/>
                  <a:pt x="2081534" y="711461"/>
                </a:cubicBezTo>
                <a:cubicBezTo>
                  <a:pt x="3844765" y="2025429"/>
                  <a:pt x="2606774" y="3099478"/>
                  <a:pt x="1581537" y="3173121"/>
                </a:cubicBezTo>
                <a:cubicBezTo>
                  <a:pt x="2049242" y="2917586"/>
                  <a:pt x="2204598" y="1824606"/>
                  <a:pt x="1237328" y="1143558"/>
                </a:cubicBezTo>
                <a:cubicBezTo>
                  <a:pt x="1479342" y="1777869"/>
                  <a:pt x="1318476" y="2090782"/>
                  <a:pt x="1162138" y="2408222"/>
                </a:cubicBezTo>
                <a:cubicBezTo>
                  <a:pt x="1159532" y="2246847"/>
                  <a:pt x="1324413" y="1899876"/>
                  <a:pt x="918927" y="1697760"/>
                </a:cubicBezTo>
                <a:cubicBezTo>
                  <a:pt x="1108697" y="2305733"/>
                  <a:pt x="307113" y="2497246"/>
                  <a:pt x="1148733" y="316859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1" name="Rounded Rectangle 25">
            <a:extLst>
              <a:ext uri="{FF2B5EF4-FFF2-40B4-BE49-F238E27FC236}">
                <a16:creationId xmlns:a16="http://schemas.microsoft.com/office/drawing/2014/main" id="{52251A18-A73B-4A26-9FEC-6B831E23205B}"/>
              </a:ext>
            </a:extLst>
          </p:cNvPr>
          <p:cNvSpPr/>
          <p:nvPr/>
        </p:nvSpPr>
        <p:spPr>
          <a:xfrm>
            <a:off x="10972939" y="2640819"/>
            <a:ext cx="586980" cy="430164"/>
          </a:xfrm>
          <a:custGeom>
            <a:avLst/>
            <a:gdLst/>
            <a:ahLst/>
            <a:cxnLst/>
            <a:rect l="l" t="t" r="r" b="b"/>
            <a:pathLst>
              <a:path w="3248842" h="2380886">
                <a:moveTo>
                  <a:pt x="1194785" y="1472263"/>
                </a:moveTo>
                <a:cubicBezTo>
                  <a:pt x="1150014" y="1472263"/>
                  <a:pt x="1113720" y="1508557"/>
                  <a:pt x="1113720" y="1553328"/>
                </a:cubicBezTo>
                <a:lnTo>
                  <a:pt x="1113720" y="1600880"/>
                </a:lnTo>
                <a:cubicBezTo>
                  <a:pt x="1113720" y="1645651"/>
                  <a:pt x="1150014" y="1681945"/>
                  <a:pt x="1194785" y="1681945"/>
                </a:cubicBezTo>
                <a:lnTo>
                  <a:pt x="2067186" y="1681945"/>
                </a:lnTo>
                <a:cubicBezTo>
                  <a:pt x="2111957" y="1681945"/>
                  <a:pt x="2148251" y="1645651"/>
                  <a:pt x="2148251" y="1600880"/>
                </a:cubicBezTo>
                <a:lnTo>
                  <a:pt x="2148251" y="1553328"/>
                </a:lnTo>
                <a:cubicBezTo>
                  <a:pt x="2148251" y="1508557"/>
                  <a:pt x="2111957" y="1472263"/>
                  <a:pt x="2067186" y="1472263"/>
                </a:cubicBezTo>
                <a:close/>
                <a:moveTo>
                  <a:pt x="2582402" y="986449"/>
                </a:moveTo>
                <a:cubicBezTo>
                  <a:pt x="2477247" y="986449"/>
                  <a:pt x="2392002" y="1071694"/>
                  <a:pt x="2392002" y="1176848"/>
                </a:cubicBezTo>
                <a:cubicBezTo>
                  <a:pt x="2392002" y="1282003"/>
                  <a:pt x="2477247" y="1367248"/>
                  <a:pt x="2582402" y="1367248"/>
                </a:cubicBezTo>
                <a:cubicBezTo>
                  <a:pt x="2687557" y="1367248"/>
                  <a:pt x="2772801" y="1282003"/>
                  <a:pt x="2772801" y="1176848"/>
                </a:cubicBezTo>
                <a:cubicBezTo>
                  <a:pt x="2772801" y="1071694"/>
                  <a:pt x="2687557" y="986449"/>
                  <a:pt x="2582402" y="986449"/>
                </a:cubicBezTo>
                <a:close/>
                <a:moveTo>
                  <a:pt x="679570" y="986449"/>
                </a:moveTo>
                <a:cubicBezTo>
                  <a:pt x="574415" y="986449"/>
                  <a:pt x="489171" y="1071694"/>
                  <a:pt x="489171" y="1176848"/>
                </a:cubicBezTo>
                <a:cubicBezTo>
                  <a:pt x="489171" y="1282003"/>
                  <a:pt x="574415" y="1367248"/>
                  <a:pt x="679570" y="1367248"/>
                </a:cubicBezTo>
                <a:cubicBezTo>
                  <a:pt x="784725" y="1367248"/>
                  <a:pt x="869970" y="1282003"/>
                  <a:pt x="869970" y="1176848"/>
                </a:cubicBezTo>
                <a:cubicBezTo>
                  <a:pt x="869970" y="1071694"/>
                  <a:pt x="784725" y="986449"/>
                  <a:pt x="679570" y="986449"/>
                </a:cubicBezTo>
                <a:close/>
                <a:moveTo>
                  <a:pt x="867954" y="155801"/>
                </a:moveTo>
                <a:lnTo>
                  <a:pt x="726849" y="858549"/>
                </a:lnTo>
                <a:lnTo>
                  <a:pt x="2535122" y="858549"/>
                </a:lnTo>
                <a:lnTo>
                  <a:pt x="2394017" y="155801"/>
                </a:lnTo>
                <a:close/>
                <a:moveTo>
                  <a:pt x="677268" y="0"/>
                </a:moveTo>
                <a:lnTo>
                  <a:pt x="2584703" y="0"/>
                </a:lnTo>
                <a:lnTo>
                  <a:pt x="2736658" y="607820"/>
                </a:lnTo>
                <a:cubicBezTo>
                  <a:pt x="2766265" y="579906"/>
                  <a:pt x="2806392" y="564164"/>
                  <a:pt x="2850195" y="564164"/>
                </a:cubicBezTo>
                <a:lnTo>
                  <a:pt x="3069929" y="564164"/>
                </a:lnTo>
                <a:cubicBezTo>
                  <a:pt x="3168740" y="564164"/>
                  <a:pt x="3248842" y="644266"/>
                  <a:pt x="3248842" y="743077"/>
                </a:cubicBezTo>
                <a:lnTo>
                  <a:pt x="3248842" y="792706"/>
                </a:lnTo>
                <a:cubicBezTo>
                  <a:pt x="3248842" y="891517"/>
                  <a:pt x="3168740" y="971619"/>
                  <a:pt x="3069929" y="971619"/>
                </a:cubicBezTo>
                <a:lnTo>
                  <a:pt x="3054536" y="971619"/>
                </a:lnTo>
                <a:cubicBezTo>
                  <a:pt x="3060628" y="989042"/>
                  <a:pt x="3063411" y="1007758"/>
                  <a:pt x="3063411" y="1027125"/>
                </a:cubicBezTo>
                <a:lnTo>
                  <a:pt x="3063411" y="2015961"/>
                </a:lnTo>
                <a:lnTo>
                  <a:pt x="2889080" y="2015961"/>
                </a:lnTo>
                <a:lnTo>
                  <a:pt x="2889080" y="2260325"/>
                </a:lnTo>
                <a:cubicBezTo>
                  <a:pt x="2889080" y="2326909"/>
                  <a:pt x="2835102" y="2380886"/>
                  <a:pt x="2768518" y="2380886"/>
                </a:cubicBezTo>
                <a:lnTo>
                  <a:pt x="2286284" y="2380886"/>
                </a:lnTo>
                <a:cubicBezTo>
                  <a:pt x="2219700" y="2380886"/>
                  <a:pt x="2165723" y="2326909"/>
                  <a:pt x="2165723" y="2260325"/>
                </a:cubicBezTo>
                <a:lnTo>
                  <a:pt x="2165723" y="2015961"/>
                </a:lnTo>
                <a:lnTo>
                  <a:pt x="1096248" y="2015961"/>
                </a:lnTo>
                <a:lnTo>
                  <a:pt x="1096248" y="2260325"/>
                </a:lnTo>
                <a:cubicBezTo>
                  <a:pt x="1096248" y="2326909"/>
                  <a:pt x="1042270" y="2380886"/>
                  <a:pt x="975686" y="2380886"/>
                </a:cubicBezTo>
                <a:lnTo>
                  <a:pt x="493453" y="2380886"/>
                </a:lnTo>
                <a:cubicBezTo>
                  <a:pt x="426869" y="2380886"/>
                  <a:pt x="372891" y="2326909"/>
                  <a:pt x="372891" y="2260325"/>
                </a:cubicBezTo>
                <a:lnTo>
                  <a:pt x="372891" y="2015961"/>
                </a:lnTo>
                <a:lnTo>
                  <a:pt x="198560" y="2015961"/>
                </a:lnTo>
                <a:lnTo>
                  <a:pt x="198560" y="1027125"/>
                </a:lnTo>
                <a:cubicBezTo>
                  <a:pt x="198560" y="1007758"/>
                  <a:pt x="201343" y="989042"/>
                  <a:pt x="207435" y="971619"/>
                </a:cubicBezTo>
                <a:lnTo>
                  <a:pt x="178913" y="971619"/>
                </a:lnTo>
                <a:cubicBezTo>
                  <a:pt x="80102" y="971619"/>
                  <a:pt x="0" y="891517"/>
                  <a:pt x="0" y="792706"/>
                </a:cubicBezTo>
                <a:lnTo>
                  <a:pt x="0" y="743077"/>
                </a:lnTo>
                <a:cubicBezTo>
                  <a:pt x="0" y="644266"/>
                  <a:pt x="80102" y="564164"/>
                  <a:pt x="178913" y="564164"/>
                </a:cubicBezTo>
                <a:lnTo>
                  <a:pt x="398647" y="564164"/>
                </a:lnTo>
                <a:cubicBezTo>
                  <a:pt x="447310" y="564164"/>
                  <a:pt x="491436" y="583593"/>
                  <a:pt x="523419" y="61539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2" name="Block Arc 41">
            <a:extLst>
              <a:ext uri="{FF2B5EF4-FFF2-40B4-BE49-F238E27FC236}">
                <a16:creationId xmlns:a16="http://schemas.microsoft.com/office/drawing/2014/main" id="{36DCD789-FED8-401C-8C81-CF9F331DAB6D}"/>
              </a:ext>
            </a:extLst>
          </p:cNvPr>
          <p:cNvSpPr/>
          <p:nvPr/>
        </p:nvSpPr>
        <p:spPr>
          <a:xfrm>
            <a:off x="9454085" y="5654191"/>
            <a:ext cx="563324" cy="570461"/>
          </a:xfrm>
          <a:custGeom>
            <a:avLst/>
            <a:gdLst/>
            <a:ahLst/>
            <a:cxnLst/>
            <a:rect l="l" t="t" r="r" b="b"/>
            <a:pathLst>
              <a:path w="2844151" h="2880180">
                <a:moveTo>
                  <a:pt x="2390187" y="1502145"/>
                </a:moveTo>
                <a:lnTo>
                  <a:pt x="2844151" y="1530794"/>
                </a:lnTo>
                <a:cubicBezTo>
                  <a:pt x="2804784" y="2154619"/>
                  <a:pt x="2367464" y="2681809"/>
                  <a:pt x="1761650" y="2835749"/>
                </a:cubicBezTo>
                <a:cubicBezTo>
                  <a:pt x="1191486" y="2980631"/>
                  <a:pt x="594633" y="2763755"/>
                  <a:pt x="252983" y="2293680"/>
                </a:cubicBezTo>
                <a:lnTo>
                  <a:pt x="102982" y="2380283"/>
                </a:lnTo>
                <a:lnTo>
                  <a:pt x="104524" y="1603708"/>
                </a:lnTo>
                <a:lnTo>
                  <a:pt x="777828" y="1990661"/>
                </a:lnTo>
                <a:lnTo>
                  <a:pt x="648358" y="2065410"/>
                </a:lnTo>
                <a:cubicBezTo>
                  <a:pt x="886760" y="2358087"/>
                  <a:pt x="1276546" y="2489694"/>
                  <a:pt x="1649627" y="2394891"/>
                </a:cubicBezTo>
                <a:cubicBezTo>
                  <a:pt x="2064076" y="2289577"/>
                  <a:pt x="2363256" y="1928916"/>
                  <a:pt x="2390187" y="1502145"/>
                </a:cubicBezTo>
                <a:close/>
                <a:moveTo>
                  <a:pt x="1424249" y="58"/>
                </a:moveTo>
                <a:cubicBezTo>
                  <a:pt x="1880498" y="-4073"/>
                  <a:pt x="2318325" y="209551"/>
                  <a:pt x="2591169" y="586524"/>
                </a:cubicBezTo>
                <a:lnTo>
                  <a:pt x="2741170" y="499921"/>
                </a:lnTo>
                <a:lnTo>
                  <a:pt x="2739628" y="1276497"/>
                </a:lnTo>
                <a:lnTo>
                  <a:pt x="2066324" y="889544"/>
                </a:lnTo>
                <a:lnTo>
                  <a:pt x="2195793" y="814795"/>
                </a:lnTo>
                <a:cubicBezTo>
                  <a:pt x="1957391" y="522118"/>
                  <a:pt x="1567606" y="390511"/>
                  <a:pt x="1194524" y="485313"/>
                </a:cubicBezTo>
                <a:cubicBezTo>
                  <a:pt x="780075" y="590627"/>
                  <a:pt x="480895" y="951288"/>
                  <a:pt x="453964" y="1378059"/>
                </a:cubicBezTo>
                <a:lnTo>
                  <a:pt x="0" y="1349410"/>
                </a:lnTo>
                <a:cubicBezTo>
                  <a:pt x="39367" y="725585"/>
                  <a:pt x="476687" y="198395"/>
                  <a:pt x="1082501" y="44455"/>
                </a:cubicBezTo>
                <a:cubicBezTo>
                  <a:pt x="1196091" y="15591"/>
                  <a:pt x="1310740" y="1086"/>
                  <a:pt x="1424249" y="5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3" name="Round Same Side Corner Rectangle 11">
            <a:extLst>
              <a:ext uri="{FF2B5EF4-FFF2-40B4-BE49-F238E27FC236}">
                <a16:creationId xmlns:a16="http://schemas.microsoft.com/office/drawing/2014/main" id="{AFBCEF67-A3DE-45DE-97FD-374E910A67D8}"/>
              </a:ext>
            </a:extLst>
          </p:cNvPr>
          <p:cNvSpPr/>
          <p:nvPr/>
        </p:nvSpPr>
        <p:spPr>
          <a:xfrm rot="9900000">
            <a:off x="10208910" y="1534987"/>
            <a:ext cx="579867" cy="492485"/>
          </a:xfrm>
          <a:custGeom>
            <a:avLst/>
            <a:gdLst/>
            <a:ahLst/>
            <a:cxnLst/>
            <a:rect l="l" t="t" r="r" b="b"/>
            <a:pathLst>
              <a:path w="2911009" h="2472345">
                <a:moveTo>
                  <a:pt x="2219598" y="1335309"/>
                </a:moveTo>
                <a:lnTo>
                  <a:pt x="2219598" y="1222573"/>
                </a:lnTo>
                <a:cubicBezTo>
                  <a:pt x="2219598" y="1176944"/>
                  <a:pt x="2241926" y="1136530"/>
                  <a:pt x="2277694" y="1113650"/>
                </a:cubicBezTo>
                <a:lnTo>
                  <a:pt x="2277694" y="137786"/>
                </a:lnTo>
                <a:cubicBezTo>
                  <a:pt x="2277694" y="61689"/>
                  <a:pt x="2339383" y="0"/>
                  <a:pt x="2415480" y="0"/>
                </a:cubicBezTo>
                <a:lnTo>
                  <a:pt x="2545196" y="0"/>
                </a:lnTo>
                <a:cubicBezTo>
                  <a:pt x="2621293" y="0"/>
                  <a:pt x="2682982" y="61689"/>
                  <a:pt x="2682982" y="137786"/>
                </a:cubicBezTo>
                <a:lnTo>
                  <a:pt x="2682982" y="1099067"/>
                </a:lnTo>
                <a:cubicBezTo>
                  <a:pt x="2730197" y="1120049"/>
                  <a:pt x="2762708" y="1167515"/>
                  <a:pt x="2762708" y="1222573"/>
                </a:cubicBezTo>
                <a:lnTo>
                  <a:pt x="2762708" y="1480834"/>
                </a:lnTo>
                <a:close/>
                <a:moveTo>
                  <a:pt x="241900" y="1676361"/>
                </a:moveTo>
                <a:cubicBezTo>
                  <a:pt x="69371" y="1631107"/>
                  <a:pt x="-34146" y="1454930"/>
                  <a:pt x="10296" y="1282189"/>
                </a:cubicBezTo>
                <a:cubicBezTo>
                  <a:pt x="54739" y="1109449"/>
                  <a:pt x="230428" y="1005105"/>
                  <a:pt x="403375" y="1048736"/>
                </a:cubicBezTo>
                <a:cubicBezTo>
                  <a:pt x="349550" y="1257945"/>
                  <a:pt x="295726" y="1467153"/>
                  <a:pt x="241900" y="1676361"/>
                </a:cubicBezTo>
                <a:close/>
                <a:moveTo>
                  <a:pt x="2578947" y="2467929"/>
                </a:moveTo>
                <a:lnTo>
                  <a:pt x="1957545" y="2301425"/>
                </a:lnTo>
                <a:lnTo>
                  <a:pt x="2194209" y="1418183"/>
                </a:lnTo>
                <a:lnTo>
                  <a:pt x="2815611" y="1584687"/>
                </a:lnTo>
                <a:cubicBezTo>
                  <a:pt x="2884250" y="1603079"/>
                  <a:pt x="2924985" y="1673632"/>
                  <a:pt x="2906593" y="1742272"/>
                </a:cubicBezTo>
                <a:lnTo>
                  <a:pt x="2736532" y="2376947"/>
                </a:lnTo>
                <a:cubicBezTo>
                  <a:pt x="2718140" y="2445587"/>
                  <a:pt x="2647586" y="2486321"/>
                  <a:pt x="2578947" y="2467929"/>
                </a:cubicBezTo>
                <a:close/>
                <a:moveTo>
                  <a:pt x="610249" y="2287120"/>
                </a:moveTo>
                <a:lnTo>
                  <a:pt x="1020264" y="756923"/>
                </a:lnTo>
                <a:lnTo>
                  <a:pt x="2107356" y="1398691"/>
                </a:lnTo>
                <a:lnTo>
                  <a:pt x="1872582" y="2274879"/>
                </a:lnTo>
                <a:close/>
                <a:moveTo>
                  <a:pt x="426016" y="2349577"/>
                </a:moveTo>
                <a:lnTo>
                  <a:pt x="243978" y="2300800"/>
                </a:lnTo>
                <a:cubicBezTo>
                  <a:pt x="205115" y="2290387"/>
                  <a:pt x="182051" y="2250439"/>
                  <a:pt x="192464" y="2211576"/>
                </a:cubicBezTo>
                <a:lnTo>
                  <a:pt x="620679" y="613455"/>
                </a:lnTo>
                <a:cubicBezTo>
                  <a:pt x="631093" y="574592"/>
                  <a:pt x="671040" y="551528"/>
                  <a:pt x="709903" y="561941"/>
                </a:cubicBezTo>
                <a:lnTo>
                  <a:pt x="891942" y="610718"/>
                </a:lnTo>
                <a:cubicBezTo>
                  <a:pt x="930805" y="621132"/>
                  <a:pt x="953869" y="661079"/>
                  <a:pt x="943455" y="699942"/>
                </a:cubicBezTo>
                <a:lnTo>
                  <a:pt x="515240" y="2298064"/>
                </a:lnTo>
                <a:cubicBezTo>
                  <a:pt x="504827" y="2336927"/>
                  <a:pt x="464879" y="2359990"/>
                  <a:pt x="426016" y="234957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4" name="Donut 39">
            <a:extLst>
              <a:ext uri="{FF2B5EF4-FFF2-40B4-BE49-F238E27FC236}">
                <a16:creationId xmlns:a16="http://schemas.microsoft.com/office/drawing/2014/main" id="{439297A1-2150-467C-8B3E-08A8C9E0E56F}"/>
              </a:ext>
            </a:extLst>
          </p:cNvPr>
          <p:cNvSpPr/>
          <p:nvPr/>
        </p:nvSpPr>
        <p:spPr>
          <a:xfrm>
            <a:off x="4246301" y="4666128"/>
            <a:ext cx="575536" cy="575536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152300" y="922782"/>
                </a:moveTo>
                <a:lnTo>
                  <a:pt x="2354400" y="1620000"/>
                </a:lnTo>
                <a:lnTo>
                  <a:pt x="1152300" y="2317218"/>
                </a:lnTo>
                <a:close/>
                <a:moveTo>
                  <a:pt x="1620000" y="342403"/>
                </a:moveTo>
                <a:cubicBezTo>
                  <a:pt x="914403" y="342403"/>
                  <a:pt x="342403" y="914403"/>
                  <a:pt x="342403" y="1620000"/>
                </a:cubicBezTo>
                <a:cubicBezTo>
                  <a:pt x="342403" y="2325597"/>
                  <a:pt x="914403" y="2897597"/>
                  <a:pt x="1620000" y="2897597"/>
                </a:cubicBezTo>
                <a:cubicBezTo>
                  <a:pt x="2325597" y="2897597"/>
                  <a:pt x="2897597" y="2325597"/>
                  <a:pt x="2897597" y="1620000"/>
                </a:cubicBezTo>
                <a:cubicBezTo>
                  <a:pt x="2897597" y="914403"/>
                  <a:pt x="2325597" y="342403"/>
                  <a:pt x="1620000" y="342403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5" name="Freeform 25">
            <a:extLst>
              <a:ext uri="{FF2B5EF4-FFF2-40B4-BE49-F238E27FC236}">
                <a16:creationId xmlns:a16="http://schemas.microsoft.com/office/drawing/2014/main" id="{115A3EAB-6A86-45ED-8F48-A7797A2D6676}"/>
              </a:ext>
            </a:extLst>
          </p:cNvPr>
          <p:cNvSpPr/>
          <p:nvPr/>
        </p:nvSpPr>
        <p:spPr>
          <a:xfrm>
            <a:off x="8766358" y="3640606"/>
            <a:ext cx="417857" cy="517071"/>
          </a:xfrm>
          <a:custGeom>
            <a:avLst/>
            <a:gdLst>
              <a:gd name="connsiteX0" fmla="*/ 371475 w 1600200"/>
              <a:gd name="connsiteY0" fmla="*/ 0 h 1857375"/>
              <a:gd name="connsiteX1" fmla="*/ 628650 w 1600200"/>
              <a:gd name="connsiteY1" fmla="*/ 523875 h 1857375"/>
              <a:gd name="connsiteX2" fmla="*/ 400050 w 1600200"/>
              <a:gd name="connsiteY2" fmla="*/ 561975 h 1857375"/>
              <a:gd name="connsiteX3" fmla="*/ 1019175 w 1600200"/>
              <a:gd name="connsiteY3" fmla="*/ 1438275 h 1857375"/>
              <a:gd name="connsiteX4" fmla="*/ 1219200 w 1600200"/>
              <a:gd name="connsiteY4" fmla="*/ 1238250 h 1857375"/>
              <a:gd name="connsiteX5" fmla="*/ 1600200 w 1600200"/>
              <a:gd name="connsiteY5" fmla="*/ 1666875 h 1857375"/>
              <a:gd name="connsiteX6" fmla="*/ 1038225 w 1600200"/>
              <a:gd name="connsiteY6" fmla="*/ 1857375 h 1857375"/>
              <a:gd name="connsiteX7" fmla="*/ 0 w 1600200"/>
              <a:gd name="connsiteY7" fmla="*/ 314325 h 1857375"/>
              <a:gd name="connsiteX8" fmla="*/ 371475 w 1600200"/>
              <a:gd name="connsiteY8" fmla="*/ 0 h 1857375"/>
              <a:gd name="connsiteX0" fmla="*/ 371475 w 1600200"/>
              <a:gd name="connsiteY0" fmla="*/ 0 h 1917951"/>
              <a:gd name="connsiteX1" fmla="*/ 628650 w 1600200"/>
              <a:gd name="connsiteY1" fmla="*/ 584451 h 1917951"/>
              <a:gd name="connsiteX2" fmla="*/ 400050 w 1600200"/>
              <a:gd name="connsiteY2" fmla="*/ 622551 h 1917951"/>
              <a:gd name="connsiteX3" fmla="*/ 1019175 w 1600200"/>
              <a:gd name="connsiteY3" fmla="*/ 1498851 h 1917951"/>
              <a:gd name="connsiteX4" fmla="*/ 1219200 w 1600200"/>
              <a:gd name="connsiteY4" fmla="*/ 1298826 h 1917951"/>
              <a:gd name="connsiteX5" fmla="*/ 1600200 w 1600200"/>
              <a:gd name="connsiteY5" fmla="*/ 1727451 h 1917951"/>
              <a:gd name="connsiteX6" fmla="*/ 1038225 w 1600200"/>
              <a:gd name="connsiteY6" fmla="*/ 1917951 h 1917951"/>
              <a:gd name="connsiteX7" fmla="*/ 0 w 1600200"/>
              <a:gd name="connsiteY7" fmla="*/ 374901 h 1917951"/>
              <a:gd name="connsiteX8" fmla="*/ 371475 w 1600200"/>
              <a:gd name="connsiteY8" fmla="*/ 0 h 1917951"/>
              <a:gd name="connsiteX0" fmla="*/ 371475 w 1600200"/>
              <a:gd name="connsiteY0" fmla="*/ 1277 h 1919228"/>
              <a:gd name="connsiteX1" fmla="*/ 628650 w 1600200"/>
              <a:gd name="connsiteY1" fmla="*/ 585728 h 1919228"/>
              <a:gd name="connsiteX2" fmla="*/ 400050 w 1600200"/>
              <a:gd name="connsiteY2" fmla="*/ 623828 h 1919228"/>
              <a:gd name="connsiteX3" fmla="*/ 1019175 w 1600200"/>
              <a:gd name="connsiteY3" fmla="*/ 1500128 h 1919228"/>
              <a:gd name="connsiteX4" fmla="*/ 1219200 w 1600200"/>
              <a:gd name="connsiteY4" fmla="*/ 1300103 h 1919228"/>
              <a:gd name="connsiteX5" fmla="*/ 1600200 w 1600200"/>
              <a:gd name="connsiteY5" fmla="*/ 1728728 h 1919228"/>
              <a:gd name="connsiteX6" fmla="*/ 1038225 w 1600200"/>
              <a:gd name="connsiteY6" fmla="*/ 1919228 h 1919228"/>
              <a:gd name="connsiteX7" fmla="*/ 0 w 1600200"/>
              <a:gd name="connsiteY7" fmla="*/ 376178 h 1919228"/>
              <a:gd name="connsiteX8" fmla="*/ 371475 w 1600200"/>
              <a:gd name="connsiteY8" fmla="*/ 1277 h 1919228"/>
              <a:gd name="connsiteX0" fmla="*/ 371475 w 1600200"/>
              <a:gd name="connsiteY0" fmla="*/ 1277 h 1919228"/>
              <a:gd name="connsiteX1" fmla="*/ 628650 w 1600200"/>
              <a:gd name="connsiteY1" fmla="*/ 585728 h 1919228"/>
              <a:gd name="connsiteX2" fmla="*/ 400050 w 1600200"/>
              <a:gd name="connsiteY2" fmla="*/ 623828 h 1919228"/>
              <a:gd name="connsiteX3" fmla="*/ 1019175 w 1600200"/>
              <a:gd name="connsiteY3" fmla="*/ 1500128 h 1919228"/>
              <a:gd name="connsiteX4" fmla="*/ 1219200 w 1600200"/>
              <a:gd name="connsiteY4" fmla="*/ 1300103 h 1919228"/>
              <a:gd name="connsiteX5" fmla="*/ 1600200 w 1600200"/>
              <a:gd name="connsiteY5" fmla="*/ 1728728 h 1919228"/>
              <a:gd name="connsiteX6" fmla="*/ 1038225 w 1600200"/>
              <a:gd name="connsiteY6" fmla="*/ 1919228 h 1919228"/>
              <a:gd name="connsiteX7" fmla="*/ 0 w 1600200"/>
              <a:gd name="connsiteY7" fmla="*/ 376178 h 1919228"/>
              <a:gd name="connsiteX8" fmla="*/ 371475 w 1600200"/>
              <a:gd name="connsiteY8" fmla="*/ 1277 h 1919228"/>
              <a:gd name="connsiteX0" fmla="*/ 371475 w 1600200"/>
              <a:gd name="connsiteY0" fmla="*/ 1544 h 1919495"/>
              <a:gd name="connsiteX1" fmla="*/ 628650 w 1600200"/>
              <a:gd name="connsiteY1" fmla="*/ 585995 h 1919495"/>
              <a:gd name="connsiteX2" fmla="*/ 400050 w 1600200"/>
              <a:gd name="connsiteY2" fmla="*/ 624095 h 1919495"/>
              <a:gd name="connsiteX3" fmla="*/ 1019175 w 1600200"/>
              <a:gd name="connsiteY3" fmla="*/ 1500395 h 1919495"/>
              <a:gd name="connsiteX4" fmla="*/ 1219200 w 1600200"/>
              <a:gd name="connsiteY4" fmla="*/ 1300370 h 1919495"/>
              <a:gd name="connsiteX5" fmla="*/ 1600200 w 1600200"/>
              <a:gd name="connsiteY5" fmla="*/ 1728995 h 1919495"/>
              <a:gd name="connsiteX6" fmla="*/ 1038225 w 1600200"/>
              <a:gd name="connsiteY6" fmla="*/ 1919495 h 1919495"/>
              <a:gd name="connsiteX7" fmla="*/ 0 w 1600200"/>
              <a:gd name="connsiteY7" fmla="*/ 376445 h 1919495"/>
              <a:gd name="connsiteX8" fmla="*/ 371475 w 1600200"/>
              <a:gd name="connsiteY8" fmla="*/ 1544 h 1919495"/>
              <a:gd name="connsiteX0" fmla="*/ 371475 w 1600200"/>
              <a:gd name="connsiteY0" fmla="*/ 1487 h 1919438"/>
              <a:gd name="connsiteX1" fmla="*/ 568075 w 1600200"/>
              <a:gd name="connsiteY1" fmla="*/ 603245 h 1919438"/>
              <a:gd name="connsiteX2" fmla="*/ 400050 w 1600200"/>
              <a:gd name="connsiteY2" fmla="*/ 624038 h 1919438"/>
              <a:gd name="connsiteX3" fmla="*/ 1019175 w 1600200"/>
              <a:gd name="connsiteY3" fmla="*/ 1500338 h 1919438"/>
              <a:gd name="connsiteX4" fmla="*/ 1219200 w 1600200"/>
              <a:gd name="connsiteY4" fmla="*/ 1300313 h 1919438"/>
              <a:gd name="connsiteX5" fmla="*/ 1600200 w 1600200"/>
              <a:gd name="connsiteY5" fmla="*/ 1728938 h 1919438"/>
              <a:gd name="connsiteX6" fmla="*/ 1038225 w 1600200"/>
              <a:gd name="connsiteY6" fmla="*/ 1919438 h 1919438"/>
              <a:gd name="connsiteX7" fmla="*/ 0 w 1600200"/>
              <a:gd name="connsiteY7" fmla="*/ 376388 h 1919438"/>
              <a:gd name="connsiteX8" fmla="*/ 371475 w 1600200"/>
              <a:gd name="connsiteY8" fmla="*/ 1487 h 1919438"/>
              <a:gd name="connsiteX0" fmla="*/ 371475 w 1600200"/>
              <a:gd name="connsiteY0" fmla="*/ 1032 h 1918983"/>
              <a:gd name="connsiteX1" fmla="*/ 568075 w 1600200"/>
              <a:gd name="connsiteY1" fmla="*/ 602790 h 1918983"/>
              <a:gd name="connsiteX2" fmla="*/ 400050 w 1600200"/>
              <a:gd name="connsiteY2" fmla="*/ 623583 h 1918983"/>
              <a:gd name="connsiteX3" fmla="*/ 1019175 w 1600200"/>
              <a:gd name="connsiteY3" fmla="*/ 1499883 h 1918983"/>
              <a:gd name="connsiteX4" fmla="*/ 1219200 w 1600200"/>
              <a:gd name="connsiteY4" fmla="*/ 1299858 h 1918983"/>
              <a:gd name="connsiteX5" fmla="*/ 1600200 w 1600200"/>
              <a:gd name="connsiteY5" fmla="*/ 1728483 h 1918983"/>
              <a:gd name="connsiteX6" fmla="*/ 1038225 w 1600200"/>
              <a:gd name="connsiteY6" fmla="*/ 1918983 h 1918983"/>
              <a:gd name="connsiteX7" fmla="*/ 0 w 1600200"/>
              <a:gd name="connsiteY7" fmla="*/ 375933 h 1918983"/>
              <a:gd name="connsiteX8" fmla="*/ 371475 w 1600200"/>
              <a:gd name="connsiteY8" fmla="*/ 1032 h 1918983"/>
              <a:gd name="connsiteX0" fmla="*/ 371475 w 1600200"/>
              <a:gd name="connsiteY0" fmla="*/ 1088 h 1919039"/>
              <a:gd name="connsiteX1" fmla="*/ 568075 w 1600200"/>
              <a:gd name="connsiteY1" fmla="*/ 602846 h 1919039"/>
              <a:gd name="connsiteX2" fmla="*/ 400050 w 1600200"/>
              <a:gd name="connsiteY2" fmla="*/ 623639 h 1919039"/>
              <a:gd name="connsiteX3" fmla="*/ 1019175 w 1600200"/>
              <a:gd name="connsiteY3" fmla="*/ 1499939 h 1919039"/>
              <a:gd name="connsiteX4" fmla="*/ 1219200 w 1600200"/>
              <a:gd name="connsiteY4" fmla="*/ 1299914 h 1919039"/>
              <a:gd name="connsiteX5" fmla="*/ 1600200 w 1600200"/>
              <a:gd name="connsiteY5" fmla="*/ 1728539 h 1919039"/>
              <a:gd name="connsiteX6" fmla="*/ 1038225 w 1600200"/>
              <a:gd name="connsiteY6" fmla="*/ 1919039 h 1919039"/>
              <a:gd name="connsiteX7" fmla="*/ 0 w 1600200"/>
              <a:gd name="connsiteY7" fmla="*/ 375989 h 1919039"/>
              <a:gd name="connsiteX8" fmla="*/ 371475 w 1600200"/>
              <a:gd name="connsiteY8" fmla="*/ 1088 h 1919039"/>
              <a:gd name="connsiteX0" fmla="*/ 371475 w 1600200"/>
              <a:gd name="connsiteY0" fmla="*/ 1088 h 1919039"/>
              <a:gd name="connsiteX1" fmla="*/ 568075 w 1600200"/>
              <a:gd name="connsiteY1" fmla="*/ 602846 h 1919039"/>
              <a:gd name="connsiteX2" fmla="*/ 400050 w 1600200"/>
              <a:gd name="connsiteY2" fmla="*/ 623639 h 1919039"/>
              <a:gd name="connsiteX3" fmla="*/ 1019175 w 1600200"/>
              <a:gd name="connsiteY3" fmla="*/ 1499939 h 1919039"/>
              <a:gd name="connsiteX4" fmla="*/ 1219200 w 1600200"/>
              <a:gd name="connsiteY4" fmla="*/ 1299914 h 1919039"/>
              <a:gd name="connsiteX5" fmla="*/ 1600200 w 1600200"/>
              <a:gd name="connsiteY5" fmla="*/ 1728539 h 1919039"/>
              <a:gd name="connsiteX6" fmla="*/ 1038225 w 1600200"/>
              <a:gd name="connsiteY6" fmla="*/ 1919039 h 1919039"/>
              <a:gd name="connsiteX7" fmla="*/ 0 w 1600200"/>
              <a:gd name="connsiteY7" fmla="*/ 375989 h 1919039"/>
              <a:gd name="connsiteX8" fmla="*/ 371475 w 1600200"/>
              <a:gd name="connsiteY8" fmla="*/ 1088 h 191903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400050 w 1600200"/>
              <a:gd name="connsiteY2" fmla="*/ 623669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408703 w 1600200"/>
              <a:gd name="connsiteY2" fmla="*/ 643860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59666 w 1600200"/>
              <a:gd name="connsiteY2" fmla="*/ 643860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70138 w 1600200"/>
              <a:gd name="connsiteY3" fmla="*/ 1517276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0522 w 1600200"/>
              <a:gd name="connsiteY3" fmla="*/ 1534584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96099 w 1600200"/>
              <a:gd name="connsiteY3" fmla="*/ 1546122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588662"/>
              <a:gd name="connsiteY0" fmla="*/ 1118 h 1919069"/>
              <a:gd name="connsiteX1" fmla="*/ 568075 w 1588662"/>
              <a:gd name="connsiteY1" fmla="*/ 602876 h 1919069"/>
              <a:gd name="connsiteX2" fmla="*/ 374089 w 1588662"/>
              <a:gd name="connsiteY2" fmla="*/ 646744 h 1919069"/>
              <a:gd name="connsiteX3" fmla="*/ 987445 w 1588662"/>
              <a:gd name="connsiteY3" fmla="*/ 1528815 h 1919069"/>
              <a:gd name="connsiteX4" fmla="*/ 1173048 w 1588662"/>
              <a:gd name="connsiteY4" fmla="*/ 1311482 h 1919069"/>
              <a:gd name="connsiteX5" fmla="*/ 1588662 w 1588662"/>
              <a:gd name="connsiteY5" fmla="*/ 1699723 h 1919069"/>
              <a:gd name="connsiteX6" fmla="*/ 1038225 w 1588662"/>
              <a:gd name="connsiteY6" fmla="*/ 1919069 h 1919069"/>
              <a:gd name="connsiteX7" fmla="*/ 0 w 1588662"/>
              <a:gd name="connsiteY7" fmla="*/ 376019 h 1919069"/>
              <a:gd name="connsiteX8" fmla="*/ 371475 w 1588662"/>
              <a:gd name="connsiteY8" fmla="*/ 1118 h 1919069"/>
              <a:gd name="connsiteX0" fmla="*/ 371475 w 1600166"/>
              <a:gd name="connsiteY0" fmla="*/ 1118 h 1919069"/>
              <a:gd name="connsiteX1" fmla="*/ 568075 w 1600166"/>
              <a:gd name="connsiteY1" fmla="*/ 602876 h 1919069"/>
              <a:gd name="connsiteX2" fmla="*/ 374089 w 1600166"/>
              <a:gd name="connsiteY2" fmla="*/ 646744 h 1919069"/>
              <a:gd name="connsiteX3" fmla="*/ 987445 w 1600166"/>
              <a:gd name="connsiteY3" fmla="*/ 1528815 h 1919069"/>
              <a:gd name="connsiteX4" fmla="*/ 1173048 w 1600166"/>
              <a:gd name="connsiteY4" fmla="*/ 1311482 h 1919069"/>
              <a:gd name="connsiteX5" fmla="*/ 1588662 w 1600166"/>
              <a:gd name="connsiteY5" fmla="*/ 1699723 h 1919069"/>
              <a:gd name="connsiteX6" fmla="*/ 1038225 w 1600166"/>
              <a:gd name="connsiteY6" fmla="*/ 1919069 h 1919069"/>
              <a:gd name="connsiteX7" fmla="*/ 0 w 1600166"/>
              <a:gd name="connsiteY7" fmla="*/ 376019 h 1919069"/>
              <a:gd name="connsiteX8" fmla="*/ 371475 w 1600166"/>
              <a:gd name="connsiteY8" fmla="*/ 1118 h 1919069"/>
              <a:gd name="connsiteX0" fmla="*/ 371475 w 1600166"/>
              <a:gd name="connsiteY0" fmla="*/ 1118 h 1919069"/>
              <a:gd name="connsiteX1" fmla="*/ 568075 w 1600166"/>
              <a:gd name="connsiteY1" fmla="*/ 602876 h 1919069"/>
              <a:gd name="connsiteX2" fmla="*/ 374089 w 1600166"/>
              <a:gd name="connsiteY2" fmla="*/ 646744 h 1919069"/>
              <a:gd name="connsiteX3" fmla="*/ 987445 w 1600166"/>
              <a:gd name="connsiteY3" fmla="*/ 1528815 h 1919069"/>
              <a:gd name="connsiteX4" fmla="*/ 1173048 w 1600166"/>
              <a:gd name="connsiteY4" fmla="*/ 1311482 h 1919069"/>
              <a:gd name="connsiteX5" fmla="*/ 1588662 w 1600166"/>
              <a:gd name="connsiteY5" fmla="*/ 1699723 h 1919069"/>
              <a:gd name="connsiteX6" fmla="*/ 1038225 w 1600166"/>
              <a:gd name="connsiteY6" fmla="*/ 1919069 h 1919069"/>
              <a:gd name="connsiteX7" fmla="*/ 0 w 1600166"/>
              <a:gd name="connsiteY7" fmla="*/ 376019 h 1919069"/>
              <a:gd name="connsiteX8" fmla="*/ 371475 w 1600166"/>
              <a:gd name="connsiteY8" fmla="*/ 1118 h 1919069"/>
              <a:gd name="connsiteX0" fmla="*/ 371475 w 1596260"/>
              <a:gd name="connsiteY0" fmla="*/ 1118 h 1919069"/>
              <a:gd name="connsiteX1" fmla="*/ 568075 w 1596260"/>
              <a:gd name="connsiteY1" fmla="*/ 602876 h 1919069"/>
              <a:gd name="connsiteX2" fmla="*/ 374089 w 1596260"/>
              <a:gd name="connsiteY2" fmla="*/ 646744 h 1919069"/>
              <a:gd name="connsiteX3" fmla="*/ 987445 w 1596260"/>
              <a:gd name="connsiteY3" fmla="*/ 1528815 h 1919069"/>
              <a:gd name="connsiteX4" fmla="*/ 1173048 w 1596260"/>
              <a:gd name="connsiteY4" fmla="*/ 1311482 h 1919069"/>
              <a:gd name="connsiteX5" fmla="*/ 1588662 w 1596260"/>
              <a:gd name="connsiteY5" fmla="*/ 1699723 h 1919069"/>
              <a:gd name="connsiteX6" fmla="*/ 1038225 w 1596260"/>
              <a:gd name="connsiteY6" fmla="*/ 1919069 h 1919069"/>
              <a:gd name="connsiteX7" fmla="*/ 0 w 1596260"/>
              <a:gd name="connsiteY7" fmla="*/ 376019 h 1919069"/>
              <a:gd name="connsiteX8" fmla="*/ 371475 w 1596260"/>
              <a:gd name="connsiteY8" fmla="*/ 1118 h 1919069"/>
              <a:gd name="connsiteX0" fmla="*/ 371475 w 1596260"/>
              <a:gd name="connsiteY0" fmla="*/ 1118 h 1919069"/>
              <a:gd name="connsiteX1" fmla="*/ 568075 w 1596260"/>
              <a:gd name="connsiteY1" fmla="*/ 602876 h 1919069"/>
              <a:gd name="connsiteX2" fmla="*/ 374089 w 1596260"/>
              <a:gd name="connsiteY2" fmla="*/ 646744 h 1919069"/>
              <a:gd name="connsiteX3" fmla="*/ 987445 w 1596260"/>
              <a:gd name="connsiteY3" fmla="*/ 1528815 h 1919069"/>
              <a:gd name="connsiteX4" fmla="*/ 1173048 w 1596260"/>
              <a:gd name="connsiteY4" fmla="*/ 1311482 h 1919069"/>
              <a:gd name="connsiteX5" fmla="*/ 1588662 w 1596260"/>
              <a:gd name="connsiteY5" fmla="*/ 1699723 h 1919069"/>
              <a:gd name="connsiteX6" fmla="*/ 1038225 w 1596260"/>
              <a:gd name="connsiteY6" fmla="*/ 1919069 h 1919069"/>
              <a:gd name="connsiteX7" fmla="*/ 0 w 1596260"/>
              <a:gd name="connsiteY7" fmla="*/ 376019 h 1919069"/>
              <a:gd name="connsiteX8" fmla="*/ 371475 w 1596260"/>
              <a:gd name="connsiteY8" fmla="*/ 1118 h 1919069"/>
              <a:gd name="connsiteX0" fmla="*/ 371475 w 1596260"/>
              <a:gd name="connsiteY0" fmla="*/ 1118 h 1946976"/>
              <a:gd name="connsiteX1" fmla="*/ 568075 w 1596260"/>
              <a:gd name="connsiteY1" fmla="*/ 602876 h 1946976"/>
              <a:gd name="connsiteX2" fmla="*/ 374089 w 1596260"/>
              <a:gd name="connsiteY2" fmla="*/ 646744 h 1946976"/>
              <a:gd name="connsiteX3" fmla="*/ 987445 w 1596260"/>
              <a:gd name="connsiteY3" fmla="*/ 1528815 h 1946976"/>
              <a:gd name="connsiteX4" fmla="*/ 1173048 w 1596260"/>
              <a:gd name="connsiteY4" fmla="*/ 1311482 h 1946976"/>
              <a:gd name="connsiteX5" fmla="*/ 1588662 w 1596260"/>
              <a:gd name="connsiteY5" fmla="*/ 1699723 h 1946976"/>
              <a:gd name="connsiteX6" fmla="*/ 1038225 w 1596260"/>
              <a:gd name="connsiteY6" fmla="*/ 1919069 h 1946976"/>
              <a:gd name="connsiteX7" fmla="*/ 0 w 1596260"/>
              <a:gd name="connsiteY7" fmla="*/ 376019 h 1946976"/>
              <a:gd name="connsiteX8" fmla="*/ 371475 w 1596260"/>
              <a:gd name="connsiteY8" fmla="*/ 1118 h 1946976"/>
              <a:gd name="connsiteX0" fmla="*/ 357053 w 1581838"/>
              <a:gd name="connsiteY0" fmla="*/ 1118 h 1946976"/>
              <a:gd name="connsiteX1" fmla="*/ 553653 w 1581838"/>
              <a:gd name="connsiteY1" fmla="*/ 602876 h 1946976"/>
              <a:gd name="connsiteX2" fmla="*/ 359667 w 1581838"/>
              <a:gd name="connsiteY2" fmla="*/ 646744 h 1946976"/>
              <a:gd name="connsiteX3" fmla="*/ 973023 w 1581838"/>
              <a:gd name="connsiteY3" fmla="*/ 1528815 h 1946976"/>
              <a:gd name="connsiteX4" fmla="*/ 1158626 w 1581838"/>
              <a:gd name="connsiteY4" fmla="*/ 1311482 h 1946976"/>
              <a:gd name="connsiteX5" fmla="*/ 1574240 w 1581838"/>
              <a:gd name="connsiteY5" fmla="*/ 1699723 h 1946976"/>
              <a:gd name="connsiteX6" fmla="*/ 1023803 w 1581838"/>
              <a:gd name="connsiteY6" fmla="*/ 1919069 h 1946976"/>
              <a:gd name="connsiteX7" fmla="*/ 0 w 1581838"/>
              <a:gd name="connsiteY7" fmla="*/ 378903 h 1946976"/>
              <a:gd name="connsiteX8" fmla="*/ 357053 w 1581838"/>
              <a:gd name="connsiteY8" fmla="*/ 1118 h 1946976"/>
              <a:gd name="connsiteX0" fmla="*/ 357053 w 1581838"/>
              <a:gd name="connsiteY0" fmla="*/ 1118 h 1946976"/>
              <a:gd name="connsiteX1" fmla="*/ 553653 w 1581838"/>
              <a:gd name="connsiteY1" fmla="*/ 602876 h 1946976"/>
              <a:gd name="connsiteX2" fmla="*/ 359667 w 1581838"/>
              <a:gd name="connsiteY2" fmla="*/ 646744 h 1946976"/>
              <a:gd name="connsiteX3" fmla="*/ 973023 w 1581838"/>
              <a:gd name="connsiteY3" fmla="*/ 1528815 h 1946976"/>
              <a:gd name="connsiteX4" fmla="*/ 1158626 w 1581838"/>
              <a:gd name="connsiteY4" fmla="*/ 1311482 h 1946976"/>
              <a:gd name="connsiteX5" fmla="*/ 1574240 w 1581838"/>
              <a:gd name="connsiteY5" fmla="*/ 1699723 h 1946976"/>
              <a:gd name="connsiteX6" fmla="*/ 1023803 w 1581838"/>
              <a:gd name="connsiteY6" fmla="*/ 1919069 h 1946976"/>
              <a:gd name="connsiteX7" fmla="*/ 0 w 1581838"/>
              <a:gd name="connsiteY7" fmla="*/ 378903 h 1946976"/>
              <a:gd name="connsiteX8" fmla="*/ 357053 w 1581838"/>
              <a:gd name="connsiteY8" fmla="*/ 1118 h 1946976"/>
              <a:gd name="connsiteX0" fmla="*/ 357053 w 1581838"/>
              <a:gd name="connsiteY0" fmla="*/ 1118 h 1946976"/>
              <a:gd name="connsiteX1" fmla="*/ 553653 w 1581838"/>
              <a:gd name="connsiteY1" fmla="*/ 602876 h 1946976"/>
              <a:gd name="connsiteX2" fmla="*/ 359667 w 1581838"/>
              <a:gd name="connsiteY2" fmla="*/ 646744 h 1946976"/>
              <a:gd name="connsiteX3" fmla="*/ 973023 w 1581838"/>
              <a:gd name="connsiteY3" fmla="*/ 1528815 h 1946976"/>
              <a:gd name="connsiteX4" fmla="*/ 1158626 w 1581838"/>
              <a:gd name="connsiteY4" fmla="*/ 1311482 h 1946976"/>
              <a:gd name="connsiteX5" fmla="*/ 1574240 w 1581838"/>
              <a:gd name="connsiteY5" fmla="*/ 1699723 h 1946976"/>
              <a:gd name="connsiteX6" fmla="*/ 1023803 w 1581838"/>
              <a:gd name="connsiteY6" fmla="*/ 1919069 h 1946976"/>
              <a:gd name="connsiteX7" fmla="*/ 0 w 1581838"/>
              <a:gd name="connsiteY7" fmla="*/ 378903 h 1946976"/>
              <a:gd name="connsiteX8" fmla="*/ 357053 w 1581838"/>
              <a:gd name="connsiteY8" fmla="*/ 1118 h 1946976"/>
              <a:gd name="connsiteX0" fmla="*/ 333976 w 1558761"/>
              <a:gd name="connsiteY0" fmla="*/ 1118 h 1946976"/>
              <a:gd name="connsiteX1" fmla="*/ 530576 w 1558761"/>
              <a:gd name="connsiteY1" fmla="*/ 602876 h 1946976"/>
              <a:gd name="connsiteX2" fmla="*/ 336590 w 1558761"/>
              <a:gd name="connsiteY2" fmla="*/ 646744 h 1946976"/>
              <a:gd name="connsiteX3" fmla="*/ 949946 w 1558761"/>
              <a:gd name="connsiteY3" fmla="*/ 1528815 h 1946976"/>
              <a:gd name="connsiteX4" fmla="*/ 1135549 w 1558761"/>
              <a:gd name="connsiteY4" fmla="*/ 1311482 h 1946976"/>
              <a:gd name="connsiteX5" fmla="*/ 1551163 w 1558761"/>
              <a:gd name="connsiteY5" fmla="*/ 1699723 h 1946976"/>
              <a:gd name="connsiteX6" fmla="*/ 1000726 w 1558761"/>
              <a:gd name="connsiteY6" fmla="*/ 1919069 h 1946976"/>
              <a:gd name="connsiteX7" fmla="*/ 0 w 1558761"/>
              <a:gd name="connsiteY7" fmla="*/ 390441 h 1946976"/>
              <a:gd name="connsiteX8" fmla="*/ 333976 w 1558761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38491 w 1560662"/>
              <a:gd name="connsiteY2" fmla="*/ 646744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38491 w 1560662"/>
              <a:gd name="connsiteY2" fmla="*/ 646744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38491 w 1560662"/>
              <a:gd name="connsiteY2" fmla="*/ 646744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44260 w 1560662"/>
              <a:gd name="connsiteY2" fmla="*/ 655398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96 h 1946054"/>
              <a:gd name="connsiteX1" fmla="*/ 532477 w 1560662"/>
              <a:gd name="connsiteY1" fmla="*/ 601954 h 1946054"/>
              <a:gd name="connsiteX2" fmla="*/ 344260 w 1560662"/>
              <a:gd name="connsiteY2" fmla="*/ 654476 h 1946054"/>
              <a:gd name="connsiteX3" fmla="*/ 951847 w 1560662"/>
              <a:gd name="connsiteY3" fmla="*/ 1527893 h 1946054"/>
              <a:gd name="connsiteX4" fmla="*/ 1137450 w 1560662"/>
              <a:gd name="connsiteY4" fmla="*/ 1310560 h 1946054"/>
              <a:gd name="connsiteX5" fmla="*/ 1553064 w 1560662"/>
              <a:gd name="connsiteY5" fmla="*/ 1698801 h 1946054"/>
              <a:gd name="connsiteX6" fmla="*/ 1002627 w 1560662"/>
              <a:gd name="connsiteY6" fmla="*/ 1918147 h 1946054"/>
              <a:gd name="connsiteX7" fmla="*/ 1901 w 1560662"/>
              <a:gd name="connsiteY7" fmla="*/ 389519 h 1946054"/>
              <a:gd name="connsiteX8" fmla="*/ 335877 w 1560662"/>
              <a:gd name="connsiteY8" fmla="*/ 196 h 1946054"/>
              <a:gd name="connsiteX0" fmla="*/ 332898 w 1560662"/>
              <a:gd name="connsiteY0" fmla="*/ 199 h 1937121"/>
              <a:gd name="connsiteX1" fmla="*/ 532477 w 1560662"/>
              <a:gd name="connsiteY1" fmla="*/ 593021 h 1937121"/>
              <a:gd name="connsiteX2" fmla="*/ 344260 w 1560662"/>
              <a:gd name="connsiteY2" fmla="*/ 645543 h 1937121"/>
              <a:gd name="connsiteX3" fmla="*/ 951847 w 1560662"/>
              <a:gd name="connsiteY3" fmla="*/ 1518960 h 1937121"/>
              <a:gd name="connsiteX4" fmla="*/ 1137450 w 1560662"/>
              <a:gd name="connsiteY4" fmla="*/ 1301627 h 1937121"/>
              <a:gd name="connsiteX5" fmla="*/ 1553064 w 1560662"/>
              <a:gd name="connsiteY5" fmla="*/ 1689868 h 1937121"/>
              <a:gd name="connsiteX6" fmla="*/ 1002627 w 1560662"/>
              <a:gd name="connsiteY6" fmla="*/ 1909214 h 1937121"/>
              <a:gd name="connsiteX7" fmla="*/ 1901 w 1560662"/>
              <a:gd name="connsiteY7" fmla="*/ 380586 h 1937121"/>
              <a:gd name="connsiteX8" fmla="*/ 332898 w 1560662"/>
              <a:gd name="connsiteY8" fmla="*/ 199 h 1937121"/>
              <a:gd name="connsiteX0" fmla="*/ 332898 w 1560662"/>
              <a:gd name="connsiteY0" fmla="*/ 199 h 1937121"/>
              <a:gd name="connsiteX1" fmla="*/ 532477 w 1560662"/>
              <a:gd name="connsiteY1" fmla="*/ 593021 h 1937121"/>
              <a:gd name="connsiteX2" fmla="*/ 344260 w 1560662"/>
              <a:gd name="connsiteY2" fmla="*/ 645543 h 1937121"/>
              <a:gd name="connsiteX3" fmla="*/ 951847 w 1560662"/>
              <a:gd name="connsiteY3" fmla="*/ 1518960 h 1937121"/>
              <a:gd name="connsiteX4" fmla="*/ 1137450 w 1560662"/>
              <a:gd name="connsiteY4" fmla="*/ 1301627 h 1937121"/>
              <a:gd name="connsiteX5" fmla="*/ 1553064 w 1560662"/>
              <a:gd name="connsiteY5" fmla="*/ 1689868 h 1937121"/>
              <a:gd name="connsiteX6" fmla="*/ 1002627 w 1560662"/>
              <a:gd name="connsiteY6" fmla="*/ 1909214 h 1937121"/>
              <a:gd name="connsiteX7" fmla="*/ 1901 w 1560662"/>
              <a:gd name="connsiteY7" fmla="*/ 380586 h 1937121"/>
              <a:gd name="connsiteX8" fmla="*/ 332898 w 1560662"/>
              <a:gd name="connsiteY8" fmla="*/ 199 h 1937121"/>
              <a:gd name="connsiteX0" fmla="*/ 332898 w 1560662"/>
              <a:gd name="connsiteY0" fmla="*/ 199 h 1937121"/>
              <a:gd name="connsiteX1" fmla="*/ 532477 w 1560662"/>
              <a:gd name="connsiteY1" fmla="*/ 593021 h 1937121"/>
              <a:gd name="connsiteX2" fmla="*/ 344260 w 1560662"/>
              <a:gd name="connsiteY2" fmla="*/ 645543 h 1937121"/>
              <a:gd name="connsiteX3" fmla="*/ 951847 w 1560662"/>
              <a:gd name="connsiteY3" fmla="*/ 1518960 h 1937121"/>
              <a:gd name="connsiteX4" fmla="*/ 1137450 w 1560662"/>
              <a:gd name="connsiteY4" fmla="*/ 1301627 h 1937121"/>
              <a:gd name="connsiteX5" fmla="*/ 1553064 w 1560662"/>
              <a:gd name="connsiteY5" fmla="*/ 1689868 h 1937121"/>
              <a:gd name="connsiteX6" fmla="*/ 1002627 w 1560662"/>
              <a:gd name="connsiteY6" fmla="*/ 1909214 h 1937121"/>
              <a:gd name="connsiteX7" fmla="*/ 1901 w 1560662"/>
              <a:gd name="connsiteY7" fmla="*/ 380586 h 1937121"/>
              <a:gd name="connsiteX8" fmla="*/ 332898 w 1560662"/>
              <a:gd name="connsiteY8" fmla="*/ 199 h 1937121"/>
              <a:gd name="connsiteX0" fmla="*/ 332898 w 1565431"/>
              <a:gd name="connsiteY0" fmla="*/ 199 h 1937121"/>
              <a:gd name="connsiteX1" fmla="*/ 532477 w 1565431"/>
              <a:gd name="connsiteY1" fmla="*/ 593021 h 1937121"/>
              <a:gd name="connsiteX2" fmla="*/ 344260 w 1565431"/>
              <a:gd name="connsiteY2" fmla="*/ 645543 h 1937121"/>
              <a:gd name="connsiteX3" fmla="*/ 951847 w 1565431"/>
              <a:gd name="connsiteY3" fmla="*/ 1518960 h 1937121"/>
              <a:gd name="connsiteX4" fmla="*/ 1137450 w 1565431"/>
              <a:gd name="connsiteY4" fmla="*/ 1301627 h 1937121"/>
              <a:gd name="connsiteX5" fmla="*/ 1553064 w 1565431"/>
              <a:gd name="connsiteY5" fmla="*/ 1689868 h 1937121"/>
              <a:gd name="connsiteX6" fmla="*/ 1002627 w 1565431"/>
              <a:gd name="connsiteY6" fmla="*/ 1909214 h 1937121"/>
              <a:gd name="connsiteX7" fmla="*/ 1901 w 1565431"/>
              <a:gd name="connsiteY7" fmla="*/ 380586 h 1937121"/>
              <a:gd name="connsiteX8" fmla="*/ 332898 w 1565431"/>
              <a:gd name="connsiteY8" fmla="*/ 199 h 1937121"/>
              <a:gd name="connsiteX0" fmla="*/ 332898 w 1565431"/>
              <a:gd name="connsiteY0" fmla="*/ 199 h 1937121"/>
              <a:gd name="connsiteX1" fmla="*/ 532477 w 1565431"/>
              <a:gd name="connsiteY1" fmla="*/ 593021 h 1937121"/>
              <a:gd name="connsiteX2" fmla="*/ 344260 w 1565431"/>
              <a:gd name="connsiteY2" fmla="*/ 645543 h 1937121"/>
              <a:gd name="connsiteX3" fmla="*/ 951847 w 1565431"/>
              <a:gd name="connsiteY3" fmla="*/ 1518960 h 1937121"/>
              <a:gd name="connsiteX4" fmla="*/ 1137450 w 1565431"/>
              <a:gd name="connsiteY4" fmla="*/ 1301627 h 1937121"/>
              <a:gd name="connsiteX5" fmla="*/ 1553064 w 1565431"/>
              <a:gd name="connsiteY5" fmla="*/ 1689868 h 1937121"/>
              <a:gd name="connsiteX6" fmla="*/ 1002627 w 1565431"/>
              <a:gd name="connsiteY6" fmla="*/ 1909214 h 1937121"/>
              <a:gd name="connsiteX7" fmla="*/ 1901 w 1565431"/>
              <a:gd name="connsiteY7" fmla="*/ 380586 h 1937121"/>
              <a:gd name="connsiteX8" fmla="*/ 332898 w 1565431"/>
              <a:gd name="connsiteY8" fmla="*/ 199 h 1937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65431" h="1937121">
                <a:moveTo>
                  <a:pt x="332898" y="199"/>
                </a:moveTo>
                <a:cubicBezTo>
                  <a:pt x="480797" y="-12106"/>
                  <a:pt x="712130" y="551085"/>
                  <a:pt x="532477" y="593021"/>
                </a:cubicBezTo>
                <a:lnTo>
                  <a:pt x="344260" y="645543"/>
                </a:lnTo>
                <a:cubicBezTo>
                  <a:pt x="475639" y="1163599"/>
                  <a:pt x="690666" y="1300897"/>
                  <a:pt x="951847" y="1518960"/>
                </a:cubicBezTo>
                <a:cubicBezTo>
                  <a:pt x="1003138" y="1396518"/>
                  <a:pt x="1042046" y="1291100"/>
                  <a:pt x="1137450" y="1301627"/>
                </a:cubicBezTo>
                <a:cubicBezTo>
                  <a:pt x="1276950" y="1299313"/>
                  <a:pt x="1636332" y="1564228"/>
                  <a:pt x="1553064" y="1689868"/>
                </a:cubicBezTo>
                <a:cubicBezTo>
                  <a:pt x="1389777" y="1941825"/>
                  <a:pt x="1145722" y="1971673"/>
                  <a:pt x="1002627" y="1909214"/>
                </a:cubicBezTo>
                <a:cubicBezTo>
                  <a:pt x="545977" y="1690048"/>
                  <a:pt x="-37590" y="1110316"/>
                  <a:pt x="1901" y="380586"/>
                </a:cubicBezTo>
                <a:cubicBezTo>
                  <a:pt x="36305" y="148891"/>
                  <a:pt x="133416" y="23363"/>
                  <a:pt x="332898" y="19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6" name="Rectangle 36">
            <a:extLst>
              <a:ext uri="{FF2B5EF4-FFF2-40B4-BE49-F238E27FC236}">
                <a16:creationId xmlns:a16="http://schemas.microsoft.com/office/drawing/2014/main" id="{11A06711-0A15-47E5-AAA2-F0E6DC05BD1B}"/>
              </a:ext>
            </a:extLst>
          </p:cNvPr>
          <p:cNvSpPr/>
          <p:nvPr/>
        </p:nvSpPr>
        <p:spPr>
          <a:xfrm>
            <a:off x="5164740" y="4708915"/>
            <a:ext cx="586136" cy="489963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7" name="Rounded Rectangle 27">
            <a:extLst>
              <a:ext uri="{FF2B5EF4-FFF2-40B4-BE49-F238E27FC236}">
                <a16:creationId xmlns:a16="http://schemas.microsoft.com/office/drawing/2014/main" id="{7A5ED58F-9964-4886-8BFC-E301F23293AB}"/>
              </a:ext>
            </a:extLst>
          </p:cNvPr>
          <p:cNvSpPr/>
          <p:nvPr/>
        </p:nvSpPr>
        <p:spPr>
          <a:xfrm>
            <a:off x="8316455" y="1548746"/>
            <a:ext cx="605315" cy="464964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8" name="Rounded Rectangle 7">
            <a:extLst>
              <a:ext uri="{FF2B5EF4-FFF2-40B4-BE49-F238E27FC236}">
                <a16:creationId xmlns:a16="http://schemas.microsoft.com/office/drawing/2014/main" id="{7D6C3C70-FD86-419A-8B89-365FC328FB88}"/>
              </a:ext>
            </a:extLst>
          </p:cNvPr>
          <p:cNvSpPr/>
          <p:nvPr/>
        </p:nvSpPr>
        <p:spPr>
          <a:xfrm>
            <a:off x="9257631" y="1515680"/>
            <a:ext cx="615416" cy="531098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9" name="Chord 15">
            <a:extLst>
              <a:ext uri="{FF2B5EF4-FFF2-40B4-BE49-F238E27FC236}">
                <a16:creationId xmlns:a16="http://schemas.microsoft.com/office/drawing/2014/main" id="{42E9D490-3DD3-4F66-B124-FE910E0FACBF}"/>
              </a:ext>
            </a:extLst>
          </p:cNvPr>
          <p:cNvSpPr/>
          <p:nvPr/>
        </p:nvSpPr>
        <p:spPr>
          <a:xfrm>
            <a:off x="11124640" y="1472088"/>
            <a:ext cx="283580" cy="618280"/>
          </a:xfrm>
          <a:custGeom>
            <a:avLst/>
            <a:gdLst/>
            <a:ahLst/>
            <a:cxnLst/>
            <a:rect l="l" t="t" r="r" b="b"/>
            <a:pathLst>
              <a:path w="1492970" h="3255081">
                <a:moveTo>
                  <a:pt x="1492970" y="1569688"/>
                </a:moveTo>
                <a:cubicBezTo>
                  <a:pt x="1492970" y="1957118"/>
                  <a:pt x="1197680" y="2277765"/>
                  <a:pt x="816277" y="2310957"/>
                </a:cubicBezTo>
                <a:lnTo>
                  <a:pt x="816277" y="2787043"/>
                </a:lnTo>
                <a:cubicBezTo>
                  <a:pt x="873982" y="2789209"/>
                  <a:pt x="931009" y="2798017"/>
                  <a:pt x="986081" y="2811674"/>
                </a:cubicBezTo>
                <a:cubicBezTo>
                  <a:pt x="1252919" y="2877847"/>
                  <a:pt x="1430830" y="3046369"/>
                  <a:pt x="1433593" y="3235566"/>
                </a:cubicBezTo>
                <a:lnTo>
                  <a:pt x="57488" y="3255081"/>
                </a:lnTo>
                <a:cubicBezTo>
                  <a:pt x="47920" y="3062506"/>
                  <a:pt x="221127" y="2886615"/>
                  <a:pt x="490574" y="2815284"/>
                </a:cubicBezTo>
                <a:cubicBezTo>
                  <a:pt x="549928" y="2799571"/>
                  <a:pt x="611777" y="2789553"/>
                  <a:pt x="674460" y="2787163"/>
                </a:cubicBezTo>
                <a:lnTo>
                  <a:pt x="674460" y="2310809"/>
                </a:lnTo>
                <a:cubicBezTo>
                  <a:pt x="317470" y="2280245"/>
                  <a:pt x="28405" y="1994114"/>
                  <a:pt x="0" y="1627428"/>
                </a:cubicBezTo>
                <a:lnTo>
                  <a:pt x="142201" y="1616413"/>
                </a:lnTo>
                <a:cubicBezTo>
                  <a:pt x="167304" y="1940464"/>
                  <a:pt x="443969" y="2186771"/>
                  <a:pt x="768748" y="2174211"/>
                </a:cubicBezTo>
                <a:cubicBezTo>
                  <a:pt x="1093527" y="2161650"/>
                  <a:pt x="1350342" y="1894710"/>
                  <a:pt x="1350342" y="1569689"/>
                </a:cubicBezTo>
                <a:close/>
                <a:moveTo>
                  <a:pt x="745368" y="0"/>
                </a:moveTo>
                <a:cubicBezTo>
                  <a:pt x="989132" y="0"/>
                  <a:pt x="1186742" y="197610"/>
                  <a:pt x="1186742" y="441374"/>
                </a:cubicBezTo>
                <a:lnTo>
                  <a:pt x="1186742" y="1575353"/>
                </a:lnTo>
                <a:cubicBezTo>
                  <a:pt x="1186742" y="1819117"/>
                  <a:pt x="989132" y="2016727"/>
                  <a:pt x="745368" y="2016727"/>
                </a:cubicBezTo>
                <a:cubicBezTo>
                  <a:pt x="501604" y="2016727"/>
                  <a:pt x="303994" y="1819117"/>
                  <a:pt x="303994" y="1575353"/>
                </a:cubicBezTo>
                <a:lnTo>
                  <a:pt x="303994" y="441374"/>
                </a:lnTo>
                <a:cubicBezTo>
                  <a:pt x="303994" y="197610"/>
                  <a:pt x="501604" y="0"/>
                  <a:pt x="74536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0" name="Rectangle 16">
            <a:extLst>
              <a:ext uri="{FF2B5EF4-FFF2-40B4-BE49-F238E27FC236}">
                <a16:creationId xmlns:a16="http://schemas.microsoft.com/office/drawing/2014/main" id="{F1978DC7-2159-40E0-A5D4-88F414868797}"/>
              </a:ext>
            </a:extLst>
          </p:cNvPr>
          <p:cNvSpPr/>
          <p:nvPr/>
        </p:nvSpPr>
        <p:spPr>
          <a:xfrm>
            <a:off x="6093780" y="4751666"/>
            <a:ext cx="615416" cy="404460"/>
          </a:xfrm>
          <a:custGeom>
            <a:avLst/>
            <a:gdLst/>
            <a:ahLst/>
            <a:cxnLst/>
            <a:rect l="l" t="t" r="r" b="b"/>
            <a:pathLst>
              <a:path w="3240006" h="2129375">
                <a:moveTo>
                  <a:pt x="1916836" y="454558"/>
                </a:moveTo>
                <a:cubicBezTo>
                  <a:pt x="2018418" y="454558"/>
                  <a:pt x="2100766" y="536906"/>
                  <a:pt x="2100766" y="638488"/>
                </a:cubicBezTo>
                <a:cubicBezTo>
                  <a:pt x="2100766" y="740070"/>
                  <a:pt x="2018418" y="822418"/>
                  <a:pt x="1916836" y="822418"/>
                </a:cubicBezTo>
                <a:cubicBezTo>
                  <a:pt x="1815254" y="822418"/>
                  <a:pt x="1732906" y="740070"/>
                  <a:pt x="1732906" y="638488"/>
                </a:cubicBezTo>
                <a:cubicBezTo>
                  <a:pt x="1732906" y="536906"/>
                  <a:pt x="1815254" y="454558"/>
                  <a:pt x="1916836" y="454558"/>
                </a:cubicBezTo>
                <a:close/>
                <a:moveTo>
                  <a:pt x="1197545" y="272737"/>
                </a:moveTo>
                <a:lnTo>
                  <a:pt x="1861974" y="1458536"/>
                </a:lnTo>
                <a:lnTo>
                  <a:pt x="2263096" y="848801"/>
                </a:lnTo>
                <a:lnTo>
                  <a:pt x="2919562" y="1846679"/>
                </a:lnTo>
                <a:lnTo>
                  <a:pt x="2079459" y="1846679"/>
                </a:lnTo>
                <a:lnTo>
                  <a:pt x="1606629" y="1846679"/>
                </a:lnTo>
                <a:lnTo>
                  <a:pt x="315630" y="1846679"/>
                </a:lnTo>
                <a:close/>
                <a:moveTo>
                  <a:pt x="180003" y="164687"/>
                </a:moveTo>
                <a:lnTo>
                  <a:pt x="180003" y="1964687"/>
                </a:lnTo>
                <a:lnTo>
                  <a:pt x="3060003" y="1964687"/>
                </a:lnTo>
                <a:lnTo>
                  <a:pt x="3060003" y="164687"/>
                </a:lnTo>
                <a:close/>
                <a:moveTo>
                  <a:pt x="0" y="0"/>
                </a:moveTo>
                <a:lnTo>
                  <a:pt x="3240006" y="0"/>
                </a:lnTo>
                <a:lnTo>
                  <a:pt x="3240006" y="2129375"/>
                </a:lnTo>
                <a:lnTo>
                  <a:pt x="0" y="21293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1" name="Rounded Rectangle 6">
            <a:extLst>
              <a:ext uri="{FF2B5EF4-FFF2-40B4-BE49-F238E27FC236}">
                <a16:creationId xmlns:a16="http://schemas.microsoft.com/office/drawing/2014/main" id="{48E90455-C4C4-4792-86FF-218C5EFE04F0}"/>
              </a:ext>
            </a:extLst>
          </p:cNvPr>
          <p:cNvSpPr/>
          <p:nvPr/>
        </p:nvSpPr>
        <p:spPr>
          <a:xfrm>
            <a:off x="5137072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2" name="Rounded Rectangle 6">
            <a:extLst>
              <a:ext uri="{FF2B5EF4-FFF2-40B4-BE49-F238E27FC236}">
                <a16:creationId xmlns:a16="http://schemas.microsoft.com/office/drawing/2014/main" id="{8329069E-6F6C-4466-BEA3-223D7C56FECC}"/>
              </a:ext>
            </a:extLst>
          </p:cNvPr>
          <p:cNvSpPr/>
          <p:nvPr/>
        </p:nvSpPr>
        <p:spPr>
          <a:xfrm>
            <a:off x="6044394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3" name="Rounded Rectangle 6">
            <a:extLst>
              <a:ext uri="{FF2B5EF4-FFF2-40B4-BE49-F238E27FC236}">
                <a16:creationId xmlns:a16="http://schemas.microsoft.com/office/drawing/2014/main" id="{740CC869-4793-4E41-A92A-FDB14A2B194C}"/>
              </a:ext>
            </a:extLst>
          </p:cNvPr>
          <p:cNvSpPr/>
          <p:nvPr/>
        </p:nvSpPr>
        <p:spPr>
          <a:xfrm>
            <a:off x="6951716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1584648" y="234376"/>
                </a:moveTo>
                <a:lnTo>
                  <a:pt x="2088704" y="234376"/>
                </a:lnTo>
                <a:lnTo>
                  <a:pt x="2088704" y="1314376"/>
                </a:lnTo>
                <a:lnTo>
                  <a:pt x="1584648" y="1314376"/>
                </a:ln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4" name="Rounded Rectangle 6">
            <a:extLst>
              <a:ext uri="{FF2B5EF4-FFF2-40B4-BE49-F238E27FC236}">
                <a16:creationId xmlns:a16="http://schemas.microsoft.com/office/drawing/2014/main" id="{17C1EAE2-459E-491D-81FC-F8924F353B13}"/>
              </a:ext>
            </a:extLst>
          </p:cNvPr>
          <p:cNvSpPr/>
          <p:nvPr/>
        </p:nvSpPr>
        <p:spPr>
          <a:xfrm>
            <a:off x="7859036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2240385" y="234376"/>
                </a:moveTo>
                <a:lnTo>
                  <a:pt x="2744441" y="234376"/>
                </a:lnTo>
                <a:lnTo>
                  <a:pt x="2744441" y="1314376"/>
                </a:lnTo>
                <a:lnTo>
                  <a:pt x="2240385" y="1314376"/>
                </a:lnTo>
                <a:close/>
                <a:moveTo>
                  <a:pt x="1584648" y="234376"/>
                </a:moveTo>
                <a:lnTo>
                  <a:pt x="2088704" y="234376"/>
                </a:lnTo>
                <a:lnTo>
                  <a:pt x="2088704" y="1314376"/>
                </a:lnTo>
                <a:lnTo>
                  <a:pt x="1584648" y="1314376"/>
                </a:ln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5" name="Teardrop 6">
            <a:extLst>
              <a:ext uri="{FF2B5EF4-FFF2-40B4-BE49-F238E27FC236}">
                <a16:creationId xmlns:a16="http://schemas.microsoft.com/office/drawing/2014/main" id="{3FF8E6D1-A5CA-4857-BFE4-E947E4F2F934}"/>
              </a:ext>
            </a:extLst>
          </p:cNvPr>
          <p:cNvSpPr/>
          <p:nvPr/>
        </p:nvSpPr>
        <p:spPr>
          <a:xfrm rot="8100000">
            <a:off x="11057693" y="3690402"/>
            <a:ext cx="417475" cy="417476"/>
          </a:xfrm>
          <a:custGeom>
            <a:avLst/>
            <a:gdLst/>
            <a:ahLst/>
            <a:cxnLst/>
            <a:rect l="l" t="t" r="r" b="b"/>
            <a:pathLst>
              <a:path w="2483832" h="2483835">
                <a:moveTo>
                  <a:pt x="657616" y="1826218"/>
                </a:moveTo>
                <a:cubicBezTo>
                  <a:pt x="806520" y="1975122"/>
                  <a:pt x="1047940" y="1975122"/>
                  <a:pt x="1196844" y="1826218"/>
                </a:cubicBezTo>
                <a:cubicBezTo>
                  <a:pt x="1345748" y="1677314"/>
                  <a:pt x="1345748" y="1435894"/>
                  <a:pt x="1196844" y="1286990"/>
                </a:cubicBezTo>
                <a:cubicBezTo>
                  <a:pt x="1047940" y="1138086"/>
                  <a:pt x="806520" y="1138086"/>
                  <a:pt x="657616" y="1286990"/>
                </a:cubicBezTo>
                <a:cubicBezTo>
                  <a:pt x="508712" y="1435894"/>
                  <a:pt x="508712" y="1677314"/>
                  <a:pt x="657616" y="1826218"/>
                </a:cubicBezTo>
                <a:close/>
                <a:moveTo>
                  <a:pt x="293335" y="2190500"/>
                </a:moveTo>
                <a:cubicBezTo>
                  <a:pt x="112098" y="2009262"/>
                  <a:pt x="0" y="1758885"/>
                  <a:pt x="0" y="1482325"/>
                </a:cubicBezTo>
                <a:cubicBezTo>
                  <a:pt x="0" y="929206"/>
                  <a:pt x="459290" y="590078"/>
                  <a:pt x="1001509" y="480815"/>
                </a:cubicBezTo>
                <a:cubicBezTo>
                  <a:pt x="1569704" y="366317"/>
                  <a:pt x="1861757" y="259925"/>
                  <a:pt x="2483832" y="0"/>
                </a:cubicBezTo>
                <a:cubicBezTo>
                  <a:pt x="2230640" y="682694"/>
                  <a:pt x="2130986" y="873716"/>
                  <a:pt x="2003018" y="1482325"/>
                </a:cubicBezTo>
                <a:cubicBezTo>
                  <a:pt x="1901990" y="2042180"/>
                  <a:pt x="1554627" y="2483835"/>
                  <a:pt x="1001509" y="2483835"/>
                </a:cubicBezTo>
                <a:cubicBezTo>
                  <a:pt x="724950" y="2483835"/>
                  <a:pt x="474573" y="2371737"/>
                  <a:pt x="293335" y="219050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6" name="Donut 24">
            <a:extLst>
              <a:ext uri="{FF2B5EF4-FFF2-40B4-BE49-F238E27FC236}">
                <a16:creationId xmlns:a16="http://schemas.microsoft.com/office/drawing/2014/main" id="{2358F6B7-5407-478C-BBCE-24DB33354B70}"/>
              </a:ext>
            </a:extLst>
          </p:cNvPr>
          <p:cNvSpPr/>
          <p:nvPr/>
        </p:nvSpPr>
        <p:spPr>
          <a:xfrm>
            <a:off x="5773604" y="2544635"/>
            <a:ext cx="617508" cy="622535"/>
          </a:xfrm>
          <a:custGeom>
            <a:avLst/>
            <a:gdLst/>
            <a:ahLst/>
            <a:cxnLst/>
            <a:rect l="l" t="t" r="r" b="b"/>
            <a:pathLst>
              <a:path w="3208412" h="3234532">
                <a:moveTo>
                  <a:pt x="1561445" y="1065858"/>
                </a:moveTo>
                <a:cubicBezTo>
                  <a:pt x="1654998" y="1065858"/>
                  <a:pt x="1743610" y="1087015"/>
                  <a:pt x="1821879" y="1126644"/>
                </a:cubicBezTo>
                <a:lnTo>
                  <a:pt x="1611352" y="1337172"/>
                </a:lnTo>
                <a:cubicBezTo>
                  <a:pt x="1595200" y="1333388"/>
                  <a:pt x="1578468" y="1332141"/>
                  <a:pt x="1561445" y="1332141"/>
                </a:cubicBezTo>
                <a:cubicBezTo>
                  <a:pt x="1373145" y="1332141"/>
                  <a:pt x="1220499" y="1484787"/>
                  <a:pt x="1220499" y="1673087"/>
                </a:cubicBezTo>
                <a:cubicBezTo>
                  <a:pt x="1220499" y="1861387"/>
                  <a:pt x="1373145" y="2014033"/>
                  <a:pt x="1561445" y="2014033"/>
                </a:cubicBezTo>
                <a:cubicBezTo>
                  <a:pt x="1749745" y="2014033"/>
                  <a:pt x="1902391" y="1861387"/>
                  <a:pt x="1902391" y="1673087"/>
                </a:cubicBezTo>
                <a:cubicBezTo>
                  <a:pt x="1902391" y="1643675"/>
                  <a:pt x="1898667" y="1615133"/>
                  <a:pt x="1890450" y="1588219"/>
                </a:cubicBezTo>
                <a:lnTo>
                  <a:pt x="2093156" y="1385512"/>
                </a:lnTo>
                <a:cubicBezTo>
                  <a:pt x="2142229" y="1470075"/>
                  <a:pt x="2168674" y="1568493"/>
                  <a:pt x="2168674" y="1673087"/>
                </a:cubicBezTo>
                <a:cubicBezTo>
                  <a:pt x="2168674" y="2008450"/>
                  <a:pt x="1896808" y="2280316"/>
                  <a:pt x="1561445" y="2280316"/>
                </a:cubicBezTo>
                <a:cubicBezTo>
                  <a:pt x="1226082" y="2280316"/>
                  <a:pt x="954217" y="2008450"/>
                  <a:pt x="954217" y="1673087"/>
                </a:cubicBezTo>
                <a:cubicBezTo>
                  <a:pt x="954217" y="1337724"/>
                  <a:pt x="1226082" y="1065858"/>
                  <a:pt x="1561445" y="1065858"/>
                </a:cubicBezTo>
                <a:close/>
                <a:moveTo>
                  <a:pt x="1561445" y="580076"/>
                </a:moveTo>
                <a:cubicBezTo>
                  <a:pt x="1790175" y="580076"/>
                  <a:pt x="2002494" y="650333"/>
                  <a:pt x="2177834" y="770690"/>
                </a:cubicBezTo>
                <a:lnTo>
                  <a:pt x="1968030" y="980494"/>
                </a:lnTo>
                <a:cubicBezTo>
                  <a:pt x="1849962" y="907198"/>
                  <a:pt x="1710422" y="866794"/>
                  <a:pt x="1561445" y="866794"/>
                </a:cubicBezTo>
                <a:cubicBezTo>
                  <a:pt x="1116142" y="866794"/>
                  <a:pt x="755153" y="1227784"/>
                  <a:pt x="755153" y="1673087"/>
                </a:cubicBezTo>
                <a:cubicBezTo>
                  <a:pt x="755153" y="2118390"/>
                  <a:pt x="1116142" y="2479380"/>
                  <a:pt x="1561445" y="2479380"/>
                </a:cubicBezTo>
                <a:cubicBezTo>
                  <a:pt x="2006748" y="2479380"/>
                  <a:pt x="2367738" y="2118390"/>
                  <a:pt x="2367738" y="1673087"/>
                </a:cubicBezTo>
                <a:cubicBezTo>
                  <a:pt x="2367738" y="1513043"/>
                  <a:pt x="2321108" y="1363890"/>
                  <a:pt x="2239307" y="1239362"/>
                </a:cubicBezTo>
                <a:lnTo>
                  <a:pt x="2445928" y="1032741"/>
                </a:lnTo>
                <a:cubicBezTo>
                  <a:pt x="2577451" y="1212149"/>
                  <a:pt x="2654457" y="1433625"/>
                  <a:pt x="2654457" y="1673087"/>
                </a:cubicBezTo>
                <a:cubicBezTo>
                  <a:pt x="2654457" y="2276741"/>
                  <a:pt x="2165099" y="2766099"/>
                  <a:pt x="1561445" y="2766099"/>
                </a:cubicBezTo>
                <a:cubicBezTo>
                  <a:pt x="957792" y="2766099"/>
                  <a:pt x="468434" y="2276741"/>
                  <a:pt x="468434" y="1673087"/>
                </a:cubicBezTo>
                <a:cubicBezTo>
                  <a:pt x="468434" y="1069433"/>
                  <a:pt x="957792" y="580076"/>
                  <a:pt x="1561445" y="580076"/>
                </a:cubicBezTo>
                <a:close/>
                <a:moveTo>
                  <a:pt x="1561445" y="111642"/>
                </a:moveTo>
                <a:cubicBezTo>
                  <a:pt x="1890473" y="111642"/>
                  <a:pt x="2195731" y="213411"/>
                  <a:pt x="2447076" y="387744"/>
                </a:cubicBezTo>
                <a:lnTo>
                  <a:pt x="2453780" y="494744"/>
                </a:lnTo>
                <a:lnTo>
                  <a:pt x="2309436" y="639088"/>
                </a:lnTo>
                <a:cubicBezTo>
                  <a:pt x="2099826" y="485554"/>
                  <a:pt x="1841132" y="395669"/>
                  <a:pt x="1561445" y="395669"/>
                </a:cubicBezTo>
                <a:cubicBezTo>
                  <a:pt x="855947" y="395669"/>
                  <a:pt x="284027" y="967589"/>
                  <a:pt x="284027" y="1673087"/>
                </a:cubicBezTo>
                <a:cubicBezTo>
                  <a:pt x="284027" y="2378585"/>
                  <a:pt x="855947" y="2950505"/>
                  <a:pt x="1561445" y="2950505"/>
                </a:cubicBezTo>
                <a:cubicBezTo>
                  <a:pt x="2266943" y="2950505"/>
                  <a:pt x="2838863" y="2378585"/>
                  <a:pt x="2838863" y="1673087"/>
                </a:cubicBezTo>
                <a:cubicBezTo>
                  <a:pt x="2838863" y="1382650"/>
                  <a:pt x="2741936" y="1114852"/>
                  <a:pt x="2577529" y="901139"/>
                </a:cubicBezTo>
                <a:lnTo>
                  <a:pt x="2706681" y="771988"/>
                </a:lnTo>
                <a:lnTo>
                  <a:pt x="2841540" y="780437"/>
                </a:lnTo>
                <a:cubicBezTo>
                  <a:pt x="3019168" y="1032973"/>
                  <a:pt x="3122890" y="1340917"/>
                  <a:pt x="3122890" y="1673087"/>
                </a:cubicBezTo>
                <a:cubicBezTo>
                  <a:pt x="3122890" y="2535449"/>
                  <a:pt x="2423807" y="3234532"/>
                  <a:pt x="1561445" y="3234532"/>
                </a:cubicBezTo>
                <a:cubicBezTo>
                  <a:pt x="699083" y="3234532"/>
                  <a:pt x="0" y="2535449"/>
                  <a:pt x="0" y="1673087"/>
                </a:cubicBezTo>
                <a:cubicBezTo>
                  <a:pt x="0" y="810725"/>
                  <a:pt x="699083" y="111642"/>
                  <a:pt x="1561445" y="111642"/>
                </a:cubicBezTo>
                <a:close/>
                <a:moveTo>
                  <a:pt x="2909110" y="0"/>
                </a:moveTo>
                <a:lnTo>
                  <a:pt x="2926757" y="281655"/>
                </a:lnTo>
                <a:lnTo>
                  <a:pt x="3208412" y="299301"/>
                </a:lnTo>
                <a:lnTo>
                  <a:pt x="2863230" y="644483"/>
                </a:lnTo>
                <a:lnTo>
                  <a:pt x="2685547" y="633351"/>
                </a:lnTo>
                <a:lnTo>
                  <a:pt x="1718098" y="1600799"/>
                </a:lnTo>
                <a:cubicBezTo>
                  <a:pt x="1729236" y="1622491"/>
                  <a:pt x="1734939" y="1647123"/>
                  <a:pt x="1734939" y="1673087"/>
                </a:cubicBezTo>
                <a:cubicBezTo>
                  <a:pt x="1734939" y="1768905"/>
                  <a:pt x="1657263" y="1846581"/>
                  <a:pt x="1561445" y="1846581"/>
                </a:cubicBezTo>
                <a:cubicBezTo>
                  <a:pt x="1465627" y="1846581"/>
                  <a:pt x="1387951" y="1768905"/>
                  <a:pt x="1387951" y="1673087"/>
                </a:cubicBezTo>
                <a:cubicBezTo>
                  <a:pt x="1387951" y="1577269"/>
                  <a:pt x="1465627" y="1499593"/>
                  <a:pt x="1561445" y="1499593"/>
                </a:cubicBezTo>
                <a:lnTo>
                  <a:pt x="1591006" y="1505561"/>
                </a:lnTo>
                <a:lnTo>
                  <a:pt x="2574981" y="521587"/>
                </a:lnTo>
                <a:lnTo>
                  <a:pt x="2563928" y="34518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77" name="Chord 38">
            <a:extLst>
              <a:ext uri="{FF2B5EF4-FFF2-40B4-BE49-F238E27FC236}">
                <a16:creationId xmlns:a16="http://schemas.microsoft.com/office/drawing/2014/main" id="{284AD387-FD7A-4FAE-86E7-99768FD2F34F}"/>
              </a:ext>
            </a:extLst>
          </p:cNvPr>
          <p:cNvSpPr/>
          <p:nvPr/>
        </p:nvSpPr>
        <p:spPr>
          <a:xfrm>
            <a:off x="6733448" y="2544108"/>
            <a:ext cx="484927" cy="623588"/>
          </a:xfrm>
          <a:custGeom>
            <a:avLst/>
            <a:gdLst/>
            <a:ahLst/>
            <a:cxnLst/>
            <a:rect l="l" t="t" r="r" b="b"/>
            <a:pathLst>
              <a:path w="2519554" h="3240000">
                <a:moveTo>
                  <a:pt x="1259778" y="0"/>
                </a:moveTo>
                <a:cubicBezTo>
                  <a:pt x="1299543" y="0"/>
                  <a:pt x="1331778" y="32235"/>
                  <a:pt x="1331778" y="72000"/>
                </a:cubicBezTo>
                <a:lnTo>
                  <a:pt x="1331778" y="292696"/>
                </a:lnTo>
                <a:cubicBezTo>
                  <a:pt x="1526887" y="301316"/>
                  <a:pt x="1719796" y="357828"/>
                  <a:pt x="1894309" y="459601"/>
                </a:cubicBezTo>
                <a:cubicBezTo>
                  <a:pt x="2284331" y="687055"/>
                  <a:pt x="2522839" y="1105809"/>
                  <a:pt x="2519520" y="1557297"/>
                </a:cubicBezTo>
                <a:lnTo>
                  <a:pt x="2509882" y="1557270"/>
                </a:lnTo>
                <a:cubicBezTo>
                  <a:pt x="2413806" y="1435449"/>
                  <a:pt x="2264527" y="1358626"/>
                  <a:pt x="2097304" y="1358626"/>
                </a:cubicBezTo>
                <a:cubicBezTo>
                  <a:pt x="1931567" y="1358626"/>
                  <a:pt x="1783455" y="1434091"/>
                  <a:pt x="1688484" y="1554913"/>
                </a:cubicBezTo>
                <a:lnTo>
                  <a:pt x="1657888" y="1554825"/>
                </a:lnTo>
                <a:cubicBezTo>
                  <a:pt x="1579123" y="1454657"/>
                  <a:pt x="1463823" y="1385682"/>
                  <a:pt x="1331778" y="1368008"/>
                </a:cubicBezTo>
                <a:lnTo>
                  <a:pt x="1331778" y="2507895"/>
                </a:lnTo>
                <a:lnTo>
                  <a:pt x="1356113" y="2507895"/>
                </a:lnTo>
                <a:lnTo>
                  <a:pt x="1356113" y="2868215"/>
                </a:lnTo>
                <a:lnTo>
                  <a:pt x="1353558" y="2868215"/>
                </a:lnTo>
                <a:cubicBezTo>
                  <a:pt x="1347515" y="3074779"/>
                  <a:pt x="1177830" y="3240000"/>
                  <a:pt x="969556" y="3240000"/>
                </a:cubicBezTo>
                <a:cubicBezTo>
                  <a:pt x="759529" y="3240000"/>
                  <a:pt x="588743" y="3071985"/>
                  <a:pt x="585029" y="2863014"/>
                </a:cubicBezTo>
                <a:cubicBezTo>
                  <a:pt x="584214" y="2861474"/>
                  <a:pt x="584183" y="2859896"/>
                  <a:pt x="584183" y="2858310"/>
                </a:cubicBezTo>
                <a:lnTo>
                  <a:pt x="584422" y="2856985"/>
                </a:lnTo>
                <a:cubicBezTo>
                  <a:pt x="584186" y="2856201"/>
                  <a:pt x="584184" y="2855415"/>
                  <a:pt x="584184" y="2854628"/>
                </a:cubicBezTo>
                <a:lnTo>
                  <a:pt x="584846" y="2854628"/>
                </a:lnTo>
                <a:cubicBezTo>
                  <a:pt x="585977" y="2797047"/>
                  <a:pt x="628115" y="2750982"/>
                  <a:pt x="679843" y="2750982"/>
                </a:cubicBezTo>
                <a:cubicBezTo>
                  <a:pt x="731571" y="2750982"/>
                  <a:pt x="773709" y="2797047"/>
                  <a:pt x="774841" y="2854628"/>
                </a:cubicBezTo>
                <a:lnTo>
                  <a:pt x="776870" y="2854628"/>
                </a:lnTo>
                <a:cubicBezTo>
                  <a:pt x="776870" y="2961046"/>
                  <a:pt x="863138" y="3047314"/>
                  <a:pt x="969556" y="3047314"/>
                </a:cubicBezTo>
                <a:cubicBezTo>
                  <a:pt x="1075974" y="3047314"/>
                  <a:pt x="1162242" y="2961046"/>
                  <a:pt x="1162242" y="2854628"/>
                </a:cubicBezTo>
                <a:lnTo>
                  <a:pt x="1163439" y="2854628"/>
                </a:lnTo>
                <a:lnTo>
                  <a:pt x="1163439" y="2507895"/>
                </a:lnTo>
                <a:lnTo>
                  <a:pt x="1187778" y="2507895"/>
                </a:lnTo>
                <a:lnTo>
                  <a:pt x="1187778" y="1365548"/>
                </a:lnTo>
                <a:cubicBezTo>
                  <a:pt x="1048083" y="1378241"/>
                  <a:pt x="925400" y="1448176"/>
                  <a:pt x="842602" y="1552487"/>
                </a:cubicBezTo>
                <a:lnTo>
                  <a:pt x="807450" y="1552386"/>
                </a:lnTo>
                <a:cubicBezTo>
                  <a:pt x="712615" y="1432960"/>
                  <a:pt x="565486" y="1358626"/>
                  <a:pt x="400996" y="1358626"/>
                </a:cubicBezTo>
                <a:cubicBezTo>
                  <a:pt x="240343" y="1358626"/>
                  <a:pt x="96251" y="1429532"/>
                  <a:pt x="0" y="1543232"/>
                </a:cubicBezTo>
                <a:cubicBezTo>
                  <a:pt x="1264" y="1094357"/>
                  <a:pt x="241710" y="680052"/>
                  <a:pt x="631054" y="455977"/>
                </a:cubicBezTo>
                <a:cubicBezTo>
                  <a:pt x="804121" y="356374"/>
                  <a:pt x="994908" y="301092"/>
                  <a:pt x="1187778" y="292721"/>
                </a:cubicBezTo>
                <a:lnTo>
                  <a:pt x="1187778" y="72000"/>
                </a:lnTo>
                <a:cubicBezTo>
                  <a:pt x="1187778" y="32235"/>
                  <a:pt x="1220013" y="0"/>
                  <a:pt x="125977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8" name="Heart 38">
            <a:extLst>
              <a:ext uri="{FF2B5EF4-FFF2-40B4-BE49-F238E27FC236}">
                <a16:creationId xmlns:a16="http://schemas.microsoft.com/office/drawing/2014/main" id="{07191768-391A-445C-9738-68FC969D5D3B}"/>
              </a:ext>
            </a:extLst>
          </p:cNvPr>
          <p:cNvSpPr/>
          <p:nvPr/>
        </p:nvSpPr>
        <p:spPr>
          <a:xfrm>
            <a:off x="7436317" y="1509092"/>
            <a:ext cx="544275" cy="544275"/>
          </a:xfrm>
          <a:prstGeom prst="hear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9" name="Round Same Side Corner Rectangle 19">
            <a:extLst>
              <a:ext uri="{FF2B5EF4-FFF2-40B4-BE49-F238E27FC236}">
                <a16:creationId xmlns:a16="http://schemas.microsoft.com/office/drawing/2014/main" id="{4F6F0E8F-9F3A-4C37-B8FA-77940D946D49}"/>
              </a:ext>
            </a:extLst>
          </p:cNvPr>
          <p:cNvSpPr/>
          <p:nvPr/>
        </p:nvSpPr>
        <p:spPr>
          <a:xfrm>
            <a:off x="10301960" y="5685084"/>
            <a:ext cx="411706" cy="508675"/>
          </a:xfrm>
          <a:custGeom>
            <a:avLst/>
            <a:gdLst/>
            <a:ahLst/>
            <a:cxnLst/>
            <a:rect l="l" t="t" r="r" b="b"/>
            <a:pathLst>
              <a:path w="2600931" h="3213524">
                <a:moveTo>
                  <a:pt x="1304260" y="0"/>
                </a:moveTo>
                <a:cubicBezTo>
                  <a:pt x="1403671" y="0"/>
                  <a:pt x="1484260" y="80589"/>
                  <a:pt x="1484260" y="180000"/>
                </a:cubicBezTo>
                <a:lnTo>
                  <a:pt x="1484260" y="412061"/>
                </a:lnTo>
                <a:lnTo>
                  <a:pt x="2330931" y="412061"/>
                </a:lnTo>
                <a:lnTo>
                  <a:pt x="2600931" y="682061"/>
                </a:lnTo>
                <a:lnTo>
                  <a:pt x="2330931" y="952061"/>
                </a:lnTo>
                <a:lnTo>
                  <a:pt x="1484260" y="952061"/>
                </a:lnTo>
                <a:lnTo>
                  <a:pt x="1484260" y="1110244"/>
                </a:lnTo>
                <a:lnTo>
                  <a:pt x="2375646" y="1110244"/>
                </a:lnTo>
                <a:lnTo>
                  <a:pt x="2375646" y="1650244"/>
                </a:lnTo>
                <a:lnTo>
                  <a:pt x="1484260" y="1650244"/>
                </a:lnTo>
                <a:lnTo>
                  <a:pt x="1484260" y="3213524"/>
                </a:lnTo>
                <a:lnTo>
                  <a:pt x="1124260" y="3213524"/>
                </a:lnTo>
                <a:lnTo>
                  <a:pt x="1124260" y="1650244"/>
                </a:lnTo>
                <a:lnTo>
                  <a:pt x="270000" y="1650244"/>
                </a:lnTo>
                <a:lnTo>
                  <a:pt x="0" y="1380244"/>
                </a:lnTo>
                <a:lnTo>
                  <a:pt x="270000" y="1110244"/>
                </a:lnTo>
                <a:lnTo>
                  <a:pt x="1124260" y="1110244"/>
                </a:lnTo>
                <a:lnTo>
                  <a:pt x="1124260" y="952061"/>
                </a:lnTo>
                <a:lnTo>
                  <a:pt x="224931" y="952061"/>
                </a:lnTo>
                <a:lnTo>
                  <a:pt x="224931" y="412061"/>
                </a:lnTo>
                <a:lnTo>
                  <a:pt x="1124260" y="412061"/>
                </a:lnTo>
                <a:lnTo>
                  <a:pt x="1124260" y="180000"/>
                </a:lnTo>
                <a:cubicBezTo>
                  <a:pt x="1124260" y="80589"/>
                  <a:pt x="1204849" y="0"/>
                  <a:pt x="130426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0" name="Rectangle 23">
            <a:extLst>
              <a:ext uri="{FF2B5EF4-FFF2-40B4-BE49-F238E27FC236}">
                <a16:creationId xmlns:a16="http://schemas.microsoft.com/office/drawing/2014/main" id="{411254AD-C704-4DA8-B5ED-2CB7E0E42884}"/>
              </a:ext>
            </a:extLst>
          </p:cNvPr>
          <p:cNvSpPr/>
          <p:nvPr/>
        </p:nvSpPr>
        <p:spPr>
          <a:xfrm>
            <a:off x="4242330" y="5739982"/>
            <a:ext cx="678102" cy="398876"/>
          </a:xfrm>
          <a:custGeom>
            <a:avLst/>
            <a:gdLst/>
            <a:ahLst/>
            <a:cxnLst/>
            <a:rect l="l" t="t" r="r" b="b"/>
            <a:pathLst>
              <a:path w="4529836" h="2664566">
                <a:moveTo>
                  <a:pt x="1861969" y="0"/>
                </a:moveTo>
                <a:cubicBezTo>
                  <a:pt x="2177122" y="0"/>
                  <a:pt x="2455874" y="155855"/>
                  <a:pt x="2611443" y="404565"/>
                </a:cubicBezTo>
                <a:cubicBezTo>
                  <a:pt x="2709453" y="315054"/>
                  <a:pt x="2840684" y="266178"/>
                  <a:pt x="2983336" y="266178"/>
                </a:cubicBezTo>
                <a:cubicBezTo>
                  <a:pt x="3293144" y="266178"/>
                  <a:pt x="3549108" y="496718"/>
                  <a:pt x="3578241" y="797044"/>
                </a:cubicBezTo>
                <a:cubicBezTo>
                  <a:pt x="3583592" y="793823"/>
                  <a:pt x="3589010" y="793774"/>
                  <a:pt x="3594440" y="793774"/>
                </a:cubicBezTo>
                <a:cubicBezTo>
                  <a:pt x="4111042" y="793774"/>
                  <a:pt x="4529836" y="1212568"/>
                  <a:pt x="4529836" y="1729170"/>
                </a:cubicBezTo>
                <a:cubicBezTo>
                  <a:pt x="4529836" y="2216938"/>
                  <a:pt x="4156487" y="2617512"/>
                  <a:pt x="3679930" y="2660249"/>
                </a:cubicBezTo>
                <a:lnTo>
                  <a:pt x="3679930" y="2664566"/>
                </a:lnTo>
                <a:lnTo>
                  <a:pt x="3594440" y="2664566"/>
                </a:lnTo>
                <a:lnTo>
                  <a:pt x="1043912" y="2664566"/>
                </a:lnTo>
                <a:lnTo>
                  <a:pt x="1043912" y="2657589"/>
                </a:lnTo>
                <a:cubicBezTo>
                  <a:pt x="1008374" y="2662448"/>
                  <a:pt x="972132" y="2664566"/>
                  <a:pt x="935396" y="2664566"/>
                </a:cubicBezTo>
                <a:cubicBezTo>
                  <a:pt x="418794" y="2664566"/>
                  <a:pt x="0" y="2245772"/>
                  <a:pt x="0" y="1729170"/>
                </a:cubicBezTo>
                <a:cubicBezTo>
                  <a:pt x="0" y="1212568"/>
                  <a:pt x="418794" y="793774"/>
                  <a:pt x="935396" y="793774"/>
                </a:cubicBezTo>
                <a:lnTo>
                  <a:pt x="954395" y="797612"/>
                </a:lnTo>
                <a:cubicBezTo>
                  <a:pt x="1004779" y="344999"/>
                  <a:pt x="1393085" y="0"/>
                  <a:pt x="186196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1" name="Oval 31">
            <a:extLst>
              <a:ext uri="{FF2B5EF4-FFF2-40B4-BE49-F238E27FC236}">
                <a16:creationId xmlns:a16="http://schemas.microsoft.com/office/drawing/2014/main" id="{9CEA4298-5C72-495F-935E-04B7A42F93E1}"/>
              </a:ext>
            </a:extLst>
          </p:cNvPr>
          <p:cNvSpPr/>
          <p:nvPr/>
        </p:nvSpPr>
        <p:spPr>
          <a:xfrm>
            <a:off x="8665030" y="5684794"/>
            <a:ext cx="504505" cy="509254"/>
          </a:xfrm>
          <a:custGeom>
            <a:avLst/>
            <a:gdLst/>
            <a:ahLst/>
            <a:cxnLst/>
            <a:rect l="l" t="t" r="r" b="b"/>
            <a:pathLst>
              <a:path w="3187187" h="3217189">
                <a:moveTo>
                  <a:pt x="2136560" y="2669280"/>
                </a:moveTo>
                <a:cubicBezTo>
                  <a:pt x="2154235" y="2662847"/>
                  <a:pt x="2173778" y="2671961"/>
                  <a:pt x="2180211" y="2689635"/>
                </a:cubicBezTo>
                <a:lnTo>
                  <a:pt x="2338628" y="3124881"/>
                </a:lnTo>
                <a:cubicBezTo>
                  <a:pt x="2345061" y="3142556"/>
                  <a:pt x="2335948" y="3162099"/>
                  <a:pt x="2318273" y="3168533"/>
                </a:cubicBezTo>
                <a:lnTo>
                  <a:pt x="2190259" y="3215126"/>
                </a:lnTo>
                <a:cubicBezTo>
                  <a:pt x="2172585" y="3221559"/>
                  <a:pt x="2153041" y="3212445"/>
                  <a:pt x="2146608" y="3194771"/>
                </a:cubicBezTo>
                <a:lnTo>
                  <a:pt x="1988192" y="2759525"/>
                </a:lnTo>
                <a:cubicBezTo>
                  <a:pt x="1981759" y="2741850"/>
                  <a:pt x="1990872" y="2722307"/>
                  <a:pt x="2008547" y="2715873"/>
                </a:cubicBezTo>
                <a:close/>
                <a:moveTo>
                  <a:pt x="1050626" y="2669280"/>
                </a:moveTo>
                <a:lnTo>
                  <a:pt x="1178640" y="2715873"/>
                </a:lnTo>
                <a:cubicBezTo>
                  <a:pt x="1196314" y="2722307"/>
                  <a:pt x="1205428" y="2741850"/>
                  <a:pt x="1198995" y="2759525"/>
                </a:cubicBezTo>
                <a:lnTo>
                  <a:pt x="1040578" y="3194771"/>
                </a:lnTo>
                <a:cubicBezTo>
                  <a:pt x="1034145" y="3212445"/>
                  <a:pt x="1014601" y="3221559"/>
                  <a:pt x="996927" y="3215126"/>
                </a:cubicBezTo>
                <a:lnTo>
                  <a:pt x="868913" y="3168533"/>
                </a:lnTo>
                <a:cubicBezTo>
                  <a:pt x="851239" y="3162099"/>
                  <a:pt x="842125" y="3142556"/>
                  <a:pt x="848558" y="3124881"/>
                </a:cubicBezTo>
                <a:lnTo>
                  <a:pt x="1006975" y="2689635"/>
                </a:lnTo>
                <a:cubicBezTo>
                  <a:pt x="1013408" y="2671961"/>
                  <a:pt x="1032952" y="2662847"/>
                  <a:pt x="1050626" y="2669280"/>
                </a:cubicBezTo>
                <a:close/>
                <a:moveTo>
                  <a:pt x="2647909" y="2029882"/>
                </a:moveTo>
                <a:cubicBezTo>
                  <a:pt x="2656328" y="2027626"/>
                  <a:pt x="2665608" y="2028582"/>
                  <a:pt x="2673752" y="2033284"/>
                </a:cubicBezTo>
                <a:lnTo>
                  <a:pt x="3074877" y="2264874"/>
                </a:lnTo>
                <a:cubicBezTo>
                  <a:pt x="3091166" y="2274278"/>
                  <a:pt x="3096747" y="2295107"/>
                  <a:pt x="3087343" y="2311396"/>
                </a:cubicBezTo>
                <a:lnTo>
                  <a:pt x="3019228" y="2429374"/>
                </a:lnTo>
                <a:cubicBezTo>
                  <a:pt x="3009824" y="2445663"/>
                  <a:pt x="2988995" y="2451244"/>
                  <a:pt x="2972706" y="2441840"/>
                </a:cubicBezTo>
                <a:lnTo>
                  <a:pt x="2571581" y="2210250"/>
                </a:lnTo>
                <a:cubicBezTo>
                  <a:pt x="2555292" y="2200846"/>
                  <a:pt x="2549710" y="2180017"/>
                  <a:pt x="2559115" y="2163728"/>
                </a:cubicBezTo>
                <a:lnTo>
                  <a:pt x="2627229" y="2045750"/>
                </a:lnTo>
                <a:cubicBezTo>
                  <a:pt x="2631932" y="2037605"/>
                  <a:pt x="2639490" y="2032138"/>
                  <a:pt x="2647909" y="2029882"/>
                </a:cubicBezTo>
                <a:close/>
                <a:moveTo>
                  <a:pt x="539277" y="2029882"/>
                </a:moveTo>
                <a:cubicBezTo>
                  <a:pt x="547696" y="2032138"/>
                  <a:pt x="555255" y="2037605"/>
                  <a:pt x="559957" y="2045750"/>
                </a:cubicBezTo>
                <a:lnTo>
                  <a:pt x="628071" y="2163728"/>
                </a:lnTo>
                <a:cubicBezTo>
                  <a:pt x="637476" y="2180017"/>
                  <a:pt x="631895" y="2200846"/>
                  <a:pt x="615606" y="2210250"/>
                </a:cubicBezTo>
                <a:lnTo>
                  <a:pt x="214481" y="2441840"/>
                </a:lnTo>
                <a:cubicBezTo>
                  <a:pt x="198192" y="2451244"/>
                  <a:pt x="177363" y="2445663"/>
                  <a:pt x="167958" y="2429374"/>
                </a:cubicBezTo>
                <a:lnTo>
                  <a:pt x="99844" y="2311396"/>
                </a:lnTo>
                <a:cubicBezTo>
                  <a:pt x="90439" y="2295107"/>
                  <a:pt x="96020" y="2274278"/>
                  <a:pt x="112309" y="2264874"/>
                </a:cubicBezTo>
                <a:lnTo>
                  <a:pt x="513434" y="2033284"/>
                </a:lnTo>
                <a:cubicBezTo>
                  <a:pt x="521579" y="2028582"/>
                  <a:pt x="530858" y="2027626"/>
                  <a:pt x="539277" y="2029882"/>
                </a:cubicBezTo>
                <a:close/>
                <a:moveTo>
                  <a:pt x="3094879" y="918289"/>
                </a:moveTo>
                <a:cubicBezTo>
                  <a:pt x="3112554" y="911856"/>
                  <a:pt x="3132097" y="920969"/>
                  <a:pt x="3138531" y="938644"/>
                </a:cubicBezTo>
                <a:lnTo>
                  <a:pt x="3185124" y="1066657"/>
                </a:lnTo>
                <a:cubicBezTo>
                  <a:pt x="3191557" y="1084332"/>
                  <a:pt x="3182443" y="1103875"/>
                  <a:pt x="3164769" y="1110308"/>
                </a:cubicBezTo>
                <a:lnTo>
                  <a:pt x="2729523" y="1268725"/>
                </a:lnTo>
                <a:cubicBezTo>
                  <a:pt x="2711848" y="1275158"/>
                  <a:pt x="2692304" y="1266045"/>
                  <a:pt x="2685871" y="1248370"/>
                </a:cubicBezTo>
                <a:lnTo>
                  <a:pt x="2639278" y="1120357"/>
                </a:lnTo>
                <a:cubicBezTo>
                  <a:pt x="2632845" y="1102682"/>
                  <a:pt x="2641959" y="1083138"/>
                  <a:pt x="2659633" y="1076705"/>
                </a:cubicBezTo>
                <a:close/>
                <a:moveTo>
                  <a:pt x="92307" y="918289"/>
                </a:moveTo>
                <a:lnTo>
                  <a:pt x="527553" y="1076705"/>
                </a:lnTo>
                <a:cubicBezTo>
                  <a:pt x="545228" y="1083138"/>
                  <a:pt x="554341" y="1102682"/>
                  <a:pt x="547908" y="1120357"/>
                </a:cubicBezTo>
                <a:lnTo>
                  <a:pt x="501315" y="1248370"/>
                </a:lnTo>
                <a:cubicBezTo>
                  <a:pt x="494882" y="1266045"/>
                  <a:pt x="475338" y="1275158"/>
                  <a:pt x="457664" y="1268725"/>
                </a:cubicBezTo>
                <a:lnTo>
                  <a:pt x="22418" y="1110308"/>
                </a:lnTo>
                <a:cubicBezTo>
                  <a:pt x="4743" y="1103875"/>
                  <a:pt x="-4370" y="1084332"/>
                  <a:pt x="2063" y="1066657"/>
                </a:cubicBezTo>
                <a:lnTo>
                  <a:pt x="48656" y="938644"/>
                </a:lnTo>
                <a:cubicBezTo>
                  <a:pt x="55089" y="920969"/>
                  <a:pt x="74633" y="911856"/>
                  <a:pt x="92307" y="918289"/>
                </a:cubicBezTo>
                <a:close/>
                <a:moveTo>
                  <a:pt x="1593593" y="658644"/>
                </a:moveTo>
                <a:cubicBezTo>
                  <a:pt x="2116495" y="658644"/>
                  <a:pt x="2540391" y="1082540"/>
                  <a:pt x="2540391" y="1605442"/>
                </a:cubicBezTo>
                <a:cubicBezTo>
                  <a:pt x="2540391" y="2128344"/>
                  <a:pt x="2116495" y="2552240"/>
                  <a:pt x="1593593" y="2552240"/>
                </a:cubicBezTo>
                <a:cubicBezTo>
                  <a:pt x="1070691" y="2552240"/>
                  <a:pt x="646795" y="2128344"/>
                  <a:pt x="646795" y="1605442"/>
                </a:cubicBezTo>
                <a:cubicBezTo>
                  <a:pt x="646795" y="1082540"/>
                  <a:pt x="1070691" y="658644"/>
                  <a:pt x="1593593" y="658644"/>
                </a:cubicBezTo>
                <a:close/>
                <a:moveTo>
                  <a:pt x="2246117" y="1165"/>
                </a:moveTo>
                <a:cubicBezTo>
                  <a:pt x="2254536" y="-1090"/>
                  <a:pt x="2263815" y="-135"/>
                  <a:pt x="2271960" y="4568"/>
                </a:cubicBezTo>
                <a:lnTo>
                  <a:pt x="2389938" y="72682"/>
                </a:lnTo>
                <a:cubicBezTo>
                  <a:pt x="2406227" y="82087"/>
                  <a:pt x="2411808" y="102916"/>
                  <a:pt x="2402403" y="119205"/>
                </a:cubicBezTo>
                <a:lnTo>
                  <a:pt x="2170814" y="520330"/>
                </a:lnTo>
                <a:cubicBezTo>
                  <a:pt x="2161409" y="536619"/>
                  <a:pt x="2140580" y="542200"/>
                  <a:pt x="2124291" y="532795"/>
                </a:cubicBezTo>
                <a:lnTo>
                  <a:pt x="2006313" y="464681"/>
                </a:lnTo>
                <a:cubicBezTo>
                  <a:pt x="1990024" y="455276"/>
                  <a:pt x="1984443" y="434447"/>
                  <a:pt x="1993848" y="418158"/>
                </a:cubicBezTo>
                <a:lnTo>
                  <a:pt x="2225437" y="17033"/>
                </a:lnTo>
                <a:cubicBezTo>
                  <a:pt x="2230139" y="8889"/>
                  <a:pt x="2237698" y="3421"/>
                  <a:pt x="2246117" y="1165"/>
                </a:cubicBezTo>
                <a:close/>
                <a:moveTo>
                  <a:pt x="941069" y="1165"/>
                </a:moveTo>
                <a:cubicBezTo>
                  <a:pt x="949488" y="3421"/>
                  <a:pt x="957047" y="8889"/>
                  <a:pt x="961749" y="17033"/>
                </a:cubicBezTo>
                <a:lnTo>
                  <a:pt x="1193338" y="418158"/>
                </a:lnTo>
                <a:cubicBezTo>
                  <a:pt x="1202743" y="434447"/>
                  <a:pt x="1197162" y="455276"/>
                  <a:pt x="1180873" y="464681"/>
                </a:cubicBezTo>
                <a:lnTo>
                  <a:pt x="1062895" y="532795"/>
                </a:lnTo>
                <a:cubicBezTo>
                  <a:pt x="1046606" y="542200"/>
                  <a:pt x="1025777" y="536619"/>
                  <a:pt x="1016372" y="520330"/>
                </a:cubicBezTo>
                <a:lnTo>
                  <a:pt x="784783" y="119205"/>
                </a:lnTo>
                <a:cubicBezTo>
                  <a:pt x="775378" y="102916"/>
                  <a:pt x="780959" y="82087"/>
                  <a:pt x="797248" y="72682"/>
                </a:cubicBezTo>
                <a:lnTo>
                  <a:pt x="915226" y="4568"/>
                </a:lnTo>
                <a:cubicBezTo>
                  <a:pt x="923371" y="-135"/>
                  <a:pt x="932650" y="-1090"/>
                  <a:pt x="941069" y="116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2" name="Rectangle 23">
            <a:extLst>
              <a:ext uri="{FF2B5EF4-FFF2-40B4-BE49-F238E27FC236}">
                <a16:creationId xmlns:a16="http://schemas.microsoft.com/office/drawing/2014/main" id="{D1D013BE-5839-41BC-BC72-D7D6A426C477}"/>
              </a:ext>
            </a:extLst>
          </p:cNvPr>
          <p:cNvSpPr/>
          <p:nvPr/>
        </p:nvSpPr>
        <p:spPr>
          <a:xfrm>
            <a:off x="5963174" y="5716474"/>
            <a:ext cx="691882" cy="445892"/>
          </a:xfrm>
          <a:custGeom>
            <a:avLst/>
            <a:gdLst/>
            <a:ahLst/>
            <a:cxnLst/>
            <a:rect l="l" t="t" r="r" b="b"/>
            <a:pathLst>
              <a:path w="3224845" h="2078296">
                <a:moveTo>
                  <a:pt x="1153236" y="427959"/>
                </a:moveTo>
                <a:cubicBezTo>
                  <a:pt x="1348431" y="427959"/>
                  <a:pt x="1521080" y="524490"/>
                  <a:pt x="1617434" y="678532"/>
                </a:cubicBezTo>
                <a:cubicBezTo>
                  <a:pt x="1678138" y="623092"/>
                  <a:pt x="1759417" y="592820"/>
                  <a:pt x="1847771" y="592820"/>
                </a:cubicBezTo>
                <a:cubicBezTo>
                  <a:pt x="2039655" y="592820"/>
                  <a:pt x="2198190" y="735609"/>
                  <a:pt x="2216233" y="921620"/>
                </a:cubicBezTo>
                <a:cubicBezTo>
                  <a:pt x="2219548" y="919625"/>
                  <a:pt x="2222903" y="919594"/>
                  <a:pt x="2226267" y="919594"/>
                </a:cubicBezTo>
                <a:cubicBezTo>
                  <a:pt x="2546231" y="919594"/>
                  <a:pt x="2805617" y="1178981"/>
                  <a:pt x="2805617" y="1498945"/>
                </a:cubicBezTo>
                <a:cubicBezTo>
                  <a:pt x="2805617" y="1801051"/>
                  <a:pt x="2574378" y="2049153"/>
                  <a:pt x="2279216" y="2075622"/>
                </a:cubicBezTo>
                <a:lnTo>
                  <a:pt x="2279216" y="2078296"/>
                </a:lnTo>
                <a:lnTo>
                  <a:pt x="2226267" y="2078296"/>
                </a:lnTo>
                <a:lnTo>
                  <a:pt x="646561" y="2078296"/>
                </a:lnTo>
                <a:lnTo>
                  <a:pt x="646561" y="2073975"/>
                </a:lnTo>
                <a:cubicBezTo>
                  <a:pt x="624550" y="2076984"/>
                  <a:pt x="602103" y="2078296"/>
                  <a:pt x="579350" y="2078296"/>
                </a:cubicBezTo>
                <a:cubicBezTo>
                  <a:pt x="259386" y="2078296"/>
                  <a:pt x="0" y="1818910"/>
                  <a:pt x="0" y="1498945"/>
                </a:cubicBezTo>
                <a:cubicBezTo>
                  <a:pt x="0" y="1178981"/>
                  <a:pt x="259386" y="919594"/>
                  <a:pt x="579350" y="919594"/>
                </a:cubicBezTo>
                <a:lnTo>
                  <a:pt x="591118" y="921972"/>
                </a:lnTo>
                <a:cubicBezTo>
                  <a:pt x="622324" y="641639"/>
                  <a:pt x="862826" y="427959"/>
                  <a:pt x="1153236" y="427959"/>
                </a:cubicBezTo>
                <a:close/>
                <a:moveTo>
                  <a:pt x="1844671" y="0"/>
                </a:moveTo>
                <a:cubicBezTo>
                  <a:pt x="2007709" y="0"/>
                  <a:pt x="2151917" y="80629"/>
                  <a:pt x="2232398" y="209295"/>
                </a:cubicBezTo>
                <a:cubicBezTo>
                  <a:pt x="2283102" y="162988"/>
                  <a:pt x="2350992" y="137703"/>
                  <a:pt x="2424790" y="137703"/>
                </a:cubicBezTo>
                <a:cubicBezTo>
                  <a:pt x="2585064" y="137703"/>
                  <a:pt x="2717483" y="256969"/>
                  <a:pt x="2732554" y="412337"/>
                </a:cubicBezTo>
                <a:cubicBezTo>
                  <a:pt x="2735322" y="410671"/>
                  <a:pt x="2738125" y="410646"/>
                  <a:pt x="2740934" y="410646"/>
                </a:cubicBezTo>
                <a:cubicBezTo>
                  <a:pt x="3008189" y="410646"/>
                  <a:pt x="3224845" y="627302"/>
                  <a:pt x="3224845" y="894557"/>
                </a:cubicBezTo>
                <a:cubicBezTo>
                  <a:pt x="3224845" y="1096996"/>
                  <a:pt x="3100535" y="1270403"/>
                  <a:pt x="2923312" y="1340619"/>
                </a:cubicBezTo>
                <a:cubicBezTo>
                  <a:pt x="2866347" y="1049229"/>
                  <a:pt x="2609521" y="829523"/>
                  <a:pt x="2301383" y="829523"/>
                </a:cubicBezTo>
                <a:cubicBezTo>
                  <a:pt x="2297701" y="829523"/>
                  <a:pt x="2294026" y="829557"/>
                  <a:pt x="2290397" y="831741"/>
                </a:cubicBezTo>
                <a:cubicBezTo>
                  <a:pt x="2270640" y="628070"/>
                  <a:pt x="2097054" y="471725"/>
                  <a:pt x="1886953" y="471725"/>
                </a:cubicBezTo>
                <a:cubicBezTo>
                  <a:pt x="1790211" y="471725"/>
                  <a:pt x="1701214" y="504871"/>
                  <a:pt x="1634747" y="565575"/>
                </a:cubicBezTo>
                <a:cubicBezTo>
                  <a:pt x="1575570" y="470966"/>
                  <a:pt x="1490108" y="396171"/>
                  <a:pt x="1388252" y="349790"/>
                </a:cubicBezTo>
                <a:cubicBezTo>
                  <a:pt x="1438607" y="147092"/>
                  <a:pt x="1624461" y="0"/>
                  <a:pt x="184467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3" name="Oval 31">
            <a:extLst>
              <a:ext uri="{FF2B5EF4-FFF2-40B4-BE49-F238E27FC236}">
                <a16:creationId xmlns:a16="http://schemas.microsoft.com/office/drawing/2014/main" id="{F2B4C20E-6F83-4700-819A-B889CC4F8028}"/>
              </a:ext>
            </a:extLst>
          </p:cNvPr>
          <p:cNvSpPr/>
          <p:nvPr/>
        </p:nvSpPr>
        <p:spPr>
          <a:xfrm>
            <a:off x="6939606" y="5653380"/>
            <a:ext cx="579873" cy="572083"/>
          </a:xfrm>
          <a:custGeom>
            <a:avLst/>
            <a:gdLst/>
            <a:ahLst/>
            <a:cxnLst/>
            <a:rect l="l" t="t" r="r" b="b"/>
            <a:pathLst>
              <a:path w="3240076" h="3196551">
                <a:moveTo>
                  <a:pt x="2810300" y="1617710"/>
                </a:moveTo>
                <a:cubicBezTo>
                  <a:pt x="2817009" y="1615912"/>
                  <a:pt x="2824405" y="1616674"/>
                  <a:pt x="2830895" y="1620421"/>
                </a:cubicBezTo>
                <a:lnTo>
                  <a:pt x="3150571" y="1804986"/>
                </a:lnTo>
                <a:cubicBezTo>
                  <a:pt x="3163552" y="1812480"/>
                  <a:pt x="3168000" y="1829080"/>
                  <a:pt x="3160506" y="1842062"/>
                </a:cubicBezTo>
                <a:lnTo>
                  <a:pt x="3106222" y="1936084"/>
                </a:lnTo>
                <a:cubicBezTo>
                  <a:pt x="3098727" y="1949065"/>
                  <a:pt x="3082128" y="1953513"/>
                  <a:pt x="3069146" y="1946019"/>
                </a:cubicBezTo>
                <a:lnTo>
                  <a:pt x="2749470" y="1761453"/>
                </a:lnTo>
                <a:cubicBezTo>
                  <a:pt x="2736489" y="1753959"/>
                  <a:pt x="2732040" y="1737359"/>
                  <a:pt x="2739536" y="1724378"/>
                </a:cubicBezTo>
                <a:lnTo>
                  <a:pt x="2793819" y="1630356"/>
                </a:lnTo>
                <a:cubicBezTo>
                  <a:pt x="2797567" y="1623864"/>
                  <a:pt x="2803590" y="1619508"/>
                  <a:pt x="2810300" y="1617710"/>
                </a:cubicBezTo>
                <a:close/>
                <a:moveTo>
                  <a:pt x="1308278" y="1324343"/>
                </a:moveTo>
                <a:cubicBezTo>
                  <a:pt x="1529714" y="1324343"/>
                  <a:pt x="1725574" y="1433852"/>
                  <a:pt x="1834882" y="1608603"/>
                </a:cubicBezTo>
                <a:cubicBezTo>
                  <a:pt x="1903747" y="1545710"/>
                  <a:pt x="1995954" y="1511368"/>
                  <a:pt x="2096186" y="1511368"/>
                </a:cubicBezTo>
                <a:cubicBezTo>
                  <a:pt x="2313867" y="1511368"/>
                  <a:pt x="2493715" y="1673353"/>
                  <a:pt x="2514185" y="1884371"/>
                </a:cubicBezTo>
                <a:cubicBezTo>
                  <a:pt x="2517944" y="1882108"/>
                  <a:pt x="2521751" y="1882074"/>
                  <a:pt x="2525567" y="1882074"/>
                </a:cubicBezTo>
                <a:cubicBezTo>
                  <a:pt x="2888547" y="1882074"/>
                  <a:pt x="3182805" y="2176332"/>
                  <a:pt x="3182805" y="2539312"/>
                </a:cubicBezTo>
                <a:cubicBezTo>
                  <a:pt x="3182805" y="2882034"/>
                  <a:pt x="2920478" y="3163490"/>
                  <a:pt x="2585635" y="3193518"/>
                </a:cubicBezTo>
                <a:lnTo>
                  <a:pt x="2585635" y="3196551"/>
                </a:lnTo>
                <a:lnTo>
                  <a:pt x="2525567" y="3196551"/>
                </a:lnTo>
                <a:lnTo>
                  <a:pt x="733485" y="3196551"/>
                </a:lnTo>
                <a:lnTo>
                  <a:pt x="733485" y="3191649"/>
                </a:lnTo>
                <a:cubicBezTo>
                  <a:pt x="708515" y="3195063"/>
                  <a:pt x="683050" y="3196551"/>
                  <a:pt x="657239" y="3196551"/>
                </a:cubicBezTo>
                <a:cubicBezTo>
                  <a:pt x="294258" y="3196551"/>
                  <a:pt x="0" y="2902293"/>
                  <a:pt x="0" y="2539312"/>
                </a:cubicBezTo>
                <a:cubicBezTo>
                  <a:pt x="0" y="2176332"/>
                  <a:pt x="294258" y="1882074"/>
                  <a:pt x="657239" y="1882074"/>
                </a:cubicBezTo>
                <a:lnTo>
                  <a:pt x="670588" y="1884770"/>
                </a:lnTo>
                <a:cubicBezTo>
                  <a:pt x="705989" y="1566750"/>
                  <a:pt x="978825" y="1324343"/>
                  <a:pt x="1308278" y="1324343"/>
                </a:cubicBezTo>
                <a:close/>
                <a:moveTo>
                  <a:pt x="3166512" y="731828"/>
                </a:moveTo>
                <a:cubicBezTo>
                  <a:pt x="3180598" y="726701"/>
                  <a:pt x="3196172" y="733964"/>
                  <a:pt x="3201300" y="748050"/>
                </a:cubicBezTo>
                <a:lnTo>
                  <a:pt x="3238432" y="850070"/>
                </a:lnTo>
                <a:cubicBezTo>
                  <a:pt x="3243559" y="864156"/>
                  <a:pt x="3236295" y="879731"/>
                  <a:pt x="3222210" y="884857"/>
                </a:cubicBezTo>
                <a:lnTo>
                  <a:pt x="2875342" y="1011107"/>
                </a:lnTo>
                <a:cubicBezTo>
                  <a:pt x="2861256" y="1016234"/>
                  <a:pt x="2845680" y="1008972"/>
                  <a:pt x="2840554" y="994886"/>
                </a:cubicBezTo>
                <a:lnTo>
                  <a:pt x="2803421" y="892866"/>
                </a:lnTo>
                <a:cubicBezTo>
                  <a:pt x="2798295" y="878780"/>
                  <a:pt x="2805558" y="863204"/>
                  <a:pt x="2819643" y="858077"/>
                </a:cubicBezTo>
                <a:close/>
                <a:moveTo>
                  <a:pt x="773619" y="731828"/>
                </a:moveTo>
                <a:lnTo>
                  <a:pt x="1120487" y="858077"/>
                </a:lnTo>
                <a:cubicBezTo>
                  <a:pt x="1134573" y="863204"/>
                  <a:pt x="1141836" y="878780"/>
                  <a:pt x="1136709" y="892866"/>
                </a:cubicBezTo>
                <a:lnTo>
                  <a:pt x="1099577" y="994886"/>
                </a:lnTo>
                <a:cubicBezTo>
                  <a:pt x="1094450" y="1008972"/>
                  <a:pt x="1078875" y="1016234"/>
                  <a:pt x="1064789" y="1011107"/>
                </a:cubicBezTo>
                <a:lnTo>
                  <a:pt x="717921" y="884857"/>
                </a:lnTo>
                <a:cubicBezTo>
                  <a:pt x="703835" y="879731"/>
                  <a:pt x="696572" y="864156"/>
                  <a:pt x="701699" y="850070"/>
                </a:cubicBezTo>
                <a:lnTo>
                  <a:pt x="738831" y="748050"/>
                </a:lnTo>
                <a:cubicBezTo>
                  <a:pt x="743958" y="733964"/>
                  <a:pt x="759534" y="726701"/>
                  <a:pt x="773619" y="731828"/>
                </a:cubicBezTo>
                <a:close/>
                <a:moveTo>
                  <a:pt x="1970065" y="524905"/>
                </a:moveTo>
                <a:cubicBezTo>
                  <a:pt x="2386791" y="524905"/>
                  <a:pt x="2724614" y="862728"/>
                  <a:pt x="2724614" y="1279453"/>
                </a:cubicBezTo>
                <a:cubicBezTo>
                  <a:pt x="2724614" y="1453368"/>
                  <a:pt x="2665775" y="1613540"/>
                  <a:pt x="2564463" y="1739247"/>
                </a:cubicBezTo>
                <a:cubicBezTo>
                  <a:pt x="2529951" y="1545877"/>
                  <a:pt x="2358485" y="1402176"/>
                  <a:pt x="2153457" y="1402176"/>
                </a:cubicBezTo>
                <a:cubicBezTo>
                  <a:pt x="2053225" y="1402176"/>
                  <a:pt x="1961018" y="1436518"/>
                  <a:pt x="1892153" y="1499411"/>
                </a:cubicBezTo>
                <a:cubicBezTo>
                  <a:pt x="1782845" y="1324660"/>
                  <a:pt x="1586985" y="1215151"/>
                  <a:pt x="1365549" y="1215151"/>
                </a:cubicBezTo>
                <a:cubicBezTo>
                  <a:pt x="1314582" y="1215151"/>
                  <a:pt x="1264970" y="1220953"/>
                  <a:pt x="1217820" y="1233835"/>
                </a:cubicBezTo>
                <a:cubicBezTo>
                  <a:pt x="1240489" y="838320"/>
                  <a:pt x="1568676" y="524905"/>
                  <a:pt x="1970065" y="524905"/>
                </a:cubicBezTo>
                <a:close/>
                <a:moveTo>
                  <a:pt x="2490093" y="928"/>
                </a:moveTo>
                <a:cubicBezTo>
                  <a:pt x="2496802" y="-869"/>
                  <a:pt x="2504197" y="-108"/>
                  <a:pt x="2510688" y="3640"/>
                </a:cubicBezTo>
                <a:lnTo>
                  <a:pt x="2604711" y="57924"/>
                </a:lnTo>
                <a:cubicBezTo>
                  <a:pt x="2617692" y="65419"/>
                  <a:pt x="2622140" y="82019"/>
                  <a:pt x="2614644" y="95000"/>
                </a:cubicBezTo>
                <a:lnTo>
                  <a:pt x="2430080" y="414676"/>
                </a:lnTo>
                <a:cubicBezTo>
                  <a:pt x="2422585" y="427657"/>
                  <a:pt x="2405985" y="432105"/>
                  <a:pt x="2393004" y="424610"/>
                </a:cubicBezTo>
                <a:lnTo>
                  <a:pt x="2298982" y="370326"/>
                </a:lnTo>
                <a:cubicBezTo>
                  <a:pt x="2286000" y="362831"/>
                  <a:pt x="2281552" y="346232"/>
                  <a:pt x="2289048" y="333250"/>
                </a:cubicBezTo>
                <a:lnTo>
                  <a:pt x="2473612" y="13574"/>
                </a:lnTo>
                <a:cubicBezTo>
                  <a:pt x="2477359" y="7084"/>
                  <a:pt x="2483383" y="2726"/>
                  <a:pt x="2490093" y="928"/>
                </a:cubicBezTo>
                <a:close/>
                <a:moveTo>
                  <a:pt x="1450038" y="928"/>
                </a:moveTo>
                <a:cubicBezTo>
                  <a:pt x="1456747" y="2726"/>
                  <a:pt x="1462771" y="7084"/>
                  <a:pt x="1466519" y="13574"/>
                </a:cubicBezTo>
                <a:lnTo>
                  <a:pt x="1651083" y="333250"/>
                </a:lnTo>
                <a:cubicBezTo>
                  <a:pt x="1658578" y="346232"/>
                  <a:pt x="1654131" y="362831"/>
                  <a:pt x="1641149" y="370326"/>
                </a:cubicBezTo>
                <a:lnTo>
                  <a:pt x="1547127" y="424610"/>
                </a:lnTo>
                <a:cubicBezTo>
                  <a:pt x="1534145" y="432105"/>
                  <a:pt x="1517546" y="427657"/>
                  <a:pt x="1510050" y="414676"/>
                </a:cubicBezTo>
                <a:lnTo>
                  <a:pt x="1325486" y="95000"/>
                </a:lnTo>
                <a:cubicBezTo>
                  <a:pt x="1317991" y="82019"/>
                  <a:pt x="1322439" y="65419"/>
                  <a:pt x="1335420" y="57924"/>
                </a:cubicBezTo>
                <a:lnTo>
                  <a:pt x="1429442" y="3640"/>
                </a:lnTo>
                <a:cubicBezTo>
                  <a:pt x="1435933" y="-108"/>
                  <a:pt x="1443328" y="-869"/>
                  <a:pt x="1450038" y="92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4" name="Teardrop 17">
            <a:extLst>
              <a:ext uri="{FF2B5EF4-FFF2-40B4-BE49-F238E27FC236}">
                <a16:creationId xmlns:a16="http://schemas.microsoft.com/office/drawing/2014/main" id="{04CFE412-7B77-4FD8-A796-DE7E55B89403}"/>
              </a:ext>
            </a:extLst>
          </p:cNvPr>
          <p:cNvSpPr/>
          <p:nvPr/>
        </p:nvSpPr>
        <p:spPr>
          <a:xfrm rot="18900000">
            <a:off x="5204982" y="5698880"/>
            <a:ext cx="473640" cy="481082"/>
          </a:xfrm>
          <a:custGeom>
            <a:avLst/>
            <a:gdLst/>
            <a:ahLst/>
            <a:cxnLst/>
            <a:rect l="l" t="t" r="r" b="b"/>
            <a:pathLst>
              <a:path w="2646489" h="2688071">
                <a:moveTo>
                  <a:pt x="306023" y="2382048"/>
                </a:moveTo>
                <a:cubicBezTo>
                  <a:pt x="271732" y="2441625"/>
                  <a:pt x="254586" y="2501201"/>
                  <a:pt x="254586" y="2560778"/>
                </a:cubicBezTo>
                <a:cubicBezTo>
                  <a:pt x="254586" y="2631080"/>
                  <a:pt x="197595" y="2688071"/>
                  <a:pt x="127293" y="2688071"/>
                </a:cubicBezTo>
                <a:cubicBezTo>
                  <a:pt x="56991" y="2688071"/>
                  <a:pt x="0" y="2631081"/>
                  <a:pt x="0" y="2560778"/>
                </a:cubicBezTo>
                <a:cubicBezTo>
                  <a:pt x="0" y="2490477"/>
                  <a:pt x="56991" y="2433485"/>
                  <a:pt x="127293" y="2433485"/>
                </a:cubicBezTo>
                <a:cubicBezTo>
                  <a:pt x="186870" y="2433486"/>
                  <a:pt x="246446" y="2416340"/>
                  <a:pt x="306023" y="2382048"/>
                </a:cubicBezTo>
                <a:close/>
                <a:moveTo>
                  <a:pt x="812224" y="2334103"/>
                </a:moveTo>
                <a:cubicBezTo>
                  <a:pt x="777933" y="2393681"/>
                  <a:pt x="760787" y="2453256"/>
                  <a:pt x="760787" y="2512834"/>
                </a:cubicBezTo>
                <a:cubicBezTo>
                  <a:pt x="760787" y="2583136"/>
                  <a:pt x="703796" y="2640127"/>
                  <a:pt x="633494" y="2640127"/>
                </a:cubicBezTo>
                <a:cubicBezTo>
                  <a:pt x="563192" y="2640127"/>
                  <a:pt x="506201" y="2583136"/>
                  <a:pt x="506201" y="2512834"/>
                </a:cubicBezTo>
                <a:cubicBezTo>
                  <a:pt x="506201" y="2442532"/>
                  <a:pt x="563192" y="2385541"/>
                  <a:pt x="633494" y="2385541"/>
                </a:cubicBezTo>
                <a:cubicBezTo>
                  <a:pt x="693071" y="2385540"/>
                  <a:pt x="752647" y="2368395"/>
                  <a:pt x="812224" y="2334103"/>
                </a:cubicBezTo>
                <a:close/>
                <a:moveTo>
                  <a:pt x="353968" y="1875848"/>
                </a:moveTo>
                <a:cubicBezTo>
                  <a:pt x="319677" y="1935424"/>
                  <a:pt x="302531" y="1995001"/>
                  <a:pt x="302530" y="2054578"/>
                </a:cubicBezTo>
                <a:cubicBezTo>
                  <a:pt x="302530" y="2124880"/>
                  <a:pt x="245539" y="2181871"/>
                  <a:pt x="175237" y="2181871"/>
                </a:cubicBezTo>
                <a:cubicBezTo>
                  <a:pt x="104935" y="2181871"/>
                  <a:pt x="47945" y="2124880"/>
                  <a:pt x="47944" y="2054578"/>
                </a:cubicBezTo>
                <a:cubicBezTo>
                  <a:pt x="47944" y="1984276"/>
                  <a:pt x="104935" y="1927285"/>
                  <a:pt x="175237" y="1927285"/>
                </a:cubicBezTo>
                <a:cubicBezTo>
                  <a:pt x="234815" y="1927285"/>
                  <a:pt x="294391" y="1910139"/>
                  <a:pt x="353968" y="1875848"/>
                </a:cubicBezTo>
                <a:close/>
                <a:moveTo>
                  <a:pt x="401912" y="1369646"/>
                </a:moveTo>
                <a:cubicBezTo>
                  <a:pt x="367621" y="1429223"/>
                  <a:pt x="350475" y="1488799"/>
                  <a:pt x="350475" y="1548377"/>
                </a:cubicBezTo>
                <a:cubicBezTo>
                  <a:pt x="350475" y="1618679"/>
                  <a:pt x="293484" y="1675670"/>
                  <a:pt x="223182" y="1675670"/>
                </a:cubicBezTo>
                <a:cubicBezTo>
                  <a:pt x="152880" y="1675670"/>
                  <a:pt x="95889" y="1618679"/>
                  <a:pt x="95889" y="1548377"/>
                </a:cubicBezTo>
                <a:cubicBezTo>
                  <a:pt x="95889" y="1478075"/>
                  <a:pt x="152880" y="1421084"/>
                  <a:pt x="223182" y="1421084"/>
                </a:cubicBezTo>
                <a:cubicBezTo>
                  <a:pt x="282759" y="1421084"/>
                  <a:pt x="342335" y="1403938"/>
                  <a:pt x="401912" y="1369646"/>
                </a:cubicBezTo>
                <a:close/>
                <a:moveTo>
                  <a:pt x="1318425" y="2286158"/>
                </a:moveTo>
                <a:cubicBezTo>
                  <a:pt x="1284134" y="2345735"/>
                  <a:pt x="1266988" y="2405312"/>
                  <a:pt x="1266987" y="2464888"/>
                </a:cubicBezTo>
                <a:cubicBezTo>
                  <a:pt x="1266987" y="2535190"/>
                  <a:pt x="1209996" y="2592182"/>
                  <a:pt x="1139694" y="2592182"/>
                </a:cubicBezTo>
                <a:cubicBezTo>
                  <a:pt x="1069392" y="2592182"/>
                  <a:pt x="1012402" y="2535191"/>
                  <a:pt x="1012401" y="2464888"/>
                </a:cubicBezTo>
                <a:cubicBezTo>
                  <a:pt x="1012401" y="2394586"/>
                  <a:pt x="1069392" y="2337595"/>
                  <a:pt x="1139694" y="2337595"/>
                </a:cubicBezTo>
                <a:cubicBezTo>
                  <a:pt x="1199271" y="2337596"/>
                  <a:pt x="1258848" y="2320449"/>
                  <a:pt x="1318425" y="2286158"/>
                </a:cubicBezTo>
                <a:close/>
                <a:moveTo>
                  <a:pt x="860169" y="1827902"/>
                </a:moveTo>
                <a:cubicBezTo>
                  <a:pt x="825878" y="1887479"/>
                  <a:pt x="808731" y="1947056"/>
                  <a:pt x="808731" y="2006633"/>
                </a:cubicBezTo>
                <a:cubicBezTo>
                  <a:pt x="808731" y="2076935"/>
                  <a:pt x="751740" y="2133926"/>
                  <a:pt x="681438" y="2133926"/>
                </a:cubicBezTo>
                <a:cubicBezTo>
                  <a:pt x="611136" y="2133926"/>
                  <a:pt x="554146" y="2076935"/>
                  <a:pt x="554145" y="2006633"/>
                </a:cubicBezTo>
                <a:cubicBezTo>
                  <a:pt x="554145" y="1936331"/>
                  <a:pt x="611136" y="1879340"/>
                  <a:pt x="681438" y="1879340"/>
                </a:cubicBezTo>
                <a:cubicBezTo>
                  <a:pt x="741015" y="1879340"/>
                  <a:pt x="800591" y="1862193"/>
                  <a:pt x="860169" y="1827902"/>
                </a:cubicBezTo>
                <a:close/>
                <a:moveTo>
                  <a:pt x="2096803" y="190871"/>
                </a:moveTo>
                <a:cubicBezTo>
                  <a:pt x="2253382" y="347450"/>
                  <a:pt x="2314442" y="563378"/>
                  <a:pt x="2268166" y="764238"/>
                </a:cubicBezTo>
                <a:cubicBezTo>
                  <a:pt x="2361334" y="768461"/>
                  <a:pt x="2450817" y="809378"/>
                  <a:pt x="2521691" y="880252"/>
                </a:cubicBezTo>
                <a:cubicBezTo>
                  <a:pt x="2675615" y="1034176"/>
                  <a:pt x="2688247" y="1275888"/>
                  <a:pt x="2553508" y="1439575"/>
                </a:cubicBezTo>
                <a:cubicBezTo>
                  <a:pt x="2557767" y="1440633"/>
                  <a:pt x="2560483" y="1443301"/>
                  <a:pt x="2563181" y="1445999"/>
                </a:cubicBezTo>
                <a:cubicBezTo>
                  <a:pt x="2819847" y="1702665"/>
                  <a:pt x="2819847" y="2118808"/>
                  <a:pt x="2563181" y="2375474"/>
                </a:cubicBezTo>
                <a:cubicBezTo>
                  <a:pt x="2320841" y="2617815"/>
                  <a:pt x="1936328" y="2631341"/>
                  <a:pt x="1678325" y="2415804"/>
                </a:cubicBezTo>
                <a:lnTo>
                  <a:pt x="1676180" y="2417949"/>
                </a:lnTo>
                <a:lnTo>
                  <a:pt x="1633705" y="2375475"/>
                </a:lnTo>
                <a:lnTo>
                  <a:pt x="366513" y="1108282"/>
                </a:lnTo>
                <a:lnTo>
                  <a:pt x="369979" y="1104815"/>
                </a:lnTo>
                <a:cubicBezTo>
                  <a:pt x="349908" y="1089573"/>
                  <a:pt x="330850" y="1072619"/>
                  <a:pt x="312598" y="1054367"/>
                </a:cubicBezTo>
                <a:cubicBezTo>
                  <a:pt x="55932" y="797701"/>
                  <a:pt x="55932" y="381558"/>
                  <a:pt x="312598" y="124891"/>
                </a:cubicBezTo>
                <a:cubicBezTo>
                  <a:pt x="569264" y="-131775"/>
                  <a:pt x="985408" y="-131775"/>
                  <a:pt x="1242074" y="124891"/>
                </a:cubicBezTo>
                <a:lnTo>
                  <a:pt x="1249606" y="136238"/>
                </a:lnTo>
                <a:cubicBezTo>
                  <a:pt x="1499513" y="-63604"/>
                  <a:pt x="1863845" y="-42087"/>
                  <a:pt x="2096803" y="19087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5" name="Rectangle 23">
            <a:extLst>
              <a:ext uri="{FF2B5EF4-FFF2-40B4-BE49-F238E27FC236}">
                <a16:creationId xmlns:a16="http://schemas.microsoft.com/office/drawing/2014/main" id="{2246F171-72B7-42E7-B6C0-D78C12504E9B}"/>
              </a:ext>
            </a:extLst>
          </p:cNvPr>
          <p:cNvSpPr/>
          <p:nvPr/>
        </p:nvSpPr>
        <p:spPr>
          <a:xfrm>
            <a:off x="7804030" y="5649492"/>
            <a:ext cx="576449" cy="579858"/>
          </a:xfrm>
          <a:custGeom>
            <a:avLst/>
            <a:gdLst/>
            <a:ahLst/>
            <a:cxnLst/>
            <a:rect l="l" t="t" r="r" b="b"/>
            <a:pathLst>
              <a:path w="3220951" h="3240001">
                <a:moveTo>
                  <a:pt x="1308278" y="1367793"/>
                </a:moveTo>
                <a:cubicBezTo>
                  <a:pt x="1529714" y="1367793"/>
                  <a:pt x="1725574" y="1477302"/>
                  <a:pt x="1834882" y="1652053"/>
                </a:cubicBezTo>
                <a:cubicBezTo>
                  <a:pt x="1903747" y="1589160"/>
                  <a:pt x="1995954" y="1554818"/>
                  <a:pt x="2096186" y="1554818"/>
                </a:cubicBezTo>
                <a:cubicBezTo>
                  <a:pt x="2313867" y="1554818"/>
                  <a:pt x="2493715" y="1716803"/>
                  <a:pt x="2514185" y="1927821"/>
                </a:cubicBezTo>
                <a:cubicBezTo>
                  <a:pt x="2517944" y="1925558"/>
                  <a:pt x="2521751" y="1925524"/>
                  <a:pt x="2525567" y="1925524"/>
                </a:cubicBezTo>
                <a:cubicBezTo>
                  <a:pt x="2888547" y="1925524"/>
                  <a:pt x="3182805" y="2219782"/>
                  <a:pt x="3182805" y="2582762"/>
                </a:cubicBezTo>
                <a:cubicBezTo>
                  <a:pt x="3182805" y="2925484"/>
                  <a:pt x="2920478" y="3206940"/>
                  <a:pt x="2585635" y="3236968"/>
                </a:cubicBezTo>
                <a:lnTo>
                  <a:pt x="2585635" y="3240001"/>
                </a:lnTo>
                <a:lnTo>
                  <a:pt x="2525567" y="3240001"/>
                </a:lnTo>
                <a:lnTo>
                  <a:pt x="733485" y="3240001"/>
                </a:lnTo>
                <a:lnTo>
                  <a:pt x="733485" y="3235099"/>
                </a:lnTo>
                <a:cubicBezTo>
                  <a:pt x="708515" y="3238513"/>
                  <a:pt x="683051" y="3240001"/>
                  <a:pt x="657239" y="3240001"/>
                </a:cubicBezTo>
                <a:cubicBezTo>
                  <a:pt x="294258" y="3240001"/>
                  <a:pt x="0" y="2945743"/>
                  <a:pt x="0" y="2582762"/>
                </a:cubicBezTo>
                <a:cubicBezTo>
                  <a:pt x="0" y="2219782"/>
                  <a:pt x="294258" y="1925524"/>
                  <a:pt x="657239" y="1925524"/>
                </a:cubicBezTo>
                <a:lnTo>
                  <a:pt x="670588" y="1928221"/>
                </a:lnTo>
                <a:cubicBezTo>
                  <a:pt x="705989" y="1610200"/>
                  <a:pt x="978825" y="1367793"/>
                  <a:pt x="1308278" y="1367793"/>
                </a:cubicBezTo>
                <a:close/>
                <a:moveTo>
                  <a:pt x="1589786" y="0"/>
                </a:moveTo>
                <a:cubicBezTo>
                  <a:pt x="1520182" y="453314"/>
                  <a:pt x="1668069" y="912942"/>
                  <a:pt x="1988957" y="1240613"/>
                </a:cubicBezTo>
                <a:cubicBezTo>
                  <a:pt x="2309845" y="1568285"/>
                  <a:pt x="2766281" y="1725754"/>
                  <a:pt x="3220951" y="1665645"/>
                </a:cubicBezTo>
                <a:cubicBezTo>
                  <a:pt x="3108976" y="1775302"/>
                  <a:pt x="2980523" y="1857805"/>
                  <a:pt x="2843553" y="1912752"/>
                </a:cubicBezTo>
                <a:cubicBezTo>
                  <a:pt x="2756367" y="1866073"/>
                  <a:pt x="2656598" y="1841175"/>
                  <a:pt x="2551012" y="1841175"/>
                </a:cubicBezTo>
                <a:cubicBezTo>
                  <a:pt x="2547197" y="1841176"/>
                  <a:pt x="2543390" y="1841210"/>
                  <a:pt x="2539631" y="1843473"/>
                </a:cubicBezTo>
                <a:cubicBezTo>
                  <a:pt x="2519161" y="1632454"/>
                  <a:pt x="2339312" y="1470470"/>
                  <a:pt x="2121631" y="1470470"/>
                </a:cubicBezTo>
                <a:cubicBezTo>
                  <a:pt x="2021400" y="1470470"/>
                  <a:pt x="1929192" y="1504812"/>
                  <a:pt x="1860327" y="1567705"/>
                </a:cubicBezTo>
                <a:cubicBezTo>
                  <a:pt x="1751020" y="1392954"/>
                  <a:pt x="1555160" y="1283445"/>
                  <a:pt x="1333723" y="1283445"/>
                </a:cubicBezTo>
                <a:lnTo>
                  <a:pt x="1331160" y="1283679"/>
                </a:lnTo>
                <a:cubicBezTo>
                  <a:pt x="1150898" y="856385"/>
                  <a:pt x="1238290" y="344219"/>
                  <a:pt x="1589786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6" name="Round Same Side Corner Rectangle 8">
            <a:extLst>
              <a:ext uri="{FF2B5EF4-FFF2-40B4-BE49-F238E27FC236}">
                <a16:creationId xmlns:a16="http://schemas.microsoft.com/office/drawing/2014/main" id="{DB67113F-D303-42DA-95BD-610BBED8BE92}"/>
              </a:ext>
            </a:extLst>
          </p:cNvPr>
          <p:cNvSpPr/>
          <p:nvPr/>
        </p:nvSpPr>
        <p:spPr>
          <a:xfrm>
            <a:off x="4455730" y="1450295"/>
            <a:ext cx="251302" cy="661867"/>
          </a:xfrm>
          <a:custGeom>
            <a:avLst/>
            <a:gdLst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8887 w 1489775"/>
              <a:gd name="connsiteY10" fmla="*/ 2305078 h 3923699"/>
              <a:gd name="connsiteX11" fmla="*/ 1151853 w 1489775"/>
              <a:gd name="connsiteY11" fmla="*/ 3743699 h 3923699"/>
              <a:gd name="connsiteX12" fmla="*/ 971853 w 1489775"/>
              <a:gd name="connsiteY12" fmla="*/ 3923699 h 3923699"/>
              <a:gd name="connsiteX13" fmla="*/ 791853 w 1489775"/>
              <a:gd name="connsiteY13" fmla="*/ 3743699 h 3923699"/>
              <a:gd name="connsiteX14" fmla="*/ 791853 w 1489775"/>
              <a:gd name="connsiteY14" fmla="*/ 2305078 h 3923699"/>
              <a:gd name="connsiteX15" fmla="*/ 683854 w 1489775"/>
              <a:gd name="connsiteY15" fmla="*/ 2305078 h 3923699"/>
              <a:gd name="connsiteX16" fmla="*/ 683854 w 1489775"/>
              <a:gd name="connsiteY16" fmla="*/ 3743698 h 3923699"/>
              <a:gd name="connsiteX17" fmla="*/ 503854 w 1489775"/>
              <a:gd name="connsiteY17" fmla="*/ 3923698 h 3923699"/>
              <a:gd name="connsiteX18" fmla="*/ 323854 w 1489775"/>
              <a:gd name="connsiteY18" fmla="*/ 3743698 h 3923699"/>
              <a:gd name="connsiteX19" fmla="*/ 323854 w 1489775"/>
              <a:gd name="connsiteY19" fmla="*/ 2238914 h 3923699"/>
              <a:gd name="connsiteX20" fmla="*/ 330887 w 1489775"/>
              <a:gd name="connsiteY20" fmla="*/ 2238914 h 3923699"/>
              <a:gd name="connsiteX21" fmla="*/ 330887 w 1489775"/>
              <a:gd name="connsiteY21" fmla="*/ 1390678 h 3923699"/>
              <a:gd name="connsiteX22" fmla="*/ 288033 w 1489775"/>
              <a:gd name="connsiteY22" fmla="*/ 1390678 h 3923699"/>
              <a:gd name="connsiteX23" fmla="*/ 288033 w 1489775"/>
              <a:gd name="connsiteY23" fmla="*/ 2063902 h 3923699"/>
              <a:gd name="connsiteX24" fmla="*/ 144017 w 1489775"/>
              <a:gd name="connsiteY24" fmla="*/ 2207918 h 3923699"/>
              <a:gd name="connsiteX25" fmla="*/ 1 w 1489775"/>
              <a:gd name="connsiteY25" fmla="*/ 2063902 h 3923699"/>
              <a:gd name="connsiteX26" fmla="*/ 1 w 1489775"/>
              <a:gd name="connsiteY26" fmla="*/ 1390678 h 3923699"/>
              <a:gd name="connsiteX27" fmla="*/ 0 w 1489775"/>
              <a:gd name="connsiteY27" fmla="*/ 1390678 h 3923699"/>
              <a:gd name="connsiteX28" fmla="*/ 0 w 1489775"/>
              <a:gd name="connsiteY28" fmla="*/ 1030958 h 3923699"/>
              <a:gd name="connsiteX29" fmla="*/ 280204 w 1489775"/>
              <a:gd name="connsiteY29" fmla="*/ 750754 h 3923699"/>
              <a:gd name="connsiteX30" fmla="*/ 744888 w 1489775"/>
              <a:gd name="connsiteY30" fmla="*/ 0 h 3923699"/>
              <a:gd name="connsiteX31" fmla="*/ 1082199 w 1489775"/>
              <a:gd name="connsiteY31" fmla="*/ 337311 h 3923699"/>
              <a:gd name="connsiteX32" fmla="*/ 744888 w 1489775"/>
              <a:gd name="connsiteY32" fmla="*/ 674622 h 3923699"/>
              <a:gd name="connsiteX33" fmla="*/ 407577 w 1489775"/>
              <a:gd name="connsiteY33" fmla="*/ 337311 h 3923699"/>
              <a:gd name="connsiteX34" fmla="*/ 744888 w 1489775"/>
              <a:gd name="connsiteY34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2238914 h 3923699"/>
              <a:gd name="connsiteX20" fmla="*/ 330887 w 1489775"/>
              <a:gd name="connsiteY20" fmla="*/ 1390678 h 3923699"/>
              <a:gd name="connsiteX21" fmla="*/ 288033 w 1489775"/>
              <a:gd name="connsiteY21" fmla="*/ 1390678 h 3923699"/>
              <a:gd name="connsiteX22" fmla="*/ 288033 w 1489775"/>
              <a:gd name="connsiteY22" fmla="*/ 2063902 h 3923699"/>
              <a:gd name="connsiteX23" fmla="*/ 144017 w 1489775"/>
              <a:gd name="connsiteY23" fmla="*/ 2207918 h 3923699"/>
              <a:gd name="connsiteX24" fmla="*/ 1 w 1489775"/>
              <a:gd name="connsiteY24" fmla="*/ 2063902 h 3923699"/>
              <a:gd name="connsiteX25" fmla="*/ 1 w 1489775"/>
              <a:gd name="connsiteY25" fmla="*/ 1390678 h 3923699"/>
              <a:gd name="connsiteX26" fmla="*/ 0 w 1489775"/>
              <a:gd name="connsiteY26" fmla="*/ 1390678 h 3923699"/>
              <a:gd name="connsiteX27" fmla="*/ 0 w 1489775"/>
              <a:gd name="connsiteY27" fmla="*/ 1030958 h 3923699"/>
              <a:gd name="connsiteX28" fmla="*/ 280204 w 1489775"/>
              <a:gd name="connsiteY28" fmla="*/ 750754 h 3923699"/>
              <a:gd name="connsiteX29" fmla="*/ 744888 w 1489775"/>
              <a:gd name="connsiteY29" fmla="*/ 0 h 3923699"/>
              <a:gd name="connsiteX30" fmla="*/ 1082199 w 1489775"/>
              <a:gd name="connsiteY30" fmla="*/ 337311 h 3923699"/>
              <a:gd name="connsiteX31" fmla="*/ 744888 w 1489775"/>
              <a:gd name="connsiteY31" fmla="*/ 674622 h 3923699"/>
              <a:gd name="connsiteX32" fmla="*/ 407577 w 1489775"/>
              <a:gd name="connsiteY32" fmla="*/ 337311 h 3923699"/>
              <a:gd name="connsiteX33" fmla="*/ 744888 w 1489775"/>
              <a:gd name="connsiteY33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1390678 h 3923699"/>
              <a:gd name="connsiteX20" fmla="*/ 288033 w 1489775"/>
              <a:gd name="connsiteY20" fmla="*/ 1390678 h 3923699"/>
              <a:gd name="connsiteX21" fmla="*/ 288033 w 1489775"/>
              <a:gd name="connsiteY21" fmla="*/ 2063902 h 3923699"/>
              <a:gd name="connsiteX22" fmla="*/ 144017 w 1489775"/>
              <a:gd name="connsiteY22" fmla="*/ 2207918 h 3923699"/>
              <a:gd name="connsiteX23" fmla="*/ 1 w 1489775"/>
              <a:gd name="connsiteY23" fmla="*/ 2063902 h 3923699"/>
              <a:gd name="connsiteX24" fmla="*/ 1 w 1489775"/>
              <a:gd name="connsiteY24" fmla="*/ 1390678 h 3923699"/>
              <a:gd name="connsiteX25" fmla="*/ 0 w 1489775"/>
              <a:gd name="connsiteY25" fmla="*/ 1390678 h 3923699"/>
              <a:gd name="connsiteX26" fmla="*/ 0 w 1489775"/>
              <a:gd name="connsiteY26" fmla="*/ 1030958 h 3923699"/>
              <a:gd name="connsiteX27" fmla="*/ 280204 w 1489775"/>
              <a:gd name="connsiteY27" fmla="*/ 750754 h 3923699"/>
              <a:gd name="connsiteX28" fmla="*/ 744888 w 1489775"/>
              <a:gd name="connsiteY28" fmla="*/ 0 h 3923699"/>
              <a:gd name="connsiteX29" fmla="*/ 1082199 w 1489775"/>
              <a:gd name="connsiteY29" fmla="*/ 337311 h 3923699"/>
              <a:gd name="connsiteX30" fmla="*/ 744888 w 1489775"/>
              <a:gd name="connsiteY30" fmla="*/ 674622 h 3923699"/>
              <a:gd name="connsiteX31" fmla="*/ 407577 w 1489775"/>
              <a:gd name="connsiteY31" fmla="*/ 337311 h 3923699"/>
              <a:gd name="connsiteX32" fmla="*/ 744888 w 1489775"/>
              <a:gd name="connsiteY32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30887 w 1489775"/>
              <a:gd name="connsiteY18" fmla="*/ 1390678 h 3923699"/>
              <a:gd name="connsiteX19" fmla="*/ 288033 w 1489775"/>
              <a:gd name="connsiteY19" fmla="*/ 1390678 h 3923699"/>
              <a:gd name="connsiteX20" fmla="*/ 288033 w 1489775"/>
              <a:gd name="connsiteY20" fmla="*/ 2063902 h 3923699"/>
              <a:gd name="connsiteX21" fmla="*/ 144017 w 1489775"/>
              <a:gd name="connsiteY21" fmla="*/ 2207918 h 3923699"/>
              <a:gd name="connsiteX22" fmla="*/ 1 w 1489775"/>
              <a:gd name="connsiteY22" fmla="*/ 2063902 h 3923699"/>
              <a:gd name="connsiteX23" fmla="*/ 1 w 1489775"/>
              <a:gd name="connsiteY23" fmla="*/ 1390678 h 3923699"/>
              <a:gd name="connsiteX24" fmla="*/ 0 w 1489775"/>
              <a:gd name="connsiteY24" fmla="*/ 1390678 h 3923699"/>
              <a:gd name="connsiteX25" fmla="*/ 0 w 1489775"/>
              <a:gd name="connsiteY25" fmla="*/ 1030958 h 3923699"/>
              <a:gd name="connsiteX26" fmla="*/ 280204 w 1489775"/>
              <a:gd name="connsiteY26" fmla="*/ 750754 h 3923699"/>
              <a:gd name="connsiteX27" fmla="*/ 744888 w 1489775"/>
              <a:gd name="connsiteY27" fmla="*/ 0 h 3923699"/>
              <a:gd name="connsiteX28" fmla="*/ 1082199 w 1489775"/>
              <a:gd name="connsiteY28" fmla="*/ 337311 h 3923699"/>
              <a:gd name="connsiteX29" fmla="*/ 744888 w 1489775"/>
              <a:gd name="connsiteY29" fmla="*/ 674622 h 3923699"/>
              <a:gd name="connsiteX30" fmla="*/ 407577 w 1489775"/>
              <a:gd name="connsiteY30" fmla="*/ 337311 h 3923699"/>
              <a:gd name="connsiteX31" fmla="*/ 744888 w 1489775"/>
              <a:gd name="connsiteY31" fmla="*/ 0 h 3923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489775" h="3923699">
                <a:moveTo>
                  <a:pt x="280204" y="750754"/>
                </a:moveTo>
                <a:lnTo>
                  <a:pt x="1209570" y="750754"/>
                </a:lnTo>
                <a:cubicBezTo>
                  <a:pt x="1364322" y="750754"/>
                  <a:pt x="1489774" y="876206"/>
                  <a:pt x="1489774" y="1030958"/>
                </a:cubicBezTo>
                <a:lnTo>
                  <a:pt x="1489774" y="1293518"/>
                </a:lnTo>
                <a:lnTo>
                  <a:pt x="1489775" y="1293518"/>
                </a:lnTo>
                <a:lnTo>
                  <a:pt x="1489775" y="2063902"/>
                </a:lnTo>
                <a:cubicBezTo>
                  <a:pt x="1489775" y="2143440"/>
                  <a:pt x="1425297" y="2207918"/>
                  <a:pt x="1345759" y="2207918"/>
                </a:cubicBezTo>
                <a:cubicBezTo>
                  <a:pt x="1266221" y="2207918"/>
                  <a:pt x="1201743" y="2143440"/>
                  <a:pt x="1201743" y="2063902"/>
                </a:cubicBezTo>
                <a:lnTo>
                  <a:pt x="1201743" y="1390678"/>
                </a:lnTo>
                <a:lnTo>
                  <a:pt x="1158887" y="1390678"/>
                </a:lnTo>
                <a:cubicBezTo>
                  <a:pt x="1156542" y="2175018"/>
                  <a:pt x="1154198" y="2959359"/>
                  <a:pt x="1151853" y="3743699"/>
                </a:cubicBezTo>
                <a:cubicBezTo>
                  <a:pt x="1151853" y="3843110"/>
                  <a:pt x="1071264" y="3923699"/>
                  <a:pt x="971853" y="3923699"/>
                </a:cubicBezTo>
                <a:cubicBezTo>
                  <a:pt x="872442" y="3923699"/>
                  <a:pt x="791853" y="3843110"/>
                  <a:pt x="791853" y="3743699"/>
                </a:cubicBezTo>
                <a:lnTo>
                  <a:pt x="791853" y="2305078"/>
                </a:lnTo>
                <a:lnTo>
                  <a:pt x="683854" y="2305078"/>
                </a:lnTo>
                <a:lnTo>
                  <a:pt x="683854" y="3743698"/>
                </a:lnTo>
                <a:cubicBezTo>
                  <a:pt x="683854" y="3843109"/>
                  <a:pt x="603265" y="3923698"/>
                  <a:pt x="503854" y="3923698"/>
                </a:cubicBezTo>
                <a:cubicBezTo>
                  <a:pt x="404443" y="3923698"/>
                  <a:pt x="323854" y="3843109"/>
                  <a:pt x="323854" y="3743698"/>
                </a:cubicBezTo>
                <a:cubicBezTo>
                  <a:pt x="326198" y="2959358"/>
                  <a:pt x="328543" y="2175018"/>
                  <a:pt x="330887" y="1390678"/>
                </a:cubicBezTo>
                <a:lnTo>
                  <a:pt x="288033" y="1390678"/>
                </a:lnTo>
                <a:lnTo>
                  <a:pt x="288033" y="2063902"/>
                </a:lnTo>
                <a:cubicBezTo>
                  <a:pt x="288033" y="2143440"/>
                  <a:pt x="223555" y="2207918"/>
                  <a:pt x="144017" y="2207918"/>
                </a:cubicBezTo>
                <a:cubicBezTo>
                  <a:pt x="64479" y="2207918"/>
                  <a:pt x="1" y="2143440"/>
                  <a:pt x="1" y="2063902"/>
                </a:cubicBezTo>
                <a:lnTo>
                  <a:pt x="1" y="1390678"/>
                </a:lnTo>
                <a:lnTo>
                  <a:pt x="0" y="1390678"/>
                </a:lnTo>
                <a:lnTo>
                  <a:pt x="0" y="1030958"/>
                </a:lnTo>
                <a:cubicBezTo>
                  <a:pt x="0" y="876206"/>
                  <a:pt x="125452" y="750754"/>
                  <a:pt x="280204" y="750754"/>
                </a:cubicBezTo>
                <a:close/>
                <a:moveTo>
                  <a:pt x="744888" y="0"/>
                </a:moveTo>
                <a:cubicBezTo>
                  <a:pt x="931180" y="0"/>
                  <a:pt x="1082199" y="151019"/>
                  <a:pt x="1082199" y="337311"/>
                </a:cubicBezTo>
                <a:cubicBezTo>
                  <a:pt x="1082199" y="523603"/>
                  <a:pt x="931180" y="674622"/>
                  <a:pt x="744888" y="674622"/>
                </a:cubicBezTo>
                <a:cubicBezTo>
                  <a:pt x="558596" y="674622"/>
                  <a:pt x="407577" y="523603"/>
                  <a:pt x="407577" y="337311"/>
                </a:cubicBezTo>
                <a:cubicBezTo>
                  <a:pt x="407577" y="151019"/>
                  <a:pt x="558596" y="0"/>
                  <a:pt x="74488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7" name="Round Same Side Corner Rectangle 20">
            <a:extLst>
              <a:ext uri="{FF2B5EF4-FFF2-40B4-BE49-F238E27FC236}">
                <a16:creationId xmlns:a16="http://schemas.microsoft.com/office/drawing/2014/main" id="{64493E6A-B33B-4279-A44A-DC445D86772A}"/>
              </a:ext>
            </a:extLst>
          </p:cNvPr>
          <p:cNvSpPr/>
          <p:nvPr/>
        </p:nvSpPr>
        <p:spPr>
          <a:xfrm rot="10800000">
            <a:off x="5042893" y="1447239"/>
            <a:ext cx="313136" cy="667981"/>
          </a:xfrm>
          <a:custGeom>
            <a:avLst/>
            <a:gdLst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521281 w 1856332"/>
              <a:gd name="connsiteY2" fmla="*/ 3174669 h 3959924"/>
              <a:gd name="connsiteX3" fmla="*/ 466697 w 1856332"/>
              <a:gd name="connsiteY3" fmla="*/ 3144149 h 3959924"/>
              <a:gd name="connsiteX4" fmla="*/ 8303 w 1856332"/>
              <a:gd name="connsiteY4" fmla="*/ 1942070 h 3959924"/>
              <a:gd name="connsiteX5" fmla="*/ 81139 w 1856332"/>
              <a:gd name="connsiteY5" fmla="*/ 1779444 h 3959924"/>
              <a:gd name="connsiteX6" fmla="*/ 243764 w 1856332"/>
              <a:gd name="connsiteY6" fmla="*/ 1852280 h 3959924"/>
              <a:gd name="connsiteX7" fmla="*/ 504770 w 1856332"/>
              <a:gd name="connsiteY7" fmla="*/ 2536736 h 3959924"/>
              <a:gd name="connsiteX8" fmla="*/ 555637 w 1856332"/>
              <a:gd name="connsiteY8" fmla="*/ 2536736 h 3959924"/>
              <a:gd name="connsiteX9" fmla="*/ 226299 w 1856332"/>
              <a:gd name="connsiteY9" fmla="*/ 1210417 h 3959924"/>
              <a:gd name="connsiteX10" fmla="*/ 551784 w 1856332"/>
              <a:gd name="connsiteY10" fmla="*/ 1210417 h 3959924"/>
              <a:gd name="connsiteX11" fmla="*/ 551784 w 1856332"/>
              <a:gd name="connsiteY11" fmla="*/ 168335 h 3959924"/>
              <a:gd name="connsiteX12" fmla="*/ 720119 w 1856332"/>
              <a:gd name="connsiteY12" fmla="*/ 0 h 3959924"/>
              <a:gd name="connsiteX13" fmla="*/ 888454 w 1856332"/>
              <a:gd name="connsiteY13" fmla="*/ 168335 h 3959924"/>
              <a:gd name="connsiteX14" fmla="*/ 888454 w 1856332"/>
              <a:gd name="connsiteY14" fmla="*/ 1210417 h 3959924"/>
              <a:gd name="connsiteX15" fmla="*/ 968040 w 1856332"/>
              <a:gd name="connsiteY15" fmla="*/ 1210417 h 3959924"/>
              <a:gd name="connsiteX16" fmla="*/ 968040 w 1856332"/>
              <a:gd name="connsiteY16" fmla="*/ 168335 h 3959924"/>
              <a:gd name="connsiteX17" fmla="*/ 1136375 w 1856332"/>
              <a:gd name="connsiteY17" fmla="*/ 0 h 3959924"/>
              <a:gd name="connsiteX18" fmla="*/ 1304710 w 1856332"/>
              <a:gd name="connsiteY18" fmla="*/ 168335 h 3959924"/>
              <a:gd name="connsiteX19" fmla="*/ 1304710 w 1856332"/>
              <a:gd name="connsiteY19" fmla="*/ 1210417 h 3959924"/>
              <a:gd name="connsiteX20" fmla="*/ 1631589 w 1856332"/>
              <a:gd name="connsiteY20" fmla="*/ 1210417 h 3959924"/>
              <a:gd name="connsiteX21" fmla="*/ 1302251 w 1856332"/>
              <a:gd name="connsiteY21" fmla="*/ 2536736 h 3959924"/>
              <a:gd name="connsiteX22" fmla="*/ 1351562 w 1856332"/>
              <a:gd name="connsiteY22" fmla="*/ 2536736 h 3959924"/>
              <a:gd name="connsiteX23" fmla="*/ 1612568 w 1856332"/>
              <a:gd name="connsiteY23" fmla="*/ 1852280 h 3959924"/>
              <a:gd name="connsiteX24" fmla="*/ 1775193 w 1856332"/>
              <a:gd name="connsiteY24" fmla="*/ 1779444 h 3959924"/>
              <a:gd name="connsiteX25" fmla="*/ 1848029 w 1856332"/>
              <a:gd name="connsiteY25" fmla="*/ 1942070 h 3959924"/>
              <a:gd name="connsiteX26" fmla="*/ 1389635 w 1856332"/>
              <a:gd name="connsiteY26" fmla="*/ 3144149 h 3959924"/>
              <a:gd name="connsiteX27" fmla="*/ 1344732 w 1856332"/>
              <a:gd name="connsiteY27" fmla="*/ 3176282 h 3959924"/>
              <a:gd name="connsiteX28" fmla="*/ 1228565 w 1856332"/>
              <a:gd name="connsiteY28" fmla="*/ 3214674 h 3959924"/>
              <a:gd name="connsiteX29" fmla="*/ 925623 w 1856332"/>
              <a:gd name="connsiteY29" fmla="*/ 3959924 h 3959924"/>
              <a:gd name="connsiteX30" fmla="*/ 601623 w 1856332"/>
              <a:gd name="connsiteY30" fmla="*/ 3635924 h 3959924"/>
              <a:gd name="connsiteX31" fmla="*/ 925623 w 1856332"/>
              <a:gd name="connsiteY31" fmla="*/ 3311924 h 3959924"/>
              <a:gd name="connsiteX32" fmla="*/ 1249623 w 1856332"/>
              <a:gd name="connsiteY32" fmla="*/ 3635924 h 3959924"/>
              <a:gd name="connsiteX33" fmla="*/ 925623 w 1856332"/>
              <a:gd name="connsiteY33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344732 w 1856332"/>
              <a:gd name="connsiteY26" fmla="*/ 3176282 h 3959924"/>
              <a:gd name="connsiteX27" fmla="*/ 1228565 w 1856332"/>
              <a:gd name="connsiteY27" fmla="*/ 3214674 h 3959924"/>
              <a:gd name="connsiteX28" fmla="*/ 925623 w 1856332"/>
              <a:gd name="connsiteY28" fmla="*/ 3959924 h 3959924"/>
              <a:gd name="connsiteX29" fmla="*/ 601623 w 1856332"/>
              <a:gd name="connsiteY29" fmla="*/ 3635924 h 3959924"/>
              <a:gd name="connsiteX30" fmla="*/ 925623 w 1856332"/>
              <a:gd name="connsiteY30" fmla="*/ 3311924 h 3959924"/>
              <a:gd name="connsiteX31" fmla="*/ 1249623 w 1856332"/>
              <a:gd name="connsiteY31" fmla="*/ 3635924 h 3959924"/>
              <a:gd name="connsiteX32" fmla="*/ 925623 w 1856332"/>
              <a:gd name="connsiteY32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344732 w 1856332"/>
              <a:gd name="connsiteY26" fmla="*/ 3176282 h 3959924"/>
              <a:gd name="connsiteX27" fmla="*/ 1228565 w 1856332"/>
              <a:gd name="connsiteY27" fmla="*/ 3214674 h 3959924"/>
              <a:gd name="connsiteX28" fmla="*/ 925623 w 1856332"/>
              <a:gd name="connsiteY28" fmla="*/ 3959924 h 3959924"/>
              <a:gd name="connsiteX29" fmla="*/ 601623 w 1856332"/>
              <a:gd name="connsiteY29" fmla="*/ 3635924 h 3959924"/>
              <a:gd name="connsiteX30" fmla="*/ 925623 w 1856332"/>
              <a:gd name="connsiteY30" fmla="*/ 3311924 h 3959924"/>
              <a:gd name="connsiteX31" fmla="*/ 1249623 w 1856332"/>
              <a:gd name="connsiteY31" fmla="*/ 3635924 h 3959924"/>
              <a:gd name="connsiteX32" fmla="*/ 925623 w 1856332"/>
              <a:gd name="connsiteY32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856332" h="3959924">
                <a:moveTo>
                  <a:pt x="1228565" y="3214674"/>
                </a:moveTo>
                <a:lnTo>
                  <a:pt x="622681" y="3214674"/>
                </a:lnTo>
                <a:cubicBezTo>
                  <a:pt x="495703" y="3202920"/>
                  <a:pt x="501057" y="3225622"/>
                  <a:pt x="466697" y="3144149"/>
                </a:cubicBezTo>
                <a:lnTo>
                  <a:pt x="8303" y="1942070"/>
                </a:lnTo>
                <a:cubicBezTo>
                  <a:pt x="-16491" y="1877049"/>
                  <a:pt x="16118" y="1804239"/>
                  <a:pt x="81139" y="1779444"/>
                </a:cubicBezTo>
                <a:cubicBezTo>
                  <a:pt x="146160" y="1754650"/>
                  <a:pt x="218970" y="1787259"/>
                  <a:pt x="243764" y="1852280"/>
                </a:cubicBezTo>
                <a:lnTo>
                  <a:pt x="504770" y="2536736"/>
                </a:lnTo>
                <a:lnTo>
                  <a:pt x="555637" y="2536736"/>
                </a:lnTo>
                <a:lnTo>
                  <a:pt x="226299" y="1210417"/>
                </a:lnTo>
                <a:lnTo>
                  <a:pt x="551784" y="1210417"/>
                </a:lnTo>
                <a:lnTo>
                  <a:pt x="551784" y="168335"/>
                </a:lnTo>
                <a:cubicBezTo>
                  <a:pt x="551784" y="75366"/>
                  <a:pt x="627150" y="0"/>
                  <a:pt x="720119" y="0"/>
                </a:cubicBezTo>
                <a:cubicBezTo>
                  <a:pt x="813088" y="0"/>
                  <a:pt x="888454" y="75366"/>
                  <a:pt x="888454" y="168335"/>
                </a:cubicBezTo>
                <a:lnTo>
                  <a:pt x="888454" y="1210417"/>
                </a:lnTo>
                <a:lnTo>
                  <a:pt x="968040" y="1210417"/>
                </a:lnTo>
                <a:lnTo>
                  <a:pt x="968040" y="168335"/>
                </a:lnTo>
                <a:cubicBezTo>
                  <a:pt x="968040" y="75366"/>
                  <a:pt x="1043406" y="0"/>
                  <a:pt x="1136375" y="0"/>
                </a:cubicBezTo>
                <a:cubicBezTo>
                  <a:pt x="1229344" y="0"/>
                  <a:pt x="1304710" y="75366"/>
                  <a:pt x="1304710" y="168335"/>
                </a:cubicBezTo>
                <a:lnTo>
                  <a:pt x="1304710" y="1210417"/>
                </a:lnTo>
                <a:lnTo>
                  <a:pt x="1631589" y="1210417"/>
                </a:lnTo>
                <a:lnTo>
                  <a:pt x="1302251" y="2536736"/>
                </a:lnTo>
                <a:lnTo>
                  <a:pt x="1351562" y="2536736"/>
                </a:lnTo>
                <a:lnTo>
                  <a:pt x="1612568" y="1852280"/>
                </a:lnTo>
                <a:cubicBezTo>
                  <a:pt x="1637362" y="1787259"/>
                  <a:pt x="1710172" y="1754650"/>
                  <a:pt x="1775193" y="1779444"/>
                </a:cubicBezTo>
                <a:cubicBezTo>
                  <a:pt x="1840214" y="1804239"/>
                  <a:pt x="1872823" y="1877049"/>
                  <a:pt x="1848029" y="1942070"/>
                </a:cubicBezTo>
                <a:lnTo>
                  <a:pt x="1389635" y="3144149"/>
                </a:lnTo>
                <a:cubicBezTo>
                  <a:pt x="1348984" y="3225622"/>
                  <a:pt x="1356391" y="3202920"/>
                  <a:pt x="1228565" y="3214674"/>
                </a:cubicBezTo>
                <a:close/>
                <a:moveTo>
                  <a:pt x="925623" y="3959924"/>
                </a:moveTo>
                <a:cubicBezTo>
                  <a:pt x="746683" y="3959924"/>
                  <a:pt x="601623" y="3814864"/>
                  <a:pt x="601623" y="3635924"/>
                </a:cubicBezTo>
                <a:cubicBezTo>
                  <a:pt x="601623" y="3456984"/>
                  <a:pt x="746683" y="3311924"/>
                  <a:pt x="925623" y="3311924"/>
                </a:cubicBezTo>
                <a:cubicBezTo>
                  <a:pt x="1104563" y="3311924"/>
                  <a:pt x="1249623" y="3456984"/>
                  <a:pt x="1249623" y="3635924"/>
                </a:cubicBezTo>
                <a:cubicBezTo>
                  <a:pt x="1249623" y="3814864"/>
                  <a:pt x="1104563" y="3959924"/>
                  <a:pt x="925623" y="395992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8" name="Donut 87">
            <a:extLst>
              <a:ext uri="{FF2B5EF4-FFF2-40B4-BE49-F238E27FC236}">
                <a16:creationId xmlns:a16="http://schemas.microsoft.com/office/drawing/2014/main" id="{4E09E652-E42B-4D35-B750-1E418CF08FA6}"/>
              </a:ext>
            </a:extLst>
          </p:cNvPr>
          <p:cNvSpPr/>
          <p:nvPr/>
        </p:nvSpPr>
        <p:spPr>
          <a:xfrm>
            <a:off x="5691893" y="1539942"/>
            <a:ext cx="507661" cy="521714"/>
          </a:xfrm>
          <a:custGeom>
            <a:avLst/>
            <a:gdLst/>
            <a:ahLst/>
            <a:cxnLst/>
            <a:rect l="l" t="t" r="r" b="b"/>
            <a:pathLst>
              <a:path w="356471" h="366339">
                <a:moveTo>
                  <a:pt x="144025" y="123680"/>
                </a:moveTo>
                <a:cubicBezTo>
                  <a:pt x="89551" y="123680"/>
                  <a:pt x="45391" y="167840"/>
                  <a:pt x="45391" y="222314"/>
                </a:cubicBezTo>
                <a:cubicBezTo>
                  <a:pt x="45391" y="276788"/>
                  <a:pt x="89551" y="320948"/>
                  <a:pt x="144025" y="320948"/>
                </a:cubicBezTo>
                <a:cubicBezTo>
                  <a:pt x="198499" y="320948"/>
                  <a:pt x="242659" y="276788"/>
                  <a:pt x="242659" y="222314"/>
                </a:cubicBezTo>
                <a:cubicBezTo>
                  <a:pt x="242659" y="167840"/>
                  <a:pt x="198499" y="123680"/>
                  <a:pt x="144025" y="123680"/>
                </a:cubicBezTo>
                <a:close/>
                <a:moveTo>
                  <a:pt x="354808" y="0"/>
                </a:moveTo>
                <a:lnTo>
                  <a:pt x="356471" y="85288"/>
                </a:lnTo>
                <a:lnTo>
                  <a:pt x="334733" y="64382"/>
                </a:lnTo>
                <a:lnTo>
                  <a:pt x="260258" y="141819"/>
                </a:lnTo>
                <a:cubicBezTo>
                  <a:pt x="278587" y="163579"/>
                  <a:pt x="288050" y="191841"/>
                  <a:pt x="288050" y="222314"/>
                </a:cubicBezTo>
                <a:cubicBezTo>
                  <a:pt x="288050" y="301857"/>
                  <a:pt x="223568" y="366339"/>
                  <a:pt x="144025" y="366339"/>
                </a:cubicBezTo>
                <a:cubicBezTo>
                  <a:pt x="64482" y="366339"/>
                  <a:pt x="0" y="301857"/>
                  <a:pt x="0" y="222314"/>
                </a:cubicBezTo>
                <a:cubicBezTo>
                  <a:pt x="0" y="142771"/>
                  <a:pt x="64482" y="78289"/>
                  <a:pt x="144025" y="78289"/>
                </a:cubicBezTo>
                <a:cubicBezTo>
                  <a:pt x="170876" y="78289"/>
                  <a:pt x="196011" y="85637"/>
                  <a:pt x="216282" y="100527"/>
                </a:cubicBezTo>
                <a:lnTo>
                  <a:pt x="291257" y="22569"/>
                </a:lnTo>
                <a:lnTo>
                  <a:pt x="269519" y="166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89" name="Donut 90">
            <a:extLst>
              <a:ext uri="{FF2B5EF4-FFF2-40B4-BE49-F238E27FC236}">
                <a16:creationId xmlns:a16="http://schemas.microsoft.com/office/drawing/2014/main" id="{D86BE85A-63D8-48D0-8B07-9669B75E9D9D}"/>
              </a:ext>
            </a:extLst>
          </p:cNvPr>
          <p:cNvSpPr/>
          <p:nvPr/>
        </p:nvSpPr>
        <p:spPr>
          <a:xfrm>
            <a:off x="6568402" y="1501877"/>
            <a:ext cx="532052" cy="543757"/>
          </a:xfrm>
          <a:custGeom>
            <a:avLst/>
            <a:gdLst/>
            <a:ahLst/>
            <a:cxnLst/>
            <a:rect l="l" t="t" r="r" b="b"/>
            <a:pathLst>
              <a:path w="373598" h="381817">
                <a:moveTo>
                  <a:pt x="229573" y="45391"/>
                </a:moveTo>
                <a:cubicBezTo>
                  <a:pt x="175099" y="45391"/>
                  <a:pt x="130939" y="89551"/>
                  <a:pt x="130939" y="144025"/>
                </a:cubicBezTo>
                <a:cubicBezTo>
                  <a:pt x="130939" y="198499"/>
                  <a:pt x="175099" y="242659"/>
                  <a:pt x="229573" y="242659"/>
                </a:cubicBezTo>
                <a:cubicBezTo>
                  <a:pt x="284047" y="242659"/>
                  <a:pt x="328207" y="198499"/>
                  <a:pt x="328207" y="144025"/>
                </a:cubicBezTo>
                <a:cubicBezTo>
                  <a:pt x="328207" y="89551"/>
                  <a:pt x="284047" y="45391"/>
                  <a:pt x="229573" y="45391"/>
                </a:cubicBezTo>
                <a:close/>
                <a:moveTo>
                  <a:pt x="229573" y="0"/>
                </a:moveTo>
                <a:cubicBezTo>
                  <a:pt x="309116" y="0"/>
                  <a:pt x="373598" y="64482"/>
                  <a:pt x="373598" y="144025"/>
                </a:cubicBezTo>
                <a:cubicBezTo>
                  <a:pt x="373598" y="223568"/>
                  <a:pt x="309116" y="288050"/>
                  <a:pt x="229573" y="288050"/>
                </a:cubicBezTo>
                <a:cubicBezTo>
                  <a:pt x="202172" y="288050"/>
                  <a:pt x="176558" y="280398"/>
                  <a:pt x="156060" y="264966"/>
                </a:cubicBezTo>
                <a:lnTo>
                  <a:pt x="128993" y="292033"/>
                </a:lnTo>
                <a:lnTo>
                  <a:pt x="160228" y="323268"/>
                </a:lnTo>
                <a:cubicBezTo>
                  <a:pt x="171055" y="334095"/>
                  <a:pt x="171055" y="351650"/>
                  <a:pt x="160228" y="362477"/>
                </a:cubicBezTo>
                <a:cubicBezTo>
                  <a:pt x="149401" y="373304"/>
                  <a:pt x="131846" y="373304"/>
                  <a:pt x="121019" y="362477"/>
                </a:cubicBezTo>
                <a:lnTo>
                  <a:pt x="89784" y="331242"/>
                </a:lnTo>
                <a:lnTo>
                  <a:pt x="39209" y="381817"/>
                </a:lnTo>
                <a:cubicBezTo>
                  <a:pt x="28381" y="392644"/>
                  <a:pt x="10827" y="392644"/>
                  <a:pt x="0" y="381817"/>
                </a:cubicBezTo>
                <a:cubicBezTo>
                  <a:pt x="-10828" y="370989"/>
                  <a:pt x="-10828" y="353435"/>
                  <a:pt x="0" y="342608"/>
                </a:cubicBezTo>
                <a:lnTo>
                  <a:pt x="50575" y="292033"/>
                </a:lnTo>
                <a:lnTo>
                  <a:pt x="16166" y="257624"/>
                </a:lnTo>
                <a:cubicBezTo>
                  <a:pt x="5339" y="246797"/>
                  <a:pt x="5339" y="229242"/>
                  <a:pt x="16166" y="218415"/>
                </a:cubicBezTo>
                <a:cubicBezTo>
                  <a:pt x="26993" y="207588"/>
                  <a:pt x="44548" y="207588"/>
                  <a:pt x="55375" y="218415"/>
                </a:cubicBezTo>
                <a:lnTo>
                  <a:pt x="89784" y="252824"/>
                </a:lnTo>
                <a:lnTo>
                  <a:pt x="115252" y="227356"/>
                </a:lnTo>
                <a:cubicBezTo>
                  <a:pt x="95803" y="205073"/>
                  <a:pt x="85548" y="175747"/>
                  <a:pt x="85548" y="144025"/>
                </a:cubicBezTo>
                <a:cubicBezTo>
                  <a:pt x="85548" y="64482"/>
                  <a:pt x="150030" y="0"/>
                  <a:pt x="22957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0" name="Oval 6">
            <a:extLst>
              <a:ext uri="{FF2B5EF4-FFF2-40B4-BE49-F238E27FC236}">
                <a16:creationId xmlns:a16="http://schemas.microsoft.com/office/drawing/2014/main" id="{319E467E-1F19-4CBB-A070-3B6CE4078D17}"/>
              </a:ext>
            </a:extLst>
          </p:cNvPr>
          <p:cNvSpPr/>
          <p:nvPr/>
        </p:nvSpPr>
        <p:spPr>
          <a:xfrm>
            <a:off x="7560710" y="2604583"/>
            <a:ext cx="507960" cy="502639"/>
          </a:xfrm>
          <a:custGeom>
            <a:avLst/>
            <a:gdLst/>
            <a:ahLst/>
            <a:cxnLst/>
            <a:rect l="l" t="t" r="r" b="b"/>
            <a:pathLst>
              <a:path w="3220460" h="3186731">
                <a:moveTo>
                  <a:pt x="1762834" y="1282034"/>
                </a:moveTo>
                <a:lnTo>
                  <a:pt x="273698" y="2771171"/>
                </a:lnTo>
                <a:cubicBezTo>
                  <a:pt x="253145" y="2791724"/>
                  <a:pt x="253145" y="2825048"/>
                  <a:pt x="273698" y="2845601"/>
                </a:cubicBezTo>
                <a:cubicBezTo>
                  <a:pt x="294251" y="2866154"/>
                  <a:pt x="327575" y="2866154"/>
                  <a:pt x="348128" y="2845601"/>
                </a:cubicBezTo>
                <a:lnTo>
                  <a:pt x="1830131" y="1363598"/>
                </a:lnTo>
                <a:close/>
                <a:moveTo>
                  <a:pt x="2703218" y="237332"/>
                </a:moveTo>
                <a:cubicBezTo>
                  <a:pt x="2623680" y="237332"/>
                  <a:pt x="2559202" y="301810"/>
                  <a:pt x="2559202" y="381348"/>
                </a:cubicBezTo>
                <a:cubicBezTo>
                  <a:pt x="2559202" y="460886"/>
                  <a:pt x="2623680" y="525364"/>
                  <a:pt x="2703218" y="525364"/>
                </a:cubicBezTo>
                <a:cubicBezTo>
                  <a:pt x="2782756" y="525364"/>
                  <a:pt x="2847234" y="460886"/>
                  <a:pt x="2847234" y="381348"/>
                </a:cubicBezTo>
                <a:cubicBezTo>
                  <a:pt x="2847234" y="301810"/>
                  <a:pt x="2782756" y="237332"/>
                  <a:pt x="2703218" y="237332"/>
                </a:cubicBezTo>
                <a:close/>
                <a:moveTo>
                  <a:pt x="2413103" y="0"/>
                </a:moveTo>
                <a:cubicBezTo>
                  <a:pt x="2858994" y="0"/>
                  <a:pt x="3220460" y="361466"/>
                  <a:pt x="3220460" y="807357"/>
                </a:cubicBezTo>
                <a:cubicBezTo>
                  <a:pt x="3220460" y="1253248"/>
                  <a:pt x="2858994" y="1614714"/>
                  <a:pt x="2413103" y="1614714"/>
                </a:cubicBezTo>
                <a:cubicBezTo>
                  <a:pt x="2305542" y="1614714"/>
                  <a:pt x="2202893" y="1593680"/>
                  <a:pt x="2109223" y="1555067"/>
                </a:cubicBezTo>
                <a:lnTo>
                  <a:pt x="2191945" y="1637789"/>
                </a:lnTo>
                <a:cubicBezTo>
                  <a:pt x="2226856" y="1672699"/>
                  <a:pt x="2226855" y="1729300"/>
                  <a:pt x="2191945" y="1764210"/>
                </a:cubicBezTo>
                <a:lnTo>
                  <a:pt x="2045068" y="1911087"/>
                </a:lnTo>
                <a:cubicBezTo>
                  <a:pt x="2010158" y="1945998"/>
                  <a:pt x="1953557" y="1945998"/>
                  <a:pt x="1918647" y="1911087"/>
                </a:cubicBezTo>
                <a:lnTo>
                  <a:pt x="1799123" y="1791564"/>
                </a:lnTo>
                <a:lnTo>
                  <a:pt x="1749496" y="1841190"/>
                </a:lnTo>
                <a:lnTo>
                  <a:pt x="1832980" y="1924673"/>
                </a:lnTo>
                <a:lnTo>
                  <a:pt x="1761893" y="1995760"/>
                </a:lnTo>
                <a:lnTo>
                  <a:pt x="1678410" y="1912277"/>
                </a:lnTo>
                <a:lnTo>
                  <a:pt x="1650246" y="1940441"/>
                </a:lnTo>
                <a:lnTo>
                  <a:pt x="1735612" y="2025807"/>
                </a:lnTo>
                <a:lnTo>
                  <a:pt x="1573330" y="2188089"/>
                </a:lnTo>
                <a:lnTo>
                  <a:pt x="1487964" y="2102723"/>
                </a:lnTo>
                <a:lnTo>
                  <a:pt x="1451742" y="2138944"/>
                </a:lnTo>
                <a:lnTo>
                  <a:pt x="1537109" y="2224311"/>
                </a:lnTo>
                <a:lnTo>
                  <a:pt x="1374830" y="2386590"/>
                </a:lnTo>
                <a:lnTo>
                  <a:pt x="1289463" y="2301223"/>
                </a:lnTo>
                <a:lnTo>
                  <a:pt x="1225079" y="2365608"/>
                </a:lnTo>
                <a:lnTo>
                  <a:pt x="1310445" y="2450974"/>
                </a:lnTo>
                <a:lnTo>
                  <a:pt x="1239358" y="2522061"/>
                </a:lnTo>
                <a:lnTo>
                  <a:pt x="1153992" y="2436695"/>
                </a:lnTo>
                <a:lnTo>
                  <a:pt x="1104364" y="2486322"/>
                </a:lnTo>
                <a:lnTo>
                  <a:pt x="1189730" y="2571689"/>
                </a:lnTo>
                <a:lnTo>
                  <a:pt x="1034153" y="2727266"/>
                </a:lnTo>
                <a:lnTo>
                  <a:pt x="948787" y="2641900"/>
                </a:lnTo>
                <a:lnTo>
                  <a:pt x="905863" y="2684824"/>
                </a:lnTo>
                <a:lnTo>
                  <a:pt x="991230" y="2770191"/>
                </a:lnTo>
                <a:lnTo>
                  <a:pt x="842353" y="2919067"/>
                </a:lnTo>
                <a:lnTo>
                  <a:pt x="756986" y="2833700"/>
                </a:lnTo>
                <a:lnTo>
                  <a:pt x="692119" y="2898567"/>
                </a:lnTo>
                <a:lnTo>
                  <a:pt x="777486" y="2983934"/>
                </a:lnTo>
                <a:lnTo>
                  <a:pt x="628610" y="3132811"/>
                </a:lnTo>
                <a:lnTo>
                  <a:pt x="618557" y="3122757"/>
                </a:lnTo>
                <a:lnTo>
                  <a:pt x="622830" y="3134825"/>
                </a:lnTo>
                <a:lnTo>
                  <a:pt x="346551" y="3150831"/>
                </a:lnTo>
                <a:lnTo>
                  <a:pt x="0" y="3186731"/>
                </a:lnTo>
                <a:lnTo>
                  <a:pt x="51749" y="2750557"/>
                </a:lnTo>
                <a:lnTo>
                  <a:pt x="48979" y="2747788"/>
                </a:lnTo>
                <a:lnTo>
                  <a:pt x="52495" y="2744272"/>
                </a:lnTo>
                <a:lnTo>
                  <a:pt x="52938" y="2740533"/>
                </a:lnTo>
                <a:lnTo>
                  <a:pt x="54575" y="2742192"/>
                </a:lnTo>
                <a:lnTo>
                  <a:pt x="1671288" y="1125479"/>
                </a:lnTo>
                <a:cubicBezTo>
                  <a:pt x="1628971" y="1027979"/>
                  <a:pt x="1605746" y="920380"/>
                  <a:pt x="1605746" y="807357"/>
                </a:cubicBezTo>
                <a:cubicBezTo>
                  <a:pt x="1605746" y="361466"/>
                  <a:pt x="1967212" y="0"/>
                  <a:pt x="241310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1" name="Block Arc 25">
            <a:extLst>
              <a:ext uri="{FF2B5EF4-FFF2-40B4-BE49-F238E27FC236}">
                <a16:creationId xmlns:a16="http://schemas.microsoft.com/office/drawing/2014/main" id="{5F7FD4D6-1C06-4ABB-98F4-AC79D3C6A6D8}"/>
              </a:ext>
            </a:extLst>
          </p:cNvPr>
          <p:cNvSpPr/>
          <p:nvPr/>
        </p:nvSpPr>
        <p:spPr>
          <a:xfrm>
            <a:off x="5081797" y="2603460"/>
            <a:ext cx="349473" cy="504884"/>
          </a:xfrm>
          <a:custGeom>
            <a:avLst/>
            <a:gdLst/>
            <a:ahLst/>
            <a:cxnLst/>
            <a:rect l="l" t="t" r="r" b="b"/>
            <a:pathLst>
              <a:path w="2215656" h="3200962">
                <a:moveTo>
                  <a:pt x="1107829" y="2097026"/>
                </a:moveTo>
                <a:cubicBezTo>
                  <a:pt x="1025315" y="2097026"/>
                  <a:pt x="958423" y="2163918"/>
                  <a:pt x="958423" y="2246432"/>
                </a:cubicBezTo>
                <a:cubicBezTo>
                  <a:pt x="958423" y="2302715"/>
                  <a:pt x="989546" y="2351730"/>
                  <a:pt x="1036590" y="2375275"/>
                </a:cubicBezTo>
                <a:lnTo>
                  <a:pt x="985422" y="2684898"/>
                </a:lnTo>
                <a:lnTo>
                  <a:pt x="1230236" y="2684898"/>
                </a:lnTo>
                <a:lnTo>
                  <a:pt x="1179068" y="2375275"/>
                </a:lnTo>
                <a:cubicBezTo>
                  <a:pt x="1226112" y="2351730"/>
                  <a:pt x="1257234" y="2302715"/>
                  <a:pt x="1257234" y="2246432"/>
                </a:cubicBezTo>
                <a:cubicBezTo>
                  <a:pt x="1257234" y="2163918"/>
                  <a:pt x="1190343" y="2097026"/>
                  <a:pt x="1107829" y="2097026"/>
                </a:cubicBezTo>
                <a:close/>
                <a:moveTo>
                  <a:pt x="1102513" y="266871"/>
                </a:moveTo>
                <a:cubicBezTo>
                  <a:pt x="874876" y="269781"/>
                  <a:pt x="691868" y="455143"/>
                  <a:pt x="691868" y="682798"/>
                </a:cubicBezTo>
                <a:lnTo>
                  <a:pt x="690469" y="682798"/>
                </a:lnTo>
                <a:lnTo>
                  <a:pt x="690469" y="1580962"/>
                </a:lnTo>
                <a:lnTo>
                  <a:pt x="1525188" y="1580962"/>
                </a:lnTo>
                <a:lnTo>
                  <a:pt x="1525188" y="672127"/>
                </a:lnTo>
                <a:lnTo>
                  <a:pt x="1523654" y="672166"/>
                </a:lnTo>
                <a:cubicBezTo>
                  <a:pt x="1517835" y="444585"/>
                  <a:pt x="1330149" y="263961"/>
                  <a:pt x="1102513" y="266871"/>
                </a:cubicBezTo>
                <a:close/>
                <a:moveTo>
                  <a:pt x="1099102" y="56"/>
                </a:moveTo>
                <a:cubicBezTo>
                  <a:pt x="1472767" y="-4720"/>
                  <a:pt x="1780852" y="291773"/>
                  <a:pt x="1790404" y="665346"/>
                </a:cubicBezTo>
                <a:lnTo>
                  <a:pt x="1742843" y="666562"/>
                </a:lnTo>
                <a:lnTo>
                  <a:pt x="1790627" y="666562"/>
                </a:lnTo>
                <a:lnTo>
                  <a:pt x="1790627" y="1580962"/>
                </a:lnTo>
                <a:lnTo>
                  <a:pt x="2041344" y="1580962"/>
                </a:lnTo>
                <a:cubicBezTo>
                  <a:pt x="2137614" y="1580962"/>
                  <a:pt x="2215656" y="1659004"/>
                  <a:pt x="2215656" y="1755274"/>
                </a:cubicBezTo>
                <a:lnTo>
                  <a:pt x="2215656" y="3026650"/>
                </a:lnTo>
                <a:cubicBezTo>
                  <a:pt x="2215656" y="3122920"/>
                  <a:pt x="2137614" y="3200962"/>
                  <a:pt x="2041344" y="3200962"/>
                </a:cubicBezTo>
                <a:lnTo>
                  <a:pt x="174312" y="3200962"/>
                </a:lnTo>
                <a:cubicBezTo>
                  <a:pt x="78042" y="3200962"/>
                  <a:pt x="0" y="3122920"/>
                  <a:pt x="0" y="3026650"/>
                </a:cubicBezTo>
                <a:lnTo>
                  <a:pt x="0" y="1755274"/>
                </a:lnTo>
                <a:cubicBezTo>
                  <a:pt x="0" y="1659004"/>
                  <a:pt x="78042" y="1580962"/>
                  <a:pt x="174312" y="1580962"/>
                </a:cubicBezTo>
                <a:lnTo>
                  <a:pt x="425030" y="1580962"/>
                </a:lnTo>
                <a:lnTo>
                  <a:pt x="425030" y="676764"/>
                </a:lnTo>
                <a:lnTo>
                  <a:pt x="425634" y="676764"/>
                </a:lnTo>
                <a:cubicBezTo>
                  <a:pt x="428273" y="305830"/>
                  <a:pt x="727452" y="4806"/>
                  <a:pt x="1099102" y="5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2" name="Block Arc 31">
            <a:extLst>
              <a:ext uri="{FF2B5EF4-FFF2-40B4-BE49-F238E27FC236}">
                <a16:creationId xmlns:a16="http://schemas.microsoft.com/office/drawing/2014/main" id="{7D9DF903-DA8F-4191-AEDF-7DDF26A64847}"/>
              </a:ext>
            </a:extLst>
          </p:cNvPr>
          <p:cNvSpPr/>
          <p:nvPr/>
        </p:nvSpPr>
        <p:spPr>
          <a:xfrm>
            <a:off x="8411005" y="2603460"/>
            <a:ext cx="455959" cy="504884"/>
          </a:xfrm>
          <a:custGeom>
            <a:avLst/>
            <a:gdLst/>
            <a:ahLst/>
            <a:cxnLst/>
            <a:rect l="l" t="t" r="r" b="b"/>
            <a:pathLst>
              <a:path w="2890784" h="3200962">
                <a:moveTo>
                  <a:pt x="1107828" y="2097026"/>
                </a:moveTo>
                <a:cubicBezTo>
                  <a:pt x="1025313" y="2097026"/>
                  <a:pt x="958422" y="2163918"/>
                  <a:pt x="958422" y="2246432"/>
                </a:cubicBezTo>
                <a:cubicBezTo>
                  <a:pt x="958422" y="2302715"/>
                  <a:pt x="989545" y="2351730"/>
                  <a:pt x="1036589" y="2375275"/>
                </a:cubicBezTo>
                <a:lnTo>
                  <a:pt x="985421" y="2684898"/>
                </a:lnTo>
                <a:lnTo>
                  <a:pt x="1230235" y="2684898"/>
                </a:lnTo>
                <a:lnTo>
                  <a:pt x="1179067" y="2375275"/>
                </a:lnTo>
                <a:cubicBezTo>
                  <a:pt x="1226111" y="2351730"/>
                  <a:pt x="1257233" y="2302715"/>
                  <a:pt x="1257233" y="2246432"/>
                </a:cubicBezTo>
                <a:cubicBezTo>
                  <a:pt x="1257233" y="2163918"/>
                  <a:pt x="1190342" y="2097026"/>
                  <a:pt x="1107828" y="2097026"/>
                </a:cubicBezTo>
                <a:close/>
                <a:moveTo>
                  <a:pt x="2199259" y="56"/>
                </a:moveTo>
                <a:cubicBezTo>
                  <a:pt x="2572924" y="-4720"/>
                  <a:pt x="2881009" y="291773"/>
                  <a:pt x="2890561" y="665346"/>
                </a:cubicBezTo>
                <a:lnTo>
                  <a:pt x="2843000" y="666562"/>
                </a:lnTo>
                <a:lnTo>
                  <a:pt x="2890784" y="666562"/>
                </a:lnTo>
                <a:lnTo>
                  <a:pt x="2890784" y="1580962"/>
                </a:lnTo>
                <a:lnTo>
                  <a:pt x="2625345" y="1580962"/>
                </a:lnTo>
                <a:lnTo>
                  <a:pt x="2625345" y="672127"/>
                </a:lnTo>
                <a:lnTo>
                  <a:pt x="2623811" y="672166"/>
                </a:lnTo>
                <a:cubicBezTo>
                  <a:pt x="2617992" y="444585"/>
                  <a:pt x="2430306" y="263961"/>
                  <a:pt x="2202670" y="266871"/>
                </a:cubicBezTo>
                <a:cubicBezTo>
                  <a:pt x="1975033" y="269781"/>
                  <a:pt x="1792025" y="455143"/>
                  <a:pt x="1792025" y="682798"/>
                </a:cubicBezTo>
                <a:lnTo>
                  <a:pt x="1790626" y="682798"/>
                </a:lnTo>
                <a:lnTo>
                  <a:pt x="1790626" y="1580962"/>
                </a:lnTo>
                <a:lnTo>
                  <a:pt x="2041344" y="1580962"/>
                </a:lnTo>
                <a:cubicBezTo>
                  <a:pt x="2137614" y="1580962"/>
                  <a:pt x="2215656" y="1659004"/>
                  <a:pt x="2215656" y="1755274"/>
                </a:cubicBezTo>
                <a:lnTo>
                  <a:pt x="2215656" y="3026650"/>
                </a:lnTo>
                <a:cubicBezTo>
                  <a:pt x="2215656" y="3122920"/>
                  <a:pt x="2137614" y="3200962"/>
                  <a:pt x="2041344" y="3200962"/>
                </a:cubicBezTo>
                <a:lnTo>
                  <a:pt x="174312" y="3200962"/>
                </a:lnTo>
                <a:cubicBezTo>
                  <a:pt x="78042" y="3200962"/>
                  <a:pt x="0" y="3122920"/>
                  <a:pt x="0" y="3026650"/>
                </a:cubicBezTo>
                <a:lnTo>
                  <a:pt x="0" y="1755274"/>
                </a:lnTo>
                <a:cubicBezTo>
                  <a:pt x="0" y="1659004"/>
                  <a:pt x="78042" y="1580962"/>
                  <a:pt x="174312" y="1580962"/>
                </a:cubicBezTo>
                <a:lnTo>
                  <a:pt x="1525187" y="1580962"/>
                </a:lnTo>
                <a:lnTo>
                  <a:pt x="1525187" y="676764"/>
                </a:lnTo>
                <a:lnTo>
                  <a:pt x="1525791" y="676764"/>
                </a:lnTo>
                <a:cubicBezTo>
                  <a:pt x="1528430" y="305830"/>
                  <a:pt x="1827609" y="4806"/>
                  <a:pt x="2199259" y="5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3" name="Freeform 53">
            <a:extLst>
              <a:ext uri="{FF2B5EF4-FFF2-40B4-BE49-F238E27FC236}">
                <a16:creationId xmlns:a16="http://schemas.microsoft.com/office/drawing/2014/main" id="{D57F2C4B-7240-41A7-B169-E1E9E5390396}"/>
              </a:ext>
            </a:extLst>
          </p:cNvPr>
          <p:cNvSpPr/>
          <p:nvPr/>
        </p:nvSpPr>
        <p:spPr>
          <a:xfrm>
            <a:off x="10130939" y="2599748"/>
            <a:ext cx="499664" cy="512309"/>
          </a:xfrm>
          <a:custGeom>
            <a:avLst/>
            <a:gdLst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38125 w 2305050"/>
              <a:gd name="connsiteY16" fmla="*/ 217170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60071 w 2305050"/>
              <a:gd name="connsiteY16" fmla="*/ 2087575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6647 w 2305050"/>
              <a:gd name="connsiteY16" fmla="*/ 209489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81480 w 2305050"/>
              <a:gd name="connsiteY2" fmla="*/ 476174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04671 w 2305050"/>
              <a:gd name="connsiteY2" fmla="*/ 468859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70609 w 2305050"/>
              <a:gd name="connsiteY3" fmla="*/ 649910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82725 w 2305050"/>
              <a:gd name="connsiteY2" fmla="*/ 494463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294077"/>
              <a:gd name="connsiteY0" fmla="*/ 0 h 2363647"/>
              <a:gd name="connsiteX1" fmla="*/ 760552 w 2294077"/>
              <a:gd name="connsiteY1" fmla="*/ 572947 h 2363647"/>
              <a:gd name="connsiteX2" fmla="*/ 2030273 w 2294077"/>
              <a:gd name="connsiteY2" fmla="*/ 509092 h 2363647"/>
              <a:gd name="connsiteX3" fmla="*/ 2285239 w 2294077"/>
              <a:gd name="connsiteY3" fmla="*/ 657224 h 2363647"/>
              <a:gd name="connsiteX4" fmla="*/ 1132027 w 2294077"/>
              <a:gd name="connsiteY4" fmla="*/ 1020622 h 2363647"/>
              <a:gd name="connsiteX5" fmla="*/ 1617802 w 2294077"/>
              <a:gd name="connsiteY5" fmla="*/ 1544497 h 2363647"/>
              <a:gd name="connsiteX6" fmla="*/ 2065477 w 2294077"/>
              <a:gd name="connsiteY6" fmla="*/ 1544497 h 2363647"/>
              <a:gd name="connsiteX7" fmla="*/ 2294077 w 2294077"/>
              <a:gd name="connsiteY7" fmla="*/ 1734997 h 2363647"/>
              <a:gd name="connsiteX8" fmla="*/ 1827352 w 2294077"/>
              <a:gd name="connsiteY8" fmla="*/ 1868347 h 2363647"/>
              <a:gd name="connsiteX9" fmla="*/ 1998802 w 2294077"/>
              <a:gd name="connsiteY9" fmla="*/ 2115997 h 2363647"/>
              <a:gd name="connsiteX10" fmla="*/ 1722577 w 2294077"/>
              <a:gd name="connsiteY10" fmla="*/ 1982647 h 2363647"/>
              <a:gd name="connsiteX11" fmla="*/ 1532077 w 2294077"/>
              <a:gd name="connsiteY11" fmla="*/ 2363647 h 2363647"/>
              <a:gd name="connsiteX12" fmla="*/ 1303477 w 2294077"/>
              <a:gd name="connsiteY12" fmla="*/ 2144572 h 2363647"/>
              <a:gd name="connsiteX13" fmla="*/ 1436827 w 2294077"/>
              <a:gd name="connsiteY13" fmla="*/ 1782622 h 2363647"/>
              <a:gd name="connsiteX14" fmla="*/ 912952 w 2294077"/>
              <a:gd name="connsiteY14" fmla="*/ 1201597 h 2363647"/>
              <a:gd name="connsiteX15" fmla="*/ 403784 w 2294077"/>
              <a:gd name="connsiteY15" fmla="*/ 2316707 h 2363647"/>
              <a:gd name="connsiteX16" fmla="*/ 282017 w 2294077"/>
              <a:gd name="connsiteY16" fmla="*/ 2047340 h 2363647"/>
              <a:gd name="connsiteX17" fmla="*/ 509244 w 2294077"/>
              <a:gd name="connsiteY17" fmla="*/ 761923 h 2363647"/>
              <a:gd name="connsiteX18" fmla="*/ 0 w 2294077"/>
              <a:gd name="connsiteY18" fmla="*/ 0 h 2363647"/>
              <a:gd name="connsiteX0" fmla="*/ 6569 w 2300646"/>
              <a:gd name="connsiteY0" fmla="*/ 0 h 2363647"/>
              <a:gd name="connsiteX1" fmla="*/ 767121 w 2300646"/>
              <a:gd name="connsiteY1" fmla="*/ 572947 h 2363647"/>
              <a:gd name="connsiteX2" fmla="*/ 2036842 w 2300646"/>
              <a:gd name="connsiteY2" fmla="*/ 509092 h 2363647"/>
              <a:gd name="connsiteX3" fmla="*/ 2291808 w 2300646"/>
              <a:gd name="connsiteY3" fmla="*/ 657224 h 2363647"/>
              <a:gd name="connsiteX4" fmla="*/ 1138596 w 2300646"/>
              <a:gd name="connsiteY4" fmla="*/ 1020622 h 2363647"/>
              <a:gd name="connsiteX5" fmla="*/ 1624371 w 2300646"/>
              <a:gd name="connsiteY5" fmla="*/ 1544497 h 2363647"/>
              <a:gd name="connsiteX6" fmla="*/ 2072046 w 2300646"/>
              <a:gd name="connsiteY6" fmla="*/ 1544497 h 2363647"/>
              <a:gd name="connsiteX7" fmla="*/ 2300646 w 2300646"/>
              <a:gd name="connsiteY7" fmla="*/ 1734997 h 2363647"/>
              <a:gd name="connsiteX8" fmla="*/ 1833921 w 2300646"/>
              <a:gd name="connsiteY8" fmla="*/ 1868347 h 2363647"/>
              <a:gd name="connsiteX9" fmla="*/ 2005371 w 2300646"/>
              <a:gd name="connsiteY9" fmla="*/ 2115997 h 2363647"/>
              <a:gd name="connsiteX10" fmla="*/ 1729146 w 2300646"/>
              <a:gd name="connsiteY10" fmla="*/ 1982647 h 2363647"/>
              <a:gd name="connsiteX11" fmla="*/ 1538646 w 2300646"/>
              <a:gd name="connsiteY11" fmla="*/ 2363647 h 2363647"/>
              <a:gd name="connsiteX12" fmla="*/ 1310046 w 2300646"/>
              <a:gd name="connsiteY12" fmla="*/ 2144572 h 2363647"/>
              <a:gd name="connsiteX13" fmla="*/ 1443396 w 2300646"/>
              <a:gd name="connsiteY13" fmla="*/ 1782622 h 2363647"/>
              <a:gd name="connsiteX14" fmla="*/ 919521 w 2300646"/>
              <a:gd name="connsiteY14" fmla="*/ 1201597 h 2363647"/>
              <a:gd name="connsiteX15" fmla="*/ 410353 w 2300646"/>
              <a:gd name="connsiteY15" fmla="*/ 2316707 h 2363647"/>
              <a:gd name="connsiteX16" fmla="*/ 288586 w 2300646"/>
              <a:gd name="connsiteY16" fmla="*/ 2047340 h 2363647"/>
              <a:gd name="connsiteX17" fmla="*/ 515813 w 2300646"/>
              <a:gd name="connsiteY17" fmla="*/ 761923 h 2363647"/>
              <a:gd name="connsiteX18" fmla="*/ 6569 w 2300646"/>
              <a:gd name="connsiteY18" fmla="*/ 0 h 2363647"/>
              <a:gd name="connsiteX0" fmla="*/ 6569 w 2300646"/>
              <a:gd name="connsiteY0" fmla="*/ 5505 h 2369152"/>
              <a:gd name="connsiteX1" fmla="*/ 767121 w 2300646"/>
              <a:gd name="connsiteY1" fmla="*/ 578452 h 2369152"/>
              <a:gd name="connsiteX2" fmla="*/ 2036842 w 2300646"/>
              <a:gd name="connsiteY2" fmla="*/ 514597 h 2369152"/>
              <a:gd name="connsiteX3" fmla="*/ 2291808 w 2300646"/>
              <a:gd name="connsiteY3" fmla="*/ 662729 h 2369152"/>
              <a:gd name="connsiteX4" fmla="*/ 1138596 w 2300646"/>
              <a:gd name="connsiteY4" fmla="*/ 1026127 h 2369152"/>
              <a:gd name="connsiteX5" fmla="*/ 1624371 w 2300646"/>
              <a:gd name="connsiteY5" fmla="*/ 1550002 h 2369152"/>
              <a:gd name="connsiteX6" fmla="*/ 2072046 w 2300646"/>
              <a:gd name="connsiteY6" fmla="*/ 1550002 h 2369152"/>
              <a:gd name="connsiteX7" fmla="*/ 2300646 w 2300646"/>
              <a:gd name="connsiteY7" fmla="*/ 1740502 h 2369152"/>
              <a:gd name="connsiteX8" fmla="*/ 1833921 w 2300646"/>
              <a:gd name="connsiteY8" fmla="*/ 1873852 h 2369152"/>
              <a:gd name="connsiteX9" fmla="*/ 2005371 w 2300646"/>
              <a:gd name="connsiteY9" fmla="*/ 2121502 h 2369152"/>
              <a:gd name="connsiteX10" fmla="*/ 1729146 w 2300646"/>
              <a:gd name="connsiteY10" fmla="*/ 1988152 h 2369152"/>
              <a:gd name="connsiteX11" fmla="*/ 1538646 w 2300646"/>
              <a:gd name="connsiteY11" fmla="*/ 2369152 h 2369152"/>
              <a:gd name="connsiteX12" fmla="*/ 1310046 w 2300646"/>
              <a:gd name="connsiteY12" fmla="*/ 2150077 h 2369152"/>
              <a:gd name="connsiteX13" fmla="*/ 1443396 w 2300646"/>
              <a:gd name="connsiteY13" fmla="*/ 1788127 h 2369152"/>
              <a:gd name="connsiteX14" fmla="*/ 919521 w 2300646"/>
              <a:gd name="connsiteY14" fmla="*/ 1207102 h 2369152"/>
              <a:gd name="connsiteX15" fmla="*/ 410353 w 2300646"/>
              <a:gd name="connsiteY15" fmla="*/ 2322212 h 2369152"/>
              <a:gd name="connsiteX16" fmla="*/ 288586 w 2300646"/>
              <a:gd name="connsiteY16" fmla="*/ 2052845 h 2369152"/>
              <a:gd name="connsiteX17" fmla="*/ 515813 w 2300646"/>
              <a:gd name="connsiteY17" fmla="*/ 767428 h 2369152"/>
              <a:gd name="connsiteX18" fmla="*/ 6569 w 2300646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24119 w 2305244"/>
              <a:gd name="connsiteY14" fmla="*/ 1207102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73597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513830 w 2305244"/>
              <a:gd name="connsiteY13" fmla="*/ 1784469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50914 w 2305244"/>
              <a:gd name="connsiteY5" fmla="*/ 1597551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32752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24192 w 2305244"/>
              <a:gd name="connsiteY17" fmla="*/ 1641442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02246 w 2305244"/>
              <a:gd name="connsiteY17" fmla="*/ 1579262 h 2369152"/>
              <a:gd name="connsiteX0" fmla="*/ 2275983 w 2296406"/>
              <a:gd name="connsiteY0" fmla="*/ 1747817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7707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57695 w 2296406"/>
              <a:gd name="connsiteY0" fmla="*/ 1755133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9145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80482 w 2296406"/>
              <a:gd name="connsiteY5" fmla="*/ 2120816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733744 w 2296406"/>
              <a:gd name="connsiteY3" fmla="*/ 1988152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91681 w 2296406"/>
              <a:gd name="connsiteY2" fmla="*/ 2136133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42887 w 2296406"/>
              <a:gd name="connsiteY2" fmla="*/ 2194655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3889 w 2296406"/>
              <a:gd name="connsiteY1" fmla="*/ 183727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7546 w 2296406"/>
              <a:gd name="connsiteY1" fmla="*/ 1826304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296406" h="2354521">
                <a:moveTo>
                  <a:pt x="2279640" y="1747818"/>
                </a:moveTo>
                <a:lnTo>
                  <a:pt x="1827546" y="1826304"/>
                </a:lnTo>
                <a:cubicBezTo>
                  <a:pt x="1873723" y="1907635"/>
                  <a:pt x="1985737" y="2047488"/>
                  <a:pt x="1955104" y="2095900"/>
                </a:cubicBezTo>
                <a:cubicBezTo>
                  <a:pt x="1897166" y="2139232"/>
                  <a:pt x="1773393" y="2006999"/>
                  <a:pt x="1682537" y="1962549"/>
                </a:cubicBezTo>
                <a:lnTo>
                  <a:pt x="1528613" y="2354521"/>
                </a:lnTo>
                <a:lnTo>
                  <a:pt x="1380482" y="2120816"/>
                </a:lnTo>
                <a:lnTo>
                  <a:pt x="1495542" y="1788127"/>
                </a:lnTo>
                <a:lnTo>
                  <a:pt x="909489" y="1225390"/>
                </a:lnTo>
                <a:lnTo>
                  <a:pt x="414951" y="2322212"/>
                </a:lnTo>
                <a:lnTo>
                  <a:pt x="293184" y="2052845"/>
                </a:lnTo>
                <a:lnTo>
                  <a:pt x="520411" y="767428"/>
                </a:lnTo>
                <a:cubicBezTo>
                  <a:pt x="325060" y="542715"/>
                  <a:pt x="-71458" y="102202"/>
                  <a:pt x="11167" y="5505"/>
                </a:cubicBezTo>
                <a:cubicBezTo>
                  <a:pt x="111065" y="-52229"/>
                  <a:pt x="554777" y="358209"/>
                  <a:pt x="771719" y="578452"/>
                </a:cubicBezTo>
                <a:lnTo>
                  <a:pt x="2041440" y="514597"/>
                </a:lnTo>
                <a:lnTo>
                  <a:pt x="2296406" y="662729"/>
                </a:lnTo>
                <a:lnTo>
                  <a:pt x="1124906" y="1004182"/>
                </a:lnTo>
                <a:lnTo>
                  <a:pt x="1676517" y="1608523"/>
                </a:lnTo>
                <a:cubicBezTo>
                  <a:pt x="1795262" y="1589016"/>
                  <a:pt x="2094931" y="1557316"/>
                  <a:pt x="2094931" y="1557316"/>
                </a:cubicBezTo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4" name="Block Arc 10">
            <a:extLst>
              <a:ext uri="{FF2B5EF4-FFF2-40B4-BE49-F238E27FC236}">
                <a16:creationId xmlns:a16="http://schemas.microsoft.com/office/drawing/2014/main" id="{75C14C12-5F78-4BDD-B8A3-69BB465A2216}"/>
              </a:ext>
            </a:extLst>
          </p:cNvPr>
          <p:cNvSpPr/>
          <p:nvPr/>
        </p:nvSpPr>
        <p:spPr>
          <a:xfrm>
            <a:off x="10959168" y="4745774"/>
            <a:ext cx="614525" cy="416246"/>
          </a:xfrm>
          <a:custGeom>
            <a:avLst/>
            <a:gdLst/>
            <a:ahLst/>
            <a:cxnLst/>
            <a:rect l="l" t="t" r="r" b="b"/>
            <a:pathLst>
              <a:path w="3219104" h="2180445">
                <a:moveTo>
                  <a:pt x="631935" y="660566"/>
                </a:moveTo>
                <a:cubicBezTo>
                  <a:pt x="582229" y="660566"/>
                  <a:pt x="541935" y="700860"/>
                  <a:pt x="541935" y="750566"/>
                </a:cubicBezTo>
                <a:cubicBezTo>
                  <a:pt x="541935" y="800272"/>
                  <a:pt x="582229" y="840566"/>
                  <a:pt x="631935" y="840566"/>
                </a:cubicBezTo>
                <a:cubicBezTo>
                  <a:pt x="681641" y="840566"/>
                  <a:pt x="721935" y="800272"/>
                  <a:pt x="721935" y="750566"/>
                </a:cubicBezTo>
                <a:cubicBezTo>
                  <a:pt x="721935" y="700860"/>
                  <a:pt x="681641" y="660566"/>
                  <a:pt x="631935" y="660566"/>
                </a:cubicBezTo>
                <a:close/>
                <a:moveTo>
                  <a:pt x="2920524" y="132986"/>
                </a:moveTo>
                <a:cubicBezTo>
                  <a:pt x="2884582" y="132986"/>
                  <a:pt x="2855445" y="171564"/>
                  <a:pt x="2855445" y="219152"/>
                </a:cubicBezTo>
                <a:cubicBezTo>
                  <a:pt x="2855445" y="266740"/>
                  <a:pt x="2884582" y="305318"/>
                  <a:pt x="2920524" y="305318"/>
                </a:cubicBezTo>
                <a:cubicBezTo>
                  <a:pt x="2956466" y="305318"/>
                  <a:pt x="2985603" y="266740"/>
                  <a:pt x="2985603" y="219152"/>
                </a:cubicBezTo>
                <a:cubicBezTo>
                  <a:pt x="2985603" y="171564"/>
                  <a:pt x="2956466" y="132986"/>
                  <a:pt x="2920524" y="132986"/>
                </a:cubicBezTo>
                <a:close/>
                <a:moveTo>
                  <a:pt x="1840097" y="123357"/>
                </a:moveTo>
                <a:cubicBezTo>
                  <a:pt x="1690593" y="125267"/>
                  <a:pt x="1541569" y="163386"/>
                  <a:pt x="1407089" y="237534"/>
                </a:cubicBezTo>
                <a:lnTo>
                  <a:pt x="1442443" y="299445"/>
                </a:lnTo>
                <a:cubicBezTo>
                  <a:pt x="1690026" y="162934"/>
                  <a:pt x="1991162" y="159087"/>
                  <a:pt x="2242273" y="289227"/>
                </a:cubicBezTo>
                <a:lnTo>
                  <a:pt x="2275978" y="226435"/>
                </a:lnTo>
                <a:cubicBezTo>
                  <a:pt x="2139582" y="155746"/>
                  <a:pt x="1989600" y="121447"/>
                  <a:pt x="1840097" y="123357"/>
                </a:cubicBezTo>
                <a:close/>
                <a:moveTo>
                  <a:pt x="1808744" y="1233"/>
                </a:moveTo>
                <a:cubicBezTo>
                  <a:pt x="2156106" y="-14520"/>
                  <a:pt x="2554236" y="122009"/>
                  <a:pt x="2727916" y="332053"/>
                </a:cubicBezTo>
                <a:lnTo>
                  <a:pt x="2797407" y="426906"/>
                </a:lnTo>
                <a:cubicBezTo>
                  <a:pt x="2816730" y="407744"/>
                  <a:pt x="2822914" y="396798"/>
                  <a:pt x="2848347" y="374270"/>
                </a:cubicBezTo>
                <a:cubicBezTo>
                  <a:pt x="2789714" y="335227"/>
                  <a:pt x="2770554" y="301522"/>
                  <a:pt x="2770554" y="211287"/>
                </a:cubicBezTo>
                <a:cubicBezTo>
                  <a:pt x="2770554" y="109060"/>
                  <a:pt x="2826850" y="34523"/>
                  <a:pt x="2918697" y="33333"/>
                </a:cubicBezTo>
                <a:cubicBezTo>
                  <a:pt x="3010544" y="32143"/>
                  <a:pt x="3068737" y="122977"/>
                  <a:pt x="3064459" y="218431"/>
                </a:cubicBezTo>
                <a:cubicBezTo>
                  <a:pt x="3062319" y="266188"/>
                  <a:pt x="3063213" y="242475"/>
                  <a:pt x="3054577" y="285936"/>
                </a:cubicBezTo>
                <a:cubicBezTo>
                  <a:pt x="3088600" y="260795"/>
                  <a:pt x="3146396" y="297212"/>
                  <a:pt x="3198377" y="27802"/>
                </a:cubicBezTo>
                <a:cubicBezTo>
                  <a:pt x="3270974" y="270322"/>
                  <a:pt x="3142267" y="378871"/>
                  <a:pt x="2977023" y="405424"/>
                </a:cubicBezTo>
                <a:cubicBezTo>
                  <a:pt x="2937650" y="455263"/>
                  <a:pt x="2906651" y="507366"/>
                  <a:pt x="2854455" y="531728"/>
                </a:cubicBezTo>
                <a:cubicBezTo>
                  <a:pt x="2854593" y="531917"/>
                  <a:pt x="2854687" y="532126"/>
                  <a:pt x="2854781" y="532336"/>
                </a:cubicBezTo>
                <a:lnTo>
                  <a:pt x="2914835" y="719911"/>
                </a:lnTo>
                <a:cubicBezTo>
                  <a:pt x="2982387" y="1030651"/>
                  <a:pt x="2875068" y="1334999"/>
                  <a:pt x="2751965" y="1458417"/>
                </a:cubicBezTo>
                <a:cubicBezTo>
                  <a:pt x="2718119" y="1752479"/>
                  <a:pt x="2636178" y="1904762"/>
                  <a:pt x="2564924" y="2133185"/>
                </a:cubicBezTo>
                <a:cubicBezTo>
                  <a:pt x="2548001" y="2174319"/>
                  <a:pt x="2290597" y="2162941"/>
                  <a:pt x="2284362" y="2130560"/>
                </a:cubicBezTo>
                <a:cubicBezTo>
                  <a:pt x="2253189" y="1989654"/>
                  <a:pt x="2205984" y="1832997"/>
                  <a:pt x="2190842" y="1681589"/>
                </a:cubicBezTo>
                <a:cubicBezTo>
                  <a:pt x="1937891" y="1727975"/>
                  <a:pt x="1628829" y="1727099"/>
                  <a:pt x="1429318" y="1710471"/>
                </a:cubicBezTo>
                <a:cubicBezTo>
                  <a:pt x="1387456" y="1891634"/>
                  <a:pt x="1268107" y="2057044"/>
                  <a:pt x="1143413" y="2180445"/>
                </a:cubicBezTo>
                <a:lnTo>
                  <a:pt x="943012" y="2180445"/>
                </a:lnTo>
                <a:cubicBezTo>
                  <a:pt x="894916" y="2170818"/>
                  <a:pt x="902932" y="1825120"/>
                  <a:pt x="910948" y="1650083"/>
                </a:cubicBezTo>
                <a:cubicBezTo>
                  <a:pt x="600994" y="1508303"/>
                  <a:pt x="-80369" y="1319263"/>
                  <a:pt x="7807" y="838786"/>
                </a:cubicBezTo>
                <a:cubicBezTo>
                  <a:pt x="13151" y="796777"/>
                  <a:pt x="184160" y="802028"/>
                  <a:pt x="275009" y="799402"/>
                </a:cubicBezTo>
                <a:cubicBezTo>
                  <a:pt x="369419" y="659373"/>
                  <a:pt x="418407" y="582356"/>
                  <a:pt x="555570" y="465957"/>
                </a:cubicBezTo>
                <a:cubicBezTo>
                  <a:pt x="547554" y="374062"/>
                  <a:pt x="496786" y="206026"/>
                  <a:pt x="531522" y="190273"/>
                </a:cubicBezTo>
                <a:cubicBezTo>
                  <a:pt x="764877" y="64246"/>
                  <a:pt x="803177" y="250661"/>
                  <a:pt x="924308" y="355683"/>
                </a:cubicBezTo>
                <a:cubicBezTo>
                  <a:pt x="1130053" y="143013"/>
                  <a:pt x="1554903" y="11735"/>
                  <a:pt x="1808744" y="123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5" name="Freeform 55">
            <a:extLst>
              <a:ext uri="{FF2B5EF4-FFF2-40B4-BE49-F238E27FC236}">
                <a16:creationId xmlns:a16="http://schemas.microsoft.com/office/drawing/2014/main" id="{E1F21ECA-3730-4E2A-BB32-69C99B2546BB}"/>
              </a:ext>
            </a:extLst>
          </p:cNvPr>
          <p:cNvSpPr/>
          <p:nvPr/>
        </p:nvSpPr>
        <p:spPr>
          <a:xfrm>
            <a:off x="4423300" y="2468550"/>
            <a:ext cx="316162" cy="774705"/>
          </a:xfrm>
          <a:custGeom>
            <a:avLst/>
            <a:gdLst/>
            <a:ahLst/>
            <a:cxnLst/>
            <a:rect l="l" t="t" r="r" b="b"/>
            <a:pathLst>
              <a:path w="1060423" h="2598393">
                <a:moveTo>
                  <a:pt x="511607" y="1989888"/>
                </a:moveTo>
                <a:cubicBezTo>
                  <a:pt x="421916" y="2038892"/>
                  <a:pt x="392123" y="2248491"/>
                  <a:pt x="577615" y="2379095"/>
                </a:cubicBezTo>
                <a:cubicBezTo>
                  <a:pt x="531205" y="2257454"/>
                  <a:pt x="562054" y="2197447"/>
                  <a:pt x="592034" y="2136572"/>
                </a:cubicBezTo>
                <a:cubicBezTo>
                  <a:pt x="592534" y="2167519"/>
                  <a:pt x="560915" y="2234057"/>
                  <a:pt x="638675" y="2272816"/>
                </a:cubicBezTo>
                <a:cubicBezTo>
                  <a:pt x="602283" y="2156226"/>
                  <a:pt x="756001" y="2119500"/>
                  <a:pt x="594605" y="1990756"/>
                </a:cubicBezTo>
                <a:cubicBezTo>
                  <a:pt x="828052" y="2024484"/>
                  <a:pt x="759407" y="2143283"/>
                  <a:pt x="814896" y="2262952"/>
                </a:cubicBezTo>
                <a:cubicBezTo>
                  <a:pt x="774295" y="2270013"/>
                  <a:pt x="715464" y="2161619"/>
                  <a:pt x="728685" y="2212952"/>
                </a:cubicBezTo>
                <a:cubicBezTo>
                  <a:pt x="798068" y="2415798"/>
                  <a:pt x="590532" y="2421590"/>
                  <a:pt x="656442" y="2598393"/>
                </a:cubicBezTo>
                <a:cubicBezTo>
                  <a:pt x="451592" y="2586815"/>
                  <a:pt x="511509" y="2396411"/>
                  <a:pt x="415171" y="2350110"/>
                </a:cubicBezTo>
                <a:cubicBezTo>
                  <a:pt x="389023" y="2345435"/>
                  <a:pt x="357666" y="2366802"/>
                  <a:pt x="415723" y="2461957"/>
                </a:cubicBezTo>
                <a:cubicBezTo>
                  <a:pt x="77590" y="2209980"/>
                  <a:pt x="314998" y="2004011"/>
                  <a:pt x="511607" y="1989888"/>
                </a:cubicBezTo>
                <a:close/>
                <a:moveTo>
                  <a:pt x="344786" y="1884983"/>
                </a:moveTo>
                <a:lnTo>
                  <a:pt x="722598" y="1884983"/>
                </a:lnTo>
                <a:cubicBezTo>
                  <a:pt x="716460" y="1906965"/>
                  <a:pt x="711917" y="1928321"/>
                  <a:pt x="707988" y="1948728"/>
                </a:cubicBezTo>
                <a:lnTo>
                  <a:pt x="357819" y="1948059"/>
                </a:lnTo>
                <a:close/>
                <a:moveTo>
                  <a:pt x="530212" y="651224"/>
                </a:moveTo>
                <a:cubicBezTo>
                  <a:pt x="585486" y="651224"/>
                  <a:pt x="630294" y="696033"/>
                  <a:pt x="630294" y="751307"/>
                </a:cubicBezTo>
                <a:cubicBezTo>
                  <a:pt x="630294" y="806581"/>
                  <a:pt x="585486" y="851389"/>
                  <a:pt x="530212" y="851389"/>
                </a:cubicBezTo>
                <a:cubicBezTo>
                  <a:pt x="474938" y="851389"/>
                  <a:pt x="430129" y="806581"/>
                  <a:pt x="430129" y="751307"/>
                </a:cubicBezTo>
                <a:cubicBezTo>
                  <a:pt x="430129" y="696033"/>
                  <a:pt x="474938" y="651224"/>
                  <a:pt x="530212" y="651224"/>
                </a:cubicBezTo>
                <a:close/>
                <a:moveTo>
                  <a:pt x="530212" y="551141"/>
                </a:moveTo>
                <a:cubicBezTo>
                  <a:pt x="419664" y="551141"/>
                  <a:pt x="330046" y="640759"/>
                  <a:pt x="330046" y="751307"/>
                </a:cubicBezTo>
                <a:cubicBezTo>
                  <a:pt x="330046" y="861855"/>
                  <a:pt x="419664" y="951472"/>
                  <a:pt x="530212" y="951472"/>
                </a:cubicBezTo>
                <a:cubicBezTo>
                  <a:pt x="640760" y="951472"/>
                  <a:pt x="730377" y="861855"/>
                  <a:pt x="730377" y="751307"/>
                </a:cubicBezTo>
                <a:cubicBezTo>
                  <a:pt x="730377" y="640759"/>
                  <a:pt x="640760" y="551141"/>
                  <a:pt x="530212" y="551141"/>
                </a:cubicBezTo>
                <a:close/>
                <a:moveTo>
                  <a:pt x="286245" y="353827"/>
                </a:moveTo>
                <a:cubicBezTo>
                  <a:pt x="438132" y="439406"/>
                  <a:pt x="623290" y="440561"/>
                  <a:pt x="776100" y="356932"/>
                </a:cubicBezTo>
                <a:cubicBezTo>
                  <a:pt x="941305" y="720175"/>
                  <a:pt x="898096" y="1115325"/>
                  <a:pt x="825241" y="1447764"/>
                </a:cubicBezTo>
                <a:lnTo>
                  <a:pt x="1060423" y="1673413"/>
                </a:lnTo>
                <a:lnTo>
                  <a:pt x="1021935" y="1978110"/>
                </a:lnTo>
                <a:lnTo>
                  <a:pt x="745125" y="1786699"/>
                </a:lnTo>
                <a:lnTo>
                  <a:pt x="734250" y="1834148"/>
                </a:lnTo>
                <a:lnTo>
                  <a:pt x="332991" y="1834148"/>
                </a:lnTo>
                <a:cubicBezTo>
                  <a:pt x="330005" y="1820736"/>
                  <a:pt x="326662" y="1807037"/>
                  <a:pt x="323192" y="1793020"/>
                </a:cubicBezTo>
                <a:lnTo>
                  <a:pt x="38489" y="1989888"/>
                </a:lnTo>
                <a:lnTo>
                  <a:pt x="0" y="1685191"/>
                </a:lnTo>
                <a:lnTo>
                  <a:pt x="237343" y="1457469"/>
                </a:lnTo>
                <a:lnTo>
                  <a:pt x="238009" y="1459571"/>
                </a:lnTo>
                <a:lnTo>
                  <a:pt x="242012" y="1446515"/>
                </a:lnTo>
                <a:cubicBezTo>
                  <a:pt x="171205" y="1115067"/>
                  <a:pt x="127758" y="714059"/>
                  <a:pt x="286245" y="353827"/>
                </a:cubicBezTo>
                <a:close/>
                <a:moveTo>
                  <a:pt x="527942" y="0"/>
                </a:moveTo>
                <a:cubicBezTo>
                  <a:pt x="622760" y="95693"/>
                  <a:pt x="695048" y="196745"/>
                  <a:pt x="748164" y="301374"/>
                </a:cubicBezTo>
                <a:cubicBezTo>
                  <a:pt x="612692" y="376844"/>
                  <a:pt x="447588" y="375495"/>
                  <a:pt x="312997" y="298024"/>
                </a:cubicBezTo>
                <a:cubicBezTo>
                  <a:pt x="364591" y="193505"/>
                  <a:pt x="435080" y="93397"/>
                  <a:pt x="52794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6" name="Round Same Side Corner Rectangle 36">
            <a:extLst>
              <a:ext uri="{FF2B5EF4-FFF2-40B4-BE49-F238E27FC236}">
                <a16:creationId xmlns:a16="http://schemas.microsoft.com/office/drawing/2014/main" id="{E0C4F70F-DCCD-48F1-A750-DF4F32AC8F75}"/>
              </a:ext>
            </a:extLst>
          </p:cNvPr>
          <p:cNvSpPr/>
          <p:nvPr/>
        </p:nvSpPr>
        <p:spPr>
          <a:xfrm>
            <a:off x="9209300" y="2626898"/>
            <a:ext cx="579306" cy="458009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7" name="Oval 21">
            <a:extLst>
              <a:ext uri="{FF2B5EF4-FFF2-40B4-BE49-F238E27FC236}">
                <a16:creationId xmlns:a16="http://schemas.microsoft.com/office/drawing/2014/main" id="{B92F2676-D90E-40BF-8AC5-C623D6EC5932}"/>
              </a:ext>
            </a:extLst>
          </p:cNvPr>
          <p:cNvSpPr>
            <a:spLocks noChangeAspect="1"/>
          </p:cNvSpPr>
          <p:nvPr/>
        </p:nvSpPr>
        <p:spPr>
          <a:xfrm>
            <a:off x="7052100" y="4713438"/>
            <a:ext cx="476931" cy="480914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8" name="Oval 32">
            <a:extLst>
              <a:ext uri="{FF2B5EF4-FFF2-40B4-BE49-F238E27FC236}">
                <a16:creationId xmlns:a16="http://schemas.microsoft.com/office/drawing/2014/main" id="{06C7F06B-394E-4FE3-88AA-93210AFF9C00}"/>
              </a:ext>
            </a:extLst>
          </p:cNvPr>
          <p:cNvSpPr/>
          <p:nvPr/>
        </p:nvSpPr>
        <p:spPr>
          <a:xfrm>
            <a:off x="9307908" y="4680733"/>
            <a:ext cx="454128" cy="546324"/>
          </a:xfrm>
          <a:custGeom>
            <a:avLst/>
            <a:gdLst/>
            <a:ahLst/>
            <a:cxnLst/>
            <a:rect l="l" t="t" r="r" b="b"/>
            <a:pathLst>
              <a:path w="2671236" h="3213546">
                <a:moveTo>
                  <a:pt x="1336943" y="151152"/>
                </a:moveTo>
                <a:cubicBezTo>
                  <a:pt x="1223677" y="151152"/>
                  <a:pt x="1131857" y="242973"/>
                  <a:pt x="1131857" y="356239"/>
                </a:cubicBezTo>
                <a:cubicBezTo>
                  <a:pt x="1131857" y="469506"/>
                  <a:pt x="1223677" y="561326"/>
                  <a:pt x="1336943" y="561326"/>
                </a:cubicBezTo>
                <a:cubicBezTo>
                  <a:pt x="1450210" y="561326"/>
                  <a:pt x="1542030" y="469506"/>
                  <a:pt x="1542030" y="356239"/>
                </a:cubicBezTo>
                <a:cubicBezTo>
                  <a:pt x="1542030" y="242973"/>
                  <a:pt x="1450210" y="151152"/>
                  <a:pt x="1336943" y="151152"/>
                </a:cubicBezTo>
                <a:close/>
                <a:moveTo>
                  <a:pt x="1336943" y="0"/>
                </a:moveTo>
                <a:cubicBezTo>
                  <a:pt x="1533689" y="0"/>
                  <a:pt x="1693182" y="159493"/>
                  <a:pt x="1693182" y="356239"/>
                </a:cubicBezTo>
                <a:cubicBezTo>
                  <a:pt x="1693182" y="499348"/>
                  <a:pt x="1608797" y="622748"/>
                  <a:pt x="1486649" y="678491"/>
                </a:cubicBezTo>
                <a:lnTo>
                  <a:pt x="1504985" y="861628"/>
                </a:lnTo>
                <a:lnTo>
                  <a:pt x="2050955" y="861628"/>
                </a:lnTo>
                <a:cubicBezTo>
                  <a:pt x="2073924" y="808095"/>
                  <a:pt x="2127168" y="770742"/>
                  <a:pt x="2189136" y="770742"/>
                </a:cubicBezTo>
                <a:cubicBezTo>
                  <a:pt x="2272476" y="770742"/>
                  <a:pt x="2340037" y="838303"/>
                  <a:pt x="2340037" y="921643"/>
                </a:cubicBezTo>
                <a:cubicBezTo>
                  <a:pt x="2340037" y="1004983"/>
                  <a:pt x="2272476" y="1072544"/>
                  <a:pt x="2189136" y="1072544"/>
                </a:cubicBezTo>
                <a:cubicBezTo>
                  <a:pt x="2127168" y="1072544"/>
                  <a:pt x="2073924" y="1035191"/>
                  <a:pt x="2050955" y="981658"/>
                </a:cubicBezTo>
                <a:lnTo>
                  <a:pt x="1517002" y="981658"/>
                </a:lnTo>
                <a:lnTo>
                  <a:pt x="1678124" y="2590970"/>
                </a:lnTo>
                <a:cubicBezTo>
                  <a:pt x="2063444" y="2451708"/>
                  <a:pt x="2360829" y="2287813"/>
                  <a:pt x="2381761" y="1860600"/>
                </a:cubicBezTo>
                <a:cubicBezTo>
                  <a:pt x="2329006" y="1862811"/>
                  <a:pt x="2276981" y="1871755"/>
                  <a:pt x="2228094" y="1886075"/>
                </a:cubicBezTo>
                <a:cubicBezTo>
                  <a:pt x="2324645" y="1771974"/>
                  <a:pt x="2415523" y="1665436"/>
                  <a:pt x="2449665" y="1504055"/>
                </a:cubicBezTo>
                <a:cubicBezTo>
                  <a:pt x="2485699" y="1663545"/>
                  <a:pt x="2574685" y="1764408"/>
                  <a:pt x="2671236" y="1886075"/>
                </a:cubicBezTo>
                <a:cubicBezTo>
                  <a:pt x="2622475" y="1872164"/>
                  <a:pt x="2568855" y="1862858"/>
                  <a:pt x="2513341" y="1860541"/>
                </a:cubicBezTo>
                <a:cubicBezTo>
                  <a:pt x="2486075" y="2436981"/>
                  <a:pt x="2151724" y="2992040"/>
                  <a:pt x="1522375" y="3040581"/>
                </a:cubicBezTo>
                <a:cubicBezTo>
                  <a:pt x="1427529" y="3119259"/>
                  <a:pt x="1392747" y="3155891"/>
                  <a:pt x="1336943" y="3213546"/>
                </a:cubicBezTo>
                <a:cubicBezTo>
                  <a:pt x="1284048" y="3153728"/>
                  <a:pt x="1252174" y="3120936"/>
                  <a:pt x="1157234" y="3046101"/>
                </a:cubicBezTo>
                <a:cubicBezTo>
                  <a:pt x="592479" y="2980043"/>
                  <a:pt x="187829" y="2438320"/>
                  <a:pt x="160409" y="1860193"/>
                </a:cubicBezTo>
                <a:cubicBezTo>
                  <a:pt x="105366" y="1862056"/>
                  <a:pt x="50978" y="1871143"/>
                  <a:pt x="0" y="1886075"/>
                </a:cubicBezTo>
                <a:cubicBezTo>
                  <a:pt x="96552" y="1771974"/>
                  <a:pt x="187429" y="1665436"/>
                  <a:pt x="221571" y="1504055"/>
                </a:cubicBezTo>
                <a:cubicBezTo>
                  <a:pt x="257605" y="1663545"/>
                  <a:pt x="346591" y="1764408"/>
                  <a:pt x="443143" y="1886075"/>
                </a:cubicBezTo>
                <a:cubicBezTo>
                  <a:pt x="396276" y="1872705"/>
                  <a:pt x="344922" y="1863589"/>
                  <a:pt x="291687" y="1860996"/>
                </a:cubicBezTo>
                <a:cubicBezTo>
                  <a:pt x="313360" y="2289054"/>
                  <a:pt x="617325" y="2454996"/>
                  <a:pt x="1001768" y="2593980"/>
                </a:cubicBezTo>
                <a:lnTo>
                  <a:pt x="1157883" y="981658"/>
                </a:lnTo>
                <a:lnTo>
                  <a:pt x="666108" y="981658"/>
                </a:lnTo>
                <a:cubicBezTo>
                  <a:pt x="643139" y="1035191"/>
                  <a:pt x="589896" y="1072543"/>
                  <a:pt x="527928" y="1072543"/>
                </a:cubicBezTo>
                <a:cubicBezTo>
                  <a:pt x="444588" y="1072543"/>
                  <a:pt x="377027" y="1004982"/>
                  <a:pt x="377027" y="921642"/>
                </a:cubicBezTo>
                <a:cubicBezTo>
                  <a:pt x="377027" y="838302"/>
                  <a:pt x="444588" y="770741"/>
                  <a:pt x="527928" y="770741"/>
                </a:cubicBezTo>
                <a:cubicBezTo>
                  <a:pt x="589896" y="770741"/>
                  <a:pt x="643141" y="808095"/>
                  <a:pt x="666110" y="861628"/>
                </a:cubicBezTo>
                <a:lnTo>
                  <a:pt x="1169505" y="861628"/>
                </a:lnTo>
                <a:lnTo>
                  <a:pt x="1187237" y="678491"/>
                </a:lnTo>
                <a:cubicBezTo>
                  <a:pt x="1065090" y="622748"/>
                  <a:pt x="980704" y="499348"/>
                  <a:pt x="980704" y="356239"/>
                </a:cubicBezTo>
                <a:cubicBezTo>
                  <a:pt x="980704" y="159493"/>
                  <a:pt x="1140198" y="0"/>
                  <a:pt x="133694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48617649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CE2BF505-7DE6-4F49-BE53-8357C3CFAD67}"/>
              </a:ext>
            </a:extLst>
          </p:cNvPr>
          <p:cNvGrpSpPr/>
          <p:nvPr/>
        </p:nvGrpSpPr>
        <p:grpSpPr>
          <a:xfrm>
            <a:off x="9443055" y="295321"/>
            <a:ext cx="1684599" cy="413563"/>
            <a:chOff x="864753" y="5755727"/>
            <a:chExt cx="1544830" cy="413563"/>
          </a:xfrm>
        </p:grpSpPr>
        <p:sp>
          <p:nvSpPr>
            <p:cNvPr id="9" name="Rounded Rectangle 7">
              <a:extLst>
                <a:ext uri="{FF2B5EF4-FFF2-40B4-BE49-F238E27FC236}">
                  <a16:creationId xmlns:a16="http://schemas.microsoft.com/office/drawing/2014/main" id="{76510AC1-6796-4AAE-826B-82E3C6C83F08}"/>
                </a:ext>
              </a:extLst>
            </p:cNvPr>
            <p:cNvSpPr/>
            <p:nvPr/>
          </p:nvSpPr>
          <p:spPr>
            <a:xfrm>
              <a:off x="864753" y="5755727"/>
              <a:ext cx="1544830" cy="413563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0"/>
              </a:schemeClr>
            </a:solidFill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1AA9B7A6-AA04-48A1-8F03-8478DA0AB4E2}"/>
                </a:ext>
              </a:extLst>
            </p:cNvPr>
            <p:cNvSpPr/>
            <p:nvPr/>
          </p:nvSpPr>
          <p:spPr>
            <a:xfrm>
              <a:off x="1584900" y="5839450"/>
              <a:ext cx="493113" cy="238870"/>
            </a:xfrm>
            <a:custGeom>
              <a:avLst/>
              <a:gdLst>
                <a:gd name="connsiteX0" fmla="*/ 208619 w 476008"/>
                <a:gd name="connsiteY0" fmla="*/ 31142 h 184091"/>
                <a:gd name="connsiteX1" fmla="*/ 208619 w 476008"/>
                <a:gd name="connsiteY1" fmla="*/ 83381 h 184091"/>
                <a:gd name="connsiteX2" fmla="*/ 228962 w 476008"/>
                <a:gd name="connsiteY2" fmla="*/ 83381 h 184091"/>
                <a:gd name="connsiteX3" fmla="*/ 258347 w 476008"/>
                <a:gd name="connsiteY3" fmla="*/ 80493 h 184091"/>
                <a:gd name="connsiteX4" fmla="*/ 269962 w 476008"/>
                <a:gd name="connsiteY4" fmla="*/ 71452 h 184091"/>
                <a:gd name="connsiteX5" fmla="*/ 274169 w 476008"/>
                <a:gd name="connsiteY5" fmla="*/ 57136 h 184091"/>
                <a:gd name="connsiteX6" fmla="*/ 268267 w 476008"/>
                <a:gd name="connsiteY6" fmla="*/ 40560 h 184091"/>
                <a:gd name="connsiteX7" fmla="*/ 253324 w 476008"/>
                <a:gd name="connsiteY7" fmla="*/ 32398 h 184091"/>
                <a:gd name="connsiteX8" fmla="*/ 226576 w 476008"/>
                <a:gd name="connsiteY8" fmla="*/ 31142 h 184091"/>
                <a:gd name="connsiteX9" fmla="*/ 37169 w 476008"/>
                <a:gd name="connsiteY9" fmla="*/ 31142 h 184091"/>
                <a:gd name="connsiteX10" fmla="*/ 37169 w 476008"/>
                <a:gd name="connsiteY10" fmla="*/ 83381 h 184091"/>
                <a:gd name="connsiteX11" fmla="*/ 57512 w 476008"/>
                <a:gd name="connsiteY11" fmla="*/ 83381 h 184091"/>
                <a:gd name="connsiteX12" fmla="*/ 86897 w 476008"/>
                <a:gd name="connsiteY12" fmla="*/ 80493 h 184091"/>
                <a:gd name="connsiteX13" fmla="*/ 98512 w 476008"/>
                <a:gd name="connsiteY13" fmla="*/ 71452 h 184091"/>
                <a:gd name="connsiteX14" fmla="*/ 102719 w 476008"/>
                <a:gd name="connsiteY14" fmla="*/ 57136 h 184091"/>
                <a:gd name="connsiteX15" fmla="*/ 96817 w 476008"/>
                <a:gd name="connsiteY15" fmla="*/ 40560 h 184091"/>
                <a:gd name="connsiteX16" fmla="*/ 81874 w 476008"/>
                <a:gd name="connsiteY16" fmla="*/ 32398 h 184091"/>
                <a:gd name="connsiteX17" fmla="*/ 55126 w 476008"/>
                <a:gd name="connsiteY17" fmla="*/ 31142 h 184091"/>
                <a:gd name="connsiteX18" fmla="*/ 329714 w 476008"/>
                <a:gd name="connsiteY18" fmla="*/ 0 h 184091"/>
                <a:gd name="connsiteX19" fmla="*/ 476008 w 476008"/>
                <a:gd name="connsiteY19" fmla="*/ 0 h 184091"/>
                <a:gd name="connsiteX20" fmla="*/ 476008 w 476008"/>
                <a:gd name="connsiteY20" fmla="*/ 31142 h 184091"/>
                <a:gd name="connsiteX21" fmla="*/ 421509 w 476008"/>
                <a:gd name="connsiteY21" fmla="*/ 31142 h 184091"/>
                <a:gd name="connsiteX22" fmla="*/ 421509 w 476008"/>
                <a:gd name="connsiteY22" fmla="*/ 184091 h 184091"/>
                <a:gd name="connsiteX23" fmla="*/ 384339 w 476008"/>
                <a:gd name="connsiteY23" fmla="*/ 184091 h 184091"/>
                <a:gd name="connsiteX24" fmla="*/ 384339 w 476008"/>
                <a:gd name="connsiteY24" fmla="*/ 31142 h 184091"/>
                <a:gd name="connsiteX25" fmla="*/ 329714 w 476008"/>
                <a:gd name="connsiteY25" fmla="*/ 31142 h 184091"/>
                <a:gd name="connsiteX26" fmla="*/ 171450 w 476008"/>
                <a:gd name="connsiteY26" fmla="*/ 0 h 184091"/>
                <a:gd name="connsiteX27" fmla="*/ 231097 w 476008"/>
                <a:gd name="connsiteY27" fmla="*/ 0 h 184091"/>
                <a:gd name="connsiteX28" fmla="*/ 275299 w 476008"/>
                <a:gd name="connsiteY28" fmla="*/ 2763 h 184091"/>
                <a:gd name="connsiteX29" fmla="*/ 301795 w 476008"/>
                <a:gd name="connsiteY29" fmla="*/ 20783 h 184091"/>
                <a:gd name="connsiteX30" fmla="*/ 312469 w 476008"/>
                <a:gd name="connsiteY30" fmla="*/ 56634 h 184091"/>
                <a:gd name="connsiteX31" fmla="*/ 306316 w 476008"/>
                <a:gd name="connsiteY31" fmla="*/ 85139 h 184091"/>
                <a:gd name="connsiteX32" fmla="*/ 290682 w 476008"/>
                <a:gd name="connsiteY32" fmla="*/ 103285 h 184091"/>
                <a:gd name="connsiteX33" fmla="*/ 271406 w 476008"/>
                <a:gd name="connsiteY33" fmla="*/ 112012 h 184091"/>
                <a:gd name="connsiteX34" fmla="*/ 232855 w 476008"/>
                <a:gd name="connsiteY34" fmla="*/ 114649 h 184091"/>
                <a:gd name="connsiteX35" fmla="*/ 208619 w 476008"/>
                <a:gd name="connsiteY35" fmla="*/ 114649 h 184091"/>
                <a:gd name="connsiteX36" fmla="*/ 208619 w 476008"/>
                <a:gd name="connsiteY36" fmla="*/ 184091 h 184091"/>
                <a:gd name="connsiteX37" fmla="*/ 171450 w 476008"/>
                <a:gd name="connsiteY37" fmla="*/ 184091 h 184091"/>
                <a:gd name="connsiteX38" fmla="*/ 0 w 476008"/>
                <a:gd name="connsiteY38" fmla="*/ 0 h 184091"/>
                <a:gd name="connsiteX39" fmla="*/ 59647 w 476008"/>
                <a:gd name="connsiteY39" fmla="*/ 0 h 184091"/>
                <a:gd name="connsiteX40" fmla="*/ 103849 w 476008"/>
                <a:gd name="connsiteY40" fmla="*/ 2763 h 184091"/>
                <a:gd name="connsiteX41" fmla="*/ 130345 w 476008"/>
                <a:gd name="connsiteY41" fmla="*/ 20783 h 184091"/>
                <a:gd name="connsiteX42" fmla="*/ 141019 w 476008"/>
                <a:gd name="connsiteY42" fmla="*/ 56634 h 184091"/>
                <a:gd name="connsiteX43" fmla="*/ 134866 w 476008"/>
                <a:gd name="connsiteY43" fmla="*/ 85139 h 184091"/>
                <a:gd name="connsiteX44" fmla="*/ 119232 w 476008"/>
                <a:gd name="connsiteY44" fmla="*/ 103285 h 184091"/>
                <a:gd name="connsiteX45" fmla="*/ 99956 w 476008"/>
                <a:gd name="connsiteY45" fmla="*/ 112012 h 184091"/>
                <a:gd name="connsiteX46" fmla="*/ 61405 w 476008"/>
                <a:gd name="connsiteY46" fmla="*/ 114649 h 184091"/>
                <a:gd name="connsiteX47" fmla="*/ 37169 w 476008"/>
                <a:gd name="connsiteY47" fmla="*/ 114649 h 184091"/>
                <a:gd name="connsiteX48" fmla="*/ 37169 w 476008"/>
                <a:gd name="connsiteY48" fmla="*/ 184091 h 184091"/>
                <a:gd name="connsiteX49" fmla="*/ 0 w 476008"/>
                <a:gd name="connsiteY49" fmla="*/ 184091 h 184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476008" h="184091">
                  <a:moveTo>
                    <a:pt x="208619" y="31142"/>
                  </a:moveTo>
                  <a:lnTo>
                    <a:pt x="208619" y="83381"/>
                  </a:lnTo>
                  <a:lnTo>
                    <a:pt x="228962" y="83381"/>
                  </a:lnTo>
                  <a:cubicBezTo>
                    <a:pt x="243613" y="83381"/>
                    <a:pt x="253407" y="82418"/>
                    <a:pt x="258347" y="80493"/>
                  </a:cubicBezTo>
                  <a:cubicBezTo>
                    <a:pt x="263286" y="78567"/>
                    <a:pt x="267158" y="75554"/>
                    <a:pt x="269962" y="71452"/>
                  </a:cubicBezTo>
                  <a:cubicBezTo>
                    <a:pt x="272767" y="67350"/>
                    <a:pt x="274169" y="62578"/>
                    <a:pt x="274169" y="57136"/>
                  </a:cubicBezTo>
                  <a:cubicBezTo>
                    <a:pt x="274169" y="50439"/>
                    <a:pt x="272202" y="44914"/>
                    <a:pt x="268267" y="40560"/>
                  </a:cubicBezTo>
                  <a:cubicBezTo>
                    <a:pt x="264332" y="36207"/>
                    <a:pt x="259351" y="33486"/>
                    <a:pt x="253324" y="32398"/>
                  </a:cubicBezTo>
                  <a:cubicBezTo>
                    <a:pt x="248887" y="31561"/>
                    <a:pt x="239971" y="31142"/>
                    <a:pt x="226576" y="31142"/>
                  </a:cubicBezTo>
                  <a:close/>
                  <a:moveTo>
                    <a:pt x="37169" y="31142"/>
                  </a:moveTo>
                  <a:lnTo>
                    <a:pt x="37169" y="83381"/>
                  </a:lnTo>
                  <a:lnTo>
                    <a:pt x="57512" y="83381"/>
                  </a:lnTo>
                  <a:cubicBezTo>
                    <a:pt x="72163" y="83381"/>
                    <a:pt x="81957" y="82418"/>
                    <a:pt x="86897" y="80493"/>
                  </a:cubicBezTo>
                  <a:cubicBezTo>
                    <a:pt x="91836" y="78567"/>
                    <a:pt x="95708" y="75554"/>
                    <a:pt x="98512" y="71452"/>
                  </a:cubicBezTo>
                  <a:cubicBezTo>
                    <a:pt x="101317" y="67350"/>
                    <a:pt x="102719" y="62578"/>
                    <a:pt x="102719" y="57136"/>
                  </a:cubicBezTo>
                  <a:cubicBezTo>
                    <a:pt x="102719" y="50439"/>
                    <a:pt x="100752" y="44914"/>
                    <a:pt x="96817" y="40560"/>
                  </a:cubicBezTo>
                  <a:cubicBezTo>
                    <a:pt x="92882" y="36207"/>
                    <a:pt x="87901" y="33486"/>
                    <a:pt x="81874" y="32398"/>
                  </a:cubicBezTo>
                  <a:cubicBezTo>
                    <a:pt x="77437" y="31561"/>
                    <a:pt x="68521" y="31142"/>
                    <a:pt x="55126" y="31142"/>
                  </a:cubicBezTo>
                  <a:close/>
                  <a:moveTo>
                    <a:pt x="329714" y="0"/>
                  </a:moveTo>
                  <a:lnTo>
                    <a:pt x="476008" y="0"/>
                  </a:lnTo>
                  <a:lnTo>
                    <a:pt x="476008" y="31142"/>
                  </a:lnTo>
                  <a:lnTo>
                    <a:pt x="421509" y="31142"/>
                  </a:lnTo>
                  <a:lnTo>
                    <a:pt x="421509" y="184091"/>
                  </a:lnTo>
                  <a:lnTo>
                    <a:pt x="384339" y="184091"/>
                  </a:lnTo>
                  <a:lnTo>
                    <a:pt x="384339" y="31142"/>
                  </a:lnTo>
                  <a:lnTo>
                    <a:pt x="329714" y="31142"/>
                  </a:lnTo>
                  <a:close/>
                  <a:moveTo>
                    <a:pt x="171450" y="0"/>
                  </a:moveTo>
                  <a:lnTo>
                    <a:pt x="231097" y="0"/>
                  </a:lnTo>
                  <a:cubicBezTo>
                    <a:pt x="253700" y="0"/>
                    <a:pt x="268434" y="921"/>
                    <a:pt x="275299" y="2763"/>
                  </a:cubicBezTo>
                  <a:cubicBezTo>
                    <a:pt x="285847" y="5525"/>
                    <a:pt x="294679" y="11532"/>
                    <a:pt x="301795" y="20783"/>
                  </a:cubicBezTo>
                  <a:cubicBezTo>
                    <a:pt x="308911" y="30033"/>
                    <a:pt x="312469" y="41984"/>
                    <a:pt x="312469" y="56634"/>
                  </a:cubicBezTo>
                  <a:cubicBezTo>
                    <a:pt x="312469" y="67936"/>
                    <a:pt x="310418" y="77437"/>
                    <a:pt x="306316" y="85139"/>
                  </a:cubicBezTo>
                  <a:cubicBezTo>
                    <a:pt x="302214" y="92841"/>
                    <a:pt x="297002" y="98889"/>
                    <a:pt x="290682" y="103285"/>
                  </a:cubicBezTo>
                  <a:cubicBezTo>
                    <a:pt x="284361" y="107680"/>
                    <a:pt x="277936" y="110589"/>
                    <a:pt x="271406" y="112012"/>
                  </a:cubicBezTo>
                  <a:cubicBezTo>
                    <a:pt x="262532" y="113770"/>
                    <a:pt x="249682" y="114649"/>
                    <a:pt x="232855" y="114649"/>
                  </a:cubicBezTo>
                  <a:lnTo>
                    <a:pt x="208619" y="114649"/>
                  </a:lnTo>
                  <a:lnTo>
                    <a:pt x="208619" y="184091"/>
                  </a:lnTo>
                  <a:lnTo>
                    <a:pt x="171450" y="184091"/>
                  </a:lnTo>
                  <a:close/>
                  <a:moveTo>
                    <a:pt x="0" y="0"/>
                  </a:moveTo>
                  <a:lnTo>
                    <a:pt x="59647" y="0"/>
                  </a:lnTo>
                  <a:cubicBezTo>
                    <a:pt x="82250" y="0"/>
                    <a:pt x="96984" y="921"/>
                    <a:pt x="103849" y="2763"/>
                  </a:cubicBezTo>
                  <a:cubicBezTo>
                    <a:pt x="114397" y="5525"/>
                    <a:pt x="123229" y="11532"/>
                    <a:pt x="130345" y="20783"/>
                  </a:cubicBezTo>
                  <a:cubicBezTo>
                    <a:pt x="137461" y="30033"/>
                    <a:pt x="141019" y="41984"/>
                    <a:pt x="141019" y="56634"/>
                  </a:cubicBezTo>
                  <a:cubicBezTo>
                    <a:pt x="141019" y="67936"/>
                    <a:pt x="138968" y="77437"/>
                    <a:pt x="134866" y="85139"/>
                  </a:cubicBezTo>
                  <a:cubicBezTo>
                    <a:pt x="130764" y="92841"/>
                    <a:pt x="125552" y="98889"/>
                    <a:pt x="119232" y="103285"/>
                  </a:cubicBezTo>
                  <a:cubicBezTo>
                    <a:pt x="112911" y="107680"/>
                    <a:pt x="106486" y="110589"/>
                    <a:pt x="99956" y="112012"/>
                  </a:cubicBezTo>
                  <a:cubicBezTo>
                    <a:pt x="91082" y="113770"/>
                    <a:pt x="78232" y="114649"/>
                    <a:pt x="61405" y="114649"/>
                  </a:cubicBezTo>
                  <a:lnTo>
                    <a:pt x="37169" y="114649"/>
                  </a:lnTo>
                  <a:lnTo>
                    <a:pt x="37169" y="184091"/>
                  </a:lnTo>
                  <a:lnTo>
                    <a:pt x="0" y="18409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B1FA3CF-9802-4908-BF1F-FFF6919AFED7}"/>
                </a:ext>
              </a:extLst>
            </p:cNvPr>
            <p:cNvSpPr/>
            <p:nvPr/>
          </p:nvSpPr>
          <p:spPr>
            <a:xfrm>
              <a:off x="1095829" y="5851239"/>
              <a:ext cx="164495" cy="228600"/>
            </a:xfrm>
            <a:custGeom>
              <a:avLst/>
              <a:gdLst>
                <a:gd name="connsiteX0" fmla="*/ 0 w 164495"/>
                <a:gd name="connsiteY0" fmla="*/ 208038 h 212876"/>
                <a:gd name="connsiteX1" fmla="*/ 79828 w 164495"/>
                <a:gd name="connsiteY1" fmla="*/ 0 h 212876"/>
                <a:gd name="connsiteX2" fmla="*/ 164495 w 164495"/>
                <a:gd name="connsiteY2" fmla="*/ 212876 h 212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4495" h="212876">
                  <a:moveTo>
                    <a:pt x="0" y="208038"/>
                  </a:moveTo>
                  <a:lnTo>
                    <a:pt x="79828" y="0"/>
                  </a:lnTo>
                  <a:lnTo>
                    <a:pt x="164495" y="212876"/>
                  </a:lnTo>
                </a:path>
              </a:pathLst>
            </a:cu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D67BCD5F-023B-4928-A8BA-960BE01DD3FA}"/>
                </a:ext>
              </a:extLst>
            </p:cNvPr>
            <p:cNvSpPr/>
            <p:nvPr/>
          </p:nvSpPr>
          <p:spPr>
            <a:xfrm>
              <a:off x="1301554" y="5851239"/>
              <a:ext cx="101600" cy="228600"/>
            </a:xfrm>
            <a:custGeom>
              <a:avLst/>
              <a:gdLst>
                <a:gd name="connsiteX0" fmla="*/ 4838 w 101600"/>
                <a:gd name="connsiteY0" fmla="*/ 0 h 220133"/>
                <a:gd name="connsiteX1" fmla="*/ 0 w 101600"/>
                <a:gd name="connsiteY1" fmla="*/ 220133 h 220133"/>
                <a:gd name="connsiteX2" fmla="*/ 101600 w 101600"/>
                <a:gd name="connsiteY2" fmla="*/ 220133 h 220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600" h="220133">
                  <a:moveTo>
                    <a:pt x="4838" y="0"/>
                  </a:moveTo>
                  <a:lnTo>
                    <a:pt x="0" y="220133"/>
                  </a:lnTo>
                  <a:lnTo>
                    <a:pt x="101600" y="220133"/>
                  </a:lnTo>
                </a:path>
              </a:pathLst>
            </a:cu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9E83D94-2B8F-4267-A14B-28F4B1D232E9}"/>
                </a:ext>
              </a:extLst>
            </p:cNvPr>
            <p:cNvSpPr/>
            <p:nvPr/>
          </p:nvSpPr>
          <p:spPr>
            <a:xfrm>
              <a:off x="1444384" y="5851239"/>
              <a:ext cx="101600" cy="228600"/>
            </a:xfrm>
            <a:custGeom>
              <a:avLst/>
              <a:gdLst>
                <a:gd name="connsiteX0" fmla="*/ 4838 w 101600"/>
                <a:gd name="connsiteY0" fmla="*/ 0 h 220133"/>
                <a:gd name="connsiteX1" fmla="*/ 0 w 101600"/>
                <a:gd name="connsiteY1" fmla="*/ 220133 h 220133"/>
                <a:gd name="connsiteX2" fmla="*/ 101600 w 101600"/>
                <a:gd name="connsiteY2" fmla="*/ 220133 h 220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600" h="220133">
                  <a:moveTo>
                    <a:pt x="4838" y="0"/>
                  </a:moveTo>
                  <a:lnTo>
                    <a:pt x="0" y="220133"/>
                  </a:lnTo>
                  <a:lnTo>
                    <a:pt x="101600" y="220133"/>
                  </a:lnTo>
                </a:path>
              </a:pathLst>
            </a:cu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A09FB9A1-EA5C-4B9A-9354-78F7C28542B6}"/>
                </a:ext>
              </a:extLst>
            </p:cNvPr>
            <p:cNvSpPr/>
            <p:nvPr/>
          </p:nvSpPr>
          <p:spPr>
            <a:xfrm>
              <a:off x="2040716" y="6018447"/>
              <a:ext cx="200512" cy="61391"/>
            </a:xfrm>
            <a:custGeom>
              <a:avLst/>
              <a:gdLst>
                <a:gd name="connsiteX0" fmla="*/ 0 w 253314"/>
                <a:gd name="connsiteY0" fmla="*/ 61903 h 77558"/>
                <a:gd name="connsiteX1" fmla="*/ 14375 w 253314"/>
                <a:gd name="connsiteY1" fmla="*/ 61903 h 77558"/>
                <a:gd name="connsiteX2" fmla="*/ 14375 w 253314"/>
                <a:gd name="connsiteY2" fmla="*/ 76279 h 77558"/>
                <a:gd name="connsiteX3" fmla="*/ 0 w 253314"/>
                <a:gd name="connsiteY3" fmla="*/ 76279 h 77558"/>
                <a:gd name="connsiteX4" fmla="*/ 138233 w 253314"/>
                <a:gd name="connsiteY4" fmla="*/ 12944 h 77558"/>
                <a:gd name="connsiteX5" fmla="*/ 123141 w 253314"/>
                <a:gd name="connsiteY5" fmla="*/ 19364 h 77558"/>
                <a:gd name="connsiteX6" fmla="*/ 117411 w 253314"/>
                <a:gd name="connsiteY6" fmla="*/ 38728 h 77558"/>
                <a:gd name="connsiteX7" fmla="*/ 123294 w 253314"/>
                <a:gd name="connsiteY7" fmla="*/ 58041 h 77558"/>
                <a:gd name="connsiteX8" fmla="*/ 138233 w 253314"/>
                <a:gd name="connsiteY8" fmla="*/ 64615 h 77558"/>
                <a:gd name="connsiteX9" fmla="*/ 153095 w 253314"/>
                <a:gd name="connsiteY9" fmla="*/ 58092 h 77558"/>
                <a:gd name="connsiteX10" fmla="*/ 158902 w 253314"/>
                <a:gd name="connsiteY10" fmla="*/ 38523 h 77558"/>
                <a:gd name="connsiteX11" fmla="*/ 153248 w 253314"/>
                <a:gd name="connsiteY11" fmla="*/ 19287 h 77558"/>
                <a:gd name="connsiteX12" fmla="*/ 138233 w 253314"/>
                <a:gd name="connsiteY12" fmla="*/ 12944 h 77558"/>
                <a:gd name="connsiteX13" fmla="*/ 180872 w 253314"/>
                <a:gd name="connsiteY13" fmla="*/ 1279 h 77558"/>
                <a:gd name="connsiteX14" fmla="*/ 203536 w 253314"/>
                <a:gd name="connsiteY14" fmla="*/ 1279 h 77558"/>
                <a:gd name="connsiteX15" fmla="*/ 217144 w 253314"/>
                <a:gd name="connsiteY15" fmla="*/ 52439 h 77558"/>
                <a:gd name="connsiteX16" fmla="*/ 230599 w 253314"/>
                <a:gd name="connsiteY16" fmla="*/ 1279 h 77558"/>
                <a:gd name="connsiteX17" fmla="*/ 253314 w 253314"/>
                <a:gd name="connsiteY17" fmla="*/ 1279 h 77558"/>
                <a:gd name="connsiteX18" fmla="*/ 253314 w 253314"/>
                <a:gd name="connsiteY18" fmla="*/ 76279 h 77558"/>
                <a:gd name="connsiteX19" fmla="*/ 239245 w 253314"/>
                <a:gd name="connsiteY19" fmla="*/ 76279 h 77558"/>
                <a:gd name="connsiteX20" fmla="*/ 239245 w 253314"/>
                <a:gd name="connsiteY20" fmla="*/ 17241 h 77558"/>
                <a:gd name="connsiteX21" fmla="*/ 224358 w 253314"/>
                <a:gd name="connsiteY21" fmla="*/ 76279 h 77558"/>
                <a:gd name="connsiteX22" fmla="*/ 209778 w 253314"/>
                <a:gd name="connsiteY22" fmla="*/ 76279 h 77558"/>
                <a:gd name="connsiteX23" fmla="*/ 194941 w 253314"/>
                <a:gd name="connsiteY23" fmla="*/ 17241 h 77558"/>
                <a:gd name="connsiteX24" fmla="*/ 194941 w 253314"/>
                <a:gd name="connsiteY24" fmla="*/ 76279 h 77558"/>
                <a:gd name="connsiteX25" fmla="*/ 180872 w 253314"/>
                <a:gd name="connsiteY25" fmla="*/ 76279 h 77558"/>
                <a:gd name="connsiteX26" fmla="*/ 138080 w 253314"/>
                <a:gd name="connsiteY26" fmla="*/ 0 h 77558"/>
                <a:gd name="connsiteX27" fmla="*/ 164606 w 253314"/>
                <a:gd name="connsiteY27" fmla="*/ 10283 h 77558"/>
                <a:gd name="connsiteX28" fmla="*/ 174556 w 253314"/>
                <a:gd name="connsiteY28" fmla="*/ 38882 h 77558"/>
                <a:gd name="connsiteX29" fmla="*/ 164683 w 253314"/>
                <a:gd name="connsiteY29" fmla="*/ 67301 h 77558"/>
                <a:gd name="connsiteX30" fmla="*/ 138284 w 253314"/>
                <a:gd name="connsiteY30" fmla="*/ 77558 h 77558"/>
                <a:gd name="connsiteX31" fmla="*/ 111681 w 253314"/>
                <a:gd name="connsiteY31" fmla="*/ 67352 h 77558"/>
                <a:gd name="connsiteX32" fmla="*/ 101807 w 253314"/>
                <a:gd name="connsiteY32" fmla="*/ 39240 h 77558"/>
                <a:gd name="connsiteX33" fmla="*/ 105235 w 253314"/>
                <a:gd name="connsiteY33" fmla="*/ 20004 h 77558"/>
                <a:gd name="connsiteX34" fmla="*/ 112218 w 253314"/>
                <a:gd name="connsiteY34" fmla="*/ 9721 h 77558"/>
                <a:gd name="connsiteX35" fmla="*/ 121913 w 253314"/>
                <a:gd name="connsiteY35" fmla="*/ 2967 h 77558"/>
                <a:gd name="connsiteX36" fmla="*/ 138080 w 253314"/>
                <a:gd name="connsiteY36" fmla="*/ 0 h 77558"/>
                <a:gd name="connsiteX37" fmla="*/ 61112 w 253314"/>
                <a:gd name="connsiteY37" fmla="*/ 0 h 77558"/>
                <a:gd name="connsiteX38" fmla="*/ 83469 w 253314"/>
                <a:gd name="connsiteY38" fmla="*/ 8135 h 77558"/>
                <a:gd name="connsiteX39" fmla="*/ 91143 w 253314"/>
                <a:gd name="connsiteY39" fmla="*/ 21948 h 77558"/>
                <a:gd name="connsiteX40" fmla="*/ 76153 w 253314"/>
                <a:gd name="connsiteY40" fmla="*/ 25529 h 77558"/>
                <a:gd name="connsiteX41" fmla="*/ 70602 w 253314"/>
                <a:gd name="connsiteY41" fmla="*/ 16320 h 77558"/>
                <a:gd name="connsiteX42" fmla="*/ 60345 w 253314"/>
                <a:gd name="connsiteY42" fmla="*/ 12944 h 77558"/>
                <a:gd name="connsiteX43" fmla="*/ 46813 w 253314"/>
                <a:gd name="connsiteY43" fmla="*/ 18929 h 77558"/>
                <a:gd name="connsiteX44" fmla="*/ 41620 w 253314"/>
                <a:gd name="connsiteY44" fmla="*/ 38319 h 77558"/>
                <a:gd name="connsiteX45" fmla="*/ 46736 w 253314"/>
                <a:gd name="connsiteY45" fmla="*/ 58578 h 77558"/>
                <a:gd name="connsiteX46" fmla="*/ 60038 w 253314"/>
                <a:gd name="connsiteY46" fmla="*/ 64615 h 77558"/>
                <a:gd name="connsiteX47" fmla="*/ 70423 w 253314"/>
                <a:gd name="connsiteY47" fmla="*/ 60778 h 77558"/>
                <a:gd name="connsiteX48" fmla="*/ 76665 w 253314"/>
                <a:gd name="connsiteY48" fmla="*/ 48704 h 77558"/>
                <a:gd name="connsiteX49" fmla="*/ 91348 w 253314"/>
                <a:gd name="connsiteY49" fmla="*/ 53360 h 77558"/>
                <a:gd name="connsiteX50" fmla="*/ 80118 w 253314"/>
                <a:gd name="connsiteY50" fmla="*/ 71598 h 77558"/>
                <a:gd name="connsiteX51" fmla="*/ 60191 w 253314"/>
                <a:gd name="connsiteY51" fmla="*/ 77558 h 77558"/>
                <a:gd name="connsiteX52" fmla="*/ 35635 w 253314"/>
                <a:gd name="connsiteY52" fmla="*/ 67352 h 77558"/>
                <a:gd name="connsiteX53" fmla="*/ 26017 w 253314"/>
                <a:gd name="connsiteY53" fmla="*/ 39444 h 77558"/>
                <a:gd name="connsiteX54" fmla="*/ 35686 w 253314"/>
                <a:gd name="connsiteY54" fmla="*/ 10360 h 77558"/>
                <a:gd name="connsiteX55" fmla="*/ 61112 w 253314"/>
                <a:gd name="connsiteY55" fmla="*/ 0 h 77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253314" h="77558">
                  <a:moveTo>
                    <a:pt x="0" y="61903"/>
                  </a:moveTo>
                  <a:lnTo>
                    <a:pt x="14375" y="61903"/>
                  </a:lnTo>
                  <a:lnTo>
                    <a:pt x="14375" y="76279"/>
                  </a:lnTo>
                  <a:lnTo>
                    <a:pt x="0" y="76279"/>
                  </a:lnTo>
                  <a:close/>
                  <a:moveTo>
                    <a:pt x="138233" y="12944"/>
                  </a:moveTo>
                  <a:cubicBezTo>
                    <a:pt x="131992" y="12944"/>
                    <a:pt x="126961" y="15084"/>
                    <a:pt x="123141" y="19364"/>
                  </a:cubicBezTo>
                  <a:cubicBezTo>
                    <a:pt x="119321" y="23644"/>
                    <a:pt x="117411" y="30099"/>
                    <a:pt x="117411" y="38728"/>
                  </a:cubicBezTo>
                  <a:cubicBezTo>
                    <a:pt x="117411" y="47221"/>
                    <a:pt x="119372" y="53658"/>
                    <a:pt x="123294" y="58041"/>
                  </a:cubicBezTo>
                  <a:cubicBezTo>
                    <a:pt x="127217" y="62423"/>
                    <a:pt x="132196" y="64615"/>
                    <a:pt x="138233" y="64615"/>
                  </a:cubicBezTo>
                  <a:cubicBezTo>
                    <a:pt x="144270" y="64615"/>
                    <a:pt x="149224" y="62441"/>
                    <a:pt x="153095" y="58092"/>
                  </a:cubicBezTo>
                  <a:cubicBezTo>
                    <a:pt x="156966" y="53743"/>
                    <a:pt x="158902" y="47221"/>
                    <a:pt x="158902" y="38523"/>
                  </a:cubicBezTo>
                  <a:cubicBezTo>
                    <a:pt x="158902" y="29929"/>
                    <a:pt x="157017" y="23517"/>
                    <a:pt x="153248" y="19287"/>
                  </a:cubicBezTo>
                  <a:cubicBezTo>
                    <a:pt x="149480" y="15058"/>
                    <a:pt x="144475" y="12944"/>
                    <a:pt x="138233" y="12944"/>
                  </a:cubicBezTo>
                  <a:close/>
                  <a:moveTo>
                    <a:pt x="180872" y="1279"/>
                  </a:moveTo>
                  <a:lnTo>
                    <a:pt x="203536" y="1279"/>
                  </a:lnTo>
                  <a:lnTo>
                    <a:pt x="217144" y="52439"/>
                  </a:lnTo>
                  <a:lnTo>
                    <a:pt x="230599" y="1279"/>
                  </a:lnTo>
                  <a:lnTo>
                    <a:pt x="253314" y="1279"/>
                  </a:lnTo>
                  <a:lnTo>
                    <a:pt x="253314" y="76279"/>
                  </a:lnTo>
                  <a:lnTo>
                    <a:pt x="239245" y="76279"/>
                  </a:lnTo>
                  <a:lnTo>
                    <a:pt x="239245" y="17241"/>
                  </a:lnTo>
                  <a:lnTo>
                    <a:pt x="224358" y="76279"/>
                  </a:lnTo>
                  <a:lnTo>
                    <a:pt x="209778" y="76279"/>
                  </a:lnTo>
                  <a:lnTo>
                    <a:pt x="194941" y="17241"/>
                  </a:lnTo>
                  <a:lnTo>
                    <a:pt x="194941" y="76279"/>
                  </a:lnTo>
                  <a:lnTo>
                    <a:pt x="180872" y="76279"/>
                  </a:lnTo>
                  <a:close/>
                  <a:moveTo>
                    <a:pt x="138080" y="0"/>
                  </a:moveTo>
                  <a:cubicBezTo>
                    <a:pt x="149130" y="0"/>
                    <a:pt x="157972" y="3428"/>
                    <a:pt x="164606" y="10283"/>
                  </a:cubicBezTo>
                  <a:cubicBezTo>
                    <a:pt x="171240" y="17139"/>
                    <a:pt x="174556" y="26671"/>
                    <a:pt x="174556" y="38882"/>
                  </a:cubicBezTo>
                  <a:cubicBezTo>
                    <a:pt x="174556" y="50989"/>
                    <a:pt x="171265" y="60462"/>
                    <a:pt x="164683" y="67301"/>
                  </a:cubicBezTo>
                  <a:cubicBezTo>
                    <a:pt x="158100" y="74139"/>
                    <a:pt x="149301" y="77558"/>
                    <a:pt x="138284" y="77558"/>
                  </a:cubicBezTo>
                  <a:cubicBezTo>
                    <a:pt x="127131" y="77558"/>
                    <a:pt x="118264" y="74156"/>
                    <a:pt x="111681" y="67352"/>
                  </a:cubicBezTo>
                  <a:cubicBezTo>
                    <a:pt x="105099" y="60548"/>
                    <a:pt x="101807" y="51177"/>
                    <a:pt x="101807" y="39240"/>
                  </a:cubicBezTo>
                  <a:cubicBezTo>
                    <a:pt x="101807" y="31600"/>
                    <a:pt x="102950" y="25188"/>
                    <a:pt x="105235" y="20004"/>
                  </a:cubicBezTo>
                  <a:cubicBezTo>
                    <a:pt x="106940" y="16184"/>
                    <a:pt x="109268" y="12756"/>
                    <a:pt x="112218" y="9721"/>
                  </a:cubicBezTo>
                  <a:cubicBezTo>
                    <a:pt x="115169" y="6685"/>
                    <a:pt x="118400" y="4434"/>
                    <a:pt x="121913" y="2967"/>
                  </a:cubicBezTo>
                  <a:cubicBezTo>
                    <a:pt x="126586" y="989"/>
                    <a:pt x="131975" y="0"/>
                    <a:pt x="138080" y="0"/>
                  </a:cubicBezTo>
                  <a:close/>
                  <a:moveTo>
                    <a:pt x="61112" y="0"/>
                  </a:moveTo>
                  <a:cubicBezTo>
                    <a:pt x="70287" y="0"/>
                    <a:pt x="77739" y="2712"/>
                    <a:pt x="83469" y="8135"/>
                  </a:cubicBezTo>
                  <a:cubicBezTo>
                    <a:pt x="86880" y="11341"/>
                    <a:pt x="89438" y="15945"/>
                    <a:pt x="91143" y="21948"/>
                  </a:cubicBezTo>
                  <a:lnTo>
                    <a:pt x="76153" y="25529"/>
                  </a:lnTo>
                  <a:cubicBezTo>
                    <a:pt x="75266" y="21641"/>
                    <a:pt x="73416" y="18571"/>
                    <a:pt x="70602" y="16320"/>
                  </a:cubicBezTo>
                  <a:cubicBezTo>
                    <a:pt x="67788" y="14069"/>
                    <a:pt x="64369" y="12944"/>
                    <a:pt x="60345" y="12944"/>
                  </a:cubicBezTo>
                  <a:cubicBezTo>
                    <a:pt x="54785" y="12944"/>
                    <a:pt x="50275" y="14939"/>
                    <a:pt x="46813" y="18929"/>
                  </a:cubicBezTo>
                  <a:cubicBezTo>
                    <a:pt x="43351" y="22920"/>
                    <a:pt x="41620" y="29383"/>
                    <a:pt x="41620" y="38319"/>
                  </a:cubicBezTo>
                  <a:cubicBezTo>
                    <a:pt x="41620" y="47800"/>
                    <a:pt x="43326" y="54553"/>
                    <a:pt x="46736" y="58578"/>
                  </a:cubicBezTo>
                  <a:cubicBezTo>
                    <a:pt x="50147" y="62603"/>
                    <a:pt x="54581" y="64615"/>
                    <a:pt x="60038" y="64615"/>
                  </a:cubicBezTo>
                  <a:cubicBezTo>
                    <a:pt x="64062" y="64615"/>
                    <a:pt x="67524" y="63336"/>
                    <a:pt x="70423" y="60778"/>
                  </a:cubicBezTo>
                  <a:cubicBezTo>
                    <a:pt x="73322" y="58220"/>
                    <a:pt x="75403" y="54195"/>
                    <a:pt x="76665" y="48704"/>
                  </a:cubicBezTo>
                  <a:lnTo>
                    <a:pt x="91348" y="53360"/>
                  </a:lnTo>
                  <a:cubicBezTo>
                    <a:pt x="89097" y="61545"/>
                    <a:pt x="85353" y="67625"/>
                    <a:pt x="80118" y="71598"/>
                  </a:cubicBezTo>
                  <a:cubicBezTo>
                    <a:pt x="74883" y="75572"/>
                    <a:pt x="68240" y="77558"/>
                    <a:pt x="60191" y="77558"/>
                  </a:cubicBezTo>
                  <a:cubicBezTo>
                    <a:pt x="50232" y="77558"/>
                    <a:pt x="42047" y="74156"/>
                    <a:pt x="35635" y="67352"/>
                  </a:cubicBezTo>
                  <a:cubicBezTo>
                    <a:pt x="29223" y="60548"/>
                    <a:pt x="26017" y="51245"/>
                    <a:pt x="26017" y="39444"/>
                  </a:cubicBezTo>
                  <a:cubicBezTo>
                    <a:pt x="26017" y="26961"/>
                    <a:pt x="29240" y="17267"/>
                    <a:pt x="35686" y="10360"/>
                  </a:cubicBezTo>
                  <a:cubicBezTo>
                    <a:pt x="42132" y="3453"/>
                    <a:pt x="50607" y="0"/>
                    <a:pt x="6111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sp>
        <p:nvSpPr>
          <p:cNvPr id="23" name="TextBox 22">
            <a:hlinkClick r:id="rId2"/>
            <a:extLst>
              <a:ext uri="{FF2B5EF4-FFF2-40B4-BE49-F238E27FC236}">
                <a16:creationId xmlns:a16="http://schemas.microsoft.com/office/drawing/2014/main" id="{6A02A187-63A5-48C3-B28C-DE2E648FCC2E}"/>
              </a:ext>
            </a:extLst>
          </p:cNvPr>
          <p:cNvSpPr txBox="1"/>
          <p:nvPr/>
        </p:nvSpPr>
        <p:spPr>
          <a:xfrm>
            <a:off x="0" y="6533858"/>
            <a:ext cx="12192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http://www.free-powerpoint-templates-design.com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FDB1076-7CAA-4A2C-93BD-B9BDC464E920}"/>
              </a:ext>
            </a:extLst>
          </p:cNvPr>
          <p:cNvSpPr txBox="1"/>
          <p:nvPr/>
        </p:nvSpPr>
        <p:spPr>
          <a:xfrm>
            <a:off x="4235757" y="3581675"/>
            <a:ext cx="6564523" cy="17543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 Abstract Free 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PPT Templates</a:t>
            </a:r>
            <a:endParaRPr kumimoji="0" lang="ko-KR" altLang="en-US" sz="5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CEE5899-1E72-4D7A-8D7D-C99B8B3F8E79}"/>
              </a:ext>
            </a:extLst>
          </p:cNvPr>
          <p:cNvSpPr txBox="1"/>
          <p:nvPr/>
        </p:nvSpPr>
        <p:spPr>
          <a:xfrm>
            <a:off x="5630667" y="5832351"/>
            <a:ext cx="5169613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67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Insert the </a:t>
            </a:r>
            <a:r>
              <a:rPr kumimoji="0" lang="en-US" altLang="ko-KR" sz="1867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SubTitle</a:t>
            </a:r>
            <a:r>
              <a:rPr kumimoji="0" lang="en-US" altLang="ko-KR" sz="1867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 of Your Presentation</a:t>
            </a:r>
            <a:endParaRPr kumimoji="0" lang="ko-KR" altLang="en-US" sz="1867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572CC02-C48B-46EC-AFB2-287D413B097B}"/>
              </a:ext>
            </a:extLst>
          </p:cNvPr>
          <p:cNvGrpSpPr/>
          <p:nvPr/>
        </p:nvGrpSpPr>
        <p:grpSpPr>
          <a:xfrm rot="10800000">
            <a:off x="1064346" y="498479"/>
            <a:ext cx="3634011" cy="1097280"/>
            <a:chOff x="8230329" y="5360525"/>
            <a:chExt cx="3634011" cy="1097280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E36C07F8-24DD-4BA6-9092-8D41252A9213}"/>
                </a:ext>
              </a:extLst>
            </p:cNvPr>
            <p:cNvSpPr/>
            <p:nvPr/>
          </p:nvSpPr>
          <p:spPr>
            <a:xfrm rot="10800000" flipV="1">
              <a:off x="11772900" y="5360525"/>
              <a:ext cx="91440" cy="10972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729E8BAB-E2C5-4A59-A969-FC77F18BAD4E}"/>
                </a:ext>
              </a:extLst>
            </p:cNvPr>
            <p:cNvSpPr/>
            <p:nvPr/>
          </p:nvSpPr>
          <p:spPr>
            <a:xfrm flipH="1">
              <a:off x="8230329" y="6366364"/>
              <a:ext cx="3634011" cy="914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sp>
        <p:nvSpPr>
          <p:cNvPr id="5" name="Diamond 4">
            <a:extLst>
              <a:ext uri="{FF2B5EF4-FFF2-40B4-BE49-F238E27FC236}">
                <a16:creationId xmlns:a16="http://schemas.microsoft.com/office/drawing/2014/main" id="{C7FEC4FF-3B18-4C32-880D-24AF445B4CD5}"/>
              </a:ext>
            </a:extLst>
          </p:cNvPr>
          <p:cNvSpPr/>
          <p:nvPr/>
        </p:nvSpPr>
        <p:spPr>
          <a:xfrm>
            <a:off x="1497228" y="4873391"/>
            <a:ext cx="436586" cy="436586"/>
          </a:xfrm>
          <a:prstGeom prst="diamond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31" name="Diamond 30">
            <a:extLst>
              <a:ext uri="{FF2B5EF4-FFF2-40B4-BE49-F238E27FC236}">
                <a16:creationId xmlns:a16="http://schemas.microsoft.com/office/drawing/2014/main" id="{E50EA38B-23FC-4E7A-B7AA-8E3D0D22FD4D}"/>
              </a:ext>
            </a:extLst>
          </p:cNvPr>
          <p:cNvSpPr/>
          <p:nvPr/>
        </p:nvSpPr>
        <p:spPr>
          <a:xfrm>
            <a:off x="9221111" y="3145089"/>
            <a:ext cx="436586" cy="436586"/>
          </a:xfrm>
          <a:prstGeom prst="diamond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32" name="Diamond 31">
            <a:extLst>
              <a:ext uri="{FF2B5EF4-FFF2-40B4-BE49-F238E27FC236}">
                <a16:creationId xmlns:a16="http://schemas.microsoft.com/office/drawing/2014/main" id="{6DC3E00E-BC60-47A6-ACFF-D2A128A9F524}"/>
              </a:ext>
            </a:extLst>
          </p:cNvPr>
          <p:cNvSpPr/>
          <p:nvPr/>
        </p:nvSpPr>
        <p:spPr>
          <a:xfrm>
            <a:off x="6087497" y="3581675"/>
            <a:ext cx="436586" cy="436586"/>
          </a:xfrm>
          <a:prstGeom prst="diamond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33" name="Diamond 32">
            <a:extLst>
              <a:ext uri="{FF2B5EF4-FFF2-40B4-BE49-F238E27FC236}">
                <a16:creationId xmlns:a16="http://schemas.microsoft.com/office/drawing/2014/main" id="{5AFF7729-CFFB-4020-A705-E805834C0FFB}"/>
              </a:ext>
            </a:extLst>
          </p:cNvPr>
          <p:cNvSpPr/>
          <p:nvPr/>
        </p:nvSpPr>
        <p:spPr>
          <a:xfrm>
            <a:off x="4774908" y="5034511"/>
            <a:ext cx="436586" cy="436586"/>
          </a:xfrm>
          <a:prstGeom prst="diamond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9B3B3BA0-ACCE-4843-9FF5-CACAE6C136CA}"/>
              </a:ext>
            </a:extLst>
          </p:cNvPr>
          <p:cNvGrpSpPr/>
          <p:nvPr/>
        </p:nvGrpSpPr>
        <p:grpSpPr>
          <a:xfrm>
            <a:off x="7493643" y="4581508"/>
            <a:ext cx="3643536" cy="1106806"/>
            <a:chOff x="8230329" y="5360525"/>
            <a:chExt cx="3643536" cy="1106806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4FEDFB08-2847-47BC-812C-7E8BEE80C723}"/>
                </a:ext>
              </a:extLst>
            </p:cNvPr>
            <p:cNvSpPr/>
            <p:nvPr/>
          </p:nvSpPr>
          <p:spPr>
            <a:xfrm rot="10800000" flipV="1">
              <a:off x="11782425" y="5360525"/>
              <a:ext cx="91440" cy="10972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A2D24F03-F961-4F44-B1CE-1D5D0F7A691A}"/>
                </a:ext>
              </a:extLst>
            </p:cNvPr>
            <p:cNvSpPr/>
            <p:nvPr/>
          </p:nvSpPr>
          <p:spPr>
            <a:xfrm flipH="1">
              <a:off x="8230329" y="6375891"/>
              <a:ext cx="3634011" cy="914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sp>
        <p:nvSpPr>
          <p:cNvPr id="22" name="Diamond 21">
            <a:extLst>
              <a:ext uri="{FF2B5EF4-FFF2-40B4-BE49-F238E27FC236}">
                <a16:creationId xmlns:a16="http://schemas.microsoft.com/office/drawing/2014/main" id="{0CAE8180-B2E6-44FE-89C1-0A88EF32B703}"/>
              </a:ext>
            </a:extLst>
          </p:cNvPr>
          <p:cNvSpPr/>
          <p:nvPr/>
        </p:nvSpPr>
        <p:spPr>
          <a:xfrm>
            <a:off x="4460575" y="1329446"/>
            <a:ext cx="532626" cy="532626"/>
          </a:xfrm>
          <a:prstGeom prst="diamond">
            <a:avLst/>
          </a:prstGeom>
          <a:noFill/>
          <a:ln w="254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6" name="Diamond 25">
            <a:extLst>
              <a:ext uri="{FF2B5EF4-FFF2-40B4-BE49-F238E27FC236}">
                <a16:creationId xmlns:a16="http://schemas.microsoft.com/office/drawing/2014/main" id="{FACFFFBF-F513-4171-A2F1-660E586D1529}"/>
              </a:ext>
            </a:extLst>
          </p:cNvPr>
          <p:cNvSpPr/>
          <p:nvPr/>
        </p:nvSpPr>
        <p:spPr>
          <a:xfrm>
            <a:off x="10782590" y="5738553"/>
            <a:ext cx="436586" cy="436586"/>
          </a:xfrm>
          <a:prstGeom prst="diamond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74405D2-8C3E-406F-B39E-380FF0437A16}"/>
              </a:ext>
            </a:extLst>
          </p:cNvPr>
          <p:cNvGrpSpPr/>
          <p:nvPr/>
        </p:nvGrpSpPr>
        <p:grpSpPr>
          <a:xfrm>
            <a:off x="2152142" y="784526"/>
            <a:ext cx="2620319" cy="525185"/>
            <a:chOff x="1612709" y="1258934"/>
            <a:chExt cx="2620319" cy="525185"/>
          </a:xfrm>
        </p:grpSpPr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06459C8E-9B2C-4EA7-A6CD-1F078E045F51}"/>
                </a:ext>
              </a:extLst>
            </p:cNvPr>
            <p:cNvSpPr/>
            <p:nvPr/>
          </p:nvSpPr>
          <p:spPr>
            <a:xfrm>
              <a:off x="1933814" y="1259577"/>
              <a:ext cx="140381" cy="140381"/>
            </a:xfrm>
            <a:custGeom>
              <a:avLst/>
              <a:gdLst>
                <a:gd name="connsiteX0" fmla="*/ 53340 w 76200"/>
                <a:gd name="connsiteY0" fmla="*/ 11081 h 76200"/>
                <a:gd name="connsiteX1" fmla="*/ 42863 w 76200"/>
                <a:gd name="connsiteY1" fmla="*/ 22511 h 76200"/>
                <a:gd name="connsiteX2" fmla="*/ 32385 w 76200"/>
                <a:gd name="connsiteY2" fmla="*/ 11081 h 76200"/>
                <a:gd name="connsiteX3" fmla="*/ 11430 w 76200"/>
                <a:gd name="connsiteY3" fmla="*/ 11081 h 76200"/>
                <a:gd name="connsiteX4" fmla="*/ 11430 w 76200"/>
                <a:gd name="connsiteY4" fmla="*/ 31083 h 76200"/>
                <a:gd name="connsiteX5" fmla="*/ 21908 w 76200"/>
                <a:gd name="connsiteY5" fmla="*/ 41561 h 76200"/>
                <a:gd name="connsiteX6" fmla="*/ 11430 w 76200"/>
                <a:gd name="connsiteY6" fmla="*/ 52991 h 76200"/>
                <a:gd name="connsiteX7" fmla="*/ 11430 w 76200"/>
                <a:gd name="connsiteY7" fmla="*/ 72993 h 76200"/>
                <a:gd name="connsiteX8" fmla="*/ 32385 w 76200"/>
                <a:gd name="connsiteY8" fmla="*/ 73946 h 76200"/>
                <a:gd name="connsiteX9" fmla="*/ 42863 w 76200"/>
                <a:gd name="connsiteY9" fmla="*/ 63468 h 76200"/>
                <a:gd name="connsiteX10" fmla="*/ 53340 w 76200"/>
                <a:gd name="connsiteY10" fmla="*/ 73946 h 76200"/>
                <a:gd name="connsiteX11" fmla="*/ 74295 w 76200"/>
                <a:gd name="connsiteY11" fmla="*/ 73946 h 76200"/>
                <a:gd name="connsiteX12" fmla="*/ 74295 w 76200"/>
                <a:gd name="connsiteY12" fmla="*/ 53943 h 76200"/>
                <a:gd name="connsiteX13" fmla="*/ 63818 w 76200"/>
                <a:gd name="connsiteY13" fmla="*/ 42513 h 76200"/>
                <a:gd name="connsiteX14" fmla="*/ 74295 w 76200"/>
                <a:gd name="connsiteY14" fmla="*/ 32036 h 76200"/>
                <a:gd name="connsiteX15" fmla="*/ 74295 w 76200"/>
                <a:gd name="connsiteY15" fmla="*/ 11081 h 76200"/>
                <a:gd name="connsiteX16" fmla="*/ 53340 w 76200"/>
                <a:gd name="connsiteY16" fmla="*/ 110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3340" y="11081"/>
                  </a:moveTo>
                  <a:lnTo>
                    <a:pt x="42863" y="22511"/>
                  </a:lnTo>
                  <a:lnTo>
                    <a:pt x="32385" y="11081"/>
                  </a:lnTo>
                  <a:cubicBezTo>
                    <a:pt x="26670" y="6318"/>
                    <a:pt x="17145" y="6318"/>
                    <a:pt x="11430" y="11081"/>
                  </a:cubicBezTo>
                  <a:cubicBezTo>
                    <a:pt x="5715" y="15843"/>
                    <a:pt x="5715" y="26321"/>
                    <a:pt x="11430" y="31083"/>
                  </a:cubicBezTo>
                  <a:lnTo>
                    <a:pt x="21908" y="41561"/>
                  </a:lnTo>
                  <a:lnTo>
                    <a:pt x="11430" y="52991"/>
                  </a:lnTo>
                  <a:cubicBezTo>
                    <a:pt x="5715" y="58706"/>
                    <a:pt x="5715" y="68231"/>
                    <a:pt x="11430" y="72993"/>
                  </a:cubicBezTo>
                  <a:cubicBezTo>
                    <a:pt x="17145" y="77756"/>
                    <a:pt x="26670" y="79661"/>
                    <a:pt x="32385" y="73946"/>
                  </a:cubicBezTo>
                  <a:lnTo>
                    <a:pt x="42863" y="63468"/>
                  </a:lnTo>
                  <a:lnTo>
                    <a:pt x="53340" y="73946"/>
                  </a:lnTo>
                  <a:cubicBezTo>
                    <a:pt x="59055" y="79661"/>
                    <a:pt x="68580" y="79661"/>
                    <a:pt x="74295" y="73946"/>
                  </a:cubicBezTo>
                  <a:cubicBezTo>
                    <a:pt x="80010" y="68231"/>
                    <a:pt x="80010" y="58706"/>
                    <a:pt x="74295" y="53943"/>
                  </a:cubicBezTo>
                  <a:lnTo>
                    <a:pt x="63818" y="42513"/>
                  </a:lnTo>
                  <a:lnTo>
                    <a:pt x="74295" y="32036"/>
                  </a:lnTo>
                  <a:cubicBezTo>
                    <a:pt x="80010" y="26321"/>
                    <a:pt x="80010" y="16796"/>
                    <a:pt x="74295" y="11081"/>
                  </a:cubicBezTo>
                  <a:cubicBezTo>
                    <a:pt x="68580" y="5366"/>
                    <a:pt x="59055" y="6318"/>
                    <a:pt x="53340" y="1108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7E611548-7B7B-4073-88EA-9417120F7704}"/>
                </a:ext>
              </a:extLst>
            </p:cNvPr>
            <p:cNvSpPr/>
            <p:nvPr/>
          </p:nvSpPr>
          <p:spPr>
            <a:xfrm>
              <a:off x="2265942" y="125893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1A282257-C059-455D-8C25-02EB60353EC2}"/>
                </a:ext>
              </a:extLst>
            </p:cNvPr>
            <p:cNvSpPr/>
            <p:nvPr/>
          </p:nvSpPr>
          <p:spPr>
            <a:xfrm>
              <a:off x="2598070" y="125893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3342 w 76200"/>
                <a:gd name="connsiteY11" fmla="*/ 74295 h 76200"/>
                <a:gd name="connsiteX12" fmla="*/ 73342 w 76200"/>
                <a:gd name="connsiteY12" fmla="*/ 54293 h 76200"/>
                <a:gd name="connsiteX13" fmla="*/ 62865 w 76200"/>
                <a:gd name="connsiteY13" fmla="*/ 43815 h 76200"/>
                <a:gd name="connsiteX14" fmla="*/ 73342 w 76200"/>
                <a:gd name="connsiteY14" fmla="*/ 33338 h 76200"/>
                <a:gd name="connsiteX15" fmla="*/ 73342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7153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3342" y="74295"/>
                  </a:cubicBezTo>
                  <a:cubicBezTo>
                    <a:pt x="79058" y="68580"/>
                    <a:pt x="79058" y="59055"/>
                    <a:pt x="73342" y="54293"/>
                  </a:cubicBezTo>
                  <a:lnTo>
                    <a:pt x="62865" y="43815"/>
                  </a:lnTo>
                  <a:lnTo>
                    <a:pt x="73342" y="33338"/>
                  </a:lnTo>
                  <a:cubicBezTo>
                    <a:pt x="79058" y="27623"/>
                    <a:pt x="79058" y="18098"/>
                    <a:pt x="73342" y="13335"/>
                  </a:cubicBezTo>
                  <a:cubicBezTo>
                    <a:pt x="67628" y="6668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FE9CC13D-BF56-4816-B845-338F849F09AE}"/>
                </a:ext>
              </a:extLst>
            </p:cNvPr>
            <p:cNvSpPr/>
            <p:nvPr/>
          </p:nvSpPr>
          <p:spPr>
            <a:xfrm>
              <a:off x="2930198" y="125893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2863 h 76200"/>
                <a:gd name="connsiteX6" fmla="*/ 11430 w 76200"/>
                <a:gd name="connsiteY6" fmla="*/ 53340 h 76200"/>
                <a:gd name="connsiteX7" fmla="*/ 11430 w 76200"/>
                <a:gd name="connsiteY7" fmla="*/ 73343 h 76200"/>
                <a:gd name="connsiteX8" fmla="*/ 31433 w 76200"/>
                <a:gd name="connsiteY8" fmla="*/ 73343 h 76200"/>
                <a:gd name="connsiteX9" fmla="*/ 41910 w 76200"/>
                <a:gd name="connsiteY9" fmla="*/ 62865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3343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8" y="5715"/>
                    <a:pt x="16193" y="5715"/>
                    <a:pt x="11430" y="11430"/>
                  </a:cubicBezTo>
                  <a:cubicBezTo>
                    <a:pt x="6668" y="17145"/>
                    <a:pt x="5715" y="26670"/>
                    <a:pt x="11430" y="31433"/>
                  </a:cubicBezTo>
                  <a:lnTo>
                    <a:pt x="21908" y="42863"/>
                  </a:lnTo>
                  <a:lnTo>
                    <a:pt x="11430" y="53340"/>
                  </a:lnTo>
                  <a:cubicBezTo>
                    <a:pt x="5715" y="59055"/>
                    <a:pt x="5715" y="68580"/>
                    <a:pt x="11430" y="73343"/>
                  </a:cubicBezTo>
                  <a:cubicBezTo>
                    <a:pt x="17145" y="78105"/>
                    <a:pt x="26670" y="79058"/>
                    <a:pt x="31433" y="73343"/>
                  </a:cubicBezTo>
                  <a:lnTo>
                    <a:pt x="41910" y="62865"/>
                  </a:lnTo>
                  <a:lnTo>
                    <a:pt x="52388" y="74295"/>
                  </a:lnTo>
                  <a:cubicBezTo>
                    <a:pt x="58102" y="80010"/>
                    <a:pt x="67627" y="80010"/>
                    <a:pt x="72390" y="74295"/>
                  </a:cubicBezTo>
                  <a:cubicBezTo>
                    <a:pt x="78105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9058" y="26670"/>
                    <a:pt x="79058" y="17145"/>
                    <a:pt x="73343" y="11430"/>
                  </a:cubicBezTo>
                  <a:cubicBezTo>
                    <a:pt x="67627" y="6668"/>
                    <a:pt x="58102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820CCD1A-1935-4548-B37A-BF970583EEB8}"/>
                </a:ext>
              </a:extLst>
            </p:cNvPr>
            <p:cNvSpPr/>
            <p:nvPr/>
          </p:nvSpPr>
          <p:spPr>
            <a:xfrm>
              <a:off x="3262326" y="125893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CF545B7A-CD6D-4600-A6DC-AC1073708340}"/>
                </a:ext>
              </a:extLst>
            </p:cNvPr>
            <p:cNvSpPr/>
            <p:nvPr/>
          </p:nvSpPr>
          <p:spPr>
            <a:xfrm>
              <a:off x="3594454" y="125893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7150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8F0185C9-BE30-4E65-B113-E921386AB6DF}"/>
                </a:ext>
              </a:extLst>
            </p:cNvPr>
            <p:cNvSpPr/>
            <p:nvPr/>
          </p:nvSpPr>
          <p:spPr>
            <a:xfrm>
              <a:off x="3926582" y="1258934"/>
              <a:ext cx="140381" cy="140381"/>
            </a:xfrm>
            <a:custGeom>
              <a:avLst/>
              <a:gdLst>
                <a:gd name="connsiteX0" fmla="*/ 52387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7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8 h 76200"/>
                <a:gd name="connsiteX13" fmla="*/ 61912 w 76200"/>
                <a:gd name="connsiteY13" fmla="*/ 41910 h 76200"/>
                <a:gd name="connsiteX14" fmla="*/ 72390 w 76200"/>
                <a:gd name="connsiteY14" fmla="*/ 31433 h 76200"/>
                <a:gd name="connsiteX15" fmla="*/ 72390 w 76200"/>
                <a:gd name="connsiteY15" fmla="*/ 11430 h 76200"/>
                <a:gd name="connsiteX16" fmla="*/ 52387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7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7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8105" y="66675"/>
                    <a:pt x="78105" y="57150"/>
                    <a:pt x="72390" y="52388"/>
                  </a:cubicBezTo>
                  <a:lnTo>
                    <a:pt x="61912" y="41910"/>
                  </a:lnTo>
                  <a:lnTo>
                    <a:pt x="72390" y="31433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6675" y="6668"/>
                    <a:pt x="58103" y="6668"/>
                    <a:pt x="52387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FB3E2D0B-DDD8-4EEC-B463-912F68359E68}"/>
                </a:ext>
              </a:extLst>
            </p:cNvPr>
            <p:cNvSpPr/>
            <p:nvPr/>
          </p:nvSpPr>
          <p:spPr>
            <a:xfrm>
              <a:off x="2099878" y="1451657"/>
              <a:ext cx="140381" cy="140381"/>
            </a:xfrm>
            <a:custGeom>
              <a:avLst/>
              <a:gdLst>
                <a:gd name="connsiteX0" fmla="*/ 53340 w 76200"/>
                <a:gd name="connsiteY0" fmla="*/ 11081 h 76200"/>
                <a:gd name="connsiteX1" fmla="*/ 42863 w 76200"/>
                <a:gd name="connsiteY1" fmla="*/ 22511 h 76200"/>
                <a:gd name="connsiteX2" fmla="*/ 32385 w 76200"/>
                <a:gd name="connsiteY2" fmla="*/ 11081 h 76200"/>
                <a:gd name="connsiteX3" fmla="*/ 11430 w 76200"/>
                <a:gd name="connsiteY3" fmla="*/ 11081 h 76200"/>
                <a:gd name="connsiteX4" fmla="*/ 11430 w 76200"/>
                <a:gd name="connsiteY4" fmla="*/ 31083 h 76200"/>
                <a:gd name="connsiteX5" fmla="*/ 21908 w 76200"/>
                <a:gd name="connsiteY5" fmla="*/ 41561 h 76200"/>
                <a:gd name="connsiteX6" fmla="*/ 11430 w 76200"/>
                <a:gd name="connsiteY6" fmla="*/ 52991 h 76200"/>
                <a:gd name="connsiteX7" fmla="*/ 11430 w 76200"/>
                <a:gd name="connsiteY7" fmla="*/ 72993 h 76200"/>
                <a:gd name="connsiteX8" fmla="*/ 32385 w 76200"/>
                <a:gd name="connsiteY8" fmla="*/ 73946 h 76200"/>
                <a:gd name="connsiteX9" fmla="*/ 42863 w 76200"/>
                <a:gd name="connsiteY9" fmla="*/ 63468 h 76200"/>
                <a:gd name="connsiteX10" fmla="*/ 53340 w 76200"/>
                <a:gd name="connsiteY10" fmla="*/ 73946 h 76200"/>
                <a:gd name="connsiteX11" fmla="*/ 74295 w 76200"/>
                <a:gd name="connsiteY11" fmla="*/ 73946 h 76200"/>
                <a:gd name="connsiteX12" fmla="*/ 74295 w 76200"/>
                <a:gd name="connsiteY12" fmla="*/ 53943 h 76200"/>
                <a:gd name="connsiteX13" fmla="*/ 63818 w 76200"/>
                <a:gd name="connsiteY13" fmla="*/ 42513 h 76200"/>
                <a:gd name="connsiteX14" fmla="*/ 74295 w 76200"/>
                <a:gd name="connsiteY14" fmla="*/ 32036 h 76200"/>
                <a:gd name="connsiteX15" fmla="*/ 74295 w 76200"/>
                <a:gd name="connsiteY15" fmla="*/ 11081 h 76200"/>
                <a:gd name="connsiteX16" fmla="*/ 53340 w 76200"/>
                <a:gd name="connsiteY16" fmla="*/ 110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3340" y="11081"/>
                  </a:moveTo>
                  <a:lnTo>
                    <a:pt x="42863" y="22511"/>
                  </a:lnTo>
                  <a:lnTo>
                    <a:pt x="32385" y="11081"/>
                  </a:lnTo>
                  <a:cubicBezTo>
                    <a:pt x="26670" y="6318"/>
                    <a:pt x="17145" y="6318"/>
                    <a:pt x="11430" y="11081"/>
                  </a:cubicBezTo>
                  <a:cubicBezTo>
                    <a:pt x="5715" y="15843"/>
                    <a:pt x="5715" y="26321"/>
                    <a:pt x="11430" y="31083"/>
                  </a:cubicBezTo>
                  <a:lnTo>
                    <a:pt x="21908" y="41561"/>
                  </a:lnTo>
                  <a:lnTo>
                    <a:pt x="11430" y="52991"/>
                  </a:lnTo>
                  <a:cubicBezTo>
                    <a:pt x="5715" y="58706"/>
                    <a:pt x="5715" y="68231"/>
                    <a:pt x="11430" y="72993"/>
                  </a:cubicBezTo>
                  <a:cubicBezTo>
                    <a:pt x="17145" y="77756"/>
                    <a:pt x="26670" y="79661"/>
                    <a:pt x="32385" y="73946"/>
                  </a:cubicBezTo>
                  <a:lnTo>
                    <a:pt x="42863" y="63468"/>
                  </a:lnTo>
                  <a:lnTo>
                    <a:pt x="53340" y="73946"/>
                  </a:lnTo>
                  <a:cubicBezTo>
                    <a:pt x="59055" y="79661"/>
                    <a:pt x="68580" y="79661"/>
                    <a:pt x="74295" y="73946"/>
                  </a:cubicBezTo>
                  <a:cubicBezTo>
                    <a:pt x="80010" y="68231"/>
                    <a:pt x="80010" y="58706"/>
                    <a:pt x="74295" y="53943"/>
                  </a:cubicBezTo>
                  <a:lnTo>
                    <a:pt x="63818" y="42513"/>
                  </a:lnTo>
                  <a:lnTo>
                    <a:pt x="74295" y="32036"/>
                  </a:lnTo>
                  <a:cubicBezTo>
                    <a:pt x="80010" y="26321"/>
                    <a:pt x="80010" y="16796"/>
                    <a:pt x="74295" y="11081"/>
                  </a:cubicBezTo>
                  <a:cubicBezTo>
                    <a:pt x="68580" y="5366"/>
                    <a:pt x="59055" y="6318"/>
                    <a:pt x="53340" y="1108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35E34903-88D8-4BAA-B175-DC5E85CD3F94}"/>
                </a:ext>
              </a:extLst>
            </p:cNvPr>
            <p:cNvSpPr/>
            <p:nvPr/>
          </p:nvSpPr>
          <p:spPr>
            <a:xfrm>
              <a:off x="2432006" y="145101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09E12805-2E06-4AFC-8C32-D944A5B1CDAB}"/>
                </a:ext>
              </a:extLst>
            </p:cNvPr>
            <p:cNvSpPr/>
            <p:nvPr/>
          </p:nvSpPr>
          <p:spPr>
            <a:xfrm>
              <a:off x="2764134" y="145101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3342 w 76200"/>
                <a:gd name="connsiteY11" fmla="*/ 74295 h 76200"/>
                <a:gd name="connsiteX12" fmla="*/ 73342 w 76200"/>
                <a:gd name="connsiteY12" fmla="*/ 54293 h 76200"/>
                <a:gd name="connsiteX13" fmla="*/ 62865 w 76200"/>
                <a:gd name="connsiteY13" fmla="*/ 43815 h 76200"/>
                <a:gd name="connsiteX14" fmla="*/ 73342 w 76200"/>
                <a:gd name="connsiteY14" fmla="*/ 33338 h 76200"/>
                <a:gd name="connsiteX15" fmla="*/ 73342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7153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3342" y="74295"/>
                  </a:cubicBezTo>
                  <a:cubicBezTo>
                    <a:pt x="79058" y="68580"/>
                    <a:pt x="79058" y="59055"/>
                    <a:pt x="73342" y="54293"/>
                  </a:cubicBezTo>
                  <a:lnTo>
                    <a:pt x="62865" y="43815"/>
                  </a:lnTo>
                  <a:lnTo>
                    <a:pt x="73342" y="33338"/>
                  </a:lnTo>
                  <a:cubicBezTo>
                    <a:pt x="79058" y="27623"/>
                    <a:pt x="79058" y="18098"/>
                    <a:pt x="73342" y="13335"/>
                  </a:cubicBezTo>
                  <a:cubicBezTo>
                    <a:pt x="67628" y="6668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2E6BBE8C-58B8-41FE-9D83-B3FD1EF3A890}"/>
                </a:ext>
              </a:extLst>
            </p:cNvPr>
            <p:cNvSpPr/>
            <p:nvPr/>
          </p:nvSpPr>
          <p:spPr>
            <a:xfrm>
              <a:off x="3096262" y="145101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2863 h 76200"/>
                <a:gd name="connsiteX6" fmla="*/ 11430 w 76200"/>
                <a:gd name="connsiteY6" fmla="*/ 53340 h 76200"/>
                <a:gd name="connsiteX7" fmla="*/ 11430 w 76200"/>
                <a:gd name="connsiteY7" fmla="*/ 73343 h 76200"/>
                <a:gd name="connsiteX8" fmla="*/ 31433 w 76200"/>
                <a:gd name="connsiteY8" fmla="*/ 73343 h 76200"/>
                <a:gd name="connsiteX9" fmla="*/ 41910 w 76200"/>
                <a:gd name="connsiteY9" fmla="*/ 62865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3343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8" y="5715"/>
                    <a:pt x="16193" y="5715"/>
                    <a:pt x="11430" y="11430"/>
                  </a:cubicBezTo>
                  <a:cubicBezTo>
                    <a:pt x="6668" y="17145"/>
                    <a:pt x="5715" y="26670"/>
                    <a:pt x="11430" y="31433"/>
                  </a:cubicBezTo>
                  <a:lnTo>
                    <a:pt x="21908" y="42863"/>
                  </a:lnTo>
                  <a:lnTo>
                    <a:pt x="11430" y="53340"/>
                  </a:lnTo>
                  <a:cubicBezTo>
                    <a:pt x="5715" y="59055"/>
                    <a:pt x="5715" y="68580"/>
                    <a:pt x="11430" y="73343"/>
                  </a:cubicBezTo>
                  <a:cubicBezTo>
                    <a:pt x="17145" y="78105"/>
                    <a:pt x="26670" y="79058"/>
                    <a:pt x="31433" y="73343"/>
                  </a:cubicBezTo>
                  <a:lnTo>
                    <a:pt x="41910" y="62865"/>
                  </a:lnTo>
                  <a:lnTo>
                    <a:pt x="52388" y="74295"/>
                  </a:lnTo>
                  <a:cubicBezTo>
                    <a:pt x="58102" y="80010"/>
                    <a:pt x="67627" y="80010"/>
                    <a:pt x="72390" y="74295"/>
                  </a:cubicBezTo>
                  <a:cubicBezTo>
                    <a:pt x="78105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9058" y="26670"/>
                    <a:pt x="79058" y="17145"/>
                    <a:pt x="73343" y="11430"/>
                  </a:cubicBezTo>
                  <a:cubicBezTo>
                    <a:pt x="67627" y="6668"/>
                    <a:pt x="58102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E8601E4E-7573-4036-8BA0-C5D5F54862C4}"/>
                </a:ext>
              </a:extLst>
            </p:cNvPr>
            <p:cNvSpPr/>
            <p:nvPr/>
          </p:nvSpPr>
          <p:spPr>
            <a:xfrm>
              <a:off x="3428390" y="145101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2B812893-DC43-4F70-9E22-617F7C40707C}"/>
                </a:ext>
              </a:extLst>
            </p:cNvPr>
            <p:cNvSpPr/>
            <p:nvPr/>
          </p:nvSpPr>
          <p:spPr>
            <a:xfrm>
              <a:off x="3760518" y="145101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7150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852714A1-B043-4C72-9565-F337EA7F6977}"/>
                </a:ext>
              </a:extLst>
            </p:cNvPr>
            <p:cNvSpPr/>
            <p:nvPr/>
          </p:nvSpPr>
          <p:spPr>
            <a:xfrm>
              <a:off x="4092647" y="1451014"/>
              <a:ext cx="140381" cy="140381"/>
            </a:xfrm>
            <a:custGeom>
              <a:avLst/>
              <a:gdLst>
                <a:gd name="connsiteX0" fmla="*/ 52387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7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8 h 76200"/>
                <a:gd name="connsiteX13" fmla="*/ 61912 w 76200"/>
                <a:gd name="connsiteY13" fmla="*/ 41910 h 76200"/>
                <a:gd name="connsiteX14" fmla="*/ 72390 w 76200"/>
                <a:gd name="connsiteY14" fmla="*/ 31433 h 76200"/>
                <a:gd name="connsiteX15" fmla="*/ 72390 w 76200"/>
                <a:gd name="connsiteY15" fmla="*/ 11430 h 76200"/>
                <a:gd name="connsiteX16" fmla="*/ 52387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7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7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8105" y="66675"/>
                    <a:pt x="78105" y="57150"/>
                    <a:pt x="72390" y="52388"/>
                  </a:cubicBezTo>
                  <a:lnTo>
                    <a:pt x="61912" y="41910"/>
                  </a:lnTo>
                  <a:lnTo>
                    <a:pt x="72390" y="31433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6675" y="6668"/>
                    <a:pt x="58103" y="6668"/>
                    <a:pt x="52387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384319DC-51BF-407C-80A0-C9FE13CB755C}"/>
                </a:ext>
              </a:extLst>
            </p:cNvPr>
            <p:cNvSpPr/>
            <p:nvPr/>
          </p:nvSpPr>
          <p:spPr>
            <a:xfrm>
              <a:off x="1612709" y="1643738"/>
              <a:ext cx="140381" cy="140381"/>
            </a:xfrm>
            <a:custGeom>
              <a:avLst/>
              <a:gdLst>
                <a:gd name="connsiteX0" fmla="*/ 53340 w 76200"/>
                <a:gd name="connsiteY0" fmla="*/ 11081 h 76200"/>
                <a:gd name="connsiteX1" fmla="*/ 42863 w 76200"/>
                <a:gd name="connsiteY1" fmla="*/ 22511 h 76200"/>
                <a:gd name="connsiteX2" fmla="*/ 32385 w 76200"/>
                <a:gd name="connsiteY2" fmla="*/ 11081 h 76200"/>
                <a:gd name="connsiteX3" fmla="*/ 11430 w 76200"/>
                <a:gd name="connsiteY3" fmla="*/ 11081 h 76200"/>
                <a:gd name="connsiteX4" fmla="*/ 11430 w 76200"/>
                <a:gd name="connsiteY4" fmla="*/ 31083 h 76200"/>
                <a:gd name="connsiteX5" fmla="*/ 21908 w 76200"/>
                <a:gd name="connsiteY5" fmla="*/ 41561 h 76200"/>
                <a:gd name="connsiteX6" fmla="*/ 11430 w 76200"/>
                <a:gd name="connsiteY6" fmla="*/ 52991 h 76200"/>
                <a:gd name="connsiteX7" fmla="*/ 11430 w 76200"/>
                <a:gd name="connsiteY7" fmla="*/ 72993 h 76200"/>
                <a:gd name="connsiteX8" fmla="*/ 32385 w 76200"/>
                <a:gd name="connsiteY8" fmla="*/ 73946 h 76200"/>
                <a:gd name="connsiteX9" fmla="*/ 42863 w 76200"/>
                <a:gd name="connsiteY9" fmla="*/ 63468 h 76200"/>
                <a:gd name="connsiteX10" fmla="*/ 53340 w 76200"/>
                <a:gd name="connsiteY10" fmla="*/ 73946 h 76200"/>
                <a:gd name="connsiteX11" fmla="*/ 74295 w 76200"/>
                <a:gd name="connsiteY11" fmla="*/ 73946 h 76200"/>
                <a:gd name="connsiteX12" fmla="*/ 74295 w 76200"/>
                <a:gd name="connsiteY12" fmla="*/ 53943 h 76200"/>
                <a:gd name="connsiteX13" fmla="*/ 63818 w 76200"/>
                <a:gd name="connsiteY13" fmla="*/ 42513 h 76200"/>
                <a:gd name="connsiteX14" fmla="*/ 74295 w 76200"/>
                <a:gd name="connsiteY14" fmla="*/ 32036 h 76200"/>
                <a:gd name="connsiteX15" fmla="*/ 74295 w 76200"/>
                <a:gd name="connsiteY15" fmla="*/ 11081 h 76200"/>
                <a:gd name="connsiteX16" fmla="*/ 53340 w 76200"/>
                <a:gd name="connsiteY16" fmla="*/ 110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3340" y="11081"/>
                  </a:moveTo>
                  <a:lnTo>
                    <a:pt x="42863" y="22511"/>
                  </a:lnTo>
                  <a:lnTo>
                    <a:pt x="32385" y="11081"/>
                  </a:lnTo>
                  <a:cubicBezTo>
                    <a:pt x="26670" y="6318"/>
                    <a:pt x="17145" y="6318"/>
                    <a:pt x="11430" y="11081"/>
                  </a:cubicBezTo>
                  <a:cubicBezTo>
                    <a:pt x="5715" y="15843"/>
                    <a:pt x="5715" y="26321"/>
                    <a:pt x="11430" y="31083"/>
                  </a:cubicBezTo>
                  <a:lnTo>
                    <a:pt x="21908" y="41561"/>
                  </a:lnTo>
                  <a:lnTo>
                    <a:pt x="11430" y="52991"/>
                  </a:lnTo>
                  <a:cubicBezTo>
                    <a:pt x="5715" y="58706"/>
                    <a:pt x="5715" y="68231"/>
                    <a:pt x="11430" y="72993"/>
                  </a:cubicBezTo>
                  <a:cubicBezTo>
                    <a:pt x="17145" y="77756"/>
                    <a:pt x="26670" y="79661"/>
                    <a:pt x="32385" y="73946"/>
                  </a:cubicBezTo>
                  <a:lnTo>
                    <a:pt x="42863" y="63468"/>
                  </a:lnTo>
                  <a:lnTo>
                    <a:pt x="53340" y="73946"/>
                  </a:lnTo>
                  <a:cubicBezTo>
                    <a:pt x="59055" y="79661"/>
                    <a:pt x="68580" y="79661"/>
                    <a:pt x="74295" y="73946"/>
                  </a:cubicBezTo>
                  <a:cubicBezTo>
                    <a:pt x="80010" y="68231"/>
                    <a:pt x="80010" y="58706"/>
                    <a:pt x="74295" y="53943"/>
                  </a:cubicBezTo>
                  <a:lnTo>
                    <a:pt x="63818" y="42513"/>
                  </a:lnTo>
                  <a:lnTo>
                    <a:pt x="74295" y="32036"/>
                  </a:lnTo>
                  <a:cubicBezTo>
                    <a:pt x="80010" y="26321"/>
                    <a:pt x="80010" y="16796"/>
                    <a:pt x="74295" y="11081"/>
                  </a:cubicBezTo>
                  <a:cubicBezTo>
                    <a:pt x="68580" y="5366"/>
                    <a:pt x="59055" y="6318"/>
                    <a:pt x="53340" y="1108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92CD93FA-1821-442B-91D5-0979DE4E950F}"/>
                </a:ext>
              </a:extLst>
            </p:cNvPr>
            <p:cNvSpPr/>
            <p:nvPr/>
          </p:nvSpPr>
          <p:spPr>
            <a:xfrm>
              <a:off x="1933814" y="1643095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1A70C58B-5D36-4447-ACA6-F8F526146088}"/>
                </a:ext>
              </a:extLst>
            </p:cNvPr>
            <p:cNvSpPr/>
            <p:nvPr/>
          </p:nvSpPr>
          <p:spPr>
            <a:xfrm>
              <a:off x="2265942" y="1643095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3342 w 76200"/>
                <a:gd name="connsiteY11" fmla="*/ 74295 h 76200"/>
                <a:gd name="connsiteX12" fmla="*/ 73342 w 76200"/>
                <a:gd name="connsiteY12" fmla="*/ 54293 h 76200"/>
                <a:gd name="connsiteX13" fmla="*/ 62865 w 76200"/>
                <a:gd name="connsiteY13" fmla="*/ 43815 h 76200"/>
                <a:gd name="connsiteX14" fmla="*/ 73342 w 76200"/>
                <a:gd name="connsiteY14" fmla="*/ 33338 h 76200"/>
                <a:gd name="connsiteX15" fmla="*/ 73342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7153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3342" y="74295"/>
                  </a:cubicBezTo>
                  <a:cubicBezTo>
                    <a:pt x="79058" y="68580"/>
                    <a:pt x="79058" y="59055"/>
                    <a:pt x="73342" y="54293"/>
                  </a:cubicBezTo>
                  <a:lnTo>
                    <a:pt x="62865" y="43815"/>
                  </a:lnTo>
                  <a:lnTo>
                    <a:pt x="73342" y="33338"/>
                  </a:lnTo>
                  <a:cubicBezTo>
                    <a:pt x="79058" y="27623"/>
                    <a:pt x="79058" y="18098"/>
                    <a:pt x="73342" y="13335"/>
                  </a:cubicBezTo>
                  <a:cubicBezTo>
                    <a:pt x="67628" y="6668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3AC2A169-E29A-411E-86F9-33494C79D0DD}"/>
                </a:ext>
              </a:extLst>
            </p:cNvPr>
            <p:cNvSpPr/>
            <p:nvPr/>
          </p:nvSpPr>
          <p:spPr>
            <a:xfrm>
              <a:off x="2598070" y="1643095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2863 h 76200"/>
                <a:gd name="connsiteX6" fmla="*/ 11430 w 76200"/>
                <a:gd name="connsiteY6" fmla="*/ 53340 h 76200"/>
                <a:gd name="connsiteX7" fmla="*/ 11430 w 76200"/>
                <a:gd name="connsiteY7" fmla="*/ 73343 h 76200"/>
                <a:gd name="connsiteX8" fmla="*/ 31433 w 76200"/>
                <a:gd name="connsiteY8" fmla="*/ 73343 h 76200"/>
                <a:gd name="connsiteX9" fmla="*/ 41910 w 76200"/>
                <a:gd name="connsiteY9" fmla="*/ 62865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3343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8" y="5715"/>
                    <a:pt x="16193" y="5715"/>
                    <a:pt x="11430" y="11430"/>
                  </a:cubicBezTo>
                  <a:cubicBezTo>
                    <a:pt x="6668" y="17145"/>
                    <a:pt x="5715" y="26670"/>
                    <a:pt x="11430" y="31433"/>
                  </a:cubicBezTo>
                  <a:lnTo>
                    <a:pt x="21908" y="42863"/>
                  </a:lnTo>
                  <a:lnTo>
                    <a:pt x="11430" y="53340"/>
                  </a:lnTo>
                  <a:cubicBezTo>
                    <a:pt x="5715" y="59055"/>
                    <a:pt x="5715" y="68580"/>
                    <a:pt x="11430" y="73343"/>
                  </a:cubicBezTo>
                  <a:cubicBezTo>
                    <a:pt x="17145" y="78105"/>
                    <a:pt x="26670" y="79058"/>
                    <a:pt x="31433" y="73343"/>
                  </a:cubicBezTo>
                  <a:lnTo>
                    <a:pt x="41910" y="62865"/>
                  </a:lnTo>
                  <a:lnTo>
                    <a:pt x="52388" y="74295"/>
                  </a:lnTo>
                  <a:cubicBezTo>
                    <a:pt x="58102" y="80010"/>
                    <a:pt x="67627" y="80010"/>
                    <a:pt x="72390" y="74295"/>
                  </a:cubicBezTo>
                  <a:cubicBezTo>
                    <a:pt x="78105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9058" y="26670"/>
                    <a:pt x="79058" y="17145"/>
                    <a:pt x="73343" y="11430"/>
                  </a:cubicBezTo>
                  <a:cubicBezTo>
                    <a:pt x="67627" y="6668"/>
                    <a:pt x="58102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572753AE-3A87-44B4-A2FE-A6A708759737}"/>
                </a:ext>
              </a:extLst>
            </p:cNvPr>
            <p:cNvSpPr/>
            <p:nvPr/>
          </p:nvSpPr>
          <p:spPr>
            <a:xfrm>
              <a:off x="2930198" y="1643095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3C052306-B275-4A41-BD0F-C784A5C9E5F1}"/>
                </a:ext>
              </a:extLst>
            </p:cNvPr>
            <p:cNvSpPr/>
            <p:nvPr/>
          </p:nvSpPr>
          <p:spPr>
            <a:xfrm>
              <a:off x="3262326" y="1643095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7150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24485376-1239-476E-A520-63229E452A8B}"/>
                </a:ext>
              </a:extLst>
            </p:cNvPr>
            <p:cNvSpPr/>
            <p:nvPr/>
          </p:nvSpPr>
          <p:spPr>
            <a:xfrm>
              <a:off x="3594454" y="1643095"/>
              <a:ext cx="140381" cy="140381"/>
            </a:xfrm>
            <a:custGeom>
              <a:avLst/>
              <a:gdLst>
                <a:gd name="connsiteX0" fmla="*/ 52387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7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8 h 76200"/>
                <a:gd name="connsiteX13" fmla="*/ 61912 w 76200"/>
                <a:gd name="connsiteY13" fmla="*/ 41910 h 76200"/>
                <a:gd name="connsiteX14" fmla="*/ 72390 w 76200"/>
                <a:gd name="connsiteY14" fmla="*/ 31433 h 76200"/>
                <a:gd name="connsiteX15" fmla="*/ 72390 w 76200"/>
                <a:gd name="connsiteY15" fmla="*/ 11430 h 76200"/>
                <a:gd name="connsiteX16" fmla="*/ 52387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7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7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8105" y="66675"/>
                    <a:pt x="78105" y="57150"/>
                    <a:pt x="72390" y="52388"/>
                  </a:cubicBezTo>
                  <a:lnTo>
                    <a:pt x="61912" y="41910"/>
                  </a:lnTo>
                  <a:lnTo>
                    <a:pt x="72390" y="31433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6675" y="6668"/>
                    <a:pt x="58103" y="6668"/>
                    <a:pt x="52387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E57D6D50-1B6B-4A8F-9DD5-04FA7EE4A7CC}"/>
              </a:ext>
            </a:extLst>
          </p:cNvPr>
          <p:cNvGrpSpPr/>
          <p:nvPr/>
        </p:nvGrpSpPr>
        <p:grpSpPr>
          <a:xfrm>
            <a:off x="9524580" y="3190875"/>
            <a:ext cx="2620319" cy="525185"/>
            <a:chOff x="1612709" y="1258934"/>
            <a:chExt cx="2620319" cy="525185"/>
          </a:xfrm>
        </p:grpSpPr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D59C00BA-A39F-4D7E-889E-B25842CA53AC}"/>
                </a:ext>
              </a:extLst>
            </p:cNvPr>
            <p:cNvSpPr/>
            <p:nvPr/>
          </p:nvSpPr>
          <p:spPr>
            <a:xfrm>
              <a:off x="1933814" y="1259577"/>
              <a:ext cx="140381" cy="140381"/>
            </a:xfrm>
            <a:custGeom>
              <a:avLst/>
              <a:gdLst>
                <a:gd name="connsiteX0" fmla="*/ 53340 w 76200"/>
                <a:gd name="connsiteY0" fmla="*/ 11081 h 76200"/>
                <a:gd name="connsiteX1" fmla="*/ 42863 w 76200"/>
                <a:gd name="connsiteY1" fmla="*/ 22511 h 76200"/>
                <a:gd name="connsiteX2" fmla="*/ 32385 w 76200"/>
                <a:gd name="connsiteY2" fmla="*/ 11081 h 76200"/>
                <a:gd name="connsiteX3" fmla="*/ 11430 w 76200"/>
                <a:gd name="connsiteY3" fmla="*/ 11081 h 76200"/>
                <a:gd name="connsiteX4" fmla="*/ 11430 w 76200"/>
                <a:gd name="connsiteY4" fmla="*/ 31083 h 76200"/>
                <a:gd name="connsiteX5" fmla="*/ 21908 w 76200"/>
                <a:gd name="connsiteY5" fmla="*/ 41561 h 76200"/>
                <a:gd name="connsiteX6" fmla="*/ 11430 w 76200"/>
                <a:gd name="connsiteY6" fmla="*/ 52991 h 76200"/>
                <a:gd name="connsiteX7" fmla="*/ 11430 w 76200"/>
                <a:gd name="connsiteY7" fmla="*/ 72993 h 76200"/>
                <a:gd name="connsiteX8" fmla="*/ 32385 w 76200"/>
                <a:gd name="connsiteY8" fmla="*/ 73946 h 76200"/>
                <a:gd name="connsiteX9" fmla="*/ 42863 w 76200"/>
                <a:gd name="connsiteY9" fmla="*/ 63468 h 76200"/>
                <a:gd name="connsiteX10" fmla="*/ 53340 w 76200"/>
                <a:gd name="connsiteY10" fmla="*/ 73946 h 76200"/>
                <a:gd name="connsiteX11" fmla="*/ 74295 w 76200"/>
                <a:gd name="connsiteY11" fmla="*/ 73946 h 76200"/>
                <a:gd name="connsiteX12" fmla="*/ 74295 w 76200"/>
                <a:gd name="connsiteY12" fmla="*/ 53943 h 76200"/>
                <a:gd name="connsiteX13" fmla="*/ 63818 w 76200"/>
                <a:gd name="connsiteY13" fmla="*/ 42513 h 76200"/>
                <a:gd name="connsiteX14" fmla="*/ 74295 w 76200"/>
                <a:gd name="connsiteY14" fmla="*/ 32036 h 76200"/>
                <a:gd name="connsiteX15" fmla="*/ 74295 w 76200"/>
                <a:gd name="connsiteY15" fmla="*/ 11081 h 76200"/>
                <a:gd name="connsiteX16" fmla="*/ 53340 w 76200"/>
                <a:gd name="connsiteY16" fmla="*/ 110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3340" y="11081"/>
                  </a:moveTo>
                  <a:lnTo>
                    <a:pt x="42863" y="22511"/>
                  </a:lnTo>
                  <a:lnTo>
                    <a:pt x="32385" y="11081"/>
                  </a:lnTo>
                  <a:cubicBezTo>
                    <a:pt x="26670" y="6318"/>
                    <a:pt x="17145" y="6318"/>
                    <a:pt x="11430" y="11081"/>
                  </a:cubicBezTo>
                  <a:cubicBezTo>
                    <a:pt x="5715" y="15843"/>
                    <a:pt x="5715" y="26321"/>
                    <a:pt x="11430" y="31083"/>
                  </a:cubicBezTo>
                  <a:lnTo>
                    <a:pt x="21908" y="41561"/>
                  </a:lnTo>
                  <a:lnTo>
                    <a:pt x="11430" y="52991"/>
                  </a:lnTo>
                  <a:cubicBezTo>
                    <a:pt x="5715" y="58706"/>
                    <a:pt x="5715" y="68231"/>
                    <a:pt x="11430" y="72993"/>
                  </a:cubicBezTo>
                  <a:cubicBezTo>
                    <a:pt x="17145" y="77756"/>
                    <a:pt x="26670" y="79661"/>
                    <a:pt x="32385" y="73946"/>
                  </a:cubicBezTo>
                  <a:lnTo>
                    <a:pt x="42863" y="63468"/>
                  </a:lnTo>
                  <a:lnTo>
                    <a:pt x="53340" y="73946"/>
                  </a:lnTo>
                  <a:cubicBezTo>
                    <a:pt x="59055" y="79661"/>
                    <a:pt x="68580" y="79661"/>
                    <a:pt x="74295" y="73946"/>
                  </a:cubicBezTo>
                  <a:cubicBezTo>
                    <a:pt x="80010" y="68231"/>
                    <a:pt x="80010" y="58706"/>
                    <a:pt x="74295" y="53943"/>
                  </a:cubicBezTo>
                  <a:lnTo>
                    <a:pt x="63818" y="42513"/>
                  </a:lnTo>
                  <a:lnTo>
                    <a:pt x="74295" y="32036"/>
                  </a:lnTo>
                  <a:cubicBezTo>
                    <a:pt x="80010" y="26321"/>
                    <a:pt x="80010" y="16796"/>
                    <a:pt x="74295" y="11081"/>
                  </a:cubicBezTo>
                  <a:cubicBezTo>
                    <a:pt x="68580" y="5366"/>
                    <a:pt x="59055" y="6318"/>
                    <a:pt x="53340" y="1108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57C448EB-B79D-41BA-9646-AB0B71CFBDE3}"/>
                </a:ext>
              </a:extLst>
            </p:cNvPr>
            <p:cNvSpPr/>
            <p:nvPr/>
          </p:nvSpPr>
          <p:spPr>
            <a:xfrm>
              <a:off x="2265942" y="125893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0D48E348-4F2D-46A6-B15F-1DE62033A548}"/>
                </a:ext>
              </a:extLst>
            </p:cNvPr>
            <p:cNvSpPr/>
            <p:nvPr/>
          </p:nvSpPr>
          <p:spPr>
            <a:xfrm>
              <a:off x="2598070" y="125893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3342 w 76200"/>
                <a:gd name="connsiteY11" fmla="*/ 74295 h 76200"/>
                <a:gd name="connsiteX12" fmla="*/ 73342 w 76200"/>
                <a:gd name="connsiteY12" fmla="*/ 54293 h 76200"/>
                <a:gd name="connsiteX13" fmla="*/ 62865 w 76200"/>
                <a:gd name="connsiteY13" fmla="*/ 43815 h 76200"/>
                <a:gd name="connsiteX14" fmla="*/ 73342 w 76200"/>
                <a:gd name="connsiteY14" fmla="*/ 33338 h 76200"/>
                <a:gd name="connsiteX15" fmla="*/ 73342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7153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3342" y="74295"/>
                  </a:cubicBezTo>
                  <a:cubicBezTo>
                    <a:pt x="79058" y="68580"/>
                    <a:pt x="79058" y="59055"/>
                    <a:pt x="73342" y="54293"/>
                  </a:cubicBezTo>
                  <a:lnTo>
                    <a:pt x="62865" y="43815"/>
                  </a:lnTo>
                  <a:lnTo>
                    <a:pt x="73342" y="33338"/>
                  </a:lnTo>
                  <a:cubicBezTo>
                    <a:pt x="79058" y="27623"/>
                    <a:pt x="79058" y="18098"/>
                    <a:pt x="73342" y="13335"/>
                  </a:cubicBezTo>
                  <a:cubicBezTo>
                    <a:pt x="67628" y="6668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4F2318FA-7F9A-4941-B427-8327B3099DCA}"/>
                </a:ext>
              </a:extLst>
            </p:cNvPr>
            <p:cNvSpPr/>
            <p:nvPr/>
          </p:nvSpPr>
          <p:spPr>
            <a:xfrm>
              <a:off x="2930198" y="125893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2863 h 76200"/>
                <a:gd name="connsiteX6" fmla="*/ 11430 w 76200"/>
                <a:gd name="connsiteY6" fmla="*/ 53340 h 76200"/>
                <a:gd name="connsiteX7" fmla="*/ 11430 w 76200"/>
                <a:gd name="connsiteY7" fmla="*/ 73343 h 76200"/>
                <a:gd name="connsiteX8" fmla="*/ 31433 w 76200"/>
                <a:gd name="connsiteY8" fmla="*/ 73343 h 76200"/>
                <a:gd name="connsiteX9" fmla="*/ 41910 w 76200"/>
                <a:gd name="connsiteY9" fmla="*/ 62865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3343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8" y="5715"/>
                    <a:pt x="16193" y="5715"/>
                    <a:pt x="11430" y="11430"/>
                  </a:cubicBezTo>
                  <a:cubicBezTo>
                    <a:pt x="6668" y="17145"/>
                    <a:pt x="5715" y="26670"/>
                    <a:pt x="11430" y="31433"/>
                  </a:cubicBezTo>
                  <a:lnTo>
                    <a:pt x="21908" y="42863"/>
                  </a:lnTo>
                  <a:lnTo>
                    <a:pt x="11430" y="53340"/>
                  </a:lnTo>
                  <a:cubicBezTo>
                    <a:pt x="5715" y="59055"/>
                    <a:pt x="5715" y="68580"/>
                    <a:pt x="11430" y="73343"/>
                  </a:cubicBezTo>
                  <a:cubicBezTo>
                    <a:pt x="17145" y="78105"/>
                    <a:pt x="26670" y="79058"/>
                    <a:pt x="31433" y="73343"/>
                  </a:cubicBezTo>
                  <a:lnTo>
                    <a:pt x="41910" y="62865"/>
                  </a:lnTo>
                  <a:lnTo>
                    <a:pt x="52388" y="74295"/>
                  </a:lnTo>
                  <a:cubicBezTo>
                    <a:pt x="58102" y="80010"/>
                    <a:pt x="67627" y="80010"/>
                    <a:pt x="72390" y="74295"/>
                  </a:cubicBezTo>
                  <a:cubicBezTo>
                    <a:pt x="78105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9058" y="26670"/>
                    <a:pt x="79058" y="17145"/>
                    <a:pt x="73343" y="11430"/>
                  </a:cubicBezTo>
                  <a:cubicBezTo>
                    <a:pt x="67627" y="6668"/>
                    <a:pt x="58102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11D17FE1-56BD-42C8-958C-3791EF3452C7}"/>
                </a:ext>
              </a:extLst>
            </p:cNvPr>
            <p:cNvSpPr/>
            <p:nvPr/>
          </p:nvSpPr>
          <p:spPr>
            <a:xfrm>
              <a:off x="3262326" y="125893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B324662D-172B-481B-AE07-481FBD3C1BFE}"/>
                </a:ext>
              </a:extLst>
            </p:cNvPr>
            <p:cNvSpPr/>
            <p:nvPr/>
          </p:nvSpPr>
          <p:spPr>
            <a:xfrm>
              <a:off x="3594454" y="125893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7150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FF764CF5-6156-49B3-9C0B-64CA00896F34}"/>
                </a:ext>
              </a:extLst>
            </p:cNvPr>
            <p:cNvSpPr/>
            <p:nvPr/>
          </p:nvSpPr>
          <p:spPr>
            <a:xfrm>
              <a:off x="3926582" y="1258934"/>
              <a:ext cx="140381" cy="140381"/>
            </a:xfrm>
            <a:custGeom>
              <a:avLst/>
              <a:gdLst>
                <a:gd name="connsiteX0" fmla="*/ 52387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7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8 h 76200"/>
                <a:gd name="connsiteX13" fmla="*/ 61912 w 76200"/>
                <a:gd name="connsiteY13" fmla="*/ 41910 h 76200"/>
                <a:gd name="connsiteX14" fmla="*/ 72390 w 76200"/>
                <a:gd name="connsiteY14" fmla="*/ 31433 h 76200"/>
                <a:gd name="connsiteX15" fmla="*/ 72390 w 76200"/>
                <a:gd name="connsiteY15" fmla="*/ 11430 h 76200"/>
                <a:gd name="connsiteX16" fmla="*/ 52387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7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7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8105" y="66675"/>
                    <a:pt x="78105" y="57150"/>
                    <a:pt x="72390" y="52388"/>
                  </a:cubicBezTo>
                  <a:lnTo>
                    <a:pt x="61912" y="41910"/>
                  </a:lnTo>
                  <a:lnTo>
                    <a:pt x="72390" y="31433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6675" y="6668"/>
                    <a:pt x="58103" y="6668"/>
                    <a:pt x="52387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E35E758D-E385-487B-8C28-EB51C7D0FFA2}"/>
                </a:ext>
              </a:extLst>
            </p:cNvPr>
            <p:cNvSpPr/>
            <p:nvPr/>
          </p:nvSpPr>
          <p:spPr>
            <a:xfrm>
              <a:off x="2099878" y="1451657"/>
              <a:ext cx="140381" cy="140381"/>
            </a:xfrm>
            <a:custGeom>
              <a:avLst/>
              <a:gdLst>
                <a:gd name="connsiteX0" fmla="*/ 53340 w 76200"/>
                <a:gd name="connsiteY0" fmla="*/ 11081 h 76200"/>
                <a:gd name="connsiteX1" fmla="*/ 42863 w 76200"/>
                <a:gd name="connsiteY1" fmla="*/ 22511 h 76200"/>
                <a:gd name="connsiteX2" fmla="*/ 32385 w 76200"/>
                <a:gd name="connsiteY2" fmla="*/ 11081 h 76200"/>
                <a:gd name="connsiteX3" fmla="*/ 11430 w 76200"/>
                <a:gd name="connsiteY3" fmla="*/ 11081 h 76200"/>
                <a:gd name="connsiteX4" fmla="*/ 11430 w 76200"/>
                <a:gd name="connsiteY4" fmla="*/ 31083 h 76200"/>
                <a:gd name="connsiteX5" fmla="*/ 21908 w 76200"/>
                <a:gd name="connsiteY5" fmla="*/ 41561 h 76200"/>
                <a:gd name="connsiteX6" fmla="*/ 11430 w 76200"/>
                <a:gd name="connsiteY6" fmla="*/ 52991 h 76200"/>
                <a:gd name="connsiteX7" fmla="*/ 11430 w 76200"/>
                <a:gd name="connsiteY7" fmla="*/ 72993 h 76200"/>
                <a:gd name="connsiteX8" fmla="*/ 32385 w 76200"/>
                <a:gd name="connsiteY8" fmla="*/ 73946 h 76200"/>
                <a:gd name="connsiteX9" fmla="*/ 42863 w 76200"/>
                <a:gd name="connsiteY9" fmla="*/ 63468 h 76200"/>
                <a:gd name="connsiteX10" fmla="*/ 53340 w 76200"/>
                <a:gd name="connsiteY10" fmla="*/ 73946 h 76200"/>
                <a:gd name="connsiteX11" fmla="*/ 74295 w 76200"/>
                <a:gd name="connsiteY11" fmla="*/ 73946 h 76200"/>
                <a:gd name="connsiteX12" fmla="*/ 74295 w 76200"/>
                <a:gd name="connsiteY12" fmla="*/ 53943 h 76200"/>
                <a:gd name="connsiteX13" fmla="*/ 63818 w 76200"/>
                <a:gd name="connsiteY13" fmla="*/ 42513 h 76200"/>
                <a:gd name="connsiteX14" fmla="*/ 74295 w 76200"/>
                <a:gd name="connsiteY14" fmla="*/ 32036 h 76200"/>
                <a:gd name="connsiteX15" fmla="*/ 74295 w 76200"/>
                <a:gd name="connsiteY15" fmla="*/ 11081 h 76200"/>
                <a:gd name="connsiteX16" fmla="*/ 53340 w 76200"/>
                <a:gd name="connsiteY16" fmla="*/ 110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3340" y="11081"/>
                  </a:moveTo>
                  <a:lnTo>
                    <a:pt x="42863" y="22511"/>
                  </a:lnTo>
                  <a:lnTo>
                    <a:pt x="32385" y="11081"/>
                  </a:lnTo>
                  <a:cubicBezTo>
                    <a:pt x="26670" y="6318"/>
                    <a:pt x="17145" y="6318"/>
                    <a:pt x="11430" y="11081"/>
                  </a:cubicBezTo>
                  <a:cubicBezTo>
                    <a:pt x="5715" y="15843"/>
                    <a:pt x="5715" y="26321"/>
                    <a:pt x="11430" y="31083"/>
                  </a:cubicBezTo>
                  <a:lnTo>
                    <a:pt x="21908" y="41561"/>
                  </a:lnTo>
                  <a:lnTo>
                    <a:pt x="11430" y="52991"/>
                  </a:lnTo>
                  <a:cubicBezTo>
                    <a:pt x="5715" y="58706"/>
                    <a:pt x="5715" y="68231"/>
                    <a:pt x="11430" y="72993"/>
                  </a:cubicBezTo>
                  <a:cubicBezTo>
                    <a:pt x="17145" y="77756"/>
                    <a:pt x="26670" y="79661"/>
                    <a:pt x="32385" y="73946"/>
                  </a:cubicBezTo>
                  <a:lnTo>
                    <a:pt x="42863" y="63468"/>
                  </a:lnTo>
                  <a:lnTo>
                    <a:pt x="53340" y="73946"/>
                  </a:lnTo>
                  <a:cubicBezTo>
                    <a:pt x="59055" y="79661"/>
                    <a:pt x="68580" y="79661"/>
                    <a:pt x="74295" y="73946"/>
                  </a:cubicBezTo>
                  <a:cubicBezTo>
                    <a:pt x="80010" y="68231"/>
                    <a:pt x="80010" y="58706"/>
                    <a:pt x="74295" y="53943"/>
                  </a:cubicBezTo>
                  <a:lnTo>
                    <a:pt x="63818" y="42513"/>
                  </a:lnTo>
                  <a:lnTo>
                    <a:pt x="74295" y="32036"/>
                  </a:lnTo>
                  <a:cubicBezTo>
                    <a:pt x="80010" y="26321"/>
                    <a:pt x="80010" y="16796"/>
                    <a:pt x="74295" y="11081"/>
                  </a:cubicBezTo>
                  <a:cubicBezTo>
                    <a:pt x="68580" y="5366"/>
                    <a:pt x="59055" y="6318"/>
                    <a:pt x="53340" y="1108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8B9FCEC6-F04C-470F-9EF7-8D5EB466AD2C}"/>
                </a:ext>
              </a:extLst>
            </p:cNvPr>
            <p:cNvSpPr/>
            <p:nvPr/>
          </p:nvSpPr>
          <p:spPr>
            <a:xfrm>
              <a:off x="2432006" y="145101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B2F82922-3FBB-480C-9EC0-EA9981CF9844}"/>
                </a:ext>
              </a:extLst>
            </p:cNvPr>
            <p:cNvSpPr/>
            <p:nvPr/>
          </p:nvSpPr>
          <p:spPr>
            <a:xfrm>
              <a:off x="2764134" y="145101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3342 w 76200"/>
                <a:gd name="connsiteY11" fmla="*/ 74295 h 76200"/>
                <a:gd name="connsiteX12" fmla="*/ 73342 w 76200"/>
                <a:gd name="connsiteY12" fmla="*/ 54293 h 76200"/>
                <a:gd name="connsiteX13" fmla="*/ 62865 w 76200"/>
                <a:gd name="connsiteY13" fmla="*/ 43815 h 76200"/>
                <a:gd name="connsiteX14" fmla="*/ 73342 w 76200"/>
                <a:gd name="connsiteY14" fmla="*/ 33338 h 76200"/>
                <a:gd name="connsiteX15" fmla="*/ 73342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7153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3342" y="74295"/>
                  </a:cubicBezTo>
                  <a:cubicBezTo>
                    <a:pt x="79058" y="68580"/>
                    <a:pt x="79058" y="59055"/>
                    <a:pt x="73342" y="54293"/>
                  </a:cubicBezTo>
                  <a:lnTo>
                    <a:pt x="62865" y="43815"/>
                  </a:lnTo>
                  <a:lnTo>
                    <a:pt x="73342" y="33338"/>
                  </a:lnTo>
                  <a:cubicBezTo>
                    <a:pt x="79058" y="27623"/>
                    <a:pt x="79058" y="18098"/>
                    <a:pt x="73342" y="13335"/>
                  </a:cubicBezTo>
                  <a:cubicBezTo>
                    <a:pt x="67628" y="6668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353444EA-7B1F-472A-B91F-97AA048D32B5}"/>
                </a:ext>
              </a:extLst>
            </p:cNvPr>
            <p:cNvSpPr/>
            <p:nvPr/>
          </p:nvSpPr>
          <p:spPr>
            <a:xfrm>
              <a:off x="3096262" y="145101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2863 h 76200"/>
                <a:gd name="connsiteX6" fmla="*/ 11430 w 76200"/>
                <a:gd name="connsiteY6" fmla="*/ 53340 h 76200"/>
                <a:gd name="connsiteX7" fmla="*/ 11430 w 76200"/>
                <a:gd name="connsiteY7" fmla="*/ 73343 h 76200"/>
                <a:gd name="connsiteX8" fmla="*/ 31433 w 76200"/>
                <a:gd name="connsiteY8" fmla="*/ 73343 h 76200"/>
                <a:gd name="connsiteX9" fmla="*/ 41910 w 76200"/>
                <a:gd name="connsiteY9" fmla="*/ 62865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3343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8" y="5715"/>
                    <a:pt x="16193" y="5715"/>
                    <a:pt x="11430" y="11430"/>
                  </a:cubicBezTo>
                  <a:cubicBezTo>
                    <a:pt x="6668" y="17145"/>
                    <a:pt x="5715" y="26670"/>
                    <a:pt x="11430" y="31433"/>
                  </a:cubicBezTo>
                  <a:lnTo>
                    <a:pt x="21908" y="42863"/>
                  </a:lnTo>
                  <a:lnTo>
                    <a:pt x="11430" y="53340"/>
                  </a:lnTo>
                  <a:cubicBezTo>
                    <a:pt x="5715" y="59055"/>
                    <a:pt x="5715" y="68580"/>
                    <a:pt x="11430" y="73343"/>
                  </a:cubicBezTo>
                  <a:cubicBezTo>
                    <a:pt x="17145" y="78105"/>
                    <a:pt x="26670" y="79058"/>
                    <a:pt x="31433" y="73343"/>
                  </a:cubicBezTo>
                  <a:lnTo>
                    <a:pt x="41910" y="62865"/>
                  </a:lnTo>
                  <a:lnTo>
                    <a:pt x="52388" y="74295"/>
                  </a:lnTo>
                  <a:cubicBezTo>
                    <a:pt x="58102" y="80010"/>
                    <a:pt x="67627" y="80010"/>
                    <a:pt x="72390" y="74295"/>
                  </a:cubicBezTo>
                  <a:cubicBezTo>
                    <a:pt x="78105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9058" y="26670"/>
                    <a:pt x="79058" y="17145"/>
                    <a:pt x="73343" y="11430"/>
                  </a:cubicBezTo>
                  <a:cubicBezTo>
                    <a:pt x="67627" y="6668"/>
                    <a:pt x="58102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1B8C623E-ACA6-46CC-BBBF-EBB8DCF1F00D}"/>
                </a:ext>
              </a:extLst>
            </p:cNvPr>
            <p:cNvSpPr/>
            <p:nvPr/>
          </p:nvSpPr>
          <p:spPr>
            <a:xfrm>
              <a:off x="3428390" y="145101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C6392E33-123F-4FA4-93CF-E229273CB8D8}"/>
                </a:ext>
              </a:extLst>
            </p:cNvPr>
            <p:cNvSpPr/>
            <p:nvPr/>
          </p:nvSpPr>
          <p:spPr>
            <a:xfrm>
              <a:off x="3760518" y="145101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7150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383FF851-9ECB-4E64-8B05-0F2D6B20B763}"/>
                </a:ext>
              </a:extLst>
            </p:cNvPr>
            <p:cNvSpPr/>
            <p:nvPr/>
          </p:nvSpPr>
          <p:spPr>
            <a:xfrm>
              <a:off x="4092647" y="1451014"/>
              <a:ext cx="140381" cy="140381"/>
            </a:xfrm>
            <a:custGeom>
              <a:avLst/>
              <a:gdLst>
                <a:gd name="connsiteX0" fmla="*/ 52387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7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8 h 76200"/>
                <a:gd name="connsiteX13" fmla="*/ 61912 w 76200"/>
                <a:gd name="connsiteY13" fmla="*/ 41910 h 76200"/>
                <a:gd name="connsiteX14" fmla="*/ 72390 w 76200"/>
                <a:gd name="connsiteY14" fmla="*/ 31433 h 76200"/>
                <a:gd name="connsiteX15" fmla="*/ 72390 w 76200"/>
                <a:gd name="connsiteY15" fmla="*/ 11430 h 76200"/>
                <a:gd name="connsiteX16" fmla="*/ 52387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7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7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8105" y="66675"/>
                    <a:pt x="78105" y="57150"/>
                    <a:pt x="72390" y="52388"/>
                  </a:cubicBezTo>
                  <a:lnTo>
                    <a:pt x="61912" y="41910"/>
                  </a:lnTo>
                  <a:lnTo>
                    <a:pt x="72390" y="31433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6675" y="6668"/>
                    <a:pt x="58103" y="6668"/>
                    <a:pt x="52387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F428B28F-5100-4B29-A291-4A2617AB055E}"/>
                </a:ext>
              </a:extLst>
            </p:cNvPr>
            <p:cNvSpPr/>
            <p:nvPr/>
          </p:nvSpPr>
          <p:spPr>
            <a:xfrm>
              <a:off x="1612709" y="1643738"/>
              <a:ext cx="140381" cy="140381"/>
            </a:xfrm>
            <a:custGeom>
              <a:avLst/>
              <a:gdLst>
                <a:gd name="connsiteX0" fmla="*/ 53340 w 76200"/>
                <a:gd name="connsiteY0" fmla="*/ 11081 h 76200"/>
                <a:gd name="connsiteX1" fmla="*/ 42863 w 76200"/>
                <a:gd name="connsiteY1" fmla="*/ 22511 h 76200"/>
                <a:gd name="connsiteX2" fmla="*/ 32385 w 76200"/>
                <a:gd name="connsiteY2" fmla="*/ 11081 h 76200"/>
                <a:gd name="connsiteX3" fmla="*/ 11430 w 76200"/>
                <a:gd name="connsiteY3" fmla="*/ 11081 h 76200"/>
                <a:gd name="connsiteX4" fmla="*/ 11430 w 76200"/>
                <a:gd name="connsiteY4" fmla="*/ 31083 h 76200"/>
                <a:gd name="connsiteX5" fmla="*/ 21908 w 76200"/>
                <a:gd name="connsiteY5" fmla="*/ 41561 h 76200"/>
                <a:gd name="connsiteX6" fmla="*/ 11430 w 76200"/>
                <a:gd name="connsiteY6" fmla="*/ 52991 h 76200"/>
                <a:gd name="connsiteX7" fmla="*/ 11430 w 76200"/>
                <a:gd name="connsiteY7" fmla="*/ 72993 h 76200"/>
                <a:gd name="connsiteX8" fmla="*/ 32385 w 76200"/>
                <a:gd name="connsiteY8" fmla="*/ 73946 h 76200"/>
                <a:gd name="connsiteX9" fmla="*/ 42863 w 76200"/>
                <a:gd name="connsiteY9" fmla="*/ 63468 h 76200"/>
                <a:gd name="connsiteX10" fmla="*/ 53340 w 76200"/>
                <a:gd name="connsiteY10" fmla="*/ 73946 h 76200"/>
                <a:gd name="connsiteX11" fmla="*/ 74295 w 76200"/>
                <a:gd name="connsiteY11" fmla="*/ 73946 h 76200"/>
                <a:gd name="connsiteX12" fmla="*/ 74295 w 76200"/>
                <a:gd name="connsiteY12" fmla="*/ 53943 h 76200"/>
                <a:gd name="connsiteX13" fmla="*/ 63818 w 76200"/>
                <a:gd name="connsiteY13" fmla="*/ 42513 h 76200"/>
                <a:gd name="connsiteX14" fmla="*/ 74295 w 76200"/>
                <a:gd name="connsiteY14" fmla="*/ 32036 h 76200"/>
                <a:gd name="connsiteX15" fmla="*/ 74295 w 76200"/>
                <a:gd name="connsiteY15" fmla="*/ 11081 h 76200"/>
                <a:gd name="connsiteX16" fmla="*/ 53340 w 76200"/>
                <a:gd name="connsiteY16" fmla="*/ 110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3340" y="11081"/>
                  </a:moveTo>
                  <a:lnTo>
                    <a:pt x="42863" y="22511"/>
                  </a:lnTo>
                  <a:lnTo>
                    <a:pt x="32385" y="11081"/>
                  </a:lnTo>
                  <a:cubicBezTo>
                    <a:pt x="26670" y="6318"/>
                    <a:pt x="17145" y="6318"/>
                    <a:pt x="11430" y="11081"/>
                  </a:cubicBezTo>
                  <a:cubicBezTo>
                    <a:pt x="5715" y="15843"/>
                    <a:pt x="5715" y="26321"/>
                    <a:pt x="11430" y="31083"/>
                  </a:cubicBezTo>
                  <a:lnTo>
                    <a:pt x="21908" y="41561"/>
                  </a:lnTo>
                  <a:lnTo>
                    <a:pt x="11430" y="52991"/>
                  </a:lnTo>
                  <a:cubicBezTo>
                    <a:pt x="5715" y="58706"/>
                    <a:pt x="5715" y="68231"/>
                    <a:pt x="11430" y="72993"/>
                  </a:cubicBezTo>
                  <a:cubicBezTo>
                    <a:pt x="17145" y="77756"/>
                    <a:pt x="26670" y="79661"/>
                    <a:pt x="32385" y="73946"/>
                  </a:cubicBezTo>
                  <a:lnTo>
                    <a:pt x="42863" y="63468"/>
                  </a:lnTo>
                  <a:lnTo>
                    <a:pt x="53340" y="73946"/>
                  </a:lnTo>
                  <a:cubicBezTo>
                    <a:pt x="59055" y="79661"/>
                    <a:pt x="68580" y="79661"/>
                    <a:pt x="74295" y="73946"/>
                  </a:cubicBezTo>
                  <a:cubicBezTo>
                    <a:pt x="80010" y="68231"/>
                    <a:pt x="80010" y="58706"/>
                    <a:pt x="74295" y="53943"/>
                  </a:cubicBezTo>
                  <a:lnTo>
                    <a:pt x="63818" y="42513"/>
                  </a:lnTo>
                  <a:lnTo>
                    <a:pt x="74295" y="32036"/>
                  </a:lnTo>
                  <a:cubicBezTo>
                    <a:pt x="80010" y="26321"/>
                    <a:pt x="80010" y="16796"/>
                    <a:pt x="74295" y="11081"/>
                  </a:cubicBezTo>
                  <a:cubicBezTo>
                    <a:pt x="68580" y="5366"/>
                    <a:pt x="59055" y="6318"/>
                    <a:pt x="53340" y="1108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B5E4AD8D-C5A2-4F29-B10A-6FACA727D5E8}"/>
                </a:ext>
              </a:extLst>
            </p:cNvPr>
            <p:cNvSpPr/>
            <p:nvPr/>
          </p:nvSpPr>
          <p:spPr>
            <a:xfrm>
              <a:off x="1933814" y="1643095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99A3C00B-F733-4775-A82A-E37134C65700}"/>
                </a:ext>
              </a:extLst>
            </p:cNvPr>
            <p:cNvSpPr/>
            <p:nvPr/>
          </p:nvSpPr>
          <p:spPr>
            <a:xfrm>
              <a:off x="2265942" y="1643095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3342 w 76200"/>
                <a:gd name="connsiteY11" fmla="*/ 74295 h 76200"/>
                <a:gd name="connsiteX12" fmla="*/ 73342 w 76200"/>
                <a:gd name="connsiteY12" fmla="*/ 54293 h 76200"/>
                <a:gd name="connsiteX13" fmla="*/ 62865 w 76200"/>
                <a:gd name="connsiteY13" fmla="*/ 43815 h 76200"/>
                <a:gd name="connsiteX14" fmla="*/ 73342 w 76200"/>
                <a:gd name="connsiteY14" fmla="*/ 33338 h 76200"/>
                <a:gd name="connsiteX15" fmla="*/ 73342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7153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3342" y="74295"/>
                  </a:cubicBezTo>
                  <a:cubicBezTo>
                    <a:pt x="79058" y="68580"/>
                    <a:pt x="79058" y="59055"/>
                    <a:pt x="73342" y="54293"/>
                  </a:cubicBezTo>
                  <a:lnTo>
                    <a:pt x="62865" y="43815"/>
                  </a:lnTo>
                  <a:lnTo>
                    <a:pt x="73342" y="33338"/>
                  </a:lnTo>
                  <a:cubicBezTo>
                    <a:pt x="79058" y="27623"/>
                    <a:pt x="79058" y="18098"/>
                    <a:pt x="73342" y="13335"/>
                  </a:cubicBezTo>
                  <a:cubicBezTo>
                    <a:pt x="67628" y="6668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470FFB39-45C0-4D9A-84C4-694F1D9C968A}"/>
                </a:ext>
              </a:extLst>
            </p:cNvPr>
            <p:cNvSpPr/>
            <p:nvPr/>
          </p:nvSpPr>
          <p:spPr>
            <a:xfrm>
              <a:off x="2598070" y="1643095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2863 h 76200"/>
                <a:gd name="connsiteX6" fmla="*/ 11430 w 76200"/>
                <a:gd name="connsiteY6" fmla="*/ 53340 h 76200"/>
                <a:gd name="connsiteX7" fmla="*/ 11430 w 76200"/>
                <a:gd name="connsiteY7" fmla="*/ 73343 h 76200"/>
                <a:gd name="connsiteX8" fmla="*/ 31433 w 76200"/>
                <a:gd name="connsiteY8" fmla="*/ 73343 h 76200"/>
                <a:gd name="connsiteX9" fmla="*/ 41910 w 76200"/>
                <a:gd name="connsiteY9" fmla="*/ 62865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3343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8" y="5715"/>
                    <a:pt x="16193" y="5715"/>
                    <a:pt x="11430" y="11430"/>
                  </a:cubicBezTo>
                  <a:cubicBezTo>
                    <a:pt x="6668" y="17145"/>
                    <a:pt x="5715" y="26670"/>
                    <a:pt x="11430" y="31433"/>
                  </a:cubicBezTo>
                  <a:lnTo>
                    <a:pt x="21908" y="42863"/>
                  </a:lnTo>
                  <a:lnTo>
                    <a:pt x="11430" y="53340"/>
                  </a:lnTo>
                  <a:cubicBezTo>
                    <a:pt x="5715" y="59055"/>
                    <a:pt x="5715" y="68580"/>
                    <a:pt x="11430" y="73343"/>
                  </a:cubicBezTo>
                  <a:cubicBezTo>
                    <a:pt x="17145" y="78105"/>
                    <a:pt x="26670" y="79058"/>
                    <a:pt x="31433" y="73343"/>
                  </a:cubicBezTo>
                  <a:lnTo>
                    <a:pt x="41910" y="62865"/>
                  </a:lnTo>
                  <a:lnTo>
                    <a:pt x="52388" y="74295"/>
                  </a:lnTo>
                  <a:cubicBezTo>
                    <a:pt x="58102" y="80010"/>
                    <a:pt x="67627" y="80010"/>
                    <a:pt x="72390" y="74295"/>
                  </a:cubicBezTo>
                  <a:cubicBezTo>
                    <a:pt x="78105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9058" y="26670"/>
                    <a:pt x="79058" y="17145"/>
                    <a:pt x="73343" y="11430"/>
                  </a:cubicBezTo>
                  <a:cubicBezTo>
                    <a:pt x="67627" y="6668"/>
                    <a:pt x="58102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2E56C65A-2633-43DD-B150-89E78EF4A801}"/>
                </a:ext>
              </a:extLst>
            </p:cNvPr>
            <p:cNvSpPr/>
            <p:nvPr/>
          </p:nvSpPr>
          <p:spPr>
            <a:xfrm>
              <a:off x="2930198" y="1643095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E6C67CA1-0189-470B-92A3-633CB976CF6C}"/>
                </a:ext>
              </a:extLst>
            </p:cNvPr>
            <p:cNvSpPr/>
            <p:nvPr/>
          </p:nvSpPr>
          <p:spPr>
            <a:xfrm>
              <a:off x="3262326" y="1643095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7150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160FDA22-62F7-4D95-95E9-485433E52D04}"/>
                </a:ext>
              </a:extLst>
            </p:cNvPr>
            <p:cNvSpPr/>
            <p:nvPr/>
          </p:nvSpPr>
          <p:spPr>
            <a:xfrm>
              <a:off x="3594454" y="1643095"/>
              <a:ext cx="140381" cy="140381"/>
            </a:xfrm>
            <a:custGeom>
              <a:avLst/>
              <a:gdLst>
                <a:gd name="connsiteX0" fmla="*/ 52387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7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8 h 76200"/>
                <a:gd name="connsiteX13" fmla="*/ 61912 w 76200"/>
                <a:gd name="connsiteY13" fmla="*/ 41910 h 76200"/>
                <a:gd name="connsiteX14" fmla="*/ 72390 w 76200"/>
                <a:gd name="connsiteY14" fmla="*/ 31433 h 76200"/>
                <a:gd name="connsiteX15" fmla="*/ 72390 w 76200"/>
                <a:gd name="connsiteY15" fmla="*/ 11430 h 76200"/>
                <a:gd name="connsiteX16" fmla="*/ 52387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7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7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8105" y="66675"/>
                    <a:pt x="78105" y="57150"/>
                    <a:pt x="72390" y="52388"/>
                  </a:cubicBezTo>
                  <a:lnTo>
                    <a:pt x="61912" y="41910"/>
                  </a:lnTo>
                  <a:lnTo>
                    <a:pt x="72390" y="31433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6675" y="6668"/>
                    <a:pt x="58103" y="6668"/>
                    <a:pt x="52387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7757244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4CFCEA34-2B2B-47DF-A969-4A12CD1BADAD}"/>
              </a:ext>
            </a:extLst>
          </p:cNvPr>
          <p:cNvSpPr/>
          <p:nvPr/>
        </p:nvSpPr>
        <p:spPr>
          <a:xfrm>
            <a:off x="4440872" y="520174"/>
            <a:ext cx="3310257" cy="5817652"/>
          </a:xfrm>
          <a:custGeom>
            <a:avLst/>
            <a:gdLst>
              <a:gd name="connsiteX0" fmla="*/ 0 w 3310257"/>
              <a:gd name="connsiteY0" fmla="*/ 0 h 5817652"/>
              <a:gd name="connsiteX1" fmla="*/ 3310257 w 3310257"/>
              <a:gd name="connsiteY1" fmla="*/ 0 h 5817652"/>
              <a:gd name="connsiteX2" fmla="*/ 3310257 w 3310257"/>
              <a:gd name="connsiteY2" fmla="*/ 836248 h 5817652"/>
              <a:gd name="connsiteX3" fmla="*/ 3213002 w 3310257"/>
              <a:gd name="connsiteY3" fmla="*/ 846650 h 5817652"/>
              <a:gd name="connsiteX4" fmla="*/ 3213002 w 3310257"/>
              <a:gd name="connsiteY4" fmla="*/ 97255 h 5817652"/>
              <a:gd name="connsiteX5" fmla="*/ 97255 w 3310257"/>
              <a:gd name="connsiteY5" fmla="*/ 97255 h 5817652"/>
              <a:gd name="connsiteX6" fmla="*/ 97255 w 3310257"/>
              <a:gd name="connsiteY6" fmla="*/ 5720397 h 5817652"/>
              <a:gd name="connsiteX7" fmla="*/ 3213002 w 3310257"/>
              <a:gd name="connsiteY7" fmla="*/ 5720397 h 5817652"/>
              <a:gd name="connsiteX8" fmla="*/ 3213002 w 3310257"/>
              <a:gd name="connsiteY8" fmla="*/ 1814862 h 5817652"/>
              <a:gd name="connsiteX9" fmla="*/ 3310257 w 3310257"/>
              <a:gd name="connsiteY9" fmla="*/ 1769061 h 5817652"/>
              <a:gd name="connsiteX10" fmla="*/ 3310257 w 3310257"/>
              <a:gd name="connsiteY10" fmla="*/ 5817652 h 5817652"/>
              <a:gd name="connsiteX11" fmla="*/ 0 w 3310257"/>
              <a:gd name="connsiteY11" fmla="*/ 5817652 h 5817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310257" h="5817652">
                <a:moveTo>
                  <a:pt x="0" y="0"/>
                </a:moveTo>
                <a:lnTo>
                  <a:pt x="3310257" y="0"/>
                </a:lnTo>
                <a:lnTo>
                  <a:pt x="3310257" y="836248"/>
                </a:lnTo>
                <a:lnTo>
                  <a:pt x="3213002" y="846650"/>
                </a:lnTo>
                <a:lnTo>
                  <a:pt x="3213002" y="97255"/>
                </a:lnTo>
                <a:lnTo>
                  <a:pt x="97255" y="97255"/>
                </a:lnTo>
                <a:lnTo>
                  <a:pt x="97255" y="5720397"/>
                </a:lnTo>
                <a:lnTo>
                  <a:pt x="3213002" y="5720397"/>
                </a:lnTo>
                <a:lnTo>
                  <a:pt x="3213002" y="1814862"/>
                </a:lnTo>
                <a:lnTo>
                  <a:pt x="3310257" y="1769061"/>
                </a:lnTo>
                <a:lnTo>
                  <a:pt x="3310257" y="5817652"/>
                </a:lnTo>
                <a:lnTo>
                  <a:pt x="0" y="581765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2EACE2C-F0BB-4B26-BDA0-E1B66FC049A7}"/>
              </a:ext>
            </a:extLst>
          </p:cNvPr>
          <p:cNvSpPr txBox="1"/>
          <p:nvPr/>
        </p:nvSpPr>
        <p:spPr>
          <a:xfrm>
            <a:off x="6166338" y="4264400"/>
            <a:ext cx="4777152" cy="830997"/>
          </a:xfrm>
          <a:prstGeom prst="rect">
            <a:avLst/>
          </a:prstGeom>
          <a:solidFill>
            <a:schemeClr val="tx1"/>
          </a:solidFill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Section</a:t>
            </a:r>
            <a:r>
              <a:rPr kumimoji="0" lang="en-US" altLang="ko-KR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 </a:t>
            </a:r>
            <a:r>
              <a:rPr kumimoji="0" lang="en-US" altLang="ko-KR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Break</a:t>
            </a:r>
            <a:endParaRPr kumimoji="0" lang="ko-KR" altLang="en-US" sz="4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7CD60F-31E5-47BD-825E-DF5FFB019C06}"/>
              </a:ext>
            </a:extLst>
          </p:cNvPr>
          <p:cNvSpPr txBox="1"/>
          <p:nvPr/>
        </p:nvSpPr>
        <p:spPr>
          <a:xfrm>
            <a:off x="6186487" y="5027484"/>
            <a:ext cx="4777096" cy="379656"/>
          </a:xfrm>
          <a:prstGeom prst="rect">
            <a:avLst/>
          </a:prstGeom>
          <a:solidFill>
            <a:schemeClr val="tx1"/>
          </a:solidFill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67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Insert the Sub Title of Your Presentation</a:t>
            </a:r>
            <a:endParaRPr kumimoji="0" lang="ko-KR" altLang="en-US" sz="1867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sp>
        <p:nvSpPr>
          <p:cNvPr id="20" name="Diamond 19">
            <a:extLst>
              <a:ext uri="{FF2B5EF4-FFF2-40B4-BE49-F238E27FC236}">
                <a16:creationId xmlns:a16="http://schemas.microsoft.com/office/drawing/2014/main" id="{A5EE27D8-95BC-4C2B-A5E4-871ED71E0E6B}"/>
              </a:ext>
            </a:extLst>
          </p:cNvPr>
          <p:cNvSpPr/>
          <p:nvPr/>
        </p:nvSpPr>
        <p:spPr>
          <a:xfrm>
            <a:off x="10434449" y="4809191"/>
            <a:ext cx="436586" cy="436586"/>
          </a:xfrm>
          <a:prstGeom prst="diamond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1" name="Diamond 20">
            <a:extLst>
              <a:ext uri="{FF2B5EF4-FFF2-40B4-BE49-F238E27FC236}">
                <a16:creationId xmlns:a16="http://schemas.microsoft.com/office/drawing/2014/main" id="{BC534616-0BCD-4067-8087-DE544782CB21}"/>
              </a:ext>
            </a:extLst>
          </p:cNvPr>
          <p:cNvSpPr/>
          <p:nvPr/>
        </p:nvSpPr>
        <p:spPr>
          <a:xfrm>
            <a:off x="5777148" y="4529363"/>
            <a:ext cx="436586" cy="436586"/>
          </a:xfrm>
          <a:prstGeom prst="diamond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2" name="Diamond 21">
            <a:extLst>
              <a:ext uri="{FF2B5EF4-FFF2-40B4-BE49-F238E27FC236}">
                <a16:creationId xmlns:a16="http://schemas.microsoft.com/office/drawing/2014/main" id="{C171DE97-77C5-4A0B-BEA9-833C9EFB78A8}"/>
              </a:ext>
            </a:extLst>
          </p:cNvPr>
          <p:cNvSpPr/>
          <p:nvPr/>
        </p:nvSpPr>
        <p:spPr>
          <a:xfrm>
            <a:off x="8796675" y="3704744"/>
            <a:ext cx="436586" cy="436586"/>
          </a:xfrm>
          <a:prstGeom prst="diamond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3" name="Diamond 22">
            <a:extLst>
              <a:ext uri="{FF2B5EF4-FFF2-40B4-BE49-F238E27FC236}">
                <a16:creationId xmlns:a16="http://schemas.microsoft.com/office/drawing/2014/main" id="{79A68489-6042-4357-813B-5263918D63B0}"/>
              </a:ext>
            </a:extLst>
          </p:cNvPr>
          <p:cNvSpPr/>
          <p:nvPr/>
        </p:nvSpPr>
        <p:spPr>
          <a:xfrm>
            <a:off x="1622410" y="3490545"/>
            <a:ext cx="432491" cy="432491"/>
          </a:xfrm>
          <a:prstGeom prst="diamond">
            <a:avLst/>
          </a:prstGeom>
          <a:noFill/>
          <a:ln w="254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4" name="Diamond 23">
            <a:extLst>
              <a:ext uri="{FF2B5EF4-FFF2-40B4-BE49-F238E27FC236}">
                <a16:creationId xmlns:a16="http://schemas.microsoft.com/office/drawing/2014/main" id="{2AB2AC16-42AE-4DD6-B958-37D751F8BBAF}"/>
              </a:ext>
            </a:extLst>
          </p:cNvPr>
          <p:cNvSpPr/>
          <p:nvPr/>
        </p:nvSpPr>
        <p:spPr>
          <a:xfrm>
            <a:off x="4664894" y="1380238"/>
            <a:ext cx="436586" cy="436586"/>
          </a:xfrm>
          <a:prstGeom prst="diamond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DB644EFE-AF32-4444-BDAE-6DB0D5402C27}"/>
              </a:ext>
            </a:extLst>
          </p:cNvPr>
          <p:cNvGrpSpPr/>
          <p:nvPr/>
        </p:nvGrpSpPr>
        <p:grpSpPr>
          <a:xfrm>
            <a:off x="4903574" y="5518743"/>
            <a:ext cx="2620319" cy="525185"/>
            <a:chOff x="1612709" y="1258934"/>
            <a:chExt cx="2620319" cy="525185"/>
          </a:xfrm>
        </p:grpSpPr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7B14F5DF-7995-4171-92AD-CCA126DC3297}"/>
                </a:ext>
              </a:extLst>
            </p:cNvPr>
            <p:cNvSpPr/>
            <p:nvPr/>
          </p:nvSpPr>
          <p:spPr>
            <a:xfrm>
              <a:off x="1933814" y="1259577"/>
              <a:ext cx="140381" cy="140381"/>
            </a:xfrm>
            <a:custGeom>
              <a:avLst/>
              <a:gdLst>
                <a:gd name="connsiteX0" fmla="*/ 53340 w 76200"/>
                <a:gd name="connsiteY0" fmla="*/ 11081 h 76200"/>
                <a:gd name="connsiteX1" fmla="*/ 42863 w 76200"/>
                <a:gd name="connsiteY1" fmla="*/ 22511 h 76200"/>
                <a:gd name="connsiteX2" fmla="*/ 32385 w 76200"/>
                <a:gd name="connsiteY2" fmla="*/ 11081 h 76200"/>
                <a:gd name="connsiteX3" fmla="*/ 11430 w 76200"/>
                <a:gd name="connsiteY3" fmla="*/ 11081 h 76200"/>
                <a:gd name="connsiteX4" fmla="*/ 11430 w 76200"/>
                <a:gd name="connsiteY4" fmla="*/ 31083 h 76200"/>
                <a:gd name="connsiteX5" fmla="*/ 21908 w 76200"/>
                <a:gd name="connsiteY5" fmla="*/ 41561 h 76200"/>
                <a:gd name="connsiteX6" fmla="*/ 11430 w 76200"/>
                <a:gd name="connsiteY6" fmla="*/ 52991 h 76200"/>
                <a:gd name="connsiteX7" fmla="*/ 11430 w 76200"/>
                <a:gd name="connsiteY7" fmla="*/ 72993 h 76200"/>
                <a:gd name="connsiteX8" fmla="*/ 32385 w 76200"/>
                <a:gd name="connsiteY8" fmla="*/ 73946 h 76200"/>
                <a:gd name="connsiteX9" fmla="*/ 42863 w 76200"/>
                <a:gd name="connsiteY9" fmla="*/ 63468 h 76200"/>
                <a:gd name="connsiteX10" fmla="*/ 53340 w 76200"/>
                <a:gd name="connsiteY10" fmla="*/ 73946 h 76200"/>
                <a:gd name="connsiteX11" fmla="*/ 74295 w 76200"/>
                <a:gd name="connsiteY11" fmla="*/ 73946 h 76200"/>
                <a:gd name="connsiteX12" fmla="*/ 74295 w 76200"/>
                <a:gd name="connsiteY12" fmla="*/ 53943 h 76200"/>
                <a:gd name="connsiteX13" fmla="*/ 63818 w 76200"/>
                <a:gd name="connsiteY13" fmla="*/ 42513 h 76200"/>
                <a:gd name="connsiteX14" fmla="*/ 74295 w 76200"/>
                <a:gd name="connsiteY14" fmla="*/ 32036 h 76200"/>
                <a:gd name="connsiteX15" fmla="*/ 74295 w 76200"/>
                <a:gd name="connsiteY15" fmla="*/ 11081 h 76200"/>
                <a:gd name="connsiteX16" fmla="*/ 53340 w 76200"/>
                <a:gd name="connsiteY16" fmla="*/ 110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3340" y="11081"/>
                  </a:moveTo>
                  <a:lnTo>
                    <a:pt x="42863" y="22511"/>
                  </a:lnTo>
                  <a:lnTo>
                    <a:pt x="32385" y="11081"/>
                  </a:lnTo>
                  <a:cubicBezTo>
                    <a:pt x="26670" y="6318"/>
                    <a:pt x="17145" y="6318"/>
                    <a:pt x="11430" y="11081"/>
                  </a:cubicBezTo>
                  <a:cubicBezTo>
                    <a:pt x="5715" y="15843"/>
                    <a:pt x="5715" y="26321"/>
                    <a:pt x="11430" y="31083"/>
                  </a:cubicBezTo>
                  <a:lnTo>
                    <a:pt x="21908" y="41561"/>
                  </a:lnTo>
                  <a:lnTo>
                    <a:pt x="11430" y="52991"/>
                  </a:lnTo>
                  <a:cubicBezTo>
                    <a:pt x="5715" y="58706"/>
                    <a:pt x="5715" y="68231"/>
                    <a:pt x="11430" y="72993"/>
                  </a:cubicBezTo>
                  <a:cubicBezTo>
                    <a:pt x="17145" y="77756"/>
                    <a:pt x="26670" y="79661"/>
                    <a:pt x="32385" y="73946"/>
                  </a:cubicBezTo>
                  <a:lnTo>
                    <a:pt x="42863" y="63468"/>
                  </a:lnTo>
                  <a:lnTo>
                    <a:pt x="53340" y="73946"/>
                  </a:lnTo>
                  <a:cubicBezTo>
                    <a:pt x="59055" y="79661"/>
                    <a:pt x="68580" y="79661"/>
                    <a:pt x="74295" y="73946"/>
                  </a:cubicBezTo>
                  <a:cubicBezTo>
                    <a:pt x="80010" y="68231"/>
                    <a:pt x="80010" y="58706"/>
                    <a:pt x="74295" y="53943"/>
                  </a:cubicBezTo>
                  <a:lnTo>
                    <a:pt x="63818" y="42513"/>
                  </a:lnTo>
                  <a:lnTo>
                    <a:pt x="74295" y="32036"/>
                  </a:lnTo>
                  <a:cubicBezTo>
                    <a:pt x="80010" y="26321"/>
                    <a:pt x="80010" y="16796"/>
                    <a:pt x="74295" y="11081"/>
                  </a:cubicBezTo>
                  <a:cubicBezTo>
                    <a:pt x="68580" y="5366"/>
                    <a:pt x="59055" y="6318"/>
                    <a:pt x="53340" y="1108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6B0E23EA-5CBC-4DA5-875C-C12A5FF5DE00}"/>
                </a:ext>
              </a:extLst>
            </p:cNvPr>
            <p:cNvSpPr/>
            <p:nvPr/>
          </p:nvSpPr>
          <p:spPr>
            <a:xfrm>
              <a:off x="2265942" y="125893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000AF6C3-73CD-4D8F-BBB6-3D4B9884FA04}"/>
                </a:ext>
              </a:extLst>
            </p:cNvPr>
            <p:cNvSpPr/>
            <p:nvPr/>
          </p:nvSpPr>
          <p:spPr>
            <a:xfrm>
              <a:off x="2598070" y="125893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3342 w 76200"/>
                <a:gd name="connsiteY11" fmla="*/ 74295 h 76200"/>
                <a:gd name="connsiteX12" fmla="*/ 73342 w 76200"/>
                <a:gd name="connsiteY12" fmla="*/ 54293 h 76200"/>
                <a:gd name="connsiteX13" fmla="*/ 62865 w 76200"/>
                <a:gd name="connsiteY13" fmla="*/ 43815 h 76200"/>
                <a:gd name="connsiteX14" fmla="*/ 73342 w 76200"/>
                <a:gd name="connsiteY14" fmla="*/ 33338 h 76200"/>
                <a:gd name="connsiteX15" fmla="*/ 73342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7153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3342" y="74295"/>
                  </a:cubicBezTo>
                  <a:cubicBezTo>
                    <a:pt x="79058" y="68580"/>
                    <a:pt x="79058" y="59055"/>
                    <a:pt x="73342" y="54293"/>
                  </a:cubicBezTo>
                  <a:lnTo>
                    <a:pt x="62865" y="43815"/>
                  </a:lnTo>
                  <a:lnTo>
                    <a:pt x="73342" y="33338"/>
                  </a:lnTo>
                  <a:cubicBezTo>
                    <a:pt x="79058" y="27623"/>
                    <a:pt x="79058" y="18098"/>
                    <a:pt x="73342" y="13335"/>
                  </a:cubicBezTo>
                  <a:cubicBezTo>
                    <a:pt x="67628" y="6668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9188DE90-673F-4A21-8AF8-CF516EA07AA7}"/>
                </a:ext>
              </a:extLst>
            </p:cNvPr>
            <p:cNvSpPr/>
            <p:nvPr/>
          </p:nvSpPr>
          <p:spPr>
            <a:xfrm>
              <a:off x="2930198" y="125893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2863 h 76200"/>
                <a:gd name="connsiteX6" fmla="*/ 11430 w 76200"/>
                <a:gd name="connsiteY6" fmla="*/ 53340 h 76200"/>
                <a:gd name="connsiteX7" fmla="*/ 11430 w 76200"/>
                <a:gd name="connsiteY7" fmla="*/ 73343 h 76200"/>
                <a:gd name="connsiteX8" fmla="*/ 31433 w 76200"/>
                <a:gd name="connsiteY8" fmla="*/ 73343 h 76200"/>
                <a:gd name="connsiteX9" fmla="*/ 41910 w 76200"/>
                <a:gd name="connsiteY9" fmla="*/ 62865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3343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8" y="5715"/>
                    <a:pt x="16193" y="5715"/>
                    <a:pt x="11430" y="11430"/>
                  </a:cubicBezTo>
                  <a:cubicBezTo>
                    <a:pt x="6668" y="17145"/>
                    <a:pt x="5715" y="26670"/>
                    <a:pt x="11430" y="31433"/>
                  </a:cubicBezTo>
                  <a:lnTo>
                    <a:pt x="21908" y="42863"/>
                  </a:lnTo>
                  <a:lnTo>
                    <a:pt x="11430" y="53340"/>
                  </a:lnTo>
                  <a:cubicBezTo>
                    <a:pt x="5715" y="59055"/>
                    <a:pt x="5715" y="68580"/>
                    <a:pt x="11430" y="73343"/>
                  </a:cubicBezTo>
                  <a:cubicBezTo>
                    <a:pt x="17145" y="78105"/>
                    <a:pt x="26670" y="79058"/>
                    <a:pt x="31433" y="73343"/>
                  </a:cubicBezTo>
                  <a:lnTo>
                    <a:pt x="41910" y="62865"/>
                  </a:lnTo>
                  <a:lnTo>
                    <a:pt x="52388" y="74295"/>
                  </a:lnTo>
                  <a:cubicBezTo>
                    <a:pt x="58102" y="80010"/>
                    <a:pt x="67627" y="80010"/>
                    <a:pt x="72390" y="74295"/>
                  </a:cubicBezTo>
                  <a:cubicBezTo>
                    <a:pt x="78105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9058" y="26670"/>
                    <a:pt x="79058" y="17145"/>
                    <a:pt x="73343" y="11430"/>
                  </a:cubicBezTo>
                  <a:cubicBezTo>
                    <a:pt x="67627" y="6668"/>
                    <a:pt x="58102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4D834BC7-4AF0-47E2-BA33-97D656B140ED}"/>
                </a:ext>
              </a:extLst>
            </p:cNvPr>
            <p:cNvSpPr/>
            <p:nvPr/>
          </p:nvSpPr>
          <p:spPr>
            <a:xfrm>
              <a:off x="3262326" y="125893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46F8CA51-3E91-4801-AB3A-298961DAB127}"/>
                </a:ext>
              </a:extLst>
            </p:cNvPr>
            <p:cNvSpPr/>
            <p:nvPr/>
          </p:nvSpPr>
          <p:spPr>
            <a:xfrm>
              <a:off x="3594454" y="125893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7150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FC26A5AE-0363-4168-8B93-99221BA32068}"/>
                </a:ext>
              </a:extLst>
            </p:cNvPr>
            <p:cNvSpPr/>
            <p:nvPr/>
          </p:nvSpPr>
          <p:spPr>
            <a:xfrm>
              <a:off x="3926582" y="1258934"/>
              <a:ext cx="140381" cy="140381"/>
            </a:xfrm>
            <a:custGeom>
              <a:avLst/>
              <a:gdLst>
                <a:gd name="connsiteX0" fmla="*/ 52387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7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8 h 76200"/>
                <a:gd name="connsiteX13" fmla="*/ 61912 w 76200"/>
                <a:gd name="connsiteY13" fmla="*/ 41910 h 76200"/>
                <a:gd name="connsiteX14" fmla="*/ 72390 w 76200"/>
                <a:gd name="connsiteY14" fmla="*/ 31433 h 76200"/>
                <a:gd name="connsiteX15" fmla="*/ 72390 w 76200"/>
                <a:gd name="connsiteY15" fmla="*/ 11430 h 76200"/>
                <a:gd name="connsiteX16" fmla="*/ 52387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7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7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8105" y="66675"/>
                    <a:pt x="78105" y="57150"/>
                    <a:pt x="72390" y="52388"/>
                  </a:cubicBezTo>
                  <a:lnTo>
                    <a:pt x="61912" y="41910"/>
                  </a:lnTo>
                  <a:lnTo>
                    <a:pt x="72390" y="31433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6675" y="6668"/>
                    <a:pt x="58103" y="6668"/>
                    <a:pt x="52387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51584E0B-43FE-41C2-900C-1AD69BD92E33}"/>
                </a:ext>
              </a:extLst>
            </p:cNvPr>
            <p:cNvSpPr/>
            <p:nvPr/>
          </p:nvSpPr>
          <p:spPr>
            <a:xfrm>
              <a:off x="2099878" y="1451657"/>
              <a:ext cx="140381" cy="140381"/>
            </a:xfrm>
            <a:custGeom>
              <a:avLst/>
              <a:gdLst>
                <a:gd name="connsiteX0" fmla="*/ 53340 w 76200"/>
                <a:gd name="connsiteY0" fmla="*/ 11081 h 76200"/>
                <a:gd name="connsiteX1" fmla="*/ 42863 w 76200"/>
                <a:gd name="connsiteY1" fmla="*/ 22511 h 76200"/>
                <a:gd name="connsiteX2" fmla="*/ 32385 w 76200"/>
                <a:gd name="connsiteY2" fmla="*/ 11081 h 76200"/>
                <a:gd name="connsiteX3" fmla="*/ 11430 w 76200"/>
                <a:gd name="connsiteY3" fmla="*/ 11081 h 76200"/>
                <a:gd name="connsiteX4" fmla="*/ 11430 w 76200"/>
                <a:gd name="connsiteY4" fmla="*/ 31083 h 76200"/>
                <a:gd name="connsiteX5" fmla="*/ 21908 w 76200"/>
                <a:gd name="connsiteY5" fmla="*/ 41561 h 76200"/>
                <a:gd name="connsiteX6" fmla="*/ 11430 w 76200"/>
                <a:gd name="connsiteY6" fmla="*/ 52991 h 76200"/>
                <a:gd name="connsiteX7" fmla="*/ 11430 w 76200"/>
                <a:gd name="connsiteY7" fmla="*/ 72993 h 76200"/>
                <a:gd name="connsiteX8" fmla="*/ 32385 w 76200"/>
                <a:gd name="connsiteY8" fmla="*/ 73946 h 76200"/>
                <a:gd name="connsiteX9" fmla="*/ 42863 w 76200"/>
                <a:gd name="connsiteY9" fmla="*/ 63468 h 76200"/>
                <a:gd name="connsiteX10" fmla="*/ 53340 w 76200"/>
                <a:gd name="connsiteY10" fmla="*/ 73946 h 76200"/>
                <a:gd name="connsiteX11" fmla="*/ 74295 w 76200"/>
                <a:gd name="connsiteY11" fmla="*/ 73946 h 76200"/>
                <a:gd name="connsiteX12" fmla="*/ 74295 w 76200"/>
                <a:gd name="connsiteY12" fmla="*/ 53943 h 76200"/>
                <a:gd name="connsiteX13" fmla="*/ 63818 w 76200"/>
                <a:gd name="connsiteY13" fmla="*/ 42513 h 76200"/>
                <a:gd name="connsiteX14" fmla="*/ 74295 w 76200"/>
                <a:gd name="connsiteY14" fmla="*/ 32036 h 76200"/>
                <a:gd name="connsiteX15" fmla="*/ 74295 w 76200"/>
                <a:gd name="connsiteY15" fmla="*/ 11081 h 76200"/>
                <a:gd name="connsiteX16" fmla="*/ 53340 w 76200"/>
                <a:gd name="connsiteY16" fmla="*/ 110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3340" y="11081"/>
                  </a:moveTo>
                  <a:lnTo>
                    <a:pt x="42863" y="22511"/>
                  </a:lnTo>
                  <a:lnTo>
                    <a:pt x="32385" y="11081"/>
                  </a:lnTo>
                  <a:cubicBezTo>
                    <a:pt x="26670" y="6318"/>
                    <a:pt x="17145" y="6318"/>
                    <a:pt x="11430" y="11081"/>
                  </a:cubicBezTo>
                  <a:cubicBezTo>
                    <a:pt x="5715" y="15843"/>
                    <a:pt x="5715" y="26321"/>
                    <a:pt x="11430" y="31083"/>
                  </a:cubicBezTo>
                  <a:lnTo>
                    <a:pt x="21908" y="41561"/>
                  </a:lnTo>
                  <a:lnTo>
                    <a:pt x="11430" y="52991"/>
                  </a:lnTo>
                  <a:cubicBezTo>
                    <a:pt x="5715" y="58706"/>
                    <a:pt x="5715" y="68231"/>
                    <a:pt x="11430" y="72993"/>
                  </a:cubicBezTo>
                  <a:cubicBezTo>
                    <a:pt x="17145" y="77756"/>
                    <a:pt x="26670" y="79661"/>
                    <a:pt x="32385" y="73946"/>
                  </a:cubicBezTo>
                  <a:lnTo>
                    <a:pt x="42863" y="63468"/>
                  </a:lnTo>
                  <a:lnTo>
                    <a:pt x="53340" y="73946"/>
                  </a:lnTo>
                  <a:cubicBezTo>
                    <a:pt x="59055" y="79661"/>
                    <a:pt x="68580" y="79661"/>
                    <a:pt x="74295" y="73946"/>
                  </a:cubicBezTo>
                  <a:cubicBezTo>
                    <a:pt x="80010" y="68231"/>
                    <a:pt x="80010" y="58706"/>
                    <a:pt x="74295" y="53943"/>
                  </a:cubicBezTo>
                  <a:lnTo>
                    <a:pt x="63818" y="42513"/>
                  </a:lnTo>
                  <a:lnTo>
                    <a:pt x="74295" y="32036"/>
                  </a:lnTo>
                  <a:cubicBezTo>
                    <a:pt x="80010" y="26321"/>
                    <a:pt x="80010" y="16796"/>
                    <a:pt x="74295" y="11081"/>
                  </a:cubicBezTo>
                  <a:cubicBezTo>
                    <a:pt x="68580" y="5366"/>
                    <a:pt x="59055" y="6318"/>
                    <a:pt x="53340" y="1108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D8E7FCE5-62A8-4A31-8A9D-9AEE22DEBFD4}"/>
                </a:ext>
              </a:extLst>
            </p:cNvPr>
            <p:cNvSpPr/>
            <p:nvPr/>
          </p:nvSpPr>
          <p:spPr>
            <a:xfrm>
              <a:off x="2432006" y="145101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7F302706-3D85-4F2E-A2E9-7CAA5328EBD5}"/>
                </a:ext>
              </a:extLst>
            </p:cNvPr>
            <p:cNvSpPr/>
            <p:nvPr/>
          </p:nvSpPr>
          <p:spPr>
            <a:xfrm>
              <a:off x="2764134" y="145101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3342 w 76200"/>
                <a:gd name="connsiteY11" fmla="*/ 74295 h 76200"/>
                <a:gd name="connsiteX12" fmla="*/ 73342 w 76200"/>
                <a:gd name="connsiteY12" fmla="*/ 54293 h 76200"/>
                <a:gd name="connsiteX13" fmla="*/ 62865 w 76200"/>
                <a:gd name="connsiteY13" fmla="*/ 43815 h 76200"/>
                <a:gd name="connsiteX14" fmla="*/ 73342 w 76200"/>
                <a:gd name="connsiteY14" fmla="*/ 33338 h 76200"/>
                <a:gd name="connsiteX15" fmla="*/ 73342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7153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3342" y="74295"/>
                  </a:cubicBezTo>
                  <a:cubicBezTo>
                    <a:pt x="79058" y="68580"/>
                    <a:pt x="79058" y="59055"/>
                    <a:pt x="73342" y="54293"/>
                  </a:cubicBezTo>
                  <a:lnTo>
                    <a:pt x="62865" y="43815"/>
                  </a:lnTo>
                  <a:lnTo>
                    <a:pt x="73342" y="33338"/>
                  </a:lnTo>
                  <a:cubicBezTo>
                    <a:pt x="79058" y="27623"/>
                    <a:pt x="79058" y="18098"/>
                    <a:pt x="73342" y="13335"/>
                  </a:cubicBezTo>
                  <a:cubicBezTo>
                    <a:pt x="67628" y="6668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C5E97B52-A1ED-4B3E-A0FE-16B228A41995}"/>
                </a:ext>
              </a:extLst>
            </p:cNvPr>
            <p:cNvSpPr/>
            <p:nvPr/>
          </p:nvSpPr>
          <p:spPr>
            <a:xfrm>
              <a:off x="3096262" y="145101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2863 h 76200"/>
                <a:gd name="connsiteX6" fmla="*/ 11430 w 76200"/>
                <a:gd name="connsiteY6" fmla="*/ 53340 h 76200"/>
                <a:gd name="connsiteX7" fmla="*/ 11430 w 76200"/>
                <a:gd name="connsiteY7" fmla="*/ 73343 h 76200"/>
                <a:gd name="connsiteX8" fmla="*/ 31433 w 76200"/>
                <a:gd name="connsiteY8" fmla="*/ 73343 h 76200"/>
                <a:gd name="connsiteX9" fmla="*/ 41910 w 76200"/>
                <a:gd name="connsiteY9" fmla="*/ 62865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3343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8" y="5715"/>
                    <a:pt x="16193" y="5715"/>
                    <a:pt x="11430" y="11430"/>
                  </a:cubicBezTo>
                  <a:cubicBezTo>
                    <a:pt x="6668" y="17145"/>
                    <a:pt x="5715" y="26670"/>
                    <a:pt x="11430" y="31433"/>
                  </a:cubicBezTo>
                  <a:lnTo>
                    <a:pt x="21908" y="42863"/>
                  </a:lnTo>
                  <a:lnTo>
                    <a:pt x="11430" y="53340"/>
                  </a:lnTo>
                  <a:cubicBezTo>
                    <a:pt x="5715" y="59055"/>
                    <a:pt x="5715" y="68580"/>
                    <a:pt x="11430" y="73343"/>
                  </a:cubicBezTo>
                  <a:cubicBezTo>
                    <a:pt x="17145" y="78105"/>
                    <a:pt x="26670" y="79058"/>
                    <a:pt x="31433" y="73343"/>
                  </a:cubicBezTo>
                  <a:lnTo>
                    <a:pt x="41910" y="62865"/>
                  </a:lnTo>
                  <a:lnTo>
                    <a:pt x="52388" y="74295"/>
                  </a:lnTo>
                  <a:cubicBezTo>
                    <a:pt x="58102" y="80010"/>
                    <a:pt x="67627" y="80010"/>
                    <a:pt x="72390" y="74295"/>
                  </a:cubicBezTo>
                  <a:cubicBezTo>
                    <a:pt x="78105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9058" y="26670"/>
                    <a:pt x="79058" y="17145"/>
                    <a:pt x="73343" y="11430"/>
                  </a:cubicBezTo>
                  <a:cubicBezTo>
                    <a:pt x="67627" y="6668"/>
                    <a:pt x="58102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85DD4B20-76E9-4FAA-9776-F763D0F5BF3B}"/>
                </a:ext>
              </a:extLst>
            </p:cNvPr>
            <p:cNvSpPr/>
            <p:nvPr/>
          </p:nvSpPr>
          <p:spPr>
            <a:xfrm>
              <a:off x="3428390" y="145101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A0D08D1F-425E-4F5F-8970-47355DE6CE5F}"/>
                </a:ext>
              </a:extLst>
            </p:cNvPr>
            <p:cNvSpPr/>
            <p:nvPr/>
          </p:nvSpPr>
          <p:spPr>
            <a:xfrm>
              <a:off x="3760518" y="145101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7150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1350203F-3F8E-4996-9294-210EB3FC58D1}"/>
                </a:ext>
              </a:extLst>
            </p:cNvPr>
            <p:cNvSpPr/>
            <p:nvPr/>
          </p:nvSpPr>
          <p:spPr>
            <a:xfrm>
              <a:off x="4092647" y="1451014"/>
              <a:ext cx="140381" cy="140381"/>
            </a:xfrm>
            <a:custGeom>
              <a:avLst/>
              <a:gdLst>
                <a:gd name="connsiteX0" fmla="*/ 52387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7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8 h 76200"/>
                <a:gd name="connsiteX13" fmla="*/ 61912 w 76200"/>
                <a:gd name="connsiteY13" fmla="*/ 41910 h 76200"/>
                <a:gd name="connsiteX14" fmla="*/ 72390 w 76200"/>
                <a:gd name="connsiteY14" fmla="*/ 31433 h 76200"/>
                <a:gd name="connsiteX15" fmla="*/ 72390 w 76200"/>
                <a:gd name="connsiteY15" fmla="*/ 11430 h 76200"/>
                <a:gd name="connsiteX16" fmla="*/ 52387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7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7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8105" y="66675"/>
                    <a:pt x="78105" y="57150"/>
                    <a:pt x="72390" y="52388"/>
                  </a:cubicBezTo>
                  <a:lnTo>
                    <a:pt x="61912" y="41910"/>
                  </a:lnTo>
                  <a:lnTo>
                    <a:pt x="72390" y="31433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6675" y="6668"/>
                    <a:pt x="58103" y="6668"/>
                    <a:pt x="52387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2335F41C-880E-43EC-AF4B-CBAA6D5F8978}"/>
                </a:ext>
              </a:extLst>
            </p:cNvPr>
            <p:cNvSpPr/>
            <p:nvPr/>
          </p:nvSpPr>
          <p:spPr>
            <a:xfrm>
              <a:off x="1612709" y="1643738"/>
              <a:ext cx="140381" cy="140381"/>
            </a:xfrm>
            <a:custGeom>
              <a:avLst/>
              <a:gdLst>
                <a:gd name="connsiteX0" fmla="*/ 53340 w 76200"/>
                <a:gd name="connsiteY0" fmla="*/ 11081 h 76200"/>
                <a:gd name="connsiteX1" fmla="*/ 42863 w 76200"/>
                <a:gd name="connsiteY1" fmla="*/ 22511 h 76200"/>
                <a:gd name="connsiteX2" fmla="*/ 32385 w 76200"/>
                <a:gd name="connsiteY2" fmla="*/ 11081 h 76200"/>
                <a:gd name="connsiteX3" fmla="*/ 11430 w 76200"/>
                <a:gd name="connsiteY3" fmla="*/ 11081 h 76200"/>
                <a:gd name="connsiteX4" fmla="*/ 11430 w 76200"/>
                <a:gd name="connsiteY4" fmla="*/ 31083 h 76200"/>
                <a:gd name="connsiteX5" fmla="*/ 21908 w 76200"/>
                <a:gd name="connsiteY5" fmla="*/ 41561 h 76200"/>
                <a:gd name="connsiteX6" fmla="*/ 11430 w 76200"/>
                <a:gd name="connsiteY6" fmla="*/ 52991 h 76200"/>
                <a:gd name="connsiteX7" fmla="*/ 11430 w 76200"/>
                <a:gd name="connsiteY7" fmla="*/ 72993 h 76200"/>
                <a:gd name="connsiteX8" fmla="*/ 32385 w 76200"/>
                <a:gd name="connsiteY8" fmla="*/ 73946 h 76200"/>
                <a:gd name="connsiteX9" fmla="*/ 42863 w 76200"/>
                <a:gd name="connsiteY9" fmla="*/ 63468 h 76200"/>
                <a:gd name="connsiteX10" fmla="*/ 53340 w 76200"/>
                <a:gd name="connsiteY10" fmla="*/ 73946 h 76200"/>
                <a:gd name="connsiteX11" fmla="*/ 74295 w 76200"/>
                <a:gd name="connsiteY11" fmla="*/ 73946 h 76200"/>
                <a:gd name="connsiteX12" fmla="*/ 74295 w 76200"/>
                <a:gd name="connsiteY12" fmla="*/ 53943 h 76200"/>
                <a:gd name="connsiteX13" fmla="*/ 63818 w 76200"/>
                <a:gd name="connsiteY13" fmla="*/ 42513 h 76200"/>
                <a:gd name="connsiteX14" fmla="*/ 74295 w 76200"/>
                <a:gd name="connsiteY14" fmla="*/ 32036 h 76200"/>
                <a:gd name="connsiteX15" fmla="*/ 74295 w 76200"/>
                <a:gd name="connsiteY15" fmla="*/ 11081 h 76200"/>
                <a:gd name="connsiteX16" fmla="*/ 53340 w 76200"/>
                <a:gd name="connsiteY16" fmla="*/ 110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3340" y="11081"/>
                  </a:moveTo>
                  <a:lnTo>
                    <a:pt x="42863" y="22511"/>
                  </a:lnTo>
                  <a:lnTo>
                    <a:pt x="32385" y="11081"/>
                  </a:lnTo>
                  <a:cubicBezTo>
                    <a:pt x="26670" y="6318"/>
                    <a:pt x="17145" y="6318"/>
                    <a:pt x="11430" y="11081"/>
                  </a:cubicBezTo>
                  <a:cubicBezTo>
                    <a:pt x="5715" y="15843"/>
                    <a:pt x="5715" y="26321"/>
                    <a:pt x="11430" y="31083"/>
                  </a:cubicBezTo>
                  <a:lnTo>
                    <a:pt x="21908" y="41561"/>
                  </a:lnTo>
                  <a:lnTo>
                    <a:pt x="11430" y="52991"/>
                  </a:lnTo>
                  <a:cubicBezTo>
                    <a:pt x="5715" y="58706"/>
                    <a:pt x="5715" y="68231"/>
                    <a:pt x="11430" y="72993"/>
                  </a:cubicBezTo>
                  <a:cubicBezTo>
                    <a:pt x="17145" y="77756"/>
                    <a:pt x="26670" y="79661"/>
                    <a:pt x="32385" y="73946"/>
                  </a:cubicBezTo>
                  <a:lnTo>
                    <a:pt x="42863" y="63468"/>
                  </a:lnTo>
                  <a:lnTo>
                    <a:pt x="53340" y="73946"/>
                  </a:lnTo>
                  <a:cubicBezTo>
                    <a:pt x="59055" y="79661"/>
                    <a:pt x="68580" y="79661"/>
                    <a:pt x="74295" y="73946"/>
                  </a:cubicBezTo>
                  <a:cubicBezTo>
                    <a:pt x="80010" y="68231"/>
                    <a:pt x="80010" y="58706"/>
                    <a:pt x="74295" y="53943"/>
                  </a:cubicBezTo>
                  <a:lnTo>
                    <a:pt x="63818" y="42513"/>
                  </a:lnTo>
                  <a:lnTo>
                    <a:pt x="74295" y="32036"/>
                  </a:lnTo>
                  <a:cubicBezTo>
                    <a:pt x="80010" y="26321"/>
                    <a:pt x="80010" y="16796"/>
                    <a:pt x="74295" y="11081"/>
                  </a:cubicBezTo>
                  <a:cubicBezTo>
                    <a:pt x="68580" y="5366"/>
                    <a:pt x="59055" y="6318"/>
                    <a:pt x="53340" y="1108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C21E8FB5-8472-4D6C-B6C3-FE7CB93BE751}"/>
                </a:ext>
              </a:extLst>
            </p:cNvPr>
            <p:cNvSpPr/>
            <p:nvPr/>
          </p:nvSpPr>
          <p:spPr>
            <a:xfrm>
              <a:off x="1933814" y="1643095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E0D52D86-DD4F-40B5-89DF-3B2CE6A930B6}"/>
                </a:ext>
              </a:extLst>
            </p:cNvPr>
            <p:cNvSpPr/>
            <p:nvPr/>
          </p:nvSpPr>
          <p:spPr>
            <a:xfrm>
              <a:off x="2265942" y="1643095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3342 w 76200"/>
                <a:gd name="connsiteY11" fmla="*/ 74295 h 76200"/>
                <a:gd name="connsiteX12" fmla="*/ 73342 w 76200"/>
                <a:gd name="connsiteY12" fmla="*/ 54293 h 76200"/>
                <a:gd name="connsiteX13" fmla="*/ 62865 w 76200"/>
                <a:gd name="connsiteY13" fmla="*/ 43815 h 76200"/>
                <a:gd name="connsiteX14" fmla="*/ 73342 w 76200"/>
                <a:gd name="connsiteY14" fmla="*/ 33338 h 76200"/>
                <a:gd name="connsiteX15" fmla="*/ 73342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7153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3342" y="74295"/>
                  </a:cubicBezTo>
                  <a:cubicBezTo>
                    <a:pt x="79058" y="68580"/>
                    <a:pt x="79058" y="59055"/>
                    <a:pt x="73342" y="54293"/>
                  </a:cubicBezTo>
                  <a:lnTo>
                    <a:pt x="62865" y="43815"/>
                  </a:lnTo>
                  <a:lnTo>
                    <a:pt x="73342" y="33338"/>
                  </a:lnTo>
                  <a:cubicBezTo>
                    <a:pt x="79058" y="27623"/>
                    <a:pt x="79058" y="18098"/>
                    <a:pt x="73342" y="13335"/>
                  </a:cubicBezTo>
                  <a:cubicBezTo>
                    <a:pt x="67628" y="6668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7EA65FD0-A8CE-4B05-A90E-83F34F26A8DD}"/>
                </a:ext>
              </a:extLst>
            </p:cNvPr>
            <p:cNvSpPr/>
            <p:nvPr/>
          </p:nvSpPr>
          <p:spPr>
            <a:xfrm>
              <a:off x="2598070" y="1643095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2863 h 76200"/>
                <a:gd name="connsiteX6" fmla="*/ 11430 w 76200"/>
                <a:gd name="connsiteY6" fmla="*/ 53340 h 76200"/>
                <a:gd name="connsiteX7" fmla="*/ 11430 w 76200"/>
                <a:gd name="connsiteY7" fmla="*/ 73343 h 76200"/>
                <a:gd name="connsiteX8" fmla="*/ 31433 w 76200"/>
                <a:gd name="connsiteY8" fmla="*/ 73343 h 76200"/>
                <a:gd name="connsiteX9" fmla="*/ 41910 w 76200"/>
                <a:gd name="connsiteY9" fmla="*/ 62865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3343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8" y="5715"/>
                    <a:pt x="16193" y="5715"/>
                    <a:pt x="11430" y="11430"/>
                  </a:cubicBezTo>
                  <a:cubicBezTo>
                    <a:pt x="6668" y="17145"/>
                    <a:pt x="5715" y="26670"/>
                    <a:pt x="11430" y="31433"/>
                  </a:cubicBezTo>
                  <a:lnTo>
                    <a:pt x="21908" y="42863"/>
                  </a:lnTo>
                  <a:lnTo>
                    <a:pt x="11430" y="53340"/>
                  </a:lnTo>
                  <a:cubicBezTo>
                    <a:pt x="5715" y="59055"/>
                    <a:pt x="5715" y="68580"/>
                    <a:pt x="11430" y="73343"/>
                  </a:cubicBezTo>
                  <a:cubicBezTo>
                    <a:pt x="17145" y="78105"/>
                    <a:pt x="26670" y="79058"/>
                    <a:pt x="31433" y="73343"/>
                  </a:cubicBezTo>
                  <a:lnTo>
                    <a:pt x="41910" y="62865"/>
                  </a:lnTo>
                  <a:lnTo>
                    <a:pt x="52388" y="74295"/>
                  </a:lnTo>
                  <a:cubicBezTo>
                    <a:pt x="58102" y="80010"/>
                    <a:pt x="67627" y="80010"/>
                    <a:pt x="72390" y="74295"/>
                  </a:cubicBezTo>
                  <a:cubicBezTo>
                    <a:pt x="78105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9058" y="26670"/>
                    <a:pt x="79058" y="17145"/>
                    <a:pt x="73343" y="11430"/>
                  </a:cubicBezTo>
                  <a:cubicBezTo>
                    <a:pt x="67627" y="6668"/>
                    <a:pt x="58102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B2987643-7AC5-4B22-B49D-24CDB36034FE}"/>
                </a:ext>
              </a:extLst>
            </p:cNvPr>
            <p:cNvSpPr/>
            <p:nvPr/>
          </p:nvSpPr>
          <p:spPr>
            <a:xfrm>
              <a:off x="2930198" y="1643095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875F81B6-D99F-46CE-972F-388202BFB0E5}"/>
                </a:ext>
              </a:extLst>
            </p:cNvPr>
            <p:cNvSpPr/>
            <p:nvPr/>
          </p:nvSpPr>
          <p:spPr>
            <a:xfrm>
              <a:off x="3262326" y="1643095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7150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9A6C9CA5-9088-4DE3-BC99-D58FE9DC6180}"/>
                </a:ext>
              </a:extLst>
            </p:cNvPr>
            <p:cNvSpPr/>
            <p:nvPr/>
          </p:nvSpPr>
          <p:spPr>
            <a:xfrm>
              <a:off x="3594454" y="1643095"/>
              <a:ext cx="140381" cy="140381"/>
            </a:xfrm>
            <a:custGeom>
              <a:avLst/>
              <a:gdLst>
                <a:gd name="connsiteX0" fmla="*/ 52387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7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8 h 76200"/>
                <a:gd name="connsiteX13" fmla="*/ 61912 w 76200"/>
                <a:gd name="connsiteY13" fmla="*/ 41910 h 76200"/>
                <a:gd name="connsiteX14" fmla="*/ 72390 w 76200"/>
                <a:gd name="connsiteY14" fmla="*/ 31433 h 76200"/>
                <a:gd name="connsiteX15" fmla="*/ 72390 w 76200"/>
                <a:gd name="connsiteY15" fmla="*/ 11430 h 76200"/>
                <a:gd name="connsiteX16" fmla="*/ 52387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7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7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8105" y="66675"/>
                    <a:pt x="78105" y="57150"/>
                    <a:pt x="72390" y="52388"/>
                  </a:cubicBezTo>
                  <a:lnTo>
                    <a:pt x="61912" y="41910"/>
                  </a:lnTo>
                  <a:lnTo>
                    <a:pt x="72390" y="31433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6675" y="6668"/>
                    <a:pt x="58103" y="6668"/>
                    <a:pt x="52387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2BD7DF76-8A8C-435C-9322-C4D45F235A4A}"/>
              </a:ext>
            </a:extLst>
          </p:cNvPr>
          <p:cNvGrpSpPr/>
          <p:nvPr/>
        </p:nvGrpSpPr>
        <p:grpSpPr>
          <a:xfrm>
            <a:off x="9342582" y="3878505"/>
            <a:ext cx="2620319" cy="525185"/>
            <a:chOff x="1612709" y="1258934"/>
            <a:chExt cx="2620319" cy="525185"/>
          </a:xfrm>
        </p:grpSpPr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E63F3B82-E9B9-46E8-AF4A-DA4A5364C56D}"/>
                </a:ext>
              </a:extLst>
            </p:cNvPr>
            <p:cNvSpPr/>
            <p:nvPr/>
          </p:nvSpPr>
          <p:spPr>
            <a:xfrm>
              <a:off x="1933814" y="1259577"/>
              <a:ext cx="140381" cy="140381"/>
            </a:xfrm>
            <a:custGeom>
              <a:avLst/>
              <a:gdLst>
                <a:gd name="connsiteX0" fmla="*/ 53340 w 76200"/>
                <a:gd name="connsiteY0" fmla="*/ 11081 h 76200"/>
                <a:gd name="connsiteX1" fmla="*/ 42863 w 76200"/>
                <a:gd name="connsiteY1" fmla="*/ 22511 h 76200"/>
                <a:gd name="connsiteX2" fmla="*/ 32385 w 76200"/>
                <a:gd name="connsiteY2" fmla="*/ 11081 h 76200"/>
                <a:gd name="connsiteX3" fmla="*/ 11430 w 76200"/>
                <a:gd name="connsiteY3" fmla="*/ 11081 h 76200"/>
                <a:gd name="connsiteX4" fmla="*/ 11430 w 76200"/>
                <a:gd name="connsiteY4" fmla="*/ 31083 h 76200"/>
                <a:gd name="connsiteX5" fmla="*/ 21908 w 76200"/>
                <a:gd name="connsiteY5" fmla="*/ 41561 h 76200"/>
                <a:gd name="connsiteX6" fmla="*/ 11430 w 76200"/>
                <a:gd name="connsiteY6" fmla="*/ 52991 h 76200"/>
                <a:gd name="connsiteX7" fmla="*/ 11430 w 76200"/>
                <a:gd name="connsiteY7" fmla="*/ 72993 h 76200"/>
                <a:gd name="connsiteX8" fmla="*/ 32385 w 76200"/>
                <a:gd name="connsiteY8" fmla="*/ 73946 h 76200"/>
                <a:gd name="connsiteX9" fmla="*/ 42863 w 76200"/>
                <a:gd name="connsiteY9" fmla="*/ 63468 h 76200"/>
                <a:gd name="connsiteX10" fmla="*/ 53340 w 76200"/>
                <a:gd name="connsiteY10" fmla="*/ 73946 h 76200"/>
                <a:gd name="connsiteX11" fmla="*/ 74295 w 76200"/>
                <a:gd name="connsiteY11" fmla="*/ 73946 h 76200"/>
                <a:gd name="connsiteX12" fmla="*/ 74295 w 76200"/>
                <a:gd name="connsiteY12" fmla="*/ 53943 h 76200"/>
                <a:gd name="connsiteX13" fmla="*/ 63818 w 76200"/>
                <a:gd name="connsiteY13" fmla="*/ 42513 h 76200"/>
                <a:gd name="connsiteX14" fmla="*/ 74295 w 76200"/>
                <a:gd name="connsiteY14" fmla="*/ 32036 h 76200"/>
                <a:gd name="connsiteX15" fmla="*/ 74295 w 76200"/>
                <a:gd name="connsiteY15" fmla="*/ 11081 h 76200"/>
                <a:gd name="connsiteX16" fmla="*/ 53340 w 76200"/>
                <a:gd name="connsiteY16" fmla="*/ 110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3340" y="11081"/>
                  </a:moveTo>
                  <a:lnTo>
                    <a:pt x="42863" y="22511"/>
                  </a:lnTo>
                  <a:lnTo>
                    <a:pt x="32385" y="11081"/>
                  </a:lnTo>
                  <a:cubicBezTo>
                    <a:pt x="26670" y="6318"/>
                    <a:pt x="17145" y="6318"/>
                    <a:pt x="11430" y="11081"/>
                  </a:cubicBezTo>
                  <a:cubicBezTo>
                    <a:pt x="5715" y="15843"/>
                    <a:pt x="5715" y="26321"/>
                    <a:pt x="11430" y="31083"/>
                  </a:cubicBezTo>
                  <a:lnTo>
                    <a:pt x="21908" y="41561"/>
                  </a:lnTo>
                  <a:lnTo>
                    <a:pt x="11430" y="52991"/>
                  </a:lnTo>
                  <a:cubicBezTo>
                    <a:pt x="5715" y="58706"/>
                    <a:pt x="5715" y="68231"/>
                    <a:pt x="11430" y="72993"/>
                  </a:cubicBezTo>
                  <a:cubicBezTo>
                    <a:pt x="17145" y="77756"/>
                    <a:pt x="26670" y="79661"/>
                    <a:pt x="32385" y="73946"/>
                  </a:cubicBezTo>
                  <a:lnTo>
                    <a:pt x="42863" y="63468"/>
                  </a:lnTo>
                  <a:lnTo>
                    <a:pt x="53340" y="73946"/>
                  </a:lnTo>
                  <a:cubicBezTo>
                    <a:pt x="59055" y="79661"/>
                    <a:pt x="68580" y="79661"/>
                    <a:pt x="74295" y="73946"/>
                  </a:cubicBezTo>
                  <a:cubicBezTo>
                    <a:pt x="80010" y="68231"/>
                    <a:pt x="80010" y="58706"/>
                    <a:pt x="74295" y="53943"/>
                  </a:cubicBezTo>
                  <a:lnTo>
                    <a:pt x="63818" y="42513"/>
                  </a:lnTo>
                  <a:lnTo>
                    <a:pt x="74295" y="32036"/>
                  </a:lnTo>
                  <a:cubicBezTo>
                    <a:pt x="80010" y="26321"/>
                    <a:pt x="80010" y="16796"/>
                    <a:pt x="74295" y="11081"/>
                  </a:cubicBezTo>
                  <a:cubicBezTo>
                    <a:pt x="68580" y="5366"/>
                    <a:pt x="59055" y="6318"/>
                    <a:pt x="53340" y="1108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6201B875-16EC-45A3-B065-ECCBB2C796BD}"/>
                </a:ext>
              </a:extLst>
            </p:cNvPr>
            <p:cNvSpPr/>
            <p:nvPr/>
          </p:nvSpPr>
          <p:spPr>
            <a:xfrm>
              <a:off x="2265942" y="125893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0465EC2F-3AA2-4687-9751-437843F40A99}"/>
                </a:ext>
              </a:extLst>
            </p:cNvPr>
            <p:cNvSpPr/>
            <p:nvPr/>
          </p:nvSpPr>
          <p:spPr>
            <a:xfrm>
              <a:off x="2598070" y="125893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3342 w 76200"/>
                <a:gd name="connsiteY11" fmla="*/ 74295 h 76200"/>
                <a:gd name="connsiteX12" fmla="*/ 73342 w 76200"/>
                <a:gd name="connsiteY12" fmla="*/ 54293 h 76200"/>
                <a:gd name="connsiteX13" fmla="*/ 62865 w 76200"/>
                <a:gd name="connsiteY13" fmla="*/ 43815 h 76200"/>
                <a:gd name="connsiteX14" fmla="*/ 73342 w 76200"/>
                <a:gd name="connsiteY14" fmla="*/ 33338 h 76200"/>
                <a:gd name="connsiteX15" fmla="*/ 73342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7153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3342" y="74295"/>
                  </a:cubicBezTo>
                  <a:cubicBezTo>
                    <a:pt x="79058" y="68580"/>
                    <a:pt x="79058" y="59055"/>
                    <a:pt x="73342" y="54293"/>
                  </a:cubicBezTo>
                  <a:lnTo>
                    <a:pt x="62865" y="43815"/>
                  </a:lnTo>
                  <a:lnTo>
                    <a:pt x="73342" y="33338"/>
                  </a:lnTo>
                  <a:cubicBezTo>
                    <a:pt x="79058" y="27623"/>
                    <a:pt x="79058" y="18098"/>
                    <a:pt x="73342" y="13335"/>
                  </a:cubicBezTo>
                  <a:cubicBezTo>
                    <a:pt x="67628" y="6668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BF0C8A82-8818-4164-B11E-8C7F7A1D0F21}"/>
                </a:ext>
              </a:extLst>
            </p:cNvPr>
            <p:cNvSpPr/>
            <p:nvPr/>
          </p:nvSpPr>
          <p:spPr>
            <a:xfrm>
              <a:off x="2930198" y="125893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2863 h 76200"/>
                <a:gd name="connsiteX6" fmla="*/ 11430 w 76200"/>
                <a:gd name="connsiteY6" fmla="*/ 53340 h 76200"/>
                <a:gd name="connsiteX7" fmla="*/ 11430 w 76200"/>
                <a:gd name="connsiteY7" fmla="*/ 73343 h 76200"/>
                <a:gd name="connsiteX8" fmla="*/ 31433 w 76200"/>
                <a:gd name="connsiteY8" fmla="*/ 73343 h 76200"/>
                <a:gd name="connsiteX9" fmla="*/ 41910 w 76200"/>
                <a:gd name="connsiteY9" fmla="*/ 62865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3343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8" y="5715"/>
                    <a:pt x="16193" y="5715"/>
                    <a:pt x="11430" y="11430"/>
                  </a:cubicBezTo>
                  <a:cubicBezTo>
                    <a:pt x="6668" y="17145"/>
                    <a:pt x="5715" y="26670"/>
                    <a:pt x="11430" y="31433"/>
                  </a:cubicBezTo>
                  <a:lnTo>
                    <a:pt x="21908" y="42863"/>
                  </a:lnTo>
                  <a:lnTo>
                    <a:pt x="11430" y="53340"/>
                  </a:lnTo>
                  <a:cubicBezTo>
                    <a:pt x="5715" y="59055"/>
                    <a:pt x="5715" y="68580"/>
                    <a:pt x="11430" y="73343"/>
                  </a:cubicBezTo>
                  <a:cubicBezTo>
                    <a:pt x="17145" y="78105"/>
                    <a:pt x="26670" y="79058"/>
                    <a:pt x="31433" y="73343"/>
                  </a:cubicBezTo>
                  <a:lnTo>
                    <a:pt x="41910" y="62865"/>
                  </a:lnTo>
                  <a:lnTo>
                    <a:pt x="52388" y="74295"/>
                  </a:lnTo>
                  <a:cubicBezTo>
                    <a:pt x="58102" y="80010"/>
                    <a:pt x="67627" y="80010"/>
                    <a:pt x="72390" y="74295"/>
                  </a:cubicBezTo>
                  <a:cubicBezTo>
                    <a:pt x="78105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9058" y="26670"/>
                    <a:pt x="79058" y="17145"/>
                    <a:pt x="73343" y="11430"/>
                  </a:cubicBezTo>
                  <a:cubicBezTo>
                    <a:pt x="67627" y="6668"/>
                    <a:pt x="58102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EEE81A2F-29E6-46A4-A2FD-56C1466D8F2F}"/>
                </a:ext>
              </a:extLst>
            </p:cNvPr>
            <p:cNvSpPr/>
            <p:nvPr/>
          </p:nvSpPr>
          <p:spPr>
            <a:xfrm>
              <a:off x="3262326" y="125893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36A7457F-CF14-42E4-85D0-8CBB2FCF1EB8}"/>
                </a:ext>
              </a:extLst>
            </p:cNvPr>
            <p:cNvSpPr/>
            <p:nvPr/>
          </p:nvSpPr>
          <p:spPr>
            <a:xfrm>
              <a:off x="3594454" y="125893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7150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01A64BCC-E8C2-418E-ACD0-FDE3B01580F9}"/>
                </a:ext>
              </a:extLst>
            </p:cNvPr>
            <p:cNvSpPr/>
            <p:nvPr/>
          </p:nvSpPr>
          <p:spPr>
            <a:xfrm>
              <a:off x="3926582" y="1258934"/>
              <a:ext cx="140381" cy="140381"/>
            </a:xfrm>
            <a:custGeom>
              <a:avLst/>
              <a:gdLst>
                <a:gd name="connsiteX0" fmla="*/ 52387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7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8 h 76200"/>
                <a:gd name="connsiteX13" fmla="*/ 61912 w 76200"/>
                <a:gd name="connsiteY13" fmla="*/ 41910 h 76200"/>
                <a:gd name="connsiteX14" fmla="*/ 72390 w 76200"/>
                <a:gd name="connsiteY14" fmla="*/ 31433 h 76200"/>
                <a:gd name="connsiteX15" fmla="*/ 72390 w 76200"/>
                <a:gd name="connsiteY15" fmla="*/ 11430 h 76200"/>
                <a:gd name="connsiteX16" fmla="*/ 52387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7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7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8105" y="66675"/>
                    <a:pt x="78105" y="57150"/>
                    <a:pt x="72390" y="52388"/>
                  </a:cubicBezTo>
                  <a:lnTo>
                    <a:pt x="61912" y="41910"/>
                  </a:lnTo>
                  <a:lnTo>
                    <a:pt x="72390" y="31433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6675" y="6668"/>
                    <a:pt x="58103" y="6668"/>
                    <a:pt x="52387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7E45B1D6-9E73-44AF-9E66-EB14D893BF84}"/>
                </a:ext>
              </a:extLst>
            </p:cNvPr>
            <p:cNvSpPr/>
            <p:nvPr/>
          </p:nvSpPr>
          <p:spPr>
            <a:xfrm>
              <a:off x="2099878" y="1451657"/>
              <a:ext cx="140381" cy="140381"/>
            </a:xfrm>
            <a:custGeom>
              <a:avLst/>
              <a:gdLst>
                <a:gd name="connsiteX0" fmla="*/ 53340 w 76200"/>
                <a:gd name="connsiteY0" fmla="*/ 11081 h 76200"/>
                <a:gd name="connsiteX1" fmla="*/ 42863 w 76200"/>
                <a:gd name="connsiteY1" fmla="*/ 22511 h 76200"/>
                <a:gd name="connsiteX2" fmla="*/ 32385 w 76200"/>
                <a:gd name="connsiteY2" fmla="*/ 11081 h 76200"/>
                <a:gd name="connsiteX3" fmla="*/ 11430 w 76200"/>
                <a:gd name="connsiteY3" fmla="*/ 11081 h 76200"/>
                <a:gd name="connsiteX4" fmla="*/ 11430 w 76200"/>
                <a:gd name="connsiteY4" fmla="*/ 31083 h 76200"/>
                <a:gd name="connsiteX5" fmla="*/ 21908 w 76200"/>
                <a:gd name="connsiteY5" fmla="*/ 41561 h 76200"/>
                <a:gd name="connsiteX6" fmla="*/ 11430 w 76200"/>
                <a:gd name="connsiteY6" fmla="*/ 52991 h 76200"/>
                <a:gd name="connsiteX7" fmla="*/ 11430 w 76200"/>
                <a:gd name="connsiteY7" fmla="*/ 72993 h 76200"/>
                <a:gd name="connsiteX8" fmla="*/ 32385 w 76200"/>
                <a:gd name="connsiteY8" fmla="*/ 73946 h 76200"/>
                <a:gd name="connsiteX9" fmla="*/ 42863 w 76200"/>
                <a:gd name="connsiteY9" fmla="*/ 63468 h 76200"/>
                <a:gd name="connsiteX10" fmla="*/ 53340 w 76200"/>
                <a:gd name="connsiteY10" fmla="*/ 73946 h 76200"/>
                <a:gd name="connsiteX11" fmla="*/ 74295 w 76200"/>
                <a:gd name="connsiteY11" fmla="*/ 73946 h 76200"/>
                <a:gd name="connsiteX12" fmla="*/ 74295 w 76200"/>
                <a:gd name="connsiteY12" fmla="*/ 53943 h 76200"/>
                <a:gd name="connsiteX13" fmla="*/ 63818 w 76200"/>
                <a:gd name="connsiteY13" fmla="*/ 42513 h 76200"/>
                <a:gd name="connsiteX14" fmla="*/ 74295 w 76200"/>
                <a:gd name="connsiteY14" fmla="*/ 32036 h 76200"/>
                <a:gd name="connsiteX15" fmla="*/ 74295 w 76200"/>
                <a:gd name="connsiteY15" fmla="*/ 11081 h 76200"/>
                <a:gd name="connsiteX16" fmla="*/ 53340 w 76200"/>
                <a:gd name="connsiteY16" fmla="*/ 110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3340" y="11081"/>
                  </a:moveTo>
                  <a:lnTo>
                    <a:pt x="42863" y="22511"/>
                  </a:lnTo>
                  <a:lnTo>
                    <a:pt x="32385" y="11081"/>
                  </a:lnTo>
                  <a:cubicBezTo>
                    <a:pt x="26670" y="6318"/>
                    <a:pt x="17145" y="6318"/>
                    <a:pt x="11430" y="11081"/>
                  </a:cubicBezTo>
                  <a:cubicBezTo>
                    <a:pt x="5715" y="15843"/>
                    <a:pt x="5715" y="26321"/>
                    <a:pt x="11430" y="31083"/>
                  </a:cubicBezTo>
                  <a:lnTo>
                    <a:pt x="21908" y="41561"/>
                  </a:lnTo>
                  <a:lnTo>
                    <a:pt x="11430" y="52991"/>
                  </a:lnTo>
                  <a:cubicBezTo>
                    <a:pt x="5715" y="58706"/>
                    <a:pt x="5715" y="68231"/>
                    <a:pt x="11430" y="72993"/>
                  </a:cubicBezTo>
                  <a:cubicBezTo>
                    <a:pt x="17145" y="77756"/>
                    <a:pt x="26670" y="79661"/>
                    <a:pt x="32385" y="73946"/>
                  </a:cubicBezTo>
                  <a:lnTo>
                    <a:pt x="42863" y="63468"/>
                  </a:lnTo>
                  <a:lnTo>
                    <a:pt x="53340" y="73946"/>
                  </a:lnTo>
                  <a:cubicBezTo>
                    <a:pt x="59055" y="79661"/>
                    <a:pt x="68580" y="79661"/>
                    <a:pt x="74295" y="73946"/>
                  </a:cubicBezTo>
                  <a:cubicBezTo>
                    <a:pt x="80010" y="68231"/>
                    <a:pt x="80010" y="58706"/>
                    <a:pt x="74295" y="53943"/>
                  </a:cubicBezTo>
                  <a:lnTo>
                    <a:pt x="63818" y="42513"/>
                  </a:lnTo>
                  <a:lnTo>
                    <a:pt x="74295" y="32036"/>
                  </a:lnTo>
                  <a:cubicBezTo>
                    <a:pt x="80010" y="26321"/>
                    <a:pt x="80010" y="16796"/>
                    <a:pt x="74295" y="11081"/>
                  </a:cubicBezTo>
                  <a:cubicBezTo>
                    <a:pt x="68580" y="5366"/>
                    <a:pt x="59055" y="6318"/>
                    <a:pt x="53340" y="1108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A2F6712C-F68E-42BF-A473-2DC404D366DE}"/>
                </a:ext>
              </a:extLst>
            </p:cNvPr>
            <p:cNvSpPr/>
            <p:nvPr/>
          </p:nvSpPr>
          <p:spPr>
            <a:xfrm>
              <a:off x="2432006" y="145101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A980FEF4-33DE-4A55-8BA7-8011B68523DB}"/>
                </a:ext>
              </a:extLst>
            </p:cNvPr>
            <p:cNvSpPr/>
            <p:nvPr/>
          </p:nvSpPr>
          <p:spPr>
            <a:xfrm>
              <a:off x="2764134" y="145101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3342 w 76200"/>
                <a:gd name="connsiteY11" fmla="*/ 74295 h 76200"/>
                <a:gd name="connsiteX12" fmla="*/ 73342 w 76200"/>
                <a:gd name="connsiteY12" fmla="*/ 54293 h 76200"/>
                <a:gd name="connsiteX13" fmla="*/ 62865 w 76200"/>
                <a:gd name="connsiteY13" fmla="*/ 43815 h 76200"/>
                <a:gd name="connsiteX14" fmla="*/ 73342 w 76200"/>
                <a:gd name="connsiteY14" fmla="*/ 33338 h 76200"/>
                <a:gd name="connsiteX15" fmla="*/ 73342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7153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3342" y="74295"/>
                  </a:cubicBezTo>
                  <a:cubicBezTo>
                    <a:pt x="79058" y="68580"/>
                    <a:pt x="79058" y="59055"/>
                    <a:pt x="73342" y="54293"/>
                  </a:cubicBezTo>
                  <a:lnTo>
                    <a:pt x="62865" y="43815"/>
                  </a:lnTo>
                  <a:lnTo>
                    <a:pt x="73342" y="33338"/>
                  </a:lnTo>
                  <a:cubicBezTo>
                    <a:pt x="79058" y="27623"/>
                    <a:pt x="79058" y="18098"/>
                    <a:pt x="73342" y="13335"/>
                  </a:cubicBezTo>
                  <a:cubicBezTo>
                    <a:pt x="67628" y="6668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FE8DF918-3E8A-4503-8F7B-FC89DCA2A1EA}"/>
                </a:ext>
              </a:extLst>
            </p:cNvPr>
            <p:cNvSpPr/>
            <p:nvPr/>
          </p:nvSpPr>
          <p:spPr>
            <a:xfrm>
              <a:off x="3096262" y="145101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2863 h 76200"/>
                <a:gd name="connsiteX6" fmla="*/ 11430 w 76200"/>
                <a:gd name="connsiteY6" fmla="*/ 53340 h 76200"/>
                <a:gd name="connsiteX7" fmla="*/ 11430 w 76200"/>
                <a:gd name="connsiteY7" fmla="*/ 73343 h 76200"/>
                <a:gd name="connsiteX8" fmla="*/ 31433 w 76200"/>
                <a:gd name="connsiteY8" fmla="*/ 73343 h 76200"/>
                <a:gd name="connsiteX9" fmla="*/ 41910 w 76200"/>
                <a:gd name="connsiteY9" fmla="*/ 62865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3343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8" y="5715"/>
                    <a:pt x="16193" y="5715"/>
                    <a:pt x="11430" y="11430"/>
                  </a:cubicBezTo>
                  <a:cubicBezTo>
                    <a:pt x="6668" y="17145"/>
                    <a:pt x="5715" y="26670"/>
                    <a:pt x="11430" y="31433"/>
                  </a:cubicBezTo>
                  <a:lnTo>
                    <a:pt x="21908" y="42863"/>
                  </a:lnTo>
                  <a:lnTo>
                    <a:pt x="11430" y="53340"/>
                  </a:lnTo>
                  <a:cubicBezTo>
                    <a:pt x="5715" y="59055"/>
                    <a:pt x="5715" y="68580"/>
                    <a:pt x="11430" y="73343"/>
                  </a:cubicBezTo>
                  <a:cubicBezTo>
                    <a:pt x="17145" y="78105"/>
                    <a:pt x="26670" y="79058"/>
                    <a:pt x="31433" y="73343"/>
                  </a:cubicBezTo>
                  <a:lnTo>
                    <a:pt x="41910" y="62865"/>
                  </a:lnTo>
                  <a:lnTo>
                    <a:pt x="52388" y="74295"/>
                  </a:lnTo>
                  <a:cubicBezTo>
                    <a:pt x="58102" y="80010"/>
                    <a:pt x="67627" y="80010"/>
                    <a:pt x="72390" y="74295"/>
                  </a:cubicBezTo>
                  <a:cubicBezTo>
                    <a:pt x="78105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9058" y="26670"/>
                    <a:pt x="79058" y="17145"/>
                    <a:pt x="73343" y="11430"/>
                  </a:cubicBezTo>
                  <a:cubicBezTo>
                    <a:pt x="67627" y="6668"/>
                    <a:pt x="58102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C49141FE-8514-4130-928A-7DFDCE981E75}"/>
                </a:ext>
              </a:extLst>
            </p:cNvPr>
            <p:cNvSpPr/>
            <p:nvPr/>
          </p:nvSpPr>
          <p:spPr>
            <a:xfrm>
              <a:off x="3428390" y="145101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046F5413-8944-4B35-93E5-65A8DE6E9970}"/>
                </a:ext>
              </a:extLst>
            </p:cNvPr>
            <p:cNvSpPr/>
            <p:nvPr/>
          </p:nvSpPr>
          <p:spPr>
            <a:xfrm>
              <a:off x="3760518" y="145101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7150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9EC62632-64F0-40A1-9EC2-DA1EE253730C}"/>
                </a:ext>
              </a:extLst>
            </p:cNvPr>
            <p:cNvSpPr/>
            <p:nvPr/>
          </p:nvSpPr>
          <p:spPr>
            <a:xfrm>
              <a:off x="4092647" y="1451014"/>
              <a:ext cx="140381" cy="140381"/>
            </a:xfrm>
            <a:custGeom>
              <a:avLst/>
              <a:gdLst>
                <a:gd name="connsiteX0" fmla="*/ 52387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7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8 h 76200"/>
                <a:gd name="connsiteX13" fmla="*/ 61912 w 76200"/>
                <a:gd name="connsiteY13" fmla="*/ 41910 h 76200"/>
                <a:gd name="connsiteX14" fmla="*/ 72390 w 76200"/>
                <a:gd name="connsiteY14" fmla="*/ 31433 h 76200"/>
                <a:gd name="connsiteX15" fmla="*/ 72390 w 76200"/>
                <a:gd name="connsiteY15" fmla="*/ 11430 h 76200"/>
                <a:gd name="connsiteX16" fmla="*/ 52387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7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7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8105" y="66675"/>
                    <a:pt x="78105" y="57150"/>
                    <a:pt x="72390" y="52388"/>
                  </a:cubicBezTo>
                  <a:lnTo>
                    <a:pt x="61912" y="41910"/>
                  </a:lnTo>
                  <a:lnTo>
                    <a:pt x="72390" y="31433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6675" y="6668"/>
                    <a:pt x="58103" y="6668"/>
                    <a:pt x="52387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B0525EEC-4C5B-4963-86DC-ADCE7C31C1F5}"/>
                </a:ext>
              </a:extLst>
            </p:cNvPr>
            <p:cNvSpPr/>
            <p:nvPr/>
          </p:nvSpPr>
          <p:spPr>
            <a:xfrm>
              <a:off x="1612709" y="1643738"/>
              <a:ext cx="140381" cy="140381"/>
            </a:xfrm>
            <a:custGeom>
              <a:avLst/>
              <a:gdLst>
                <a:gd name="connsiteX0" fmla="*/ 53340 w 76200"/>
                <a:gd name="connsiteY0" fmla="*/ 11081 h 76200"/>
                <a:gd name="connsiteX1" fmla="*/ 42863 w 76200"/>
                <a:gd name="connsiteY1" fmla="*/ 22511 h 76200"/>
                <a:gd name="connsiteX2" fmla="*/ 32385 w 76200"/>
                <a:gd name="connsiteY2" fmla="*/ 11081 h 76200"/>
                <a:gd name="connsiteX3" fmla="*/ 11430 w 76200"/>
                <a:gd name="connsiteY3" fmla="*/ 11081 h 76200"/>
                <a:gd name="connsiteX4" fmla="*/ 11430 w 76200"/>
                <a:gd name="connsiteY4" fmla="*/ 31083 h 76200"/>
                <a:gd name="connsiteX5" fmla="*/ 21908 w 76200"/>
                <a:gd name="connsiteY5" fmla="*/ 41561 h 76200"/>
                <a:gd name="connsiteX6" fmla="*/ 11430 w 76200"/>
                <a:gd name="connsiteY6" fmla="*/ 52991 h 76200"/>
                <a:gd name="connsiteX7" fmla="*/ 11430 w 76200"/>
                <a:gd name="connsiteY7" fmla="*/ 72993 h 76200"/>
                <a:gd name="connsiteX8" fmla="*/ 32385 w 76200"/>
                <a:gd name="connsiteY8" fmla="*/ 73946 h 76200"/>
                <a:gd name="connsiteX9" fmla="*/ 42863 w 76200"/>
                <a:gd name="connsiteY9" fmla="*/ 63468 h 76200"/>
                <a:gd name="connsiteX10" fmla="*/ 53340 w 76200"/>
                <a:gd name="connsiteY10" fmla="*/ 73946 h 76200"/>
                <a:gd name="connsiteX11" fmla="*/ 74295 w 76200"/>
                <a:gd name="connsiteY11" fmla="*/ 73946 h 76200"/>
                <a:gd name="connsiteX12" fmla="*/ 74295 w 76200"/>
                <a:gd name="connsiteY12" fmla="*/ 53943 h 76200"/>
                <a:gd name="connsiteX13" fmla="*/ 63818 w 76200"/>
                <a:gd name="connsiteY13" fmla="*/ 42513 h 76200"/>
                <a:gd name="connsiteX14" fmla="*/ 74295 w 76200"/>
                <a:gd name="connsiteY14" fmla="*/ 32036 h 76200"/>
                <a:gd name="connsiteX15" fmla="*/ 74295 w 76200"/>
                <a:gd name="connsiteY15" fmla="*/ 11081 h 76200"/>
                <a:gd name="connsiteX16" fmla="*/ 53340 w 76200"/>
                <a:gd name="connsiteY16" fmla="*/ 110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3340" y="11081"/>
                  </a:moveTo>
                  <a:lnTo>
                    <a:pt x="42863" y="22511"/>
                  </a:lnTo>
                  <a:lnTo>
                    <a:pt x="32385" y="11081"/>
                  </a:lnTo>
                  <a:cubicBezTo>
                    <a:pt x="26670" y="6318"/>
                    <a:pt x="17145" y="6318"/>
                    <a:pt x="11430" y="11081"/>
                  </a:cubicBezTo>
                  <a:cubicBezTo>
                    <a:pt x="5715" y="15843"/>
                    <a:pt x="5715" y="26321"/>
                    <a:pt x="11430" y="31083"/>
                  </a:cubicBezTo>
                  <a:lnTo>
                    <a:pt x="21908" y="41561"/>
                  </a:lnTo>
                  <a:lnTo>
                    <a:pt x="11430" y="52991"/>
                  </a:lnTo>
                  <a:cubicBezTo>
                    <a:pt x="5715" y="58706"/>
                    <a:pt x="5715" y="68231"/>
                    <a:pt x="11430" y="72993"/>
                  </a:cubicBezTo>
                  <a:cubicBezTo>
                    <a:pt x="17145" y="77756"/>
                    <a:pt x="26670" y="79661"/>
                    <a:pt x="32385" y="73946"/>
                  </a:cubicBezTo>
                  <a:lnTo>
                    <a:pt x="42863" y="63468"/>
                  </a:lnTo>
                  <a:lnTo>
                    <a:pt x="53340" y="73946"/>
                  </a:lnTo>
                  <a:cubicBezTo>
                    <a:pt x="59055" y="79661"/>
                    <a:pt x="68580" y="79661"/>
                    <a:pt x="74295" y="73946"/>
                  </a:cubicBezTo>
                  <a:cubicBezTo>
                    <a:pt x="80010" y="68231"/>
                    <a:pt x="80010" y="58706"/>
                    <a:pt x="74295" y="53943"/>
                  </a:cubicBezTo>
                  <a:lnTo>
                    <a:pt x="63818" y="42513"/>
                  </a:lnTo>
                  <a:lnTo>
                    <a:pt x="74295" y="32036"/>
                  </a:lnTo>
                  <a:cubicBezTo>
                    <a:pt x="80010" y="26321"/>
                    <a:pt x="80010" y="16796"/>
                    <a:pt x="74295" y="11081"/>
                  </a:cubicBezTo>
                  <a:cubicBezTo>
                    <a:pt x="68580" y="5366"/>
                    <a:pt x="59055" y="6318"/>
                    <a:pt x="53340" y="1108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2FBF2F38-F681-41C8-95D2-334FC1381CC0}"/>
                </a:ext>
              </a:extLst>
            </p:cNvPr>
            <p:cNvSpPr/>
            <p:nvPr/>
          </p:nvSpPr>
          <p:spPr>
            <a:xfrm>
              <a:off x="1933814" y="1643095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88DECC19-4B2F-4E31-B261-4D53FDEF8A3A}"/>
                </a:ext>
              </a:extLst>
            </p:cNvPr>
            <p:cNvSpPr/>
            <p:nvPr/>
          </p:nvSpPr>
          <p:spPr>
            <a:xfrm>
              <a:off x="2265942" y="1643095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3342 w 76200"/>
                <a:gd name="connsiteY11" fmla="*/ 74295 h 76200"/>
                <a:gd name="connsiteX12" fmla="*/ 73342 w 76200"/>
                <a:gd name="connsiteY12" fmla="*/ 54293 h 76200"/>
                <a:gd name="connsiteX13" fmla="*/ 62865 w 76200"/>
                <a:gd name="connsiteY13" fmla="*/ 43815 h 76200"/>
                <a:gd name="connsiteX14" fmla="*/ 73342 w 76200"/>
                <a:gd name="connsiteY14" fmla="*/ 33338 h 76200"/>
                <a:gd name="connsiteX15" fmla="*/ 73342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7153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3342" y="74295"/>
                  </a:cubicBezTo>
                  <a:cubicBezTo>
                    <a:pt x="79058" y="68580"/>
                    <a:pt x="79058" y="59055"/>
                    <a:pt x="73342" y="54293"/>
                  </a:cubicBezTo>
                  <a:lnTo>
                    <a:pt x="62865" y="43815"/>
                  </a:lnTo>
                  <a:lnTo>
                    <a:pt x="73342" y="33338"/>
                  </a:lnTo>
                  <a:cubicBezTo>
                    <a:pt x="79058" y="27623"/>
                    <a:pt x="79058" y="18098"/>
                    <a:pt x="73342" y="13335"/>
                  </a:cubicBezTo>
                  <a:cubicBezTo>
                    <a:pt x="67628" y="6668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1D36AEF0-D8BA-4376-ADEA-D39921029BA4}"/>
                </a:ext>
              </a:extLst>
            </p:cNvPr>
            <p:cNvSpPr/>
            <p:nvPr/>
          </p:nvSpPr>
          <p:spPr>
            <a:xfrm>
              <a:off x="2598070" y="1643095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2863 h 76200"/>
                <a:gd name="connsiteX6" fmla="*/ 11430 w 76200"/>
                <a:gd name="connsiteY6" fmla="*/ 53340 h 76200"/>
                <a:gd name="connsiteX7" fmla="*/ 11430 w 76200"/>
                <a:gd name="connsiteY7" fmla="*/ 73343 h 76200"/>
                <a:gd name="connsiteX8" fmla="*/ 31433 w 76200"/>
                <a:gd name="connsiteY8" fmla="*/ 73343 h 76200"/>
                <a:gd name="connsiteX9" fmla="*/ 41910 w 76200"/>
                <a:gd name="connsiteY9" fmla="*/ 62865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3343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8" y="5715"/>
                    <a:pt x="16193" y="5715"/>
                    <a:pt x="11430" y="11430"/>
                  </a:cubicBezTo>
                  <a:cubicBezTo>
                    <a:pt x="6668" y="17145"/>
                    <a:pt x="5715" y="26670"/>
                    <a:pt x="11430" y="31433"/>
                  </a:cubicBezTo>
                  <a:lnTo>
                    <a:pt x="21908" y="42863"/>
                  </a:lnTo>
                  <a:lnTo>
                    <a:pt x="11430" y="53340"/>
                  </a:lnTo>
                  <a:cubicBezTo>
                    <a:pt x="5715" y="59055"/>
                    <a:pt x="5715" y="68580"/>
                    <a:pt x="11430" y="73343"/>
                  </a:cubicBezTo>
                  <a:cubicBezTo>
                    <a:pt x="17145" y="78105"/>
                    <a:pt x="26670" y="79058"/>
                    <a:pt x="31433" y="73343"/>
                  </a:cubicBezTo>
                  <a:lnTo>
                    <a:pt x="41910" y="62865"/>
                  </a:lnTo>
                  <a:lnTo>
                    <a:pt x="52388" y="74295"/>
                  </a:lnTo>
                  <a:cubicBezTo>
                    <a:pt x="58102" y="80010"/>
                    <a:pt x="67627" y="80010"/>
                    <a:pt x="72390" y="74295"/>
                  </a:cubicBezTo>
                  <a:cubicBezTo>
                    <a:pt x="78105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9058" y="26670"/>
                    <a:pt x="79058" y="17145"/>
                    <a:pt x="73343" y="11430"/>
                  </a:cubicBezTo>
                  <a:cubicBezTo>
                    <a:pt x="67627" y="6668"/>
                    <a:pt x="58102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50D61FE7-2F89-410F-A750-A523ACCA44F3}"/>
                </a:ext>
              </a:extLst>
            </p:cNvPr>
            <p:cNvSpPr/>
            <p:nvPr/>
          </p:nvSpPr>
          <p:spPr>
            <a:xfrm>
              <a:off x="2930198" y="1643095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ABBFEFCE-04AE-4434-8B82-3FD351F6105F}"/>
                </a:ext>
              </a:extLst>
            </p:cNvPr>
            <p:cNvSpPr/>
            <p:nvPr/>
          </p:nvSpPr>
          <p:spPr>
            <a:xfrm>
              <a:off x="3262326" y="1643095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7150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96A2239B-A2A4-4817-B24C-1A3EEF36DA64}"/>
                </a:ext>
              </a:extLst>
            </p:cNvPr>
            <p:cNvSpPr/>
            <p:nvPr/>
          </p:nvSpPr>
          <p:spPr>
            <a:xfrm>
              <a:off x="3594454" y="1643095"/>
              <a:ext cx="140381" cy="140381"/>
            </a:xfrm>
            <a:custGeom>
              <a:avLst/>
              <a:gdLst>
                <a:gd name="connsiteX0" fmla="*/ 52387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7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8 h 76200"/>
                <a:gd name="connsiteX13" fmla="*/ 61912 w 76200"/>
                <a:gd name="connsiteY13" fmla="*/ 41910 h 76200"/>
                <a:gd name="connsiteX14" fmla="*/ 72390 w 76200"/>
                <a:gd name="connsiteY14" fmla="*/ 31433 h 76200"/>
                <a:gd name="connsiteX15" fmla="*/ 72390 w 76200"/>
                <a:gd name="connsiteY15" fmla="*/ 11430 h 76200"/>
                <a:gd name="connsiteX16" fmla="*/ 52387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7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7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8105" y="66675"/>
                    <a:pt x="78105" y="57150"/>
                    <a:pt x="72390" y="52388"/>
                  </a:cubicBezTo>
                  <a:lnTo>
                    <a:pt x="61912" y="41910"/>
                  </a:lnTo>
                  <a:lnTo>
                    <a:pt x="72390" y="31433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6675" y="6668"/>
                    <a:pt x="58103" y="6668"/>
                    <a:pt x="52387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235923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1E34BE2-4D95-92D4-94F4-58233C73AD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CH" dirty="0"/>
              <a:t>What would we like to have?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606002-6A8C-A039-3F0D-A577D6CD7FB8}"/>
              </a:ext>
            </a:extLst>
          </p:cNvPr>
          <p:cNvSpPr txBox="1"/>
          <p:nvPr/>
        </p:nvSpPr>
        <p:spPr>
          <a:xfrm rot="21015903">
            <a:off x="5044231" y="3345084"/>
            <a:ext cx="28440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H" sz="2800" dirty="0"/>
              <a:t>Swagger Screen</a:t>
            </a:r>
          </a:p>
        </p:txBody>
      </p:sp>
    </p:spTree>
    <p:extLst>
      <p:ext uri="{BB962C8B-B14F-4D97-AF65-F5344CB8AC3E}">
        <p14:creationId xmlns:p14="http://schemas.microsoft.com/office/powerpoint/2010/main" val="372608109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042C12F7-AE9B-40D2-A6C4-2F1B6BC860EE}"/>
              </a:ext>
            </a:extLst>
          </p:cNvPr>
          <p:cNvSpPr txBox="1"/>
          <p:nvPr/>
        </p:nvSpPr>
        <p:spPr>
          <a:xfrm>
            <a:off x="955791" y="1059863"/>
            <a:ext cx="3479896" cy="17543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Agenda Style</a:t>
            </a:r>
            <a:endParaRPr kumimoji="0" lang="ko-KR" altLang="en-US" sz="5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2F7D63C-9C1E-483F-9F3C-623D625D2CE1}"/>
              </a:ext>
            </a:extLst>
          </p:cNvPr>
          <p:cNvGrpSpPr/>
          <p:nvPr/>
        </p:nvGrpSpPr>
        <p:grpSpPr>
          <a:xfrm rot="16200000" flipH="1">
            <a:off x="2458686" y="4082555"/>
            <a:ext cx="3634011" cy="1097280"/>
            <a:chOff x="8230329" y="5360525"/>
            <a:chExt cx="3634011" cy="109728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03C245B-3C75-41B6-B64A-09E40959C5AD}"/>
                </a:ext>
              </a:extLst>
            </p:cNvPr>
            <p:cNvSpPr/>
            <p:nvPr/>
          </p:nvSpPr>
          <p:spPr>
            <a:xfrm rot="10800000" flipV="1">
              <a:off x="11772900" y="5360525"/>
              <a:ext cx="91440" cy="10972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90CF62E-B43D-4CFB-B3C2-60836643346E}"/>
                </a:ext>
              </a:extLst>
            </p:cNvPr>
            <p:cNvSpPr/>
            <p:nvPr/>
          </p:nvSpPr>
          <p:spPr>
            <a:xfrm flipH="1">
              <a:off x="8230329" y="6366364"/>
              <a:ext cx="3634011" cy="914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DDFDBBB-5FD1-4358-9ACC-967678FD5B83}"/>
              </a:ext>
            </a:extLst>
          </p:cNvPr>
          <p:cNvGrpSpPr/>
          <p:nvPr/>
        </p:nvGrpSpPr>
        <p:grpSpPr>
          <a:xfrm rot="16200000" flipV="1">
            <a:off x="-701217" y="1737213"/>
            <a:ext cx="3643536" cy="1106806"/>
            <a:chOff x="8230329" y="5360525"/>
            <a:chExt cx="3643536" cy="1106806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F0265A0C-13F4-4D76-8DF8-C9FD24BAB3EA}"/>
                </a:ext>
              </a:extLst>
            </p:cNvPr>
            <p:cNvSpPr/>
            <p:nvPr/>
          </p:nvSpPr>
          <p:spPr>
            <a:xfrm rot="10800000" flipV="1">
              <a:off x="11782425" y="5360525"/>
              <a:ext cx="91440" cy="10972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2C072D6-C945-4B11-B7E6-8019C6B738A1}"/>
                </a:ext>
              </a:extLst>
            </p:cNvPr>
            <p:cNvSpPr/>
            <p:nvPr/>
          </p:nvSpPr>
          <p:spPr>
            <a:xfrm flipH="1">
              <a:off x="8230329" y="6375891"/>
              <a:ext cx="3634011" cy="914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sp>
        <p:nvSpPr>
          <p:cNvPr id="30" name="Diamond 29">
            <a:extLst>
              <a:ext uri="{FF2B5EF4-FFF2-40B4-BE49-F238E27FC236}">
                <a16:creationId xmlns:a16="http://schemas.microsoft.com/office/drawing/2014/main" id="{65697609-5EA4-4D68-BE22-A65FB4074EBA}"/>
              </a:ext>
            </a:extLst>
          </p:cNvPr>
          <p:cNvSpPr/>
          <p:nvPr/>
        </p:nvSpPr>
        <p:spPr>
          <a:xfrm>
            <a:off x="1673954" y="841570"/>
            <a:ext cx="436586" cy="436586"/>
          </a:xfrm>
          <a:prstGeom prst="diamond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31" name="Diamond 30">
            <a:extLst>
              <a:ext uri="{FF2B5EF4-FFF2-40B4-BE49-F238E27FC236}">
                <a16:creationId xmlns:a16="http://schemas.microsoft.com/office/drawing/2014/main" id="{6C3EB5A1-3CF0-4BD5-BB53-71BA76F7E118}"/>
              </a:ext>
            </a:extLst>
          </p:cNvPr>
          <p:cNvSpPr/>
          <p:nvPr/>
        </p:nvSpPr>
        <p:spPr>
          <a:xfrm>
            <a:off x="4275692" y="3165519"/>
            <a:ext cx="436586" cy="436586"/>
          </a:xfrm>
          <a:prstGeom prst="diamond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32" name="Diamond 31">
            <a:extLst>
              <a:ext uri="{FF2B5EF4-FFF2-40B4-BE49-F238E27FC236}">
                <a16:creationId xmlns:a16="http://schemas.microsoft.com/office/drawing/2014/main" id="{07DED52A-6554-4E8F-991E-8854317480D7}"/>
              </a:ext>
            </a:extLst>
          </p:cNvPr>
          <p:cNvSpPr/>
          <p:nvPr/>
        </p:nvSpPr>
        <p:spPr>
          <a:xfrm>
            <a:off x="2919541" y="5288665"/>
            <a:ext cx="432491" cy="432491"/>
          </a:xfrm>
          <a:prstGeom prst="diamond">
            <a:avLst/>
          </a:prstGeom>
          <a:noFill/>
          <a:ln w="254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33" name="Diamond 32">
            <a:extLst>
              <a:ext uri="{FF2B5EF4-FFF2-40B4-BE49-F238E27FC236}">
                <a16:creationId xmlns:a16="http://schemas.microsoft.com/office/drawing/2014/main" id="{9F0825D9-D869-4D5D-A365-028BEBB07060}"/>
              </a:ext>
            </a:extLst>
          </p:cNvPr>
          <p:cNvSpPr/>
          <p:nvPr/>
        </p:nvSpPr>
        <p:spPr>
          <a:xfrm>
            <a:off x="721718" y="3675799"/>
            <a:ext cx="436586" cy="436586"/>
          </a:xfrm>
          <a:prstGeom prst="diamond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D604367-943C-403F-9B88-218C6882CFA6}"/>
              </a:ext>
            </a:extLst>
          </p:cNvPr>
          <p:cNvGrpSpPr/>
          <p:nvPr/>
        </p:nvGrpSpPr>
        <p:grpSpPr>
          <a:xfrm>
            <a:off x="2503016" y="231907"/>
            <a:ext cx="2620319" cy="525185"/>
            <a:chOff x="1612709" y="1258934"/>
            <a:chExt cx="2620319" cy="525185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4D0E9279-943C-47C1-87C2-A99E7169E72D}"/>
                </a:ext>
              </a:extLst>
            </p:cNvPr>
            <p:cNvSpPr/>
            <p:nvPr/>
          </p:nvSpPr>
          <p:spPr>
            <a:xfrm>
              <a:off x="1933814" y="1259577"/>
              <a:ext cx="140381" cy="140381"/>
            </a:xfrm>
            <a:custGeom>
              <a:avLst/>
              <a:gdLst>
                <a:gd name="connsiteX0" fmla="*/ 53340 w 76200"/>
                <a:gd name="connsiteY0" fmla="*/ 11081 h 76200"/>
                <a:gd name="connsiteX1" fmla="*/ 42863 w 76200"/>
                <a:gd name="connsiteY1" fmla="*/ 22511 h 76200"/>
                <a:gd name="connsiteX2" fmla="*/ 32385 w 76200"/>
                <a:gd name="connsiteY2" fmla="*/ 11081 h 76200"/>
                <a:gd name="connsiteX3" fmla="*/ 11430 w 76200"/>
                <a:gd name="connsiteY3" fmla="*/ 11081 h 76200"/>
                <a:gd name="connsiteX4" fmla="*/ 11430 w 76200"/>
                <a:gd name="connsiteY4" fmla="*/ 31083 h 76200"/>
                <a:gd name="connsiteX5" fmla="*/ 21908 w 76200"/>
                <a:gd name="connsiteY5" fmla="*/ 41561 h 76200"/>
                <a:gd name="connsiteX6" fmla="*/ 11430 w 76200"/>
                <a:gd name="connsiteY6" fmla="*/ 52991 h 76200"/>
                <a:gd name="connsiteX7" fmla="*/ 11430 w 76200"/>
                <a:gd name="connsiteY7" fmla="*/ 72993 h 76200"/>
                <a:gd name="connsiteX8" fmla="*/ 32385 w 76200"/>
                <a:gd name="connsiteY8" fmla="*/ 73946 h 76200"/>
                <a:gd name="connsiteX9" fmla="*/ 42863 w 76200"/>
                <a:gd name="connsiteY9" fmla="*/ 63468 h 76200"/>
                <a:gd name="connsiteX10" fmla="*/ 53340 w 76200"/>
                <a:gd name="connsiteY10" fmla="*/ 73946 h 76200"/>
                <a:gd name="connsiteX11" fmla="*/ 74295 w 76200"/>
                <a:gd name="connsiteY11" fmla="*/ 73946 h 76200"/>
                <a:gd name="connsiteX12" fmla="*/ 74295 w 76200"/>
                <a:gd name="connsiteY12" fmla="*/ 53943 h 76200"/>
                <a:gd name="connsiteX13" fmla="*/ 63818 w 76200"/>
                <a:gd name="connsiteY13" fmla="*/ 42513 h 76200"/>
                <a:gd name="connsiteX14" fmla="*/ 74295 w 76200"/>
                <a:gd name="connsiteY14" fmla="*/ 32036 h 76200"/>
                <a:gd name="connsiteX15" fmla="*/ 74295 w 76200"/>
                <a:gd name="connsiteY15" fmla="*/ 11081 h 76200"/>
                <a:gd name="connsiteX16" fmla="*/ 53340 w 76200"/>
                <a:gd name="connsiteY16" fmla="*/ 110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3340" y="11081"/>
                  </a:moveTo>
                  <a:lnTo>
                    <a:pt x="42863" y="22511"/>
                  </a:lnTo>
                  <a:lnTo>
                    <a:pt x="32385" y="11081"/>
                  </a:lnTo>
                  <a:cubicBezTo>
                    <a:pt x="26670" y="6318"/>
                    <a:pt x="17145" y="6318"/>
                    <a:pt x="11430" y="11081"/>
                  </a:cubicBezTo>
                  <a:cubicBezTo>
                    <a:pt x="5715" y="15843"/>
                    <a:pt x="5715" y="26321"/>
                    <a:pt x="11430" y="31083"/>
                  </a:cubicBezTo>
                  <a:lnTo>
                    <a:pt x="21908" y="41561"/>
                  </a:lnTo>
                  <a:lnTo>
                    <a:pt x="11430" y="52991"/>
                  </a:lnTo>
                  <a:cubicBezTo>
                    <a:pt x="5715" y="58706"/>
                    <a:pt x="5715" y="68231"/>
                    <a:pt x="11430" y="72993"/>
                  </a:cubicBezTo>
                  <a:cubicBezTo>
                    <a:pt x="17145" y="77756"/>
                    <a:pt x="26670" y="79661"/>
                    <a:pt x="32385" y="73946"/>
                  </a:cubicBezTo>
                  <a:lnTo>
                    <a:pt x="42863" y="63468"/>
                  </a:lnTo>
                  <a:lnTo>
                    <a:pt x="53340" y="73946"/>
                  </a:lnTo>
                  <a:cubicBezTo>
                    <a:pt x="59055" y="79661"/>
                    <a:pt x="68580" y="79661"/>
                    <a:pt x="74295" y="73946"/>
                  </a:cubicBezTo>
                  <a:cubicBezTo>
                    <a:pt x="80010" y="68231"/>
                    <a:pt x="80010" y="58706"/>
                    <a:pt x="74295" y="53943"/>
                  </a:cubicBezTo>
                  <a:lnTo>
                    <a:pt x="63818" y="42513"/>
                  </a:lnTo>
                  <a:lnTo>
                    <a:pt x="74295" y="32036"/>
                  </a:lnTo>
                  <a:cubicBezTo>
                    <a:pt x="80010" y="26321"/>
                    <a:pt x="80010" y="16796"/>
                    <a:pt x="74295" y="11081"/>
                  </a:cubicBezTo>
                  <a:cubicBezTo>
                    <a:pt x="68580" y="5366"/>
                    <a:pt x="59055" y="6318"/>
                    <a:pt x="53340" y="1108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5D6F9E02-EC7B-4DD9-AABB-87D5B2470360}"/>
                </a:ext>
              </a:extLst>
            </p:cNvPr>
            <p:cNvSpPr/>
            <p:nvPr/>
          </p:nvSpPr>
          <p:spPr>
            <a:xfrm>
              <a:off x="2265942" y="125893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A24645F5-A4A4-45F5-AC05-8D40A1C4845E}"/>
                </a:ext>
              </a:extLst>
            </p:cNvPr>
            <p:cNvSpPr/>
            <p:nvPr/>
          </p:nvSpPr>
          <p:spPr>
            <a:xfrm>
              <a:off x="2598070" y="125893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3342 w 76200"/>
                <a:gd name="connsiteY11" fmla="*/ 74295 h 76200"/>
                <a:gd name="connsiteX12" fmla="*/ 73342 w 76200"/>
                <a:gd name="connsiteY12" fmla="*/ 54293 h 76200"/>
                <a:gd name="connsiteX13" fmla="*/ 62865 w 76200"/>
                <a:gd name="connsiteY13" fmla="*/ 43815 h 76200"/>
                <a:gd name="connsiteX14" fmla="*/ 73342 w 76200"/>
                <a:gd name="connsiteY14" fmla="*/ 33338 h 76200"/>
                <a:gd name="connsiteX15" fmla="*/ 73342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7153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3342" y="74295"/>
                  </a:cubicBezTo>
                  <a:cubicBezTo>
                    <a:pt x="79058" y="68580"/>
                    <a:pt x="79058" y="59055"/>
                    <a:pt x="73342" y="54293"/>
                  </a:cubicBezTo>
                  <a:lnTo>
                    <a:pt x="62865" y="43815"/>
                  </a:lnTo>
                  <a:lnTo>
                    <a:pt x="73342" y="33338"/>
                  </a:lnTo>
                  <a:cubicBezTo>
                    <a:pt x="79058" y="27623"/>
                    <a:pt x="79058" y="18098"/>
                    <a:pt x="73342" y="13335"/>
                  </a:cubicBezTo>
                  <a:cubicBezTo>
                    <a:pt x="67628" y="6668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999F2A4A-0840-46B3-B4DC-4525EA83D099}"/>
                </a:ext>
              </a:extLst>
            </p:cNvPr>
            <p:cNvSpPr/>
            <p:nvPr/>
          </p:nvSpPr>
          <p:spPr>
            <a:xfrm>
              <a:off x="2930198" y="125893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2863 h 76200"/>
                <a:gd name="connsiteX6" fmla="*/ 11430 w 76200"/>
                <a:gd name="connsiteY6" fmla="*/ 53340 h 76200"/>
                <a:gd name="connsiteX7" fmla="*/ 11430 w 76200"/>
                <a:gd name="connsiteY7" fmla="*/ 73343 h 76200"/>
                <a:gd name="connsiteX8" fmla="*/ 31433 w 76200"/>
                <a:gd name="connsiteY8" fmla="*/ 73343 h 76200"/>
                <a:gd name="connsiteX9" fmla="*/ 41910 w 76200"/>
                <a:gd name="connsiteY9" fmla="*/ 62865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3343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8" y="5715"/>
                    <a:pt x="16193" y="5715"/>
                    <a:pt x="11430" y="11430"/>
                  </a:cubicBezTo>
                  <a:cubicBezTo>
                    <a:pt x="6668" y="17145"/>
                    <a:pt x="5715" y="26670"/>
                    <a:pt x="11430" y="31433"/>
                  </a:cubicBezTo>
                  <a:lnTo>
                    <a:pt x="21908" y="42863"/>
                  </a:lnTo>
                  <a:lnTo>
                    <a:pt x="11430" y="53340"/>
                  </a:lnTo>
                  <a:cubicBezTo>
                    <a:pt x="5715" y="59055"/>
                    <a:pt x="5715" y="68580"/>
                    <a:pt x="11430" y="73343"/>
                  </a:cubicBezTo>
                  <a:cubicBezTo>
                    <a:pt x="17145" y="78105"/>
                    <a:pt x="26670" y="79058"/>
                    <a:pt x="31433" y="73343"/>
                  </a:cubicBezTo>
                  <a:lnTo>
                    <a:pt x="41910" y="62865"/>
                  </a:lnTo>
                  <a:lnTo>
                    <a:pt x="52388" y="74295"/>
                  </a:lnTo>
                  <a:cubicBezTo>
                    <a:pt x="58102" y="80010"/>
                    <a:pt x="67627" y="80010"/>
                    <a:pt x="72390" y="74295"/>
                  </a:cubicBezTo>
                  <a:cubicBezTo>
                    <a:pt x="78105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9058" y="26670"/>
                    <a:pt x="79058" y="17145"/>
                    <a:pt x="73343" y="11430"/>
                  </a:cubicBezTo>
                  <a:cubicBezTo>
                    <a:pt x="67627" y="6668"/>
                    <a:pt x="58102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5B8258BB-5865-4BCE-B48C-28720970F54A}"/>
                </a:ext>
              </a:extLst>
            </p:cNvPr>
            <p:cNvSpPr/>
            <p:nvPr/>
          </p:nvSpPr>
          <p:spPr>
            <a:xfrm>
              <a:off x="3262326" y="125893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50B4C3BB-13EF-4199-9BCD-7527C0DFA921}"/>
                </a:ext>
              </a:extLst>
            </p:cNvPr>
            <p:cNvSpPr/>
            <p:nvPr/>
          </p:nvSpPr>
          <p:spPr>
            <a:xfrm>
              <a:off x="3594454" y="125893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7150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742BD141-5EC6-4346-9C74-04E4D8EC9A67}"/>
                </a:ext>
              </a:extLst>
            </p:cNvPr>
            <p:cNvSpPr/>
            <p:nvPr/>
          </p:nvSpPr>
          <p:spPr>
            <a:xfrm>
              <a:off x="3926582" y="1258934"/>
              <a:ext cx="140381" cy="140381"/>
            </a:xfrm>
            <a:custGeom>
              <a:avLst/>
              <a:gdLst>
                <a:gd name="connsiteX0" fmla="*/ 52387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7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8 h 76200"/>
                <a:gd name="connsiteX13" fmla="*/ 61912 w 76200"/>
                <a:gd name="connsiteY13" fmla="*/ 41910 h 76200"/>
                <a:gd name="connsiteX14" fmla="*/ 72390 w 76200"/>
                <a:gd name="connsiteY14" fmla="*/ 31433 h 76200"/>
                <a:gd name="connsiteX15" fmla="*/ 72390 w 76200"/>
                <a:gd name="connsiteY15" fmla="*/ 11430 h 76200"/>
                <a:gd name="connsiteX16" fmla="*/ 52387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7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7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8105" y="66675"/>
                    <a:pt x="78105" y="57150"/>
                    <a:pt x="72390" y="52388"/>
                  </a:cubicBezTo>
                  <a:lnTo>
                    <a:pt x="61912" y="41910"/>
                  </a:lnTo>
                  <a:lnTo>
                    <a:pt x="72390" y="31433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6675" y="6668"/>
                    <a:pt x="58103" y="6668"/>
                    <a:pt x="52387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A7E40AA-09BC-4937-A869-F76B02F25F73}"/>
                </a:ext>
              </a:extLst>
            </p:cNvPr>
            <p:cNvSpPr/>
            <p:nvPr/>
          </p:nvSpPr>
          <p:spPr>
            <a:xfrm>
              <a:off x="2099878" y="1451657"/>
              <a:ext cx="140381" cy="140381"/>
            </a:xfrm>
            <a:custGeom>
              <a:avLst/>
              <a:gdLst>
                <a:gd name="connsiteX0" fmla="*/ 53340 w 76200"/>
                <a:gd name="connsiteY0" fmla="*/ 11081 h 76200"/>
                <a:gd name="connsiteX1" fmla="*/ 42863 w 76200"/>
                <a:gd name="connsiteY1" fmla="*/ 22511 h 76200"/>
                <a:gd name="connsiteX2" fmla="*/ 32385 w 76200"/>
                <a:gd name="connsiteY2" fmla="*/ 11081 h 76200"/>
                <a:gd name="connsiteX3" fmla="*/ 11430 w 76200"/>
                <a:gd name="connsiteY3" fmla="*/ 11081 h 76200"/>
                <a:gd name="connsiteX4" fmla="*/ 11430 w 76200"/>
                <a:gd name="connsiteY4" fmla="*/ 31083 h 76200"/>
                <a:gd name="connsiteX5" fmla="*/ 21908 w 76200"/>
                <a:gd name="connsiteY5" fmla="*/ 41561 h 76200"/>
                <a:gd name="connsiteX6" fmla="*/ 11430 w 76200"/>
                <a:gd name="connsiteY6" fmla="*/ 52991 h 76200"/>
                <a:gd name="connsiteX7" fmla="*/ 11430 w 76200"/>
                <a:gd name="connsiteY7" fmla="*/ 72993 h 76200"/>
                <a:gd name="connsiteX8" fmla="*/ 32385 w 76200"/>
                <a:gd name="connsiteY8" fmla="*/ 73946 h 76200"/>
                <a:gd name="connsiteX9" fmla="*/ 42863 w 76200"/>
                <a:gd name="connsiteY9" fmla="*/ 63468 h 76200"/>
                <a:gd name="connsiteX10" fmla="*/ 53340 w 76200"/>
                <a:gd name="connsiteY10" fmla="*/ 73946 h 76200"/>
                <a:gd name="connsiteX11" fmla="*/ 74295 w 76200"/>
                <a:gd name="connsiteY11" fmla="*/ 73946 h 76200"/>
                <a:gd name="connsiteX12" fmla="*/ 74295 w 76200"/>
                <a:gd name="connsiteY12" fmla="*/ 53943 h 76200"/>
                <a:gd name="connsiteX13" fmla="*/ 63818 w 76200"/>
                <a:gd name="connsiteY13" fmla="*/ 42513 h 76200"/>
                <a:gd name="connsiteX14" fmla="*/ 74295 w 76200"/>
                <a:gd name="connsiteY14" fmla="*/ 32036 h 76200"/>
                <a:gd name="connsiteX15" fmla="*/ 74295 w 76200"/>
                <a:gd name="connsiteY15" fmla="*/ 11081 h 76200"/>
                <a:gd name="connsiteX16" fmla="*/ 53340 w 76200"/>
                <a:gd name="connsiteY16" fmla="*/ 110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3340" y="11081"/>
                  </a:moveTo>
                  <a:lnTo>
                    <a:pt x="42863" y="22511"/>
                  </a:lnTo>
                  <a:lnTo>
                    <a:pt x="32385" y="11081"/>
                  </a:lnTo>
                  <a:cubicBezTo>
                    <a:pt x="26670" y="6318"/>
                    <a:pt x="17145" y="6318"/>
                    <a:pt x="11430" y="11081"/>
                  </a:cubicBezTo>
                  <a:cubicBezTo>
                    <a:pt x="5715" y="15843"/>
                    <a:pt x="5715" y="26321"/>
                    <a:pt x="11430" y="31083"/>
                  </a:cubicBezTo>
                  <a:lnTo>
                    <a:pt x="21908" y="41561"/>
                  </a:lnTo>
                  <a:lnTo>
                    <a:pt x="11430" y="52991"/>
                  </a:lnTo>
                  <a:cubicBezTo>
                    <a:pt x="5715" y="58706"/>
                    <a:pt x="5715" y="68231"/>
                    <a:pt x="11430" y="72993"/>
                  </a:cubicBezTo>
                  <a:cubicBezTo>
                    <a:pt x="17145" y="77756"/>
                    <a:pt x="26670" y="79661"/>
                    <a:pt x="32385" y="73946"/>
                  </a:cubicBezTo>
                  <a:lnTo>
                    <a:pt x="42863" y="63468"/>
                  </a:lnTo>
                  <a:lnTo>
                    <a:pt x="53340" y="73946"/>
                  </a:lnTo>
                  <a:cubicBezTo>
                    <a:pt x="59055" y="79661"/>
                    <a:pt x="68580" y="79661"/>
                    <a:pt x="74295" y="73946"/>
                  </a:cubicBezTo>
                  <a:cubicBezTo>
                    <a:pt x="80010" y="68231"/>
                    <a:pt x="80010" y="58706"/>
                    <a:pt x="74295" y="53943"/>
                  </a:cubicBezTo>
                  <a:lnTo>
                    <a:pt x="63818" y="42513"/>
                  </a:lnTo>
                  <a:lnTo>
                    <a:pt x="74295" y="32036"/>
                  </a:lnTo>
                  <a:cubicBezTo>
                    <a:pt x="80010" y="26321"/>
                    <a:pt x="80010" y="16796"/>
                    <a:pt x="74295" y="11081"/>
                  </a:cubicBezTo>
                  <a:cubicBezTo>
                    <a:pt x="68580" y="5366"/>
                    <a:pt x="59055" y="6318"/>
                    <a:pt x="53340" y="1108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7A41C991-7B07-42C8-B4DF-D23ABDA6EDC5}"/>
                </a:ext>
              </a:extLst>
            </p:cNvPr>
            <p:cNvSpPr/>
            <p:nvPr/>
          </p:nvSpPr>
          <p:spPr>
            <a:xfrm>
              <a:off x="2432006" y="145101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83767DED-0590-42A3-AAAF-48C9CC30E2FB}"/>
                </a:ext>
              </a:extLst>
            </p:cNvPr>
            <p:cNvSpPr/>
            <p:nvPr/>
          </p:nvSpPr>
          <p:spPr>
            <a:xfrm>
              <a:off x="2764134" y="145101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3342 w 76200"/>
                <a:gd name="connsiteY11" fmla="*/ 74295 h 76200"/>
                <a:gd name="connsiteX12" fmla="*/ 73342 w 76200"/>
                <a:gd name="connsiteY12" fmla="*/ 54293 h 76200"/>
                <a:gd name="connsiteX13" fmla="*/ 62865 w 76200"/>
                <a:gd name="connsiteY13" fmla="*/ 43815 h 76200"/>
                <a:gd name="connsiteX14" fmla="*/ 73342 w 76200"/>
                <a:gd name="connsiteY14" fmla="*/ 33338 h 76200"/>
                <a:gd name="connsiteX15" fmla="*/ 73342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7153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3342" y="74295"/>
                  </a:cubicBezTo>
                  <a:cubicBezTo>
                    <a:pt x="79058" y="68580"/>
                    <a:pt x="79058" y="59055"/>
                    <a:pt x="73342" y="54293"/>
                  </a:cubicBezTo>
                  <a:lnTo>
                    <a:pt x="62865" y="43815"/>
                  </a:lnTo>
                  <a:lnTo>
                    <a:pt x="73342" y="33338"/>
                  </a:lnTo>
                  <a:cubicBezTo>
                    <a:pt x="79058" y="27623"/>
                    <a:pt x="79058" y="18098"/>
                    <a:pt x="73342" y="13335"/>
                  </a:cubicBezTo>
                  <a:cubicBezTo>
                    <a:pt x="67628" y="6668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32F7395E-5DCA-4B13-91EB-07008200AC6B}"/>
                </a:ext>
              </a:extLst>
            </p:cNvPr>
            <p:cNvSpPr/>
            <p:nvPr/>
          </p:nvSpPr>
          <p:spPr>
            <a:xfrm>
              <a:off x="3096262" y="145101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2863 h 76200"/>
                <a:gd name="connsiteX6" fmla="*/ 11430 w 76200"/>
                <a:gd name="connsiteY6" fmla="*/ 53340 h 76200"/>
                <a:gd name="connsiteX7" fmla="*/ 11430 w 76200"/>
                <a:gd name="connsiteY7" fmla="*/ 73343 h 76200"/>
                <a:gd name="connsiteX8" fmla="*/ 31433 w 76200"/>
                <a:gd name="connsiteY8" fmla="*/ 73343 h 76200"/>
                <a:gd name="connsiteX9" fmla="*/ 41910 w 76200"/>
                <a:gd name="connsiteY9" fmla="*/ 62865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3343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8" y="5715"/>
                    <a:pt x="16193" y="5715"/>
                    <a:pt x="11430" y="11430"/>
                  </a:cubicBezTo>
                  <a:cubicBezTo>
                    <a:pt x="6668" y="17145"/>
                    <a:pt x="5715" y="26670"/>
                    <a:pt x="11430" y="31433"/>
                  </a:cubicBezTo>
                  <a:lnTo>
                    <a:pt x="21908" y="42863"/>
                  </a:lnTo>
                  <a:lnTo>
                    <a:pt x="11430" y="53340"/>
                  </a:lnTo>
                  <a:cubicBezTo>
                    <a:pt x="5715" y="59055"/>
                    <a:pt x="5715" y="68580"/>
                    <a:pt x="11430" y="73343"/>
                  </a:cubicBezTo>
                  <a:cubicBezTo>
                    <a:pt x="17145" y="78105"/>
                    <a:pt x="26670" y="79058"/>
                    <a:pt x="31433" y="73343"/>
                  </a:cubicBezTo>
                  <a:lnTo>
                    <a:pt x="41910" y="62865"/>
                  </a:lnTo>
                  <a:lnTo>
                    <a:pt x="52388" y="74295"/>
                  </a:lnTo>
                  <a:cubicBezTo>
                    <a:pt x="58102" y="80010"/>
                    <a:pt x="67627" y="80010"/>
                    <a:pt x="72390" y="74295"/>
                  </a:cubicBezTo>
                  <a:cubicBezTo>
                    <a:pt x="78105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9058" y="26670"/>
                    <a:pt x="79058" y="17145"/>
                    <a:pt x="73343" y="11430"/>
                  </a:cubicBezTo>
                  <a:cubicBezTo>
                    <a:pt x="67627" y="6668"/>
                    <a:pt x="58102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CF29E2B7-E58D-43D8-9172-3467DBA1FCC4}"/>
                </a:ext>
              </a:extLst>
            </p:cNvPr>
            <p:cNvSpPr/>
            <p:nvPr/>
          </p:nvSpPr>
          <p:spPr>
            <a:xfrm>
              <a:off x="3428390" y="145101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EABD1C83-9EB6-4ED0-A7DA-7A8132473658}"/>
                </a:ext>
              </a:extLst>
            </p:cNvPr>
            <p:cNvSpPr/>
            <p:nvPr/>
          </p:nvSpPr>
          <p:spPr>
            <a:xfrm>
              <a:off x="3760518" y="145101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7150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297DC1C7-DF04-462B-8E28-8964FE847A15}"/>
                </a:ext>
              </a:extLst>
            </p:cNvPr>
            <p:cNvSpPr/>
            <p:nvPr/>
          </p:nvSpPr>
          <p:spPr>
            <a:xfrm>
              <a:off x="4092647" y="1451014"/>
              <a:ext cx="140381" cy="140381"/>
            </a:xfrm>
            <a:custGeom>
              <a:avLst/>
              <a:gdLst>
                <a:gd name="connsiteX0" fmla="*/ 52387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7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8 h 76200"/>
                <a:gd name="connsiteX13" fmla="*/ 61912 w 76200"/>
                <a:gd name="connsiteY13" fmla="*/ 41910 h 76200"/>
                <a:gd name="connsiteX14" fmla="*/ 72390 w 76200"/>
                <a:gd name="connsiteY14" fmla="*/ 31433 h 76200"/>
                <a:gd name="connsiteX15" fmla="*/ 72390 w 76200"/>
                <a:gd name="connsiteY15" fmla="*/ 11430 h 76200"/>
                <a:gd name="connsiteX16" fmla="*/ 52387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7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7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8105" y="66675"/>
                    <a:pt x="78105" y="57150"/>
                    <a:pt x="72390" y="52388"/>
                  </a:cubicBezTo>
                  <a:lnTo>
                    <a:pt x="61912" y="41910"/>
                  </a:lnTo>
                  <a:lnTo>
                    <a:pt x="72390" y="31433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6675" y="6668"/>
                    <a:pt x="58103" y="6668"/>
                    <a:pt x="52387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03333193-419A-49C8-9331-26098059E70C}"/>
                </a:ext>
              </a:extLst>
            </p:cNvPr>
            <p:cNvSpPr/>
            <p:nvPr/>
          </p:nvSpPr>
          <p:spPr>
            <a:xfrm>
              <a:off x="1612709" y="1643738"/>
              <a:ext cx="140381" cy="140381"/>
            </a:xfrm>
            <a:custGeom>
              <a:avLst/>
              <a:gdLst>
                <a:gd name="connsiteX0" fmla="*/ 53340 w 76200"/>
                <a:gd name="connsiteY0" fmla="*/ 11081 h 76200"/>
                <a:gd name="connsiteX1" fmla="*/ 42863 w 76200"/>
                <a:gd name="connsiteY1" fmla="*/ 22511 h 76200"/>
                <a:gd name="connsiteX2" fmla="*/ 32385 w 76200"/>
                <a:gd name="connsiteY2" fmla="*/ 11081 h 76200"/>
                <a:gd name="connsiteX3" fmla="*/ 11430 w 76200"/>
                <a:gd name="connsiteY3" fmla="*/ 11081 h 76200"/>
                <a:gd name="connsiteX4" fmla="*/ 11430 w 76200"/>
                <a:gd name="connsiteY4" fmla="*/ 31083 h 76200"/>
                <a:gd name="connsiteX5" fmla="*/ 21908 w 76200"/>
                <a:gd name="connsiteY5" fmla="*/ 41561 h 76200"/>
                <a:gd name="connsiteX6" fmla="*/ 11430 w 76200"/>
                <a:gd name="connsiteY6" fmla="*/ 52991 h 76200"/>
                <a:gd name="connsiteX7" fmla="*/ 11430 w 76200"/>
                <a:gd name="connsiteY7" fmla="*/ 72993 h 76200"/>
                <a:gd name="connsiteX8" fmla="*/ 32385 w 76200"/>
                <a:gd name="connsiteY8" fmla="*/ 73946 h 76200"/>
                <a:gd name="connsiteX9" fmla="*/ 42863 w 76200"/>
                <a:gd name="connsiteY9" fmla="*/ 63468 h 76200"/>
                <a:gd name="connsiteX10" fmla="*/ 53340 w 76200"/>
                <a:gd name="connsiteY10" fmla="*/ 73946 h 76200"/>
                <a:gd name="connsiteX11" fmla="*/ 74295 w 76200"/>
                <a:gd name="connsiteY11" fmla="*/ 73946 h 76200"/>
                <a:gd name="connsiteX12" fmla="*/ 74295 w 76200"/>
                <a:gd name="connsiteY12" fmla="*/ 53943 h 76200"/>
                <a:gd name="connsiteX13" fmla="*/ 63818 w 76200"/>
                <a:gd name="connsiteY13" fmla="*/ 42513 h 76200"/>
                <a:gd name="connsiteX14" fmla="*/ 74295 w 76200"/>
                <a:gd name="connsiteY14" fmla="*/ 32036 h 76200"/>
                <a:gd name="connsiteX15" fmla="*/ 74295 w 76200"/>
                <a:gd name="connsiteY15" fmla="*/ 11081 h 76200"/>
                <a:gd name="connsiteX16" fmla="*/ 53340 w 76200"/>
                <a:gd name="connsiteY16" fmla="*/ 110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3340" y="11081"/>
                  </a:moveTo>
                  <a:lnTo>
                    <a:pt x="42863" y="22511"/>
                  </a:lnTo>
                  <a:lnTo>
                    <a:pt x="32385" y="11081"/>
                  </a:lnTo>
                  <a:cubicBezTo>
                    <a:pt x="26670" y="6318"/>
                    <a:pt x="17145" y="6318"/>
                    <a:pt x="11430" y="11081"/>
                  </a:cubicBezTo>
                  <a:cubicBezTo>
                    <a:pt x="5715" y="15843"/>
                    <a:pt x="5715" y="26321"/>
                    <a:pt x="11430" y="31083"/>
                  </a:cubicBezTo>
                  <a:lnTo>
                    <a:pt x="21908" y="41561"/>
                  </a:lnTo>
                  <a:lnTo>
                    <a:pt x="11430" y="52991"/>
                  </a:lnTo>
                  <a:cubicBezTo>
                    <a:pt x="5715" y="58706"/>
                    <a:pt x="5715" y="68231"/>
                    <a:pt x="11430" y="72993"/>
                  </a:cubicBezTo>
                  <a:cubicBezTo>
                    <a:pt x="17145" y="77756"/>
                    <a:pt x="26670" y="79661"/>
                    <a:pt x="32385" y="73946"/>
                  </a:cubicBezTo>
                  <a:lnTo>
                    <a:pt x="42863" y="63468"/>
                  </a:lnTo>
                  <a:lnTo>
                    <a:pt x="53340" y="73946"/>
                  </a:lnTo>
                  <a:cubicBezTo>
                    <a:pt x="59055" y="79661"/>
                    <a:pt x="68580" y="79661"/>
                    <a:pt x="74295" y="73946"/>
                  </a:cubicBezTo>
                  <a:cubicBezTo>
                    <a:pt x="80010" y="68231"/>
                    <a:pt x="80010" y="58706"/>
                    <a:pt x="74295" y="53943"/>
                  </a:cubicBezTo>
                  <a:lnTo>
                    <a:pt x="63818" y="42513"/>
                  </a:lnTo>
                  <a:lnTo>
                    <a:pt x="74295" y="32036"/>
                  </a:lnTo>
                  <a:cubicBezTo>
                    <a:pt x="80010" y="26321"/>
                    <a:pt x="80010" y="16796"/>
                    <a:pt x="74295" y="11081"/>
                  </a:cubicBezTo>
                  <a:cubicBezTo>
                    <a:pt x="68580" y="5366"/>
                    <a:pt x="59055" y="6318"/>
                    <a:pt x="53340" y="1108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9482C051-0D48-46D7-AA0B-1C69777B5403}"/>
                </a:ext>
              </a:extLst>
            </p:cNvPr>
            <p:cNvSpPr/>
            <p:nvPr/>
          </p:nvSpPr>
          <p:spPr>
            <a:xfrm>
              <a:off x="1933814" y="1643095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4EE5C538-F064-4894-9577-DFC67AC873C0}"/>
                </a:ext>
              </a:extLst>
            </p:cNvPr>
            <p:cNvSpPr/>
            <p:nvPr/>
          </p:nvSpPr>
          <p:spPr>
            <a:xfrm>
              <a:off x="2265942" y="1643095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3342 w 76200"/>
                <a:gd name="connsiteY11" fmla="*/ 74295 h 76200"/>
                <a:gd name="connsiteX12" fmla="*/ 73342 w 76200"/>
                <a:gd name="connsiteY12" fmla="*/ 54293 h 76200"/>
                <a:gd name="connsiteX13" fmla="*/ 62865 w 76200"/>
                <a:gd name="connsiteY13" fmla="*/ 43815 h 76200"/>
                <a:gd name="connsiteX14" fmla="*/ 73342 w 76200"/>
                <a:gd name="connsiteY14" fmla="*/ 33338 h 76200"/>
                <a:gd name="connsiteX15" fmla="*/ 73342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7153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3342" y="74295"/>
                  </a:cubicBezTo>
                  <a:cubicBezTo>
                    <a:pt x="79058" y="68580"/>
                    <a:pt x="79058" y="59055"/>
                    <a:pt x="73342" y="54293"/>
                  </a:cubicBezTo>
                  <a:lnTo>
                    <a:pt x="62865" y="43815"/>
                  </a:lnTo>
                  <a:lnTo>
                    <a:pt x="73342" y="33338"/>
                  </a:lnTo>
                  <a:cubicBezTo>
                    <a:pt x="79058" y="27623"/>
                    <a:pt x="79058" y="18098"/>
                    <a:pt x="73342" y="13335"/>
                  </a:cubicBezTo>
                  <a:cubicBezTo>
                    <a:pt x="67628" y="6668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C7143FD2-CEF2-469E-884D-C46982770A47}"/>
                </a:ext>
              </a:extLst>
            </p:cNvPr>
            <p:cNvSpPr/>
            <p:nvPr/>
          </p:nvSpPr>
          <p:spPr>
            <a:xfrm>
              <a:off x="2598070" y="1643095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2863 h 76200"/>
                <a:gd name="connsiteX6" fmla="*/ 11430 w 76200"/>
                <a:gd name="connsiteY6" fmla="*/ 53340 h 76200"/>
                <a:gd name="connsiteX7" fmla="*/ 11430 w 76200"/>
                <a:gd name="connsiteY7" fmla="*/ 73343 h 76200"/>
                <a:gd name="connsiteX8" fmla="*/ 31433 w 76200"/>
                <a:gd name="connsiteY8" fmla="*/ 73343 h 76200"/>
                <a:gd name="connsiteX9" fmla="*/ 41910 w 76200"/>
                <a:gd name="connsiteY9" fmla="*/ 62865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3343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8" y="5715"/>
                    <a:pt x="16193" y="5715"/>
                    <a:pt x="11430" y="11430"/>
                  </a:cubicBezTo>
                  <a:cubicBezTo>
                    <a:pt x="6668" y="17145"/>
                    <a:pt x="5715" y="26670"/>
                    <a:pt x="11430" y="31433"/>
                  </a:cubicBezTo>
                  <a:lnTo>
                    <a:pt x="21908" y="42863"/>
                  </a:lnTo>
                  <a:lnTo>
                    <a:pt x="11430" y="53340"/>
                  </a:lnTo>
                  <a:cubicBezTo>
                    <a:pt x="5715" y="59055"/>
                    <a:pt x="5715" y="68580"/>
                    <a:pt x="11430" y="73343"/>
                  </a:cubicBezTo>
                  <a:cubicBezTo>
                    <a:pt x="17145" y="78105"/>
                    <a:pt x="26670" y="79058"/>
                    <a:pt x="31433" y="73343"/>
                  </a:cubicBezTo>
                  <a:lnTo>
                    <a:pt x="41910" y="62865"/>
                  </a:lnTo>
                  <a:lnTo>
                    <a:pt x="52388" y="74295"/>
                  </a:lnTo>
                  <a:cubicBezTo>
                    <a:pt x="58102" y="80010"/>
                    <a:pt x="67627" y="80010"/>
                    <a:pt x="72390" y="74295"/>
                  </a:cubicBezTo>
                  <a:cubicBezTo>
                    <a:pt x="78105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9058" y="26670"/>
                    <a:pt x="79058" y="17145"/>
                    <a:pt x="73343" y="11430"/>
                  </a:cubicBezTo>
                  <a:cubicBezTo>
                    <a:pt x="67627" y="6668"/>
                    <a:pt x="58102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4BCF759B-7521-48D7-962C-D1924C94507F}"/>
                </a:ext>
              </a:extLst>
            </p:cNvPr>
            <p:cNvSpPr/>
            <p:nvPr/>
          </p:nvSpPr>
          <p:spPr>
            <a:xfrm>
              <a:off x="2930198" y="1643095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40772589-562D-4CC4-83DA-52BC04D5E04C}"/>
                </a:ext>
              </a:extLst>
            </p:cNvPr>
            <p:cNvSpPr/>
            <p:nvPr/>
          </p:nvSpPr>
          <p:spPr>
            <a:xfrm>
              <a:off x="3262326" y="1643095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7150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50C1E096-F11A-45D8-9C92-C20E8F6214FD}"/>
                </a:ext>
              </a:extLst>
            </p:cNvPr>
            <p:cNvSpPr/>
            <p:nvPr/>
          </p:nvSpPr>
          <p:spPr>
            <a:xfrm>
              <a:off x="3594454" y="1643095"/>
              <a:ext cx="140381" cy="140381"/>
            </a:xfrm>
            <a:custGeom>
              <a:avLst/>
              <a:gdLst>
                <a:gd name="connsiteX0" fmla="*/ 52387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7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8 h 76200"/>
                <a:gd name="connsiteX13" fmla="*/ 61912 w 76200"/>
                <a:gd name="connsiteY13" fmla="*/ 41910 h 76200"/>
                <a:gd name="connsiteX14" fmla="*/ 72390 w 76200"/>
                <a:gd name="connsiteY14" fmla="*/ 31433 h 76200"/>
                <a:gd name="connsiteX15" fmla="*/ 72390 w 76200"/>
                <a:gd name="connsiteY15" fmla="*/ 11430 h 76200"/>
                <a:gd name="connsiteX16" fmla="*/ 52387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7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7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8105" y="66675"/>
                    <a:pt x="78105" y="57150"/>
                    <a:pt x="72390" y="52388"/>
                  </a:cubicBezTo>
                  <a:lnTo>
                    <a:pt x="61912" y="41910"/>
                  </a:lnTo>
                  <a:lnTo>
                    <a:pt x="72390" y="31433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6675" y="6668"/>
                    <a:pt x="58103" y="6668"/>
                    <a:pt x="52387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78C26EEF-D283-4DD8-BA13-CA872CD5E88C}"/>
              </a:ext>
            </a:extLst>
          </p:cNvPr>
          <p:cNvGrpSpPr/>
          <p:nvPr/>
        </p:nvGrpSpPr>
        <p:grpSpPr>
          <a:xfrm>
            <a:off x="4565976" y="6126559"/>
            <a:ext cx="2620319" cy="525185"/>
            <a:chOff x="1612709" y="1258934"/>
            <a:chExt cx="2620319" cy="525185"/>
          </a:xfrm>
        </p:grpSpPr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A9467519-5E0B-4E6B-9359-7E49C0706C2B}"/>
                </a:ext>
              </a:extLst>
            </p:cNvPr>
            <p:cNvSpPr/>
            <p:nvPr/>
          </p:nvSpPr>
          <p:spPr>
            <a:xfrm>
              <a:off x="1933814" y="1259577"/>
              <a:ext cx="140381" cy="140381"/>
            </a:xfrm>
            <a:custGeom>
              <a:avLst/>
              <a:gdLst>
                <a:gd name="connsiteX0" fmla="*/ 53340 w 76200"/>
                <a:gd name="connsiteY0" fmla="*/ 11081 h 76200"/>
                <a:gd name="connsiteX1" fmla="*/ 42863 w 76200"/>
                <a:gd name="connsiteY1" fmla="*/ 22511 h 76200"/>
                <a:gd name="connsiteX2" fmla="*/ 32385 w 76200"/>
                <a:gd name="connsiteY2" fmla="*/ 11081 h 76200"/>
                <a:gd name="connsiteX3" fmla="*/ 11430 w 76200"/>
                <a:gd name="connsiteY3" fmla="*/ 11081 h 76200"/>
                <a:gd name="connsiteX4" fmla="*/ 11430 w 76200"/>
                <a:gd name="connsiteY4" fmla="*/ 31083 h 76200"/>
                <a:gd name="connsiteX5" fmla="*/ 21908 w 76200"/>
                <a:gd name="connsiteY5" fmla="*/ 41561 h 76200"/>
                <a:gd name="connsiteX6" fmla="*/ 11430 w 76200"/>
                <a:gd name="connsiteY6" fmla="*/ 52991 h 76200"/>
                <a:gd name="connsiteX7" fmla="*/ 11430 w 76200"/>
                <a:gd name="connsiteY7" fmla="*/ 72993 h 76200"/>
                <a:gd name="connsiteX8" fmla="*/ 32385 w 76200"/>
                <a:gd name="connsiteY8" fmla="*/ 73946 h 76200"/>
                <a:gd name="connsiteX9" fmla="*/ 42863 w 76200"/>
                <a:gd name="connsiteY9" fmla="*/ 63468 h 76200"/>
                <a:gd name="connsiteX10" fmla="*/ 53340 w 76200"/>
                <a:gd name="connsiteY10" fmla="*/ 73946 h 76200"/>
                <a:gd name="connsiteX11" fmla="*/ 74295 w 76200"/>
                <a:gd name="connsiteY11" fmla="*/ 73946 h 76200"/>
                <a:gd name="connsiteX12" fmla="*/ 74295 w 76200"/>
                <a:gd name="connsiteY12" fmla="*/ 53943 h 76200"/>
                <a:gd name="connsiteX13" fmla="*/ 63818 w 76200"/>
                <a:gd name="connsiteY13" fmla="*/ 42513 h 76200"/>
                <a:gd name="connsiteX14" fmla="*/ 74295 w 76200"/>
                <a:gd name="connsiteY14" fmla="*/ 32036 h 76200"/>
                <a:gd name="connsiteX15" fmla="*/ 74295 w 76200"/>
                <a:gd name="connsiteY15" fmla="*/ 11081 h 76200"/>
                <a:gd name="connsiteX16" fmla="*/ 53340 w 76200"/>
                <a:gd name="connsiteY16" fmla="*/ 110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3340" y="11081"/>
                  </a:moveTo>
                  <a:lnTo>
                    <a:pt x="42863" y="22511"/>
                  </a:lnTo>
                  <a:lnTo>
                    <a:pt x="32385" y="11081"/>
                  </a:lnTo>
                  <a:cubicBezTo>
                    <a:pt x="26670" y="6318"/>
                    <a:pt x="17145" y="6318"/>
                    <a:pt x="11430" y="11081"/>
                  </a:cubicBezTo>
                  <a:cubicBezTo>
                    <a:pt x="5715" y="15843"/>
                    <a:pt x="5715" y="26321"/>
                    <a:pt x="11430" y="31083"/>
                  </a:cubicBezTo>
                  <a:lnTo>
                    <a:pt x="21908" y="41561"/>
                  </a:lnTo>
                  <a:lnTo>
                    <a:pt x="11430" y="52991"/>
                  </a:lnTo>
                  <a:cubicBezTo>
                    <a:pt x="5715" y="58706"/>
                    <a:pt x="5715" y="68231"/>
                    <a:pt x="11430" y="72993"/>
                  </a:cubicBezTo>
                  <a:cubicBezTo>
                    <a:pt x="17145" y="77756"/>
                    <a:pt x="26670" y="79661"/>
                    <a:pt x="32385" y="73946"/>
                  </a:cubicBezTo>
                  <a:lnTo>
                    <a:pt x="42863" y="63468"/>
                  </a:lnTo>
                  <a:lnTo>
                    <a:pt x="53340" y="73946"/>
                  </a:lnTo>
                  <a:cubicBezTo>
                    <a:pt x="59055" y="79661"/>
                    <a:pt x="68580" y="79661"/>
                    <a:pt x="74295" y="73946"/>
                  </a:cubicBezTo>
                  <a:cubicBezTo>
                    <a:pt x="80010" y="68231"/>
                    <a:pt x="80010" y="58706"/>
                    <a:pt x="74295" y="53943"/>
                  </a:cubicBezTo>
                  <a:lnTo>
                    <a:pt x="63818" y="42513"/>
                  </a:lnTo>
                  <a:lnTo>
                    <a:pt x="74295" y="32036"/>
                  </a:lnTo>
                  <a:cubicBezTo>
                    <a:pt x="80010" y="26321"/>
                    <a:pt x="80010" y="16796"/>
                    <a:pt x="74295" y="11081"/>
                  </a:cubicBezTo>
                  <a:cubicBezTo>
                    <a:pt x="68580" y="5366"/>
                    <a:pt x="59055" y="6318"/>
                    <a:pt x="53340" y="1108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8AEFEB52-FE38-4D1D-B189-3A81736D9B49}"/>
                </a:ext>
              </a:extLst>
            </p:cNvPr>
            <p:cNvSpPr/>
            <p:nvPr/>
          </p:nvSpPr>
          <p:spPr>
            <a:xfrm>
              <a:off x="2265942" y="125893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C2AA1CC3-41D1-415C-A91D-92587CBEE18E}"/>
                </a:ext>
              </a:extLst>
            </p:cNvPr>
            <p:cNvSpPr/>
            <p:nvPr/>
          </p:nvSpPr>
          <p:spPr>
            <a:xfrm>
              <a:off x="2598070" y="125893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3342 w 76200"/>
                <a:gd name="connsiteY11" fmla="*/ 74295 h 76200"/>
                <a:gd name="connsiteX12" fmla="*/ 73342 w 76200"/>
                <a:gd name="connsiteY12" fmla="*/ 54293 h 76200"/>
                <a:gd name="connsiteX13" fmla="*/ 62865 w 76200"/>
                <a:gd name="connsiteY13" fmla="*/ 43815 h 76200"/>
                <a:gd name="connsiteX14" fmla="*/ 73342 w 76200"/>
                <a:gd name="connsiteY14" fmla="*/ 33338 h 76200"/>
                <a:gd name="connsiteX15" fmla="*/ 73342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7153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3342" y="74295"/>
                  </a:cubicBezTo>
                  <a:cubicBezTo>
                    <a:pt x="79058" y="68580"/>
                    <a:pt x="79058" y="59055"/>
                    <a:pt x="73342" y="54293"/>
                  </a:cubicBezTo>
                  <a:lnTo>
                    <a:pt x="62865" y="43815"/>
                  </a:lnTo>
                  <a:lnTo>
                    <a:pt x="73342" y="33338"/>
                  </a:lnTo>
                  <a:cubicBezTo>
                    <a:pt x="79058" y="27623"/>
                    <a:pt x="79058" y="18098"/>
                    <a:pt x="73342" y="13335"/>
                  </a:cubicBezTo>
                  <a:cubicBezTo>
                    <a:pt x="67628" y="6668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B089BAA9-7096-4069-94C8-F31FA62FCA99}"/>
                </a:ext>
              </a:extLst>
            </p:cNvPr>
            <p:cNvSpPr/>
            <p:nvPr/>
          </p:nvSpPr>
          <p:spPr>
            <a:xfrm>
              <a:off x="2930198" y="125893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2863 h 76200"/>
                <a:gd name="connsiteX6" fmla="*/ 11430 w 76200"/>
                <a:gd name="connsiteY6" fmla="*/ 53340 h 76200"/>
                <a:gd name="connsiteX7" fmla="*/ 11430 w 76200"/>
                <a:gd name="connsiteY7" fmla="*/ 73343 h 76200"/>
                <a:gd name="connsiteX8" fmla="*/ 31433 w 76200"/>
                <a:gd name="connsiteY8" fmla="*/ 73343 h 76200"/>
                <a:gd name="connsiteX9" fmla="*/ 41910 w 76200"/>
                <a:gd name="connsiteY9" fmla="*/ 62865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3343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8" y="5715"/>
                    <a:pt x="16193" y="5715"/>
                    <a:pt x="11430" y="11430"/>
                  </a:cubicBezTo>
                  <a:cubicBezTo>
                    <a:pt x="6668" y="17145"/>
                    <a:pt x="5715" y="26670"/>
                    <a:pt x="11430" y="31433"/>
                  </a:cubicBezTo>
                  <a:lnTo>
                    <a:pt x="21908" y="42863"/>
                  </a:lnTo>
                  <a:lnTo>
                    <a:pt x="11430" y="53340"/>
                  </a:lnTo>
                  <a:cubicBezTo>
                    <a:pt x="5715" y="59055"/>
                    <a:pt x="5715" y="68580"/>
                    <a:pt x="11430" y="73343"/>
                  </a:cubicBezTo>
                  <a:cubicBezTo>
                    <a:pt x="17145" y="78105"/>
                    <a:pt x="26670" y="79058"/>
                    <a:pt x="31433" y="73343"/>
                  </a:cubicBezTo>
                  <a:lnTo>
                    <a:pt x="41910" y="62865"/>
                  </a:lnTo>
                  <a:lnTo>
                    <a:pt x="52388" y="74295"/>
                  </a:lnTo>
                  <a:cubicBezTo>
                    <a:pt x="58102" y="80010"/>
                    <a:pt x="67627" y="80010"/>
                    <a:pt x="72390" y="74295"/>
                  </a:cubicBezTo>
                  <a:cubicBezTo>
                    <a:pt x="78105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9058" y="26670"/>
                    <a:pt x="79058" y="17145"/>
                    <a:pt x="73343" y="11430"/>
                  </a:cubicBezTo>
                  <a:cubicBezTo>
                    <a:pt x="67627" y="6668"/>
                    <a:pt x="58102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E1AE6A12-AF3E-4D92-B280-982F8F45A34C}"/>
                </a:ext>
              </a:extLst>
            </p:cNvPr>
            <p:cNvSpPr/>
            <p:nvPr/>
          </p:nvSpPr>
          <p:spPr>
            <a:xfrm>
              <a:off x="3262326" y="125893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CE7AE893-C87F-4E20-8338-207E7E402923}"/>
                </a:ext>
              </a:extLst>
            </p:cNvPr>
            <p:cNvSpPr/>
            <p:nvPr/>
          </p:nvSpPr>
          <p:spPr>
            <a:xfrm>
              <a:off x="3594454" y="125893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7150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2D2B1CE0-3722-4429-9BCC-BCA8EA8C4599}"/>
                </a:ext>
              </a:extLst>
            </p:cNvPr>
            <p:cNvSpPr/>
            <p:nvPr/>
          </p:nvSpPr>
          <p:spPr>
            <a:xfrm>
              <a:off x="3926582" y="1258934"/>
              <a:ext cx="140381" cy="140381"/>
            </a:xfrm>
            <a:custGeom>
              <a:avLst/>
              <a:gdLst>
                <a:gd name="connsiteX0" fmla="*/ 52387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7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8 h 76200"/>
                <a:gd name="connsiteX13" fmla="*/ 61912 w 76200"/>
                <a:gd name="connsiteY13" fmla="*/ 41910 h 76200"/>
                <a:gd name="connsiteX14" fmla="*/ 72390 w 76200"/>
                <a:gd name="connsiteY14" fmla="*/ 31433 h 76200"/>
                <a:gd name="connsiteX15" fmla="*/ 72390 w 76200"/>
                <a:gd name="connsiteY15" fmla="*/ 11430 h 76200"/>
                <a:gd name="connsiteX16" fmla="*/ 52387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7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7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8105" y="66675"/>
                    <a:pt x="78105" y="57150"/>
                    <a:pt x="72390" y="52388"/>
                  </a:cubicBezTo>
                  <a:lnTo>
                    <a:pt x="61912" y="41910"/>
                  </a:lnTo>
                  <a:lnTo>
                    <a:pt x="72390" y="31433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6675" y="6668"/>
                    <a:pt x="58103" y="6668"/>
                    <a:pt x="52387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C435A21D-BB8D-47E6-B0C5-84D129A316CC}"/>
                </a:ext>
              </a:extLst>
            </p:cNvPr>
            <p:cNvSpPr/>
            <p:nvPr/>
          </p:nvSpPr>
          <p:spPr>
            <a:xfrm>
              <a:off x="2099878" y="1451657"/>
              <a:ext cx="140381" cy="140381"/>
            </a:xfrm>
            <a:custGeom>
              <a:avLst/>
              <a:gdLst>
                <a:gd name="connsiteX0" fmla="*/ 53340 w 76200"/>
                <a:gd name="connsiteY0" fmla="*/ 11081 h 76200"/>
                <a:gd name="connsiteX1" fmla="*/ 42863 w 76200"/>
                <a:gd name="connsiteY1" fmla="*/ 22511 h 76200"/>
                <a:gd name="connsiteX2" fmla="*/ 32385 w 76200"/>
                <a:gd name="connsiteY2" fmla="*/ 11081 h 76200"/>
                <a:gd name="connsiteX3" fmla="*/ 11430 w 76200"/>
                <a:gd name="connsiteY3" fmla="*/ 11081 h 76200"/>
                <a:gd name="connsiteX4" fmla="*/ 11430 w 76200"/>
                <a:gd name="connsiteY4" fmla="*/ 31083 h 76200"/>
                <a:gd name="connsiteX5" fmla="*/ 21908 w 76200"/>
                <a:gd name="connsiteY5" fmla="*/ 41561 h 76200"/>
                <a:gd name="connsiteX6" fmla="*/ 11430 w 76200"/>
                <a:gd name="connsiteY6" fmla="*/ 52991 h 76200"/>
                <a:gd name="connsiteX7" fmla="*/ 11430 w 76200"/>
                <a:gd name="connsiteY7" fmla="*/ 72993 h 76200"/>
                <a:gd name="connsiteX8" fmla="*/ 32385 w 76200"/>
                <a:gd name="connsiteY8" fmla="*/ 73946 h 76200"/>
                <a:gd name="connsiteX9" fmla="*/ 42863 w 76200"/>
                <a:gd name="connsiteY9" fmla="*/ 63468 h 76200"/>
                <a:gd name="connsiteX10" fmla="*/ 53340 w 76200"/>
                <a:gd name="connsiteY10" fmla="*/ 73946 h 76200"/>
                <a:gd name="connsiteX11" fmla="*/ 74295 w 76200"/>
                <a:gd name="connsiteY11" fmla="*/ 73946 h 76200"/>
                <a:gd name="connsiteX12" fmla="*/ 74295 w 76200"/>
                <a:gd name="connsiteY12" fmla="*/ 53943 h 76200"/>
                <a:gd name="connsiteX13" fmla="*/ 63818 w 76200"/>
                <a:gd name="connsiteY13" fmla="*/ 42513 h 76200"/>
                <a:gd name="connsiteX14" fmla="*/ 74295 w 76200"/>
                <a:gd name="connsiteY14" fmla="*/ 32036 h 76200"/>
                <a:gd name="connsiteX15" fmla="*/ 74295 w 76200"/>
                <a:gd name="connsiteY15" fmla="*/ 11081 h 76200"/>
                <a:gd name="connsiteX16" fmla="*/ 53340 w 76200"/>
                <a:gd name="connsiteY16" fmla="*/ 110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3340" y="11081"/>
                  </a:moveTo>
                  <a:lnTo>
                    <a:pt x="42863" y="22511"/>
                  </a:lnTo>
                  <a:lnTo>
                    <a:pt x="32385" y="11081"/>
                  </a:lnTo>
                  <a:cubicBezTo>
                    <a:pt x="26670" y="6318"/>
                    <a:pt x="17145" y="6318"/>
                    <a:pt x="11430" y="11081"/>
                  </a:cubicBezTo>
                  <a:cubicBezTo>
                    <a:pt x="5715" y="15843"/>
                    <a:pt x="5715" y="26321"/>
                    <a:pt x="11430" y="31083"/>
                  </a:cubicBezTo>
                  <a:lnTo>
                    <a:pt x="21908" y="41561"/>
                  </a:lnTo>
                  <a:lnTo>
                    <a:pt x="11430" y="52991"/>
                  </a:lnTo>
                  <a:cubicBezTo>
                    <a:pt x="5715" y="58706"/>
                    <a:pt x="5715" y="68231"/>
                    <a:pt x="11430" y="72993"/>
                  </a:cubicBezTo>
                  <a:cubicBezTo>
                    <a:pt x="17145" y="77756"/>
                    <a:pt x="26670" y="79661"/>
                    <a:pt x="32385" y="73946"/>
                  </a:cubicBezTo>
                  <a:lnTo>
                    <a:pt x="42863" y="63468"/>
                  </a:lnTo>
                  <a:lnTo>
                    <a:pt x="53340" y="73946"/>
                  </a:lnTo>
                  <a:cubicBezTo>
                    <a:pt x="59055" y="79661"/>
                    <a:pt x="68580" y="79661"/>
                    <a:pt x="74295" y="73946"/>
                  </a:cubicBezTo>
                  <a:cubicBezTo>
                    <a:pt x="80010" y="68231"/>
                    <a:pt x="80010" y="58706"/>
                    <a:pt x="74295" y="53943"/>
                  </a:cubicBezTo>
                  <a:lnTo>
                    <a:pt x="63818" y="42513"/>
                  </a:lnTo>
                  <a:lnTo>
                    <a:pt x="74295" y="32036"/>
                  </a:lnTo>
                  <a:cubicBezTo>
                    <a:pt x="80010" y="26321"/>
                    <a:pt x="80010" y="16796"/>
                    <a:pt x="74295" y="11081"/>
                  </a:cubicBezTo>
                  <a:cubicBezTo>
                    <a:pt x="68580" y="5366"/>
                    <a:pt x="59055" y="6318"/>
                    <a:pt x="53340" y="1108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4CD5C712-24B8-4B93-9E76-6E21E3193AF0}"/>
                </a:ext>
              </a:extLst>
            </p:cNvPr>
            <p:cNvSpPr/>
            <p:nvPr/>
          </p:nvSpPr>
          <p:spPr>
            <a:xfrm>
              <a:off x="2432006" y="145101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B6237FA5-50EE-4D3A-91D0-5532374AC4B2}"/>
                </a:ext>
              </a:extLst>
            </p:cNvPr>
            <p:cNvSpPr/>
            <p:nvPr/>
          </p:nvSpPr>
          <p:spPr>
            <a:xfrm>
              <a:off x="2764134" y="145101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3342 w 76200"/>
                <a:gd name="connsiteY11" fmla="*/ 74295 h 76200"/>
                <a:gd name="connsiteX12" fmla="*/ 73342 w 76200"/>
                <a:gd name="connsiteY12" fmla="*/ 54293 h 76200"/>
                <a:gd name="connsiteX13" fmla="*/ 62865 w 76200"/>
                <a:gd name="connsiteY13" fmla="*/ 43815 h 76200"/>
                <a:gd name="connsiteX14" fmla="*/ 73342 w 76200"/>
                <a:gd name="connsiteY14" fmla="*/ 33338 h 76200"/>
                <a:gd name="connsiteX15" fmla="*/ 73342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7153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3342" y="74295"/>
                  </a:cubicBezTo>
                  <a:cubicBezTo>
                    <a:pt x="79058" y="68580"/>
                    <a:pt x="79058" y="59055"/>
                    <a:pt x="73342" y="54293"/>
                  </a:cubicBezTo>
                  <a:lnTo>
                    <a:pt x="62865" y="43815"/>
                  </a:lnTo>
                  <a:lnTo>
                    <a:pt x="73342" y="33338"/>
                  </a:lnTo>
                  <a:cubicBezTo>
                    <a:pt x="79058" y="27623"/>
                    <a:pt x="79058" y="18098"/>
                    <a:pt x="73342" y="13335"/>
                  </a:cubicBezTo>
                  <a:cubicBezTo>
                    <a:pt x="67628" y="6668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1D586D65-0394-44D8-80E0-4B4A93DF26C6}"/>
                </a:ext>
              </a:extLst>
            </p:cNvPr>
            <p:cNvSpPr/>
            <p:nvPr/>
          </p:nvSpPr>
          <p:spPr>
            <a:xfrm>
              <a:off x="3096262" y="145101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2863 h 76200"/>
                <a:gd name="connsiteX6" fmla="*/ 11430 w 76200"/>
                <a:gd name="connsiteY6" fmla="*/ 53340 h 76200"/>
                <a:gd name="connsiteX7" fmla="*/ 11430 w 76200"/>
                <a:gd name="connsiteY7" fmla="*/ 73343 h 76200"/>
                <a:gd name="connsiteX8" fmla="*/ 31433 w 76200"/>
                <a:gd name="connsiteY8" fmla="*/ 73343 h 76200"/>
                <a:gd name="connsiteX9" fmla="*/ 41910 w 76200"/>
                <a:gd name="connsiteY9" fmla="*/ 62865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3343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8" y="5715"/>
                    <a:pt x="16193" y="5715"/>
                    <a:pt x="11430" y="11430"/>
                  </a:cubicBezTo>
                  <a:cubicBezTo>
                    <a:pt x="6668" y="17145"/>
                    <a:pt x="5715" y="26670"/>
                    <a:pt x="11430" y="31433"/>
                  </a:cubicBezTo>
                  <a:lnTo>
                    <a:pt x="21908" y="42863"/>
                  </a:lnTo>
                  <a:lnTo>
                    <a:pt x="11430" y="53340"/>
                  </a:lnTo>
                  <a:cubicBezTo>
                    <a:pt x="5715" y="59055"/>
                    <a:pt x="5715" y="68580"/>
                    <a:pt x="11430" y="73343"/>
                  </a:cubicBezTo>
                  <a:cubicBezTo>
                    <a:pt x="17145" y="78105"/>
                    <a:pt x="26670" y="79058"/>
                    <a:pt x="31433" y="73343"/>
                  </a:cubicBezTo>
                  <a:lnTo>
                    <a:pt x="41910" y="62865"/>
                  </a:lnTo>
                  <a:lnTo>
                    <a:pt x="52388" y="74295"/>
                  </a:lnTo>
                  <a:cubicBezTo>
                    <a:pt x="58102" y="80010"/>
                    <a:pt x="67627" y="80010"/>
                    <a:pt x="72390" y="74295"/>
                  </a:cubicBezTo>
                  <a:cubicBezTo>
                    <a:pt x="78105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9058" y="26670"/>
                    <a:pt x="79058" y="17145"/>
                    <a:pt x="73343" y="11430"/>
                  </a:cubicBezTo>
                  <a:cubicBezTo>
                    <a:pt x="67627" y="6668"/>
                    <a:pt x="58102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CAFBE29C-3F71-4D3C-B2C1-72D45ACB7CA2}"/>
                </a:ext>
              </a:extLst>
            </p:cNvPr>
            <p:cNvSpPr/>
            <p:nvPr/>
          </p:nvSpPr>
          <p:spPr>
            <a:xfrm>
              <a:off x="3428390" y="145101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8437E719-DC10-4DA9-A443-CDD04893ACDA}"/>
                </a:ext>
              </a:extLst>
            </p:cNvPr>
            <p:cNvSpPr/>
            <p:nvPr/>
          </p:nvSpPr>
          <p:spPr>
            <a:xfrm>
              <a:off x="3760518" y="145101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7150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6147AD15-8420-4CAD-8F30-F46A6E07F041}"/>
                </a:ext>
              </a:extLst>
            </p:cNvPr>
            <p:cNvSpPr/>
            <p:nvPr/>
          </p:nvSpPr>
          <p:spPr>
            <a:xfrm>
              <a:off x="4092647" y="1451014"/>
              <a:ext cx="140381" cy="140381"/>
            </a:xfrm>
            <a:custGeom>
              <a:avLst/>
              <a:gdLst>
                <a:gd name="connsiteX0" fmla="*/ 52387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7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8 h 76200"/>
                <a:gd name="connsiteX13" fmla="*/ 61912 w 76200"/>
                <a:gd name="connsiteY13" fmla="*/ 41910 h 76200"/>
                <a:gd name="connsiteX14" fmla="*/ 72390 w 76200"/>
                <a:gd name="connsiteY14" fmla="*/ 31433 h 76200"/>
                <a:gd name="connsiteX15" fmla="*/ 72390 w 76200"/>
                <a:gd name="connsiteY15" fmla="*/ 11430 h 76200"/>
                <a:gd name="connsiteX16" fmla="*/ 52387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7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7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8105" y="66675"/>
                    <a:pt x="78105" y="57150"/>
                    <a:pt x="72390" y="52388"/>
                  </a:cubicBezTo>
                  <a:lnTo>
                    <a:pt x="61912" y="41910"/>
                  </a:lnTo>
                  <a:lnTo>
                    <a:pt x="72390" y="31433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6675" y="6668"/>
                    <a:pt x="58103" y="6668"/>
                    <a:pt x="52387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91B444EA-0EC8-4E21-931B-55F59305D867}"/>
                </a:ext>
              </a:extLst>
            </p:cNvPr>
            <p:cNvSpPr/>
            <p:nvPr/>
          </p:nvSpPr>
          <p:spPr>
            <a:xfrm>
              <a:off x="1612709" y="1643738"/>
              <a:ext cx="140381" cy="140381"/>
            </a:xfrm>
            <a:custGeom>
              <a:avLst/>
              <a:gdLst>
                <a:gd name="connsiteX0" fmla="*/ 53340 w 76200"/>
                <a:gd name="connsiteY0" fmla="*/ 11081 h 76200"/>
                <a:gd name="connsiteX1" fmla="*/ 42863 w 76200"/>
                <a:gd name="connsiteY1" fmla="*/ 22511 h 76200"/>
                <a:gd name="connsiteX2" fmla="*/ 32385 w 76200"/>
                <a:gd name="connsiteY2" fmla="*/ 11081 h 76200"/>
                <a:gd name="connsiteX3" fmla="*/ 11430 w 76200"/>
                <a:gd name="connsiteY3" fmla="*/ 11081 h 76200"/>
                <a:gd name="connsiteX4" fmla="*/ 11430 w 76200"/>
                <a:gd name="connsiteY4" fmla="*/ 31083 h 76200"/>
                <a:gd name="connsiteX5" fmla="*/ 21908 w 76200"/>
                <a:gd name="connsiteY5" fmla="*/ 41561 h 76200"/>
                <a:gd name="connsiteX6" fmla="*/ 11430 w 76200"/>
                <a:gd name="connsiteY6" fmla="*/ 52991 h 76200"/>
                <a:gd name="connsiteX7" fmla="*/ 11430 w 76200"/>
                <a:gd name="connsiteY7" fmla="*/ 72993 h 76200"/>
                <a:gd name="connsiteX8" fmla="*/ 32385 w 76200"/>
                <a:gd name="connsiteY8" fmla="*/ 73946 h 76200"/>
                <a:gd name="connsiteX9" fmla="*/ 42863 w 76200"/>
                <a:gd name="connsiteY9" fmla="*/ 63468 h 76200"/>
                <a:gd name="connsiteX10" fmla="*/ 53340 w 76200"/>
                <a:gd name="connsiteY10" fmla="*/ 73946 h 76200"/>
                <a:gd name="connsiteX11" fmla="*/ 74295 w 76200"/>
                <a:gd name="connsiteY11" fmla="*/ 73946 h 76200"/>
                <a:gd name="connsiteX12" fmla="*/ 74295 w 76200"/>
                <a:gd name="connsiteY12" fmla="*/ 53943 h 76200"/>
                <a:gd name="connsiteX13" fmla="*/ 63818 w 76200"/>
                <a:gd name="connsiteY13" fmla="*/ 42513 h 76200"/>
                <a:gd name="connsiteX14" fmla="*/ 74295 w 76200"/>
                <a:gd name="connsiteY14" fmla="*/ 32036 h 76200"/>
                <a:gd name="connsiteX15" fmla="*/ 74295 w 76200"/>
                <a:gd name="connsiteY15" fmla="*/ 11081 h 76200"/>
                <a:gd name="connsiteX16" fmla="*/ 53340 w 76200"/>
                <a:gd name="connsiteY16" fmla="*/ 110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3340" y="11081"/>
                  </a:moveTo>
                  <a:lnTo>
                    <a:pt x="42863" y="22511"/>
                  </a:lnTo>
                  <a:lnTo>
                    <a:pt x="32385" y="11081"/>
                  </a:lnTo>
                  <a:cubicBezTo>
                    <a:pt x="26670" y="6318"/>
                    <a:pt x="17145" y="6318"/>
                    <a:pt x="11430" y="11081"/>
                  </a:cubicBezTo>
                  <a:cubicBezTo>
                    <a:pt x="5715" y="15843"/>
                    <a:pt x="5715" y="26321"/>
                    <a:pt x="11430" y="31083"/>
                  </a:cubicBezTo>
                  <a:lnTo>
                    <a:pt x="21908" y="41561"/>
                  </a:lnTo>
                  <a:lnTo>
                    <a:pt x="11430" y="52991"/>
                  </a:lnTo>
                  <a:cubicBezTo>
                    <a:pt x="5715" y="58706"/>
                    <a:pt x="5715" y="68231"/>
                    <a:pt x="11430" y="72993"/>
                  </a:cubicBezTo>
                  <a:cubicBezTo>
                    <a:pt x="17145" y="77756"/>
                    <a:pt x="26670" y="79661"/>
                    <a:pt x="32385" y="73946"/>
                  </a:cubicBezTo>
                  <a:lnTo>
                    <a:pt x="42863" y="63468"/>
                  </a:lnTo>
                  <a:lnTo>
                    <a:pt x="53340" y="73946"/>
                  </a:lnTo>
                  <a:cubicBezTo>
                    <a:pt x="59055" y="79661"/>
                    <a:pt x="68580" y="79661"/>
                    <a:pt x="74295" y="73946"/>
                  </a:cubicBezTo>
                  <a:cubicBezTo>
                    <a:pt x="80010" y="68231"/>
                    <a:pt x="80010" y="58706"/>
                    <a:pt x="74295" y="53943"/>
                  </a:cubicBezTo>
                  <a:lnTo>
                    <a:pt x="63818" y="42513"/>
                  </a:lnTo>
                  <a:lnTo>
                    <a:pt x="74295" y="32036"/>
                  </a:lnTo>
                  <a:cubicBezTo>
                    <a:pt x="80010" y="26321"/>
                    <a:pt x="80010" y="16796"/>
                    <a:pt x="74295" y="11081"/>
                  </a:cubicBezTo>
                  <a:cubicBezTo>
                    <a:pt x="68580" y="5366"/>
                    <a:pt x="59055" y="6318"/>
                    <a:pt x="53340" y="1108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751D0208-2E19-4715-B5ED-5797679ED22E}"/>
                </a:ext>
              </a:extLst>
            </p:cNvPr>
            <p:cNvSpPr/>
            <p:nvPr/>
          </p:nvSpPr>
          <p:spPr>
            <a:xfrm>
              <a:off x="1933814" y="1643095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D0BBAC55-BC90-4750-B79F-D4846F53907A}"/>
                </a:ext>
              </a:extLst>
            </p:cNvPr>
            <p:cNvSpPr/>
            <p:nvPr/>
          </p:nvSpPr>
          <p:spPr>
            <a:xfrm>
              <a:off x="2265942" y="1643095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3342 w 76200"/>
                <a:gd name="connsiteY11" fmla="*/ 74295 h 76200"/>
                <a:gd name="connsiteX12" fmla="*/ 73342 w 76200"/>
                <a:gd name="connsiteY12" fmla="*/ 54293 h 76200"/>
                <a:gd name="connsiteX13" fmla="*/ 62865 w 76200"/>
                <a:gd name="connsiteY13" fmla="*/ 43815 h 76200"/>
                <a:gd name="connsiteX14" fmla="*/ 73342 w 76200"/>
                <a:gd name="connsiteY14" fmla="*/ 33338 h 76200"/>
                <a:gd name="connsiteX15" fmla="*/ 73342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7153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3342" y="74295"/>
                  </a:cubicBezTo>
                  <a:cubicBezTo>
                    <a:pt x="79058" y="68580"/>
                    <a:pt x="79058" y="59055"/>
                    <a:pt x="73342" y="54293"/>
                  </a:cubicBezTo>
                  <a:lnTo>
                    <a:pt x="62865" y="43815"/>
                  </a:lnTo>
                  <a:lnTo>
                    <a:pt x="73342" y="33338"/>
                  </a:lnTo>
                  <a:cubicBezTo>
                    <a:pt x="79058" y="27623"/>
                    <a:pt x="79058" y="18098"/>
                    <a:pt x="73342" y="13335"/>
                  </a:cubicBezTo>
                  <a:cubicBezTo>
                    <a:pt x="67628" y="6668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7CF9F9D1-DA89-4347-89D3-C0BE28BD22AD}"/>
                </a:ext>
              </a:extLst>
            </p:cNvPr>
            <p:cNvSpPr/>
            <p:nvPr/>
          </p:nvSpPr>
          <p:spPr>
            <a:xfrm>
              <a:off x="2598070" y="1643095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2863 h 76200"/>
                <a:gd name="connsiteX6" fmla="*/ 11430 w 76200"/>
                <a:gd name="connsiteY6" fmla="*/ 53340 h 76200"/>
                <a:gd name="connsiteX7" fmla="*/ 11430 w 76200"/>
                <a:gd name="connsiteY7" fmla="*/ 73343 h 76200"/>
                <a:gd name="connsiteX8" fmla="*/ 31433 w 76200"/>
                <a:gd name="connsiteY8" fmla="*/ 73343 h 76200"/>
                <a:gd name="connsiteX9" fmla="*/ 41910 w 76200"/>
                <a:gd name="connsiteY9" fmla="*/ 62865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3343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8" y="5715"/>
                    <a:pt x="16193" y="5715"/>
                    <a:pt x="11430" y="11430"/>
                  </a:cubicBezTo>
                  <a:cubicBezTo>
                    <a:pt x="6668" y="17145"/>
                    <a:pt x="5715" y="26670"/>
                    <a:pt x="11430" y="31433"/>
                  </a:cubicBezTo>
                  <a:lnTo>
                    <a:pt x="21908" y="42863"/>
                  </a:lnTo>
                  <a:lnTo>
                    <a:pt x="11430" y="53340"/>
                  </a:lnTo>
                  <a:cubicBezTo>
                    <a:pt x="5715" y="59055"/>
                    <a:pt x="5715" y="68580"/>
                    <a:pt x="11430" y="73343"/>
                  </a:cubicBezTo>
                  <a:cubicBezTo>
                    <a:pt x="17145" y="78105"/>
                    <a:pt x="26670" y="79058"/>
                    <a:pt x="31433" y="73343"/>
                  </a:cubicBezTo>
                  <a:lnTo>
                    <a:pt x="41910" y="62865"/>
                  </a:lnTo>
                  <a:lnTo>
                    <a:pt x="52388" y="74295"/>
                  </a:lnTo>
                  <a:cubicBezTo>
                    <a:pt x="58102" y="80010"/>
                    <a:pt x="67627" y="80010"/>
                    <a:pt x="72390" y="74295"/>
                  </a:cubicBezTo>
                  <a:cubicBezTo>
                    <a:pt x="78105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9058" y="26670"/>
                    <a:pt x="79058" y="17145"/>
                    <a:pt x="73343" y="11430"/>
                  </a:cubicBezTo>
                  <a:cubicBezTo>
                    <a:pt x="67627" y="6668"/>
                    <a:pt x="58102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ABA5B2F2-70DE-4DE5-8C19-2C08A5A2569A}"/>
                </a:ext>
              </a:extLst>
            </p:cNvPr>
            <p:cNvSpPr/>
            <p:nvPr/>
          </p:nvSpPr>
          <p:spPr>
            <a:xfrm>
              <a:off x="2930198" y="1643095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FB708652-88ED-4B51-BD25-6EA651D81717}"/>
                </a:ext>
              </a:extLst>
            </p:cNvPr>
            <p:cNvSpPr/>
            <p:nvPr/>
          </p:nvSpPr>
          <p:spPr>
            <a:xfrm>
              <a:off x="3262326" y="1643095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7150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6AFD02C0-8DB8-4390-8108-FEFD943E4B67}"/>
                </a:ext>
              </a:extLst>
            </p:cNvPr>
            <p:cNvSpPr/>
            <p:nvPr/>
          </p:nvSpPr>
          <p:spPr>
            <a:xfrm>
              <a:off x="3594454" y="1643095"/>
              <a:ext cx="140381" cy="140381"/>
            </a:xfrm>
            <a:custGeom>
              <a:avLst/>
              <a:gdLst>
                <a:gd name="connsiteX0" fmla="*/ 52387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7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8 h 76200"/>
                <a:gd name="connsiteX13" fmla="*/ 61912 w 76200"/>
                <a:gd name="connsiteY13" fmla="*/ 41910 h 76200"/>
                <a:gd name="connsiteX14" fmla="*/ 72390 w 76200"/>
                <a:gd name="connsiteY14" fmla="*/ 31433 h 76200"/>
                <a:gd name="connsiteX15" fmla="*/ 72390 w 76200"/>
                <a:gd name="connsiteY15" fmla="*/ 11430 h 76200"/>
                <a:gd name="connsiteX16" fmla="*/ 52387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7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7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8105" y="66675"/>
                    <a:pt x="78105" y="57150"/>
                    <a:pt x="72390" y="52388"/>
                  </a:cubicBezTo>
                  <a:lnTo>
                    <a:pt x="61912" y="41910"/>
                  </a:lnTo>
                  <a:lnTo>
                    <a:pt x="72390" y="31433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6675" y="6668"/>
                    <a:pt x="58103" y="6668"/>
                    <a:pt x="52387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458D45E1-3406-4A9F-936E-982BCC338E2E}"/>
              </a:ext>
            </a:extLst>
          </p:cNvPr>
          <p:cNvGrpSpPr/>
          <p:nvPr/>
        </p:nvGrpSpPr>
        <p:grpSpPr>
          <a:xfrm>
            <a:off x="6127001" y="996731"/>
            <a:ext cx="5515430" cy="1127906"/>
            <a:chOff x="6127001" y="975256"/>
            <a:chExt cx="5515430" cy="112790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5E3BD7D-EEC6-41FC-867D-95F2B71346B3}"/>
                </a:ext>
              </a:extLst>
            </p:cNvPr>
            <p:cNvSpPr txBox="1"/>
            <p:nvPr/>
          </p:nvSpPr>
          <p:spPr>
            <a:xfrm>
              <a:off x="6127001" y="975256"/>
              <a:ext cx="1431024" cy="1015663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6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01</a:t>
              </a:r>
              <a:endParaRPr kumimoji="0" lang="ko-KR" altLang="en-US" sz="6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8E16F429-6192-415F-9755-6EE02C49F2C5}"/>
                </a:ext>
              </a:extLst>
            </p:cNvPr>
            <p:cNvGrpSpPr/>
            <p:nvPr/>
          </p:nvGrpSpPr>
          <p:grpSpPr>
            <a:xfrm>
              <a:off x="6980591" y="1273713"/>
              <a:ext cx="4661840" cy="829449"/>
              <a:chOff x="6963013" y="1368649"/>
              <a:chExt cx="4661840" cy="829449"/>
            </a:xfrm>
          </p:grpSpPr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93B75C5-9BDB-4B5F-AB3F-CB12A702F1F8}"/>
                  </a:ext>
                </a:extLst>
              </p:cNvPr>
              <p:cNvSpPr txBox="1"/>
              <p:nvPr/>
            </p:nvSpPr>
            <p:spPr>
              <a:xfrm>
                <a:off x="6963013" y="1736433"/>
                <a:ext cx="466184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cs typeface="Arial" pitchFamily="34" charset="0"/>
                  </a:rPr>
                  <a:t>Get a modern PowerPoint  Presentation that is beautifully designed. </a:t>
                </a:r>
                <a:r>
                  <a:rPr kumimoji="0" lang="en-US" altLang="ko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FZShuTi" pitchFamily="2" charset="-122"/>
                    <a:cs typeface="Arial" pitchFamily="34" charset="0"/>
                  </a:rPr>
                  <a:t>I hope and I believe that this Template will your Time.</a:t>
                </a:r>
                <a:endPara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endParaRP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591A18A-7559-4485-BC2C-6ACBBA9F87DF}"/>
                  </a:ext>
                </a:extLst>
              </p:cNvPr>
              <p:cNvSpPr txBox="1"/>
              <p:nvPr/>
            </p:nvSpPr>
            <p:spPr>
              <a:xfrm>
                <a:off x="6963013" y="1368649"/>
                <a:ext cx="4661840" cy="400110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33E97C"/>
                    </a:solidFill>
                    <a:effectLst/>
                    <a:uLnTx/>
                    <a:uFillTx/>
                    <a:latin typeface="Arial"/>
                    <a:cs typeface="Arial" pitchFamily="34" charset="0"/>
                  </a:rPr>
                  <a:t>Contents Here</a:t>
                </a:r>
                <a:endParaRPr kumimoji="0" lang="ko-KR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33E97C"/>
                  </a:solidFill>
                  <a:effectLst/>
                  <a:uLnTx/>
                  <a:uFillTx/>
                  <a:latin typeface="Arial"/>
                  <a:cs typeface="Arial" pitchFamily="34" charset="0"/>
                </a:endParaRPr>
              </a:p>
            </p:txBody>
          </p:sp>
        </p:grpSp>
      </p:grpSp>
      <p:sp>
        <p:nvSpPr>
          <p:cNvPr id="29" name="Diamond 28">
            <a:extLst>
              <a:ext uri="{FF2B5EF4-FFF2-40B4-BE49-F238E27FC236}">
                <a16:creationId xmlns:a16="http://schemas.microsoft.com/office/drawing/2014/main" id="{054C6852-9435-4614-9AEA-A0630E3781E5}"/>
              </a:ext>
            </a:extLst>
          </p:cNvPr>
          <p:cNvSpPr/>
          <p:nvPr/>
        </p:nvSpPr>
        <p:spPr>
          <a:xfrm>
            <a:off x="5307361" y="4691582"/>
            <a:ext cx="436586" cy="436586"/>
          </a:xfrm>
          <a:prstGeom prst="diamond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8930E984-2898-446A-BBCC-972A4F5C8A11}"/>
              </a:ext>
            </a:extLst>
          </p:cNvPr>
          <p:cNvGrpSpPr/>
          <p:nvPr/>
        </p:nvGrpSpPr>
        <p:grpSpPr>
          <a:xfrm>
            <a:off x="6127001" y="2242275"/>
            <a:ext cx="5515430" cy="1127906"/>
            <a:chOff x="6127001" y="975256"/>
            <a:chExt cx="5515430" cy="1127906"/>
          </a:xfrm>
        </p:grpSpPr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AB2ADD4C-C730-418D-8969-EBE392E13CE9}"/>
                </a:ext>
              </a:extLst>
            </p:cNvPr>
            <p:cNvSpPr txBox="1"/>
            <p:nvPr/>
          </p:nvSpPr>
          <p:spPr>
            <a:xfrm>
              <a:off x="6127001" y="975256"/>
              <a:ext cx="1431024" cy="1015663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6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02</a:t>
              </a:r>
              <a:endParaRPr kumimoji="0" lang="ko-KR" altLang="en-US" sz="6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299552D3-BF5F-49CD-8C1E-24080FA49F94}"/>
                </a:ext>
              </a:extLst>
            </p:cNvPr>
            <p:cNvGrpSpPr/>
            <p:nvPr/>
          </p:nvGrpSpPr>
          <p:grpSpPr>
            <a:xfrm>
              <a:off x="6980591" y="1273713"/>
              <a:ext cx="4661840" cy="829449"/>
              <a:chOff x="6963013" y="1368649"/>
              <a:chExt cx="4661840" cy="829449"/>
            </a:xfrm>
          </p:grpSpPr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BC99D5C0-49FA-4E40-A44B-5CBF050E5027}"/>
                  </a:ext>
                </a:extLst>
              </p:cNvPr>
              <p:cNvSpPr txBox="1"/>
              <p:nvPr/>
            </p:nvSpPr>
            <p:spPr>
              <a:xfrm>
                <a:off x="6963013" y="1736433"/>
                <a:ext cx="466184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cs typeface="Arial" pitchFamily="34" charset="0"/>
                  </a:rPr>
                  <a:t>Get a modern PowerPoint  Presentation that is beautifully designed. </a:t>
                </a:r>
                <a:r>
                  <a:rPr kumimoji="0" lang="en-US" altLang="ko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FZShuTi" pitchFamily="2" charset="-122"/>
                    <a:cs typeface="Arial" pitchFamily="34" charset="0"/>
                  </a:rPr>
                  <a:t>I hope and I believe that this Template will your Time.</a:t>
                </a:r>
                <a:endPara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endParaRPr>
              </a:p>
            </p:txBody>
          </p: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C2D60BF5-734C-4822-B3C3-C1F81420029C}"/>
                  </a:ext>
                </a:extLst>
              </p:cNvPr>
              <p:cNvSpPr txBox="1"/>
              <p:nvPr/>
            </p:nvSpPr>
            <p:spPr>
              <a:xfrm>
                <a:off x="6963013" y="1368649"/>
                <a:ext cx="4661840" cy="400110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FC5FA"/>
                    </a:solidFill>
                    <a:effectLst/>
                    <a:uLnTx/>
                    <a:uFillTx/>
                    <a:latin typeface="Arial"/>
                    <a:cs typeface="Arial" pitchFamily="34" charset="0"/>
                  </a:rPr>
                  <a:t>Contents Here</a:t>
                </a:r>
                <a:endParaRPr kumimoji="0" lang="ko-KR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2FC5FA"/>
                  </a:solidFill>
                  <a:effectLst/>
                  <a:uLnTx/>
                  <a:uFillTx/>
                  <a:latin typeface="Arial"/>
                  <a:cs typeface="Arial" pitchFamily="34" charset="0"/>
                </a:endParaRPr>
              </a:p>
            </p:txBody>
          </p:sp>
        </p:grp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68CA6C78-DA6C-4275-82EC-3787DFB5550A}"/>
              </a:ext>
            </a:extLst>
          </p:cNvPr>
          <p:cNvGrpSpPr/>
          <p:nvPr/>
        </p:nvGrpSpPr>
        <p:grpSpPr>
          <a:xfrm>
            <a:off x="6127001" y="3487819"/>
            <a:ext cx="5515430" cy="1127906"/>
            <a:chOff x="6127001" y="975256"/>
            <a:chExt cx="5515430" cy="1127906"/>
          </a:xfrm>
        </p:grpSpPr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5C3C1ED3-456D-48B3-A18D-AA9B10A97955}"/>
                </a:ext>
              </a:extLst>
            </p:cNvPr>
            <p:cNvSpPr txBox="1"/>
            <p:nvPr/>
          </p:nvSpPr>
          <p:spPr>
            <a:xfrm>
              <a:off x="6127001" y="975256"/>
              <a:ext cx="1431024" cy="1015663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6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03</a:t>
              </a:r>
              <a:endParaRPr kumimoji="0" lang="ko-KR" altLang="en-US" sz="6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B3097DBA-A06A-4720-9655-E7F6DE5CE17B}"/>
                </a:ext>
              </a:extLst>
            </p:cNvPr>
            <p:cNvGrpSpPr/>
            <p:nvPr/>
          </p:nvGrpSpPr>
          <p:grpSpPr>
            <a:xfrm>
              <a:off x="6980591" y="1273713"/>
              <a:ext cx="4661840" cy="829449"/>
              <a:chOff x="6963013" y="1368649"/>
              <a:chExt cx="4661840" cy="829449"/>
            </a:xfrm>
          </p:grpSpPr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07A5FCA3-532E-4C20-ABEF-9B1BBB37AA2C}"/>
                  </a:ext>
                </a:extLst>
              </p:cNvPr>
              <p:cNvSpPr txBox="1"/>
              <p:nvPr/>
            </p:nvSpPr>
            <p:spPr>
              <a:xfrm>
                <a:off x="6963013" y="1736433"/>
                <a:ext cx="466184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cs typeface="Arial" pitchFamily="34" charset="0"/>
                  </a:rPr>
                  <a:t>Get a modern PowerPoint  Presentation that is beautifully designed. </a:t>
                </a:r>
                <a:r>
                  <a:rPr kumimoji="0" lang="en-US" altLang="ko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FZShuTi" pitchFamily="2" charset="-122"/>
                    <a:cs typeface="Arial" pitchFamily="34" charset="0"/>
                  </a:rPr>
                  <a:t>I hope and I believe that this Template will your Time.</a:t>
                </a:r>
                <a:endPara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endParaRPr>
              </a:p>
            </p:txBody>
          </p: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FAA994B7-3E11-497F-B303-F940B1BA2CA3}"/>
                  </a:ext>
                </a:extLst>
              </p:cNvPr>
              <p:cNvSpPr txBox="1"/>
              <p:nvPr/>
            </p:nvSpPr>
            <p:spPr>
              <a:xfrm>
                <a:off x="6963013" y="1368649"/>
                <a:ext cx="4661840" cy="400110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2AC30"/>
                    </a:solidFill>
                    <a:effectLst/>
                    <a:uLnTx/>
                    <a:uFillTx/>
                    <a:latin typeface="Arial"/>
                    <a:cs typeface="Arial" pitchFamily="34" charset="0"/>
                  </a:rPr>
                  <a:t>Contents Here</a:t>
                </a:r>
                <a:endParaRPr kumimoji="0" lang="ko-KR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2AC30"/>
                  </a:solidFill>
                  <a:effectLst/>
                  <a:uLnTx/>
                  <a:uFillTx/>
                  <a:latin typeface="Arial"/>
                  <a:cs typeface="Arial" pitchFamily="34" charset="0"/>
                </a:endParaRPr>
              </a:p>
            </p:txBody>
          </p:sp>
        </p:grp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E9B6C371-5C94-42CD-86BA-EE65CCA8A0A3}"/>
              </a:ext>
            </a:extLst>
          </p:cNvPr>
          <p:cNvGrpSpPr/>
          <p:nvPr/>
        </p:nvGrpSpPr>
        <p:grpSpPr>
          <a:xfrm>
            <a:off x="6127001" y="4733363"/>
            <a:ext cx="5515430" cy="1127906"/>
            <a:chOff x="6127001" y="975256"/>
            <a:chExt cx="5515430" cy="1127906"/>
          </a:xfrm>
        </p:grpSpPr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F9430735-CE10-49F3-A6C7-1CCE8BAAA7F2}"/>
                </a:ext>
              </a:extLst>
            </p:cNvPr>
            <p:cNvSpPr txBox="1"/>
            <p:nvPr/>
          </p:nvSpPr>
          <p:spPr>
            <a:xfrm>
              <a:off x="6127001" y="975256"/>
              <a:ext cx="1431024" cy="1015663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6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04</a:t>
              </a:r>
              <a:endParaRPr kumimoji="0" lang="ko-KR" altLang="en-US" sz="6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A2E68FA5-2752-4A25-A67B-5C0AE2DB84FC}"/>
                </a:ext>
              </a:extLst>
            </p:cNvPr>
            <p:cNvGrpSpPr/>
            <p:nvPr/>
          </p:nvGrpSpPr>
          <p:grpSpPr>
            <a:xfrm>
              <a:off x="6980591" y="1273713"/>
              <a:ext cx="4661840" cy="829449"/>
              <a:chOff x="6963013" y="1368649"/>
              <a:chExt cx="4661840" cy="829449"/>
            </a:xfrm>
          </p:grpSpPr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5C42DF97-C8D5-45F6-9BF3-B650D985AC89}"/>
                  </a:ext>
                </a:extLst>
              </p:cNvPr>
              <p:cNvSpPr txBox="1"/>
              <p:nvPr/>
            </p:nvSpPr>
            <p:spPr>
              <a:xfrm>
                <a:off x="6963013" y="1736433"/>
                <a:ext cx="466184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cs typeface="Arial" pitchFamily="34" charset="0"/>
                  </a:rPr>
                  <a:t>Get a modern PowerPoint  Presentation that is beautifully designed. </a:t>
                </a:r>
                <a:r>
                  <a:rPr kumimoji="0" lang="en-US" altLang="ko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FZShuTi" pitchFamily="2" charset="-122"/>
                    <a:cs typeface="Arial" pitchFamily="34" charset="0"/>
                  </a:rPr>
                  <a:t>I hope and I believe that this Template will your Time.</a:t>
                </a:r>
                <a:endPara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endParaRPr>
              </a:p>
            </p:txBody>
          </p:sp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44E65764-3AA6-4F74-89F2-7ACE88A1A06E}"/>
                  </a:ext>
                </a:extLst>
              </p:cNvPr>
              <p:cNvSpPr txBox="1"/>
              <p:nvPr/>
            </p:nvSpPr>
            <p:spPr>
              <a:xfrm>
                <a:off x="6963013" y="1368649"/>
                <a:ext cx="4661840" cy="400110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E3FE4"/>
                    </a:solidFill>
                    <a:effectLst/>
                    <a:uLnTx/>
                    <a:uFillTx/>
                    <a:latin typeface="Arial"/>
                    <a:cs typeface="Arial" pitchFamily="34" charset="0"/>
                  </a:rPr>
                  <a:t>Contents Here</a:t>
                </a:r>
                <a:endParaRPr kumimoji="0" lang="ko-KR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E3FE4"/>
                  </a:solidFill>
                  <a:effectLst/>
                  <a:uLnTx/>
                  <a:uFillTx/>
                  <a:latin typeface="Arial"/>
                  <a:cs typeface="Arial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2406251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E0F1D02-A538-46D1-A45F-AE8F17476609}"/>
              </a:ext>
            </a:extLst>
          </p:cNvPr>
          <p:cNvCxnSpPr>
            <a:cxnSpLocks/>
          </p:cNvCxnSpPr>
          <p:nvPr/>
        </p:nvCxnSpPr>
        <p:spPr>
          <a:xfrm flipH="1">
            <a:off x="408562" y="764705"/>
            <a:ext cx="11783439" cy="6093295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E126189F-BD54-4415-8C05-707C63B996BE}"/>
              </a:ext>
            </a:extLst>
          </p:cNvPr>
          <p:cNvSpPr/>
          <p:nvPr/>
        </p:nvSpPr>
        <p:spPr>
          <a:xfrm rot="1020000">
            <a:off x="7182722" y="3081563"/>
            <a:ext cx="355170" cy="355170"/>
          </a:xfrm>
          <a:custGeom>
            <a:avLst/>
            <a:gdLst/>
            <a:ahLst/>
            <a:cxnLst/>
            <a:rect l="l" t="t" r="r" b="b"/>
            <a:pathLst>
              <a:path w="1080120" h="1080120">
                <a:moveTo>
                  <a:pt x="0" y="0"/>
                </a:moveTo>
                <a:lnTo>
                  <a:pt x="720080" y="0"/>
                </a:lnTo>
                <a:lnTo>
                  <a:pt x="1080120" y="0"/>
                </a:lnTo>
                <a:lnTo>
                  <a:pt x="1080120" y="360040"/>
                </a:lnTo>
                <a:lnTo>
                  <a:pt x="1080120" y="1080120"/>
                </a:lnTo>
                <a:lnTo>
                  <a:pt x="720080" y="1080120"/>
                </a:lnTo>
                <a:lnTo>
                  <a:pt x="720080" y="604986"/>
                </a:lnTo>
                <a:lnTo>
                  <a:pt x="275852" y="1049214"/>
                </a:lnTo>
                <a:lnTo>
                  <a:pt x="21266" y="794627"/>
                </a:lnTo>
                <a:lnTo>
                  <a:pt x="455853" y="360040"/>
                </a:lnTo>
                <a:lnTo>
                  <a:pt x="0" y="36004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E0512AC9-57B9-4CC9-A316-BEADC27CEE09}"/>
              </a:ext>
            </a:extLst>
          </p:cNvPr>
          <p:cNvSpPr/>
          <p:nvPr/>
        </p:nvSpPr>
        <p:spPr>
          <a:xfrm rot="1020000">
            <a:off x="5332384" y="4041729"/>
            <a:ext cx="355170" cy="355170"/>
          </a:xfrm>
          <a:custGeom>
            <a:avLst/>
            <a:gdLst/>
            <a:ahLst/>
            <a:cxnLst/>
            <a:rect l="l" t="t" r="r" b="b"/>
            <a:pathLst>
              <a:path w="1080120" h="1080120">
                <a:moveTo>
                  <a:pt x="0" y="0"/>
                </a:moveTo>
                <a:lnTo>
                  <a:pt x="720080" y="0"/>
                </a:lnTo>
                <a:lnTo>
                  <a:pt x="1080120" y="0"/>
                </a:lnTo>
                <a:lnTo>
                  <a:pt x="1080120" y="360040"/>
                </a:lnTo>
                <a:lnTo>
                  <a:pt x="1080120" y="1080120"/>
                </a:lnTo>
                <a:lnTo>
                  <a:pt x="720080" y="1080120"/>
                </a:lnTo>
                <a:lnTo>
                  <a:pt x="720080" y="604986"/>
                </a:lnTo>
                <a:lnTo>
                  <a:pt x="275852" y="1049214"/>
                </a:lnTo>
                <a:lnTo>
                  <a:pt x="21266" y="794627"/>
                </a:lnTo>
                <a:lnTo>
                  <a:pt x="455853" y="360040"/>
                </a:lnTo>
                <a:lnTo>
                  <a:pt x="0" y="36004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CCBE1B81-A7CE-4743-97AF-6422658D9C9C}"/>
              </a:ext>
            </a:extLst>
          </p:cNvPr>
          <p:cNvSpPr/>
          <p:nvPr/>
        </p:nvSpPr>
        <p:spPr>
          <a:xfrm rot="1020000">
            <a:off x="3482044" y="5001893"/>
            <a:ext cx="355170" cy="355170"/>
          </a:xfrm>
          <a:custGeom>
            <a:avLst/>
            <a:gdLst/>
            <a:ahLst/>
            <a:cxnLst/>
            <a:rect l="l" t="t" r="r" b="b"/>
            <a:pathLst>
              <a:path w="1080120" h="1080120">
                <a:moveTo>
                  <a:pt x="0" y="0"/>
                </a:moveTo>
                <a:lnTo>
                  <a:pt x="720080" y="0"/>
                </a:lnTo>
                <a:lnTo>
                  <a:pt x="1080120" y="0"/>
                </a:lnTo>
                <a:lnTo>
                  <a:pt x="1080120" y="360040"/>
                </a:lnTo>
                <a:lnTo>
                  <a:pt x="1080120" y="1080120"/>
                </a:lnTo>
                <a:lnTo>
                  <a:pt x="720080" y="1080120"/>
                </a:lnTo>
                <a:lnTo>
                  <a:pt x="720080" y="604986"/>
                </a:lnTo>
                <a:lnTo>
                  <a:pt x="275852" y="1049214"/>
                </a:lnTo>
                <a:lnTo>
                  <a:pt x="21266" y="794627"/>
                </a:lnTo>
                <a:lnTo>
                  <a:pt x="455853" y="360040"/>
                </a:lnTo>
                <a:lnTo>
                  <a:pt x="0" y="36004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89F7A3E0-AC32-4808-9F99-59D3F9689371}"/>
              </a:ext>
            </a:extLst>
          </p:cNvPr>
          <p:cNvSpPr/>
          <p:nvPr/>
        </p:nvSpPr>
        <p:spPr>
          <a:xfrm rot="1020000">
            <a:off x="9033062" y="2121399"/>
            <a:ext cx="355170" cy="355170"/>
          </a:xfrm>
          <a:custGeom>
            <a:avLst/>
            <a:gdLst/>
            <a:ahLst/>
            <a:cxnLst/>
            <a:rect l="l" t="t" r="r" b="b"/>
            <a:pathLst>
              <a:path w="1080120" h="1080120">
                <a:moveTo>
                  <a:pt x="0" y="0"/>
                </a:moveTo>
                <a:lnTo>
                  <a:pt x="720080" y="0"/>
                </a:lnTo>
                <a:lnTo>
                  <a:pt x="1080120" y="0"/>
                </a:lnTo>
                <a:lnTo>
                  <a:pt x="1080120" y="360040"/>
                </a:lnTo>
                <a:lnTo>
                  <a:pt x="1080120" y="1080120"/>
                </a:lnTo>
                <a:lnTo>
                  <a:pt x="720080" y="1080120"/>
                </a:lnTo>
                <a:lnTo>
                  <a:pt x="720080" y="604986"/>
                </a:lnTo>
                <a:lnTo>
                  <a:pt x="275852" y="1049214"/>
                </a:lnTo>
                <a:lnTo>
                  <a:pt x="21266" y="794627"/>
                </a:lnTo>
                <a:lnTo>
                  <a:pt x="455853" y="360040"/>
                </a:lnTo>
                <a:lnTo>
                  <a:pt x="0" y="36004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700" b="0" i="0" u="none" strike="noStrike" kern="1200" cap="none" spc="0" normalizeH="0" baseline="0" noProof="0" dirty="0">
              <a:ln>
                <a:noFill/>
              </a:ln>
              <a:solidFill>
                <a:srgbClr val="FF494B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181D43B-FE20-4176-AC8B-720CBC1CFC44}"/>
              </a:ext>
            </a:extLst>
          </p:cNvPr>
          <p:cNvSpPr/>
          <p:nvPr/>
        </p:nvSpPr>
        <p:spPr>
          <a:xfrm>
            <a:off x="8368958" y="4488344"/>
            <a:ext cx="72000" cy="20116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975EF3-BE81-456E-BC85-0E3339692B51}"/>
              </a:ext>
            </a:extLst>
          </p:cNvPr>
          <p:cNvSpPr txBox="1"/>
          <p:nvPr/>
        </p:nvSpPr>
        <p:spPr>
          <a:xfrm>
            <a:off x="7840939" y="1741223"/>
            <a:ext cx="8782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FE3FE4"/>
                </a:solidFill>
                <a:effectLst/>
                <a:uLnTx/>
                <a:uFillTx/>
                <a:latin typeface="Arial"/>
                <a:cs typeface="Arial" pitchFamily="34" charset="0"/>
              </a:rPr>
              <a:t>2019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FE3FE4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92C40E-B2EE-4872-A035-7B0DE438FA37}"/>
              </a:ext>
            </a:extLst>
          </p:cNvPr>
          <p:cNvSpPr txBox="1"/>
          <p:nvPr/>
        </p:nvSpPr>
        <p:spPr>
          <a:xfrm>
            <a:off x="5920909" y="2089007"/>
            <a:ext cx="27983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You can simply impress your audience and add a unique zing.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CA72F75-CD55-4E28-A45A-34656635BCAA}"/>
              </a:ext>
            </a:extLst>
          </p:cNvPr>
          <p:cNvSpPr txBox="1"/>
          <p:nvPr/>
        </p:nvSpPr>
        <p:spPr>
          <a:xfrm>
            <a:off x="6006969" y="2674697"/>
            <a:ext cx="8782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F2AC30"/>
                </a:solidFill>
                <a:effectLst/>
                <a:uLnTx/>
                <a:uFillTx/>
                <a:latin typeface="Arial"/>
                <a:cs typeface="Arial" pitchFamily="34" charset="0"/>
              </a:rPr>
              <a:t>2018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F2AC30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BF25468-1993-4955-8D8A-9639C5268990}"/>
              </a:ext>
            </a:extLst>
          </p:cNvPr>
          <p:cNvSpPr txBox="1"/>
          <p:nvPr/>
        </p:nvSpPr>
        <p:spPr>
          <a:xfrm>
            <a:off x="4086939" y="3026566"/>
            <a:ext cx="27983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You can simply impress your audience and add a unique zing.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0D31A51-936F-4C8E-B4A2-52F456E7CD5B}"/>
              </a:ext>
            </a:extLst>
          </p:cNvPr>
          <p:cNvSpPr txBox="1"/>
          <p:nvPr/>
        </p:nvSpPr>
        <p:spPr>
          <a:xfrm>
            <a:off x="4172999" y="3612253"/>
            <a:ext cx="8782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2FC5FA"/>
                </a:solidFill>
                <a:effectLst/>
                <a:uLnTx/>
                <a:uFillTx/>
                <a:latin typeface="Arial"/>
                <a:cs typeface="Arial" pitchFamily="34" charset="0"/>
              </a:rPr>
              <a:t>2017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2FC5FA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BAC8F72-4713-48AC-B047-BDF7B1521189}"/>
              </a:ext>
            </a:extLst>
          </p:cNvPr>
          <p:cNvSpPr txBox="1"/>
          <p:nvPr/>
        </p:nvSpPr>
        <p:spPr>
          <a:xfrm>
            <a:off x="2252969" y="3968207"/>
            <a:ext cx="27983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You can simply impress your audience and add a unique zing.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79AFE79-FB22-416B-A663-D55B2DB7E4A5}"/>
              </a:ext>
            </a:extLst>
          </p:cNvPr>
          <p:cNvGrpSpPr/>
          <p:nvPr/>
        </p:nvGrpSpPr>
        <p:grpSpPr>
          <a:xfrm>
            <a:off x="4315921" y="4521699"/>
            <a:ext cx="3994705" cy="1944971"/>
            <a:chOff x="7152192" y="3950209"/>
            <a:chExt cx="3994705" cy="1944971"/>
          </a:xfrm>
        </p:grpSpPr>
        <p:sp>
          <p:nvSpPr>
            <p:cNvPr id="15" name="Title 1">
              <a:extLst>
                <a:ext uri="{FF2B5EF4-FFF2-40B4-BE49-F238E27FC236}">
                  <a16:creationId xmlns:a16="http://schemas.microsoft.com/office/drawing/2014/main" id="{CABA1638-CDB9-4B1F-8960-D46FEC029AFD}"/>
                </a:ext>
              </a:extLst>
            </p:cNvPr>
            <p:cNvSpPr txBox="1">
              <a:spLocks/>
            </p:cNvSpPr>
            <p:nvPr/>
          </p:nvSpPr>
          <p:spPr>
            <a:xfrm>
              <a:off x="8540934" y="3950209"/>
              <a:ext cx="2605963" cy="749384"/>
            </a:xfrm>
            <a:prstGeom prst="rect">
              <a:avLst/>
            </a:prstGeom>
          </p:spPr>
          <p:txBody>
            <a:bodyPr/>
            <a:lstStyle>
              <a:lvl1pPr algn="ctr" defTabSz="914400" rtl="0" eaLnBrk="1" latinLnBrk="1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4400" b="0" i="0" u="none" strike="noStrike" kern="1200" cap="none" spc="0" normalizeH="0" baseline="0" noProof="0" dirty="0">
                  <a:ln>
                    <a:noFill/>
                  </a:ln>
                  <a:solidFill>
                    <a:srgbClr val="33E97C"/>
                  </a:solidFill>
                  <a:effectLst/>
                  <a:uLnTx/>
                  <a:uFillTx/>
                  <a:latin typeface="Arial"/>
                  <a:cs typeface="+mj-cs"/>
                </a:rPr>
                <a:t>Timeline</a:t>
              </a:r>
              <a:endPara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33E97C"/>
                </a:solidFill>
                <a:effectLst/>
                <a:uLnTx/>
                <a:uFillTx/>
                <a:latin typeface="Arial"/>
                <a:cs typeface="+mj-cs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5A66FAB-161D-4516-985B-B2E2F5844B78}"/>
                </a:ext>
              </a:extLst>
            </p:cNvPr>
            <p:cNvSpPr txBox="1"/>
            <p:nvPr/>
          </p:nvSpPr>
          <p:spPr>
            <a:xfrm>
              <a:off x="7152192" y="4694851"/>
              <a:ext cx="398103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Get a modern PowerPoint  Presentation that is beautifully designed. I hope and I believe that this Template will your Time, Money and Reputation. Get a modern PowerPoint  Presentation that is beautifully designed. You can simply impress your audience and add a unique zing and appeal to your Presentations.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7FCAE623-63F5-4B4D-AAF3-A6012F332B4D}"/>
              </a:ext>
            </a:extLst>
          </p:cNvPr>
          <p:cNvSpPr txBox="1"/>
          <p:nvPr/>
        </p:nvSpPr>
        <p:spPr>
          <a:xfrm>
            <a:off x="2339029" y="4553898"/>
            <a:ext cx="8782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33E97C"/>
                </a:solidFill>
                <a:effectLst/>
                <a:uLnTx/>
                <a:uFillTx/>
                <a:latin typeface="Arial"/>
                <a:cs typeface="Arial" pitchFamily="34" charset="0"/>
              </a:rPr>
              <a:t>2016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33E97C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B1DD0F7-E024-4615-8E02-DF57FD6EE4A9}"/>
              </a:ext>
            </a:extLst>
          </p:cNvPr>
          <p:cNvSpPr txBox="1"/>
          <p:nvPr/>
        </p:nvSpPr>
        <p:spPr>
          <a:xfrm>
            <a:off x="418999" y="4972719"/>
            <a:ext cx="27983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You can simply impress your audience and add a unique zing.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0E369CB-3816-4F2D-88AB-0AEFA1D058B9}"/>
              </a:ext>
            </a:extLst>
          </p:cNvPr>
          <p:cNvSpPr txBox="1"/>
          <p:nvPr/>
        </p:nvSpPr>
        <p:spPr>
          <a:xfrm>
            <a:off x="852220" y="434311"/>
            <a:ext cx="4229112" cy="17543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Timeline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Infographic</a:t>
            </a:r>
            <a:endParaRPr kumimoji="0" lang="ko-KR" altLang="en-US" sz="5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653040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24DE7DF-EB6D-4531-B213-3DA78C7374CA}"/>
              </a:ext>
            </a:extLst>
          </p:cNvPr>
          <p:cNvSpPr>
            <a:spLocks noGrp="1"/>
          </p:cNvSpPr>
          <p:nvPr>
            <p:ph type="pic" idx="18"/>
          </p:nvPr>
        </p:nvSpPr>
        <p:spPr/>
      </p:sp>
      <p:sp>
        <p:nvSpPr>
          <p:cNvPr id="36" name="Picture Placeholder 35">
            <a:extLst>
              <a:ext uri="{FF2B5EF4-FFF2-40B4-BE49-F238E27FC236}">
                <a16:creationId xmlns:a16="http://schemas.microsoft.com/office/drawing/2014/main" id="{ABA9E188-6E00-4F10-8F5A-94BE4A9650B0}"/>
              </a:ext>
            </a:extLst>
          </p:cNvPr>
          <p:cNvSpPr>
            <a:spLocks noGrp="1"/>
          </p:cNvSpPr>
          <p:nvPr>
            <p:ph type="pic" idx="19"/>
          </p:nvPr>
        </p:nvSpPr>
        <p:spPr/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81CDB7DA-BD02-430D-A916-7B2FA2026D49}"/>
              </a:ext>
            </a:extLst>
          </p:cNvPr>
          <p:cNvSpPr>
            <a:spLocks noGrp="1"/>
          </p:cNvSpPr>
          <p:nvPr>
            <p:ph type="pic" idx="20"/>
          </p:nvPr>
        </p:nvSpPr>
        <p:spPr/>
      </p:sp>
      <p:sp>
        <p:nvSpPr>
          <p:cNvPr id="46" name="Picture Placeholder 45">
            <a:extLst>
              <a:ext uri="{FF2B5EF4-FFF2-40B4-BE49-F238E27FC236}">
                <a16:creationId xmlns:a16="http://schemas.microsoft.com/office/drawing/2014/main" id="{D21AD54E-CC78-41E3-916C-A50086838759}"/>
              </a:ext>
            </a:extLst>
          </p:cNvPr>
          <p:cNvSpPr>
            <a:spLocks noGrp="1"/>
          </p:cNvSpPr>
          <p:nvPr>
            <p:ph type="pic" idx="21"/>
          </p:nvPr>
        </p:nvSpPr>
        <p:spPr/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Our Team Style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802AF2-1191-4664-AA40-521DC48378E2}"/>
              </a:ext>
            </a:extLst>
          </p:cNvPr>
          <p:cNvSpPr txBox="1"/>
          <p:nvPr/>
        </p:nvSpPr>
        <p:spPr>
          <a:xfrm>
            <a:off x="904680" y="1527743"/>
            <a:ext cx="103903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You can simply impress your audience and add a unique zing and appeal to your Presentations. I hope and I believe that this Template will your Time, Money and Reputation. You can simply impress your audience and add a unique zing and appeal to your Presentations. 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sp>
        <p:nvSpPr>
          <p:cNvPr id="8" name="Text Placeholder 18">
            <a:extLst>
              <a:ext uri="{FF2B5EF4-FFF2-40B4-BE49-F238E27FC236}">
                <a16:creationId xmlns:a16="http://schemas.microsoft.com/office/drawing/2014/main" id="{86D57F5F-3873-469A-88A9-424C98D379C8}"/>
              </a:ext>
            </a:extLst>
          </p:cNvPr>
          <p:cNvSpPr txBox="1">
            <a:spLocks/>
          </p:cNvSpPr>
          <p:nvPr/>
        </p:nvSpPr>
        <p:spPr>
          <a:xfrm>
            <a:off x="1139072" y="4733386"/>
            <a:ext cx="1800000" cy="316303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33E97C"/>
                </a:solidFill>
                <a:effectLst/>
                <a:uLnTx/>
                <a:uFillTx/>
                <a:latin typeface="Arial"/>
                <a:cs typeface="+mn-cs"/>
              </a:rPr>
              <a:t>Director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6388F5-1599-4B19-B273-3A30343D80C5}"/>
              </a:ext>
            </a:extLst>
          </p:cNvPr>
          <p:cNvSpPr txBox="1"/>
          <p:nvPr/>
        </p:nvSpPr>
        <p:spPr>
          <a:xfrm>
            <a:off x="1139072" y="5049689"/>
            <a:ext cx="180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Get a modern PowerPoint  Presentation that is beautifully designed.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07C1D7C-07AC-452E-BB37-43A8D3EB38CE}"/>
              </a:ext>
            </a:extLst>
          </p:cNvPr>
          <p:cNvGrpSpPr/>
          <p:nvPr/>
        </p:nvGrpSpPr>
        <p:grpSpPr>
          <a:xfrm>
            <a:off x="1501922" y="5948900"/>
            <a:ext cx="1074300" cy="309125"/>
            <a:chOff x="3130166" y="5667342"/>
            <a:chExt cx="1254837" cy="361074"/>
          </a:xfrm>
          <a:solidFill>
            <a:schemeClr val="bg1"/>
          </a:solidFill>
        </p:grpSpPr>
        <p:sp>
          <p:nvSpPr>
            <p:cNvPr id="11" name="Rounded Rectangle 3">
              <a:extLst>
                <a:ext uri="{FF2B5EF4-FFF2-40B4-BE49-F238E27FC236}">
                  <a16:creationId xmlns:a16="http://schemas.microsoft.com/office/drawing/2014/main" id="{75BB2B10-B576-42DE-B1D0-6C280913B8EF}"/>
                </a:ext>
              </a:extLst>
            </p:cNvPr>
            <p:cNvSpPr/>
            <p:nvPr/>
          </p:nvSpPr>
          <p:spPr>
            <a:xfrm>
              <a:off x="4023929" y="5667342"/>
              <a:ext cx="361074" cy="361074"/>
            </a:xfrm>
            <a:custGeom>
              <a:avLst/>
              <a:gdLst/>
              <a:ahLst/>
              <a:cxnLst/>
              <a:rect l="l" t="t" r="r" b="b"/>
              <a:pathLst>
                <a:path w="3960000" h="3960000">
                  <a:moveTo>
                    <a:pt x="2841893" y="181064"/>
                  </a:moveTo>
                  <a:cubicBezTo>
                    <a:pt x="2485731" y="190239"/>
                    <a:pt x="2106781" y="339266"/>
                    <a:pt x="2105790" y="859562"/>
                  </a:cubicBezTo>
                  <a:lnTo>
                    <a:pt x="2106860" y="863292"/>
                  </a:lnTo>
                  <a:lnTo>
                    <a:pt x="2106860" y="1248172"/>
                  </a:lnTo>
                  <a:lnTo>
                    <a:pt x="1691968" y="1248172"/>
                  </a:lnTo>
                  <a:lnTo>
                    <a:pt x="1691968" y="1824236"/>
                  </a:lnTo>
                  <a:lnTo>
                    <a:pt x="2106860" y="1824236"/>
                  </a:lnTo>
                  <a:lnTo>
                    <a:pt x="2106860" y="3779396"/>
                  </a:lnTo>
                  <a:lnTo>
                    <a:pt x="2754932" y="3779396"/>
                  </a:lnTo>
                  <a:lnTo>
                    <a:pt x="2754932" y="1824236"/>
                  </a:lnTo>
                  <a:lnTo>
                    <a:pt x="3305869" y="1813665"/>
                  </a:lnTo>
                  <a:lnTo>
                    <a:pt x="3348152" y="1248172"/>
                  </a:lnTo>
                  <a:lnTo>
                    <a:pt x="2754932" y="1248172"/>
                  </a:lnTo>
                  <a:lnTo>
                    <a:pt x="2754932" y="907124"/>
                  </a:lnTo>
                  <a:cubicBezTo>
                    <a:pt x="2746287" y="682909"/>
                    <a:pt x="3148643" y="674567"/>
                    <a:pt x="3369037" y="759137"/>
                  </a:cubicBezTo>
                  <a:cubicBezTo>
                    <a:pt x="3391941" y="611142"/>
                    <a:pt x="3398988" y="447290"/>
                    <a:pt x="3443034" y="304580"/>
                  </a:cubicBezTo>
                  <a:cubicBezTo>
                    <a:pt x="3382140" y="251394"/>
                    <a:pt x="3118909" y="173928"/>
                    <a:pt x="2841893" y="181064"/>
                  </a:cubicBezTo>
                  <a:close/>
                  <a:moveTo>
                    <a:pt x="308009" y="0"/>
                  </a:moveTo>
                  <a:lnTo>
                    <a:pt x="3651991" y="0"/>
                  </a:lnTo>
                  <a:cubicBezTo>
                    <a:pt x="3822100" y="0"/>
                    <a:pt x="3960000" y="137900"/>
                    <a:pt x="3960000" y="308009"/>
                  </a:cubicBezTo>
                  <a:lnTo>
                    <a:pt x="3960000" y="3651991"/>
                  </a:lnTo>
                  <a:cubicBezTo>
                    <a:pt x="3960000" y="3822100"/>
                    <a:pt x="3822100" y="3960000"/>
                    <a:pt x="3651991" y="3960000"/>
                  </a:cubicBezTo>
                  <a:lnTo>
                    <a:pt x="308009" y="3960000"/>
                  </a:lnTo>
                  <a:cubicBezTo>
                    <a:pt x="137900" y="3960000"/>
                    <a:pt x="0" y="3822100"/>
                    <a:pt x="0" y="3651991"/>
                  </a:cubicBezTo>
                  <a:lnTo>
                    <a:pt x="0" y="308009"/>
                  </a:lnTo>
                  <a:cubicBezTo>
                    <a:pt x="0" y="137900"/>
                    <a:pt x="137900" y="0"/>
                    <a:pt x="308009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2" name="Rounded Rectangle 39">
              <a:extLst>
                <a:ext uri="{FF2B5EF4-FFF2-40B4-BE49-F238E27FC236}">
                  <a16:creationId xmlns:a16="http://schemas.microsoft.com/office/drawing/2014/main" id="{11672AC4-8961-4C38-AC2D-BAFD583CB8EB}"/>
                </a:ext>
              </a:extLst>
            </p:cNvPr>
            <p:cNvSpPr/>
            <p:nvPr/>
          </p:nvSpPr>
          <p:spPr>
            <a:xfrm>
              <a:off x="3130166" y="5667342"/>
              <a:ext cx="361074" cy="361074"/>
            </a:xfrm>
            <a:custGeom>
              <a:avLst/>
              <a:gdLst/>
              <a:ahLst/>
              <a:cxnLst/>
              <a:rect l="l" t="t" r="r" b="b"/>
              <a:pathLst>
                <a:path w="720000" h="720000">
                  <a:moveTo>
                    <a:pt x="432774" y="374766"/>
                  </a:moveTo>
                  <a:lnTo>
                    <a:pt x="356410" y="443079"/>
                  </a:lnTo>
                  <a:lnTo>
                    <a:pt x="284362" y="376738"/>
                  </a:lnTo>
                  <a:lnTo>
                    <a:pt x="113898" y="532449"/>
                  </a:lnTo>
                  <a:lnTo>
                    <a:pt x="607054" y="532449"/>
                  </a:lnTo>
                  <a:close/>
                  <a:moveTo>
                    <a:pt x="602842" y="222629"/>
                  </a:moveTo>
                  <a:lnTo>
                    <a:pt x="465239" y="345724"/>
                  </a:lnTo>
                  <a:lnTo>
                    <a:pt x="445928" y="363784"/>
                  </a:lnTo>
                  <a:lnTo>
                    <a:pt x="602842" y="510538"/>
                  </a:lnTo>
                  <a:close/>
                  <a:moveTo>
                    <a:pt x="112511" y="218501"/>
                  </a:moveTo>
                  <a:lnTo>
                    <a:pt x="112511" y="508421"/>
                  </a:lnTo>
                  <a:lnTo>
                    <a:pt x="268715" y="362330"/>
                  </a:lnTo>
                  <a:close/>
                  <a:moveTo>
                    <a:pt x="113462" y="187552"/>
                  </a:moveTo>
                  <a:lnTo>
                    <a:pt x="356909" y="411714"/>
                  </a:lnTo>
                  <a:lnTo>
                    <a:pt x="607490" y="187552"/>
                  </a:lnTo>
                  <a:close/>
                  <a:moveTo>
                    <a:pt x="72374" y="0"/>
                  </a:moveTo>
                  <a:lnTo>
                    <a:pt x="647626" y="0"/>
                  </a:lnTo>
                  <a:cubicBezTo>
                    <a:pt x="687597" y="0"/>
                    <a:pt x="720000" y="32403"/>
                    <a:pt x="720000" y="72374"/>
                  </a:cubicBezTo>
                  <a:lnTo>
                    <a:pt x="720000" y="647626"/>
                  </a:lnTo>
                  <a:cubicBezTo>
                    <a:pt x="720000" y="687597"/>
                    <a:pt x="687597" y="720000"/>
                    <a:pt x="647626" y="720000"/>
                  </a:cubicBezTo>
                  <a:lnTo>
                    <a:pt x="72374" y="720000"/>
                  </a:lnTo>
                  <a:cubicBezTo>
                    <a:pt x="32403" y="720000"/>
                    <a:pt x="0" y="687597"/>
                    <a:pt x="0" y="647626"/>
                  </a:cubicBezTo>
                  <a:lnTo>
                    <a:pt x="0" y="72374"/>
                  </a:lnTo>
                  <a:cubicBezTo>
                    <a:pt x="0" y="32403"/>
                    <a:pt x="32403" y="0"/>
                    <a:pt x="72374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3" name="Rounded Rectangle 2">
              <a:extLst>
                <a:ext uri="{FF2B5EF4-FFF2-40B4-BE49-F238E27FC236}">
                  <a16:creationId xmlns:a16="http://schemas.microsoft.com/office/drawing/2014/main" id="{81F72A00-7E28-4C52-9ACE-77CD14FDD815}"/>
                </a:ext>
              </a:extLst>
            </p:cNvPr>
            <p:cNvSpPr/>
            <p:nvPr/>
          </p:nvSpPr>
          <p:spPr>
            <a:xfrm>
              <a:off x="3577047" y="5667342"/>
              <a:ext cx="361074" cy="361074"/>
            </a:xfrm>
            <a:custGeom>
              <a:avLst/>
              <a:gdLst/>
              <a:ahLst/>
              <a:cxnLst/>
              <a:rect l="l" t="t" r="r" b="b"/>
              <a:pathLst>
                <a:path w="3960000" h="3960000">
                  <a:moveTo>
                    <a:pt x="3160999" y="1374274"/>
                  </a:moveTo>
                  <a:cubicBezTo>
                    <a:pt x="3161390" y="1371268"/>
                    <a:pt x="3160138" y="1380887"/>
                    <a:pt x="3155132" y="1419362"/>
                  </a:cubicBezTo>
                  <a:cubicBezTo>
                    <a:pt x="3155132" y="1419362"/>
                    <a:pt x="3155131" y="1419362"/>
                    <a:pt x="3155131" y="1419362"/>
                  </a:cubicBezTo>
                  <a:cubicBezTo>
                    <a:pt x="3155133" y="1419346"/>
                    <a:pt x="3160347" y="1379282"/>
                    <a:pt x="3160999" y="1374274"/>
                  </a:cubicBezTo>
                  <a:close/>
                  <a:moveTo>
                    <a:pt x="2538382" y="802616"/>
                  </a:moveTo>
                  <a:cubicBezTo>
                    <a:pt x="2197761" y="802616"/>
                    <a:pt x="1921633" y="1078744"/>
                    <a:pt x="1921633" y="1419365"/>
                  </a:cubicBezTo>
                  <a:cubicBezTo>
                    <a:pt x="1921633" y="1471638"/>
                    <a:pt x="1928136" y="1522392"/>
                    <a:pt x="1942445" y="1570340"/>
                  </a:cubicBezTo>
                  <a:cubicBezTo>
                    <a:pt x="1547199" y="1510736"/>
                    <a:pt x="1173928" y="1425572"/>
                    <a:pt x="752016" y="931012"/>
                  </a:cubicBezTo>
                  <a:cubicBezTo>
                    <a:pt x="555558" y="1323929"/>
                    <a:pt x="701457" y="1569504"/>
                    <a:pt x="934030" y="1745738"/>
                  </a:cubicBezTo>
                  <a:cubicBezTo>
                    <a:pt x="832912" y="1726959"/>
                    <a:pt x="757794" y="1716846"/>
                    <a:pt x="665343" y="1650397"/>
                  </a:cubicBezTo>
                  <a:cubicBezTo>
                    <a:pt x="692788" y="2037537"/>
                    <a:pt x="906583" y="2177657"/>
                    <a:pt x="1111709" y="2257108"/>
                  </a:cubicBezTo>
                  <a:cubicBezTo>
                    <a:pt x="1029370" y="2275887"/>
                    <a:pt x="986032" y="2268664"/>
                    <a:pt x="856023" y="2244108"/>
                  </a:cubicBezTo>
                  <a:cubicBezTo>
                    <a:pt x="968698" y="2582132"/>
                    <a:pt x="1241718" y="2664472"/>
                    <a:pt x="1402064" y="2660137"/>
                  </a:cubicBezTo>
                  <a:cubicBezTo>
                    <a:pt x="1212828" y="2802425"/>
                    <a:pt x="1063318" y="2869598"/>
                    <a:pt x="552668" y="2902822"/>
                  </a:cubicBezTo>
                  <a:cubicBezTo>
                    <a:pt x="978087" y="3213400"/>
                    <a:pt x="1650526" y="3189564"/>
                    <a:pt x="1978439" y="3093502"/>
                  </a:cubicBezTo>
                  <a:cubicBezTo>
                    <a:pt x="2679046" y="2850818"/>
                    <a:pt x="2894283" y="2547463"/>
                    <a:pt x="3053184" y="2031759"/>
                  </a:cubicBezTo>
                  <a:cubicBezTo>
                    <a:pt x="3132291" y="1592391"/>
                    <a:pt x="3116471" y="1716445"/>
                    <a:pt x="3155131" y="1419365"/>
                  </a:cubicBezTo>
                  <a:cubicBezTo>
                    <a:pt x="3155131" y="1419364"/>
                    <a:pt x="3155132" y="1419363"/>
                    <a:pt x="3155132" y="1419362"/>
                  </a:cubicBezTo>
                  <a:cubicBezTo>
                    <a:pt x="3257477" y="1315095"/>
                    <a:pt x="3372036" y="1223751"/>
                    <a:pt x="3407333" y="1117847"/>
                  </a:cubicBezTo>
                  <a:cubicBezTo>
                    <a:pt x="3307709" y="1140260"/>
                    <a:pt x="3221086" y="1197342"/>
                    <a:pt x="3108461" y="1185086"/>
                  </a:cubicBezTo>
                  <a:cubicBezTo>
                    <a:pt x="3188365" y="1141325"/>
                    <a:pt x="3284860" y="1028153"/>
                    <a:pt x="3334650" y="883134"/>
                  </a:cubicBezTo>
                  <a:cubicBezTo>
                    <a:pt x="3225580" y="952795"/>
                    <a:pt x="3152155" y="998691"/>
                    <a:pt x="2995677" y="1008938"/>
                  </a:cubicBezTo>
                  <a:cubicBezTo>
                    <a:pt x="2884471" y="881691"/>
                    <a:pt x="2720661" y="802616"/>
                    <a:pt x="2538382" y="802616"/>
                  </a:cubicBezTo>
                  <a:close/>
                  <a:moveTo>
                    <a:pt x="308009" y="0"/>
                  </a:moveTo>
                  <a:lnTo>
                    <a:pt x="3651991" y="0"/>
                  </a:lnTo>
                  <a:cubicBezTo>
                    <a:pt x="3822100" y="0"/>
                    <a:pt x="3960000" y="137900"/>
                    <a:pt x="3960000" y="308009"/>
                  </a:cubicBezTo>
                  <a:lnTo>
                    <a:pt x="3960000" y="3651991"/>
                  </a:lnTo>
                  <a:cubicBezTo>
                    <a:pt x="3960000" y="3822100"/>
                    <a:pt x="3822100" y="3960000"/>
                    <a:pt x="3651991" y="3960000"/>
                  </a:cubicBezTo>
                  <a:lnTo>
                    <a:pt x="308009" y="3960000"/>
                  </a:lnTo>
                  <a:cubicBezTo>
                    <a:pt x="137900" y="3960000"/>
                    <a:pt x="0" y="3822100"/>
                    <a:pt x="0" y="3651991"/>
                  </a:cubicBezTo>
                  <a:lnTo>
                    <a:pt x="0" y="308009"/>
                  </a:lnTo>
                  <a:cubicBezTo>
                    <a:pt x="0" y="137900"/>
                    <a:pt x="137900" y="0"/>
                    <a:pt x="308009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sp>
        <p:nvSpPr>
          <p:cNvPr id="15" name="Text Placeholder 18">
            <a:extLst>
              <a:ext uri="{FF2B5EF4-FFF2-40B4-BE49-F238E27FC236}">
                <a16:creationId xmlns:a16="http://schemas.microsoft.com/office/drawing/2014/main" id="{04C9031F-6E53-4739-89B2-4E5D8BE83286}"/>
              </a:ext>
            </a:extLst>
          </p:cNvPr>
          <p:cNvSpPr txBox="1">
            <a:spLocks/>
          </p:cNvSpPr>
          <p:nvPr/>
        </p:nvSpPr>
        <p:spPr>
          <a:xfrm>
            <a:off x="3846256" y="4733386"/>
            <a:ext cx="1800000" cy="316303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FE3FE4"/>
                </a:solidFill>
                <a:effectLst/>
                <a:uLnTx/>
                <a:uFillTx/>
                <a:latin typeface="Arial"/>
                <a:cs typeface="+mn-cs"/>
              </a:rPr>
              <a:t>Developer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296EB84-0F34-4191-ABC5-0564138C3668}"/>
              </a:ext>
            </a:extLst>
          </p:cNvPr>
          <p:cNvSpPr txBox="1"/>
          <p:nvPr/>
        </p:nvSpPr>
        <p:spPr>
          <a:xfrm>
            <a:off x="3846256" y="5049689"/>
            <a:ext cx="180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Get a modern PowerPoint  Presentation that is beautifully designed.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49564F2-B3DC-4916-9F99-9493AC1CCA15}"/>
              </a:ext>
            </a:extLst>
          </p:cNvPr>
          <p:cNvGrpSpPr/>
          <p:nvPr/>
        </p:nvGrpSpPr>
        <p:grpSpPr>
          <a:xfrm>
            <a:off x="4209106" y="5948900"/>
            <a:ext cx="1074300" cy="309125"/>
            <a:chOff x="3130166" y="5667342"/>
            <a:chExt cx="1254837" cy="361074"/>
          </a:xfrm>
          <a:solidFill>
            <a:schemeClr val="bg1"/>
          </a:solidFill>
        </p:grpSpPr>
        <p:sp>
          <p:nvSpPr>
            <p:cNvPr id="18" name="Rounded Rectangle 3">
              <a:extLst>
                <a:ext uri="{FF2B5EF4-FFF2-40B4-BE49-F238E27FC236}">
                  <a16:creationId xmlns:a16="http://schemas.microsoft.com/office/drawing/2014/main" id="{3CE4E1AA-56BB-4AC3-865E-7D2782D852FE}"/>
                </a:ext>
              </a:extLst>
            </p:cNvPr>
            <p:cNvSpPr/>
            <p:nvPr/>
          </p:nvSpPr>
          <p:spPr>
            <a:xfrm>
              <a:off x="4023929" y="5667342"/>
              <a:ext cx="361074" cy="361074"/>
            </a:xfrm>
            <a:custGeom>
              <a:avLst/>
              <a:gdLst/>
              <a:ahLst/>
              <a:cxnLst/>
              <a:rect l="l" t="t" r="r" b="b"/>
              <a:pathLst>
                <a:path w="3960000" h="3960000">
                  <a:moveTo>
                    <a:pt x="2841893" y="181064"/>
                  </a:moveTo>
                  <a:cubicBezTo>
                    <a:pt x="2485731" y="190239"/>
                    <a:pt x="2106781" y="339266"/>
                    <a:pt x="2105790" y="859562"/>
                  </a:cubicBezTo>
                  <a:lnTo>
                    <a:pt x="2106860" y="863292"/>
                  </a:lnTo>
                  <a:lnTo>
                    <a:pt x="2106860" y="1248172"/>
                  </a:lnTo>
                  <a:lnTo>
                    <a:pt x="1691968" y="1248172"/>
                  </a:lnTo>
                  <a:lnTo>
                    <a:pt x="1691968" y="1824236"/>
                  </a:lnTo>
                  <a:lnTo>
                    <a:pt x="2106860" y="1824236"/>
                  </a:lnTo>
                  <a:lnTo>
                    <a:pt x="2106860" y="3779396"/>
                  </a:lnTo>
                  <a:lnTo>
                    <a:pt x="2754932" y="3779396"/>
                  </a:lnTo>
                  <a:lnTo>
                    <a:pt x="2754932" y="1824236"/>
                  </a:lnTo>
                  <a:lnTo>
                    <a:pt x="3305869" y="1813665"/>
                  </a:lnTo>
                  <a:lnTo>
                    <a:pt x="3348152" y="1248172"/>
                  </a:lnTo>
                  <a:lnTo>
                    <a:pt x="2754932" y="1248172"/>
                  </a:lnTo>
                  <a:lnTo>
                    <a:pt x="2754932" y="907124"/>
                  </a:lnTo>
                  <a:cubicBezTo>
                    <a:pt x="2746287" y="682909"/>
                    <a:pt x="3148643" y="674567"/>
                    <a:pt x="3369037" y="759137"/>
                  </a:cubicBezTo>
                  <a:cubicBezTo>
                    <a:pt x="3391941" y="611142"/>
                    <a:pt x="3398988" y="447290"/>
                    <a:pt x="3443034" y="304580"/>
                  </a:cubicBezTo>
                  <a:cubicBezTo>
                    <a:pt x="3382140" y="251394"/>
                    <a:pt x="3118909" y="173928"/>
                    <a:pt x="2841893" y="181064"/>
                  </a:cubicBezTo>
                  <a:close/>
                  <a:moveTo>
                    <a:pt x="308009" y="0"/>
                  </a:moveTo>
                  <a:lnTo>
                    <a:pt x="3651991" y="0"/>
                  </a:lnTo>
                  <a:cubicBezTo>
                    <a:pt x="3822100" y="0"/>
                    <a:pt x="3960000" y="137900"/>
                    <a:pt x="3960000" y="308009"/>
                  </a:cubicBezTo>
                  <a:lnTo>
                    <a:pt x="3960000" y="3651991"/>
                  </a:lnTo>
                  <a:cubicBezTo>
                    <a:pt x="3960000" y="3822100"/>
                    <a:pt x="3822100" y="3960000"/>
                    <a:pt x="3651991" y="3960000"/>
                  </a:cubicBezTo>
                  <a:lnTo>
                    <a:pt x="308009" y="3960000"/>
                  </a:lnTo>
                  <a:cubicBezTo>
                    <a:pt x="137900" y="3960000"/>
                    <a:pt x="0" y="3822100"/>
                    <a:pt x="0" y="3651991"/>
                  </a:cubicBezTo>
                  <a:lnTo>
                    <a:pt x="0" y="308009"/>
                  </a:lnTo>
                  <a:cubicBezTo>
                    <a:pt x="0" y="137900"/>
                    <a:pt x="137900" y="0"/>
                    <a:pt x="308009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9" name="Rounded Rectangle 39">
              <a:extLst>
                <a:ext uri="{FF2B5EF4-FFF2-40B4-BE49-F238E27FC236}">
                  <a16:creationId xmlns:a16="http://schemas.microsoft.com/office/drawing/2014/main" id="{F6CFDF71-765A-45FA-9C28-5A61D49D0B57}"/>
                </a:ext>
              </a:extLst>
            </p:cNvPr>
            <p:cNvSpPr/>
            <p:nvPr/>
          </p:nvSpPr>
          <p:spPr>
            <a:xfrm>
              <a:off x="3130166" y="5667342"/>
              <a:ext cx="361074" cy="361074"/>
            </a:xfrm>
            <a:custGeom>
              <a:avLst/>
              <a:gdLst/>
              <a:ahLst/>
              <a:cxnLst/>
              <a:rect l="l" t="t" r="r" b="b"/>
              <a:pathLst>
                <a:path w="720000" h="720000">
                  <a:moveTo>
                    <a:pt x="432774" y="374766"/>
                  </a:moveTo>
                  <a:lnTo>
                    <a:pt x="356410" y="443079"/>
                  </a:lnTo>
                  <a:lnTo>
                    <a:pt x="284362" y="376738"/>
                  </a:lnTo>
                  <a:lnTo>
                    <a:pt x="113898" y="532449"/>
                  </a:lnTo>
                  <a:lnTo>
                    <a:pt x="607054" y="532449"/>
                  </a:lnTo>
                  <a:close/>
                  <a:moveTo>
                    <a:pt x="602842" y="222629"/>
                  </a:moveTo>
                  <a:lnTo>
                    <a:pt x="465239" y="345724"/>
                  </a:lnTo>
                  <a:lnTo>
                    <a:pt x="445928" y="363784"/>
                  </a:lnTo>
                  <a:lnTo>
                    <a:pt x="602842" y="510538"/>
                  </a:lnTo>
                  <a:close/>
                  <a:moveTo>
                    <a:pt x="112511" y="218501"/>
                  </a:moveTo>
                  <a:lnTo>
                    <a:pt x="112511" y="508421"/>
                  </a:lnTo>
                  <a:lnTo>
                    <a:pt x="268715" y="362330"/>
                  </a:lnTo>
                  <a:close/>
                  <a:moveTo>
                    <a:pt x="113462" y="187552"/>
                  </a:moveTo>
                  <a:lnTo>
                    <a:pt x="356909" y="411714"/>
                  </a:lnTo>
                  <a:lnTo>
                    <a:pt x="607490" y="187552"/>
                  </a:lnTo>
                  <a:close/>
                  <a:moveTo>
                    <a:pt x="72374" y="0"/>
                  </a:moveTo>
                  <a:lnTo>
                    <a:pt x="647626" y="0"/>
                  </a:lnTo>
                  <a:cubicBezTo>
                    <a:pt x="687597" y="0"/>
                    <a:pt x="720000" y="32403"/>
                    <a:pt x="720000" y="72374"/>
                  </a:cubicBezTo>
                  <a:lnTo>
                    <a:pt x="720000" y="647626"/>
                  </a:lnTo>
                  <a:cubicBezTo>
                    <a:pt x="720000" y="687597"/>
                    <a:pt x="687597" y="720000"/>
                    <a:pt x="647626" y="720000"/>
                  </a:cubicBezTo>
                  <a:lnTo>
                    <a:pt x="72374" y="720000"/>
                  </a:lnTo>
                  <a:cubicBezTo>
                    <a:pt x="32403" y="720000"/>
                    <a:pt x="0" y="687597"/>
                    <a:pt x="0" y="647626"/>
                  </a:cubicBezTo>
                  <a:lnTo>
                    <a:pt x="0" y="72374"/>
                  </a:lnTo>
                  <a:cubicBezTo>
                    <a:pt x="0" y="32403"/>
                    <a:pt x="32403" y="0"/>
                    <a:pt x="72374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0" name="Rounded Rectangle 2">
              <a:extLst>
                <a:ext uri="{FF2B5EF4-FFF2-40B4-BE49-F238E27FC236}">
                  <a16:creationId xmlns:a16="http://schemas.microsoft.com/office/drawing/2014/main" id="{0762AC43-244F-4C6F-A63F-65943EBB768B}"/>
                </a:ext>
              </a:extLst>
            </p:cNvPr>
            <p:cNvSpPr/>
            <p:nvPr/>
          </p:nvSpPr>
          <p:spPr>
            <a:xfrm>
              <a:off x="3577047" y="5667342"/>
              <a:ext cx="361074" cy="361074"/>
            </a:xfrm>
            <a:custGeom>
              <a:avLst/>
              <a:gdLst/>
              <a:ahLst/>
              <a:cxnLst/>
              <a:rect l="l" t="t" r="r" b="b"/>
              <a:pathLst>
                <a:path w="3960000" h="3960000">
                  <a:moveTo>
                    <a:pt x="3160999" y="1374274"/>
                  </a:moveTo>
                  <a:cubicBezTo>
                    <a:pt x="3161390" y="1371268"/>
                    <a:pt x="3160138" y="1380887"/>
                    <a:pt x="3155132" y="1419362"/>
                  </a:cubicBezTo>
                  <a:cubicBezTo>
                    <a:pt x="3155132" y="1419362"/>
                    <a:pt x="3155131" y="1419362"/>
                    <a:pt x="3155131" y="1419362"/>
                  </a:cubicBezTo>
                  <a:cubicBezTo>
                    <a:pt x="3155133" y="1419346"/>
                    <a:pt x="3160347" y="1379282"/>
                    <a:pt x="3160999" y="1374274"/>
                  </a:cubicBezTo>
                  <a:close/>
                  <a:moveTo>
                    <a:pt x="2538382" y="802616"/>
                  </a:moveTo>
                  <a:cubicBezTo>
                    <a:pt x="2197761" y="802616"/>
                    <a:pt x="1921633" y="1078744"/>
                    <a:pt x="1921633" y="1419365"/>
                  </a:cubicBezTo>
                  <a:cubicBezTo>
                    <a:pt x="1921633" y="1471638"/>
                    <a:pt x="1928136" y="1522392"/>
                    <a:pt x="1942445" y="1570340"/>
                  </a:cubicBezTo>
                  <a:cubicBezTo>
                    <a:pt x="1547199" y="1510736"/>
                    <a:pt x="1173928" y="1425572"/>
                    <a:pt x="752016" y="931012"/>
                  </a:cubicBezTo>
                  <a:cubicBezTo>
                    <a:pt x="555558" y="1323929"/>
                    <a:pt x="701457" y="1569504"/>
                    <a:pt x="934030" y="1745738"/>
                  </a:cubicBezTo>
                  <a:cubicBezTo>
                    <a:pt x="832912" y="1726959"/>
                    <a:pt x="757794" y="1716846"/>
                    <a:pt x="665343" y="1650397"/>
                  </a:cubicBezTo>
                  <a:cubicBezTo>
                    <a:pt x="692788" y="2037537"/>
                    <a:pt x="906583" y="2177657"/>
                    <a:pt x="1111709" y="2257108"/>
                  </a:cubicBezTo>
                  <a:cubicBezTo>
                    <a:pt x="1029370" y="2275887"/>
                    <a:pt x="986032" y="2268664"/>
                    <a:pt x="856023" y="2244108"/>
                  </a:cubicBezTo>
                  <a:cubicBezTo>
                    <a:pt x="968698" y="2582132"/>
                    <a:pt x="1241718" y="2664472"/>
                    <a:pt x="1402064" y="2660137"/>
                  </a:cubicBezTo>
                  <a:cubicBezTo>
                    <a:pt x="1212828" y="2802425"/>
                    <a:pt x="1063318" y="2869598"/>
                    <a:pt x="552668" y="2902822"/>
                  </a:cubicBezTo>
                  <a:cubicBezTo>
                    <a:pt x="978087" y="3213400"/>
                    <a:pt x="1650526" y="3189564"/>
                    <a:pt x="1978439" y="3093502"/>
                  </a:cubicBezTo>
                  <a:cubicBezTo>
                    <a:pt x="2679046" y="2850818"/>
                    <a:pt x="2894283" y="2547463"/>
                    <a:pt x="3053184" y="2031759"/>
                  </a:cubicBezTo>
                  <a:cubicBezTo>
                    <a:pt x="3132291" y="1592391"/>
                    <a:pt x="3116471" y="1716445"/>
                    <a:pt x="3155131" y="1419365"/>
                  </a:cubicBezTo>
                  <a:cubicBezTo>
                    <a:pt x="3155131" y="1419364"/>
                    <a:pt x="3155132" y="1419363"/>
                    <a:pt x="3155132" y="1419362"/>
                  </a:cubicBezTo>
                  <a:cubicBezTo>
                    <a:pt x="3257477" y="1315095"/>
                    <a:pt x="3372036" y="1223751"/>
                    <a:pt x="3407333" y="1117847"/>
                  </a:cubicBezTo>
                  <a:cubicBezTo>
                    <a:pt x="3307709" y="1140260"/>
                    <a:pt x="3221086" y="1197342"/>
                    <a:pt x="3108461" y="1185086"/>
                  </a:cubicBezTo>
                  <a:cubicBezTo>
                    <a:pt x="3188365" y="1141325"/>
                    <a:pt x="3284860" y="1028153"/>
                    <a:pt x="3334650" y="883134"/>
                  </a:cubicBezTo>
                  <a:cubicBezTo>
                    <a:pt x="3225580" y="952795"/>
                    <a:pt x="3152155" y="998691"/>
                    <a:pt x="2995677" y="1008938"/>
                  </a:cubicBezTo>
                  <a:cubicBezTo>
                    <a:pt x="2884471" y="881691"/>
                    <a:pt x="2720661" y="802616"/>
                    <a:pt x="2538382" y="802616"/>
                  </a:cubicBezTo>
                  <a:close/>
                  <a:moveTo>
                    <a:pt x="308009" y="0"/>
                  </a:moveTo>
                  <a:lnTo>
                    <a:pt x="3651991" y="0"/>
                  </a:lnTo>
                  <a:cubicBezTo>
                    <a:pt x="3822100" y="0"/>
                    <a:pt x="3960000" y="137900"/>
                    <a:pt x="3960000" y="308009"/>
                  </a:cubicBezTo>
                  <a:lnTo>
                    <a:pt x="3960000" y="3651991"/>
                  </a:lnTo>
                  <a:cubicBezTo>
                    <a:pt x="3960000" y="3822100"/>
                    <a:pt x="3822100" y="3960000"/>
                    <a:pt x="3651991" y="3960000"/>
                  </a:cubicBezTo>
                  <a:lnTo>
                    <a:pt x="308009" y="3960000"/>
                  </a:lnTo>
                  <a:cubicBezTo>
                    <a:pt x="137900" y="3960000"/>
                    <a:pt x="0" y="3822100"/>
                    <a:pt x="0" y="3651991"/>
                  </a:cubicBezTo>
                  <a:lnTo>
                    <a:pt x="0" y="308009"/>
                  </a:lnTo>
                  <a:cubicBezTo>
                    <a:pt x="0" y="137900"/>
                    <a:pt x="137900" y="0"/>
                    <a:pt x="308009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sp>
        <p:nvSpPr>
          <p:cNvPr id="22" name="Text Placeholder 18">
            <a:extLst>
              <a:ext uri="{FF2B5EF4-FFF2-40B4-BE49-F238E27FC236}">
                <a16:creationId xmlns:a16="http://schemas.microsoft.com/office/drawing/2014/main" id="{E0780BE1-AE57-44A1-8A24-010A46010F05}"/>
              </a:ext>
            </a:extLst>
          </p:cNvPr>
          <p:cNvSpPr txBox="1">
            <a:spLocks/>
          </p:cNvSpPr>
          <p:nvPr/>
        </p:nvSpPr>
        <p:spPr>
          <a:xfrm>
            <a:off x="6553440" y="4733386"/>
            <a:ext cx="1800000" cy="316303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2AC30"/>
                </a:solidFill>
                <a:effectLst/>
                <a:uLnTx/>
                <a:uFillTx/>
                <a:latin typeface="Arial"/>
                <a:cs typeface="Arial" pitchFamily="34" charset="0"/>
              </a:rPr>
              <a:t>Programmer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8027CD4-B00E-4E2D-B628-89E21EBA31B4}"/>
              </a:ext>
            </a:extLst>
          </p:cNvPr>
          <p:cNvSpPr txBox="1"/>
          <p:nvPr/>
        </p:nvSpPr>
        <p:spPr>
          <a:xfrm>
            <a:off x="6553440" y="5049689"/>
            <a:ext cx="180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Get a modern PowerPoint  Presentation that is beautifully designed.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8A429ED-4BF4-4FD6-A4F2-CC3E6F6A122A}"/>
              </a:ext>
            </a:extLst>
          </p:cNvPr>
          <p:cNvGrpSpPr/>
          <p:nvPr/>
        </p:nvGrpSpPr>
        <p:grpSpPr>
          <a:xfrm>
            <a:off x="6916290" y="5948900"/>
            <a:ext cx="1074300" cy="309125"/>
            <a:chOff x="3130166" y="5667342"/>
            <a:chExt cx="1254837" cy="361074"/>
          </a:xfrm>
          <a:solidFill>
            <a:schemeClr val="bg1"/>
          </a:solidFill>
        </p:grpSpPr>
        <p:sp>
          <p:nvSpPr>
            <p:cNvPr id="25" name="Rounded Rectangle 3">
              <a:extLst>
                <a:ext uri="{FF2B5EF4-FFF2-40B4-BE49-F238E27FC236}">
                  <a16:creationId xmlns:a16="http://schemas.microsoft.com/office/drawing/2014/main" id="{AF2F0037-0EC4-47CF-8008-626A49782D87}"/>
                </a:ext>
              </a:extLst>
            </p:cNvPr>
            <p:cNvSpPr/>
            <p:nvPr/>
          </p:nvSpPr>
          <p:spPr>
            <a:xfrm>
              <a:off x="4023929" y="5667342"/>
              <a:ext cx="361074" cy="361074"/>
            </a:xfrm>
            <a:custGeom>
              <a:avLst/>
              <a:gdLst/>
              <a:ahLst/>
              <a:cxnLst/>
              <a:rect l="l" t="t" r="r" b="b"/>
              <a:pathLst>
                <a:path w="3960000" h="3960000">
                  <a:moveTo>
                    <a:pt x="2841893" y="181064"/>
                  </a:moveTo>
                  <a:cubicBezTo>
                    <a:pt x="2485731" y="190239"/>
                    <a:pt x="2106781" y="339266"/>
                    <a:pt x="2105790" y="859562"/>
                  </a:cubicBezTo>
                  <a:lnTo>
                    <a:pt x="2106860" y="863292"/>
                  </a:lnTo>
                  <a:lnTo>
                    <a:pt x="2106860" y="1248172"/>
                  </a:lnTo>
                  <a:lnTo>
                    <a:pt x="1691968" y="1248172"/>
                  </a:lnTo>
                  <a:lnTo>
                    <a:pt x="1691968" y="1824236"/>
                  </a:lnTo>
                  <a:lnTo>
                    <a:pt x="2106860" y="1824236"/>
                  </a:lnTo>
                  <a:lnTo>
                    <a:pt x="2106860" y="3779396"/>
                  </a:lnTo>
                  <a:lnTo>
                    <a:pt x="2754932" y="3779396"/>
                  </a:lnTo>
                  <a:lnTo>
                    <a:pt x="2754932" y="1824236"/>
                  </a:lnTo>
                  <a:lnTo>
                    <a:pt x="3305869" y="1813665"/>
                  </a:lnTo>
                  <a:lnTo>
                    <a:pt x="3348152" y="1248172"/>
                  </a:lnTo>
                  <a:lnTo>
                    <a:pt x="2754932" y="1248172"/>
                  </a:lnTo>
                  <a:lnTo>
                    <a:pt x="2754932" y="907124"/>
                  </a:lnTo>
                  <a:cubicBezTo>
                    <a:pt x="2746287" y="682909"/>
                    <a:pt x="3148643" y="674567"/>
                    <a:pt x="3369037" y="759137"/>
                  </a:cubicBezTo>
                  <a:cubicBezTo>
                    <a:pt x="3391941" y="611142"/>
                    <a:pt x="3398988" y="447290"/>
                    <a:pt x="3443034" y="304580"/>
                  </a:cubicBezTo>
                  <a:cubicBezTo>
                    <a:pt x="3382140" y="251394"/>
                    <a:pt x="3118909" y="173928"/>
                    <a:pt x="2841893" y="181064"/>
                  </a:cubicBezTo>
                  <a:close/>
                  <a:moveTo>
                    <a:pt x="308009" y="0"/>
                  </a:moveTo>
                  <a:lnTo>
                    <a:pt x="3651991" y="0"/>
                  </a:lnTo>
                  <a:cubicBezTo>
                    <a:pt x="3822100" y="0"/>
                    <a:pt x="3960000" y="137900"/>
                    <a:pt x="3960000" y="308009"/>
                  </a:cubicBezTo>
                  <a:lnTo>
                    <a:pt x="3960000" y="3651991"/>
                  </a:lnTo>
                  <a:cubicBezTo>
                    <a:pt x="3960000" y="3822100"/>
                    <a:pt x="3822100" y="3960000"/>
                    <a:pt x="3651991" y="3960000"/>
                  </a:cubicBezTo>
                  <a:lnTo>
                    <a:pt x="308009" y="3960000"/>
                  </a:lnTo>
                  <a:cubicBezTo>
                    <a:pt x="137900" y="3960000"/>
                    <a:pt x="0" y="3822100"/>
                    <a:pt x="0" y="3651991"/>
                  </a:cubicBezTo>
                  <a:lnTo>
                    <a:pt x="0" y="308009"/>
                  </a:lnTo>
                  <a:cubicBezTo>
                    <a:pt x="0" y="137900"/>
                    <a:pt x="137900" y="0"/>
                    <a:pt x="308009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6" name="Rounded Rectangle 39">
              <a:extLst>
                <a:ext uri="{FF2B5EF4-FFF2-40B4-BE49-F238E27FC236}">
                  <a16:creationId xmlns:a16="http://schemas.microsoft.com/office/drawing/2014/main" id="{CD09F642-9332-4886-919D-63AF732EBDA5}"/>
                </a:ext>
              </a:extLst>
            </p:cNvPr>
            <p:cNvSpPr/>
            <p:nvPr/>
          </p:nvSpPr>
          <p:spPr>
            <a:xfrm>
              <a:off x="3130166" y="5667342"/>
              <a:ext cx="361074" cy="361074"/>
            </a:xfrm>
            <a:custGeom>
              <a:avLst/>
              <a:gdLst/>
              <a:ahLst/>
              <a:cxnLst/>
              <a:rect l="l" t="t" r="r" b="b"/>
              <a:pathLst>
                <a:path w="720000" h="720000">
                  <a:moveTo>
                    <a:pt x="432774" y="374766"/>
                  </a:moveTo>
                  <a:lnTo>
                    <a:pt x="356410" y="443079"/>
                  </a:lnTo>
                  <a:lnTo>
                    <a:pt x="284362" y="376738"/>
                  </a:lnTo>
                  <a:lnTo>
                    <a:pt x="113898" y="532449"/>
                  </a:lnTo>
                  <a:lnTo>
                    <a:pt x="607054" y="532449"/>
                  </a:lnTo>
                  <a:close/>
                  <a:moveTo>
                    <a:pt x="602842" y="222629"/>
                  </a:moveTo>
                  <a:lnTo>
                    <a:pt x="465239" y="345724"/>
                  </a:lnTo>
                  <a:lnTo>
                    <a:pt x="445928" y="363784"/>
                  </a:lnTo>
                  <a:lnTo>
                    <a:pt x="602842" y="510538"/>
                  </a:lnTo>
                  <a:close/>
                  <a:moveTo>
                    <a:pt x="112511" y="218501"/>
                  </a:moveTo>
                  <a:lnTo>
                    <a:pt x="112511" y="508421"/>
                  </a:lnTo>
                  <a:lnTo>
                    <a:pt x="268715" y="362330"/>
                  </a:lnTo>
                  <a:close/>
                  <a:moveTo>
                    <a:pt x="113462" y="187552"/>
                  </a:moveTo>
                  <a:lnTo>
                    <a:pt x="356909" y="411714"/>
                  </a:lnTo>
                  <a:lnTo>
                    <a:pt x="607490" y="187552"/>
                  </a:lnTo>
                  <a:close/>
                  <a:moveTo>
                    <a:pt x="72374" y="0"/>
                  </a:moveTo>
                  <a:lnTo>
                    <a:pt x="647626" y="0"/>
                  </a:lnTo>
                  <a:cubicBezTo>
                    <a:pt x="687597" y="0"/>
                    <a:pt x="720000" y="32403"/>
                    <a:pt x="720000" y="72374"/>
                  </a:cubicBezTo>
                  <a:lnTo>
                    <a:pt x="720000" y="647626"/>
                  </a:lnTo>
                  <a:cubicBezTo>
                    <a:pt x="720000" y="687597"/>
                    <a:pt x="687597" y="720000"/>
                    <a:pt x="647626" y="720000"/>
                  </a:cubicBezTo>
                  <a:lnTo>
                    <a:pt x="72374" y="720000"/>
                  </a:lnTo>
                  <a:cubicBezTo>
                    <a:pt x="32403" y="720000"/>
                    <a:pt x="0" y="687597"/>
                    <a:pt x="0" y="647626"/>
                  </a:cubicBezTo>
                  <a:lnTo>
                    <a:pt x="0" y="72374"/>
                  </a:lnTo>
                  <a:cubicBezTo>
                    <a:pt x="0" y="32403"/>
                    <a:pt x="32403" y="0"/>
                    <a:pt x="72374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7" name="Rounded Rectangle 2">
              <a:extLst>
                <a:ext uri="{FF2B5EF4-FFF2-40B4-BE49-F238E27FC236}">
                  <a16:creationId xmlns:a16="http://schemas.microsoft.com/office/drawing/2014/main" id="{C2D98154-612F-41C5-90D7-42192E27A58C}"/>
                </a:ext>
              </a:extLst>
            </p:cNvPr>
            <p:cNvSpPr/>
            <p:nvPr/>
          </p:nvSpPr>
          <p:spPr>
            <a:xfrm>
              <a:off x="3577047" y="5667342"/>
              <a:ext cx="361074" cy="361074"/>
            </a:xfrm>
            <a:custGeom>
              <a:avLst/>
              <a:gdLst/>
              <a:ahLst/>
              <a:cxnLst/>
              <a:rect l="l" t="t" r="r" b="b"/>
              <a:pathLst>
                <a:path w="3960000" h="3960000">
                  <a:moveTo>
                    <a:pt x="3160999" y="1374274"/>
                  </a:moveTo>
                  <a:cubicBezTo>
                    <a:pt x="3161390" y="1371268"/>
                    <a:pt x="3160138" y="1380887"/>
                    <a:pt x="3155132" y="1419362"/>
                  </a:cubicBezTo>
                  <a:cubicBezTo>
                    <a:pt x="3155132" y="1419362"/>
                    <a:pt x="3155131" y="1419362"/>
                    <a:pt x="3155131" y="1419362"/>
                  </a:cubicBezTo>
                  <a:cubicBezTo>
                    <a:pt x="3155133" y="1419346"/>
                    <a:pt x="3160347" y="1379282"/>
                    <a:pt x="3160999" y="1374274"/>
                  </a:cubicBezTo>
                  <a:close/>
                  <a:moveTo>
                    <a:pt x="2538382" y="802616"/>
                  </a:moveTo>
                  <a:cubicBezTo>
                    <a:pt x="2197761" y="802616"/>
                    <a:pt x="1921633" y="1078744"/>
                    <a:pt x="1921633" y="1419365"/>
                  </a:cubicBezTo>
                  <a:cubicBezTo>
                    <a:pt x="1921633" y="1471638"/>
                    <a:pt x="1928136" y="1522392"/>
                    <a:pt x="1942445" y="1570340"/>
                  </a:cubicBezTo>
                  <a:cubicBezTo>
                    <a:pt x="1547199" y="1510736"/>
                    <a:pt x="1173928" y="1425572"/>
                    <a:pt x="752016" y="931012"/>
                  </a:cubicBezTo>
                  <a:cubicBezTo>
                    <a:pt x="555558" y="1323929"/>
                    <a:pt x="701457" y="1569504"/>
                    <a:pt x="934030" y="1745738"/>
                  </a:cubicBezTo>
                  <a:cubicBezTo>
                    <a:pt x="832912" y="1726959"/>
                    <a:pt x="757794" y="1716846"/>
                    <a:pt x="665343" y="1650397"/>
                  </a:cubicBezTo>
                  <a:cubicBezTo>
                    <a:pt x="692788" y="2037537"/>
                    <a:pt x="906583" y="2177657"/>
                    <a:pt x="1111709" y="2257108"/>
                  </a:cubicBezTo>
                  <a:cubicBezTo>
                    <a:pt x="1029370" y="2275887"/>
                    <a:pt x="986032" y="2268664"/>
                    <a:pt x="856023" y="2244108"/>
                  </a:cubicBezTo>
                  <a:cubicBezTo>
                    <a:pt x="968698" y="2582132"/>
                    <a:pt x="1241718" y="2664472"/>
                    <a:pt x="1402064" y="2660137"/>
                  </a:cubicBezTo>
                  <a:cubicBezTo>
                    <a:pt x="1212828" y="2802425"/>
                    <a:pt x="1063318" y="2869598"/>
                    <a:pt x="552668" y="2902822"/>
                  </a:cubicBezTo>
                  <a:cubicBezTo>
                    <a:pt x="978087" y="3213400"/>
                    <a:pt x="1650526" y="3189564"/>
                    <a:pt x="1978439" y="3093502"/>
                  </a:cubicBezTo>
                  <a:cubicBezTo>
                    <a:pt x="2679046" y="2850818"/>
                    <a:pt x="2894283" y="2547463"/>
                    <a:pt x="3053184" y="2031759"/>
                  </a:cubicBezTo>
                  <a:cubicBezTo>
                    <a:pt x="3132291" y="1592391"/>
                    <a:pt x="3116471" y="1716445"/>
                    <a:pt x="3155131" y="1419365"/>
                  </a:cubicBezTo>
                  <a:cubicBezTo>
                    <a:pt x="3155131" y="1419364"/>
                    <a:pt x="3155132" y="1419363"/>
                    <a:pt x="3155132" y="1419362"/>
                  </a:cubicBezTo>
                  <a:cubicBezTo>
                    <a:pt x="3257477" y="1315095"/>
                    <a:pt x="3372036" y="1223751"/>
                    <a:pt x="3407333" y="1117847"/>
                  </a:cubicBezTo>
                  <a:cubicBezTo>
                    <a:pt x="3307709" y="1140260"/>
                    <a:pt x="3221086" y="1197342"/>
                    <a:pt x="3108461" y="1185086"/>
                  </a:cubicBezTo>
                  <a:cubicBezTo>
                    <a:pt x="3188365" y="1141325"/>
                    <a:pt x="3284860" y="1028153"/>
                    <a:pt x="3334650" y="883134"/>
                  </a:cubicBezTo>
                  <a:cubicBezTo>
                    <a:pt x="3225580" y="952795"/>
                    <a:pt x="3152155" y="998691"/>
                    <a:pt x="2995677" y="1008938"/>
                  </a:cubicBezTo>
                  <a:cubicBezTo>
                    <a:pt x="2884471" y="881691"/>
                    <a:pt x="2720661" y="802616"/>
                    <a:pt x="2538382" y="802616"/>
                  </a:cubicBezTo>
                  <a:close/>
                  <a:moveTo>
                    <a:pt x="308009" y="0"/>
                  </a:moveTo>
                  <a:lnTo>
                    <a:pt x="3651991" y="0"/>
                  </a:lnTo>
                  <a:cubicBezTo>
                    <a:pt x="3822100" y="0"/>
                    <a:pt x="3960000" y="137900"/>
                    <a:pt x="3960000" y="308009"/>
                  </a:cubicBezTo>
                  <a:lnTo>
                    <a:pt x="3960000" y="3651991"/>
                  </a:lnTo>
                  <a:cubicBezTo>
                    <a:pt x="3960000" y="3822100"/>
                    <a:pt x="3822100" y="3960000"/>
                    <a:pt x="3651991" y="3960000"/>
                  </a:cubicBezTo>
                  <a:lnTo>
                    <a:pt x="308009" y="3960000"/>
                  </a:lnTo>
                  <a:cubicBezTo>
                    <a:pt x="137900" y="3960000"/>
                    <a:pt x="0" y="3822100"/>
                    <a:pt x="0" y="3651991"/>
                  </a:cubicBezTo>
                  <a:lnTo>
                    <a:pt x="0" y="308009"/>
                  </a:lnTo>
                  <a:cubicBezTo>
                    <a:pt x="0" y="137900"/>
                    <a:pt x="137900" y="0"/>
                    <a:pt x="308009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sp>
        <p:nvSpPr>
          <p:cNvPr id="29" name="Text Placeholder 18">
            <a:extLst>
              <a:ext uri="{FF2B5EF4-FFF2-40B4-BE49-F238E27FC236}">
                <a16:creationId xmlns:a16="http://schemas.microsoft.com/office/drawing/2014/main" id="{8DE0210C-CC6F-4866-A2F9-CC44B2525440}"/>
              </a:ext>
            </a:extLst>
          </p:cNvPr>
          <p:cNvSpPr txBox="1">
            <a:spLocks/>
          </p:cNvSpPr>
          <p:nvPr/>
        </p:nvSpPr>
        <p:spPr>
          <a:xfrm>
            <a:off x="9260624" y="4733386"/>
            <a:ext cx="1800000" cy="316303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2FC5FA"/>
                </a:solidFill>
                <a:effectLst/>
                <a:uLnTx/>
                <a:uFillTx/>
                <a:latin typeface="Arial"/>
                <a:cs typeface="+mn-cs"/>
              </a:rPr>
              <a:t>Designer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6692A92-6C46-4947-92CF-769C84618D13}"/>
              </a:ext>
            </a:extLst>
          </p:cNvPr>
          <p:cNvSpPr txBox="1"/>
          <p:nvPr/>
        </p:nvSpPr>
        <p:spPr>
          <a:xfrm>
            <a:off x="9260624" y="5049689"/>
            <a:ext cx="180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Get a modern PowerPoint  Presentation that is beautifully designed.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FA9B3C3D-88A3-4039-956E-17640A577AFE}"/>
              </a:ext>
            </a:extLst>
          </p:cNvPr>
          <p:cNvGrpSpPr/>
          <p:nvPr/>
        </p:nvGrpSpPr>
        <p:grpSpPr>
          <a:xfrm>
            <a:off x="9623474" y="5948900"/>
            <a:ext cx="1074300" cy="309125"/>
            <a:chOff x="3130166" y="5667342"/>
            <a:chExt cx="1254837" cy="361074"/>
          </a:xfrm>
          <a:solidFill>
            <a:schemeClr val="bg1"/>
          </a:solidFill>
        </p:grpSpPr>
        <p:sp>
          <p:nvSpPr>
            <p:cNvPr id="32" name="Rounded Rectangle 3">
              <a:extLst>
                <a:ext uri="{FF2B5EF4-FFF2-40B4-BE49-F238E27FC236}">
                  <a16:creationId xmlns:a16="http://schemas.microsoft.com/office/drawing/2014/main" id="{A45A6E96-8EEF-4E31-8390-58723806670C}"/>
                </a:ext>
              </a:extLst>
            </p:cNvPr>
            <p:cNvSpPr/>
            <p:nvPr/>
          </p:nvSpPr>
          <p:spPr>
            <a:xfrm>
              <a:off x="4023929" y="5667342"/>
              <a:ext cx="361074" cy="361074"/>
            </a:xfrm>
            <a:custGeom>
              <a:avLst/>
              <a:gdLst/>
              <a:ahLst/>
              <a:cxnLst/>
              <a:rect l="l" t="t" r="r" b="b"/>
              <a:pathLst>
                <a:path w="3960000" h="3960000">
                  <a:moveTo>
                    <a:pt x="2841893" y="181064"/>
                  </a:moveTo>
                  <a:cubicBezTo>
                    <a:pt x="2485731" y="190239"/>
                    <a:pt x="2106781" y="339266"/>
                    <a:pt x="2105790" y="859562"/>
                  </a:cubicBezTo>
                  <a:lnTo>
                    <a:pt x="2106860" y="863292"/>
                  </a:lnTo>
                  <a:lnTo>
                    <a:pt x="2106860" y="1248172"/>
                  </a:lnTo>
                  <a:lnTo>
                    <a:pt x="1691968" y="1248172"/>
                  </a:lnTo>
                  <a:lnTo>
                    <a:pt x="1691968" y="1824236"/>
                  </a:lnTo>
                  <a:lnTo>
                    <a:pt x="2106860" y="1824236"/>
                  </a:lnTo>
                  <a:lnTo>
                    <a:pt x="2106860" y="3779396"/>
                  </a:lnTo>
                  <a:lnTo>
                    <a:pt x="2754932" y="3779396"/>
                  </a:lnTo>
                  <a:lnTo>
                    <a:pt x="2754932" y="1824236"/>
                  </a:lnTo>
                  <a:lnTo>
                    <a:pt x="3305869" y="1813665"/>
                  </a:lnTo>
                  <a:lnTo>
                    <a:pt x="3348152" y="1248172"/>
                  </a:lnTo>
                  <a:lnTo>
                    <a:pt x="2754932" y="1248172"/>
                  </a:lnTo>
                  <a:lnTo>
                    <a:pt x="2754932" y="907124"/>
                  </a:lnTo>
                  <a:cubicBezTo>
                    <a:pt x="2746287" y="682909"/>
                    <a:pt x="3148643" y="674567"/>
                    <a:pt x="3369037" y="759137"/>
                  </a:cubicBezTo>
                  <a:cubicBezTo>
                    <a:pt x="3391941" y="611142"/>
                    <a:pt x="3398988" y="447290"/>
                    <a:pt x="3443034" y="304580"/>
                  </a:cubicBezTo>
                  <a:cubicBezTo>
                    <a:pt x="3382140" y="251394"/>
                    <a:pt x="3118909" y="173928"/>
                    <a:pt x="2841893" y="181064"/>
                  </a:cubicBezTo>
                  <a:close/>
                  <a:moveTo>
                    <a:pt x="308009" y="0"/>
                  </a:moveTo>
                  <a:lnTo>
                    <a:pt x="3651991" y="0"/>
                  </a:lnTo>
                  <a:cubicBezTo>
                    <a:pt x="3822100" y="0"/>
                    <a:pt x="3960000" y="137900"/>
                    <a:pt x="3960000" y="308009"/>
                  </a:cubicBezTo>
                  <a:lnTo>
                    <a:pt x="3960000" y="3651991"/>
                  </a:lnTo>
                  <a:cubicBezTo>
                    <a:pt x="3960000" y="3822100"/>
                    <a:pt x="3822100" y="3960000"/>
                    <a:pt x="3651991" y="3960000"/>
                  </a:cubicBezTo>
                  <a:lnTo>
                    <a:pt x="308009" y="3960000"/>
                  </a:lnTo>
                  <a:cubicBezTo>
                    <a:pt x="137900" y="3960000"/>
                    <a:pt x="0" y="3822100"/>
                    <a:pt x="0" y="3651991"/>
                  </a:cubicBezTo>
                  <a:lnTo>
                    <a:pt x="0" y="308009"/>
                  </a:lnTo>
                  <a:cubicBezTo>
                    <a:pt x="0" y="137900"/>
                    <a:pt x="137900" y="0"/>
                    <a:pt x="308009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33" name="Rounded Rectangle 39">
              <a:extLst>
                <a:ext uri="{FF2B5EF4-FFF2-40B4-BE49-F238E27FC236}">
                  <a16:creationId xmlns:a16="http://schemas.microsoft.com/office/drawing/2014/main" id="{4838E9FB-7D5C-4DD2-8458-3955DE00BC24}"/>
                </a:ext>
              </a:extLst>
            </p:cNvPr>
            <p:cNvSpPr/>
            <p:nvPr/>
          </p:nvSpPr>
          <p:spPr>
            <a:xfrm>
              <a:off x="3130166" y="5667342"/>
              <a:ext cx="361074" cy="361074"/>
            </a:xfrm>
            <a:custGeom>
              <a:avLst/>
              <a:gdLst/>
              <a:ahLst/>
              <a:cxnLst/>
              <a:rect l="l" t="t" r="r" b="b"/>
              <a:pathLst>
                <a:path w="720000" h="720000">
                  <a:moveTo>
                    <a:pt x="432774" y="374766"/>
                  </a:moveTo>
                  <a:lnTo>
                    <a:pt x="356410" y="443079"/>
                  </a:lnTo>
                  <a:lnTo>
                    <a:pt x="284362" y="376738"/>
                  </a:lnTo>
                  <a:lnTo>
                    <a:pt x="113898" y="532449"/>
                  </a:lnTo>
                  <a:lnTo>
                    <a:pt x="607054" y="532449"/>
                  </a:lnTo>
                  <a:close/>
                  <a:moveTo>
                    <a:pt x="602842" y="222629"/>
                  </a:moveTo>
                  <a:lnTo>
                    <a:pt x="465239" y="345724"/>
                  </a:lnTo>
                  <a:lnTo>
                    <a:pt x="445928" y="363784"/>
                  </a:lnTo>
                  <a:lnTo>
                    <a:pt x="602842" y="510538"/>
                  </a:lnTo>
                  <a:close/>
                  <a:moveTo>
                    <a:pt x="112511" y="218501"/>
                  </a:moveTo>
                  <a:lnTo>
                    <a:pt x="112511" y="508421"/>
                  </a:lnTo>
                  <a:lnTo>
                    <a:pt x="268715" y="362330"/>
                  </a:lnTo>
                  <a:close/>
                  <a:moveTo>
                    <a:pt x="113462" y="187552"/>
                  </a:moveTo>
                  <a:lnTo>
                    <a:pt x="356909" y="411714"/>
                  </a:lnTo>
                  <a:lnTo>
                    <a:pt x="607490" y="187552"/>
                  </a:lnTo>
                  <a:close/>
                  <a:moveTo>
                    <a:pt x="72374" y="0"/>
                  </a:moveTo>
                  <a:lnTo>
                    <a:pt x="647626" y="0"/>
                  </a:lnTo>
                  <a:cubicBezTo>
                    <a:pt x="687597" y="0"/>
                    <a:pt x="720000" y="32403"/>
                    <a:pt x="720000" y="72374"/>
                  </a:cubicBezTo>
                  <a:lnTo>
                    <a:pt x="720000" y="647626"/>
                  </a:lnTo>
                  <a:cubicBezTo>
                    <a:pt x="720000" y="687597"/>
                    <a:pt x="687597" y="720000"/>
                    <a:pt x="647626" y="720000"/>
                  </a:cubicBezTo>
                  <a:lnTo>
                    <a:pt x="72374" y="720000"/>
                  </a:lnTo>
                  <a:cubicBezTo>
                    <a:pt x="32403" y="720000"/>
                    <a:pt x="0" y="687597"/>
                    <a:pt x="0" y="647626"/>
                  </a:cubicBezTo>
                  <a:lnTo>
                    <a:pt x="0" y="72374"/>
                  </a:lnTo>
                  <a:cubicBezTo>
                    <a:pt x="0" y="32403"/>
                    <a:pt x="32403" y="0"/>
                    <a:pt x="72374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34" name="Rounded Rectangle 2">
              <a:extLst>
                <a:ext uri="{FF2B5EF4-FFF2-40B4-BE49-F238E27FC236}">
                  <a16:creationId xmlns:a16="http://schemas.microsoft.com/office/drawing/2014/main" id="{8D3CF7E9-F87E-441E-AB8A-DC6C5034E67E}"/>
                </a:ext>
              </a:extLst>
            </p:cNvPr>
            <p:cNvSpPr/>
            <p:nvPr/>
          </p:nvSpPr>
          <p:spPr>
            <a:xfrm>
              <a:off x="3577047" y="5667342"/>
              <a:ext cx="361074" cy="361074"/>
            </a:xfrm>
            <a:custGeom>
              <a:avLst/>
              <a:gdLst/>
              <a:ahLst/>
              <a:cxnLst/>
              <a:rect l="l" t="t" r="r" b="b"/>
              <a:pathLst>
                <a:path w="3960000" h="3960000">
                  <a:moveTo>
                    <a:pt x="3160999" y="1374274"/>
                  </a:moveTo>
                  <a:cubicBezTo>
                    <a:pt x="3161390" y="1371268"/>
                    <a:pt x="3160138" y="1380887"/>
                    <a:pt x="3155132" y="1419362"/>
                  </a:cubicBezTo>
                  <a:cubicBezTo>
                    <a:pt x="3155132" y="1419362"/>
                    <a:pt x="3155131" y="1419362"/>
                    <a:pt x="3155131" y="1419362"/>
                  </a:cubicBezTo>
                  <a:cubicBezTo>
                    <a:pt x="3155133" y="1419346"/>
                    <a:pt x="3160347" y="1379282"/>
                    <a:pt x="3160999" y="1374274"/>
                  </a:cubicBezTo>
                  <a:close/>
                  <a:moveTo>
                    <a:pt x="2538382" y="802616"/>
                  </a:moveTo>
                  <a:cubicBezTo>
                    <a:pt x="2197761" y="802616"/>
                    <a:pt x="1921633" y="1078744"/>
                    <a:pt x="1921633" y="1419365"/>
                  </a:cubicBezTo>
                  <a:cubicBezTo>
                    <a:pt x="1921633" y="1471638"/>
                    <a:pt x="1928136" y="1522392"/>
                    <a:pt x="1942445" y="1570340"/>
                  </a:cubicBezTo>
                  <a:cubicBezTo>
                    <a:pt x="1547199" y="1510736"/>
                    <a:pt x="1173928" y="1425572"/>
                    <a:pt x="752016" y="931012"/>
                  </a:cubicBezTo>
                  <a:cubicBezTo>
                    <a:pt x="555558" y="1323929"/>
                    <a:pt x="701457" y="1569504"/>
                    <a:pt x="934030" y="1745738"/>
                  </a:cubicBezTo>
                  <a:cubicBezTo>
                    <a:pt x="832912" y="1726959"/>
                    <a:pt x="757794" y="1716846"/>
                    <a:pt x="665343" y="1650397"/>
                  </a:cubicBezTo>
                  <a:cubicBezTo>
                    <a:pt x="692788" y="2037537"/>
                    <a:pt x="906583" y="2177657"/>
                    <a:pt x="1111709" y="2257108"/>
                  </a:cubicBezTo>
                  <a:cubicBezTo>
                    <a:pt x="1029370" y="2275887"/>
                    <a:pt x="986032" y="2268664"/>
                    <a:pt x="856023" y="2244108"/>
                  </a:cubicBezTo>
                  <a:cubicBezTo>
                    <a:pt x="968698" y="2582132"/>
                    <a:pt x="1241718" y="2664472"/>
                    <a:pt x="1402064" y="2660137"/>
                  </a:cubicBezTo>
                  <a:cubicBezTo>
                    <a:pt x="1212828" y="2802425"/>
                    <a:pt x="1063318" y="2869598"/>
                    <a:pt x="552668" y="2902822"/>
                  </a:cubicBezTo>
                  <a:cubicBezTo>
                    <a:pt x="978087" y="3213400"/>
                    <a:pt x="1650526" y="3189564"/>
                    <a:pt x="1978439" y="3093502"/>
                  </a:cubicBezTo>
                  <a:cubicBezTo>
                    <a:pt x="2679046" y="2850818"/>
                    <a:pt x="2894283" y="2547463"/>
                    <a:pt x="3053184" y="2031759"/>
                  </a:cubicBezTo>
                  <a:cubicBezTo>
                    <a:pt x="3132291" y="1592391"/>
                    <a:pt x="3116471" y="1716445"/>
                    <a:pt x="3155131" y="1419365"/>
                  </a:cubicBezTo>
                  <a:cubicBezTo>
                    <a:pt x="3155131" y="1419364"/>
                    <a:pt x="3155132" y="1419363"/>
                    <a:pt x="3155132" y="1419362"/>
                  </a:cubicBezTo>
                  <a:cubicBezTo>
                    <a:pt x="3257477" y="1315095"/>
                    <a:pt x="3372036" y="1223751"/>
                    <a:pt x="3407333" y="1117847"/>
                  </a:cubicBezTo>
                  <a:cubicBezTo>
                    <a:pt x="3307709" y="1140260"/>
                    <a:pt x="3221086" y="1197342"/>
                    <a:pt x="3108461" y="1185086"/>
                  </a:cubicBezTo>
                  <a:cubicBezTo>
                    <a:pt x="3188365" y="1141325"/>
                    <a:pt x="3284860" y="1028153"/>
                    <a:pt x="3334650" y="883134"/>
                  </a:cubicBezTo>
                  <a:cubicBezTo>
                    <a:pt x="3225580" y="952795"/>
                    <a:pt x="3152155" y="998691"/>
                    <a:pt x="2995677" y="1008938"/>
                  </a:cubicBezTo>
                  <a:cubicBezTo>
                    <a:pt x="2884471" y="881691"/>
                    <a:pt x="2720661" y="802616"/>
                    <a:pt x="2538382" y="802616"/>
                  </a:cubicBezTo>
                  <a:close/>
                  <a:moveTo>
                    <a:pt x="308009" y="0"/>
                  </a:moveTo>
                  <a:lnTo>
                    <a:pt x="3651991" y="0"/>
                  </a:lnTo>
                  <a:cubicBezTo>
                    <a:pt x="3822100" y="0"/>
                    <a:pt x="3960000" y="137900"/>
                    <a:pt x="3960000" y="308009"/>
                  </a:cubicBezTo>
                  <a:lnTo>
                    <a:pt x="3960000" y="3651991"/>
                  </a:lnTo>
                  <a:cubicBezTo>
                    <a:pt x="3960000" y="3822100"/>
                    <a:pt x="3822100" y="3960000"/>
                    <a:pt x="3651991" y="3960000"/>
                  </a:cubicBezTo>
                  <a:lnTo>
                    <a:pt x="308009" y="3960000"/>
                  </a:lnTo>
                  <a:cubicBezTo>
                    <a:pt x="137900" y="3960000"/>
                    <a:pt x="0" y="3822100"/>
                    <a:pt x="0" y="3651991"/>
                  </a:cubicBezTo>
                  <a:lnTo>
                    <a:pt x="0" y="308009"/>
                  </a:lnTo>
                  <a:cubicBezTo>
                    <a:pt x="0" y="137900"/>
                    <a:pt x="137900" y="0"/>
                    <a:pt x="308009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25726969-86C3-4E0A-A7D5-AF1B338BD4B0}"/>
              </a:ext>
            </a:extLst>
          </p:cNvPr>
          <p:cNvSpPr/>
          <p:nvPr/>
        </p:nvSpPr>
        <p:spPr>
          <a:xfrm>
            <a:off x="904680" y="4153711"/>
            <a:ext cx="2268786" cy="4244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C5901FA-3D44-4D00-B8D5-926BAB1D7ED9}"/>
              </a:ext>
            </a:extLst>
          </p:cNvPr>
          <p:cNvSpPr/>
          <p:nvPr/>
        </p:nvSpPr>
        <p:spPr>
          <a:xfrm>
            <a:off x="3611864" y="4153711"/>
            <a:ext cx="2268786" cy="4244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D250D68-0E7C-4831-AF6D-B71BB6677200}"/>
              </a:ext>
            </a:extLst>
          </p:cNvPr>
          <p:cNvSpPr/>
          <p:nvPr/>
        </p:nvSpPr>
        <p:spPr>
          <a:xfrm>
            <a:off x="6319048" y="4153711"/>
            <a:ext cx="2268786" cy="42441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7B3632A-98E8-43AC-8FEF-86666D82B302}"/>
              </a:ext>
            </a:extLst>
          </p:cNvPr>
          <p:cNvSpPr/>
          <p:nvPr/>
        </p:nvSpPr>
        <p:spPr>
          <a:xfrm>
            <a:off x="9026232" y="4153711"/>
            <a:ext cx="2268786" cy="42441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4" name="Text Placeholder 17">
            <a:extLst>
              <a:ext uri="{FF2B5EF4-FFF2-40B4-BE49-F238E27FC236}">
                <a16:creationId xmlns:a16="http://schemas.microsoft.com/office/drawing/2014/main" id="{7BE9BDF8-D9B3-4973-84B6-82816678C3EA}"/>
              </a:ext>
            </a:extLst>
          </p:cNvPr>
          <p:cNvSpPr txBox="1">
            <a:spLocks/>
          </p:cNvSpPr>
          <p:nvPr/>
        </p:nvSpPr>
        <p:spPr>
          <a:xfrm>
            <a:off x="1139072" y="4252623"/>
            <a:ext cx="1800000" cy="246087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Name Here</a:t>
            </a:r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8CA1BDD3-CE3E-4AD3-9E3C-2B41C3038F97}"/>
              </a:ext>
            </a:extLst>
          </p:cNvPr>
          <p:cNvSpPr txBox="1">
            <a:spLocks/>
          </p:cNvSpPr>
          <p:nvPr/>
        </p:nvSpPr>
        <p:spPr>
          <a:xfrm>
            <a:off x="3846256" y="4252623"/>
            <a:ext cx="1800000" cy="246087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Name Here</a:t>
            </a:r>
          </a:p>
        </p:txBody>
      </p:sp>
      <p:sp>
        <p:nvSpPr>
          <p:cNvPr id="28" name="Text Placeholder 17">
            <a:extLst>
              <a:ext uri="{FF2B5EF4-FFF2-40B4-BE49-F238E27FC236}">
                <a16:creationId xmlns:a16="http://schemas.microsoft.com/office/drawing/2014/main" id="{C0A888A3-027B-4D26-BBD6-E7DCC0B89A59}"/>
              </a:ext>
            </a:extLst>
          </p:cNvPr>
          <p:cNvSpPr txBox="1">
            <a:spLocks/>
          </p:cNvSpPr>
          <p:nvPr/>
        </p:nvSpPr>
        <p:spPr>
          <a:xfrm>
            <a:off x="6553440" y="4252623"/>
            <a:ext cx="1800000" cy="246087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Name Here</a:t>
            </a:r>
          </a:p>
        </p:txBody>
      </p:sp>
      <p:sp>
        <p:nvSpPr>
          <p:cNvPr id="35" name="Text Placeholder 17">
            <a:extLst>
              <a:ext uri="{FF2B5EF4-FFF2-40B4-BE49-F238E27FC236}">
                <a16:creationId xmlns:a16="http://schemas.microsoft.com/office/drawing/2014/main" id="{C3139C75-F0DE-40C0-9200-C218BE041BBA}"/>
              </a:ext>
            </a:extLst>
          </p:cNvPr>
          <p:cNvSpPr txBox="1">
            <a:spLocks/>
          </p:cNvSpPr>
          <p:nvPr/>
        </p:nvSpPr>
        <p:spPr>
          <a:xfrm>
            <a:off x="9260624" y="4252623"/>
            <a:ext cx="1800000" cy="246087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Name Here</a:t>
            </a:r>
          </a:p>
        </p:txBody>
      </p:sp>
    </p:spTree>
    <p:extLst>
      <p:ext uri="{BB962C8B-B14F-4D97-AF65-F5344CB8AC3E}">
        <p14:creationId xmlns:p14="http://schemas.microsoft.com/office/powerpoint/2010/main" val="73918808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04A46370-6E21-4B8C-A801-DCCF2F7168D0}"/>
              </a:ext>
            </a:extLst>
          </p:cNvPr>
          <p:cNvGrpSpPr/>
          <p:nvPr/>
        </p:nvGrpSpPr>
        <p:grpSpPr>
          <a:xfrm>
            <a:off x="961683" y="3038658"/>
            <a:ext cx="2232248" cy="1074303"/>
            <a:chOff x="4965552" y="1736224"/>
            <a:chExt cx="2232248" cy="1074303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CFF79A00-0BCD-481E-9664-E027086950B1}"/>
                </a:ext>
              </a:extLst>
            </p:cNvPr>
            <p:cNvSpPr txBox="1"/>
            <p:nvPr/>
          </p:nvSpPr>
          <p:spPr>
            <a:xfrm>
              <a:off x="4965552" y="1979530"/>
              <a:ext cx="223224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You can simply impress your audience and add a unique zing and appeal to your Presentations. 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DE76CD7B-3406-42F0-A829-BDD960C06A0D}"/>
                </a:ext>
              </a:extLst>
            </p:cNvPr>
            <p:cNvSpPr txBox="1"/>
            <p:nvPr/>
          </p:nvSpPr>
          <p:spPr>
            <a:xfrm>
              <a:off x="4965552" y="1736224"/>
              <a:ext cx="223224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Contents Title</a:t>
              </a:r>
              <a:endPara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85AC51F1-469A-4ADB-8CDE-3EE9A69D6605}"/>
              </a:ext>
            </a:extLst>
          </p:cNvPr>
          <p:cNvSpPr txBox="1"/>
          <p:nvPr/>
        </p:nvSpPr>
        <p:spPr>
          <a:xfrm>
            <a:off x="1429735" y="5569970"/>
            <a:ext cx="12961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Contents Title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865FA1A3-7F46-44D2-B612-F456A809D40F}"/>
              </a:ext>
            </a:extLst>
          </p:cNvPr>
          <p:cNvGrpSpPr/>
          <p:nvPr/>
        </p:nvGrpSpPr>
        <p:grpSpPr>
          <a:xfrm>
            <a:off x="4993315" y="3038658"/>
            <a:ext cx="2232248" cy="1074303"/>
            <a:chOff x="4965552" y="1736224"/>
            <a:chExt cx="2232248" cy="1074303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5A66088F-6BA9-4F3B-A4DB-06D9933E189F}"/>
                </a:ext>
              </a:extLst>
            </p:cNvPr>
            <p:cNvSpPr txBox="1"/>
            <p:nvPr/>
          </p:nvSpPr>
          <p:spPr>
            <a:xfrm>
              <a:off x="4965552" y="1979530"/>
              <a:ext cx="223224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You can simply impress your audience and add a unique zing and appeal to your Presentations. 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D738CCEF-E19E-468E-AF43-F5AFBCB9D7A9}"/>
                </a:ext>
              </a:extLst>
            </p:cNvPr>
            <p:cNvSpPr txBox="1"/>
            <p:nvPr/>
          </p:nvSpPr>
          <p:spPr>
            <a:xfrm>
              <a:off x="4965552" y="1736224"/>
              <a:ext cx="223224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Contents Title</a:t>
              </a:r>
              <a:endPara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D387FECC-7499-440C-AE3D-D47AD40560AE}"/>
              </a:ext>
            </a:extLst>
          </p:cNvPr>
          <p:cNvGrpSpPr/>
          <p:nvPr/>
        </p:nvGrpSpPr>
        <p:grpSpPr>
          <a:xfrm>
            <a:off x="9024948" y="3038658"/>
            <a:ext cx="2232248" cy="1074303"/>
            <a:chOff x="4965552" y="1736224"/>
            <a:chExt cx="2232248" cy="1074303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7C47C7B4-E85C-437E-A516-6EB79EF95F04}"/>
                </a:ext>
              </a:extLst>
            </p:cNvPr>
            <p:cNvSpPr txBox="1"/>
            <p:nvPr/>
          </p:nvSpPr>
          <p:spPr>
            <a:xfrm>
              <a:off x="4965552" y="1979530"/>
              <a:ext cx="223224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You can simply impress your audience and add a unique zing and appeal to your Presentations. 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C81E6A6D-063D-4A18-9157-2BEC725312ED}"/>
                </a:ext>
              </a:extLst>
            </p:cNvPr>
            <p:cNvSpPr txBox="1"/>
            <p:nvPr/>
          </p:nvSpPr>
          <p:spPr>
            <a:xfrm>
              <a:off x="4965552" y="1736224"/>
              <a:ext cx="223224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Contents Title</a:t>
              </a:r>
              <a:endPara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ADBDCE32-8E40-4B49-9F09-40A0D2755D2B}"/>
              </a:ext>
            </a:extLst>
          </p:cNvPr>
          <p:cNvGrpSpPr/>
          <p:nvPr/>
        </p:nvGrpSpPr>
        <p:grpSpPr>
          <a:xfrm>
            <a:off x="2900312" y="1704202"/>
            <a:ext cx="2232248" cy="1074303"/>
            <a:chOff x="4965552" y="1736224"/>
            <a:chExt cx="2232248" cy="1074303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4F032E7D-D703-4BAE-8D54-279CFE49649D}"/>
                </a:ext>
              </a:extLst>
            </p:cNvPr>
            <p:cNvSpPr txBox="1"/>
            <p:nvPr/>
          </p:nvSpPr>
          <p:spPr>
            <a:xfrm>
              <a:off x="4965552" y="1979530"/>
              <a:ext cx="223224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You can simply impress your audience and add a unique zing and appeal to your Presentations. 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CDE19CC8-5979-4FB5-BD64-97C8638FD9CE}"/>
                </a:ext>
              </a:extLst>
            </p:cNvPr>
            <p:cNvSpPr txBox="1"/>
            <p:nvPr/>
          </p:nvSpPr>
          <p:spPr>
            <a:xfrm>
              <a:off x="4965552" y="1736224"/>
              <a:ext cx="223224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Contents Title</a:t>
              </a:r>
              <a:endPara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9EB2105E-CC1F-4D74-8C06-DC67F7CC40D1}"/>
              </a:ext>
            </a:extLst>
          </p:cNvPr>
          <p:cNvGrpSpPr/>
          <p:nvPr/>
        </p:nvGrpSpPr>
        <p:grpSpPr>
          <a:xfrm>
            <a:off x="7009131" y="1704202"/>
            <a:ext cx="2232248" cy="1074303"/>
            <a:chOff x="4965552" y="1736224"/>
            <a:chExt cx="2232248" cy="1074303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90CA85D0-FE22-4119-923F-FC4B1AD8ECEA}"/>
                </a:ext>
              </a:extLst>
            </p:cNvPr>
            <p:cNvSpPr txBox="1"/>
            <p:nvPr/>
          </p:nvSpPr>
          <p:spPr>
            <a:xfrm>
              <a:off x="4965552" y="1979530"/>
              <a:ext cx="223224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You can simply impress your audience and add a unique zing and appeal to your Presentations. 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617DCFE8-83C9-4233-83C6-72238770515A}"/>
                </a:ext>
              </a:extLst>
            </p:cNvPr>
            <p:cNvSpPr txBox="1"/>
            <p:nvPr/>
          </p:nvSpPr>
          <p:spPr>
            <a:xfrm>
              <a:off x="4965552" y="1736224"/>
              <a:ext cx="223224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Contents Title</a:t>
              </a:r>
              <a:endPara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A8CD4956-B180-4451-BA99-0082FCF1F854}"/>
              </a:ext>
            </a:extLst>
          </p:cNvPr>
          <p:cNvSpPr txBox="1"/>
          <p:nvPr/>
        </p:nvSpPr>
        <p:spPr>
          <a:xfrm>
            <a:off x="5461367" y="5568725"/>
            <a:ext cx="12961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Contents Title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F21E6B52-0157-428D-92D0-5D6EC67D297B}"/>
              </a:ext>
            </a:extLst>
          </p:cNvPr>
          <p:cNvSpPr txBox="1"/>
          <p:nvPr/>
        </p:nvSpPr>
        <p:spPr>
          <a:xfrm>
            <a:off x="9493000" y="5567480"/>
            <a:ext cx="12961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Contents Title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D3A5AC91-AAAA-4AAC-8F36-8EAE82973801}"/>
              </a:ext>
            </a:extLst>
          </p:cNvPr>
          <p:cNvSpPr txBox="1"/>
          <p:nvPr/>
        </p:nvSpPr>
        <p:spPr>
          <a:xfrm>
            <a:off x="3445551" y="4128765"/>
            <a:ext cx="12961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Contents Title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A8199549-ECBC-41A9-8B68-C2048E96C849}"/>
              </a:ext>
            </a:extLst>
          </p:cNvPr>
          <p:cNvSpPr txBox="1"/>
          <p:nvPr/>
        </p:nvSpPr>
        <p:spPr>
          <a:xfrm>
            <a:off x="7477183" y="4127520"/>
            <a:ext cx="12961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Contents Title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sp>
        <p:nvSpPr>
          <p:cNvPr id="69" name="Isosceles Triangle 51">
            <a:extLst>
              <a:ext uri="{FF2B5EF4-FFF2-40B4-BE49-F238E27FC236}">
                <a16:creationId xmlns:a16="http://schemas.microsoft.com/office/drawing/2014/main" id="{C1B7769E-89F6-40B0-B3C4-D31E00A535A4}"/>
              </a:ext>
            </a:extLst>
          </p:cNvPr>
          <p:cNvSpPr/>
          <p:nvPr/>
        </p:nvSpPr>
        <p:spPr>
          <a:xfrm>
            <a:off x="1909620" y="5142810"/>
            <a:ext cx="336374" cy="246664"/>
          </a:xfrm>
          <a:custGeom>
            <a:avLst/>
            <a:gdLst/>
            <a:ahLst/>
            <a:cxnLst/>
            <a:rect l="l" t="t" r="r" b="b"/>
            <a:pathLst>
              <a:path w="3240001" h="2375905">
                <a:moveTo>
                  <a:pt x="1974640" y="1379575"/>
                </a:moveTo>
                <a:lnTo>
                  <a:pt x="3240001" y="2375905"/>
                </a:lnTo>
                <a:lnTo>
                  <a:pt x="1" y="2375905"/>
                </a:lnTo>
                <a:lnTo>
                  <a:pt x="1269863" y="1399042"/>
                </a:lnTo>
                <a:lnTo>
                  <a:pt x="1610574" y="1745545"/>
                </a:lnTo>
                <a:close/>
                <a:moveTo>
                  <a:pt x="3240001" y="126952"/>
                </a:moveTo>
                <a:lnTo>
                  <a:pt x="3240001" y="2258912"/>
                </a:lnTo>
                <a:lnTo>
                  <a:pt x="2032457" y="1334195"/>
                </a:lnTo>
                <a:close/>
                <a:moveTo>
                  <a:pt x="0" y="117525"/>
                </a:moveTo>
                <a:lnTo>
                  <a:pt x="1207545" y="1324768"/>
                </a:lnTo>
                <a:lnTo>
                  <a:pt x="0" y="2249485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1610572" y="162051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70" name="Rectangle 16">
            <a:extLst>
              <a:ext uri="{FF2B5EF4-FFF2-40B4-BE49-F238E27FC236}">
                <a16:creationId xmlns:a16="http://schemas.microsoft.com/office/drawing/2014/main" id="{B5FBD92D-DF75-48B9-BCB7-AFE815ED5015}"/>
              </a:ext>
            </a:extLst>
          </p:cNvPr>
          <p:cNvSpPr/>
          <p:nvPr/>
        </p:nvSpPr>
        <p:spPr>
          <a:xfrm rot="2700000">
            <a:off x="5975149" y="4997839"/>
            <a:ext cx="268580" cy="481513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71" name="Rectangle 9">
            <a:extLst>
              <a:ext uri="{FF2B5EF4-FFF2-40B4-BE49-F238E27FC236}">
                <a16:creationId xmlns:a16="http://schemas.microsoft.com/office/drawing/2014/main" id="{86A7914A-64D5-41FC-BE5F-48F500E76490}"/>
              </a:ext>
            </a:extLst>
          </p:cNvPr>
          <p:cNvSpPr/>
          <p:nvPr/>
        </p:nvSpPr>
        <p:spPr>
          <a:xfrm>
            <a:off x="3927244" y="4567048"/>
            <a:ext cx="332759" cy="311492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72" name="Oval 7">
            <a:extLst>
              <a:ext uri="{FF2B5EF4-FFF2-40B4-BE49-F238E27FC236}">
                <a16:creationId xmlns:a16="http://schemas.microsoft.com/office/drawing/2014/main" id="{C7DEF7E9-4D7D-4818-ADE3-EE383423D03F}"/>
              </a:ext>
            </a:extLst>
          </p:cNvPr>
          <p:cNvSpPr/>
          <p:nvPr/>
        </p:nvSpPr>
        <p:spPr>
          <a:xfrm>
            <a:off x="7942810" y="4532185"/>
            <a:ext cx="364891" cy="364891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415334" y="1947658"/>
                </a:moveTo>
                <a:lnTo>
                  <a:pt x="838053" y="2871852"/>
                </a:lnTo>
                <a:cubicBezTo>
                  <a:pt x="1312591" y="3168264"/>
                  <a:pt x="1913932" y="3170879"/>
                  <a:pt x="2391030" y="2878606"/>
                </a:cubicBezTo>
                <a:lnTo>
                  <a:pt x="1821709" y="1949263"/>
                </a:lnTo>
                <a:cubicBezTo>
                  <a:pt x="1763478" y="1986502"/>
                  <a:pt x="1694174" y="2007350"/>
                  <a:pt x="1620000" y="2007350"/>
                </a:cubicBezTo>
                <a:cubicBezTo>
                  <a:pt x="1544621" y="2007350"/>
                  <a:pt x="1474270" y="1985818"/>
                  <a:pt x="1415334" y="1947658"/>
                </a:cubicBezTo>
                <a:close/>
                <a:moveTo>
                  <a:pt x="1620001" y="1350973"/>
                </a:moveTo>
                <a:cubicBezTo>
                  <a:pt x="1471421" y="1350973"/>
                  <a:pt x="1350973" y="1471421"/>
                  <a:pt x="1350973" y="1620001"/>
                </a:cubicBezTo>
                <a:cubicBezTo>
                  <a:pt x="1350973" y="1768581"/>
                  <a:pt x="1471421" y="1889029"/>
                  <a:pt x="1620001" y="1889029"/>
                </a:cubicBezTo>
                <a:cubicBezTo>
                  <a:pt x="1768581" y="1889029"/>
                  <a:pt x="1889029" y="1768581"/>
                  <a:pt x="1889029" y="1620001"/>
                </a:cubicBezTo>
                <a:cubicBezTo>
                  <a:pt x="1889029" y="1471421"/>
                  <a:pt x="1768581" y="1350973"/>
                  <a:pt x="1620001" y="1350973"/>
                </a:cubicBezTo>
                <a:close/>
                <a:moveTo>
                  <a:pt x="2324470" y="322965"/>
                </a:moveTo>
                <a:lnTo>
                  <a:pt x="1804044" y="1281148"/>
                </a:lnTo>
                <a:cubicBezTo>
                  <a:pt x="1925507" y="1345192"/>
                  <a:pt x="2007350" y="1473038"/>
                  <a:pt x="2007350" y="1620000"/>
                </a:cubicBezTo>
                <a:lnTo>
                  <a:pt x="2005998" y="1633413"/>
                </a:lnTo>
                <a:lnTo>
                  <a:pt x="3095109" y="1671260"/>
                </a:lnTo>
                <a:cubicBezTo>
                  <a:pt x="3114541" y="1112092"/>
                  <a:pt x="2816135" y="590008"/>
                  <a:pt x="2324470" y="322965"/>
                </a:cubicBezTo>
                <a:close/>
                <a:moveTo>
                  <a:pt x="926838" y="316888"/>
                </a:moveTo>
                <a:cubicBezTo>
                  <a:pt x="432869" y="579644"/>
                  <a:pt x="129933" y="1099113"/>
                  <a:pt x="144500" y="1658429"/>
                </a:cubicBezTo>
                <a:lnTo>
                  <a:pt x="1233664" y="1630062"/>
                </a:lnTo>
                <a:cubicBezTo>
                  <a:pt x="1232693" y="1626734"/>
                  <a:pt x="1232650" y="1623372"/>
                  <a:pt x="1232650" y="1620000"/>
                </a:cubicBezTo>
                <a:cubicBezTo>
                  <a:pt x="1232650" y="1471836"/>
                  <a:pt x="1315838" y="1343102"/>
                  <a:pt x="1438904" y="1279548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73" name="Rounded Rectangle 27">
            <a:extLst>
              <a:ext uri="{FF2B5EF4-FFF2-40B4-BE49-F238E27FC236}">
                <a16:creationId xmlns:a16="http://schemas.microsoft.com/office/drawing/2014/main" id="{E8AC2CE2-5061-4E42-B09A-DFE21809E623}"/>
              </a:ext>
            </a:extLst>
          </p:cNvPr>
          <p:cNvSpPr/>
          <p:nvPr/>
        </p:nvSpPr>
        <p:spPr>
          <a:xfrm>
            <a:off x="9966141" y="5107926"/>
            <a:ext cx="349863" cy="268742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C5E41398-7151-4C0C-AD8F-A4F31CF36824}"/>
              </a:ext>
            </a:extLst>
          </p:cNvPr>
          <p:cNvGrpSpPr/>
          <p:nvPr/>
        </p:nvGrpSpPr>
        <p:grpSpPr>
          <a:xfrm flipV="1">
            <a:off x="972019" y="3197683"/>
            <a:ext cx="10217689" cy="1681771"/>
            <a:chOff x="764154" y="2998082"/>
            <a:chExt cx="11035897" cy="1816443"/>
          </a:xfrm>
        </p:grpSpPr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325B6204-FE65-4614-A1FD-6A5B4F84C5CD}"/>
                </a:ext>
              </a:extLst>
            </p:cNvPr>
            <p:cNvSpPr/>
            <p:nvPr/>
          </p:nvSpPr>
          <p:spPr>
            <a:xfrm>
              <a:off x="5125614" y="2998082"/>
              <a:ext cx="2312977" cy="952844"/>
            </a:xfrm>
            <a:custGeom>
              <a:avLst/>
              <a:gdLst>
                <a:gd name="connsiteX0" fmla="*/ 1163409 w 2312977"/>
                <a:gd name="connsiteY0" fmla="*/ 0 h 952844"/>
                <a:gd name="connsiteX1" fmla="*/ 1244592 w 2312977"/>
                <a:gd name="connsiteY1" fmla="*/ 237644 h 952844"/>
                <a:gd name="connsiteX2" fmla="*/ 1321591 w 2312977"/>
                <a:gd name="connsiteY2" fmla="*/ 241584 h 952844"/>
                <a:gd name="connsiteX3" fmla="*/ 2312977 w 2312977"/>
                <a:gd name="connsiteY3" fmla="*/ 809964 h 952844"/>
                <a:gd name="connsiteX4" fmla="*/ 2142794 w 2312977"/>
                <a:gd name="connsiteY4" fmla="*/ 936738 h 952844"/>
                <a:gd name="connsiteX5" fmla="*/ 1153428 w 2312977"/>
                <a:gd name="connsiteY5" fmla="*/ 445095 h 952844"/>
                <a:gd name="connsiteX6" fmla="*/ 172230 w 2312977"/>
                <a:gd name="connsiteY6" fmla="*/ 952844 h 952844"/>
                <a:gd name="connsiteX7" fmla="*/ 0 w 2312977"/>
                <a:gd name="connsiteY7" fmla="*/ 828868 h 952844"/>
                <a:gd name="connsiteX8" fmla="*/ 981964 w 2312977"/>
                <a:gd name="connsiteY8" fmla="*/ 244360 h 952844"/>
                <a:gd name="connsiteX9" fmla="*/ 1082247 w 2312977"/>
                <a:gd name="connsiteY9" fmla="*/ 237584 h 95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12977" h="952844">
                  <a:moveTo>
                    <a:pt x="1163409" y="0"/>
                  </a:moveTo>
                  <a:lnTo>
                    <a:pt x="1244592" y="237644"/>
                  </a:lnTo>
                  <a:lnTo>
                    <a:pt x="1321591" y="241584"/>
                  </a:lnTo>
                  <a:cubicBezTo>
                    <a:pt x="1714005" y="285120"/>
                    <a:pt x="2074114" y="489313"/>
                    <a:pt x="2312977" y="809964"/>
                  </a:cubicBezTo>
                  <a:lnTo>
                    <a:pt x="2142794" y="936738"/>
                  </a:lnTo>
                  <a:cubicBezTo>
                    <a:pt x="1910220" y="624530"/>
                    <a:pt x="1542728" y="441913"/>
                    <a:pt x="1153428" y="445095"/>
                  </a:cubicBezTo>
                  <a:cubicBezTo>
                    <a:pt x="764128" y="448277"/>
                    <a:pt x="399670" y="636876"/>
                    <a:pt x="172230" y="952844"/>
                  </a:cubicBezTo>
                  <a:lnTo>
                    <a:pt x="0" y="828868"/>
                  </a:lnTo>
                  <a:cubicBezTo>
                    <a:pt x="233591" y="504355"/>
                    <a:pt x="590314" y="294304"/>
                    <a:pt x="981964" y="244360"/>
                  </a:cubicBezTo>
                  <a:lnTo>
                    <a:pt x="1082247" y="23758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A979E3DD-2DBC-4B81-8F54-B8D0E5504912}"/>
                </a:ext>
              </a:extLst>
            </p:cNvPr>
            <p:cNvSpPr/>
            <p:nvPr/>
          </p:nvSpPr>
          <p:spPr>
            <a:xfrm rot="10800000">
              <a:off x="2944884" y="3861681"/>
              <a:ext cx="2312977" cy="952844"/>
            </a:xfrm>
            <a:custGeom>
              <a:avLst/>
              <a:gdLst>
                <a:gd name="connsiteX0" fmla="*/ 1163409 w 2312977"/>
                <a:gd name="connsiteY0" fmla="*/ 0 h 952844"/>
                <a:gd name="connsiteX1" fmla="*/ 1244592 w 2312977"/>
                <a:gd name="connsiteY1" fmla="*/ 237644 h 952844"/>
                <a:gd name="connsiteX2" fmla="*/ 1321591 w 2312977"/>
                <a:gd name="connsiteY2" fmla="*/ 241584 h 952844"/>
                <a:gd name="connsiteX3" fmla="*/ 2312977 w 2312977"/>
                <a:gd name="connsiteY3" fmla="*/ 809964 h 952844"/>
                <a:gd name="connsiteX4" fmla="*/ 2142794 w 2312977"/>
                <a:gd name="connsiteY4" fmla="*/ 936738 h 952844"/>
                <a:gd name="connsiteX5" fmla="*/ 1153428 w 2312977"/>
                <a:gd name="connsiteY5" fmla="*/ 445095 h 952844"/>
                <a:gd name="connsiteX6" fmla="*/ 172230 w 2312977"/>
                <a:gd name="connsiteY6" fmla="*/ 952844 h 952844"/>
                <a:gd name="connsiteX7" fmla="*/ 0 w 2312977"/>
                <a:gd name="connsiteY7" fmla="*/ 828868 h 952844"/>
                <a:gd name="connsiteX8" fmla="*/ 981964 w 2312977"/>
                <a:gd name="connsiteY8" fmla="*/ 244360 h 952844"/>
                <a:gd name="connsiteX9" fmla="*/ 1082247 w 2312977"/>
                <a:gd name="connsiteY9" fmla="*/ 237584 h 95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12977" h="952844">
                  <a:moveTo>
                    <a:pt x="1163409" y="0"/>
                  </a:moveTo>
                  <a:lnTo>
                    <a:pt x="1244592" y="237644"/>
                  </a:lnTo>
                  <a:lnTo>
                    <a:pt x="1321591" y="241584"/>
                  </a:lnTo>
                  <a:cubicBezTo>
                    <a:pt x="1714005" y="285120"/>
                    <a:pt x="2074114" y="489313"/>
                    <a:pt x="2312977" y="809964"/>
                  </a:cubicBezTo>
                  <a:lnTo>
                    <a:pt x="2142794" y="936738"/>
                  </a:lnTo>
                  <a:cubicBezTo>
                    <a:pt x="1910220" y="624530"/>
                    <a:pt x="1542728" y="441913"/>
                    <a:pt x="1153428" y="445095"/>
                  </a:cubicBezTo>
                  <a:cubicBezTo>
                    <a:pt x="764128" y="448277"/>
                    <a:pt x="399670" y="636876"/>
                    <a:pt x="172230" y="952844"/>
                  </a:cubicBezTo>
                  <a:lnTo>
                    <a:pt x="0" y="828868"/>
                  </a:lnTo>
                  <a:cubicBezTo>
                    <a:pt x="233591" y="504355"/>
                    <a:pt x="590314" y="294304"/>
                    <a:pt x="981964" y="244360"/>
                  </a:cubicBezTo>
                  <a:lnTo>
                    <a:pt x="1082247" y="23758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52C51CF9-241D-4A8E-839B-CF982FC14A0D}"/>
                </a:ext>
              </a:extLst>
            </p:cNvPr>
            <p:cNvSpPr/>
            <p:nvPr/>
          </p:nvSpPr>
          <p:spPr>
            <a:xfrm>
              <a:off x="764154" y="2998082"/>
              <a:ext cx="2312977" cy="952844"/>
            </a:xfrm>
            <a:custGeom>
              <a:avLst/>
              <a:gdLst>
                <a:gd name="connsiteX0" fmla="*/ 1163409 w 2312977"/>
                <a:gd name="connsiteY0" fmla="*/ 0 h 952844"/>
                <a:gd name="connsiteX1" fmla="*/ 1244592 w 2312977"/>
                <a:gd name="connsiteY1" fmla="*/ 237644 h 952844"/>
                <a:gd name="connsiteX2" fmla="*/ 1321591 w 2312977"/>
                <a:gd name="connsiteY2" fmla="*/ 241584 h 952844"/>
                <a:gd name="connsiteX3" fmla="*/ 2312977 w 2312977"/>
                <a:gd name="connsiteY3" fmla="*/ 809964 h 952844"/>
                <a:gd name="connsiteX4" fmla="*/ 2142794 w 2312977"/>
                <a:gd name="connsiteY4" fmla="*/ 936738 h 952844"/>
                <a:gd name="connsiteX5" fmla="*/ 1153428 w 2312977"/>
                <a:gd name="connsiteY5" fmla="*/ 445095 h 952844"/>
                <a:gd name="connsiteX6" fmla="*/ 172230 w 2312977"/>
                <a:gd name="connsiteY6" fmla="*/ 952844 h 952844"/>
                <a:gd name="connsiteX7" fmla="*/ 0 w 2312977"/>
                <a:gd name="connsiteY7" fmla="*/ 828868 h 952844"/>
                <a:gd name="connsiteX8" fmla="*/ 981964 w 2312977"/>
                <a:gd name="connsiteY8" fmla="*/ 244360 h 952844"/>
                <a:gd name="connsiteX9" fmla="*/ 1082247 w 2312977"/>
                <a:gd name="connsiteY9" fmla="*/ 237584 h 95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12977" h="952844">
                  <a:moveTo>
                    <a:pt x="1163409" y="0"/>
                  </a:moveTo>
                  <a:lnTo>
                    <a:pt x="1244592" y="237644"/>
                  </a:lnTo>
                  <a:lnTo>
                    <a:pt x="1321591" y="241584"/>
                  </a:lnTo>
                  <a:cubicBezTo>
                    <a:pt x="1714005" y="285120"/>
                    <a:pt x="2074114" y="489313"/>
                    <a:pt x="2312977" y="809964"/>
                  </a:cubicBezTo>
                  <a:lnTo>
                    <a:pt x="2142794" y="936738"/>
                  </a:lnTo>
                  <a:cubicBezTo>
                    <a:pt x="1910220" y="624530"/>
                    <a:pt x="1542728" y="441913"/>
                    <a:pt x="1153428" y="445095"/>
                  </a:cubicBezTo>
                  <a:cubicBezTo>
                    <a:pt x="764128" y="448277"/>
                    <a:pt x="399670" y="636876"/>
                    <a:pt x="172230" y="952844"/>
                  </a:cubicBezTo>
                  <a:lnTo>
                    <a:pt x="0" y="828868"/>
                  </a:lnTo>
                  <a:cubicBezTo>
                    <a:pt x="233591" y="504355"/>
                    <a:pt x="590314" y="294304"/>
                    <a:pt x="981964" y="244360"/>
                  </a:cubicBezTo>
                  <a:lnTo>
                    <a:pt x="1082247" y="237584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731648A7-7DB5-411F-AC5F-AC87EE07E3C5}"/>
                </a:ext>
              </a:extLst>
            </p:cNvPr>
            <p:cNvSpPr/>
            <p:nvPr/>
          </p:nvSpPr>
          <p:spPr>
            <a:xfrm>
              <a:off x="9487074" y="2998082"/>
              <a:ext cx="2312977" cy="952844"/>
            </a:xfrm>
            <a:custGeom>
              <a:avLst/>
              <a:gdLst>
                <a:gd name="connsiteX0" fmla="*/ 1163409 w 2312977"/>
                <a:gd name="connsiteY0" fmla="*/ 0 h 952844"/>
                <a:gd name="connsiteX1" fmla="*/ 1244592 w 2312977"/>
                <a:gd name="connsiteY1" fmla="*/ 237644 h 952844"/>
                <a:gd name="connsiteX2" fmla="*/ 1321591 w 2312977"/>
                <a:gd name="connsiteY2" fmla="*/ 241584 h 952844"/>
                <a:gd name="connsiteX3" fmla="*/ 2312977 w 2312977"/>
                <a:gd name="connsiteY3" fmla="*/ 809964 h 952844"/>
                <a:gd name="connsiteX4" fmla="*/ 2142794 w 2312977"/>
                <a:gd name="connsiteY4" fmla="*/ 936738 h 952844"/>
                <a:gd name="connsiteX5" fmla="*/ 1153428 w 2312977"/>
                <a:gd name="connsiteY5" fmla="*/ 445095 h 952844"/>
                <a:gd name="connsiteX6" fmla="*/ 172230 w 2312977"/>
                <a:gd name="connsiteY6" fmla="*/ 952844 h 952844"/>
                <a:gd name="connsiteX7" fmla="*/ 0 w 2312977"/>
                <a:gd name="connsiteY7" fmla="*/ 828868 h 952844"/>
                <a:gd name="connsiteX8" fmla="*/ 981964 w 2312977"/>
                <a:gd name="connsiteY8" fmla="*/ 244360 h 952844"/>
                <a:gd name="connsiteX9" fmla="*/ 1082247 w 2312977"/>
                <a:gd name="connsiteY9" fmla="*/ 237584 h 95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12977" h="952844">
                  <a:moveTo>
                    <a:pt x="1163409" y="0"/>
                  </a:moveTo>
                  <a:lnTo>
                    <a:pt x="1244592" y="237644"/>
                  </a:lnTo>
                  <a:lnTo>
                    <a:pt x="1321591" y="241584"/>
                  </a:lnTo>
                  <a:cubicBezTo>
                    <a:pt x="1714005" y="285120"/>
                    <a:pt x="2074114" y="489313"/>
                    <a:pt x="2312977" y="809964"/>
                  </a:cubicBezTo>
                  <a:lnTo>
                    <a:pt x="2142794" y="936738"/>
                  </a:lnTo>
                  <a:cubicBezTo>
                    <a:pt x="1910220" y="624530"/>
                    <a:pt x="1542728" y="441913"/>
                    <a:pt x="1153428" y="445095"/>
                  </a:cubicBezTo>
                  <a:cubicBezTo>
                    <a:pt x="764128" y="448277"/>
                    <a:pt x="399670" y="636876"/>
                    <a:pt x="172230" y="952844"/>
                  </a:cubicBezTo>
                  <a:lnTo>
                    <a:pt x="0" y="828868"/>
                  </a:lnTo>
                  <a:cubicBezTo>
                    <a:pt x="233591" y="504355"/>
                    <a:pt x="590314" y="294304"/>
                    <a:pt x="981964" y="244360"/>
                  </a:cubicBezTo>
                  <a:lnTo>
                    <a:pt x="1082247" y="23758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B23E90A1-10DA-447A-AAC9-ABF8E1FE05B4}"/>
                </a:ext>
              </a:extLst>
            </p:cNvPr>
            <p:cNvSpPr/>
            <p:nvPr/>
          </p:nvSpPr>
          <p:spPr>
            <a:xfrm rot="10800000">
              <a:off x="7306344" y="3861680"/>
              <a:ext cx="2312977" cy="952844"/>
            </a:xfrm>
            <a:custGeom>
              <a:avLst/>
              <a:gdLst>
                <a:gd name="connsiteX0" fmla="*/ 1163409 w 2312977"/>
                <a:gd name="connsiteY0" fmla="*/ 0 h 952844"/>
                <a:gd name="connsiteX1" fmla="*/ 1244592 w 2312977"/>
                <a:gd name="connsiteY1" fmla="*/ 237644 h 952844"/>
                <a:gd name="connsiteX2" fmla="*/ 1321591 w 2312977"/>
                <a:gd name="connsiteY2" fmla="*/ 241584 h 952844"/>
                <a:gd name="connsiteX3" fmla="*/ 2312977 w 2312977"/>
                <a:gd name="connsiteY3" fmla="*/ 809964 h 952844"/>
                <a:gd name="connsiteX4" fmla="*/ 2142794 w 2312977"/>
                <a:gd name="connsiteY4" fmla="*/ 936738 h 952844"/>
                <a:gd name="connsiteX5" fmla="*/ 1153428 w 2312977"/>
                <a:gd name="connsiteY5" fmla="*/ 445095 h 952844"/>
                <a:gd name="connsiteX6" fmla="*/ 172230 w 2312977"/>
                <a:gd name="connsiteY6" fmla="*/ 952844 h 952844"/>
                <a:gd name="connsiteX7" fmla="*/ 0 w 2312977"/>
                <a:gd name="connsiteY7" fmla="*/ 828868 h 952844"/>
                <a:gd name="connsiteX8" fmla="*/ 981964 w 2312977"/>
                <a:gd name="connsiteY8" fmla="*/ 244360 h 952844"/>
                <a:gd name="connsiteX9" fmla="*/ 1082247 w 2312977"/>
                <a:gd name="connsiteY9" fmla="*/ 237584 h 95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12977" h="952844">
                  <a:moveTo>
                    <a:pt x="1163409" y="0"/>
                  </a:moveTo>
                  <a:lnTo>
                    <a:pt x="1244592" y="237644"/>
                  </a:lnTo>
                  <a:lnTo>
                    <a:pt x="1321591" y="241584"/>
                  </a:lnTo>
                  <a:cubicBezTo>
                    <a:pt x="1714005" y="285120"/>
                    <a:pt x="2074114" y="489313"/>
                    <a:pt x="2312977" y="809964"/>
                  </a:cubicBezTo>
                  <a:lnTo>
                    <a:pt x="2142794" y="936738"/>
                  </a:lnTo>
                  <a:cubicBezTo>
                    <a:pt x="1910220" y="624530"/>
                    <a:pt x="1542728" y="441913"/>
                    <a:pt x="1153428" y="445095"/>
                  </a:cubicBezTo>
                  <a:cubicBezTo>
                    <a:pt x="764128" y="448277"/>
                    <a:pt x="399670" y="636876"/>
                    <a:pt x="172230" y="952844"/>
                  </a:cubicBezTo>
                  <a:lnTo>
                    <a:pt x="0" y="828868"/>
                  </a:lnTo>
                  <a:cubicBezTo>
                    <a:pt x="233591" y="504355"/>
                    <a:pt x="590314" y="294304"/>
                    <a:pt x="981964" y="244360"/>
                  </a:cubicBezTo>
                  <a:lnTo>
                    <a:pt x="1082247" y="23758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23802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aphic 45">
            <a:extLst>
              <a:ext uri="{FF2B5EF4-FFF2-40B4-BE49-F238E27FC236}">
                <a16:creationId xmlns:a16="http://schemas.microsoft.com/office/drawing/2014/main" id="{96BB4FB1-7A72-4C91-BAC8-18A4C062C8D6}"/>
              </a:ext>
            </a:extLst>
          </p:cNvPr>
          <p:cNvGrpSpPr/>
          <p:nvPr/>
        </p:nvGrpSpPr>
        <p:grpSpPr>
          <a:xfrm>
            <a:off x="4358460" y="2247089"/>
            <a:ext cx="3671240" cy="3094290"/>
            <a:chOff x="1965797" y="2528498"/>
            <a:chExt cx="2172496" cy="1831080"/>
          </a:xfrm>
          <a:solidFill>
            <a:schemeClr val="accent1"/>
          </a:solidFill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9B3961E5-C11D-4D53-A92D-CB61C1CB2A37}"/>
                </a:ext>
              </a:extLst>
            </p:cNvPr>
            <p:cNvSpPr/>
            <p:nvPr/>
          </p:nvSpPr>
          <p:spPr>
            <a:xfrm>
              <a:off x="3000813" y="2528498"/>
              <a:ext cx="1136356" cy="1808998"/>
            </a:xfrm>
            <a:custGeom>
              <a:avLst/>
              <a:gdLst>
                <a:gd name="connsiteX0" fmla="*/ 1127628 w 1136356"/>
                <a:gd name="connsiteY0" fmla="*/ 671962 h 1808998"/>
                <a:gd name="connsiteX1" fmla="*/ 1015351 w 1136356"/>
                <a:gd name="connsiteY1" fmla="*/ 617607 h 1808998"/>
                <a:gd name="connsiteX2" fmla="*/ 995308 w 1136356"/>
                <a:gd name="connsiteY2" fmla="*/ 623383 h 1808998"/>
                <a:gd name="connsiteX3" fmla="*/ 953862 w 1136356"/>
                <a:gd name="connsiteY3" fmla="*/ 695573 h 1808998"/>
                <a:gd name="connsiteX4" fmla="*/ 846341 w 1136356"/>
                <a:gd name="connsiteY4" fmla="*/ 882418 h 1808998"/>
                <a:gd name="connsiteX5" fmla="*/ 833093 w 1136356"/>
                <a:gd name="connsiteY5" fmla="*/ 885305 h 1808998"/>
                <a:gd name="connsiteX6" fmla="*/ 778228 w 1136356"/>
                <a:gd name="connsiteY6" fmla="*/ 844029 h 1808998"/>
                <a:gd name="connsiteX7" fmla="*/ 725062 w 1136356"/>
                <a:gd name="connsiteY7" fmla="*/ 830441 h 1808998"/>
                <a:gd name="connsiteX8" fmla="*/ 715041 w 1136356"/>
                <a:gd name="connsiteY8" fmla="*/ 830271 h 1808998"/>
                <a:gd name="connsiteX9" fmla="*/ 698564 w 1136356"/>
                <a:gd name="connsiteY9" fmla="*/ 831120 h 1808998"/>
                <a:gd name="connsiteX10" fmla="*/ 680559 w 1136356"/>
                <a:gd name="connsiteY10" fmla="*/ 834687 h 1808998"/>
                <a:gd name="connsiteX11" fmla="*/ 614654 w 1136356"/>
                <a:gd name="connsiteY11" fmla="*/ 823137 h 1808998"/>
                <a:gd name="connsiteX12" fmla="*/ 606671 w 1136356"/>
                <a:gd name="connsiteY12" fmla="*/ 818551 h 1808998"/>
                <a:gd name="connsiteX13" fmla="*/ 584929 w 1136356"/>
                <a:gd name="connsiteY13" fmla="*/ 808189 h 1808998"/>
                <a:gd name="connsiteX14" fmla="*/ 552146 w 1136356"/>
                <a:gd name="connsiteY14" fmla="*/ 796639 h 1808998"/>
                <a:gd name="connsiteX15" fmla="*/ 545351 w 1136356"/>
                <a:gd name="connsiteY15" fmla="*/ 790524 h 1808998"/>
                <a:gd name="connsiteX16" fmla="*/ 499490 w 1136356"/>
                <a:gd name="connsiteY16" fmla="*/ 772689 h 1808998"/>
                <a:gd name="connsiteX17" fmla="*/ 475709 w 1136356"/>
                <a:gd name="connsiteY17" fmla="*/ 765555 h 1808998"/>
                <a:gd name="connsiteX18" fmla="*/ 449381 w 1136356"/>
                <a:gd name="connsiteY18" fmla="*/ 751796 h 1808998"/>
                <a:gd name="connsiteX19" fmla="*/ 440209 w 1136356"/>
                <a:gd name="connsiteY19" fmla="*/ 741944 h 1808998"/>
                <a:gd name="connsiteX20" fmla="*/ 428319 w 1136356"/>
                <a:gd name="connsiteY20" fmla="*/ 728865 h 1808998"/>
                <a:gd name="connsiteX21" fmla="*/ 418127 w 1136356"/>
                <a:gd name="connsiteY21" fmla="*/ 727846 h 1808998"/>
                <a:gd name="connsiteX22" fmla="*/ 406916 w 1136356"/>
                <a:gd name="connsiteY22" fmla="*/ 710520 h 1808998"/>
                <a:gd name="connsiteX23" fmla="*/ 413541 w 1136356"/>
                <a:gd name="connsiteY23" fmla="*/ 692175 h 1808998"/>
                <a:gd name="connsiteX24" fmla="*/ 421354 w 1136356"/>
                <a:gd name="connsiteY24" fmla="*/ 662620 h 1808998"/>
                <a:gd name="connsiteX25" fmla="*/ 419656 w 1136356"/>
                <a:gd name="connsiteY25" fmla="*/ 616928 h 1808998"/>
                <a:gd name="connsiteX26" fmla="*/ 403349 w 1136356"/>
                <a:gd name="connsiteY26" fmla="*/ 577011 h 1808998"/>
                <a:gd name="connsiteX27" fmla="*/ 389081 w 1136356"/>
                <a:gd name="connsiteY27" fmla="*/ 534376 h 1808998"/>
                <a:gd name="connsiteX28" fmla="*/ 367849 w 1136356"/>
                <a:gd name="connsiteY28" fmla="*/ 467452 h 1808998"/>
                <a:gd name="connsiteX29" fmla="*/ 373794 w 1136356"/>
                <a:gd name="connsiteY29" fmla="*/ 432631 h 1808998"/>
                <a:gd name="connsiteX30" fmla="*/ 376681 w 1136356"/>
                <a:gd name="connsiteY30" fmla="*/ 426516 h 1808998"/>
                <a:gd name="connsiteX31" fmla="*/ 372265 w 1136356"/>
                <a:gd name="connsiteY31" fmla="*/ 406812 h 1808998"/>
                <a:gd name="connsiteX32" fmla="*/ 350693 w 1136356"/>
                <a:gd name="connsiteY32" fmla="*/ 385240 h 1808998"/>
                <a:gd name="connsiteX33" fmla="*/ 351542 w 1136356"/>
                <a:gd name="connsiteY33" fmla="*/ 370123 h 1808998"/>
                <a:gd name="connsiteX34" fmla="*/ 370736 w 1136356"/>
                <a:gd name="connsiteY34" fmla="*/ 368764 h 1808998"/>
                <a:gd name="connsiteX35" fmla="*/ 400292 w 1136356"/>
                <a:gd name="connsiteY35" fmla="*/ 383542 h 1808998"/>
                <a:gd name="connsiteX36" fmla="*/ 430697 w 1136356"/>
                <a:gd name="connsiteY36" fmla="*/ 370972 h 1808998"/>
                <a:gd name="connsiteX37" fmla="*/ 444795 w 1136356"/>
                <a:gd name="connsiteY37" fmla="*/ 357383 h 1808998"/>
                <a:gd name="connsiteX38" fmla="*/ 468915 w 1136356"/>
                <a:gd name="connsiteY38" fmla="*/ 338529 h 1808998"/>
                <a:gd name="connsiteX39" fmla="*/ 470444 w 1136356"/>
                <a:gd name="connsiteY39" fmla="*/ 334622 h 1808998"/>
                <a:gd name="connsiteX40" fmla="*/ 485901 w 1136356"/>
                <a:gd name="connsiteY40" fmla="*/ 322732 h 1808998"/>
                <a:gd name="connsiteX41" fmla="*/ 506114 w 1136356"/>
                <a:gd name="connsiteY41" fmla="*/ 302689 h 1808998"/>
                <a:gd name="connsiteX42" fmla="*/ 503566 w 1136356"/>
                <a:gd name="connsiteY42" fmla="*/ 264640 h 1808998"/>
                <a:gd name="connsiteX43" fmla="*/ 510700 w 1136356"/>
                <a:gd name="connsiteY43" fmla="*/ 231518 h 1808998"/>
                <a:gd name="connsiteX44" fmla="*/ 514607 w 1136356"/>
                <a:gd name="connsiteY44" fmla="*/ 220477 h 1808998"/>
                <a:gd name="connsiteX45" fmla="*/ 518344 w 1136356"/>
                <a:gd name="connsiteY45" fmla="*/ 188543 h 1808998"/>
                <a:gd name="connsiteX46" fmla="*/ 532782 w 1136356"/>
                <a:gd name="connsiteY46" fmla="*/ 141153 h 1808998"/>
                <a:gd name="connsiteX47" fmla="*/ 534480 w 1136356"/>
                <a:gd name="connsiteY47" fmla="*/ 131301 h 1808998"/>
                <a:gd name="connsiteX48" fmla="*/ 527686 w 1136356"/>
                <a:gd name="connsiteY48" fmla="*/ 107860 h 1808998"/>
                <a:gd name="connsiteX49" fmla="*/ 498980 w 1136356"/>
                <a:gd name="connsiteY49" fmla="*/ 61829 h 1808998"/>
                <a:gd name="connsiteX50" fmla="*/ 496772 w 1136356"/>
                <a:gd name="connsiteY50" fmla="*/ 59281 h 1808998"/>
                <a:gd name="connsiteX51" fmla="*/ 471293 w 1136356"/>
                <a:gd name="connsiteY51" fmla="*/ 38728 h 1808998"/>
                <a:gd name="connsiteX52" fmla="*/ 445644 w 1136356"/>
                <a:gd name="connsiteY52" fmla="*/ 18345 h 1808998"/>
                <a:gd name="connsiteX53" fmla="*/ 423223 w 1136356"/>
                <a:gd name="connsiteY53" fmla="*/ 5945 h 1808998"/>
                <a:gd name="connsiteX54" fmla="*/ 381777 w 1136356"/>
                <a:gd name="connsiteY54" fmla="*/ 0 h 1808998"/>
                <a:gd name="connsiteX55" fmla="*/ 373284 w 1136356"/>
                <a:gd name="connsiteY55" fmla="*/ 0 h 1808998"/>
                <a:gd name="connsiteX56" fmla="*/ 344918 w 1136356"/>
                <a:gd name="connsiteY56" fmla="*/ 9852 h 1808998"/>
                <a:gd name="connsiteX57" fmla="*/ 300075 w 1136356"/>
                <a:gd name="connsiteY57" fmla="*/ 35161 h 1808998"/>
                <a:gd name="connsiteX58" fmla="*/ 273407 w 1136356"/>
                <a:gd name="connsiteY58" fmla="*/ 71001 h 1808998"/>
                <a:gd name="connsiteX59" fmla="*/ 251156 w 1136356"/>
                <a:gd name="connsiteY59" fmla="*/ 134358 h 1808998"/>
                <a:gd name="connsiteX60" fmla="*/ 243172 w 1136356"/>
                <a:gd name="connsiteY60" fmla="*/ 183618 h 1808998"/>
                <a:gd name="connsiteX61" fmla="*/ 237907 w 1136356"/>
                <a:gd name="connsiteY61" fmla="*/ 235594 h 1808998"/>
                <a:gd name="connsiteX62" fmla="*/ 227375 w 1136356"/>
                <a:gd name="connsiteY62" fmla="*/ 272794 h 1808998"/>
                <a:gd name="connsiteX63" fmla="*/ 214636 w 1136356"/>
                <a:gd name="connsiteY63" fmla="*/ 276530 h 1808998"/>
                <a:gd name="connsiteX64" fmla="*/ 194423 w 1136356"/>
                <a:gd name="connsiteY64" fmla="*/ 286382 h 1808998"/>
                <a:gd name="connsiteX65" fmla="*/ 167925 w 1136356"/>
                <a:gd name="connsiteY65" fmla="*/ 335641 h 1808998"/>
                <a:gd name="connsiteX66" fmla="*/ 153317 w 1136356"/>
                <a:gd name="connsiteY66" fmla="*/ 353307 h 1808998"/>
                <a:gd name="connsiteX67" fmla="*/ 115948 w 1136356"/>
                <a:gd name="connsiteY67" fmla="*/ 403585 h 1808998"/>
                <a:gd name="connsiteX68" fmla="*/ 59045 w 1136356"/>
                <a:gd name="connsiteY68" fmla="*/ 481550 h 1808998"/>
                <a:gd name="connsiteX69" fmla="*/ 49193 w 1136356"/>
                <a:gd name="connsiteY69" fmla="*/ 495139 h 1808998"/>
                <a:gd name="connsiteX70" fmla="*/ 29320 w 1136356"/>
                <a:gd name="connsiteY70" fmla="*/ 577181 h 1808998"/>
                <a:gd name="connsiteX71" fmla="*/ 29320 w 1136356"/>
                <a:gd name="connsiteY71" fmla="*/ 660752 h 1808998"/>
                <a:gd name="connsiteX72" fmla="*/ 25753 w 1136356"/>
                <a:gd name="connsiteY72" fmla="*/ 670264 h 1808998"/>
                <a:gd name="connsiteX73" fmla="*/ 614 w 1136356"/>
                <a:gd name="connsiteY73" fmla="*/ 734131 h 1808998"/>
                <a:gd name="connsiteX74" fmla="*/ 17600 w 1136356"/>
                <a:gd name="connsiteY74" fmla="*/ 818041 h 1808998"/>
                <a:gd name="connsiteX75" fmla="*/ 34416 w 1136356"/>
                <a:gd name="connsiteY75" fmla="*/ 881059 h 1808998"/>
                <a:gd name="connsiteX76" fmla="*/ 53949 w 1136356"/>
                <a:gd name="connsiteY76" fmla="*/ 945435 h 1808998"/>
                <a:gd name="connsiteX77" fmla="*/ 61763 w 1136356"/>
                <a:gd name="connsiteY77" fmla="*/ 982295 h 1808998"/>
                <a:gd name="connsiteX78" fmla="*/ 59894 w 1136356"/>
                <a:gd name="connsiteY78" fmla="*/ 1014398 h 1808998"/>
                <a:gd name="connsiteX79" fmla="*/ 54289 w 1136356"/>
                <a:gd name="connsiteY79" fmla="*/ 1099837 h 1808998"/>
                <a:gd name="connsiteX80" fmla="*/ 79768 w 1136356"/>
                <a:gd name="connsiteY80" fmla="*/ 1170498 h 1808998"/>
                <a:gd name="connsiteX81" fmla="*/ 97943 w 1136356"/>
                <a:gd name="connsiteY81" fmla="*/ 1188673 h 1808998"/>
                <a:gd name="connsiteX82" fmla="*/ 115269 w 1136356"/>
                <a:gd name="connsiteY82" fmla="*/ 1200903 h 1808998"/>
                <a:gd name="connsiteX83" fmla="*/ 140408 w 1136356"/>
                <a:gd name="connsiteY83" fmla="*/ 1210755 h 1808998"/>
                <a:gd name="connsiteX84" fmla="*/ 196801 w 1136356"/>
                <a:gd name="connsiteY84" fmla="*/ 1222985 h 1808998"/>
                <a:gd name="connsiteX85" fmla="*/ 239945 w 1136356"/>
                <a:gd name="connsiteY85" fmla="*/ 1225872 h 1808998"/>
                <a:gd name="connsiteX86" fmla="*/ 259649 w 1136356"/>
                <a:gd name="connsiteY86" fmla="*/ 1242349 h 1808998"/>
                <a:gd name="connsiteX87" fmla="*/ 270690 w 1136356"/>
                <a:gd name="connsiteY87" fmla="*/ 1256787 h 1808998"/>
                <a:gd name="connsiteX88" fmla="*/ 304661 w 1136356"/>
                <a:gd name="connsiteY88" fmla="*/ 1252031 h 1808998"/>
                <a:gd name="connsiteX89" fmla="*/ 314004 w 1136356"/>
                <a:gd name="connsiteY89" fmla="*/ 1237253 h 1808998"/>
                <a:gd name="connsiteX90" fmla="*/ 327762 w 1136356"/>
                <a:gd name="connsiteY90" fmla="*/ 1223494 h 1808998"/>
                <a:gd name="connsiteX91" fmla="*/ 337954 w 1136356"/>
                <a:gd name="connsiteY91" fmla="*/ 1224174 h 1808998"/>
                <a:gd name="connsiteX92" fmla="*/ 344578 w 1136356"/>
                <a:gd name="connsiteY92" fmla="*/ 1229779 h 1808998"/>
                <a:gd name="connsiteX93" fmla="*/ 359016 w 1136356"/>
                <a:gd name="connsiteY93" fmla="*/ 1241500 h 1808998"/>
                <a:gd name="connsiteX94" fmla="*/ 365811 w 1136356"/>
                <a:gd name="connsiteY94" fmla="*/ 1251861 h 1808998"/>
                <a:gd name="connsiteX95" fmla="*/ 353241 w 1136356"/>
                <a:gd name="connsiteY95" fmla="*/ 1261543 h 1808998"/>
                <a:gd name="connsiteX96" fmla="*/ 347636 w 1136356"/>
                <a:gd name="connsiteY96" fmla="*/ 1266639 h 1808998"/>
                <a:gd name="connsiteX97" fmla="*/ 348315 w 1136356"/>
                <a:gd name="connsiteY97" fmla="*/ 1298742 h 1808998"/>
                <a:gd name="connsiteX98" fmla="*/ 348994 w 1136356"/>
                <a:gd name="connsiteY98" fmla="*/ 1315558 h 1808998"/>
                <a:gd name="connsiteX99" fmla="*/ 349504 w 1136356"/>
                <a:gd name="connsiteY99" fmla="*/ 1334582 h 1808998"/>
                <a:gd name="connsiteX100" fmla="*/ 348994 w 1136356"/>
                <a:gd name="connsiteY100" fmla="*/ 1367365 h 1808998"/>
                <a:gd name="connsiteX101" fmla="*/ 349164 w 1136356"/>
                <a:gd name="connsiteY101" fmla="*/ 1383502 h 1808998"/>
                <a:gd name="connsiteX102" fmla="*/ 347975 w 1136356"/>
                <a:gd name="connsiteY102" fmla="*/ 1410679 h 1808998"/>
                <a:gd name="connsiteX103" fmla="*/ 349164 w 1136356"/>
                <a:gd name="connsiteY103" fmla="*/ 1443802 h 1808998"/>
                <a:gd name="connsiteX104" fmla="*/ 346616 w 1136356"/>
                <a:gd name="connsiteY104" fmla="*/ 1497137 h 1808998"/>
                <a:gd name="connsiteX105" fmla="*/ 336255 w 1136356"/>
                <a:gd name="connsiteY105" fmla="*/ 1503932 h 1808998"/>
                <a:gd name="connsiteX106" fmla="*/ 292431 w 1136356"/>
                <a:gd name="connsiteY106" fmla="*/ 1486096 h 1808998"/>
                <a:gd name="connsiteX107" fmla="*/ 216335 w 1136356"/>
                <a:gd name="connsiteY107" fmla="*/ 1454842 h 1808998"/>
                <a:gd name="connsiteX108" fmla="*/ 193743 w 1136356"/>
                <a:gd name="connsiteY108" fmla="*/ 1467922 h 1808998"/>
                <a:gd name="connsiteX109" fmla="*/ 201387 w 1136356"/>
                <a:gd name="connsiteY109" fmla="*/ 1533147 h 1808998"/>
                <a:gd name="connsiteX110" fmla="*/ 203086 w 1136356"/>
                <a:gd name="connsiteY110" fmla="*/ 1537903 h 1808998"/>
                <a:gd name="connsiteX111" fmla="*/ 208012 w 1136356"/>
                <a:gd name="connsiteY111" fmla="*/ 1545037 h 1808998"/>
                <a:gd name="connsiteX112" fmla="*/ 212598 w 1136356"/>
                <a:gd name="connsiteY112" fmla="*/ 1556078 h 1808998"/>
                <a:gd name="connsiteX113" fmla="*/ 205124 w 1136356"/>
                <a:gd name="connsiteY113" fmla="*/ 1561854 h 1808998"/>
                <a:gd name="connsiteX114" fmla="*/ 138369 w 1136356"/>
                <a:gd name="connsiteY114" fmla="*/ 1577650 h 1808998"/>
                <a:gd name="connsiteX115" fmla="*/ 73653 w 1136356"/>
                <a:gd name="connsiteY115" fmla="*/ 1591579 h 1808998"/>
                <a:gd name="connsiteX116" fmla="*/ 54119 w 1136356"/>
                <a:gd name="connsiteY116" fmla="*/ 1608055 h 1808998"/>
                <a:gd name="connsiteX117" fmla="*/ 66009 w 1136356"/>
                <a:gd name="connsiteY117" fmla="*/ 1685001 h 1808998"/>
                <a:gd name="connsiteX118" fmla="*/ 81467 w 1136356"/>
                <a:gd name="connsiteY118" fmla="*/ 1699949 h 1808998"/>
                <a:gd name="connsiteX119" fmla="*/ 115608 w 1136356"/>
                <a:gd name="connsiteY119" fmla="*/ 1695193 h 1808998"/>
                <a:gd name="connsiteX120" fmla="*/ 134123 w 1136356"/>
                <a:gd name="connsiteY120" fmla="*/ 1651199 h 1808998"/>
                <a:gd name="connsiteX121" fmla="*/ 131235 w 1136356"/>
                <a:gd name="connsiteY121" fmla="*/ 1640668 h 1808998"/>
                <a:gd name="connsiteX122" fmla="*/ 137860 w 1136356"/>
                <a:gd name="connsiteY122" fmla="*/ 1626400 h 1808998"/>
                <a:gd name="connsiteX123" fmla="*/ 239775 w 1136356"/>
                <a:gd name="connsiteY123" fmla="*/ 1615529 h 1808998"/>
                <a:gd name="connsiteX124" fmla="*/ 245550 w 1136356"/>
                <a:gd name="connsiteY124" fmla="*/ 1614680 h 1808998"/>
                <a:gd name="connsiteX125" fmla="*/ 265933 w 1136356"/>
                <a:gd name="connsiteY125" fmla="*/ 1608395 h 1808998"/>
                <a:gd name="connsiteX126" fmla="*/ 316042 w 1136356"/>
                <a:gd name="connsiteY126" fmla="*/ 1599902 h 1808998"/>
                <a:gd name="connsiteX127" fmla="*/ 348994 w 1136356"/>
                <a:gd name="connsiteY127" fmla="*/ 1599053 h 1808998"/>
                <a:gd name="connsiteX128" fmla="*/ 364112 w 1136356"/>
                <a:gd name="connsiteY128" fmla="*/ 1612132 h 1808998"/>
                <a:gd name="connsiteX129" fmla="*/ 368528 w 1136356"/>
                <a:gd name="connsiteY129" fmla="*/ 1668015 h 1808998"/>
                <a:gd name="connsiteX130" fmla="*/ 353750 w 1136356"/>
                <a:gd name="connsiteY130" fmla="*/ 1679906 h 1808998"/>
                <a:gd name="connsiteX131" fmla="*/ 345427 w 1136356"/>
                <a:gd name="connsiteY131" fmla="*/ 1685171 h 1808998"/>
                <a:gd name="connsiteX132" fmla="*/ 344578 w 1136356"/>
                <a:gd name="connsiteY132" fmla="*/ 1694513 h 1808998"/>
                <a:gd name="connsiteX133" fmla="*/ 361394 w 1136356"/>
                <a:gd name="connsiteY133" fmla="*/ 1786067 h 1808998"/>
                <a:gd name="connsiteX134" fmla="*/ 372435 w 1136356"/>
                <a:gd name="connsiteY134" fmla="*/ 1798297 h 1808998"/>
                <a:gd name="connsiteX135" fmla="*/ 419995 w 1136356"/>
                <a:gd name="connsiteY135" fmla="*/ 1808998 h 1808998"/>
                <a:gd name="connsiteX136" fmla="*/ 435453 w 1136356"/>
                <a:gd name="connsiteY136" fmla="*/ 1803223 h 1808998"/>
                <a:gd name="connsiteX137" fmla="*/ 456006 w 1136356"/>
                <a:gd name="connsiteY137" fmla="*/ 1753624 h 1808998"/>
                <a:gd name="connsiteX138" fmla="*/ 441568 w 1136356"/>
                <a:gd name="connsiteY138" fmla="*/ 1732562 h 1808998"/>
                <a:gd name="connsiteX139" fmla="*/ 432056 w 1136356"/>
                <a:gd name="connsiteY139" fmla="*/ 1729165 h 1808998"/>
                <a:gd name="connsiteX140" fmla="*/ 417108 w 1136356"/>
                <a:gd name="connsiteY140" fmla="*/ 1711499 h 1808998"/>
                <a:gd name="connsiteX141" fmla="*/ 410653 w 1136356"/>
                <a:gd name="connsiteY141" fmla="*/ 1615869 h 1808998"/>
                <a:gd name="connsiteX142" fmla="*/ 425771 w 1136356"/>
                <a:gd name="connsiteY142" fmla="*/ 1597694 h 1808998"/>
                <a:gd name="connsiteX143" fmla="*/ 475709 w 1136356"/>
                <a:gd name="connsiteY143" fmla="*/ 1599053 h 1808998"/>
                <a:gd name="connsiteX144" fmla="*/ 555713 w 1136356"/>
                <a:gd name="connsiteY144" fmla="*/ 1608395 h 1808998"/>
                <a:gd name="connsiteX145" fmla="*/ 662894 w 1136356"/>
                <a:gd name="connsiteY145" fmla="*/ 1618926 h 1808998"/>
                <a:gd name="connsiteX146" fmla="*/ 671726 w 1136356"/>
                <a:gd name="connsiteY146" fmla="*/ 1630477 h 1808998"/>
                <a:gd name="connsiteX147" fmla="*/ 680389 w 1136356"/>
                <a:gd name="connsiteY147" fmla="*/ 1677188 h 1808998"/>
                <a:gd name="connsiteX148" fmla="*/ 694488 w 1136356"/>
                <a:gd name="connsiteY148" fmla="*/ 1714896 h 1808998"/>
                <a:gd name="connsiteX149" fmla="*/ 733725 w 1136356"/>
                <a:gd name="connsiteY149" fmla="*/ 1752945 h 1808998"/>
                <a:gd name="connsiteX150" fmla="*/ 800140 w 1136356"/>
                <a:gd name="connsiteY150" fmla="*/ 1760758 h 1808998"/>
                <a:gd name="connsiteX151" fmla="*/ 808463 w 1136356"/>
                <a:gd name="connsiteY151" fmla="*/ 1759739 h 1808998"/>
                <a:gd name="connsiteX152" fmla="*/ 825449 w 1136356"/>
                <a:gd name="connsiteY152" fmla="*/ 1757022 h 1808998"/>
                <a:gd name="connsiteX153" fmla="*/ 875217 w 1136356"/>
                <a:gd name="connsiteY153" fmla="*/ 1766873 h 1808998"/>
                <a:gd name="connsiteX154" fmla="*/ 972207 w 1136356"/>
                <a:gd name="connsiteY154" fmla="*/ 1778594 h 1808998"/>
                <a:gd name="connsiteX155" fmla="*/ 1054589 w 1136356"/>
                <a:gd name="connsiteY155" fmla="*/ 1768572 h 1808998"/>
                <a:gd name="connsiteX156" fmla="*/ 1096204 w 1136356"/>
                <a:gd name="connsiteY156" fmla="*/ 1747339 h 1808998"/>
                <a:gd name="connsiteX157" fmla="*/ 1099771 w 1136356"/>
                <a:gd name="connsiteY157" fmla="*/ 1719483 h 1808998"/>
                <a:gd name="connsiteX158" fmla="*/ 1043038 w 1136356"/>
                <a:gd name="connsiteY158" fmla="*/ 1684662 h 1808998"/>
                <a:gd name="connsiteX159" fmla="*/ 1022145 w 1136356"/>
                <a:gd name="connsiteY159" fmla="*/ 1682623 h 1808998"/>
                <a:gd name="connsiteX160" fmla="*/ 1001253 w 1136356"/>
                <a:gd name="connsiteY160" fmla="*/ 1681434 h 1808998"/>
                <a:gd name="connsiteX161" fmla="*/ 995308 w 1136356"/>
                <a:gd name="connsiteY161" fmla="*/ 1680755 h 1808998"/>
                <a:gd name="connsiteX162" fmla="*/ 980870 w 1136356"/>
                <a:gd name="connsiteY162" fmla="*/ 1671243 h 1808998"/>
                <a:gd name="connsiteX163" fmla="*/ 948257 w 1136356"/>
                <a:gd name="connsiteY163" fmla="*/ 1655616 h 1808998"/>
                <a:gd name="connsiteX164" fmla="*/ 945539 w 1136356"/>
                <a:gd name="connsiteY164" fmla="*/ 1651879 h 1808998"/>
                <a:gd name="connsiteX165" fmla="*/ 950295 w 1136356"/>
                <a:gd name="connsiteY165" fmla="*/ 1649331 h 1808998"/>
                <a:gd name="connsiteX166" fmla="*/ 964733 w 1136356"/>
                <a:gd name="connsiteY166" fmla="*/ 1648991 h 1808998"/>
                <a:gd name="connsiteX167" fmla="*/ 1037773 w 1136356"/>
                <a:gd name="connsiteY167" fmla="*/ 1646783 h 1808998"/>
                <a:gd name="connsiteX168" fmla="*/ 1088560 w 1136356"/>
                <a:gd name="connsiteY168" fmla="*/ 1626740 h 1808998"/>
                <a:gd name="connsiteX169" fmla="*/ 1092467 w 1136356"/>
                <a:gd name="connsiteY169" fmla="*/ 1607206 h 1808998"/>
                <a:gd name="connsiteX170" fmla="*/ 1071235 w 1136356"/>
                <a:gd name="connsiteY170" fmla="*/ 1587842 h 1808998"/>
                <a:gd name="connsiteX171" fmla="*/ 1058326 w 1136356"/>
                <a:gd name="connsiteY171" fmla="*/ 1584105 h 1808998"/>
                <a:gd name="connsiteX172" fmla="*/ 1055947 w 1136356"/>
                <a:gd name="connsiteY172" fmla="*/ 1584615 h 1808998"/>
                <a:gd name="connsiteX173" fmla="*/ 1044737 w 1136356"/>
                <a:gd name="connsiteY173" fmla="*/ 1587332 h 1808998"/>
                <a:gd name="connsiteX174" fmla="*/ 1029959 w 1136356"/>
                <a:gd name="connsiteY174" fmla="*/ 1581387 h 1808998"/>
                <a:gd name="connsiteX175" fmla="*/ 1003461 w 1136356"/>
                <a:gd name="connsiteY175" fmla="*/ 1570347 h 1808998"/>
                <a:gd name="connsiteX176" fmla="*/ 994968 w 1136356"/>
                <a:gd name="connsiteY176" fmla="*/ 1561514 h 1808998"/>
                <a:gd name="connsiteX177" fmla="*/ 995987 w 1136356"/>
                <a:gd name="connsiteY177" fmla="*/ 1489324 h 1808998"/>
                <a:gd name="connsiteX178" fmla="*/ 1001253 w 1136356"/>
                <a:gd name="connsiteY178" fmla="*/ 1482360 h 1808998"/>
                <a:gd name="connsiteX179" fmla="*/ 1008047 w 1136356"/>
                <a:gd name="connsiteY179" fmla="*/ 1468941 h 1808998"/>
                <a:gd name="connsiteX180" fmla="*/ 1006519 w 1136356"/>
                <a:gd name="connsiteY180" fmla="*/ 1457220 h 1808998"/>
                <a:gd name="connsiteX181" fmla="*/ 1002442 w 1136356"/>
                <a:gd name="connsiteY181" fmla="*/ 1390296 h 1808998"/>
                <a:gd name="connsiteX182" fmla="*/ 1006519 w 1136356"/>
                <a:gd name="connsiteY182" fmla="*/ 1229439 h 1808998"/>
                <a:gd name="connsiteX183" fmla="*/ 1015691 w 1136356"/>
                <a:gd name="connsiteY183" fmla="*/ 1100856 h 1808998"/>
                <a:gd name="connsiteX184" fmla="*/ 999724 w 1136356"/>
                <a:gd name="connsiteY184" fmla="*/ 1050238 h 1808998"/>
                <a:gd name="connsiteX185" fmla="*/ 992760 w 1136356"/>
                <a:gd name="connsiteY185" fmla="*/ 1032403 h 1808998"/>
                <a:gd name="connsiteX186" fmla="*/ 983248 w 1136356"/>
                <a:gd name="connsiteY186" fmla="*/ 1004037 h 1808998"/>
                <a:gd name="connsiteX187" fmla="*/ 981719 w 1136356"/>
                <a:gd name="connsiteY187" fmla="*/ 990957 h 1808998"/>
                <a:gd name="connsiteX188" fmla="*/ 1133403 w 1136356"/>
                <a:gd name="connsiteY188" fmla="*/ 687759 h 1808998"/>
                <a:gd name="connsiteX189" fmla="*/ 1137819 w 1136356"/>
                <a:gd name="connsiteY189" fmla="*/ 680795 h 1808998"/>
                <a:gd name="connsiteX190" fmla="*/ 1137819 w 1136356"/>
                <a:gd name="connsiteY190" fmla="*/ 679096 h 1808998"/>
                <a:gd name="connsiteX191" fmla="*/ 1127628 w 1136356"/>
                <a:gd name="connsiteY191" fmla="*/ 671962 h 1808998"/>
                <a:gd name="connsiteX192" fmla="*/ 187798 w 1136356"/>
                <a:gd name="connsiteY192" fmla="*/ 1154022 h 1808998"/>
                <a:gd name="connsiteX193" fmla="*/ 143125 w 1136356"/>
                <a:gd name="connsiteY193" fmla="*/ 1155891 h 1808998"/>
                <a:gd name="connsiteX194" fmla="*/ 125630 w 1136356"/>
                <a:gd name="connsiteY194" fmla="*/ 1144000 h 1808998"/>
                <a:gd name="connsiteX195" fmla="*/ 103548 w 1136356"/>
                <a:gd name="connsiteY195" fmla="*/ 1086079 h 1808998"/>
                <a:gd name="connsiteX196" fmla="*/ 103548 w 1136356"/>
                <a:gd name="connsiteY196" fmla="*/ 1069942 h 1808998"/>
                <a:gd name="connsiteX197" fmla="*/ 107795 w 1136356"/>
                <a:gd name="connsiteY197" fmla="*/ 997242 h 1808998"/>
                <a:gd name="connsiteX198" fmla="*/ 120364 w 1136356"/>
                <a:gd name="connsiteY198" fmla="*/ 987051 h 1808998"/>
                <a:gd name="connsiteX199" fmla="*/ 128687 w 1136356"/>
                <a:gd name="connsiteY199" fmla="*/ 997072 h 1808998"/>
                <a:gd name="connsiteX200" fmla="*/ 152128 w 1136356"/>
                <a:gd name="connsiteY200" fmla="*/ 1027817 h 1808998"/>
                <a:gd name="connsiteX201" fmla="*/ 176078 w 1136356"/>
                <a:gd name="connsiteY201" fmla="*/ 1063317 h 1808998"/>
                <a:gd name="connsiteX202" fmla="*/ 176758 w 1136356"/>
                <a:gd name="connsiteY202" fmla="*/ 1066545 h 1808998"/>
                <a:gd name="connsiteX203" fmla="*/ 192215 w 1136356"/>
                <a:gd name="connsiteY203" fmla="*/ 1124636 h 1808998"/>
                <a:gd name="connsiteX204" fmla="*/ 187798 w 1136356"/>
                <a:gd name="connsiteY204" fmla="*/ 1154022 h 1808998"/>
                <a:gd name="connsiteX205" fmla="*/ 795724 w 1136356"/>
                <a:gd name="connsiteY205" fmla="*/ 1195638 h 1808998"/>
                <a:gd name="connsiteX206" fmla="*/ 783663 w 1136356"/>
                <a:gd name="connsiteY206" fmla="*/ 1278699 h 1808998"/>
                <a:gd name="connsiteX207" fmla="*/ 782305 w 1136356"/>
                <a:gd name="connsiteY207" fmla="*/ 1330506 h 1808998"/>
                <a:gd name="connsiteX208" fmla="*/ 772962 w 1136356"/>
                <a:gd name="connsiteY208" fmla="*/ 1370422 h 1808998"/>
                <a:gd name="connsiteX209" fmla="*/ 750201 w 1136356"/>
                <a:gd name="connsiteY209" fmla="*/ 1462486 h 1808998"/>
                <a:gd name="connsiteX210" fmla="*/ 721495 w 1136356"/>
                <a:gd name="connsiteY210" fmla="*/ 1605337 h 1808998"/>
                <a:gd name="connsiteX211" fmla="*/ 720306 w 1136356"/>
                <a:gd name="connsiteY211" fmla="*/ 1606526 h 1808998"/>
                <a:gd name="connsiteX212" fmla="*/ 715041 w 1136356"/>
                <a:gd name="connsiteY212" fmla="*/ 1586313 h 1808998"/>
                <a:gd name="connsiteX213" fmla="*/ 702981 w 1136356"/>
                <a:gd name="connsiteY213" fmla="*/ 1577820 h 1808998"/>
                <a:gd name="connsiteX214" fmla="*/ 615673 w 1136356"/>
                <a:gd name="connsiteY214" fmla="*/ 1561174 h 1808998"/>
                <a:gd name="connsiteX215" fmla="*/ 590024 w 1136356"/>
                <a:gd name="connsiteY215" fmla="*/ 1555739 h 1808998"/>
                <a:gd name="connsiteX216" fmla="*/ 585778 w 1136356"/>
                <a:gd name="connsiteY216" fmla="*/ 1550643 h 1808998"/>
                <a:gd name="connsiteX217" fmla="*/ 589515 w 1136356"/>
                <a:gd name="connsiteY217" fmla="*/ 1516671 h 1808998"/>
                <a:gd name="connsiteX218" fmla="*/ 585608 w 1136356"/>
                <a:gd name="connsiteY218" fmla="*/ 1479302 h 1808998"/>
                <a:gd name="connsiteX219" fmla="*/ 579493 w 1136356"/>
                <a:gd name="connsiteY219" fmla="*/ 1475395 h 1808998"/>
                <a:gd name="connsiteX220" fmla="*/ 569471 w 1136356"/>
                <a:gd name="connsiteY220" fmla="*/ 1463675 h 1808998"/>
                <a:gd name="connsiteX221" fmla="*/ 553335 w 1136356"/>
                <a:gd name="connsiteY221" fmla="*/ 1443292 h 1808998"/>
                <a:gd name="connsiteX222" fmla="*/ 541275 w 1136356"/>
                <a:gd name="connsiteY222" fmla="*/ 1444481 h 1808998"/>
                <a:gd name="connsiteX223" fmla="*/ 442077 w 1136356"/>
                <a:gd name="connsiteY223" fmla="*/ 1492381 h 1808998"/>
                <a:gd name="connsiteX224" fmla="*/ 424072 w 1136356"/>
                <a:gd name="connsiteY224" fmla="*/ 1481340 h 1808998"/>
                <a:gd name="connsiteX225" fmla="*/ 423053 w 1136356"/>
                <a:gd name="connsiteY225" fmla="*/ 1308933 h 1808998"/>
                <a:gd name="connsiteX226" fmla="*/ 423393 w 1136356"/>
                <a:gd name="connsiteY226" fmla="*/ 1264261 h 1808998"/>
                <a:gd name="connsiteX227" fmla="*/ 419486 w 1136356"/>
                <a:gd name="connsiteY227" fmla="*/ 1258485 h 1808998"/>
                <a:gd name="connsiteX228" fmla="*/ 409294 w 1136356"/>
                <a:gd name="connsiteY228" fmla="*/ 1254239 h 1808998"/>
                <a:gd name="connsiteX229" fmla="*/ 404708 w 1136356"/>
                <a:gd name="connsiteY229" fmla="*/ 1251012 h 1808998"/>
                <a:gd name="connsiteX230" fmla="*/ 408275 w 1136356"/>
                <a:gd name="connsiteY230" fmla="*/ 1246086 h 1808998"/>
                <a:gd name="connsiteX231" fmla="*/ 413371 w 1136356"/>
                <a:gd name="connsiteY231" fmla="*/ 1241669 h 1808998"/>
                <a:gd name="connsiteX232" fmla="*/ 440039 w 1136356"/>
                <a:gd name="connsiteY232" fmla="*/ 1229439 h 1808998"/>
                <a:gd name="connsiteX233" fmla="*/ 585268 w 1136356"/>
                <a:gd name="connsiteY233" fmla="*/ 1229100 h 1808998"/>
                <a:gd name="connsiteX234" fmla="*/ 658987 w 1136356"/>
                <a:gd name="connsiteY234" fmla="*/ 1213133 h 1808998"/>
                <a:gd name="connsiteX235" fmla="*/ 680559 w 1136356"/>
                <a:gd name="connsiteY235" fmla="*/ 1196996 h 1808998"/>
                <a:gd name="connsiteX236" fmla="*/ 690241 w 1136356"/>
                <a:gd name="connsiteY236" fmla="*/ 1192580 h 1808998"/>
                <a:gd name="connsiteX237" fmla="*/ 788589 w 1136356"/>
                <a:gd name="connsiteY237" fmla="*/ 1186805 h 1808998"/>
                <a:gd name="connsiteX238" fmla="*/ 795724 w 1136356"/>
                <a:gd name="connsiteY238" fmla="*/ 1195638 h 180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</a:cxnLst>
              <a:rect l="l" t="t" r="r" b="b"/>
              <a:pathLst>
                <a:path w="1136356" h="1808998">
                  <a:moveTo>
                    <a:pt x="1127628" y="671962"/>
                  </a:moveTo>
                  <a:cubicBezTo>
                    <a:pt x="1090089" y="653957"/>
                    <a:pt x="1052720" y="635612"/>
                    <a:pt x="1015351" y="617607"/>
                  </a:cubicBezTo>
                  <a:cubicBezTo>
                    <a:pt x="1003121" y="611662"/>
                    <a:pt x="1001932" y="611832"/>
                    <a:pt x="995308" y="623383"/>
                  </a:cubicBezTo>
                  <a:cubicBezTo>
                    <a:pt x="981549" y="647503"/>
                    <a:pt x="967621" y="671453"/>
                    <a:pt x="953862" y="695573"/>
                  </a:cubicBezTo>
                  <a:cubicBezTo>
                    <a:pt x="918022" y="757911"/>
                    <a:pt x="882182" y="820079"/>
                    <a:pt x="846341" y="882418"/>
                  </a:cubicBezTo>
                  <a:cubicBezTo>
                    <a:pt x="841416" y="891080"/>
                    <a:pt x="840906" y="891080"/>
                    <a:pt x="833093" y="885305"/>
                  </a:cubicBezTo>
                  <a:cubicBezTo>
                    <a:pt x="814748" y="871547"/>
                    <a:pt x="796063" y="858128"/>
                    <a:pt x="778228" y="844029"/>
                  </a:cubicBezTo>
                  <a:cubicBezTo>
                    <a:pt x="762261" y="831460"/>
                    <a:pt x="744766" y="827043"/>
                    <a:pt x="725062" y="830441"/>
                  </a:cubicBezTo>
                  <a:cubicBezTo>
                    <a:pt x="721665" y="830950"/>
                    <a:pt x="718268" y="831630"/>
                    <a:pt x="715041" y="830271"/>
                  </a:cubicBezTo>
                  <a:cubicBezTo>
                    <a:pt x="709435" y="827893"/>
                    <a:pt x="704000" y="828912"/>
                    <a:pt x="698564" y="831120"/>
                  </a:cubicBezTo>
                  <a:cubicBezTo>
                    <a:pt x="692789" y="833328"/>
                    <a:pt x="687014" y="835536"/>
                    <a:pt x="680559" y="834687"/>
                  </a:cubicBezTo>
                  <a:cubicBezTo>
                    <a:pt x="658308" y="831969"/>
                    <a:pt x="636736" y="826194"/>
                    <a:pt x="614654" y="823137"/>
                  </a:cubicBezTo>
                  <a:cubicBezTo>
                    <a:pt x="611427" y="822627"/>
                    <a:pt x="608879" y="820929"/>
                    <a:pt x="606671" y="818551"/>
                  </a:cubicBezTo>
                  <a:cubicBezTo>
                    <a:pt x="600895" y="812096"/>
                    <a:pt x="593422" y="809208"/>
                    <a:pt x="584929" y="808189"/>
                  </a:cubicBezTo>
                  <a:cubicBezTo>
                    <a:pt x="573208" y="806830"/>
                    <a:pt x="563017" y="800715"/>
                    <a:pt x="552146" y="796639"/>
                  </a:cubicBezTo>
                  <a:cubicBezTo>
                    <a:pt x="549258" y="795620"/>
                    <a:pt x="546710" y="793411"/>
                    <a:pt x="545351" y="790524"/>
                  </a:cubicBezTo>
                  <a:cubicBezTo>
                    <a:pt x="535500" y="770990"/>
                    <a:pt x="516306" y="772349"/>
                    <a:pt x="499490" y="772689"/>
                  </a:cubicBezTo>
                  <a:cubicBezTo>
                    <a:pt x="489977" y="772858"/>
                    <a:pt x="482164" y="772519"/>
                    <a:pt x="475709" y="765555"/>
                  </a:cubicBezTo>
                  <a:cubicBezTo>
                    <a:pt x="468405" y="757571"/>
                    <a:pt x="459912" y="752815"/>
                    <a:pt x="449381" y="751796"/>
                  </a:cubicBezTo>
                  <a:cubicBezTo>
                    <a:pt x="443606" y="751286"/>
                    <a:pt x="439869" y="748399"/>
                    <a:pt x="440209" y="741944"/>
                  </a:cubicBezTo>
                  <a:cubicBezTo>
                    <a:pt x="440548" y="733961"/>
                    <a:pt x="435623" y="730394"/>
                    <a:pt x="428319" y="728865"/>
                  </a:cubicBezTo>
                  <a:cubicBezTo>
                    <a:pt x="424921" y="728186"/>
                    <a:pt x="421524" y="728016"/>
                    <a:pt x="418127" y="727846"/>
                  </a:cubicBezTo>
                  <a:cubicBezTo>
                    <a:pt x="407426" y="727336"/>
                    <a:pt x="402840" y="720542"/>
                    <a:pt x="406916" y="710520"/>
                  </a:cubicBezTo>
                  <a:cubicBezTo>
                    <a:pt x="409464" y="704405"/>
                    <a:pt x="411333" y="698290"/>
                    <a:pt x="413541" y="692175"/>
                  </a:cubicBezTo>
                  <a:cubicBezTo>
                    <a:pt x="417278" y="682663"/>
                    <a:pt x="417108" y="672132"/>
                    <a:pt x="421354" y="662620"/>
                  </a:cubicBezTo>
                  <a:cubicBezTo>
                    <a:pt x="428319" y="646993"/>
                    <a:pt x="427469" y="632045"/>
                    <a:pt x="419656" y="616928"/>
                  </a:cubicBezTo>
                  <a:cubicBezTo>
                    <a:pt x="413031" y="604189"/>
                    <a:pt x="406747" y="591109"/>
                    <a:pt x="403349" y="577011"/>
                  </a:cubicBezTo>
                  <a:cubicBezTo>
                    <a:pt x="399782" y="562403"/>
                    <a:pt x="394177" y="548475"/>
                    <a:pt x="389081" y="534376"/>
                  </a:cubicBezTo>
                  <a:cubicBezTo>
                    <a:pt x="381098" y="512295"/>
                    <a:pt x="370567" y="491062"/>
                    <a:pt x="367849" y="467452"/>
                  </a:cubicBezTo>
                  <a:cubicBezTo>
                    <a:pt x="366490" y="455392"/>
                    <a:pt x="364791" y="443162"/>
                    <a:pt x="373794" y="432631"/>
                  </a:cubicBezTo>
                  <a:cubicBezTo>
                    <a:pt x="375323" y="430932"/>
                    <a:pt x="375832" y="428554"/>
                    <a:pt x="376681" y="426516"/>
                  </a:cubicBezTo>
                  <a:cubicBezTo>
                    <a:pt x="379739" y="418872"/>
                    <a:pt x="379060" y="412588"/>
                    <a:pt x="372265" y="406812"/>
                  </a:cubicBezTo>
                  <a:cubicBezTo>
                    <a:pt x="364452" y="400188"/>
                    <a:pt x="357487" y="392884"/>
                    <a:pt x="350693" y="385240"/>
                  </a:cubicBezTo>
                  <a:cubicBezTo>
                    <a:pt x="345258" y="379125"/>
                    <a:pt x="345597" y="375558"/>
                    <a:pt x="351542" y="370123"/>
                  </a:cubicBezTo>
                  <a:cubicBezTo>
                    <a:pt x="357657" y="364517"/>
                    <a:pt x="362753" y="363838"/>
                    <a:pt x="370736" y="368764"/>
                  </a:cubicBezTo>
                  <a:cubicBezTo>
                    <a:pt x="380249" y="374539"/>
                    <a:pt x="389931" y="379635"/>
                    <a:pt x="400292" y="383542"/>
                  </a:cubicBezTo>
                  <a:cubicBezTo>
                    <a:pt x="414900" y="388977"/>
                    <a:pt x="424752" y="384901"/>
                    <a:pt x="430697" y="370972"/>
                  </a:cubicBezTo>
                  <a:cubicBezTo>
                    <a:pt x="433584" y="364178"/>
                    <a:pt x="438001" y="360101"/>
                    <a:pt x="444795" y="357383"/>
                  </a:cubicBezTo>
                  <a:cubicBezTo>
                    <a:pt x="454647" y="353646"/>
                    <a:pt x="459403" y="342945"/>
                    <a:pt x="468915" y="338529"/>
                  </a:cubicBezTo>
                  <a:cubicBezTo>
                    <a:pt x="469934" y="338019"/>
                    <a:pt x="470104" y="335981"/>
                    <a:pt x="470444" y="334622"/>
                  </a:cubicBezTo>
                  <a:cubicBezTo>
                    <a:pt x="474011" y="323921"/>
                    <a:pt x="475200" y="322902"/>
                    <a:pt x="485901" y="322732"/>
                  </a:cubicBezTo>
                  <a:cubicBezTo>
                    <a:pt x="500509" y="322392"/>
                    <a:pt x="505435" y="317466"/>
                    <a:pt x="506114" y="302689"/>
                  </a:cubicBezTo>
                  <a:cubicBezTo>
                    <a:pt x="506624" y="289949"/>
                    <a:pt x="505265" y="277210"/>
                    <a:pt x="503566" y="264640"/>
                  </a:cubicBezTo>
                  <a:cubicBezTo>
                    <a:pt x="501868" y="252580"/>
                    <a:pt x="503906" y="241539"/>
                    <a:pt x="510700" y="231518"/>
                  </a:cubicBezTo>
                  <a:cubicBezTo>
                    <a:pt x="512908" y="228121"/>
                    <a:pt x="514267" y="224554"/>
                    <a:pt x="514607" y="220477"/>
                  </a:cubicBezTo>
                  <a:cubicBezTo>
                    <a:pt x="515626" y="209776"/>
                    <a:pt x="516475" y="199075"/>
                    <a:pt x="518344" y="188543"/>
                  </a:cubicBezTo>
                  <a:cubicBezTo>
                    <a:pt x="521231" y="172237"/>
                    <a:pt x="522081" y="155251"/>
                    <a:pt x="532782" y="141153"/>
                  </a:cubicBezTo>
                  <a:cubicBezTo>
                    <a:pt x="534820" y="138435"/>
                    <a:pt x="535500" y="134698"/>
                    <a:pt x="534480" y="131301"/>
                  </a:cubicBezTo>
                  <a:cubicBezTo>
                    <a:pt x="531933" y="123487"/>
                    <a:pt x="531593" y="114655"/>
                    <a:pt x="527686" y="107860"/>
                  </a:cubicBezTo>
                  <a:cubicBezTo>
                    <a:pt x="518853" y="92233"/>
                    <a:pt x="514607" y="73379"/>
                    <a:pt x="498980" y="61829"/>
                  </a:cubicBezTo>
                  <a:cubicBezTo>
                    <a:pt x="498131" y="61149"/>
                    <a:pt x="497451" y="60130"/>
                    <a:pt x="496772" y="59281"/>
                  </a:cubicBezTo>
                  <a:cubicBezTo>
                    <a:pt x="490147" y="50108"/>
                    <a:pt x="481145" y="43484"/>
                    <a:pt x="471293" y="38728"/>
                  </a:cubicBezTo>
                  <a:cubicBezTo>
                    <a:pt x="461101" y="33802"/>
                    <a:pt x="452439" y="27008"/>
                    <a:pt x="445644" y="18345"/>
                  </a:cubicBezTo>
                  <a:cubicBezTo>
                    <a:pt x="439699" y="10871"/>
                    <a:pt x="432056" y="7983"/>
                    <a:pt x="423223" y="5945"/>
                  </a:cubicBezTo>
                  <a:cubicBezTo>
                    <a:pt x="409634" y="3397"/>
                    <a:pt x="395706" y="1868"/>
                    <a:pt x="381777" y="0"/>
                  </a:cubicBezTo>
                  <a:cubicBezTo>
                    <a:pt x="378890" y="0"/>
                    <a:pt x="376172" y="0"/>
                    <a:pt x="373284" y="0"/>
                  </a:cubicBezTo>
                  <a:cubicBezTo>
                    <a:pt x="363772" y="3227"/>
                    <a:pt x="354430" y="6964"/>
                    <a:pt x="344918" y="9852"/>
                  </a:cubicBezTo>
                  <a:cubicBezTo>
                    <a:pt x="327932" y="14778"/>
                    <a:pt x="313154" y="23780"/>
                    <a:pt x="300075" y="35161"/>
                  </a:cubicBezTo>
                  <a:cubicBezTo>
                    <a:pt x="288695" y="45013"/>
                    <a:pt x="280202" y="57412"/>
                    <a:pt x="273407" y="71001"/>
                  </a:cubicBezTo>
                  <a:cubicBezTo>
                    <a:pt x="263216" y="91214"/>
                    <a:pt x="253194" y="111088"/>
                    <a:pt x="251156" y="134358"/>
                  </a:cubicBezTo>
                  <a:cubicBezTo>
                    <a:pt x="249797" y="150835"/>
                    <a:pt x="246909" y="167311"/>
                    <a:pt x="243172" y="183618"/>
                  </a:cubicBezTo>
                  <a:cubicBezTo>
                    <a:pt x="239435" y="200603"/>
                    <a:pt x="234510" y="217929"/>
                    <a:pt x="237907" y="235594"/>
                  </a:cubicBezTo>
                  <a:cubicBezTo>
                    <a:pt x="240794" y="250202"/>
                    <a:pt x="234510" y="261583"/>
                    <a:pt x="227375" y="272794"/>
                  </a:cubicBezTo>
                  <a:cubicBezTo>
                    <a:pt x="224488" y="277380"/>
                    <a:pt x="221091" y="279758"/>
                    <a:pt x="214636" y="276530"/>
                  </a:cubicBezTo>
                  <a:cubicBezTo>
                    <a:pt x="205124" y="271605"/>
                    <a:pt x="196801" y="275681"/>
                    <a:pt x="194423" y="286382"/>
                  </a:cubicBezTo>
                  <a:cubicBezTo>
                    <a:pt x="190007" y="305237"/>
                    <a:pt x="181514" y="321713"/>
                    <a:pt x="167925" y="335641"/>
                  </a:cubicBezTo>
                  <a:cubicBezTo>
                    <a:pt x="162659" y="341077"/>
                    <a:pt x="157903" y="347192"/>
                    <a:pt x="153317" y="353307"/>
                  </a:cubicBezTo>
                  <a:cubicBezTo>
                    <a:pt x="140747" y="370123"/>
                    <a:pt x="126309" y="385240"/>
                    <a:pt x="115948" y="403585"/>
                  </a:cubicBezTo>
                  <a:cubicBezTo>
                    <a:pt x="99811" y="431612"/>
                    <a:pt x="81976" y="458449"/>
                    <a:pt x="59045" y="481550"/>
                  </a:cubicBezTo>
                  <a:cubicBezTo>
                    <a:pt x="55138" y="485627"/>
                    <a:pt x="51062" y="489703"/>
                    <a:pt x="49193" y="495139"/>
                  </a:cubicBezTo>
                  <a:cubicBezTo>
                    <a:pt x="39681" y="521807"/>
                    <a:pt x="33057" y="549494"/>
                    <a:pt x="29320" y="577181"/>
                  </a:cubicBezTo>
                  <a:cubicBezTo>
                    <a:pt x="25753" y="604698"/>
                    <a:pt x="23035" y="632895"/>
                    <a:pt x="29320" y="660752"/>
                  </a:cubicBezTo>
                  <a:cubicBezTo>
                    <a:pt x="30169" y="664658"/>
                    <a:pt x="29320" y="667546"/>
                    <a:pt x="25753" y="670264"/>
                  </a:cubicBezTo>
                  <a:cubicBezTo>
                    <a:pt x="3841" y="686230"/>
                    <a:pt x="-2104" y="709331"/>
                    <a:pt x="614" y="734131"/>
                  </a:cubicBezTo>
                  <a:cubicBezTo>
                    <a:pt x="3501" y="762497"/>
                    <a:pt x="10126" y="790354"/>
                    <a:pt x="17600" y="818041"/>
                  </a:cubicBezTo>
                  <a:cubicBezTo>
                    <a:pt x="23375" y="838934"/>
                    <a:pt x="30509" y="859656"/>
                    <a:pt x="34416" y="881059"/>
                  </a:cubicBezTo>
                  <a:cubicBezTo>
                    <a:pt x="38492" y="903480"/>
                    <a:pt x="44098" y="925052"/>
                    <a:pt x="53949" y="945435"/>
                  </a:cubicBezTo>
                  <a:cubicBezTo>
                    <a:pt x="59725" y="957325"/>
                    <a:pt x="61763" y="969555"/>
                    <a:pt x="61763" y="982295"/>
                  </a:cubicBezTo>
                  <a:cubicBezTo>
                    <a:pt x="61763" y="992996"/>
                    <a:pt x="60574" y="1003697"/>
                    <a:pt x="59894" y="1014398"/>
                  </a:cubicBezTo>
                  <a:cubicBezTo>
                    <a:pt x="57856" y="1042934"/>
                    <a:pt x="53440" y="1071131"/>
                    <a:pt x="54289" y="1099837"/>
                  </a:cubicBezTo>
                  <a:cubicBezTo>
                    <a:pt x="55138" y="1126335"/>
                    <a:pt x="63801" y="1149436"/>
                    <a:pt x="79768" y="1170498"/>
                  </a:cubicBezTo>
                  <a:cubicBezTo>
                    <a:pt x="85204" y="1177632"/>
                    <a:pt x="92847" y="1181709"/>
                    <a:pt x="97943" y="1188673"/>
                  </a:cubicBezTo>
                  <a:cubicBezTo>
                    <a:pt x="102189" y="1194449"/>
                    <a:pt x="108814" y="1197676"/>
                    <a:pt x="115269" y="1200903"/>
                  </a:cubicBezTo>
                  <a:cubicBezTo>
                    <a:pt x="123252" y="1205150"/>
                    <a:pt x="131575" y="1208377"/>
                    <a:pt x="140408" y="1210755"/>
                  </a:cubicBezTo>
                  <a:cubicBezTo>
                    <a:pt x="158922" y="1215851"/>
                    <a:pt x="177267" y="1221966"/>
                    <a:pt x="196801" y="1222985"/>
                  </a:cubicBezTo>
                  <a:cubicBezTo>
                    <a:pt x="211239" y="1223834"/>
                    <a:pt x="225677" y="1224514"/>
                    <a:pt x="239945" y="1225872"/>
                  </a:cubicBezTo>
                  <a:cubicBezTo>
                    <a:pt x="255402" y="1227401"/>
                    <a:pt x="255232" y="1227741"/>
                    <a:pt x="259649" y="1242349"/>
                  </a:cubicBezTo>
                  <a:cubicBezTo>
                    <a:pt x="261517" y="1248294"/>
                    <a:pt x="262536" y="1255428"/>
                    <a:pt x="270690" y="1256787"/>
                  </a:cubicBezTo>
                  <a:cubicBezTo>
                    <a:pt x="282410" y="1258655"/>
                    <a:pt x="293790" y="1257126"/>
                    <a:pt x="304661" y="1252031"/>
                  </a:cubicBezTo>
                  <a:cubicBezTo>
                    <a:pt x="310946" y="1249143"/>
                    <a:pt x="313834" y="1244387"/>
                    <a:pt x="314004" y="1237253"/>
                  </a:cubicBezTo>
                  <a:cubicBezTo>
                    <a:pt x="314004" y="1223834"/>
                    <a:pt x="314683" y="1223494"/>
                    <a:pt x="327762" y="1223494"/>
                  </a:cubicBezTo>
                  <a:cubicBezTo>
                    <a:pt x="331159" y="1223494"/>
                    <a:pt x="334556" y="1223834"/>
                    <a:pt x="337954" y="1224174"/>
                  </a:cubicBezTo>
                  <a:cubicBezTo>
                    <a:pt x="341351" y="1224514"/>
                    <a:pt x="344578" y="1226212"/>
                    <a:pt x="344578" y="1229779"/>
                  </a:cubicBezTo>
                  <a:cubicBezTo>
                    <a:pt x="344408" y="1240141"/>
                    <a:pt x="351203" y="1241160"/>
                    <a:pt x="359016" y="1241500"/>
                  </a:cubicBezTo>
                  <a:cubicBezTo>
                    <a:pt x="365980" y="1241839"/>
                    <a:pt x="367509" y="1245576"/>
                    <a:pt x="365811" y="1251861"/>
                  </a:cubicBezTo>
                  <a:cubicBezTo>
                    <a:pt x="364112" y="1258485"/>
                    <a:pt x="358846" y="1260184"/>
                    <a:pt x="353241" y="1261543"/>
                  </a:cubicBezTo>
                  <a:cubicBezTo>
                    <a:pt x="350693" y="1262222"/>
                    <a:pt x="346447" y="1261883"/>
                    <a:pt x="347636" y="1266639"/>
                  </a:cubicBezTo>
                  <a:cubicBezTo>
                    <a:pt x="350014" y="1277340"/>
                    <a:pt x="348655" y="1288041"/>
                    <a:pt x="348315" y="1298742"/>
                  </a:cubicBezTo>
                  <a:cubicBezTo>
                    <a:pt x="348145" y="1304347"/>
                    <a:pt x="346447" y="1310462"/>
                    <a:pt x="348994" y="1315558"/>
                  </a:cubicBezTo>
                  <a:cubicBezTo>
                    <a:pt x="352222" y="1322013"/>
                    <a:pt x="350014" y="1328807"/>
                    <a:pt x="349504" y="1334582"/>
                  </a:cubicBezTo>
                  <a:cubicBezTo>
                    <a:pt x="348485" y="1345623"/>
                    <a:pt x="347975" y="1356324"/>
                    <a:pt x="348994" y="1367365"/>
                  </a:cubicBezTo>
                  <a:cubicBezTo>
                    <a:pt x="349504" y="1372801"/>
                    <a:pt x="349504" y="1378236"/>
                    <a:pt x="349164" y="1383502"/>
                  </a:cubicBezTo>
                  <a:cubicBezTo>
                    <a:pt x="348825" y="1392504"/>
                    <a:pt x="346616" y="1401846"/>
                    <a:pt x="347975" y="1410679"/>
                  </a:cubicBezTo>
                  <a:cubicBezTo>
                    <a:pt x="349844" y="1421720"/>
                    <a:pt x="349674" y="1433100"/>
                    <a:pt x="349164" y="1443802"/>
                  </a:cubicBezTo>
                  <a:cubicBezTo>
                    <a:pt x="348145" y="1461637"/>
                    <a:pt x="348485" y="1479472"/>
                    <a:pt x="346616" y="1497137"/>
                  </a:cubicBezTo>
                  <a:cubicBezTo>
                    <a:pt x="345767" y="1505291"/>
                    <a:pt x="343559" y="1506989"/>
                    <a:pt x="336255" y="1503932"/>
                  </a:cubicBezTo>
                  <a:cubicBezTo>
                    <a:pt x="321647" y="1497987"/>
                    <a:pt x="306700" y="1493061"/>
                    <a:pt x="292431" y="1486096"/>
                  </a:cubicBezTo>
                  <a:cubicBezTo>
                    <a:pt x="267802" y="1474206"/>
                    <a:pt x="242323" y="1463845"/>
                    <a:pt x="216335" y="1454842"/>
                  </a:cubicBezTo>
                  <a:cubicBezTo>
                    <a:pt x="203425" y="1450426"/>
                    <a:pt x="194593" y="1454333"/>
                    <a:pt x="193743" y="1467922"/>
                  </a:cubicBezTo>
                  <a:cubicBezTo>
                    <a:pt x="192384" y="1489833"/>
                    <a:pt x="184911" y="1513104"/>
                    <a:pt x="201387" y="1533147"/>
                  </a:cubicBezTo>
                  <a:cubicBezTo>
                    <a:pt x="202406" y="1534336"/>
                    <a:pt x="202916" y="1536205"/>
                    <a:pt x="203086" y="1537903"/>
                  </a:cubicBezTo>
                  <a:cubicBezTo>
                    <a:pt x="203255" y="1541301"/>
                    <a:pt x="204614" y="1543509"/>
                    <a:pt x="208012" y="1545037"/>
                  </a:cubicBezTo>
                  <a:cubicBezTo>
                    <a:pt x="212598" y="1547076"/>
                    <a:pt x="212937" y="1551662"/>
                    <a:pt x="212598" y="1556078"/>
                  </a:cubicBezTo>
                  <a:cubicBezTo>
                    <a:pt x="212258" y="1560665"/>
                    <a:pt x="208181" y="1560834"/>
                    <a:pt x="205124" y="1561854"/>
                  </a:cubicBezTo>
                  <a:cubicBezTo>
                    <a:pt x="183212" y="1568478"/>
                    <a:pt x="160791" y="1572894"/>
                    <a:pt x="138369" y="1577650"/>
                  </a:cubicBezTo>
                  <a:cubicBezTo>
                    <a:pt x="116797" y="1582237"/>
                    <a:pt x="95225" y="1586653"/>
                    <a:pt x="73653" y="1591579"/>
                  </a:cubicBezTo>
                  <a:cubicBezTo>
                    <a:pt x="64651" y="1593617"/>
                    <a:pt x="55818" y="1597524"/>
                    <a:pt x="54119" y="1608055"/>
                  </a:cubicBezTo>
                  <a:cubicBezTo>
                    <a:pt x="49873" y="1634893"/>
                    <a:pt x="44098" y="1662070"/>
                    <a:pt x="66009" y="1685001"/>
                  </a:cubicBezTo>
                  <a:cubicBezTo>
                    <a:pt x="66009" y="1695363"/>
                    <a:pt x="74502" y="1696722"/>
                    <a:pt x="81467" y="1699949"/>
                  </a:cubicBezTo>
                  <a:cubicBezTo>
                    <a:pt x="91658" y="1704535"/>
                    <a:pt x="107625" y="1703006"/>
                    <a:pt x="115608" y="1695193"/>
                  </a:cubicBezTo>
                  <a:cubicBezTo>
                    <a:pt x="127838" y="1683303"/>
                    <a:pt x="134802" y="1668695"/>
                    <a:pt x="134123" y="1651199"/>
                  </a:cubicBezTo>
                  <a:cubicBezTo>
                    <a:pt x="133953" y="1647463"/>
                    <a:pt x="133274" y="1644065"/>
                    <a:pt x="131235" y="1640668"/>
                  </a:cubicBezTo>
                  <a:cubicBezTo>
                    <a:pt x="125290" y="1631156"/>
                    <a:pt x="126819" y="1627759"/>
                    <a:pt x="137860" y="1626400"/>
                  </a:cubicBezTo>
                  <a:cubicBezTo>
                    <a:pt x="171832" y="1621984"/>
                    <a:pt x="205634" y="1616548"/>
                    <a:pt x="239775" y="1615529"/>
                  </a:cubicBezTo>
                  <a:cubicBezTo>
                    <a:pt x="241813" y="1615529"/>
                    <a:pt x="244531" y="1615699"/>
                    <a:pt x="245550" y="1614680"/>
                  </a:cubicBezTo>
                  <a:cubicBezTo>
                    <a:pt x="250986" y="1608055"/>
                    <a:pt x="258969" y="1609754"/>
                    <a:pt x="265933" y="1608395"/>
                  </a:cubicBezTo>
                  <a:cubicBezTo>
                    <a:pt x="282580" y="1605337"/>
                    <a:pt x="299396" y="1602790"/>
                    <a:pt x="316042" y="1599902"/>
                  </a:cubicBezTo>
                  <a:cubicBezTo>
                    <a:pt x="327083" y="1598033"/>
                    <a:pt x="338124" y="1597694"/>
                    <a:pt x="348994" y="1599053"/>
                  </a:cubicBezTo>
                  <a:cubicBezTo>
                    <a:pt x="356468" y="1600072"/>
                    <a:pt x="363432" y="1602790"/>
                    <a:pt x="364112" y="1612132"/>
                  </a:cubicBezTo>
                  <a:cubicBezTo>
                    <a:pt x="365471" y="1630816"/>
                    <a:pt x="368698" y="1649161"/>
                    <a:pt x="368528" y="1668015"/>
                  </a:cubicBezTo>
                  <a:cubicBezTo>
                    <a:pt x="368358" y="1680585"/>
                    <a:pt x="366150" y="1682453"/>
                    <a:pt x="353750" y="1679906"/>
                  </a:cubicBezTo>
                  <a:cubicBezTo>
                    <a:pt x="348655" y="1678886"/>
                    <a:pt x="346107" y="1680075"/>
                    <a:pt x="345427" y="1685171"/>
                  </a:cubicBezTo>
                  <a:cubicBezTo>
                    <a:pt x="345088" y="1688229"/>
                    <a:pt x="344578" y="1691286"/>
                    <a:pt x="344578" y="1694513"/>
                  </a:cubicBezTo>
                  <a:cubicBezTo>
                    <a:pt x="344748" y="1726107"/>
                    <a:pt x="348825" y="1756852"/>
                    <a:pt x="361394" y="1786067"/>
                  </a:cubicBezTo>
                  <a:cubicBezTo>
                    <a:pt x="363772" y="1791503"/>
                    <a:pt x="367000" y="1796259"/>
                    <a:pt x="372435" y="1798297"/>
                  </a:cubicBezTo>
                  <a:cubicBezTo>
                    <a:pt x="387722" y="1804072"/>
                    <a:pt x="403349" y="1808829"/>
                    <a:pt x="419995" y="1808998"/>
                  </a:cubicBezTo>
                  <a:cubicBezTo>
                    <a:pt x="425771" y="1809168"/>
                    <a:pt x="431376" y="1807639"/>
                    <a:pt x="435453" y="1803223"/>
                  </a:cubicBezTo>
                  <a:cubicBezTo>
                    <a:pt x="448532" y="1789295"/>
                    <a:pt x="456006" y="1772988"/>
                    <a:pt x="456006" y="1753624"/>
                  </a:cubicBezTo>
                  <a:cubicBezTo>
                    <a:pt x="456006" y="1743263"/>
                    <a:pt x="450570" y="1736639"/>
                    <a:pt x="441568" y="1732562"/>
                  </a:cubicBezTo>
                  <a:cubicBezTo>
                    <a:pt x="438510" y="1731203"/>
                    <a:pt x="435283" y="1729844"/>
                    <a:pt x="432056" y="1729165"/>
                  </a:cubicBezTo>
                  <a:cubicBezTo>
                    <a:pt x="422374" y="1727126"/>
                    <a:pt x="418297" y="1721181"/>
                    <a:pt x="417108" y="1711499"/>
                  </a:cubicBezTo>
                  <a:cubicBezTo>
                    <a:pt x="413371" y="1679736"/>
                    <a:pt x="412692" y="1647632"/>
                    <a:pt x="410653" y="1615869"/>
                  </a:cubicBezTo>
                  <a:cubicBezTo>
                    <a:pt x="409804" y="1603299"/>
                    <a:pt x="413201" y="1599562"/>
                    <a:pt x="425771" y="1597694"/>
                  </a:cubicBezTo>
                  <a:cubicBezTo>
                    <a:pt x="442417" y="1595316"/>
                    <a:pt x="459063" y="1597524"/>
                    <a:pt x="475709" y="1599053"/>
                  </a:cubicBezTo>
                  <a:cubicBezTo>
                    <a:pt x="502377" y="1601770"/>
                    <a:pt x="529045" y="1605847"/>
                    <a:pt x="555713" y="1608395"/>
                  </a:cubicBezTo>
                  <a:cubicBezTo>
                    <a:pt x="591553" y="1611792"/>
                    <a:pt x="627223" y="1614850"/>
                    <a:pt x="662894" y="1618926"/>
                  </a:cubicBezTo>
                  <a:cubicBezTo>
                    <a:pt x="670537" y="1619775"/>
                    <a:pt x="674105" y="1623173"/>
                    <a:pt x="671726" y="1630477"/>
                  </a:cubicBezTo>
                  <a:cubicBezTo>
                    <a:pt x="665951" y="1647802"/>
                    <a:pt x="672916" y="1663259"/>
                    <a:pt x="680389" y="1677188"/>
                  </a:cubicBezTo>
                  <a:cubicBezTo>
                    <a:pt x="686844" y="1689418"/>
                    <a:pt x="691770" y="1701478"/>
                    <a:pt x="694488" y="1714896"/>
                  </a:cubicBezTo>
                  <a:cubicBezTo>
                    <a:pt x="698904" y="1736299"/>
                    <a:pt x="712493" y="1748019"/>
                    <a:pt x="733725" y="1752945"/>
                  </a:cubicBezTo>
                  <a:cubicBezTo>
                    <a:pt x="755637" y="1758041"/>
                    <a:pt x="777888" y="1758890"/>
                    <a:pt x="800140" y="1760758"/>
                  </a:cubicBezTo>
                  <a:cubicBezTo>
                    <a:pt x="802858" y="1760928"/>
                    <a:pt x="805915" y="1761438"/>
                    <a:pt x="808463" y="1759739"/>
                  </a:cubicBezTo>
                  <a:cubicBezTo>
                    <a:pt x="813729" y="1755832"/>
                    <a:pt x="819504" y="1756512"/>
                    <a:pt x="825449" y="1757022"/>
                  </a:cubicBezTo>
                  <a:cubicBezTo>
                    <a:pt x="842605" y="1758041"/>
                    <a:pt x="858911" y="1762117"/>
                    <a:pt x="875217" y="1766873"/>
                  </a:cubicBezTo>
                  <a:cubicBezTo>
                    <a:pt x="906981" y="1776386"/>
                    <a:pt x="939084" y="1781651"/>
                    <a:pt x="972207" y="1778594"/>
                  </a:cubicBezTo>
                  <a:cubicBezTo>
                    <a:pt x="999724" y="1776046"/>
                    <a:pt x="1027411" y="1773498"/>
                    <a:pt x="1054589" y="1768572"/>
                  </a:cubicBezTo>
                  <a:cubicBezTo>
                    <a:pt x="1070725" y="1765684"/>
                    <a:pt x="1085673" y="1761608"/>
                    <a:pt x="1096204" y="1747339"/>
                  </a:cubicBezTo>
                  <a:cubicBezTo>
                    <a:pt x="1101979" y="1739526"/>
                    <a:pt x="1104527" y="1727806"/>
                    <a:pt x="1099771" y="1719483"/>
                  </a:cubicBezTo>
                  <a:cubicBezTo>
                    <a:pt x="1087371" y="1697401"/>
                    <a:pt x="1068857" y="1685171"/>
                    <a:pt x="1043038" y="1684662"/>
                  </a:cubicBezTo>
                  <a:cubicBezTo>
                    <a:pt x="1036074" y="1684492"/>
                    <a:pt x="1028430" y="1685851"/>
                    <a:pt x="1022145" y="1682623"/>
                  </a:cubicBezTo>
                  <a:cubicBezTo>
                    <a:pt x="1015011" y="1678886"/>
                    <a:pt x="1008387" y="1677867"/>
                    <a:pt x="1001253" y="1681434"/>
                  </a:cubicBezTo>
                  <a:cubicBezTo>
                    <a:pt x="999215" y="1682453"/>
                    <a:pt x="995987" y="1683473"/>
                    <a:pt x="995308" y="1680755"/>
                  </a:cubicBezTo>
                  <a:cubicBezTo>
                    <a:pt x="993609" y="1672432"/>
                    <a:pt x="986305" y="1673111"/>
                    <a:pt x="980870" y="1671243"/>
                  </a:cubicBezTo>
                  <a:cubicBezTo>
                    <a:pt x="969319" y="1667336"/>
                    <a:pt x="957769" y="1663939"/>
                    <a:pt x="948257" y="1655616"/>
                  </a:cubicBezTo>
                  <a:cubicBezTo>
                    <a:pt x="947068" y="1654597"/>
                    <a:pt x="945029" y="1653917"/>
                    <a:pt x="945539" y="1651879"/>
                  </a:cubicBezTo>
                  <a:cubicBezTo>
                    <a:pt x="946049" y="1649501"/>
                    <a:pt x="948427" y="1649331"/>
                    <a:pt x="950295" y="1649331"/>
                  </a:cubicBezTo>
                  <a:cubicBezTo>
                    <a:pt x="955051" y="1649161"/>
                    <a:pt x="959977" y="1648991"/>
                    <a:pt x="964733" y="1648991"/>
                  </a:cubicBezTo>
                  <a:cubicBezTo>
                    <a:pt x="989023" y="1648991"/>
                    <a:pt x="1013483" y="1649840"/>
                    <a:pt x="1037773" y="1646783"/>
                  </a:cubicBezTo>
                  <a:cubicBezTo>
                    <a:pt x="1055947" y="1644575"/>
                    <a:pt x="1075821" y="1645084"/>
                    <a:pt x="1088560" y="1626740"/>
                  </a:cubicBezTo>
                  <a:cubicBezTo>
                    <a:pt x="1093147" y="1619945"/>
                    <a:pt x="1097053" y="1614510"/>
                    <a:pt x="1092467" y="1607206"/>
                  </a:cubicBezTo>
                  <a:cubicBezTo>
                    <a:pt x="1087202" y="1598883"/>
                    <a:pt x="1084144" y="1588182"/>
                    <a:pt x="1071235" y="1587842"/>
                  </a:cubicBezTo>
                  <a:cubicBezTo>
                    <a:pt x="1066819" y="1587842"/>
                    <a:pt x="1061383" y="1589880"/>
                    <a:pt x="1058326" y="1584105"/>
                  </a:cubicBezTo>
                  <a:cubicBezTo>
                    <a:pt x="1057646" y="1582916"/>
                    <a:pt x="1056627" y="1583426"/>
                    <a:pt x="1055947" y="1584615"/>
                  </a:cubicBezTo>
                  <a:cubicBezTo>
                    <a:pt x="1053230" y="1589880"/>
                    <a:pt x="1048474" y="1588012"/>
                    <a:pt x="1044737" y="1587332"/>
                  </a:cubicBezTo>
                  <a:cubicBezTo>
                    <a:pt x="1039471" y="1586483"/>
                    <a:pt x="1034715" y="1583595"/>
                    <a:pt x="1029959" y="1581387"/>
                  </a:cubicBezTo>
                  <a:cubicBezTo>
                    <a:pt x="1021296" y="1577650"/>
                    <a:pt x="1014332" y="1569667"/>
                    <a:pt x="1003461" y="1570347"/>
                  </a:cubicBezTo>
                  <a:cubicBezTo>
                    <a:pt x="998195" y="1570686"/>
                    <a:pt x="994968" y="1566610"/>
                    <a:pt x="994968" y="1561514"/>
                  </a:cubicBezTo>
                  <a:cubicBezTo>
                    <a:pt x="994459" y="1537394"/>
                    <a:pt x="994119" y="1513444"/>
                    <a:pt x="995987" y="1489324"/>
                  </a:cubicBezTo>
                  <a:cubicBezTo>
                    <a:pt x="996327" y="1485757"/>
                    <a:pt x="998026" y="1483209"/>
                    <a:pt x="1001253" y="1482360"/>
                  </a:cubicBezTo>
                  <a:cubicBezTo>
                    <a:pt x="1008727" y="1480321"/>
                    <a:pt x="1008727" y="1474886"/>
                    <a:pt x="1008047" y="1468941"/>
                  </a:cubicBezTo>
                  <a:cubicBezTo>
                    <a:pt x="1007538" y="1465034"/>
                    <a:pt x="1006688" y="1461127"/>
                    <a:pt x="1006519" y="1457220"/>
                  </a:cubicBezTo>
                  <a:cubicBezTo>
                    <a:pt x="1005160" y="1434969"/>
                    <a:pt x="1005329" y="1412378"/>
                    <a:pt x="1002442" y="1390296"/>
                  </a:cubicBezTo>
                  <a:cubicBezTo>
                    <a:pt x="995648" y="1336451"/>
                    <a:pt x="1001593" y="1282775"/>
                    <a:pt x="1006519" y="1229439"/>
                  </a:cubicBezTo>
                  <a:cubicBezTo>
                    <a:pt x="1010425" y="1186635"/>
                    <a:pt x="1016370" y="1144170"/>
                    <a:pt x="1015691" y="1100856"/>
                  </a:cubicBezTo>
                  <a:cubicBezTo>
                    <a:pt x="1015351" y="1081832"/>
                    <a:pt x="1010595" y="1065356"/>
                    <a:pt x="999724" y="1050238"/>
                  </a:cubicBezTo>
                  <a:cubicBezTo>
                    <a:pt x="995817" y="1044803"/>
                    <a:pt x="993609" y="1039028"/>
                    <a:pt x="992760" y="1032403"/>
                  </a:cubicBezTo>
                  <a:cubicBezTo>
                    <a:pt x="991231" y="1022381"/>
                    <a:pt x="990042" y="1011850"/>
                    <a:pt x="983248" y="1004037"/>
                  </a:cubicBezTo>
                  <a:cubicBezTo>
                    <a:pt x="979001" y="999111"/>
                    <a:pt x="979171" y="996053"/>
                    <a:pt x="981719" y="990957"/>
                  </a:cubicBezTo>
                  <a:cubicBezTo>
                    <a:pt x="1032337" y="889891"/>
                    <a:pt x="1082785" y="788825"/>
                    <a:pt x="1133403" y="687759"/>
                  </a:cubicBezTo>
                  <a:cubicBezTo>
                    <a:pt x="1134592" y="685381"/>
                    <a:pt x="1135102" y="682324"/>
                    <a:pt x="1137819" y="680795"/>
                  </a:cubicBezTo>
                  <a:cubicBezTo>
                    <a:pt x="1137819" y="680285"/>
                    <a:pt x="1137819" y="679606"/>
                    <a:pt x="1137819" y="679096"/>
                  </a:cubicBezTo>
                  <a:cubicBezTo>
                    <a:pt x="1135442" y="675359"/>
                    <a:pt x="1131365" y="673831"/>
                    <a:pt x="1127628" y="671962"/>
                  </a:cubicBezTo>
                  <a:close/>
                  <a:moveTo>
                    <a:pt x="187798" y="1154022"/>
                  </a:moveTo>
                  <a:cubicBezTo>
                    <a:pt x="172851" y="1168800"/>
                    <a:pt x="159432" y="1169479"/>
                    <a:pt x="143125" y="1155891"/>
                  </a:cubicBezTo>
                  <a:cubicBezTo>
                    <a:pt x="137690" y="1151304"/>
                    <a:pt x="130896" y="1148926"/>
                    <a:pt x="125630" y="1144000"/>
                  </a:cubicBezTo>
                  <a:cubicBezTo>
                    <a:pt x="108984" y="1128204"/>
                    <a:pt x="105417" y="1107481"/>
                    <a:pt x="103548" y="1086079"/>
                  </a:cubicBezTo>
                  <a:cubicBezTo>
                    <a:pt x="103039" y="1080813"/>
                    <a:pt x="103548" y="1075377"/>
                    <a:pt x="103548" y="1069942"/>
                  </a:cubicBezTo>
                  <a:cubicBezTo>
                    <a:pt x="104228" y="1045652"/>
                    <a:pt x="107455" y="1021532"/>
                    <a:pt x="107795" y="997242"/>
                  </a:cubicBezTo>
                  <a:cubicBezTo>
                    <a:pt x="107965" y="989938"/>
                    <a:pt x="113740" y="985012"/>
                    <a:pt x="120364" y="987051"/>
                  </a:cubicBezTo>
                  <a:cubicBezTo>
                    <a:pt x="125120" y="988410"/>
                    <a:pt x="126989" y="993335"/>
                    <a:pt x="128687" y="997072"/>
                  </a:cubicBezTo>
                  <a:cubicBezTo>
                    <a:pt x="134463" y="1008962"/>
                    <a:pt x="143125" y="1018135"/>
                    <a:pt x="152128" y="1027817"/>
                  </a:cubicBezTo>
                  <a:cubicBezTo>
                    <a:pt x="161810" y="1038178"/>
                    <a:pt x="168265" y="1051427"/>
                    <a:pt x="176078" y="1063317"/>
                  </a:cubicBezTo>
                  <a:cubicBezTo>
                    <a:pt x="176588" y="1064167"/>
                    <a:pt x="177097" y="1065695"/>
                    <a:pt x="176758" y="1066545"/>
                  </a:cubicBezTo>
                  <a:cubicBezTo>
                    <a:pt x="170643" y="1088796"/>
                    <a:pt x="183892" y="1106292"/>
                    <a:pt x="192215" y="1124636"/>
                  </a:cubicBezTo>
                  <a:cubicBezTo>
                    <a:pt x="199858" y="1141453"/>
                    <a:pt x="201047" y="1140943"/>
                    <a:pt x="187798" y="1154022"/>
                  </a:cubicBezTo>
                  <a:close/>
                  <a:moveTo>
                    <a:pt x="795724" y="1195638"/>
                  </a:moveTo>
                  <a:cubicBezTo>
                    <a:pt x="790458" y="1223155"/>
                    <a:pt x="786211" y="1250842"/>
                    <a:pt x="783663" y="1278699"/>
                  </a:cubicBezTo>
                  <a:cubicBezTo>
                    <a:pt x="782135" y="1295854"/>
                    <a:pt x="782305" y="1313180"/>
                    <a:pt x="782305" y="1330506"/>
                  </a:cubicBezTo>
                  <a:cubicBezTo>
                    <a:pt x="782305" y="1344604"/>
                    <a:pt x="780436" y="1358362"/>
                    <a:pt x="772962" y="1370422"/>
                  </a:cubicBezTo>
                  <a:cubicBezTo>
                    <a:pt x="755467" y="1398789"/>
                    <a:pt x="753599" y="1430553"/>
                    <a:pt x="750201" y="1462486"/>
                  </a:cubicBezTo>
                  <a:cubicBezTo>
                    <a:pt x="744936" y="1510896"/>
                    <a:pt x="732706" y="1558117"/>
                    <a:pt x="721495" y="1605337"/>
                  </a:cubicBezTo>
                  <a:cubicBezTo>
                    <a:pt x="721325" y="1605677"/>
                    <a:pt x="720816" y="1606017"/>
                    <a:pt x="720306" y="1606526"/>
                  </a:cubicBezTo>
                  <a:cubicBezTo>
                    <a:pt x="717418" y="1600242"/>
                    <a:pt x="720306" y="1592598"/>
                    <a:pt x="715041" y="1586313"/>
                  </a:cubicBezTo>
                  <a:cubicBezTo>
                    <a:pt x="711473" y="1582237"/>
                    <a:pt x="708076" y="1579179"/>
                    <a:pt x="702981" y="1577820"/>
                  </a:cubicBezTo>
                  <a:cubicBezTo>
                    <a:pt x="674274" y="1569837"/>
                    <a:pt x="644719" y="1567119"/>
                    <a:pt x="615673" y="1561174"/>
                  </a:cubicBezTo>
                  <a:cubicBezTo>
                    <a:pt x="607180" y="1559475"/>
                    <a:pt x="598517" y="1557437"/>
                    <a:pt x="590024" y="1555739"/>
                  </a:cubicBezTo>
                  <a:cubicBezTo>
                    <a:pt x="586967" y="1555229"/>
                    <a:pt x="585778" y="1553700"/>
                    <a:pt x="585778" y="1550643"/>
                  </a:cubicBezTo>
                  <a:cubicBezTo>
                    <a:pt x="585268" y="1539092"/>
                    <a:pt x="584419" y="1528221"/>
                    <a:pt x="589515" y="1516671"/>
                  </a:cubicBezTo>
                  <a:cubicBezTo>
                    <a:pt x="594950" y="1504611"/>
                    <a:pt x="593082" y="1491192"/>
                    <a:pt x="585608" y="1479302"/>
                  </a:cubicBezTo>
                  <a:cubicBezTo>
                    <a:pt x="584079" y="1476924"/>
                    <a:pt x="582041" y="1475225"/>
                    <a:pt x="579493" y="1475395"/>
                  </a:cubicBezTo>
                  <a:cubicBezTo>
                    <a:pt x="571170" y="1475565"/>
                    <a:pt x="569981" y="1470639"/>
                    <a:pt x="569471" y="1463675"/>
                  </a:cubicBezTo>
                  <a:cubicBezTo>
                    <a:pt x="568792" y="1453484"/>
                    <a:pt x="564036" y="1446349"/>
                    <a:pt x="553335" y="1443292"/>
                  </a:cubicBezTo>
                  <a:cubicBezTo>
                    <a:pt x="548749" y="1441933"/>
                    <a:pt x="545182" y="1442443"/>
                    <a:pt x="541275" y="1444481"/>
                  </a:cubicBezTo>
                  <a:cubicBezTo>
                    <a:pt x="508322" y="1460618"/>
                    <a:pt x="475200" y="1476584"/>
                    <a:pt x="442077" y="1492381"/>
                  </a:cubicBezTo>
                  <a:cubicBezTo>
                    <a:pt x="426110" y="1500025"/>
                    <a:pt x="424921" y="1499006"/>
                    <a:pt x="424072" y="1481340"/>
                  </a:cubicBezTo>
                  <a:cubicBezTo>
                    <a:pt x="421015" y="1423928"/>
                    <a:pt x="421864" y="1366346"/>
                    <a:pt x="423053" y="1308933"/>
                  </a:cubicBezTo>
                  <a:cubicBezTo>
                    <a:pt x="423393" y="1293986"/>
                    <a:pt x="421185" y="1279038"/>
                    <a:pt x="423393" y="1264261"/>
                  </a:cubicBezTo>
                  <a:cubicBezTo>
                    <a:pt x="423902" y="1261033"/>
                    <a:pt x="421864" y="1259505"/>
                    <a:pt x="419486" y="1258485"/>
                  </a:cubicBezTo>
                  <a:cubicBezTo>
                    <a:pt x="416259" y="1256957"/>
                    <a:pt x="412692" y="1255768"/>
                    <a:pt x="409294" y="1254239"/>
                  </a:cubicBezTo>
                  <a:cubicBezTo>
                    <a:pt x="407426" y="1253559"/>
                    <a:pt x="405218" y="1253220"/>
                    <a:pt x="404708" y="1251012"/>
                  </a:cubicBezTo>
                  <a:cubicBezTo>
                    <a:pt x="404199" y="1248294"/>
                    <a:pt x="406407" y="1247275"/>
                    <a:pt x="408275" y="1246086"/>
                  </a:cubicBezTo>
                  <a:cubicBezTo>
                    <a:pt x="410144" y="1244897"/>
                    <a:pt x="412522" y="1243538"/>
                    <a:pt x="413371" y="1241669"/>
                  </a:cubicBezTo>
                  <a:cubicBezTo>
                    <a:pt x="418807" y="1229609"/>
                    <a:pt x="428828" y="1229439"/>
                    <a:pt x="440039" y="1229439"/>
                  </a:cubicBezTo>
                  <a:cubicBezTo>
                    <a:pt x="488449" y="1229779"/>
                    <a:pt x="536859" y="1230459"/>
                    <a:pt x="585268" y="1229100"/>
                  </a:cubicBezTo>
                  <a:cubicBezTo>
                    <a:pt x="610577" y="1228420"/>
                    <a:pt x="635886" y="1224683"/>
                    <a:pt x="658987" y="1213133"/>
                  </a:cubicBezTo>
                  <a:cubicBezTo>
                    <a:pt x="667140" y="1209056"/>
                    <a:pt x="673935" y="1203111"/>
                    <a:pt x="680559" y="1196996"/>
                  </a:cubicBezTo>
                  <a:cubicBezTo>
                    <a:pt x="683447" y="1194449"/>
                    <a:pt x="686164" y="1192750"/>
                    <a:pt x="690241" y="1192580"/>
                  </a:cubicBezTo>
                  <a:cubicBezTo>
                    <a:pt x="723024" y="1190881"/>
                    <a:pt x="755807" y="1189183"/>
                    <a:pt x="788589" y="1186805"/>
                  </a:cubicBezTo>
                  <a:cubicBezTo>
                    <a:pt x="796743" y="1186295"/>
                    <a:pt x="797082" y="1189183"/>
                    <a:pt x="795724" y="1195638"/>
                  </a:cubicBezTo>
                  <a:close/>
                </a:path>
              </a:pathLst>
            </a:custGeom>
            <a:solidFill>
              <a:schemeClr val="accent2"/>
            </a:solidFill>
            <a:ln w="169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B9039F2F-BF71-4D33-8D72-F021A5B250DC}"/>
                </a:ext>
              </a:extLst>
            </p:cNvPr>
            <p:cNvSpPr/>
            <p:nvPr/>
          </p:nvSpPr>
          <p:spPr>
            <a:xfrm>
              <a:off x="1965840" y="2555836"/>
              <a:ext cx="1010661" cy="1802204"/>
            </a:xfrm>
            <a:custGeom>
              <a:avLst/>
              <a:gdLst>
                <a:gd name="connsiteX0" fmla="*/ 1010278 w 1010660"/>
                <a:gd name="connsiteY0" fmla="*/ 1613160 h 1802203"/>
                <a:gd name="connsiteX1" fmla="*/ 998557 w 1010660"/>
                <a:gd name="connsiteY1" fmla="*/ 1603308 h 1802203"/>
                <a:gd name="connsiteX2" fmla="*/ 990404 w 1010660"/>
                <a:gd name="connsiteY2" fmla="*/ 1596344 h 1802203"/>
                <a:gd name="connsiteX3" fmla="*/ 988536 w 1010660"/>
                <a:gd name="connsiteY3" fmla="*/ 1584624 h 1802203"/>
                <a:gd name="connsiteX4" fmla="*/ 968322 w 1010660"/>
                <a:gd name="connsiteY4" fmla="*/ 1564241 h 1802203"/>
                <a:gd name="connsiteX5" fmla="*/ 871163 w 1010660"/>
                <a:gd name="connsiteY5" fmla="*/ 1548444 h 1802203"/>
                <a:gd name="connsiteX6" fmla="*/ 749714 w 1010660"/>
                <a:gd name="connsiteY6" fmla="*/ 1529589 h 1802203"/>
                <a:gd name="connsiteX7" fmla="*/ 717101 w 1010660"/>
                <a:gd name="connsiteY7" fmla="*/ 1522625 h 1802203"/>
                <a:gd name="connsiteX8" fmla="*/ 717441 w 1010660"/>
                <a:gd name="connsiteY8" fmla="*/ 1520417 h 1802203"/>
                <a:gd name="connsiteX9" fmla="*/ 740032 w 1010660"/>
                <a:gd name="connsiteY9" fmla="*/ 1517020 h 1802203"/>
                <a:gd name="connsiteX10" fmla="*/ 743769 w 1010660"/>
                <a:gd name="connsiteY10" fmla="*/ 1518379 h 1802203"/>
                <a:gd name="connsiteX11" fmla="*/ 750563 w 1010660"/>
                <a:gd name="connsiteY11" fmla="*/ 1523474 h 1802203"/>
                <a:gd name="connsiteX12" fmla="*/ 804069 w 1010660"/>
                <a:gd name="connsiteY12" fmla="*/ 1521946 h 1802203"/>
                <a:gd name="connsiteX13" fmla="*/ 813581 w 1010660"/>
                <a:gd name="connsiteY13" fmla="*/ 1509036 h 1802203"/>
                <a:gd name="connsiteX14" fmla="*/ 816129 w 1010660"/>
                <a:gd name="connsiteY14" fmla="*/ 1490522 h 1802203"/>
                <a:gd name="connsiteX15" fmla="*/ 806277 w 1010660"/>
                <a:gd name="connsiteY15" fmla="*/ 1469459 h 1802203"/>
                <a:gd name="connsiteX16" fmla="*/ 798124 w 1010660"/>
                <a:gd name="connsiteY16" fmla="*/ 1455871 h 1802203"/>
                <a:gd name="connsiteX17" fmla="*/ 797274 w 1010660"/>
                <a:gd name="connsiteY17" fmla="*/ 1445849 h 1802203"/>
                <a:gd name="connsiteX18" fmla="*/ 786064 w 1010660"/>
                <a:gd name="connsiteY18" fmla="*/ 1441772 h 1802203"/>
                <a:gd name="connsiteX19" fmla="*/ 758037 w 1010660"/>
                <a:gd name="connsiteY19" fmla="*/ 1457739 h 1802203"/>
                <a:gd name="connsiteX20" fmla="*/ 698586 w 1010660"/>
                <a:gd name="connsiteY20" fmla="*/ 1490012 h 1802203"/>
                <a:gd name="connsiteX21" fmla="*/ 685507 w 1010660"/>
                <a:gd name="connsiteY21" fmla="*/ 1481859 h 1802203"/>
                <a:gd name="connsiteX22" fmla="*/ 683299 w 1010660"/>
                <a:gd name="connsiteY22" fmla="*/ 1417313 h 1802203"/>
                <a:gd name="connsiteX23" fmla="*/ 692302 w 1010660"/>
                <a:gd name="connsiteY23" fmla="*/ 1403214 h 1802203"/>
                <a:gd name="connsiteX24" fmla="*/ 708608 w 1010660"/>
                <a:gd name="connsiteY24" fmla="*/ 1399138 h 1802203"/>
                <a:gd name="connsiteX25" fmla="*/ 784875 w 1010660"/>
                <a:gd name="connsiteY25" fmla="*/ 1387417 h 1802203"/>
                <a:gd name="connsiteX26" fmla="*/ 833794 w 1010660"/>
                <a:gd name="connsiteY26" fmla="*/ 1365675 h 1802203"/>
                <a:gd name="connsiteX27" fmla="*/ 910231 w 1010660"/>
                <a:gd name="connsiteY27" fmla="*/ 1264100 h 1802203"/>
                <a:gd name="connsiteX28" fmla="*/ 935540 w 1010660"/>
                <a:gd name="connsiteY28" fmla="*/ 1186474 h 1802203"/>
                <a:gd name="connsiteX29" fmla="*/ 939616 w 1010660"/>
                <a:gd name="connsiteY29" fmla="*/ 1178661 h 1802203"/>
                <a:gd name="connsiteX30" fmla="*/ 960679 w 1010660"/>
                <a:gd name="connsiteY30" fmla="*/ 1157768 h 1802203"/>
                <a:gd name="connsiteX31" fmla="*/ 976646 w 1010660"/>
                <a:gd name="connsiteY31" fmla="*/ 1104602 h 1802203"/>
                <a:gd name="connsiteX32" fmla="*/ 958301 w 1010660"/>
                <a:gd name="connsiteY32" fmla="*/ 973301 h 1802203"/>
                <a:gd name="connsiteX33" fmla="*/ 956942 w 1010660"/>
                <a:gd name="connsiteY33" fmla="*/ 961751 h 1802203"/>
                <a:gd name="connsiteX34" fmla="*/ 957451 w 1010660"/>
                <a:gd name="connsiteY34" fmla="*/ 937970 h 1802203"/>
                <a:gd name="connsiteX35" fmla="*/ 957961 w 1010660"/>
                <a:gd name="connsiteY35" fmla="*/ 901281 h 1802203"/>
                <a:gd name="connsiteX36" fmla="*/ 957621 w 1010660"/>
                <a:gd name="connsiteY36" fmla="*/ 891259 h 1802203"/>
                <a:gd name="connsiteX37" fmla="*/ 957112 w 1010660"/>
                <a:gd name="connsiteY37" fmla="*/ 861364 h 1802203"/>
                <a:gd name="connsiteX38" fmla="*/ 959829 w 1010660"/>
                <a:gd name="connsiteY38" fmla="*/ 813804 h 1802203"/>
                <a:gd name="connsiteX39" fmla="*/ 962547 w 1010660"/>
                <a:gd name="connsiteY39" fmla="*/ 801064 h 1802203"/>
                <a:gd name="connsiteX40" fmla="*/ 953205 w 1010660"/>
                <a:gd name="connsiteY40" fmla="*/ 776435 h 1802203"/>
                <a:gd name="connsiteX41" fmla="*/ 944882 w 1010660"/>
                <a:gd name="connsiteY41" fmla="*/ 774566 h 1802203"/>
                <a:gd name="connsiteX42" fmla="*/ 930784 w 1010660"/>
                <a:gd name="connsiteY42" fmla="*/ 756561 h 1802203"/>
                <a:gd name="connsiteX43" fmla="*/ 931463 w 1010660"/>
                <a:gd name="connsiteY43" fmla="*/ 743822 h 1802203"/>
                <a:gd name="connsiteX44" fmla="*/ 939107 w 1010660"/>
                <a:gd name="connsiteY44" fmla="*/ 650059 h 1802203"/>
                <a:gd name="connsiteX45" fmla="*/ 916685 w 1010660"/>
                <a:gd name="connsiteY45" fmla="*/ 635112 h 1802203"/>
                <a:gd name="connsiteX46" fmla="*/ 902077 w 1010660"/>
                <a:gd name="connsiteY46" fmla="*/ 624581 h 1802203"/>
                <a:gd name="connsiteX47" fmla="*/ 902417 w 1010660"/>
                <a:gd name="connsiteY47" fmla="*/ 621183 h 1802203"/>
                <a:gd name="connsiteX48" fmla="*/ 907173 w 1010660"/>
                <a:gd name="connsiteY48" fmla="*/ 545087 h 1802203"/>
                <a:gd name="connsiteX49" fmla="*/ 896132 w 1010660"/>
                <a:gd name="connsiteY49" fmla="*/ 478162 h 1802203"/>
                <a:gd name="connsiteX50" fmla="*/ 888489 w 1010660"/>
                <a:gd name="connsiteY50" fmla="*/ 462195 h 1802203"/>
                <a:gd name="connsiteX51" fmla="*/ 887300 w 1010660"/>
                <a:gd name="connsiteY51" fmla="*/ 448267 h 1802203"/>
                <a:gd name="connsiteX52" fmla="*/ 891376 w 1010660"/>
                <a:gd name="connsiteY52" fmla="*/ 426355 h 1802203"/>
                <a:gd name="connsiteX53" fmla="*/ 908702 w 1010660"/>
                <a:gd name="connsiteY53" fmla="*/ 416333 h 1802203"/>
                <a:gd name="connsiteX54" fmla="*/ 919233 w 1010660"/>
                <a:gd name="connsiteY54" fmla="*/ 418881 h 1802203"/>
                <a:gd name="connsiteX55" fmla="*/ 913798 w 1010660"/>
                <a:gd name="connsiteY55" fmla="*/ 397819 h 1802203"/>
                <a:gd name="connsiteX56" fmla="*/ 915836 w 1010660"/>
                <a:gd name="connsiteY56" fmla="*/ 361129 h 1802203"/>
                <a:gd name="connsiteX57" fmla="*/ 915157 w 1010660"/>
                <a:gd name="connsiteY57" fmla="*/ 340067 h 1802203"/>
                <a:gd name="connsiteX58" fmla="*/ 933501 w 1010660"/>
                <a:gd name="connsiteY58" fmla="*/ 275520 h 1802203"/>
                <a:gd name="connsiteX59" fmla="*/ 941315 w 1010660"/>
                <a:gd name="connsiteY59" fmla="*/ 225922 h 1802203"/>
                <a:gd name="connsiteX60" fmla="*/ 940635 w 1010660"/>
                <a:gd name="connsiteY60" fmla="*/ 202141 h 1802203"/>
                <a:gd name="connsiteX61" fmla="*/ 934521 w 1010660"/>
                <a:gd name="connsiteY61" fmla="*/ 161205 h 1802203"/>
                <a:gd name="connsiteX62" fmla="*/ 920592 w 1010660"/>
                <a:gd name="connsiteY62" fmla="*/ 124006 h 1802203"/>
                <a:gd name="connsiteX63" fmla="*/ 914477 w 1010660"/>
                <a:gd name="connsiteY63" fmla="*/ 105661 h 1802203"/>
                <a:gd name="connsiteX64" fmla="*/ 893415 w 1010660"/>
                <a:gd name="connsiteY64" fmla="*/ 67783 h 1802203"/>
                <a:gd name="connsiteX65" fmla="*/ 792858 w 1010660"/>
                <a:gd name="connsiteY65" fmla="*/ 9 h 1802203"/>
                <a:gd name="connsiteX66" fmla="*/ 773834 w 1010660"/>
                <a:gd name="connsiteY66" fmla="*/ 8332 h 1802203"/>
                <a:gd name="connsiteX67" fmla="*/ 760415 w 1010660"/>
                <a:gd name="connsiteY67" fmla="*/ 28885 h 1802203"/>
                <a:gd name="connsiteX68" fmla="*/ 741221 w 1010660"/>
                <a:gd name="connsiteY68" fmla="*/ 35849 h 1802203"/>
                <a:gd name="connsiteX69" fmla="*/ 724235 w 1010660"/>
                <a:gd name="connsiteY69" fmla="*/ 30923 h 1802203"/>
                <a:gd name="connsiteX70" fmla="*/ 656801 w 1010660"/>
                <a:gd name="connsiteY70" fmla="*/ 30074 h 1802203"/>
                <a:gd name="connsiteX71" fmla="*/ 585630 w 1010660"/>
                <a:gd name="connsiteY71" fmla="*/ 72029 h 1802203"/>
                <a:gd name="connsiteX72" fmla="*/ 566946 w 1010660"/>
                <a:gd name="connsiteY72" fmla="*/ 104812 h 1802203"/>
                <a:gd name="connsiteX73" fmla="*/ 560491 w 1010660"/>
                <a:gd name="connsiteY73" fmla="*/ 189232 h 1802203"/>
                <a:gd name="connsiteX74" fmla="*/ 563209 w 1010660"/>
                <a:gd name="connsiteY74" fmla="*/ 206558 h 1802203"/>
                <a:gd name="connsiteX75" fmla="*/ 563379 w 1010660"/>
                <a:gd name="connsiteY75" fmla="*/ 259554 h 1802203"/>
                <a:gd name="connsiteX76" fmla="*/ 561340 w 1010660"/>
                <a:gd name="connsiteY76" fmla="*/ 276370 h 1802203"/>
                <a:gd name="connsiteX77" fmla="*/ 570853 w 1010660"/>
                <a:gd name="connsiteY77" fmla="*/ 288260 h 1802203"/>
                <a:gd name="connsiteX78" fmla="*/ 584781 w 1010660"/>
                <a:gd name="connsiteY78" fmla="*/ 303887 h 1802203"/>
                <a:gd name="connsiteX79" fmla="*/ 590386 w 1010660"/>
                <a:gd name="connsiteY79" fmla="*/ 312380 h 1802203"/>
                <a:gd name="connsiteX80" fmla="*/ 601937 w 1010660"/>
                <a:gd name="connsiteY80" fmla="*/ 335311 h 1802203"/>
                <a:gd name="connsiteX81" fmla="*/ 603635 w 1010660"/>
                <a:gd name="connsiteY81" fmla="*/ 341595 h 1802203"/>
                <a:gd name="connsiteX82" fmla="*/ 616205 w 1010660"/>
                <a:gd name="connsiteY82" fmla="*/ 359940 h 1802203"/>
                <a:gd name="connsiteX83" fmla="*/ 637947 w 1010660"/>
                <a:gd name="connsiteY83" fmla="*/ 374888 h 1802203"/>
                <a:gd name="connsiteX84" fmla="*/ 660708 w 1010660"/>
                <a:gd name="connsiteY84" fmla="*/ 372510 h 1802203"/>
                <a:gd name="connsiteX85" fmla="*/ 685168 w 1010660"/>
                <a:gd name="connsiteY85" fmla="*/ 382362 h 1802203"/>
                <a:gd name="connsiteX86" fmla="*/ 698247 w 1010660"/>
                <a:gd name="connsiteY86" fmla="*/ 402065 h 1802203"/>
                <a:gd name="connsiteX87" fmla="*/ 694680 w 1010660"/>
                <a:gd name="connsiteY87" fmla="*/ 422788 h 1802203"/>
                <a:gd name="connsiteX88" fmla="*/ 690603 w 1010660"/>
                <a:gd name="connsiteY88" fmla="*/ 425846 h 1802203"/>
                <a:gd name="connsiteX89" fmla="*/ 656971 w 1010660"/>
                <a:gd name="connsiteY89" fmla="*/ 466442 h 1802203"/>
                <a:gd name="connsiteX90" fmla="*/ 637607 w 1010660"/>
                <a:gd name="connsiteY90" fmla="*/ 500414 h 1802203"/>
                <a:gd name="connsiteX91" fmla="*/ 635229 w 1010660"/>
                <a:gd name="connsiteY91" fmla="*/ 507378 h 1802203"/>
                <a:gd name="connsiteX92" fmla="*/ 628605 w 1010660"/>
                <a:gd name="connsiteY92" fmla="*/ 536084 h 1802203"/>
                <a:gd name="connsiteX93" fmla="*/ 601597 w 1010660"/>
                <a:gd name="connsiteY93" fmla="*/ 588910 h 1802203"/>
                <a:gd name="connsiteX94" fmla="*/ 576118 w 1010660"/>
                <a:gd name="connsiteY94" fmla="*/ 666876 h 1802203"/>
                <a:gd name="connsiteX95" fmla="*/ 566776 w 1010660"/>
                <a:gd name="connsiteY95" fmla="*/ 710699 h 1802203"/>
                <a:gd name="connsiteX96" fmla="*/ 552847 w 1010660"/>
                <a:gd name="connsiteY96" fmla="*/ 799535 h 1802203"/>
                <a:gd name="connsiteX97" fmla="*/ 547582 w 1010660"/>
                <a:gd name="connsiteY97" fmla="*/ 812784 h 1802203"/>
                <a:gd name="connsiteX98" fmla="*/ 532804 w 1010660"/>
                <a:gd name="connsiteY98" fmla="*/ 815332 h 1802203"/>
                <a:gd name="connsiteX99" fmla="*/ 491189 w 1010660"/>
                <a:gd name="connsiteY99" fmla="*/ 818220 h 1802203"/>
                <a:gd name="connsiteX100" fmla="*/ 458406 w 1010660"/>
                <a:gd name="connsiteY100" fmla="*/ 835885 h 1802203"/>
                <a:gd name="connsiteX101" fmla="*/ 411015 w 1010660"/>
                <a:gd name="connsiteY101" fmla="*/ 853720 h 1802203"/>
                <a:gd name="connsiteX102" fmla="*/ 394199 w 1010660"/>
                <a:gd name="connsiteY102" fmla="*/ 854400 h 1802203"/>
                <a:gd name="connsiteX103" fmla="*/ 375345 w 1010660"/>
                <a:gd name="connsiteY103" fmla="*/ 856948 h 1802203"/>
                <a:gd name="connsiteX104" fmla="*/ 367361 w 1010660"/>
                <a:gd name="connsiteY104" fmla="*/ 858646 h 1802203"/>
                <a:gd name="connsiteX105" fmla="*/ 355471 w 1010660"/>
                <a:gd name="connsiteY105" fmla="*/ 859156 h 1802203"/>
                <a:gd name="connsiteX106" fmla="*/ 346469 w 1010660"/>
                <a:gd name="connsiteY106" fmla="*/ 866800 h 1802203"/>
                <a:gd name="connsiteX107" fmla="*/ 318102 w 1010660"/>
                <a:gd name="connsiteY107" fmla="*/ 884125 h 1802203"/>
                <a:gd name="connsiteX108" fmla="*/ 274788 w 1010660"/>
                <a:gd name="connsiteY108" fmla="*/ 891259 h 1802203"/>
                <a:gd name="connsiteX109" fmla="*/ 219754 w 1010660"/>
                <a:gd name="connsiteY109" fmla="*/ 894487 h 1802203"/>
                <a:gd name="connsiteX110" fmla="*/ 211771 w 1010660"/>
                <a:gd name="connsiteY110" fmla="*/ 889391 h 1802203"/>
                <a:gd name="connsiteX111" fmla="*/ 186801 w 1010660"/>
                <a:gd name="connsiteY111" fmla="*/ 833677 h 1802203"/>
                <a:gd name="connsiteX112" fmla="*/ 87094 w 1010660"/>
                <a:gd name="connsiteY112" fmla="*/ 610992 h 1802203"/>
                <a:gd name="connsiteX113" fmla="*/ 76393 w 1010660"/>
                <a:gd name="connsiteY113" fmla="*/ 607255 h 1802203"/>
                <a:gd name="connsiteX114" fmla="*/ 5222 w 1010660"/>
                <a:gd name="connsiteY114" fmla="*/ 643095 h 1802203"/>
                <a:gd name="connsiteX115" fmla="*/ 1655 w 1010660"/>
                <a:gd name="connsiteY115" fmla="*/ 654306 h 1802203"/>
                <a:gd name="connsiteX116" fmla="*/ 35117 w 1010660"/>
                <a:gd name="connsiteY116" fmla="*/ 727515 h 1802203"/>
                <a:gd name="connsiteX117" fmla="*/ 141789 w 1010660"/>
                <a:gd name="connsiteY117" fmla="*/ 969394 h 1802203"/>
                <a:gd name="connsiteX118" fmla="*/ 138561 w 1010660"/>
                <a:gd name="connsiteY118" fmla="*/ 994194 h 1802203"/>
                <a:gd name="connsiteX119" fmla="*/ 135334 w 1010660"/>
                <a:gd name="connsiteY119" fmla="*/ 999969 h 1802203"/>
                <a:gd name="connsiteX120" fmla="*/ 125143 w 1010660"/>
                <a:gd name="connsiteY120" fmla="*/ 1013897 h 1802203"/>
                <a:gd name="connsiteX121" fmla="*/ 96436 w 1010660"/>
                <a:gd name="connsiteY121" fmla="*/ 1073178 h 1802203"/>
                <a:gd name="connsiteX122" fmla="*/ 96946 w 1010660"/>
                <a:gd name="connsiteY122" fmla="*/ 1119040 h 1802203"/>
                <a:gd name="connsiteX123" fmla="*/ 98305 w 1010660"/>
                <a:gd name="connsiteY123" fmla="*/ 1129062 h 1802203"/>
                <a:gd name="connsiteX124" fmla="*/ 105779 w 1010660"/>
                <a:gd name="connsiteY124" fmla="*/ 1168979 h 1802203"/>
                <a:gd name="connsiteX125" fmla="*/ 120726 w 1010660"/>
                <a:gd name="connsiteY125" fmla="*/ 1260872 h 1802203"/>
                <a:gd name="connsiteX126" fmla="*/ 157076 w 1010660"/>
                <a:gd name="connsiteY126" fmla="*/ 1380793 h 1802203"/>
                <a:gd name="connsiteX127" fmla="*/ 171514 w 1010660"/>
                <a:gd name="connsiteY127" fmla="*/ 1439224 h 1802203"/>
                <a:gd name="connsiteX128" fmla="*/ 162512 w 1010660"/>
                <a:gd name="connsiteY128" fmla="*/ 1504110 h 1802203"/>
                <a:gd name="connsiteX129" fmla="*/ 140430 w 1010660"/>
                <a:gd name="connsiteY129" fmla="*/ 1544197 h 1802203"/>
                <a:gd name="connsiteX130" fmla="*/ 123274 w 1010660"/>
                <a:gd name="connsiteY130" fmla="*/ 1557786 h 1802203"/>
                <a:gd name="connsiteX131" fmla="*/ 94228 w 1010660"/>
                <a:gd name="connsiteY131" fmla="*/ 1563731 h 1802203"/>
                <a:gd name="connsiteX132" fmla="*/ 85226 w 1010660"/>
                <a:gd name="connsiteY132" fmla="*/ 1569167 h 1802203"/>
                <a:gd name="connsiteX133" fmla="*/ 59917 w 1010660"/>
                <a:gd name="connsiteY133" fmla="*/ 1597533 h 1802203"/>
                <a:gd name="connsiteX134" fmla="*/ 47347 w 1010660"/>
                <a:gd name="connsiteY134" fmla="*/ 1636940 h 1802203"/>
                <a:gd name="connsiteX135" fmla="*/ 82848 w 1010660"/>
                <a:gd name="connsiteY135" fmla="*/ 1670233 h 1802203"/>
                <a:gd name="connsiteX136" fmla="*/ 168626 w 1010660"/>
                <a:gd name="connsiteY136" fmla="*/ 1675668 h 1802203"/>
                <a:gd name="connsiteX137" fmla="*/ 225699 w 1010660"/>
                <a:gd name="connsiteY137" fmla="*/ 1626239 h 1802203"/>
                <a:gd name="connsiteX138" fmla="*/ 241496 w 1010660"/>
                <a:gd name="connsiteY138" fmla="*/ 1605007 h 1802203"/>
                <a:gd name="connsiteX139" fmla="*/ 272750 w 1010660"/>
                <a:gd name="connsiteY139" fmla="*/ 1588021 h 1802203"/>
                <a:gd name="connsiteX140" fmla="*/ 282092 w 1010660"/>
                <a:gd name="connsiteY140" fmla="*/ 1593966 h 1802203"/>
                <a:gd name="connsiteX141" fmla="*/ 279884 w 1010660"/>
                <a:gd name="connsiteY141" fmla="*/ 1643055 h 1802203"/>
                <a:gd name="connsiteX142" fmla="*/ 287698 w 1010660"/>
                <a:gd name="connsiteY142" fmla="*/ 1653417 h 1802203"/>
                <a:gd name="connsiteX143" fmla="*/ 291095 w 1010660"/>
                <a:gd name="connsiteY143" fmla="*/ 1645943 h 1802203"/>
                <a:gd name="connsiteX144" fmla="*/ 292963 w 1010660"/>
                <a:gd name="connsiteY144" fmla="*/ 1604327 h 1802203"/>
                <a:gd name="connsiteX145" fmla="*/ 295681 w 1010660"/>
                <a:gd name="connsiteY145" fmla="*/ 1579188 h 1802203"/>
                <a:gd name="connsiteX146" fmla="*/ 311648 w 1010660"/>
                <a:gd name="connsiteY146" fmla="*/ 1549633 h 1802203"/>
                <a:gd name="connsiteX147" fmla="*/ 316234 w 1010660"/>
                <a:gd name="connsiteY147" fmla="*/ 1517190 h 1802203"/>
                <a:gd name="connsiteX148" fmla="*/ 316743 w 1010660"/>
                <a:gd name="connsiteY148" fmla="*/ 1507338 h 1802203"/>
                <a:gd name="connsiteX149" fmla="*/ 313686 w 1010660"/>
                <a:gd name="connsiteY149" fmla="*/ 1474385 h 1802203"/>
                <a:gd name="connsiteX150" fmla="*/ 294662 w 1010660"/>
                <a:gd name="connsiteY150" fmla="*/ 1451794 h 1802203"/>
                <a:gd name="connsiteX151" fmla="*/ 281073 w 1010660"/>
                <a:gd name="connsiteY151" fmla="*/ 1446189 h 1802203"/>
                <a:gd name="connsiteX152" fmla="*/ 272071 w 1010660"/>
                <a:gd name="connsiteY152" fmla="*/ 1439734 h 1802203"/>
                <a:gd name="connsiteX153" fmla="*/ 270542 w 1010660"/>
                <a:gd name="connsiteY153" fmla="*/ 1428863 h 1802203"/>
                <a:gd name="connsiteX154" fmla="*/ 278355 w 1010660"/>
                <a:gd name="connsiteY154" fmla="*/ 1303677 h 1802203"/>
                <a:gd name="connsiteX155" fmla="*/ 285659 w 1010660"/>
                <a:gd name="connsiteY155" fmla="*/ 1212293 h 1802203"/>
                <a:gd name="connsiteX156" fmla="*/ 280564 w 1010660"/>
                <a:gd name="connsiteY156" fmla="*/ 1182398 h 1802203"/>
                <a:gd name="connsiteX157" fmla="*/ 269862 w 1010660"/>
                <a:gd name="connsiteY157" fmla="*/ 1148596 h 1802203"/>
                <a:gd name="connsiteX158" fmla="*/ 278016 w 1010660"/>
                <a:gd name="connsiteY158" fmla="*/ 1137725 h 1802203"/>
                <a:gd name="connsiteX159" fmla="*/ 313686 w 1010660"/>
                <a:gd name="connsiteY159" fmla="*/ 1138234 h 1802203"/>
                <a:gd name="connsiteX160" fmla="*/ 323708 w 1010660"/>
                <a:gd name="connsiteY160" fmla="*/ 1148596 h 1802203"/>
                <a:gd name="connsiteX161" fmla="*/ 337296 w 1010660"/>
                <a:gd name="connsiteY161" fmla="*/ 1174414 h 1802203"/>
                <a:gd name="connsiteX162" fmla="*/ 383668 w 1010660"/>
                <a:gd name="connsiteY162" fmla="*/ 1187663 h 1802203"/>
                <a:gd name="connsiteX163" fmla="*/ 507325 w 1010660"/>
                <a:gd name="connsiteY163" fmla="*/ 1194797 h 1802203"/>
                <a:gd name="connsiteX164" fmla="*/ 517007 w 1010660"/>
                <a:gd name="connsiteY164" fmla="*/ 1204309 h 1802203"/>
                <a:gd name="connsiteX165" fmla="*/ 509194 w 1010660"/>
                <a:gd name="connsiteY165" fmla="*/ 1295524 h 1802203"/>
                <a:gd name="connsiteX166" fmla="*/ 499851 w 1010660"/>
                <a:gd name="connsiteY166" fmla="*/ 1395910 h 1802203"/>
                <a:gd name="connsiteX167" fmla="*/ 506816 w 1010660"/>
                <a:gd name="connsiteY167" fmla="*/ 1404064 h 1802203"/>
                <a:gd name="connsiteX168" fmla="*/ 593104 w 1010660"/>
                <a:gd name="connsiteY168" fmla="*/ 1408140 h 1802203"/>
                <a:gd name="connsiteX169" fmla="*/ 606693 w 1010660"/>
                <a:gd name="connsiteY169" fmla="*/ 1407970 h 1802203"/>
                <a:gd name="connsiteX170" fmla="*/ 615016 w 1010660"/>
                <a:gd name="connsiteY170" fmla="*/ 1416293 h 1802203"/>
                <a:gd name="connsiteX171" fmla="*/ 614167 w 1010660"/>
                <a:gd name="connsiteY171" fmla="*/ 1485936 h 1802203"/>
                <a:gd name="connsiteX172" fmla="*/ 610430 w 1010660"/>
                <a:gd name="connsiteY172" fmla="*/ 1490861 h 1802203"/>
                <a:gd name="connsiteX173" fmla="*/ 560831 w 1010660"/>
                <a:gd name="connsiteY173" fmla="*/ 1486105 h 1802203"/>
                <a:gd name="connsiteX174" fmla="*/ 452801 w 1010660"/>
                <a:gd name="connsiteY174" fmla="*/ 1450945 h 1802203"/>
                <a:gd name="connsiteX175" fmla="*/ 429870 w 1010660"/>
                <a:gd name="connsiteY175" fmla="*/ 1458928 h 1802203"/>
                <a:gd name="connsiteX176" fmla="*/ 428341 w 1010660"/>
                <a:gd name="connsiteY176" fmla="*/ 1467081 h 1802203"/>
                <a:gd name="connsiteX177" fmla="*/ 428171 w 1010660"/>
                <a:gd name="connsiteY177" fmla="*/ 1505300 h 1802203"/>
                <a:gd name="connsiteX178" fmla="*/ 434626 w 1010660"/>
                <a:gd name="connsiteY178" fmla="*/ 1523474 h 1802203"/>
                <a:gd name="connsiteX179" fmla="*/ 438193 w 1010660"/>
                <a:gd name="connsiteY179" fmla="*/ 1531628 h 1802203"/>
                <a:gd name="connsiteX180" fmla="*/ 448214 w 1010660"/>
                <a:gd name="connsiteY180" fmla="*/ 1551671 h 1802203"/>
                <a:gd name="connsiteX181" fmla="*/ 451611 w 1010660"/>
                <a:gd name="connsiteY181" fmla="*/ 1557956 h 1802203"/>
                <a:gd name="connsiteX182" fmla="*/ 446346 w 1010660"/>
                <a:gd name="connsiteY182" fmla="*/ 1561523 h 1802203"/>
                <a:gd name="connsiteX183" fmla="*/ 350715 w 1010660"/>
                <a:gd name="connsiteY183" fmla="*/ 1584454 h 1802203"/>
                <a:gd name="connsiteX184" fmla="*/ 327954 w 1010660"/>
                <a:gd name="connsiteY184" fmla="*/ 1610782 h 1802203"/>
                <a:gd name="connsiteX185" fmla="*/ 327954 w 1010660"/>
                <a:gd name="connsiteY185" fmla="*/ 1649850 h 1802203"/>
                <a:gd name="connsiteX186" fmla="*/ 335428 w 1010660"/>
                <a:gd name="connsiteY186" fmla="*/ 1668194 h 1802203"/>
                <a:gd name="connsiteX187" fmla="*/ 346809 w 1010660"/>
                <a:gd name="connsiteY187" fmla="*/ 1688407 h 1802203"/>
                <a:gd name="connsiteX188" fmla="*/ 351904 w 1010660"/>
                <a:gd name="connsiteY188" fmla="*/ 1693673 h 1802203"/>
                <a:gd name="connsiteX189" fmla="*/ 395558 w 1010660"/>
                <a:gd name="connsiteY189" fmla="*/ 1687219 h 1802203"/>
                <a:gd name="connsiteX190" fmla="*/ 410166 w 1010660"/>
                <a:gd name="connsiteY190" fmla="*/ 1651888 h 1802203"/>
                <a:gd name="connsiteX191" fmla="*/ 398615 w 1010660"/>
                <a:gd name="connsiteY191" fmla="*/ 1632354 h 1802203"/>
                <a:gd name="connsiteX192" fmla="*/ 395388 w 1010660"/>
                <a:gd name="connsiteY192" fmla="*/ 1623182 h 1802203"/>
                <a:gd name="connsiteX193" fmla="*/ 403032 w 1010660"/>
                <a:gd name="connsiteY193" fmla="*/ 1619445 h 1802203"/>
                <a:gd name="connsiteX194" fmla="*/ 500701 w 1010660"/>
                <a:gd name="connsiteY194" fmla="*/ 1603478 h 1802203"/>
                <a:gd name="connsiteX195" fmla="*/ 566606 w 1010660"/>
                <a:gd name="connsiteY195" fmla="*/ 1591928 h 1802203"/>
                <a:gd name="connsiteX196" fmla="*/ 616205 w 1010660"/>
                <a:gd name="connsiteY196" fmla="*/ 1587341 h 1802203"/>
                <a:gd name="connsiteX197" fmla="*/ 638626 w 1010660"/>
                <a:gd name="connsiteY197" fmla="*/ 1604667 h 1802203"/>
                <a:gd name="connsiteX198" fmla="*/ 663935 w 1010660"/>
                <a:gd name="connsiteY198" fmla="*/ 1683312 h 1802203"/>
                <a:gd name="connsiteX199" fmla="*/ 667502 w 1010660"/>
                <a:gd name="connsiteY199" fmla="*/ 1731891 h 1802203"/>
                <a:gd name="connsiteX200" fmla="*/ 665634 w 1010660"/>
                <a:gd name="connsiteY200" fmla="*/ 1757200 h 1802203"/>
                <a:gd name="connsiteX201" fmla="*/ 712345 w 1010660"/>
                <a:gd name="connsiteY201" fmla="*/ 1803402 h 1802203"/>
                <a:gd name="connsiteX202" fmla="*/ 763642 w 1010660"/>
                <a:gd name="connsiteY202" fmla="*/ 1762976 h 1802203"/>
                <a:gd name="connsiteX203" fmla="*/ 760415 w 1010660"/>
                <a:gd name="connsiteY203" fmla="*/ 1742423 h 1802203"/>
                <a:gd name="connsiteX204" fmla="*/ 730860 w 1010660"/>
                <a:gd name="connsiteY204" fmla="*/ 1710319 h 1802203"/>
                <a:gd name="connsiteX205" fmla="*/ 725934 w 1010660"/>
                <a:gd name="connsiteY205" fmla="*/ 1704204 h 1802203"/>
                <a:gd name="connsiteX206" fmla="*/ 695189 w 1010660"/>
                <a:gd name="connsiteY206" fmla="*/ 1594985 h 1802203"/>
                <a:gd name="connsiteX207" fmla="*/ 705890 w 1010660"/>
                <a:gd name="connsiteY207" fmla="*/ 1581736 h 1802203"/>
                <a:gd name="connsiteX208" fmla="*/ 711835 w 1010660"/>
                <a:gd name="connsiteY208" fmla="*/ 1582246 h 1802203"/>
                <a:gd name="connsiteX209" fmla="*/ 783516 w 1010660"/>
                <a:gd name="connsiteY209" fmla="*/ 1589719 h 1802203"/>
                <a:gd name="connsiteX210" fmla="*/ 928236 w 1010660"/>
                <a:gd name="connsiteY210" fmla="*/ 1601270 h 1802203"/>
                <a:gd name="connsiteX211" fmla="*/ 942844 w 1010660"/>
                <a:gd name="connsiteY211" fmla="*/ 1623182 h 1802203"/>
                <a:gd name="connsiteX212" fmla="*/ 943353 w 1010660"/>
                <a:gd name="connsiteY212" fmla="*/ 1639488 h 1802203"/>
                <a:gd name="connsiteX213" fmla="*/ 951506 w 1010660"/>
                <a:gd name="connsiteY213" fmla="*/ 1656984 h 1802203"/>
                <a:gd name="connsiteX214" fmla="*/ 958980 w 1010660"/>
                <a:gd name="connsiteY214" fmla="*/ 1663778 h 1802203"/>
                <a:gd name="connsiteX215" fmla="*/ 989385 w 1010660"/>
                <a:gd name="connsiteY215" fmla="*/ 1666496 h 1802203"/>
                <a:gd name="connsiteX216" fmla="*/ 1002974 w 1010660"/>
                <a:gd name="connsiteY216" fmla="*/ 1659531 h 1802203"/>
                <a:gd name="connsiteX217" fmla="*/ 1010278 w 1010660"/>
                <a:gd name="connsiteY217" fmla="*/ 1613160 h 1802203"/>
                <a:gd name="connsiteX218" fmla="*/ 893245 w 1010660"/>
                <a:gd name="connsiteY218" fmla="*/ 959203 h 1802203"/>
                <a:gd name="connsiteX219" fmla="*/ 911929 w 1010660"/>
                <a:gd name="connsiteY219" fmla="*/ 957674 h 1802203"/>
                <a:gd name="connsiteX220" fmla="*/ 923310 w 1010660"/>
                <a:gd name="connsiteY220" fmla="*/ 963110 h 1802203"/>
                <a:gd name="connsiteX221" fmla="*/ 941655 w 1010660"/>
                <a:gd name="connsiteY221" fmla="*/ 1071989 h 1802203"/>
                <a:gd name="connsiteX222" fmla="*/ 943183 w 1010660"/>
                <a:gd name="connsiteY222" fmla="*/ 1086257 h 1802203"/>
                <a:gd name="connsiteX223" fmla="*/ 942504 w 1010660"/>
                <a:gd name="connsiteY223" fmla="*/ 1086257 h 1802203"/>
                <a:gd name="connsiteX224" fmla="*/ 942504 w 1010660"/>
                <a:gd name="connsiteY224" fmla="*/ 1098147 h 1802203"/>
                <a:gd name="connsiteX225" fmla="*/ 937748 w 1010660"/>
                <a:gd name="connsiteY225" fmla="*/ 1103073 h 1802203"/>
                <a:gd name="connsiteX226" fmla="*/ 932822 w 1010660"/>
                <a:gd name="connsiteY226" fmla="*/ 1098317 h 1802203"/>
                <a:gd name="connsiteX227" fmla="*/ 912269 w 1010660"/>
                <a:gd name="connsiteY227" fmla="*/ 1033261 h 1802203"/>
                <a:gd name="connsiteX228" fmla="*/ 893245 w 1010660"/>
                <a:gd name="connsiteY228" fmla="*/ 974830 h 1802203"/>
                <a:gd name="connsiteX229" fmla="*/ 888998 w 1010660"/>
                <a:gd name="connsiteY229" fmla="*/ 962940 h 1802203"/>
                <a:gd name="connsiteX230" fmla="*/ 893245 w 1010660"/>
                <a:gd name="connsiteY230" fmla="*/ 959203 h 1802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</a:cxnLst>
              <a:rect l="l" t="t" r="r" b="b"/>
              <a:pathLst>
                <a:path w="1010660" h="1802203">
                  <a:moveTo>
                    <a:pt x="1010278" y="1613160"/>
                  </a:moveTo>
                  <a:cubicBezTo>
                    <a:pt x="1009089" y="1607894"/>
                    <a:pt x="1006031" y="1602459"/>
                    <a:pt x="998557" y="1603308"/>
                  </a:cubicBezTo>
                  <a:cubicBezTo>
                    <a:pt x="993801" y="1603818"/>
                    <a:pt x="991253" y="1600760"/>
                    <a:pt x="990404" y="1596344"/>
                  </a:cubicBezTo>
                  <a:cubicBezTo>
                    <a:pt x="989725" y="1592437"/>
                    <a:pt x="989215" y="1588530"/>
                    <a:pt x="988536" y="1584624"/>
                  </a:cubicBezTo>
                  <a:cubicBezTo>
                    <a:pt x="986328" y="1571545"/>
                    <a:pt x="981232" y="1566449"/>
                    <a:pt x="968322" y="1564241"/>
                  </a:cubicBezTo>
                  <a:cubicBezTo>
                    <a:pt x="935879" y="1558975"/>
                    <a:pt x="903606" y="1553540"/>
                    <a:pt x="871163" y="1548444"/>
                  </a:cubicBezTo>
                  <a:cubicBezTo>
                    <a:pt x="830737" y="1542159"/>
                    <a:pt x="790140" y="1536214"/>
                    <a:pt x="749714" y="1529589"/>
                  </a:cubicBezTo>
                  <a:cubicBezTo>
                    <a:pt x="738843" y="1527721"/>
                    <a:pt x="728821" y="1521606"/>
                    <a:pt x="717101" y="1522625"/>
                  </a:cubicBezTo>
                  <a:cubicBezTo>
                    <a:pt x="717271" y="1521946"/>
                    <a:pt x="717441" y="1521096"/>
                    <a:pt x="717441" y="1520417"/>
                  </a:cubicBezTo>
                  <a:cubicBezTo>
                    <a:pt x="724915" y="1519228"/>
                    <a:pt x="732558" y="1518039"/>
                    <a:pt x="740032" y="1517020"/>
                  </a:cubicBezTo>
                  <a:cubicBezTo>
                    <a:pt x="741391" y="1516850"/>
                    <a:pt x="743599" y="1515491"/>
                    <a:pt x="743769" y="1518379"/>
                  </a:cubicBezTo>
                  <a:cubicBezTo>
                    <a:pt x="744109" y="1522795"/>
                    <a:pt x="748015" y="1522455"/>
                    <a:pt x="750563" y="1523474"/>
                  </a:cubicBezTo>
                  <a:cubicBezTo>
                    <a:pt x="768568" y="1530099"/>
                    <a:pt x="786404" y="1525853"/>
                    <a:pt x="804069" y="1521946"/>
                  </a:cubicBezTo>
                  <a:cubicBezTo>
                    <a:pt x="810354" y="1520587"/>
                    <a:pt x="812562" y="1514981"/>
                    <a:pt x="813581" y="1509036"/>
                  </a:cubicBezTo>
                  <a:cubicBezTo>
                    <a:pt x="814600" y="1502922"/>
                    <a:pt x="815110" y="1496637"/>
                    <a:pt x="816129" y="1490522"/>
                  </a:cubicBezTo>
                  <a:cubicBezTo>
                    <a:pt x="817827" y="1479821"/>
                    <a:pt x="815789" y="1474895"/>
                    <a:pt x="806277" y="1469459"/>
                  </a:cubicBezTo>
                  <a:cubicBezTo>
                    <a:pt x="800672" y="1466402"/>
                    <a:pt x="798124" y="1462155"/>
                    <a:pt x="798124" y="1455871"/>
                  </a:cubicBezTo>
                  <a:cubicBezTo>
                    <a:pt x="798124" y="1452473"/>
                    <a:pt x="798124" y="1449076"/>
                    <a:pt x="797274" y="1445849"/>
                  </a:cubicBezTo>
                  <a:cubicBezTo>
                    <a:pt x="795576" y="1439394"/>
                    <a:pt x="791839" y="1438375"/>
                    <a:pt x="786064" y="1441772"/>
                  </a:cubicBezTo>
                  <a:cubicBezTo>
                    <a:pt x="776722" y="1447208"/>
                    <a:pt x="767549" y="1452643"/>
                    <a:pt x="758037" y="1457739"/>
                  </a:cubicBezTo>
                  <a:cubicBezTo>
                    <a:pt x="738164" y="1468440"/>
                    <a:pt x="719649" y="1481349"/>
                    <a:pt x="698586" y="1490012"/>
                  </a:cubicBezTo>
                  <a:cubicBezTo>
                    <a:pt x="689584" y="1493749"/>
                    <a:pt x="685847" y="1491201"/>
                    <a:pt x="685507" y="1481859"/>
                  </a:cubicBezTo>
                  <a:cubicBezTo>
                    <a:pt x="684828" y="1460287"/>
                    <a:pt x="683979" y="1438885"/>
                    <a:pt x="683299" y="1417313"/>
                  </a:cubicBezTo>
                  <a:cubicBezTo>
                    <a:pt x="683129" y="1410688"/>
                    <a:pt x="686526" y="1405932"/>
                    <a:pt x="692302" y="1403214"/>
                  </a:cubicBezTo>
                  <a:cubicBezTo>
                    <a:pt x="697397" y="1400836"/>
                    <a:pt x="703003" y="1399817"/>
                    <a:pt x="708608" y="1399138"/>
                  </a:cubicBezTo>
                  <a:cubicBezTo>
                    <a:pt x="734087" y="1395910"/>
                    <a:pt x="759736" y="1392853"/>
                    <a:pt x="784875" y="1387417"/>
                  </a:cubicBezTo>
                  <a:cubicBezTo>
                    <a:pt x="802710" y="1383681"/>
                    <a:pt x="820375" y="1378755"/>
                    <a:pt x="833794" y="1365675"/>
                  </a:cubicBezTo>
                  <a:cubicBezTo>
                    <a:pt x="864369" y="1335780"/>
                    <a:pt x="892565" y="1303507"/>
                    <a:pt x="910231" y="1264100"/>
                  </a:cubicBezTo>
                  <a:cubicBezTo>
                    <a:pt x="921441" y="1239300"/>
                    <a:pt x="934011" y="1214671"/>
                    <a:pt x="935540" y="1186474"/>
                  </a:cubicBezTo>
                  <a:cubicBezTo>
                    <a:pt x="935710" y="1183417"/>
                    <a:pt x="936219" y="1180020"/>
                    <a:pt x="939616" y="1178661"/>
                  </a:cubicBezTo>
                  <a:cubicBezTo>
                    <a:pt x="949468" y="1174584"/>
                    <a:pt x="955243" y="1165582"/>
                    <a:pt x="960679" y="1157768"/>
                  </a:cubicBezTo>
                  <a:cubicBezTo>
                    <a:pt x="971380" y="1142141"/>
                    <a:pt x="975626" y="1123966"/>
                    <a:pt x="976646" y="1104602"/>
                  </a:cubicBezTo>
                  <a:cubicBezTo>
                    <a:pt x="978684" y="1059590"/>
                    <a:pt x="967473" y="1016615"/>
                    <a:pt x="958301" y="973301"/>
                  </a:cubicBezTo>
                  <a:cubicBezTo>
                    <a:pt x="957451" y="969564"/>
                    <a:pt x="954904" y="965318"/>
                    <a:pt x="956942" y="961751"/>
                  </a:cubicBezTo>
                  <a:cubicBezTo>
                    <a:pt x="961698" y="953767"/>
                    <a:pt x="959150" y="945784"/>
                    <a:pt x="957451" y="937970"/>
                  </a:cubicBezTo>
                  <a:cubicBezTo>
                    <a:pt x="954904" y="925571"/>
                    <a:pt x="953545" y="913511"/>
                    <a:pt x="957961" y="901281"/>
                  </a:cubicBezTo>
                  <a:cubicBezTo>
                    <a:pt x="959150" y="897884"/>
                    <a:pt x="958980" y="894656"/>
                    <a:pt x="957621" y="891259"/>
                  </a:cubicBezTo>
                  <a:cubicBezTo>
                    <a:pt x="953884" y="881407"/>
                    <a:pt x="954054" y="871046"/>
                    <a:pt x="957112" y="861364"/>
                  </a:cubicBezTo>
                  <a:cubicBezTo>
                    <a:pt x="961868" y="845567"/>
                    <a:pt x="962547" y="829770"/>
                    <a:pt x="959829" y="813804"/>
                  </a:cubicBezTo>
                  <a:cubicBezTo>
                    <a:pt x="958980" y="809047"/>
                    <a:pt x="959660" y="804971"/>
                    <a:pt x="962547" y="801064"/>
                  </a:cubicBezTo>
                  <a:cubicBezTo>
                    <a:pt x="971210" y="789174"/>
                    <a:pt x="967813" y="780171"/>
                    <a:pt x="953205" y="776435"/>
                  </a:cubicBezTo>
                  <a:cubicBezTo>
                    <a:pt x="950487" y="775755"/>
                    <a:pt x="947600" y="775246"/>
                    <a:pt x="944882" y="774566"/>
                  </a:cubicBezTo>
                  <a:cubicBezTo>
                    <a:pt x="930953" y="770999"/>
                    <a:pt x="930614" y="770489"/>
                    <a:pt x="930784" y="756561"/>
                  </a:cubicBezTo>
                  <a:cubicBezTo>
                    <a:pt x="930784" y="752315"/>
                    <a:pt x="931293" y="748068"/>
                    <a:pt x="931463" y="743822"/>
                  </a:cubicBezTo>
                  <a:cubicBezTo>
                    <a:pt x="932992" y="712398"/>
                    <a:pt x="939786" y="681483"/>
                    <a:pt x="939107" y="650059"/>
                  </a:cubicBezTo>
                  <a:cubicBezTo>
                    <a:pt x="938767" y="637490"/>
                    <a:pt x="928406" y="630526"/>
                    <a:pt x="916685" y="635112"/>
                  </a:cubicBezTo>
                  <a:cubicBezTo>
                    <a:pt x="902587" y="640547"/>
                    <a:pt x="901228" y="639698"/>
                    <a:pt x="902077" y="624581"/>
                  </a:cubicBezTo>
                  <a:cubicBezTo>
                    <a:pt x="902077" y="623392"/>
                    <a:pt x="902247" y="622372"/>
                    <a:pt x="902417" y="621183"/>
                  </a:cubicBezTo>
                  <a:cubicBezTo>
                    <a:pt x="908702" y="596044"/>
                    <a:pt x="906154" y="570565"/>
                    <a:pt x="907173" y="545087"/>
                  </a:cubicBezTo>
                  <a:cubicBezTo>
                    <a:pt x="908022" y="521816"/>
                    <a:pt x="906324" y="499395"/>
                    <a:pt x="896132" y="478162"/>
                  </a:cubicBezTo>
                  <a:cubicBezTo>
                    <a:pt x="893584" y="472896"/>
                    <a:pt x="890697" y="467631"/>
                    <a:pt x="888489" y="462195"/>
                  </a:cubicBezTo>
                  <a:cubicBezTo>
                    <a:pt x="886620" y="457779"/>
                    <a:pt x="884412" y="452344"/>
                    <a:pt x="887300" y="448267"/>
                  </a:cubicBezTo>
                  <a:cubicBezTo>
                    <a:pt x="892396" y="441303"/>
                    <a:pt x="891376" y="433829"/>
                    <a:pt x="891376" y="426355"/>
                  </a:cubicBezTo>
                  <a:cubicBezTo>
                    <a:pt x="891376" y="415484"/>
                    <a:pt x="898850" y="411238"/>
                    <a:pt x="908702" y="416333"/>
                  </a:cubicBezTo>
                  <a:cubicBezTo>
                    <a:pt x="911759" y="417862"/>
                    <a:pt x="914817" y="420240"/>
                    <a:pt x="919233" y="418881"/>
                  </a:cubicBezTo>
                  <a:cubicBezTo>
                    <a:pt x="916515" y="411747"/>
                    <a:pt x="910401" y="405462"/>
                    <a:pt x="913798" y="397819"/>
                  </a:cubicBezTo>
                  <a:cubicBezTo>
                    <a:pt x="919233" y="385759"/>
                    <a:pt x="916855" y="373359"/>
                    <a:pt x="915836" y="361129"/>
                  </a:cubicBezTo>
                  <a:cubicBezTo>
                    <a:pt x="915326" y="354165"/>
                    <a:pt x="912779" y="346861"/>
                    <a:pt x="915157" y="340067"/>
                  </a:cubicBezTo>
                  <a:cubicBezTo>
                    <a:pt x="922460" y="318834"/>
                    <a:pt x="918724" y="294545"/>
                    <a:pt x="933501" y="275520"/>
                  </a:cubicBezTo>
                  <a:cubicBezTo>
                    <a:pt x="933841" y="258704"/>
                    <a:pt x="943693" y="243417"/>
                    <a:pt x="941315" y="225922"/>
                  </a:cubicBezTo>
                  <a:cubicBezTo>
                    <a:pt x="940296" y="218108"/>
                    <a:pt x="940805" y="210125"/>
                    <a:pt x="940635" y="202141"/>
                  </a:cubicBezTo>
                  <a:cubicBezTo>
                    <a:pt x="940466" y="188213"/>
                    <a:pt x="939616" y="173945"/>
                    <a:pt x="934521" y="161205"/>
                  </a:cubicBezTo>
                  <a:cubicBezTo>
                    <a:pt x="929765" y="148806"/>
                    <a:pt x="933162" y="133348"/>
                    <a:pt x="920592" y="124006"/>
                  </a:cubicBezTo>
                  <a:cubicBezTo>
                    <a:pt x="914307" y="119250"/>
                    <a:pt x="917704" y="111437"/>
                    <a:pt x="914477" y="105661"/>
                  </a:cubicBezTo>
                  <a:cubicBezTo>
                    <a:pt x="907683" y="93262"/>
                    <a:pt x="900379" y="80692"/>
                    <a:pt x="893415" y="67783"/>
                  </a:cubicBezTo>
                  <a:cubicBezTo>
                    <a:pt x="871673" y="27696"/>
                    <a:pt x="841098" y="1028"/>
                    <a:pt x="792858" y="9"/>
                  </a:cubicBezTo>
                  <a:cubicBezTo>
                    <a:pt x="784535" y="-161"/>
                    <a:pt x="778420" y="2047"/>
                    <a:pt x="773834" y="8332"/>
                  </a:cubicBezTo>
                  <a:cubicBezTo>
                    <a:pt x="769078" y="14957"/>
                    <a:pt x="764322" y="21751"/>
                    <a:pt x="760415" y="28885"/>
                  </a:cubicBezTo>
                  <a:cubicBezTo>
                    <a:pt x="755659" y="37718"/>
                    <a:pt x="750393" y="40266"/>
                    <a:pt x="741221" y="35849"/>
                  </a:cubicBezTo>
                  <a:cubicBezTo>
                    <a:pt x="735786" y="33132"/>
                    <a:pt x="730010" y="32112"/>
                    <a:pt x="724235" y="30923"/>
                  </a:cubicBezTo>
                  <a:cubicBezTo>
                    <a:pt x="701814" y="26677"/>
                    <a:pt x="679053" y="25828"/>
                    <a:pt x="656801" y="30074"/>
                  </a:cubicBezTo>
                  <a:cubicBezTo>
                    <a:pt x="628435" y="35510"/>
                    <a:pt x="605674" y="52156"/>
                    <a:pt x="585630" y="72029"/>
                  </a:cubicBezTo>
                  <a:cubicBezTo>
                    <a:pt x="576628" y="81032"/>
                    <a:pt x="569833" y="91903"/>
                    <a:pt x="566946" y="104812"/>
                  </a:cubicBezTo>
                  <a:cubicBezTo>
                    <a:pt x="560831" y="132669"/>
                    <a:pt x="561171" y="161035"/>
                    <a:pt x="560491" y="189232"/>
                  </a:cubicBezTo>
                  <a:cubicBezTo>
                    <a:pt x="560321" y="195347"/>
                    <a:pt x="560831" y="200952"/>
                    <a:pt x="563209" y="206558"/>
                  </a:cubicBezTo>
                  <a:cubicBezTo>
                    <a:pt x="570853" y="224223"/>
                    <a:pt x="569324" y="241888"/>
                    <a:pt x="563379" y="259554"/>
                  </a:cubicBezTo>
                  <a:cubicBezTo>
                    <a:pt x="561510" y="264989"/>
                    <a:pt x="561680" y="270764"/>
                    <a:pt x="561340" y="276370"/>
                  </a:cubicBezTo>
                  <a:cubicBezTo>
                    <a:pt x="560831" y="283334"/>
                    <a:pt x="563039" y="287750"/>
                    <a:pt x="570853" y="288260"/>
                  </a:cubicBezTo>
                  <a:cubicBezTo>
                    <a:pt x="580534" y="288939"/>
                    <a:pt x="584951" y="294205"/>
                    <a:pt x="584781" y="303887"/>
                  </a:cubicBezTo>
                  <a:cubicBezTo>
                    <a:pt x="584781" y="307624"/>
                    <a:pt x="585970" y="311021"/>
                    <a:pt x="590386" y="312380"/>
                  </a:cubicBezTo>
                  <a:cubicBezTo>
                    <a:pt x="604654" y="317136"/>
                    <a:pt x="606353" y="320533"/>
                    <a:pt x="601937" y="335311"/>
                  </a:cubicBezTo>
                  <a:cubicBezTo>
                    <a:pt x="601087" y="338198"/>
                    <a:pt x="600918" y="339897"/>
                    <a:pt x="603635" y="341595"/>
                  </a:cubicBezTo>
                  <a:cubicBezTo>
                    <a:pt x="610599" y="345842"/>
                    <a:pt x="613827" y="352466"/>
                    <a:pt x="616205" y="359940"/>
                  </a:cubicBezTo>
                  <a:cubicBezTo>
                    <a:pt x="619772" y="370981"/>
                    <a:pt x="626227" y="375397"/>
                    <a:pt x="637947" y="374888"/>
                  </a:cubicBezTo>
                  <a:cubicBezTo>
                    <a:pt x="645590" y="374548"/>
                    <a:pt x="653234" y="373869"/>
                    <a:pt x="660708" y="372510"/>
                  </a:cubicBezTo>
                  <a:cubicBezTo>
                    <a:pt x="671239" y="370641"/>
                    <a:pt x="679222" y="374208"/>
                    <a:pt x="685168" y="382362"/>
                  </a:cubicBezTo>
                  <a:cubicBezTo>
                    <a:pt x="689924" y="388646"/>
                    <a:pt x="694000" y="395441"/>
                    <a:pt x="698247" y="402065"/>
                  </a:cubicBezTo>
                  <a:cubicBezTo>
                    <a:pt x="705381" y="413106"/>
                    <a:pt x="705041" y="414975"/>
                    <a:pt x="694680" y="422788"/>
                  </a:cubicBezTo>
                  <a:cubicBezTo>
                    <a:pt x="693321" y="423807"/>
                    <a:pt x="691962" y="424826"/>
                    <a:pt x="690603" y="425846"/>
                  </a:cubicBezTo>
                  <a:cubicBezTo>
                    <a:pt x="675995" y="436547"/>
                    <a:pt x="664954" y="450305"/>
                    <a:pt x="656971" y="466442"/>
                  </a:cubicBezTo>
                  <a:cubicBezTo>
                    <a:pt x="651196" y="478162"/>
                    <a:pt x="649327" y="492091"/>
                    <a:pt x="637607" y="500414"/>
                  </a:cubicBezTo>
                  <a:cubicBezTo>
                    <a:pt x="635399" y="501942"/>
                    <a:pt x="635908" y="505000"/>
                    <a:pt x="635229" y="507378"/>
                  </a:cubicBezTo>
                  <a:cubicBezTo>
                    <a:pt x="632851" y="516890"/>
                    <a:pt x="633021" y="527251"/>
                    <a:pt x="628605" y="536084"/>
                  </a:cubicBezTo>
                  <a:cubicBezTo>
                    <a:pt x="619942" y="553919"/>
                    <a:pt x="611449" y="571754"/>
                    <a:pt x="601597" y="588910"/>
                  </a:cubicBezTo>
                  <a:cubicBezTo>
                    <a:pt x="587499" y="613200"/>
                    <a:pt x="576798" y="638169"/>
                    <a:pt x="576118" y="666876"/>
                  </a:cubicBezTo>
                  <a:cubicBezTo>
                    <a:pt x="575778" y="681993"/>
                    <a:pt x="568474" y="695752"/>
                    <a:pt x="566776" y="710699"/>
                  </a:cubicBezTo>
                  <a:cubicBezTo>
                    <a:pt x="563209" y="740424"/>
                    <a:pt x="558453" y="769980"/>
                    <a:pt x="552847" y="799535"/>
                  </a:cubicBezTo>
                  <a:cubicBezTo>
                    <a:pt x="551998" y="804291"/>
                    <a:pt x="550300" y="808878"/>
                    <a:pt x="547582" y="812784"/>
                  </a:cubicBezTo>
                  <a:cubicBezTo>
                    <a:pt x="543505" y="818390"/>
                    <a:pt x="539768" y="819579"/>
                    <a:pt x="532804" y="815332"/>
                  </a:cubicBezTo>
                  <a:cubicBezTo>
                    <a:pt x="517177" y="805990"/>
                    <a:pt x="505457" y="802253"/>
                    <a:pt x="491189" y="818220"/>
                  </a:cubicBezTo>
                  <a:cubicBezTo>
                    <a:pt x="482866" y="827392"/>
                    <a:pt x="472334" y="835545"/>
                    <a:pt x="458406" y="835885"/>
                  </a:cubicBezTo>
                  <a:cubicBezTo>
                    <a:pt x="440571" y="836395"/>
                    <a:pt x="425114" y="844038"/>
                    <a:pt x="411015" y="853720"/>
                  </a:cubicBezTo>
                  <a:cubicBezTo>
                    <a:pt x="404391" y="858307"/>
                    <a:pt x="400654" y="861024"/>
                    <a:pt x="394199" y="854400"/>
                  </a:cubicBezTo>
                  <a:cubicBezTo>
                    <a:pt x="388424" y="848625"/>
                    <a:pt x="379761" y="850153"/>
                    <a:pt x="375345" y="856948"/>
                  </a:cubicBezTo>
                  <a:cubicBezTo>
                    <a:pt x="372967" y="860854"/>
                    <a:pt x="370249" y="861874"/>
                    <a:pt x="367361" y="858646"/>
                  </a:cubicBezTo>
                  <a:cubicBezTo>
                    <a:pt x="362945" y="853550"/>
                    <a:pt x="359208" y="855759"/>
                    <a:pt x="355471" y="859156"/>
                  </a:cubicBezTo>
                  <a:cubicBezTo>
                    <a:pt x="352414" y="861704"/>
                    <a:pt x="349526" y="864421"/>
                    <a:pt x="346469" y="866800"/>
                  </a:cubicBezTo>
                  <a:cubicBezTo>
                    <a:pt x="337806" y="873934"/>
                    <a:pt x="329143" y="882427"/>
                    <a:pt x="318102" y="884125"/>
                  </a:cubicBezTo>
                  <a:cubicBezTo>
                    <a:pt x="303664" y="886333"/>
                    <a:pt x="289566" y="890240"/>
                    <a:pt x="274788" y="891259"/>
                  </a:cubicBezTo>
                  <a:cubicBezTo>
                    <a:pt x="256444" y="892618"/>
                    <a:pt x="237929" y="891599"/>
                    <a:pt x="219754" y="894487"/>
                  </a:cubicBezTo>
                  <a:cubicBezTo>
                    <a:pt x="214998" y="895166"/>
                    <a:pt x="213469" y="893128"/>
                    <a:pt x="211771" y="889391"/>
                  </a:cubicBezTo>
                  <a:cubicBezTo>
                    <a:pt x="203617" y="870706"/>
                    <a:pt x="195124" y="852192"/>
                    <a:pt x="186801" y="833677"/>
                  </a:cubicBezTo>
                  <a:cubicBezTo>
                    <a:pt x="153509" y="759449"/>
                    <a:pt x="120047" y="685220"/>
                    <a:pt x="87094" y="610992"/>
                  </a:cubicBezTo>
                  <a:cubicBezTo>
                    <a:pt x="84207" y="604707"/>
                    <a:pt x="81998" y="604367"/>
                    <a:pt x="76393" y="607255"/>
                  </a:cubicBezTo>
                  <a:cubicBezTo>
                    <a:pt x="52783" y="619485"/>
                    <a:pt x="29172" y="631545"/>
                    <a:pt x="5222" y="643095"/>
                  </a:cubicBezTo>
                  <a:cubicBezTo>
                    <a:pt x="-1063" y="646153"/>
                    <a:pt x="-893" y="648701"/>
                    <a:pt x="1655" y="654306"/>
                  </a:cubicBezTo>
                  <a:cubicBezTo>
                    <a:pt x="13036" y="678596"/>
                    <a:pt x="23907" y="703225"/>
                    <a:pt x="35117" y="727515"/>
                  </a:cubicBezTo>
                  <a:cubicBezTo>
                    <a:pt x="71807" y="807689"/>
                    <a:pt x="107477" y="888202"/>
                    <a:pt x="141789" y="969394"/>
                  </a:cubicBezTo>
                  <a:cubicBezTo>
                    <a:pt x="145696" y="978567"/>
                    <a:pt x="147904" y="986890"/>
                    <a:pt x="138561" y="994194"/>
                  </a:cubicBezTo>
                  <a:cubicBezTo>
                    <a:pt x="136863" y="995553"/>
                    <a:pt x="135674" y="997931"/>
                    <a:pt x="135334" y="999969"/>
                  </a:cubicBezTo>
                  <a:cubicBezTo>
                    <a:pt x="133975" y="1006254"/>
                    <a:pt x="129729" y="1009991"/>
                    <a:pt x="125143" y="1013897"/>
                  </a:cubicBezTo>
                  <a:cubicBezTo>
                    <a:pt x="107138" y="1029524"/>
                    <a:pt x="94568" y="1047529"/>
                    <a:pt x="96436" y="1073178"/>
                  </a:cubicBezTo>
                  <a:cubicBezTo>
                    <a:pt x="97456" y="1088466"/>
                    <a:pt x="96776" y="1103753"/>
                    <a:pt x="96946" y="1119040"/>
                  </a:cubicBezTo>
                  <a:cubicBezTo>
                    <a:pt x="96946" y="1122437"/>
                    <a:pt x="97286" y="1125835"/>
                    <a:pt x="98305" y="1129062"/>
                  </a:cubicBezTo>
                  <a:cubicBezTo>
                    <a:pt x="102381" y="1142141"/>
                    <a:pt x="104760" y="1155390"/>
                    <a:pt x="105779" y="1168979"/>
                  </a:cubicBezTo>
                  <a:cubicBezTo>
                    <a:pt x="108157" y="1200063"/>
                    <a:pt x="112063" y="1230977"/>
                    <a:pt x="120726" y="1260872"/>
                  </a:cubicBezTo>
                  <a:cubicBezTo>
                    <a:pt x="132277" y="1300959"/>
                    <a:pt x="144676" y="1340876"/>
                    <a:pt x="157076" y="1380793"/>
                  </a:cubicBezTo>
                  <a:cubicBezTo>
                    <a:pt x="163021" y="1399987"/>
                    <a:pt x="167268" y="1419521"/>
                    <a:pt x="171514" y="1439224"/>
                  </a:cubicBezTo>
                  <a:cubicBezTo>
                    <a:pt x="176610" y="1461985"/>
                    <a:pt x="176270" y="1483727"/>
                    <a:pt x="162512" y="1504110"/>
                  </a:cubicBezTo>
                  <a:cubicBezTo>
                    <a:pt x="154019" y="1516680"/>
                    <a:pt x="147394" y="1530609"/>
                    <a:pt x="140430" y="1544197"/>
                  </a:cubicBezTo>
                  <a:cubicBezTo>
                    <a:pt x="136693" y="1551501"/>
                    <a:pt x="131597" y="1556257"/>
                    <a:pt x="123274" y="1557786"/>
                  </a:cubicBezTo>
                  <a:cubicBezTo>
                    <a:pt x="113592" y="1559485"/>
                    <a:pt x="103910" y="1561693"/>
                    <a:pt x="94228" y="1563731"/>
                  </a:cubicBezTo>
                  <a:cubicBezTo>
                    <a:pt x="90661" y="1564580"/>
                    <a:pt x="87604" y="1565599"/>
                    <a:pt x="85226" y="1569167"/>
                  </a:cubicBezTo>
                  <a:cubicBezTo>
                    <a:pt x="78092" y="1579698"/>
                    <a:pt x="70108" y="1589550"/>
                    <a:pt x="59917" y="1597533"/>
                  </a:cubicBezTo>
                  <a:cubicBezTo>
                    <a:pt x="47007" y="1607724"/>
                    <a:pt x="44120" y="1620974"/>
                    <a:pt x="47347" y="1636940"/>
                  </a:cubicBezTo>
                  <a:cubicBezTo>
                    <a:pt x="51424" y="1656984"/>
                    <a:pt x="66202" y="1666156"/>
                    <a:pt x="82848" y="1670233"/>
                  </a:cubicBezTo>
                  <a:cubicBezTo>
                    <a:pt x="110874" y="1677197"/>
                    <a:pt x="139750" y="1680764"/>
                    <a:pt x="168626" y="1675668"/>
                  </a:cubicBezTo>
                  <a:cubicBezTo>
                    <a:pt x="197333" y="1670572"/>
                    <a:pt x="219754" y="1658003"/>
                    <a:pt x="225699" y="1626239"/>
                  </a:cubicBezTo>
                  <a:cubicBezTo>
                    <a:pt x="227398" y="1616897"/>
                    <a:pt x="233343" y="1609763"/>
                    <a:pt x="241496" y="1605007"/>
                  </a:cubicBezTo>
                  <a:cubicBezTo>
                    <a:pt x="251687" y="1599062"/>
                    <a:pt x="262389" y="1593626"/>
                    <a:pt x="272750" y="1588021"/>
                  </a:cubicBezTo>
                  <a:cubicBezTo>
                    <a:pt x="280733" y="1583774"/>
                    <a:pt x="282092" y="1584284"/>
                    <a:pt x="282092" y="1593966"/>
                  </a:cubicBezTo>
                  <a:cubicBezTo>
                    <a:pt x="282262" y="1610272"/>
                    <a:pt x="283621" y="1626749"/>
                    <a:pt x="279884" y="1643055"/>
                  </a:cubicBezTo>
                  <a:cubicBezTo>
                    <a:pt x="278355" y="1649340"/>
                    <a:pt x="284300" y="1652397"/>
                    <a:pt x="287698" y="1653417"/>
                  </a:cubicBezTo>
                  <a:cubicBezTo>
                    <a:pt x="292114" y="1654606"/>
                    <a:pt x="290925" y="1648830"/>
                    <a:pt x="291095" y="1645943"/>
                  </a:cubicBezTo>
                  <a:cubicBezTo>
                    <a:pt x="291944" y="1632184"/>
                    <a:pt x="292284" y="1618256"/>
                    <a:pt x="292963" y="1604327"/>
                  </a:cubicBezTo>
                  <a:cubicBezTo>
                    <a:pt x="293473" y="1595834"/>
                    <a:pt x="293813" y="1587511"/>
                    <a:pt x="295681" y="1579188"/>
                  </a:cubicBezTo>
                  <a:cubicBezTo>
                    <a:pt x="298229" y="1567638"/>
                    <a:pt x="305363" y="1558805"/>
                    <a:pt x="311648" y="1549633"/>
                  </a:cubicBezTo>
                  <a:cubicBezTo>
                    <a:pt x="318612" y="1539441"/>
                    <a:pt x="322349" y="1529250"/>
                    <a:pt x="316234" y="1517190"/>
                  </a:cubicBezTo>
                  <a:cubicBezTo>
                    <a:pt x="314535" y="1513962"/>
                    <a:pt x="315045" y="1510395"/>
                    <a:pt x="316743" y="1507338"/>
                  </a:cubicBezTo>
                  <a:cubicBezTo>
                    <a:pt x="323028" y="1495618"/>
                    <a:pt x="319631" y="1484916"/>
                    <a:pt x="313686" y="1474385"/>
                  </a:cubicBezTo>
                  <a:cubicBezTo>
                    <a:pt x="308760" y="1465553"/>
                    <a:pt x="300947" y="1459268"/>
                    <a:pt x="294662" y="1451794"/>
                  </a:cubicBezTo>
                  <a:cubicBezTo>
                    <a:pt x="290755" y="1447378"/>
                    <a:pt x="287528" y="1444490"/>
                    <a:pt x="281073" y="1446189"/>
                  </a:cubicBezTo>
                  <a:cubicBezTo>
                    <a:pt x="276317" y="1447378"/>
                    <a:pt x="272920" y="1444830"/>
                    <a:pt x="272071" y="1439734"/>
                  </a:cubicBezTo>
                  <a:cubicBezTo>
                    <a:pt x="271391" y="1436167"/>
                    <a:pt x="270882" y="1432430"/>
                    <a:pt x="270542" y="1428863"/>
                  </a:cubicBezTo>
                  <a:cubicBezTo>
                    <a:pt x="266975" y="1386738"/>
                    <a:pt x="275298" y="1345292"/>
                    <a:pt x="278355" y="1303677"/>
                  </a:cubicBezTo>
                  <a:cubicBezTo>
                    <a:pt x="280564" y="1273272"/>
                    <a:pt x="285829" y="1243037"/>
                    <a:pt x="285659" y="1212293"/>
                  </a:cubicBezTo>
                  <a:cubicBezTo>
                    <a:pt x="285659" y="1202101"/>
                    <a:pt x="285150" y="1191230"/>
                    <a:pt x="280564" y="1182398"/>
                  </a:cubicBezTo>
                  <a:cubicBezTo>
                    <a:pt x="274958" y="1171527"/>
                    <a:pt x="273769" y="1159806"/>
                    <a:pt x="269862" y="1148596"/>
                  </a:cubicBezTo>
                  <a:cubicBezTo>
                    <a:pt x="267315" y="1141292"/>
                    <a:pt x="270372" y="1137725"/>
                    <a:pt x="278016" y="1137725"/>
                  </a:cubicBezTo>
                  <a:cubicBezTo>
                    <a:pt x="289906" y="1137555"/>
                    <a:pt x="301796" y="1138404"/>
                    <a:pt x="313686" y="1138234"/>
                  </a:cubicBezTo>
                  <a:cubicBezTo>
                    <a:pt x="321160" y="1138064"/>
                    <a:pt x="324217" y="1140952"/>
                    <a:pt x="323708" y="1148596"/>
                  </a:cubicBezTo>
                  <a:cubicBezTo>
                    <a:pt x="323198" y="1159636"/>
                    <a:pt x="328803" y="1167280"/>
                    <a:pt x="337296" y="1174414"/>
                  </a:cubicBezTo>
                  <a:cubicBezTo>
                    <a:pt x="351055" y="1185625"/>
                    <a:pt x="368041" y="1187154"/>
                    <a:pt x="383668" y="1187663"/>
                  </a:cubicBezTo>
                  <a:cubicBezTo>
                    <a:pt x="424944" y="1189362"/>
                    <a:pt x="466049" y="1193269"/>
                    <a:pt x="507325" y="1194797"/>
                  </a:cubicBezTo>
                  <a:cubicBezTo>
                    <a:pt x="514120" y="1194967"/>
                    <a:pt x="517007" y="1197345"/>
                    <a:pt x="517007" y="1204309"/>
                  </a:cubicBezTo>
                  <a:cubicBezTo>
                    <a:pt x="516837" y="1234884"/>
                    <a:pt x="513100" y="1265289"/>
                    <a:pt x="509194" y="1295524"/>
                  </a:cubicBezTo>
                  <a:cubicBezTo>
                    <a:pt x="504947" y="1328986"/>
                    <a:pt x="502229" y="1362448"/>
                    <a:pt x="499851" y="1395910"/>
                  </a:cubicBezTo>
                  <a:cubicBezTo>
                    <a:pt x="499512" y="1401176"/>
                    <a:pt x="501210" y="1403724"/>
                    <a:pt x="506816" y="1404064"/>
                  </a:cubicBezTo>
                  <a:cubicBezTo>
                    <a:pt x="535522" y="1405592"/>
                    <a:pt x="564228" y="1410688"/>
                    <a:pt x="593104" y="1408140"/>
                  </a:cubicBezTo>
                  <a:cubicBezTo>
                    <a:pt x="597520" y="1407801"/>
                    <a:pt x="602107" y="1407970"/>
                    <a:pt x="606693" y="1407970"/>
                  </a:cubicBezTo>
                  <a:cubicBezTo>
                    <a:pt x="612128" y="1407970"/>
                    <a:pt x="615016" y="1410348"/>
                    <a:pt x="615016" y="1416293"/>
                  </a:cubicBezTo>
                  <a:cubicBezTo>
                    <a:pt x="614676" y="1439564"/>
                    <a:pt x="614506" y="1462665"/>
                    <a:pt x="614167" y="1485936"/>
                  </a:cubicBezTo>
                  <a:cubicBezTo>
                    <a:pt x="614167" y="1488484"/>
                    <a:pt x="614336" y="1491201"/>
                    <a:pt x="610430" y="1490861"/>
                  </a:cubicBezTo>
                  <a:cubicBezTo>
                    <a:pt x="593953" y="1489672"/>
                    <a:pt x="577137" y="1491541"/>
                    <a:pt x="560831" y="1486105"/>
                  </a:cubicBezTo>
                  <a:cubicBezTo>
                    <a:pt x="524991" y="1474046"/>
                    <a:pt x="488980" y="1462325"/>
                    <a:pt x="452801" y="1450945"/>
                  </a:cubicBezTo>
                  <a:cubicBezTo>
                    <a:pt x="438363" y="1446358"/>
                    <a:pt x="436154" y="1447717"/>
                    <a:pt x="429870" y="1458928"/>
                  </a:cubicBezTo>
                  <a:cubicBezTo>
                    <a:pt x="428341" y="1461646"/>
                    <a:pt x="428341" y="1464194"/>
                    <a:pt x="428341" y="1467081"/>
                  </a:cubicBezTo>
                  <a:cubicBezTo>
                    <a:pt x="428341" y="1479821"/>
                    <a:pt x="428511" y="1492560"/>
                    <a:pt x="428171" y="1505300"/>
                  </a:cubicBezTo>
                  <a:cubicBezTo>
                    <a:pt x="428001" y="1512264"/>
                    <a:pt x="428341" y="1518718"/>
                    <a:pt x="434626" y="1523474"/>
                  </a:cubicBezTo>
                  <a:cubicBezTo>
                    <a:pt x="437004" y="1525343"/>
                    <a:pt x="439042" y="1528570"/>
                    <a:pt x="438193" y="1531628"/>
                  </a:cubicBezTo>
                  <a:cubicBezTo>
                    <a:pt x="435645" y="1541479"/>
                    <a:pt x="440571" y="1547085"/>
                    <a:pt x="448214" y="1551671"/>
                  </a:cubicBezTo>
                  <a:cubicBezTo>
                    <a:pt x="450592" y="1553030"/>
                    <a:pt x="451951" y="1555238"/>
                    <a:pt x="451611" y="1557956"/>
                  </a:cubicBezTo>
                  <a:cubicBezTo>
                    <a:pt x="451272" y="1560843"/>
                    <a:pt x="448554" y="1560843"/>
                    <a:pt x="446346" y="1561523"/>
                  </a:cubicBezTo>
                  <a:cubicBezTo>
                    <a:pt x="414582" y="1569846"/>
                    <a:pt x="382988" y="1578679"/>
                    <a:pt x="350715" y="1584454"/>
                  </a:cubicBezTo>
                  <a:cubicBezTo>
                    <a:pt x="336277" y="1587002"/>
                    <a:pt x="327954" y="1598722"/>
                    <a:pt x="327954" y="1610782"/>
                  </a:cubicBezTo>
                  <a:cubicBezTo>
                    <a:pt x="327954" y="1623861"/>
                    <a:pt x="327784" y="1636770"/>
                    <a:pt x="327954" y="1649850"/>
                  </a:cubicBezTo>
                  <a:cubicBezTo>
                    <a:pt x="327954" y="1656984"/>
                    <a:pt x="330332" y="1662929"/>
                    <a:pt x="335428" y="1668194"/>
                  </a:cubicBezTo>
                  <a:cubicBezTo>
                    <a:pt x="340863" y="1673800"/>
                    <a:pt x="346639" y="1679575"/>
                    <a:pt x="346809" y="1688407"/>
                  </a:cubicBezTo>
                  <a:cubicBezTo>
                    <a:pt x="346809" y="1691125"/>
                    <a:pt x="349866" y="1692314"/>
                    <a:pt x="351904" y="1693673"/>
                  </a:cubicBezTo>
                  <a:cubicBezTo>
                    <a:pt x="363285" y="1701317"/>
                    <a:pt x="383498" y="1698259"/>
                    <a:pt x="395558" y="1687219"/>
                  </a:cubicBezTo>
                  <a:cubicBezTo>
                    <a:pt x="405919" y="1677706"/>
                    <a:pt x="408637" y="1664627"/>
                    <a:pt x="410166" y="1651888"/>
                  </a:cubicBezTo>
                  <a:cubicBezTo>
                    <a:pt x="411015" y="1643905"/>
                    <a:pt x="405070" y="1637450"/>
                    <a:pt x="398615" y="1632354"/>
                  </a:cubicBezTo>
                  <a:cubicBezTo>
                    <a:pt x="395728" y="1630146"/>
                    <a:pt x="394539" y="1626919"/>
                    <a:pt x="395388" y="1623182"/>
                  </a:cubicBezTo>
                  <a:cubicBezTo>
                    <a:pt x="396407" y="1619105"/>
                    <a:pt x="400314" y="1619785"/>
                    <a:pt x="403032" y="1619445"/>
                  </a:cubicBezTo>
                  <a:cubicBezTo>
                    <a:pt x="435645" y="1614349"/>
                    <a:pt x="468597" y="1611971"/>
                    <a:pt x="500701" y="1603478"/>
                  </a:cubicBezTo>
                  <a:cubicBezTo>
                    <a:pt x="522103" y="1597703"/>
                    <a:pt x="544694" y="1595665"/>
                    <a:pt x="566606" y="1591928"/>
                  </a:cubicBezTo>
                  <a:cubicBezTo>
                    <a:pt x="583082" y="1589210"/>
                    <a:pt x="599389" y="1584963"/>
                    <a:pt x="616205" y="1587341"/>
                  </a:cubicBezTo>
                  <a:cubicBezTo>
                    <a:pt x="626736" y="1588870"/>
                    <a:pt x="634719" y="1592947"/>
                    <a:pt x="638626" y="1604667"/>
                  </a:cubicBezTo>
                  <a:cubicBezTo>
                    <a:pt x="647629" y="1630655"/>
                    <a:pt x="655952" y="1656984"/>
                    <a:pt x="663935" y="1683312"/>
                  </a:cubicBezTo>
                  <a:cubicBezTo>
                    <a:pt x="668861" y="1699448"/>
                    <a:pt x="672938" y="1715075"/>
                    <a:pt x="667502" y="1731891"/>
                  </a:cubicBezTo>
                  <a:cubicBezTo>
                    <a:pt x="664954" y="1739875"/>
                    <a:pt x="665124" y="1748707"/>
                    <a:pt x="665634" y="1757200"/>
                  </a:cubicBezTo>
                  <a:cubicBezTo>
                    <a:pt x="666993" y="1780471"/>
                    <a:pt x="688735" y="1802043"/>
                    <a:pt x="712345" y="1803402"/>
                  </a:cubicBezTo>
                  <a:cubicBezTo>
                    <a:pt x="734257" y="1804591"/>
                    <a:pt x="759905" y="1784378"/>
                    <a:pt x="763642" y="1762976"/>
                  </a:cubicBezTo>
                  <a:cubicBezTo>
                    <a:pt x="765001" y="1755842"/>
                    <a:pt x="763642" y="1748877"/>
                    <a:pt x="760415" y="1742423"/>
                  </a:cubicBezTo>
                  <a:cubicBezTo>
                    <a:pt x="753791" y="1728664"/>
                    <a:pt x="742580" y="1719152"/>
                    <a:pt x="730860" y="1710319"/>
                  </a:cubicBezTo>
                  <a:cubicBezTo>
                    <a:pt x="728482" y="1708451"/>
                    <a:pt x="726783" y="1707092"/>
                    <a:pt x="725934" y="1704204"/>
                  </a:cubicBezTo>
                  <a:cubicBezTo>
                    <a:pt x="714553" y="1668024"/>
                    <a:pt x="702663" y="1632184"/>
                    <a:pt x="695189" y="1594985"/>
                  </a:cubicBezTo>
                  <a:cubicBezTo>
                    <a:pt x="692811" y="1583435"/>
                    <a:pt x="694000" y="1581906"/>
                    <a:pt x="705890" y="1581736"/>
                  </a:cubicBezTo>
                  <a:cubicBezTo>
                    <a:pt x="707929" y="1581736"/>
                    <a:pt x="709797" y="1582076"/>
                    <a:pt x="711835" y="1582246"/>
                  </a:cubicBezTo>
                  <a:cubicBezTo>
                    <a:pt x="735786" y="1584793"/>
                    <a:pt x="759566" y="1587681"/>
                    <a:pt x="783516" y="1589719"/>
                  </a:cubicBezTo>
                  <a:cubicBezTo>
                    <a:pt x="831756" y="1593626"/>
                    <a:pt x="879996" y="1596514"/>
                    <a:pt x="928236" y="1601270"/>
                  </a:cubicBezTo>
                  <a:cubicBezTo>
                    <a:pt x="948449" y="1603308"/>
                    <a:pt x="948449" y="1603138"/>
                    <a:pt x="942844" y="1623182"/>
                  </a:cubicBezTo>
                  <a:cubicBezTo>
                    <a:pt x="941315" y="1628617"/>
                    <a:pt x="939446" y="1634732"/>
                    <a:pt x="943353" y="1639488"/>
                  </a:cubicBezTo>
                  <a:cubicBezTo>
                    <a:pt x="947600" y="1644754"/>
                    <a:pt x="950148" y="1650529"/>
                    <a:pt x="951506" y="1656984"/>
                  </a:cubicBezTo>
                  <a:cubicBezTo>
                    <a:pt x="952356" y="1661060"/>
                    <a:pt x="954734" y="1662759"/>
                    <a:pt x="958980" y="1663778"/>
                  </a:cubicBezTo>
                  <a:cubicBezTo>
                    <a:pt x="969002" y="1665986"/>
                    <a:pt x="979193" y="1665816"/>
                    <a:pt x="989385" y="1666496"/>
                  </a:cubicBezTo>
                  <a:cubicBezTo>
                    <a:pt x="996179" y="1667005"/>
                    <a:pt x="999916" y="1664118"/>
                    <a:pt x="1002974" y="1659531"/>
                  </a:cubicBezTo>
                  <a:cubicBezTo>
                    <a:pt x="1012656" y="1645263"/>
                    <a:pt x="1014015" y="1629297"/>
                    <a:pt x="1010278" y="1613160"/>
                  </a:cubicBezTo>
                  <a:close/>
                  <a:moveTo>
                    <a:pt x="893245" y="959203"/>
                  </a:moveTo>
                  <a:cubicBezTo>
                    <a:pt x="900379" y="964808"/>
                    <a:pt x="906154" y="960732"/>
                    <a:pt x="911929" y="957674"/>
                  </a:cubicBezTo>
                  <a:cubicBezTo>
                    <a:pt x="921611" y="952748"/>
                    <a:pt x="921611" y="952578"/>
                    <a:pt x="923310" y="963110"/>
                  </a:cubicBezTo>
                  <a:cubicBezTo>
                    <a:pt x="929425" y="999459"/>
                    <a:pt x="935540" y="1035639"/>
                    <a:pt x="941655" y="1071989"/>
                  </a:cubicBezTo>
                  <a:cubicBezTo>
                    <a:pt x="942504" y="1076745"/>
                    <a:pt x="942674" y="1081501"/>
                    <a:pt x="943183" y="1086257"/>
                  </a:cubicBezTo>
                  <a:cubicBezTo>
                    <a:pt x="943013" y="1086257"/>
                    <a:pt x="942844" y="1086257"/>
                    <a:pt x="942504" y="1086257"/>
                  </a:cubicBezTo>
                  <a:cubicBezTo>
                    <a:pt x="942504" y="1090164"/>
                    <a:pt x="942674" y="1094241"/>
                    <a:pt x="942504" y="1098147"/>
                  </a:cubicBezTo>
                  <a:cubicBezTo>
                    <a:pt x="942334" y="1100865"/>
                    <a:pt x="940805" y="1103073"/>
                    <a:pt x="937748" y="1103073"/>
                  </a:cubicBezTo>
                  <a:cubicBezTo>
                    <a:pt x="934690" y="1103243"/>
                    <a:pt x="933501" y="1101205"/>
                    <a:pt x="932822" y="1098317"/>
                  </a:cubicBezTo>
                  <a:cubicBezTo>
                    <a:pt x="928066" y="1076066"/>
                    <a:pt x="919573" y="1054833"/>
                    <a:pt x="912269" y="1033261"/>
                  </a:cubicBezTo>
                  <a:cubicBezTo>
                    <a:pt x="905645" y="1013897"/>
                    <a:pt x="897152" y="995213"/>
                    <a:pt x="893245" y="974830"/>
                  </a:cubicBezTo>
                  <a:cubicBezTo>
                    <a:pt x="892565" y="970753"/>
                    <a:pt x="888828" y="967526"/>
                    <a:pt x="888998" y="962940"/>
                  </a:cubicBezTo>
                  <a:cubicBezTo>
                    <a:pt x="888998" y="960562"/>
                    <a:pt x="889508" y="956145"/>
                    <a:pt x="893245" y="959203"/>
                  </a:cubicBezTo>
                  <a:close/>
                </a:path>
              </a:pathLst>
            </a:custGeom>
            <a:grpFill/>
            <a:ln w="169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7404728D-A704-43B8-ADD8-E17F45397AE8}"/>
              </a:ext>
            </a:extLst>
          </p:cNvPr>
          <p:cNvSpPr txBox="1"/>
          <p:nvPr/>
        </p:nvSpPr>
        <p:spPr>
          <a:xfrm>
            <a:off x="8996570" y="3668067"/>
            <a:ext cx="1585293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Simply Impress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Your Audience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D9DFAD-10C0-4FE1-8B9D-E303E99E89A1}"/>
              </a:ext>
            </a:extLst>
          </p:cNvPr>
          <p:cNvSpPr txBox="1"/>
          <p:nvPr/>
        </p:nvSpPr>
        <p:spPr>
          <a:xfrm>
            <a:off x="1524002" y="3668067"/>
            <a:ext cx="1653249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Simply Impress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Your Audience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BA93C2-1C50-4924-8E82-42EE30DDCA17}"/>
              </a:ext>
            </a:extLst>
          </p:cNvPr>
          <p:cNvSpPr txBox="1"/>
          <p:nvPr/>
        </p:nvSpPr>
        <p:spPr>
          <a:xfrm>
            <a:off x="2061648" y="5260648"/>
            <a:ext cx="1751086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Simply Impress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Your Audience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AF3DC5-C420-476B-935C-C3F854DA72E3}"/>
              </a:ext>
            </a:extLst>
          </p:cNvPr>
          <p:cNvSpPr txBox="1"/>
          <p:nvPr/>
        </p:nvSpPr>
        <p:spPr>
          <a:xfrm>
            <a:off x="8489238" y="5260648"/>
            <a:ext cx="1585293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Simply Impress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Your Audience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3B3A7F0-3602-4525-8020-F8176790C739}"/>
              </a:ext>
            </a:extLst>
          </p:cNvPr>
          <p:cNvGrpSpPr/>
          <p:nvPr/>
        </p:nvGrpSpPr>
        <p:grpSpPr>
          <a:xfrm>
            <a:off x="8397268" y="1772315"/>
            <a:ext cx="3060000" cy="1119953"/>
            <a:chOff x="6760489" y="1552506"/>
            <a:chExt cx="1947202" cy="1119953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1DF0554-A73E-4E04-A557-BB550CECDC00}"/>
                </a:ext>
              </a:extLst>
            </p:cNvPr>
            <p:cNvSpPr txBox="1"/>
            <p:nvPr/>
          </p:nvSpPr>
          <p:spPr>
            <a:xfrm>
              <a:off x="6760489" y="1552506"/>
              <a:ext cx="1947202" cy="50783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700" b="1" i="0" u="none" strike="noStrike" kern="1200" cap="none" spc="0" normalizeH="0" baseline="0" noProof="0" dirty="0">
                  <a:ln>
                    <a:noFill/>
                  </a:ln>
                  <a:solidFill>
                    <a:srgbClr val="2FC5FA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Contents Here</a:t>
              </a:r>
              <a:endParaRPr kumimoji="0" lang="ko-KR" altLang="en-US" sz="2700" b="1" i="0" u="none" strike="noStrike" kern="1200" cap="none" spc="0" normalizeH="0" baseline="0" noProof="0" dirty="0">
                <a:ln>
                  <a:noFill/>
                </a:ln>
                <a:solidFill>
                  <a:srgbClr val="2FC5FA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FCAC7AC-6DAB-469B-B401-3158200D6AA2}"/>
                </a:ext>
              </a:extLst>
            </p:cNvPr>
            <p:cNvSpPr txBox="1"/>
            <p:nvPr/>
          </p:nvSpPr>
          <p:spPr>
            <a:xfrm>
              <a:off x="6760489" y="2026128"/>
              <a:ext cx="194720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You can simply impress your audience and add a unique zing and appeal to your Presentations. 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88D2294-E182-43CA-B569-511A0655DF58}"/>
              </a:ext>
            </a:extLst>
          </p:cNvPr>
          <p:cNvGrpSpPr/>
          <p:nvPr/>
        </p:nvGrpSpPr>
        <p:grpSpPr>
          <a:xfrm>
            <a:off x="738555" y="1779360"/>
            <a:ext cx="3060000" cy="1112909"/>
            <a:chOff x="6760489" y="1552506"/>
            <a:chExt cx="1947202" cy="1112909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EB729D8-28D9-4ADC-9810-E076E517B813}"/>
                </a:ext>
              </a:extLst>
            </p:cNvPr>
            <p:cNvSpPr txBox="1"/>
            <p:nvPr/>
          </p:nvSpPr>
          <p:spPr>
            <a:xfrm>
              <a:off x="6760489" y="1552506"/>
              <a:ext cx="1947202" cy="50783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700" b="1" i="0" u="none" strike="noStrike" kern="1200" cap="none" spc="0" normalizeH="0" baseline="0" noProof="0" dirty="0">
                  <a:ln>
                    <a:noFill/>
                  </a:ln>
                  <a:solidFill>
                    <a:srgbClr val="33E97C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Contents Here</a:t>
              </a:r>
              <a:endParaRPr kumimoji="0" lang="ko-KR" altLang="en-US" sz="2700" b="1" i="0" u="none" strike="noStrike" kern="1200" cap="none" spc="0" normalizeH="0" baseline="0" noProof="0" dirty="0">
                <a:ln>
                  <a:noFill/>
                </a:ln>
                <a:solidFill>
                  <a:srgbClr val="33E97C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97265F2-84E2-4CAB-BDFE-A76034518045}"/>
                </a:ext>
              </a:extLst>
            </p:cNvPr>
            <p:cNvSpPr txBox="1"/>
            <p:nvPr/>
          </p:nvSpPr>
          <p:spPr>
            <a:xfrm>
              <a:off x="6760489" y="2019084"/>
              <a:ext cx="194720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You can simply impress your audience and add a unique zing and appeal to your Presentations. </a:t>
              </a:r>
            </a:p>
          </p:txBody>
        </p:sp>
      </p:grpSp>
      <p:sp>
        <p:nvSpPr>
          <p:cNvPr id="16" name="L-Shape 15">
            <a:extLst>
              <a:ext uri="{FF2B5EF4-FFF2-40B4-BE49-F238E27FC236}">
                <a16:creationId xmlns:a16="http://schemas.microsoft.com/office/drawing/2014/main" id="{E94FE4E2-2511-4A34-AD7A-B2F5C89AAACD}"/>
              </a:ext>
            </a:extLst>
          </p:cNvPr>
          <p:cNvSpPr/>
          <p:nvPr/>
        </p:nvSpPr>
        <p:spPr>
          <a:xfrm rot="2700000">
            <a:off x="7952270" y="2138901"/>
            <a:ext cx="375843" cy="375843"/>
          </a:xfrm>
          <a:prstGeom prst="corner">
            <a:avLst>
              <a:gd name="adj1" fmla="val 20835"/>
              <a:gd name="adj2" fmla="val 24335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7" name="L-Shape 16">
            <a:extLst>
              <a:ext uri="{FF2B5EF4-FFF2-40B4-BE49-F238E27FC236}">
                <a16:creationId xmlns:a16="http://schemas.microsoft.com/office/drawing/2014/main" id="{14C0A9E1-5E23-472B-8059-55D59E5C17E9}"/>
              </a:ext>
            </a:extLst>
          </p:cNvPr>
          <p:cNvSpPr/>
          <p:nvPr/>
        </p:nvSpPr>
        <p:spPr>
          <a:xfrm rot="13500000">
            <a:off x="3903238" y="2138902"/>
            <a:ext cx="375843" cy="375843"/>
          </a:xfrm>
          <a:prstGeom prst="corner">
            <a:avLst>
              <a:gd name="adj1" fmla="val 20835"/>
              <a:gd name="adj2" fmla="val 2433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0" name="Rounded Rectangle 5">
            <a:extLst>
              <a:ext uri="{FF2B5EF4-FFF2-40B4-BE49-F238E27FC236}">
                <a16:creationId xmlns:a16="http://schemas.microsoft.com/office/drawing/2014/main" id="{6A96F657-5E04-4A98-86D3-540F28D9095B}"/>
              </a:ext>
            </a:extLst>
          </p:cNvPr>
          <p:cNvSpPr/>
          <p:nvPr/>
        </p:nvSpPr>
        <p:spPr>
          <a:xfrm flipH="1">
            <a:off x="8415224" y="3808720"/>
            <a:ext cx="391682" cy="323114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1" name="Teardrop 1">
            <a:extLst>
              <a:ext uri="{FF2B5EF4-FFF2-40B4-BE49-F238E27FC236}">
                <a16:creationId xmlns:a16="http://schemas.microsoft.com/office/drawing/2014/main" id="{E7383128-143C-4A29-A12A-9A034A2FFF82}"/>
              </a:ext>
            </a:extLst>
          </p:cNvPr>
          <p:cNvSpPr/>
          <p:nvPr/>
        </p:nvSpPr>
        <p:spPr>
          <a:xfrm rot="18805991">
            <a:off x="3390724" y="3772030"/>
            <a:ext cx="376862" cy="372930"/>
          </a:xfrm>
          <a:custGeom>
            <a:avLst/>
            <a:gdLst/>
            <a:ahLst/>
            <a:cxnLst/>
            <a:rect l="l" t="t" r="r" b="b"/>
            <a:pathLst>
              <a:path w="1807241" h="1788383">
                <a:moveTo>
                  <a:pt x="712876" y="1117592"/>
                </a:moveTo>
                <a:cubicBezTo>
                  <a:pt x="771173" y="1181828"/>
                  <a:pt x="811089" y="1255910"/>
                  <a:pt x="847925" y="1348018"/>
                </a:cubicBezTo>
                <a:cubicBezTo>
                  <a:pt x="814544" y="1418896"/>
                  <a:pt x="753893" y="1474052"/>
                  <a:pt x="679064" y="1498332"/>
                </a:cubicBezTo>
                <a:lnTo>
                  <a:pt x="308226" y="1106637"/>
                </a:lnTo>
                <a:cubicBezTo>
                  <a:pt x="336560" y="1033247"/>
                  <a:pt x="394949" y="975701"/>
                  <a:pt x="467546" y="946245"/>
                </a:cubicBezTo>
                <a:cubicBezTo>
                  <a:pt x="577903" y="998968"/>
                  <a:pt x="654580" y="1053357"/>
                  <a:pt x="712876" y="1117592"/>
                </a:cubicBezTo>
                <a:close/>
                <a:moveTo>
                  <a:pt x="1038527" y="398886"/>
                </a:moveTo>
                <a:lnTo>
                  <a:pt x="1405560" y="786562"/>
                </a:lnTo>
                <a:cubicBezTo>
                  <a:pt x="1374476" y="799049"/>
                  <a:pt x="1340402" y="804299"/>
                  <a:pt x="1305054" y="803332"/>
                </a:cubicBezTo>
                <a:lnTo>
                  <a:pt x="1008167" y="795212"/>
                </a:lnTo>
                <a:lnTo>
                  <a:pt x="1016288" y="498325"/>
                </a:lnTo>
                <a:cubicBezTo>
                  <a:pt x="1017255" y="462976"/>
                  <a:pt x="1024360" y="429240"/>
                  <a:pt x="1038527" y="398886"/>
                </a:cubicBezTo>
                <a:close/>
                <a:moveTo>
                  <a:pt x="1097925" y="218888"/>
                </a:moveTo>
                <a:cubicBezTo>
                  <a:pt x="992582" y="279303"/>
                  <a:pt x="921871" y="392886"/>
                  <a:pt x="921053" y="523256"/>
                </a:cubicBezTo>
                <a:lnTo>
                  <a:pt x="919136" y="828763"/>
                </a:lnTo>
                <a:lnTo>
                  <a:pt x="830924" y="915875"/>
                </a:lnTo>
                <a:lnTo>
                  <a:pt x="525417" y="913958"/>
                </a:lnTo>
                <a:cubicBezTo>
                  <a:pt x="403891" y="913196"/>
                  <a:pt x="296188" y="973343"/>
                  <a:pt x="234366" y="1067831"/>
                </a:cubicBezTo>
                <a:lnTo>
                  <a:pt x="710285" y="1570519"/>
                </a:lnTo>
                <a:cubicBezTo>
                  <a:pt x="811872" y="1510375"/>
                  <a:pt x="878808" y="1399439"/>
                  <a:pt x="879603" y="1272618"/>
                </a:cubicBezTo>
                <a:lnTo>
                  <a:pt x="881520" y="967111"/>
                </a:lnTo>
                <a:lnTo>
                  <a:pt x="969732" y="879999"/>
                </a:lnTo>
                <a:lnTo>
                  <a:pt x="1275239" y="881916"/>
                </a:lnTo>
                <a:cubicBezTo>
                  <a:pt x="1400271" y="882701"/>
                  <a:pt x="1510670" y="819011"/>
                  <a:pt x="1573529" y="721242"/>
                </a:cubicBezTo>
                <a:close/>
                <a:moveTo>
                  <a:pt x="1162945" y="27894"/>
                </a:moveTo>
                <a:lnTo>
                  <a:pt x="1782798" y="682611"/>
                </a:lnTo>
                <a:cubicBezTo>
                  <a:pt x="1816692" y="718411"/>
                  <a:pt x="1815147" y="774907"/>
                  <a:pt x="1779347" y="808801"/>
                </a:cubicBezTo>
                <a:cubicBezTo>
                  <a:pt x="1743547" y="842694"/>
                  <a:pt x="1687050" y="841149"/>
                  <a:pt x="1653157" y="805349"/>
                </a:cubicBezTo>
                <a:lnTo>
                  <a:pt x="1644015" y="795693"/>
                </a:lnTo>
                <a:cubicBezTo>
                  <a:pt x="1561789" y="910282"/>
                  <a:pt x="1426630" y="983636"/>
                  <a:pt x="1274606" y="982683"/>
                </a:cubicBezTo>
                <a:lnTo>
                  <a:pt x="980378" y="980836"/>
                </a:lnTo>
                <a:lnTo>
                  <a:pt x="980378" y="1270380"/>
                </a:lnTo>
                <a:cubicBezTo>
                  <a:pt x="980378" y="1427425"/>
                  <a:pt x="901198" y="1565976"/>
                  <a:pt x="779756" y="1647056"/>
                </a:cubicBezTo>
                <a:cubicBezTo>
                  <a:pt x="807405" y="1681913"/>
                  <a:pt x="803595" y="1732594"/>
                  <a:pt x="770486" y="1763941"/>
                </a:cubicBezTo>
                <a:cubicBezTo>
                  <a:pt x="734686" y="1797834"/>
                  <a:pt x="678189" y="1796289"/>
                  <a:pt x="644296" y="1760489"/>
                </a:cubicBezTo>
                <a:lnTo>
                  <a:pt x="24442" y="1105772"/>
                </a:lnTo>
                <a:cubicBezTo>
                  <a:pt x="-9451" y="1069973"/>
                  <a:pt x="-7906" y="1013476"/>
                  <a:pt x="27894" y="979583"/>
                </a:cubicBezTo>
                <a:cubicBezTo>
                  <a:pt x="63694" y="945689"/>
                  <a:pt x="120190" y="947235"/>
                  <a:pt x="154084" y="983034"/>
                </a:cubicBezTo>
                <a:lnTo>
                  <a:pt x="163237" y="992702"/>
                </a:lnTo>
                <a:cubicBezTo>
                  <a:pt x="244774" y="882877"/>
                  <a:pt x="375836" y="813180"/>
                  <a:pt x="523178" y="813180"/>
                </a:cubicBezTo>
                <a:lnTo>
                  <a:pt x="818460" y="813180"/>
                </a:lnTo>
                <a:lnTo>
                  <a:pt x="820284" y="522622"/>
                </a:lnTo>
                <a:cubicBezTo>
                  <a:pt x="821285" y="363119"/>
                  <a:pt x="903845" y="223207"/>
                  <a:pt x="1028952" y="143673"/>
                </a:cubicBezTo>
                <a:cubicBezTo>
                  <a:pt x="999689" y="108599"/>
                  <a:pt x="1002953" y="56445"/>
                  <a:pt x="1036755" y="24443"/>
                </a:cubicBezTo>
                <a:cubicBezTo>
                  <a:pt x="1072555" y="-9451"/>
                  <a:pt x="1129052" y="-7906"/>
                  <a:pt x="1162945" y="278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2" name="Donut 39">
            <a:extLst>
              <a:ext uri="{FF2B5EF4-FFF2-40B4-BE49-F238E27FC236}">
                <a16:creationId xmlns:a16="http://schemas.microsoft.com/office/drawing/2014/main" id="{F949E12D-36D8-40D6-9675-C4707B11EAE5}"/>
              </a:ext>
            </a:extLst>
          </p:cNvPr>
          <p:cNvSpPr/>
          <p:nvPr/>
        </p:nvSpPr>
        <p:spPr>
          <a:xfrm>
            <a:off x="7878408" y="5320192"/>
            <a:ext cx="404132" cy="40413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152300" y="922782"/>
                </a:moveTo>
                <a:lnTo>
                  <a:pt x="2354400" y="1620000"/>
                </a:lnTo>
                <a:lnTo>
                  <a:pt x="1152300" y="2317218"/>
                </a:lnTo>
                <a:close/>
                <a:moveTo>
                  <a:pt x="1620000" y="342403"/>
                </a:moveTo>
                <a:cubicBezTo>
                  <a:pt x="914403" y="342403"/>
                  <a:pt x="342403" y="914403"/>
                  <a:pt x="342403" y="1620000"/>
                </a:cubicBezTo>
                <a:cubicBezTo>
                  <a:pt x="342403" y="2325597"/>
                  <a:pt x="914403" y="2897597"/>
                  <a:pt x="1620000" y="2897597"/>
                </a:cubicBezTo>
                <a:cubicBezTo>
                  <a:pt x="2325597" y="2897597"/>
                  <a:pt x="2897597" y="2325597"/>
                  <a:pt x="2897597" y="1620000"/>
                </a:cubicBezTo>
                <a:cubicBezTo>
                  <a:pt x="2897597" y="914403"/>
                  <a:pt x="2325597" y="342403"/>
                  <a:pt x="1620000" y="342403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3" name="Rectangle 36">
            <a:extLst>
              <a:ext uri="{FF2B5EF4-FFF2-40B4-BE49-F238E27FC236}">
                <a16:creationId xmlns:a16="http://schemas.microsoft.com/office/drawing/2014/main" id="{70121ED9-224D-4DC3-B465-181B750D04AD}"/>
              </a:ext>
            </a:extLst>
          </p:cNvPr>
          <p:cNvSpPr/>
          <p:nvPr/>
        </p:nvSpPr>
        <p:spPr>
          <a:xfrm>
            <a:off x="4024947" y="5369570"/>
            <a:ext cx="365319" cy="305377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726EA99-C699-475B-9A89-66FEFF82C84F}"/>
              </a:ext>
            </a:extLst>
          </p:cNvPr>
          <p:cNvSpPr txBox="1"/>
          <p:nvPr/>
        </p:nvSpPr>
        <p:spPr>
          <a:xfrm>
            <a:off x="935353" y="4215662"/>
            <a:ext cx="2874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FZShuTi" pitchFamily="2" charset="-122"/>
                <a:cs typeface="Arial" pitchFamily="34" charset="0"/>
              </a:rPr>
              <a:t>Get a modern PowerPoint  Presentation that is beautifully designed.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9E1F599-EBB1-40FD-BE73-2DCB85430C5C}"/>
              </a:ext>
            </a:extLst>
          </p:cNvPr>
          <p:cNvSpPr txBox="1"/>
          <p:nvPr/>
        </p:nvSpPr>
        <p:spPr>
          <a:xfrm>
            <a:off x="1622774" y="5783868"/>
            <a:ext cx="2874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FZShuTi" pitchFamily="2" charset="-122"/>
                <a:cs typeface="Arial" pitchFamily="34" charset="0"/>
              </a:rPr>
              <a:t>Get a modern PowerPoint  Presentation that is beautifully designed.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5569D7F-521D-4930-AD99-B63848A748FD}"/>
              </a:ext>
            </a:extLst>
          </p:cNvPr>
          <p:cNvSpPr txBox="1"/>
          <p:nvPr/>
        </p:nvSpPr>
        <p:spPr>
          <a:xfrm>
            <a:off x="8304752" y="4215662"/>
            <a:ext cx="2874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FZShuTi" pitchFamily="2" charset="-122"/>
                <a:cs typeface="Arial" pitchFamily="34" charset="0"/>
              </a:rPr>
              <a:t>Get a modern PowerPoint  Presentation that is beautifully designed.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4CD99AD-D114-4929-8700-0F7EE90D5BDA}"/>
              </a:ext>
            </a:extLst>
          </p:cNvPr>
          <p:cNvSpPr txBox="1"/>
          <p:nvPr/>
        </p:nvSpPr>
        <p:spPr>
          <a:xfrm>
            <a:off x="7771400" y="5783868"/>
            <a:ext cx="2874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FZShuTi" pitchFamily="2" charset="-122"/>
                <a:cs typeface="Arial" pitchFamily="34" charset="0"/>
              </a:rPr>
              <a:t>Get a modern PowerPoint  Presentation that is beautifully designed.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871237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43F6E2A4-1CB5-48AC-B34B-26659260287E}"/>
              </a:ext>
            </a:extLst>
          </p:cNvPr>
          <p:cNvSpPr>
            <a:spLocks noGrp="1"/>
          </p:cNvSpPr>
          <p:nvPr>
            <p:ph type="pic" idx="14"/>
          </p:nvPr>
        </p:nvSpPr>
        <p:spPr/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5073A88A-5CDF-4FD0-A13A-C09538BF5158}"/>
              </a:ext>
            </a:extLst>
          </p:cNvPr>
          <p:cNvSpPr/>
          <p:nvPr/>
        </p:nvSpPr>
        <p:spPr>
          <a:xfrm>
            <a:off x="3679724" y="0"/>
            <a:ext cx="3654526" cy="5805796"/>
          </a:xfrm>
          <a:custGeom>
            <a:avLst/>
            <a:gdLst>
              <a:gd name="connsiteX0" fmla="*/ 3470586 w 3654526"/>
              <a:gd name="connsiteY0" fmla="*/ 0 h 5805796"/>
              <a:gd name="connsiteX1" fmla="*/ 3654526 w 3654526"/>
              <a:gd name="connsiteY1" fmla="*/ 0 h 5805796"/>
              <a:gd name="connsiteX2" fmla="*/ 92923 w 3654526"/>
              <a:gd name="connsiteY2" fmla="*/ 5805796 h 5805796"/>
              <a:gd name="connsiteX3" fmla="*/ 0 w 3654526"/>
              <a:gd name="connsiteY3" fmla="*/ 5657428 h 58057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4526" h="5805796">
                <a:moveTo>
                  <a:pt x="3470586" y="0"/>
                </a:moveTo>
                <a:lnTo>
                  <a:pt x="3654526" y="0"/>
                </a:lnTo>
                <a:lnTo>
                  <a:pt x="92923" y="5805796"/>
                </a:lnTo>
                <a:lnTo>
                  <a:pt x="0" y="565742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A8C7A717-BB84-4DD4-A936-76FB49EA2641}"/>
              </a:ext>
            </a:extLst>
          </p:cNvPr>
          <p:cNvSpPr/>
          <p:nvPr/>
        </p:nvSpPr>
        <p:spPr>
          <a:xfrm flipH="1">
            <a:off x="219075" y="1"/>
            <a:ext cx="3605167" cy="5726897"/>
          </a:xfrm>
          <a:custGeom>
            <a:avLst/>
            <a:gdLst>
              <a:gd name="connsiteX0" fmla="*/ 3605167 w 3605167"/>
              <a:gd name="connsiteY0" fmla="*/ 0 h 5726897"/>
              <a:gd name="connsiteX1" fmla="*/ 3421227 w 3605167"/>
              <a:gd name="connsiteY1" fmla="*/ 0 h 5726897"/>
              <a:gd name="connsiteX2" fmla="*/ 0 w 3605167"/>
              <a:gd name="connsiteY2" fmla="*/ 5576967 h 5726897"/>
              <a:gd name="connsiteX3" fmla="*/ 91965 w 3605167"/>
              <a:gd name="connsiteY3" fmla="*/ 5726897 h 5726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05167" h="5726897">
                <a:moveTo>
                  <a:pt x="3605167" y="0"/>
                </a:moveTo>
                <a:lnTo>
                  <a:pt x="3421227" y="0"/>
                </a:lnTo>
                <a:lnTo>
                  <a:pt x="0" y="5576967"/>
                </a:lnTo>
                <a:lnTo>
                  <a:pt x="91965" y="572689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2C26EAE3-388B-40D3-99B6-18DB3819E93D}"/>
              </a:ext>
            </a:extLst>
          </p:cNvPr>
          <p:cNvSpPr/>
          <p:nvPr/>
        </p:nvSpPr>
        <p:spPr>
          <a:xfrm>
            <a:off x="0" y="397145"/>
            <a:ext cx="3459898" cy="6460855"/>
          </a:xfrm>
          <a:custGeom>
            <a:avLst/>
            <a:gdLst>
              <a:gd name="connsiteX0" fmla="*/ 0 w 3459898"/>
              <a:gd name="connsiteY0" fmla="*/ 2627785 h 6460855"/>
              <a:gd name="connsiteX1" fmla="*/ 2358530 w 3459898"/>
              <a:gd name="connsiteY1" fmla="*/ 6460855 h 6460855"/>
              <a:gd name="connsiteX2" fmla="*/ 1329860 w 3459898"/>
              <a:gd name="connsiteY2" fmla="*/ 6460855 h 6460855"/>
              <a:gd name="connsiteX3" fmla="*/ 0 w 3459898"/>
              <a:gd name="connsiteY3" fmla="*/ 4294714 h 6460855"/>
              <a:gd name="connsiteX4" fmla="*/ 1 w 3459898"/>
              <a:gd name="connsiteY4" fmla="*/ 0 h 6460855"/>
              <a:gd name="connsiteX5" fmla="*/ 3459898 w 3459898"/>
              <a:gd name="connsiteY5" fmla="*/ 5623007 h 6460855"/>
              <a:gd name="connsiteX6" fmla="*/ 2945517 w 3459898"/>
              <a:gd name="connsiteY6" fmla="*/ 6460855 h 6460855"/>
              <a:gd name="connsiteX7" fmla="*/ 1 w 3459898"/>
              <a:gd name="connsiteY7" fmla="*/ 1663052 h 6460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59898" h="6460855">
                <a:moveTo>
                  <a:pt x="0" y="2627785"/>
                </a:moveTo>
                <a:lnTo>
                  <a:pt x="2358530" y="6460855"/>
                </a:lnTo>
                <a:lnTo>
                  <a:pt x="1329860" y="6460855"/>
                </a:lnTo>
                <a:lnTo>
                  <a:pt x="0" y="4294714"/>
                </a:lnTo>
                <a:close/>
                <a:moveTo>
                  <a:pt x="1" y="0"/>
                </a:moveTo>
                <a:lnTo>
                  <a:pt x="3459898" y="5623007"/>
                </a:lnTo>
                <a:lnTo>
                  <a:pt x="2945517" y="6460855"/>
                </a:lnTo>
                <a:lnTo>
                  <a:pt x="1" y="1663052"/>
                </a:lnTo>
                <a:close/>
              </a:path>
            </a:pathLst>
          </a:cu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11A2EE3-B132-4FC4-8FFE-DA826A3D5642}"/>
              </a:ext>
            </a:extLst>
          </p:cNvPr>
          <p:cNvSpPr txBox="1"/>
          <p:nvPr/>
        </p:nvSpPr>
        <p:spPr>
          <a:xfrm>
            <a:off x="9668974" y="882920"/>
            <a:ext cx="1773489" cy="470890"/>
          </a:xfrm>
          <a:prstGeom prst="rect">
            <a:avLst/>
          </a:prstGeom>
          <a:noFill/>
        </p:spPr>
        <p:txBody>
          <a:bodyPr lIns="0" anchor="ctr"/>
          <a:lstStyle>
            <a:lvl1pPr indent="0">
              <a:spcBef>
                <a:spcPct val="20000"/>
              </a:spcBef>
              <a:buFontTx/>
              <a:buNone/>
              <a:defRPr sz="2400" b="1" baseline="0">
                <a:solidFill>
                  <a:schemeClr val="bg1"/>
                </a:solidFill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srgbClr val="2FC5FA"/>
                </a:solidFill>
                <a:effectLst/>
                <a:uLnTx/>
                <a:uFillTx/>
                <a:latin typeface="Arial"/>
                <a:cs typeface="+mn-cs"/>
              </a:rPr>
              <a:t>SIMPLE</a:t>
            </a:r>
          </a:p>
        </p:txBody>
      </p:sp>
      <p:sp>
        <p:nvSpPr>
          <p:cNvPr id="18" name="직사각형 16">
            <a:extLst>
              <a:ext uri="{FF2B5EF4-FFF2-40B4-BE49-F238E27FC236}">
                <a16:creationId xmlns:a16="http://schemas.microsoft.com/office/drawing/2014/main" id="{A525A8C7-C96E-4984-BAF1-CECDB4756062}"/>
              </a:ext>
            </a:extLst>
          </p:cNvPr>
          <p:cNvSpPr/>
          <p:nvPr/>
        </p:nvSpPr>
        <p:spPr>
          <a:xfrm>
            <a:off x="8851755" y="1363859"/>
            <a:ext cx="2590708" cy="470890"/>
          </a:xfrm>
          <a:prstGeom prst="rect">
            <a:avLst/>
          </a:prstGeom>
          <a:noFill/>
        </p:spPr>
        <p:txBody>
          <a:bodyPr lIns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srgbClr val="F2AC30"/>
                </a:solidFill>
                <a:effectLst/>
                <a:uLnTx/>
                <a:uFillTx/>
                <a:latin typeface="Arial"/>
                <a:cs typeface="+mn-cs"/>
              </a:rPr>
              <a:t>PORTFOLIO</a:t>
            </a:r>
          </a:p>
        </p:txBody>
      </p:sp>
      <p:sp>
        <p:nvSpPr>
          <p:cNvPr id="19" name="직사각형 17">
            <a:extLst>
              <a:ext uri="{FF2B5EF4-FFF2-40B4-BE49-F238E27FC236}">
                <a16:creationId xmlns:a16="http://schemas.microsoft.com/office/drawing/2014/main" id="{E03835A0-F8B7-4CC4-83EF-E07FDC701470}"/>
              </a:ext>
            </a:extLst>
          </p:cNvPr>
          <p:cNvSpPr/>
          <p:nvPr/>
        </p:nvSpPr>
        <p:spPr>
          <a:xfrm>
            <a:off x="8197981" y="1844797"/>
            <a:ext cx="3244482" cy="470890"/>
          </a:xfrm>
          <a:prstGeom prst="rect">
            <a:avLst/>
          </a:prstGeom>
          <a:noFill/>
        </p:spPr>
        <p:txBody>
          <a:bodyPr lIns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srgbClr val="FE3FE4"/>
                </a:solidFill>
                <a:effectLst/>
                <a:uLnTx/>
                <a:uFillTx/>
                <a:latin typeface="Arial"/>
                <a:cs typeface="+mn-cs"/>
              </a:rPr>
              <a:t>PRESENTATION</a:t>
            </a:r>
          </a:p>
        </p:txBody>
      </p:sp>
      <p:grpSp>
        <p:nvGrpSpPr>
          <p:cNvPr id="21" name="Group 5">
            <a:extLst>
              <a:ext uri="{FF2B5EF4-FFF2-40B4-BE49-F238E27FC236}">
                <a16:creationId xmlns:a16="http://schemas.microsoft.com/office/drawing/2014/main" id="{24208D04-0A17-40A3-8FE5-B1B156823AEA}"/>
              </a:ext>
            </a:extLst>
          </p:cNvPr>
          <p:cNvGrpSpPr/>
          <p:nvPr/>
        </p:nvGrpSpPr>
        <p:grpSpPr>
          <a:xfrm>
            <a:off x="9233659" y="2798930"/>
            <a:ext cx="2393794" cy="1199421"/>
            <a:chOff x="601944" y="5162525"/>
            <a:chExt cx="1737808" cy="1199421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93B33C2-F3F7-4732-956B-93D7BD2BA8B8}"/>
                </a:ext>
              </a:extLst>
            </p:cNvPr>
            <p:cNvSpPr txBox="1"/>
            <p:nvPr/>
          </p:nvSpPr>
          <p:spPr>
            <a:xfrm>
              <a:off x="601944" y="5162525"/>
              <a:ext cx="1737808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33E97C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Content  Here</a:t>
              </a:r>
              <a:endPara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33E97C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9F86BE9-D21B-4453-902E-4C4E236570DD}"/>
                </a:ext>
              </a:extLst>
            </p:cNvPr>
            <p:cNvSpPr txBox="1"/>
            <p:nvPr/>
          </p:nvSpPr>
          <p:spPr>
            <a:xfrm>
              <a:off x="608263" y="5530949"/>
              <a:ext cx="173148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You can simply impress your audience and add a unique zing and appeal to your Presentations. </a:t>
              </a:r>
            </a:p>
          </p:txBody>
        </p:sp>
      </p:grpSp>
      <p:grpSp>
        <p:nvGrpSpPr>
          <p:cNvPr id="24" name="Group 4">
            <a:extLst>
              <a:ext uri="{FF2B5EF4-FFF2-40B4-BE49-F238E27FC236}">
                <a16:creationId xmlns:a16="http://schemas.microsoft.com/office/drawing/2014/main" id="{9E03E419-030C-4A32-B959-7FA7E64930CC}"/>
              </a:ext>
            </a:extLst>
          </p:cNvPr>
          <p:cNvGrpSpPr/>
          <p:nvPr/>
        </p:nvGrpSpPr>
        <p:grpSpPr>
          <a:xfrm>
            <a:off x="8490516" y="5142399"/>
            <a:ext cx="2393794" cy="1199421"/>
            <a:chOff x="2598653" y="5162525"/>
            <a:chExt cx="1737808" cy="1199421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F4CD7ED-9841-4594-BC4B-34163B931045}"/>
                </a:ext>
              </a:extLst>
            </p:cNvPr>
            <p:cNvSpPr txBox="1"/>
            <p:nvPr/>
          </p:nvSpPr>
          <p:spPr>
            <a:xfrm>
              <a:off x="2598653" y="5162525"/>
              <a:ext cx="1737808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2FC5FA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Content  Here</a:t>
              </a:r>
              <a:endPara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2FC5FA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753FE1A-C62D-4484-BB3A-201E7EED2413}"/>
                </a:ext>
              </a:extLst>
            </p:cNvPr>
            <p:cNvSpPr txBox="1"/>
            <p:nvPr/>
          </p:nvSpPr>
          <p:spPr>
            <a:xfrm>
              <a:off x="2604972" y="5530949"/>
              <a:ext cx="173148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You can simply impress your audience and add a unique zing and appeal to your Presentations. </a:t>
              </a:r>
            </a:p>
          </p:txBody>
        </p:sp>
      </p:grpSp>
      <p:grpSp>
        <p:nvGrpSpPr>
          <p:cNvPr id="27" name="Group 5">
            <a:extLst>
              <a:ext uri="{FF2B5EF4-FFF2-40B4-BE49-F238E27FC236}">
                <a16:creationId xmlns:a16="http://schemas.microsoft.com/office/drawing/2014/main" id="{ABFB1C3F-81AD-4EE0-9BE8-A7DE84EBD966}"/>
              </a:ext>
            </a:extLst>
          </p:cNvPr>
          <p:cNvGrpSpPr/>
          <p:nvPr/>
        </p:nvGrpSpPr>
        <p:grpSpPr>
          <a:xfrm>
            <a:off x="5736247" y="2798930"/>
            <a:ext cx="2393794" cy="1199421"/>
            <a:chOff x="601944" y="5162525"/>
            <a:chExt cx="1737808" cy="1199421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0266E1D-D27D-4B00-BCD7-888AA2D41699}"/>
                </a:ext>
              </a:extLst>
            </p:cNvPr>
            <p:cNvSpPr txBox="1"/>
            <p:nvPr/>
          </p:nvSpPr>
          <p:spPr>
            <a:xfrm>
              <a:off x="601944" y="5162525"/>
              <a:ext cx="1737808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F2AC30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Content  Here</a:t>
              </a:r>
              <a:endPara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2AC30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3C9B4F0-5DA9-4224-9931-3F2606C4AEEB}"/>
                </a:ext>
              </a:extLst>
            </p:cNvPr>
            <p:cNvSpPr txBox="1"/>
            <p:nvPr/>
          </p:nvSpPr>
          <p:spPr>
            <a:xfrm>
              <a:off x="608263" y="5530949"/>
              <a:ext cx="173148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You can simply impress your audience and add a unique zing and appeal to your Presentations. </a:t>
              </a:r>
            </a:p>
          </p:txBody>
        </p:sp>
      </p:grpSp>
      <p:grpSp>
        <p:nvGrpSpPr>
          <p:cNvPr id="30" name="Group 4">
            <a:extLst>
              <a:ext uri="{FF2B5EF4-FFF2-40B4-BE49-F238E27FC236}">
                <a16:creationId xmlns:a16="http://schemas.microsoft.com/office/drawing/2014/main" id="{9FB63285-1430-4905-9F06-C6299E0CE006}"/>
              </a:ext>
            </a:extLst>
          </p:cNvPr>
          <p:cNvGrpSpPr/>
          <p:nvPr/>
        </p:nvGrpSpPr>
        <p:grpSpPr>
          <a:xfrm>
            <a:off x="4993104" y="5142399"/>
            <a:ext cx="2393794" cy="1199421"/>
            <a:chOff x="2598653" y="5162525"/>
            <a:chExt cx="1737808" cy="1199421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9459BE8-C380-416E-96CD-4137ED1AB9C6}"/>
                </a:ext>
              </a:extLst>
            </p:cNvPr>
            <p:cNvSpPr txBox="1"/>
            <p:nvPr/>
          </p:nvSpPr>
          <p:spPr>
            <a:xfrm>
              <a:off x="2598653" y="5162525"/>
              <a:ext cx="1737808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FE3FE4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Content  Here</a:t>
              </a:r>
              <a:endPara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E3FE4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50EA026-D77E-4C30-8590-7D6EE7D5A756}"/>
                </a:ext>
              </a:extLst>
            </p:cNvPr>
            <p:cNvSpPr txBox="1"/>
            <p:nvPr/>
          </p:nvSpPr>
          <p:spPr>
            <a:xfrm>
              <a:off x="2604972" y="5530949"/>
              <a:ext cx="173148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You can simply impress your audience and add a unique zing and appeal to your Presentations. </a:t>
              </a:r>
            </a:p>
          </p:txBody>
        </p:sp>
      </p:grpSp>
      <p:sp>
        <p:nvSpPr>
          <p:cNvPr id="33" name="Rounded Rectangle 5">
            <a:extLst>
              <a:ext uri="{FF2B5EF4-FFF2-40B4-BE49-F238E27FC236}">
                <a16:creationId xmlns:a16="http://schemas.microsoft.com/office/drawing/2014/main" id="{C898D316-0213-4E17-91AB-449C7200059F}"/>
              </a:ext>
            </a:extLst>
          </p:cNvPr>
          <p:cNvSpPr/>
          <p:nvPr/>
        </p:nvSpPr>
        <p:spPr>
          <a:xfrm flipH="1">
            <a:off x="10692569" y="4469207"/>
            <a:ext cx="467529" cy="385683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34" name="Teardrop 1">
            <a:extLst>
              <a:ext uri="{FF2B5EF4-FFF2-40B4-BE49-F238E27FC236}">
                <a16:creationId xmlns:a16="http://schemas.microsoft.com/office/drawing/2014/main" id="{780A3818-D91A-4AB8-9001-F07339972532}"/>
              </a:ext>
            </a:extLst>
          </p:cNvPr>
          <p:cNvSpPr/>
          <p:nvPr/>
        </p:nvSpPr>
        <p:spPr>
          <a:xfrm rot="18805991">
            <a:off x="7211243" y="4353136"/>
            <a:ext cx="519562" cy="514142"/>
          </a:xfrm>
          <a:custGeom>
            <a:avLst/>
            <a:gdLst/>
            <a:ahLst/>
            <a:cxnLst/>
            <a:rect l="l" t="t" r="r" b="b"/>
            <a:pathLst>
              <a:path w="1807241" h="1788383">
                <a:moveTo>
                  <a:pt x="712876" y="1117592"/>
                </a:moveTo>
                <a:cubicBezTo>
                  <a:pt x="771173" y="1181828"/>
                  <a:pt x="811089" y="1255910"/>
                  <a:pt x="847925" y="1348018"/>
                </a:cubicBezTo>
                <a:cubicBezTo>
                  <a:pt x="814544" y="1418896"/>
                  <a:pt x="753893" y="1474052"/>
                  <a:pt x="679064" y="1498332"/>
                </a:cubicBezTo>
                <a:lnTo>
                  <a:pt x="308226" y="1106637"/>
                </a:lnTo>
                <a:cubicBezTo>
                  <a:pt x="336560" y="1033247"/>
                  <a:pt x="394949" y="975701"/>
                  <a:pt x="467546" y="946245"/>
                </a:cubicBezTo>
                <a:cubicBezTo>
                  <a:pt x="577903" y="998968"/>
                  <a:pt x="654580" y="1053357"/>
                  <a:pt x="712876" y="1117592"/>
                </a:cubicBezTo>
                <a:close/>
                <a:moveTo>
                  <a:pt x="1038527" y="398886"/>
                </a:moveTo>
                <a:lnTo>
                  <a:pt x="1405560" y="786562"/>
                </a:lnTo>
                <a:cubicBezTo>
                  <a:pt x="1374476" y="799049"/>
                  <a:pt x="1340402" y="804299"/>
                  <a:pt x="1305054" y="803332"/>
                </a:cubicBezTo>
                <a:lnTo>
                  <a:pt x="1008167" y="795212"/>
                </a:lnTo>
                <a:lnTo>
                  <a:pt x="1016288" y="498325"/>
                </a:lnTo>
                <a:cubicBezTo>
                  <a:pt x="1017255" y="462976"/>
                  <a:pt x="1024360" y="429240"/>
                  <a:pt x="1038527" y="398886"/>
                </a:cubicBezTo>
                <a:close/>
                <a:moveTo>
                  <a:pt x="1097925" y="218888"/>
                </a:moveTo>
                <a:cubicBezTo>
                  <a:pt x="992582" y="279303"/>
                  <a:pt x="921871" y="392886"/>
                  <a:pt x="921053" y="523256"/>
                </a:cubicBezTo>
                <a:lnTo>
                  <a:pt x="919136" y="828763"/>
                </a:lnTo>
                <a:lnTo>
                  <a:pt x="830924" y="915875"/>
                </a:lnTo>
                <a:lnTo>
                  <a:pt x="525417" y="913958"/>
                </a:lnTo>
                <a:cubicBezTo>
                  <a:pt x="403891" y="913196"/>
                  <a:pt x="296188" y="973343"/>
                  <a:pt x="234366" y="1067831"/>
                </a:cubicBezTo>
                <a:lnTo>
                  <a:pt x="710285" y="1570519"/>
                </a:lnTo>
                <a:cubicBezTo>
                  <a:pt x="811872" y="1510375"/>
                  <a:pt x="878808" y="1399439"/>
                  <a:pt x="879603" y="1272618"/>
                </a:cubicBezTo>
                <a:lnTo>
                  <a:pt x="881520" y="967111"/>
                </a:lnTo>
                <a:lnTo>
                  <a:pt x="969732" y="879999"/>
                </a:lnTo>
                <a:lnTo>
                  <a:pt x="1275239" y="881916"/>
                </a:lnTo>
                <a:cubicBezTo>
                  <a:pt x="1400271" y="882701"/>
                  <a:pt x="1510670" y="819011"/>
                  <a:pt x="1573529" y="721242"/>
                </a:cubicBezTo>
                <a:close/>
                <a:moveTo>
                  <a:pt x="1162945" y="27894"/>
                </a:moveTo>
                <a:lnTo>
                  <a:pt x="1782798" y="682611"/>
                </a:lnTo>
                <a:cubicBezTo>
                  <a:pt x="1816692" y="718411"/>
                  <a:pt x="1815147" y="774907"/>
                  <a:pt x="1779347" y="808801"/>
                </a:cubicBezTo>
                <a:cubicBezTo>
                  <a:pt x="1743547" y="842694"/>
                  <a:pt x="1687050" y="841149"/>
                  <a:pt x="1653157" y="805349"/>
                </a:cubicBezTo>
                <a:lnTo>
                  <a:pt x="1644015" y="795693"/>
                </a:lnTo>
                <a:cubicBezTo>
                  <a:pt x="1561789" y="910282"/>
                  <a:pt x="1426630" y="983636"/>
                  <a:pt x="1274606" y="982683"/>
                </a:cubicBezTo>
                <a:lnTo>
                  <a:pt x="980378" y="980836"/>
                </a:lnTo>
                <a:lnTo>
                  <a:pt x="980378" y="1270380"/>
                </a:lnTo>
                <a:cubicBezTo>
                  <a:pt x="980378" y="1427425"/>
                  <a:pt x="901198" y="1565976"/>
                  <a:pt x="779756" y="1647056"/>
                </a:cubicBezTo>
                <a:cubicBezTo>
                  <a:pt x="807405" y="1681913"/>
                  <a:pt x="803595" y="1732594"/>
                  <a:pt x="770486" y="1763941"/>
                </a:cubicBezTo>
                <a:cubicBezTo>
                  <a:pt x="734686" y="1797834"/>
                  <a:pt x="678189" y="1796289"/>
                  <a:pt x="644296" y="1760489"/>
                </a:cubicBezTo>
                <a:lnTo>
                  <a:pt x="24442" y="1105772"/>
                </a:lnTo>
                <a:cubicBezTo>
                  <a:pt x="-9451" y="1069973"/>
                  <a:pt x="-7906" y="1013476"/>
                  <a:pt x="27894" y="979583"/>
                </a:cubicBezTo>
                <a:cubicBezTo>
                  <a:pt x="63694" y="945689"/>
                  <a:pt x="120190" y="947235"/>
                  <a:pt x="154084" y="983034"/>
                </a:cubicBezTo>
                <a:lnTo>
                  <a:pt x="163237" y="992702"/>
                </a:lnTo>
                <a:cubicBezTo>
                  <a:pt x="244774" y="882877"/>
                  <a:pt x="375836" y="813180"/>
                  <a:pt x="523178" y="813180"/>
                </a:cubicBezTo>
                <a:lnTo>
                  <a:pt x="818460" y="813180"/>
                </a:lnTo>
                <a:lnTo>
                  <a:pt x="820284" y="522622"/>
                </a:lnTo>
                <a:cubicBezTo>
                  <a:pt x="821285" y="363119"/>
                  <a:pt x="903845" y="223207"/>
                  <a:pt x="1028952" y="143673"/>
                </a:cubicBezTo>
                <a:cubicBezTo>
                  <a:pt x="999689" y="108599"/>
                  <a:pt x="1002953" y="56445"/>
                  <a:pt x="1036755" y="24443"/>
                </a:cubicBezTo>
                <a:cubicBezTo>
                  <a:pt x="1072555" y="-9451"/>
                  <a:pt x="1129052" y="-7906"/>
                  <a:pt x="1162945" y="27894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35" name="Rectangle 130">
            <a:extLst>
              <a:ext uri="{FF2B5EF4-FFF2-40B4-BE49-F238E27FC236}">
                <a16:creationId xmlns:a16="http://schemas.microsoft.com/office/drawing/2014/main" id="{B2CB19FE-FB3B-4E0C-8F6B-6547A1ADAA89}"/>
              </a:ext>
            </a:extLst>
          </p:cNvPr>
          <p:cNvSpPr/>
          <p:nvPr/>
        </p:nvSpPr>
        <p:spPr>
          <a:xfrm>
            <a:off x="9041433" y="4407327"/>
            <a:ext cx="403926" cy="405759"/>
          </a:xfrm>
          <a:custGeom>
            <a:avLst/>
            <a:gdLst/>
            <a:ahLst/>
            <a:cxnLst/>
            <a:rect l="l" t="t" r="r" b="b"/>
            <a:pathLst>
              <a:path w="371900" h="373588">
                <a:moveTo>
                  <a:pt x="297080" y="129105"/>
                </a:moveTo>
                <a:lnTo>
                  <a:pt x="284273" y="219737"/>
                </a:lnTo>
                <a:lnTo>
                  <a:pt x="305496" y="219737"/>
                </a:lnTo>
                <a:lnTo>
                  <a:pt x="333001" y="129105"/>
                </a:lnTo>
                <a:close/>
                <a:moveTo>
                  <a:pt x="228265" y="129105"/>
                </a:moveTo>
                <a:lnTo>
                  <a:pt x="228265" y="219737"/>
                </a:lnTo>
                <a:lnTo>
                  <a:pt x="250807" y="219737"/>
                </a:lnTo>
                <a:lnTo>
                  <a:pt x="263614" y="129105"/>
                </a:lnTo>
                <a:close/>
                <a:moveTo>
                  <a:pt x="157021" y="129105"/>
                </a:moveTo>
                <a:lnTo>
                  <a:pt x="175826" y="219737"/>
                </a:lnTo>
                <a:lnTo>
                  <a:pt x="195129" y="219737"/>
                </a:lnTo>
                <a:lnTo>
                  <a:pt x="195129" y="129105"/>
                </a:lnTo>
                <a:close/>
                <a:moveTo>
                  <a:pt x="93087" y="129105"/>
                </a:moveTo>
                <a:lnTo>
                  <a:pt x="117372" y="219737"/>
                </a:lnTo>
                <a:lnTo>
                  <a:pt x="141984" y="219737"/>
                </a:lnTo>
                <a:lnTo>
                  <a:pt x="123179" y="129105"/>
                </a:lnTo>
                <a:close/>
                <a:moveTo>
                  <a:pt x="58494" y="0"/>
                </a:moveTo>
                <a:lnTo>
                  <a:pt x="84208" y="95969"/>
                </a:lnTo>
                <a:lnTo>
                  <a:pt x="354346" y="95969"/>
                </a:lnTo>
                <a:lnTo>
                  <a:pt x="354346" y="97437"/>
                </a:lnTo>
                <a:cubicBezTo>
                  <a:pt x="356087" y="96136"/>
                  <a:pt x="357928" y="96353"/>
                  <a:pt x="359747" y="96905"/>
                </a:cubicBezTo>
                <a:lnTo>
                  <a:pt x="360371" y="97095"/>
                </a:lnTo>
                <a:cubicBezTo>
                  <a:pt x="368954" y="99700"/>
                  <a:pt x="373801" y="108770"/>
                  <a:pt x="371196" y="117354"/>
                </a:cubicBezTo>
                <a:lnTo>
                  <a:pt x="333339" y="242097"/>
                </a:lnTo>
                <a:cubicBezTo>
                  <a:pt x="331591" y="247858"/>
                  <a:pt x="326929" y="251935"/>
                  <a:pt x="321206" y="252122"/>
                </a:cubicBezTo>
                <a:lnTo>
                  <a:pt x="321206" y="252873"/>
                </a:lnTo>
                <a:lnTo>
                  <a:pt x="313576" y="252873"/>
                </a:lnTo>
                <a:cubicBezTo>
                  <a:pt x="313378" y="253010"/>
                  <a:pt x="313229" y="252967"/>
                  <a:pt x="313080" y="252922"/>
                </a:cubicBezTo>
                <a:lnTo>
                  <a:pt x="312919" y="252873"/>
                </a:lnTo>
                <a:lnTo>
                  <a:pt x="126251" y="252873"/>
                </a:lnTo>
                <a:lnTo>
                  <a:pt x="133971" y="281687"/>
                </a:lnTo>
                <a:lnTo>
                  <a:pt x="321075" y="281687"/>
                </a:lnTo>
                <a:lnTo>
                  <a:pt x="321075" y="314823"/>
                </a:lnTo>
                <a:lnTo>
                  <a:pt x="318480" y="314823"/>
                </a:lnTo>
                <a:cubicBezTo>
                  <a:pt x="329614" y="318311"/>
                  <a:pt x="336414" y="328969"/>
                  <a:pt x="336414" y="341215"/>
                </a:cubicBezTo>
                <a:cubicBezTo>
                  <a:pt x="336414" y="359094"/>
                  <a:pt x="321920" y="373588"/>
                  <a:pt x="304041" y="373588"/>
                </a:cubicBezTo>
                <a:cubicBezTo>
                  <a:pt x="286162" y="373588"/>
                  <a:pt x="271668" y="359094"/>
                  <a:pt x="271668" y="341215"/>
                </a:cubicBezTo>
                <a:cubicBezTo>
                  <a:pt x="271668" y="328969"/>
                  <a:pt x="278468" y="318311"/>
                  <a:pt x="289602" y="314823"/>
                </a:cubicBezTo>
                <a:lnTo>
                  <a:pt x="142850" y="314823"/>
                </a:lnTo>
                <a:lnTo>
                  <a:pt x="143397" y="316865"/>
                </a:lnTo>
                <a:cubicBezTo>
                  <a:pt x="151629" y="321811"/>
                  <a:pt x="156401" y="330956"/>
                  <a:pt x="156401" y="341215"/>
                </a:cubicBezTo>
                <a:cubicBezTo>
                  <a:pt x="156401" y="359094"/>
                  <a:pt x="141907" y="373588"/>
                  <a:pt x="124028" y="373588"/>
                </a:cubicBezTo>
                <a:cubicBezTo>
                  <a:pt x="106149" y="373588"/>
                  <a:pt x="91655" y="359094"/>
                  <a:pt x="91655" y="341215"/>
                </a:cubicBezTo>
                <a:cubicBezTo>
                  <a:pt x="91655" y="329356"/>
                  <a:pt x="98032" y="318986"/>
                  <a:pt x="108649" y="315212"/>
                </a:cubicBezTo>
                <a:lnTo>
                  <a:pt x="33542" y="34909"/>
                </a:lnTo>
                <a:lnTo>
                  <a:pt x="0" y="34909"/>
                </a:lnTo>
                <a:lnTo>
                  <a:pt x="0" y="1773"/>
                </a:lnTo>
                <a:lnTo>
                  <a:pt x="51879" y="177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36" name="Block Arc 25">
            <a:extLst>
              <a:ext uri="{FF2B5EF4-FFF2-40B4-BE49-F238E27FC236}">
                <a16:creationId xmlns:a16="http://schemas.microsoft.com/office/drawing/2014/main" id="{F1CA8B71-BC52-4867-83A8-7CECEEECB2CA}"/>
              </a:ext>
            </a:extLst>
          </p:cNvPr>
          <p:cNvSpPr>
            <a:spLocks noChangeAspect="1"/>
          </p:cNvSpPr>
          <p:nvPr/>
        </p:nvSpPr>
        <p:spPr>
          <a:xfrm>
            <a:off x="5575585" y="4365525"/>
            <a:ext cx="338731" cy="489365"/>
          </a:xfrm>
          <a:custGeom>
            <a:avLst/>
            <a:gdLst/>
            <a:ahLst/>
            <a:cxnLst/>
            <a:rect l="l" t="t" r="r" b="b"/>
            <a:pathLst>
              <a:path w="2215656" h="3200962">
                <a:moveTo>
                  <a:pt x="1107829" y="2097026"/>
                </a:moveTo>
                <a:cubicBezTo>
                  <a:pt x="1025315" y="2097026"/>
                  <a:pt x="958423" y="2163918"/>
                  <a:pt x="958423" y="2246432"/>
                </a:cubicBezTo>
                <a:cubicBezTo>
                  <a:pt x="958423" y="2302715"/>
                  <a:pt x="989546" y="2351730"/>
                  <a:pt x="1036590" y="2375275"/>
                </a:cubicBezTo>
                <a:lnTo>
                  <a:pt x="985422" y="2684898"/>
                </a:lnTo>
                <a:lnTo>
                  <a:pt x="1230236" y="2684898"/>
                </a:lnTo>
                <a:lnTo>
                  <a:pt x="1179068" y="2375275"/>
                </a:lnTo>
                <a:cubicBezTo>
                  <a:pt x="1226112" y="2351730"/>
                  <a:pt x="1257234" y="2302715"/>
                  <a:pt x="1257234" y="2246432"/>
                </a:cubicBezTo>
                <a:cubicBezTo>
                  <a:pt x="1257234" y="2163918"/>
                  <a:pt x="1190343" y="2097026"/>
                  <a:pt x="1107829" y="2097026"/>
                </a:cubicBezTo>
                <a:close/>
                <a:moveTo>
                  <a:pt x="1102513" y="266871"/>
                </a:moveTo>
                <a:cubicBezTo>
                  <a:pt x="874876" y="269781"/>
                  <a:pt x="691868" y="455143"/>
                  <a:pt x="691868" y="682798"/>
                </a:cubicBezTo>
                <a:lnTo>
                  <a:pt x="690469" y="682798"/>
                </a:lnTo>
                <a:lnTo>
                  <a:pt x="690469" y="1580962"/>
                </a:lnTo>
                <a:lnTo>
                  <a:pt x="1525188" y="1580962"/>
                </a:lnTo>
                <a:lnTo>
                  <a:pt x="1525188" y="672127"/>
                </a:lnTo>
                <a:lnTo>
                  <a:pt x="1523654" y="672166"/>
                </a:lnTo>
                <a:cubicBezTo>
                  <a:pt x="1517835" y="444585"/>
                  <a:pt x="1330149" y="263961"/>
                  <a:pt x="1102513" y="266871"/>
                </a:cubicBezTo>
                <a:close/>
                <a:moveTo>
                  <a:pt x="1099102" y="56"/>
                </a:moveTo>
                <a:cubicBezTo>
                  <a:pt x="1472767" y="-4720"/>
                  <a:pt x="1780852" y="291773"/>
                  <a:pt x="1790404" y="665346"/>
                </a:cubicBezTo>
                <a:lnTo>
                  <a:pt x="1742843" y="666562"/>
                </a:lnTo>
                <a:lnTo>
                  <a:pt x="1790627" y="666562"/>
                </a:lnTo>
                <a:lnTo>
                  <a:pt x="1790627" y="1580962"/>
                </a:lnTo>
                <a:lnTo>
                  <a:pt x="2041344" y="1580962"/>
                </a:lnTo>
                <a:cubicBezTo>
                  <a:pt x="2137614" y="1580962"/>
                  <a:pt x="2215656" y="1659004"/>
                  <a:pt x="2215656" y="1755274"/>
                </a:cubicBezTo>
                <a:lnTo>
                  <a:pt x="2215656" y="3026650"/>
                </a:lnTo>
                <a:cubicBezTo>
                  <a:pt x="2215656" y="3122920"/>
                  <a:pt x="2137614" y="3200962"/>
                  <a:pt x="2041344" y="3200962"/>
                </a:cubicBezTo>
                <a:lnTo>
                  <a:pt x="174312" y="3200962"/>
                </a:lnTo>
                <a:cubicBezTo>
                  <a:pt x="78042" y="3200962"/>
                  <a:pt x="0" y="3122920"/>
                  <a:pt x="0" y="3026650"/>
                </a:cubicBezTo>
                <a:lnTo>
                  <a:pt x="0" y="1755274"/>
                </a:lnTo>
                <a:cubicBezTo>
                  <a:pt x="0" y="1659004"/>
                  <a:pt x="78042" y="1580962"/>
                  <a:pt x="174312" y="1580962"/>
                </a:cubicBezTo>
                <a:lnTo>
                  <a:pt x="425030" y="1580962"/>
                </a:lnTo>
                <a:lnTo>
                  <a:pt x="425030" y="676764"/>
                </a:lnTo>
                <a:lnTo>
                  <a:pt x="425634" y="676764"/>
                </a:lnTo>
                <a:cubicBezTo>
                  <a:pt x="428273" y="305830"/>
                  <a:pt x="727452" y="4806"/>
                  <a:pt x="1099102" y="5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72390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2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250"/>
                            </p:stCondLst>
                            <p:childTnLst>
                              <p:par>
                                <p:cTn id="1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750"/>
                            </p:stCondLst>
                            <p:childTnLst>
                              <p:par>
                                <p:cTn id="2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941BCF2B-66D9-4E42-9492-9AB825EF6530}"/>
              </a:ext>
            </a:extLst>
          </p:cNvPr>
          <p:cNvSpPr txBox="1"/>
          <p:nvPr/>
        </p:nvSpPr>
        <p:spPr>
          <a:xfrm>
            <a:off x="5627949" y="1445695"/>
            <a:ext cx="10964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0" b="1" i="0" u="none" strike="noStrike" kern="1200" cap="none" spc="0" normalizeH="0" baseline="0" noProof="0" dirty="0">
                <a:ln w="12700">
                  <a:noFill/>
                </a:ln>
                <a:solidFill>
                  <a:srgbClr val="F2AC30"/>
                </a:solidFill>
                <a:effectLst/>
                <a:uLnTx/>
                <a:uFillTx/>
                <a:latin typeface="Arial"/>
                <a:cs typeface="Arial" pitchFamily="34" charset="0"/>
              </a:rPr>
              <a:t>01</a:t>
            </a:r>
            <a:endParaRPr kumimoji="0" lang="ko-KR" altLang="en-US" sz="6000" b="1" i="0" u="none" strike="noStrike" kern="1200" cap="none" spc="0" normalizeH="0" baseline="0" noProof="0" dirty="0">
              <a:ln w="12700">
                <a:noFill/>
              </a:ln>
              <a:solidFill>
                <a:srgbClr val="F2AC30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CA2BD03-AF5E-411D-BFA9-371A50AFC1AE}"/>
              </a:ext>
            </a:extLst>
          </p:cNvPr>
          <p:cNvSpPr txBox="1"/>
          <p:nvPr/>
        </p:nvSpPr>
        <p:spPr>
          <a:xfrm>
            <a:off x="2435986" y="4439899"/>
            <a:ext cx="10964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0" b="1" i="0" u="none" strike="noStrike" kern="1200" cap="none" spc="0" normalizeH="0" baseline="0" noProof="0" dirty="0">
                <a:ln w="12700">
                  <a:noFill/>
                </a:ln>
                <a:solidFill>
                  <a:srgbClr val="33E97C"/>
                </a:solidFill>
                <a:effectLst/>
                <a:uLnTx/>
                <a:uFillTx/>
                <a:latin typeface="Arial"/>
                <a:cs typeface="Arial" pitchFamily="34" charset="0"/>
              </a:rPr>
              <a:t>02</a:t>
            </a:r>
            <a:endParaRPr kumimoji="0" lang="ko-KR" altLang="en-US" sz="6000" b="1" i="0" u="none" strike="noStrike" kern="1200" cap="none" spc="0" normalizeH="0" baseline="0" noProof="0" dirty="0">
              <a:ln w="12700">
                <a:noFill/>
              </a:ln>
              <a:solidFill>
                <a:srgbClr val="33E97C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D33FDB0-F733-4533-8D74-00504A8BA247}"/>
              </a:ext>
            </a:extLst>
          </p:cNvPr>
          <p:cNvSpPr txBox="1"/>
          <p:nvPr/>
        </p:nvSpPr>
        <p:spPr>
          <a:xfrm>
            <a:off x="6538932" y="4752108"/>
            <a:ext cx="10964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0" b="1" i="0" u="none" strike="noStrike" kern="1200" cap="none" spc="0" normalizeH="0" baseline="0" noProof="0" dirty="0">
                <a:ln w="12700">
                  <a:noFill/>
                </a:ln>
                <a:solidFill>
                  <a:srgbClr val="FE3FE4"/>
                </a:solidFill>
                <a:effectLst/>
                <a:uLnTx/>
                <a:uFillTx/>
                <a:latin typeface="Arial"/>
                <a:cs typeface="Arial" pitchFamily="34" charset="0"/>
              </a:rPr>
              <a:t>03</a:t>
            </a:r>
            <a:endParaRPr kumimoji="0" lang="ko-KR" altLang="en-US" sz="6000" b="1" i="0" u="none" strike="noStrike" kern="1200" cap="none" spc="0" normalizeH="0" baseline="0" noProof="0" dirty="0">
              <a:ln w="12700">
                <a:noFill/>
              </a:ln>
              <a:solidFill>
                <a:srgbClr val="FE3FE4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D0FCE6B-9339-4BDE-8C97-679DB774487D}"/>
              </a:ext>
            </a:extLst>
          </p:cNvPr>
          <p:cNvGrpSpPr/>
          <p:nvPr/>
        </p:nvGrpSpPr>
        <p:grpSpPr>
          <a:xfrm>
            <a:off x="2639620" y="1916836"/>
            <a:ext cx="4971181" cy="4041850"/>
            <a:chOff x="1914525" y="1276351"/>
            <a:chExt cx="5333999" cy="4336841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67C82769-781D-44FC-AB31-C4FD3527E41C}"/>
                </a:ext>
              </a:extLst>
            </p:cNvPr>
            <p:cNvSpPr/>
            <p:nvPr/>
          </p:nvSpPr>
          <p:spPr>
            <a:xfrm>
              <a:off x="3587126" y="1400175"/>
              <a:ext cx="3661398" cy="3028950"/>
            </a:xfrm>
            <a:custGeom>
              <a:avLst/>
              <a:gdLst>
                <a:gd name="connsiteX0" fmla="*/ 3695700 w 3695700"/>
                <a:gd name="connsiteY0" fmla="*/ 0 h 3067050"/>
                <a:gd name="connsiteX1" fmla="*/ 2667000 w 3695700"/>
                <a:gd name="connsiteY1" fmla="*/ 733425 h 3067050"/>
                <a:gd name="connsiteX2" fmla="*/ 2743200 w 3695700"/>
                <a:gd name="connsiteY2" fmla="*/ 952500 h 3067050"/>
                <a:gd name="connsiteX3" fmla="*/ 2257425 w 3695700"/>
                <a:gd name="connsiteY3" fmla="*/ 1133475 h 3067050"/>
                <a:gd name="connsiteX4" fmla="*/ 2352675 w 3695700"/>
                <a:gd name="connsiteY4" fmla="*/ 1362075 h 3067050"/>
                <a:gd name="connsiteX5" fmla="*/ 2000250 w 3695700"/>
                <a:gd name="connsiteY5" fmla="*/ 1590675 h 3067050"/>
                <a:gd name="connsiteX6" fmla="*/ 1133475 w 3695700"/>
                <a:gd name="connsiteY6" fmla="*/ 1419225 h 3067050"/>
                <a:gd name="connsiteX7" fmla="*/ 1047750 w 3695700"/>
                <a:gd name="connsiteY7" fmla="*/ 1409700 h 3067050"/>
                <a:gd name="connsiteX8" fmla="*/ 304800 w 3695700"/>
                <a:gd name="connsiteY8" fmla="*/ 1466850 h 3067050"/>
                <a:gd name="connsiteX9" fmla="*/ 0 w 3695700"/>
                <a:gd name="connsiteY9" fmla="*/ 2143125 h 3067050"/>
                <a:gd name="connsiteX10" fmla="*/ 885825 w 3695700"/>
                <a:gd name="connsiteY10" fmla="*/ 1990725 h 3067050"/>
                <a:gd name="connsiteX11" fmla="*/ 1190625 w 3695700"/>
                <a:gd name="connsiteY11" fmla="*/ 2019300 h 3067050"/>
                <a:gd name="connsiteX12" fmla="*/ 2619375 w 3695700"/>
                <a:gd name="connsiteY12" fmla="*/ 3067050 h 3067050"/>
                <a:gd name="connsiteX13" fmla="*/ 3048000 w 3695700"/>
                <a:gd name="connsiteY13" fmla="*/ 2609850 h 3067050"/>
                <a:gd name="connsiteX14" fmla="*/ 3267075 w 3695700"/>
                <a:gd name="connsiteY14" fmla="*/ 2809875 h 3067050"/>
                <a:gd name="connsiteX15" fmla="*/ 3657600 w 3695700"/>
                <a:gd name="connsiteY15" fmla="*/ 2543175 h 3067050"/>
                <a:gd name="connsiteX16" fmla="*/ 3648075 w 3695700"/>
                <a:gd name="connsiteY16" fmla="*/ 2543175 h 3067050"/>
                <a:gd name="connsiteX0" fmla="*/ 3695700 w 3695700"/>
                <a:gd name="connsiteY0" fmla="*/ 0 h 3067050"/>
                <a:gd name="connsiteX1" fmla="*/ 2724150 w 3695700"/>
                <a:gd name="connsiteY1" fmla="*/ 790575 h 3067050"/>
                <a:gd name="connsiteX2" fmla="*/ 2743200 w 3695700"/>
                <a:gd name="connsiteY2" fmla="*/ 952500 h 3067050"/>
                <a:gd name="connsiteX3" fmla="*/ 2257425 w 3695700"/>
                <a:gd name="connsiteY3" fmla="*/ 1133475 h 3067050"/>
                <a:gd name="connsiteX4" fmla="*/ 2352675 w 3695700"/>
                <a:gd name="connsiteY4" fmla="*/ 1362075 h 3067050"/>
                <a:gd name="connsiteX5" fmla="*/ 2000250 w 3695700"/>
                <a:gd name="connsiteY5" fmla="*/ 1590675 h 3067050"/>
                <a:gd name="connsiteX6" fmla="*/ 1133475 w 3695700"/>
                <a:gd name="connsiteY6" fmla="*/ 1419225 h 3067050"/>
                <a:gd name="connsiteX7" fmla="*/ 1047750 w 3695700"/>
                <a:gd name="connsiteY7" fmla="*/ 1409700 h 3067050"/>
                <a:gd name="connsiteX8" fmla="*/ 304800 w 3695700"/>
                <a:gd name="connsiteY8" fmla="*/ 1466850 h 3067050"/>
                <a:gd name="connsiteX9" fmla="*/ 0 w 3695700"/>
                <a:gd name="connsiteY9" fmla="*/ 2143125 h 3067050"/>
                <a:gd name="connsiteX10" fmla="*/ 885825 w 3695700"/>
                <a:gd name="connsiteY10" fmla="*/ 1990725 h 3067050"/>
                <a:gd name="connsiteX11" fmla="*/ 1190625 w 3695700"/>
                <a:gd name="connsiteY11" fmla="*/ 2019300 h 3067050"/>
                <a:gd name="connsiteX12" fmla="*/ 2619375 w 3695700"/>
                <a:gd name="connsiteY12" fmla="*/ 3067050 h 3067050"/>
                <a:gd name="connsiteX13" fmla="*/ 3048000 w 3695700"/>
                <a:gd name="connsiteY13" fmla="*/ 2609850 h 3067050"/>
                <a:gd name="connsiteX14" fmla="*/ 3267075 w 3695700"/>
                <a:gd name="connsiteY14" fmla="*/ 2809875 h 3067050"/>
                <a:gd name="connsiteX15" fmla="*/ 3657600 w 3695700"/>
                <a:gd name="connsiteY15" fmla="*/ 2543175 h 3067050"/>
                <a:gd name="connsiteX16" fmla="*/ 3648075 w 3695700"/>
                <a:gd name="connsiteY16" fmla="*/ 2543175 h 3067050"/>
                <a:gd name="connsiteX0" fmla="*/ 3695700 w 3695700"/>
                <a:gd name="connsiteY0" fmla="*/ 0 h 3067050"/>
                <a:gd name="connsiteX1" fmla="*/ 2657475 w 3695700"/>
                <a:gd name="connsiteY1" fmla="*/ 809625 h 3067050"/>
                <a:gd name="connsiteX2" fmla="*/ 2743200 w 3695700"/>
                <a:gd name="connsiteY2" fmla="*/ 952500 h 3067050"/>
                <a:gd name="connsiteX3" fmla="*/ 2257425 w 3695700"/>
                <a:gd name="connsiteY3" fmla="*/ 1133475 h 3067050"/>
                <a:gd name="connsiteX4" fmla="*/ 2352675 w 3695700"/>
                <a:gd name="connsiteY4" fmla="*/ 1362075 h 3067050"/>
                <a:gd name="connsiteX5" fmla="*/ 2000250 w 3695700"/>
                <a:gd name="connsiteY5" fmla="*/ 1590675 h 3067050"/>
                <a:gd name="connsiteX6" fmla="*/ 1133475 w 3695700"/>
                <a:gd name="connsiteY6" fmla="*/ 1419225 h 3067050"/>
                <a:gd name="connsiteX7" fmla="*/ 1047750 w 3695700"/>
                <a:gd name="connsiteY7" fmla="*/ 1409700 h 3067050"/>
                <a:gd name="connsiteX8" fmla="*/ 304800 w 3695700"/>
                <a:gd name="connsiteY8" fmla="*/ 1466850 h 3067050"/>
                <a:gd name="connsiteX9" fmla="*/ 0 w 3695700"/>
                <a:gd name="connsiteY9" fmla="*/ 2143125 h 3067050"/>
                <a:gd name="connsiteX10" fmla="*/ 885825 w 3695700"/>
                <a:gd name="connsiteY10" fmla="*/ 1990725 h 3067050"/>
                <a:gd name="connsiteX11" fmla="*/ 1190625 w 3695700"/>
                <a:gd name="connsiteY11" fmla="*/ 2019300 h 3067050"/>
                <a:gd name="connsiteX12" fmla="*/ 2619375 w 3695700"/>
                <a:gd name="connsiteY12" fmla="*/ 3067050 h 3067050"/>
                <a:gd name="connsiteX13" fmla="*/ 3048000 w 3695700"/>
                <a:gd name="connsiteY13" fmla="*/ 2609850 h 3067050"/>
                <a:gd name="connsiteX14" fmla="*/ 3267075 w 3695700"/>
                <a:gd name="connsiteY14" fmla="*/ 2809875 h 3067050"/>
                <a:gd name="connsiteX15" fmla="*/ 3657600 w 3695700"/>
                <a:gd name="connsiteY15" fmla="*/ 2543175 h 3067050"/>
                <a:gd name="connsiteX16" fmla="*/ 3648075 w 3695700"/>
                <a:gd name="connsiteY16" fmla="*/ 2543175 h 3067050"/>
                <a:gd name="connsiteX0" fmla="*/ 3695700 w 3695700"/>
                <a:gd name="connsiteY0" fmla="*/ 0 h 3067050"/>
                <a:gd name="connsiteX1" fmla="*/ 2657475 w 3695700"/>
                <a:gd name="connsiteY1" fmla="*/ 809625 h 3067050"/>
                <a:gd name="connsiteX2" fmla="*/ 2781300 w 3695700"/>
                <a:gd name="connsiteY2" fmla="*/ 962025 h 3067050"/>
                <a:gd name="connsiteX3" fmla="*/ 2257425 w 3695700"/>
                <a:gd name="connsiteY3" fmla="*/ 1133475 h 3067050"/>
                <a:gd name="connsiteX4" fmla="*/ 2352675 w 3695700"/>
                <a:gd name="connsiteY4" fmla="*/ 1362075 h 3067050"/>
                <a:gd name="connsiteX5" fmla="*/ 2000250 w 3695700"/>
                <a:gd name="connsiteY5" fmla="*/ 1590675 h 3067050"/>
                <a:gd name="connsiteX6" fmla="*/ 1133475 w 3695700"/>
                <a:gd name="connsiteY6" fmla="*/ 1419225 h 3067050"/>
                <a:gd name="connsiteX7" fmla="*/ 1047750 w 3695700"/>
                <a:gd name="connsiteY7" fmla="*/ 1409700 h 3067050"/>
                <a:gd name="connsiteX8" fmla="*/ 304800 w 3695700"/>
                <a:gd name="connsiteY8" fmla="*/ 1466850 h 3067050"/>
                <a:gd name="connsiteX9" fmla="*/ 0 w 3695700"/>
                <a:gd name="connsiteY9" fmla="*/ 2143125 h 3067050"/>
                <a:gd name="connsiteX10" fmla="*/ 885825 w 3695700"/>
                <a:gd name="connsiteY10" fmla="*/ 1990725 h 3067050"/>
                <a:gd name="connsiteX11" fmla="*/ 1190625 w 3695700"/>
                <a:gd name="connsiteY11" fmla="*/ 2019300 h 3067050"/>
                <a:gd name="connsiteX12" fmla="*/ 2619375 w 3695700"/>
                <a:gd name="connsiteY12" fmla="*/ 3067050 h 3067050"/>
                <a:gd name="connsiteX13" fmla="*/ 3048000 w 3695700"/>
                <a:gd name="connsiteY13" fmla="*/ 2609850 h 3067050"/>
                <a:gd name="connsiteX14" fmla="*/ 3267075 w 3695700"/>
                <a:gd name="connsiteY14" fmla="*/ 2809875 h 3067050"/>
                <a:gd name="connsiteX15" fmla="*/ 3657600 w 3695700"/>
                <a:gd name="connsiteY15" fmla="*/ 2543175 h 3067050"/>
                <a:gd name="connsiteX16" fmla="*/ 3648075 w 3695700"/>
                <a:gd name="connsiteY16" fmla="*/ 2543175 h 3067050"/>
                <a:gd name="connsiteX0" fmla="*/ 3695700 w 3695700"/>
                <a:gd name="connsiteY0" fmla="*/ 0 h 3067050"/>
                <a:gd name="connsiteX1" fmla="*/ 2657475 w 3695700"/>
                <a:gd name="connsiteY1" fmla="*/ 809625 h 3067050"/>
                <a:gd name="connsiteX2" fmla="*/ 2781300 w 3695700"/>
                <a:gd name="connsiteY2" fmla="*/ 962025 h 3067050"/>
                <a:gd name="connsiteX3" fmla="*/ 2314575 w 3695700"/>
                <a:gd name="connsiteY3" fmla="*/ 1228725 h 3067050"/>
                <a:gd name="connsiteX4" fmla="*/ 2352675 w 3695700"/>
                <a:gd name="connsiteY4" fmla="*/ 1362075 h 3067050"/>
                <a:gd name="connsiteX5" fmla="*/ 2000250 w 3695700"/>
                <a:gd name="connsiteY5" fmla="*/ 1590675 h 3067050"/>
                <a:gd name="connsiteX6" fmla="*/ 1133475 w 3695700"/>
                <a:gd name="connsiteY6" fmla="*/ 1419225 h 3067050"/>
                <a:gd name="connsiteX7" fmla="*/ 1047750 w 3695700"/>
                <a:gd name="connsiteY7" fmla="*/ 1409700 h 3067050"/>
                <a:gd name="connsiteX8" fmla="*/ 304800 w 3695700"/>
                <a:gd name="connsiteY8" fmla="*/ 1466850 h 3067050"/>
                <a:gd name="connsiteX9" fmla="*/ 0 w 3695700"/>
                <a:gd name="connsiteY9" fmla="*/ 2143125 h 3067050"/>
                <a:gd name="connsiteX10" fmla="*/ 885825 w 3695700"/>
                <a:gd name="connsiteY10" fmla="*/ 1990725 h 3067050"/>
                <a:gd name="connsiteX11" fmla="*/ 1190625 w 3695700"/>
                <a:gd name="connsiteY11" fmla="*/ 2019300 h 3067050"/>
                <a:gd name="connsiteX12" fmla="*/ 2619375 w 3695700"/>
                <a:gd name="connsiteY12" fmla="*/ 3067050 h 3067050"/>
                <a:gd name="connsiteX13" fmla="*/ 3048000 w 3695700"/>
                <a:gd name="connsiteY13" fmla="*/ 2609850 h 3067050"/>
                <a:gd name="connsiteX14" fmla="*/ 3267075 w 3695700"/>
                <a:gd name="connsiteY14" fmla="*/ 2809875 h 3067050"/>
                <a:gd name="connsiteX15" fmla="*/ 3657600 w 3695700"/>
                <a:gd name="connsiteY15" fmla="*/ 2543175 h 3067050"/>
                <a:gd name="connsiteX16" fmla="*/ 3648075 w 3695700"/>
                <a:gd name="connsiteY16" fmla="*/ 2543175 h 3067050"/>
                <a:gd name="connsiteX0" fmla="*/ 3695700 w 3695700"/>
                <a:gd name="connsiteY0" fmla="*/ 0 h 3067050"/>
                <a:gd name="connsiteX1" fmla="*/ 2438400 w 3695700"/>
                <a:gd name="connsiteY1" fmla="*/ 962025 h 3067050"/>
                <a:gd name="connsiteX2" fmla="*/ 2781300 w 3695700"/>
                <a:gd name="connsiteY2" fmla="*/ 962025 h 3067050"/>
                <a:gd name="connsiteX3" fmla="*/ 2314575 w 3695700"/>
                <a:gd name="connsiteY3" fmla="*/ 1228725 h 3067050"/>
                <a:gd name="connsiteX4" fmla="*/ 2352675 w 3695700"/>
                <a:gd name="connsiteY4" fmla="*/ 1362075 h 3067050"/>
                <a:gd name="connsiteX5" fmla="*/ 2000250 w 3695700"/>
                <a:gd name="connsiteY5" fmla="*/ 1590675 h 3067050"/>
                <a:gd name="connsiteX6" fmla="*/ 1133475 w 3695700"/>
                <a:gd name="connsiteY6" fmla="*/ 1419225 h 3067050"/>
                <a:gd name="connsiteX7" fmla="*/ 1047750 w 3695700"/>
                <a:gd name="connsiteY7" fmla="*/ 1409700 h 3067050"/>
                <a:gd name="connsiteX8" fmla="*/ 304800 w 3695700"/>
                <a:gd name="connsiteY8" fmla="*/ 1466850 h 3067050"/>
                <a:gd name="connsiteX9" fmla="*/ 0 w 3695700"/>
                <a:gd name="connsiteY9" fmla="*/ 2143125 h 3067050"/>
                <a:gd name="connsiteX10" fmla="*/ 885825 w 3695700"/>
                <a:gd name="connsiteY10" fmla="*/ 1990725 h 3067050"/>
                <a:gd name="connsiteX11" fmla="*/ 1190625 w 3695700"/>
                <a:gd name="connsiteY11" fmla="*/ 2019300 h 3067050"/>
                <a:gd name="connsiteX12" fmla="*/ 2619375 w 3695700"/>
                <a:gd name="connsiteY12" fmla="*/ 3067050 h 3067050"/>
                <a:gd name="connsiteX13" fmla="*/ 3048000 w 3695700"/>
                <a:gd name="connsiteY13" fmla="*/ 2609850 h 3067050"/>
                <a:gd name="connsiteX14" fmla="*/ 3267075 w 3695700"/>
                <a:gd name="connsiteY14" fmla="*/ 2809875 h 3067050"/>
                <a:gd name="connsiteX15" fmla="*/ 3657600 w 3695700"/>
                <a:gd name="connsiteY15" fmla="*/ 2543175 h 3067050"/>
                <a:gd name="connsiteX16" fmla="*/ 3648075 w 3695700"/>
                <a:gd name="connsiteY16" fmla="*/ 2543175 h 3067050"/>
                <a:gd name="connsiteX0" fmla="*/ 3695700 w 3695700"/>
                <a:gd name="connsiteY0" fmla="*/ 0 h 3067050"/>
                <a:gd name="connsiteX1" fmla="*/ 2438400 w 3695700"/>
                <a:gd name="connsiteY1" fmla="*/ 962025 h 3067050"/>
                <a:gd name="connsiteX2" fmla="*/ 2552700 w 3695700"/>
                <a:gd name="connsiteY2" fmla="*/ 1085850 h 3067050"/>
                <a:gd name="connsiteX3" fmla="*/ 2314575 w 3695700"/>
                <a:gd name="connsiteY3" fmla="*/ 1228725 h 3067050"/>
                <a:gd name="connsiteX4" fmla="*/ 2352675 w 3695700"/>
                <a:gd name="connsiteY4" fmla="*/ 1362075 h 3067050"/>
                <a:gd name="connsiteX5" fmla="*/ 2000250 w 3695700"/>
                <a:gd name="connsiteY5" fmla="*/ 1590675 h 3067050"/>
                <a:gd name="connsiteX6" fmla="*/ 1133475 w 3695700"/>
                <a:gd name="connsiteY6" fmla="*/ 1419225 h 3067050"/>
                <a:gd name="connsiteX7" fmla="*/ 1047750 w 3695700"/>
                <a:gd name="connsiteY7" fmla="*/ 1409700 h 3067050"/>
                <a:gd name="connsiteX8" fmla="*/ 304800 w 3695700"/>
                <a:gd name="connsiteY8" fmla="*/ 1466850 h 3067050"/>
                <a:gd name="connsiteX9" fmla="*/ 0 w 3695700"/>
                <a:gd name="connsiteY9" fmla="*/ 2143125 h 3067050"/>
                <a:gd name="connsiteX10" fmla="*/ 885825 w 3695700"/>
                <a:gd name="connsiteY10" fmla="*/ 1990725 h 3067050"/>
                <a:gd name="connsiteX11" fmla="*/ 1190625 w 3695700"/>
                <a:gd name="connsiteY11" fmla="*/ 2019300 h 3067050"/>
                <a:gd name="connsiteX12" fmla="*/ 2619375 w 3695700"/>
                <a:gd name="connsiteY12" fmla="*/ 3067050 h 3067050"/>
                <a:gd name="connsiteX13" fmla="*/ 3048000 w 3695700"/>
                <a:gd name="connsiteY13" fmla="*/ 2609850 h 3067050"/>
                <a:gd name="connsiteX14" fmla="*/ 3267075 w 3695700"/>
                <a:gd name="connsiteY14" fmla="*/ 2809875 h 3067050"/>
                <a:gd name="connsiteX15" fmla="*/ 3657600 w 3695700"/>
                <a:gd name="connsiteY15" fmla="*/ 2543175 h 3067050"/>
                <a:gd name="connsiteX16" fmla="*/ 3648075 w 3695700"/>
                <a:gd name="connsiteY16" fmla="*/ 2543175 h 3067050"/>
                <a:gd name="connsiteX0" fmla="*/ 3695700 w 3695700"/>
                <a:gd name="connsiteY0" fmla="*/ 0 h 3067050"/>
                <a:gd name="connsiteX1" fmla="*/ 2438400 w 3695700"/>
                <a:gd name="connsiteY1" fmla="*/ 962025 h 3067050"/>
                <a:gd name="connsiteX2" fmla="*/ 2552700 w 3695700"/>
                <a:gd name="connsiteY2" fmla="*/ 1085850 h 3067050"/>
                <a:gd name="connsiteX3" fmla="*/ 2286000 w 3695700"/>
                <a:gd name="connsiteY3" fmla="*/ 1247775 h 3067050"/>
                <a:gd name="connsiteX4" fmla="*/ 2352675 w 3695700"/>
                <a:gd name="connsiteY4" fmla="*/ 1362075 h 3067050"/>
                <a:gd name="connsiteX5" fmla="*/ 2000250 w 3695700"/>
                <a:gd name="connsiteY5" fmla="*/ 1590675 h 3067050"/>
                <a:gd name="connsiteX6" fmla="*/ 1133475 w 3695700"/>
                <a:gd name="connsiteY6" fmla="*/ 1419225 h 3067050"/>
                <a:gd name="connsiteX7" fmla="*/ 1047750 w 3695700"/>
                <a:gd name="connsiteY7" fmla="*/ 1409700 h 3067050"/>
                <a:gd name="connsiteX8" fmla="*/ 304800 w 3695700"/>
                <a:gd name="connsiteY8" fmla="*/ 1466850 h 3067050"/>
                <a:gd name="connsiteX9" fmla="*/ 0 w 3695700"/>
                <a:gd name="connsiteY9" fmla="*/ 2143125 h 3067050"/>
                <a:gd name="connsiteX10" fmla="*/ 885825 w 3695700"/>
                <a:gd name="connsiteY10" fmla="*/ 1990725 h 3067050"/>
                <a:gd name="connsiteX11" fmla="*/ 1190625 w 3695700"/>
                <a:gd name="connsiteY11" fmla="*/ 2019300 h 3067050"/>
                <a:gd name="connsiteX12" fmla="*/ 2619375 w 3695700"/>
                <a:gd name="connsiteY12" fmla="*/ 3067050 h 3067050"/>
                <a:gd name="connsiteX13" fmla="*/ 3048000 w 3695700"/>
                <a:gd name="connsiteY13" fmla="*/ 2609850 h 3067050"/>
                <a:gd name="connsiteX14" fmla="*/ 3267075 w 3695700"/>
                <a:gd name="connsiteY14" fmla="*/ 2809875 h 3067050"/>
                <a:gd name="connsiteX15" fmla="*/ 3657600 w 3695700"/>
                <a:gd name="connsiteY15" fmla="*/ 2543175 h 3067050"/>
                <a:gd name="connsiteX16" fmla="*/ 3648075 w 3695700"/>
                <a:gd name="connsiteY16" fmla="*/ 2543175 h 3067050"/>
                <a:gd name="connsiteX0" fmla="*/ 3695700 w 3695700"/>
                <a:gd name="connsiteY0" fmla="*/ 0 h 3067050"/>
                <a:gd name="connsiteX1" fmla="*/ 2438400 w 3695700"/>
                <a:gd name="connsiteY1" fmla="*/ 962025 h 3067050"/>
                <a:gd name="connsiteX2" fmla="*/ 2552700 w 3695700"/>
                <a:gd name="connsiteY2" fmla="*/ 1085850 h 3067050"/>
                <a:gd name="connsiteX3" fmla="*/ 2286000 w 3695700"/>
                <a:gd name="connsiteY3" fmla="*/ 1247775 h 3067050"/>
                <a:gd name="connsiteX4" fmla="*/ 2352675 w 3695700"/>
                <a:gd name="connsiteY4" fmla="*/ 1362075 h 3067050"/>
                <a:gd name="connsiteX5" fmla="*/ 2000250 w 3695700"/>
                <a:gd name="connsiteY5" fmla="*/ 1590675 h 3067050"/>
                <a:gd name="connsiteX6" fmla="*/ 1133475 w 3695700"/>
                <a:gd name="connsiteY6" fmla="*/ 1419225 h 3067050"/>
                <a:gd name="connsiteX7" fmla="*/ 1047750 w 3695700"/>
                <a:gd name="connsiteY7" fmla="*/ 1409700 h 3067050"/>
                <a:gd name="connsiteX8" fmla="*/ 304800 w 3695700"/>
                <a:gd name="connsiteY8" fmla="*/ 1466850 h 3067050"/>
                <a:gd name="connsiteX9" fmla="*/ 0 w 3695700"/>
                <a:gd name="connsiteY9" fmla="*/ 2143125 h 3067050"/>
                <a:gd name="connsiteX10" fmla="*/ 885825 w 3695700"/>
                <a:gd name="connsiteY10" fmla="*/ 1990725 h 3067050"/>
                <a:gd name="connsiteX11" fmla="*/ 1190625 w 3695700"/>
                <a:gd name="connsiteY11" fmla="*/ 2019300 h 3067050"/>
                <a:gd name="connsiteX12" fmla="*/ 2619375 w 3695700"/>
                <a:gd name="connsiteY12" fmla="*/ 3067050 h 3067050"/>
                <a:gd name="connsiteX13" fmla="*/ 3124200 w 3695700"/>
                <a:gd name="connsiteY13" fmla="*/ 2609850 h 3067050"/>
                <a:gd name="connsiteX14" fmla="*/ 3267075 w 3695700"/>
                <a:gd name="connsiteY14" fmla="*/ 2809875 h 3067050"/>
                <a:gd name="connsiteX15" fmla="*/ 3657600 w 3695700"/>
                <a:gd name="connsiteY15" fmla="*/ 2543175 h 3067050"/>
                <a:gd name="connsiteX16" fmla="*/ 3648075 w 3695700"/>
                <a:gd name="connsiteY16" fmla="*/ 2543175 h 3067050"/>
                <a:gd name="connsiteX0" fmla="*/ 3695700 w 3695700"/>
                <a:gd name="connsiteY0" fmla="*/ 0 h 3067050"/>
                <a:gd name="connsiteX1" fmla="*/ 2438400 w 3695700"/>
                <a:gd name="connsiteY1" fmla="*/ 962025 h 3067050"/>
                <a:gd name="connsiteX2" fmla="*/ 2552700 w 3695700"/>
                <a:gd name="connsiteY2" fmla="*/ 1085850 h 3067050"/>
                <a:gd name="connsiteX3" fmla="*/ 2286000 w 3695700"/>
                <a:gd name="connsiteY3" fmla="*/ 1247775 h 3067050"/>
                <a:gd name="connsiteX4" fmla="*/ 2352675 w 3695700"/>
                <a:gd name="connsiteY4" fmla="*/ 1362075 h 3067050"/>
                <a:gd name="connsiteX5" fmla="*/ 2000250 w 3695700"/>
                <a:gd name="connsiteY5" fmla="*/ 1590675 h 3067050"/>
                <a:gd name="connsiteX6" fmla="*/ 1133475 w 3695700"/>
                <a:gd name="connsiteY6" fmla="*/ 1419225 h 3067050"/>
                <a:gd name="connsiteX7" fmla="*/ 1047750 w 3695700"/>
                <a:gd name="connsiteY7" fmla="*/ 1409700 h 3067050"/>
                <a:gd name="connsiteX8" fmla="*/ 304800 w 3695700"/>
                <a:gd name="connsiteY8" fmla="*/ 1466850 h 3067050"/>
                <a:gd name="connsiteX9" fmla="*/ 0 w 3695700"/>
                <a:gd name="connsiteY9" fmla="*/ 2143125 h 3067050"/>
                <a:gd name="connsiteX10" fmla="*/ 885825 w 3695700"/>
                <a:gd name="connsiteY10" fmla="*/ 1990725 h 3067050"/>
                <a:gd name="connsiteX11" fmla="*/ 1190625 w 3695700"/>
                <a:gd name="connsiteY11" fmla="*/ 2019300 h 3067050"/>
                <a:gd name="connsiteX12" fmla="*/ 2619375 w 3695700"/>
                <a:gd name="connsiteY12" fmla="*/ 3067050 h 3067050"/>
                <a:gd name="connsiteX13" fmla="*/ 3124200 w 3695700"/>
                <a:gd name="connsiteY13" fmla="*/ 2609850 h 3067050"/>
                <a:gd name="connsiteX14" fmla="*/ 3219450 w 3695700"/>
                <a:gd name="connsiteY14" fmla="*/ 2686050 h 3067050"/>
                <a:gd name="connsiteX15" fmla="*/ 3657600 w 3695700"/>
                <a:gd name="connsiteY15" fmla="*/ 2543175 h 3067050"/>
                <a:gd name="connsiteX16" fmla="*/ 3648075 w 3695700"/>
                <a:gd name="connsiteY16" fmla="*/ 2543175 h 3067050"/>
                <a:gd name="connsiteX0" fmla="*/ 3695700 w 3695700"/>
                <a:gd name="connsiteY0" fmla="*/ 0 h 3067050"/>
                <a:gd name="connsiteX1" fmla="*/ 2438400 w 3695700"/>
                <a:gd name="connsiteY1" fmla="*/ 962025 h 3067050"/>
                <a:gd name="connsiteX2" fmla="*/ 2552700 w 3695700"/>
                <a:gd name="connsiteY2" fmla="*/ 1085850 h 3067050"/>
                <a:gd name="connsiteX3" fmla="*/ 2286000 w 3695700"/>
                <a:gd name="connsiteY3" fmla="*/ 1247775 h 3067050"/>
                <a:gd name="connsiteX4" fmla="*/ 2352675 w 3695700"/>
                <a:gd name="connsiteY4" fmla="*/ 1362075 h 3067050"/>
                <a:gd name="connsiteX5" fmla="*/ 2000250 w 3695700"/>
                <a:gd name="connsiteY5" fmla="*/ 1590675 h 3067050"/>
                <a:gd name="connsiteX6" fmla="*/ 1133475 w 3695700"/>
                <a:gd name="connsiteY6" fmla="*/ 1419225 h 3067050"/>
                <a:gd name="connsiteX7" fmla="*/ 1047750 w 3695700"/>
                <a:gd name="connsiteY7" fmla="*/ 1409700 h 3067050"/>
                <a:gd name="connsiteX8" fmla="*/ 304800 w 3695700"/>
                <a:gd name="connsiteY8" fmla="*/ 1466850 h 3067050"/>
                <a:gd name="connsiteX9" fmla="*/ 0 w 3695700"/>
                <a:gd name="connsiteY9" fmla="*/ 2143125 h 3067050"/>
                <a:gd name="connsiteX10" fmla="*/ 885825 w 3695700"/>
                <a:gd name="connsiteY10" fmla="*/ 1990725 h 3067050"/>
                <a:gd name="connsiteX11" fmla="*/ 1190625 w 3695700"/>
                <a:gd name="connsiteY11" fmla="*/ 2019300 h 3067050"/>
                <a:gd name="connsiteX12" fmla="*/ 2619375 w 3695700"/>
                <a:gd name="connsiteY12" fmla="*/ 3067050 h 3067050"/>
                <a:gd name="connsiteX13" fmla="*/ 3124200 w 3695700"/>
                <a:gd name="connsiteY13" fmla="*/ 2609850 h 3067050"/>
                <a:gd name="connsiteX14" fmla="*/ 3219450 w 3695700"/>
                <a:gd name="connsiteY14" fmla="*/ 2686050 h 3067050"/>
                <a:gd name="connsiteX15" fmla="*/ 3657600 w 3695700"/>
                <a:gd name="connsiteY15" fmla="*/ 2543175 h 3067050"/>
                <a:gd name="connsiteX16" fmla="*/ 3562350 w 3695700"/>
                <a:gd name="connsiteY16" fmla="*/ 2524125 h 3067050"/>
                <a:gd name="connsiteX0" fmla="*/ 3695700 w 3695700"/>
                <a:gd name="connsiteY0" fmla="*/ 0 h 3067050"/>
                <a:gd name="connsiteX1" fmla="*/ 2438400 w 3695700"/>
                <a:gd name="connsiteY1" fmla="*/ 962025 h 3067050"/>
                <a:gd name="connsiteX2" fmla="*/ 2552700 w 3695700"/>
                <a:gd name="connsiteY2" fmla="*/ 1085850 h 3067050"/>
                <a:gd name="connsiteX3" fmla="*/ 2286000 w 3695700"/>
                <a:gd name="connsiteY3" fmla="*/ 1247775 h 3067050"/>
                <a:gd name="connsiteX4" fmla="*/ 2352675 w 3695700"/>
                <a:gd name="connsiteY4" fmla="*/ 1362075 h 3067050"/>
                <a:gd name="connsiteX5" fmla="*/ 2000250 w 3695700"/>
                <a:gd name="connsiteY5" fmla="*/ 1590675 h 3067050"/>
                <a:gd name="connsiteX6" fmla="*/ 1133475 w 3695700"/>
                <a:gd name="connsiteY6" fmla="*/ 1419225 h 3067050"/>
                <a:gd name="connsiteX7" fmla="*/ 1047750 w 3695700"/>
                <a:gd name="connsiteY7" fmla="*/ 1409700 h 3067050"/>
                <a:gd name="connsiteX8" fmla="*/ 304800 w 3695700"/>
                <a:gd name="connsiteY8" fmla="*/ 1466850 h 3067050"/>
                <a:gd name="connsiteX9" fmla="*/ 0 w 3695700"/>
                <a:gd name="connsiteY9" fmla="*/ 2143125 h 3067050"/>
                <a:gd name="connsiteX10" fmla="*/ 885825 w 3695700"/>
                <a:gd name="connsiteY10" fmla="*/ 1990725 h 3067050"/>
                <a:gd name="connsiteX11" fmla="*/ 1190625 w 3695700"/>
                <a:gd name="connsiteY11" fmla="*/ 2019300 h 3067050"/>
                <a:gd name="connsiteX12" fmla="*/ 2619375 w 3695700"/>
                <a:gd name="connsiteY12" fmla="*/ 3067050 h 3067050"/>
                <a:gd name="connsiteX13" fmla="*/ 3124200 w 3695700"/>
                <a:gd name="connsiteY13" fmla="*/ 2609850 h 3067050"/>
                <a:gd name="connsiteX14" fmla="*/ 3219450 w 3695700"/>
                <a:gd name="connsiteY14" fmla="*/ 2686050 h 3067050"/>
                <a:gd name="connsiteX15" fmla="*/ 3657600 w 3695700"/>
                <a:gd name="connsiteY15" fmla="*/ 2543175 h 3067050"/>
                <a:gd name="connsiteX0" fmla="*/ 3695700 w 3695700"/>
                <a:gd name="connsiteY0" fmla="*/ 0 h 3067050"/>
                <a:gd name="connsiteX1" fmla="*/ 2438400 w 3695700"/>
                <a:gd name="connsiteY1" fmla="*/ 962025 h 3067050"/>
                <a:gd name="connsiteX2" fmla="*/ 2552700 w 3695700"/>
                <a:gd name="connsiteY2" fmla="*/ 1085850 h 3067050"/>
                <a:gd name="connsiteX3" fmla="*/ 2286000 w 3695700"/>
                <a:gd name="connsiteY3" fmla="*/ 1247775 h 3067050"/>
                <a:gd name="connsiteX4" fmla="*/ 2352675 w 3695700"/>
                <a:gd name="connsiteY4" fmla="*/ 1362075 h 3067050"/>
                <a:gd name="connsiteX5" fmla="*/ 2000250 w 3695700"/>
                <a:gd name="connsiteY5" fmla="*/ 1590675 h 3067050"/>
                <a:gd name="connsiteX6" fmla="*/ 1133475 w 3695700"/>
                <a:gd name="connsiteY6" fmla="*/ 1419225 h 3067050"/>
                <a:gd name="connsiteX7" fmla="*/ 1047750 w 3695700"/>
                <a:gd name="connsiteY7" fmla="*/ 1409700 h 3067050"/>
                <a:gd name="connsiteX8" fmla="*/ 304800 w 3695700"/>
                <a:gd name="connsiteY8" fmla="*/ 1466850 h 3067050"/>
                <a:gd name="connsiteX9" fmla="*/ 0 w 3695700"/>
                <a:gd name="connsiteY9" fmla="*/ 2143125 h 3067050"/>
                <a:gd name="connsiteX10" fmla="*/ 885825 w 3695700"/>
                <a:gd name="connsiteY10" fmla="*/ 1990725 h 3067050"/>
                <a:gd name="connsiteX11" fmla="*/ 1190625 w 3695700"/>
                <a:gd name="connsiteY11" fmla="*/ 2019300 h 3067050"/>
                <a:gd name="connsiteX12" fmla="*/ 2619375 w 3695700"/>
                <a:gd name="connsiteY12" fmla="*/ 3067050 h 3067050"/>
                <a:gd name="connsiteX13" fmla="*/ 3124200 w 3695700"/>
                <a:gd name="connsiteY13" fmla="*/ 2609850 h 3067050"/>
                <a:gd name="connsiteX14" fmla="*/ 3219450 w 3695700"/>
                <a:gd name="connsiteY14" fmla="*/ 2686050 h 3067050"/>
                <a:gd name="connsiteX15" fmla="*/ 3543300 w 3695700"/>
                <a:gd name="connsiteY15" fmla="*/ 2466975 h 3067050"/>
                <a:gd name="connsiteX0" fmla="*/ 3695700 w 3695700"/>
                <a:gd name="connsiteY0" fmla="*/ 0 h 3067050"/>
                <a:gd name="connsiteX1" fmla="*/ 2438400 w 3695700"/>
                <a:gd name="connsiteY1" fmla="*/ 962025 h 3067050"/>
                <a:gd name="connsiteX2" fmla="*/ 2552700 w 3695700"/>
                <a:gd name="connsiteY2" fmla="*/ 1085850 h 3067050"/>
                <a:gd name="connsiteX3" fmla="*/ 2286000 w 3695700"/>
                <a:gd name="connsiteY3" fmla="*/ 1247775 h 3067050"/>
                <a:gd name="connsiteX4" fmla="*/ 2352675 w 3695700"/>
                <a:gd name="connsiteY4" fmla="*/ 1362075 h 3067050"/>
                <a:gd name="connsiteX5" fmla="*/ 2000250 w 3695700"/>
                <a:gd name="connsiteY5" fmla="*/ 1590675 h 3067050"/>
                <a:gd name="connsiteX6" fmla="*/ 1133475 w 3695700"/>
                <a:gd name="connsiteY6" fmla="*/ 1419225 h 3067050"/>
                <a:gd name="connsiteX7" fmla="*/ 1047750 w 3695700"/>
                <a:gd name="connsiteY7" fmla="*/ 1409700 h 3067050"/>
                <a:gd name="connsiteX8" fmla="*/ 304800 w 3695700"/>
                <a:gd name="connsiteY8" fmla="*/ 1466850 h 3067050"/>
                <a:gd name="connsiteX9" fmla="*/ 0 w 3695700"/>
                <a:gd name="connsiteY9" fmla="*/ 2143125 h 3067050"/>
                <a:gd name="connsiteX10" fmla="*/ 885825 w 3695700"/>
                <a:gd name="connsiteY10" fmla="*/ 1990725 h 3067050"/>
                <a:gd name="connsiteX11" fmla="*/ 1190625 w 3695700"/>
                <a:gd name="connsiteY11" fmla="*/ 2019300 h 3067050"/>
                <a:gd name="connsiteX12" fmla="*/ 2619375 w 3695700"/>
                <a:gd name="connsiteY12" fmla="*/ 3067050 h 3067050"/>
                <a:gd name="connsiteX13" fmla="*/ 3124200 w 3695700"/>
                <a:gd name="connsiteY13" fmla="*/ 2609850 h 3067050"/>
                <a:gd name="connsiteX14" fmla="*/ 3219450 w 3695700"/>
                <a:gd name="connsiteY14" fmla="*/ 2686050 h 3067050"/>
                <a:gd name="connsiteX15" fmla="*/ 3543300 w 3695700"/>
                <a:gd name="connsiteY15" fmla="*/ 2466975 h 3067050"/>
                <a:gd name="connsiteX0" fmla="*/ 3695700 w 3695700"/>
                <a:gd name="connsiteY0" fmla="*/ 0 h 3067050"/>
                <a:gd name="connsiteX1" fmla="*/ 2438400 w 3695700"/>
                <a:gd name="connsiteY1" fmla="*/ 962025 h 3067050"/>
                <a:gd name="connsiteX2" fmla="*/ 2552700 w 3695700"/>
                <a:gd name="connsiteY2" fmla="*/ 1085850 h 3067050"/>
                <a:gd name="connsiteX3" fmla="*/ 2286000 w 3695700"/>
                <a:gd name="connsiteY3" fmla="*/ 1247775 h 3067050"/>
                <a:gd name="connsiteX4" fmla="*/ 2352675 w 3695700"/>
                <a:gd name="connsiteY4" fmla="*/ 1362075 h 3067050"/>
                <a:gd name="connsiteX5" fmla="*/ 2000250 w 3695700"/>
                <a:gd name="connsiteY5" fmla="*/ 1590675 h 3067050"/>
                <a:gd name="connsiteX6" fmla="*/ 1219200 w 3695700"/>
                <a:gd name="connsiteY6" fmla="*/ 1371600 h 3067050"/>
                <a:gd name="connsiteX7" fmla="*/ 1047750 w 3695700"/>
                <a:gd name="connsiteY7" fmla="*/ 1409700 h 3067050"/>
                <a:gd name="connsiteX8" fmla="*/ 304800 w 3695700"/>
                <a:gd name="connsiteY8" fmla="*/ 1466850 h 3067050"/>
                <a:gd name="connsiteX9" fmla="*/ 0 w 3695700"/>
                <a:gd name="connsiteY9" fmla="*/ 2143125 h 3067050"/>
                <a:gd name="connsiteX10" fmla="*/ 885825 w 3695700"/>
                <a:gd name="connsiteY10" fmla="*/ 1990725 h 3067050"/>
                <a:gd name="connsiteX11" fmla="*/ 1190625 w 3695700"/>
                <a:gd name="connsiteY11" fmla="*/ 2019300 h 3067050"/>
                <a:gd name="connsiteX12" fmla="*/ 2619375 w 3695700"/>
                <a:gd name="connsiteY12" fmla="*/ 3067050 h 3067050"/>
                <a:gd name="connsiteX13" fmla="*/ 3124200 w 3695700"/>
                <a:gd name="connsiteY13" fmla="*/ 2609850 h 3067050"/>
                <a:gd name="connsiteX14" fmla="*/ 3219450 w 3695700"/>
                <a:gd name="connsiteY14" fmla="*/ 2686050 h 3067050"/>
                <a:gd name="connsiteX15" fmla="*/ 3543300 w 3695700"/>
                <a:gd name="connsiteY15" fmla="*/ 2466975 h 3067050"/>
                <a:gd name="connsiteX0" fmla="*/ 3695700 w 3695700"/>
                <a:gd name="connsiteY0" fmla="*/ 0 h 3067050"/>
                <a:gd name="connsiteX1" fmla="*/ 2438400 w 3695700"/>
                <a:gd name="connsiteY1" fmla="*/ 962025 h 3067050"/>
                <a:gd name="connsiteX2" fmla="*/ 2552700 w 3695700"/>
                <a:gd name="connsiteY2" fmla="*/ 1085850 h 3067050"/>
                <a:gd name="connsiteX3" fmla="*/ 2286000 w 3695700"/>
                <a:gd name="connsiteY3" fmla="*/ 1247775 h 3067050"/>
                <a:gd name="connsiteX4" fmla="*/ 2352675 w 3695700"/>
                <a:gd name="connsiteY4" fmla="*/ 1362075 h 3067050"/>
                <a:gd name="connsiteX5" fmla="*/ 2000250 w 3695700"/>
                <a:gd name="connsiteY5" fmla="*/ 1590675 h 3067050"/>
                <a:gd name="connsiteX6" fmla="*/ 1219200 w 3695700"/>
                <a:gd name="connsiteY6" fmla="*/ 1371600 h 3067050"/>
                <a:gd name="connsiteX7" fmla="*/ 1047750 w 3695700"/>
                <a:gd name="connsiteY7" fmla="*/ 1409700 h 3067050"/>
                <a:gd name="connsiteX8" fmla="*/ 304800 w 3695700"/>
                <a:gd name="connsiteY8" fmla="*/ 1466850 h 3067050"/>
                <a:gd name="connsiteX9" fmla="*/ 0 w 3695700"/>
                <a:gd name="connsiteY9" fmla="*/ 2143125 h 3067050"/>
                <a:gd name="connsiteX10" fmla="*/ 885825 w 3695700"/>
                <a:gd name="connsiteY10" fmla="*/ 1990725 h 3067050"/>
                <a:gd name="connsiteX11" fmla="*/ 1190625 w 3695700"/>
                <a:gd name="connsiteY11" fmla="*/ 2019300 h 3067050"/>
                <a:gd name="connsiteX12" fmla="*/ 2619375 w 3695700"/>
                <a:gd name="connsiteY12" fmla="*/ 3067050 h 3067050"/>
                <a:gd name="connsiteX13" fmla="*/ 3124200 w 3695700"/>
                <a:gd name="connsiteY13" fmla="*/ 2609850 h 3067050"/>
                <a:gd name="connsiteX14" fmla="*/ 3219450 w 3695700"/>
                <a:gd name="connsiteY14" fmla="*/ 2686050 h 3067050"/>
                <a:gd name="connsiteX15" fmla="*/ 3543300 w 3695700"/>
                <a:gd name="connsiteY15" fmla="*/ 2466975 h 3067050"/>
                <a:gd name="connsiteX0" fmla="*/ 3695700 w 3695700"/>
                <a:gd name="connsiteY0" fmla="*/ 0 h 3067050"/>
                <a:gd name="connsiteX1" fmla="*/ 2438400 w 3695700"/>
                <a:gd name="connsiteY1" fmla="*/ 962025 h 3067050"/>
                <a:gd name="connsiteX2" fmla="*/ 2552700 w 3695700"/>
                <a:gd name="connsiteY2" fmla="*/ 1085850 h 3067050"/>
                <a:gd name="connsiteX3" fmla="*/ 2286000 w 3695700"/>
                <a:gd name="connsiteY3" fmla="*/ 1247775 h 3067050"/>
                <a:gd name="connsiteX4" fmla="*/ 2352675 w 3695700"/>
                <a:gd name="connsiteY4" fmla="*/ 1362075 h 3067050"/>
                <a:gd name="connsiteX5" fmla="*/ 2000250 w 3695700"/>
                <a:gd name="connsiteY5" fmla="*/ 1590675 h 3067050"/>
                <a:gd name="connsiteX6" fmla="*/ 1219200 w 3695700"/>
                <a:gd name="connsiteY6" fmla="*/ 1371600 h 3067050"/>
                <a:gd name="connsiteX7" fmla="*/ 304800 w 3695700"/>
                <a:gd name="connsiteY7" fmla="*/ 1466850 h 3067050"/>
                <a:gd name="connsiteX8" fmla="*/ 0 w 3695700"/>
                <a:gd name="connsiteY8" fmla="*/ 2143125 h 3067050"/>
                <a:gd name="connsiteX9" fmla="*/ 885825 w 3695700"/>
                <a:gd name="connsiteY9" fmla="*/ 1990725 h 3067050"/>
                <a:gd name="connsiteX10" fmla="*/ 1190625 w 3695700"/>
                <a:gd name="connsiteY10" fmla="*/ 2019300 h 3067050"/>
                <a:gd name="connsiteX11" fmla="*/ 2619375 w 3695700"/>
                <a:gd name="connsiteY11" fmla="*/ 3067050 h 3067050"/>
                <a:gd name="connsiteX12" fmla="*/ 3124200 w 3695700"/>
                <a:gd name="connsiteY12" fmla="*/ 2609850 h 3067050"/>
                <a:gd name="connsiteX13" fmla="*/ 3219450 w 3695700"/>
                <a:gd name="connsiteY13" fmla="*/ 2686050 h 3067050"/>
                <a:gd name="connsiteX14" fmla="*/ 3543300 w 3695700"/>
                <a:gd name="connsiteY14" fmla="*/ 2466975 h 3067050"/>
                <a:gd name="connsiteX0" fmla="*/ 3695700 w 3695700"/>
                <a:gd name="connsiteY0" fmla="*/ 0 h 3067050"/>
                <a:gd name="connsiteX1" fmla="*/ 2438400 w 3695700"/>
                <a:gd name="connsiteY1" fmla="*/ 962025 h 3067050"/>
                <a:gd name="connsiteX2" fmla="*/ 2552700 w 3695700"/>
                <a:gd name="connsiteY2" fmla="*/ 1085850 h 3067050"/>
                <a:gd name="connsiteX3" fmla="*/ 2286000 w 3695700"/>
                <a:gd name="connsiteY3" fmla="*/ 1247775 h 3067050"/>
                <a:gd name="connsiteX4" fmla="*/ 2352675 w 3695700"/>
                <a:gd name="connsiteY4" fmla="*/ 1362075 h 3067050"/>
                <a:gd name="connsiteX5" fmla="*/ 2000250 w 3695700"/>
                <a:gd name="connsiteY5" fmla="*/ 1590675 h 3067050"/>
                <a:gd name="connsiteX6" fmla="*/ 1219200 w 3695700"/>
                <a:gd name="connsiteY6" fmla="*/ 1371600 h 3067050"/>
                <a:gd name="connsiteX7" fmla="*/ 304800 w 3695700"/>
                <a:gd name="connsiteY7" fmla="*/ 1466850 h 3067050"/>
                <a:gd name="connsiteX8" fmla="*/ 0 w 3695700"/>
                <a:gd name="connsiteY8" fmla="*/ 2143125 h 3067050"/>
                <a:gd name="connsiteX9" fmla="*/ 885825 w 3695700"/>
                <a:gd name="connsiteY9" fmla="*/ 1990725 h 3067050"/>
                <a:gd name="connsiteX10" fmla="*/ 1190625 w 3695700"/>
                <a:gd name="connsiteY10" fmla="*/ 2019300 h 3067050"/>
                <a:gd name="connsiteX11" fmla="*/ 2619375 w 3695700"/>
                <a:gd name="connsiteY11" fmla="*/ 3067050 h 3067050"/>
                <a:gd name="connsiteX12" fmla="*/ 3124200 w 3695700"/>
                <a:gd name="connsiteY12" fmla="*/ 2609850 h 3067050"/>
                <a:gd name="connsiteX13" fmla="*/ 3219450 w 3695700"/>
                <a:gd name="connsiteY13" fmla="*/ 2686050 h 3067050"/>
                <a:gd name="connsiteX14" fmla="*/ 3543300 w 3695700"/>
                <a:gd name="connsiteY14" fmla="*/ 2466975 h 3067050"/>
                <a:gd name="connsiteX0" fmla="*/ 3695700 w 3695700"/>
                <a:gd name="connsiteY0" fmla="*/ 0 h 3067050"/>
                <a:gd name="connsiteX1" fmla="*/ 2438400 w 3695700"/>
                <a:gd name="connsiteY1" fmla="*/ 962025 h 3067050"/>
                <a:gd name="connsiteX2" fmla="*/ 2552700 w 3695700"/>
                <a:gd name="connsiteY2" fmla="*/ 1085850 h 3067050"/>
                <a:gd name="connsiteX3" fmla="*/ 2286000 w 3695700"/>
                <a:gd name="connsiteY3" fmla="*/ 1247775 h 3067050"/>
                <a:gd name="connsiteX4" fmla="*/ 2352675 w 3695700"/>
                <a:gd name="connsiteY4" fmla="*/ 1362075 h 3067050"/>
                <a:gd name="connsiteX5" fmla="*/ 2000250 w 3695700"/>
                <a:gd name="connsiteY5" fmla="*/ 1590675 h 3067050"/>
                <a:gd name="connsiteX6" fmla="*/ 1219200 w 3695700"/>
                <a:gd name="connsiteY6" fmla="*/ 1371600 h 3067050"/>
                <a:gd name="connsiteX7" fmla="*/ 304800 w 3695700"/>
                <a:gd name="connsiteY7" fmla="*/ 1466850 h 3067050"/>
                <a:gd name="connsiteX8" fmla="*/ 381000 w 3695700"/>
                <a:gd name="connsiteY8" fmla="*/ 1552575 h 3067050"/>
                <a:gd name="connsiteX9" fmla="*/ 0 w 3695700"/>
                <a:gd name="connsiteY9" fmla="*/ 2143125 h 3067050"/>
                <a:gd name="connsiteX10" fmla="*/ 885825 w 3695700"/>
                <a:gd name="connsiteY10" fmla="*/ 1990725 h 3067050"/>
                <a:gd name="connsiteX11" fmla="*/ 1190625 w 3695700"/>
                <a:gd name="connsiteY11" fmla="*/ 2019300 h 3067050"/>
                <a:gd name="connsiteX12" fmla="*/ 2619375 w 3695700"/>
                <a:gd name="connsiteY12" fmla="*/ 3067050 h 3067050"/>
                <a:gd name="connsiteX13" fmla="*/ 3124200 w 3695700"/>
                <a:gd name="connsiteY13" fmla="*/ 2609850 h 3067050"/>
                <a:gd name="connsiteX14" fmla="*/ 3219450 w 3695700"/>
                <a:gd name="connsiteY14" fmla="*/ 2686050 h 3067050"/>
                <a:gd name="connsiteX15" fmla="*/ 3543300 w 3695700"/>
                <a:gd name="connsiteY15" fmla="*/ 2466975 h 3067050"/>
                <a:gd name="connsiteX0" fmla="*/ 3695700 w 3695700"/>
                <a:gd name="connsiteY0" fmla="*/ 0 h 3067050"/>
                <a:gd name="connsiteX1" fmla="*/ 2438400 w 3695700"/>
                <a:gd name="connsiteY1" fmla="*/ 962025 h 3067050"/>
                <a:gd name="connsiteX2" fmla="*/ 2552700 w 3695700"/>
                <a:gd name="connsiteY2" fmla="*/ 1085850 h 3067050"/>
                <a:gd name="connsiteX3" fmla="*/ 2286000 w 3695700"/>
                <a:gd name="connsiteY3" fmla="*/ 1247775 h 3067050"/>
                <a:gd name="connsiteX4" fmla="*/ 2352675 w 3695700"/>
                <a:gd name="connsiteY4" fmla="*/ 1362075 h 3067050"/>
                <a:gd name="connsiteX5" fmla="*/ 2000250 w 3695700"/>
                <a:gd name="connsiteY5" fmla="*/ 1590675 h 3067050"/>
                <a:gd name="connsiteX6" fmla="*/ 1219200 w 3695700"/>
                <a:gd name="connsiteY6" fmla="*/ 1371600 h 3067050"/>
                <a:gd name="connsiteX7" fmla="*/ 381000 w 3695700"/>
                <a:gd name="connsiteY7" fmla="*/ 1552575 h 3067050"/>
                <a:gd name="connsiteX8" fmla="*/ 0 w 3695700"/>
                <a:gd name="connsiteY8" fmla="*/ 2143125 h 3067050"/>
                <a:gd name="connsiteX9" fmla="*/ 885825 w 3695700"/>
                <a:gd name="connsiteY9" fmla="*/ 1990725 h 3067050"/>
                <a:gd name="connsiteX10" fmla="*/ 1190625 w 3695700"/>
                <a:gd name="connsiteY10" fmla="*/ 2019300 h 3067050"/>
                <a:gd name="connsiteX11" fmla="*/ 2619375 w 3695700"/>
                <a:gd name="connsiteY11" fmla="*/ 3067050 h 3067050"/>
                <a:gd name="connsiteX12" fmla="*/ 3124200 w 3695700"/>
                <a:gd name="connsiteY12" fmla="*/ 2609850 h 3067050"/>
                <a:gd name="connsiteX13" fmla="*/ 3219450 w 3695700"/>
                <a:gd name="connsiteY13" fmla="*/ 2686050 h 3067050"/>
                <a:gd name="connsiteX14" fmla="*/ 3543300 w 3695700"/>
                <a:gd name="connsiteY14" fmla="*/ 2466975 h 3067050"/>
                <a:gd name="connsiteX0" fmla="*/ 3695700 w 3695700"/>
                <a:gd name="connsiteY0" fmla="*/ 0 h 3067050"/>
                <a:gd name="connsiteX1" fmla="*/ 2438400 w 3695700"/>
                <a:gd name="connsiteY1" fmla="*/ 962025 h 3067050"/>
                <a:gd name="connsiteX2" fmla="*/ 2552700 w 3695700"/>
                <a:gd name="connsiteY2" fmla="*/ 1085850 h 3067050"/>
                <a:gd name="connsiteX3" fmla="*/ 2286000 w 3695700"/>
                <a:gd name="connsiteY3" fmla="*/ 1247775 h 3067050"/>
                <a:gd name="connsiteX4" fmla="*/ 2352675 w 3695700"/>
                <a:gd name="connsiteY4" fmla="*/ 1362075 h 3067050"/>
                <a:gd name="connsiteX5" fmla="*/ 2000250 w 3695700"/>
                <a:gd name="connsiteY5" fmla="*/ 1590675 h 3067050"/>
                <a:gd name="connsiteX6" fmla="*/ 1219200 w 3695700"/>
                <a:gd name="connsiteY6" fmla="*/ 1371600 h 3067050"/>
                <a:gd name="connsiteX7" fmla="*/ 381000 w 3695700"/>
                <a:gd name="connsiteY7" fmla="*/ 1552575 h 3067050"/>
                <a:gd name="connsiteX8" fmla="*/ 0 w 3695700"/>
                <a:gd name="connsiteY8" fmla="*/ 2143125 h 3067050"/>
                <a:gd name="connsiteX9" fmla="*/ 885825 w 3695700"/>
                <a:gd name="connsiteY9" fmla="*/ 1990725 h 3067050"/>
                <a:gd name="connsiteX10" fmla="*/ 1190625 w 3695700"/>
                <a:gd name="connsiteY10" fmla="*/ 2019300 h 3067050"/>
                <a:gd name="connsiteX11" fmla="*/ 2619375 w 3695700"/>
                <a:gd name="connsiteY11" fmla="*/ 3067050 h 3067050"/>
                <a:gd name="connsiteX12" fmla="*/ 3124200 w 3695700"/>
                <a:gd name="connsiteY12" fmla="*/ 2609850 h 3067050"/>
                <a:gd name="connsiteX13" fmla="*/ 3219450 w 3695700"/>
                <a:gd name="connsiteY13" fmla="*/ 2686050 h 3067050"/>
                <a:gd name="connsiteX14" fmla="*/ 3543300 w 3695700"/>
                <a:gd name="connsiteY14" fmla="*/ 2466975 h 3067050"/>
                <a:gd name="connsiteX0" fmla="*/ 3695700 w 3695700"/>
                <a:gd name="connsiteY0" fmla="*/ 0 h 3067050"/>
                <a:gd name="connsiteX1" fmla="*/ 2438400 w 3695700"/>
                <a:gd name="connsiteY1" fmla="*/ 962025 h 3067050"/>
                <a:gd name="connsiteX2" fmla="*/ 2552700 w 3695700"/>
                <a:gd name="connsiteY2" fmla="*/ 1085850 h 3067050"/>
                <a:gd name="connsiteX3" fmla="*/ 2286000 w 3695700"/>
                <a:gd name="connsiteY3" fmla="*/ 1247775 h 3067050"/>
                <a:gd name="connsiteX4" fmla="*/ 2352675 w 3695700"/>
                <a:gd name="connsiteY4" fmla="*/ 1362075 h 3067050"/>
                <a:gd name="connsiteX5" fmla="*/ 2000250 w 3695700"/>
                <a:gd name="connsiteY5" fmla="*/ 1590675 h 3067050"/>
                <a:gd name="connsiteX6" fmla="*/ 1219200 w 3695700"/>
                <a:gd name="connsiteY6" fmla="*/ 1371600 h 3067050"/>
                <a:gd name="connsiteX7" fmla="*/ 381000 w 3695700"/>
                <a:gd name="connsiteY7" fmla="*/ 1552575 h 3067050"/>
                <a:gd name="connsiteX8" fmla="*/ 0 w 3695700"/>
                <a:gd name="connsiteY8" fmla="*/ 2143125 h 3067050"/>
                <a:gd name="connsiteX9" fmla="*/ 885825 w 3695700"/>
                <a:gd name="connsiteY9" fmla="*/ 1990725 h 3067050"/>
                <a:gd name="connsiteX10" fmla="*/ 1190625 w 3695700"/>
                <a:gd name="connsiteY10" fmla="*/ 2019300 h 3067050"/>
                <a:gd name="connsiteX11" fmla="*/ 2619375 w 3695700"/>
                <a:gd name="connsiteY11" fmla="*/ 3067050 h 3067050"/>
                <a:gd name="connsiteX12" fmla="*/ 3124200 w 3695700"/>
                <a:gd name="connsiteY12" fmla="*/ 2609850 h 3067050"/>
                <a:gd name="connsiteX13" fmla="*/ 3219450 w 3695700"/>
                <a:gd name="connsiteY13" fmla="*/ 2686050 h 3067050"/>
                <a:gd name="connsiteX14" fmla="*/ 3543300 w 3695700"/>
                <a:gd name="connsiteY14" fmla="*/ 2466975 h 3067050"/>
                <a:gd name="connsiteX0" fmla="*/ 3695700 w 3695700"/>
                <a:gd name="connsiteY0" fmla="*/ 0 h 3067050"/>
                <a:gd name="connsiteX1" fmla="*/ 2438400 w 3695700"/>
                <a:gd name="connsiteY1" fmla="*/ 962025 h 3067050"/>
                <a:gd name="connsiteX2" fmla="*/ 2552700 w 3695700"/>
                <a:gd name="connsiteY2" fmla="*/ 1085850 h 3067050"/>
                <a:gd name="connsiteX3" fmla="*/ 2286000 w 3695700"/>
                <a:gd name="connsiteY3" fmla="*/ 1247775 h 3067050"/>
                <a:gd name="connsiteX4" fmla="*/ 2352675 w 3695700"/>
                <a:gd name="connsiteY4" fmla="*/ 1362075 h 3067050"/>
                <a:gd name="connsiteX5" fmla="*/ 2000250 w 3695700"/>
                <a:gd name="connsiteY5" fmla="*/ 1590675 h 3067050"/>
                <a:gd name="connsiteX6" fmla="*/ 1219200 w 3695700"/>
                <a:gd name="connsiteY6" fmla="*/ 1371600 h 3067050"/>
                <a:gd name="connsiteX7" fmla="*/ 381000 w 3695700"/>
                <a:gd name="connsiteY7" fmla="*/ 1552575 h 3067050"/>
                <a:gd name="connsiteX8" fmla="*/ 0 w 3695700"/>
                <a:gd name="connsiteY8" fmla="*/ 2143125 h 3067050"/>
                <a:gd name="connsiteX9" fmla="*/ 885825 w 3695700"/>
                <a:gd name="connsiteY9" fmla="*/ 1990725 h 3067050"/>
                <a:gd name="connsiteX10" fmla="*/ 1190625 w 3695700"/>
                <a:gd name="connsiteY10" fmla="*/ 2019300 h 3067050"/>
                <a:gd name="connsiteX11" fmla="*/ 2619375 w 3695700"/>
                <a:gd name="connsiteY11" fmla="*/ 3067050 h 3067050"/>
                <a:gd name="connsiteX12" fmla="*/ 3124200 w 3695700"/>
                <a:gd name="connsiteY12" fmla="*/ 2609850 h 3067050"/>
                <a:gd name="connsiteX13" fmla="*/ 3219450 w 3695700"/>
                <a:gd name="connsiteY13" fmla="*/ 2686050 h 3067050"/>
                <a:gd name="connsiteX14" fmla="*/ 3543300 w 3695700"/>
                <a:gd name="connsiteY14" fmla="*/ 2466975 h 3067050"/>
                <a:gd name="connsiteX0" fmla="*/ 3695700 w 3695700"/>
                <a:gd name="connsiteY0" fmla="*/ 0 h 3067050"/>
                <a:gd name="connsiteX1" fmla="*/ 2438400 w 3695700"/>
                <a:gd name="connsiteY1" fmla="*/ 962025 h 3067050"/>
                <a:gd name="connsiteX2" fmla="*/ 2552700 w 3695700"/>
                <a:gd name="connsiteY2" fmla="*/ 1085850 h 3067050"/>
                <a:gd name="connsiteX3" fmla="*/ 2286000 w 3695700"/>
                <a:gd name="connsiteY3" fmla="*/ 1247775 h 3067050"/>
                <a:gd name="connsiteX4" fmla="*/ 2352675 w 3695700"/>
                <a:gd name="connsiteY4" fmla="*/ 1362075 h 3067050"/>
                <a:gd name="connsiteX5" fmla="*/ 2000250 w 3695700"/>
                <a:gd name="connsiteY5" fmla="*/ 1590675 h 3067050"/>
                <a:gd name="connsiteX6" fmla="*/ 1219200 w 3695700"/>
                <a:gd name="connsiteY6" fmla="*/ 1371600 h 3067050"/>
                <a:gd name="connsiteX7" fmla="*/ 381000 w 3695700"/>
                <a:gd name="connsiteY7" fmla="*/ 1552575 h 3067050"/>
                <a:gd name="connsiteX8" fmla="*/ 0 w 3695700"/>
                <a:gd name="connsiteY8" fmla="*/ 2143125 h 3067050"/>
                <a:gd name="connsiteX9" fmla="*/ 885825 w 3695700"/>
                <a:gd name="connsiteY9" fmla="*/ 1990725 h 3067050"/>
                <a:gd name="connsiteX10" fmla="*/ 1190625 w 3695700"/>
                <a:gd name="connsiteY10" fmla="*/ 2019300 h 3067050"/>
                <a:gd name="connsiteX11" fmla="*/ 2619375 w 3695700"/>
                <a:gd name="connsiteY11" fmla="*/ 3067050 h 3067050"/>
                <a:gd name="connsiteX12" fmla="*/ 3124200 w 3695700"/>
                <a:gd name="connsiteY12" fmla="*/ 2609850 h 3067050"/>
                <a:gd name="connsiteX13" fmla="*/ 3219450 w 3695700"/>
                <a:gd name="connsiteY13" fmla="*/ 2686050 h 3067050"/>
                <a:gd name="connsiteX14" fmla="*/ 3543300 w 3695700"/>
                <a:gd name="connsiteY14" fmla="*/ 2466975 h 3067050"/>
                <a:gd name="connsiteX0" fmla="*/ 3695700 w 3695700"/>
                <a:gd name="connsiteY0" fmla="*/ 0 h 3067050"/>
                <a:gd name="connsiteX1" fmla="*/ 2438400 w 3695700"/>
                <a:gd name="connsiteY1" fmla="*/ 962025 h 3067050"/>
                <a:gd name="connsiteX2" fmla="*/ 2552700 w 3695700"/>
                <a:gd name="connsiteY2" fmla="*/ 1085850 h 3067050"/>
                <a:gd name="connsiteX3" fmla="*/ 2286000 w 3695700"/>
                <a:gd name="connsiteY3" fmla="*/ 1247775 h 3067050"/>
                <a:gd name="connsiteX4" fmla="*/ 2352675 w 3695700"/>
                <a:gd name="connsiteY4" fmla="*/ 1362075 h 3067050"/>
                <a:gd name="connsiteX5" fmla="*/ 2000250 w 3695700"/>
                <a:gd name="connsiteY5" fmla="*/ 1590675 h 3067050"/>
                <a:gd name="connsiteX6" fmla="*/ 1219200 w 3695700"/>
                <a:gd name="connsiteY6" fmla="*/ 1371600 h 3067050"/>
                <a:gd name="connsiteX7" fmla="*/ 381000 w 3695700"/>
                <a:gd name="connsiteY7" fmla="*/ 1552575 h 3067050"/>
                <a:gd name="connsiteX8" fmla="*/ 0 w 3695700"/>
                <a:gd name="connsiteY8" fmla="*/ 2143125 h 3067050"/>
                <a:gd name="connsiteX9" fmla="*/ 885825 w 3695700"/>
                <a:gd name="connsiteY9" fmla="*/ 1990725 h 3067050"/>
                <a:gd name="connsiteX10" fmla="*/ 1190625 w 3695700"/>
                <a:gd name="connsiteY10" fmla="*/ 2019300 h 3067050"/>
                <a:gd name="connsiteX11" fmla="*/ 2619375 w 3695700"/>
                <a:gd name="connsiteY11" fmla="*/ 3067050 h 3067050"/>
                <a:gd name="connsiteX12" fmla="*/ 3124200 w 3695700"/>
                <a:gd name="connsiteY12" fmla="*/ 2609850 h 3067050"/>
                <a:gd name="connsiteX13" fmla="*/ 3219450 w 3695700"/>
                <a:gd name="connsiteY13" fmla="*/ 2686050 h 3067050"/>
                <a:gd name="connsiteX14" fmla="*/ 3543300 w 3695700"/>
                <a:gd name="connsiteY14" fmla="*/ 2466975 h 3067050"/>
                <a:gd name="connsiteX0" fmla="*/ 3695700 w 3695700"/>
                <a:gd name="connsiteY0" fmla="*/ 0 h 3067050"/>
                <a:gd name="connsiteX1" fmla="*/ 2438400 w 3695700"/>
                <a:gd name="connsiteY1" fmla="*/ 962025 h 3067050"/>
                <a:gd name="connsiteX2" fmla="*/ 2552700 w 3695700"/>
                <a:gd name="connsiteY2" fmla="*/ 1085850 h 3067050"/>
                <a:gd name="connsiteX3" fmla="*/ 2286000 w 3695700"/>
                <a:gd name="connsiteY3" fmla="*/ 1247775 h 3067050"/>
                <a:gd name="connsiteX4" fmla="*/ 2352675 w 3695700"/>
                <a:gd name="connsiteY4" fmla="*/ 1362075 h 3067050"/>
                <a:gd name="connsiteX5" fmla="*/ 2000250 w 3695700"/>
                <a:gd name="connsiteY5" fmla="*/ 1590675 h 3067050"/>
                <a:gd name="connsiteX6" fmla="*/ 1219200 w 3695700"/>
                <a:gd name="connsiteY6" fmla="*/ 1371600 h 3067050"/>
                <a:gd name="connsiteX7" fmla="*/ 381000 w 3695700"/>
                <a:gd name="connsiteY7" fmla="*/ 1552575 h 3067050"/>
                <a:gd name="connsiteX8" fmla="*/ 0 w 3695700"/>
                <a:gd name="connsiteY8" fmla="*/ 2143125 h 3067050"/>
                <a:gd name="connsiteX9" fmla="*/ 885825 w 3695700"/>
                <a:gd name="connsiteY9" fmla="*/ 1990725 h 3067050"/>
                <a:gd name="connsiteX10" fmla="*/ 1190625 w 3695700"/>
                <a:gd name="connsiteY10" fmla="*/ 2019300 h 3067050"/>
                <a:gd name="connsiteX11" fmla="*/ 2619375 w 3695700"/>
                <a:gd name="connsiteY11" fmla="*/ 3067050 h 3067050"/>
                <a:gd name="connsiteX12" fmla="*/ 3124200 w 3695700"/>
                <a:gd name="connsiteY12" fmla="*/ 2609850 h 3067050"/>
                <a:gd name="connsiteX13" fmla="*/ 3219450 w 3695700"/>
                <a:gd name="connsiteY13" fmla="*/ 2686050 h 3067050"/>
                <a:gd name="connsiteX14" fmla="*/ 3543300 w 3695700"/>
                <a:gd name="connsiteY14" fmla="*/ 2466975 h 3067050"/>
                <a:gd name="connsiteX0" fmla="*/ 3695700 w 3695700"/>
                <a:gd name="connsiteY0" fmla="*/ 0 h 3067050"/>
                <a:gd name="connsiteX1" fmla="*/ 2438400 w 3695700"/>
                <a:gd name="connsiteY1" fmla="*/ 962025 h 3067050"/>
                <a:gd name="connsiteX2" fmla="*/ 2552700 w 3695700"/>
                <a:gd name="connsiteY2" fmla="*/ 1085850 h 3067050"/>
                <a:gd name="connsiteX3" fmla="*/ 2286000 w 3695700"/>
                <a:gd name="connsiteY3" fmla="*/ 1247775 h 3067050"/>
                <a:gd name="connsiteX4" fmla="*/ 2352675 w 3695700"/>
                <a:gd name="connsiteY4" fmla="*/ 1362075 h 3067050"/>
                <a:gd name="connsiteX5" fmla="*/ 2000250 w 3695700"/>
                <a:gd name="connsiteY5" fmla="*/ 1590675 h 3067050"/>
                <a:gd name="connsiteX6" fmla="*/ 1219200 w 3695700"/>
                <a:gd name="connsiteY6" fmla="*/ 1371600 h 3067050"/>
                <a:gd name="connsiteX7" fmla="*/ 381000 w 3695700"/>
                <a:gd name="connsiteY7" fmla="*/ 1552575 h 3067050"/>
                <a:gd name="connsiteX8" fmla="*/ 0 w 3695700"/>
                <a:gd name="connsiteY8" fmla="*/ 2143125 h 3067050"/>
                <a:gd name="connsiteX9" fmla="*/ 885825 w 3695700"/>
                <a:gd name="connsiteY9" fmla="*/ 1990725 h 3067050"/>
                <a:gd name="connsiteX10" fmla="*/ 1190625 w 3695700"/>
                <a:gd name="connsiteY10" fmla="*/ 2019300 h 3067050"/>
                <a:gd name="connsiteX11" fmla="*/ 2619375 w 3695700"/>
                <a:gd name="connsiteY11" fmla="*/ 3067050 h 3067050"/>
                <a:gd name="connsiteX12" fmla="*/ 3124200 w 3695700"/>
                <a:gd name="connsiteY12" fmla="*/ 2609850 h 3067050"/>
                <a:gd name="connsiteX13" fmla="*/ 3219450 w 3695700"/>
                <a:gd name="connsiteY13" fmla="*/ 2686050 h 3067050"/>
                <a:gd name="connsiteX14" fmla="*/ 3543300 w 3695700"/>
                <a:gd name="connsiteY14" fmla="*/ 2466975 h 3067050"/>
                <a:gd name="connsiteX0" fmla="*/ 3648075 w 3648075"/>
                <a:gd name="connsiteY0" fmla="*/ 0 h 3067050"/>
                <a:gd name="connsiteX1" fmla="*/ 2390775 w 3648075"/>
                <a:gd name="connsiteY1" fmla="*/ 962025 h 3067050"/>
                <a:gd name="connsiteX2" fmla="*/ 2505075 w 3648075"/>
                <a:gd name="connsiteY2" fmla="*/ 1085850 h 3067050"/>
                <a:gd name="connsiteX3" fmla="*/ 2238375 w 3648075"/>
                <a:gd name="connsiteY3" fmla="*/ 1247775 h 3067050"/>
                <a:gd name="connsiteX4" fmla="*/ 2305050 w 3648075"/>
                <a:gd name="connsiteY4" fmla="*/ 1362075 h 3067050"/>
                <a:gd name="connsiteX5" fmla="*/ 1952625 w 3648075"/>
                <a:gd name="connsiteY5" fmla="*/ 1590675 h 3067050"/>
                <a:gd name="connsiteX6" fmla="*/ 1171575 w 3648075"/>
                <a:gd name="connsiteY6" fmla="*/ 1371600 h 3067050"/>
                <a:gd name="connsiteX7" fmla="*/ 333375 w 3648075"/>
                <a:gd name="connsiteY7" fmla="*/ 1552575 h 3067050"/>
                <a:gd name="connsiteX8" fmla="*/ 0 w 3648075"/>
                <a:gd name="connsiteY8" fmla="*/ 2162175 h 3067050"/>
                <a:gd name="connsiteX9" fmla="*/ 838200 w 3648075"/>
                <a:gd name="connsiteY9" fmla="*/ 1990725 h 3067050"/>
                <a:gd name="connsiteX10" fmla="*/ 1143000 w 3648075"/>
                <a:gd name="connsiteY10" fmla="*/ 2019300 h 3067050"/>
                <a:gd name="connsiteX11" fmla="*/ 2571750 w 3648075"/>
                <a:gd name="connsiteY11" fmla="*/ 3067050 h 3067050"/>
                <a:gd name="connsiteX12" fmla="*/ 3076575 w 3648075"/>
                <a:gd name="connsiteY12" fmla="*/ 2609850 h 3067050"/>
                <a:gd name="connsiteX13" fmla="*/ 3171825 w 3648075"/>
                <a:gd name="connsiteY13" fmla="*/ 2686050 h 3067050"/>
                <a:gd name="connsiteX14" fmla="*/ 3495675 w 3648075"/>
                <a:gd name="connsiteY14" fmla="*/ 2466975 h 3067050"/>
                <a:gd name="connsiteX0" fmla="*/ 3648075 w 3648075"/>
                <a:gd name="connsiteY0" fmla="*/ 0 h 3067050"/>
                <a:gd name="connsiteX1" fmla="*/ 2390775 w 3648075"/>
                <a:gd name="connsiteY1" fmla="*/ 962025 h 3067050"/>
                <a:gd name="connsiteX2" fmla="*/ 2505075 w 3648075"/>
                <a:gd name="connsiteY2" fmla="*/ 1085850 h 3067050"/>
                <a:gd name="connsiteX3" fmla="*/ 2238375 w 3648075"/>
                <a:gd name="connsiteY3" fmla="*/ 1247775 h 3067050"/>
                <a:gd name="connsiteX4" fmla="*/ 2305050 w 3648075"/>
                <a:gd name="connsiteY4" fmla="*/ 1362075 h 3067050"/>
                <a:gd name="connsiteX5" fmla="*/ 1952625 w 3648075"/>
                <a:gd name="connsiteY5" fmla="*/ 1590675 h 3067050"/>
                <a:gd name="connsiteX6" fmla="*/ 1171575 w 3648075"/>
                <a:gd name="connsiteY6" fmla="*/ 1371600 h 3067050"/>
                <a:gd name="connsiteX7" fmla="*/ 333375 w 3648075"/>
                <a:gd name="connsiteY7" fmla="*/ 1552575 h 3067050"/>
                <a:gd name="connsiteX8" fmla="*/ 0 w 3648075"/>
                <a:gd name="connsiteY8" fmla="*/ 2162175 h 3067050"/>
                <a:gd name="connsiteX9" fmla="*/ 838200 w 3648075"/>
                <a:gd name="connsiteY9" fmla="*/ 1990725 h 3067050"/>
                <a:gd name="connsiteX10" fmla="*/ 1143000 w 3648075"/>
                <a:gd name="connsiteY10" fmla="*/ 2019300 h 3067050"/>
                <a:gd name="connsiteX11" fmla="*/ 2571750 w 3648075"/>
                <a:gd name="connsiteY11" fmla="*/ 3067050 h 3067050"/>
                <a:gd name="connsiteX12" fmla="*/ 3076575 w 3648075"/>
                <a:gd name="connsiteY12" fmla="*/ 2609850 h 3067050"/>
                <a:gd name="connsiteX13" fmla="*/ 3171825 w 3648075"/>
                <a:gd name="connsiteY13" fmla="*/ 2686050 h 3067050"/>
                <a:gd name="connsiteX14" fmla="*/ 3495675 w 3648075"/>
                <a:gd name="connsiteY14" fmla="*/ 2466975 h 3067050"/>
                <a:gd name="connsiteX0" fmla="*/ 3660392 w 3660392"/>
                <a:gd name="connsiteY0" fmla="*/ 0 h 3067050"/>
                <a:gd name="connsiteX1" fmla="*/ 2403092 w 3660392"/>
                <a:gd name="connsiteY1" fmla="*/ 962025 h 3067050"/>
                <a:gd name="connsiteX2" fmla="*/ 2517392 w 3660392"/>
                <a:gd name="connsiteY2" fmla="*/ 1085850 h 3067050"/>
                <a:gd name="connsiteX3" fmla="*/ 2250692 w 3660392"/>
                <a:gd name="connsiteY3" fmla="*/ 1247775 h 3067050"/>
                <a:gd name="connsiteX4" fmla="*/ 2317367 w 3660392"/>
                <a:gd name="connsiteY4" fmla="*/ 1362075 h 3067050"/>
                <a:gd name="connsiteX5" fmla="*/ 1964942 w 3660392"/>
                <a:gd name="connsiteY5" fmla="*/ 1590675 h 3067050"/>
                <a:gd name="connsiteX6" fmla="*/ 1183892 w 3660392"/>
                <a:gd name="connsiteY6" fmla="*/ 1371600 h 3067050"/>
                <a:gd name="connsiteX7" fmla="*/ 345692 w 3660392"/>
                <a:gd name="connsiteY7" fmla="*/ 1552575 h 3067050"/>
                <a:gd name="connsiteX8" fmla="*/ 12317 w 3660392"/>
                <a:gd name="connsiteY8" fmla="*/ 2162175 h 3067050"/>
                <a:gd name="connsiteX9" fmla="*/ 850517 w 3660392"/>
                <a:gd name="connsiteY9" fmla="*/ 1990725 h 3067050"/>
                <a:gd name="connsiteX10" fmla="*/ 1155317 w 3660392"/>
                <a:gd name="connsiteY10" fmla="*/ 2019300 h 3067050"/>
                <a:gd name="connsiteX11" fmla="*/ 2584067 w 3660392"/>
                <a:gd name="connsiteY11" fmla="*/ 3067050 h 3067050"/>
                <a:gd name="connsiteX12" fmla="*/ 3088892 w 3660392"/>
                <a:gd name="connsiteY12" fmla="*/ 2609850 h 3067050"/>
                <a:gd name="connsiteX13" fmla="*/ 3184142 w 3660392"/>
                <a:gd name="connsiteY13" fmla="*/ 2686050 h 3067050"/>
                <a:gd name="connsiteX14" fmla="*/ 3507992 w 3660392"/>
                <a:gd name="connsiteY14" fmla="*/ 2466975 h 3067050"/>
                <a:gd name="connsiteX0" fmla="*/ 3661041 w 3661041"/>
                <a:gd name="connsiteY0" fmla="*/ 0 h 3067050"/>
                <a:gd name="connsiteX1" fmla="*/ 2403741 w 3661041"/>
                <a:gd name="connsiteY1" fmla="*/ 962025 h 3067050"/>
                <a:gd name="connsiteX2" fmla="*/ 2518041 w 3661041"/>
                <a:gd name="connsiteY2" fmla="*/ 1085850 h 3067050"/>
                <a:gd name="connsiteX3" fmla="*/ 2251341 w 3661041"/>
                <a:gd name="connsiteY3" fmla="*/ 1247775 h 3067050"/>
                <a:gd name="connsiteX4" fmla="*/ 2318016 w 3661041"/>
                <a:gd name="connsiteY4" fmla="*/ 1362075 h 3067050"/>
                <a:gd name="connsiteX5" fmla="*/ 1965591 w 3661041"/>
                <a:gd name="connsiteY5" fmla="*/ 1590675 h 3067050"/>
                <a:gd name="connsiteX6" fmla="*/ 1184541 w 3661041"/>
                <a:gd name="connsiteY6" fmla="*/ 1371600 h 3067050"/>
                <a:gd name="connsiteX7" fmla="*/ 346341 w 3661041"/>
                <a:gd name="connsiteY7" fmla="*/ 1552575 h 3067050"/>
                <a:gd name="connsiteX8" fmla="*/ 12966 w 3661041"/>
                <a:gd name="connsiteY8" fmla="*/ 2162175 h 3067050"/>
                <a:gd name="connsiteX9" fmla="*/ 813066 w 3661041"/>
                <a:gd name="connsiteY9" fmla="*/ 1905000 h 3067050"/>
                <a:gd name="connsiteX10" fmla="*/ 1155966 w 3661041"/>
                <a:gd name="connsiteY10" fmla="*/ 2019300 h 3067050"/>
                <a:gd name="connsiteX11" fmla="*/ 2584716 w 3661041"/>
                <a:gd name="connsiteY11" fmla="*/ 3067050 h 3067050"/>
                <a:gd name="connsiteX12" fmla="*/ 3089541 w 3661041"/>
                <a:gd name="connsiteY12" fmla="*/ 2609850 h 3067050"/>
                <a:gd name="connsiteX13" fmla="*/ 3184791 w 3661041"/>
                <a:gd name="connsiteY13" fmla="*/ 2686050 h 3067050"/>
                <a:gd name="connsiteX14" fmla="*/ 3508641 w 3661041"/>
                <a:gd name="connsiteY14" fmla="*/ 2466975 h 3067050"/>
                <a:gd name="connsiteX0" fmla="*/ 3662719 w 3662719"/>
                <a:gd name="connsiteY0" fmla="*/ 0 h 3067050"/>
                <a:gd name="connsiteX1" fmla="*/ 2405419 w 3662719"/>
                <a:gd name="connsiteY1" fmla="*/ 962025 h 3067050"/>
                <a:gd name="connsiteX2" fmla="*/ 2519719 w 3662719"/>
                <a:gd name="connsiteY2" fmla="*/ 1085850 h 3067050"/>
                <a:gd name="connsiteX3" fmla="*/ 2253019 w 3662719"/>
                <a:gd name="connsiteY3" fmla="*/ 1247775 h 3067050"/>
                <a:gd name="connsiteX4" fmla="*/ 2319694 w 3662719"/>
                <a:gd name="connsiteY4" fmla="*/ 1362075 h 3067050"/>
                <a:gd name="connsiteX5" fmla="*/ 1967269 w 3662719"/>
                <a:gd name="connsiteY5" fmla="*/ 1590675 h 3067050"/>
                <a:gd name="connsiteX6" fmla="*/ 1186219 w 3662719"/>
                <a:gd name="connsiteY6" fmla="*/ 1371600 h 3067050"/>
                <a:gd name="connsiteX7" fmla="*/ 348019 w 3662719"/>
                <a:gd name="connsiteY7" fmla="*/ 1552575 h 3067050"/>
                <a:gd name="connsiteX8" fmla="*/ 14644 w 3662719"/>
                <a:gd name="connsiteY8" fmla="*/ 2162175 h 3067050"/>
                <a:gd name="connsiteX9" fmla="*/ 814744 w 3662719"/>
                <a:gd name="connsiteY9" fmla="*/ 1905000 h 3067050"/>
                <a:gd name="connsiteX10" fmla="*/ 1157644 w 3662719"/>
                <a:gd name="connsiteY10" fmla="*/ 2019300 h 3067050"/>
                <a:gd name="connsiteX11" fmla="*/ 2586394 w 3662719"/>
                <a:gd name="connsiteY11" fmla="*/ 3067050 h 3067050"/>
                <a:gd name="connsiteX12" fmla="*/ 3091219 w 3662719"/>
                <a:gd name="connsiteY12" fmla="*/ 2609850 h 3067050"/>
                <a:gd name="connsiteX13" fmla="*/ 3186469 w 3662719"/>
                <a:gd name="connsiteY13" fmla="*/ 2686050 h 3067050"/>
                <a:gd name="connsiteX14" fmla="*/ 3510319 w 3662719"/>
                <a:gd name="connsiteY14" fmla="*/ 2466975 h 3067050"/>
                <a:gd name="connsiteX0" fmla="*/ 3663396 w 3663396"/>
                <a:gd name="connsiteY0" fmla="*/ 0 h 3067050"/>
                <a:gd name="connsiteX1" fmla="*/ 2406096 w 3663396"/>
                <a:gd name="connsiteY1" fmla="*/ 962025 h 3067050"/>
                <a:gd name="connsiteX2" fmla="*/ 2520396 w 3663396"/>
                <a:gd name="connsiteY2" fmla="*/ 1085850 h 3067050"/>
                <a:gd name="connsiteX3" fmla="*/ 2253696 w 3663396"/>
                <a:gd name="connsiteY3" fmla="*/ 1247775 h 3067050"/>
                <a:gd name="connsiteX4" fmla="*/ 2320371 w 3663396"/>
                <a:gd name="connsiteY4" fmla="*/ 1362075 h 3067050"/>
                <a:gd name="connsiteX5" fmla="*/ 1967946 w 3663396"/>
                <a:gd name="connsiteY5" fmla="*/ 1590675 h 3067050"/>
                <a:gd name="connsiteX6" fmla="*/ 1186896 w 3663396"/>
                <a:gd name="connsiteY6" fmla="*/ 1371600 h 3067050"/>
                <a:gd name="connsiteX7" fmla="*/ 348696 w 3663396"/>
                <a:gd name="connsiteY7" fmla="*/ 1552575 h 3067050"/>
                <a:gd name="connsiteX8" fmla="*/ 15321 w 3663396"/>
                <a:gd name="connsiteY8" fmla="*/ 2162175 h 3067050"/>
                <a:gd name="connsiteX9" fmla="*/ 786846 w 3663396"/>
                <a:gd name="connsiteY9" fmla="*/ 1905000 h 3067050"/>
                <a:gd name="connsiteX10" fmla="*/ 1158321 w 3663396"/>
                <a:gd name="connsiteY10" fmla="*/ 2019300 h 3067050"/>
                <a:gd name="connsiteX11" fmla="*/ 2587071 w 3663396"/>
                <a:gd name="connsiteY11" fmla="*/ 3067050 h 3067050"/>
                <a:gd name="connsiteX12" fmla="*/ 3091896 w 3663396"/>
                <a:gd name="connsiteY12" fmla="*/ 2609850 h 3067050"/>
                <a:gd name="connsiteX13" fmla="*/ 3187146 w 3663396"/>
                <a:gd name="connsiteY13" fmla="*/ 2686050 h 3067050"/>
                <a:gd name="connsiteX14" fmla="*/ 3510996 w 3663396"/>
                <a:gd name="connsiteY14" fmla="*/ 2466975 h 3067050"/>
                <a:gd name="connsiteX0" fmla="*/ 3661398 w 3661398"/>
                <a:gd name="connsiteY0" fmla="*/ 0 h 3067050"/>
                <a:gd name="connsiteX1" fmla="*/ 2404098 w 3661398"/>
                <a:gd name="connsiteY1" fmla="*/ 962025 h 3067050"/>
                <a:gd name="connsiteX2" fmla="*/ 2518398 w 3661398"/>
                <a:gd name="connsiteY2" fmla="*/ 1085850 h 3067050"/>
                <a:gd name="connsiteX3" fmla="*/ 2251698 w 3661398"/>
                <a:gd name="connsiteY3" fmla="*/ 1247775 h 3067050"/>
                <a:gd name="connsiteX4" fmla="*/ 2318373 w 3661398"/>
                <a:gd name="connsiteY4" fmla="*/ 1362075 h 3067050"/>
                <a:gd name="connsiteX5" fmla="*/ 1965948 w 3661398"/>
                <a:gd name="connsiteY5" fmla="*/ 1590675 h 3067050"/>
                <a:gd name="connsiteX6" fmla="*/ 1184898 w 3661398"/>
                <a:gd name="connsiteY6" fmla="*/ 1371600 h 3067050"/>
                <a:gd name="connsiteX7" fmla="*/ 346698 w 3661398"/>
                <a:gd name="connsiteY7" fmla="*/ 1552575 h 3067050"/>
                <a:gd name="connsiteX8" fmla="*/ 13323 w 3661398"/>
                <a:gd name="connsiteY8" fmla="*/ 2162175 h 3067050"/>
                <a:gd name="connsiteX9" fmla="*/ 784848 w 3661398"/>
                <a:gd name="connsiteY9" fmla="*/ 1905000 h 3067050"/>
                <a:gd name="connsiteX10" fmla="*/ 1156323 w 3661398"/>
                <a:gd name="connsiteY10" fmla="*/ 2019300 h 3067050"/>
                <a:gd name="connsiteX11" fmla="*/ 2585073 w 3661398"/>
                <a:gd name="connsiteY11" fmla="*/ 3067050 h 3067050"/>
                <a:gd name="connsiteX12" fmla="*/ 3089898 w 3661398"/>
                <a:gd name="connsiteY12" fmla="*/ 2609850 h 3067050"/>
                <a:gd name="connsiteX13" fmla="*/ 3185148 w 3661398"/>
                <a:gd name="connsiteY13" fmla="*/ 2686050 h 3067050"/>
                <a:gd name="connsiteX14" fmla="*/ 3508998 w 3661398"/>
                <a:gd name="connsiteY14" fmla="*/ 2466975 h 3067050"/>
                <a:gd name="connsiteX0" fmla="*/ 3661398 w 3661398"/>
                <a:gd name="connsiteY0" fmla="*/ 0 h 3067050"/>
                <a:gd name="connsiteX1" fmla="*/ 2404098 w 3661398"/>
                <a:gd name="connsiteY1" fmla="*/ 962025 h 3067050"/>
                <a:gd name="connsiteX2" fmla="*/ 2518398 w 3661398"/>
                <a:gd name="connsiteY2" fmla="*/ 1085850 h 3067050"/>
                <a:gd name="connsiteX3" fmla="*/ 2251698 w 3661398"/>
                <a:gd name="connsiteY3" fmla="*/ 1247775 h 3067050"/>
                <a:gd name="connsiteX4" fmla="*/ 2318373 w 3661398"/>
                <a:gd name="connsiteY4" fmla="*/ 1362075 h 3067050"/>
                <a:gd name="connsiteX5" fmla="*/ 1965948 w 3661398"/>
                <a:gd name="connsiteY5" fmla="*/ 1590675 h 3067050"/>
                <a:gd name="connsiteX6" fmla="*/ 1184898 w 3661398"/>
                <a:gd name="connsiteY6" fmla="*/ 1371600 h 3067050"/>
                <a:gd name="connsiteX7" fmla="*/ 346698 w 3661398"/>
                <a:gd name="connsiteY7" fmla="*/ 1552575 h 3067050"/>
                <a:gd name="connsiteX8" fmla="*/ 13323 w 3661398"/>
                <a:gd name="connsiteY8" fmla="*/ 2162175 h 3067050"/>
                <a:gd name="connsiteX9" fmla="*/ 784848 w 3661398"/>
                <a:gd name="connsiteY9" fmla="*/ 1905000 h 3067050"/>
                <a:gd name="connsiteX10" fmla="*/ 1156323 w 3661398"/>
                <a:gd name="connsiteY10" fmla="*/ 2019300 h 3067050"/>
                <a:gd name="connsiteX11" fmla="*/ 2585073 w 3661398"/>
                <a:gd name="connsiteY11" fmla="*/ 3067050 h 3067050"/>
                <a:gd name="connsiteX12" fmla="*/ 3089898 w 3661398"/>
                <a:gd name="connsiteY12" fmla="*/ 2609850 h 3067050"/>
                <a:gd name="connsiteX13" fmla="*/ 3185148 w 3661398"/>
                <a:gd name="connsiteY13" fmla="*/ 2686050 h 3067050"/>
                <a:gd name="connsiteX14" fmla="*/ 3508998 w 3661398"/>
                <a:gd name="connsiteY14" fmla="*/ 2466975 h 3067050"/>
                <a:gd name="connsiteX0" fmla="*/ 3661398 w 3661398"/>
                <a:gd name="connsiteY0" fmla="*/ 0 h 3028950"/>
                <a:gd name="connsiteX1" fmla="*/ 2404098 w 3661398"/>
                <a:gd name="connsiteY1" fmla="*/ 962025 h 3028950"/>
                <a:gd name="connsiteX2" fmla="*/ 2518398 w 3661398"/>
                <a:gd name="connsiteY2" fmla="*/ 1085850 h 3028950"/>
                <a:gd name="connsiteX3" fmla="*/ 2251698 w 3661398"/>
                <a:gd name="connsiteY3" fmla="*/ 1247775 h 3028950"/>
                <a:gd name="connsiteX4" fmla="*/ 2318373 w 3661398"/>
                <a:gd name="connsiteY4" fmla="*/ 1362075 h 3028950"/>
                <a:gd name="connsiteX5" fmla="*/ 1965948 w 3661398"/>
                <a:gd name="connsiteY5" fmla="*/ 1590675 h 3028950"/>
                <a:gd name="connsiteX6" fmla="*/ 1184898 w 3661398"/>
                <a:gd name="connsiteY6" fmla="*/ 1371600 h 3028950"/>
                <a:gd name="connsiteX7" fmla="*/ 346698 w 3661398"/>
                <a:gd name="connsiteY7" fmla="*/ 1552575 h 3028950"/>
                <a:gd name="connsiteX8" fmla="*/ 13323 w 3661398"/>
                <a:gd name="connsiteY8" fmla="*/ 2162175 h 3028950"/>
                <a:gd name="connsiteX9" fmla="*/ 784848 w 3661398"/>
                <a:gd name="connsiteY9" fmla="*/ 1905000 h 3028950"/>
                <a:gd name="connsiteX10" fmla="*/ 1156323 w 3661398"/>
                <a:gd name="connsiteY10" fmla="*/ 2019300 h 3028950"/>
                <a:gd name="connsiteX11" fmla="*/ 2613648 w 3661398"/>
                <a:gd name="connsiteY11" fmla="*/ 3028950 h 3028950"/>
                <a:gd name="connsiteX12" fmla="*/ 3089898 w 3661398"/>
                <a:gd name="connsiteY12" fmla="*/ 2609850 h 3028950"/>
                <a:gd name="connsiteX13" fmla="*/ 3185148 w 3661398"/>
                <a:gd name="connsiteY13" fmla="*/ 2686050 h 3028950"/>
                <a:gd name="connsiteX14" fmla="*/ 3508998 w 3661398"/>
                <a:gd name="connsiteY14" fmla="*/ 2466975 h 3028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661398" h="3028950">
                  <a:moveTo>
                    <a:pt x="3661398" y="0"/>
                  </a:moveTo>
                  <a:lnTo>
                    <a:pt x="2404098" y="962025"/>
                  </a:lnTo>
                  <a:lnTo>
                    <a:pt x="2518398" y="1085850"/>
                  </a:lnTo>
                  <a:lnTo>
                    <a:pt x="2251698" y="1247775"/>
                  </a:lnTo>
                  <a:lnTo>
                    <a:pt x="2318373" y="1362075"/>
                  </a:lnTo>
                  <a:lnTo>
                    <a:pt x="1965948" y="1590675"/>
                  </a:lnTo>
                  <a:cubicBezTo>
                    <a:pt x="1838948" y="1676400"/>
                    <a:pt x="1273798" y="1371600"/>
                    <a:pt x="1184898" y="1371600"/>
                  </a:cubicBezTo>
                  <a:cubicBezTo>
                    <a:pt x="905498" y="1431925"/>
                    <a:pt x="473698" y="1395413"/>
                    <a:pt x="346698" y="1552575"/>
                  </a:cubicBezTo>
                  <a:cubicBezTo>
                    <a:pt x="219698" y="1787525"/>
                    <a:pt x="130798" y="1917700"/>
                    <a:pt x="13323" y="2162175"/>
                  </a:cubicBezTo>
                  <a:cubicBezTo>
                    <a:pt x="-97802" y="2400300"/>
                    <a:pt x="514973" y="2390775"/>
                    <a:pt x="784848" y="1905000"/>
                  </a:cubicBezTo>
                  <a:lnTo>
                    <a:pt x="1156323" y="2019300"/>
                  </a:lnTo>
                  <a:cubicBezTo>
                    <a:pt x="1689723" y="2330450"/>
                    <a:pt x="2137398" y="2679700"/>
                    <a:pt x="2613648" y="3028950"/>
                  </a:cubicBezTo>
                  <a:lnTo>
                    <a:pt x="3089898" y="2609850"/>
                  </a:lnTo>
                  <a:lnTo>
                    <a:pt x="3185148" y="2686050"/>
                  </a:lnTo>
                  <a:lnTo>
                    <a:pt x="3508998" y="2466975"/>
                  </a:lnTo>
                </a:path>
              </a:pathLst>
            </a:cu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1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A2849569-0C0F-4B45-B799-81DD1A0D607F}"/>
                </a:ext>
              </a:extLst>
            </p:cNvPr>
            <p:cNvSpPr/>
            <p:nvPr/>
          </p:nvSpPr>
          <p:spPr>
            <a:xfrm>
              <a:off x="1914525" y="1276351"/>
              <a:ext cx="4300729" cy="4336841"/>
            </a:xfrm>
            <a:custGeom>
              <a:avLst/>
              <a:gdLst>
                <a:gd name="connsiteX0" fmla="*/ 0 w 4276725"/>
                <a:gd name="connsiteY0" fmla="*/ 0 h 4114800"/>
                <a:gd name="connsiteX1" fmla="*/ 1028700 w 4276725"/>
                <a:gd name="connsiteY1" fmla="*/ 866775 h 4114800"/>
                <a:gd name="connsiteX2" fmla="*/ 952500 w 4276725"/>
                <a:gd name="connsiteY2" fmla="*/ 990600 h 4114800"/>
                <a:gd name="connsiteX3" fmla="*/ 1333500 w 4276725"/>
                <a:gd name="connsiteY3" fmla="*/ 1285875 h 4114800"/>
                <a:gd name="connsiteX4" fmla="*/ 1247775 w 4276725"/>
                <a:gd name="connsiteY4" fmla="*/ 1552575 h 4114800"/>
                <a:gd name="connsiteX5" fmla="*/ 1590675 w 4276725"/>
                <a:gd name="connsiteY5" fmla="*/ 1762125 h 4114800"/>
                <a:gd name="connsiteX6" fmla="*/ 1885950 w 4276725"/>
                <a:gd name="connsiteY6" fmla="*/ 1743075 h 4114800"/>
                <a:gd name="connsiteX7" fmla="*/ 2857500 w 4276725"/>
                <a:gd name="connsiteY7" fmla="*/ 2219325 h 4114800"/>
                <a:gd name="connsiteX8" fmla="*/ 4276725 w 4276725"/>
                <a:gd name="connsiteY8" fmla="*/ 3314700 h 4114800"/>
                <a:gd name="connsiteX9" fmla="*/ 3952875 w 4276725"/>
                <a:gd name="connsiteY9" fmla="*/ 3590925 h 4114800"/>
                <a:gd name="connsiteX10" fmla="*/ 3524250 w 4276725"/>
                <a:gd name="connsiteY10" fmla="*/ 3914775 h 4114800"/>
                <a:gd name="connsiteX11" fmla="*/ 3124200 w 4276725"/>
                <a:gd name="connsiteY11" fmla="*/ 4114800 h 4114800"/>
                <a:gd name="connsiteX12" fmla="*/ 2514600 w 4276725"/>
                <a:gd name="connsiteY12" fmla="*/ 4114800 h 4114800"/>
                <a:gd name="connsiteX13" fmla="*/ 2257425 w 4276725"/>
                <a:gd name="connsiteY13" fmla="*/ 3695700 h 4114800"/>
                <a:gd name="connsiteX14" fmla="*/ 1828800 w 4276725"/>
                <a:gd name="connsiteY14" fmla="*/ 3409950 h 4114800"/>
                <a:gd name="connsiteX15" fmla="*/ 1476375 w 4276725"/>
                <a:gd name="connsiteY15" fmla="*/ 3171825 h 4114800"/>
                <a:gd name="connsiteX16" fmla="*/ 1114425 w 4276725"/>
                <a:gd name="connsiteY16" fmla="*/ 3019425 h 4114800"/>
                <a:gd name="connsiteX17" fmla="*/ 933450 w 4276725"/>
                <a:gd name="connsiteY17" fmla="*/ 2733675 h 4114800"/>
                <a:gd name="connsiteX18" fmla="*/ 619125 w 4276725"/>
                <a:gd name="connsiteY18" fmla="*/ 2476500 h 4114800"/>
                <a:gd name="connsiteX19" fmla="*/ 447675 w 4276725"/>
                <a:gd name="connsiteY19" fmla="*/ 2571750 h 4114800"/>
                <a:gd name="connsiteX20" fmla="*/ 152400 w 4276725"/>
                <a:gd name="connsiteY20" fmla="*/ 2333625 h 4114800"/>
                <a:gd name="connsiteX21" fmla="*/ 142875 w 4276725"/>
                <a:gd name="connsiteY21" fmla="*/ 2305050 h 4114800"/>
                <a:gd name="connsiteX0" fmla="*/ 0 w 4276725"/>
                <a:gd name="connsiteY0" fmla="*/ 0 h 4114800"/>
                <a:gd name="connsiteX1" fmla="*/ 1190625 w 4276725"/>
                <a:gd name="connsiteY1" fmla="*/ 990600 h 4114800"/>
                <a:gd name="connsiteX2" fmla="*/ 952500 w 4276725"/>
                <a:gd name="connsiteY2" fmla="*/ 990600 h 4114800"/>
                <a:gd name="connsiteX3" fmla="*/ 1333500 w 4276725"/>
                <a:gd name="connsiteY3" fmla="*/ 1285875 h 4114800"/>
                <a:gd name="connsiteX4" fmla="*/ 1247775 w 4276725"/>
                <a:gd name="connsiteY4" fmla="*/ 1552575 h 4114800"/>
                <a:gd name="connsiteX5" fmla="*/ 1590675 w 4276725"/>
                <a:gd name="connsiteY5" fmla="*/ 1762125 h 4114800"/>
                <a:gd name="connsiteX6" fmla="*/ 1885950 w 4276725"/>
                <a:gd name="connsiteY6" fmla="*/ 1743075 h 4114800"/>
                <a:gd name="connsiteX7" fmla="*/ 2857500 w 4276725"/>
                <a:gd name="connsiteY7" fmla="*/ 2219325 h 4114800"/>
                <a:gd name="connsiteX8" fmla="*/ 4276725 w 4276725"/>
                <a:gd name="connsiteY8" fmla="*/ 3314700 h 4114800"/>
                <a:gd name="connsiteX9" fmla="*/ 3952875 w 4276725"/>
                <a:gd name="connsiteY9" fmla="*/ 3590925 h 4114800"/>
                <a:gd name="connsiteX10" fmla="*/ 3524250 w 4276725"/>
                <a:gd name="connsiteY10" fmla="*/ 3914775 h 4114800"/>
                <a:gd name="connsiteX11" fmla="*/ 3124200 w 4276725"/>
                <a:gd name="connsiteY11" fmla="*/ 4114800 h 4114800"/>
                <a:gd name="connsiteX12" fmla="*/ 2514600 w 4276725"/>
                <a:gd name="connsiteY12" fmla="*/ 4114800 h 4114800"/>
                <a:gd name="connsiteX13" fmla="*/ 2257425 w 4276725"/>
                <a:gd name="connsiteY13" fmla="*/ 3695700 h 4114800"/>
                <a:gd name="connsiteX14" fmla="*/ 1828800 w 4276725"/>
                <a:gd name="connsiteY14" fmla="*/ 3409950 h 4114800"/>
                <a:gd name="connsiteX15" fmla="*/ 1476375 w 4276725"/>
                <a:gd name="connsiteY15" fmla="*/ 3171825 h 4114800"/>
                <a:gd name="connsiteX16" fmla="*/ 1114425 w 4276725"/>
                <a:gd name="connsiteY16" fmla="*/ 3019425 h 4114800"/>
                <a:gd name="connsiteX17" fmla="*/ 933450 w 4276725"/>
                <a:gd name="connsiteY17" fmla="*/ 2733675 h 4114800"/>
                <a:gd name="connsiteX18" fmla="*/ 619125 w 4276725"/>
                <a:gd name="connsiteY18" fmla="*/ 2476500 h 4114800"/>
                <a:gd name="connsiteX19" fmla="*/ 447675 w 4276725"/>
                <a:gd name="connsiteY19" fmla="*/ 2571750 h 4114800"/>
                <a:gd name="connsiteX20" fmla="*/ 152400 w 4276725"/>
                <a:gd name="connsiteY20" fmla="*/ 2333625 h 4114800"/>
                <a:gd name="connsiteX21" fmla="*/ 142875 w 4276725"/>
                <a:gd name="connsiteY21" fmla="*/ 2305050 h 4114800"/>
                <a:gd name="connsiteX0" fmla="*/ 0 w 4276725"/>
                <a:gd name="connsiteY0" fmla="*/ 0 h 4114800"/>
                <a:gd name="connsiteX1" fmla="*/ 1190625 w 4276725"/>
                <a:gd name="connsiteY1" fmla="*/ 990600 h 4114800"/>
                <a:gd name="connsiteX2" fmla="*/ 1095375 w 4276725"/>
                <a:gd name="connsiteY2" fmla="*/ 1152525 h 4114800"/>
                <a:gd name="connsiteX3" fmla="*/ 1333500 w 4276725"/>
                <a:gd name="connsiteY3" fmla="*/ 1285875 h 4114800"/>
                <a:gd name="connsiteX4" fmla="*/ 1247775 w 4276725"/>
                <a:gd name="connsiteY4" fmla="*/ 1552575 h 4114800"/>
                <a:gd name="connsiteX5" fmla="*/ 1590675 w 4276725"/>
                <a:gd name="connsiteY5" fmla="*/ 1762125 h 4114800"/>
                <a:gd name="connsiteX6" fmla="*/ 1885950 w 4276725"/>
                <a:gd name="connsiteY6" fmla="*/ 1743075 h 4114800"/>
                <a:gd name="connsiteX7" fmla="*/ 2857500 w 4276725"/>
                <a:gd name="connsiteY7" fmla="*/ 2219325 h 4114800"/>
                <a:gd name="connsiteX8" fmla="*/ 4276725 w 4276725"/>
                <a:gd name="connsiteY8" fmla="*/ 3314700 h 4114800"/>
                <a:gd name="connsiteX9" fmla="*/ 3952875 w 4276725"/>
                <a:gd name="connsiteY9" fmla="*/ 3590925 h 4114800"/>
                <a:gd name="connsiteX10" fmla="*/ 3524250 w 4276725"/>
                <a:gd name="connsiteY10" fmla="*/ 3914775 h 4114800"/>
                <a:gd name="connsiteX11" fmla="*/ 3124200 w 4276725"/>
                <a:gd name="connsiteY11" fmla="*/ 4114800 h 4114800"/>
                <a:gd name="connsiteX12" fmla="*/ 2514600 w 4276725"/>
                <a:gd name="connsiteY12" fmla="*/ 4114800 h 4114800"/>
                <a:gd name="connsiteX13" fmla="*/ 2257425 w 4276725"/>
                <a:gd name="connsiteY13" fmla="*/ 3695700 h 4114800"/>
                <a:gd name="connsiteX14" fmla="*/ 1828800 w 4276725"/>
                <a:gd name="connsiteY14" fmla="*/ 3409950 h 4114800"/>
                <a:gd name="connsiteX15" fmla="*/ 1476375 w 4276725"/>
                <a:gd name="connsiteY15" fmla="*/ 3171825 h 4114800"/>
                <a:gd name="connsiteX16" fmla="*/ 1114425 w 4276725"/>
                <a:gd name="connsiteY16" fmla="*/ 3019425 h 4114800"/>
                <a:gd name="connsiteX17" fmla="*/ 933450 w 4276725"/>
                <a:gd name="connsiteY17" fmla="*/ 2733675 h 4114800"/>
                <a:gd name="connsiteX18" fmla="*/ 619125 w 4276725"/>
                <a:gd name="connsiteY18" fmla="*/ 2476500 h 4114800"/>
                <a:gd name="connsiteX19" fmla="*/ 447675 w 4276725"/>
                <a:gd name="connsiteY19" fmla="*/ 2571750 h 4114800"/>
                <a:gd name="connsiteX20" fmla="*/ 152400 w 4276725"/>
                <a:gd name="connsiteY20" fmla="*/ 2333625 h 4114800"/>
                <a:gd name="connsiteX21" fmla="*/ 142875 w 4276725"/>
                <a:gd name="connsiteY21" fmla="*/ 2305050 h 4114800"/>
                <a:gd name="connsiteX0" fmla="*/ 0 w 4276725"/>
                <a:gd name="connsiteY0" fmla="*/ 0 h 4114800"/>
                <a:gd name="connsiteX1" fmla="*/ 1190625 w 4276725"/>
                <a:gd name="connsiteY1" fmla="*/ 990600 h 4114800"/>
                <a:gd name="connsiteX2" fmla="*/ 1095375 w 4276725"/>
                <a:gd name="connsiteY2" fmla="*/ 1152525 h 4114800"/>
                <a:gd name="connsiteX3" fmla="*/ 1343025 w 4276725"/>
                <a:gd name="connsiteY3" fmla="*/ 1323975 h 4114800"/>
                <a:gd name="connsiteX4" fmla="*/ 1247775 w 4276725"/>
                <a:gd name="connsiteY4" fmla="*/ 1552575 h 4114800"/>
                <a:gd name="connsiteX5" fmla="*/ 1590675 w 4276725"/>
                <a:gd name="connsiteY5" fmla="*/ 1762125 h 4114800"/>
                <a:gd name="connsiteX6" fmla="*/ 1885950 w 4276725"/>
                <a:gd name="connsiteY6" fmla="*/ 1743075 h 4114800"/>
                <a:gd name="connsiteX7" fmla="*/ 2857500 w 4276725"/>
                <a:gd name="connsiteY7" fmla="*/ 2219325 h 4114800"/>
                <a:gd name="connsiteX8" fmla="*/ 4276725 w 4276725"/>
                <a:gd name="connsiteY8" fmla="*/ 3314700 h 4114800"/>
                <a:gd name="connsiteX9" fmla="*/ 3952875 w 4276725"/>
                <a:gd name="connsiteY9" fmla="*/ 3590925 h 4114800"/>
                <a:gd name="connsiteX10" fmla="*/ 3524250 w 4276725"/>
                <a:gd name="connsiteY10" fmla="*/ 3914775 h 4114800"/>
                <a:gd name="connsiteX11" fmla="*/ 3124200 w 4276725"/>
                <a:gd name="connsiteY11" fmla="*/ 4114800 h 4114800"/>
                <a:gd name="connsiteX12" fmla="*/ 2514600 w 4276725"/>
                <a:gd name="connsiteY12" fmla="*/ 4114800 h 4114800"/>
                <a:gd name="connsiteX13" fmla="*/ 2257425 w 4276725"/>
                <a:gd name="connsiteY13" fmla="*/ 3695700 h 4114800"/>
                <a:gd name="connsiteX14" fmla="*/ 1828800 w 4276725"/>
                <a:gd name="connsiteY14" fmla="*/ 3409950 h 4114800"/>
                <a:gd name="connsiteX15" fmla="*/ 1476375 w 4276725"/>
                <a:gd name="connsiteY15" fmla="*/ 3171825 h 4114800"/>
                <a:gd name="connsiteX16" fmla="*/ 1114425 w 4276725"/>
                <a:gd name="connsiteY16" fmla="*/ 3019425 h 4114800"/>
                <a:gd name="connsiteX17" fmla="*/ 933450 w 4276725"/>
                <a:gd name="connsiteY17" fmla="*/ 2733675 h 4114800"/>
                <a:gd name="connsiteX18" fmla="*/ 619125 w 4276725"/>
                <a:gd name="connsiteY18" fmla="*/ 2476500 h 4114800"/>
                <a:gd name="connsiteX19" fmla="*/ 447675 w 4276725"/>
                <a:gd name="connsiteY19" fmla="*/ 2571750 h 4114800"/>
                <a:gd name="connsiteX20" fmla="*/ 152400 w 4276725"/>
                <a:gd name="connsiteY20" fmla="*/ 2333625 h 4114800"/>
                <a:gd name="connsiteX21" fmla="*/ 142875 w 4276725"/>
                <a:gd name="connsiteY21" fmla="*/ 2305050 h 4114800"/>
                <a:gd name="connsiteX0" fmla="*/ 0 w 4276725"/>
                <a:gd name="connsiteY0" fmla="*/ 0 h 4114800"/>
                <a:gd name="connsiteX1" fmla="*/ 1190625 w 4276725"/>
                <a:gd name="connsiteY1" fmla="*/ 990600 h 4114800"/>
                <a:gd name="connsiteX2" fmla="*/ 1095375 w 4276725"/>
                <a:gd name="connsiteY2" fmla="*/ 1152525 h 4114800"/>
                <a:gd name="connsiteX3" fmla="*/ 1343025 w 4276725"/>
                <a:gd name="connsiteY3" fmla="*/ 1323975 h 4114800"/>
                <a:gd name="connsiteX4" fmla="*/ 1247775 w 4276725"/>
                <a:gd name="connsiteY4" fmla="*/ 1552575 h 4114800"/>
                <a:gd name="connsiteX5" fmla="*/ 1590675 w 4276725"/>
                <a:gd name="connsiteY5" fmla="*/ 1762125 h 4114800"/>
                <a:gd name="connsiteX6" fmla="*/ 1885950 w 4276725"/>
                <a:gd name="connsiteY6" fmla="*/ 1743075 h 4114800"/>
                <a:gd name="connsiteX7" fmla="*/ 2857500 w 4276725"/>
                <a:gd name="connsiteY7" fmla="*/ 2219325 h 4114800"/>
                <a:gd name="connsiteX8" fmla="*/ 4276725 w 4276725"/>
                <a:gd name="connsiteY8" fmla="*/ 3314700 h 4114800"/>
                <a:gd name="connsiteX9" fmla="*/ 3952875 w 4276725"/>
                <a:gd name="connsiteY9" fmla="*/ 3590925 h 4114800"/>
                <a:gd name="connsiteX10" fmla="*/ 3524250 w 4276725"/>
                <a:gd name="connsiteY10" fmla="*/ 3914775 h 4114800"/>
                <a:gd name="connsiteX11" fmla="*/ 3124200 w 4276725"/>
                <a:gd name="connsiteY11" fmla="*/ 4114800 h 4114800"/>
                <a:gd name="connsiteX12" fmla="*/ 2514600 w 4276725"/>
                <a:gd name="connsiteY12" fmla="*/ 4114800 h 4114800"/>
                <a:gd name="connsiteX13" fmla="*/ 2257425 w 4276725"/>
                <a:gd name="connsiteY13" fmla="*/ 3695700 h 4114800"/>
                <a:gd name="connsiteX14" fmla="*/ 1828800 w 4276725"/>
                <a:gd name="connsiteY14" fmla="*/ 3409950 h 4114800"/>
                <a:gd name="connsiteX15" fmla="*/ 1476375 w 4276725"/>
                <a:gd name="connsiteY15" fmla="*/ 3171825 h 4114800"/>
                <a:gd name="connsiteX16" fmla="*/ 1114425 w 4276725"/>
                <a:gd name="connsiteY16" fmla="*/ 3019425 h 4114800"/>
                <a:gd name="connsiteX17" fmla="*/ 933450 w 4276725"/>
                <a:gd name="connsiteY17" fmla="*/ 2733675 h 4114800"/>
                <a:gd name="connsiteX18" fmla="*/ 619125 w 4276725"/>
                <a:gd name="connsiteY18" fmla="*/ 2476500 h 4114800"/>
                <a:gd name="connsiteX19" fmla="*/ 447675 w 4276725"/>
                <a:gd name="connsiteY19" fmla="*/ 2571750 h 4114800"/>
                <a:gd name="connsiteX20" fmla="*/ 152400 w 4276725"/>
                <a:gd name="connsiteY20" fmla="*/ 2333625 h 4114800"/>
                <a:gd name="connsiteX21" fmla="*/ 142875 w 4276725"/>
                <a:gd name="connsiteY21" fmla="*/ 2305050 h 4114800"/>
                <a:gd name="connsiteX0" fmla="*/ 0 w 4276725"/>
                <a:gd name="connsiteY0" fmla="*/ 0 h 4114800"/>
                <a:gd name="connsiteX1" fmla="*/ 1190625 w 4276725"/>
                <a:gd name="connsiteY1" fmla="*/ 990600 h 4114800"/>
                <a:gd name="connsiteX2" fmla="*/ 1095375 w 4276725"/>
                <a:gd name="connsiteY2" fmla="*/ 1152525 h 4114800"/>
                <a:gd name="connsiteX3" fmla="*/ 1343025 w 4276725"/>
                <a:gd name="connsiteY3" fmla="*/ 1323975 h 4114800"/>
                <a:gd name="connsiteX4" fmla="*/ 1276350 w 4276725"/>
                <a:gd name="connsiteY4" fmla="*/ 1552575 h 4114800"/>
                <a:gd name="connsiteX5" fmla="*/ 1590675 w 4276725"/>
                <a:gd name="connsiteY5" fmla="*/ 1762125 h 4114800"/>
                <a:gd name="connsiteX6" fmla="*/ 1885950 w 4276725"/>
                <a:gd name="connsiteY6" fmla="*/ 1743075 h 4114800"/>
                <a:gd name="connsiteX7" fmla="*/ 2857500 w 4276725"/>
                <a:gd name="connsiteY7" fmla="*/ 2219325 h 4114800"/>
                <a:gd name="connsiteX8" fmla="*/ 4276725 w 4276725"/>
                <a:gd name="connsiteY8" fmla="*/ 3314700 h 4114800"/>
                <a:gd name="connsiteX9" fmla="*/ 3952875 w 4276725"/>
                <a:gd name="connsiteY9" fmla="*/ 3590925 h 4114800"/>
                <a:gd name="connsiteX10" fmla="*/ 3524250 w 4276725"/>
                <a:gd name="connsiteY10" fmla="*/ 3914775 h 4114800"/>
                <a:gd name="connsiteX11" fmla="*/ 3124200 w 4276725"/>
                <a:gd name="connsiteY11" fmla="*/ 4114800 h 4114800"/>
                <a:gd name="connsiteX12" fmla="*/ 2514600 w 4276725"/>
                <a:gd name="connsiteY12" fmla="*/ 4114800 h 4114800"/>
                <a:gd name="connsiteX13" fmla="*/ 2257425 w 4276725"/>
                <a:gd name="connsiteY13" fmla="*/ 3695700 h 4114800"/>
                <a:gd name="connsiteX14" fmla="*/ 1828800 w 4276725"/>
                <a:gd name="connsiteY14" fmla="*/ 3409950 h 4114800"/>
                <a:gd name="connsiteX15" fmla="*/ 1476375 w 4276725"/>
                <a:gd name="connsiteY15" fmla="*/ 3171825 h 4114800"/>
                <a:gd name="connsiteX16" fmla="*/ 1114425 w 4276725"/>
                <a:gd name="connsiteY16" fmla="*/ 3019425 h 4114800"/>
                <a:gd name="connsiteX17" fmla="*/ 933450 w 4276725"/>
                <a:gd name="connsiteY17" fmla="*/ 2733675 h 4114800"/>
                <a:gd name="connsiteX18" fmla="*/ 619125 w 4276725"/>
                <a:gd name="connsiteY18" fmla="*/ 2476500 h 4114800"/>
                <a:gd name="connsiteX19" fmla="*/ 447675 w 4276725"/>
                <a:gd name="connsiteY19" fmla="*/ 2571750 h 4114800"/>
                <a:gd name="connsiteX20" fmla="*/ 152400 w 4276725"/>
                <a:gd name="connsiteY20" fmla="*/ 2333625 h 4114800"/>
                <a:gd name="connsiteX21" fmla="*/ 142875 w 4276725"/>
                <a:gd name="connsiteY21" fmla="*/ 2305050 h 4114800"/>
                <a:gd name="connsiteX0" fmla="*/ 0 w 4276725"/>
                <a:gd name="connsiteY0" fmla="*/ 0 h 4114800"/>
                <a:gd name="connsiteX1" fmla="*/ 1190625 w 4276725"/>
                <a:gd name="connsiteY1" fmla="*/ 990600 h 4114800"/>
                <a:gd name="connsiteX2" fmla="*/ 1095375 w 4276725"/>
                <a:gd name="connsiteY2" fmla="*/ 1152525 h 4114800"/>
                <a:gd name="connsiteX3" fmla="*/ 1447800 w 4276725"/>
                <a:gd name="connsiteY3" fmla="*/ 1390650 h 4114800"/>
                <a:gd name="connsiteX4" fmla="*/ 1276350 w 4276725"/>
                <a:gd name="connsiteY4" fmla="*/ 1552575 h 4114800"/>
                <a:gd name="connsiteX5" fmla="*/ 1590675 w 4276725"/>
                <a:gd name="connsiteY5" fmla="*/ 1762125 h 4114800"/>
                <a:gd name="connsiteX6" fmla="*/ 1885950 w 4276725"/>
                <a:gd name="connsiteY6" fmla="*/ 1743075 h 4114800"/>
                <a:gd name="connsiteX7" fmla="*/ 2857500 w 4276725"/>
                <a:gd name="connsiteY7" fmla="*/ 2219325 h 4114800"/>
                <a:gd name="connsiteX8" fmla="*/ 4276725 w 4276725"/>
                <a:gd name="connsiteY8" fmla="*/ 3314700 h 4114800"/>
                <a:gd name="connsiteX9" fmla="*/ 3952875 w 4276725"/>
                <a:gd name="connsiteY9" fmla="*/ 3590925 h 4114800"/>
                <a:gd name="connsiteX10" fmla="*/ 3524250 w 4276725"/>
                <a:gd name="connsiteY10" fmla="*/ 3914775 h 4114800"/>
                <a:gd name="connsiteX11" fmla="*/ 3124200 w 4276725"/>
                <a:gd name="connsiteY11" fmla="*/ 4114800 h 4114800"/>
                <a:gd name="connsiteX12" fmla="*/ 2514600 w 4276725"/>
                <a:gd name="connsiteY12" fmla="*/ 4114800 h 4114800"/>
                <a:gd name="connsiteX13" fmla="*/ 2257425 w 4276725"/>
                <a:gd name="connsiteY13" fmla="*/ 3695700 h 4114800"/>
                <a:gd name="connsiteX14" fmla="*/ 1828800 w 4276725"/>
                <a:gd name="connsiteY14" fmla="*/ 3409950 h 4114800"/>
                <a:gd name="connsiteX15" fmla="*/ 1476375 w 4276725"/>
                <a:gd name="connsiteY15" fmla="*/ 3171825 h 4114800"/>
                <a:gd name="connsiteX16" fmla="*/ 1114425 w 4276725"/>
                <a:gd name="connsiteY16" fmla="*/ 3019425 h 4114800"/>
                <a:gd name="connsiteX17" fmla="*/ 933450 w 4276725"/>
                <a:gd name="connsiteY17" fmla="*/ 2733675 h 4114800"/>
                <a:gd name="connsiteX18" fmla="*/ 619125 w 4276725"/>
                <a:gd name="connsiteY18" fmla="*/ 2476500 h 4114800"/>
                <a:gd name="connsiteX19" fmla="*/ 447675 w 4276725"/>
                <a:gd name="connsiteY19" fmla="*/ 2571750 h 4114800"/>
                <a:gd name="connsiteX20" fmla="*/ 152400 w 4276725"/>
                <a:gd name="connsiteY20" fmla="*/ 2333625 h 4114800"/>
                <a:gd name="connsiteX21" fmla="*/ 142875 w 4276725"/>
                <a:gd name="connsiteY21" fmla="*/ 2305050 h 4114800"/>
                <a:gd name="connsiteX0" fmla="*/ 0 w 4276725"/>
                <a:gd name="connsiteY0" fmla="*/ 0 h 4114800"/>
                <a:gd name="connsiteX1" fmla="*/ 1190625 w 4276725"/>
                <a:gd name="connsiteY1" fmla="*/ 990600 h 4114800"/>
                <a:gd name="connsiteX2" fmla="*/ 1095375 w 4276725"/>
                <a:gd name="connsiteY2" fmla="*/ 1152525 h 4114800"/>
                <a:gd name="connsiteX3" fmla="*/ 1371600 w 4276725"/>
                <a:gd name="connsiteY3" fmla="*/ 1390650 h 4114800"/>
                <a:gd name="connsiteX4" fmla="*/ 1276350 w 4276725"/>
                <a:gd name="connsiteY4" fmla="*/ 1552575 h 4114800"/>
                <a:gd name="connsiteX5" fmla="*/ 1590675 w 4276725"/>
                <a:gd name="connsiteY5" fmla="*/ 1762125 h 4114800"/>
                <a:gd name="connsiteX6" fmla="*/ 1885950 w 4276725"/>
                <a:gd name="connsiteY6" fmla="*/ 1743075 h 4114800"/>
                <a:gd name="connsiteX7" fmla="*/ 2857500 w 4276725"/>
                <a:gd name="connsiteY7" fmla="*/ 2219325 h 4114800"/>
                <a:gd name="connsiteX8" fmla="*/ 4276725 w 4276725"/>
                <a:gd name="connsiteY8" fmla="*/ 3314700 h 4114800"/>
                <a:gd name="connsiteX9" fmla="*/ 3952875 w 4276725"/>
                <a:gd name="connsiteY9" fmla="*/ 3590925 h 4114800"/>
                <a:gd name="connsiteX10" fmla="*/ 3524250 w 4276725"/>
                <a:gd name="connsiteY10" fmla="*/ 3914775 h 4114800"/>
                <a:gd name="connsiteX11" fmla="*/ 3124200 w 4276725"/>
                <a:gd name="connsiteY11" fmla="*/ 4114800 h 4114800"/>
                <a:gd name="connsiteX12" fmla="*/ 2514600 w 4276725"/>
                <a:gd name="connsiteY12" fmla="*/ 4114800 h 4114800"/>
                <a:gd name="connsiteX13" fmla="*/ 2257425 w 4276725"/>
                <a:gd name="connsiteY13" fmla="*/ 3695700 h 4114800"/>
                <a:gd name="connsiteX14" fmla="*/ 1828800 w 4276725"/>
                <a:gd name="connsiteY14" fmla="*/ 3409950 h 4114800"/>
                <a:gd name="connsiteX15" fmla="*/ 1476375 w 4276725"/>
                <a:gd name="connsiteY15" fmla="*/ 3171825 h 4114800"/>
                <a:gd name="connsiteX16" fmla="*/ 1114425 w 4276725"/>
                <a:gd name="connsiteY16" fmla="*/ 3019425 h 4114800"/>
                <a:gd name="connsiteX17" fmla="*/ 933450 w 4276725"/>
                <a:gd name="connsiteY17" fmla="*/ 2733675 h 4114800"/>
                <a:gd name="connsiteX18" fmla="*/ 619125 w 4276725"/>
                <a:gd name="connsiteY18" fmla="*/ 2476500 h 4114800"/>
                <a:gd name="connsiteX19" fmla="*/ 447675 w 4276725"/>
                <a:gd name="connsiteY19" fmla="*/ 2571750 h 4114800"/>
                <a:gd name="connsiteX20" fmla="*/ 152400 w 4276725"/>
                <a:gd name="connsiteY20" fmla="*/ 2333625 h 4114800"/>
                <a:gd name="connsiteX21" fmla="*/ 142875 w 4276725"/>
                <a:gd name="connsiteY21" fmla="*/ 2305050 h 4114800"/>
                <a:gd name="connsiteX0" fmla="*/ 0 w 4276725"/>
                <a:gd name="connsiteY0" fmla="*/ 0 h 4114800"/>
                <a:gd name="connsiteX1" fmla="*/ 1190625 w 4276725"/>
                <a:gd name="connsiteY1" fmla="*/ 990600 h 4114800"/>
                <a:gd name="connsiteX2" fmla="*/ 1095375 w 4276725"/>
                <a:gd name="connsiteY2" fmla="*/ 1152525 h 4114800"/>
                <a:gd name="connsiteX3" fmla="*/ 1371600 w 4276725"/>
                <a:gd name="connsiteY3" fmla="*/ 1390650 h 4114800"/>
                <a:gd name="connsiteX4" fmla="*/ 1276350 w 4276725"/>
                <a:gd name="connsiteY4" fmla="*/ 1552575 h 4114800"/>
                <a:gd name="connsiteX5" fmla="*/ 1590675 w 4276725"/>
                <a:gd name="connsiteY5" fmla="*/ 1762125 h 4114800"/>
                <a:gd name="connsiteX6" fmla="*/ 1885950 w 4276725"/>
                <a:gd name="connsiteY6" fmla="*/ 1743075 h 4114800"/>
                <a:gd name="connsiteX7" fmla="*/ 2857500 w 4276725"/>
                <a:gd name="connsiteY7" fmla="*/ 2219325 h 4114800"/>
                <a:gd name="connsiteX8" fmla="*/ 4276725 w 4276725"/>
                <a:gd name="connsiteY8" fmla="*/ 3314700 h 4114800"/>
                <a:gd name="connsiteX9" fmla="*/ 3952875 w 4276725"/>
                <a:gd name="connsiteY9" fmla="*/ 3590925 h 4114800"/>
                <a:gd name="connsiteX10" fmla="*/ 3524250 w 4276725"/>
                <a:gd name="connsiteY10" fmla="*/ 3914775 h 4114800"/>
                <a:gd name="connsiteX11" fmla="*/ 3124200 w 4276725"/>
                <a:gd name="connsiteY11" fmla="*/ 4114800 h 4114800"/>
                <a:gd name="connsiteX12" fmla="*/ 2514600 w 4276725"/>
                <a:gd name="connsiteY12" fmla="*/ 4114800 h 4114800"/>
                <a:gd name="connsiteX13" fmla="*/ 2257425 w 4276725"/>
                <a:gd name="connsiteY13" fmla="*/ 3695700 h 4114800"/>
                <a:gd name="connsiteX14" fmla="*/ 1828800 w 4276725"/>
                <a:gd name="connsiteY14" fmla="*/ 3409950 h 4114800"/>
                <a:gd name="connsiteX15" fmla="*/ 1476375 w 4276725"/>
                <a:gd name="connsiteY15" fmla="*/ 3171825 h 4114800"/>
                <a:gd name="connsiteX16" fmla="*/ 1114425 w 4276725"/>
                <a:gd name="connsiteY16" fmla="*/ 3019425 h 4114800"/>
                <a:gd name="connsiteX17" fmla="*/ 933450 w 4276725"/>
                <a:gd name="connsiteY17" fmla="*/ 2733675 h 4114800"/>
                <a:gd name="connsiteX18" fmla="*/ 619125 w 4276725"/>
                <a:gd name="connsiteY18" fmla="*/ 2476500 h 4114800"/>
                <a:gd name="connsiteX19" fmla="*/ 447675 w 4276725"/>
                <a:gd name="connsiteY19" fmla="*/ 2571750 h 4114800"/>
                <a:gd name="connsiteX20" fmla="*/ 152400 w 4276725"/>
                <a:gd name="connsiteY20" fmla="*/ 2333625 h 4114800"/>
                <a:gd name="connsiteX21" fmla="*/ 142875 w 4276725"/>
                <a:gd name="connsiteY21" fmla="*/ 2305050 h 4114800"/>
                <a:gd name="connsiteX0" fmla="*/ 0 w 4276725"/>
                <a:gd name="connsiteY0" fmla="*/ 0 h 4114800"/>
                <a:gd name="connsiteX1" fmla="*/ 1190625 w 4276725"/>
                <a:gd name="connsiteY1" fmla="*/ 990600 h 4114800"/>
                <a:gd name="connsiteX2" fmla="*/ 1095375 w 4276725"/>
                <a:gd name="connsiteY2" fmla="*/ 1152525 h 4114800"/>
                <a:gd name="connsiteX3" fmla="*/ 1371600 w 4276725"/>
                <a:gd name="connsiteY3" fmla="*/ 1390650 h 4114800"/>
                <a:gd name="connsiteX4" fmla="*/ 1276350 w 4276725"/>
                <a:gd name="connsiteY4" fmla="*/ 1552575 h 4114800"/>
                <a:gd name="connsiteX5" fmla="*/ 1590675 w 4276725"/>
                <a:gd name="connsiteY5" fmla="*/ 1762125 h 4114800"/>
                <a:gd name="connsiteX6" fmla="*/ 1885950 w 4276725"/>
                <a:gd name="connsiteY6" fmla="*/ 1743075 h 4114800"/>
                <a:gd name="connsiteX7" fmla="*/ 1562100 w 4276725"/>
                <a:gd name="connsiteY7" fmla="*/ 2362200 h 4114800"/>
                <a:gd name="connsiteX8" fmla="*/ 2857500 w 4276725"/>
                <a:gd name="connsiteY8" fmla="*/ 2219325 h 4114800"/>
                <a:gd name="connsiteX9" fmla="*/ 4276725 w 4276725"/>
                <a:gd name="connsiteY9" fmla="*/ 3314700 h 4114800"/>
                <a:gd name="connsiteX10" fmla="*/ 3952875 w 4276725"/>
                <a:gd name="connsiteY10" fmla="*/ 3590925 h 4114800"/>
                <a:gd name="connsiteX11" fmla="*/ 3524250 w 4276725"/>
                <a:gd name="connsiteY11" fmla="*/ 3914775 h 4114800"/>
                <a:gd name="connsiteX12" fmla="*/ 3124200 w 4276725"/>
                <a:gd name="connsiteY12" fmla="*/ 4114800 h 4114800"/>
                <a:gd name="connsiteX13" fmla="*/ 2514600 w 4276725"/>
                <a:gd name="connsiteY13" fmla="*/ 4114800 h 4114800"/>
                <a:gd name="connsiteX14" fmla="*/ 2257425 w 4276725"/>
                <a:gd name="connsiteY14" fmla="*/ 3695700 h 4114800"/>
                <a:gd name="connsiteX15" fmla="*/ 1828800 w 4276725"/>
                <a:gd name="connsiteY15" fmla="*/ 3409950 h 4114800"/>
                <a:gd name="connsiteX16" fmla="*/ 1476375 w 4276725"/>
                <a:gd name="connsiteY16" fmla="*/ 3171825 h 4114800"/>
                <a:gd name="connsiteX17" fmla="*/ 1114425 w 4276725"/>
                <a:gd name="connsiteY17" fmla="*/ 3019425 h 4114800"/>
                <a:gd name="connsiteX18" fmla="*/ 933450 w 4276725"/>
                <a:gd name="connsiteY18" fmla="*/ 2733675 h 4114800"/>
                <a:gd name="connsiteX19" fmla="*/ 619125 w 4276725"/>
                <a:gd name="connsiteY19" fmla="*/ 2476500 h 4114800"/>
                <a:gd name="connsiteX20" fmla="*/ 447675 w 4276725"/>
                <a:gd name="connsiteY20" fmla="*/ 2571750 h 4114800"/>
                <a:gd name="connsiteX21" fmla="*/ 152400 w 4276725"/>
                <a:gd name="connsiteY21" fmla="*/ 2333625 h 4114800"/>
                <a:gd name="connsiteX22" fmla="*/ 142875 w 4276725"/>
                <a:gd name="connsiteY22" fmla="*/ 2305050 h 4114800"/>
                <a:gd name="connsiteX0" fmla="*/ 0 w 4276725"/>
                <a:gd name="connsiteY0" fmla="*/ 0 h 4114800"/>
                <a:gd name="connsiteX1" fmla="*/ 1190625 w 4276725"/>
                <a:gd name="connsiteY1" fmla="*/ 990600 h 4114800"/>
                <a:gd name="connsiteX2" fmla="*/ 1095375 w 4276725"/>
                <a:gd name="connsiteY2" fmla="*/ 1152525 h 4114800"/>
                <a:gd name="connsiteX3" fmla="*/ 1371600 w 4276725"/>
                <a:gd name="connsiteY3" fmla="*/ 1390650 h 4114800"/>
                <a:gd name="connsiteX4" fmla="*/ 1276350 w 4276725"/>
                <a:gd name="connsiteY4" fmla="*/ 1552575 h 4114800"/>
                <a:gd name="connsiteX5" fmla="*/ 1590675 w 4276725"/>
                <a:gd name="connsiteY5" fmla="*/ 1762125 h 4114800"/>
                <a:gd name="connsiteX6" fmla="*/ 1885950 w 4276725"/>
                <a:gd name="connsiteY6" fmla="*/ 1743075 h 4114800"/>
                <a:gd name="connsiteX7" fmla="*/ 1562100 w 4276725"/>
                <a:gd name="connsiteY7" fmla="*/ 2362200 h 4114800"/>
                <a:gd name="connsiteX8" fmla="*/ 2524125 w 4276725"/>
                <a:gd name="connsiteY8" fmla="*/ 2162175 h 4114800"/>
                <a:gd name="connsiteX9" fmla="*/ 4276725 w 4276725"/>
                <a:gd name="connsiteY9" fmla="*/ 3314700 h 4114800"/>
                <a:gd name="connsiteX10" fmla="*/ 3952875 w 4276725"/>
                <a:gd name="connsiteY10" fmla="*/ 3590925 h 4114800"/>
                <a:gd name="connsiteX11" fmla="*/ 3524250 w 4276725"/>
                <a:gd name="connsiteY11" fmla="*/ 3914775 h 4114800"/>
                <a:gd name="connsiteX12" fmla="*/ 3124200 w 4276725"/>
                <a:gd name="connsiteY12" fmla="*/ 4114800 h 4114800"/>
                <a:gd name="connsiteX13" fmla="*/ 2514600 w 4276725"/>
                <a:gd name="connsiteY13" fmla="*/ 4114800 h 4114800"/>
                <a:gd name="connsiteX14" fmla="*/ 2257425 w 4276725"/>
                <a:gd name="connsiteY14" fmla="*/ 3695700 h 4114800"/>
                <a:gd name="connsiteX15" fmla="*/ 1828800 w 4276725"/>
                <a:gd name="connsiteY15" fmla="*/ 3409950 h 4114800"/>
                <a:gd name="connsiteX16" fmla="*/ 1476375 w 4276725"/>
                <a:gd name="connsiteY16" fmla="*/ 3171825 h 4114800"/>
                <a:gd name="connsiteX17" fmla="*/ 1114425 w 4276725"/>
                <a:gd name="connsiteY17" fmla="*/ 3019425 h 4114800"/>
                <a:gd name="connsiteX18" fmla="*/ 933450 w 4276725"/>
                <a:gd name="connsiteY18" fmla="*/ 2733675 h 4114800"/>
                <a:gd name="connsiteX19" fmla="*/ 619125 w 4276725"/>
                <a:gd name="connsiteY19" fmla="*/ 2476500 h 4114800"/>
                <a:gd name="connsiteX20" fmla="*/ 447675 w 4276725"/>
                <a:gd name="connsiteY20" fmla="*/ 2571750 h 4114800"/>
                <a:gd name="connsiteX21" fmla="*/ 152400 w 4276725"/>
                <a:gd name="connsiteY21" fmla="*/ 2333625 h 4114800"/>
                <a:gd name="connsiteX22" fmla="*/ 142875 w 4276725"/>
                <a:gd name="connsiteY22" fmla="*/ 2305050 h 4114800"/>
                <a:gd name="connsiteX0" fmla="*/ 0 w 4276725"/>
                <a:gd name="connsiteY0" fmla="*/ 0 h 4114800"/>
                <a:gd name="connsiteX1" fmla="*/ 1190625 w 4276725"/>
                <a:gd name="connsiteY1" fmla="*/ 990600 h 4114800"/>
                <a:gd name="connsiteX2" fmla="*/ 1095375 w 4276725"/>
                <a:gd name="connsiteY2" fmla="*/ 1152525 h 4114800"/>
                <a:gd name="connsiteX3" fmla="*/ 1371600 w 4276725"/>
                <a:gd name="connsiteY3" fmla="*/ 1390650 h 4114800"/>
                <a:gd name="connsiteX4" fmla="*/ 1276350 w 4276725"/>
                <a:gd name="connsiteY4" fmla="*/ 1552575 h 4114800"/>
                <a:gd name="connsiteX5" fmla="*/ 1590675 w 4276725"/>
                <a:gd name="connsiteY5" fmla="*/ 1762125 h 4114800"/>
                <a:gd name="connsiteX6" fmla="*/ 1885950 w 4276725"/>
                <a:gd name="connsiteY6" fmla="*/ 1743075 h 4114800"/>
                <a:gd name="connsiteX7" fmla="*/ 1562100 w 4276725"/>
                <a:gd name="connsiteY7" fmla="*/ 2362200 h 4114800"/>
                <a:gd name="connsiteX8" fmla="*/ 2524125 w 4276725"/>
                <a:gd name="connsiteY8" fmla="*/ 2162175 h 4114800"/>
                <a:gd name="connsiteX9" fmla="*/ 4276725 w 4276725"/>
                <a:gd name="connsiteY9" fmla="*/ 3314700 h 4114800"/>
                <a:gd name="connsiteX10" fmla="*/ 3952875 w 4276725"/>
                <a:gd name="connsiteY10" fmla="*/ 3590925 h 4114800"/>
                <a:gd name="connsiteX11" fmla="*/ 3524250 w 4276725"/>
                <a:gd name="connsiteY11" fmla="*/ 3914775 h 4114800"/>
                <a:gd name="connsiteX12" fmla="*/ 3124200 w 4276725"/>
                <a:gd name="connsiteY12" fmla="*/ 4114800 h 4114800"/>
                <a:gd name="connsiteX13" fmla="*/ 2514600 w 4276725"/>
                <a:gd name="connsiteY13" fmla="*/ 4114800 h 4114800"/>
                <a:gd name="connsiteX14" fmla="*/ 2257425 w 4276725"/>
                <a:gd name="connsiteY14" fmla="*/ 3695700 h 4114800"/>
                <a:gd name="connsiteX15" fmla="*/ 1828800 w 4276725"/>
                <a:gd name="connsiteY15" fmla="*/ 3409950 h 4114800"/>
                <a:gd name="connsiteX16" fmla="*/ 1476375 w 4276725"/>
                <a:gd name="connsiteY16" fmla="*/ 3171825 h 4114800"/>
                <a:gd name="connsiteX17" fmla="*/ 1114425 w 4276725"/>
                <a:gd name="connsiteY17" fmla="*/ 3019425 h 4114800"/>
                <a:gd name="connsiteX18" fmla="*/ 933450 w 4276725"/>
                <a:gd name="connsiteY18" fmla="*/ 2733675 h 4114800"/>
                <a:gd name="connsiteX19" fmla="*/ 619125 w 4276725"/>
                <a:gd name="connsiteY19" fmla="*/ 2476500 h 4114800"/>
                <a:gd name="connsiteX20" fmla="*/ 447675 w 4276725"/>
                <a:gd name="connsiteY20" fmla="*/ 2571750 h 4114800"/>
                <a:gd name="connsiteX21" fmla="*/ 152400 w 4276725"/>
                <a:gd name="connsiteY21" fmla="*/ 2333625 h 4114800"/>
                <a:gd name="connsiteX22" fmla="*/ 142875 w 4276725"/>
                <a:gd name="connsiteY22" fmla="*/ 2305050 h 4114800"/>
                <a:gd name="connsiteX0" fmla="*/ 0 w 4276725"/>
                <a:gd name="connsiteY0" fmla="*/ 0 h 4114800"/>
                <a:gd name="connsiteX1" fmla="*/ 1190625 w 4276725"/>
                <a:gd name="connsiteY1" fmla="*/ 990600 h 4114800"/>
                <a:gd name="connsiteX2" fmla="*/ 1095375 w 4276725"/>
                <a:gd name="connsiteY2" fmla="*/ 1152525 h 4114800"/>
                <a:gd name="connsiteX3" fmla="*/ 1371600 w 4276725"/>
                <a:gd name="connsiteY3" fmla="*/ 1390650 h 4114800"/>
                <a:gd name="connsiteX4" fmla="*/ 1276350 w 4276725"/>
                <a:gd name="connsiteY4" fmla="*/ 1552575 h 4114800"/>
                <a:gd name="connsiteX5" fmla="*/ 1590675 w 4276725"/>
                <a:gd name="connsiteY5" fmla="*/ 1762125 h 4114800"/>
                <a:gd name="connsiteX6" fmla="*/ 1885950 w 4276725"/>
                <a:gd name="connsiteY6" fmla="*/ 1743075 h 4114800"/>
                <a:gd name="connsiteX7" fmla="*/ 1562100 w 4276725"/>
                <a:gd name="connsiteY7" fmla="*/ 2362200 h 4114800"/>
                <a:gd name="connsiteX8" fmla="*/ 2524125 w 4276725"/>
                <a:gd name="connsiteY8" fmla="*/ 2162175 h 4114800"/>
                <a:gd name="connsiteX9" fmla="*/ 4276725 w 4276725"/>
                <a:gd name="connsiteY9" fmla="*/ 3314700 h 4114800"/>
                <a:gd name="connsiteX10" fmla="*/ 3952875 w 4276725"/>
                <a:gd name="connsiteY10" fmla="*/ 3590925 h 4114800"/>
                <a:gd name="connsiteX11" fmla="*/ 3524250 w 4276725"/>
                <a:gd name="connsiteY11" fmla="*/ 3914775 h 4114800"/>
                <a:gd name="connsiteX12" fmla="*/ 3124200 w 4276725"/>
                <a:gd name="connsiteY12" fmla="*/ 4114800 h 4114800"/>
                <a:gd name="connsiteX13" fmla="*/ 2514600 w 4276725"/>
                <a:gd name="connsiteY13" fmla="*/ 4114800 h 4114800"/>
                <a:gd name="connsiteX14" fmla="*/ 2257425 w 4276725"/>
                <a:gd name="connsiteY14" fmla="*/ 3695700 h 4114800"/>
                <a:gd name="connsiteX15" fmla="*/ 1828800 w 4276725"/>
                <a:gd name="connsiteY15" fmla="*/ 3409950 h 4114800"/>
                <a:gd name="connsiteX16" fmla="*/ 1476375 w 4276725"/>
                <a:gd name="connsiteY16" fmla="*/ 3171825 h 4114800"/>
                <a:gd name="connsiteX17" fmla="*/ 1114425 w 4276725"/>
                <a:gd name="connsiteY17" fmla="*/ 3019425 h 4114800"/>
                <a:gd name="connsiteX18" fmla="*/ 933450 w 4276725"/>
                <a:gd name="connsiteY18" fmla="*/ 2733675 h 4114800"/>
                <a:gd name="connsiteX19" fmla="*/ 619125 w 4276725"/>
                <a:gd name="connsiteY19" fmla="*/ 2476500 h 4114800"/>
                <a:gd name="connsiteX20" fmla="*/ 447675 w 4276725"/>
                <a:gd name="connsiteY20" fmla="*/ 2571750 h 4114800"/>
                <a:gd name="connsiteX21" fmla="*/ 152400 w 4276725"/>
                <a:gd name="connsiteY21" fmla="*/ 2333625 h 4114800"/>
                <a:gd name="connsiteX22" fmla="*/ 142875 w 4276725"/>
                <a:gd name="connsiteY22" fmla="*/ 2305050 h 4114800"/>
                <a:gd name="connsiteX0" fmla="*/ 0 w 4276725"/>
                <a:gd name="connsiteY0" fmla="*/ 0 h 4114800"/>
                <a:gd name="connsiteX1" fmla="*/ 1190625 w 4276725"/>
                <a:gd name="connsiteY1" fmla="*/ 990600 h 4114800"/>
                <a:gd name="connsiteX2" fmla="*/ 1095375 w 4276725"/>
                <a:gd name="connsiteY2" fmla="*/ 1152525 h 4114800"/>
                <a:gd name="connsiteX3" fmla="*/ 1371600 w 4276725"/>
                <a:gd name="connsiteY3" fmla="*/ 1390650 h 4114800"/>
                <a:gd name="connsiteX4" fmla="*/ 1276350 w 4276725"/>
                <a:gd name="connsiteY4" fmla="*/ 1552575 h 4114800"/>
                <a:gd name="connsiteX5" fmla="*/ 1590675 w 4276725"/>
                <a:gd name="connsiteY5" fmla="*/ 1762125 h 4114800"/>
                <a:gd name="connsiteX6" fmla="*/ 1885950 w 4276725"/>
                <a:gd name="connsiteY6" fmla="*/ 1743075 h 4114800"/>
                <a:gd name="connsiteX7" fmla="*/ 1562100 w 4276725"/>
                <a:gd name="connsiteY7" fmla="*/ 2362200 h 4114800"/>
                <a:gd name="connsiteX8" fmla="*/ 2524125 w 4276725"/>
                <a:gd name="connsiteY8" fmla="*/ 2162175 h 4114800"/>
                <a:gd name="connsiteX9" fmla="*/ 2838450 w 4276725"/>
                <a:gd name="connsiteY9" fmla="*/ 2228850 h 4114800"/>
                <a:gd name="connsiteX10" fmla="*/ 4276725 w 4276725"/>
                <a:gd name="connsiteY10" fmla="*/ 3314700 h 4114800"/>
                <a:gd name="connsiteX11" fmla="*/ 3952875 w 4276725"/>
                <a:gd name="connsiteY11" fmla="*/ 3590925 h 4114800"/>
                <a:gd name="connsiteX12" fmla="*/ 3524250 w 4276725"/>
                <a:gd name="connsiteY12" fmla="*/ 3914775 h 4114800"/>
                <a:gd name="connsiteX13" fmla="*/ 3124200 w 4276725"/>
                <a:gd name="connsiteY13" fmla="*/ 4114800 h 4114800"/>
                <a:gd name="connsiteX14" fmla="*/ 2514600 w 4276725"/>
                <a:gd name="connsiteY14" fmla="*/ 4114800 h 4114800"/>
                <a:gd name="connsiteX15" fmla="*/ 2257425 w 4276725"/>
                <a:gd name="connsiteY15" fmla="*/ 3695700 h 4114800"/>
                <a:gd name="connsiteX16" fmla="*/ 1828800 w 4276725"/>
                <a:gd name="connsiteY16" fmla="*/ 3409950 h 4114800"/>
                <a:gd name="connsiteX17" fmla="*/ 1476375 w 4276725"/>
                <a:gd name="connsiteY17" fmla="*/ 3171825 h 4114800"/>
                <a:gd name="connsiteX18" fmla="*/ 1114425 w 4276725"/>
                <a:gd name="connsiteY18" fmla="*/ 3019425 h 4114800"/>
                <a:gd name="connsiteX19" fmla="*/ 933450 w 4276725"/>
                <a:gd name="connsiteY19" fmla="*/ 2733675 h 4114800"/>
                <a:gd name="connsiteX20" fmla="*/ 619125 w 4276725"/>
                <a:gd name="connsiteY20" fmla="*/ 2476500 h 4114800"/>
                <a:gd name="connsiteX21" fmla="*/ 447675 w 4276725"/>
                <a:gd name="connsiteY21" fmla="*/ 2571750 h 4114800"/>
                <a:gd name="connsiteX22" fmla="*/ 152400 w 4276725"/>
                <a:gd name="connsiteY22" fmla="*/ 2333625 h 4114800"/>
                <a:gd name="connsiteX23" fmla="*/ 142875 w 4276725"/>
                <a:gd name="connsiteY23" fmla="*/ 2305050 h 4114800"/>
                <a:gd name="connsiteX0" fmla="*/ 0 w 4276725"/>
                <a:gd name="connsiteY0" fmla="*/ 0 h 4114800"/>
                <a:gd name="connsiteX1" fmla="*/ 1190625 w 4276725"/>
                <a:gd name="connsiteY1" fmla="*/ 990600 h 4114800"/>
                <a:gd name="connsiteX2" fmla="*/ 1095375 w 4276725"/>
                <a:gd name="connsiteY2" fmla="*/ 1152525 h 4114800"/>
                <a:gd name="connsiteX3" fmla="*/ 1371600 w 4276725"/>
                <a:gd name="connsiteY3" fmla="*/ 1390650 h 4114800"/>
                <a:gd name="connsiteX4" fmla="*/ 1276350 w 4276725"/>
                <a:gd name="connsiteY4" fmla="*/ 1552575 h 4114800"/>
                <a:gd name="connsiteX5" fmla="*/ 1590675 w 4276725"/>
                <a:gd name="connsiteY5" fmla="*/ 1762125 h 4114800"/>
                <a:gd name="connsiteX6" fmla="*/ 1885950 w 4276725"/>
                <a:gd name="connsiteY6" fmla="*/ 1743075 h 4114800"/>
                <a:gd name="connsiteX7" fmla="*/ 1562100 w 4276725"/>
                <a:gd name="connsiteY7" fmla="*/ 2362200 h 4114800"/>
                <a:gd name="connsiteX8" fmla="*/ 2524125 w 4276725"/>
                <a:gd name="connsiteY8" fmla="*/ 2162175 h 4114800"/>
                <a:gd name="connsiteX9" fmla="*/ 2838450 w 4276725"/>
                <a:gd name="connsiteY9" fmla="*/ 2228850 h 4114800"/>
                <a:gd name="connsiteX10" fmla="*/ 4276725 w 4276725"/>
                <a:gd name="connsiteY10" fmla="*/ 3314700 h 4114800"/>
                <a:gd name="connsiteX11" fmla="*/ 3952875 w 4276725"/>
                <a:gd name="connsiteY11" fmla="*/ 3590925 h 4114800"/>
                <a:gd name="connsiteX12" fmla="*/ 3524250 w 4276725"/>
                <a:gd name="connsiteY12" fmla="*/ 3914775 h 4114800"/>
                <a:gd name="connsiteX13" fmla="*/ 3124200 w 4276725"/>
                <a:gd name="connsiteY13" fmla="*/ 4114800 h 4114800"/>
                <a:gd name="connsiteX14" fmla="*/ 2514600 w 4276725"/>
                <a:gd name="connsiteY14" fmla="*/ 4114800 h 4114800"/>
                <a:gd name="connsiteX15" fmla="*/ 2257425 w 4276725"/>
                <a:gd name="connsiteY15" fmla="*/ 3695700 h 4114800"/>
                <a:gd name="connsiteX16" fmla="*/ 1828800 w 4276725"/>
                <a:gd name="connsiteY16" fmla="*/ 3409950 h 4114800"/>
                <a:gd name="connsiteX17" fmla="*/ 1476375 w 4276725"/>
                <a:gd name="connsiteY17" fmla="*/ 3171825 h 4114800"/>
                <a:gd name="connsiteX18" fmla="*/ 1114425 w 4276725"/>
                <a:gd name="connsiteY18" fmla="*/ 3019425 h 4114800"/>
                <a:gd name="connsiteX19" fmla="*/ 933450 w 4276725"/>
                <a:gd name="connsiteY19" fmla="*/ 2733675 h 4114800"/>
                <a:gd name="connsiteX20" fmla="*/ 619125 w 4276725"/>
                <a:gd name="connsiteY20" fmla="*/ 2476500 h 4114800"/>
                <a:gd name="connsiteX21" fmla="*/ 447675 w 4276725"/>
                <a:gd name="connsiteY21" fmla="*/ 2571750 h 4114800"/>
                <a:gd name="connsiteX22" fmla="*/ 152400 w 4276725"/>
                <a:gd name="connsiteY22" fmla="*/ 2333625 h 4114800"/>
                <a:gd name="connsiteX23" fmla="*/ 142875 w 4276725"/>
                <a:gd name="connsiteY23" fmla="*/ 2305050 h 4114800"/>
                <a:gd name="connsiteX0" fmla="*/ 0 w 4276725"/>
                <a:gd name="connsiteY0" fmla="*/ 0 h 4114800"/>
                <a:gd name="connsiteX1" fmla="*/ 1190625 w 4276725"/>
                <a:gd name="connsiteY1" fmla="*/ 990600 h 4114800"/>
                <a:gd name="connsiteX2" fmla="*/ 1095375 w 4276725"/>
                <a:gd name="connsiteY2" fmla="*/ 1152525 h 4114800"/>
                <a:gd name="connsiteX3" fmla="*/ 1371600 w 4276725"/>
                <a:gd name="connsiteY3" fmla="*/ 1390650 h 4114800"/>
                <a:gd name="connsiteX4" fmla="*/ 1276350 w 4276725"/>
                <a:gd name="connsiteY4" fmla="*/ 1552575 h 4114800"/>
                <a:gd name="connsiteX5" fmla="*/ 1590675 w 4276725"/>
                <a:gd name="connsiteY5" fmla="*/ 1762125 h 4114800"/>
                <a:gd name="connsiteX6" fmla="*/ 1885950 w 4276725"/>
                <a:gd name="connsiteY6" fmla="*/ 1743075 h 4114800"/>
                <a:gd name="connsiteX7" fmla="*/ 1562100 w 4276725"/>
                <a:gd name="connsiteY7" fmla="*/ 2362200 h 4114800"/>
                <a:gd name="connsiteX8" fmla="*/ 2524125 w 4276725"/>
                <a:gd name="connsiteY8" fmla="*/ 2162175 h 4114800"/>
                <a:gd name="connsiteX9" fmla="*/ 2838450 w 4276725"/>
                <a:gd name="connsiteY9" fmla="*/ 2228850 h 4114800"/>
                <a:gd name="connsiteX10" fmla="*/ 4276725 w 4276725"/>
                <a:gd name="connsiteY10" fmla="*/ 3314700 h 4114800"/>
                <a:gd name="connsiteX11" fmla="*/ 3952875 w 4276725"/>
                <a:gd name="connsiteY11" fmla="*/ 3590925 h 4114800"/>
                <a:gd name="connsiteX12" fmla="*/ 3524250 w 4276725"/>
                <a:gd name="connsiteY12" fmla="*/ 3914775 h 4114800"/>
                <a:gd name="connsiteX13" fmla="*/ 3124200 w 4276725"/>
                <a:gd name="connsiteY13" fmla="*/ 4114800 h 4114800"/>
                <a:gd name="connsiteX14" fmla="*/ 2514600 w 4276725"/>
                <a:gd name="connsiteY14" fmla="*/ 4114800 h 4114800"/>
                <a:gd name="connsiteX15" fmla="*/ 2257425 w 4276725"/>
                <a:gd name="connsiteY15" fmla="*/ 3695700 h 4114800"/>
                <a:gd name="connsiteX16" fmla="*/ 1828800 w 4276725"/>
                <a:gd name="connsiteY16" fmla="*/ 3409950 h 4114800"/>
                <a:gd name="connsiteX17" fmla="*/ 1476375 w 4276725"/>
                <a:gd name="connsiteY17" fmla="*/ 3171825 h 4114800"/>
                <a:gd name="connsiteX18" fmla="*/ 1114425 w 4276725"/>
                <a:gd name="connsiteY18" fmla="*/ 3019425 h 4114800"/>
                <a:gd name="connsiteX19" fmla="*/ 933450 w 4276725"/>
                <a:gd name="connsiteY19" fmla="*/ 2733675 h 4114800"/>
                <a:gd name="connsiteX20" fmla="*/ 619125 w 4276725"/>
                <a:gd name="connsiteY20" fmla="*/ 2476500 h 4114800"/>
                <a:gd name="connsiteX21" fmla="*/ 447675 w 4276725"/>
                <a:gd name="connsiteY21" fmla="*/ 2571750 h 4114800"/>
                <a:gd name="connsiteX22" fmla="*/ 152400 w 4276725"/>
                <a:gd name="connsiteY22" fmla="*/ 2333625 h 4114800"/>
                <a:gd name="connsiteX23" fmla="*/ 142875 w 4276725"/>
                <a:gd name="connsiteY23" fmla="*/ 2305050 h 4114800"/>
                <a:gd name="connsiteX0" fmla="*/ 0 w 4276725"/>
                <a:gd name="connsiteY0" fmla="*/ 0 h 4114800"/>
                <a:gd name="connsiteX1" fmla="*/ 1190625 w 4276725"/>
                <a:gd name="connsiteY1" fmla="*/ 990600 h 4114800"/>
                <a:gd name="connsiteX2" fmla="*/ 1095375 w 4276725"/>
                <a:gd name="connsiteY2" fmla="*/ 1152525 h 4114800"/>
                <a:gd name="connsiteX3" fmla="*/ 1371600 w 4276725"/>
                <a:gd name="connsiteY3" fmla="*/ 1390650 h 4114800"/>
                <a:gd name="connsiteX4" fmla="*/ 1276350 w 4276725"/>
                <a:gd name="connsiteY4" fmla="*/ 1552575 h 4114800"/>
                <a:gd name="connsiteX5" fmla="*/ 1590675 w 4276725"/>
                <a:gd name="connsiteY5" fmla="*/ 1762125 h 4114800"/>
                <a:gd name="connsiteX6" fmla="*/ 1885950 w 4276725"/>
                <a:gd name="connsiteY6" fmla="*/ 1743075 h 4114800"/>
                <a:gd name="connsiteX7" fmla="*/ 1562100 w 4276725"/>
                <a:gd name="connsiteY7" fmla="*/ 2362200 h 4114800"/>
                <a:gd name="connsiteX8" fmla="*/ 2524125 w 4276725"/>
                <a:gd name="connsiteY8" fmla="*/ 2162175 h 4114800"/>
                <a:gd name="connsiteX9" fmla="*/ 2838450 w 4276725"/>
                <a:gd name="connsiteY9" fmla="*/ 2228850 h 4114800"/>
                <a:gd name="connsiteX10" fmla="*/ 4276725 w 4276725"/>
                <a:gd name="connsiteY10" fmla="*/ 3314700 h 4114800"/>
                <a:gd name="connsiteX11" fmla="*/ 3952875 w 4276725"/>
                <a:gd name="connsiteY11" fmla="*/ 3590925 h 4114800"/>
                <a:gd name="connsiteX12" fmla="*/ 3524250 w 4276725"/>
                <a:gd name="connsiteY12" fmla="*/ 3914775 h 4114800"/>
                <a:gd name="connsiteX13" fmla="*/ 3124200 w 4276725"/>
                <a:gd name="connsiteY13" fmla="*/ 4114800 h 4114800"/>
                <a:gd name="connsiteX14" fmla="*/ 2514600 w 4276725"/>
                <a:gd name="connsiteY14" fmla="*/ 4114800 h 4114800"/>
                <a:gd name="connsiteX15" fmla="*/ 2257425 w 4276725"/>
                <a:gd name="connsiteY15" fmla="*/ 3695700 h 4114800"/>
                <a:gd name="connsiteX16" fmla="*/ 1828800 w 4276725"/>
                <a:gd name="connsiteY16" fmla="*/ 3409950 h 4114800"/>
                <a:gd name="connsiteX17" fmla="*/ 1476375 w 4276725"/>
                <a:gd name="connsiteY17" fmla="*/ 3171825 h 4114800"/>
                <a:gd name="connsiteX18" fmla="*/ 1114425 w 4276725"/>
                <a:gd name="connsiteY18" fmla="*/ 3019425 h 4114800"/>
                <a:gd name="connsiteX19" fmla="*/ 933450 w 4276725"/>
                <a:gd name="connsiteY19" fmla="*/ 2733675 h 4114800"/>
                <a:gd name="connsiteX20" fmla="*/ 619125 w 4276725"/>
                <a:gd name="connsiteY20" fmla="*/ 2476500 h 4114800"/>
                <a:gd name="connsiteX21" fmla="*/ 447675 w 4276725"/>
                <a:gd name="connsiteY21" fmla="*/ 2571750 h 4114800"/>
                <a:gd name="connsiteX22" fmla="*/ 152400 w 4276725"/>
                <a:gd name="connsiteY22" fmla="*/ 2333625 h 4114800"/>
                <a:gd name="connsiteX23" fmla="*/ 142875 w 4276725"/>
                <a:gd name="connsiteY23" fmla="*/ 2305050 h 4114800"/>
                <a:gd name="connsiteX0" fmla="*/ 0 w 4302473"/>
                <a:gd name="connsiteY0" fmla="*/ 0 h 4114800"/>
                <a:gd name="connsiteX1" fmla="*/ 1190625 w 4302473"/>
                <a:gd name="connsiteY1" fmla="*/ 990600 h 4114800"/>
                <a:gd name="connsiteX2" fmla="*/ 1095375 w 4302473"/>
                <a:gd name="connsiteY2" fmla="*/ 1152525 h 4114800"/>
                <a:gd name="connsiteX3" fmla="*/ 1371600 w 4302473"/>
                <a:gd name="connsiteY3" fmla="*/ 1390650 h 4114800"/>
                <a:gd name="connsiteX4" fmla="*/ 1276350 w 4302473"/>
                <a:gd name="connsiteY4" fmla="*/ 1552575 h 4114800"/>
                <a:gd name="connsiteX5" fmla="*/ 1590675 w 4302473"/>
                <a:gd name="connsiteY5" fmla="*/ 1762125 h 4114800"/>
                <a:gd name="connsiteX6" fmla="*/ 1885950 w 4302473"/>
                <a:gd name="connsiteY6" fmla="*/ 1743075 h 4114800"/>
                <a:gd name="connsiteX7" fmla="*/ 1562100 w 4302473"/>
                <a:gd name="connsiteY7" fmla="*/ 2362200 h 4114800"/>
                <a:gd name="connsiteX8" fmla="*/ 2524125 w 4302473"/>
                <a:gd name="connsiteY8" fmla="*/ 2162175 h 4114800"/>
                <a:gd name="connsiteX9" fmla="*/ 2838450 w 4302473"/>
                <a:gd name="connsiteY9" fmla="*/ 2228850 h 4114800"/>
                <a:gd name="connsiteX10" fmla="*/ 4276725 w 4302473"/>
                <a:gd name="connsiteY10" fmla="*/ 3314700 h 4114800"/>
                <a:gd name="connsiteX11" fmla="*/ 3952875 w 4302473"/>
                <a:gd name="connsiteY11" fmla="*/ 3590925 h 4114800"/>
                <a:gd name="connsiteX12" fmla="*/ 3524250 w 4302473"/>
                <a:gd name="connsiteY12" fmla="*/ 3914775 h 4114800"/>
                <a:gd name="connsiteX13" fmla="*/ 3124200 w 4302473"/>
                <a:gd name="connsiteY13" fmla="*/ 4114800 h 4114800"/>
                <a:gd name="connsiteX14" fmla="*/ 2514600 w 4302473"/>
                <a:gd name="connsiteY14" fmla="*/ 4114800 h 4114800"/>
                <a:gd name="connsiteX15" fmla="*/ 2257425 w 4302473"/>
                <a:gd name="connsiteY15" fmla="*/ 3695700 h 4114800"/>
                <a:gd name="connsiteX16" fmla="*/ 1828800 w 4302473"/>
                <a:gd name="connsiteY16" fmla="*/ 3409950 h 4114800"/>
                <a:gd name="connsiteX17" fmla="*/ 1476375 w 4302473"/>
                <a:gd name="connsiteY17" fmla="*/ 3171825 h 4114800"/>
                <a:gd name="connsiteX18" fmla="*/ 1114425 w 4302473"/>
                <a:gd name="connsiteY18" fmla="*/ 3019425 h 4114800"/>
                <a:gd name="connsiteX19" fmla="*/ 933450 w 4302473"/>
                <a:gd name="connsiteY19" fmla="*/ 2733675 h 4114800"/>
                <a:gd name="connsiteX20" fmla="*/ 619125 w 4302473"/>
                <a:gd name="connsiteY20" fmla="*/ 2476500 h 4114800"/>
                <a:gd name="connsiteX21" fmla="*/ 447675 w 4302473"/>
                <a:gd name="connsiteY21" fmla="*/ 2571750 h 4114800"/>
                <a:gd name="connsiteX22" fmla="*/ 152400 w 4302473"/>
                <a:gd name="connsiteY22" fmla="*/ 2333625 h 4114800"/>
                <a:gd name="connsiteX23" fmla="*/ 142875 w 4302473"/>
                <a:gd name="connsiteY23" fmla="*/ 2305050 h 4114800"/>
                <a:gd name="connsiteX0" fmla="*/ 0 w 4315610"/>
                <a:gd name="connsiteY0" fmla="*/ 0 h 4114800"/>
                <a:gd name="connsiteX1" fmla="*/ 1190625 w 4315610"/>
                <a:gd name="connsiteY1" fmla="*/ 990600 h 4114800"/>
                <a:gd name="connsiteX2" fmla="*/ 1095375 w 4315610"/>
                <a:gd name="connsiteY2" fmla="*/ 1152525 h 4114800"/>
                <a:gd name="connsiteX3" fmla="*/ 1371600 w 4315610"/>
                <a:gd name="connsiteY3" fmla="*/ 1390650 h 4114800"/>
                <a:gd name="connsiteX4" fmla="*/ 1276350 w 4315610"/>
                <a:gd name="connsiteY4" fmla="*/ 1552575 h 4114800"/>
                <a:gd name="connsiteX5" fmla="*/ 1590675 w 4315610"/>
                <a:gd name="connsiteY5" fmla="*/ 1762125 h 4114800"/>
                <a:gd name="connsiteX6" fmla="*/ 1885950 w 4315610"/>
                <a:gd name="connsiteY6" fmla="*/ 1743075 h 4114800"/>
                <a:gd name="connsiteX7" fmla="*/ 1562100 w 4315610"/>
                <a:gd name="connsiteY7" fmla="*/ 2362200 h 4114800"/>
                <a:gd name="connsiteX8" fmla="*/ 2524125 w 4315610"/>
                <a:gd name="connsiteY8" fmla="*/ 2162175 h 4114800"/>
                <a:gd name="connsiteX9" fmla="*/ 2838450 w 4315610"/>
                <a:gd name="connsiteY9" fmla="*/ 2228850 h 4114800"/>
                <a:gd name="connsiteX10" fmla="*/ 4276725 w 4315610"/>
                <a:gd name="connsiteY10" fmla="*/ 3314700 h 4114800"/>
                <a:gd name="connsiteX11" fmla="*/ 3952875 w 4315610"/>
                <a:gd name="connsiteY11" fmla="*/ 3590925 h 4114800"/>
                <a:gd name="connsiteX12" fmla="*/ 3524250 w 4315610"/>
                <a:gd name="connsiteY12" fmla="*/ 3914775 h 4114800"/>
                <a:gd name="connsiteX13" fmla="*/ 3124200 w 4315610"/>
                <a:gd name="connsiteY13" fmla="*/ 4114800 h 4114800"/>
                <a:gd name="connsiteX14" fmla="*/ 2514600 w 4315610"/>
                <a:gd name="connsiteY14" fmla="*/ 4114800 h 4114800"/>
                <a:gd name="connsiteX15" fmla="*/ 2257425 w 4315610"/>
                <a:gd name="connsiteY15" fmla="*/ 3695700 h 4114800"/>
                <a:gd name="connsiteX16" fmla="*/ 1828800 w 4315610"/>
                <a:gd name="connsiteY16" fmla="*/ 3409950 h 4114800"/>
                <a:gd name="connsiteX17" fmla="*/ 1476375 w 4315610"/>
                <a:gd name="connsiteY17" fmla="*/ 3171825 h 4114800"/>
                <a:gd name="connsiteX18" fmla="*/ 1114425 w 4315610"/>
                <a:gd name="connsiteY18" fmla="*/ 3019425 h 4114800"/>
                <a:gd name="connsiteX19" fmla="*/ 933450 w 4315610"/>
                <a:gd name="connsiteY19" fmla="*/ 2733675 h 4114800"/>
                <a:gd name="connsiteX20" fmla="*/ 619125 w 4315610"/>
                <a:gd name="connsiteY20" fmla="*/ 2476500 h 4114800"/>
                <a:gd name="connsiteX21" fmla="*/ 447675 w 4315610"/>
                <a:gd name="connsiteY21" fmla="*/ 2571750 h 4114800"/>
                <a:gd name="connsiteX22" fmla="*/ 152400 w 4315610"/>
                <a:gd name="connsiteY22" fmla="*/ 2333625 h 4114800"/>
                <a:gd name="connsiteX23" fmla="*/ 142875 w 4315610"/>
                <a:gd name="connsiteY23" fmla="*/ 2305050 h 4114800"/>
                <a:gd name="connsiteX0" fmla="*/ 0 w 4251400"/>
                <a:gd name="connsiteY0" fmla="*/ 0 h 4114800"/>
                <a:gd name="connsiteX1" fmla="*/ 1190625 w 4251400"/>
                <a:gd name="connsiteY1" fmla="*/ 990600 h 4114800"/>
                <a:gd name="connsiteX2" fmla="*/ 1095375 w 4251400"/>
                <a:gd name="connsiteY2" fmla="*/ 1152525 h 4114800"/>
                <a:gd name="connsiteX3" fmla="*/ 1371600 w 4251400"/>
                <a:gd name="connsiteY3" fmla="*/ 1390650 h 4114800"/>
                <a:gd name="connsiteX4" fmla="*/ 1276350 w 4251400"/>
                <a:gd name="connsiteY4" fmla="*/ 1552575 h 4114800"/>
                <a:gd name="connsiteX5" fmla="*/ 1590675 w 4251400"/>
                <a:gd name="connsiteY5" fmla="*/ 1762125 h 4114800"/>
                <a:gd name="connsiteX6" fmla="*/ 1885950 w 4251400"/>
                <a:gd name="connsiteY6" fmla="*/ 1743075 h 4114800"/>
                <a:gd name="connsiteX7" fmla="*/ 1562100 w 4251400"/>
                <a:gd name="connsiteY7" fmla="*/ 2362200 h 4114800"/>
                <a:gd name="connsiteX8" fmla="*/ 2524125 w 4251400"/>
                <a:gd name="connsiteY8" fmla="*/ 2162175 h 4114800"/>
                <a:gd name="connsiteX9" fmla="*/ 2838450 w 4251400"/>
                <a:gd name="connsiteY9" fmla="*/ 2228850 h 4114800"/>
                <a:gd name="connsiteX10" fmla="*/ 4200525 w 4251400"/>
                <a:gd name="connsiteY10" fmla="*/ 3267075 h 4114800"/>
                <a:gd name="connsiteX11" fmla="*/ 3952875 w 4251400"/>
                <a:gd name="connsiteY11" fmla="*/ 3590925 h 4114800"/>
                <a:gd name="connsiteX12" fmla="*/ 3524250 w 4251400"/>
                <a:gd name="connsiteY12" fmla="*/ 3914775 h 4114800"/>
                <a:gd name="connsiteX13" fmla="*/ 3124200 w 4251400"/>
                <a:gd name="connsiteY13" fmla="*/ 4114800 h 4114800"/>
                <a:gd name="connsiteX14" fmla="*/ 2514600 w 4251400"/>
                <a:gd name="connsiteY14" fmla="*/ 4114800 h 4114800"/>
                <a:gd name="connsiteX15" fmla="*/ 2257425 w 4251400"/>
                <a:gd name="connsiteY15" fmla="*/ 3695700 h 4114800"/>
                <a:gd name="connsiteX16" fmla="*/ 1828800 w 4251400"/>
                <a:gd name="connsiteY16" fmla="*/ 3409950 h 4114800"/>
                <a:gd name="connsiteX17" fmla="*/ 1476375 w 4251400"/>
                <a:gd name="connsiteY17" fmla="*/ 3171825 h 4114800"/>
                <a:gd name="connsiteX18" fmla="*/ 1114425 w 4251400"/>
                <a:gd name="connsiteY18" fmla="*/ 3019425 h 4114800"/>
                <a:gd name="connsiteX19" fmla="*/ 933450 w 4251400"/>
                <a:gd name="connsiteY19" fmla="*/ 2733675 h 4114800"/>
                <a:gd name="connsiteX20" fmla="*/ 619125 w 4251400"/>
                <a:gd name="connsiteY20" fmla="*/ 2476500 h 4114800"/>
                <a:gd name="connsiteX21" fmla="*/ 447675 w 4251400"/>
                <a:gd name="connsiteY21" fmla="*/ 2571750 h 4114800"/>
                <a:gd name="connsiteX22" fmla="*/ 152400 w 4251400"/>
                <a:gd name="connsiteY22" fmla="*/ 2333625 h 4114800"/>
                <a:gd name="connsiteX23" fmla="*/ 142875 w 4251400"/>
                <a:gd name="connsiteY23" fmla="*/ 2305050 h 4114800"/>
                <a:gd name="connsiteX0" fmla="*/ 0 w 4305862"/>
                <a:gd name="connsiteY0" fmla="*/ 0 h 4114800"/>
                <a:gd name="connsiteX1" fmla="*/ 1190625 w 4305862"/>
                <a:gd name="connsiteY1" fmla="*/ 990600 h 4114800"/>
                <a:gd name="connsiteX2" fmla="*/ 1095375 w 4305862"/>
                <a:gd name="connsiteY2" fmla="*/ 1152525 h 4114800"/>
                <a:gd name="connsiteX3" fmla="*/ 1371600 w 4305862"/>
                <a:gd name="connsiteY3" fmla="*/ 1390650 h 4114800"/>
                <a:gd name="connsiteX4" fmla="*/ 1276350 w 4305862"/>
                <a:gd name="connsiteY4" fmla="*/ 1552575 h 4114800"/>
                <a:gd name="connsiteX5" fmla="*/ 1590675 w 4305862"/>
                <a:gd name="connsiteY5" fmla="*/ 1762125 h 4114800"/>
                <a:gd name="connsiteX6" fmla="*/ 1885950 w 4305862"/>
                <a:gd name="connsiteY6" fmla="*/ 1743075 h 4114800"/>
                <a:gd name="connsiteX7" fmla="*/ 1562100 w 4305862"/>
                <a:gd name="connsiteY7" fmla="*/ 2362200 h 4114800"/>
                <a:gd name="connsiteX8" fmla="*/ 2524125 w 4305862"/>
                <a:gd name="connsiteY8" fmla="*/ 2162175 h 4114800"/>
                <a:gd name="connsiteX9" fmla="*/ 2838450 w 4305862"/>
                <a:gd name="connsiteY9" fmla="*/ 2228850 h 4114800"/>
                <a:gd name="connsiteX10" fmla="*/ 4200525 w 4305862"/>
                <a:gd name="connsiteY10" fmla="*/ 3267075 h 4114800"/>
                <a:gd name="connsiteX11" fmla="*/ 3952875 w 4305862"/>
                <a:gd name="connsiteY11" fmla="*/ 3590925 h 4114800"/>
                <a:gd name="connsiteX12" fmla="*/ 3524250 w 4305862"/>
                <a:gd name="connsiteY12" fmla="*/ 3914775 h 4114800"/>
                <a:gd name="connsiteX13" fmla="*/ 3124200 w 4305862"/>
                <a:gd name="connsiteY13" fmla="*/ 4114800 h 4114800"/>
                <a:gd name="connsiteX14" fmla="*/ 2514600 w 4305862"/>
                <a:gd name="connsiteY14" fmla="*/ 4114800 h 4114800"/>
                <a:gd name="connsiteX15" fmla="*/ 2257425 w 4305862"/>
                <a:gd name="connsiteY15" fmla="*/ 3695700 h 4114800"/>
                <a:gd name="connsiteX16" fmla="*/ 1828800 w 4305862"/>
                <a:gd name="connsiteY16" fmla="*/ 3409950 h 4114800"/>
                <a:gd name="connsiteX17" fmla="*/ 1476375 w 4305862"/>
                <a:gd name="connsiteY17" fmla="*/ 3171825 h 4114800"/>
                <a:gd name="connsiteX18" fmla="*/ 1114425 w 4305862"/>
                <a:gd name="connsiteY18" fmla="*/ 3019425 h 4114800"/>
                <a:gd name="connsiteX19" fmla="*/ 933450 w 4305862"/>
                <a:gd name="connsiteY19" fmla="*/ 2733675 h 4114800"/>
                <a:gd name="connsiteX20" fmla="*/ 619125 w 4305862"/>
                <a:gd name="connsiteY20" fmla="*/ 2476500 h 4114800"/>
                <a:gd name="connsiteX21" fmla="*/ 447675 w 4305862"/>
                <a:gd name="connsiteY21" fmla="*/ 2571750 h 4114800"/>
                <a:gd name="connsiteX22" fmla="*/ 152400 w 4305862"/>
                <a:gd name="connsiteY22" fmla="*/ 2333625 h 4114800"/>
                <a:gd name="connsiteX23" fmla="*/ 142875 w 4305862"/>
                <a:gd name="connsiteY23" fmla="*/ 2305050 h 4114800"/>
                <a:gd name="connsiteX0" fmla="*/ 0 w 4296221"/>
                <a:gd name="connsiteY0" fmla="*/ 0 h 4114800"/>
                <a:gd name="connsiteX1" fmla="*/ 1190625 w 4296221"/>
                <a:gd name="connsiteY1" fmla="*/ 990600 h 4114800"/>
                <a:gd name="connsiteX2" fmla="*/ 1095375 w 4296221"/>
                <a:gd name="connsiteY2" fmla="*/ 1152525 h 4114800"/>
                <a:gd name="connsiteX3" fmla="*/ 1371600 w 4296221"/>
                <a:gd name="connsiteY3" fmla="*/ 1390650 h 4114800"/>
                <a:gd name="connsiteX4" fmla="*/ 1276350 w 4296221"/>
                <a:gd name="connsiteY4" fmla="*/ 1552575 h 4114800"/>
                <a:gd name="connsiteX5" fmla="*/ 1590675 w 4296221"/>
                <a:gd name="connsiteY5" fmla="*/ 1762125 h 4114800"/>
                <a:gd name="connsiteX6" fmla="*/ 1885950 w 4296221"/>
                <a:gd name="connsiteY6" fmla="*/ 1743075 h 4114800"/>
                <a:gd name="connsiteX7" fmla="*/ 1562100 w 4296221"/>
                <a:gd name="connsiteY7" fmla="*/ 2362200 h 4114800"/>
                <a:gd name="connsiteX8" fmla="*/ 2524125 w 4296221"/>
                <a:gd name="connsiteY8" fmla="*/ 2162175 h 4114800"/>
                <a:gd name="connsiteX9" fmla="*/ 2838450 w 4296221"/>
                <a:gd name="connsiteY9" fmla="*/ 2228850 h 4114800"/>
                <a:gd name="connsiteX10" fmla="*/ 4200525 w 4296221"/>
                <a:gd name="connsiteY10" fmla="*/ 3267075 h 4114800"/>
                <a:gd name="connsiteX11" fmla="*/ 3905250 w 4296221"/>
                <a:gd name="connsiteY11" fmla="*/ 3552825 h 4114800"/>
                <a:gd name="connsiteX12" fmla="*/ 3524250 w 4296221"/>
                <a:gd name="connsiteY12" fmla="*/ 3914775 h 4114800"/>
                <a:gd name="connsiteX13" fmla="*/ 3124200 w 4296221"/>
                <a:gd name="connsiteY13" fmla="*/ 4114800 h 4114800"/>
                <a:gd name="connsiteX14" fmla="*/ 2514600 w 4296221"/>
                <a:gd name="connsiteY14" fmla="*/ 4114800 h 4114800"/>
                <a:gd name="connsiteX15" fmla="*/ 2257425 w 4296221"/>
                <a:gd name="connsiteY15" fmla="*/ 3695700 h 4114800"/>
                <a:gd name="connsiteX16" fmla="*/ 1828800 w 4296221"/>
                <a:gd name="connsiteY16" fmla="*/ 3409950 h 4114800"/>
                <a:gd name="connsiteX17" fmla="*/ 1476375 w 4296221"/>
                <a:gd name="connsiteY17" fmla="*/ 3171825 h 4114800"/>
                <a:gd name="connsiteX18" fmla="*/ 1114425 w 4296221"/>
                <a:gd name="connsiteY18" fmla="*/ 3019425 h 4114800"/>
                <a:gd name="connsiteX19" fmla="*/ 933450 w 4296221"/>
                <a:gd name="connsiteY19" fmla="*/ 2733675 h 4114800"/>
                <a:gd name="connsiteX20" fmla="*/ 619125 w 4296221"/>
                <a:gd name="connsiteY20" fmla="*/ 2476500 h 4114800"/>
                <a:gd name="connsiteX21" fmla="*/ 447675 w 4296221"/>
                <a:gd name="connsiteY21" fmla="*/ 2571750 h 4114800"/>
                <a:gd name="connsiteX22" fmla="*/ 152400 w 4296221"/>
                <a:gd name="connsiteY22" fmla="*/ 2333625 h 4114800"/>
                <a:gd name="connsiteX23" fmla="*/ 142875 w 4296221"/>
                <a:gd name="connsiteY23" fmla="*/ 2305050 h 4114800"/>
                <a:gd name="connsiteX0" fmla="*/ 0 w 4243525"/>
                <a:gd name="connsiteY0" fmla="*/ 0 h 4114800"/>
                <a:gd name="connsiteX1" fmla="*/ 1190625 w 4243525"/>
                <a:gd name="connsiteY1" fmla="*/ 990600 h 4114800"/>
                <a:gd name="connsiteX2" fmla="*/ 1095375 w 4243525"/>
                <a:gd name="connsiteY2" fmla="*/ 1152525 h 4114800"/>
                <a:gd name="connsiteX3" fmla="*/ 1371600 w 4243525"/>
                <a:gd name="connsiteY3" fmla="*/ 1390650 h 4114800"/>
                <a:gd name="connsiteX4" fmla="*/ 1276350 w 4243525"/>
                <a:gd name="connsiteY4" fmla="*/ 1552575 h 4114800"/>
                <a:gd name="connsiteX5" fmla="*/ 1590675 w 4243525"/>
                <a:gd name="connsiteY5" fmla="*/ 1762125 h 4114800"/>
                <a:gd name="connsiteX6" fmla="*/ 1885950 w 4243525"/>
                <a:gd name="connsiteY6" fmla="*/ 1743075 h 4114800"/>
                <a:gd name="connsiteX7" fmla="*/ 1562100 w 4243525"/>
                <a:gd name="connsiteY7" fmla="*/ 2362200 h 4114800"/>
                <a:gd name="connsiteX8" fmla="*/ 2524125 w 4243525"/>
                <a:gd name="connsiteY8" fmla="*/ 2162175 h 4114800"/>
                <a:gd name="connsiteX9" fmla="*/ 2838450 w 4243525"/>
                <a:gd name="connsiteY9" fmla="*/ 2228850 h 4114800"/>
                <a:gd name="connsiteX10" fmla="*/ 4133850 w 4243525"/>
                <a:gd name="connsiteY10" fmla="*/ 3181350 h 4114800"/>
                <a:gd name="connsiteX11" fmla="*/ 3905250 w 4243525"/>
                <a:gd name="connsiteY11" fmla="*/ 3552825 h 4114800"/>
                <a:gd name="connsiteX12" fmla="*/ 3524250 w 4243525"/>
                <a:gd name="connsiteY12" fmla="*/ 3914775 h 4114800"/>
                <a:gd name="connsiteX13" fmla="*/ 3124200 w 4243525"/>
                <a:gd name="connsiteY13" fmla="*/ 4114800 h 4114800"/>
                <a:gd name="connsiteX14" fmla="*/ 2514600 w 4243525"/>
                <a:gd name="connsiteY14" fmla="*/ 4114800 h 4114800"/>
                <a:gd name="connsiteX15" fmla="*/ 2257425 w 4243525"/>
                <a:gd name="connsiteY15" fmla="*/ 3695700 h 4114800"/>
                <a:gd name="connsiteX16" fmla="*/ 1828800 w 4243525"/>
                <a:gd name="connsiteY16" fmla="*/ 3409950 h 4114800"/>
                <a:gd name="connsiteX17" fmla="*/ 1476375 w 4243525"/>
                <a:gd name="connsiteY17" fmla="*/ 3171825 h 4114800"/>
                <a:gd name="connsiteX18" fmla="*/ 1114425 w 4243525"/>
                <a:gd name="connsiteY18" fmla="*/ 3019425 h 4114800"/>
                <a:gd name="connsiteX19" fmla="*/ 933450 w 4243525"/>
                <a:gd name="connsiteY19" fmla="*/ 2733675 h 4114800"/>
                <a:gd name="connsiteX20" fmla="*/ 619125 w 4243525"/>
                <a:gd name="connsiteY20" fmla="*/ 2476500 h 4114800"/>
                <a:gd name="connsiteX21" fmla="*/ 447675 w 4243525"/>
                <a:gd name="connsiteY21" fmla="*/ 2571750 h 4114800"/>
                <a:gd name="connsiteX22" fmla="*/ 152400 w 4243525"/>
                <a:gd name="connsiteY22" fmla="*/ 2333625 h 4114800"/>
                <a:gd name="connsiteX23" fmla="*/ 142875 w 4243525"/>
                <a:gd name="connsiteY23" fmla="*/ 2305050 h 4114800"/>
                <a:gd name="connsiteX0" fmla="*/ 0 w 4268878"/>
                <a:gd name="connsiteY0" fmla="*/ 0 h 4114800"/>
                <a:gd name="connsiteX1" fmla="*/ 1190625 w 4268878"/>
                <a:gd name="connsiteY1" fmla="*/ 990600 h 4114800"/>
                <a:gd name="connsiteX2" fmla="*/ 1095375 w 4268878"/>
                <a:gd name="connsiteY2" fmla="*/ 1152525 h 4114800"/>
                <a:gd name="connsiteX3" fmla="*/ 1371600 w 4268878"/>
                <a:gd name="connsiteY3" fmla="*/ 1390650 h 4114800"/>
                <a:gd name="connsiteX4" fmla="*/ 1276350 w 4268878"/>
                <a:gd name="connsiteY4" fmla="*/ 1552575 h 4114800"/>
                <a:gd name="connsiteX5" fmla="*/ 1590675 w 4268878"/>
                <a:gd name="connsiteY5" fmla="*/ 1762125 h 4114800"/>
                <a:gd name="connsiteX6" fmla="*/ 1885950 w 4268878"/>
                <a:gd name="connsiteY6" fmla="*/ 1743075 h 4114800"/>
                <a:gd name="connsiteX7" fmla="*/ 1562100 w 4268878"/>
                <a:gd name="connsiteY7" fmla="*/ 2362200 h 4114800"/>
                <a:gd name="connsiteX8" fmla="*/ 2524125 w 4268878"/>
                <a:gd name="connsiteY8" fmla="*/ 2162175 h 4114800"/>
                <a:gd name="connsiteX9" fmla="*/ 2838450 w 4268878"/>
                <a:gd name="connsiteY9" fmla="*/ 2228850 h 4114800"/>
                <a:gd name="connsiteX10" fmla="*/ 4133850 w 4268878"/>
                <a:gd name="connsiteY10" fmla="*/ 3181350 h 4114800"/>
                <a:gd name="connsiteX11" fmla="*/ 3905250 w 4268878"/>
                <a:gd name="connsiteY11" fmla="*/ 3552825 h 4114800"/>
                <a:gd name="connsiteX12" fmla="*/ 3524250 w 4268878"/>
                <a:gd name="connsiteY12" fmla="*/ 3914775 h 4114800"/>
                <a:gd name="connsiteX13" fmla="*/ 3124200 w 4268878"/>
                <a:gd name="connsiteY13" fmla="*/ 4114800 h 4114800"/>
                <a:gd name="connsiteX14" fmla="*/ 2514600 w 4268878"/>
                <a:gd name="connsiteY14" fmla="*/ 4114800 h 4114800"/>
                <a:gd name="connsiteX15" fmla="*/ 2257425 w 4268878"/>
                <a:gd name="connsiteY15" fmla="*/ 3695700 h 4114800"/>
                <a:gd name="connsiteX16" fmla="*/ 1828800 w 4268878"/>
                <a:gd name="connsiteY16" fmla="*/ 3409950 h 4114800"/>
                <a:gd name="connsiteX17" fmla="*/ 1476375 w 4268878"/>
                <a:gd name="connsiteY17" fmla="*/ 3171825 h 4114800"/>
                <a:gd name="connsiteX18" fmla="*/ 1114425 w 4268878"/>
                <a:gd name="connsiteY18" fmla="*/ 3019425 h 4114800"/>
                <a:gd name="connsiteX19" fmla="*/ 933450 w 4268878"/>
                <a:gd name="connsiteY19" fmla="*/ 2733675 h 4114800"/>
                <a:gd name="connsiteX20" fmla="*/ 619125 w 4268878"/>
                <a:gd name="connsiteY20" fmla="*/ 2476500 h 4114800"/>
                <a:gd name="connsiteX21" fmla="*/ 447675 w 4268878"/>
                <a:gd name="connsiteY21" fmla="*/ 2571750 h 4114800"/>
                <a:gd name="connsiteX22" fmla="*/ 152400 w 4268878"/>
                <a:gd name="connsiteY22" fmla="*/ 2333625 h 4114800"/>
                <a:gd name="connsiteX23" fmla="*/ 142875 w 4268878"/>
                <a:gd name="connsiteY23" fmla="*/ 2305050 h 4114800"/>
                <a:gd name="connsiteX0" fmla="*/ 0 w 4268878"/>
                <a:gd name="connsiteY0" fmla="*/ 0 h 4114800"/>
                <a:gd name="connsiteX1" fmla="*/ 1190625 w 4268878"/>
                <a:gd name="connsiteY1" fmla="*/ 990600 h 4114800"/>
                <a:gd name="connsiteX2" fmla="*/ 1095375 w 4268878"/>
                <a:gd name="connsiteY2" fmla="*/ 1152525 h 4114800"/>
                <a:gd name="connsiteX3" fmla="*/ 1371600 w 4268878"/>
                <a:gd name="connsiteY3" fmla="*/ 1390650 h 4114800"/>
                <a:gd name="connsiteX4" fmla="*/ 1276350 w 4268878"/>
                <a:gd name="connsiteY4" fmla="*/ 1552575 h 4114800"/>
                <a:gd name="connsiteX5" fmla="*/ 1590675 w 4268878"/>
                <a:gd name="connsiteY5" fmla="*/ 1762125 h 4114800"/>
                <a:gd name="connsiteX6" fmla="*/ 1885950 w 4268878"/>
                <a:gd name="connsiteY6" fmla="*/ 1743075 h 4114800"/>
                <a:gd name="connsiteX7" fmla="*/ 1562100 w 4268878"/>
                <a:gd name="connsiteY7" fmla="*/ 2362200 h 4114800"/>
                <a:gd name="connsiteX8" fmla="*/ 2524125 w 4268878"/>
                <a:gd name="connsiteY8" fmla="*/ 2162175 h 4114800"/>
                <a:gd name="connsiteX9" fmla="*/ 2838450 w 4268878"/>
                <a:gd name="connsiteY9" fmla="*/ 2228850 h 4114800"/>
                <a:gd name="connsiteX10" fmla="*/ 4133850 w 4268878"/>
                <a:gd name="connsiteY10" fmla="*/ 3181350 h 4114800"/>
                <a:gd name="connsiteX11" fmla="*/ 3905250 w 4268878"/>
                <a:gd name="connsiteY11" fmla="*/ 3552825 h 4114800"/>
                <a:gd name="connsiteX12" fmla="*/ 3524250 w 4268878"/>
                <a:gd name="connsiteY12" fmla="*/ 3914775 h 4114800"/>
                <a:gd name="connsiteX13" fmla="*/ 3124200 w 4268878"/>
                <a:gd name="connsiteY13" fmla="*/ 4114800 h 4114800"/>
                <a:gd name="connsiteX14" fmla="*/ 2514600 w 4268878"/>
                <a:gd name="connsiteY14" fmla="*/ 4114800 h 4114800"/>
                <a:gd name="connsiteX15" fmla="*/ 2257425 w 4268878"/>
                <a:gd name="connsiteY15" fmla="*/ 3695700 h 4114800"/>
                <a:gd name="connsiteX16" fmla="*/ 1828800 w 4268878"/>
                <a:gd name="connsiteY16" fmla="*/ 3409950 h 4114800"/>
                <a:gd name="connsiteX17" fmla="*/ 1476375 w 4268878"/>
                <a:gd name="connsiteY17" fmla="*/ 3171825 h 4114800"/>
                <a:gd name="connsiteX18" fmla="*/ 1114425 w 4268878"/>
                <a:gd name="connsiteY18" fmla="*/ 3019425 h 4114800"/>
                <a:gd name="connsiteX19" fmla="*/ 933450 w 4268878"/>
                <a:gd name="connsiteY19" fmla="*/ 2733675 h 4114800"/>
                <a:gd name="connsiteX20" fmla="*/ 619125 w 4268878"/>
                <a:gd name="connsiteY20" fmla="*/ 2476500 h 4114800"/>
                <a:gd name="connsiteX21" fmla="*/ 447675 w 4268878"/>
                <a:gd name="connsiteY21" fmla="*/ 2571750 h 4114800"/>
                <a:gd name="connsiteX22" fmla="*/ 152400 w 4268878"/>
                <a:gd name="connsiteY22" fmla="*/ 2333625 h 4114800"/>
                <a:gd name="connsiteX23" fmla="*/ 142875 w 4268878"/>
                <a:gd name="connsiteY23" fmla="*/ 2305050 h 4114800"/>
                <a:gd name="connsiteX0" fmla="*/ 0 w 4268878"/>
                <a:gd name="connsiteY0" fmla="*/ 0 h 4114800"/>
                <a:gd name="connsiteX1" fmla="*/ 1190625 w 4268878"/>
                <a:gd name="connsiteY1" fmla="*/ 990600 h 4114800"/>
                <a:gd name="connsiteX2" fmla="*/ 1095375 w 4268878"/>
                <a:gd name="connsiteY2" fmla="*/ 1152525 h 4114800"/>
                <a:gd name="connsiteX3" fmla="*/ 1371600 w 4268878"/>
                <a:gd name="connsiteY3" fmla="*/ 1390650 h 4114800"/>
                <a:gd name="connsiteX4" fmla="*/ 1276350 w 4268878"/>
                <a:gd name="connsiteY4" fmla="*/ 1552575 h 4114800"/>
                <a:gd name="connsiteX5" fmla="*/ 1590675 w 4268878"/>
                <a:gd name="connsiteY5" fmla="*/ 1762125 h 4114800"/>
                <a:gd name="connsiteX6" fmla="*/ 1885950 w 4268878"/>
                <a:gd name="connsiteY6" fmla="*/ 1743075 h 4114800"/>
                <a:gd name="connsiteX7" fmla="*/ 1562100 w 4268878"/>
                <a:gd name="connsiteY7" fmla="*/ 2362200 h 4114800"/>
                <a:gd name="connsiteX8" fmla="*/ 2524125 w 4268878"/>
                <a:gd name="connsiteY8" fmla="*/ 2162175 h 4114800"/>
                <a:gd name="connsiteX9" fmla="*/ 2838450 w 4268878"/>
                <a:gd name="connsiteY9" fmla="*/ 2228850 h 4114800"/>
                <a:gd name="connsiteX10" fmla="*/ 4133850 w 4268878"/>
                <a:gd name="connsiteY10" fmla="*/ 3181350 h 4114800"/>
                <a:gd name="connsiteX11" fmla="*/ 3905250 w 4268878"/>
                <a:gd name="connsiteY11" fmla="*/ 3552825 h 4114800"/>
                <a:gd name="connsiteX12" fmla="*/ 3524250 w 4268878"/>
                <a:gd name="connsiteY12" fmla="*/ 3886200 h 4114800"/>
                <a:gd name="connsiteX13" fmla="*/ 3124200 w 4268878"/>
                <a:gd name="connsiteY13" fmla="*/ 4114800 h 4114800"/>
                <a:gd name="connsiteX14" fmla="*/ 2514600 w 4268878"/>
                <a:gd name="connsiteY14" fmla="*/ 4114800 h 4114800"/>
                <a:gd name="connsiteX15" fmla="*/ 2257425 w 4268878"/>
                <a:gd name="connsiteY15" fmla="*/ 3695700 h 4114800"/>
                <a:gd name="connsiteX16" fmla="*/ 1828800 w 4268878"/>
                <a:gd name="connsiteY16" fmla="*/ 3409950 h 4114800"/>
                <a:gd name="connsiteX17" fmla="*/ 1476375 w 4268878"/>
                <a:gd name="connsiteY17" fmla="*/ 3171825 h 4114800"/>
                <a:gd name="connsiteX18" fmla="*/ 1114425 w 4268878"/>
                <a:gd name="connsiteY18" fmla="*/ 3019425 h 4114800"/>
                <a:gd name="connsiteX19" fmla="*/ 933450 w 4268878"/>
                <a:gd name="connsiteY19" fmla="*/ 2733675 h 4114800"/>
                <a:gd name="connsiteX20" fmla="*/ 619125 w 4268878"/>
                <a:gd name="connsiteY20" fmla="*/ 2476500 h 4114800"/>
                <a:gd name="connsiteX21" fmla="*/ 447675 w 4268878"/>
                <a:gd name="connsiteY21" fmla="*/ 2571750 h 4114800"/>
                <a:gd name="connsiteX22" fmla="*/ 152400 w 4268878"/>
                <a:gd name="connsiteY22" fmla="*/ 2333625 h 4114800"/>
                <a:gd name="connsiteX23" fmla="*/ 142875 w 4268878"/>
                <a:gd name="connsiteY23" fmla="*/ 2305050 h 4114800"/>
                <a:gd name="connsiteX0" fmla="*/ 0 w 4268878"/>
                <a:gd name="connsiteY0" fmla="*/ 0 h 4114800"/>
                <a:gd name="connsiteX1" fmla="*/ 1190625 w 4268878"/>
                <a:gd name="connsiteY1" fmla="*/ 990600 h 4114800"/>
                <a:gd name="connsiteX2" fmla="*/ 1095375 w 4268878"/>
                <a:gd name="connsiteY2" fmla="*/ 1152525 h 4114800"/>
                <a:gd name="connsiteX3" fmla="*/ 1371600 w 4268878"/>
                <a:gd name="connsiteY3" fmla="*/ 1390650 h 4114800"/>
                <a:gd name="connsiteX4" fmla="*/ 1276350 w 4268878"/>
                <a:gd name="connsiteY4" fmla="*/ 1552575 h 4114800"/>
                <a:gd name="connsiteX5" fmla="*/ 1590675 w 4268878"/>
                <a:gd name="connsiteY5" fmla="*/ 1762125 h 4114800"/>
                <a:gd name="connsiteX6" fmla="*/ 1885950 w 4268878"/>
                <a:gd name="connsiteY6" fmla="*/ 1743075 h 4114800"/>
                <a:gd name="connsiteX7" fmla="*/ 1562100 w 4268878"/>
                <a:gd name="connsiteY7" fmla="*/ 2362200 h 4114800"/>
                <a:gd name="connsiteX8" fmla="*/ 2524125 w 4268878"/>
                <a:gd name="connsiteY8" fmla="*/ 2162175 h 4114800"/>
                <a:gd name="connsiteX9" fmla="*/ 2838450 w 4268878"/>
                <a:gd name="connsiteY9" fmla="*/ 2228850 h 4114800"/>
                <a:gd name="connsiteX10" fmla="*/ 4133850 w 4268878"/>
                <a:gd name="connsiteY10" fmla="*/ 3181350 h 4114800"/>
                <a:gd name="connsiteX11" fmla="*/ 3905250 w 4268878"/>
                <a:gd name="connsiteY11" fmla="*/ 3552825 h 4114800"/>
                <a:gd name="connsiteX12" fmla="*/ 3524250 w 4268878"/>
                <a:gd name="connsiteY12" fmla="*/ 3886200 h 4114800"/>
                <a:gd name="connsiteX13" fmla="*/ 3124200 w 4268878"/>
                <a:gd name="connsiteY13" fmla="*/ 4114800 h 4114800"/>
                <a:gd name="connsiteX14" fmla="*/ 2514600 w 4268878"/>
                <a:gd name="connsiteY14" fmla="*/ 4114800 h 4114800"/>
                <a:gd name="connsiteX15" fmla="*/ 2257425 w 4268878"/>
                <a:gd name="connsiteY15" fmla="*/ 3695700 h 4114800"/>
                <a:gd name="connsiteX16" fmla="*/ 1828800 w 4268878"/>
                <a:gd name="connsiteY16" fmla="*/ 3409950 h 4114800"/>
                <a:gd name="connsiteX17" fmla="*/ 1476375 w 4268878"/>
                <a:gd name="connsiteY17" fmla="*/ 3171825 h 4114800"/>
                <a:gd name="connsiteX18" fmla="*/ 1114425 w 4268878"/>
                <a:gd name="connsiteY18" fmla="*/ 3019425 h 4114800"/>
                <a:gd name="connsiteX19" fmla="*/ 933450 w 4268878"/>
                <a:gd name="connsiteY19" fmla="*/ 2733675 h 4114800"/>
                <a:gd name="connsiteX20" fmla="*/ 619125 w 4268878"/>
                <a:gd name="connsiteY20" fmla="*/ 2476500 h 4114800"/>
                <a:gd name="connsiteX21" fmla="*/ 447675 w 4268878"/>
                <a:gd name="connsiteY21" fmla="*/ 2571750 h 4114800"/>
                <a:gd name="connsiteX22" fmla="*/ 152400 w 4268878"/>
                <a:gd name="connsiteY22" fmla="*/ 2333625 h 4114800"/>
                <a:gd name="connsiteX23" fmla="*/ 142875 w 4268878"/>
                <a:gd name="connsiteY23" fmla="*/ 2305050 h 4114800"/>
                <a:gd name="connsiteX0" fmla="*/ 0 w 4256323"/>
                <a:gd name="connsiteY0" fmla="*/ 0 h 4114800"/>
                <a:gd name="connsiteX1" fmla="*/ 1190625 w 4256323"/>
                <a:gd name="connsiteY1" fmla="*/ 990600 h 4114800"/>
                <a:gd name="connsiteX2" fmla="*/ 1095375 w 4256323"/>
                <a:gd name="connsiteY2" fmla="*/ 1152525 h 4114800"/>
                <a:gd name="connsiteX3" fmla="*/ 1371600 w 4256323"/>
                <a:gd name="connsiteY3" fmla="*/ 1390650 h 4114800"/>
                <a:gd name="connsiteX4" fmla="*/ 1276350 w 4256323"/>
                <a:gd name="connsiteY4" fmla="*/ 1552575 h 4114800"/>
                <a:gd name="connsiteX5" fmla="*/ 1590675 w 4256323"/>
                <a:gd name="connsiteY5" fmla="*/ 1762125 h 4114800"/>
                <a:gd name="connsiteX6" fmla="*/ 1885950 w 4256323"/>
                <a:gd name="connsiteY6" fmla="*/ 1743075 h 4114800"/>
                <a:gd name="connsiteX7" fmla="*/ 1562100 w 4256323"/>
                <a:gd name="connsiteY7" fmla="*/ 2362200 h 4114800"/>
                <a:gd name="connsiteX8" fmla="*/ 2524125 w 4256323"/>
                <a:gd name="connsiteY8" fmla="*/ 2162175 h 4114800"/>
                <a:gd name="connsiteX9" fmla="*/ 2838450 w 4256323"/>
                <a:gd name="connsiteY9" fmla="*/ 2228850 h 4114800"/>
                <a:gd name="connsiteX10" fmla="*/ 4133850 w 4256323"/>
                <a:gd name="connsiteY10" fmla="*/ 3181350 h 4114800"/>
                <a:gd name="connsiteX11" fmla="*/ 3848100 w 4256323"/>
                <a:gd name="connsiteY11" fmla="*/ 3562350 h 4114800"/>
                <a:gd name="connsiteX12" fmla="*/ 3524250 w 4256323"/>
                <a:gd name="connsiteY12" fmla="*/ 3886200 h 4114800"/>
                <a:gd name="connsiteX13" fmla="*/ 3124200 w 4256323"/>
                <a:gd name="connsiteY13" fmla="*/ 4114800 h 4114800"/>
                <a:gd name="connsiteX14" fmla="*/ 2514600 w 4256323"/>
                <a:gd name="connsiteY14" fmla="*/ 4114800 h 4114800"/>
                <a:gd name="connsiteX15" fmla="*/ 2257425 w 4256323"/>
                <a:gd name="connsiteY15" fmla="*/ 3695700 h 4114800"/>
                <a:gd name="connsiteX16" fmla="*/ 1828800 w 4256323"/>
                <a:gd name="connsiteY16" fmla="*/ 3409950 h 4114800"/>
                <a:gd name="connsiteX17" fmla="*/ 1476375 w 4256323"/>
                <a:gd name="connsiteY17" fmla="*/ 3171825 h 4114800"/>
                <a:gd name="connsiteX18" fmla="*/ 1114425 w 4256323"/>
                <a:gd name="connsiteY18" fmla="*/ 3019425 h 4114800"/>
                <a:gd name="connsiteX19" fmla="*/ 933450 w 4256323"/>
                <a:gd name="connsiteY19" fmla="*/ 2733675 h 4114800"/>
                <a:gd name="connsiteX20" fmla="*/ 619125 w 4256323"/>
                <a:gd name="connsiteY20" fmla="*/ 2476500 h 4114800"/>
                <a:gd name="connsiteX21" fmla="*/ 447675 w 4256323"/>
                <a:gd name="connsiteY21" fmla="*/ 2571750 h 4114800"/>
                <a:gd name="connsiteX22" fmla="*/ 152400 w 4256323"/>
                <a:gd name="connsiteY22" fmla="*/ 2333625 h 4114800"/>
                <a:gd name="connsiteX23" fmla="*/ 142875 w 4256323"/>
                <a:gd name="connsiteY23" fmla="*/ 2305050 h 4114800"/>
                <a:gd name="connsiteX0" fmla="*/ 0 w 4265214"/>
                <a:gd name="connsiteY0" fmla="*/ 0 h 4114800"/>
                <a:gd name="connsiteX1" fmla="*/ 1190625 w 4265214"/>
                <a:gd name="connsiteY1" fmla="*/ 990600 h 4114800"/>
                <a:gd name="connsiteX2" fmla="*/ 1095375 w 4265214"/>
                <a:gd name="connsiteY2" fmla="*/ 1152525 h 4114800"/>
                <a:gd name="connsiteX3" fmla="*/ 1371600 w 4265214"/>
                <a:gd name="connsiteY3" fmla="*/ 1390650 h 4114800"/>
                <a:gd name="connsiteX4" fmla="*/ 1276350 w 4265214"/>
                <a:gd name="connsiteY4" fmla="*/ 1552575 h 4114800"/>
                <a:gd name="connsiteX5" fmla="*/ 1590675 w 4265214"/>
                <a:gd name="connsiteY5" fmla="*/ 1762125 h 4114800"/>
                <a:gd name="connsiteX6" fmla="*/ 1885950 w 4265214"/>
                <a:gd name="connsiteY6" fmla="*/ 1743075 h 4114800"/>
                <a:gd name="connsiteX7" fmla="*/ 1562100 w 4265214"/>
                <a:gd name="connsiteY7" fmla="*/ 2362200 h 4114800"/>
                <a:gd name="connsiteX8" fmla="*/ 2524125 w 4265214"/>
                <a:gd name="connsiteY8" fmla="*/ 2162175 h 4114800"/>
                <a:gd name="connsiteX9" fmla="*/ 2838450 w 4265214"/>
                <a:gd name="connsiteY9" fmla="*/ 2228850 h 4114800"/>
                <a:gd name="connsiteX10" fmla="*/ 4133850 w 4265214"/>
                <a:gd name="connsiteY10" fmla="*/ 3181350 h 4114800"/>
                <a:gd name="connsiteX11" fmla="*/ 3848100 w 4265214"/>
                <a:gd name="connsiteY11" fmla="*/ 3562350 h 4114800"/>
                <a:gd name="connsiteX12" fmla="*/ 3524250 w 4265214"/>
                <a:gd name="connsiteY12" fmla="*/ 3886200 h 4114800"/>
                <a:gd name="connsiteX13" fmla="*/ 3124200 w 4265214"/>
                <a:gd name="connsiteY13" fmla="*/ 4114800 h 4114800"/>
                <a:gd name="connsiteX14" fmla="*/ 2514600 w 4265214"/>
                <a:gd name="connsiteY14" fmla="*/ 4114800 h 4114800"/>
                <a:gd name="connsiteX15" fmla="*/ 2257425 w 4265214"/>
                <a:gd name="connsiteY15" fmla="*/ 3695700 h 4114800"/>
                <a:gd name="connsiteX16" fmla="*/ 1828800 w 4265214"/>
                <a:gd name="connsiteY16" fmla="*/ 3409950 h 4114800"/>
                <a:gd name="connsiteX17" fmla="*/ 1476375 w 4265214"/>
                <a:gd name="connsiteY17" fmla="*/ 3171825 h 4114800"/>
                <a:gd name="connsiteX18" fmla="*/ 1114425 w 4265214"/>
                <a:gd name="connsiteY18" fmla="*/ 3019425 h 4114800"/>
                <a:gd name="connsiteX19" fmla="*/ 933450 w 4265214"/>
                <a:gd name="connsiteY19" fmla="*/ 2733675 h 4114800"/>
                <a:gd name="connsiteX20" fmla="*/ 619125 w 4265214"/>
                <a:gd name="connsiteY20" fmla="*/ 2476500 h 4114800"/>
                <a:gd name="connsiteX21" fmla="*/ 447675 w 4265214"/>
                <a:gd name="connsiteY21" fmla="*/ 2571750 h 4114800"/>
                <a:gd name="connsiteX22" fmla="*/ 152400 w 4265214"/>
                <a:gd name="connsiteY22" fmla="*/ 2333625 h 4114800"/>
                <a:gd name="connsiteX23" fmla="*/ 142875 w 4265214"/>
                <a:gd name="connsiteY23" fmla="*/ 2305050 h 4114800"/>
                <a:gd name="connsiteX0" fmla="*/ 0 w 4265214"/>
                <a:gd name="connsiteY0" fmla="*/ 0 h 4114800"/>
                <a:gd name="connsiteX1" fmla="*/ 1190625 w 4265214"/>
                <a:gd name="connsiteY1" fmla="*/ 990600 h 4114800"/>
                <a:gd name="connsiteX2" fmla="*/ 1095375 w 4265214"/>
                <a:gd name="connsiteY2" fmla="*/ 1152525 h 4114800"/>
                <a:gd name="connsiteX3" fmla="*/ 1371600 w 4265214"/>
                <a:gd name="connsiteY3" fmla="*/ 1390650 h 4114800"/>
                <a:gd name="connsiteX4" fmla="*/ 1276350 w 4265214"/>
                <a:gd name="connsiteY4" fmla="*/ 1552575 h 4114800"/>
                <a:gd name="connsiteX5" fmla="*/ 1590675 w 4265214"/>
                <a:gd name="connsiteY5" fmla="*/ 1762125 h 4114800"/>
                <a:gd name="connsiteX6" fmla="*/ 1885950 w 4265214"/>
                <a:gd name="connsiteY6" fmla="*/ 1743075 h 4114800"/>
                <a:gd name="connsiteX7" fmla="*/ 1562100 w 4265214"/>
                <a:gd name="connsiteY7" fmla="*/ 2362200 h 4114800"/>
                <a:gd name="connsiteX8" fmla="*/ 2524125 w 4265214"/>
                <a:gd name="connsiteY8" fmla="*/ 2162175 h 4114800"/>
                <a:gd name="connsiteX9" fmla="*/ 2838450 w 4265214"/>
                <a:gd name="connsiteY9" fmla="*/ 2228850 h 4114800"/>
                <a:gd name="connsiteX10" fmla="*/ 4133850 w 4265214"/>
                <a:gd name="connsiteY10" fmla="*/ 3181350 h 4114800"/>
                <a:gd name="connsiteX11" fmla="*/ 3848100 w 4265214"/>
                <a:gd name="connsiteY11" fmla="*/ 3562350 h 4114800"/>
                <a:gd name="connsiteX12" fmla="*/ 3524250 w 4265214"/>
                <a:gd name="connsiteY12" fmla="*/ 3886200 h 4114800"/>
                <a:gd name="connsiteX13" fmla="*/ 3124200 w 4265214"/>
                <a:gd name="connsiteY13" fmla="*/ 4114800 h 4114800"/>
                <a:gd name="connsiteX14" fmla="*/ 2514600 w 4265214"/>
                <a:gd name="connsiteY14" fmla="*/ 4114800 h 4114800"/>
                <a:gd name="connsiteX15" fmla="*/ 2257425 w 4265214"/>
                <a:gd name="connsiteY15" fmla="*/ 3695700 h 4114800"/>
                <a:gd name="connsiteX16" fmla="*/ 1828800 w 4265214"/>
                <a:gd name="connsiteY16" fmla="*/ 3409950 h 4114800"/>
                <a:gd name="connsiteX17" fmla="*/ 1476375 w 4265214"/>
                <a:gd name="connsiteY17" fmla="*/ 3171825 h 4114800"/>
                <a:gd name="connsiteX18" fmla="*/ 1114425 w 4265214"/>
                <a:gd name="connsiteY18" fmla="*/ 3019425 h 4114800"/>
                <a:gd name="connsiteX19" fmla="*/ 933450 w 4265214"/>
                <a:gd name="connsiteY19" fmla="*/ 2733675 h 4114800"/>
                <a:gd name="connsiteX20" fmla="*/ 619125 w 4265214"/>
                <a:gd name="connsiteY20" fmla="*/ 2476500 h 4114800"/>
                <a:gd name="connsiteX21" fmla="*/ 447675 w 4265214"/>
                <a:gd name="connsiteY21" fmla="*/ 2571750 h 4114800"/>
                <a:gd name="connsiteX22" fmla="*/ 152400 w 4265214"/>
                <a:gd name="connsiteY22" fmla="*/ 2333625 h 4114800"/>
                <a:gd name="connsiteX23" fmla="*/ 142875 w 4265214"/>
                <a:gd name="connsiteY23" fmla="*/ 2305050 h 4114800"/>
                <a:gd name="connsiteX0" fmla="*/ 0 w 4265214"/>
                <a:gd name="connsiteY0" fmla="*/ 0 h 4114800"/>
                <a:gd name="connsiteX1" fmla="*/ 1190625 w 4265214"/>
                <a:gd name="connsiteY1" fmla="*/ 990600 h 4114800"/>
                <a:gd name="connsiteX2" fmla="*/ 1095375 w 4265214"/>
                <a:gd name="connsiteY2" fmla="*/ 1152525 h 4114800"/>
                <a:gd name="connsiteX3" fmla="*/ 1371600 w 4265214"/>
                <a:gd name="connsiteY3" fmla="*/ 1390650 h 4114800"/>
                <a:gd name="connsiteX4" fmla="*/ 1276350 w 4265214"/>
                <a:gd name="connsiteY4" fmla="*/ 1552575 h 4114800"/>
                <a:gd name="connsiteX5" fmla="*/ 1590675 w 4265214"/>
                <a:gd name="connsiteY5" fmla="*/ 1762125 h 4114800"/>
                <a:gd name="connsiteX6" fmla="*/ 1885950 w 4265214"/>
                <a:gd name="connsiteY6" fmla="*/ 1743075 h 4114800"/>
                <a:gd name="connsiteX7" fmla="*/ 1562100 w 4265214"/>
                <a:gd name="connsiteY7" fmla="*/ 2362200 h 4114800"/>
                <a:gd name="connsiteX8" fmla="*/ 2524125 w 4265214"/>
                <a:gd name="connsiteY8" fmla="*/ 2162175 h 4114800"/>
                <a:gd name="connsiteX9" fmla="*/ 2838450 w 4265214"/>
                <a:gd name="connsiteY9" fmla="*/ 2228850 h 4114800"/>
                <a:gd name="connsiteX10" fmla="*/ 4133850 w 4265214"/>
                <a:gd name="connsiteY10" fmla="*/ 3181350 h 4114800"/>
                <a:gd name="connsiteX11" fmla="*/ 3848100 w 4265214"/>
                <a:gd name="connsiteY11" fmla="*/ 3562350 h 4114800"/>
                <a:gd name="connsiteX12" fmla="*/ 3438525 w 4265214"/>
                <a:gd name="connsiteY12" fmla="*/ 3829050 h 4114800"/>
                <a:gd name="connsiteX13" fmla="*/ 3124200 w 4265214"/>
                <a:gd name="connsiteY13" fmla="*/ 4114800 h 4114800"/>
                <a:gd name="connsiteX14" fmla="*/ 2514600 w 4265214"/>
                <a:gd name="connsiteY14" fmla="*/ 4114800 h 4114800"/>
                <a:gd name="connsiteX15" fmla="*/ 2257425 w 4265214"/>
                <a:gd name="connsiteY15" fmla="*/ 3695700 h 4114800"/>
                <a:gd name="connsiteX16" fmla="*/ 1828800 w 4265214"/>
                <a:gd name="connsiteY16" fmla="*/ 3409950 h 4114800"/>
                <a:gd name="connsiteX17" fmla="*/ 1476375 w 4265214"/>
                <a:gd name="connsiteY17" fmla="*/ 3171825 h 4114800"/>
                <a:gd name="connsiteX18" fmla="*/ 1114425 w 4265214"/>
                <a:gd name="connsiteY18" fmla="*/ 3019425 h 4114800"/>
                <a:gd name="connsiteX19" fmla="*/ 933450 w 4265214"/>
                <a:gd name="connsiteY19" fmla="*/ 2733675 h 4114800"/>
                <a:gd name="connsiteX20" fmla="*/ 619125 w 4265214"/>
                <a:gd name="connsiteY20" fmla="*/ 2476500 h 4114800"/>
                <a:gd name="connsiteX21" fmla="*/ 447675 w 4265214"/>
                <a:gd name="connsiteY21" fmla="*/ 2571750 h 4114800"/>
                <a:gd name="connsiteX22" fmla="*/ 152400 w 4265214"/>
                <a:gd name="connsiteY22" fmla="*/ 2333625 h 4114800"/>
                <a:gd name="connsiteX23" fmla="*/ 142875 w 4265214"/>
                <a:gd name="connsiteY23" fmla="*/ 2305050 h 4114800"/>
                <a:gd name="connsiteX0" fmla="*/ 0 w 4257100"/>
                <a:gd name="connsiteY0" fmla="*/ 0 h 4114800"/>
                <a:gd name="connsiteX1" fmla="*/ 1190625 w 4257100"/>
                <a:gd name="connsiteY1" fmla="*/ 990600 h 4114800"/>
                <a:gd name="connsiteX2" fmla="*/ 1095375 w 4257100"/>
                <a:gd name="connsiteY2" fmla="*/ 1152525 h 4114800"/>
                <a:gd name="connsiteX3" fmla="*/ 1371600 w 4257100"/>
                <a:gd name="connsiteY3" fmla="*/ 1390650 h 4114800"/>
                <a:gd name="connsiteX4" fmla="*/ 1276350 w 4257100"/>
                <a:gd name="connsiteY4" fmla="*/ 1552575 h 4114800"/>
                <a:gd name="connsiteX5" fmla="*/ 1590675 w 4257100"/>
                <a:gd name="connsiteY5" fmla="*/ 1762125 h 4114800"/>
                <a:gd name="connsiteX6" fmla="*/ 1885950 w 4257100"/>
                <a:gd name="connsiteY6" fmla="*/ 1743075 h 4114800"/>
                <a:gd name="connsiteX7" fmla="*/ 1562100 w 4257100"/>
                <a:gd name="connsiteY7" fmla="*/ 2362200 h 4114800"/>
                <a:gd name="connsiteX8" fmla="*/ 2524125 w 4257100"/>
                <a:gd name="connsiteY8" fmla="*/ 2162175 h 4114800"/>
                <a:gd name="connsiteX9" fmla="*/ 2838450 w 4257100"/>
                <a:gd name="connsiteY9" fmla="*/ 2228850 h 4114800"/>
                <a:gd name="connsiteX10" fmla="*/ 4133850 w 4257100"/>
                <a:gd name="connsiteY10" fmla="*/ 3181350 h 4114800"/>
                <a:gd name="connsiteX11" fmla="*/ 3810000 w 4257100"/>
                <a:gd name="connsiteY11" fmla="*/ 3562350 h 4114800"/>
                <a:gd name="connsiteX12" fmla="*/ 3438525 w 4257100"/>
                <a:gd name="connsiteY12" fmla="*/ 3829050 h 4114800"/>
                <a:gd name="connsiteX13" fmla="*/ 3124200 w 4257100"/>
                <a:gd name="connsiteY13" fmla="*/ 4114800 h 4114800"/>
                <a:gd name="connsiteX14" fmla="*/ 2514600 w 4257100"/>
                <a:gd name="connsiteY14" fmla="*/ 4114800 h 4114800"/>
                <a:gd name="connsiteX15" fmla="*/ 2257425 w 4257100"/>
                <a:gd name="connsiteY15" fmla="*/ 3695700 h 4114800"/>
                <a:gd name="connsiteX16" fmla="*/ 1828800 w 4257100"/>
                <a:gd name="connsiteY16" fmla="*/ 3409950 h 4114800"/>
                <a:gd name="connsiteX17" fmla="*/ 1476375 w 4257100"/>
                <a:gd name="connsiteY17" fmla="*/ 3171825 h 4114800"/>
                <a:gd name="connsiteX18" fmla="*/ 1114425 w 4257100"/>
                <a:gd name="connsiteY18" fmla="*/ 3019425 h 4114800"/>
                <a:gd name="connsiteX19" fmla="*/ 933450 w 4257100"/>
                <a:gd name="connsiteY19" fmla="*/ 2733675 h 4114800"/>
                <a:gd name="connsiteX20" fmla="*/ 619125 w 4257100"/>
                <a:gd name="connsiteY20" fmla="*/ 2476500 h 4114800"/>
                <a:gd name="connsiteX21" fmla="*/ 447675 w 4257100"/>
                <a:gd name="connsiteY21" fmla="*/ 2571750 h 4114800"/>
                <a:gd name="connsiteX22" fmla="*/ 152400 w 4257100"/>
                <a:gd name="connsiteY22" fmla="*/ 2333625 h 4114800"/>
                <a:gd name="connsiteX23" fmla="*/ 142875 w 4257100"/>
                <a:gd name="connsiteY23" fmla="*/ 2305050 h 4114800"/>
                <a:gd name="connsiteX0" fmla="*/ 0 w 4257100"/>
                <a:gd name="connsiteY0" fmla="*/ 0 h 4114800"/>
                <a:gd name="connsiteX1" fmla="*/ 1190625 w 4257100"/>
                <a:gd name="connsiteY1" fmla="*/ 990600 h 4114800"/>
                <a:gd name="connsiteX2" fmla="*/ 1095375 w 4257100"/>
                <a:gd name="connsiteY2" fmla="*/ 1152525 h 4114800"/>
                <a:gd name="connsiteX3" fmla="*/ 1371600 w 4257100"/>
                <a:gd name="connsiteY3" fmla="*/ 1390650 h 4114800"/>
                <a:gd name="connsiteX4" fmla="*/ 1276350 w 4257100"/>
                <a:gd name="connsiteY4" fmla="*/ 1552575 h 4114800"/>
                <a:gd name="connsiteX5" fmla="*/ 1590675 w 4257100"/>
                <a:gd name="connsiteY5" fmla="*/ 1762125 h 4114800"/>
                <a:gd name="connsiteX6" fmla="*/ 1885950 w 4257100"/>
                <a:gd name="connsiteY6" fmla="*/ 1743075 h 4114800"/>
                <a:gd name="connsiteX7" fmla="*/ 1562100 w 4257100"/>
                <a:gd name="connsiteY7" fmla="*/ 2362200 h 4114800"/>
                <a:gd name="connsiteX8" fmla="*/ 2524125 w 4257100"/>
                <a:gd name="connsiteY8" fmla="*/ 2162175 h 4114800"/>
                <a:gd name="connsiteX9" fmla="*/ 2838450 w 4257100"/>
                <a:gd name="connsiteY9" fmla="*/ 2228850 h 4114800"/>
                <a:gd name="connsiteX10" fmla="*/ 4133850 w 4257100"/>
                <a:gd name="connsiteY10" fmla="*/ 3181350 h 4114800"/>
                <a:gd name="connsiteX11" fmla="*/ 3810000 w 4257100"/>
                <a:gd name="connsiteY11" fmla="*/ 3562350 h 4114800"/>
                <a:gd name="connsiteX12" fmla="*/ 3438525 w 4257100"/>
                <a:gd name="connsiteY12" fmla="*/ 3829050 h 4114800"/>
                <a:gd name="connsiteX13" fmla="*/ 3124200 w 4257100"/>
                <a:gd name="connsiteY13" fmla="*/ 4114800 h 4114800"/>
                <a:gd name="connsiteX14" fmla="*/ 2514600 w 4257100"/>
                <a:gd name="connsiteY14" fmla="*/ 4114800 h 4114800"/>
                <a:gd name="connsiteX15" fmla="*/ 2257425 w 4257100"/>
                <a:gd name="connsiteY15" fmla="*/ 3695700 h 4114800"/>
                <a:gd name="connsiteX16" fmla="*/ 1828800 w 4257100"/>
                <a:gd name="connsiteY16" fmla="*/ 3409950 h 4114800"/>
                <a:gd name="connsiteX17" fmla="*/ 1476375 w 4257100"/>
                <a:gd name="connsiteY17" fmla="*/ 3171825 h 4114800"/>
                <a:gd name="connsiteX18" fmla="*/ 1114425 w 4257100"/>
                <a:gd name="connsiteY18" fmla="*/ 3019425 h 4114800"/>
                <a:gd name="connsiteX19" fmla="*/ 933450 w 4257100"/>
                <a:gd name="connsiteY19" fmla="*/ 2733675 h 4114800"/>
                <a:gd name="connsiteX20" fmla="*/ 619125 w 4257100"/>
                <a:gd name="connsiteY20" fmla="*/ 2476500 h 4114800"/>
                <a:gd name="connsiteX21" fmla="*/ 447675 w 4257100"/>
                <a:gd name="connsiteY21" fmla="*/ 2571750 h 4114800"/>
                <a:gd name="connsiteX22" fmla="*/ 152400 w 4257100"/>
                <a:gd name="connsiteY22" fmla="*/ 2333625 h 4114800"/>
                <a:gd name="connsiteX23" fmla="*/ 142875 w 4257100"/>
                <a:gd name="connsiteY23" fmla="*/ 2305050 h 4114800"/>
                <a:gd name="connsiteX0" fmla="*/ 0 w 4257100"/>
                <a:gd name="connsiteY0" fmla="*/ 0 h 4138481"/>
                <a:gd name="connsiteX1" fmla="*/ 1190625 w 4257100"/>
                <a:gd name="connsiteY1" fmla="*/ 990600 h 4138481"/>
                <a:gd name="connsiteX2" fmla="*/ 1095375 w 4257100"/>
                <a:gd name="connsiteY2" fmla="*/ 1152525 h 4138481"/>
                <a:gd name="connsiteX3" fmla="*/ 1371600 w 4257100"/>
                <a:gd name="connsiteY3" fmla="*/ 1390650 h 4138481"/>
                <a:gd name="connsiteX4" fmla="*/ 1276350 w 4257100"/>
                <a:gd name="connsiteY4" fmla="*/ 1552575 h 4138481"/>
                <a:gd name="connsiteX5" fmla="*/ 1590675 w 4257100"/>
                <a:gd name="connsiteY5" fmla="*/ 1762125 h 4138481"/>
                <a:gd name="connsiteX6" fmla="*/ 1885950 w 4257100"/>
                <a:gd name="connsiteY6" fmla="*/ 1743075 h 4138481"/>
                <a:gd name="connsiteX7" fmla="*/ 1562100 w 4257100"/>
                <a:gd name="connsiteY7" fmla="*/ 2362200 h 4138481"/>
                <a:gd name="connsiteX8" fmla="*/ 2524125 w 4257100"/>
                <a:gd name="connsiteY8" fmla="*/ 2162175 h 4138481"/>
                <a:gd name="connsiteX9" fmla="*/ 2838450 w 4257100"/>
                <a:gd name="connsiteY9" fmla="*/ 2228850 h 4138481"/>
                <a:gd name="connsiteX10" fmla="*/ 4133850 w 4257100"/>
                <a:gd name="connsiteY10" fmla="*/ 3181350 h 4138481"/>
                <a:gd name="connsiteX11" fmla="*/ 3810000 w 4257100"/>
                <a:gd name="connsiteY11" fmla="*/ 3562350 h 4138481"/>
                <a:gd name="connsiteX12" fmla="*/ 3438525 w 4257100"/>
                <a:gd name="connsiteY12" fmla="*/ 3829050 h 4138481"/>
                <a:gd name="connsiteX13" fmla="*/ 3124200 w 4257100"/>
                <a:gd name="connsiteY13" fmla="*/ 4114800 h 4138481"/>
                <a:gd name="connsiteX14" fmla="*/ 2514600 w 4257100"/>
                <a:gd name="connsiteY14" fmla="*/ 4114800 h 4138481"/>
                <a:gd name="connsiteX15" fmla="*/ 2257425 w 4257100"/>
                <a:gd name="connsiteY15" fmla="*/ 3695700 h 4138481"/>
                <a:gd name="connsiteX16" fmla="*/ 1828800 w 4257100"/>
                <a:gd name="connsiteY16" fmla="*/ 3409950 h 4138481"/>
                <a:gd name="connsiteX17" fmla="*/ 1476375 w 4257100"/>
                <a:gd name="connsiteY17" fmla="*/ 3171825 h 4138481"/>
                <a:gd name="connsiteX18" fmla="*/ 1114425 w 4257100"/>
                <a:gd name="connsiteY18" fmla="*/ 3019425 h 4138481"/>
                <a:gd name="connsiteX19" fmla="*/ 933450 w 4257100"/>
                <a:gd name="connsiteY19" fmla="*/ 2733675 h 4138481"/>
                <a:gd name="connsiteX20" fmla="*/ 619125 w 4257100"/>
                <a:gd name="connsiteY20" fmla="*/ 2476500 h 4138481"/>
                <a:gd name="connsiteX21" fmla="*/ 447675 w 4257100"/>
                <a:gd name="connsiteY21" fmla="*/ 2571750 h 4138481"/>
                <a:gd name="connsiteX22" fmla="*/ 152400 w 4257100"/>
                <a:gd name="connsiteY22" fmla="*/ 2333625 h 4138481"/>
                <a:gd name="connsiteX23" fmla="*/ 142875 w 4257100"/>
                <a:gd name="connsiteY23" fmla="*/ 2305050 h 4138481"/>
                <a:gd name="connsiteX0" fmla="*/ 0 w 4257100"/>
                <a:gd name="connsiteY0" fmla="*/ 0 h 4199466"/>
                <a:gd name="connsiteX1" fmla="*/ 1190625 w 4257100"/>
                <a:gd name="connsiteY1" fmla="*/ 990600 h 4199466"/>
                <a:gd name="connsiteX2" fmla="*/ 1095375 w 4257100"/>
                <a:gd name="connsiteY2" fmla="*/ 1152525 h 4199466"/>
                <a:gd name="connsiteX3" fmla="*/ 1371600 w 4257100"/>
                <a:gd name="connsiteY3" fmla="*/ 1390650 h 4199466"/>
                <a:gd name="connsiteX4" fmla="*/ 1276350 w 4257100"/>
                <a:gd name="connsiteY4" fmla="*/ 1552575 h 4199466"/>
                <a:gd name="connsiteX5" fmla="*/ 1590675 w 4257100"/>
                <a:gd name="connsiteY5" fmla="*/ 1762125 h 4199466"/>
                <a:gd name="connsiteX6" fmla="*/ 1885950 w 4257100"/>
                <a:gd name="connsiteY6" fmla="*/ 1743075 h 4199466"/>
                <a:gd name="connsiteX7" fmla="*/ 1562100 w 4257100"/>
                <a:gd name="connsiteY7" fmla="*/ 2362200 h 4199466"/>
                <a:gd name="connsiteX8" fmla="*/ 2524125 w 4257100"/>
                <a:gd name="connsiteY8" fmla="*/ 2162175 h 4199466"/>
                <a:gd name="connsiteX9" fmla="*/ 2838450 w 4257100"/>
                <a:gd name="connsiteY9" fmla="*/ 2228850 h 4199466"/>
                <a:gd name="connsiteX10" fmla="*/ 4133850 w 4257100"/>
                <a:gd name="connsiteY10" fmla="*/ 3181350 h 4199466"/>
                <a:gd name="connsiteX11" fmla="*/ 3810000 w 4257100"/>
                <a:gd name="connsiteY11" fmla="*/ 3562350 h 4199466"/>
                <a:gd name="connsiteX12" fmla="*/ 3438525 w 4257100"/>
                <a:gd name="connsiteY12" fmla="*/ 3829050 h 4199466"/>
                <a:gd name="connsiteX13" fmla="*/ 3124200 w 4257100"/>
                <a:gd name="connsiteY13" fmla="*/ 4114800 h 4199466"/>
                <a:gd name="connsiteX14" fmla="*/ 2514600 w 4257100"/>
                <a:gd name="connsiteY14" fmla="*/ 4114800 h 4199466"/>
                <a:gd name="connsiteX15" fmla="*/ 2257425 w 4257100"/>
                <a:gd name="connsiteY15" fmla="*/ 3695700 h 4199466"/>
                <a:gd name="connsiteX16" fmla="*/ 1828800 w 4257100"/>
                <a:gd name="connsiteY16" fmla="*/ 3409950 h 4199466"/>
                <a:gd name="connsiteX17" fmla="*/ 1476375 w 4257100"/>
                <a:gd name="connsiteY17" fmla="*/ 3171825 h 4199466"/>
                <a:gd name="connsiteX18" fmla="*/ 1114425 w 4257100"/>
                <a:gd name="connsiteY18" fmla="*/ 3019425 h 4199466"/>
                <a:gd name="connsiteX19" fmla="*/ 933450 w 4257100"/>
                <a:gd name="connsiteY19" fmla="*/ 2733675 h 4199466"/>
                <a:gd name="connsiteX20" fmla="*/ 619125 w 4257100"/>
                <a:gd name="connsiteY20" fmla="*/ 2476500 h 4199466"/>
                <a:gd name="connsiteX21" fmla="*/ 447675 w 4257100"/>
                <a:gd name="connsiteY21" fmla="*/ 2571750 h 4199466"/>
                <a:gd name="connsiteX22" fmla="*/ 152400 w 4257100"/>
                <a:gd name="connsiteY22" fmla="*/ 2333625 h 4199466"/>
                <a:gd name="connsiteX23" fmla="*/ 142875 w 4257100"/>
                <a:gd name="connsiteY23" fmla="*/ 2305050 h 4199466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828800 w 4257100"/>
                <a:gd name="connsiteY16" fmla="*/ 3409950 h 4250625"/>
                <a:gd name="connsiteX17" fmla="*/ 1476375 w 4257100"/>
                <a:gd name="connsiteY17" fmla="*/ 3171825 h 4250625"/>
                <a:gd name="connsiteX18" fmla="*/ 1114425 w 4257100"/>
                <a:gd name="connsiteY18" fmla="*/ 3019425 h 4250625"/>
                <a:gd name="connsiteX19" fmla="*/ 933450 w 4257100"/>
                <a:gd name="connsiteY19" fmla="*/ 2733675 h 4250625"/>
                <a:gd name="connsiteX20" fmla="*/ 619125 w 4257100"/>
                <a:gd name="connsiteY20" fmla="*/ 2476500 h 4250625"/>
                <a:gd name="connsiteX21" fmla="*/ 447675 w 4257100"/>
                <a:gd name="connsiteY21" fmla="*/ 2571750 h 4250625"/>
                <a:gd name="connsiteX22" fmla="*/ 152400 w 4257100"/>
                <a:gd name="connsiteY22" fmla="*/ 2333625 h 4250625"/>
                <a:gd name="connsiteX23" fmla="*/ 142875 w 4257100"/>
                <a:gd name="connsiteY23" fmla="*/ 23050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828800 w 4257100"/>
                <a:gd name="connsiteY16" fmla="*/ 3409950 h 4250625"/>
                <a:gd name="connsiteX17" fmla="*/ 1476375 w 4257100"/>
                <a:gd name="connsiteY17" fmla="*/ 3171825 h 4250625"/>
                <a:gd name="connsiteX18" fmla="*/ 1114425 w 4257100"/>
                <a:gd name="connsiteY18" fmla="*/ 3019425 h 4250625"/>
                <a:gd name="connsiteX19" fmla="*/ 933450 w 4257100"/>
                <a:gd name="connsiteY19" fmla="*/ 2733675 h 4250625"/>
                <a:gd name="connsiteX20" fmla="*/ 619125 w 4257100"/>
                <a:gd name="connsiteY20" fmla="*/ 2476500 h 4250625"/>
                <a:gd name="connsiteX21" fmla="*/ 581025 w 4257100"/>
                <a:gd name="connsiteY21" fmla="*/ 2676525 h 4250625"/>
                <a:gd name="connsiteX22" fmla="*/ 152400 w 4257100"/>
                <a:gd name="connsiteY22" fmla="*/ 2333625 h 4250625"/>
                <a:gd name="connsiteX23" fmla="*/ 142875 w 4257100"/>
                <a:gd name="connsiteY23" fmla="*/ 23050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828800 w 4257100"/>
                <a:gd name="connsiteY16" fmla="*/ 3409950 h 4250625"/>
                <a:gd name="connsiteX17" fmla="*/ 1476375 w 4257100"/>
                <a:gd name="connsiteY17" fmla="*/ 3171825 h 4250625"/>
                <a:gd name="connsiteX18" fmla="*/ 1114425 w 4257100"/>
                <a:gd name="connsiteY18" fmla="*/ 301942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152400 w 4257100"/>
                <a:gd name="connsiteY22" fmla="*/ 2333625 h 4250625"/>
                <a:gd name="connsiteX23" fmla="*/ 142875 w 4257100"/>
                <a:gd name="connsiteY23" fmla="*/ 23050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828800 w 4257100"/>
                <a:gd name="connsiteY16" fmla="*/ 3409950 h 4250625"/>
                <a:gd name="connsiteX17" fmla="*/ 1476375 w 4257100"/>
                <a:gd name="connsiteY17" fmla="*/ 3171825 h 4250625"/>
                <a:gd name="connsiteX18" fmla="*/ 1114425 w 4257100"/>
                <a:gd name="connsiteY18" fmla="*/ 301942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142875 w 4257100"/>
                <a:gd name="connsiteY22" fmla="*/ 23050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828800 w 4257100"/>
                <a:gd name="connsiteY16" fmla="*/ 3409950 h 4250625"/>
                <a:gd name="connsiteX17" fmla="*/ 1476375 w 4257100"/>
                <a:gd name="connsiteY17" fmla="*/ 3171825 h 4250625"/>
                <a:gd name="connsiteX18" fmla="*/ 1114425 w 4257100"/>
                <a:gd name="connsiteY18" fmla="*/ 301942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828800 w 4257100"/>
                <a:gd name="connsiteY16" fmla="*/ 3409950 h 4250625"/>
                <a:gd name="connsiteX17" fmla="*/ 1476375 w 4257100"/>
                <a:gd name="connsiteY17" fmla="*/ 3171825 h 4250625"/>
                <a:gd name="connsiteX18" fmla="*/ 1114425 w 4257100"/>
                <a:gd name="connsiteY18" fmla="*/ 301942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828800 w 4257100"/>
                <a:gd name="connsiteY16" fmla="*/ 3409950 h 4250625"/>
                <a:gd name="connsiteX17" fmla="*/ 1476375 w 4257100"/>
                <a:gd name="connsiteY17" fmla="*/ 3171825 h 4250625"/>
                <a:gd name="connsiteX18" fmla="*/ 1114425 w 4257100"/>
                <a:gd name="connsiteY18" fmla="*/ 301942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828800 w 4257100"/>
                <a:gd name="connsiteY16" fmla="*/ 3409950 h 4250625"/>
                <a:gd name="connsiteX17" fmla="*/ 1476375 w 4257100"/>
                <a:gd name="connsiteY17" fmla="*/ 3171825 h 4250625"/>
                <a:gd name="connsiteX18" fmla="*/ 1114425 w 4257100"/>
                <a:gd name="connsiteY18" fmla="*/ 301942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828800 w 4257100"/>
                <a:gd name="connsiteY16" fmla="*/ 3409950 h 4250625"/>
                <a:gd name="connsiteX17" fmla="*/ 1476375 w 4257100"/>
                <a:gd name="connsiteY17" fmla="*/ 3171825 h 4250625"/>
                <a:gd name="connsiteX18" fmla="*/ 1114425 w 4257100"/>
                <a:gd name="connsiteY18" fmla="*/ 301942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828800 w 4257100"/>
                <a:gd name="connsiteY16" fmla="*/ 3409950 h 4250625"/>
                <a:gd name="connsiteX17" fmla="*/ 1476375 w 4257100"/>
                <a:gd name="connsiteY17" fmla="*/ 3171825 h 4250625"/>
                <a:gd name="connsiteX18" fmla="*/ 1114425 w 4257100"/>
                <a:gd name="connsiteY18" fmla="*/ 301942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828800 w 4257100"/>
                <a:gd name="connsiteY16" fmla="*/ 3409950 h 4250625"/>
                <a:gd name="connsiteX17" fmla="*/ 1476375 w 4257100"/>
                <a:gd name="connsiteY17" fmla="*/ 3171825 h 4250625"/>
                <a:gd name="connsiteX18" fmla="*/ 1114425 w 4257100"/>
                <a:gd name="connsiteY18" fmla="*/ 301942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828800 w 4257100"/>
                <a:gd name="connsiteY16" fmla="*/ 3409950 h 4250625"/>
                <a:gd name="connsiteX17" fmla="*/ 1476375 w 4257100"/>
                <a:gd name="connsiteY17" fmla="*/ 3171825 h 4250625"/>
                <a:gd name="connsiteX18" fmla="*/ 1114425 w 4257100"/>
                <a:gd name="connsiteY18" fmla="*/ 301942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828800 w 4257100"/>
                <a:gd name="connsiteY16" fmla="*/ 3409950 h 4250625"/>
                <a:gd name="connsiteX17" fmla="*/ 1476375 w 4257100"/>
                <a:gd name="connsiteY17" fmla="*/ 3171825 h 4250625"/>
                <a:gd name="connsiteX18" fmla="*/ 1114425 w 4257100"/>
                <a:gd name="connsiteY18" fmla="*/ 301942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828800 w 4257100"/>
                <a:gd name="connsiteY16" fmla="*/ 3409950 h 4250625"/>
                <a:gd name="connsiteX17" fmla="*/ 1476375 w 4257100"/>
                <a:gd name="connsiteY17" fmla="*/ 3171825 h 4250625"/>
                <a:gd name="connsiteX18" fmla="*/ 1114425 w 4257100"/>
                <a:gd name="connsiteY18" fmla="*/ 301942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828800 w 4257100"/>
                <a:gd name="connsiteY16" fmla="*/ 3409950 h 4250625"/>
                <a:gd name="connsiteX17" fmla="*/ 1476375 w 4257100"/>
                <a:gd name="connsiteY17" fmla="*/ 3171825 h 4250625"/>
                <a:gd name="connsiteX18" fmla="*/ 1114425 w 4257100"/>
                <a:gd name="connsiteY18" fmla="*/ 301942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828800 w 4257100"/>
                <a:gd name="connsiteY16" fmla="*/ 3409950 h 4250625"/>
                <a:gd name="connsiteX17" fmla="*/ 1476375 w 4257100"/>
                <a:gd name="connsiteY17" fmla="*/ 3171825 h 4250625"/>
                <a:gd name="connsiteX18" fmla="*/ 1114425 w 4257100"/>
                <a:gd name="connsiteY18" fmla="*/ 301942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828800 w 4257100"/>
                <a:gd name="connsiteY16" fmla="*/ 3409950 h 4250625"/>
                <a:gd name="connsiteX17" fmla="*/ 1476375 w 4257100"/>
                <a:gd name="connsiteY17" fmla="*/ 3171825 h 4250625"/>
                <a:gd name="connsiteX18" fmla="*/ 1114425 w 4257100"/>
                <a:gd name="connsiteY18" fmla="*/ 301942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828800 w 4257100"/>
                <a:gd name="connsiteY16" fmla="*/ 3409950 h 4250625"/>
                <a:gd name="connsiteX17" fmla="*/ 1476375 w 4257100"/>
                <a:gd name="connsiteY17" fmla="*/ 3171825 h 4250625"/>
                <a:gd name="connsiteX18" fmla="*/ 1114425 w 4257100"/>
                <a:gd name="connsiteY18" fmla="*/ 301942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828800 w 4257100"/>
                <a:gd name="connsiteY16" fmla="*/ 3409950 h 4250625"/>
                <a:gd name="connsiteX17" fmla="*/ 1476375 w 4257100"/>
                <a:gd name="connsiteY17" fmla="*/ 3171825 h 4250625"/>
                <a:gd name="connsiteX18" fmla="*/ 1114425 w 4257100"/>
                <a:gd name="connsiteY18" fmla="*/ 301942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828800 w 4257100"/>
                <a:gd name="connsiteY16" fmla="*/ 3409950 h 4250625"/>
                <a:gd name="connsiteX17" fmla="*/ 1476375 w 4257100"/>
                <a:gd name="connsiteY17" fmla="*/ 3171825 h 4250625"/>
                <a:gd name="connsiteX18" fmla="*/ 1114425 w 4257100"/>
                <a:gd name="connsiteY18" fmla="*/ 301942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828800 w 4257100"/>
                <a:gd name="connsiteY16" fmla="*/ 3409950 h 4250625"/>
                <a:gd name="connsiteX17" fmla="*/ 1503045 w 4257100"/>
                <a:gd name="connsiteY17" fmla="*/ 3175635 h 4250625"/>
                <a:gd name="connsiteX18" fmla="*/ 1114425 w 4257100"/>
                <a:gd name="connsiteY18" fmla="*/ 301942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847850 w 4257100"/>
                <a:gd name="connsiteY16" fmla="*/ 3406140 h 4250625"/>
                <a:gd name="connsiteX17" fmla="*/ 1503045 w 4257100"/>
                <a:gd name="connsiteY17" fmla="*/ 3175635 h 4250625"/>
                <a:gd name="connsiteX18" fmla="*/ 1114425 w 4257100"/>
                <a:gd name="connsiteY18" fmla="*/ 301942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847850 w 4257100"/>
                <a:gd name="connsiteY16" fmla="*/ 3406140 h 4250625"/>
                <a:gd name="connsiteX17" fmla="*/ 1491615 w 4257100"/>
                <a:gd name="connsiteY17" fmla="*/ 3175635 h 4250625"/>
                <a:gd name="connsiteX18" fmla="*/ 1114425 w 4257100"/>
                <a:gd name="connsiteY18" fmla="*/ 301942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847850 w 4257100"/>
                <a:gd name="connsiteY16" fmla="*/ 3406140 h 4250625"/>
                <a:gd name="connsiteX17" fmla="*/ 1491615 w 4257100"/>
                <a:gd name="connsiteY17" fmla="*/ 3133725 h 4250625"/>
                <a:gd name="connsiteX18" fmla="*/ 1114425 w 4257100"/>
                <a:gd name="connsiteY18" fmla="*/ 301942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847850 w 4257100"/>
                <a:gd name="connsiteY16" fmla="*/ 3406140 h 4250625"/>
                <a:gd name="connsiteX17" fmla="*/ 1491615 w 4257100"/>
                <a:gd name="connsiteY17" fmla="*/ 3133725 h 4250625"/>
                <a:gd name="connsiteX18" fmla="*/ 1114425 w 4257100"/>
                <a:gd name="connsiteY18" fmla="*/ 301942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905000 w 4257100"/>
                <a:gd name="connsiteY16" fmla="*/ 3421380 h 4250625"/>
                <a:gd name="connsiteX17" fmla="*/ 1491615 w 4257100"/>
                <a:gd name="connsiteY17" fmla="*/ 3133725 h 4250625"/>
                <a:gd name="connsiteX18" fmla="*/ 1114425 w 4257100"/>
                <a:gd name="connsiteY18" fmla="*/ 301942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905000 w 4257100"/>
                <a:gd name="connsiteY16" fmla="*/ 3421380 h 4250625"/>
                <a:gd name="connsiteX17" fmla="*/ 1491615 w 4257100"/>
                <a:gd name="connsiteY17" fmla="*/ 3133725 h 4250625"/>
                <a:gd name="connsiteX18" fmla="*/ 1114425 w 4257100"/>
                <a:gd name="connsiteY18" fmla="*/ 301942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905000 w 4257100"/>
                <a:gd name="connsiteY16" fmla="*/ 3421380 h 4250625"/>
                <a:gd name="connsiteX17" fmla="*/ 1491615 w 4257100"/>
                <a:gd name="connsiteY17" fmla="*/ 3133725 h 4250625"/>
                <a:gd name="connsiteX18" fmla="*/ 1114425 w 4257100"/>
                <a:gd name="connsiteY18" fmla="*/ 301942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905000 w 4257100"/>
                <a:gd name="connsiteY16" fmla="*/ 3421380 h 4250625"/>
                <a:gd name="connsiteX17" fmla="*/ 1491615 w 4257100"/>
                <a:gd name="connsiteY17" fmla="*/ 3133725 h 4250625"/>
                <a:gd name="connsiteX18" fmla="*/ 1099185 w 4257100"/>
                <a:gd name="connsiteY18" fmla="*/ 301180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84960 w 4257100"/>
                <a:gd name="connsiteY7" fmla="*/ 241935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905000 w 4257100"/>
                <a:gd name="connsiteY16" fmla="*/ 3421380 h 4250625"/>
                <a:gd name="connsiteX17" fmla="*/ 1491615 w 4257100"/>
                <a:gd name="connsiteY17" fmla="*/ 3133725 h 4250625"/>
                <a:gd name="connsiteX18" fmla="*/ 1099185 w 4257100"/>
                <a:gd name="connsiteY18" fmla="*/ 301180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63090 w 4257100"/>
                <a:gd name="connsiteY6" fmla="*/ 1735455 h 4250625"/>
                <a:gd name="connsiteX7" fmla="*/ 1584960 w 4257100"/>
                <a:gd name="connsiteY7" fmla="*/ 241935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905000 w 4257100"/>
                <a:gd name="connsiteY16" fmla="*/ 3421380 h 4250625"/>
                <a:gd name="connsiteX17" fmla="*/ 1491615 w 4257100"/>
                <a:gd name="connsiteY17" fmla="*/ 3133725 h 4250625"/>
                <a:gd name="connsiteX18" fmla="*/ 1099185 w 4257100"/>
                <a:gd name="connsiteY18" fmla="*/ 301180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63090 w 4257100"/>
                <a:gd name="connsiteY6" fmla="*/ 1735455 h 4250625"/>
                <a:gd name="connsiteX7" fmla="*/ 1584960 w 4257100"/>
                <a:gd name="connsiteY7" fmla="*/ 241935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905000 w 4257100"/>
                <a:gd name="connsiteY16" fmla="*/ 3421380 h 4250625"/>
                <a:gd name="connsiteX17" fmla="*/ 1491615 w 4257100"/>
                <a:gd name="connsiteY17" fmla="*/ 3133725 h 4250625"/>
                <a:gd name="connsiteX18" fmla="*/ 1099185 w 4257100"/>
                <a:gd name="connsiteY18" fmla="*/ 301180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63090 w 4257100"/>
                <a:gd name="connsiteY6" fmla="*/ 1735455 h 4250625"/>
                <a:gd name="connsiteX7" fmla="*/ 1584960 w 4257100"/>
                <a:gd name="connsiteY7" fmla="*/ 241935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905000 w 4257100"/>
                <a:gd name="connsiteY16" fmla="*/ 3421380 h 4250625"/>
                <a:gd name="connsiteX17" fmla="*/ 1491615 w 4257100"/>
                <a:gd name="connsiteY17" fmla="*/ 3133725 h 4250625"/>
                <a:gd name="connsiteX18" fmla="*/ 1099185 w 4257100"/>
                <a:gd name="connsiteY18" fmla="*/ 301180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63090 w 4257100"/>
                <a:gd name="connsiteY6" fmla="*/ 1735455 h 4250625"/>
                <a:gd name="connsiteX7" fmla="*/ 1584960 w 4257100"/>
                <a:gd name="connsiteY7" fmla="*/ 241935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905000 w 4257100"/>
                <a:gd name="connsiteY16" fmla="*/ 3421380 h 4250625"/>
                <a:gd name="connsiteX17" fmla="*/ 1491615 w 4257100"/>
                <a:gd name="connsiteY17" fmla="*/ 3133725 h 4250625"/>
                <a:gd name="connsiteX18" fmla="*/ 1099185 w 4257100"/>
                <a:gd name="connsiteY18" fmla="*/ 301180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63090 w 4257100"/>
                <a:gd name="connsiteY6" fmla="*/ 1735455 h 4250625"/>
                <a:gd name="connsiteX7" fmla="*/ 1584960 w 4257100"/>
                <a:gd name="connsiteY7" fmla="*/ 2419350 h 4250625"/>
                <a:gd name="connsiteX8" fmla="*/ 2493645 w 4257100"/>
                <a:gd name="connsiteY8" fmla="*/ 215074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905000 w 4257100"/>
                <a:gd name="connsiteY16" fmla="*/ 3421380 h 4250625"/>
                <a:gd name="connsiteX17" fmla="*/ 1491615 w 4257100"/>
                <a:gd name="connsiteY17" fmla="*/ 3133725 h 4250625"/>
                <a:gd name="connsiteX18" fmla="*/ 1099185 w 4257100"/>
                <a:gd name="connsiteY18" fmla="*/ 301180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63090 w 4257100"/>
                <a:gd name="connsiteY6" fmla="*/ 1735455 h 4250625"/>
                <a:gd name="connsiteX7" fmla="*/ 1584960 w 4257100"/>
                <a:gd name="connsiteY7" fmla="*/ 2419350 h 4250625"/>
                <a:gd name="connsiteX8" fmla="*/ 2493645 w 4257100"/>
                <a:gd name="connsiteY8" fmla="*/ 215074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905000 w 4257100"/>
                <a:gd name="connsiteY16" fmla="*/ 3421380 h 4250625"/>
                <a:gd name="connsiteX17" fmla="*/ 1491615 w 4257100"/>
                <a:gd name="connsiteY17" fmla="*/ 3133725 h 4250625"/>
                <a:gd name="connsiteX18" fmla="*/ 1099185 w 4257100"/>
                <a:gd name="connsiteY18" fmla="*/ 301180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63090 w 4257100"/>
                <a:gd name="connsiteY6" fmla="*/ 1735455 h 4250625"/>
                <a:gd name="connsiteX7" fmla="*/ 1584960 w 4257100"/>
                <a:gd name="connsiteY7" fmla="*/ 2419350 h 4250625"/>
                <a:gd name="connsiteX8" fmla="*/ 2493645 w 4257100"/>
                <a:gd name="connsiteY8" fmla="*/ 215074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905000 w 4257100"/>
                <a:gd name="connsiteY16" fmla="*/ 3421380 h 4250625"/>
                <a:gd name="connsiteX17" fmla="*/ 1491615 w 4257100"/>
                <a:gd name="connsiteY17" fmla="*/ 3133725 h 4250625"/>
                <a:gd name="connsiteX18" fmla="*/ 1099185 w 4257100"/>
                <a:gd name="connsiteY18" fmla="*/ 301180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63090 w 4257100"/>
                <a:gd name="connsiteY6" fmla="*/ 1735455 h 4250625"/>
                <a:gd name="connsiteX7" fmla="*/ 1584960 w 4257100"/>
                <a:gd name="connsiteY7" fmla="*/ 2419350 h 4250625"/>
                <a:gd name="connsiteX8" fmla="*/ 2493645 w 4257100"/>
                <a:gd name="connsiteY8" fmla="*/ 215074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905000 w 4257100"/>
                <a:gd name="connsiteY16" fmla="*/ 3421380 h 4250625"/>
                <a:gd name="connsiteX17" fmla="*/ 1491615 w 4257100"/>
                <a:gd name="connsiteY17" fmla="*/ 3133725 h 4250625"/>
                <a:gd name="connsiteX18" fmla="*/ 1099185 w 4257100"/>
                <a:gd name="connsiteY18" fmla="*/ 301180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319488"/>
                <a:gd name="connsiteY0" fmla="*/ 0 h 4250625"/>
                <a:gd name="connsiteX1" fmla="*/ 1190625 w 4319488"/>
                <a:gd name="connsiteY1" fmla="*/ 990600 h 4250625"/>
                <a:gd name="connsiteX2" fmla="*/ 1095375 w 4319488"/>
                <a:gd name="connsiteY2" fmla="*/ 1152525 h 4250625"/>
                <a:gd name="connsiteX3" fmla="*/ 1371600 w 4319488"/>
                <a:gd name="connsiteY3" fmla="*/ 1390650 h 4250625"/>
                <a:gd name="connsiteX4" fmla="*/ 1276350 w 4319488"/>
                <a:gd name="connsiteY4" fmla="*/ 1552575 h 4250625"/>
                <a:gd name="connsiteX5" fmla="*/ 1590675 w 4319488"/>
                <a:gd name="connsiteY5" fmla="*/ 1762125 h 4250625"/>
                <a:gd name="connsiteX6" fmla="*/ 1863090 w 4319488"/>
                <a:gd name="connsiteY6" fmla="*/ 1735455 h 4250625"/>
                <a:gd name="connsiteX7" fmla="*/ 1584960 w 4319488"/>
                <a:gd name="connsiteY7" fmla="*/ 2419350 h 4250625"/>
                <a:gd name="connsiteX8" fmla="*/ 2493645 w 4319488"/>
                <a:gd name="connsiteY8" fmla="*/ 2150745 h 4250625"/>
                <a:gd name="connsiteX9" fmla="*/ 2838450 w 4319488"/>
                <a:gd name="connsiteY9" fmla="*/ 2228850 h 4250625"/>
                <a:gd name="connsiteX10" fmla="*/ 4210050 w 4319488"/>
                <a:gd name="connsiteY10" fmla="*/ 3192780 h 4250625"/>
                <a:gd name="connsiteX11" fmla="*/ 3810000 w 4319488"/>
                <a:gd name="connsiteY11" fmla="*/ 3562350 h 4250625"/>
                <a:gd name="connsiteX12" fmla="*/ 3438525 w 4319488"/>
                <a:gd name="connsiteY12" fmla="*/ 3829050 h 4250625"/>
                <a:gd name="connsiteX13" fmla="*/ 3124200 w 4319488"/>
                <a:gd name="connsiteY13" fmla="*/ 4114800 h 4250625"/>
                <a:gd name="connsiteX14" fmla="*/ 2514600 w 4319488"/>
                <a:gd name="connsiteY14" fmla="*/ 4114800 h 4250625"/>
                <a:gd name="connsiteX15" fmla="*/ 2257425 w 4319488"/>
                <a:gd name="connsiteY15" fmla="*/ 3695700 h 4250625"/>
                <a:gd name="connsiteX16" fmla="*/ 1905000 w 4319488"/>
                <a:gd name="connsiteY16" fmla="*/ 3421380 h 4250625"/>
                <a:gd name="connsiteX17" fmla="*/ 1491615 w 4319488"/>
                <a:gd name="connsiteY17" fmla="*/ 3133725 h 4250625"/>
                <a:gd name="connsiteX18" fmla="*/ 1099185 w 4319488"/>
                <a:gd name="connsiteY18" fmla="*/ 3011805 h 4250625"/>
                <a:gd name="connsiteX19" fmla="*/ 933450 w 4319488"/>
                <a:gd name="connsiteY19" fmla="*/ 2733675 h 4250625"/>
                <a:gd name="connsiteX20" fmla="*/ 666750 w 4319488"/>
                <a:gd name="connsiteY20" fmla="*/ 2543175 h 4250625"/>
                <a:gd name="connsiteX21" fmla="*/ 581025 w 4319488"/>
                <a:gd name="connsiteY21" fmla="*/ 2676525 h 4250625"/>
                <a:gd name="connsiteX22" fmla="*/ 200025 w 4319488"/>
                <a:gd name="connsiteY22" fmla="*/ 2457450 h 4250625"/>
                <a:gd name="connsiteX0" fmla="*/ 0 w 4319488"/>
                <a:gd name="connsiteY0" fmla="*/ 0 h 4250625"/>
                <a:gd name="connsiteX1" fmla="*/ 1190625 w 4319488"/>
                <a:gd name="connsiteY1" fmla="*/ 990600 h 4250625"/>
                <a:gd name="connsiteX2" fmla="*/ 1095375 w 4319488"/>
                <a:gd name="connsiteY2" fmla="*/ 1152525 h 4250625"/>
                <a:gd name="connsiteX3" fmla="*/ 1371600 w 4319488"/>
                <a:gd name="connsiteY3" fmla="*/ 1390650 h 4250625"/>
                <a:gd name="connsiteX4" fmla="*/ 1276350 w 4319488"/>
                <a:gd name="connsiteY4" fmla="*/ 1552575 h 4250625"/>
                <a:gd name="connsiteX5" fmla="*/ 1590675 w 4319488"/>
                <a:gd name="connsiteY5" fmla="*/ 1762125 h 4250625"/>
                <a:gd name="connsiteX6" fmla="*/ 1863090 w 4319488"/>
                <a:gd name="connsiteY6" fmla="*/ 1735455 h 4250625"/>
                <a:gd name="connsiteX7" fmla="*/ 1584960 w 4319488"/>
                <a:gd name="connsiteY7" fmla="*/ 2419350 h 4250625"/>
                <a:gd name="connsiteX8" fmla="*/ 2493645 w 4319488"/>
                <a:gd name="connsiteY8" fmla="*/ 2150745 h 4250625"/>
                <a:gd name="connsiteX9" fmla="*/ 2838450 w 4319488"/>
                <a:gd name="connsiteY9" fmla="*/ 2228850 h 4250625"/>
                <a:gd name="connsiteX10" fmla="*/ 4210050 w 4319488"/>
                <a:gd name="connsiteY10" fmla="*/ 3192780 h 4250625"/>
                <a:gd name="connsiteX11" fmla="*/ 3810000 w 4319488"/>
                <a:gd name="connsiteY11" fmla="*/ 3562350 h 4250625"/>
                <a:gd name="connsiteX12" fmla="*/ 3438525 w 4319488"/>
                <a:gd name="connsiteY12" fmla="*/ 3829050 h 4250625"/>
                <a:gd name="connsiteX13" fmla="*/ 3124200 w 4319488"/>
                <a:gd name="connsiteY13" fmla="*/ 4114800 h 4250625"/>
                <a:gd name="connsiteX14" fmla="*/ 2514600 w 4319488"/>
                <a:gd name="connsiteY14" fmla="*/ 4114800 h 4250625"/>
                <a:gd name="connsiteX15" fmla="*/ 2257425 w 4319488"/>
                <a:gd name="connsiteY15" fmla="*/ 3695700 h 4250625"/>
                <a:gd name="connsiteX16" fmla="*/ 1905000 w 4319488"/>
                <a:gd name="connsiteY16" fmla="*/ 3421380 h 4250625"/>
                <a:gd name="connsiteX17" fmla="*/ 1491615 w 4319488"/>
                <a:gd name="connsiteY17" fmla="*/ 3133725 h 4250625"/>
                <a:gd name="connsiteX18" fmla="*/ 1099185 w 4319488"/>
                <a:gd name="connsiteY18" fmla="*/ 3011805 h 4250625"/>
                <a:gd name="connsiteX19" fmla="*/ 933450 w 4319488"/>
                <a:gd name="connsiteY19" fmla="*/ 2733675 h 4250625"/>
                <a:gd name="connsiteX20" fmla="*/ 666750 w 4319488"/>
                <a:gd name="connsiteY20" fmla="*/ 2543175 h 4250625"/>
                <a:gd name="connsiteX21" fmla="*/ 581025 w 4319488"/>
                <a:gd name="connsiteY21" fmla="*/ 2676525 h 4250625"/>
                <a:gd name="connsiteX22" fmla="*/ 200025 w 4319488"/>
                <a:gd name="connsiteY22" fmla="*/ 2457450 h 4250625"/>
                <a:gd name="connsiteX0" fmla="*/ 0 w 4274847"/>
                <a:gd name="connsiteY0" fmla="*/ 0 h 4250625"/>
                <a:gd name="connsiteX1" fmla="*/ 1190625 w 4274847"/>
                <a:gd name="connsiteY1" fmla="*/ 990600 h 4250625"/>
                <a:gd name="connsiteX2" fmla="*/ 1095375 w 4274847"/>
                <a:gd name="connsiteY2" fmla="*/ 1152525 h 4250625"/>
                <a:gd name="connsiteX3" fmla="*/ 1371600 w 4274847"/>
                <a:gd name="connsiteY3" fmla="*/ 1390650 h 4250625"/>
                <a:gd name="connsiteX4" fmla="*/ 1276350 w 4274847"/>
                <a:gd name="connsiteY4" fmla="*/ 1552575 h 4250625"/>
                <a:gd name="connsiteX5" fmla="*/ 1590675 w 4274847"/>
                <a:gd name="connsiteY5" fmla="*/ 1762125 h 4250625"/>
                <a:gd name="connsiteX6" fmla="*/ 1863090 w 4274847"/>
                <a:gd name="connsiteY6" fmla="*/ 1735455 h 4250625"/>
                <a:gd name="connsiteX7" fmla="*/ 1584960 w 4274847"/>
                <a:gd name="connsiteY7" fmla="*/ 2419350 h 4250625"/>
                <a:gd name="connsiteX8" fmla="*/ 2493645 w 4274847"/>
                <a:gd name="connsiteY8" fmla="*/ 2150745 h 4250625"/>
                <a:gd name="connsiteX9" fmla="*/ 2838450 w 4274847"/>
                <a:gd name="connsiteY9" fmla="*/ 2228850 h 4250625"/>
                <a:gd name="connsiteX10" fmla="*/ 4210050 w 4274847"/>
                <a:gd name="connsiteY10" fmla="*/ 3192780 h 4250625"/>
                <a:gd name="connsiteX11" fmla="*/ 3810000 w 4274847"/>
                <a:gd name="connsiteY11" fmla="*/ 3562350 h 4250625"/>
                <a:gd name="connsiteX12" fmla="*/ 3438525 w 4274847"/>
                <a:gd name="connsiteY12" fmla="*/ 3829050 h 4250625"/>
                <a:gd name="connsiteX13" fmla="*/ 3124200 w 4274847"/>
                <a:gd name="connsiteY13" fmla="*/ 4114800 h 4250625"/>
                <a:gd name="connsiteX14" fmla="*/ 2514600 w 4274847"/>
                <a:gd name="connsiteY14" fmla="*/ 4114800 h 4250625"/>
                <a:gd name="connsiteX15" fmla="*/ 2257425 w 4274847"/>
                <a:gd name="connsiteY15" fmla="*/ 3695700 h 4250625"/>
                <a:gd name="connsiteX16" fmla="*/ 1905000 w 4274847"/>
                <a:gd name="connsiteY16" fmla="*/ 3421380 h 4250625"/>
                <a:gd name="connsiteX17" fmla="*/ 1491615 w 4274847"/>
                <a:gd name="connsiteY17" fmla="*/ 3133725 h 4250625"/>
                <a:gd name="connsiteX18" fmla="*/ 1099185 w 4274847"/>
                <a:gd name="connsiteY18" fmla="*/ 3011805 h 4250625"/>
                <a:gd name="connsiteX19" fmla="*/ 933450 w 4274847"/>
                <a:gd name="connsiteY19" fmla="*/ 2733675 h 4250625"/>
                <a:gd name="connsiteX20" fmla="*/ 666750 w 4274847"/>
                <a:gd name="connsiteY20" fmla="*/ 2543175 h 4250625"/>
                <a:gd name="connsiteX21" fmla="*/ 581025 w 4274847"/>
                <a:gd name="connsiteY21" fmla="*/ 2676525 h 4250625"/>
                <a:gd name="connsiteX22" fmla="*/ 200025 w 4274847"/>
                <a:gd name="connsiteY22" fmla="*/ 2457450 h 4250625"/>
                <a:gd name="connsiteX0" fmla="*/ 0 w 4283478"/>
                <a:gd name="connsiteY0" fmla="*/ 0 h 4250625"/>
                <a:gd name="connsiteX1" fmla="*/ 1190625 w 4283478"/>
                <a:gd name="connsiteY1" fmla="*/ 990600 h 4250625"/>
                <a:gd name="connsiteX2" fmla="*/ 1095375 w 4283478"/>
                <a:gd name="connsiteY2" fmla="*/ 1152525 h 4250625"/>
                <a:gd name="connsiteX3" fmla="*/ 1371600 w 4283478"/>
                <a:gd name="connsiteY3" fmla="*/ 1390650 h 4250625"/>
                <a:gd name="connsiteX4" fmla="*/ 1276350 w 4283478"/>
                <a:gd name="connsiteY4" fmla="*/ 1552575 h 4250625"/>
                <a:gd name="connsiteX5" fmla="*/ 1590675 w 4283478"/>
                <a:gd name="connsiteY5" fmla="*/ 1762125 h 4250625"/>
                <a:gd name="connsiteX6" fmla="*/ 1863090 w 4283478"/>
                <a:gd name="connsiteY6" fmla="*/ 1735455 h 4250625"/>
                <a:gd name="connsiteX7" fmla="*/ 1584960 w 4283478"/>
                <a:gd name="connsiteY7" fmla="*/ 2419350 h 4250625"/>
                <a:gd name="connsiteX8" fmla="*/ 2493645 w 4283478"/>
                <a:gd name="connsiteY8" fmla="*/ 2150745 h 4250625"/>
                <a:gd name="connsiteX9" fmla="*/ 2838450 w 4283478"/>
                <a:gd name="connsiteY9" fmla="*/ 2228850 h 4250625"/>
                <a:gd name="connsiteX10" fmla="*/ 4210050 w 4283478"/>
                <a:gd name="connsiteY10" fmla="*/ 3192780 h 4250625"/>
                <a:gd name="connsiteX11" fmla="*/ 3867150 w 4283478"/>
                <a:gd name="connsiteY11" fmla="*/ 3558540 h 4250625"/>
                <a:gd name="connsiteX12" fmla="*/ 3438525 w 4283478"/>
                <a:gd name="connsiteY12" fmla="*/ 3829050 h 4250625"/>
                <a:gd name="connsiteX13" fmla="*/ 3124200 w 4283478"/>
                <a:gd name="connsiteY13" fmla="*/ 4114800 h 4250625"/>
                <a:gd name="connsiteX14" fmla="*/ 2514600 w 4283478"/>
                <a:gd name="connsiteY14" fmla="*/ 4114800 h 4250625"/>
                <a:gd name="connsiteX15" fmla="*/ 2257425 w 4283478"/>
                <a:gd name="connsiteY15" fmla="*/ 3695700 h 4250625"/>
                <a:gd name="connsiteX16" fmla="*/ 1905000 w 4283478"/>
                <a:gd name="connsiteY16" fmla="*/ 3421380 h 4250625"/>
                <a:gd name="connsiteX17" fmla="*/ 1491615 w 4283478"/>
                <a:gd name="connsiteY17" fmla="*/ 3133725 h 4250625"/>
                <a:gd name="connsiteX18" fmla="*/ 1099185 w 4283478"/>
                <a:gd name="connsiteY18" fmla="*/ 3011805 h 4250625"/>
                <a:gd name="connsiteX19" fmla="*/ 933450 w 4283478"/>
                <a:gd name="connsiteY19" fmla="*/ 2733675 h 4250625"/>
                <a:gd name="connsiteX20" fmla="*/ 666750 w 4283478"/>
                <a:gd name="connsiteY20" fmla="*/ 2543175 h 4250625"/>
                <a:gd name="connsiteX21" fmla="*/ 581025 w 4283478"/>
                <a:gd name="connsiteY21" fmla="*/ 2676525 h 4250625"/>
                <a:gd name="connsiteX22" fmla="*/ 200025 w 4283478"/>
                <a:gd name="connsiteY22" fmla="*/ 2457450 h 4250625"/>
                <a:gd name="connsiteX0" fmla="*/ 0 w 4277041"/>
                <a:gd name="connsiteY0" fmla="*/ 0 h 4250625"/>
                <a:gd name="connsiteX1" fmla="*/ 1190625 w 4277041"/>
                <a:gd name="connsiteY1" fmla="*/ 990600 h 4250625"/>
                <a:gd name="connsiteX2" fmla="*/ 1095375 w 4277041"/>
                <a:gd name="connsiteY2" fmla="*/ 1152525 h 4250625"/>
                <a:gd name="connsiteX3" fmla="*/ 1371600 w 4277041"/>
                <a:gd name="connsiteY3" fmla="*/ 1390650 h 4250625"/>
                <a:gd name="connsiteX4" fmla="*/ 1276350 w 4277041"/>
                <a:gd name="connsiteY4" fmla="*/ 1552575 h 4250625"/>
                <a:gd name="connsiteX5" fmla="*/ 1590675 w 4277041"/>
                <a:gd name="connsiteY5" fmla="*/ 1762125 h 4250625"/>
                <a:gd name="connsiteX6" fmla="*/ 1863090 w 4277041"/>
                <a:gd name="connsiteY6" fmla="*/ 1735455 h 4250625"/>
                <a:gd name="connsiteX7" fmla="*/ 1584960 w 4277041"/>
                <a:gd name="connsiteY7" fmla="*/ 2419350 h 4250625"/>
                <a:gd name="connsiteX8" fmla="*/ 2493645 w 4277041"/>
                <a:gd name="connsiteY8" fmla="*/ 2150745 h 4250625"/>
                <a:gd name="connsiteX9" fmla="*/ 2838450 w 4277041"/>
                <a:gd name="connsiteY9" fmla="*/ 2228850 h 4250625"/>
                <a:gd name="connsiteX10" fmla="*/ 4210050 w 4277041"/>
                <a:gd name="connsiteY10" fmla="*/ 3192780 h 4250625"/>
                <a:gd name="connsiteX11" fmla="*/ 3867150 w 4277041"/>
                <a:gd name="connsiteY11" fmla="*/ 3558540 h 4250625"/>
                <a:gd name="connsiteX12" fmla="*/ 3438525 w 4277041"/>
                <a:gd name="connsiteY12" fmla="*/ 3829050 h 4250625"/>
                <a:gd name="connsiteX13" fmla="*/ 3124200 w 4277041"/>
                <a:gd name="connsiteY13" fmla="*/ 4114800 h 4250625"/>
                <a:gd name="connsiteX14" fmla="*/ 2514600 w 4277041"/>
                <a:gd name="connsiteY14" fmla="*/ 4114800 h 4250625"/>
                <a:gd name="connsiteX15" fmla="*/ 2257425 w 4277041"/>
                <a:gd name="connsiteY15" fmla="*/ 3695700 h 4250625"/>
                <a:gd name="connsiteX16" fmla="*/ 1905000 w 4277041"/>
                <a:gd name="connsiteY16" fmla="*/ 3421380 h 4250625"/>
                <a:gd name="connsiteX17" fmla="*/ 1491615 w 4277041"/>
                <a:gd name="connsiteY17" fmla="*/ 3133725 h 4250625"/>
                <a:gd name="connsiteX18" fmla="*/ 1099185 w 4277041"/>
                <a:gd name="connsiteY18" fmla="*/ 3011805 h 4250625"/>
                <a:gd name="connsiteX19" fmla="*/ 933450 w 4277041"/>
                <a:gd name="connsiteY19" fmla="*/ 2733675 h 4250625"/>
                <a:gd name="connsiteX20" fmla="*/ 666750 w 4277041"/>
                <a:gd name="connsiteY20" fmla="*/ 2543175 h 4250625"/>
                <a:gd name="connsiteX21" fmla="*/ 581025 w 4277041"/>
                <a:gd name="connsiteY21" fmla="*/ 2676525 h 4250625"/>
                <a:gd name="connsiteX22" fmla="*/ 200025 w 4277041"/>
                <a:gd name="connsiteY22" fmla="*/ 2457450 h 4250625"/>
                <a:gd name="connsiteX0" fmla="*/ 0 w 4248076"/>
                <a:gd name="connsiteY0" fmla="*/ 0 h 4250625"/>
                <a:gd name="connsiteX1" fmla="*/ 1190625 w 4248076"/>
                <a:gd name="connsiteY1" fmla="*/ 990600 h 4250625"/>
                <a:gd name="connsiteX2" fmla="*/ 1095375 w 4248076"/>
                <a:gd name="connsiteY2" fmla="*/ 1152525 h 4250625"/>
                <a:gd name="connsiteX3" fmla="*/ 1371600 w 4248076"/>
                <a:gd name="connsiteY3" fmla="*/ 1390650 h 4250625"/>
                <a:gd name="connsiteX4" fmla="*/ 1276350 w 4248076"/>
                <a:gd name="connsiteY4" fmla="*/ 1552575 h 4250625"/>
                <a:gd name="connsiteX5" fmla="*/ 1590675 w 4248076"/>
                <a:gd name="connsiteY5" fmla="*/ 1762125 h 4250625"/>
                <a:gd name="connsiteX6" fmla="*/ 1863090 w 4248076"/>
                <a:gd name="connsiteY6" fmla="*/ 1735455 h 4250625"/>
                <a:gd name="connsiteX7" fmla="*/ 1584960 w 4248076"/>
                <a:gd name="connsiteY7" fmla="*/ 2419350 h 4250625"/>
                <a:gd name="connsiteX8" fmla="*/ 2493645 w 4248076"/>
                <a:gd name="connsiteY8" fmla="*/ 2150745 h 4250625"/>
                <a:gd name="connsiteX9" fmla="*/ 2838450 w 4248076"/>
                <a:gd name="connsiteY9" fmla="*/ 2228850 h 4250625"/>
                <a:gd name="connsiteX10" fmla="*/ 4175760 w 4248076"/>
                <a:gd name="connsiteY10" fmla="*/ 3162300 h 4250625"/>
                <a:gd name="connsiteX11" fmla="*/ 3867150 w 4248076"/>
                <a:gd name="connsiteY11" fmla="*/ 3558540 h 4250625"/>
                <a:gd name="connsiteX12" fmla="*/ 3438525 w 4248076"/>
                <a:gd name="connsiteY12" fmla="*/ 3829050 h 4250625"/>
                <a:gd name="connsiteX13" fmla="*/ 3124200 w 4248076"/>
                <a:gd name="connsiteY13" fmla="*/ 4114800 h 4250625"/>
                <a:gd name="connsiteX14" fmla="*/ 2514600 w 4248076"/>
                <a:gd name="connsiteY14" fmla="*/ 4114800 h 4250625"/>
                <a:gd name="connsiteX15" fmla="*/ 2257425 w 4248076"/>
                <a:gd name="connsiteY15" fmla="*/ 3695700 h 4250625"/>
                <a:gd name="connsiteX16" fmla="*/ 1905000 w 4248076"/>
                <a:gd name="connsiteY16" fmla="*/ 3421380 h 4250625"/>
                <a:gd name="connsiteX17" fmla="*/ 1491615 w 4248076"/>
                <a:gd name="connsiteY17" fmla="*/ 3133725 h 4250625"/>
                <a:gd name="connsiteX18" fmla="*/ 1099185 w 4248076"/>
                <a:gd name="connsiteY18" fmla="*/ 3011805 h 4250625"/>
                <a:gd name="connsiteX19" fmla="*/ 933450 w 4248076"/>
                <a:gd name="connsiteY19" fmla="*/ 2733675 h 4250625"/>
                <a:gd name="connsiteX20" fmla="*/ 666750 w 4248076"/>
                <a:gd name="connsiteY20" fmla="*/ 2543175 h 4250625"/>
                <a:gd name="connsiteX21" fmla="*/ 581025 w 4248076"/>
                <a:gd name="connsiteY21" fmla="*/ 2676525 h 4250625"/>
                <a:gd name="connsiteX22" fmla="*/ 200025 w 4248076"/>
                <a:gd name="connsiteY22" fmla="*/ 2457450 h 4250625"/>
                <a:gd name="connsiteX0" fmla="*/ 0 w 4300729"/>
                <a:gd name="connsiteY0" fmla="*/ 0 h 4250625"/>
                <a:gd name="connsiteX1" fmla="*/ 1190625 w 4300729"/>
                <a:gd name="connsiteY1" fmla="*/ 990600 h 4250625"/>
                <a:gd name="connsiteX2" fmla="*/ 1095375 w 4300729"/>
                <a:gd name="connsiteY2" fmla="*/ 1152525 h 4250625"/>
                <a:gd name="connsiteX3" fmla="*/ 1371600 w 4300729"/>
                <a:gd name="connsiteY3" fmla="*/ 1390650 h 4250625"/>
                <a:gd name="connsiteX4" fmla="*/ 1276350 w 4300729"/>
                <a:gd name="connsiteY4" fmla="*/ 1552575 h 4250625"/>
                <a:gd name="connsiteX5" fmla="*/ 1590675 w 4300729"/>
                <a:gd name="connsiteY5" fmla="*/ 1762125 h 4250625"/>
                <a:gd name="connsiteX6" fmla="*/ 1863090 w 4300729"/>
                <a:gd name="connsiteY6" fmla="*/ 1735455 h 4250625"/>
                <a:gd name="connsiteX7" fmla="*/ 1584960 w 4300729"/>
                <a:gd name="connsiteY7" fmla="*/ 2419350 h 4250625"/>
                <a:gd name="connsiteX8" fmla="*/ 2493645 w 4300729"/>
                <a:gd name="connsiteY8" fmla="*/ 2150745 h 4250625"/>
                <a:gd name="connsiteX9" fmla="*/ 2838450 w 4300729"/>
                <a:gd name="connsiteY9" fmla="*/ 2228850 h 4250625"/>
                <a:gd name="connsiteX10" fmla="*/ 4175760 w 4300729"/>
                <a:gd name="connsiteY10" fmla="*/ 3162300 h 4250625"/>
                <a:gd name="connsiteX11" fmla="*/ 3867150 w 4300729"/>
                <a:gd name="connsiteY11" fmla="*/ 3558540 h 4250625"/>
                <a:gd name="connsiteX12" fmla="*/ 3438525 w 4300729"/>
                <a:gd name="connsiteY12" fmla="*/ 3829050 h 4250625"/>
                <a:gd name="connsiteX13" fmla="*/ 3124200 w 4300729"/>
                <a:gd name="connsiteY13" fmla="*/ 4114800 h 4250625"/>
                <a:gd name="connsiteX14" fmla="*/ 2514600 w 4300729"/>
                <a:gd name="connsiteY14" fmla="*/ 4114800 h 4250625"/>
                <a:gd name="connsiteX15" fmla="*/ 2257425 w 4300729"/>
                <a:gd name="connsiteY15" fmla="*/ 3695700 h 4250625"/>
                <a:gd name="connsiteX16" fmla="*/ 1905000 w 4300729"/>
                <a:gd name="connsiteY16" fmla="*/ 3421380 h 4250625"/>
                <a:gd name="connsiteX17" fmla="*/ 1491615 w 4300729"/>
                <a:gd name="connsiteY17" fmla="*/ 3133725 h 4250625"/>
                <a:gd name="connsiteX18" fmla="*/ 1099185 w 4300729"/>
                <a:gd name="connsiteY18" fmla="*/ 3011805 h 4250625"/>
                <a:gd name="connsiteX19" fmla="*/ 933450 w 4300729"/>
                <a:gd name="connsiteY19" fmla="*/ 2733675 h 4250625"/>
                <a:gd name="connsiteX20" fmla="*/ 666750 w 4300729"/>
                <a:gd name="connsiteY20" fmla="*/ 2543175 h 4250625"/>
                <a:gd name="connsiteX21" fmla="*/ 581025 w 4300729"/>
                <a:gd name="connsiteY21" fmla="*/ 2676525 h 4250625"/>
                <a:gd name="connsiteX22" fmla="*/ 200025 w 4300729"/>
                <a:gd name="connsiteY22" fmla="*/ 2457450 h 4250625"/>
                <a:gd name="connsiteX0" fmla="*/ 0 w 4300729"/>
                <a:gd name="connsiteY0" fmla="*/ 0 h 4250625"/>
                <a:gd name="connsiteX1" fmla="*/ 1190625 w 4300729"/>
                <a:gd name="connsiteY1" fmla="*/ 990600 h 4250625"/>
                <a:gd name="connsiteX2" fmla="*/ 1095375 w 4300729"/>
                <a:gd name="connsiteY2" fmla="*/ 1152525 h 4250625"/>
                <a:gd name="connsiteX3" fmla="*/ 1371600 w 4300729"/>
                <a:gd name="connsiteY3" fmla="*/ 1390650 h 4250625"/>
                <a:gd name="connsiteX4" fmla="*/ 1276350 w 4300729"/>
                <a:gd name="connsiteY4" fmla="*/ 1552575 h 4250625"/>
                <a:gd name="connsiteX5" fmla="*/ 1590675 w 4300729"/>
                <a:gd name="connsiteY5" fmla="*/ 1762125 h 4250625"/>
                <a:gd name="connsiteX6" fmla="*/ 1863090 w 4300729"/>
                <a:gd name="connsiteY6" fmla="*/ 1735455 h 4250625"/>
                <a:gd name="connsiteX7" fmla="*/ 1584960 w 4300729"/>
                <a:gd name="connsiteY7" fmla="*/ 2419350 h 4250625"/>
                <a:gd name="connsiteX8" fmla="*/ 2493645 w 4300729"/>
                <a:gd name="connsiteY8" fmla="*/ 2150745 h 4250625"/>
                <a:gd name="connsiteX9" fmla="*/ 2838450 w 4300729"/>
                <a:gd name="connsiteY9" fmla="*/ 2228850 h 4250625"/>
                <a:gd name="connsiteX10" fmla="*/ 4175760 w 4300729"/>
                <a:gd name="connsiteY10" fmla="*/ 3162300 h 4250625"/>
                <a:gd name="connsiteX11" fmla="*/ 3867150 w 4300729"/>
                <a:gd name="connsiteY11" fmla="*/ 3558540 h 4250625"/>
                <a:gd name="connsiteX12" fmla="*/ 3438525 w 4300729"/>
                <a:gd name="connsiteY12" fmla="*/ 3829050 h 4250625"/>
                <a:gd name="connsiteX13" fmla="*/ 3124200 w 4300729"/>
                <a:gd name="connsiteY13" fmla="*/ 4114800 h 4250625"/>
                <a:gd name="connsiteX14" fmla="*/ 2514600 w 4300729"/>
                <a:gd name="connsiteY14" fmla="*/ 4114800 h 4250625"/>
                <a:gd name="connsiteX15" fmla="*/ 2257425 w 4300729"/>
                <a:gd name="connsiteY15" fmla="*/ 3695700 h 4250625"/>
                <a:gd name="connsiteX16" fmla="*/ 1905000 w 4300729"/>
                <a:gd name="connsiteY16" fmla="*/ 3421380 h 4250625"/>
                <a:gd name="connsiteX17" fmla="*/ 1491615 w 4300729"/>
                <a:gd name="connsiteY17" fmla="*/ 3133725 h 4250625"/>
                <a:gd name="connsiteX18" fmla="*/ 1099185 w 4300729"/>
                <a:gd name="connsiteY18" fmla="*/ 3011805 h 4250625"/>
                <a:gd name="connsiteX19" fmla="*/ 933450 w 4300729"/>
                <a:gd name="connsiteY19" fmla="*/ 2733675 h 4250625"/>
                <a:gd name="connsiteX20" fmla="*/ 666750 w 4300729"/>
                <a:gd name="connsiteY20" fmla="*/ 2543175 h 4250625"/>
                <a:gd name="connsiteX21" fmla="*/ 581025 w 4300729"/>
                <a:gd name="connsiteY21" fmla="*/ 2676525 h 4250625"/>
                <a:gd name="connsiteX22" fmla="*/ 200025 w 4300729"/>
                <a:gd name="connsiteY22" fmla="*/ 2457450 h 4250625"/>
                <a:gd name="connsiteX0" fmla="*/ 0 w 4300729"/>
                <a:gd name="connsiteY0" fmla="*/ 0 h 4250625"/>
                <a:gd name="connsiteX1" fmla="*/ 1190625 w 4300729"/>
                <a:gd name="connsiteY1" fmla="*/ 990600 h 4250625"/>
                <a:gd name="connsiteX2" fmla="*/ 1095375 w 4300729"/>
                <a:gd name="connsiteY2" fmla="*/ 1152525 h 4250625"/>
                <a:gd name="connsiteX3" fmla="*/ 1371600 w 4300729"/>
                <a:gd name="connsiteY3" fmla="*/ 1390650 h 4250625"/>
                <a:gd name="connsiteX4" fmla="*/ 1276350 w 4300729"/>
                <a:gd name="connsiteY4" fmla="*/ 1552575 h 4250625"/>
                <a:gd name="connsiteX5" fmla="*/ 1590675 w 4300729"/>
                <a:gd name="connsiteY5" fmla="*/ 1762125 h 4250625"/>
                <a:gd name="connsiteX6" fmla="*/ 1863090 w 4300729"/>
                <a:gd name="connsiteY6" fmla="*/ 1735455 h 4250625"/>
                <a:gd name="connsiteX7" fmla="*/ 1584960 w 4300729"/>
                <a:gd name="connsiteY7" fmla="*/ 2419350 h 4250625"/>
                <a:gd name="connsiteX8" fmla="*/ 2493645 w 4300729"/>
                <a:gd name="connsiteY8" fmla="*/ 2150745 h 4250625"/>
                <a:gd name="connsiteX9" fmla="*/ 2838450 w 4300729"/>
                <a:gd name="connsiteY9" fmla="*/ 2228850 h 4250625"/>
                <a:gd name="connsiteX10" fmla="*/ 4175760 w 4300729"/>
                <a:gd name="connsiteY10" fmla="*/ 3162300 h 4250625"/>
                <a:gd name="connsiteX11" fmla="*/ 3867150 w 4300729"/>
                <a:gd name="connsiteY11" fmla="*/ 3558540 h 4250625"/>
                <a:gd name="connsiteX12" fmla="*/ 3499485 w 4300729"/>
                <a:gd name="connsiteY12" fmla="*/ 3825240 h 4250625"/>
                <a:gd name="connsiteX13" fmla="*/ 3124200 w 4300729"/>
                <a:gd name="connsiteY13" fmla="*/ 4114800 h 4250625"/>
                <a:gd name="connsiteX14" fmla="*/ 2514600 w 4300729"/>
                <a:gd name="connsiteY14" fmla="*/ 4114800 h 4250625"/>
                <a:gd name="connsiteX15" fmla="*/ 2257425 w 4300729"/>
                <a:gd name="connsiteY15" fmla="*/ 3695700 h 4250625"/>
                <a:gd name="connsiteX16" fmla="*/ 1905000 w 4300729"/>
                <a:gd name="connsiteY16" fmla="*/ 3421380 h 4250625"/>
                <a:gd name="connsiteX17" fmla="*/ 1491615 w 4300729"/>
                <a:gd name="connsiteY17" fmla="*/ 3133725 h 4250625"/>
                <a:gd name="connsiteX18" fmla="*/ 1099185 w 4300729"/>
                <a:gd name="connsiteY18" fmla="*/ 3011805 h 4250625"/>
                <a:gd name="connsiteX19" fmla="*/ 933450 w 4300729"/>
                <a:gd name="connsiteY19" fmla="*/ 2733675 h 4250625"/>
                <a:gd name="connsiteX20" fmla="*/ 666750 w 4300729"/>
                <a:gd name="connsiteY20" fmla="*/ 2543175 h 4250625"/>
                <a:gd name="connsiteX21" fmla="*/ 581025 w 4300729"/>
                <a:gd name="connsiteY21" fmla="*/ 2676525 h 4250625"/>
                <a:gd name="connsiteX22" fmla="*/ 200025 w 4300729"/>
                <a:gd name="connsiteY22" fmla="*/ 2457450 h 4250625"/>
                <a:gd name="connsiteX0" fmla="*/ 0 w 4300729"/>
                <a:gd name="connsiteY0" fmla="*/ 0 h 4250625"/>
                <a:gd name="connsiteX1" fmla="*/ 1190625 w 4300729"/>
                <a:gd name="connsiteY1" fmla="*/ 990600 h 4250625"/>
                <a:gd name="connsiteX2" fmla="*/ 1095375 w 4300729"/>
                <a:gd name="connsiteY2" fmla="*/ 1152525 h 4250625"/>
                <a:gd name="connsiteX3" fmla="*/ 1371600 w 4300729"/>
                <a:gd name="connsiteY3" fmla="*/ 1390650 h 4250625"/>
                <a:gd name="connsiteX4" fmla="*/ 1276350 w 4300729"/>
                <a:gd name="connsiteY4" fmla="*/ 1552575 h 4250625"/>
                <a:gd name="connsiteX5" fmla="*/ 1590675 w 4300729"/>
                <a:gd name="connsiteY5" fmla="*/ 1762125 h 4250625"/>
                <a:gd name="connsiteX6" fmla="*/ 1863090 w 4300729"/>
                <a:gd name="connsiteY6" fmla="*/ 1735455 h 4250625"/>
                <a:gd name="connsiteX7" fmla="*/ 1584960 w 4300729"/>
                <a:gd name="connsiteY7" fmla="*/ 2419350 h 4250625"/>
                <a:gd name="connsiteX8" fmla="*/ 2493645 w 4300729"/>
                <a:gd name="connsiteY8" fmla="*/ 2150745 h 4250625"/>
                <a:gd name="connsiteX9" fmla="*/ 2838450 w 4300729"/>
                <a:gd name="connsiteY9" fmla="*/ 2228850 h 4250625"/>
                <a:gd name="connsiteX10" fmla="*/ 4175760 w 4300729"/>
                <a:gd name="connsiteY10" fmla="*/ 3162300 h 4250625"/>
                <a:gd name="connsiteX11" fmla="*/ 3867150 w 4300729"/>
                <a:gd name="connsiteY11" fmla="*/ 3558540 h 4250625"/>
                <a:gd name="connsiteX12" fmla="*/ 3499485 w 4300729"/>
                <a:gd name="connsiteY12" fmla="*/ 3825240 h 4250625"/>
                <a:gd name="connsiteX13" fmla="*/ 3124200 w 4300729"/>
                <a:gd name="connsiteY13" fmla="*/ 4114800 h 4250625"/>
                <a:gd name="connsiteX14" fmla="*/ 2514600 w 4300729"/>
                <a:gd name="connsiteY14" fmla="*/ 4114800 h 4250625"/>
                <a:gd name="connsiteX15" fmla="*/ 2257425 w 4300729"/>
                <a:gd name="connsiteY15" fmla="*/ 3695700 h 4250625"/>
                <a:gd name="connsiteX16" fmla="*/ 1905000 w 4300729"/>
                <a:gd name="connsiteY16" fmla="*/ 3421380 h 4250625"/>
                <a:gd name="connsiteX17" fmla="*/ 1491615 w 4300729"/>
                <a:gd name="connsiteY17" fmla="*/ 3133725 h 4250625"/>
                <a:gd name="connsiteX18" fmla="*/ 1099185 w 4300729"/>
                <a:gd name="connsiteY18" fmla="*/ 3011805 h 4250625"/>
                <a:gd name="connsiteX19" fmla="*/ 933450 w 4300729"/>
                <a:gd name="connsiteY19" fmla="*/ 2733675 h 4250625"/>
                <a:gd name="connsiteX20" fmla="*/ 666750 w 4300729"/>
                <a:gd name="connsiteY20" fmla="*/ 2543175 h 4250625"/>
                <a:gd name="connsiteX21" fmla="*/ 581025 w 4300729"/>
                <a:gd name="connsiteY21" fmla="*/ 2676525 h 4250625"/>
                <a:gd name="connsiteX22" fmla="*/ 200025 w 4300729"/>
                <a:gd name="connsiteY22" fmla="*/ 2457450 h 4250625"/>
                <a:gd name="connsiteX0" fmla="*/ 0 w 4300729"/>
                <a:gd name="connsiteY0" fmla="*/ 0 h 4250625"/>
                <a:gd name="connsiteX1" fmla="*/ 1190625 w 4300729"/>
                <a:gd name="connsiteY1" fmla="*/ 990600 h 4250625"/>
                <a:gd name="connsiteX2" fmla="*/ 1095375 w 4300729"/>
                <a:gd name="connsiteY2" fmla="*/ 1152525 h 4250625"/>
                <a:gd name="connsiteX3" fmla="*/ 1371600 w 4300729"/>
                <a:gd name="connsiteY3" fmla="*/ 1390650 h 4250625"/>
                <a:gd name="connsiteX4" fmla="*/ 1276350 w 4300729"/>
                <a:gd name="connsiteY4" fmla="*/ 1552575 h 4250625"/>
                <a:gd name="connsiteX5" fmla="*/ 1590675 w 4300729"/>
                <a:gd name="connsiteY5" fmla="*/ 1762125 h 4250625"/>
                <a:gd name="connsiteX6" fmla="*/ 1863090 w 4300729"/>
                <a:gd name="connsiteY6" fmla="*/ 1735455 h 4250625"/>
                <a:gd name="connsiteX7" fmla="*/ 1584960 w 4300729"/>
                <a:gd name="connsiteY7" fmla="*/ 2419350 h 4250625"/>
                <a:gd name="connsiteX8" fmla="*/ 2493645 w 4300729"/>
                <a:gd name="connsiteY8" fmla="*/ 2150745 h 4250625"/>
                <a:gd name="connsiteX9" fmla="*/ 2838450 w 4300729"/>
                <a:gd name="connsiteY9" fmla="*/ 2228850 h 4250625"/>
                <a:gd name="connsiteX10" fmla="*/ 4175760 w 4300729"/>
                <a:gd name="connsiteY10" fmla="*/ 3162300 h 4250625"/>
                <a:gd name="connsiteX11" fmla="*/ 3867150 w 4300729"/>
                <a:gd name="connsiteY11" fmla="*/ 3558540 h 4250625"/>
                <a:gd name="connsiteX12" fmla="*/ 3499485 w 4300729"/>
                <a:gd name="connsiteY12" fmla="*/ 3825240 h 4250625"/>
                <a:gd name="connsiteX13" fmla="*/ 3124200 w 4300729"/>
                <a:gd name="connsiteY13" fmla="*/ 4114800 h 4250625"/>
                <a:gd name="connsiteX14" fmla="*/ 2514600 w 4300729"/>
                <a:gd name="connsiteY14" fmla="*/ 4114800 h 4250625"/>
                <a:gd name="connsiteX15" fmla="*/ 2257425 w 4300729"/>
                <a:gd name="connsiteY15" fmla="*/ 3695700 h 4250625"/>
                <a:gd name="connsiteX16" fmla="*/ 1905000 w 4300729"/>
                <a:gd name="connsiteY16" fmla="*/ 3421380 h 4250625"/>
                <a:gd name="connsiteX17" fmla="*/ 1491615 w 4300729"/>
                <a:gd name="connsiteY17" fmla="*/ 3133725 h 4250625"/>
                <a:gd name="connsiteX18" fmla="*/ 1099185 w 4300729"/>
                <a:gd name="connsiteY18" fmla="*/ 3011805 h 4250625"/>
                <a:gd name="connsiteX19" fmla="*/ 933450 w 4300729"/>
                <a:gd name="connsiteY19" fmla="*/ 2733675 h 4250625"/>
                <a:gd name="connsiteX20" fmla="*/ 666750 w 4300729"/>
                <a:gd name="connsiteY20" fmla="*/ 2543175 h 4250625"/>
                <a:gd name="connsiteX21" fmla="*/ 581025 w 4300729"/>
                <a:gd name="connsiteY21" fmla="*/ 2676525 h 4250625"/>
                <a:gd name="connsiteX22" fmla="*/ 200025 w 4300729"/>
                <a:gd name="connsiteY22" fmla="*/ 2457450 h 4250625"/>
                <a:gd name="connsiteX0" fmla="*/ 0 w 4300729"/>
                <a:gd name="connsiteY0" fmla="*/ 0 h 4250625"/>
                <a:gd name="connsiteX1" fmla="*/ 1190625 w 4300729"/>
                <a:gd name="connsiteY1" fmla="*/ 990600 h 4250625"/>
                <a:gd name="connsiteX2" fmla="*/ 1095375 w 4300729"/>
                <a:gd name="connsiteY2" fmla="*/ 1152525 h 4250625"/>
                <a:gd name="connsiteX3" fmla="*/ 1371600 w 4300729"/>
                <a:gd name="connsiteY3" fmla="*/ 1390650 h 4250625"/>
                <a:gd name="connsiteX4" fmla="*/ 1276350 w 4300729"/>
                <a:gd name="connsiteY4" fmla="*/ 1552575 h 4250625"/>
                <a:gd name="connsiteX5" fmla="*/ 1590675 w 4300729"/>
                <a:gd name="connsiteY5" fmla="*/ 1762125 h 4250625"/>
                <a:gd name="connsiteX6" fmla="*/ 1863090 w 4300729"/>
                <a:gd name="connsiteY6" fmla="*/ 1735455 h 4250625"/>
                <a:gd name="connsiteX7" fmla="*/ 1584960 w 4300729"/>
                <a:gd name="connsiteY7" fmla="*/ 2419350 h 4250625"/>
                <a:gd name="connsiteX8" fmla="*/ 2493645 w 4300729"/>
                <a:gd name="connsiteY8" fmla="*/ 2150745 h 4250625"/>
                <a:gd name="connsiteX9" fmla="*/ 2838450 w 4300729"/>
                <a:gd name="connsiteY9" fmla="*/ 2228850 h 4250625"/>
                <a:gd name="connsiteX10" fmla="*/ 4175760 w 4300729"/>
                <a:gd name="connsiteY10" fmla="*/ 3162300 h 4250625"/>
                <a:gd name="connsiteX11" fmla="*/ 3867150 w 4300729"/>
                <a:gd name="connsiteY11" fmla="*/ 3558540 h 4250625"/>
                <a:gd name="connsiteX12" fmla="*/ 3499485 w 4300729"/>
                <a:gd name="connsiteY12" fmla="*/ 3825240 h 4250625"/>
                <a:gd name="connsiteX13" fmla="*/ 3124200 w 4300729"/>
                <a:gd name="connsiteY13" fmla="*/ 4114800 h 4250625"/>
                <a:gd name="connsiteX14" fmla="*/ 2514600 w 4300729"/>
                <a:gd name="connsiteY14" fmla="*/ 4114800 h 4250625"/>
                <a:gd name="connsiteX15" fmla="*/ 2257425 w 4300729"/>
                <a:gd name="connsiteY15" fmla="*/ 3695700 h 4250625"/>
                <a:gd name="connsiteX16" fmla="*/ 1905000 w 4300729"/>
                <a:gd name="connsiteY16" fmla="*/ 3421380 h 4250625"/>
                <a:gd name="connsiteX17" fmla="*/ 1491615 w 4300729"/>
                <a:gd name="connsiteY17" fmla="*/ 3133725 h 4250625"/>
                <a:gd name="connsiteX18" fmla="*/ 1099185 w 4300729"/>
                <a:gd name="connsiteY18" fmla="*/ 3011805 h 4250625"/>
                <a:gd name="connsiteX19" fmla="*/ 933450 w 4300729"/>
                <a:gd name="connsiteY19" fmla="*/ 2733675 h 4250625"/>
                <a:gd name="connsiteX20" fmla="*/ 666750 w 4300729"/>
                <a:gd name="connsiteY20" fmla="*/ 2543175 h 4250625"/>
                <a:gd name="connsiteX21" fmla="*/ 581025 w 4300729"/>
                <a:gd name="connsiteY21" fmla="*/ 2676525 h 4250625"/>
                <a:gd name="connsiteX22" fmla="*/ 200025 w 4300729"/>
                <a:gd name="connsiteY22" fmla="*/ 2457450 h 4250625"/>
                <a:gd name="connsiteX0" fmla="*/ 0 w 4300729"/>
                <a:gd name="connsiteY0" fmla="*/ 0 h 4261033"/>
                <a:gd name="connsiteX1" fmla="*/ 1190625 w 4300729"/>
                <a:gd name="connsiteY1" fmla="*/ 990600 h 4261033"/>
                <a:gd name="connsiteX2" fmla="*/ 1095375 w 4300729"/>
                <a:gd name="connsiteY2" fmla="*/ 1152525 h 4261033"/>
                <a:gd name="connsiteX3" fmla="*/ 1371600 w 4300729"/>
                <a:gd name="connsiteY3" fmla="*/ 1390650 h 4261033"/>
                <a:gd name="connsiteX4" fmla="*/ 1276350 w 4300729"/>
                <a:gd name="connsiteY4" fmla="*/ 1552575 h 4261033"/>
                <a:gd name="connsiteX5" fmla="*/ 1590675 w 4300729"/>
                <a:gd name="connsiteY5" fmla="*/ 1762125 h 4261033"/>
                <a:gd name="connsiteX6" fmla="*/ 1863090 w 4300729"/>
                <a:gd name="connsiteY6" fmla="*/ 1735455 h 4261033"/>
                <a:gd name="connsiteX7" fmla="*/ 1584960 w 4300729"/>
                <a:gd name="connsiteY7" fmla="*/ 2419350 h 4261033"/>
                <a:gd name="connsiteX8" fmla="*/ 2493645 w 4300729"/>
                <a:gd name="connsiteY8" fmla="*/ 2150745 h 4261033"/>
                <a:gd name="connsiteX9" fmla="*/ 2838450 w 4300729"/>
                <a:gd name="connsiteY9" fmla="*/ 2228850 h 4261033"/>
                <a:gd name="connsiteX10" fmla="*/ 4175760 w 4300729"/>
                <a:gd name="connsiteY10" fmla="*/ 3162300 h 4261033"/>
                <a:gd name="connsiteX11" fmla="*/ 3867150 w 4300729"/>
                <a:gd name="connsiteY11" fmla="*/ 3558540 h 4261033"/>
                <a:gd name="connsiteX12" fmla="*/ 3499485 w 4300729"/>
                <a:gd name="connsiteY12" fmla="*/ 3825240 h 4261033"/>
                <a:gd name="connsiteX13" fmla="*/ 3124200 w 4300729"/>
                <a:gd name="connsiteY13" fmla="*/ 4114800 h 4261033"/>
                <a:gd name="connsiteX14" fmla="*/ 2514600 w 4300729"/>
                <a:gd name="connsiteY14" fmla="*/ 4114800 h 4261033"/>
                <a:gd name="connsiteX15" fmla="*/ 2257425 w 4300729"/>
                <a:gd name="connsiteY15" fmla="*/ 3695700 h 4261033"/>
                <a:gd name="connsiteX16" fmla="*/ 1905000 w 4300729"/>
                <a:gd name="connsiteY16" fmla="*/ 3421380 h 4261033"/>
                <a:gd name="connsiteX17" fmla="*/ 1491615 w 4300729"/>
                <a:gd name="connsiteY17" fmla="*/ 3133725 h 4261033"/>
                <a:gd name="connsiteX18" fmla="*/ 1099185 w 4300729"/>
                <a:gd name="connsiteY18" fmla="*/ 3011805 h 4261033"/>
                <a:gd name="connsiteX19" fmla="*/ 933450 w 4300729"/>
                <a:gd name="connsiteY19" fmla="*/ 2733675 h 4261033"/>
                <a:gd name="connsiteX20" fmla="*/ 666750 w 4300729"/>
                <a:gd name="connsiteY20" fmla="*/ 2543175 h 4261033"/>
                <a:gd name="connsiteX21" fmla="*/ 581025 w 4300729"/>
                <a:gd name="connsiteY21" fmla="*/ 2676525 h 4261033"/>
                <a:gd name="connsiteX22" fmla="*/ 200025 w 4300729"/>
                <a:gd name="connsiteY22" fmla="*/ 2457450 h 4261033"/>
                <a:gd name="connsiteX0" fmla="*/ 0 w 4300729"/>
                <a:gd name="connsiteY0" fmla="*/ 0 h 4314977"/>
                <a:gd name="connsiteX1" fmla="*/ 1190625 w 4300729"/>
                <a:gd name="connsiteY1" fmla="*/ 990600 h 4314977"/>
                <a:gd name="connsiteX2" fmla="*/ 1095375 w 4300729"/>
                <a:gd name="connsiteY2" fmla="*/ 1152525 h 4314977"/>
                <a:gd name="connsiteX3" fmla="*/ 1371600 w 4300729"/>
                <a:gd name="connsiteY3" fmla="*/ 1390650 h 4314977"/>
                <a:gd name="connsiteX4" fmla="*/ 1276350 w 4300729"/>
                <a:gd name="connsiteY4" fmla="*/ 1552575 h 4314977"/>
                <a:gd name="connsiteX5" fmla="*/ 1590675 w 4300729"/>
                <a:gd name="connsiteY5" fmla="*/ 1762125 h 4314977"/>
                <a:gd name="connsiteX6" fmla="*/ 1863090 w 4300729"/>
                <a:gd name="connsiteY6" fmla="*/ 1735455 h 4314977"/>
                <a:gd name="connsiteX7" fmla="*/ 1584960 w 4300729"/>
                <a:gd name="connsiteY7" fmla="*/ 2419350 h 4314977"/>
                <a:gd name="connsiteX8" fmla="*/ 2493645 w 4300729"/>
                <a:gd name="connsiteY8" fmla="*/ 2150745 h 4314977"/>
                <a:gd name="connsiteX9" fmla="*/ 2838450 w 4300729"/>
                <a:gd name="connsiteY9" fmla="*/ 2228850 h 4314977"/>
                <a:gd name="connsiteX10" fmla="*/ 4175760 w 4300729"/>
                <a:gd name="connsiteY10" fmla="*/ 3162300 h 4314977"/>
                <a:gd name="connsiteX11" fmla="*/ 3867150 w 4300729"/>
                <a:gd name="connsiteY11" fmla="*/ 3558540 h 4314977"/>
                <a:gd name="connsiteX12" fmla="*/ 3499485 w 4300729"/>
                <a:gd name="connsiteY12" fmla="*/ 3825240 h 4314977"/>
                <a:gd name="connsiteX13" fmla="*/ 3124200 w 4300729"/>
                <a:gd name="connsiteY13" fmla="*/ 4114800 h 4314977"/>
                <a:gd name="connsiteX14" fmla="*/ 2514600 w 4300729"/>
                <a:gd name="connsiteY14" fmla="*/ 4114800 h 4314977"/>
                <a:gd name="connsiteX15" fmla="*/ 2257425 w 4300729"/>
                <a:gd name="connsiteY15" fmla="*/ 3695700 h 4314977"/>
                <a:gd name="connsiteX16" fmla="*/ 1905000 w 4300729"/>
                <a:gd name="connsiteY16" fmla="*/ 3421380 h 4314977"/>
                <a:gd name="connsiteX17" fmla="*/ 1491615 w 4300729"/>
                <a:gd name="connsiteY17" fmla="*/ 3133725 h 4314977"/>
                <a:gd name="connsiteX18" fmla="*/ 1099185 w 4300729"/>
                <a:gd name="connsiteY18" fmla="*/ 3011805 h 4314977"/>
                <a:gd name="connsiteX19" fmla="*/ 933450 w 4300729"/>
                <a:gd name="connsiteY19" fmla="*/ 2733675 h 4314977"/>
                <a:gd name="connsiteX20" fmla="*/ 666750 w 4300729"/>
                <a:gd name="connsiteY20" fmla="*/ 2543175 h 4314977"/>
                <a:gd name="connsiteX21" fmla="*/ 581025 w 4300729"/>
                <a:gd name="connsiteY21" fmla="*/ 2676525 h 4314977"/>
                <a:gd name="connsiteX22" fmla="*/ 200025 w 4300729"/>
                <a:gd name="connsiteY22" fmla="*/ 2457450 h 4314977"/>
                <a:gd name="connsiteX0" fmla="*/ 0 w 4300729"/>
                <a:gd name="connsiteY0" fmla="*/ 0 h 4336841"/>
                <a:gd name="connsiteX1" fmla="*/ 1190625 w 4300729"/>
                <a:gd name="connsiteY1" fmla="*/ 990600 h 4336841"/>
                <a:gd name="connsiteX2" fmla="*/ 1095375 w 4300729"/>
                <a:gd name="connsiteY2" fmla="*/ 1152525 h 4336841"/>
                <a:gd name="connsiteX3" fmla="*/ 1371600 w 4300729"/>
                <a:gd name="connsiteY3" fmla="*/ 1390650 h 4336841"/>
                <a:gd name="connsiteX4" fmla="*/ 1276350 w 4300729"/>
                <a:gd name="connsiteY4" fmla="*/ 1552575 h 4336841"/>
                <a:gd name="connsiteX5" fmla="*/ 1590675 w 4300729"/>
                <a:gd name="connsiteY5" fmla="*/ 1762125 h 4336841"/>
                <a:gd name="connsiteX6" fmla="*/ 1863090 w 4300729"/>
                <a:gd name="connsiteY6" fmla="*/ 1735455 h 4336841"/>
                <a:gd name="connsiteX7" fmla="*/ 1584960 w 4300729"/>
                <a:gd name="connsiteY7" fmla="*/ 2419350 h 4336841"/>
                <a:gd name="connsiteX8" fmla="*/ 2493645 w 4300729"/>
                <a:gd name="connsiteY8" fmla="*/ 2150745 h 4336841"/>
                <a:gd name="connsiteX9" fmla="*/ 2838450 w 4300729"/>
                <a:gd name="connsiteY9" fmla="*/ 2228850 h 4336841"/>
                <a:gd name="connsiteX10" fmla="*/ 4175760 w 4300729"/>
                <a:gd name="connsiteY10" fmla="*/ 3162300 h 4336841"/>
                <a:gd name="connsiteX11" fmla="*/ 3867150 w 4300729"/>
                <a:gd name="connsiteY11" fmla="*/ 3558540 h 4336841"/>
                <a:gd name="connsiteX12" fmla="*/ 3499485 w 4300729"/>
                <a:gd name="connsiteY12" fmla="*/ 3825240 h 4336841"/>
                <a:gd name="connsiteX13" fmla="*/ 3124200 w 4300729"/>
                <a:gd name="connsiteY13" fmla="*/ 4114800 h 4336841"/>
                <a:gd name="connsiteX14" fmla="*/ 2514600 w 4300729"/>
                <a:gd name="connsiteY14" fmla="*/ 4114800 h 4336841"/>
                <a:gd name="connsiteX15" fmla="*/ 2257425 w 4300729"/>
                <a:gd name="connsiteY15" fmla="*/ 3695700 h 4336841"/>
                <a:gd name="connsiteX16" fmla="*/ 1905000 w 4300729"/>
                <a:gd name="connsiteY16" fmla="*/ 3421380 h 4336841"/>
                <a:gd name="connsiteX17" fmla="*/ 1491615 w 4300729"/>
                <a:gd name="connsiteY17" fmla="*/ 3133725 h 4336841"/>
                <a:gd name="connsiteX18" fmla="*/ 1099185 w 4300729"/>
                <a:gd name="connsiteY18" fmla="*/ 3011805 h 4336841"/>
                <a:gd name="connsiteX19" fmla="*/ 933450 w 4300729"/>
                <a:gd name="connsiteY19" fmla="*/ 2733675 h 4336841"/>
                <a:gd name="connsiteX20" fmla="*/ 666750 w 4300729"/>
                <a:gd name="connsiteY20" fmla="*/ 2543175 h 4336841"/>
                <a:gd name="connsiteX21" fmla="*/ 581025 w 4300729"/>
                <a:gd name="connsiteY21" fmla="*/ 2676525 h 4336841"/>
                <a:gd name="connsiteX22" fmla="*/ 200025 w 4300729"/>
                <a:gd name="connsiteY22" fmla="*/ 2457450 h 4336841"/>
                <a:gd name="connsiteX0" fmla="*/ 0 w 4300729"/>
                <a:gd name="connsiteY0" fmla="*/ 0 h 4336841"/>
                <a:gd name="connsiteX1" fmla="*/ 1190625 w 4300729"/>
                <a:gd name="connsiteY1" fmla="*/ 990600 h 4336841"/>
                <a:gd name="connsiteX2" fmla="*/ 1095375 w 4300729"/>
                <a:gd name="connsiteY2" fmla="*/ 1152525 h 4336841"/>
                <a:gd name="connsiteX3" fmla="*/ 1371600 w 4300729"/>
                <a:gd name="connsiteY3" fmla="*/ 1390650 h 4336841"/>
                <a:gd name="connsiteX4" fmla="*/ 1276350 w 4300729"/>
                <a:gd name="connsiteY4" fmla="*/ 1552575 h 4336841"/>
                <a:gd name="connsiteX5" fmla="*/ 1590675 w 4300729"/>
                <a:gd name="connsiteY5" fmla="*/ 1762125 h 4336841"/>
                <a:gd name="connsiteX6" fmla="*/ 1863090 w 4300729"/>
                <a:gd name="connsiteY6" fmla="*/ 1735455 h 4336841"/>
                <a:gd name="connsiteX7" fmla="*/ 1584960 w 4300729"/>
                <a:gd name="connsiteY7" fmla="*/ 2419350 h 4336841"/>
                <a:gd name="connsiteX8" fmla="*/ 2493645 w 4300729"/>
                <a:gd name="connsiteY8" fmla="*/ 2150745 h 4336841"/>
                <a:gd name="connsiteX9" fmla="*/ 2838450 w 4300729"/>
                <a:gd name="connsiteY9" fmla="*/ 2228850 h 4336841"/>
                <a:gd name="connsiteX10" fmla="*/ 4175760 w 4300729"/>
                <a:gd name="connsiteY10" fmla="*/ 3162300 h 4336841"/>
                <a:gd name="connsiteX11" fmla="*/ 3867150 w 4300729"/>
                <a:gd name="connsiteY11" fmla="*/ 3558540 h 4336841"/>
                <a:gd name="connsiteX12" fmla="*/ 3499485 w 4300729"/>
                <a:gd name="connsiteY12" fmla="*/ 3825240 h 4336841"/>
                <a:gd name="connsiteX13" fmla="*/ 3124200 w 4300729"/>
                <a:gd name="connsiteY13" fmla="*/ 4114800 h 4336841"/>
                <a:gd name="connsiteX14" fmla="*/ 2514600 w 4300729"/>
                <a:gd name="connsiteY14" fmla="*/ 4114800 h 4336841"/>
                <a:gd name="connsiteX15" fmla="*/ 2257425 w 4300729"/>
                <a:gd name="connsiteY15" fmla="*/ 3695700 h 4336841"/>
                <a:gd name="connsiteX16" fmla="*/ 1905000 w 4300729"/>
                <a:gd name="connsiteY16" fmla="*/ 3421380 h 4336841"/>
                <a:gd name="connsiteX17" fmla="*/ 1491615 w 4300729"/>
                <a:gd name="connsiteY17" fmla="*/ 3133725 h 4336841"/>
                <a:gd name="connsiteX18" fmla="*/ 1099185 w 4300729"/>
                <a:gd name="connsiteY18" fmla="*/ 3011805 h 4336841"/>
                <a:gd name="connsiteX19" fmla="*/ 933450 w 4300729"/>
                <a:gd name="connsiteY19" fmla="*/ 2733675 h 4336841"/>
                <a:gd name="connsiteX20" fmla="*/ 666750 w 4300729"/>
                <a:gd name="connsiteY20" fmla="*/ 2543175 h 4336841"/>
                <a:gd name="connsiteX21" fmla="*/ 581025 w 4300729"/>
                <a:gd name="connsiteY21" fmla="*/ 2676525 h 4336841"/>
                <a:gd name="connsiteX22" fmla="*/ 200025 w 4300729"/>
                <a:gd name="connsiteY22" fmla="*/ 2457450 h 4336841"/>
                <a:gd name="connsiteX0" fmla="*/ 0 w 4300729"/>
                <a:gd name="connsiteY0" fmla="*/ 0 h 4336841"/>
                <a:gd name="connsiteX1" fmla="*/ 1190625 w 4300729"/>
                <a:gd name="connsiteY1" fmla="*/ 990600 h 4336841"/>
                <a:gd name="connsiteX2" fmla="*/ 1095375 w 4300729"/>
                <a:gd name="connsiteY2" fmla="*/ 1152525 h 4336841"/>
                <a:gd name="connsiteX3" fmla="*/ 1371600 w 4300729"/>
                <a:gd name="connsiteY3" fmla="*/ 1390650 h 4336841"/>
                <a:gd name="connsiteX4" fmla="*/ 1276350 w 4300729"/>
                <a:gd name="connsiteY4" fmla="*/ 1552575 h 4336841"/>
                <a:gd name="connsiteX5" fmla="*/ 1590675 w 4300729"/>
                <a:gd name="connsiteY5" fmla="*/ 1762125 h 4336841"/>
                <a:gd name="connsiteX6" fmla="*/ 1863090 w 4300729"/>
                <a:gd name="connsiteY6" fmla="*/ 1735455 h 4336841"/>
                <a:gd name="connsiteX7" fmla="*/ 1584960 w 4300729"/>
                <a:gd name="connsiteY7" fmla="*/ 2419350 h 4336841"/>
                <a:gd name="connsiteX8" fmla="*/ 2493645 w 4300729"/>
                <a:gd name="connsiteY8" fmla="*/ 2150745 h 4336841"/>
                <a:gd name="connsiteX9" fmla="*/ 2838450 w 4300729"/>
                <a:gd name="connsiteY9" fmla="*/ 2228850 h 4336841"/>
                <a:gd name="connsiteX10" fmla="*/ 4175760 w 4300729"/>
                <a:gd name="connsiteY10" fmla="*/ 3162300 h 4336841"/>
                <a:gd name="connsiteX11" fmla="*/ 3867150 w 4300729"/>
                <a:gd name="connsiteY11" fmla="*/ 3558540 h 4336841"/>
                <a:gd name="connsiteX12" fmla="*/ 3499485 w 4300729"/>
                <a:gd name="connsiteY12" fmla="*/ 3825240 h 4336841"/>
                <a:gd name="connsiteX13" fmla="*/ 3124200 w 4300729"/>
                <a:gd name="connsiteY13" fmla="*/ 4114800 h 4336841"/>
                <a:gd name="connsiteX14" fmla="*/ 2514600 w 4300729"/>
                <a:gd name="connsiteY14" fmla="*/ 4114800 h 4336841"/>
                <a:gd name="connsiteX15" fmla="*/ 2257425 w 4300729"/>
                <a:gd name="connsiteY15" fmla="*/ 3695700 h 4336841"/>
                <a:gd name="connsiteX16" fmla="*/ 1905000 w 4300729"/>
                <a:gd name="connsiteY16" fmla="*/ 3421380 h 4336841"/>
                <a:gd name="connsiteX17" fmla="*/ 1491615 w 4300729"/>
                <a:gd name="connsiteY17" fmla="*/ 3133725 h 4336841"/>
                <a:gd name="connsiteX18" fmla="*/ 1099185 w 4300729"/>
                <a:gd name="connsiteY18" fmla="*/ 3011805 h 4336841"/>
                <a:gd name="connsiteX19" fmla="*/ 933450 w 4300729"/>
                <a:gd name="connsiteY19" fmla="*/ 2733675 h 4336841"/>
                <a:gd name="connsiteX20" fmla="*/ 666750 w 4300729"/>
                <a:gd name="connsiteY20" fmla="*/ 2543175 h 4336841"/>
                <a:gd name="connsiteX21" fmla="*/ 581025 w 4300729"/>
                <a:gd name="connsiteY21" fmla="*/ 2676525 h 4336841"/>
                <a:gd name="connsiteX22" fmla="*/ 200025 w 4300729"/>
                <a:gd name="connsiteY22" fmla="*/ 2457450 h 4336841"/>
                <a:gd name="connsiteX0" fmla="*/ 0 w 4300729"/>
                <a:gd name="connsiteY0" fmla="*/ 0 h 4336841"/>
                <a:gd name="connsiteX1" fmla="*/ 1190625 w 4300729"/>
                <a:gd name="connsiteY1" fmla="*/ 990600 h 4336841"/>
                <a:gd name="connsiteX2" fmla="*/ 1095375 w 4300729"/>
                <a:gd name="connsiteY2" fmla="*/ 1152525 h 4336841"/>
                <a:gd name="connsiteX3" fmla="*/ 1371600 w 4300729"/>
                <a:gd name="connsiteY3" fmla="*/ 1390650 h 4336841"/>
                <a:gd name="connsiteX4" fmla="*/ 1276350 w 4300729"/>
                <a:gd name="connsiteY4" fmla="*/ 1552575 h 4336841"/>
                <a:gd name="connsiteX5" fmla="*/ 1590675 w 4300729"/>
                <a:gd name="connsiteY5" fmla="*/ 1762125 h 4336841"/>
                <a:gd name="connsiteX6" fmla="*/ 1863090 w 4300729"/>
                <a:gd name="connsiteY6" fmla="*/ 1735455 h 4336841"/>
                <a:gd name="connsiteX7" fmla="*/ 1584960 w 4300729"/>
                <a:gd name="connsiteY7" fmla="*/ 2419350 h 4336841"/>
                <a:gd name="connsiteX8" fmla="*/ 2493645 w 4300729"/>
                <a:gd name="connsiteY8" fmla="*/ 2150745 h 4336841"/>
                <a:gd name="connsiteX9" fmla="*/ 2838450 w 4300729"/>
                <a:gd name="connsiteY9" fmla="*/ 2228850 h 4336841"/>
                <a:gd name="connsiteX10" fmla="*/ 4175760 w 4300729"/>
                <a:gd name="connsiteY10" fmla="*/ 3162300 h 4336841"/>
                <a:gd name="connsiteX11" fmla="*/ 3867150 w 4300729"/>
                <a:gd name="connsiteY11" fmla="*/ 3558540 h 4336841"/>
                <a:gd name="connsiteX12" fmla="*/ 3499485 w 4300729"/>
                <a:gd name="connsiteY12" fmla="*/ 3825240 h 4336841"/>
                <a:gd name="connsiteX13" fmla="*/ 3124200 w 4300729"/>
                <a:gd name="connsiteY13" fmla="*/ 4114800 h 4336841"/>
                <a:gd name="connsiteX14" fmla="*/ 2514600 w 4300729"/>
                <a:gd name="connsiteY14" fmla="*/ 4114800 h 4336841"/>
                <a:gd name="connsiteX15" fmla="*/ 2257425 w 4300729"/>
                <a:gd name="connsiteY15" fmla="*/ 3695700 h 4336841"/>
                <a:gd name="connsiteX16" fmla="*/ 1905000 w 4300729"/>
                <a:gd name="connsiteY16" fmla="*/ 3421380 h 4336841"/>
                <a:gd name="connsiteX17" fmla="*/ 1491615 w 4300729"/>
                <a:gd name="connsiteY17" fmla="*/ 3133725 h 4336841"/>
                <a:gd name="connsiteX18" fmla="*/ 1099185 w 4300729"/>
                <a:gd name="connsiteY18" fmla="*/ 3011805 h 4336841"/>
                <a:gd name="connsiteX19" fmla="*/ 933450 w 4300729"/>
                <a:gd name="connsiteY19" fmla="*/ 2733675 h 4336841"/>
                <a:gd name="connsiteX20" fmla="*/ 666750 w 4300729"/>
                <a:gd name="connsiteY20" fmla="*/ 2543175 h 4336841"/>
                <a:gd name="connsiteX21" fmla="*/ 581025 w 4300729"/>
                <a:gd name="connsiteY21" fmla="*/ 2676525 h 4336841"/>
                <a:gd name="connsiteX22" fmla="*/ 200025 w 4300729"/>
                <a:gd name="connsiteY22" fmla="*/ 2457450 h 4336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300729" h="4336841">
                  <a:moveTo>
                    <a:pt x="0" y="0"/>
                  </a:moveTo>
                  <a:lnTo>
                    <a:pt x="1190625" y="990600"/>
                  </a:lnTo>
                  <a:lnTo>
                    <a:pt x="1095375" y="1152525"/>
                  </a:lnTo>
                  <a:lnTo>
                    <a:pt x="1371600" y="1390650"/>
                  </a:lnTo>
                  <a:cubicBezTo>
                    <a:pt x="1343660" y="1424940"/>
                    <a:pt x="1330960" y="1468755"/>
                    <a:pt x="1276350" y="1552575"/>
                  </a:cubicBezTo>
                  <a:lnTo>
                    <a:pt x="1590675" y="1762125"/>
                  </a:lnTo>
                  <a:lnTo>
                    <a:pt x="1863090" y="1735455"/>
                  </a:lnTo>
                  <a:cubicBezTo>
                    <a:pt x="1779905" y="1943100"/>
                    <a:pt x="1500505" y="2352675"/>
                    <a:pt x="1584960" y="2419350"/>
                  </a:cubicBezTo>
                  <a:cubicBezTo>
                    <a:pt x="1848485" y="2598420"/>
                    <a:pt x="2131060" y="2545080"/>
                    <a:pt x="2493645" y="2150745"/>
                  </a:cubicBezTo>
                  <a:cubicBezTo>
                    <a:pt x="2632710" y="2167890"/>
                    <a:pt x="2667000" y="2194560"/>
                    <a:pt x="2838450" y="2228850"/>
                  </a:cubicBezTo>
                  <a:cubicBezTo>
                    <a:pt x="3365500" y="2581275"/>
                    <a:pt x="3705860" y="2830830"/>
                    <a:pt x="4175760" y="3162300"/>
                  </a:cubicBezTo>
                  <a:cubicBezTo>
                    <a:pt x="4492625" y="3402965"/>
                    <a:pt x="4138930" y="3763645"/>
                    <a:pt x="3867150" y="3558540"/>
                  </a:cubicBezTo>
                  <a:cubicBezTo>
                    <a:pt x="4075430" y="3846830"/>
                    <a:pt x="3731260" y="4053205"/>
                    <a:pt x="3499485" y="3825240"/>
                  </a:cubicBezTo>
                  <a:cubicBezTo>
                    <a:pt x="3655695" y="4135755"/>
                    <a:pt x="3339465" y="4251960"/>
                    <a:pt x="3124200" y="4114800"/>
                  </a:cubicBezTo>
                  <a:cubicBezTo>
                    <a:pt x="3195320" y="4331970"/>
                    <a:pt x="2860675" y="4480560"/>
                    <a:pt x="2514600" y="4114800"/>
                  </a:cubicBezTo>
                  <a:cubicBezTo>
                    <a:pt x="2600325" y="3889375"/>
                    <a:pt x="2466975" y="3663950"/>
                    <a:pt x="2257425" y="3695700"/>
                  </a:cubicBezTo>
                  <a:cubicBezTo>
                    <a:pt x="2286000" y="3454400"/>
                    <a:pt x="2052637" y="3331845"/>
                    <a:pt x="1905000" y="3421380"/>
                  </a:cubicBezTo>
                  <a:cubicBezTo>
                    <a:pt x="1963925" y="3231958"/>
                    <a:pt x="1637665" y="3032125"/>
                    <a:pt x="1491615" y="3133725"/>
                  </a:cubicBezTo>
                  <a:cubicBezTo>
                    <a:pt x="1548130" y="2995295"/>
                    <a:pt x="1286510" y="2834005"/>
                    <a:pt x="1099185" y="3011805"/>
                  </a:cubicBezTo>
                  <a:lnTo>
                    <a:pt x="933450" y="2733675"/>
                  </a:lnTo>
                  <a:lnTo>
                    <a:pt x="666750" y="2543175"/>
                  </a:lnTo>
                  <a:lnTo>
                    <a:pt x="581025" y="2676525"/>
                  </a:lnTo>
                  <a:lnTo>
                    <a:pt x="200025" y="2457450"/>
                  </a:lnTo>
                </a:path>
              </a:pathLst>
            </a:cu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1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B592FE5F-E9AB-48F4-B3E9-466AB6B6EF29}"/>
                </a:ext>
              </a:extLst>
            </p:cNvPr>
            <p:cNvSpPr/>
            <p:nvPr/>
          </p:nvSpPr>
          <p:spPr>
            <a:xfrm>
              <a:off x="2979453" y="4301052"/>
              <a:ext cx="1379276" cy="1206796"/>
            </a:xfrm>
            <a:custGeom>
              <a:avLst/>
              <a:gdLst>
                <a:gd name="connsiteX0" fmla="*/ 0 w 1381125"/>
                <a:gd name="connsiteY0" fmla="*/ 228600 h 1209675"/>
                <a:gd name="connsiteX1" fmla="*/ 285750 w 1381125"/>
                <a:gd name="connsiteY1" fmla="*/ 381000 h 1209675"/>
                <a:gd name="connsiteX2" fmla="*/ 581025 w 1381125"/>
                <a:gd name="connsiteY2" fmla="*/ 676275 h 1209675"/>
                <a:gd name="connsiteX3" fmla="*/ 847725 w 1381125"/>
                <a:gd name="connsiteY3" fmla="*/ 952500 h 1209675"/>
                <a:gd name="connsiteX4" fmla="*/ 1257300 w 1381125"/>
                <a:gd name="connsiteY4" fmla="*/ 1209675 h 1209675"/>
                <a:gd name="connsiteX5" fmla="*/ 1381125 w 1381125"/>
                <a:gd name="connsiteY5" fmla="*/ 828675 h 1209675"/>
                <a:gd name="connsiteX6" fmla="*/ 1123950 w 1381125"/>
                <a:gd name="connsiteY6" fmla="*/ 676275 h 1209675"/>
                <a:gd name="connsiteX7" fmla="*/ 838200 w 1381125"/>
                <a:gd name="connsiteY7" fmla="*/ 400050 h 1209675"/>
                <a:gd name="connsiteX8" fmla="*/ 447675 w 1381125"/>
                <a:gd name="connsiteY8" fmla="*/ 219075 h 1209675"/>
                <a:gd name="connsiteX9" fmla="*/ 114300 w 1381125"/>
                <a:gd name="connsiteY9" fmla="*/ 0 h 1209675"/>
                <a:gd name="connsiteX10" fmla="*/ 57150 w 1381125"/>
                <a:gd name="connsiteY10" fmla="*/ 247650 h 1209675"/>
                <a:gd name="connsiteX0" fmla="*/ 0 w 1381125"/>
                <a:gd name="connsiteY0" fmla="*/ 228600 h 1209675"/>
                <a:gd name="connsiteX1" fmla="*/ 285750 w 1381125"/>
                <a:gd name="connsiteY1" fmla="*/ 381000 h 1209675"/>
                <a:gd name="connsiteX2" fmla="*/ 581025 w 1381125"/>
                <a:gd name="connsiteY2" fmla="*/ 676275 h 1209675"/>
                <a:gd name="connsiteX3" fmla="*/ 847725 w 1381125"/>
                <a:gd name="connsiteY3" fmla="*/ 952500 h 1209675"/>
                <a:gd name="connsiteX4" fmla="*/ 1257300 w 1381125"/>
                <a:gd name="connsiteY4" fmla="*/ 1209675 h 1209675"/>
                <a:gd name="connsiteX5" fmla="*/ 1381125 w 1381125"/>
                <a:gd name="connsiteY5" fmla="*/ 828675 h 1209675"/>
                <a:gd name="connsiteX6" fmla="*/ 1123950 w 1381125"/>
                <a:gd name="connsiteY6" fmla="*/ 676275 h 1209675"/>
                <a:gd name="connsiteX7" fmla="*/ 838200 w 1381125"/>
                <a:gd name="connsiteY7" fmla="*/ 400050 h 1209675"/>
                <a:gd name="connsiteX8" fmla="*/ 447675 w 1381125"/>
                <a:gd name="connsiteY8" fmla="*/ 219075 h 1209675"/>
                <a:gd name="connsiteX9" fmla="*/ 114300 w 1381125"/>
                <a:gd name="connsiteY9" fmla="*/ 0 h 1209675"/>
                <a:gd name="connsiteX10" fmla="*/ 7620 w 1381125"/>
                <a:gd name="connsiteY10" fmla="*/ 224790 h 1209675"/>
                <a:gd name="connsiteX0" fmla="*/ 0 w 1381125"/>
                <a:gd name="connsiteY0" fmla="*/ 228600 h 1209675"/>
                <a:gd name="connsiteX1" fmla="*/ 285750 w 1381125"/>
                <a:gd name="connsiteY1" fmla="*/ 381000 h 1209675"/>
                <a:gd name="connsiteX2" fmla="*/ 581025 w 1381125"/>
                <a:gd name="connsiteY2" fmla="*/ 676275 h 1209675"/>
                <a:gd name="connsiteX3" fmla="*/ 847725 w 1381125"/>
                <a:gd name="connsiteY3" fmla="*/ 952500 h 1209675"/>
                <a:gd name="connsiteX4" fmla="*/ 1257300 w 1381125"/>
                <a:gd name="connsiteY4" fmla="*/ 1209675 h 1209675"/>
                <a:gd name="connsiteX5" fmla="*/ 1381125 w 1381125"/>
                <a:gd name="connsiteY5" fmla="*/ 828675 h 1209675"/>
                <a:gd name="connsiteX6" fmla="*/ 1123950 w 1381125"/>
                <a:gd name="connsiteY6" fmla="*/ 676275 h 1209675"/>
                <a:gd name="connsiteX7" fmla="*/ 838200 w 1381125"/>
                <a:gd name="connsiteY7" fmla="*/ 400050 h 1209675"/>
                <a:gd name="connsiteX8" fmla="*/ 447675 w 1381125"/>
                <a:gd name="connsiteY8" fmla="*/ 219075 h 1209675"/>
                <a:gd name="connsiteX9" fmla="*/ 114300 w 1381125"/>
                <a:gd name="connsiteY9" fmla="*/ 0 h 1209675"/>
                <a:gd name="connsiteX10" fmla="*/ 7620 w 1381125"/>
                <a:gd name="connsiteY10" fmla="*/ 194310 h 1209675"/>
                <a:gd name="connsiteX0" fmla="*/ 3810 w 1384935"/>
                <a:gd name="connsiteY0" fmla="*/ 228600 h 1209675"/>
                <a:gd name="connsiteX1" fmla="*/ 289560 w 1384935"/>
                <a:gd name="connsiteY1" fmla="*/ 381000 h 1209675"/>
                <a:gd name="connsiteX2" fmla="*/ 584835 w 1384935"/>
                <a:gd name="connsiteY2" fmla="*/ 676275 h 1209675"/>
                <a:gd name="connsiteX3" fmla="*/ 851535 w 1384935"/>
                <a:gd name="connsiteY3" fmla="*/ 952500 h 1209675"/>
                <a:gd name="connsiteX4" fmla="*/ 1261110 w 1384935"/>
                <a:gd name="connsiteY4" fmla="*/ 1209675 h 1209675"/>
                <a:gd name="connsiteX5" fmla="*/ 1384935 w 1384935"/>
                <a:gd name="connsiteY5" fmla="*/ 828675 h 1209675"/>
                <a:gd name="connsiteX6" fmla="*/ 1127760 w 1384935"/>
                <a:gd name="connsiteY6" fmla="*/ 676275 h 1209675"/>
                <a:gd name="connsiteX7" fmla="*/ 842010 w 1384935"/>
                <a:gd name="connsiteY7" fmla="*/ 400050 h 1209675"/>
                <a:gd name="connsiteX8" fmla="*/ 451485 w 1384935"/>
                <a:gd name="connsiteY8" fmla="*/ 219075 h 1209675"/>
                <a:gd name="connsiteX9" fmla="*/ 118110 w 1384935"/>
                <a:gd name="connsiteY9" fmla="*/ 0 h 1209675"/>
                <a:gd name="connsiteX10" fmla="*/ 0 w 1384935"/>
                <a:gd name="connsiteY10" fmla="*/ 236220 h 1209675"/>
                <a:gd name="connsiteX0" fmla="*/ 7620 w 1388745"/>
                <a:gd name="connsiteY0" fmla="*/ 228600 h 1209675"/>
                <a:gd name="connsiteX1" fmla="*/ 293370 w 1388745"/>
                <a:gd name="connsiteY1" fmla="*/ 381000 h 1209675"/>
                <a:gd name="connsiteX2" fmla="*/ 588645 w 1388745"/>
                <a:gd name="connsiteY2" fmla="*/ 676275 h 1209675"/>
                <a:gd name="connsiteX3" fmla="*/ 855345 w 1388745"/>
                <a:gd name="connsiteY3" fmla="*/ 952500 h 1209675"/>
                <a:gd name="connsiteX4" fmla="*/ 1264920 w 1388745"/>
                <a:gd name="connsiteY4" fmla="*/ 1209675 h 1209675"/>
                <a:gd name="connsiteX5" fmla="*/ 1388745 w 1388745"/>
                <a:gd name="connsiteY5" fmla="*/ 828675 h 1209675"/>
                <a:gd name="connsiteX6" fmla="*/ 1131570 w 1388745"/>
                <a:gd name="connsiteY6" fmla="*/ 676275 h 1209675"/>
                <a:gd name="connsiteX7" fmla="*/ 845820 w 1388745"/>
                <a:gd name="connsiteY7" fmla="*/ 400050 h 1209675"/>
                <a:gd name="connsiteX8" fmla="*/ 455295 w 1388745"/>
                <a:gd name="connsiteY8" fmla="*/ 219075 h 1209675"/>
                <a:gd name="connsiteX9" fmla="*/ 121920 w 1388745"/>
                <a:gd name="connsiteY9" fmla="*/ 0 h 1209675"/>
                <a:gd name="connsiteX10" fmla="*/ 0 w 1388745"/>
                <a:gd name="connsiteY10" fmla="*/ 201930 h 1209675"/>
                <a:gd name="connsiteX0" fmla="*/ 7620 w 1388745"/>
                <a:gd name="connsiteY0" fmla="*/ 228600 h 1209675"/>
                <a:gd name="connsiteX1" fmla="*/ 293370 w 1388745"/>
                <a:gd name="connsiteY1" fmla="*/ 381000 h 1209675"/>
                <a:gd name="connsiteX2" fmla="*/ 588645 w 1388745"/>
                <a:gd name="connsiteY2" fmla="*/ 676275 h 1209675"/>
                <a:gd name="connsiteX3" fmla="*/ 855345 w 1388745"/>
                <a:gd name="connsiteY3" fmla="*/ 952500 h 1209675"/>
                <a:gd name="connsiteX4" fmla="*/ 1264920 w 1388745"/>
                <a:gd name="connsiteY4" fmla="*/ 1209675 h 1209675"/>
                <a:gd name="connsiteX5" fmla="*/ 1388745 w 1388745"/>
                <a:gd name="connsiteY5" fmla="*/ 828675 h 1209675"/>
                <a:gd name="connsiteX6" fmla="*/ 1131570 w 1388745"/>
                <a:gd name="connsiteY6" fmla="*/ 676275 h 1209675"/>
                <a:gd name="connsiteX7" fmla="*/ 845820 w 1388745"/>
                <a:gd name="connsiteY7" fmla="*/ 400050 h 1209675"/>
                <a:gd name="connsiteX8" fmla="*/ 455295 w 1388745"/>
                <a:gd name="connsiteY8" fmla="*/ 219075 h 1209675"/>
                <a:gd name="connsiteX9" fmla="*/ 121920 w 1388745"/>
                <a:gd name="connsiteY9" fmla="*/ 0 h 1209675"/>
                <a:gd name="connsiteX10" fmla="*/ 0 w 1388745"/>
                <a:gd name="connsiteY10" fmla="*/ 201930 h 1209675"/>
                <a:gd name="connsiteX0" fmla="*/ 7620 w 1388745"/>
                <a:gd name="connsiteY0" fmla="*/ 228600 h 1209675"/>
                <a:gd name="connsiteX1" fmla="*/ 243840 w 1388745"/>
                <a:gd name="connsiteY1" fmla="*/ 377190 h 1209675"/>
                <a:gd name="connsiteX2" fmla="*/ 588645 w 1388745"/>
                <a:gd name="connsiteY2" fmla="*/ 676275 h 1209675"/>
                <a:gd name="connsiteX3" fmla="*/ 855345 w 1388745"/>
                <a:gd name="connsiteY3" fmla="*/ 952500 h 1209675"/>
                <a:gd name="connsiteX4" fmla="*/ 1264920 w 1388745"/>
                <a:gd name="connsiteY4" fmla="*/ 1209675 h 1209675"/>
                <a:gd name="connsiteX5" fmla="*/ 1388745 w 1388745"/>
                <a:gd name="connsiteY5" fmla="*/ 828675 h 1209675"/>
                <a:gd name="connsiteX6" fmla="*/ 1131570 w 1388745"/>
                <a:gd name="connsiteY6" fmla="*/ 676275 h 1209675"/>
                <a:gd name="connsiteX7" fmla="*/ 845820 w 1388745"/>
                <a:gd name="connsiteY7" fmla="*/ 400050 h 1209675"/>
                <a:gd name="connsiteX8" fmla="*/ 455295 w 1388745"/>
                <a:gd name="connsiteY8" fmla="*/ 219075 h 1209675"/>
                <a:gd name="connsiteX9" fmla="*/ 121920 w 1388745"/>
                <a:gd name="connsiteY9" fmla="*/ 0 h 1209675"/>
                <a:gd name="connsiteX10" fmla="*/ 0 w 1388745"/>
                <a:gd name="connsiteY10" fmla="*/ 201930 h 1209675"/>
                <a:gd name="connsiteX0" fmla="*/ 7620 w 1388745"/>
                <a:gd name="connsiteY0" fmla="*/ 228600 h 1209675"/>
                <a:gd name="connsiteX1" fmla="*/ 243840 w 1388745"/>
                <a:gd name="connsiteY1" fmla="*/ 377190 h 1209675"/>
                <a:gd name="connsiteX2" fmla="*/ 588645 w 1388745"/>
                <a:gd name="connsiteY2" fmla="*/ 676275 h 1209675"/>
                <a:gd name="connsiteX3" fmla="*/ 855345 w 1388745"/>
                <a:gd name="connsiteY3" fmla="*/ 952500 h 1209675"/>
                <a:gd name="connsiteX4" fmla="*/ 1264920 w 1388745"/>
                <a:gd name="connsiteY4" fmla="*/ 1209675 h 1209675"/>
                <a:gd name="connsiteX5" fmla="*/ 1388745 w 1388745"/>
                <a:gd name="connsiteY5" fmla="*/ 828675 h 1209675"/>
                <a:gd name="connsiteX6" fmla="*/ 1131570 w 1388745"/>
                <a:gd name="connsiteY6" fmla="*/ 676275 h 1209675"/>
                <a:gd name="connsiteX7" fmla="*/ 845820 w 1388745"/>
                <a:gd name="connsiteY7" fmla="*/ 400050 h 1209675"/>
                <a:gd name="connsiteX8" fmla="*/ 455295 w 1388745"/>
                <a:gd name="connsiteY8" fmla="*/ 219075 h 1209675"/>
                <a:gd name="connsiteX9" fmla="*/ 121920 w 1388745"/>
                <a:gd name="connsiteY9" fmla="*/ 0 h 1209675"/>
                <a:gd name="connsiteX10" fmla="*/ 0 w 1388745"/>
                <a:gd name="connsiteY10" fmla="*/ 201930 h 1209675"/>
                <a:gd name="connsiteX0" fmla="*/ 7620 w 1388745"/>
                <a:gd name="connsiteY0" fmla="*/ 228600 h 1209675"/>
                <a:gd name="connsiteX1" fmla="*/ 243840 w 1388745"/>
                <a:gd name="connsiteY1" fmla="*/ 377190 h 1209675"/>
                <a:gd name="connsiteX2" fmla="*/ 588645 w 1388745"/>
                <a:gd name="connsiteY2" fmla="*/ 676275 h 1209675"/>
                <a:gd name="connsiteX3" fmla="*/ 855345 w 1388745"/>
                <a:gd name="connsiteY3" fmla="*/ 952500 h 1209675"/>
                <a:gd name="connsiteX4" fmla="*/ 1264920 w 1388745"/>
                <a:gd name="connsiteY4" fmla="*/ 1209675 h 1209675"/>
                <a:gd name="connsiteX5" fmla="*/ 1388745 w 1388745"/>
                <a:gd name="connsiteY5" fmla="*/ 828675 h 1209675"/>
                <a:gd name="connsiteX6" fmla="*/ 1131570 w 1388745"/>
                <a:gd name="connsiteY6" fmla="*/ 676275 h 1209675"/>
                <a:gd name="connsiteX7" fmla="*/ 845820 w 1388745"/>
                <a:gd name="connsiteY7" fmla="*/ 400050 h 1209675"/>
                <a:gd name="connsiteX8" fmla="*/ 455295 w 1388745"/>
                <a:gd name="connsiteY8" fmla="*/ 219075 h 1209675"/>
                <a:gd name="connsiteX9" fmla="*/ 121920 w 1388745"/>
                <a:gd name="connsiteY9" fmla="*/ 0 h 1209675"/>
                <a:gd name="connsiteX10" fmla="*/ 0 w 1388745"/>
                <a:gd name="connsiteY10" fmla="*/ 201930 h 1209675"/>
                <a:gd name="connsiteX0" fmla="*/ 7620 w 1388745"/>
                <a:gd name="connsiteY0" fmla="*/ 228600 h 1209675"/>
                <a:gd name="connsiteX1" fmla="*/ 243840 w 1388745"/>
                <a:gd name="connsiteY1" fmla="*/ 377190 h 1209675"/>
                <a:gd name="connsiteX2" fmla="*/ 588645 w 1388745"/>
                <a:gd name="connsiteY2" fmla="*/ 676275 h 1209675"/>
                <a:gd name="connsiteX3" fmla="*/ 855345 w 1388745"/>
                <a:gd name="connsiteY3" fmla="*/ 952500 h 1209675"/>
                <a:gd name="connsiteX4" fmla="*/ 1264920 w 1388745"/>
                <a:gd name="connsiteY4" fmla="*/ 1209675 h 1209675"/>
                <a:gd name="connsiteX5" fmla="*/ 1388745 w 1388745"/>
                <a:gd name="connsiteY5" fmla="*/ 828675 h 1209675"/>
                <a:gd name="connsiteX6" fmla="*/ 1131570 w 1388745"/>
                <a:gd name="connsiteY6" fmla="*/ 676275 h 1209675"/>
                <a:gd name="connsiteX7" fmla="*/ 845820 w 1388745"/>
                <a:gd name="connsiteY7" fmla="*/ 400050 h 1209675"/>
                <a:gd name="connsiteX8" fmla="*/ 455295 w 1388745"/>
                <a:gd name="connsiteY8" fmla="*/ 219075 h 1209675"/>
                <a:gd name="connsiteX9" fmla="*/ 121920 w 1388745"/>
                <a:gd name="connsiteY9" fmla="*/ 0 h 1209675"/>
                <a:gd name="connsiteX10" fmla="*/ 0 w 1388745"/>
                <a:gd name="connsiteY10" fmla="*/ 201930 h 1209675"/>
                <a:gd name="connsiteX0" fmla="*/ 7620 w 1388745"/>
                <a:gd name="connsiteY0" fmla="*/ 228600 h 1209675"/>
                <a:gd name="connsiteX1" fmla="*/ 243840 w 1388745"/>
                <a:gd name="connsiteY1" fmla="*/ 377190 h 1209675"/>
                <a:gd name="connsiteX2" fmla="*/ 588645 w 1388745"/>
                <a:gd name="connsiteY2" fmla="*/ 676275 h 1209675"/>
                <a:gd name="connsiteX3" fmla="*/ 855345 w 1388745"/>
                <a:gd name="connsiteY3" fmla="*/ 952500 h 1209675"/>
                <a:gd name="connsiteX4" fmla="*/ 1264920 w 1388745"/>
                <a:gd name="connsiteY4" fmla="*/ 1209675 h 1209675"/>
                <a:gd name="connsiteX5" fmla="*/ 1388745 w 1388745"/>
                <a:gd name="connsiteY5" fmla="*/ 828675 h 1209675"/>
                <a:gd name="connsiteX6" fmla="*/ 1131570 w 1388745"/>
                <a:gd name="connsiteY6" fmla="*/ 676275 h 1209675"/>
                <a:gd name="connsiteX7" fmla="*/ 845820 w 1388745"/>
                <a:gd name="connsiteY7" fmla="*/ 400050 h 1209675"/>
                <a:gd name="connsiteX8" fmla="*/ 455295 w 1388745"/>
                <a:gd name="connsiteY8" fmla="*/ 219075 h 1209675"/>
                <a:gd name="connsiteX9" fmla="*/ 121920 w 1388745"/>
                <a:gd name="connsiteY9" fmla="*/ 0 h 1209675"/>
                <a:gd name="connsiteX10" fmla="*/ 0 w 1388745"/>
                <a:gd name="connsiteY10" fmla="*/ 201930 h 1209675"/>
                <a:gd name="connsiteX0" fmla="*/ 7620 w 1388745"/>
                <a:gd name="connsiteY0" fmla="*/ 228600 h 1209675"/>
                <a:gd name="connsiteX1" fmla="*/ 243840 w 1388745"/>
                <a:gd name="connsiteY1" fmla="*/ 377190 h 1209675"/>
                <a:gd name="connsiteX2" fmla="*/ 588645 w 1388745"/>
                <a:gd name="connsiteY2" fmla="*/ 676275 h 1209675"/>
                <a:gd name="connsiteX3" fmla="*/ 855345 w 1388745"/>
                <a:gd name="connsiteY3" fmla="*/ 952500 h 1209675"/>
                <a:gd name="connsiteX4" fmla="*/ 1264920 w 1388745"/>
                <a:gd name="connsiteY4" fmla="*/ 1209675 h 1209675"/>
                <a:gd name="connsiteX5" fmla="*/ 1388745 w 1388745"/>
                <a:gd name="connsiteY5" fmla="*/ 828675 h 1209675"/>
                <a:gd name="connsiteX6" fmla="*/ 1131570 w 1388745"/>
                <a:gd name="connsiteY6" fmla="*/ 676275 h 1209675"/>
                <a:gd name="connsiteX7" fmla="*/ 845820 w 1388745"/>
                <a:gd name="connsiteY7" fmla="*/ 400050 h 1209675"/>
                <a:gd name="connsiteX8" fmla="*/ 455295 w 1388745"/>
                <a:gd name="connsiteY8" fmla="*/ 219075 h 1209675"/>
                <a:gd name="connsiteX9" fmla="*/ 121920 w 1388745"/>
                <a:gd name="connsiteY9" fmla="*/ 0 h 1209675"/>
                <a:gd name="connsiteX10" fmla="*/ 0 w 1388745"/>
                <a:gd name="connsiteY10" fmla="*/ 201930 h 1209675"/>
                <a:gd name="connsiteX0" fmla="*/ 7620 w 1388745"/>
                <a:gd name="connsiteY0" fmla="*/ 228600 h 1209675"/>
                <a:gd name="connsiteX1" fmla="*/ 243840 w 1388745"/>
                <a:gd name="connsiteY1" fmla="*/ 377190 h 1209675"/>
                <a:gd name="connsiteX2" fmla="*/ 588645 w 1388745"/>
                <a:gd name="connsiteY2" fmla="*/ 676275 h 1209675"/>
                <a:gd name="connsiteX3" fmla="*/ 855345 w 1388745"/>
                <a:gd name="connsiteY3" fmla="*/ 952500 h 1209675"/>
                <a:gd name="connsiteX4" fmla="*/ 1264920 w 1388745"/>
                <a:gd name="connsiteY4" fmla="*/ 1209675 h 1209675"/>
                <a:gd name="connsiteX5" fmla="*/ 1388745 w 1388745"/>
                <a:gd name="connsiteY5" fmla="*/ 828675 h 1209675"/>
                <a:gd name="connsiteX6" fmla="*/ 1131570 w 1388745"/>
                <a:gd name="connsiteY6" fmla="*/ 676275 h 1209675"/>
                <a:gd name="connsiteX7" fmla="*/ 845820 w 1388745"/>
                <a:gd name="connsiteY7" fmla="*/ 400050 h 1209675"/>
                <a:gd name="connsiteX8" fmla="*/ 455295 w 1388745"/>
                <a:gd name="connsiteY8" fmla="*/ 219075 h 1209675"/>
                <a:gd name="connsiteX9" fmla="*/ 121920 w 1388745"/>
                <a:gd name="connsiteY9" fmla="*/ 0 h 1209675"/>
                <a:gd name="connsiteX10" fmla="*/ 0 w 1388745"/>
                <a:gd name="connsiteY10" fmla="*/ 201930 h 1209675"/>
                <a:gd name="connsiteX0" fmla="*/ 7620 w 1388745"/>
                <a:gd name="connsiteY0" fmla="*/ 228600 h 1209675"/>
                <a:gd name="connsiteX1" fmla="*/ 243840 w 1388745"/>
                <a:gd name="connsiteY1" fmla="*/ 377190 h 1209675"/>
                <a:gd name="connsiteX2" fmla="*/ 588645 w 1388745"/>
                <a:gd name="connsiteY2" fmla="*/ 676275 h 1209675"/>
                <a:gd name="connsiteX3" fmla="*/ 855345 w 1388745"/>
                <a:gd name="connsiteY3" fmla="*/ 952500 h 1209675"/>
                <a:gd name="connsiteX4" fmla="*/ 1264920 w 1388745"/>
                <a:gd name="connsiteY4" fmla="*/ 1209675 h 1209675"/>
                <a:gd name="connsiteX5" fmla="*/ 1388745 w 1388745"/>
                <a:gd name="connsiteY5" fmla="*/ 828675 h 1209675"/>
                <a:gd name="connsiteX6" fmla="*/ 1131570 w 1388745"/>
                <a:gd name="connsiteY6" fmla="*/ 676275 h 1209675"/>
                <a:gd name="connsiteX7" fmla="*/ 845820 w 1388745"/>
                <a:gd name="connsiteY7" fmla="*/ 400050 h 1209675"/>
                <a:gd name="connsiteX8" fmla="*/ 455295 w 1388745"/>
                <a:gd name="connsiteY8" fmla="*/ 219075 h 1209675"/>
                <a:gd name="connsiteX9" fmla="*/ 121920 w 1388745"/>
                <a:gd name="connsiteY9" fmla="*/ 0 h 1209675"/>
                <a:gd name="connsiteX10" fmla="*/ 0 w 1388745"/>
                <a:gd name="connsiteY10" fmla="*/ 201930 h 1209675"/>
                <a:gd name="connsiteX0" fmla="*/ 7620 w 1388745"/>
                <a:gd name="connsiteY0" fmla="*/ 228600 h 1106805"/>
                <a:gd name="connsiteX1" fmla="*/ 243840 w 1388745"/>
                <a:gd name="connsiteY1" fmla="*/ 377190 h 1106805"/>
                <a:gd name="connsiteX2" fmla="*/ 588645 w 1388745"/>
                <a:gd name="connsiteY2" fmla="*/ 676275 h 1106805"/>
                <a:gd name="connsiteX3" fmla="*/ 855345 w 1388745"/>
                <a:gd name="connsiteY3" fmla="*/ 952500 h 1106805"/>
                <a:gd name="connsiteX4" fmla="*/ 1268730 w 1388745"/>
                <a:gd name="connsiteY4" fmla="*/ 1106805 h 1106805"/>
                <a:gd name="connsiteX5" fmla="*/ 1388745 w 1388745"/>
                <a:gd name="connsiteY5" fmla="*/ 828675 h 1106805"/>
                <a:gd name="connsiteX6" fmla="*/ 1131570 w 1388745"/>
                <a:gd name="connsiteY6" fmla="*/ 676275 h 1106805"/>
                <a:gd name="connsiteX7" fmla="*/ 845820 w 1388745"/>
                <a:gd name="connsiteY7" fmla="*/ 400050 h 1106805"/>
                <a:gd name="connsiteX8" fmla="*/ 455295 w 1388745"/>
                <a:gd name="connsiteY8" fmla="*/ 219075 h 1106805"/>
                <a:gd name="connsiteX9" fmla="*/ 121920 w 1388745"/>
                <a:gd name="connsiteY9" fmla="*/ 0 h 1106805"/>
                <a:gd name="connsiteX10" fmla="*/ 0 w 1388745"/>
                <a:gd name="connsiteY10" fmla="*/ 201930 h 1106805"/>
                <a:gd name="connsiteX0" fmla="*/ 7620 w 1388745"/>
                <a:gd name="connsiteY0" fmla="*/ 228600 h 1161688"/>
                <a:gd name="connsiteX1" fmla="*/ 243840 w 1388745"/>
                <a:gd name="connsiteY1" fmla="*/ 377190 h 1161688"/>
                <a:gd name="connsiteX2" fmla="*/ 588645 w 1388745"/>
                <a:gd name="connsiteY2" fmla="*/ 676275 h 1161688"/>
                <a:gd name="connsiteX3" fmla="*/ 855345 w 1388745"/>
                <a:gd name="connsiteY3" fmla="*/ 952500 h 1161688"/>
                <a:gd name="connsiteX4" fmla="*/ 1268730 w 1388745"/>
                <a:gd name="connsiteY4" fmla="*/ 1106805 h 1161688"/>
                <a:gd name="connsiteX5" fmla="*/ 1388745 w 1388745"/>
                <a:gd name="connsiteY5" fmla="*/ 828675 h 1161688"/>
                <a:gd name="connsiteX6" fmla="*/ 1131570 w 1388745"/>
                <a:gd name="connsiteY6" fmla="*/ 676275 h 1161688"/>
                <a:gd name="connsiteX7" fmla="*/ 845820 w 1388745"/>
                <a:gd name="connsiteY7" fmla="*/ 400050 h 1161688"/>
                <a:gd name="connsiteX8" fmla="*/ 455295 w 1388745"/>
                <a:gd name="connsiteY8" fmla="*/ 219075 h 1161688"/>
                <a:gd name="connsiteX9" fmla="*/ 121920 w 1388745"/>
                <a:gd name="connsiteY9" fmla="*/ 0 h 1161688"/>
                <a:gd name="connsiteX10" fmla="*/ 0 w 1388745"/>
                <a:gd name="connsiteY10" fmla="*/ 201930 h 1161688"/>
                <a:gd name="connsiteX0" fmla="*/ 7620 w 1388745"/>
                <a:gd name="connsiteY0" fmla="*/ 228600 h 1161688"/>
                <a:gd name="connsiteX1" fmla="*/ 243840 w 1388745"/>
                <a:gd name="connsiteY1" fmla="*/ 377190 h 1161688"/>
                <a:gd name="connsiteX2" fmla="*/ 588645 w 1388745"/>
                <a:gd name="connsiteY2" fmla="*/ 676275 h 1161688"/>
                <a:gd name="connsiteX3" fmla="*/ 855345 w 1388745"/>
                <a:gd name="connsiteY3" fmla="*/ 952500 h 1161688"/>
                <a:gd name="connsiteX4" fmla="*/ 1268730 w 1388745"/>
                <a:gd name="connsiteY4" fmla="*/ 1106805 h 1161688"/>
                <a:gd name="connsiteX5" fmla="*/ 1388745 w 1388745"/>
                <a:gd name="connsiteY5" fmla="*/ 828675 h 1161688"/>
                <a:gd name="connsiteX6" fmla="*/ 1131570 w 1388745"/>
                <a:gd name="connsiteY6" fmla="*/ 676275 h 1161688"/>
                <a:gd name="connsiteX7" fmla="*/ 845820 w 1388745"/>
                <a:gd name="connsiteY7" fmla="*/ 400050 h 1161688"/>
                <a:gd name="connsiteX8" fmla="*/ 455295 w 1388745"/>
                <a:gd name="connsiteY8" fmla="*/ 219075 h 1161688"/>
                <a:gd name="connsiteX9" fmla="*/ 121920 w 1388745"/>
                <a:gd name="connsiteY9" fmla="*/ 0 h 1161688"/>
                <a:gd name="connsiteX10" fmla="*/ 0 w 1388745"/>
                <a:gd name="connsiteY10" fmla="*/ 201930 h 1161688"/>
                <a:gd name="connsiteX0" fmla="*/ 7620 w 1397320"/>
                <a:gd name="connsiteY0" fmla="*/ 228600 h 1161688"/>
                <a:gd name="connsiteX1" fmla="*/ 243840 w 1397320"/>
                <a:gd name="connsiteY1" fmla="*/ 377190 h 1161688"/>
                <a:gd name="connsiteX2" fmla="*/ 588645 w 1397320"/>
                <a:gd name="connsiteY2" fmla="*/ 676275 h 1161688"/>
                <a:gd name="connsiteX3" fmla="*/ 855345 w 1397320"/>
                <a:gd name="connsiteY3" fmla="*/ 952500 h 1161688"/>
                <a:gd name="connsiteX4" fmla="*/ 1268730 w 1397320"/>
                <a:gd name="connsiteY4" fmla="*/ 1106805 h 1161688"/>
                <a:gd name="connsiteX5" fmla="*/ 1388745 w 1397320"/>
                <a:gd name="connsiteY5" fmla="*/ 828675 h 1161688"/>
                <a:gd name="connsiteX6" fmla="*/ 1131570 w 1397320"/>
                <a:gd name="connsiteY6" fmla="*/ 676275 h 1161688"/>
                <a:gd name="connsiteX7" fmla="*/ 845820 w 1397320"/>
                <a:gd name="connsiteY7" fmla="*/ 400050 h 1161688"/>
                <a:gd name="connsiteX8" fmla="*/ 455295 w 1397320"/>
                <a:gd name="connsiteY8" fmla="*/ 219075 h 1161688"/>
                <a:gd name="connsiteX9" fmla="*/ 121920 w 1397320"/>
                <a:gd name="connsiteY9" fmla="*/ 0 h 1161688"/>
                <a:gd name="connsiteX10" fmla="*/ 0 w 1397320"/>
                <a:gd name="connsiteY10" fmla="*/ 201930 h 1161688"/>
                <a:gd name="connsiteX0" fmla="*/ 7620 w 1397320"/>
                <a:gd name="connsiteY0" fmla="*/ 228600 h 1161688"/>
                <a:gd name="connsiteX1" fmla="*/ 243840 w 1397320"/>
                <a:gd name="connsiteY1" fmla="*/ 377190 h 1161688"/>
                <a:gd name="connsiteX2" fmla="*/ 588645 w 1397320"/>
                <a:gd name="connsiteY2" fmla="*/ 676275 h 1161688"/>
                <a:gd name="connsiteX3" fmla="*/ 855345 w 1397320"/>
                <a:gd name="connsiteY3" fmla="*/ 952500 h 1161688"/>
                <a:gd name="connsiteX4" fmla="*/ 1268730 w 1397320"/>
                <a:gd name="connsiteY4" fmla="*/ 1106805 h 1161688"/>
                <a:gd name="connsiteX5" fmla="*/ 1388745 w 1397320"/>
                <a:gd name="connsiteY5" fmla="*/ 828675 h 1161688"/>
                <a:gd name="connsiteX6" fmla="*/ 1131570 w 1397320"/>
                <a:gd name="connsiteY6" fmla="*/ 676275 h 1161688"/>
                <a:gd name="connsiteX7" fmla="*/ 845820 w 1397320"/>
                <a:gd name="connsiteY7" fmla="*/ 400050 h 1161688"/>
                <a:gd name="connsiteX8" fmla="*/ 455295 w 1397320"/>
                <a:gd name="connsiteY8" fmla="*/ 219075 h 1161688"/>
                <a:gd name="connsiteX9" fmla="*/ 121920 w 1397320"/>
                <a:gd name="connsiteY9" fmla="*/ 0 h 1161688"/>
                <a:gd name="connsiteX10" fmla="*/ 0 w 1397320"/>
                <a:gd name="connsiteY10" fmla="*/ 201930 h 1161688"/>
                <a:gd name="connsiteX0" fmla="*/ 7620 w 1397320"/>
                <a:gd name="connsiteY0" fmla="*/ 228600 h 1161688"/>
                <a:gd name="connsiteX1" fmla="*/ 243840 w 1397320"/>
                <a:gd name="connsiteY1" fmla="*/ 377190 h 1161688"/>
                <a:gd name="connsiteX2" fmla="*/ 588645 w 1397320"/>
                <a:gd name="connsiteY2" fmla="*/ 676275 h 1161688"/>
                <a:gd name="connsiteX3" fmla="*/ 855345 w 1397320"/>
                <a:gd name="connsiteY3" fmla="*/ 952500 h 1161688"/>
                <a:gd name="connsiteX4" fmla="*/ 1268730 w 1397320"/>
                <a:gd name="connsiteY4" fmla="*/ 1106805 h 1161688"/>
                <a:gd name="connsiteX5" fmla="*/ 1388745 w 1397320"/>
                <a:gd name="connsiteY5" fmla="*/ 828675 h 1161688"/>
                <a:gd name="connsiteX6" fmla="*/ 1131570 w 1397320"/>
                <a:gd name="connsiteY6" fmla="*/ 676275 h 1161688"/>
                <a:gd name="connsiteX7" fmla="*/ 845820 w 1397320"/>
                <a:gd name="connsiteY7" fmla="*/ 400050 h 1161688"/>
                <a:gd name="connsiteX8" fmla="*/ 455295 w 1397320"/>
                <a:gd name="connsiteY8" fmla="*/ 219075 h 1161688"/>
                <a:gd name="connsiteX9" fmla="*/ 121920 w 1397320"/>
                <a:gd name="connsiteY9" fmla="*/ 0 h 1161688"/>
                <a:gd name="connsiteX10" fmla="*/ 0 w 1397320"/>
                <a:gd name="connsiteY10" fmla="*/ 201930 h 1161688"/>
                <a:gd name="connsiteX0" fmla="*/ 7620 w 1376446"/>
                <a:gd name="connsiteY0" fmla="*/ 228600 h 1161688"/>
                <a:gd name="connsiteX1" fmla="*/ 243840 w 1376446"/>
                <a:gd name="connsiteY1" fmla="*/ 377190 h 1161688"/>
                <a:gd name="connsiteX2" fmla="*/ 588645 w 1376446"/>
                <a:gd name="connsiteY2" fmla="*/ 676275 h 1161688"/>
                <a:gd name="connsiteX3" fmla="*/ 855345 w 1376446"/>
                <a:gd name="connsiteY3" fmla="*/ 952500 h 1161688"/>
                <a:gd name="connsiteX4" fmla="*/ 1268730 w 1376446"/>
                <a:gd name="connsiteY4" fmla="*/ 1106805 h 1161688"/>
                <a:gd name="connsiteX5" fmla="*/ 1365885 w 1376446"/>
                <a:gd name="connsiteY5" fmla="*/ 859155 h 1161688"/>
                <a:gd name="connsiteX6" fmla="*/ 1131570 w 1376446"/>
                <a:gd name="connsiteY6" fmla="*/ 676275 h 1161688"/>
                <a:gd name="connsiteX7" fmla="*/ 845820 w 1376446"/>
                <a:gd name="connsiteY7" fmla="*/ 400050 h 1161688"/>
                <a:gd name="connsiteX8" fmla="*/ 455295 w 1376446"/>
                <a:gd name="connsiteY8" fmla="*/ 219075 h 1161688"/>
                <a:gd name="connsiteX9" fmla="*/ 121920 w 1376446"/>
                <a:gd name="connsiteY9" fmla="*/ 0 h 1161688"/>
                <a:gd name="connsiteX10" fmla="*/ 0 w 1376446"/>
                <a:gd name="connsiteY10" fmla="*/ 201930 h 1161688"/>
                <a:gd name="connsiteX0" fmla="*/ 7620 w 1365973"/>
                <a:gd name="connsiteY0" fmla="*/ 228600 h 1161688"/>
                <a:gd name="connsiteX1" fmla="*/ 243840 w 1365973"/>
                <a:gd name="connsiteY1" fmla="*/ 377190 h 1161688"/>
                <a:gd name="connsiteX2" fmla="*/ 588645 w 1365973"/>
                <a:gd name="connsiteY2" fmla="*/ 676275 h 1161688"/>
                <a:gd name="connsiteX3" fmla="*/ 855345 w 1365973"/>
                <a:gd name="connsiteY3" fmla="*/ 952500 h 1161688"/>
                <a:gd name="connsiteX4" fmla="*/ 1268730 w 1365973"/>
                <a:gd name="connsiteY4" fmla="*/ 1106805 h 1161688"/>
                <a:gd name="connsiteX5" fmla="*/ 1365885 w 1365973"/>
                <a:gd name="connsiteY5" fmla="*/ 859155 h 1161688"/>
                <a:gd name="connsiteX6" fmla="*/ 1131570 w 1365973"/>
                <a:gd name="connsiteY6" fmla="*/ 676275 h 1161688"/>
                <a:gd name="connsiteX7" fmla="*/ 845820 w 1365973"/>
                <a:gd name="connsiteY7" fmla="*/ 400050 h 1161688"/>
                <a:gd name="connsiteX8" fmla="*/ 455295 w 1365973"/>
                <a:gd name="connsiteY8" fmla="*/ 219075 h 1161688"/>
                <a:gd name="connsiteX9" fmla="*/ 121920 w 1365973"/>
                <a:gd name="connsiteY9" fmla="*/ 0 h 1161688"/>
                <a:gd name="connsiteX10" fmla="*/ 0 w 1365973"/>
                <a:gd name="connsiteY10" fmla="*/ 201930 h 1161688"/>
                <a:gd name="connsiteX0" fmla="*/ 7620 w 1365973"/>
                <a:gd name="connsiteY0" fmla="*/ 228600 h 1161688"/>
                <a:gd name="connsiteX1" fmla="*/ 243840 w 1365973"/>
                <a:gd name="connsiteY1" fmla="*/ 377190 h 1161688"/>
                <a:gd name="connsiteX2" fmla="*/ 588645 w 1365973"/>
                <a:gd name="connsiteY2" fmla="*/ 676275 h 1161688"/>
                <a:gd name="connsiteX3" fmla="*/ 855345 w 1365973"/>
                <a:gd name="connsiteY3" fmla="*/ 952500 h 1161688"/>
                <a:gd name="connsiteX4" fmla="*/ 1268730 w 1365973"/>
                <a:gd name="connsiteY4" fmla="*/ 1106805 h 1161688"/>
                <a:gd name="connsiteX5" fmla="*/ 1365885 w 1365973"/>
                <a:gd name="connsiteY5" fmla="*/ 859155 h 1161688"/>
                <a:gd name="connsiteX6" fmla="*/ 1131570 w 1365973"/>
                <a:gd name="connsiteY6" fmla="*/ 676275 h 1161688"/>
                <a:gd name="connsiteX7" fmla="*/ 845820 w 1365973"/>
                <a:gd name="connsiteY7" fmla="*/ 400050 h 1161688"/>
                <a:gd name="connsiteX8" fmla="*/ 455295 w 1365973"/>
                <a:gd name="connsiteY8" fmla="*/ 219075 h 1161688"/>
                <a:gd name="connsiteX9" fmla="*/ 121920 w 1365973"/>
                <a:gd name="connsiteY9" fmla="*/ 0 h 1161688"/>
                <a:gd name="connsiteX10" fmla="*/ 0 w 1365973"/>
                <a:gd name="connsiteY10" fmla="*/ 201930 h 1161688"/>
                <a:gd name="connsiteX0" fmla="*/ 7620 w 1365973"/>
                <a:gd name="connsiteY0" fmla="*/ 228600 h 1161688"/>
                <a:gd name="connsiteX1" fmla="*/ 243840 w 1365973"/>
                <a:gd name="connsiteY1" fmla="*/ 377190 h 1161688"/>
                <a:gd name="connsiteX2" fmla="*/ 588645 w 1365973"/>
                <a:gd name="connsiteY2" fmla="*/ 676275 h 1161688"/>
                <a:gd name="connsiteX3" fmla="*/ 855345 w 1365973"/>
                <a:gd name="connsiteY3" fmla="*/ 952500 h 1161688"/>
                <a:gd name="connsiteX4" fmla="*/ 1268730 w 1365973"/>
                <a:gd name="connsiteY4" fmla="*/ 1106805 h 1161688"/>
                <a:gd name="connsiteX5" fmla="*/ 1365885 w 1365973"/>
                <a:gd name="connsiteY5" fmla="*/ 859155 h 1161688"/>
                <a:gd name="connsiteX6" fmla="*/ 1131570 w 1365973"/>
                <a:gd name="connsiteY6" fmla="*/ 676275 h 1161688"/>
                <a:gd name="connsiteX7" fmla="*/ 845820 w 1365973"/>
                <a:gd name="connsiteY7" fmla="*/ 400050 h 1161688"/>
                <a:gd name="connsiteX8" fmla="*/ 455295 w 1365973"/>
                <a:gd name="connsiteY8" fmla="*/ 219075 h 1161688"/>
                <a:gd name="connsiteX9" fmla="*/ 121920 w 1365973"/>
                <a:gd name="connsiteY9" fmla="*/ 0 h 1161688"/>
                <a:gd name="connsiteX10" fmla="*/ 0 w 1365973"/>
                <a:gd name="connsiteY10" fmla="*/ 201930 h 1161688"/>
                <a:gd name="connsiteX0" fmla="*/ 7620 w 1365973"/>
                <a:gd name="connsiteY0" fmla="*/ 228600 h 1161688"/>
                <a:gd name="connsiteX1" fmla="*/ 243840 w 1365973"/>
                <a:gd name="connsiteY1" fmla="*/ 377190 h 1161688"/>
                <a:gd name="connsiteX2" fmla="*/ 588645 w 1365973"/>
                <a:gd name="connsiteY2" fmla="*/ 676275 h 1161688"/>
                <a:gd name="connsiteX3" fmla="*/ 855345 w 1365973"/>
                <a:gd name="connsiteY3" fmla="*/ 952500 h 1161688"/>
                <a:gd name="connsiteX4" fmla="*/ 1268730 w 1365973"/>
                <a:gd name="connsiteY4" fmla="*/ 1106805 h 1161688"/>
                <a:gd name="connsiteX5" fmla="*/ 1365885 w 1365973"/>
                <a:gd name="connsiteY5" fmla="*/ 859155 h 1161688"/>
                <a:gd name="connsiteX6" fmla="*/ 1131570 w 1365973"/>
                <a:gd name="connsiteY6" fmla="*/ 718185 h 1161688"/>
                <a:gd name="connsiteX7" fmla="*/ 845820 w 1365973"/>
                <a:gd name="connsiteY7" fmla="*/ 400050 h 1161688"/>
                <a:gd name="connsiteX8" fmla="*/ 455295 w 1365973"/>
                <a:gd name="connsiteY8" fmla="*/ 219075 h 1161688"/>
                <a:gd name="connsiteX9" fmla="*/ 121920 w 1365973"/>
                <a:gd name="connsiteY9" fmla="*/ 0 h 1161688"/>
                <a:gd name="connsiteX10" fmla="*/ 0 w 1365973"/>
                <a:gd name="connsiteY10" fmla="*/ 201930 h 1161688"/>
                <a:gd name="connsiteX0" fmla="*/ 7620 w 1365973"/>
                <a:gd name="connsiteY0" fmla="*/ 228600 h 1161688"/>
                <a:gd name="connsiteX1" fmla="*/ 243840 w 1365973"/>
                <a:gd name="connsiteY1" fmla="*/ 377190 h 1161688"/>
                <a:gd name="connsiteX2" fmla="*/ 588645 w 1365973"/>
                <a:gd name="connsiteY2" fmla="*/ 676275 h 1161688"/>
                <a:gd name="connsiteX3" fmla="*/ 855345 w 1365973"/>
                <a:gd name="connsiteY3" fmla="*/ 952500 h 1161688"/>
                <a:gd name="connsiteX4" fmla="*/ 1268730 w 1365973"/>
                <a:gd name="connsiteY4" fmla="*/ 1106805 h 1161688"/>
                <a:gd name="connsiteX5" fmla="*/ 1365885 w 1365973"/>
                <a:gd name="connsiteY5" fmla="*/ 859155 h 1161688"/>
                <a:gd name="connsiteX6" fmla="*/ 1131570 w 1365973"/>
                <a:gd name="connsiteY6" fmla="*/ 718185 h 1161688"/>
                <a:gd name="connsiteX7" fmla="*/ 845820 w 1365973"/>
                <a:gd name="connsiteY7" fmla="*/ 400050 h 1161688"/>
                <a:gd name="connsiteX8" fmla="*/ 455295 w 1365973"/>
                <a:gd name="connsiteY8" fmla="*/ 219075 h 1161688"/>
                <a:gd name="connsiteX9" fmla="*/ 121920 w 1365973"/>
                <a:gd name="connsiteY9" fmla="*/ 0 h 1161688"/>
                <a:gd name="connsiteX10" fmla="*/ 0 w 1365973"/>
                <a:gd name="connsiteY10" fmla="*/ 201930 h 1161688"/>
                <a:gd name="connsiteX0" fmla="*/ 7620 w 1365973"/>
                <a:gd name="connsiteY0" fmla="*/ 228600 h 1161688"/>
                <a:gd name="connsiteX1" fmla="*/ 243840 w 1365973"/>
                <a:gd name="connsiteY1" fmla="*/ 377190 h 1161688"/>
                <a:gd name="connsiteX2" fmla="*/ 588645 w 1365973"/>
                <a:gd name="connsiteY2" fmla="*/ 676275 h 1161688"/>
                <a:gd name="connsiteX3" fmla="*/ 855345 w 1365973"/>
                <a:gd name="connsiteY3" fmla="*/ 952500 h 1161688"/>
                <a:gd name="connsiteX4" fmla="*/ 1268730 w 1365973"/>
                <a:gd name="connsiteY4" fmla="*/ 1106805 h 1161688"/>
                <a:gd name="connsiteX5" fmla="*/ 1365885 w 1365973"/>
                <a:gd name="connsiteY5" fmla="*/ 859155 h 1161688"/>
                <a:gd name="connsiteX6" fmla="*/ 1131570 w 1365973"/>
                <a:gd name="connsiteY6" fmla="*/ 718185 h 1161688"/>
                <a:gd name="connsiteX7" fmla="*/ 845820 w 1365973"/>
                <a:gd name="connsiteY7" fmla="*/ 400050 h 1161688"/>
                <a:gd name="connsiteX8" fmla="*/ 455295 w 1365973"/>
                <a:gd name="connsiteY8" fmla="*/ 219075 h 1161688"/>
                <a:gd name="connsiteX9" fmla="*/ 121920 w 1365973"/>
                <a:gd name="connsiteY9" fmla="*/ 0 h 1161688"/>
                <a:gd name="connsiteX10" fmla="*/ 0 w 1365973"/>
                <a:gd name="connsiteY10" fmla="*/ 201930 h 1161688"/>
                <a:gd name="connsiteX0" fmla="*/ 7620 w 1365973"/>
                <a:gd name="connsiteY0" fmla="*/ 228600 h 1161688"/>
                <a:gd name="connsiteX1" fmla="*/ 243840 w 1365973"/>
                <a:gd name="connsiteY1" fmla="*/ 377190 h 1161688"/>
                <a:gd name="connsiteX2" fmla="*/ 588645 w 1365973"/>
                <a:gd name="connsiteY2" fmla="*/ 676275 h 1161688"/>
                <a:gd name="connsiteX3" fmla="*/ 855345 w 1365973"/>
                <a:gd name="connsiteY3" fmla="*/ 952500 h 1161688"/>
                <a:gd name="connsiteX4" fmla="*/ 1268730 w 1365973"/>
                <a:gd name="connsiteY4" fmla="*/ 1106805 h 1161688"/>
                <a:gd name="connsiteX5" fmla="*/ 1365885 w 1365973"/>
                <a:gd name="connsiteY5" fmla="*/ 859155 h 1161688"/>
                <a:gd name="connsiteX6" fmla="*/ 1112520 w 1365973"/>
                <a:gd name="connsiteY6" fmla="*/ 702945 h 1161688"/>
                <a:gd name="connsiteX7" fmla="*/ 845820 w 1365973"/>
                <a:gd name="connsiteY7" fmla="*/ 400050 h 1161688"/>
                <a:gd name="connsiteX8" fmla="*/ 455295 w 1365973"/>
                <a:gd name="connsiteY8" fmla="*/ 219075 h 1161688"/>
                <a:gd name="connsiteX9" fmla="*/ 121920 w 1365973"/>
                <a:gd name="connsiteY9" fmla="*/ 0 h 1161688"/>
                <a:gd name="connsiteX10" fmla="*/ 0 w 1365973"/>
                <a:gd name="connsiteY10" fmla="*/ 201930 h 1161688"/>
                <a:gd name="connsiteX0" fmla="*/ 7620 w 1365973"/>
                <a:gd name="connsiteY0" fmla="*/ 228600 h 1161688"/>
                <a:gd name="connsiteX1" fmla="*/ 243840 w 1365973"/>
                <a:gd name="connsiteY1" fmla="*/ 377190 h 1161688"/>
                <a:gd name="connsiteX2" fmla="*/ 588645 w 1365973"/>
                <a:gd name="connsiteY2" fmla="*/ 676275 h 1161688"/>
                <a:gd name="connsiteX3" fmla="*/ 855345 w 1365973"/>
                <a:gd name="connsiteY3" fmla="*/ 952500 h 1161688"/>
                <a:gd name="connsiteX4" fmla="*/ 1268730 w 1365973"/>
                <a:gd name="connsiteY4" fmla="*/ 1106805 h 1161688"/>
                <a:gd name="connsiteX5" fmla="*/ 1365885 w 1365973"/>
                <a:gd name="connsiteY5" fmla="*/ 859155 h 1161688"/>
                <a:gd name="connsiteX6" fmla="*/ 1112520 w 1365973"/>
                <a:gd name="connsiteY6" fmla="*/ 702945 h 1161688"/>
                <a:gd name="connsiteX7" fmla="*/ 845820 w 1365973"/>
                <a:gd name="connsiteY7" fmla="*/ 400050 h 1161688"/>
                <a:gd name="connsiteX8" fmla="*/ 455295 w 1365973"/>
                <a:gd name="connsiteY8" fmla="*/ 219075 h 1161688"/>
                <a:gd name="connsiteX9" fmla="*/ 121920 w 1365973"/>
                <a:gd name="connsiteY9" fmla="*/ 0 h 1161688"/>
                <a:gd name="connsiteX10" fmla="*/ 0 w 1365973"/>
                <a:gd name="connsiteY10" fmla="*/ 201930 h 1161688"/>
                <a:gd name="connsiteX0" fmla="*/ 7620 w 1365973"/>
                <a:gd name="connsiteY0" fmla="*/ 228600 h 1161688"/>
                <a:gd name="connsiteX1" fmla="*/ 243840 w 1365973"/>
                <a:gd name="connsiteY1" fmla="*/ 377190 h 1161688"/>
                <a:gd name="connsiteX2" fmla="*/ 588645 w 1365973"/>
                <a:gd name="connsiteY2" fmla="*/ 676275 h 1161688"/>
                <a:gd name="connsiteX3" fmla="*/ 855345 w 1365973"/>
                <a:gd name="connsiteY3" fmla="*/ 952500 h 1161688"/>
                <a:gd name="connsiteX4" fmla="*/ 1268730 w 1365973"/>
                <a:gd name="connsiteY4" fmla="*/ 1106805 h 1161688"/>
                <a:gd name="connsiteX5" fmla="*/ 1365885 w 1365973"/>
                <a:gd name="connsiteY5" fmla="*/ 859155 h 1161688"/>
                <a:gd name="connsiteX6" fmla="*/ 1112520 w 1365973"/>
                <a:gd name="connsiteY6" fmla="*/ 702945 h 1161688"/>
                <a:gd name="connsiteX7" fmla="*/ 815340 w 1365973"/>
                <a:gd name="connsiteY7" fmla="*/ 407670 h 1161688"/>
                <a:gd name="connsiteX8" fmla="*/ 455295 w 1365973"/>
                <a:gd name="connsiteY8" fmla="*/ 219075 h 1161688"/>
                <a:gd name="connsiteX9" fmla="*/ 121920 w 1365973"/>
                <a:gd name="connsiteY9" fmla="*/ 0 h 1161688"/>
                <a:gd name="connsiteX10" fmla="*/ 0 w 1365973"/>
                <a:gd name="connsiteY10" fmla="*/ 201930 h 1161688"/>
                <a:gd name="connsiteX0" fmla="*/ 7620 w 1365973"/>
                <a:gd name="connsiteY0" fmla="*/ 228600 h 1161688"/>
                <a:gd name="connsiteX1" fmla="*/ 243840 w 1365973"/>
                <a:gd name="connsiteY1" fmla="*/ 377190 h 1161688"/>
                <a:gd name="connsiteX2" fmla="*/ 588645 w 1365973"/>
                <a:gd name="connsiteY2" fmla="*/ 676275 h 1161688"/>
                <a:gd name="connsiteX3" fmla="*/ 855345 w 1365973"/>
                <a:gd name="connsiteY3" fmla="*/ 952500 h 1161688"/>
                <a:gd name="connsiteX4" fmla="*/ 1268730 w 1365973"/>
                <a:gd name="connsiteY4" fmla="*/ 1106805 h 1161688"/>
                <a:gd name="connsiteX5" fmla="*/ 1365885 w 1365973"/>
                <a:gd name="connsiteY5" fmla="*/ 859155 h 1161688"/>
                <a:gd name="connsiteX6" fmla="*/ 1112520 w 1365973"/>
                <a:gd name="connsiteY6" fmla="*/ 702945 h 1161688"/>
                <a:gd name="connsiteX7" fmla="*/ 815340 w 1365973"/>
                <a:gd name="connsiteY7" fmla="*/ 407670 h 1161688"/>
                <a:gd name="connsiteX8" fmla="*/ 455295 w 1365973"/>
                <a:gd name="connsiteY8" fmla="*/ 219075 h 1161688"/>
                <a:gd name="connsiteX9" fmla="*/ 121920 w 1365973"/>
                <a:gd name="connsiteY9" fmla="*/ 0 h 1161688"/>
                <a:gd name="connsiteX10" fmla="*/ 0 w 1365973"/>
                <a:gd name="connsiteY10" fmla="*/ 201930 h 1161688"/>
                <a:gd name="connsiteX0" fmla="*/ 7620 w 1365973"/>
                <a:gd name="connsiteY0" fmla="*/ 228600 h 1161688"/>
                <a:gd name="connsiteX1" fmla="*/ 243840 w 1365973"/>
                <a:gd name="connsiteY1" fmla="*/ 377190 h 1161688"/>
                <a:gd name="connsiteX2" fmla="*/ 588645 w 1365973"/>
                <a:gd name="connsiteY2" fmla="*/ 676275 h 1161688"/>
                <a:gd name="connsiteX3" fmla="*/ 855345 w 1365973"/>
                <a:gd name="connsiteY3" fmla="*/ 952500 h 1161688"/>
                <a:gd name="connsiteX4" fmla="*/ 1268730 w 1365973"/>
                <a:gd name="connsiteY4" fmla="*/ 1106805 h 1161688"/>
                <a:gd name="connsiteX5" fmla="*/ 1365885 w 1365973"/>
                <a:gd name="connsiteY5" fmla="*/ 859155 h 1161688"/>
                <a:gd name="connsiteX6" fmla="*/ 1112520 w 1365973"/>
                <a:gd name="connsiteY6" fmla="*/ 702945 h 1161688"/>
                <a:gd name="connsiteX7" fmla="*/ 762000 w 1365973"/>
                <a:gd name="connsiteY7" fmla="*/ 419100 h 1161688"/>
                <a:gd name="connsiteX8" fmla="*/ 455295 w 1365973"/>
                <a:gd name="connsiteY8" fmla="*/ 219075 h 1161688"/>
                <a:gd name="connsiteX9" fmla="*/ 121920 w 1365973"/>
                <a:gd name="connsiteY9" fmla="*/ 0 h 1161688"/>
                <a:gd name="connsiteX10" fmla="*/ 0 w 1365973"/>
                <a:gd name="connsiteY10" fmla="*/ 201930 h 1161688"/>
                <a:gd name="connsiteX0" fmla="*/ 7620 w 1365973"/>
                <a:gd name="connsiteY0" fmla="*/ 228600 h 1161688"/>
                <a:gd name="connsiteX1" fmla="*/ 243840 w 1365973"/>
                <a:gd name="connsiteY1" fmla="*/ 377190 h 1161688"/>
                <a:gd name="connsiteX2" fmla="*/ 588645 w 1365973"/>
                <a:gd name="connsiteY2" fmla="*/ 676275 h 1161688"/>
                <a:gd name="connsiteX3" fmla="*/ 855345 w 1365973"/>
                <a:gd name="connsiteY3" fmla="*/ 952500 h 1161688"/>
                <a:gd name="connsiteX4" fmla="*/ 1268730 w 1365973"/>
                <a:gd name="connsiteY4" fmla="*/ 1106805 h 1161688"/>
                <a:gd name="connsiteX5" fmla="*/ 1365885 w 1365973"/>
                <a:gd name="connsiteY5" fmla="*/ 859155 h 1161688"/>
                <a:gd name="connsiteX6" fmla="*/ 1112520 w 1365973"/>
                <a:gd name="connsiteY6" fmla="*/ 702945 h 1161688"/>
                <a:gd name="connsiteX7" fmla="*/ 762000 w 1365973"/>
                <a:gd name="connsiteY7" fmla="*/ 419100 h 1161688"/>
                <a:gd name="connsiteX8" fmla="*/ 455295 w 1365973"/>
                <a:gd name="connsiteY8" fmla="*/ 219075 h 1161688"/>
                <a:gd name="connsiteX9" fmla="*/ 121920 w 1365973"/>
                <a:gd name="connsiteY9" fmla="*/ 0 h 1161688"/>
                <a:gd name="connsiteX10" fmla="*/ 0 w 1365973"/>
                <a:gd name="connsiteY10" fmla="*/ 201930 h 1161688"/>
                <a:gd name="connsiteX0" fmla="*/ 7620 w 1365973"/>
                <a:gd name="connsiteY0" fmla="*/ 228600 h 1161688"/>
                <a:gd name="connsiteX1" fmla="*/ 243840 w 1365973"/>
                <a:gd name="connsiteY1" fmla="*/ 377190 h 1161688"/>
                <a:gd name="connsiteX2" fmla="*/ 588645 w 1365973"/>
                <a:gd name="connsiteY2" fmla="*/ 676275 h 1161688"/>
                <a:gd name="connsiteX3" fmla="*/ 855345 w 1365973"/>
                <a:gd name="connsiteY3" fmla="*/ 952500 h 1161688"/>
                <a:gd name="connsiteX4" fmla="*/ 1268730 w 1365973"/>
                <a:gd name="connsiteY4" fmla="*/ 1106805 h 1161688"/>
                <a:gd name="connsiteX5" fmla="*/ 1365885 w 1365973"/>
                <a:gd name="connsiteY5" fmla="*/ 859155 h 1161688"/>
                <a:gd name="connsiteX6" fmla="*/ 1112520 w 1365973"/>
                <a:gd name="connsiteY6" fmla="*/ 702945 h 1161688"/>
                <a:gd name="connsiteX7" fmla="*/ 762000 w 1365973"/>
                <a:gd name="connsiteY7" fmla="*/ 419100 h 1161688"/>
                <a:gd name="connsiteX8" fmla="*/ 455295 w 1365973"/>
                <a:gd name="connsiteY8" fmla="*/ 219075 h 1161688"/>
                <a:gd name="connsiteX9" fmla="*/ 121920 w 1365973"/>
                <a:gd name="connsiteY9" fmla="*/ 0 h 1161688"/>
                <a:gd name="connsiteX10" fmla="*/ 0 w 1365973"/>
                <a:gd name="connsiteY10" fmla="*/ 201930 h 1161688"/>
                <a:gd name="connsiteX0" fmla="*/ 7620 w 1365973"/>
                <a:gd name="connsiteY0" fmla="*/ 228600 h 1161688"/>
                <a:gd name="connsiteX1" fmla="*/ 243840 w 1365973"/>
                <a:gd name="connsiteY1" fmla="*/ 377190 h 1161688"/>
                <a:gd name="connsiteX2" fmla="*/ 588645 w 1365973"/>
                <a:gd name="connsiteY2" fmla="*/ 676275 h 1161688"/>
                <a:gd name="connsiteX3" fmla="*/ 855345 w 1365973"/>
                <a:gd name="connsiteY3" fmla="*/ 952500 h 1161688"/>
                <a:gd name="connsiteX4" fmla="*/ 1268730 w 1365973"/>
                <a:gd name="connsiteY4" fmla="*/ 1106805 h 1161688"/>
                <a:gd name="connsiteX5" fmla="*/ 1365885 w 1365973"/>
                <a:gd name="connsiteY5" fmla="*/ 859155 h 1161688"/>
                <a:gd name="connsiteX6" fmla="*/ 1112520 w 1365973"/>
                <a:gd name="connsiteY6" fmla="*/ 702945 h 1161688"/>
                <a:gd name="connsiteX7" fmla="*/ 762000 w 1365973"/>
                <a:gd name="connsiteY7" fmla="*/ 419100 h 1161688"/>
                <a:gd name="connsiteX8" fmla="*/ 455295 w 1365973"/>
                <a:gd name="connsiteY8" fmla="*/ 219075 h 1161688"/>
                <a:gd name="connsiteX9" fmla="*/ 121920 w 1365973"/>
                <a:gd name="connsiteY9" fmla="*/ 0 h 1161688"/>
                <a:gd name="connsiteX10" fmla="*/ 0 w 1365973"/>
                <a:gd name="connsiteY10" fmla="*/ 201930 h 1161688"/>
                <a:gd name="connsiteX0" fmla="*/ 7620 w 1365973"/>
                <a:gd name="connsiteY0" fmla="*/ 228600 h 1161688"/>
                <a:gd name="connsiteX1" fmla="*/ 243840 w 1365973"/>
                <a:gd name="connsiteY1" fmla="*/ 377190 h 1161688"/>
                <a:gd name="connsiteX2" fmla="*/ 588645 w 1365973"/>
                <a:gd name="connsiteY2" fmla="*/ 676275 h 1161688"/>
                <a:gd name="connsiteX3" fmla="*/ 855345 w 1365973"/>
                <a:gd name="connsiteY3" fmla="*/ 952500 h 1161688"/>
                <a:gd name="connsiteX4" fmla="*/ 1268730 w 1365973"/>
                <a:gd name="connsiteY4" fmla="*/ 1106805 h 1161688"/>
                <a:gd name="connsiteX5" fmla="*/ 1365885 w 1365973"/>
                <a:gd name="connsiteY5" fmla="*/ 859155 h 1161688"/>
                <a:gd name="connsiteX6" fmla="*/ 1112520 w 1365973"/>
                <a:gd name="connsiteY6" fmla="*/ 702945 h 1161688"/>
                <a:gd name="connsiteX7" fmla="*/ 762000 w 1365973"/>
                <a:gd name="connsiteY7" fmla="*/ 419100 h 1161688"/>
                <a:gd name="connsiteX8" fmla="*/ 455295 w 1365973"/>
                <a:gd name="connsiteY8" fmla="*/ 219075 h 1161688"/>
                <a:gd name="connsiteX9" fmla="*/ 121920 w 1365973"/>
                <a:gd name="connsiteY9" fmla="*/ 0 h 1161688"/>
                <a:gd name="connsiteX10" fmla="*/ 0 w 1365973"/>
                <a:gd name="connsiteY10" fmla="*/ 201930 h 1161688"/>
                <a:gd name="connsiteX0" fmla="*/ 7620 w 1365973"/>
                <a:gd name="connsiteY0" fmla="*/ 228600 h 1161688"/>
                <a:gd name="connsiteX1" fmla="*/ 243840 w 1365973"/>
                <a:gd name="connsiteY1" fmla="*/ 377190 h 1161688"/>
                <a:gd name="connsiteX2" fmla="*/ 588645 w 1365973"/>
                <a:gd name="connsiteY2" fmla="*/ 676275 h 1161688"/>
                <a:gd name="connsiteX3" fmla="*/ 855345 w 1365973"/>
                <a:gd name="connsiteY3" fmla="*/ 952500 h 1161688"/>
                <a:gd name="connsiteX4" fmla="*/ 1268730 w 1365973"/>
                <a:gd name="connsiteY4" fmla="*/ 1106805 h 1161688"/>
                <a:gd name="connsiteX5" fmla="*/ 1365885 w 1365973"/>
                <a:gd name="connsiteY5" fmla="*/ 859155 h 1161688"/>
                <a:gd name="connsiteX6" fmla="*/ 1112520 w 1365973"/>
                <a:gd name="connsiteY6" fmla="*/ 702945 h 1161688"/>
                <a:gd name="connsiteX7" fmla="*/ 762000 w 1365973"/>
                <a:gd name="connsiteY7" fmla="*/ 419100 h 1161688"/>
                <a:gd name="connsiteX8" fmla="*/ 440055 w 1365973"/>
                <a:gd name="connsiteY8" fmla="*/ 203835 h 1161688"/>
                <a:gd name="connsiteX9" fmla="*/ 121920 w 1365973"/>
                <a:gd name="connsiteY9" fmla="*/ 0 h 1161688"/>
                <a:gd name="connsiteX10" fmla="*/ 0 w 1365973"/>
                <a:gd name="connsiteY10" fmla="*/ 201930 h 1161688"/>
                <a:gd name="connsiteX0" fmla="*/ 7620 w 1365973"/>
                <a:gd name="connsiteY0" fmla="*/ 228600 h 1161688"/>
                <a:gd name="connsiteX1" fmla="*/ 243840 w 1365973"/>
                <a:gd name="connsiteY1" fmla="*/ 377190 h 1161688"/>
                <a:gd name="connsiteX2" fmla="*/ 588645 w 1365973"/>
                <a:gd name="connsiteY2" fmla="*/ 676275 h 1161688"/>
                <a:gd name="connsiteX3" fmla="*/ 855345 w 1365973"/>
                <a:gd name="connsiteY3" fmla="*/ 952500 h 1161688"/>
                <a:gd name="connsiteX4" fmla="*/ 1268730 w 1365973"/>
                <a:gd name="connsiteY4" fmla="*/ 1106805 h 1161688"/>
                <a:gd name="connsiteX5" fmla="*/ 1365885 w 1365973"/>
                <a:gd name="connsiteY5" fmla="*/ 859155 h 1161688"/>
                <a:gd name="connsiteX6" fmla="*/ 1112520 w 1365973"/>
                <a:gd name="connsiteY6" fmla="*/ 702945 h 1161688"/>
                <a:gd name="connsiteX7" fmla="*/ 704850 w 1365973"/>
                <a:gd name="connsiteY7" fmla="*/ 419100 h 1161688"/>
                <a:gd name="connsiteX8" fmla="*/ 440055 w 1365973"/>
                <a:gd name="connsiteY8" fmla="*/ 203835 h 1161688"/>
                <a:gd name="connsiteX9" fmla="*/ 121920 w 1365973"/>
                <a:gd name="connsiteY9" fmla="*/ 0 h 1161688"/>
                <a:gd name="connsiteX10" fmla="*/ 0 w 1365973"/>
                <a:gd name="connsiteY10" fmla="*/ 201930 h 1161688"/>
                <a:gd name="connsiteX0" fmla="*/ 7620 w 1365973"/>
                <a:gd name="connsiteY0" fmla="*/ 228600 h 1161688"/>
                <a:gd name="connsiteX1" fmla="*/ 243840 w 1365973"/>
                <a:gd name="connsiteY1" fmla="*/ 377190 h 1161688"/>
                <a:gd name="connsiteX2" fmla="*/ 588645 w 1365973"/>
                <a:gd name="connsiteY2" fmla="*/ 676275 h 1161688"/>
                <a:gd name="connsiteX3" fmla="*/ 855345 w 1365973"/>
                <a:gd name="connsiteY3" fmla="*/ 952500 h 1161688"/>
                <a:gd name="connsiteX4" fmla="*/ 1268730 w 1365973"/>
                <a:gd name="connsiteY4" fmla="*/ 1106805 h 1161688"/>
                <a:gd name="connsiteX5" fmla="*/ 1365885 w 1365973"/>
                <a:gd name="connsiteY5" fmla="*/ 859155 h 1161688"/>
                <a:gd name="connsiteX6" fmla="*/ 1112520 w 1365973"/>
                <a:gd name="connsiteY6" fmla="*/ 702945 h 1161688"/>
                <a:gd name="connsiteX7" fmla="*/ 704850 w 1365973"/>
                <a:gd name="connsiteY7" fmla="*/ 419100 h 1161688"/>
                <a:gd name="connsiteX8" fmla="*/ 440055 w 1365973"/>
                <a:gd name="connsiteY8" fmla="*/ 203835 h 1161688"/>
                <a:gd name="connsiteX9" fmla="*/ 121920 w 1365973"/>
                <a:gd name="connsiteY9" fmla="*/ 0 h 1161688"/>
                <a:gd name="connsiteX10" fmla="*/ 0 w 1365973"/>
                <a:gd name="connsiteY10" fmla="*/ 201930 h 1161688"/>
                <a:gd name="connsiteX0" fmla="*/ 7620 w 1365973"/>
                <a:gd name="connsiteY0" fmla="*/ 228600 h 1161688"/>
                <a:gd name="connsiteX1" fmla="*/ 243840 w 1365973"/>
                <a:gd name="connsiteY1" fmla="*/ 377190 h 1161688"/>
                <a:gd name="connsiteX2" fmla="*/ 588645 w 1365973"/>
                <a:gd name="connsiteY2" fmla="*/ 676275 h 1161688"/>
                <a:gd name="connsiteX3" fmla="*/ 855345 w 1365973"/>
                <a:gd name="connsiteY3" fmla="*/ 952500 h 1161688"/>
                <a:gd name="connsiteX4" fmla="*/ 1268730 w 1365973"/>
                <a:gd name="connsiteY4" fmla="*/ 1106805 h 1161688"/>
                <a:gd name="connsiteX5" fmla="*/ 1365885 w 1365973"/>
                <a:gd name="connsiteY5" fmla="*/ 859155 h 1161688"/>
                <a:gd name="connsiteX6" fmla="*/ 1112520 w 1365973"/>
                <a:gd name="connsiteY6" fmla="*/ 702945 h 1161688"/>
                <a:gd name="connsiteX7" fmla="*/ 704850 w 1365973"/>
                <a:gd name="connsiteY7" fmla="*/ 419100 h 1161688"/>
                <a:gd name="connsiteX8" fmla="*/ 421005 w 1365973"/>
                <a:gd name="connsiteY8" fmla="*/ 196215 h 1161688"/>
                <a:gd name="connsiteX9" fmla="*/ 121920 w 1365973"/>
                <a:gd name="connsiteY9" fmla="*/ 0 h 1161688"/>
                <a:gd name="connsiteX10" fmla="*/ 0 w 1365973"/>
                <a:gd name="connsiteY10" fmla="*/ 201930 h 1161688"/>
                <a:gd name="connsiteX0" fmla="*/ 7620 w 1365973"/>
                <a:gd name="connsiteY0" fmla="*/ 228600 h 1161688"/>
                <a:gd name="connsiteX1" fmla="*/ 243840 w 1365973"/>
                <a:gd name="connsiteY1" fmla="*/ 377190 h 1161688"/>
                <a:gd name="connsiteX2" fmla="*/ 588645 w 1365973"/>
                <a:gd name="connsiteY2" fmla="*/ 676275 h 1161688"/>
                <a:gd name="connsiteX3" fmla="*/ 855345 w 1365973"/>
                <a:gd name="connsiteY3" fmla="*/ 952500 h 1161688"/>
                <a:gd name="connsiteX4" fmla="*/ 1268730 w 1365973"/>
                <a:gd name="connsiteY4" fmla="*/ 1106805 h 1161688"/>
                <a:gd name="connsiteX5" fmla="*/ 1365885 w 1365973"/>
                <a:gd name="connsiteY5" fmla="*/ 859155 h 1161688"/>
                <a:gd name="connsiteX6" fmla="*/ 1112520 w 1365973"/>
                <a:gd name="connsiteY6" fmla="*/ 702945 h 1161688"/>
                <a:gd name="connsiteX7" fmla="*/ 704850 w 1365973"/>
                <a:gd name="connsiteY7" fmla="*/ 419100 h 1161688"/>
                <a:gd name="connsiteX8" fmla="*/ 421005 w 1365973"/>
                <a:gd name="connsiteY8" fmla="*/ 196215 h 1161688"/>
                <a:gd name="connsiteX9" fmla="*/ 121920 w 1365973"/>
                <a:gd name="connsiteY9" fmla="*/ 0 h 1161688"/>
                <a:gd name="connsiteX10" fmla="*/ 0 w 1365973"/>
                <a:gd name="connsiteY10" fmla="*/ 201930 h 1161688"/>
                <a:gd name="connsiteX0" fmla="*/ 7620 w 1365973"/>
                <a:gd name="connsiteY0" fmla="*/ 228600 h 1161688"/>
                <a:gd name="connsiteX1" fmla="*/ 243840 w 1365973"/>
                <a:gd name="connsiteY1" fmla="*/ 377190 h 1161688"/>
                <a:gd name="connsiteX2" fmla="*/ 588645 w 1365973"/>
                <a:gd name="connsiteY2" fmla="*/ 676275 h 1161688"/>
                <a:gd name="connsiteX3" fmla="*/ 855345 w 1365973"/>
                <a:gd name="connsiteY3" fmla="*/ 952500 h 1161688"/>
                <a:gd name="connsiteX4" fmla="*/ 1268730 w 1365973"/>
                <a:gd name="connsiteY4" fmla="*/ 1106805 h 1161688"/>
                <a:gd name="connsiteX5" fmla="*/ 1365885 w 1365973"/>
                <a:gd name="connsiteY5" fmla="*/ 859155 h 1161688"/>
                <a:gd name="connsiteX6" fmla="*/ 1112520 w 1365973"/>
                <a:gd name="connsiteY6" fmla="*/ 702945 h 1161688"/>
                <a:gd name="connsiteX7" fmla="*/ 704850 w 1365973"/>
                <a:gd name="connsiteY7" fmla="*/ 419100 h 1161688"/>
                <a:gd name="connsiteX8" fmla="*/ 421005 w 1365973"/>
                <a:gd name="connsiteY8" fmla="*/ 196215 h 1161688"/>
                <a:gd name="connsiteX9" fmla="*/ 121920 w 1365973"/>
                <a:gd name="connsiteY9" fmla="*/ 0 h 1161688"/>
                <a:gd name="connsiteX10" fmla="*/ 0 w 1365973"/>
                <a:gd name="connsiteY10" fmla="*/ 201930 h 1161688"/>
                <a:gd name="connsiteX0" fmla="*/ 7620 w 1365973"/>
                <a:gd name="connsiteY0" fmla="*/ 228600 h 1161688"/>
                <a:gd name="connsiteX1" fmla="*/ 243840 w 1365973"/>
                <a:gd name="connsiteY1" fmla="*/ 377190 h 1161688"/>
                <a:gd name="connsiteX2" fmla="*/ 588645 w 1365973"/>
                <a:gd name="connsiteY2" fmla="*/ 676275 h 1161688"/>
                <a:gd name="connsiteX3" fmla="*/ 855345 w 1365973"/>
                <a:gd name="connsiteY3" fmla="*/ 952500 h 1161688"/>
                <a:gd name="connsiteX4" fmla="*/ 1268730 w 1365973"/>
                <a:gd name="connsiteY4" fmla="*/ 1106805 h 1161688"/>
                <a:gd name="connsiteX5" fmla="*/ 1365885 w 1365973"/>
                <a:gd name="connsiteY5" fmla="*/ 859155 h 1161688"/>
                <a:gd name="connsiteX6" fmla="*/ 1112520 w 1365973"/>
                <a:gd name="connsiteY6" fmla="*/ 702945 h 1161688"/>
                <a:gd name="connsiteX7" fmla="*/ 704850 w 1365973"/>
                <a:gd name="connsiteY7" fmla="*/ 419100 h 1161688"/>
                <a:gd name="connsiteX8" fmla="*/ 371475 w 1365973"/>
                <a:gd name="connsiteY8" fmla="*/ 177165 h 1161688"/>
                <a:gd name="connsiteX9" fmla="*/ 121920 w 1365973"/>
                <a:gd name="connsiteY9" fmla="*/ 0 h 1161688"/>
                <a:gd name="connsiteX10" fmla="*/ 0 w 1365973"/>
                <a:gd name="connsiteY10" fmla="*/ 201930 h 1161688"/>
                <a:gd name="connsiteX0" fmla="*/ 7620 w 1365973"/>
                <a:gd name="connsiteY0" fmla="*/ 228600 h 1161688"/>
                <a:gd name="connsiteX1" fmla="*/ 243840 w 1365973"/>
                <a:gd name="connsiteY1" fmla="*/ 377190 h 1161688"/>
                <a:gd name="connsiteX2" fmla="*/ 588645 w 1365973"/>
                <a:gd name="connsiteY2" fmla="*/ 676275 h 1161688"/>
                <a:gd name="connsiteX3" fmla="*/ 855345 w 1365973"/>
                <a:gd name="connsiteY3" fmla="*/ 952500 h 1161688"/>
                <a:gd name="connsiteX4" fmla="*/ 1268730 w 1365973"/>
                <a:gd name="connsiteY4" fmla="*/ 1106805 h 1161688"/>
                <a:gd name="connsiteX5" fmla="*/ 1365885 w 1365973"/>
                <a:gd name="connsiteY5" fmla="*/ 859155 h 1161688"/>
                <a:gd name="connsiteX6" fmla="*/ 1112520 w 1365973"/>
                <a:gd name="connsiteY6" fmla="*/ 702945 h 1161688"/>
                <a:gd name="connsiteX7" fmla="*/ 704850 w 1365973"/>
                <a:gd name="connsiteY7" fmla="*/ 419100 h 1161688"/>
                <a:gd name="connsiteX8" fmla="*/ 371475 w 1365973"/>
                <a:gd name="connsiteY8" fmla="*/ 177165 h 1161688"/>
                <a:gd name="connsiteX9" fmla="*/ 121920 w 1365973"/>
                <a:gd name="connsiteY9" fmla="*/ 0 h 1161688"/>
                <a:gd name="connsiteX10" fmla="*/ 0 w 1365973"/>
                <a:gd name="connsiteY10" fmla="*/ 201930 h 1161688"/>
                <a:gd name="connsiteX0" fmla="*/ 7620 w 1365973"/>
                <a:gd name="connsiteY0" fmla="*/ 251322 h 1184410"/>
                <a:gd name="connsiteX1" fmla="*/ 243840 w 1365973"/>
                <a:gd name="connsiteY1" fmla="*/ 399912 h 1184410"/>
                <a:gd name="connsiteX2" fmla="*/ 588645 w 1365973"/>
                <a:gd name="connsiteY2" fmla="*/ 698997 h 1184410"/>
                <a:gd name="connsiteX3" fmla="*/ 855345 w 1365973"/>
                <a:gd name="connsiteY3" fmla="*/ 975222 h 1184410"/>
                <a:gd name="connsiteX4" fmla="*/ 1268730 w 1365973"/>
                <a:gd name="connsiteY4" fmla="*/ 1129527 h 1184410"/>
                <a:gd name="connsiteX5" fmla="*/ 1365885 w 1365973"/>
                <a:gd name="connsiteY5" fmla="*/ 881877 h 1184410"/>
                <a:gd name="connsiteX6" fmla="*/ 1112520 w 1365973"/>
                <a:gd name="connsiteY6" fmla="*/ 725667 h 1184410"/>
                <a:gd name="connsiteX7" fmla="*/ 704850 w 1365973"/>
                <a:gd name="connsiteY7" fmla="*/ 441822 h 1184410"/>
                <a:gd name="connsiteX8" fmla="*/ 371475 w 1365973"/>
                <a:gd name="connsiteY8" fmla="*/ 199887 h 1184410"/>
                <a:gd name="connsiteX9" fmla="*/ 121920 w 1365973"/>
                <a:gd name="connsiteY9" fmla="*/ 22722 h 1184410"/>
                <a:gd name="connsiteX10" fmla="*/ 0 w 1365973"/>
                <a:gd name="connsiteY10" fmla="*/ 224652 h 1184410"/>
                <a:gd name="connsiteX0" fmla="*/ 7620 w 1365973"/>
                <a:gd name="connsiteY0" fmla="*/ 263643 h 1196731"/>
                <a:gd name="connsiteX1" fmla="*/ 243840 w 1365973"/>
                <a:gd name="connsiteY1" fmla="*/ 412233 h 1196731"/>
                <a:gd name="connsiteX2" fmla="*/ 588645 w 1365973"/>
                <a:gd name="connsiteY2" fmla="*/ 711318 h 1196731"/>
                <a:gd name="connsiteX3" fmla="*/ 855345 w 1365973"/>
                <a:gd name="connsiteY3" fmla="*/ 987543 h 1196731"/>
                <a:gd name="connsiteX4" fmla="*/ 1268730 w 1365973"/>
                <a:gd name="connsiteY4" fmla="*/ 1141848 h 1196731"/>
                <a:gd name="connsiteX5" fmla="*/ 1365885 w 1365973"/>
                <a:gd name="connsiteY5" fmla="*/ 894198 h 1196731"/>
                <a:gd name="connsiteX6" fmla="*/ 1112520 w 1365973"/>
                <a:gd name="connsiteY6" fmla="*/ 737988 h 1196731"/>
                <a:gd name="connsiteX7" fmla="*/ 704850 w 1365973"/>
                <a:gd name="connsiteY7" fmla="*/ 454143 h 1196731"/>
                <a:gd name="connsiteX8" fmla="*/ 371475 w 1365973"/>
                <a:gd name="connsiteY8" fmla="*/ 212208 h 1196731"/>
                <a:gd name="connsiteX9" fmla="*/ 121920 w 1365973"/>
                <a:gd name="connsiteY9" fmla="*/ 35043 h 1196731"/>
                <a:gd name="connsiteX10" fmla="*/ 0 w 1365973"/>
                <a:gd name="connsiteY10" fmla="*/ 236973 h 1196731"/>
                <a:gd name="connsiteX0" fmla="*/ 7620 w 1365973"/>
                <a:gd name="connsiteY0" fmla="*/ 263643 h 1196731"/>
                <a:gd name="connsiteX1" fmla="*/ 243840 w 1365973"/>
                <a:gd name="connsiteY1" fmla="*/ 412233 h 1196731"/>
                <a:gd name="connsiteX2" fmla="*/ 588645 w 1365973"/>
                <a:gd name="connsiteY2" fmla="*/ 711318 h 1196731"/>
                <a:gd name="connsiteX3" fmla="*/ 855345 w 1365973"/>
                <a:gd name="connsiteY3" fmla="*/ 987543 h 1196731"/>
                <a:gd name="connsiteX4" fmla="*/ 1268730 w 1365973"/>
                <a:gd name="connsiteY4" fmla="*/ 1141848 h 1196731"/>
                <a:gd name="connsiteX5" fmla="*/ 1365885 w 1365973"/>
                <a:gd name="connsiteY5" fmla="*/ 894198 h 1196731"/>
                <a:gd name="connsiteX6" fmla="*/ 1112520 w 1365973"/>
                <a:gd name="connsiteY6" fmla="*/ 737988 h 1196731"/>
                <a:gd name="connsiteX7" fmla="*/ 704850 w 1365973"/>
                <a:gd name="connsiteY7" fmla="*/ 454143 h 1196731"/>
                <a:gd name="connsiteX8" fmla="*/ 352425 w 1365973"/>
                <a:gd name="connsiteY8" fmla="*/ 212208 h 1196731"/>
                <a:gd name="connsiteX9" fmla="*/ 121920 w 1365973"/>
                <a:gd name="connsiteY9" fmla="*/ 35043 h 1196731"/>
                <a:gd name="connsiteX10" fmla="*/ 0 w 1365973"/>
                <a:gd name="connsiteY10" fmla="*/ 236973 h 1196731"/>
                <a:gd name="connsiteX0" fmla="*/ 1639 w 1379042"/>
                <a:gd name="connsiteY0" fmla="*/ 236973 h 1196731"/>
                <a:gd name="connsiteX1" fmla="*/ 256909 w 1379042"/>
                <a:gd name="connsiteY1" fmla="*/ 412233 h 1196731"/>
                <a:gd name="connsiteX2" fmla="*/ 601714 w 1379042"/>
                <a:gd name="connsiteY2" fmla="*/ 711318 h 1196731"/>
                <a:gd name="connsiteX3" fmla="*/ 868414 w 1379042"/>
                <a:gd name="connsiteY3" fmla="*/ 987543 h 1196731"/>
                <a:gd name="connsiteX4" fmla="*/ 1281799 w 1379042"/>
                <a:gd name="connsiteY4" fmla="*/ 1141848 h 1196731"/>
                <a:gd name="connsiteX5" fmla="*/ 1378954 w 1379042"/>
                <a:gd name="connsiteY5" fmla="*/ 894198 h 1196731"/>
                <a:gd name="connsiteX6" fmla="*/ 1125589 w 1379042"/>
                <a:gd name="connsiteY6" fmla="*/ 737988 h 1196731"/>
                <a:gd name="connsiteX7" fmla="*/ 717919 w 1379042"/>
                <a:gd name="connsiteY7" fmla="*/ 454143 h 1196731"/>
                <a:gd name="connsiteX8" fmla="*/ 365494 w 1379042"/>
                <a:gd name="connsiteY8" fmla="*/ 212208 h 1196731"/>
                <a:gd name="connsiteX9" fmla="*/ 134989 w 1379042"/>
                <a:gd name="connsiteY9" fmla="*/ 35043 h 1196731"/>
                <a:gd name="connsiteX10" fmla="*/ 13069 w 1379042"/>
                <a:gd name="connsiteY10" fmla="*/ 236973 h 1196731"/>
                <a:gd name="connsiteX0" fmla="*/ 1639 w 1379042"/>
                <a:gd name="connsiteY0" fmla="*/ 236973 h 1196731"/>
                <a:gd name="connsiteX1" fmla="*/ 256909 w 1379042"/>
                <a:gd name="connsiteY1" fmla="*/ 412233 h 1196731"/>
                <a:gd name="connsiteX2" fmla="*/ 601714 w 1379042"/>
                <a:gd name="connsiteY2" fmla="*/ 711318 h 1196731"/>
                <a:gd name="connsiteX3" fmla="*/ 868414 w 1379042"/>
                <a:gd name="connsiteY3" fmla="*/ 987543 h 1196731"/>
                <a:gd name="connsiteX4" fmla="*/ 1281799 w 1379042"/>
                <a:gd name="connsiteY4" fmla="*/ 1141848 h 1196731"/>
                <a:gd name="connsiteX5" fmla="*/ 1378954 w 1379042"/>
                <a:gd name="connsiteY5" fmla="*/ 894198 h 1196731"/>
                <a:gd name="connsiteX6" fmla="*/ 1125589 w 1379042"/>
                <a:gd name="connsiteY6" fmla="*/ 737988 h 1196731"/>
                <a:gd name="connsiteX7" fmla="*/ 717919 w 1379042"/>
                <a:gd name="connsiteY7" fmla="*/ 454143 h 1196731"/>
                <a:gd name="connsiteX8" fmla="*/ 365494 w 1379042"/>
                <a:gd name="connsiteY8" fmla="*/ 212208 h 1196731"/>
                <a:gd name="connsiteX9" fmla="*/ 134989 w 1379042"/>
                <a:gd name="connsiteY9" fmla="*/ 35043 h 1196731"/>
                <a:gd name="connsiteX10" fmla="*/ 1639 w 1379042"/>
                <a:gd name="connsiteY10" fmla="*/ 229353 h 1196731"/>
                <a:gd name="connsiteX0" fmla="*/ 1639 w 1379042"/>
                <a:gd name="connsiteY0" fmla="*/ 236973 h 1196731"/>
                <a:gd name="connsiteX1" fmla="*/ 256909 w 1379042"/>
                <a:gd name="connsiteY1" fmla="*/ 412233 h 1196731"/>
                <a:gd name="connsiteX2" fmla="*/ 601714 w 1379042"/>
                <a:gd name="connsiteY2" fmla="*/ 711318 h 1196731"/>
                <a:gd name="connsiteX3" fmla="*/ 868414 w 1379042"/>
                <a:gd name="connsiteY3" fmla="*/ 987543 h 1196731"/>
                <a:gd name="connsiteX4" fmla="*/ 1281799 w 1379042"/>
                <a:gd name="connsiteY4" fmla="*/ 1141848 h 1196731"/>
                <a:gd name="connsiteX5" fmla="*/ 1378954 w 1379042"/>
                <a:gd name="connsiteY5" fmla="*/ 894198 h 1196731"/>
                <a:gd name="connsiteX6" fmla="*/ 1125589 w 1379042"/>
                <a:gd name="connsiteY6" fmla="*/ 737988 h 1196731"/>
                <a:gd name="connsiteX7" fmla="*/ 717919 w 1379042"/>
                <a:gd name="connsiteY7" fmla="*/ 454143 h 1196731"/>
                <a:gd name="connsiteX8" fmla="*/ 365494 w 1379042"/>
                <a:gd name="connsiteY8" fmla="*/ 212208 h 1196731"/>
                <a:gd name="connsiteX9" fmla="*/ 134989 w 1379042"/>
                <a:gd name="connsiteY9" fmla="*/ 35043 h 1196731"/>
                <a:gd name="connsiteX10" fmla="*/ 1639 w 1379042"/>
                <a:gd name="connsiteY10" fmla="*/ 229353 h 1196731"/>
                <a:gd name="connsiteX0" fmla="*/ 1639 w 1379042"/>
                <a:gd name="connsiteY0" fmla="*/ 236973 h 1196731"/>
                <a:gd name="connsiteX1" fmla="*/ 256909 w 1379042"/>
                <a:gd name="connsiteY1" fmla="*/ 412233 h 1196731"/>
                <a:gd name="connsiteX2" fmla="*/ 601714 w 1379042"/>
                <a:gd name="connsiteY2" fmla="*/ 711318 h 1196731"/>
                <a:gd name="connsiteX3" fmla="*/ 868414 w 1379042"/>
                <a:gd name="connsiteY3" fmla="*/ 987543 h 1196731"/>
                <a:gd name="connsiteX4" fmla="*/ 1281799 w 1379042"/>
                <a:gd name="connsiteY4" fmla="*/ 1141848 h 1196731"/>
                <a:gd name="connsiteX5" fmla="*/ 1378954 w 1379042"/>
                <a:gd name="connsiteY5" fmla="*/ 894198 h 1196731"/>
                <a:gd name="connsiteX6" fmla="*/ 1125589 w 1379042"/>
                <a:gd name="connsiteY6" fmla="*/ 737988 h 1196731"/>
                <a:gd name="connsiteX7" fmla="*/ 717919 w 1379042"/>
                <a:gd name="connsiteY7" fmla="*/ 454143 h 1196731"/>
                <a:gd name="connsiteX8" fmla="*/ 365494 w 1379042"/>
                <a:gd name="connsiteY8" fmla="*/ 212208 h 1196731"/>
                <a:gd name="connsiteX9" fmla="*/ 134989 w 1379042"/>
                <a:gd name="connsiteY9" fmla="*/ 35043 h 1196731"/>
                <a:gd name="connsiteX10" fmla="*/ 1639 w 1379042"/>
                <a:gd name="connsiteY10" fmla="*/ 229353 h 1196731"/>
                <a:gd name="connsiteX11" fmla="*/ 1639 w 1379042"/>
                <a:gd name="connsiteY11" fmla="*/ 236973 h 1196731"/>
                <a:gd name="connsiteX0" fmla="*/ 2847 w 1380250"/>
                <a:gd name="connsiteY0" fmla="*/ 236973 h 1196731"/>
                <a:gd name="connsiteX1" fmla="*/ 258117 w 1380250"/>
                <a:gd name="connsiteY1" fmla="*/ 412233 h 1196731"/>
                <a:gd name="connsiteX2" fmla="*/ 602922 w 1380250"/>
                <a:gd name="connsiteY2" fmla="*/ 711318 h 1196731"/>
                <a:gd name="connsiteX3" fmla="*/ 869622 w 1380250"/>
                <a:gd name="connsiteY3" fmla="*/ 987543 h 1196731"/>
                <a:gd name="connsiteX4" fmla="*/ 1283007 w 1380250"/>
                <a:gd name="connsiteY4" fmla="*/ 1141848 h 1196731"/>
                <a:gd name="connsiteX5" fmla="*/ 1380162 w 1380250"/>
                <a:gd name="connsiteY5" fmla="*/ 894198 h 1196731"/>
                <a:gd name="connsiteX6" fmla="*/ 1126797 w 1380250"/>
                <a:gd name="connsiteY6" fmla="*/ 737988 h 1196731"/>
                <a:gd name="connsiteX7" fmla="*/ 719127 w 1380250"/>
                <a:gd name="connsiteY7" fmla="*/ 454143 h 1196731"/>
                <a:gd name="connsiteX8" fmla="*/ 366702 w 1380250"/>
                <a:gd name="connsiteY8" fmla="*/ 212208 h 1196731"/>
                <a:gd name="connsiteX9" fmla="*/ 136197 w 1380250"/>
                <a:gd name="connsiteY9" fmla="*/ 35043 h 1196731"/>
                <a:gd name="connsiteX10" fmla="*/ 2847 w 1380250"/>
                <a:gd name="connsiteY10" fmla="*/ 236973 h 1196731"/>
                <a:gd name="connsiteX0" fmla="*/ 1640 w 1379043"/>
                <a:gd name="connsiteY0" fmla="*/ 236973 h 1196731"/>
                <a:gd name="connsiteX1" fmla="*/ 256910 w 1379043"/>
                <a:gd name="connsiteY1" fmla="*/ 412233 h 1196731"/>
                <a:gd name="connsiteX2" fmla="*/ 601715 w 1379043"/>
                <a:gd name="connsiteY2" fmla="*/ 711318 h 1196731"/>
                <a:gd name="connsiteX3" fmla="*/ 868415 w 1379043"/>
                <a:gd name="connsiteY3" fmla="*/ 987543 h 1196731"/>
                <a:gd name="connsiteX4" fmla="*/ 1281800 w 1379043"/>
                <a:gd name="connsiteY4" fmla="*/ 1141848 h 1196731"/>
                <a:gd name="connsiteX5" fmla="*/ 1378955 w 1379043"/>
                <a:gd name="connsiteY5" fmla="*/ 894198 h 1196731"/>
                <a:gd name="connsiteX6" fmla="*/ 1125590 w 1379043"/>
                <a:gd name="connsiteY6" fmla="*/ 737988 h 1196731"/>
                <a:gd name="connsiteX7" fmla="*/ 717920 w 1379043"/>
                <a:gd name="connsiteY7" fmla="*/ 454143 h 1196731"/>
                <a:gd name="connsiteX8" fmla="*/ 365495 w 1379043"/>
                <a:gd name="connsiteY8" fmla="*/ 212208 h 1196731"/>
                <a:gd name="connsiteX9" fmla="*/ 134990 w 1379043"/>
                <a:gd name="connsiteY9" fmla="*/ 35043 h 1196731"/>
                <a:gd name="connsiteX10" fmla="*/ 1640 w 1379043"/>
                <a:gd name="connsiteY10" fmla="*/ 236973 h 1196731"/>
                <a:gd name="connsiteX0" fmla="*/ 17 w 1377420"/>
                <a:gd name="connsiteY0" fmla="*/ 236973 h 1196731"/>
                <a:gd name="connsiteX1" fmla="*/ 255287 w 1377420"/>
                <a:gd name="connsiteY1" fmla="*/ 412233 h 1196731"/>
                <a:gd name="connsiteX2" fmla="*/ 600092 w 1377420"/>
                <a:gd name="connsiteY2" fmla="*/ 711318 h 1196731"/>
                <a:gd name="connsiteX3" fmla="*/ 866792 w 1377420"/>
                <a:gd name="connsiteY3" fmla="*/ 987543 h 1196731"/>
                <a:gd name="connsiteX4" fmla="*/ 1280177 w 1377420"/>
                <a:gd name="connsiteY4" fmla="*/ 1141848 h 1196731"/>
                <a:gd name="connsiteX5" fmla="*/ 1377332 w 1377420"/>
                <a:gd name="connsiteY5" fmla="*/ 894198 h 1196731"/>
                <a:gd name="connsiteX6" fmla="*/ 1123967 w 1377420"/>
                <a:gd name="connsiteY6" fmla="*/ 737988 h 1196731"/>
                <a:gd name="connsiteX7" fmla="*/ 716297 w 1377420"/>
                <a:gd name="connsiteY7" fmla="*/ 454143 h 1196731"/>
                <a:gd name="connsiteX8" fmla="*/ 363872 w 1377420"/>
                <a:gd name="connsiteY8" fmla="*/ 212208 h 1196731"/>
                <a:gd name="connsiteX9" fmla="*/ 133367 w 1377420"/>
                <a:gd name="connsiteY9" fmla="*/ 35043 h 1196731"/>
                <a:gd name="connsiteX10" fmla="*/ 17 w 1377420"/>
                <a:gd name="connsiteY10" fmla="*/ 236973 h 1196731"/>
                <a:gd name="connsiteX0" fmla="*/ 3783 w 1381186"/>
                <a:gd name="connsiteY0" fmla="*/ 236973 h 1196731"/>
                <a:gd name="connsiteX1" fmla="*/ 259053 w 1381186"/>
                <a:gd name="connsiteY1" fmla="*/ 412233 h 1196731"/>
                <a:gd name="connsiteX2" fmla="*/ 603858 w 1381186"/>
                <a:gd name="connsiteY2" fmla="*/ 711318 h 1196731"/>
                <a:gd name="connsiteX3" fmla="*/ 870558 w 1381186"/>
                <a:gd name="connsiteY3" fmla="*/ 987543 h 1196731"/>
                <a:gd name="connsiteX4" fmla="*/ 1283943 w 1381186"/>
                <a:gd name="connsiteY4" fmla="*/ 1141848 h 1196731"/>
                <a:gd name="connsiteX5" fmla="*/ 1381098 w 1381186"/>
                <a:gd name="connsiteY5" fmla="*/ 894198 h 1196731"/>
                <a:gd name="connsiteX6" fmla="*/ 1127733 w 1381186"/>
                <a:gd name="connsiteY6" fmla="*/ 737988 h 1196731"/>
                <a:gd name="connsiteX7" fmla="*/ 720063 w 1381186"/>
                <a:gd name="connsiteY7" fmla="*/ 454143 h 1196731"/>
                <a:gd name="connsiteX8" fmla="*/ 367638 w 1381186"/>
                <a:gd name="connsiteY8" fmla="*/ 212208 h 1196731"/>
                <a:gd name="connsiteX9" fmla="*/ 137133 w 1381186"/>
                <a:gd name="connsiteY9" fmla="*/ 35043 h 1196731"/>
                <a:gd name="connsiteX10" fmla="*/ 3783 w 1381186"/>
                <a:gd name="connsiteY10" fmla="*/ 236973 h 1196731"/>
                <a:gd name="connsiteX0" fmla="*/ 4467 w 1381870"/>
                <a:gd name="connsiteY0" fmla="*/ 236973 h 1196731"/>
                <a:gd name="connsiteX1" fmla="*/ 259737 w 1381870"/>
                <a:gd name="connsiteY1" fmla="*/ 412233 h 1196731"/>
                <a:gd name="connsiteX2" fmla="*/ 604542 w 1381870"/>
                <a:gd name="connsiteY2" fmla="*/ 711318 h 1196731"/>
                <a:gd name="connsiteX3" fmla="*/ 871242 w 1381870"/>
                <a:gd name="connsiteY3" fmla="*/ 987543 h 1196731"/>
                <a:gd name="connsiteX4" fmla="*/ 1284627 w 1381870"/>
                <a:gd name="connsiteY4" fmla="*/ 1141848 h 1196731"/>
                <a:gd name="connsiteX5" fmla="*/ 1381782 w 1381870"/>
                <a:gd name="connsiteY5" fmla="*/ 894198 h 1196731"/>
                <a:gd name="connsiteX6" fmla="*/ 1128417 w 1381870"/>
                <a:gd name="connsiteY6" fmla="*/ 737988 h 1196731"/>
                <a:gd name="connsiteX7" fmla="*/ 720747 w 1381870"/>
                <a:gd name="connsiteY7" fmla="*/ 454143 h 1196731"/>
                <a:gd name="connsiteX8" fmla="*/ 368322 w 1381870"/>
                <a:gd name="connsiteY8" fmla="*/ 212208 h 1196731"/>
                <a:gd name="connsiteX9" fmla="*/ 137817 w 1381870"/>
                <a:gd name="connsiteY9" fmla="*/ 35043 h 1196731"/>
                <a:gd name="connsiteX10" fmla="*/ 4467 w 1381870"/>
                <a:gd name="connsiteY10" fmla="*/ 236973 h 1196731"/>
                <a:gd name="connsiteX0" fmla="*/ 4467 w 1381870"/>
                <a:gd name="connsiteY0" fmla="*/ 217026 h 1176784"/>
                <a:gd name="connsiteX1" fmla="*/ 259737 w 1381870"/>
                <a:gd name="connsiteY1" fmla="*/ 392286 h 1176784"/>
                <a:gd name="connsiteX2" fmla="*/ 604542 w 1381870"/>
                <a:gd name="connsiteY2" fmla="*/ 691371 h 1176784"/>
                <a:gd name="connsiteX3" fmla="*/ 871242 w 1381870"/>
                <a:gd name="connsiteY3" fmla="*/ 967596 h 1176784"/>
                <a:gd name="connsiteX4" fmla="*/ 1284627 w 1381870"/>
                <a:gd name="connsiteY4" fmla="*/ 1121901 h 1176784"/>
                <a:gd name="connsiteX5" fmla="*/ 1381782 w 1381870"/>
                <a:gd name="connsiteY5" fmla="*/ 874251 h 1176784"/>
                <a:gd name="connsiteX6" fmla="*/ 1128417 w 1381870"/>
                <a:gd name="connsiteY6" fmla="*/ 718041 h 1176784"/>
                <a:gd name="connsiteX7" fmla="*/ 720747 w 1381870"/>
                <a:gd name="connsiteY7" fmla="*/ 434196 h 1176784"/>
                <a:gd name="connsiteX8" fmla="*/ 368322 w 1381870"/>
                <a:gd name="connsiteY8" fmla="*/ 192261 h 1176784"/>
                <a:gd name="connsiteX9" fmla="*/ 137817 w 1381870"/>
                <a:gd name="connsiteY9" fmla="*/ 15096 h 1176784"/>
                <a:gd name="connsiteX10" fmla="*/ 4467 w 1381870"/>
                <a:gd name="connsiteY10" fmla="*/ 217026 h 1176784"/>
                <a:gd name="connsiteX0" fmla="*/ 4825 w 1382228"/>
                <a:gd name="connsiteY0" fmla="*/ 236461 h 1196219"/>
                <a:gd name="connsiteX1" fmla="*/ 260095 w 1382228"/>
                <a:gd name="connsiteY1" fmla="*/ 411721 h 1196219"/>
                <a:gd name="connsiteX2" fmla="*/ 604900 w 1382228"/>
                <a:gd name="connsiteY2" fmla="*/ 710806 h 1196219"/>
                <a:gd name="connsiteX3" fmla="*/ 871600 w 1382228"/>
                <a:gd name="connsiteY3" fmla="*/ 987031 h 1196219"/>
                <a:gd name="connsiteX4" fmla="*/ 1284985 w 1382228"/>
                <a:gd name="connsiteY4" fmla="*/ 1141336 h 1196219"/>
                <a:gd name="connsiteX5" fmla="*/ 1382140 w 1382228"/>
                <a:gd name="connsiteY5" fmla="*/ 893686 h 1196219"/>
                <a:gd name="connsiteX6" fmla="*/ 1128775 w 1382228"/>
                <a:gd name="connsiteY6" fmla="*/ 737476 h 1196219"/>
                <a:gd name="connsiteX7" fmla="*/ 721105 w 1382228"/>
                <a:gd name="connsiteY7" fmla="*/ 453631 h 1196219"/>
                <a:gd name="connsiteX8" fmla="*/ 368680 w 1382228"/>
                <a:gd name="connsiteY8" fmla="*/ 211696 h 1196219"/>
                <a:gd name="connsiteX9" fmla="*/ 130555 w 1382228"/>
                <a:gd name="connsiteY9" fmla="*/ 11671 h 1196219"/>
                <a:gd name="connsiteX10" fmla="*/ 4825 w 1382228"/>
                <a:gd name="connsiteY10" fmla="*/ 236461 h 1196219"/>
                <a:gd name="connsiteX0" fmla="*/ 5218 w 1382621"/>
                <a:gd name="connsiteY0" fmla="*/ 236461 h 1196219"/>
                <a:gd name="connsiteX1" fmla="*/ 260488 w 1382621"/>
                <a:gd name="connsiteY1" fmla="*/ 411721 h 1196219"/>
                <a:gd name="connsiteX2" fmla="*/ 605293 w 1382621"/>
                <a:gd name="connsiteY2" fmla="*/ 710806 h 1196219"/>
                <a:gd name="connsiteX3" fmla="*/ 871993 w 1382621"/>
                <a:gd name="connsiteY3" fmla="*/ 987031 h 1196219"/>
                <a:gd name="connsiteX4" fmla="*/ 1285378 w 1382621"/>
                <a:gd name="connsiteY4" fmla="*/ 1141336 h 1196219"/>
                <a:gd name="connsiteX5" fmla="*/ 1382533 w 1382621"/>
                <a:gd name="connsiteY5" fmla="*/ 893686 h 1196219"/>
                <a:gd name="connsiteX6" fmla="*/ 1129168 w 1382621"/>
                <a:gd name="connsiteY6" fmla="*/ 737476 h 1196219"/>
                <a:gd name="connsiteX7" fmla="*/ 721498 w 1382621"/>
                <a:gd name="connsiteY7" fmla="*/ 453631 h 1196219"/>
                <a:gd name="connsiteX8" fmla="*/ 369073 w 1382621"/>
                <a:gd name="connsiteY8" fmla="*/ 211696 h 1196219"/>
                <a:gd name="connsiteX9" fmla="*/ 130948 w 1382621"/>
                <a:gd name="connsiteY9" fmla="*/ 11671 h 1196219"/>
                <a:gd name="connsiteX10" fmla="*/ 5218 w 1382621"/>
                <a:gd name="connsiteY10" fmla="*/ 236461 h 1196219"/>
                <a:gd name="connsiteX0" fmla="*/ 5218 w 1382621"/>
                <a:gd name="connsiteY0" fmla="*/ 244278 h 1204036"/>
                <a:gd name="connsiteX1" fmla="*/ 260488 w 1382621"/>
                <a:gd name="connsiteY1" fmla="*/ 419538 h 1204036"/>
                <a:gd name="connsiteX2" fmla="*/ 605293 w 1382621"/>
                <a:gd name="connsiteY2" fmla="*/ 718623 h 1204036"/>
                <a:gd name="connsiteX3" fmla="*/ 871993 w 1382621"/>
                <a:gd name="connsiteY3" fmla="*/ 994848 h 1204036"/>
                <a:gd name="connsiteX4" fmla="*/ 1285378 w 1382621"/>
                <a:gd name="connsiteY4" fmla="*/ 1149153 h 1204036"/>
                <a:gd name="connsiteX5" fmla="*/ 1382533 w 1382621"/>
                <a:gd name="connsiteY5" fmla="*/ 901503 h 1204036"/>
                <a:gd name="connsiteX6" fmla="*/ 1129168 w 1382621"/>
                <a:gd name="connsiteY6" fmla="*/ 745293 h 1204036"/>
                <a:gd name="connsiteX7" fmla="*/ 721498 w 1382621"/>
                <a:gd name="connsiteY7" fmla="*/ 461448 h 1204036"/>
                <a:gd name="connsiteX8" fmla="*/ 369073 w 1382621"/>
                <a:gd name="connsiteY8" fmla="*/ 219513 h 1204036"/>
                <a:gd name="connsiteX9" fmla="*/ 130948 w 1382621"/>
                <a:gd name="connsiteY9" fmla="*/ 19488 h 1204036"/>
                <a:gd name="connsiteX10" fmla="*/ 5218 w 1382621"/>
                <a:gd name="connsiteY10" fmla="*/ 244278 h 1204036"/>
                <a:gd name="connsiteX0" fmla="*/ 2926 w 1380329"/>
                <a:gd name="connsiteY0" fmla="*/ 244278 h 1204036"/>
                <a:gd name="connsiteX1" fmla="*/ 258196 w 1380329"/>
                <a:gd name="connsiteY1" fmla="*/ 419538 h 1204036"/>
                <a:gd name="connsiteX2" fmla="*/ 603001 w 1380329"/>
                <a:gd name="connsiteY2" fmla="*/ 718623 h 1204036"/>
                <a:gd name="connsiteX3" fmla="*/ 869701 w 1380329"/>
                <a:gd name="connsiteY3" fmla="*/ 994848 h 1204036"/>
                <a:gd name="connsiteX4" fmla="*/ 1283086 w 1380329"/>
                <a:gd name="connsiteY4" fmla="*/ 1149153 h 1204036"/>
                <a:gd name="connsiteX5" fmla="*/ 1380241 w 1380329"/>
                <a:gd name="connsiteY5" fmla="*/ 901503 h 1204036"/>
                <a:gd name="connsiteX6" fmla="*/ 1126876 w 1380329"/>
                <a:gd name="connsiteY6" fmla="*/ 745293 h 1204036"/>
                <a:gd name="connsiteX7" fmla="*/ 719206 w 1380329"/>
                <a:gd name="connsiteY7" fmla="*/ 461448 h 1204036"/>
                <a:gd name="connsiteX8" fmla="*/ 366781 w 1380329"/>
                <a:gd name="connsiteY8" fmla="*/ 219513 h 1204036"/>
                <a:gd name="connsiteX9" fmla="*/ 128656 w 1380329"/>
                <a:gd name="connsiteY9" fmla="*/ 19488 h 1204036"/>
                <a:gd name="connsiteX10" fmla="*/ 2926 w 1380329"/>
                <a:gd name="connsiteY10" fmla="*/ 244278 h 1204036"/>
                <a:gd name="connsiteX0" fmla="*/ 2926 w 1380329"/>
                <a:gd name="connsiteY0" fmla="*/ 244278 h 1204036"/>
                <a:gd name="connsiteX1" fmla="*/ 258196 w 1380329"/>
                <a:gd name="connsiteY1" fmla="*/ 419538 h 1204036"/>
                <a:gd name="connsiteX2" fmla="*/ 603001 w 1380329"/>
                <a:gd name="connsiteY2" fmla="*/ 718623 h 1204036"/>
                <a:gd name="connsiteX3" fmla="*/ 869701 w 1380329"/>
                <a:gd name="connsiteY3" fmla="*/ 994848 h 1204036"/>
                <a:gd name="connsiteX4" fmla="*/ 1283086 w 1380329"/>
                <a:gd name="connsiteY4" fmla="*/ 1149153 h 1204036"/>
                <a:gd name="connsiteX5" fmla="*/ 1380241 w 1380329"/>
                <a:gd name="connsiteY5" fmla="*/ 901503 h 1204036"/>
                <a:gd name="connsiteX6" fmla="*/ 1126876 w 1380329"/>
                <a:gd name="connsiteY6" fmla="*/ 745293 h 1204036"/>
                <a:gd name="connsiteX7" fmla="*/ 719206 w 1380329"/>
                <a:gd name="connsiteY7" fmla="*/ 461448 h 1204036"/>
                <a:gd name="connsiteX8" fmla="*/ 366781 w 1380329"/>
                <a:gd name="connsiteY8" fmla="*/ 219513 h 1204036"/>
                <a:gd name="connsiteX9" fmla="*/ 128656 w 1380329"/>
                <a:gd name="connsiteY9" fmla="*/ 19488 h 1204036"/>
                <a:gd name="connsiteX10" fmla="*/ 2926 w 1380329"/>
                <a:gd name="connsiteY10" fmla="*/ 244278 h 1204036"/>
                <a:gd name="connsiteX0" fmla="*/ 2926 w 1380329"/>
                <a:gd name="connsiteY0" fmla="*/ 244278 h 1204036"/>
                <a:gd name="connsiteX1" fmla="*/ 258196 w 1380329"/>
                <a:gd name="connsiteY1" fmla="*/ 419538 h 1204036"/>
                <a:gd name="connsiteX2" fmla="*/ 603001 w 1380329"/>
                <a:gd name="connsiteY2" fmla="*/ 718623 h 1204036"/>
                <a:gd name="connsiteX3" fmla="*/ 869701 w 1380329"/>
                <a:gd name="connsiteY3" fmla="*/ 994848 h 1204036"/>
                <a:gd name="connsiteX4" fmla="*/ 1283086 w 1380329"/>
                <a:gd name="connsiteY4" fmla="*/ 1149153 h 1204036"/>
                <a:gd name="connsiteX5" fmla="*/ 1380241 w 1380329"/>
                <a:gd name="connsiteY5" fmla="*/ 901503 h 1204036"/>
                <a:gd name="connsiteX6" fmla="*/ 1126876 w 1380329"/>
                <a:gd name="connsiteY6" fmla="*/ 745293 h 1204036"/>
                <a:gd name="connsiteX7" fmla="*/ 719206 w 1380329"/>
                <a:gd name="connsiteY7" fmla="*/ 461448 h 1204036"/>
                <a:gd name="connsiteX8" fmla="*/ 366781 w 1380329"/>
                <a:gd name="connsiteY8" fmla="*/ 219513 h 1204036"/>
                <a:gd name="connsiteX9" fmla="*/ 128656 w 1380329"/>
                <a:gd name="connsiteY9" fmla="*/ 19488 h 1204036"/>
                <a:gd name="connsiteX10" fmla="*/ 2926 w 1380329"/>
                <a:gd name="connsiteY10" fmla="*/ 244278 h 1204036"/>
                <a:gd name="connsiteX0" fmla="*/ 2926 w 1380329"/>
                <a:gd name="connsiteY0" fmla="*/ 244278 h 1204036"/>
                <a:gd name="connsiteX1" fmla="*/ 258196 w 1380329"/>
                <a:gd name="connsiteY1" fmla="*/ 419538 h 1204036"/>
                <a:gd name="connsiteX2" fmla="*/ 603001 w 1380329"/>
                <a:gd name="connsiteY2" fmla="*/ 718623 h 1204036"/>
                <a:gd name="connsiteX3" fmla="*/ 869701 w 1380329"/>
                <a:gd name="connsiteY3" fmla="*/ 994848 h 1204036"/>
                <a:gd name="connsiteX4" fmla="*/ 1283086 w 1380329"/>
                <a:gd name="connsiteY4" fmla="*/ 1149153 h 1204036"/>
                <a:gd name="connsiteX5" fmla="*/ 1380241 w 1380329"/>
                <a:gd name="connsiteY5" fmla="*/ 901503 h 1204036"/>
                <a:gd name="connsiteX6" fmla="*/ 1126876 w 1380329"/>
                <a:gd name="connsiteY6" fmla="*/ 745293 h 1204036"/>
                <a:gd name="connsiteX7" fmla="*/ 719206 w 1380329"/>
                <a:gd name="connsiteY7" fmla="*/ 461448 h 1204036"/>
                <a:gd name="connsiteX8" fmla="*/ 366781 w 1380329"/>
                <a:gd name="connsiteY8" fmla="*/ 219513 h 1204036"/>
                <a:gd name="connsiteX9" fmla="*/ 128656 w 1380329"/>
                <a:gd name="connsiteY9" fmla="*/ 19488 h 1204036"/>
                <a:gd name="connsiteX10" fmla="*/ 2926 w 1380329"/>
                <a:gd name="connsiteY10" fmla="*/ 244278 h 1204036"/>
                <a:gd name="connsiteX0" fmla="*/ 2926 w 1380329"/>
                <a:gd name="connsiteY0" fmla="*/ 244278 h 1204036"/>
                <a:gd name="connsiteX1" fmla="*/ 258196 w 1380329"/>
                <a:gd name="connsiteY1" fmla="*/ 419538 h 1204036"/>
                <a:gd name="connsiteX2" fmla="*/ 603001 w 1380329"/>
                <a:gd name="connsiteY2" fmla="*/ 718623 h 1204036"/>
                <a:gd name="connsiteX3" fmla="*/ 869701 w 1380329"/>
                <a:gd name="connsiteY3" fmla="*/ 994848 h 1204036"/>
                <a:gd name="connsiteX4" fmla="*/ 1283086 w 1380329"/>
                <a:gd name="connsiteY4" fmla="*/ 1149153 h 1204036"/>
                <a:gd name="connsiteX5" fmla="*/ 1380241 w 1380329"/>
                <a:gd name="connsiteY5" fmla="*/ 901503 h 1204036"/>
                <a:gd name="connsiteX6" fmla="*/ 1126876 w 1380329"/>
                <a:gd name="connsiteY6" fmla="*/ 745293 h 1204036"/>
                <a:gd name="connsiteX7" fmla="*/ 719206 w 1380329"/>
                <a:gd name="connsiteY7" fmla="*/ 461448 h 1204036"/>
                <a:gd name="connsiteX8" fmla="*/ 366781 w 1380329"/>
                <a:gd name="connsiteY8" fmla="*/ 219513 h 1204036"/>
                <a:gd name="connsiteX9" fmla="*/ 128656 w 1380329"/>
                <a:gd name="connsiteY9" fmla="*/ 19488 h 1204036"/>
                <a:gd name="connsiteX10" fmla="*/ 2926 w 1380329"/>
                <a:gd name="connsiteY10" fmla="*/ 244278 h 1204036"/>
                <a:gd name="connsiteX0" fmla="*/ 2926 w 1380329"/>
                <a:gd name="connsiteY0" fmla="*/ 244278 h 1204036"/>
                <a:gd name="connsiteX1" fmla="*/ 258196 w 1380329"/>
                <a:gd name="connsiteY1" fmla="*/ 419538 h 1204036"/>
                <a:gd name="connsiteX2" fmla="*/ 603001 w 1380329"/>
                <a:gd name="connsiteY2" fmla="*/ 718623 h 1204036"/>
                <a:gd name="connsiteX3" fmla="*/ 869701 w 1380329"/>
                <a:gd name="connsiteY3" fmla="*/ 994848 h 1204036"/>
                <a:gd name="connsiteX4" fmla="*/ 1283086 w 1380329"/>
                <a:gd name="connsiteY4" fmla="*/ 1149153 h 1204036"/>
                <a:gd name="connsiteX5" fmla="*/ 1380241 w 1380329"/>
                <a:gd name="connsiteY5" fmla="*/ 901503 h 1204036"/>
                <a:gd name="connsiteX6" fmla="*/ 1126876 w 1380329"/>
                <a:gd name="connsiteY6" fmla="*/ 745293 h 1204036"/>
                <a:gd name="connsiteX7" fmla="*/ 719206 w 1380329"/>
                <a:gd name="connsiteY7" fmla="*/ 461448 h 1204036"/>
                <a:gd name="connsiteX8" fmla="*/ 366781 w 1380329"/>
                <a:gd name="connsiteY8" fmla="*/ 219513 h 1204036"/>
                <a:gd name="connsiteX9" fmla="*/ 128656 w 1380329"/>
                <a:gd name="connsiteY9" fmla="*/ 19488 h 1204036"/>
                <a:gd name="connsiteX10" fmla="*/ 2926 w 1380329"/>
                <a:gd name="connsiteY10" fmla="*/ 244278 h 1204036"/>
                <a:gd name="connsiteX0" fmla="*/ 2926 w 1380329"/>
                <a:gd name="connsiteY0" fmla="*/ 244278 h 1204036"/>
                <a:gd name="connsiteX1" fmla="*/ 258196 w 1380329"/>
                <a:gd name="connsiteY1" fmla="*/ 419538 h 1204036"/>
                <a:gd name="connsiteX2" fmla="*/ 603001 w 1380329"/>
                <a:gd name="connsiteY2" fmla="*/ 718623 h 1204036"/>
                <a:gd name="connsiteX3" fmla="*/ 869701 w 1380329"/>
                <a:gd name="connsiteY3" fmla="*/ 994848 h 1204036"/>
                <a:gd name="connsiteX4" fmla="*/ 1283086 w 1380329"/>
                <a:gd name="connsiteY4" fmla="*/ 1149153 h 1204036"/>
                <a:gd name="connsiteX5" fmla="*/ 1380241 w 1380329"/>
                <a:gd name="connsiteY5" fmla="*/ 901503 h 1204036"/>
                <a:gd name="connsiteX6" fmla="*/ 1126876 w 1380329"/>
                <a:gd name="connsiteY6" fmla="*/ 745293 h 1204036"/>
                <a:gd name="connsiteX7" fmla="*/ 719206 w 1380329"/>
                <a:gd name="connsiteY7" fmla="*/ 461448 h 1204036"/>
                <a:gd name="connsiteX8" fmla="*/ 366781 w 1380329"/>
                <a:gd name="connsiteY8" fmla="*/ 219513 h 1204036"/>
                <a:gd name="connsiteX9" fmla="*/ 128656 w 1380329"/>
                <a:gd name="connsiteY9" fmla="*/ 19488 h 1204036"/>
                <a:gd name="connsiteX10" fmla="*/ 2926 w 1380329"/>
                <a:gd name="connsiteY10" fmla="*/ 244278 h 1204036"/>
                <a:gd name="connsiteX0" fmla="*/ 2926 w 1380329"/>
                <a:gd name="connsiteY0" fmla="*/ 244278 h 1204036"/>
                <a:gd name="connsiteX1" fmla="*/ 258196 w 1380329"/>
                <a:gd name="connsiteY1" fmla="*/ 419538 h 1204036"/>
                <a:gd name="connsiteX2" fmla="*/ 603001 w 1380329"/>
                <a:gd name="connsiteY2" fmla="*/ 718623 h 1204036"/>
                <a:gd name="connsiteX3" fmla="*/ 869701 w 1380329"/>
                <a:gd name="connsiteY3" fmla="*/ 994848 h 1204036"/>
                <a:gd name="connsiteX4" fmla="*/ 1283086 w 1380329"/>
                <a:gd name="connsiteY4" fmla="*/ 1149153 h 1204036"/>
                <a:gd name="connsiteX5" fmla="*/ 1380241 w 1380329"/>
                <a:gd name="connsiteY5" fmla="*/ 901503 h 1204036"/>
                <a:gd name="connsiteX6" fmla="*/ 1126876 w 1380329"/>
                <a:gd name="connsiteY6" fmla="*/ 745293 h 1204036"/>
                <a:gd name="connsiteX7" fmla="*/ 719206 w 1380329"/>
                <a:gd name="connsiteY7" fmla="*/ 461448 h 1204036"/>
                <a:gd name="connsiteX8" fmla="*/ 366781 w 1380329"/>
                <a:gd name="connsiteY8" fmla="*/ 219513 h 1204036"/>
                <a:gd name="connsiteX9" fmla="*/ 128656 w 1380329"/>
                <a:gd name="connsiteY9" fmla="*/ 19488 h 1204036"/>
                <a:gd name="connsiteX10" fmla="*/ 2926 w 1380329"/>
                <a:gd name="connsiteY10" fmla="*/ 244278 h 1204036"/>
                <a:gd name="connsiteX0" fmla="*/ 2926 w 1380329"/>
                <a:gd name="connsiteY0" fmla="*/ 244278 h 1204036"/>
                <a:gd name="connsiteX1" fmla="*/ 258196 w 1380329"/>
                <a:gd name="connsiteY1" fmla="*/ 419538 h 1204036"/>
                <a:gd name="connsiteX2" fmla="*/ 603001 w 1380329"/>
                <a:gd name="connsiteY2" fmla="*/ 718623 h 1204036"/>
                <a:gd name="connsiteX3" fmla="*/ 869701 w 1380329"/>
                <a:gd name="connsiteY3" fmla="*/ 994848 h 1204036"/>
                <a:gd name="connsiteX4" fmla="*/ 1283086 w 1380329"/>
                <a:gd name="connsiteY4" fmla="*/ 1149153 h 1204036"/>
                <a:gd name="connsiteX5" fmla="*/ 1380241 w 1380329"/>
                <a:gd name="connsiteY5" fmla="*/ 901503 h 1204036"/>
                <a:gd name="connsiteX6" fmla="*/ 1126876 w 1380329"/>
                <a:gd name="connsiteY6" fmla="*/ 745293 h 1204036"/>
                <a:gd name="connsiteX7" fmla="*/ 719206 w 1380329"/>
                <a:gd name="connsiteY7" fmla="*/ 461448 h 1204036"/>
                <a:gd name="connsiteX8" fmla="*/ 366781 w 1380329"/>
                <a:gd name="connsiteY8" fmla="*/ 219513 h 1204036"/>
                <a:gd name="connsiteX9" fmla="*/ 128656 w 1380329"/>
                <a:gd name="connsiteY9" fmla="*/ 19488 h 1204036"/>
                <a:gd name="connsiteX10" fmla="*/ 2926 w 1380329"/>
                <a:gd name="connsiteY10" fmla="*/ 244278 h 1204036"/>
                <a:gd name="connsiteX0" fmla="*/ 2926 w 1380329"/>
                <a:gd name="connsiteY0" fmla="*/ 244278 h 1204036"/>
                <a:gd name="connsiteX1" fmla="*/ 258196 w 1380329"/>
                <a:gd name="connsiteY1" fmla="*/ 419538 h 1204036"/>
                <a:gd name="connsiteX2" fmla="*/ 603001 w 1380329"/>
                <a:gd name="connsiteY2" fmla="*/ 718623 h 1204036"/>
                <a:gd name="connsiteX3" fmla="*/ 869701 w 1380329"/>
                <a:gd name="connsiteY3" fmla="*/ 994848 h 1204036"/>
                <a:gd name="connsiteX4" fmla="*/ 1283086 w 1380329"/>
                <a:gd name="connsiteY4" fmla="*/ 1149153 h 1204036"/>
                <a:gd name="connsiteX5" fmla="*/ 1380241 w 1380329"/>
                <a:gd name="connsiteY5" fmla="*/ 901503 h 1204036"/>
                <a:gd name="connsiteX6" fmla="*/ 1126876 w 1380329"/>
                <a:gd name="connsiteY6" fmla="*/ 745293 h 1204036"/>
                <a:gd name="connsiteX7" fmla="*/ 780166 w 1380329"/>
                <a:gd name="connsiteY7" fmla="*/ 484308 h 1204036"/>
                <a:gd name="connsiteX8" fmla="*/ 366781 w 1380329"/>
                <a:gd name="connsiteY8" fmla="*/ 219513 h 1204036"/>
                <a:gd name="connsiteX9" fmla="*/ 128656 w 1380329"/>
                <a:gd name="connsiteY9" fmla="*/ 19488 h 1204036"/>
                <a:gd name="connsiteX10" fmla="*/ 2926 w 1380329"/>
                <a:gd name="connsiteY10" fmla="*/ 244278 h 1204036"/>
                <a:gd name="connsiteX0" fmla="*/ 2926 w 1380329"/>
                <a:gd name="connsiteY0" fmla="*/ 244278 h 1204036"/>
                <a:gd name="connsiteX1" fmla="*/ 258196 w 1380329"/>
                <a:gd name="connsiteY1" fmla="*/ 419538 h 1204036"/>
                <a:gd name="connsiteX2" fmla="*/ 603001 w 1380329"/>
                <a:gd name="connsiteY2" fmla="*/ 718623 h 1204036"/>
                <a:gd name="connsiteX3" fmla="*/ 869701 w 1380329"/>
                <a:gd name="connsiteY3" fmla="*/ 994848 h 1204036"/>
                <a:gd name="connsiteX4" fmla="*/ 1283086 w 1380329"/>
                <a:gd name="connsiteY4" fmla="*/ 1149153 h 1204036"/>
                <a:gd name="connsiteX5" fmla="*/ 1380241 w 1380329"/>
                <a:gd name="connsiteY5" fmla="*/ 901503 h 1204036"/>
                <a:gd name="connsiteX6" fmla="*/ 1126876 w 1380329"/>
                <a:gd name="connsiteY6" fmla="*/ 745293 h 1204036"/>
                <a:gd name="connsiteX7" fmla="*/ 780166 w 1380329"/>
                <a:gd name="connsiteY7" fmla="*/ 484308 h 1204036"/>
                <a:gd name="connsiteX8" fmla="*/ 366781 w 1380329"/>
                <a:gd name="connsiteY8" fmla="*/ 219513 h 1204036"/>
                <a:gd name="connsiteX9" fmla="*/ 128656 w 1380329"/>
                <a:gd name="connsiteY9" fmla="*/ 19488 h 1204036"/>
                <a:gd name="connsiteX10" fmla="*/ 2926 w 1380329"/>
                <a:gd name="connsiteY10" fmla="*/ 244278 h 1204036"/>
                <a:gd name="connsiteX0" fmla="*/ 2926 w 1380329"/>
                <a:gd name="connsiteY0" fmla="*/ 244278 h 1204036"/>
                <a:gd name="connsiteX1" fmla="*/ 258196 w 1380329"/>
                <a:gd name="connsiteY1" fmla="*/ 419538 h 1204036"/>
                <a:gd name="connsiteX2" fmla="*/ 603001 w 1380329"/>
                <a:gd name="connsiteY2" fmla="*/ 718623 h 1204036"/>
                <a:gd name="connsiteX3" fmla="*/ 869701 w 1380329"/>
                <a:gd name="connsiteY3" fmla="*/ 994848 h 1204036"/>
                <a:gd name="connsiteX4" fmla="*/ 1283086 w 1380329"/>
                <a:gd name="connsiteY4" fmla="*/ 1149153 h 1204036"/>
                <a:gd name="connsiteX5" fmla="*/ 1380241 w 1380329"/>
                <a:gd name="connsiteY5" fmla="*/ 901503 h 1204036"/>
                <a:gd name="connsiteX6" fmla="*/ 1126876 w 1380329"/>
                <a:gd name="connsiteY6" fmla="*/ 745293 h 1204036"/>
                <a:gd name="connsiteX7" fmla="*/ 780166 w 1380329"/>
                <a:gd name="connsiteY7" fmla="*/ 484308 h 1204036"/>
                <a:gd name="connsiteX8" fmla="*/ 366781 w 1380329"/>
                <a:gd name="connsiteY8" fmla="*/ 219513 h 1204036"/>
                <a:gd name="connsiteX9" fmla="*/ 128656 w 1380329"/>
                <a:gd name="connsiteY9" fmla="*/ 19488 h 1204036"/>
                <a:gd name="connsiteX10" fmla="*/ 2926 w 1380329"/>
                <a:gd name="connsiteY10" fmla="*/ 244278 h 1204036"/>
                <a:gd name="connsiteX0" fmla="*/ 2926 w 1380329"/>
                <a:gd name="connsiteY0" fmla="*/ 244278 h 1204036"/>
                <a:gd name="connsiteX1" fmla="*/ 258196 w 1380329"/>
                <a:gd name="connsiteY1" fmla="*/ 419538 h 1204036"/>
                <a:gd name="connsiteX2" fmla="*/ 603001 w 1380329"/>
                <a:gd name="connsiteY2" fmla="*/ 718623 h 1204036"/>
                <a:gd name="connsiteX3" fmla="*/ 869701 w 1380329"/>
                <a:gd name="connsiteY3" fmla="*/ 994848 h 1204036"/>
                <a:gd name="connsiteX4" fmla="*/ 1283086 w 1380329"/>
                <a:gd name="connsiteY4" fmla="*/ 1149153 h 1204036"/>
                <a:gd name="connsiteX5" fmla="*/ 1380241 w 1380329"/>
                <a:gd name="connsiteY5" fmla="*/ 901503 h 1204036"/>
                <a:gd name="connsiteX6" fmla="*/ 1126876 w 1380329"/>
                <a:gd name="connsiteY6" fmla="*/ 745293 h 1204036"/>
                <a:gd name="connsiteX7" fmla="*/ 780166 w 1380329"/>
                <a:gd name="connsiteY7" fmla="*/ 484308 h 1204036"/>
                <a:gd name="connsiteX8" fmla="*/ 366781 w 1380329"/>
                <a:gd name="connsiteY8" fmla="*/ 219513 h 1204036"/>
                <a:gd name="connsiteX9" fmla="*/ 128656 w 1380329"/>
                <a:gd name="connsiteY9" fmla="*/ 19488 h 1204036"/>
                <a:gd name="connsiteX10" fmla="*/ 2926 w 1380329"/>
                <a:gd name="connsiteY10" fmla="*/ 244278 h 1204036"/>
                <a:gd name="connsiteX0" fmla="*/ 2926 w 1380329"/>
                <a:gd name="connsiteY0" fmla="*/ 244278 h 1204036"/>
                <a:gd name="connsiteX1" fmla="*/ 258196 w 1380329"/>
                <a:gd name="connsiteY1" fmla="*/ 419538 h 1204036"/>
                <a:gd name="connsiteX2" fmla="*/ 603001 w 1380329"/>
                <a:gd name="connsiteY2" fmla="*/ 718623 h 1204036"/>
                <a:gd name="connsiteX3" fmla="*/ 869701 w 1380329"/>
                <a:gd name="connsiteY3" fmla="*/ 994848 h 1204036"/>
                <a:gd name="connsiteX4" fmla="*/ 1283086 w 1380329"/>
                <a:gd name="connsiteY4" fmla="*/ 1149153 h 1204036"/>
                <a:gd name="connsiteX5" fmla="*/ 1380241 w 1380329"/>
                <a:gd name="connsiteY5" fmla="*/ 901503 h 1204036"/>
                <a:gd name="connsiteX6" fmla="*/ 1126876 w 1380329"/>
                <a:gd name="connsiteY6" fmla="*/ 745293 h 1204036"/>
                <a:gd name="connsiteX7" fmla="*/ 780166 w 1380329"/>
                <a:gd name="connsiteY7" fmla="*/ 484308 h 1204036"/>
                <a:gd name="connsiteX8" fmla="*/ 366781 w 1380329"/>
                <a:gd name="connsiteY8" fmla="*/ 219513 h 1204036"/>
                <a:gd name="connsiteX9" fmla="*/ 128656 w 1380329"/>
                <a:gd name="connsiteY9" fmla="*/ 19488 h 1204036"/>
                <a:gd name="connsiteX10" fmla="*/ 2926 w 1380329"/>
                <a:gd name="connsiteY10" fmla="*/ 244278 h 1204036"/>
                <a:gd name="connsiteX0" fmla="*/ 2926 w 1380329"/>
                <a:gd name="connsiteY0" fmla="*/ 244278 h 1204036"/>
                <a:gd name="connsiteX1" fmla="*/ 258196 w 1380329"/>
                <a:gd name="connsiteY1" fmla="*/ 419538 h 1204036"/>
                <a:gd name="connsiteX2" fmla="*/ 603001 w 1380329"/>
                <a:gd name="connsiteY2" fmla="*/ 718623 h 1204036"/>
                <a:gd name="connsiteX3" fmla="*/ 869701 w 1380329"/>
                <a:gd name="connsiteY3" fmla="*/ 994848 h 1204036"/>
                <a:gd name="connsiteX4" fmla="*/ 1283086 w 1380329"/>
                <a:gd name="connsiteY4" fmla="*/ 1149153 h 1204036"/>
                <a:gd name="connsiteX5" fmla="*/ 1380241 w 1380329"/>
                <a:gd name="connsiteY5" fmla="*/ 901503 h 1204036"/>
                <a:gd name="connsiteX6" fmla="*/ 1126876 w 1380329"/>
                <a:gd name="connsiteY6" fmla="*/ 745293 h 1204036"/>
                <a:gd name="connsiteX7" fmla="*/ 780166 w 1380329"/>
                <a:gd name="connsiteY7" fmla="*/ 484308 h 1204036"/>
                <a:gd name="connsiteX8" fmla="*/ 366781 w 1380329"/>
                <a:gd name="connsiteY8" fmla="*/ 219513 h 1204036"/>
                <a:gd name="connsiteX9" fmla="*/ 128656 w 1380329"/>
                <a:gd name="connsiteY9" fmla="*/ 19488 h 1204036"/>
                <a:gd name="connsiteX10" fmla="*/ 2926 w 1380329"/>
                <a:gd name="connsiteY10" fmla="*/ 244278 h 1204036"/>
                <a:gd name="connsiteX0" fmla="*/ 2926 w 1380329"/>
                <a:gd name="connsiteY0" fmla="*/ 244278 h 1204036"/>
                <a:gd name="connsiteX1" fmla="*/ 258196 w 1380329"/>
                <a:gd name="connsiteY1" fmla="*/ 419538 h 1204036"/>
                <a:gd name="connsiteX2" fmla="*/ 603001 w 1380329"/>
                <a:gd name="connsiteY2" fmla="*/ 718623 h 1204036"/>
                <a:gd name="connsiteX3" fmla="*/ 869701 w 1380329"/>
                <a:gd name="connsiteY3" fmla="*/ 994848 h 1204036"/>
                <a:gd name="connsiteX4" fmla="*/ 1283086 w 1380329"/>
                <a:gd name="connsiteY4" fmla="*/ 1149153 h 1204036"/>
                <a:gd name="connsiteX5" fmla="*/ 1380241 w 1380329"/>
                <a:gd name="connsiteY5" fmla="*/ 901503 h 1204036"/>
                <a:gd name="connsiteX6" fmla="*/ 1126876 w 1380329"/>
                <a:gd name="connsiteY6" fmla="*/ 745293 h 1204036"/>
                <a:gd name="connsiteX7" fmla="*/ 780166 w 1380329"/>
                <a:gd name="connsiteY7" fmla="*/ 484308 h 1204036"/>
                <a:gd name="connsiteX8" fmla="*/ 366781 w 1380329"/>
                <a:gd name="connsiteY8" fmla="*/ 219513 h 1204036"/>
                <a:gd name="connsiteX9" fmla="*/ 128656 w 1380329"/>
                <a:gd name="connsiteY9" fmla="*/ 19488 h 1204036"/>
                <a:gd name="connsiteX10" fmla="*/ 2926 w 1380329"/>
                <a:gd name="connsiteY10" fmla="*/ 244278 h 1204036"/>
                <a:gd name="connsiteX0" fmla="*/ 1873 w 1379276"/>
                <a:gd name="connsiteY0" fmla="*/ 244278 h 1204036"/>
                <a:gd name="connsiteX1" fmla="*/ 257143 w 1379276"/>
                <a:gd name="connsiteY1" fmla="*/ 419538 h 1204036"/>
                <a:gd name="connsiteX2" fmla="*/ 601948 w 1379276"/>
                <a:gd name="connsiteY2" fmla="*/ 718623 h 1204036"/>
                <a:gd name="connsiteX3" fmla="*/ 868648 w 1379276"/>
                <a:gd name="connsiteY3" fmla="*/ 994848 h 1204036"/>
                <a:gd name="connsiteX4" fmla="*/ 1282033 w 1379276"/>
                <a:gd name="connsiteY4" fmla="*/ 1149153 h 1204036"/>
                <a:gd name="connsiteX5" fmla="*/ 1379188 w 1379276"/>
                <a:gd name="connsiteY5" fmla="*/ 901503 h 1204036"/>
                <a:gd name="connsiteX6" fmla="*/ 1125823 w 1379276"/>
                <a:gd name="connsiteY6" fmla="*/ 745293 h 1204036"/>
                <a:gd name="connsiteX7" fmla="*/ 779113 w 1379276"/>
                <a:gd name="connsiteY7" fmla="*/ 484308 h 1204036"/>
                <a:gd name="connsiteX8" fmla="*/ 365728 w 1379276"/>
                <a:gd name="connsiteY8" fmla="*/ 219513 h 1204036"/>
                <a:gd name="connsiteX9" fmla="*/ 127603 w 1379276"/>
                <a:gd name="connsiteY9" fmla="*/ 19488 h 1204036"/>
                <a:gd name="connsiteX10" fmla="*/ 1873 w 1379276"/>
                <a:gd name="connsiteY10" fmla="*/ 244278 h 1204036"/>
                <a:gd name="connsiteX0" fmla="*/ 1873 w 1379276"/>
                <a:gd name="connsiteY0" fmla="*/ 244278 h 1204036"/>
                <a:gd name="connsiteX1" fmla="*/ 257143 w 1379276"/>
                <a:gd name="connsiteY1" fmla="*/ 419538 h 1204036"/>
                <a:gd name="connsiteX2" fmla="*/ 601948 w 1379276"/>
                <a:gd name="connsiteY2" fmla="*/ 718623 h 1204036"/>
                <a:gd name="connsiteX3" fmla="*/ 910558 w 1379276"/>
                <a:gd name="connsiteY3" fmla="*/ 994848 h 1204036"/>
                <a:gd name="connsiteX4" fmla="*/ 1282033 w 1379276"/>
                <a:gd name="connsiteY4" fmla="*/ 1149153 h 1204036"/>
                <a:gd name="connsiteX5" fmla="*/ 1379188 w 1379276"/>
                <a:gd name="connsiteY5" fmla="*/ 901503 h 1204036"/>
                <a:gd name="connsiteX6" fmla="*/ 1125823 w 1379276"/>
                <a:gd name="connsiteY6" fmla="*/ 745293 h 1204036"/>
                <a:gd name="connsiteX7" fmla="*/ 779113 w 1379276"/>
                <a:gd name="connsiteY7" fmla="*/ 484308 h 1204036"/>
                <a:gd name="connsiteX8" fmla="*/ 365728 w 1379276"/>
                <a:gd name="connsiteY8" fmla="*/ 219513 h 1204036"/>
                <a:gd name="connsiteX9" fmla="*/ 127603 w 1379276"/>
                <a:gd name="connsiteY9" fmla="*/ 19488 h 1204036"/>
                <a:gd name="connsiteX10" fmla="*/ 1873 w 1379276"/>
                <a:gd name="connsiteY10" fmla="*/ 244278 h 1204036"/>
                <a:gd name="connsiteX0" fmla="*/ 1873 w 1379276"/>
                <a:gd name="connsiteY0" fmla="*/ 244278 h 1206796"/>
                <a:gd name="connsiteX1" fmla="*/ 257143 w 1379276"/>
                <a:gd name="connsiteY1" fmla="*/ 419538 h 1206796"/>
                <a:gd name="connsiteX2" fmla="*/ 601948 w 1379276"/>
                <a:gd name="connsiteY2" fmla="*/ 718623 h 1206796"/>
                <a:gd name="connsiteX3" fmla="*/ 910558 w 1379276"/>
                <a:gd name="connsiteY3" fmla="*/ 994848 h 1206796"/>
                <a:gd name="connsiteX4" fmla="*/ 1282033 w 1379276"/>
                <a:gd name="connsiteY4" fmla="*/ 1149153 h 1206796"/>
                <a:gd name="connsiteX5" fmla="*/ 1379188 w 1379276"/>
                <a:gd name="connsiteY5" fmla="*/ 901503 h 1206796"/>
                <a:gd name="connsiteX6" fmla="*/ 1125823 w 1379276"/>
                <a:gd name="connsiteY6" fmla="*/ 745293 h 1206796"/>
                <a:gd name="connsiteX7" fmla="*/ 779113 w 1379276"/>
                <a:gd name="connsiteY7" fmla="*/ 484308 h 1206796"/>
                <a:gd name="connsiteX8" fmla="*/ 365728 w 1379276"/>
                <a:gd name="connsiteY8" fmla="*/ 219513 h 1206796"/>
                <a:gd name="connsiteX9" fmla="*/ 127603 w 1379276"/>
                <a:gd name="connsiteY9" fmla="*/ 19488 h 1206796"/>
                <a:gd name="connsiteX10" fmla="*/ 1873 w 1379276"/>
                <a:gd name="connsiteY10" fmla="*/ 244278 h 1206796"/>
                <a:gd name="connsiteX0" fmla="*/ 1873 w 1379276"/>
                <a:gd name="connsiteY0" fmla="*/ 244278 h 1206796"/>
                <a:gd name="connsiteX1" fmla="*/ 257143 w 1379276"/>
                <a:gd name="connsiteY1" fmla="*/ 419538 h 1206796"/>
                <a:gd name="connsiteX2" fmla="*/ 601948 w 1379276"/>
                <a:gd name="connsiteY2" fmla="*/ 718623 h 1206796"/>
                <a:gd name="connsiteX3" fmla="*/ 910558 w 1379276"/>
                <a:gd name="connsiteY3" fmla="*/ 994848 h 1206796"/>
                <a:gd name="connsiteX4" fmla="*/ 1282033 w 1379276"/>
                <a:gd name="connsiteY4" fmla="*/ 1149153 h 1206796"/>
                <a:gd name="connsiteX5" fmla="*/ 1379188 w 1379276"/>
                <a:gd name="connsiteY5" fmla="*/ 901503 h 1206796"/>
                <a:gd name="connsiteX6" fmla="*/ 1125823 w 1379276"/>
                <a:gd name="connsiteY6" fmla="*/ 745293 h 1206796"/>
                <a:gd name="connsiteX7" fmla="*/ 779113 w 1379276"/>
                <a:gd name="connsiteY7" fmla="*/ 484308 h 1206796"/>
                <a:gd name="connsiteX8" fmla="*/ 365728 w 1379276"/>
                <a:gd name="connsiteY8" fmla="*/ 219513 h 1206796"/>
                <a:gd name="connsiteX9" fmla="*/ 127603 w 1379276"/>
                <a:gd name="connsiteY9" fmla="*/ 19488 h 1206796"/>
                <a:gd name="connsiteX10" fmla="*/ 1873 w 1379276"/>
                <a:gd name="connsiteY10" fmla="*/ 244278 h 1206796"/>
                <a:gd name="connsiteX0" fmla="*/ 1873 w 1379276"/>
                <a:gd name="connsiteY0" fmla="*/ 244278 h 1206796"/>
                <a:gd name="connsiteX1" fmla="*/ 257143 w 1379276"/>
                <a:gd name="connsiteY1" fmla="*/ 419538 h 1206796"/>
                <a:gd name="connsiteX2" fmla="*/ 601948 w 1379276"/>
                <a:gd name="connsiteY2" fmla="*/ 718623 h 1206796"/>
                <a:gd name="connsiteX3" fmla="*/ 910558 w 1379276"/>
                <a:gd name="connsiteY3" fmla="*/ 994848 h 1206796"/>
                <a:gd name="connsiteX4" fmla="*/ 1282033 w 1379276"/>
                <a:gd name="connsiteY4" fmla="*/ 1149153 h 1206796"/>
                <a:gd name="connsiteX5" fmla="*/ 1379188 w 1379276"/>
                <a:gd name="connsiteY5" fmla="*/ 901503 h 1206796"/>
                <a:gd name="connsiteX6" fmla="*/ 1125823 w 1379276"/>
                <a:gd name="connsiteY6" fmla="*/ 745293 h 1206796"/>
                <a:gd name="connsiteX7" fmla="*/ 779113 w 1379276"/>
                <a:gd name="connsiteY7" fmla="*/ 484308 h 1206796"/>
                <a:gd name="connsiteX8" fmla="*/ 365728 w 1379276"/>
                <a:gd name="connsiteY8" fmla="*/ 219513 h 1206796"/>
                <a:gd name="connsiteX9" fmla="*/ 127603 w 1379276"/>
                <a:gd name="connsiteY9" fmla="*/ 19488 h 1206796"/>
                <a:gd name="connsiteX10" fmla="*/ 1873 w 1379276"/>
                <a:gd name="connsiteY10" fmla="*/ 244278 h 1206796"/>
                <a:gd name="connsiteX0" fmla="*/ 1873 w 1379276"/>
                <a:gd name="connsiteY0" fmla="*/ 244278 h 1206796"/>
                <a:gd name="connsiteX1" fmla="*/ 257143 w 1379276"/>
                <a:gd name="connsiteY1" fmla="*/ 419538 h 1206796"/>
                <a:gd name="connsiteX2" fmla="*/ 601948 w 1379276"/>
                <a:gd name="connsiteY2" fmla="*/ 718623 h 1206796"/>
                <a:gd name="connsiteX3" fmla="*/ 910558 w 1379276"/>
                <a:gd name="connsiteY3" fmla="*/ 994848 h 1206796"/>
                <a:gd name="connsiteX4" fmla="*/ 1282033 w 1379276"/>
                <a:gd name="connsiteY4" fmla="*/ 1149153 h 1206796"/>
                <a:gd name="connsiteX5" fmla="*/ 1379188 w 1379276"/>
                <a:gd name="connsiteY5" fmla="*/ 928173 h 1206796"/>
                <a:gd name="connsiteX6" fmla="*/ 1125823 w 1379276"/>
                <a:gd name="connsiteY6" fmla="*/ 745293 h 1206796"/>
                <a:gd name="connsiteX7" fmla="*/ 779113 w 1379276"/>
                <a:gd name="connsiteY7" fmla="*/ 484308 h 1206796"/>
                <a:gd name="connsiteX8" fmla="*/ 365728 w 1379276"/>
                <a:gd name="connsiteY8" fmla="*/ 219513 h 1206796"/>
                <a:gd name="connsiteX9" fmla="*/ 127603 w 1379276"/>
                <a:gd name="connsiteY9" fmla="*/ 19488 h 1206796"/>
                <a:gd name="connsiteX10" fmla="*/ 1873 w 1379276"/>
                <a:gd name="connsiteY10" fmla="*/ 244278 h 1206796"/>
                <a:gd name="connsiteX0" fmla="*/ 1873 w 1379276"/>
                <a:gd name="connsiteY0" fmla="*/ 244278 h 1206796"/>
                <a:gd name="connsiteX1" fmla="*/ 257143 w 1379276"/>
                <a:gd name="connsiteY1" fmla="*/ 419538 h 1206796"/>
                <a:gd name="connsiteX2" fmla="*/ 601948 w 1379276"/>
                <a:gd name="connsiteY2" fmla="*/ 718623 h 1206796"/>
                <a:gd name="connsiteX3" fmla="*/ 910558 w 1379276"/>
                <a:gd name="connsiteY3" fmla="*/ 994848 h 1206796"/>
                <a:gd name="connsiteX4" fmla="*/ 1282033 w 1379276"/>
                <a:gd name="connsiteY4" fmla="*/ 1149153 h 1206796"/>
                <a:gd name="connsiteX5" fmla="*/ 1379188 w 1379276"/>
                <a:gd name="connsiteY5" fmla="*/ 928173 h 1206796"/>
                <a:gd name="connsiteX6" fmla="*/ 1125823 w 1379276"/>
                <a:gd name="connsiteY6" fmla="*/ 745293 h 1206796"/>
                <a:gd name="connsiteX7" fmla="*/ 779113 w 1379276"/>
                <a:gd name="connsiteY7" fmla="*/ 484308 h 1206796"/>
                <a:gd name="connsiteX8" fmla="*/ 365728 w 1379276"/>
                <a:gd name="connsiteY8" fmla="*/ 219513 h 1206796"/>
                <a:gd name="connsiteX9" fmla="*/ 127603 w 1379276"/>
                <a:gd name="connsiteY9" fmla="*/ 19488 h 1206796"/>
                <a:gd name="connsiteX10" fmla="*/ 1873 w 1379276"/>
                <a:gd name="connsiteY10" fmla="*/ 244278 h 1206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9276" h="1206796">
                  <a:moveTo>
                    <a:pt x="1873" y="244278"/>
                  </a:moveTo>
                  <a:cubicBezTo>
                    <a:pt x="13303" y="348418"/>
                    <a:pt x="78073" y="441128"/>
                    <a:pt x="257143" y="419538"/>
                  </a:cubicBezTo>
                  <a:cubicBezTo>
                    <a:pt x="234918" y="564953"/>
                    <a:pt x="376523" y="782758"/>
                    <a:pt x="601948" y="718623"/>
                  </a:cubicBezTo>
                  <a:cubicBezTo>
                    <a:pt x="530828" y="947858"/>
                    <a:pt x="787368" y="1085653"/>
                    <a:pt x="910558" y="994848"/>
                  </a:cubicBezTo>
                  <a:cubicBezTo>
                    <a:pt x="917543" y="1160583"/>
                    <a:pt x="1065498" y="1284408"/>
                    <a:pt x="1282033" y="1149153"/>
                  </a:cubicBezTo>
                  <a:cubicBezTo>
                    <a:pt x="1352518" y="1094543"/>
                    <a:pt x="1381093" y="1009453"/>
                    <a:pt x="1379188" y="928173"/>
                  </a:cubicBezTo>
                  <a:cubicBezTo>
                    <a:pt x="1381093" y="869753"/>
                    <a:pt x="1291558" y="727513"/>
                    <a:pt x="1125823" y="745293"/>
                  </a:cubicBezTo>
                  <a:cubicBezTo>
                    <a:pt x="1156303" y="513518"/>
                    <a:pt x="939133" y="399853"/>
                    <a:pt x="779113" y="484308"/>
                  </a:cubicBezTo>
                  <a:cubicBezTo>
                    <a:pt x="833088" y="333813"/>
                    <a:pt x="574643" y="57588"/>
                    <a:pt x="365728" y="219513"/>
                  </a:cubicBezTo>
                  <a:cubicBezTo>
                    <a:pt x="414623" y="16948"/>
                    <a:pt x="193008" y="-33217"/>
                    <a:pt x="127603" y="19488"/>
                  </a:cubicBezTo>
                  <a:cubicBezTo>
                    <a:pt x="82201" y="42666"/>
                    <a:pt x="-14637" y="116643"/>
                    <a:pt x="1873" y="244278"/>
                  </a:cubicBezTo>
                  <a:close/>
                </a:path>
              </a:pathLst>
            </a:cu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1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A129304-938D-4F0C-82AD-3016B2494800}"/>
              </a:ext>
            </a:extLst>
          </p:cNvPr>
          <p:cNvGrpSpPr/>
          <p:nvPr/>
        </p:nvGrpSpPr>
        <p:grpSpPr>
          <a:xfrm>
            <a:off x="3760431" y="1773263"/>
            <a:ext cx="2212122" cy="1107996"/>
            <a:chOff x="2551705" y="4283314"/>
            <a:chExt cx="2357003" cy="110799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75C7D5B-160C-4DD4-953E-D4EB4A3A6DB0}"/>
                </a:ext>
              </a:extLst>
            </p:cNvPr>
            <p:cNvSpPr txBox="1"/>
            <p:nvPr/>
          </p:nvSpPr>
          <p:spPr>
            <a:xfrm>
              <a:off x="2551706" y="4560313"/>
              <a:ext cx="235700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You can simply impress your audience and add a unique zing and appeal to your Presentations.  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C7E3B4D-46C1-4722-8AC7-6E02913B9E7A}"/>
                </a:ext>
              </a:extLst>
            </p:cNvPr>
            <p:cNvSpPr txBox="1"/>
            <p:nvPr/>
          </p:nvSpPr>
          <p:spPr>
            <a:xfrm>
              <a:off x="2551705" y="4283314"/>
              <a:ext cx="23369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Your Text Here</a:t>
              </a:r>
              <a:endPara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1174A9C-AEF1-4030-920F-AE0377AD5F94}"/>
              </a:ext>
            </a:extLst>
          </p:cNvPr>
          <p:cNvGrpSpPr/>
          <p:nvPr/>
        </p:nvGrpSpPr>
        <p:grpSpPr>
          <a:xfrm>
            <a:off x="673219" y="4754921"/>
            <a:ext cx="2126423" cy="1107996"/>
            <a:chOff x="2551705" y="4283314"/>
            <a:chExt cx="2357003" cy="1107996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DA20C72-BD64-4742-BD68-1E24DD0B7E2C}"/>
                </a:ext>
              </a:extLst>
            </p:cNvPr>
            <p:cNvSpPr txBox="1"/>
            <p:nvPr/>
          </p:nvSpPr>
          <p:spPr>
            <a:xfrm>
              <a:off x="2551706" y="4560313"/>
              <a:ext cx="235700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You can simply impress your audience and add a unique zing and appeal to your Presentations.  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A37345E-391C-4B7D-9AEC-678A599CF597}"/>
                </a:ext>
              </a:extLst>
            </p:cNvPr>
            <p:cNvSpPr txBox="1"/>
            <p:nvPr/>
          </p:nvSpPr>
          <p:spPr>
            <a:xfrm>
              <a:off x="2551705" y="4283314"/>
              <a:ext cx="23369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Your Text Here</a:t>
              </a:r>
              <a:endPara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F829037-3140-4128-A2F7-69E089192EEC}"/>
              </a:ext>
            </a:extLst>
          </p:cNvPr>
          <p:cNvGrpSpPr/>
          <p:nvPr/>
        </p:nvGrpSpPr>
        <p:grpSpPr>
          <a:xfrm>
            <a:off x="7272533" y="5164703"/>
            <a:ext cx="2663906" cy="923330"/>
            <a:chOff x="2551705" y="4283314"/>
            <a:chExt cx="2357003" cy="923330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F905309-F347-49D9-AB52-9932D20F7515}"/>
                </a:ext>
              </a:extLst>
            </p:cNvPr>
            <p:cNvSpPr txBox="1"/>
            <p:nvPr/>
          </p:nvSpPr>
          <p:spPr>
            <a:xfrm>
              <a:off x="2551706" y="4560313"/>
              <a:ext cx="235700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You can simply impress your audience and add a unique zing and appeal to your Presentations. 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EB55C0A-DFF1-46C9-8ABE-392F9B838BF9}"/>
                </a:ext>
              </a:extLst>
            </p:cNvPr>
            <p:cNvSpPr txBox="1"/>
            <p:nvPr/>
          </p:nvSpPr>
          <p:spPr>
            <a:xfrm>
              <a:off x="2551705" y="4283314"/>
              <a:ext cx="23369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Your Text Here</a:t>
              </a:r>
              <a:endPara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DCF7A9F2-D926-4401-901B-58BEB85BDC7C}"/>
              </a:ext>
            </a:extLst>
          </p:cNvPr>
          <p:cNvSpPr txBox="1"/>
          <p:nvPr/>
        </p:nvSpPr>
        <p:spPr>
          <a:xfrm>
            <a:off x="8972554" y="2672730"/>
            <a:ext cx="2351365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You can simply impress your audience and add a unique zing and appeal to your Presentations. Easy to change colors, photos and Text. I hope and I believe that this Template will your Time, Money and Reputation. I hope and I believe that this Template will your Time, Money and Reputation. Easy to change colors, photos and Text.   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E6B8351-02CB-4CC3-B5E3-E4CD8CA9FF53}"/>
              </a:ext>
            </a:extLst>
          </p:cNvPr>
          <p:cNvSpPr txBox="1"/>
          <p:nvPr/>
        </p:nvSpPr>
        <p:spPr>
          <a:xfrm>
            <a:off x="8972553" y="1730390"/>
            <a:ext cx="23513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Get a modern PowerPoint  Presentation that is beautifully designed.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90130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EC4397F-3E16-49D3-A9F9-21F63BA34502}"/>
              </a:ext>
            </a:extLst>
          </p:cNvPr>
          <p:cNvSpPr/>
          <p:nvPr/>
        </p:nvSpPr>
        <p:spPr>
          <a:xfrm>
            <a:off x="9380012" y="2346298"/>
            <a:ext cx="1771492" cy="2040743"/>
          </a:xfrm>
          <a:prstGeom prst="rect">
            <a:avLst/>
          </a:prstGeom>
          <a:solidFill>
            <a:schemeClr val="tx1"/>
          </a:solidFill>
          <a:ln w="635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4" name="Round Same Side Corner Rectangle 21">
            <a:extLst>
              <a:ext uri="{FF2B5EF4-FFF2-40B4-BE49-F238E27FC236}">
                <a16:creationId xmlns:a16="http://schemas.microsoft.com/office/drawing/2014/main" id="{D726153B-4C58-4D18-A1B7-EBBF9CD8080D}"/>
              </a:ext>
            </a:extLst>
          </p:cNvPr>
          <p:cNvSpPr/>
          <p:nvPr/>
        </p:nvSpPr>
        <p:spPr>
          <a:xfrm>
            <a:off x="9380012" y="1862383"/>
            <a:ext cx="1771492" cy="483989"/>
          </a:xfrm>
          <a:prstGeom prst="round2SameRect">
            <a:avLst/>
          </a:prstGeom>
          <a:solidFill>
            <a:schemeClr val="accent5"/>
          </a:solidFill>
          <a:ln w="6350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sp>
        <p:nvSpPr>
          <p:cNvPr id="5" name="Right Arrow Callout 31">
            <a:extLst>
              <a:ext uri="{FF2B5EF4-FFF2-40B4-BE49-F238E27FC236}">
                <a16:creationId xmlns:a16="http://schemas.microsoft.com/office/drawing/2014/main" id="{29378DE4-073C-46EA-ABAF-4192B9693192}"/>
              </a:ext>
            </a:extLst>
          </p:cNvPr>
          <p:cNvSpPr/>
          <p:nvPr/>
        </p:nvSpPr>
        <p:spPr>
          <a:xfrm>
            <a:off x="9432561" y="5055437"/>
            <a:ext cx="1856261" cy="914400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77230"/>
            </a:avLst>
          </a:prstGeom>
          <a:solidFill>
            <a:schemeClr val="tx1"/>
          </a:solidFill>
          <a:ln w="31750">
            <a:solidFill>
              <a:schemeClr val="accent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8C957E3-8797-4DD1-BFF1-28C51AFEAF7F}"/>
              </a:ext>
            </a:extLst>
          </p:cNvPr>
          <p:cNvGrpSpPr/>
          <p:nvPr/>
        </p:nvGrpSpPr>
        <p:grpSpPr>
          <a:xfrm>
            <a:off x="9618730" y="2482825"/>
            <a:ext cx="1294058" cy="1661995"/>
            <a:chOff x="819820" y="3646109"/>
            <a:chExt cx="1411829" cy="1661995"/>
          </a:xfrm>
          <a:noFill/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F34C0E8-515C-4BF5-ADE9-04DDF1E59BDA}"/>
                </a:ext>
              </a:extLst>
            </p:cNvPr>
            <p:cNvSpPr txBox="1"/>
            <p:nvPr/>
          </p:nvSpPr>
          <p:spPr>
            <a:xfrm>
              <a:off x="819822" y="3646109"/>
              <a:ext cx="1411827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Your Text  Here</a:t>
              </a:r>
              <a:endPara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557F2D4-6AAD-4A83-ADA5-DC8FCEFA96C4}"/>
                </a:ext>
              </a:extLst>
            </p:cNvPr>
            <p:cNvSpPr txBox="1"/>
            <p:nvPr/>
          </p:nvSpPr>
          <p:spPr>
            <a:xfrm>
              <a:off x="819820" y="3923109"/>
              <a:ext cx="1411827" cy="138499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You can simply impress your audience and add a unique zing and appeal to your Presentations. 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A50EE74B-7BE1-46A9-B817-3FE19663FC26}"/>
              </a:ext>
            </a:extLst>
          </p:cNvPr>
          <p:cNvSpPr txBox="1"/>
          <p:nvPr/>
        </p:nvSpPr>
        <p:spPr>
          <a:xfrm>
            <a:off x="9617834" y="1919709"/>
            <a:ext cx="1295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Add Text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1E89B7C-DF6D-400E-A879-E7D2D8C703FC}"/>
              </a:ext>
            </a:extLst>
          </p:cNvPr>
          <p:cNvSpPr txBox="1"/>
          <p:nvPr/>
        </p:nvSpPr>
        <p:spPr>
          <a:xfrm>
            <a:off x="9592962" y="5180847"/>
            <a:ext cx="11072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Simple PowerPoint Presentation 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825FADD-595D-4657-A627-30D44D42BC0E}"/>
              </a:ext>
            </a:extLst>
          </p:cNvPr>
          <p:cNvSpPr/>
          <p:nvPr/>
        </p:nvSpPr>
        <p:spPr>
          <a:xfrm>
            <a:off x="3144850" y="2354924"/>
            <a:ext cx="1771492" cy="2040743"/>
          </a:xfrm>
          <a:prstGeom prst="rect">
            <a:avLst/>
          </a:prstGeom>
          <a:solidFill>
            <a:schemeClr val="tx1"/>
          </a:solidFill>
          <a:ln w="635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4870F59-1A62-422D-87CA-1EA9048D4340}"/>
              </a:ext>
            </a:extLst>
          </p:cNvPr>
          <p:cNvSpPr/>
          <p:nvPr/>
        </p:nvSpPr>
        <p:spPr>
          <a:xfrm>
            <a:off x="5214887" y="2354924"/>
            <a:ext cx="1771492" cy="2040743"/>
          </a:xfrm>
          <a:prstGeom prst="rect">
            <a:avLst/>
          </a:prstGeom>
          <a:solidFill>
            <a:schemeClr val="tx1"/>
          </a:solidFill>
          <a:ln w="635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745EF49-5C94-423B-9A5E-3E7572C475A6}"/>
              </a:ext>
            </a:extLst>
          </p:cNvPr>
          <p:cNvSpPr/>
          <p:nvPr/>
        </p:nvSpPr>
        <p:spPr>
          <a:xfrm>
            <a:off x="7284923" y="2354924"/>
            <a:ext cx="1771492" cy="2040743"/>
          </a:xfrm>
          <a:prstGeom prst="rect">
            <a:avLst/>
          </a:prstGeom>
          <a:solidFill>
            <a:schemeClr val="tx1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DCB033C-69B5-4C46-A9EE-8ADA6DE83590}"/>
              </a:ext>
            </a:extLst>
          </p:cNvPr>
          <p:cNvSpPr/>
          <p:nvPr/>
        </p:nvSpPr>
        <p:spPr>
          <a:xfrm>
            <a:off x="1074813" y="2354924"/>
            <a:ext cx="1771492" cy="2040743"/>
          </a:xfrm>
          <a:prstGeom prst="rect">
            <a:avLst/>
          </a:prstGeom>
          <a:solidFill>
            <a:schemeClr val="tx1"/>
          </a:solidFill>
          <a:ln w="635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5" name="Round Same Side Corner Rectangle 22">
            <a:extLst>
              <a:ext uri="{FF2B5EF4-FFF2-40B4-BE49-F238E27FC236}">
                <a16:creationId xmlns:a16="http://schemas.microsoft.com/office/drawing/2014/main" id="{1AFA5D66-497A-4FD8-907D-0F73B76B2C6F}"/>
              </a:ext>
            </a:extLst>
          </p:cNvPr>
          <p:cNvSpPr/>
          <p:nvPr/>
        </p:nvSpPr>
        <p:spPr>
          <a:xfrm>
            <a:off x="1074813" y="1871009"/>
            <a:ext cx="1771492" cy="483989"/>
          </a:xfrm>
          <a:prstGeom prst="round2SameRect">
            <a:avLst/>
          </a:prstGeom>
          <a:solidFill>
            <a:schemeClr val="accent1"/>
          </a:solidFill>
          <a:ln w="635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sp>
        <p:nvSpPr>
          <p:cNvPr id="16" name="Round Same Side Corner Rectangle 23">
            <a:extLst>
              <a:ext uri="{FF2B5EF4-FFF2-40B4-BE49-F238E27FC236}">
                <a16:creationId xmlns:a16="http://schemas.microsoft.com/office/drawing/2014/main" id="{5A04A256-AA36-4502-AA24-4C54A82E01B0}"/>
              </a:ext>
            </a:extLst>
          </p:cNvPr>
          <p:cNvSpPr/>
          <p:nvPr/>
        </p:nvSpPr>
        <p:spPr>
          <a:xfrm>
            <a:off x="3144850" y="1871009"/>
            <a:ext cx="1771492" cy="483989"/>
          </a:xfrm>
          <a:prstGeom prst="round2SameRect">
            <a:avLst/>
          </a:prstGeom>
          <a:solidFill>
            <a:schemeClr val="accent2"/>
          </a:solidFill>
          <a:ln w="635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sp>
        <p:nvSpPr>
          <p:cNvPr id="17" name="Round Same Side Corner Rectangle 24">
            <a:extLst>
              <a:ext uri="{FF2B5EF4-FFF2-40B4-BE49-F238E27FC236}">
                <a16:creationId xmlns:a16="http://schemas.microsoft.com/office/drawing/2014/main" id="{CC874CB7-E06F-4AC3-B549-C7515852AD91}"/>
              </a:ext>
            </a:extLst>
          </p:cNvPr>
          <p:cNvSpPr/>
          <p:nvPr/>
        </p:nvSpPr>
        <p:spPr>
          <a:xfrm>
            <a:off x="5214887" y="1871009"/>
            <a:ext cx="1771492" cy="483989"/>
          </a:xfrm>
          <a:prstGeom prst="round2SameRect">
            <a:avLst/>
          </a:prstGeom>
          <a:solidFill>
            <a:schemeClr val="accent3"/>
          </a:solidFill>
          <a:ln w="635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sp>
        <p:nvSpPr>
          <p:cNvPr id="18" name="Round Same Side Corner Rectangle 25">
            <a:extLst>
              <a:ext uri="{FF2B5EF4-FFF2-40B4-BE49-F238E27FC236}">
                <a16:creationId xmlns:a16="http://schemas.microsoft.com/office/drawing/2014/main" id="{F78FD9BD-C03E-4296-BEB7-450936FEF02D}"/>
              </a:ext>
            </a:extLst>
          </p:cNvPr>
          <p:cNvSpPr/>
          <p:nvPr/>
        </p:nvSpPr>
        <p:spPr>
          <a:xfrm>
            <a:off x="7284923" y="1871009"/>
            <a:ext cx="1771492" cy="483989"/>
          </a:xfrm>
          <a:prstGeom prst="round2SameRect">
            <a:avLst/>
          </a:prstGeom>
          <a:solidFill>
            <a:schemeClr val="accent4"/>
          </a:solidFill>
          <a:ln w="63500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sp>
        <p:nvSpPr>
          <p:cNvPr id="19" name="Right Arrow Callout 32">
            <a:extLst>
              <a:ext uri="{FF2B5EF4-FFF2-40B4-BE49-F238E27FC236}">
                <a16:creationId xmlns:a16="http://schemas.microsoft.com/office/drawing/2014/main" id="{2B6379B1-59D2-431A-BE01-1357E28F7C68}"/>
              </a:ext>
            </a:extLst>
          </p:cNvPr>
          <p:cNvSpPr/>
          <p:nvPr/>
        </p:nvSpPr>
        <p:spPr>
          <a:xfrm>
            <a:off x="1184263" y="5055437"/>
            <a:ext cx="1856261" cy="914400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77230"/>
            </a:avLst>
          </a:prstGeom>
          <a:solidFill>
            <a:schemeClr val="tx1"/>
          </a:solidFill>
          <a:ln w="317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0" name="Right Arrow Callout 33">
            <a:extLst>
              <a:ext uri="{FF2B5EF4-FFF2-40B4-BE49-F238E27FC236}">
                <a16:creationId xmlns:a16="http://schemas.microsoft.com/office/drawing/2014/main" id="{05DC75F7-DE44-4C32-9653-05D6277D31E1}"/>
              </a:ext>
            </a:extLst>
          </p:cNvPr>
          <p:cNvSpPr/>
          <p:nvPr/>
        </p:nvSpPr>
        <p:spPr>
          <a:xfrm>
            <a:off x="3311201" y="5055437"/>
            <a:ext cx="1856261" cy="914400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77230"/>
            </a:avLst>
          </a:prstGeom>
          <a:solidFill>
            <a:schemeClr val="tx1"/>
          </a:solidFill>
          <a:ln w="31750">
            <a:solidFill>
              <a:schemeClr val="accent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1" name="Right Arrow Callout 34">
            <a:extLst>
              <a:ext uri="{FF2B5EF4-FFF2-40B4-BE49-F238E27FC236}">
                <a16:creationId xmlns:a16="http://schemas.microsoft.com/office/drawing/2014/main" id="{3674E4D2-A480-46D4-9A48-980FFDD7F24C}"/>
              </a:ext>
            </a:extLst>
          </p:cNvPr>
          <p:cNvSpPr/>
          <p:nvPr/>
        </p:nvSpPr>
        <p:spPr>
          <a:xfrm>
            <a:off x="5438139" y="5055437"/>
            <a:ext cx="1856261" cy="914400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77230"/>
            </a:avLst>
          </a:prstGeom>
          <a:solidFill>
            <a:schemeClr val="tx1"/>
          </a:solidFill>
          <a:ln w="31750">
            <a:solidFill>
              <a:schemeClr val="accent3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2" name="Right Arrow Callout 51">
            <a:extLst>
              <a:ext uri="{FF2B5EF4-FFF2-40B4-BE49-F238E27FC236}">
                <a16:creationId xmlns:a16="http://schemas.microsoft.com/office/drawing/2014/main" id="{53BC959A-0230-4D01-9AC7-8682DC8B8132}"/>
              </a:ext>
            </a:extLst>
          </p:cNvPr>
          <p:cNvSpPr/>
          <p:nvPr/>
        </p:nvSpPr>
        <p:spPr>
          <a:xfrm>
            <a:off x="7565074" y="5055437"/>
            <a:ext cx="1407576" cy="914400"/>
          </a:xfrm>
          <a:custGeom>
            <a:avLst/>
            <a:gdLst/>
            <a:ahLst/>
            <a:cxnLst/>
            <a:rect l="l" t="t" r="r" b="b"/>
            <a:pathLst>
              <a:path w="1144182" h="914400">
                <a:moveTo>
                  <a:pt x="0" y="0"/>
                </a:moveTo>
                <a:lnTo>
                  <a:pt x="1144182" y="0"/>
                </a:lnTo>
                <a:lnTo>
                  <a:pt x="1144182" y="914400"/>
                </a:lnTo>
                <a:lnTo>
                  <a:pt x="0" y="914400"/>
                </a:lnTo>
                <a:close/>
              </a:path>
            </a:pathLst>
          </a:custGeom>
          <a:solidFill>
            <a:schemeClr val="tx1"/>
          </a:solidFill>
          <a:ln w="31750">
            <a:solidFill>
              <a:schemeClr val="accent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E418AD4-19BE-47E8-9675-F772588801BD}"/>
              </a:ext>
            </a:extLst>
          </p:cNvPr>
          <p:cNvCxnSpPr/>
          <p:nvPr/>
        </p:nvCxnSpPr>
        <p:spPr>
          <a:xfrm>
            <a:off x="10265758" y="4464525"/>
            <a:ext cx="0" cy="453129"/>
          </a:xfrm>
          <a:prstGeom prst="line">
            <a:avLst/>
          </a:prstGeom>
          <a:ln w="38100">
            <a:solidFill>
              <a:schemeClr val="accent6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F55D393-50FA-4F51-87F2-A7DF8973C5F0}"/>
              </a:ext>
            </a:extLst>
          </p:cNvPr>
          <p:cNvCxnSpPr/>
          <p:nvPr/>
        </p:nvCxnSpPr>
        <p:spPr>
          <a:xfrm>
            <a:off x="1798188" y="4473151"/>
            <a:ext cx="0" cy="453129"/>
          </a:xfrm>
          <a:prstGeom prst="line">
            <a:avLst/>
          </a:prstGeom>
          <a:ln w="38100">
            <a:solidFill>
              <a:schemeClr val="accent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1CE75B4-D658-4611-A3B4-55A7003C6871}"/>
              </a:ext>
            </a:extLst>
          </p:cNvPr>
          <p:cNvCxnSpPr/>
          <p:nvPr/>
        </p:nvCxnSpPr>
        <p:spPr>
          <a:xfrm>
            <a:off x="4022050" y="4473151"/>
            <a:ext cx="0" cy="453129"/>
          </a:xfrm>
          <a:prstGeom prst="line">
            <a:avLst/>
          </a:prstGeom>
          <a:ln w="38100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EB6BC0E-8FA9-4108-9206-30D9F3BB032A}"/>
              </a:ext>
            </a:extLst>
          </p:cNvPr>
          <p:cNvCxnSpPr/>
          <p:nvPr/>
        </p:nvCxnSpPr>
        <p:spPr>
          <a:xfrm>
            <a:off x="5929715" y="4473151"/>
            <a:ext cx="0" cy="453129"/>
          </a:xfrm>
          <a:prstGeom prst="line">
            <a:avLst/>
          </a:prstGeom>
          <a:ln w="38100">
            <a:solidFill>
              <a:schemeClr val="accent3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BFCFBF4-F86A-43A0-906B-894448E366F5}"/>
              </a:ext>
            </a:extLst>
          </p:cNvPr>
          <p:cNvCxnSpPr/>
          <p:nvPr/>
        </p:nvCxnSpPr>
        <p:spPr>
          <a:xfrm>
            <a:off x="8170669" y="4456728"/>
            <a:ext cx="0" cy="453129"/>
          </a:xfrm>
          <a:prstGeom prst="line">
            <a:avLst/>
          </a:prstGeom>
          <a:ln w="38100">
            <a:solidFill>
              <a:schemeClr val="accent4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1D57BD9-F733-43CC-81B8-9BA4FFB6E38D}"/>
              </a:ext>
            </a:extLst>
          </p:cNvPr>
          <p:cNvGrpSpPr/>
          <p:nvPr/>
        </p:nvGrpSpPr>
        <p:grpSpPr>
          <a:xfrm>
            <a:off x="3387692" y="2491451"/>
            <a:ext cx="1294058" cy="1661995"/>
            <a:chOff x="819820" y="3646109"/>
            <a:chExt cx="1411829" cy="1661995"/>
          </a:xfrm>
          <a:noFill/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E18A396-0774-46DF-80FB-8E8A9C7FDDDF}"/>
                </a:ext>
              </a:extLst>
            </p:cNvPr>
            <p:cNvSpPr txBox="1"/>
            <p:nvPr/>
          </p:nvSpPr>
          <p:spPr>
            <a:xfrm>
              <a:off x="819822" y="3646109"/>
              <a:ext cx="1411827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Your Text  Here</a:t>
              </a:r>
              <a:endPara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748DBEB-6950-4A9A-9CD6-FD95C78CA7C7}"/>
                </a:ext>
              </a:extLst>
            </p:cNvPr>
            <p:cNvSpPr txBox="1"/>
            <p:nvPr/>
          </p:nvSpPr>
          <p:spPr>
            <a:xfrm>
              <a:off x="819820" y="3923109"/>
              <a:ext cx="1411827" cy="138499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You can simply impress your audience and add a unique zing and appeal to your Presentations. 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D8BDB04-C672-4B5F-9969-85F350F8FCC5}"/>
              </a:ext>
            </a:extLst>
          </p:cNvPr>
          <p:cNvGrpSpPr/>
          <p:nvPr/>
        </p:nvGrpSpPr>
        <p:grpSpPr>
          <a:xfrm>
            <a:off x="5459790" y="2491451"/>
            <a:ext cx="1294058" cy="1661995"/>
            <a:chOff x="819820" y="3646109"/>
            <a:chExt cx="1411829" cy="1661995"/>
          </a:xfrm>
          <a:noFill/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3FCB319-4521-4C97-B0F3-381FFD9F94C4}"/>
                </a:ext>
              </a:extLst>
            </p:cNvPr>
            <p:cNvSpPr txBox="1"/>
            <p:nvPr/>
          </p:nvSpPr>
          <p:spPr>
            <a:xfrm>
              <a:off x="819822" y="3646109"/>
              <a:ext cx="1411827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Your Text  Here</a:t>
              </a:r>
              <a:endPara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B195FE2-A144-47B5-A07B-F9E8D16C8754}"/>
                </a:ext>
              </a:extLst>
            </p:cNvPr>
            <p:cNvSpPr txBox="1"/>
            <p:nvPr/>
          </p:nvSpPr>
          <p:spPr>
            <a:xfrm>
              <a:off x="819820" y="3923109"/>
              <a:ext cx="1411827" cy="138499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You can simply impress your audience and add a unique zing and appeal to your Presentations. 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CBD430F-DB01-4EE1-AECD-53F4F8212CE7}"/>
              </a:ext>
            </a:extLst>
          </p:cNvPr>
          <p:cNvGrpSpPr/>
          <p:nvPr/>
        </p:nvGrpSpPr>
        <p:grpSpPr>
          <a:xfrm>
            <a:off x="7531888" y="2491451"/>
            <a:ext cx="1294058" cy="1661995"/>
            <a:chOff x="819820" y="3646109"/>
            <a:chExt cx="1411829" cy="1661995"/>
          </a:xfrm>
          <a:noFill/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C5C092C-15CF-4358-9D8A-9D256767DEA5}"/>
                </a:ext>
              </a:extLst>
            </p:cNvPr>
            <p:cNvSpPr txBox="1"/>
            <p:nvPr/>
          </p:nvSpPr>
          <p:spPr>
            <a:xfrm>
              <a:off x="819822" y="3646109"/>
              <a:ext cx="1411827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Your Text  Here</a:t>
              </a:r>
              <a:endPara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155B966F-102E-45BB-B809-1214B8469A00}"/>
                </a:ext>
              </a:extLst>
            </p:cNvPr>
            <p:cNvSpPr txBox="1"/>
            <p:nvPr/>
          </p:nvSpPr>
          <p:spPr>
            <a:xfrm>
              <a:off x="819820" y="3923109"/>
              <a:ext cx="1411827" cy="138499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You can simply impress your audience and add a unique zing and appeal to your Presentations. 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A2AE0B46-C566-4362-A402-567D09BCC7F4}"/>
              </a:ext>
            </a:extLst>
          </p:cNvPr>
          <p:cNvGrpSpPr/>
          <p:nvPr/>
        </p:nvGrpSpPr>
        <p:grpSpPr>
          <a:xfrm>
            <a:off x="1315592" y="2491451"/>
            <a:ext cx="1294058" cy="1661995"/>
            <a:chOff x="819820" y="3646109"/>
            <a:chExt cx="1411829" cy="1661995"/>
          </a:xfrm>
          <a:noFill/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AC6F140-B332-4461-972A-CD7C7A780249}"/>
                </a:ext>
              </a:extLst>
            </p:cNvPr>
            <p:cNvSpPr txBox="1"/>
            <p:nvPr/>
          </p:nvSpPr>
          <p:spPr>
            <a:xfrm>
              <a:off x="819822" y="3646109"/>
              <a:ext cx="1411827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Your Text  Here</a:t>
              </a:r>
              <a:endPara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899B129-B32B-4E1D-B77D-4E78F74F601A}"/>
                </a:ext>
              </a:extLst>
            </p:cNvPr>
            <p:cNvSpPr txBox="1"/>
            <p:nvPr/>
          </p:nvSpPr>
          <p:spPr>
            <a:xfrm>
              <a:off x="819820" y="3923109"/>
              <a:ext cx="1411827" cy="138499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You can simply impress your audience and add a unique zing and appeal to your Presentations. 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01A09B31-BB61-4E25-A1BF-9FD58796365E}"/>
              </a:ext>
            </a:extLst>
          </p:cNvPr>
          <p:cNvSpPr txBox="1"/>
          <p:nvPr/>
        </p:nvSpPr>
        <p:spPr>
          <a:xfrm>
            <a:off x="3386796" y="1928335"/>
            <a:ext cx="1295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Add Text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E4AA505-E06A-4412-BFD7-59064CC59157}"/>
              </a:ext>
            </a:extLst>
          </p:cNvPr>
          <p:cNvSpPr txBox="1"/>
          <p:nvPr/>
        </p:nvSpPr>
        <p:spPr>
          <a:xfrm>
            <a:off x="5458894" y="1928335"/>
            <a:ext cx="1295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Add Text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2F7F8FC-36CB-4054-85B3-0911400305BF}"/>
              </a:ext>
            </a:extLst>
          </p:cNvPr>
          <p:cNvSpPr txBox="1"/>
          <p:nvPr/>
        </p:nvSpPr>
        <p:spPr>
          <a:xfrm>
            <a:off x="7530992" y="1928335"/>
            <a:ext cx="1295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Add Text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CC12767-0696-49E9-B199-91447F638414}"/>
              </a:ext>
            </a:extLst>
          </p:cNvPr>
          <p:cNvSpPr txBox="1"/>
          <p:nvPr/>
        </p:nvSpPr>
        <p:spPr>
          <a:xfrm>
            <a:off x="1314696" y="1928335"/>
            <a:ext cx="1295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Add Text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353FCDA-50CF-42F6-9BB9-5280280EC938}"/>
              </a:ext>
            </a:extLst>
          </p:cNvPr>
          <p:cNvSpPr txBox="1"/>
          <p:nvPr/>
        </p:nvSpPr>
        <p:spPr>
          <a:xfrm>
            <a:off x="1343115" y="5189473"/>
            <a:ext cx="11072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Simple PowerPoint Presentation 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AC651F5-3B03-4D04-BA4B-33E1022D82D7}"/>
              </a:ext>
            </a:extLst>
          </p:cNvPr>
          <p:cNvSpPr txBox="1"/>
          <p:nvPr/>
        </p:nvSpPr>
        <p:spPr>
          <a:xfrm>
            <a:off x="3468504" y="5189473"/>
            <a:ext cx="11072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Simple PowerPoint Presentation 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1CC7CF6-8FF3-4368-B028-A45FB52903FE}"/>
              </a:ext>
            </a:extLst>
          </p:cNvPr>
          <p:cNvSpPr txBox="1"/>
          <p:nvPr/>
        </p:nvSpPr>
        <p:spPr>
          <a:xfrm>
            <a:off x="5593893" y="5189473"/>
            <a:ext cx="11072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Simple PowerPoint Presentation 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A0CAC72-C79B-43CE-9F98-BF1FA93414CB}"/>
              </a:ext>
            </a:extLst>
          </p:cNvPr>
          <p:cNvSpPr txBox="1"/>
          <p:nvPr/>
        </p:nvSpPr>
        <p:spPr>
          <a:xfrm>
            <a:off x="7719282" y="5189473"/>
            <a:ext cx="11072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Simple PowerPoint Presentation 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541626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19125" y="339725"/>
            <a:ext cx="11572875" cy="7239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4" name="Frame 3">
            <a:extLst>
              <a:ext uri="{FF2B5EF4-FFF2-40B4-BE49-F238E27FC236}">
                <a16:creationId xmlns:a16="http://schemas.microsoft.com/office/drawing/2014/main" id="{849A2277-4059-4C0A-B04F-153C2EA7226B}"/>
              </a:ext>
            </a:extLst>
          </p:cNvPr>
          <p:cNvSpPr/>
          <p:nvPr/>
        </p:nvSpPr>
        <p:spPr>
          <a:xfrm rot="2700000">
            <a:off x="1436913" y="677092"/>
            <a:ext cx="5503817" cy="5503817"/>
          </a:xfrm>
          <a:prstGeom prst="frame">
            <a:avLst>
              <a:gd name="adj1" fmla="val 239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5" name="Diamond 4">
            <a:extLst>
              <a:ext uri="{FF2B5EF4-FFF2-40B4-BE49-F238E27FC236}">
                <a16:creationId xmlns:a16="http://schemas.microsoft.com/office/drawing/2014/main" id="{B91431FE-023B-438C-B613-7DD1A9188A36}"/>
              </a:ext>
            </a:extLst>
          </p:cNvPr>
          <p:cNvSpPr/>
          <p:nvPr/>
        </p:nvSpPr>
        <p:spPr>
          <a:xfrm>
            <a:off x="1499498" y="671562"/>
            <a:ext cx="572857" cy="572857"/>
          </a:xfrm>
          <a:prstGeom prst="diamond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6" name="Diamond 5">
            <a:extLst>
              <a:ext uri="{FF2B5EF4-FFF2-40B4-BE49-F238E27FC236}">
                <a16:creationId xmlns:a16="http://schemas.microsoft.com/office/drawing/2014/main" id="{FBF71D8A-1543-4188-9624-7AF1BEBCB375}"/>
              </a:ext>
            </a:extLst>
          </p:cNvPr>
          <p:cNvSpPr/>
          <p:nvPr/>
        </p:nvSpPr>
        <p:spPr>
          <a:xfrm>
            <a:off x="1465335" y="5620310"/>
            <a:ext cx="572857" cy="572857"/>
          </a:xfrm>
          <a:prstGeom prst="diamond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7" name="Diamond 6">
            <a:extLst>
              <a:ext uri="{FF2B5EF4-FFF2-40B4-BE49-F238E27FC236}">
                <a16:creationId xmlns:a16="http://schemas.microsoft.com/office/drawing/2014/main" id="{E1AE9136-0DCC-49AA-B229-C87FA6A4DE21}"/>
              </a:ext>
            </a:extLst>
          </p:cNvPr>
          <p:cNvSpPr/>
          <p:nvPr/>
        </p:nvSpPr>
        <p:spPr>
          <a:xfrm>
            <a:off x="6904092" y="2256048"/>
            <a:ext cx="1010089" cy="1010089"/>
          </a:xfrm>
          <a:prstGeom prst="diamond">
            <a:avLst/>
          </a:prstGeom>
          <a:solidFill>
            <a:schemeClr val="tx1"/>
          </a:solidFill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8" name="Diamond 7">
            <a:extLst>
              <a:ext uri="{FF2B5EF4-FFF2-40B4-BE49-F238E27FC236}">
                <a16:creationId xmlns:a16="http://schemas.microsoft.com/office/drawing/2014/main" id="{E89C41B6-174C-4F7B-9749-EFA6629AFEBE}"/>
              </a:ext>
            </a:extLst>
          </p:cNvPr>
          <p:cNvSpPr/>
          <p:nvPr/>
        </p:nvSpPr>
        <p:spPr>
          <a:xfrm>
            <a:off x="1811469" y="5695146"/>
            <a:ext cx="572857" cy="572857"/>
          </a:xfrm>
          <a:prstGeom prst="diamond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9" name="Diamond 8">
            <a:extLst>
              <a:ext uri="{FF2B5EF4-FFF2-40B4-BE49-F238E27FC236}">
                <a16:creationId xmlns:a16="http://schemas.microsoft.com/office/drawing/2014/main" id="{D8BAB20E-1C8C-4F1B-8554-257E4EA25266}"/>
              </a:ext>
            </a:extLst>
          </p:cNvPr>
          <p:cNvSpPr/>
          <p:nvPr/>
        </p:nvSpPr>
        <p:spPr>
          <a:xfrm>
            <a:off x="775598" y="2308013"/>
            <a:ext cx="723900" cy="723900"/>
          </a:xfrm>
          <a:prstGeom prst="diamond">
            <a:avLst/>
          </a:prstGeom>
          <a:solidFill>
            <a:schemeClr val="tx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1A98EB9C-35D1-4BE3-A633-98A46EB02F8B}"/>
              </a:ext>
            </a:extLst>
          </p:cNvPr>
          <p:cNvSpPr/>
          <p:nvPr/>
        </p:nvSpPr>
        <p:spPr>
          <a:xfrm>
            <a:off x="6918523" y="5193016"/>
            <a:ext cx="490613" cy="490613"/>
          </a:xfrm>
          <a:custGeom>
            <a:avLst/>
            <a:gdLst>
              <a:gd name="connsiteX0" fmla="*/ 52387 w 76200"/>
              <a:gd name="connsiteY0" fmla="*/ 11430 h 76200"/>
              <a:gd name="connsiteX1" fmla="*/ 41910 w 76200"/>
              <a:gd name="connsiteY1" fmla="*/ 21908 h 76200"/>
              <a:gd name="connsiteX2" fmla="*/ 31432 w 76200"/>
              <a:gd name="connsiteY2" fmla="*/ 11430 h 76200"/>
              <a:gd name="connsiteX3" fmla="*/ 11430 w 76200"/>
              <a:gd name="connsiteY3" fmla="*/ 11430 h 76200"/>
              <a:gd name="connsiteX4" fmla="*/ 11430 w 76200"/>
              <a:gd name="connsiteY4" fmla="*/ 31433 h 76200"/>
              <a:gd name="connsiteX5" fmla="*/ 21907 w 76200"/>
              <a:gd name="connsiteY5" fmla="*/ 41910 h 76200"/>
              <a:gd name="connsiteX6" fmla="*/ 11430 w 76200"/>
              <a:gd name="connsiteY6" fmla="*/ 52388 h 76200"/>
              <a:gd name="connsiteX7" fmla="*/ 11430 w 76200"/>
              <a:gd name="connsiteY7" fmla="*/ 72390 h 76200"/>
              <a:gd name="connsiteX8" fmla="*/ 31432 w 76200"/>
              <a:gd name="connsiteY8" fmla="*/ 72390 h 76200"/>
              <a:gd name="connsiteX9" fmla="*/ 41910 w 76200"/>
              <a:gd name="connsiteY9" fmla="*/ 61913 h 76200"/>
              <a:gd name="connsiteX10" fmla="*/ 52387 w 76200"/>
              <a:gd name="connsiteY10" fmla="*/ 72390 h 76200"/>
              <a:gd name="connsiteX11" fmla="*/ 72390 w 76200"/>
              <a:gd name="connsiteY11" fmla="*/ 72390 h 76200"/>
              <a:gd name="connsiteX12" fmla="*/ 72390 w 76200"/>
              <a:gd name="connsiteY12" fmla="*/ 52388 h 76200"/>
              <a:gd name="connsiteX13" fmla="*/ 61912 w 76200"/>
              <a:gd name="connsiteY13" fmla="*/ 41910 h 76200"/>
              <a:gd name="connsiteX14" fmla="*/ 72390 w 76200"/>
              <a:gd name="connsiteY14" fmla="*/ 31433 h 76200"/>
              <a:gd name="connsiteX15" fmla="*/ 72390 w 76200"/>
              <a:gd name="connsiteY15" fmla="*/ 11430 h 76200"/>
              <a:gd name="connsiteX16" fmla="*/ 52387 w 76200"/>
              <a:gd name="connsiteY16" fmla="*/ 11430 h 7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6200" h="76200">
                <a:moveTo>
                  <a:pt x="52387" y="11430"/>
                </a:moveTo>
                <a:lnTo>
                  <a:pt x="41910" y="21908"/>
                </a:lnTo>
                <a:lnTo>
                  <a:pt x="31432" y="11430"/>
                </a:lnTo>
                <a:cubicBezTo>
                  <a:pt x="25717" y="5715"/>
                  <a:pt x="16192" y="5715"/>
                  <a:pt x="11430" y="11430"/>
                </a:cubicBezTo>
                <a:cubicBezTo>
                  <a:pt x="5715" y="17145"/>
                  <a:pt x="5715" y="26670"/>
                  <a:pt x="11430" y="31433"/>
                </a:cubicBezTo>
                <a:lnTo>
                  <a:pt x="21907" y="41910"/>
                </a:lnTo>
                <a:lnTo>
                  <a:pt x="11430" y="52388"/>
                </a:lnTo>
                <a:cubicBezTo>
                  <a:pt x="5715" y="58103"/>
                  <a:pt x="5715" y="67628"/>
                  <a:pt x="11430" y="72390"/>
                </a:cubicBezTo>
                <a:cubicBezTo>
                  <a:pt x="17145" y="78105"/>
                  <a:pt x="26670" y="78105"/>
                  <a:pt x="31432" y="72390"/>
                </a:cubicBezTo>
                <a:lnTo>
                  <a:pt x="41910" y="61913"/>
                </a:lnTo>
                <a:lnTo>
                  <a:pt x="52387" y="72390"/>
                </a:lnTo>
                <a:cubicBezTo>
                  <a:pt x="58103" y="78105"/>
                  <a:pt x="67628" y="78105"/>
                  <a:pt x="72390" y="72390"/>
                </a:cubicBezTo>
                <a:cubicBezTo>
                  <a:pt x="78105" y="66675"/>
                  <a:pt x="78105" y="57150"/>
                  <a:pt x="72390" y="52388"/>
                </a:cubicBezTo>
                <a:lnTo>
                  <a:pt x="61912" y="41910"/>
                </a:lnTo>
                <a:lnTo>
                  <a:pt x="72390" y="31433"/>
                </a:lnTo>
                <a:cubicBezTo>
                  <a:pt x="78105" y="25718"/>
                  <a:pt x="78105" y="16193"/>
                  <a:pt x="72390" y="11430"/>
                </a:cubicBezTo>
                <a:cubicBezTo>
                  <a:pt x="66675" y="6668"/>
                  <a:pt x="58103" y="6668"/>
                  <a:pt x="52387" y="11430"/>
                </a:cubicBezTo>
                <a:close/>
              </a:path>
            </a:pathLst>
          </a:custGeom>
          <a:solidFill>
            <a:schemeClr val="bg1"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28E3D5B0-2350-4226-A62F-AD58C32D9013}"/>
              </a:ext>
            </a:extLst>
          </p:cNvPr>
          <p:cNvSpPr/>
          <p:nvPr/>
        </p:nvSpPr>
        <p:spPr>
          <a:xfrm>
            <a:off x="477892" y="671562"/>
            <a:ext cx="490613" cy="490613"/>
          </a:xfrm>
          <a:custGeom>
            <a:avLst/>
            <a:gdLst>
              <a:gd name="connsiteX0" fmla="*/ 52388 w 76200"/>
              <a:gd name="connsiteY0" fmla="*/ 11430 h 76200"/>
              <a:gd name="connsiteX1" fmla="*/ 41910 w 76200"/>
              <a:gd name="connsiteY1" fmla="*/ 21908 h 76200"/>
              <a:gd name="connsiteX2" fmla="*/ 31432 w 76200"/>
              <a:gd name="connsiteY2" fmla="*/ 11430 h 76200"/>
              <a:gd name="connsiteX3" fmla="*/ 11430 w 76200"/>
              <a:gd name="connsiteY3" fmla="*/ 11430 h 76200"/>
              <a:gd name="connsiteX4" fmla="*/ 11430 w 76200"/>
              <a:gd name="connsiteY4" fmla="*/ 31433 h 76200"/>
              <a:gd name="connsiteX5" fmla="*/ 21907 w 76200"/>
              <a:gd name="connsiteY5" fmla="*/ 41910 h 76200"/>
              <a:gd name="connsiteX6" fmla="*/ 11430 w 76200"/>
              <a:gd name="connsiteY6" fmla="*/ 52388 h 76200"/>
              <a:gd name="connsiteX7" fmla="*/ 11430 w 76200"/>
              <a:gd name="connsiteY7" fmla="*/ 72390 h 76200"/>
              <a:gd name="connsiteX8" fmla="*/ 31432 w 76200"/>
              <a:gd name="connsiteY8" fmla="*/ 72390 h 76200"/>
              <a:gd name="connsiteX9" fmla="*/ 41910 w 76200"/>
              <a:gd name="connsiteY9" fmla="*/ 61913 h 76200"/>
              <a:gd name="connsiteX10" fmla="*/ 52388 w 76200"/>
              <a:gd name="connsiteY10" fmla="*/ 74295 h 76200"/>
              <a:gd name="connsiteX11" fmla="*/ 72390 w 76200"/>
              <a:gd name="connsiteY11" fmla="*/ 74295 h 76200"/>
              <a:gd name="connsiteX12" fmla="*/ 72390 w 76200"/>
              <a:gd name="connsiteY12" fmla="*/ 54293 h 76200"/>
              <a:gd name="connsiteX13" fmla="*/ 61913 w 76200"/>
              <a:gd name="connsiteY13" fmla="*/ 43815 h 76200"/>
              <a:gd name="connsiteX14" fmla="*/ 72390 w 76200"/>
              <a:gd name="connsiteY14" fmla="*/ 33338 h 76200"/>
              <a:gd name="connsiteX15" fmla="*/ 72390 w 76200"/>
              <a:gd name="connsiteY15" fmla="*/ 13335 h 76200"/>
              <a:gd name="connsiteX16" fmla="*/ 52388 w 76200"/>
              <a:gd name="connsiteY16" fmla="*/ 11430 h 7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6200" h="76200">
                <a:moveTo>
                  <a:pt x="52388" y="11430"/>
                </a:moveTo>
                <a:lnTo>
                  <a:pt x="41910" y="21908"/>
                </a:lnTo>
                <a:lnTo>
                  <a:pt x="31432" y="11430"/>
                </a:lnTo>
                <a:cubicBezTo>
                  <a:pt x="25717" y="5715"/>
                  <a:pt x="16192" y="5715"/>
                  <a:pt x="11430" y="11430"/>
                </a:cubicBezTo>
                <a:cubicBezTo>
                  <a:pt x="6667" y="17145"/>
                  <a:pt x="5715" y="26670"/>
                  <a:pt x="11430" y="31433"/>
                </a:cubicBezTo>
                <a:lnTo>
                  <a:pt x="21907" y="41910"/>
                </a:lnTo>
                <a:lnTo>
                  <a:pt x="11430" y="52388"/>
                </a:lnTo>
                <a:cubicBezTo>
                  <a:pt x="5715" y="58103"/>
                  <a:pt x="5715" y="67628"/>
                  <a:pt x="11430" y="72390"/>
                </a:cubicBezTo>
                <a:cubicBezTo>
                  <a:pt x="17145" y="78105"/>
                  <a:pt x="26670" y="78105"/>
                  <a:pt x="31432" y="72390"/>
                </a:cubicBezTo>
                <a:lnTo>
                  <a:pt x="41910" y="61913"/>
                </a:lnTo>
                <a:lnTo>
                  <a:pt x="52388" y="74295"/>
                </a:lnTo>
                <a:cubicBezTo>
                  <a:pt x="58103" y="80010"/>
                  <a:pt x="67628" y="80010"/>
                  <a:pt x="72390" y="74295"/>
                </a:cubicBezTo>
                <a:cubicBezTo>
                  <a:pt x="77153" y="68580"/>
                  <a:pt x="78105" y="59055"/>
                  <a:pt x="72390" y="54293"/>
                </a:cubicBezTo>
                <a:lnTo>
                  <a:pt x="61913" y="43815"/>
                </a:lnTo>
                <a:lnTo>
                  <a:pt x="72390" y="33338"/>
                </a:lnTo>
                <a:cubicBezTo>
                  <a:pt x="78105" y="27623"/>
                  <a:pt x="78105" y="18098"/>
                  <a:pt x="72390" y="13335"/>
                </a:cubicBezTo>
                <a:cubicBezTo>
                  <a:pt x="66675" y="8573"/>
                  <a:pt x="57150" y="6668"/>
                  <a:pt x="52388" y="11430"/>
                </a:cubicBezTo>
                <a:close/>
              </a:path>
            </a:pathLst>
          </a:custGeom>
          <a:solidFill>
            <a:schemeClr val="bg1"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D3EE675C-75B2-49CE-A243-CF2458F2ADFD}"/>
              </a:ext>
            </a:extLst>
          </p:cNvPr>
          <p:cNvSpPr/>
          <p:nvPr/>
        </p:nvSpPr>
        <p:spPr>
          <a:xfrm>
            <a:off x="6640102" y="1257893"/>
            <a:ext cx="512146" cy="512146"/>
          </a:xfrm>
          <a:custGeom>
            <a:avLst/>
            <a:gdLst>
              <a:gd name="connsiteX0" fmla="*/ 52387 w 76200"/>
              <a:gd name="connsiteY0" fmla="*/ 11430 h 76200"/>
              <a:gd name="connsiteX1" fmla="*/ 41910 w 76200"/>
              <a:gd name="connsiteY1" fmla="*/ 21908 h 76200"/>
              <a:gd name="connsiteX2" fmla="*/ 31432 w 76200"/>
              <a:gd name="connsiteY2" fmla="*/ 11430 h 76200"/>
              <a:gd name="connsiteX3" fmla="*/ 11430 w 76200"/>
              <a:gd name="connsiteY3" fmla="*/ 11430 h 76200"/>
              <a:gd name="connsiteX4" fmla="*/ 11430 w 76200"/>
              <a:gd name="connsiteY4" fmla="*/ 31433 h 76200"/>
              <a:gd name="connsiteX5" fmla="*/ 21907 w 76200"/>
              <a:gd name="connsiteY5" fmla="*/ 41910 h 76200"/>
              <a:gd name="connsiteX6" fmla="*/ 11430 w 76200"/>
              <a:gd name="connsiteY6" fmla="*/ 52388 h 76200"/>
              <a:gd name="connsiteX7" fmla="*/ 11430 w 76200"/>
              <a:gd name="connsiteY7" fmla="*/ 72390 h 76200"/>
              <a:gd name="connsiteX8" fmla="*/ 31432 w 76200"/>
              <a:gd name="connsiteY8" fmla="*/ 72390 h 76200"/>
              <a:gd name="connsiteX9" fmla="*/ 41910 w 76200"/>
              <a:gd name="connsiteY9" fmla="*/ 61913 h 76200"/>
              <a:gd name="connsiteX10" fmla="*/ 52387 w 76200"/>
              <a:gd name="connsiteY10" fmla="*/ 72390 h 76200"/>
              <a:gd name="connsiteX11" fmla="*/ 72390 w 76200"/>
              <a:gd name="connsiteY11" fmla="*/ 72390 h 76200"/>
              <a:gd name="connsiteX12" fmla="*/ 72390 w 76200"/>
              <a:gd name="connsiteY12" fmla="*/ 52388 h 76200"/>
              <a:gd name="connsiteX13" fmla="*/ 61912 w 76200"/>
              <a:gd name="connsiteY13" fmla="*/ 41910 h 76200"/>
              <a:gd name="connsiteX14" fmla="*/ 72390 w 76200"/>
              <a:gd name="connsiteY14" fmla="*/ 31433 h 76200"/>
              <a:gd name="connsiteX15" fmla="*/ 72390 w 76200"/>
              <a:gd name="connsiteY15" fmla="*/ 11430 h 76200"/>
              <a:gd name="connsiteX16" fmla="*/ 52387 w 76200"/>
              <a:gd name="connsiteY16" fmla="*/ 11430 h 7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6200" h="76200">
                <a:moveTo>
                  <a:pt x="52387" y="11430"/>
                </a:moveTo>
                <a:lnTo>
                  <a:pt x="41910" y="21908"/>
                </a:lnTo>
                <a:lnTo>
                  <a:pt x="31432" y="11430"/>
                </a:lnTo>
                <a:cubicBezTo>
                  <a:pt x="25717" y="5715"/>
                  <a:pt x="16192" y="5715"/>
                  <a:pt x="11430" y="11430"/>
                </a:cubicBezTo>
                <a:cubicBezTo>
                  <a:pt x="5715" y="17145"/>
                  <a:pt x="5715" y="26670"/>
                  <a:pt x="11430" y="31433"/>
                </a:cubicBezTo>
                <a:lnTo>
                  <a:pt x="21907" y="41910"/>
                </a:lnTo>
                <a:lnTo>
                  <a:pt x="11430" y="52388"/>
                </a:lnTo>
                <a:cubicBezTo>
                  <a:pt x="5715" y="58103"/>
                  <a:pt x="5715" y="67628"/>
                  <a:pt x="11430" y="72390"/>
                </a:cubicBezTo>
                <a:cubicBezTo>
                  <a:pt x="17145" y="78105"/>
                  <a:pt x="26670" y="78105"/>
                  <a:pt x="31432" y="72390"/>
                </a:cubicBezTo>
                <a:lnTo>
                  <a:pt x="41910" y="61913"/>
                </a:lnTo>
                <a:lnTo>
                  <a:pt x="52387" y="72390"/>
                </a:lnTo>
                <a:cubicBezTo>
                  <a:pt x="58103" y="78105"/>
                  <a:pt x="67628" y="78105"/>
                  <a:pt x="72390" y="72390"/>
                </a:cubicBezTo>
                <a:cubicBezTo>
                  <a:pt x="78105" y="66675"/>
                  <a:pt x="78105" y="57150"/>
                  <a:pt x="72390" y="52388"/>
                </a:cubicBezTo>
                <a:lnTo>
                  <a:pt x="61912" y="41910"/>
                </a:lnTo>
                <a:lnTo>
                  <a:pt x="72390" y="31433"/>
                </a:lnTo>
                <a:cubicBezTo>
                  <a:pt x="78105" y="25718"/>
                  <a:pt x="78105" y="16193"/>
                  <a:pt x="72390" y="11430"/>
                </a:cubicBezTo>
                <a:cubicBezTo>
                  <a:pt x="66675" y="6668"/>
                  <a:pt x="58103" y="6668"/>
                  <a:pt x="52387" y="11430"/>
                </a:cubicBezTo>
                <a:close/>
              </a:path>
            </a:pathLst>
          </a:custGeom>
          <a:solidFill>
            <a:schemeClr val="bg1"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3B47FE96-ACBC-4604-8E69-C9CF87CAD078}"/>
              </a:ext>
            </a:extLst>
          </p:cNvPr>
          <p:cNvSpPr/>
          <p:nvPr/>
        </p:nvSpPr>
        <p:spPr>
          <a:xfrm>
            <a:off x="292356" y="4927168"/>
            <a:ext cx="498364" cy="498364"/>
          </a:xfrm>
          <a:custGeom>
            <a:avLst/>
            <a:gdLst>
              <a:gd name="connsiteX0" fmla="*/ 52388 w 76200"/>
              <a:gd name="connsiteY0" fmla="*/ 11430 h 76200"/>
              <a:gd name="connsiteX1" fmla="*/ 41910 w 76200"/>
              <a:gd name="connsiteY1" fmla="*/ 21908 h 76200"/>
              <a:gd name="connsiteX2" fmla="*/ 31432 w 76200"/>
              <a:gd name="connsiteY2" fmla="*/ 11430 h 76200"/>
              <a:gd name="connsiteX3" fmla="*/ 11430 w 76200"/>
              <a:gd name="connsiteY3" fmla="*/ 11430 h 76200"/>
              <a:gd name="connsiteX4" fmla="*/ 11430 w 76200"/>
              <a:gd name="connsiteY4" fmla="*/ 31433 h 76200"/>
              <a:gd name="connsiteX5" fmla="*/ 21907 w 76200"/>
              <a:gd name="connsiteY5" fmla="*/ 41910 h 76200"/>
              <a:gd name="connsiteX6" fmla="*/ 11430 w 76200"/>
              <a:gd name="connsiteY6" fmla="*/ 52388 h 76200"/>
              <a:gd name="connsiteX7" fmla="*/ 11430 w 76200"/>
              <a:gd name="connsiteY7" fmla="*/ 72390 h 76200"/>
              <a:gd name="connsiteX8" fmla="*/ 31432 w 76200"/>
              <a:gd name="connsiteY8" fmla="*/ 72390 h 76200"/>
              <a:gd name="connsiteX9" fmla="*/ 41910 w 76200"/>
              <a:gd name="connsiteY9" fmla="*/ 61913 h 76200"/>
              <a:gd name="connsiteX10" fmla="*/ 52388 w 76200"/>
              <a:gd name="connsiteY10" fmla="*/ 74295 h 76200"/>
              <a:gd name="connsiteX11" fmla="*/ 72390 w 76200"/>
              <a:gd name="connsiteY11" fmla="*/ 74295 h 76200"/>
              <a:gd name="connsiteX12" fmla="*/ 72390 w 76200"/>
              <a:gd name="connsiteY12" fmla="*/ 54293 h 76200"/>
              <a:gd name="connsiteX13" fmla="*/ 61913 w 76200"/>
              <a:gd name="connsiteY13" fmla="*/ 43815 h 76200"/>
              <a:gd name="connsiteX14" fmla="*/ 72390 w 76200"/>
              <a:gd name="connsiteY14" fmla="*/ 33338 h 76200"/>
              <a:gd name="connsiteX15" fmla="*/ 72390 w 76200"/>
              <a:gd name="connsiteY15" fmla="*/ 13335 h 76200"/>
              <a:gd name="connsiteX16" fmla="*/ 52388 w 76200"/>
              <a:gd name="connsiteY16" fmla="*/ 11430 h 7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6200" h="76200">
                <a:moveTo>
                  <a:pt x="52388" y="11430"/>
                </a:moveTo>
                <a:lnTo>
                  <a:pt x="41910" y="21908"/>
                </a:lnTo>
                <a:lnTo>
                  <a:pt x="31432" y="11430"/>
                </a:lnTo>
                <a:cubicBezTo>
                  <a:pt x="25717" y="5715"/>
                  <a:pt x="16192" y="5715"/>
                  <a:pt x="11430" y="11430"/>
                </a:cubicBezTo>
                <a:cubicBezTo>
                  <a:pt x="6667" y="17145"/>
                  <a:pt x="5715" y="26670"/>
                  <a:pt x="11430" y="31433"/>
                </a:cubicBezTo>
                <a:lnTo>
                  <a:pt x="21907" y="41910"/>
                </a:lnTo>
                <a:lnTo>
                  <a:pt x="11430" y="52388"/>
                </a:lnTo>
                <a:cubicBezTo>
                  <a:pt x="5715" y="58103"/>
                  <a:pt x="5715" y="67628"/>
                  <a:pt x="11430" y="72390"/>
                </a:cubicBezTo>
                <a:cubicBezTo>
                  <a:pt x="17145" y="78105"/>
                  <a:pt x="26670" y="78105"/>
                  <a:pt x="31432" y="72390"/>
                </a:cubicBezTo>
                <a:lnTo>
                  <a:pt x="41910" y="61913"/>
                </a:lnTo>
                <a:lnTo>
                  <a:pt x="52388" y="74295"/>
                </a:lnTo>
                <a:cubicBezTo>
                  <a:pt x="58103" y="80010"/>
                  <a:pt x="67628" y="80010"/>
                  <a:pt x="72390" y="74295"/>
                </a:cubicBezTo>
                <a:cubicBezTo>
                  <a:pt x="77153" y="68580"/>
                  <a:pt x="78105" y="59055"/>
                  <a:pt x="72390" y="54293"/>
                </a:cubicBezTo>
                <a:lnTo>
                  <a:pt x="61913" y="43815"/>
                </a:lnTo>
                <a:lnTo>
                  <a:pt x="72390" y="33338"/>
                </a:lnTo>
                <a:cubicBezTo>
                  <a:pt x="78105" y="27623"/>
                  <a:pt x="78105" y="18098"/>
                  <a:pt x="72390" y="13335"/>
                </a:cubicBezTo>
                <a:cubicBezTo>
                  <a:pt x="66675" y="8573"/>
                  <a:pt x="57150" y="6668"/>
                  <a:pt x="52388" y="11430"/>
                </a:cubicBezTo>
                <a:close/>
              </a:path>
            </a:pathLst>
          </a:custGeom>
          <a:solidFill>
            <a:schemeClr val="bg1"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grpSp>
        <p:nvGrpSpPr>
          <p:cNvPr id="54" name="그룹 3">
            <a:extLst>
              <a:ext uri="{FF2B5EF4-FFF2-40B4-BE49-F238E27FC236}">
                <a16:creationId xmlns:a16="http://schemas.microsoft.com/office/drawing/2014/main" id="{5B39F720-E20D-49D3-8B46-7B07942BBB61}"/>
              </a:ext>
            </a:extLst>
          </p:cNvPr>
          <p:cNvGrpSpPr/>
          <p:nvPr/>
        </p:nvGrpSpPr>
        <p:grpSpPr>
          <a:xfrm>
            <a:off x="8261465" y="832816"/>
            <a:ext cx="3349510" cy="1593409"/>
            <a:chOff x="8070434" y="1615052"/>
            <a:chExt cx="2925465" cy="1593409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69B27A99-9F06-4369-9D25-57588020C7FA}"/>
                </a:ext>
              </a:extLst>
            </p:cNvPr>
            <p:cNvSpPr txBox="1"/>
            <p:nvPr/>
          </p:nvSpPr>
          <p:spPr>
            <a:xfrm>
              <a:off x="8070434" y="2008132"/>
              <a:ext cx="2925465" cy="1200329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You can simply impress your audience and add a unique zing and appeal to your Presentations. 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HY견명조" pitchFamily="18" charset="-127"/>
                  <a:cs typeface="Arial" pitchFamily="34" charset="0"/>
                </a:rPr>
                <a:t>Get a modern PowerPoint  Presentation that is beautifully designed. 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FZShuTi" pitchFamily="2" charset="-122"/>
                  <a:cs typeface="Arial" pitchFamily="34" charset="0"/>
                </a:rPr>
                <a:t>I hope and I believe that this Template will your Time, Money and Reputation.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HY견명조" pitchFamily="18" charset="-127"/>
                  <a:cs typeface="Arial" pitchFamily="34" charset="0"/>
                </a:rPr>
                <a:t> </a:t>
              </a:r>
              <a:endPara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FZShuTi" pitchFamily="2" charset="-122"/>
                <a:cs typeface="Arial" pitchFamily="34" charset="0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EF688A18-CA86-449B-91D5-535FF34B0D1F}"/>
                </a:ext>
              </a:extLst>
            </p:cNvPr>
            <p:cNvSpPr txBox="1"/>
            <p:nvPr/>
          </p:nvSpPr>
          <p:spPr>
            <a:xfrm>
              <a:off x="8070434" y="1615052"/>
              <a:ext cx="2925465" cy="369332"/>
            </a:xfrm>
            <a:prstGeom prst="rect">
              <a:avLst/>
            </a:prstGeom>
            <a:noFill/>
          </p:spPr>
          <p:txBody>
            <a:bodyPr wrap="square" lIns="108000" rIns="1080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33E97C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Contents Here</a:t>
              </a:r>
              <a:endPara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E97C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B413ED13-471C-4382-B143-7C6D7C6FE93B}"/>
              </a:ext>
            </a:extLst>
          </p:cNvPr>
          <p:cNvSpPr txBox="1"/>
          <p:nvPr/>
        </p:nvSpPr>
        <p:spPr>
          <a:xfrm>
            <a:off x="8261465" y="2644425"/>
            <a:ext cx="3349510" cy="6463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 You can simply impress your audience and add a unique zing and appeal to your Presentations.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FZShuTi" pitchFamily="2" charset="-122"/>
              <a:cs typeface="Arial" pitchFamily="34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6E8A59E-445A-4807-9FE8-BE05F42C7EAD}"/>
              </a:ext>
            </a:extLst>
          </p:cNvPr>
          <p:cNvSpPr txBox="1"/>
          <p:nvPr/>
        </p:nvSpPr>
        <p:spPr>
          <a:xfrm>
            <a:off x="8261465" y="3342832"/>
            <a:ext cx="3349510" cy="6463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 You can simply impress your audience and add a unique zing and appeal to your Presentations.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FZShuTi" pitchFamily="2" charset="-122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7BE2F2B-66CA-4517-8A22-C95121A7255C}"/>
              </a:ext>
            </a:extLst>
          </p:cNvPr>
          <p:cNvSpPr txBox="1"/>
          <p:nvPr/>
        </p:nvSpPr>
        <p:spPr>
          <a:xfrm>
            <a:off x="7755270" y="4898799"/>
            <a:ext cx="3992576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1" i="1" u="none" strike="noStrike" kern="1200" cap="none" spc="0" normalizeH="0" baseline="0" noProof="0" dirty="0">
                <a:ln>
                  <a:noFill/>
                </a:ln>
                <a:solidFill>
                  <a:srgbClr val="F2AC30"/>
                </a:solidFill>
                <a:effectLst/>
                <a:uLnTx/>
                <a:uFillTx/>
                <a:latin typeface="Arial"/>
                <a:cs typeface="Arial" pitchFamily="34" charset="0"/>
              </a:rPr>
              <a:t>   AWESOME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ko-KR" sz="4800" b="1" i="1" u="none" strike="noStrike" kern="1200" cap="none" spc="0" normalizeH="0" baseline="0" noProof="0" dirty="0">
                <a:ln>
                  <a:noFill/>
                </a:ln>
                <a:solidFill>
                  <a:srgbClr val="F2AC30"/>
                </a:solidFill>
                <a:effectLst/>
                <a:uLnTx/>
                <a:uFillTx/>
                <a:latin typeface="Arial"/>
                <a:cs typeface="Arial" pitchFamily="34" charset="0"/>
              </a:rPr>
              <a:t>S</a:t>
            </a:r>
            <a:r>
              <a:rPr kumimoji="0" lang="en-US" altLang="ko-KR" sz="4800" b="1" i="1" u="none" strike="noStrike" kern="1200" cap="none" spc="0" normalizeH="0" baseline="0" noProof="0" dirty="0">
                <a:ln>
                  <a:noFill/>
                </a:ln>
                <a:solidFill>
                  <a:srgbClr val="F2AC30"/>
                </a:solidFill>
                <a:effectLst/>
                <a:uLnTx/>
                <a:uFillTx/>
                <a:latin typeface="Arial"/>
                <a:cs typeface="Arial" pitchFamily="34" charset="0"/>
              </a:rPr>
              <a:t>LIDE</a:t>
            </a:r>
            <a:endParaRPr kumimoji="0" lang="ko-KR" altLang="en-US" sz="4800" b="1" i="1" u="none" strike="noStrike" kern="1200" cap="none" spc="0" normalizeH="0" baseline="0" noProof="0" dirty="0">
              <a:ln>
                <a:noFill/>
              </a:ln>
              <a:solidFill>
                <a:srgbClr val="F2AC30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1B8929DE-DA8E-47C2-AE69-8BB5F3F2C45E}"/>
              </a:ext>
            </a:extLst>
          </p:cNvPr>
          <p:cNvGrpSpPr/>
          <p:nvPr/>
        </p:nvGrpSpPr>
        <p:grpSpPr>
          <a:xfrm>
            <a:off x="9448380" y="5998806"/>
            <a:ext cx="2620319" cy="525185"/>
            <a:chOff x="1612709" y="1258934"/>
            <a:chExt cx="2620319" cy="525185"/>
          </a:xfrm>
        </p:grpSpPr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CE718ED0-C00C-4565-A25C-DC2763125F00}"/>
                </a:ext>
              </a:extLst>
            </p:cNvPr>
            <p:cNvSpPr/>
            <p:nvPr/>
          </p:nvSpPr>
          <p:spPr>
            <a:xfrm>
              <a:off x="1933814" y="1259577"/>
              <a:ext cx="140381" cy="140381"/>
            </a:xfrm>
            <a:custGeom>
              <a:avLst/>
              <a:gdLst>
                <a:gd name="connsiteX0" fmla="*/ 53340 w 76200"/>
                <a:gd name="connsiteY0" fmla="*/ 11081 h 76200"/>
                <a:gd name="connsiteX1" fmla="*/ 42863 w 76200"/>
                <a:gd name="connsiteY1" fmla="*/ 22511 h 76200"/>
                <a:gd name="connsiteX2" fmla="*/ 32385 w 76200"/>
                <a:gd name="connsiteY2" fmla="*/ 11081 h 76200"/>
                <a:gd name="connsiteX3" fmla="*/ 11430 w 76200"/>
                <a:gd name="connsiteY3" fmla="*/ 11081 h 76200"/>
                <a:gd name="connsiteX4" fmla="*/ 11430 w 76200"/>
                <a:gd name="connsiteY4" fmla="*/ 31083 h 76200"/>
                <a:gd name="connsiteX5" fmla="*/ 21908 w 76200"/>
                <a:gd name="connsiteY5" fmla="*/ 41561 h 76200"/>
                <a:gd name="connsiteX6" fmla="*/ 11430 w 76200"/>
                <a:gd name="connsiteY6" fmla="*/ 52991 h 76200"/>
                <a:gd name="connsiteX7" fmla="*/ 11430 w 76200"/>
                <a:gd name="connsiteY7" fmla="*/ 72993 h 76200"/>
                <a:gd name="connsiteX8" fmla="*/ 32385 w 76200"/>
                <a:gd name="connsiteY8" fmla="*/ 73946 h 76200"/>
                <a:gd name="connsiteX9" fmla="*/ 42863 w 76200"/>
                <a:gd name="connsiteY9" fmla="*/ 63468 h 76200"/>
                <a:gd name="connsiteX10" fmla="*/ 53340 w 76200"/>
                <a:gd name="connsiteY10" fmla="*/ 73946 h 76200"/>
                <a:gd name="connsiteX11" fmla="*/ 74295 w 76200"/>
                <a:gd name="connsiteY11" fmla="*/ 73946 h 76200"/>
                <a:gd name="connsiteX12" fmla="*/ 74295 w 76200"/>
                <a:gd name="connsiteY12" fmla="*/ 53943 h 76200"/>
                <a:gd name="connsiteX13" fmla="*/ 63818 w 76200"/>
                <a:gd name="connsiteY13" fmla="*/ 42513 h 76200"/>
                <a:gd name="connsiteX14" fmla="*/ 74295 w 76200"/>
                <a:gd name="connsiteY14" fmla="*/ 32036 h 76200"/>
                <a:gd name="connsiteX15" fmla="*/ 74295 w 76200"/>
                <a:gd name="connsiteY15" fmla="*/ 11081 h 76200"/>
                <a:gd name="connsiteX16" fmla="*/ 53340 w 76200"/>
                <a:gd name="connsiteY16" fmla="*/ 110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3340" y="11081"/>
                  </a:moveTo>
                  <a:lnTo>
                    <a:pt x="42863" y="22511"/>
                  </a:lnTo>
                  <a:lnTo>
                    <a:pt x="32385" y="11081"/>
                  </a:lnTo>
                  <a:cubicBezTo>
                    <a:pt x="26670" y="6318"/>
                    <a:pt x="17145" y="6318"/>
                    <a:pt x="11430" y="11081"/>
                  </a:cubicBezTo>
                  <a:cubicBezTo>
                    <a:pt x="5715" y="15843"/>
                    <a:pt x="5715" y="26321"/>
                    <a:pt x="11430" y="31083"/>
                  </a:cubicBezTo>
                  <a:lnTo>
                    <a:pt x="21908" y="41561"/>
                  </a:lnTo>
                  <a:lnTo>
                    <a:pt x="11430" y="52991"/>
                  </a:lnTo>
                  <a:cubicBezTo>
                    <a:pt x="5715" y="58706"/>
                    <a:pt x="5715" y="68231"/>
                    <a:pt x="11430" y="72993"/>
                  </a:cubicBezTo>
                  <a:cubicBezTo>
                    <a:pt x="17145" y="77756"/>
                    <a:pt x="26670" y="79661"/>
                    <a:pt x="32385" y="73946"/>
                  </a:cubicBezTo>
                  <a:lnTo>
                    <a:pt x="42863" y="63468"/>
                  </a:lnTo>
                  <a:lnTo>
                    <a:pt x="53340" y="73946"/>
                  </a:lnTo>
                  <a:cubicBezTo>
                    <a:pt x="59055" y="79661"/>
                    <a:pt x="68580" y="79661"/>
                    <a:pt x="74295" y="73946"/>
                  </a:cubicBezTo>
                  <a:cubicBezTo>
                    <a:pt x="80010" y="68231"/>
                    <a:pt x="80010" y="58706"/>
                    <a:pt x="74295" y="53943"/>
                  </a:cubicBezTo>
                  <a:lnTo>
                    <a:pt x="63818" y="42513"/>
                  </a:lnTo>
                  <a:lnTo>
                    <a:pt x="74295" y="32036"/>
                  </a:lnTo>
                  <a:cubicBezTo>
                    <a:pt x="80010" y="26321"/>
                    <a:pt x="80010" y="16796"/>
                    <a:pt x="74295" y="11081"/>
                  </a:cubicBezTo>
                  <a:cubicBezTo>
                    <a:pt x="68580" y="5366"/>
                    <a:pt x="59055" y="6318"/>
                    <a:pt x="53340" y="1108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FCF9BF3B-5C51-44DD-A48F-763274681B6A}"/>
                </a:ext>
              </a:extLst>
            </p:cNvPr>
            <p:cNvSpPr/>
            <p:nvPr/>
          </p:nvSpPr>
          <p:spPr>
            <a:xfrm>
              <a:off x="2265942" y="125893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F34924FB-EBB9-4DD7-B8FD-31D404FCE2F9}"/>
                </a:ext>
              </a:extLst>
            </p:cNvPr>
            <p:cNvSpPr/>
            <p:nvPr/>
          </p:nvSpPr>
          <p:spPr>
            <a:xfrm>
              <a:off x="2598070" y="125893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3342 w 76200"/>
                <a:gd name="connsiteY11" fmla="*/ 74295 h 76200"/>
                <a:gd name="connsiteX12" fmla="*/ 73342 w 76200"/>
                <a:gd name="connsiteY12" fmla="*/ 54293 h 76200"/>
                <a:gd name="connsiteX13" fmla="*/ 62865 w 76200"/>
                <a:gd name="connsiteY13" fmla="*/ 43815 h 76200"/>
                <a:gd name="connsiteX14" fmla="*/ 73342 w 76200"/>
                <a:gd name="connsiteY14" fmla="*/ 33338 h 76200"/>
                <a:gd name="connsiteX15" fmla="*/ 73342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7153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3342" y="74295"/>
                  </a:cubicBezTo>
                  <a:cubicBezTo>
                    <a:pt x="79058" y="68580"/>
                    <a:pt x="79058" y="59055"/>
                    <a:pt x="73342" y="54293"/>
                  </a:cubicBezTo>
                  <a:lnTo>
                    <a:pt x="62865" y="43815"/>
                  </a:lnTo>
                  <a:lnTo>
                    <a:pt x="73342" y="33338"/>
                  </a:lnTo>
                  <a:cubicBezTo>
                    <a:pt x="79058" y="27623"/>
                    <a:pt x="79058" y="18098"/>
                    <a:pt x="73342" y="13335"/>
                  </a:cubicBezTo>
                  <a:cubicBezTo>
                    <a:pt x="67628" y="6668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B43754F7-CFA0-458E-A4F2-E22A8A1D8C68}"/>
                </a:ext>
              </a:extLst>
            </p:cNvPr>
            <p:cNvSpPr/>
            <p:nvPr/>
          </p:nvSpPr>
          <p:spPr>
            <a:xfrm>
              <a:off x="2930198" y="125893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2863 h 76200"/>
                <a:gd name="connsiteX6" fmla="*/ 11430 w 76200"/>
                <a:gd name="connsiteY6" fmla="*/ 53340 h 76200"/>
                <a:gd name="connsiteX7" fmla="*/ 11430 w 76200"/>
                <a:gd name="connsiteY7" fmla="*/ 73343 h 76200"/>
                <a:gd name="connsiteX8" fmla="*/ 31433 w 76200"/>
                <a:gd name="connsiteY8" fmla="*/ 73343 h 76200"/>
                <a:gd name="connsiteX9" fmla="*/ 41910 w 76200"/>
                <a:gd name="connsiteY9" fmla="*/ 62865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3343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8" y="5715"/>
                    <a:pt x="16193" y="5715"/>
                    <a:pt x="11430" y="11430"/>
                  </a:cubicBezTo>
                  <a:cubicBezTo>
                    <a:pt x="6668" y="17145"/>
                    <a:pt x="5715" y="26670"/>
                    <a:pt x="11430" y="31433"/>
                  </a:cubicBezTo>
                  <a:lnTo>
                    <a:pt x="21908" y="42863"/>
                  </a:lnTo>
                  <a:lnTo>
                    <a:pt x="11430" y="53340"/>
                  </a:lnTo>
                  <a:cubicBezTo>
                    <a:pt x="5715" y="59055"/>
                    <a:pt x="5715" y="68580"/>
                    <a:pt x="11430" y="73343"/>
                  </a:cubicBezTo>
                  <a:cubicBezTo>
                    <a:pt x="17145" y="78105"/>
                    <a:pt x="26670" y="79058"/>
                    <a:pt x="31433" y="73343"/>
                  </a:cubicBezTo>
                  <a:lnTo>
                    <a:pt x="41910" y="62865"/>
                  </a:lnTo>
                  <a:lnTo>
                    <a:pt x="52388" y="74295"/>
                  </a:lnTo>
                  <a:cubicBezTo>
                    <a:pt x="58102" y="80010"/>
                    <a:pt x="67627" y="80010"/>
                    <a:pt x="72390" y="74295"/>
                  </a:cubicBezTo>
                  <a:cubicBezTo>
                    <a:pt x="78105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9058" y="26670"/>
                    <a:pt x="79058" y="17145"/>
                    <a:pt x="73343" y="11430"/>
                  </a:cubicBezTo>
                  <a:cubicBezTo>
                    <a:pt x="67627" y="6668"/>
                    <a:pt x="58102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49812E44-E862-42FA-B876-C40A0CF2DF6D}"/>
                </a:ext>
              </a:extLst>
            </p:cNvPr>
            <p:cNvSpPr/>
            <p:nvPr/>
          </p:nvSpPr>
          <p:spPr>
            <a:xfrm>
              <a:off x="3262326" y="125893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7ADC08F1-1658-4F40-B96F-7D39A17C92CF}"/>
                </a:ext>
              </a:extLst>
            </p:cNvPr>
            <p:cNvSpPr/>
            <p:nvPr/>
          </p:nvSpPr>
          <p:spPr>
            <a:xfrm>
              <a:off x="3594454" y="125893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7150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D273FF22-D788-4CBA-A762-C07E77C9B5A4}"/>
                </a:ext>
              </a:extLst>
            </p:cNvPr>
            <p:cNvSpPr/>
            <p:nvPr/>
          </p:nvSpPr>
          <p:spPr>
            <a:xfrm>
              <a:off x="3926582" y="1258934"/>
              <a:ext cx="140381" cy="140381"/>
            </a:xfrm>
            <a:custGeom>
              <a:avLst/>
              <a:gdLst>
                <a:gd name="connsiteX0" fmla="*/ 52387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7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8 h 76200"/>
                <a:gd name="connsiteX13" fmla="*/ 61912 w 76200"/>
                <a:gd name="connsiteY13" fmla="*/ 41910 h 76200"/>
                <a:gd name="connsiteX14" fmla="*/ 72390 w 76200"/>
                <a:gd name="connsiteY14" fmla="*/ 31433 h 76200"/>
                <a:gd name="connsiteX15" fmla="*/ 72390 w 76200"/>
                <a:gd name="connsiteY15" fmla="*/ 11430 h 76200"/>
                <a:gd name="connsiteX16" fmla="*/ 52387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7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7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8105" y="66675"/>
                    <a:pt x="78105" y="57150"/>
                    <a:pt x="72390" y="52388"/>
                  </a:cubicBezTo>
                  <a:lnTo>
                    <a:pt x="61912" y="41910"/>
                  </a:lnTo>
                  <a:lnTo>
                    <a:pt x="72390" y="31433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6675" y="6668"/>
                    <a:pt x="58103" y="6668"/>
                    <a:pt x="52387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327FCEF1-B035-4FBB-BC26-32BBDECA63F9}"/>
                </a:ext>
              </a:extLst>
            </p:cNvPr>
            <p:cNvSpPr/>
            <p:nvPr/>
          </p:nvSpPr>
          <p:spPr>
            <a:xfrm>
              <a:off x="2099878" y="1451657"/>
              <a:ext cx="140381" cy="140381"/>
            </a:xfrm>
            <a:custGeom>
              <a:avLst/>
              <a:gdLst>
                <a:gd name="connsiteX0" fmla="*/ 53340 w 76200"/>
                <a:gd name="connsiteY0" fmla="*/ 11081 h 76200"/>
                <a:gd name="connsiteX1" fmla="*/ 42863 w 76200"/>
                <a:gd name="connsiteY1" fmla="*/ 22511 h 76200"/>
                <a:gd name="connsiteX2" fmla="*/ 32385 w 76200"/>
                <a:gd name="connsiteY2" fmla="*/ 11081 h 76200"/>
                <a:gd name="connsiteX3" fmla="*/ 11430 w 76200"/>
                <a:gd name="connsiteY3" fmla="*/ 11081 h 76200"/>
                <a:gd name="connsiteX4" fmla="*/ 11430 w 76200"/>
                <a:gd name="connsiteY4" fmla="*/ 31083 h 76200"/>
                <a:gd name="connsiteX5" fmla="*/ 21908 w 76200"/>
                <a:gd name="connsiteY5" fmla="*/ 41561 h 76200"/>
                <a:gd name="connsiteX6" fmla="*/ 11430 w 76200"/>
                <a:gd name="connsiteY6" fmla="*/ 52991 h 76200"/>
                <a:gd name="connsiteX7" fmla="*/ 11430 w 76200"/>
                <a:gd name="connsiteY7" fmla="*/ 72993 h 76200"/>
                <a:gd name="connsiteX8" fmla="*/ 32385 w 76200"/>
                <a:gd name="connsiteY8" fmla="*/ 73946 h 76200"/>
                <a:gd name="connsiteX9" fmla="*/ 42863 w 76200"/>
                <a:gd name="connsiteY9" fmla="*/ 63468 h 76200"/>
                <a:gd name="connsiteX10" fmla="*/ 53340 w 76200"/>
                <a:gd name="connsiteY10" fmla="*/ 73946 h 76200"/>
                <a:gd name="connsiteX11" fmla="*/ 74295 w 76200"/>
                <a:gd name="connsiteY11" fmla="*/ 73946 h 76200"/>
                <a:gd name="connsiteX12" fmla="*/ 74295 w 76200"/>
                <a:gd name="connsiteY12" fmla="*/ 53943 h 76200"/>
                <a:gd name="connsiteX13" fmla="*/ 63818 w 76200"/>
                <a:gd name="connsiteY13" fmla="*/ 42513 h 76200"/>
                <a:gd name="connsiteX14" fmla="*/ 74295 w 76200"/>
                <a:gd name="connsiteY14" fmla="*/ 32036 h 76200"/>
                <a:gd name="connsiteX15" fmla="*/ 74295 w 76200"/>
                <a:gd name="connsiteY15" fmla="*/ 11081 h 76200"/>
                <a:gd name="connsiteX16" fmla="*/ 53340 w 76200"/>
                <a:gd name="connsiteY16" fmla="*/ 110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3340" y="11081"/>
                  </a:moveTo>
                  <a:lnTo>
                    <a:pt x="42863" y="22511"/>
                  </a:lnTo>
                  <a:lnTo>
                    <a:pt x="32385" y="11081"/>
                  </a:lnTo>
                  <a:cubicBezTo>
                    <a:pt x="26670" y="6318"/>
                    <a:pt x="17145" y="6318"/>
                    <a:pt x="11430" y="11081"/>
                  </a:cubicBezTo>
                  <a:cubicBezTo>
                    <a:pt x="5715" y="15843"/>
                    <a:pt x="5715" y="26321"/>
                    <a:pt x="11430" y="31083"/>
                  </a:cubicBezTo>
                  <a:lnTo>
                    <a:pt x="21908" y="41561"/>
                  </a:lnTo>
                  <a:lnTo>
                    <a:pt x="11430" y="52991"/>
                  </a:lnTo>
                  <a:cubicBezTo>
                    <a:pt x="5715" y="58706"/>
                    <a:pt x="5715" y="68231"/>
                    <a:pt x="11430" y="72993"/>
                  </a:cubicBezTo>
                  <a:cubicBezTo>
                    <a:pt x="17145" y="77756"/>
                    <a:pt x="26670" y="79661"/>
                    <a:pt x="32385" y="73946"/>
                  </a:cubicBezTo>
                  <a:lnTo>
                    <a:pt x="42863" y="63468"/>
                  </a:lnTo>
                  <a:lnTo>
                    <a:pt x="53340" y="73946"/>
                  </a:lnTo>
                  <a:cubicBezTo>
                    <a:pt x="59055" y="79661"/>
                    <a:pt x="68580" y="79661"/>
                    <a:pt x="74295" y="73946"/>
                  </a:cubicBezTo>
                  <a:cubicBezTo>
                    <a:pt x="80010" y="68231"/>
                    <a:pt x="80010" y="58706"/>
                    <a:pt x="74295" y="53943"/>
                  </a:cubicBezTo>
                  <a:lnTo>
                    <a:pt x="63818" y="42513"/>
                  </a:lnTo>
                  <a:lnTo>
                    <a:pt x="74295" y="32036"/>
                  </a:lnTo>
                  <a:cubicBezTo>
                    <a:pt x="80010" y="26321"/>
                    <a:pt x="80010" y="16796"/>
                    <a:pt x="74295" y="11081"/>
                  </a:cubicBezTo>
                  <a:cubicBezTo>
                    <a:pt x="68580" y="5366"/>
                    <a:pt x="59055" y="6318"/>
                    <a:pt x="53340" y="1108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611C74E8-95B2-4B1C-8247-2D345A100539}"/>
                </a:ext>
              </a:extLst>
            </p:cNvPr>
            <p:cNvSpPr/>
            <p:nvPr/>
          </p:nvSpPr>
          <p:spPr>
            <a:xfrm>
              <a:off x="2432006" y="145101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B18E0884-219A-4AA7-8F15-FB27E9D25F71}"/>
                </a:ext>
              </a:extLst>
            </p:cNvPr>
            <p:cNvSpPr/>
            <p:nvPr/>
          </p:nvSpPr>
          <p:spPr>
            <a:xfrm>
              <a:off x="2764134" y="145101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3342 w 76200"/>
                <a:gd name="connsiteY11" fmla="*/ 74295 h 76200"/>
                <a:gd name="connsiteX12" fmla="*/ 73342 w 76200"/>
                <a:gd name="connsiteY12" fmla="*/ 54293 h 76200"/>
                <a:gd name="connsiteX13" fmla="*/ 62865 w 76200"/>
                <a:gd name="connsiteY13" fmla="*/ 43815 h 76200"/>
                <a:gd name="connsiteX14" fmla="*/ 73342 w 76200"/>
                <a:gd name="connsiteY14" fmla="*/ 33338 h 76200"/>
                <a:gd name="connsiteX15" fmla="*/ 73342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7153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3342" y="74295"/>
                  </a:cubicBezTo>
                  <a:cubicBezTo>
                    <a:pt x="79058" y="68580"/>
                    <a:pt x="79058" y="59055"/>
                    <a:pt x="73342" y="54293"/>
                  </a:cubicBezTo>
                  <a:lnTo>
                    <a:pt x="62865" y="43815"/>
                  </a:lnTo>
                  <a:lnTo>
                    <a:pt x="73342" y="33338"/>
                  </a:lnTo>
                  <a:cubicBezTo>
                    <a:pt x="79058" y="27623"/>
                    <a:pt x="79058" y="18098"/>
                    <a:pt x="73342" y="13335"/>
                  </a:cubicBezTo>
                  <a:cubicBezTo>
                    <a:pt x="67628" y="6668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1F32994E-5386-4078-B391-9BA63B565E83}"/>
                </a:ext>
              </a:extLst>
            </p:cNvPr>
            <p:cNvSpPr/>
            <p:nvPr/>
          </p:nvSpPr>
          <p:spPr>
            <a:xfrm>
              <a:off x="3096262" y="145101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2863 h 76200"/>
                <a:gd name="connsiteX6" fmla="*/ 11430 w 76200"/>
                <a:gd name="connsiteY6" fmla="*/ 53340 h 76200"/>
                <a:gd name="connsiteX7" fmla="*/ 11430 w 76200"/>
                <a:gd name="connsiteY7" fmla="*/ 73343 h 76200"/>
                <a:gd name="connsiteX8" fmla="*/ 31433 w 76200"/>
                <a:gd name="connsiteY8" fmla="*/ 73343 h 76200"/>
                <a:gd name="connsiteX9" fmla="*/ 41910 w 76200"/>
                <a:gd name="connsiteY9" fmla="*/ 62865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3343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8" y="5715"/>
                    <a:pt x="16193" y="5715"/>
                    <a:pt x="11430" y="11430"/>
                  </a:cubicBezTo>
                  <a:cubicBezTo>
                    <a:pt x="6668" y="17145"/>
                    <a:pt x="5715" y="26670"/>
                    <a:pt x="11430" y="31433"/>
                  </a:cubicBezTo>
                  <a:lnTo>
                    <a:pt x="21908" y="42863"/>
                  </a:lnTo>
                  <a:lnTo>
                    <a:pt x="11430" y="53340"/>
                  </a:lnTo>
                  <a:cubicBezTo>
                    <a:pt x="5715" y="59055"/>
                    <a:pt x="5715" y="68580"/>
                    <a:pt x="11430" y="73343"/>
                  </a:cubicBezTo>
                  <a:cubicBezTo>
                    <a:pt x="17145" y="78105"/>
                    <a:pt x="26670" y="79058"/>
                    <a:pt x="31433" y="73343"/>
                  </a:cubicBezTo>
                  <a:lnTo>
                    <a:pt x="41910" y="62865"/>
                  </a:lnTo>
                  <a:lnTo>
                    <a:pt x="52388" y="74295"/>
                  </a:lnTo>
                  <a:cubicBezTo>
                    <a:pt x="58102" y="80010"/>
                    <a:pt x="67627" y="80010"/>
                    <a:pt x="72390" y="74295"/>
                  </a:cubicBezTo>
                  <a:cubicBezTo>
                    <a:pt x="78105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9058" y="26670"/>
                    <a:pt x="79058" y="17145"/>
                    <a:pt x="73343" y="11430"/>
                  </a:cubicBezTo>
                  <a:cubicBezTo>
                    <a:pt x="67627" y="6668"/>
                    <a:pt x="58102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2ACBFC3C-1A1F-4161-A57F-6A54B9C769A8}"/>
                </a:ext>
              </a:extLst>
            </p:cNvPr>
            <p:cNvSpPr/>
            <p:nvPr/>
          </p:nvSpPr>
          <p:spPr>
            <a:xfrm>
              <a:off x="3428390" y="145101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0C56740E-B7CE-4332-98FB-DB45CF02B3B1}"/>
                </a:ext>
              </a:extLst>
            </p:cNvPr>
            <p:cNvSpPr/>
            <p:nvPr/>
          </p:nvSpPr>
          <p:spPr>
            <a:xfrm>
              <a:off x="3760518" y="145101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7150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5B7165EF-2E52-46A2-BB2E-CFE1A00BBDED}"/>
                </a:ext>
              </a:extLst>
            </p:cNvPr>
            <p:cNvSpPr/>
            <p:nvPr/>
          </p:nvSpPr>
          <p:spPr>
            <a:xfrm>
              <a:off x="4092647" y="1451014"/>
              <a:ext cx="140381" cy="140381"/>
            </a:xfrm>
            <a:custGeom>
              <a:avLst/>
              <a:gdLst>
                <a:gd name="connsiteX0" fmla="*/ 52387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7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8 h 76200"/>
                <a:gd name="connsiteX13" fmla="*/ 61912 w 76200"/>
                <a:gd name="connsiteY13" fmla="*/ 41910 h 76200"/>
                <a:gd name="connsiteX14" fmla="*/ 72390 w 76200"/>
                <a:gd name="connsiteY14" fmla="*/ 31433 h 76200"/>
                <a:gd name="connsiteX15" fmla="*/ 72390 w 76200"/>
                <a:gd name="connsiteY15" fmla="*/ 11430 h 76200"/>
                <a:gd name="connsiteX16" fmla="*/ 52387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7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7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8105" y="66675"/>
                    <a:pt x="78105" y="57150"/>
                    <a:pt x="72390" y="52388"/>
                  </a:cubicBezTo>
                  <a:lnTo>
                    <a:pt x="61912" y="41910"/>
                  </a:lnTo>
                  <a:lnTo>
                    <a:pt x="72390" y="31433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6675" y="6668"/>
                    <a:pt x="58103" y="6668"/>
                    <a:pt x="52387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CF9621C9-E6A9-4F61-9425-34104C451E9D}"/>
                </a:ext>
              </a:extLst>
            </p:cNvPr>
            <p:cNvSpPr/>
            <p:nvPr/>
          </p:nvSpPr>
          <p:spPr>
            <a:xfrm>
              <a:off x="1612709" y="1643738"/>
              <a:ext cx="140381" cy="140381"/>
            </a:xfrm>
            <a:custGeom>
              <a:avLst/>
              <a:gdLst>
                <a:gd name="connsiteX0" fmla="*/ 53340 w 76200"/>
                <a:gd name="connsiteY0" fmla="*/ 11081 h 76200"/>
                <a:gd name="connsiteX1" fmla="*/ 42863 w 76200"/>
                <a:gd name="connsiteY1" fmla="*/ 22511 h 76200"/>
                <a:gd name="connsiteX2" fmla="*/ 32385 w 76200"/>
                <a:gd name="connsiteY2" fmla="*/ 11081 h 76200"/>
                <a:gd name="connsiteX3" fmla="*/ 11430 w 76200"/>
                <a:gd name="connsiteY3" fmla="*/ 11081 h 76200"/>
                <a:gd name="connsiteX4" fmla="*/ 11430 w 76200"/>
                <a:gd name="connsiteY4" fmla="*/ 31083 h 76200"/>
                <a:gd name="connsiteX5" fmla="*/ 21908 w 76200"/>
                <a:gd name="connsiteY5" fmla="*/ 41561 h 76200"/>
                <a:gd name="connsiteX6" fmla="*/ 11430 w 76200"/>
                <a:gd name="connsiteY6" fmla="*/ 52991 h 76200"/>
                <a:gd name="connsiteX7" fmla="*/ 11430 w 76200"/>
                <a:gd name="connsiteY7" fmla="*/ 72993 h 76200"/>
                <a:gd name="connsiteX8" fmla="*/ 32385 w 76200"/>
                <a:gd name="connsiteY8" fmla="*/ 73946 h 76200"/>
                <a:gd name="connsiteX9" fmla="*/ 42863 w 76200"/>
                <a:gd name="connsiteY9" fmla="*/ 63468 h 76200"/>
                <a:gd name="connsiteX10" fmla="*/ 53340 w 76200"/>
                <a:gd name="connsiteY10" fmla="*/ 73946 h 76200"/>
                <a:gd name="connsiteX11" fmla="*/ 74295 w 76200"/>
                <a:gd name="connsiteY11" fmla="*/ 73946 h 76200"/>
                <a:gd name="connsiteX12" fmla="*/ 74295 w 76200"/>
                <a:gd name="connsiteY12" fmla="*/ 53943 h 76200"/>
                <a:gd name="connsiteX13" fmla="*/ 63818 w 76200"/>
                <a:gd name="connsiteY13" fmla="*/ 42513 h 76200"/>
                <a:gd name="connsiteX14" fmla="*/ 74295 w 76200"/>
                <a:gd name="connsiteY14" fmla="*/ 32036 h 76200"/>
                <a:gd name="connsiteX15" fmla="*/ 74295 w 76200"/>
                <a:gd name="connsiteY15" fmla="*/ 11081 h 76200"/>
                <a:gd name="connsiteX16" fmla="*/ 53340 w 76200"/>
                <a:gd name="connsiteY16" fmla="*/ 110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3340" y="11081"/>
                  </a:moveTo>
                  <a:lnTo>
                    <a:pt x="42863" y="22511"/>
                  </a:lnTo>
                  <a:lnTo>
                    <a:pt x="32385" y="11081"/>
                  </a:lnTo>
                  <a:cubicBezTo>
                    <a:pt x="26670" y="6318"/>
                    <a:pt x="17145" y="6318"/>
                    <a:pt x="11430" y="11081"/>
                  </a:cubicBezTo>
                  <a:cubicBezTo>
                    <a:pt x="5715" y="15843"/>
                    <a:pt x="5715" y="26321"/>
                    <a:pt x="11430" y="31083"/>
                  </a:cubicBezTo>
                  <a:lnTo>
                    <a:pt x="21908" y="41561"/>
                  </a:lnTo>
                  <a:lnTo>
                    <a:pt x="11430" y="52991"/>
                  </a:lnTo>
                  <a:cubicBezTo>
                    <a:pt x="5715" y="58706"/>
                    <a:pt x="5715" y="68231"/>
                    <a:pt x="11430" y="72993"/>
                  </a:cubicBezTo>
                  <a:cubicBezTo>
                    <a:pt x="17145" y="77756"/>
                    <a:pt x="26670" y="79661"/>
                    <a:pt x="32385" y="73946"/>
                  </a:cubicBezTo>
                  <a:lnTo>
                    <a:pt x="42863" y="63468"/>
                  </a:lnTo>
                  <a:lnTo>
                    <a:pt x="53340" y="73946"/>
                  </a:lnTo>
                  <a:cubicBezTo>
                    <a:pt x="59055" y="79661"/>
                    <a:pt x="68580" y="79661"/>
                    <a:pt x="74295" y="73946"/>
                  </a:cubicBezTo>
                  <a:cubicBezTo>
                    <a:pt x="80010" y="68231"/>
                    <a:pt x="80010" y="58706"/>
                    <a:pt x="74295" y="53943"/>
                  </a:cubicBezTo>
                  <a:lnTo>
                    <a:pt x="63818" y="42513"/>
                  </a:lnTo>
                  <a:lnTo>
                    <a:pt x="74295" y="32036"/>
                  </a:lnTo>
                  <a:cubicBezTo>
                    <a:pt x="80010" y="26321"/>
                    <a:pt x="80010" y="16796"/>
                    <a:pt x="74295" y="11081"/>
                  </a:cubicBezTo>
                  <a:cubicBezTo>
                    <a:pt x="68580" y="5366"/>
                    <a:pt x="59055" y="6318"/>
                    <a:pt x="53340" y="1108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0D7D3136-97FC-473F-8E1C-31E6319B1042}"/>
                </a:ext>
              </a:extLst>
            </p:cNvPr>
            <p:cNvSpPr/>
            <p:nvPr/>
          </p:nvSpPr>
          <p:spPr>
            <a:xfrm>
              <a:off x="1933814" y="1643095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7FE7516C-A21F-469A-BFC0-9044C8297CA2}"/>
                </a:ext>
              </a:extLst>
            </p:cNvPr>
            <p:cNvSpPr/>
            <p:nvPr/>
          </p:nvSpPr>
          <p:spPr>
            <a:xfrm>
              <a:off x="2265942" y="1643095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3342 w 76200"/>
                <a:gd name="connsiteY11" fmla="*/ 74295 h 76200"/>
                <a:gd name="connsiteX12" fmla="*/ 73342 w 76200"/>
                <a:gd name="connsiteY12" fmla="*/ 54293 h 76200"/>
                <a:gd name="connsiteX13" fmla="*/ 62865 w 76200"/>
                <a:gd name="connsiteY13" fmla="*/ 43815 h 76200"/>
                <a:gd name="connsiteX14" fmla="*/ 73342 w 76200"/>
                <a:gd name="connsiteY14" fmla="*/ 33338 h 76200"/>
                <a:gd name="connsiteX15" fmla="*/ 73342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7153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3342" y="74295"/>
                  </a:cubicBezTo>
                  <a:cubicBezTo>
                    <a:pt x="79058" y="68580"/>
                    <a:pt x="79058" y="59055"/>
                    <a:pt x="73342" y="54293"/>
                  </a:cubicBezTo>
                  <a:lnTo>
                    <a:pt x="62865" y="43815"/>
                  </a:lnTo>
                  <a:lnTo>
                    <a:pt x="73342" y="33338"/>
                  </a:lnTo>
                  <a:cubicBezTo>
                    <a:pt x="79058" y="27623"/>
                    <a:pt x="79058" y="18098"/>
                    <a:pt x="73342" y="13335"/>
                  </a:cubicBezTo>
                  <a:cubicBezTo>
                    <a:pt x="67628" y="6668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34CE2D42-5DE2-493B-8C15-DDBF4EF409F5}"/>
                </a:ext>
              </a:extLst>
            </p:cNvPr>
            <p:cNvSpPr/>
            <p:nvPr/>
          </p:nvSpPr>
          <p:spPr>
            <a:xfrm>
              <a:off x="2598070" y="1643095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2863 h 76200"/>
                <a:gd name="connsiteX6" fmla="*/ 11430 w 76200"/>
                <a:gd name="connsiteY6" fmla="*/ 53340 h 76200"/>
                <a:gd name="connsiteX7" fmla="*/ 11430 w 76200"/>
                <a:gd name="connsiteY7" fmla="*/ 73343 h 76200"/>
                <a:gd name="connsiteX8" fmla="*/ 31433 w 76200"/>
                <a:gd name="connsiteY8" fmla="*/ 73343 h 76200"/>
                <a:gd name="connsiteX9" fmla="*/ 41910 w 76200"/>
                <a:gd name="connsiteY9" fmla="*/ 62865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3343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8" y="5715"/>
                    <a:pt x="16193" y="5715"/>
                    <a:pt x="11430" y="11430"/>
                  </a:cubicBezTo>
                  <a:cubicBezTo>
                    <a:pt x="6668" y="17145"/>
                    <a:pt x="5715" y="26670"/>
                    <a:pt x="11430" y="31433"/>
                  </a:cubicBezTo>
                  <a:lnTo>
                    <a:pt x="21908" y="42863"/>
                  </a:lnTo>
                  <a:lnTo>
                    <a:pt x="11430" y="53340"/>
                  </a:lnTo>
                  <a:cubicBezTo>
                    <a:pt x="5715" y="59055"/>
                    <a:pt x="5715" y="68580"/>
                    <a:pt x="11430" y="73343"/>
                  </a:cubicBezTo>
                  <a:cubicBezTo>
                    <a:pt x="17145" y="78105"/>
                    <a:pt x="26670" y="79058"/>
                    <a:pt x="31433" y="73343"/>
                  </a:cubicBezTo>
                  <a:lnTo>
                    <a:pt x="41910" y="62865"/>
                  </a:lnTo>
                  <a:lnTo>
                    <a:pt x="52388" y="74295"/>
                  </a:lnTo>
                  <a:cubicBezTo>
                    <a:pt x="58102" y="80010"/>
                    <a:pt x="67627" y="80010"/>
                    <a:pt x="72390" y="74295"/>
                  </a:cubicBezTo>
                  <a:cubicBezTo>
                    <a:pt x="78105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9058" y="26670"/>
                    <a:pt x="79058" y="17145"/>
                    <a:pt x="73343" y="11430"/>
                  </a:cubicBezTo>
                  <a:cubicBezTo>
                    <a:pt x="67627" y="6668"/>
                    <a:pt x="58102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DF2CB059-9AF7-462B-85CB-E2510C9FDC9E}"/>
                </a:ext>
              </a:extLst>
            </p:cNvPr>
            <p:cNvSpPr/>
            <p:nvPr/>
          </p:nvSpPr>
          <p:spPr>
            <a:xfrm>
              <a:off x="2930198" y="1643095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666CF837-AE7F-4FDA-ACED-9401EABD6EA9}"/>
                </a:ext>
              </a:extLst>
            </p:cNvPr>
            <p:cNvSpPr/>
            <p:nvPr/>
          </p:nvSpPr>
          <p:spPr>
            <a:xfrm>
              <a:off x="3262326" y="1643095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7150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A231616A-AFD2-4953-B7D9-F6A85EB87E62}"/>
                </a:ext>
              </a:extLst>
            </p:cNvPr>
            <p:cNvSpPr/>
            <p:nvPr/>
          </p:nvSpPr>
          <p:spPr>
            <a:xfrm>
              <a:off x="3594454" y="1643095"/>
              <a:ext cx="140381" cy="140381"/>
            </a:xfrm>
            <a:custGeom>
              <a:avLst/>
              <a:gdLst>
                <a:gd name="connsiteX0" fmla="*/ 52387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7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8 h 76200"/>
                <a:gd name="connsiteX13" fmla="*/ 61912 w 76200"/>
                <a:gd name="connsiteY13" fmla="*/ 41910 h 76200"/>
                <a:gd name="connsiteX14" fmla="*/ 72390 w 76200"/>
                <a:gd name="connsiteY14" fmla="*/ 31433 h 76200"/>
                <a:gd name="connsiteX15" fmla="*/ 72390 w 76200"/>
                <a:gd name="connsiteY15" fmla="*/ 11430 h 76200"/>
                <a:gd name="connsiteX16" fmla="*/ 52387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7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7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8105" y="66675"/>
                    <a:pt x="78105" y="57150"/>
                    <a:pt x="72390" y="52388"/>
                  </a:cubicBezTo>
                  <a:lnTo>
                    <a:pt x="61912" y="41910"/>
                  </a:lnTo>
                  <a:lnTo>
                    <a:pt x="72390" y="31433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6675" y="6668"/>
                    <a:pt x="58103" y="6668"/>
                    <a:pt x="52387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sp>
        <p:nvSpPr>
          <p:cNvPr id="82" name="Diamond 81">
            <a:extLst>
              <a:ext uri="{FF2B5EF4-FFF2-40B4-BE49-F238E27FC236}">
                <a16:creationId xmlns:a16="http://schemas.microsoft.com/office/drawing/2014/main" id="{FE7B5805-23D1-4A6A-92E1-B0436A375295}"/>
              </a:ext>
            </a:extLst>
          </p:cNvPr>
          <p:cNvSpPr/>
          <p:nvPr/>
        </p:nvSpPr>
        <p:spPr>
          <a:xfrm>
            <a:off x="8484427" y="4350561"/>
            <a:ext cx="572857" cy="572857"/>
          </a:xfrm>
          <a:prstGeom prst="diamond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22B9FDD1-5DBD-4CA1-AB34-034DD6152B4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224135030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2926244-1800-4D53-A100-428491318DE1}"/>
              </a:ext>
            </a:extLst>
          </p:cNvPr>
          <p:cNvGrpSpPr/>
          <p:nvPr/>
        </p:nvGrpSpPr>
        <p:grpSpPr>
          <a:xfrm>
            <a:off x="1719114" y="1766933"/>
            <a:ext cx="5272237" cy="850432"/>
            <a:chOff x="1775729" y="2204864"/>
            <a:chExt cx="1716151" cy="8504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7B3BCB1-EF67-4F4E-B780-D41A96EA0E87}"/>
                </a:ext>
              </a:extLst>
            </p:cNvPr>
            <p:cNvSpPr txBox="1"/>
            <p:nvPr/>
          </p:nvSpPr>
          <p:spPr>
            <a:xfrm>
              <a:off x="1775729" y="2408965"/>
              <a:ext cx="170946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rPr>
                <a:t>Example Text : Get a modern PowerPoint  Presentation that is beautifully designed. I hope and I believe that this Template will your Time, Money and Reputation. 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itchFamily="34" charset="0"/>
                  <a:cs typeface="Arial" pitchFamily="34" charset="0"/>
                </a:rPr>
                <a:t>Easy to change colors, photos and Text. 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1E82225-2F90-4AEC-82E5-E39DDC8C8A2E}"/>
                </a:ext>
              </a:extLst>
            </p:cNvPr>
            <p:cNvSpPr txBox="1"/>
            <p:nvPr/>
          </p:nvSpPr>
          <p:spPr>
            <a:xfrm>
              <a:off x="1777330" y="2204864"/>
              <a:ext cx="171455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rPr>
                <a:t>Contents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6375CF4-8339-4186-9A13-A14744E61AF3}"/>
              </a:ext>
            </a:extLst>
          </p:cNvPr>
          <p:cNvGrpSpPr/>
          <p:nvPr/>
        </p:nvGrpSpPr>
        <p:grpSpPr>
          <a:xfrm>
            <a:off x="1719114" y="2926843"/>
            <a:ext cx="5272237" cy="850432"/>
            <a:chOff x="1775729" y="2204864"/>
            <a:chExt cx="1716151" cy="85043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16C8319-FF11-4EDC-BDA0-5395F7E29DDE}"/>
                </a:ext>
              </a:extLst>
            </p:cNvPr>
            <p:cNvSpPr txBox="1"/>
            <p:nvPr/>
          </p:nvSpPr>
          <p:spPr>
            <a:xfrm>
              <a:off x="1775729" y="2408965"/>
              <a:ext cx="170946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rPr>
                <a:t>Example Text : Get a modern PowerPoint  Presentation that is beautifully designed. I hope and I believe that this Template will your Time, Money and Reputation. 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itchFamily="34" charset="0"/>
                  <a:cs typeface="Arial" pitchFamily="34" charset="0"/>
                </a:rPr>
                <a:t>Easy to change colors, photos and Text. 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8552FA4-2DF3-47F7-9CBE-F06E97D0342F}"/>
                </a:ext>
              </a:extLst>
            </p:cNvPr>
            <p:cNvSpPr txBox="1"/>
            <p:nvPr/>
          </p:nvSpPr>
          <p:spPr>
            <a:xfrm>
              <a:off x="1777330" y="2204864"/>
              <a:ext cx="171455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rPr>
                <a:t>Contents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55C6BD1-FD09-41A4-99C8-F6B98AA73329}"/>
              </a:ext>
            </a:extLst>
          </p:cNvPr>
          <p:cNvGrpSpPr/>
          <p:nvPr/>
        </p:nvGrpSpPr>
        <p:grpSpPr>
          <a:xfrm>
            <a:off x="1719114" y="4086754"/>
            <a:ext cx="5272237" cy="850432"/>
            <a:chOff x="1775729" y="2204864"/>
            <a:chExt cx="1716151" cy="850432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D13181C-7A76-4A7C-B863-CFBEB6D4F054}"/>
                </a:ext>
              </a:extLst>
            </p:cNvPr>
            <p:cNvSpPr txBox="1"/>
            <p:nvPr/>
          </p:nvSpPr>
          <p:spPr>
            <a:xfrm>
              <a:off x="1775729" y="2408965"/>
              <a:ext cx="170946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rPr>
                <a:t>Example Text : Get a modern PowerPoint  Presentation that is beautifully designed. I hope and I believe that this Template will your Time, Money and Reputation. 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itchFamily="34" charset="0"/>
                  <a:cs typeface="Arial" pitchFamily="34" charset="0"/>
                </a:rPr>
                <a:t>Easy to change colors, photos and Text. 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06E86C9-1418-437A-83C6-B5538C9F93F9}"/>
                </a:ext>
              </a:extLst>
            </p:cNvPr>
            <p:cNvSpPr txBox="1"/>
            <p:nvPr/>
          </p:nvSpPr>
          <p:spPr>
            <a:xfrm>
              <a:off x="1777330" y="2204864"/>
              <a:ext cx="171455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rPr>
                <a:t>Contents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0CF61FE-D51B-45F9-A623-1B0C69F84E28}"/>
              </a:ext>
            </a:extLst>
          </p:cNvPr>
          <p:cNvGrpSpPr/>
          <p:nvPr/>
        </p:nvGrpSpPr>
        <p:grpSpPr>
          <a:xfrm>
            <a:off x="1719114" y="5246666"/>
            <a:ext cx="5272237" cy="850432"/>
            <a:chOff x="1775729" y="2204864"/>
            <a:chExt cx="1716151" cy="85043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CF308D0-1651-4AE7-A575-6BA99F3D77CD}"/>
                </a:ext>
              </a:extLst>
            </p:cNvPr>
            <p:cNvSpPr txBox="1"/>
            <p:nvPr/>
          </p:nvSpPr>
          <p:spPr>
            <a:xfrm>
              <a:off x="1775729" y="2408965"/>
              <a:ext cx="170946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rPr>
                <a:t>Example Text : Get a modern PowerPoint  Presentation that is beautifully designed. I hope and I believe that this Template will your Time, Money and Reputation. 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itchFamily="34" charset="0"/>
                  <a:cs typeface="Arial" pitchFamily="34" charset="0"/>
                </a:rPr>
                <a:t>Easy to change colors, photos and Text. 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AA2A0F2-928E-487A-8184-23C1BDB4B8FA}"/>
                </a:ext>
              </a:extLst>
            </p:cNvPr>
            <p:cNvSpPr txBox="1"/>
            <p:nvPr/>
          </p:nvSpPr>
          <p:spPr>
            <a:xfrm>
              <a:off x="1777330" y="2204864"/>
              <a:ext cx="171455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rPr>
                <a:t>Contents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sp>
        <p:nvSpPr>
          <p:cNvPr id="19" name="Block Arc 5">
            <a:extLst>
              <a:ext uri="{FF2B5EF4-FFF2-40B4-BE49-F238E27FC236}">
                <a16:creationId xmlns:a16="http://schemas.microsoft.com/office/drawing/2014/main" id="{A2B9CEDD-5941-4C27-A2AE-A9F62F92F357}"/>
              </a:ext>
            </a:extLst>
          </p:cNvPr>
          <p:cNvSpPr>
            <a:spLocks noChangeAspect="1"/>
          </p:cNvSpPr>
          <p:nvPr/>
        </p:nvSpPr>
        <p:spPr>
          <a:xfrm rot="10800000">
            <a:off x="1112302" y="4326558"/>
            <a:ext cx="322870" cy="370822"/>
          </a:xfrm>
          <a:custGeom>
            <a:avLst/>
            <a:gdLst/>
            <a:ahLst/>
            <a:cxnLst/>
            <a:rect l="l" t="t" r="r" b="b"/>
            <a:pathLst>
              <a:path w="3672275" h="3963955">
                <a:moveTo>
                  <a:pt x="984766" y="3417555"/>
                </a:moveTo>
                <a:cubicBezTo>
                  <a:pt x="932254" y="3417555"/>
                  <a:pt x="882982" y="3403623"/>
                  <a:pt x="841068" y="3378104"/>
                </a:cubicBezTo>
                <a:lnTo>
                  <a:pt x="840676" y="3378710"/>
                </a:lnTo>
                <a:lnTo>
                  <a:pt x="835545" y="3375094"/>
                </a:lnTo>
                <a:cubicBezTo>
                  <a:pt x="823791" y="3369308"/>
                  <a:pt x="813094" y="3361844"/>
                  <a:pt x="803763" y="3352697"/>
                </a:cubicBezTo>
                <a:cubicBezTo>
                  <a:pt x="147868" y="2908007"/>
                  <a:pt x="-148746" y="2089941"/>
                  <a:pt x="72539" y="1325492"/>
                </a:cubicBezTo>
                <a:cubicBezTo>
                  <a:pt x="298018" y="546553"/>
                  <a:pt x="1007805" y="7791"/>
                  <a:pt x="1818686" y="83"/>
                </a:cubicBezTo>
                <a:cubicBezTo>
                  <a:pt x="2629567" y="-7624"/>
                  <a:pt x="3349467" y="517549"/>
                  <a:pt x="3589711" y="1292061"/>
                </a:cubicBezTo>
                <a:cubicBezTo>
                  <a:pt x="3828334" y="2061344"/>
                  <a:pt x="3537615" y="2895621"/>
                  <a:pt x="2873980" y="3349798"/>
                </a:cubicBezTo>
                <a:cubicBezTo>
                  <a:pt x="2824845" y="3391084"/>
                  <a:pt x="2761401" y="3415171"/>
                  <a:pt x="2692355" y="3415171"/>
                </a:cubicBezTo>
                <a:cubicBezTo>
                  <a:pt x="2531252" y="3415171"/>
                  <a:pt x="2400652" y="3284038"/>
                  <a:pt x="2400652" y="3122277"/>
                </a:cubicBezTo>
                <a:cubicBezTo>
                  <a:pt x="2400652" y="3018609"/>
                  <a:pt x="2454292" y="2927520"/>
                  <a:pt x="2535552" y="2875976"/>
                </a:cubicBezTo>
                <a:lnTo>
                  <a:pt x="2534959" y="2875094"/>
                </a:lnTo>
                <a:cubicBezTo>
                  <a:pt x="2993902" y="2566441"/>
                  <a:pt x="3196002" y="1993261"/>
                  <a:pt x="3032146" y="1465012"/>
                </a:cubicBezTo>
                <a:cubicBezTo>
                  <a:pt x="2868290" y="936764"/>
                  <a:pt x="2377289" y="578575"/>
                  <a:pt x="1824236" y="583831"/>
                </a:cubicBezTo>
                <a:cubicBezTo>
                  <a:pt x="1271183" y="589088"/>
                  <a:pt x="787080" y="956545"/>
                  <a:pt x="633294" y="1487812"/>
                </a:cubicBezTo>
                <a:cubicBezTo>
                  <a:pt x="479508" y="2019079"/>
                  <a:pt x="692467" y="2588315"/>
                  <a:pt x="1157194" y="2888188"/>
                </a:cubicBezTo>
                <a:lnTo>
                  <a:pt x="1156634" y="2889057"/>
                </a:lnTo>
                <a:cubicBezTo>
                  <a:pt x="1229500" y="2941659"/>
                  <a:pt x="1276469" y="3027652"/>
                  <a:pt x="1276469" y="3124661"/>
                </a:cubicBezTo>
                <a:cubicBezTo>
                  <a:pt x="1276469" y="3286422"/>
                  <a:pt x="1145869" y="3417555"/>
                  <a:pt x="984766" y="3417555"/>
                </a:cubicBezTo>
                <a:close/>
                <a:moveTo>
                  <a:pt x="1836138" y="3963955"/>
                </a:moveTo>
                <a:cubicBezTo>
                  <a:pt x="1677062" y="3963955"/>
                  <a:pt x="1548106" y="3834999"/>
                  <a:pt x="1548106" y="3675923"/>
                </a:cubicBezTo>
                <a:lnTo>
                  <a:pt x="1548106" y="1958036"/>
                </a:lnTo>
                <a:cubicBezTo>
                  <a:pt x="1548106" y="1798960"/>
                  <a:pt x="1677062" y="1670004"/>
                  <a:pt x="1836138" y="1670004"/>
                </a:cubicBezTo>
                <a:cubicBezTo>
                  <a:pt x="1995214" y="1670004"/>
                  <a:pt x="2124170" y="1798960"/>
                  <a:pt x="2124170" y="1958036"/>
                </a:cubicBezTo>
                <a:lnTo>
                  <a:pt x="2124170" y="3675923"/>
                </a:lnTo>
                <a:cubicBezTo>
                  <a:pt x="2124170" y="3834999"/>
                  <a:pt x="1995214" y="3963955"/>
                  <a:pt x="1836138" y="396395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1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0" name="Rectangle 6">
            <a:extLst>
              <a:ext uri="{FF2B5EF4-FFF2-40B4-BE49-F238E27FC236}">
                <a16:creationId xmlns:a16="http://schemas.microsoft.com/office/drawing/2014/main" id="{7B8F781F-36C7-4431-9508-C962998BCBC8}"/>
              </a:ext>
            </a:extLst>
          </p:cNvPr>
          <p:cNvSpPr>
            <a:spLocks noChangeAspect="1"/>
          </p:cNvSpPr>
          <p:nvPr/>
        </p:nvSpPr>
        <p:spPr>
          <a:xfrm>
            <a:off x="1103150" y="3166646"/>
            <a:ext cx="341174" cy="370822"/>
          </a:xfrm>
          <a:custGeom>
            <a:avLst/>
            <a:gdLst/>
            <a:ahLst/>
            <a:cxnLst/>
            <a:rect l="l" t="t" r="r" b="b"/>
            <a:pathLst>
              <a:path w="3860876" h="3940019">
                <a:moveTo>
                  <a:pt x="3248876" y="1942264"/>
                </a:moveTo>
                <a:lnTo>
                  <a:pt x="3860876" y="1942264"/>
                </a:lnTo>
                <a:lnTo>
                  <a:pt x="3860876" y="2090815"/>
                </a:lnTo>
                <a:lnTo>
                  <a:pt x="3859023" y="2090815"/>
                </a:lnTo>
                <a:cubicBezTo>
                  <a:pt x="3817225" y="2949620"/>
                  <a:pt x="3215273" y="3679864"/>
                  <a:pt x="2378197" y="3884304"/>
                </a:cubicBezTo>
                <a:cubicBezTo>
                  <a:pt x="2219818" y="3922985"/>
                  <a:pt x="2060231" y="3941082"/>
                  <a:pt x="1902626" y="3939971"/>
                </a:cubicBezTo>
                <a:cubicBezTo>
                  <a:pt x="1286982" y="3935631"/>
                  <a:pt x="701577" y="3638194"/>
                  <a:pt x="337583" y="3128887"/>
                </a:cubicBezTo>
                <a:lnTo>
                  <a:pt x="30667" y="3435803"/>
                </a:lnTo>
                <a:lnTo>
                  <a:pt x="30667" y="2342045"/>
                </a:lnTo>
                <a:lnTo>
                  <a:pt x="1124425" y="2342045"/>
                </a:lnTo>
                <a:lnTo>
                  <a:pt x="781340" y="2685130"/>
                </a:lnTo>
                <a:cubicBezTo>
                  <a:pt x="1079782" y="3180935"/>
                  <a:pt x="1667379" y="3425841"/>
                  <a:pt x="2232517" y="3287817"/>
                </a:cubicBezTo>
                <a:cubicBezTo>
                  <a:pt x="2810639" y="3146622"/>
                  <a:pt x="3224897" y="2638979"/>
                  <a:pt x="3247291" y="2044286"/>
                </a:cubicBezTo>
                <a:lnTo>
                  <a:pt x="3248876" y="2044345"/>
                </a:lnTo>
                <a:close/>
                <a:moveTo>
                  <a:pt x="1958249" y="48"/>
                </a:moveTo>
                <a:cubicBezTo>
                  <a:pt x="2573893" y="4388"/>
                  <a:pt x="3159298" y="301825"/>
                  <a:pt x="3523293" y="811132"/>
                </a:cubicBezTo>
                <a:lnTo>
                  <a:pt x="3830209" y="504216"/>
                </a:lnTo>
                <a:lnTo>
                  <a:pt x="3830209" y="1597974"/>
                </a:lnTo>
                <a:lnTo>
                  <a:pt x="2736450" y="1597974"/>
                </a:lnTo>
                <a:lnTo>
                  <a:pt x="3079535" y="1254889"/>
                </a:lnTo>
                <a:cubicBezTo>
                  <a:pt x="2781093" y="759084"/>
                  <a:pt x="2193496" y="514178"/>
                  <a:pt x="1628358" y="652202"/>
                </a:cubicBezTo>
                <a:cubicBezTo>
                  <a:pt x="1050236" y="793397"/>
                  <a:pt x="635978" y="1301040"/>
                  <a:pt x="613584" y="1895733"/>
                </a:cubicBezTo>
                <a:lnTo>
                  <a:pt x="612000" y="1895674"/>
                </a:lnTo>
                <a:lnTo>
                  <a:pt x="612000" y="1985958"/>
                </a:lnTo>
                <a:lnTo>
                  <a:pt x="0" y="1985958"/>
                </a:lnTo>
                <a:lnTo>
                  <a:pt x="0" y="1837407"/>
                </a:lnTo>
                <a:lnTo>
                  <a:pt x="2787" y="1837407"/>
                </a:lnTo>
                <a:cubicBezTo>
                  <a:pt x="49183" y="983705"/>
                  <a:pt x="649445" y="259216"/>
                  <a:pt x="1482678" y="55715"/>
                </a:cubicBezTo>
                <a:cubicBezTo>
                  <a:pt x="1641057" y="17034"/>
                  <a:pt x="1800644" y="-1063"/>
                  <a:pt x="1958249" y="48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1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1" name="Rounded Rectangle 1">
            <a:extLst>
              <a:ext uri="{FF2B5EF4-FFF2-40B4-BE49-F238E27FC236}">
                <a16:creationId xmlns:a16="http://schemas.microsoft.com/office/drawing/2014/main" id="{82A56C65-F332-4738-80D8-45598DB621A0}"/>
              </a:ext>
            </a:extLst>
          </p:cNvPr>
          <p:cNvSpPr/>
          <p:nvPr/>
        </p:nvSpPr>
        <p:spPr>
          <a:xfrm>
            <a:off x="1170958" y="2018062"/>
            <a:ext cx="205555" cy="348168"/>
          </a:xfrm>
          <a:custGeom>
            <a:avLst/>
            <a:gdLst/>
            <a:ahLst/>
            <a:cxnLst/>
            <a:rect l="l" t="t" r="r" b="b"/>
            <a:pathLst>
              <a:path w="2337548" h="3944720">
                <a:moveTo>
                  <a:pt x="2013548" y="1242075"/>
                </a:moveTo>
                <a:lnTo>
                  <a:pt x="2337548" y="1242075"/>
                </a:lnTo>
                <a:lnTo>
                  <a:pt x="2337548" y="1945866"/>
                </a:lnTo>
                <a:lnTo>
                  <a:pt x="2337548" y="1962155"/>
                </a:lnTo>
                <a:lnTo>
                  <a:pt x="2336798" y="1962155"/>
                </a:lnTo>
                <a:cubicBezTo>
                  <a:pt x="2330129" y="2597501"/>
                  <a:pt x="1898450" y="3121603"/>
                  <a:pt x="1336990" y="3208701"/>
                </a:cubicBezTo>
                <a:lnTo>
                  <a:pt x="1336990" y="3620720"/>
                </a:lnTo>
                <a:lnTo>
                  <a:pt x="1895070" y="3620720"/>
                </a:lnTo>
                <a:lnTo>
                  <a:pt x="1895070" y="3944720"/>
                </a:lnTo>
                <a:lnTo>
                  <a:pt x="454910" y="3944720"/>
                </a:lnTo>
                <a:lnTo>
                  <a:pt x="454910" y="3620720"/>
                </a:lnTo>
                <a:lnTo>
                  <a:pt x="1012990" y="3620720"/>
                </a:lnTo>
                <a:lnTo>
                  <a:pt x="1012990" y="3210585"/>
                </a:lnTo>
                <a:cubicBezTo>
                  <a:pt x="447376" y="3129632"/>
                  <a:pt x="8655" y="2604919"/>
                  <a:pt x="389" y="1964536"/>
                </a:cubicBezTo>
                <a:lnTo>
                  <a:pt x="0" y="1964536"/>
                </a:lnTo>
                <a:lnTo>
                  <a:pt x="0" y="1244456"/>
                </a:lnTo>
                <a:lnTo>
                  <a:pt x="324000" y="1244456"/>
                </a:lnTo>
                <a:lnTo>
                  <a:pt x="324000" y="1964536"/>
                </a:lnTo>
                <a:lnTo>
                  <a:pt x="323361" y="1964536"/>
                </a:lnTo>
                <a:cubicBezTo>
                  <a:pt x="331926" y="2486037"/>
                  <a:pt x="710705" y="2903701"/>
                  <a:pt x="1173940" y="2900510"/>
                </a:cubicBezTo>
                <a:cubicBezTo>
                  <a:pt x="1634302" y="2897337"/>
                  <a:pt x="2006933" y="2479634"/>
                  <a:pt x="2014006" y="1962155"/>
                </a:cubicBezTo>
                <a:lnTo>
                  <a:pt x="2013548" y="1962155"/>
                </a:lnTo>
                <a:close/>
                <a:moveTo>
                  <a:pt x="1168773" y="0"/>
                </a:moveTo>
                <a:cubicBezTo>
                  <a:pt x="1546536" y="0"/>
                  <a:pt x="1852773" y="306237"/>
                  <a:pt x="1852773" y="684000"/>
                </a:cubicBezTo>
                <a:lnTo>
                  <a:pt x="1852773" y="1980000"/>
                </a:lnTo>
                <a:cubicBezTo>
                  <a:pt x="1852773" y="2357763"/>
                  <a:pt x="1546536" y="2664000"/>
                  <a:pt x="1168773" y="2664000"/>
                </a:cubicBezTo>
                <a:cubicBezTo>
                  <a:pt x="791010" y="2664000"/>
                  <a:pt x="484773" y="2357763"/>
                  <a:pt x="484773" y="1980000"/>
                </a:cubicBezTo>
                <a:lnTo>
                  <a:pt x="484773" y="684000"/>
                </a:lnTo>
                <a:cubicBezTo>
                  <a:pt x="484773" y="306237"/>
                  <a:pt x="791010" y="0"/>
                  <a:pt x="116877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1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2" name="Rounded Rectangle 5">
            <a:extLst>
              <a:ext uri="{FF2B5EF4-FFF2-40B4-BE49-F238E27FC236}">
                <a16:creationId xmlns:a16="http://schemas.microsoft.com/office/drawing/2014/main" id="{A2E0EB10-AD31-4991-BCC8-F7B42F1A181F}"/>
              </a:ext>
            </a:extLst>
          </p:cNvPr>
          <p:cNvSpPr>
            <a:spLocks/>
          </p:cNvSpPr>
          <p:nvPr/>
        </p:nvSpPr>
        <p:spPr>
          <a:xfrm>
            <a:off x="1113852" y="5501594"/>
            <a:ext cx="319767" cy="340573"/>
          </a:xfrm>
          <a:custGeom>
            <a:avLst/>
            <a:gdLst/>
            <a:ahLst/>
            <a:cxnLst/>
            <a:rect l="l" t="t" r="r" b="b"/>
            <a:pathLst>
              <a:path w="3928707" h="3954781">
                <a:moveTo>
                  <a:pt x="2773336" y="2238726"/>
                </a:moveTo>
                <a:cubicBezTo>
                  <a:pt x="2746826" y="2238726"/>
                  <a:pt x="2725335" y="2260217"/>
                  <a:pt x="2725335" y="2286727"/>
                </a:cubicBezTo>
                <a:lnTo>
                  <a:pt x="2725335" y="2478725"/>
                </a:lnTo>
                <a:cubicBezTo>
                  <a:pt x="2725335" y="2505235"/>
                  <a:pt x="2746826" y="2526726"/>
                  <a:pt x="2773336" y="2526726"/>
                </a:cubicBezTo>
                <a:lnTo>
                  <a:pt x="2965334" y="2526726"/>
                </a:lnTo>
                <a:cubicBezTo>
                  <a:pt x="2991844" y="2526726"/>
                  <a:pt x="3013335" y="2505235"/>
                  <a:pt x="3013335" y="2478725"/>
                </a:cubicBezTo>
                <a:lnTo>
                  <a:pt x="3013335" y="2286727"/>
                </a:lnTo>
                <a:cubicBezTo>
                  <a:pt x="3013335" y="2260217"/>
                  <a:pt x="2991844" y="2238726"/>
                  <a:pt x="2965334" y="2238726"/>
                </a:cubicBezTo>
                <a:close/>
                <a:moveTo>
                  <a:pt x="2313922" y="2238726"/>
                </a:moveTo>
                <a:cubicBezTo>
                  <a:pt x="2287412" y="2238726"/>
                  <a:pt x="2265921" y="2260217"/>
                  <a:pt x="2265921" y="2286727"/>
                </a:cubicBezTo>
                <a:lnTo>
                  <a:pt x="2265921" y="2478725"/>
                </a:lnTo>
                <a:cubicBezTo>
                  <a:pt x="2265921" y="2505235"/>
                  <a:pt x="2287412" y="2526726"/>
                  <a:pt x="2313922" y="2526726"/>
                </a:cubicBezTo>
                <a:lnTo>
                  <a:pt x="2505920" y="2526726"/>
                </a:lnTo>
                <a:cubicBezTo>
                  <a:pt x="2532430" y="2526726"/>
                  <a:pt x="2553921" y="2505235"/>
                  <a:pt x="2553921" y="2478725"/>
                </a:cubicBezTo>
                <a:lnTo>
                  <a:pt x="2553921" y="2286727"/>
                </a:lnTo>
                <a:cubicBezTo>
                  <a:pt x="2553921" y="2260217"/>
                  <a:pt x="2532430" y="2238726"/>
                  <a:pt x="2505920" y="2238726"/>
                </a:cubicBezTo>
                <a:close/>
                <a:moveTo>
                  <a:pt x="1854508" y="2238726"/>
                </a:moveTo>
                <a:cubicBezTo>
                  <a:pt x="1827998" y="2238726"/>
                  <a:pt x="1806507" y="2260217"/>
                  <a:pt x="1806507" y="2286727"/>
                </a:cubicBezTo>
                <a:lnTo>
                  <a:pt x="1806507" y="2478725"/>
                </a:lnTo>
                <a:cubicBezTo>
                  <a:pt x="1806507" y="2505235"/>
                  <a:pt x="1827998" y="2526726"/>
                  <a:pt x="1854508" y="2526726"/>
                </a:cubicBezTo>
                <a:lnTo>
                  <a:pt x="2046506" y="2526726"/>
                </a:lnTo>
                <a:cubicBezTo>
                  <a:pt x="2073016" y="2526726"/>
                  <a:pt x="2094507" y="2505235"/>
                  <a:pt x="2094507" y="2478725"/>
                </a:cubicBezTo>
                <a:lnTo>
                  <a:pt x="2094507" y="2286727"/>
                </a:lnTo>
                <a:cubicBezTo>
                  <a:pt x="2094507" y="2260217"/>
                  <a:pt x="2073016" y="2238726"/>
                  <a:pt x="2046506" y="2238726"/>
                </a:cubicBezTo>
                <a:close/>
                <a:moveTo>
                  <a:pt x="879732" y="2133675"/>
                </a:moveTo>
                <a:cubicBezTo>
                  <a:pt x="767330" y="2133675"/>
                  <a:pt x="676210" y="2224795"/>
                  <a:pt x="676210" y="2337197"/>
                </a:cubicBezTo>
                <a:cubicBezTo>
                  <a:pt x="676210" y="2449599"/>
                  <a:pt x="767330" y="2540719"/>
                  <a:pt x="879732" y="2540719"/>
                </a:cubicBezTo>
                <a:cubicBezTo>
                  <a:pt x="956121" y="2540719"/>
                  <a:pt x="1022681" y="2498634"/>
                  <a:pt x="1054808" y="2434886"/>
                </a:cubicBezTo>
                <a:lnTo>
                  <a:pt x="1469273" y="2434887"/>
                </a:lnTo>
                <a:cubicBezTo>
                  <a:pt x="1529381" y="2434887"/>
                  <a:pt x="1578108" y="2386160"/>
                  <a:pt x="1578108" y="2326052"/>
                </a:cubicBezTo>
                <a:cubicBezTo>
                  <a:pt x="1578108" y="2265944"/>
                  <a:pt x="1529381" y="2217217"/>
                  <a:pt x="1469273" y="2217217"/>
                </a:cubicBezTo>
                <a:lnTo>
                  <a:pt x="1039779" y="2217217"/>
                </a:lnTo>
                <a:cubicBezTo>
                  <a:pt x="1005455" y="2165662"/>
                  <a:pt x="946329" y="2133675"/>
                  <a:pt x="879732" y="2133675"/>
                </a:cubicBezTo>
                <a:close/>
                <a:moveTo>
                  <a:pt x="2773336" y="1699178"/>
                </a:moveTo>
                <a:cubicBezTo>
                  <a:pt x="2746826" y="1699178"/>
                  <a:pt x="2725335" y="1720669"/>
                  <a:pt x="2725335" y="1747179"/>
                </a:cubicBezTo>
                <a:lnTo>
                  <a:pt x="2725335" y="1939177"/>
                </a:lnTo>
                <a:cubicBezTo>
                  <a:pt x="2725335" y="1965687"/>
                  <a:pt x="2746826" y="1987178"/>
                  <a:pt x="2773336" y="1987178"/>
                </a:cubicBezTo>
                <a:lnTo>
                  <a:pt x="2965334" y="1987178"/>
                </a:lnTo>
                <a:cubicBezTo>
                  <a:pt x="2991844" y="1987178"/>
                  <a:pt x="3013335" y="1965687"/>
                  <a:pt x="3013335" y="1939177"/>
                </a:cubicBezTo>
                <a:lnTo>
                  <a:pt x="3013335" y="1747179"/>
                </a:lnTo>
                <a:cubicBezTo>
                  <a:pt x="3013335" y="1720669"/>
                  <a:pt x="2991844" y="1699178"/>
                  <a:pt x="2965334" y="1699178"/>
                </a:cubicBezTo>
                <a:close/>
                <a:moveTo>
                  <a:pt x="2313922" y="1699178"/>
                </a:moveTo>
                <a:cubicBezTo>
                  <a:pt x="2287412" y="1699178"/>
                  <a:pt x="2265921" y="1720669"/>
                  <a:pt x="2265921" y="1747179"/>
                </a:cubicBezTo>
                <a:lnTo>
                  <a:pt x="2265921" y="1939177"/>
                </a:lnTo>
                <a:cubicBezTo>
                  <a:pt x="2265921" y="1965687"/>
                  <a:pt x="2287412" y="1987178"/>
                  <a:pt x="2313922" y="1987178"/>
                </a:cubicBezTo>
                <a:lnTo>
                  <a:pt x="2505920" y="1987178"/>
                </a:lnTo>
                <a:cubicBezTo>
                  <a:pt x="2532430" y="1987178"/>
                  <a:pt x="2553921" y="1965687"/>
                  <a:pt x="2553921" y="1939177"/>
                </a:cubicBezTo>
                <a:lnTo>
                  <a:pt x="2553921" y="1747179"/>
                </a:lnTo>
                <a:cubicBezTo>
                  <a:pt x="2553921" y="1720669"/>
                  <a:pt x="2532430" y="1699178"/>
                  <a:pt x="2505920" y="1699178"/>
                </a:cubicBezTo>
                <a:close/>
                <a:moveTo>
                  <a:pt x="1854508" y="1699178"/>
                </a:moveTo>
                <a:cubicBezTo>
                  <a:pt x="1827998" y="1699178"/>
                  <a:pt x="1806507" y="1720669"/>
                  <a:pt x="1806507" y="1747179"/>
                </a:cubicBezTo>
                <a:lnTo>
                  <a:pt x="1806507" y="1939177"/>
                </a:lnTo>
                <a:cubicBezTo>
                  <a:pt x="1806507" y="1965687"/>
                  <a:pt x="1827998" y="1987178"/>
                  <a:pt x="1854508" y="1987178"/>
                </a:cubicBezTo>
                <a:lnTo>
                  <a:pt x="2046506" y="1987178"/>
                </a:lnTo>
                <a:cubicBezTo>
                  <a:pt x="2073016" y="1987178"/>
                  <a:pt x="2094507" y="1965687"/>
                  <a:pt x="2094507" y="1939177"/>
                </a:cubicBezTo>
                <a:lnTo>
                  <a:pt x="2094507" y="1747179"/>
                </a:lnTo>
                <a:cubicBezTo>
                  <a:pt x="2094507" y="1720669"/>
                  <a:pt x="2073016" y="1699178"/>
                  <a:pt x="2046506" y="1699178"/>
                </a:cubicBezTo>
                <a:close/>
                <a:moveTo>
                  <a:pt x="1035948" y="1186216"/>
                </a:moveTo>
                <a:cubicBezTo>
                  <a:pt x="1165960" y="1186216"/>
                  <a:pt x="1271356" y="1291612"/>
                  <a:pt x="1271356" y="1421624"/>
                </a:cubicBezTo>
                <a:cubicBezTo>
                  <a:pt x="1271356" y="1551636"/>
                  <a:pt x="1165960" y="1657032"/>
                  <a:pt x="1035948" y="1657032"/>
                </a:cubicBezTo>
                <a:cubicBezTo>
                  <a:pt x="905936" y="1657032"/>
                  <a:pt x="800540" y="1551636"/>
                  <a:pt x="800540" y="1421624"/>
                </a:cubicBezTo>
                <a:cubicBezTo>
                  <a:pt x="800540" y="1291612"/>
                  <a:pt x="905936" y="1186216"/>
                  <a:pt x="1035948" y="1186216"/>
                </a:cubicBezTo>
                <a:close/>
                <a:moveTo>
                  <a:pt x="2773336" y="1159631"/>
                </a:moveTo>
                <a:cubicBezTo>
                  <a:pt x="2746826" y="1159631"/>
                  <a:pt x="2725335" y="1181122"/>
                  <a:pt x="2725335" y="1207632"/>
                </a:cubicBezTo>
                <a:lnTo>
                  <a:pt x="2725335" y="1399630"/>
                </a:lnTo>
                <a:cubicBezTo>
                  <a:pt x="2725335" y="1426140"/>
                  <a:pt x="2746826" y="1447631"/>
                  <a:pt x="2773336" y="1447631"/>
                </a:cubicBezTo>
                <a:lnTo>
                  <a:pt x="2965334" y="1447631"/>
                </a:lnTo>
                <a:cubicBezTo>
                  <a:pt x="2991844" y="1447631"/>
                  <a:pt x="3013335" y="1426140"/>
                  <a:pt x="3013335" y="1399630"/>
                </a:cubicBezTo>
                <a:lnTo>
                  <a:pt x="3013335" y="1207632"/>
                </a:lnTo>
                <a:cubicBezTo>
                  <a:pt x="3013335" y="1181122"/>
                  <a:pt x="2991844" y="1159631"/>
                  <a:pt x="2965334" y="1159631"/>
                </a:cubicBezTo>
                <a:close/>
                <a:moveTo>
                  <a:pt x="2313922" y="1159631"/>
                </a:moveTo>
                <a:cubicBezTo>
                  <a:pt x="2287412" y="1159631"/>
                  <a:pt x="2265921" y="1181122"/>
                  <a:pt x="2265921" y="1207632"/>
                </a:cubicBezTo>
                <a:lnTo>
                  <a:pt x="2265921" y="1399630"/>
                </a:lnTo>
                <a:cubicBezTo>
                  <a:pt x="2265921" y="1426140"/>
                  <a:pt x="2287412" y="1447631"/>
                  <a:pt x="2313922" y="1447631"/>
                </a:cubicBezTo>
                <a:lnTo>
                  <a:pt x="2505920" y="1447631"/>
                </a:lnTo>
                <a:cubicBezTo>
                  <a:pt x="2532430" y="1447631"/>
                  <a:pt x="2553921" y="1426140"/>
                  <a:pt x="2553921" y="1399630"/>
                </a:cubicBezTo>
                <a:lnTo>
                  <a:pt x="2553921" y="1207632"/>
                </a:lnTo>
                <a:cubicBezTo>
                  <a:pt x="2553921" y="1181122"/>
                  <a:pt x="2532430" y="1159631"/>
                  <a:pt x="2505920" y="1159631"/>
                </a:cubicBezTo>
                <a:close/>
                <a:moveTo>
                  <a:pt x="1854508" y="1159631"/>
                </a:moveTo>
                <a:cubicBezTo>
                  <a:pt x="1827998" y="1159631"/>
                  <a:pt x="1806507" y="1181122"/>
                  <a:pt x="1806507" y="1207632"/>
                </a:cubicBezTo>
                <a:lnTo>
                  <a:pt x="1806507" y="1399630"/>
                </a:lnTo>
                <a:cubicBezTo>
                  <a:pt x="1806507" y="1426140"/>
                  <a:pt x="1827998" y="1447631"/>
                  <a:pt x="1854508" y="1447631"/>
                </a:cubicBezTo>
                <a:lnTo>
                  <a:pt x="2046506" y="1447631"/>
                </a:lnTo>
                <a:cubicBezTo>
                  <a:pt x="2073016" y="1447631"/>
                  <a:pt x="2094507" y="1426140"/>
                  <a:pt x="2094507" y="1399630"/>
                </a:cubicBezTo>
                <a:lnTo>
                  <a:pt x="2094507" y="1207632"/>
                </a:lnTo>
                <a:cubicBezTo>
                  <a:pt x="2094507" y="1181122"/>
                  <a:pt x="2073016" y="1159631"/>
                  <a:pt x="2046506" y="1159631"/>
                </a:cubicBezTo>
                <a:close/>
                <a:moveTo>
                  <a:pt x="1035947" y="1097587"/>
                </a:moveTo>
                <a:cubicBezTo>
                  <a:pt x="856987" y="1097587"/>
                  <a:pt x="711911" y="1242663"/>
                  <a:pt x="711911" y="1421623"/>
                </a:cubicBezTo>
                <a:cubicBezTo>
                  <a:pt x="711911" y="1600583"/>
                  <a:pt x="856987" y="1745659"/>
                  <a:pt x="1035947" y="1745659"/>
                </a:cubicBezTo>
                <a:cubicBezTo>
                  <a:pt x="1214907" y="1745659"/>
                  <a:pt x="1359983" y="1600583"/>
                  <a:pt x="1359983" y="1421623"/>
                </a:cubicBezTo>
                <a:cubicBezTo>
                  <a:pt x="1359983" y="1242663"/>
                  <a:pt x="1214907" y="1097587"/>
                  <a:pt x="1035947" y="1097587"/>
                </a:cubicBezTo>
                <a:close/>
                <a:moveTo>
                  <a:pt x="593124" y="376367"/>
                </a:moveTo>
                <a:lnTo>
                  <a:pt x="3225543" y="376367"/>
                </a:lnTo>
                <a:cubicBezTo>
                  <a:pt x="3328637" y="376367"/>
                  <a:pt x="3412211" y="459941"/>
                  <a:pt x="3412211" y="563035"/>
                </a:cubicBezTo>
                <a:lnTo>
                  <a:pt x="3412211" y="3074837"/>
                </a:lnTo>
                <a:cubicBezTo>
                  <a:pt x="3412211" y="3177931"/>
                  <a:pt x="3328637" y="3261505"/>
                  <a:pt x="3225543" y="3261505"/>
                </a:cubicBezTo>
                <a:lnTo>
                  <a:pt x="593124" y="3261505"/>
                </a:lnTo>
                <a:cubicBezTo>
                  <a:pt x="490030" y="3261505"/>
                  <a:pt x="406456" y="3177931"/>
                  <a:pt x="406456" y="3074837"/>
                </a:cubicBezTo>
                <a:lnTo>
                  <a:pt x="406456" y="563035"/>
                </a:lnTo>
                <a:cubicBezTo>
                  <a:pt x="406456" y="459941"/>
                  <a:pt x="490030" y="376367"/>
                  <a:pt x="593124" y="376367"/>
                </a:cubicBezTo>
                <a:close/>
                <a:moveTo>
                  <a:pt x="466365" y="263607"/>
                </a:moveTo>
                <a:cubicBezTo>
                  <a:pt x="353740" y="263607"/>
                  <a:pt x="262440" y="354907"/>
                  <a:pt x="262440" y="467532"/>
                </a:cubicBezTo>
                <a:lnTo>
                  <a:pt x="262440" y="3211530"/>
                </a:lnTo>
                <a:cubicBezTo>
                  <a:pt x="262440" y="3324155"/>
                  <a:pt x="353740" y="3415455"/>
                  <a:pt x="466365" y="3415455"/>
                </a:cubicBezTo>
                <a:lnTo>
                  <a:pt x="3352302" y="3415455"/>
                </a:lnTo>
                <a:cubicBezTo>
                  <a:pt x="3464927" y="3415455"/>
                  <a:pt x="3556227" y="3324155"/>
                  <a:pt x="3556227" y="3211530"/>
                </a:cubicBezTo>
                <a:lnTo>
                  <a:pt x="3556227" y="2945906"/>
                </a:lnTo>
                <a:lnTo>
                  <a:pt x="3604113" y="2945906"/>
                </a:lnTo>
                <a:cubicBezTo>
                  <a:pt x="3647262" y="2945906"/>
                  <a:pt x="3682241" y="2910927"/>
                  <a:pt x="3682241" y="2867778"/>
                </a:cubicBezTo>
                <a:lnTo>
                  <a:pt x="3682241" y="2555278"/>
                </a:lnTo>
                <a:cubicBezTo>
                  <a:pt x="3682241" y="2512129"/>
                  <a:pt x="3647262" y="2477150"/>
                  <a:pt x="3604113" y="2477150"/>
                </a:cubicBezTo>
                <a:lnTo>
                  <a:pt x="3556227" y="2477150"/>
                </a:lnTo>
                <a:lnTo>
                  <a:pt x="3556227" y="1181006"/>
                </a:lnTo>
                <a:lnTo>
                  <a:pt x="3604113" y="1181006"/>
                </a:lnTo>
                <a:cubicBezTo>
                  <a:pt x="3647262" y="1181006"/>
                  <a:pt x="3682241" y="1146027"/>
                  <a:pt x="3682241" y="1102878"/>
                </a:cubicBezTo>
                <a:lnTo>
                  <a:pt x="3682241" y="790378"/>
                </a:lnTo>
                <a:cubicBezTo>
                  <a:pt x="3682241" y="747229"/>
                  <a:pt x="3647262" y="712250"/>
                  <a:pt x="3604113" y="712250"/>
                </a:cubicBezTo>
                <a:lnTo>
                  <a:pt x="3556227" y="712250"/>
                </a:lnTo>
                <a:lnTo>
                  <a:pt x="3556227" y="467532"/>
                </a:lnTo>
                <a:cubicBezTo>
                  <a:pt x="3556227" y="354907"/>
                  <a:pt x="3464927" y="263607"/>
                  <a:pt x="3352302" y="263607"/>
                </a:cubicBezTo>
                <a:close/>
                <a:moveTo>
                  <a:pt x="235370" y="0"/>
                </a:moveTo>
                <a:lnTo>
                  <a:pt x="3693337" y="0"/>
                </a:lnTo>
                <a:cubicBezTo>
                  <a:pt x="3823328" y="0"/>
                  <a:pt x="3928707" y="105379"/>
                  <a:pt x="3928707" y="235370"/>
                </a:cubicBezTo>
                <a:lnTo>
                  <a:pt x="3928707" y="3402502"/>
                </a:lnTo>
                <a:cubicBezTo>
                  <a:pt x="3928707" y="3485210"/>
                  <a:pt x="3886047" y="3557954"/>
                  <a:pt x="3821334" y="3599629"/>
                </a:cubicBezTo>
                <a:lnTo>
                  <a:pt x="3732546" y="3954781"/>
                </a:lnTo>
                <a:lnTo>
                  <a:pt x="2998166" y="3954781"/>
                </a:lnTo>
                <a:lnTo>
                  <a:pt x="2918939" y="3637872"/>
                </a:lnTo>
                <a:lnTo>
                  <a:pt x="1025164" y="3637872"/>
                </a:lnTo>
                <a:lnTo>
                  <a:pt x="945937" y="3954781"/>
                </a:lnTo>
                <a:lnTo>
                  <a:pt x="211557" y="3954781"/>
                </a:lnTo>
                <a:lnTo>
                  <a:pt x="125186" y="3609298"/>
                </a:lnTo>
                <a:cubicBezTo>
                  <a:pt x="50483" y="3570656"/>
                  <a:pt x="0" y="3492475"/>
                  <a:pt x="0" y="3402502"/>
                </a:cubicBezTo>
                <a:lnTo>
                  <a:pt x="0" y="235370"/>
                </a:lnTo>
                <a:cubicBezTo>
                  <a:pt x="0" y="105379"/>
                  <a:pt x="105379" y="0"/>
                  <a:pt x="23537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1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grpSp>
        <p:nvGrpSpPr>
          <p:cNvPr id="23" name="그룹 3">
            <a:extLst>
              <a:ext uri="{FF2B5EF4-FFF2-40B4-BE49-F238E27FC236}">
                <a16:creationId xmlns:a16="http://schemas.microsoft.com/office/drawing/2014/main" id="{190E350D-0801-425A-993D-64E23E3E7FCC}"/>
              </a:ext>
            </a:extLst>
          </p:cNvPr>
          <p:cNvGrpSpPr/>
          <p:nvPr/>
        </p:nvGrpSpPr>
        <p:grpSpPr>
          <a:xfrm>
            <a:off x="7432530" y="1783312"/>
            <a:ext cx="3806973" cy="4340270"/>
            <a:chOff x="6765777" y="1996709"/>
            <a:chExt cx="3316219" cy="3780769"/>
          </a:xfrm>
        </p:grpSpPr>
        <p:grpSp>
          <p:nvGrpSpPr>
            <p:cNvPr id="24" name="그룹 4">
              <a:extLst>
                <a:ext uri="{FF2B5EF4-FFF2-40B4-BE49-F238E27FC236}">
                  <a16:creationId xmlns:a16="http://schemas.microsoft.com/office/drawing/2014/main" id="{B1AA70A6-53E8-4FAD-8954-85DF082A250C}"/>
                </a:ext>
              </a:extLst>
            </p:cNvPr>
            <p:cNvGrpSpPr/>
            <p:nvPr/>
          </p:nvGrpSpPr>
          <p:grpSpPr>
            <a:xfrm>
              <a:off x="6765777" y="1996709"/>
              <a:ext cx="3316219" cy="3780769"/>
              <a:chOff x="8553440" y="1930392"/>
              <a:chExt cx="2715589" cy="3096000"/>
            </a:xfrm>
          </p:grpSpPr>
          <p:sp>
            <p:nvSpPr>
              <p:cNvPr id="28" name="자유형: 도형 38">
                <a:extLst>
                  <a:ext uri="{FF2B5EF4-FFF2-40B4-BE49-F238E27FC236}">
                    <a16:creationId xmlns:a16="http://schemas.microsoft.com/office/drawing/2014/main" id="{C9B1B0F8-928D-4EF2-A9B7-917479557A5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8916058" y="1930392"/>
                <a:ext cx="2274503" cy="720000"/>
              </a:xfrm>
              <a:custGeom>
                <a:avLst/>
                <a:gdLst>
                  <a:gd name="connsiteX0" fmla="*/ 1036713 w 2274503"/>
                  <a:gd name="connsiteY0" fmla="*/ 0 h 720000"/>
                  <a:gd name="connsiteX1" fmla="*/ 1154863 w 2274503"/>
                  <a:gd name="connsiteY1" fmla="*/ 954 h 720000"/>
                  <a:gd name="connsiteX2" fmla="*/ 1265628 w 2274503"/>
                  <a:gd name="connsiteY2" fmla="*/ 9535 h 720000"/>
                  <a:gd name="connsiteX3" fmla="*/ 1370854 w 2274503"/>
                  <a:gd name="connsiteY3" fmla="*/ 23837 h 720000"/>
                  <a:gd name="connsiteX4" fmla="*/ 1471466 w 2274503"/>
                  <a:gd name="connsiteY4" fmla="*/ 44814 h 720000"/>
                  <a:gd name="connsiteX5" fmla="*/ 1567462 w 2274503"/>
                  <a:gd name="connsiteY5" fmla="*/ 70559 h 720000"/>
                  <a:gd name="connsiteX6" fmla="*/ 1656074 w 2274503"/>
                  <a:gd name="connsiteY6" fmla="*/ 103931 h 720000"/>
                  <a:gd name="connsiteX7" fmla="*/ 1741917 w 2274503"/>
                  <a:gd name="connsiteY7" fmla="*/ 140164 h 720000"/>
                  <a:gd name="connsiteX8" fmla="*/ 1820376 w 2274503"/>
                  <a:gd name="connsiteY8" fmla="*/ 183071 h 720000"/>
                  <a:gd name="connsiteX9" fmla="*/ 1894219 w 2274503"/>
                  <a:gd name="connsiteY9" fmla="*/ 231700 h 720000"/>
                  <a:gd name="connsiteX10" fmla="*/ 1965294 w 2274503"/>
                  <a:gd name="connsiteY10" fmla="*/ 286049 h 720000"/>
                  <a:gd name="connsiteX11" fmla="*/ 2028983 w 2274503"/>
                  <a:gd name="connsiteY11" fmla="*/ 344212 h 720000"/>
                  <a:gd name="connsiteX12" fmla="*/ 2087135 w 2274503"/>
                  <a:gd name="connsiteY12" fmla="*/ 409050 h 720000"/>
                  <a:gd name="connsiteX13" fmla="*/ 2141594 w 2274503"/>
                  <a:gd name="connsiteY13" fmla="*/ 476748 h 720000"/>
                  <a:gd name="connsiteX14" fmla="*/ 2189592 w 2274503"/>
                  <a:gd name="connsiteY14" fmla="*/ 549214 h 720000"/>
                  <a:gd name="connsiteX15" fmla="*/ 2233898 w 2274503"/>
                  <a:gd name="connsiteY15" fmla="*/ 625493 h 720000"/>
                  <a:gd name="connsiteX16" fmla="*/ 2263436 w 2274503"/>
                  <a:gd name="connsiteY16" fmla="*/ 689377 h 720000"/>
                  <a:gd name="connsiteX17" fmla="*/ 2274503 w 2274503"/>
                  <a:gd name="connsiteY17" fmla="*/ 720000 h 720000"/>
                  <a:gd name="connsiteX18" fmla="*/ 0 w 2274503"/>
                  <a:gd name="connsiteY18" fmla="*/ 720000 h 720000"/>
                  <a:gd name="connsiteX19" fmla="*/ 11214 w 2274503"/>
                  <a:gd name="connsiteY19" fmla="*/ 672215 h 720000"/>
                  <a:gd name="connsiteX20" fmla="*/ 43520 w 2274503"/>
                  <a:gd name="connsiteY20" fmla="*/ 592121 h 720000"/>
                  <a:gd name="connsiteX21" fmla="*/ 82288 w 2274503"/>
                  <a:gd name="connsiteY21" fmla="*/ 517748 h 720000"/>
                  <a:gd name="connsiteX22" fmla="*/ 127517 w 2274503"/>
                  <a:gd name="connsiteY22" fmla="*/ 448143 h 720000"/>
                  <a:gd name="connsiteX23" fmla="*/ 179208 w 2274503"/>
                  <a:gd name="connsiteY23" fmla="*/ 382352 h 720000"/>
                  <a:gd name="connsiteX24" fmla="*/ 236436 w 2274503"/>
                  <a:gd name="connsiteY24" fmla="*/ 322282 h 720000"/>
                  <a:gd name="connsiteX25" fmla="*/ 298280 w 2274503"/>
                  <a:gd name="connsiteY25" fmla="*/ 266979 h 720000"/>
                  <a:gd name="connsiteX26" fmla="*/ 365662 w 2274503"/>
                  <a:gd name="connsiteY26" fmla="*/ 216444 h 720000"/>
                  <a:gd name="connsiteX27" fmla="*/ 435813 w 2274503"/>
                  <a:gd name="connsiteY27" fmla="*/ 171629 h 720000"/>
                  <a:gd name="connsiteX28" fmla="*/ 511503 w 2274503"/>
                  <a:gd name="connsiteY28" fmla="*/ 131582 h 720000"/>
                  <a:gd name="connsiteX29" fmla="*/ 589038 w 2274503"/>
                  <a:gd name="connsiteY29" fmla="*/ 98210 h 720000"/>
                  <a:gd name="connsiteX30" fmla="*/ 667497 w 2274503"/>
                  <a:gd name="connsiteY30" fmla="*/ 68652 h 720000"/>
                  <a:gd name="connsiteX31" fmla="*/ 931487 w 2274503"/>
                  <a:gd name="connsiteY31" fmla="*/ 8582 h 72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2274503" h="720000">
                    <a:moveTo>
                      <a:pt x="1036713" y="0"/>
                    </a:moveTo>
                    <a:lnTo>
                      <a:pt x="1154863" y="954"/>
                    </a:lnTo>
                    <a:lnTo>
                      <a:pt x="1265628" y="9535"/>
                    </a:lnTo>
                    <a:lnTo>
                      <a:pt x="1370854" y="23837"/>
                    </a:lnTo>
                    <a:lnTo>
                      <a:pt x="1471466" y="44814"/>
                    </a:lnTo>
                    <a:lnTo>
                      <a:pt x="1567462" y="70559"/>
                    </a:lnTo>
                    <a:lnTo>
                      <a:pt x="1656074" y="103931"/>
                    </a:lnTo>
                    <a:lnTo>
                      <a:pt x="1741917" y="140164"/>
                    </a:lnTo>
                    <a:lnTo>
                      <a:pt x="1820376" y="183071"/>
                    </a:lnTo>
                    <a:lnTo>
                      <a:pt x="1894219" y="231700"/>
                    </a:lnTo>
                    <a:lnTo>
                      <a:pt x="1965294" y="286049"/>
                    </a:lnTo>
                    <a:lnTo>
                      <a:pt x="2028983" y="344212"/>
                    </a:lnTo>
                    <a:lnTo>
                      <a:pt x="2087135" y="409050"/>
                    </a:lnTo>
                    <a:lnTo>
                      <a:pt x="2141594" y="476748"/>
                    </a:lnTo>
                    <a:lnTo>
                      <a:pt x="2189592" y="549214"/>
                    </a:lnTo>
                    <a:lnTo>
                      <a:pt x="2233898" y="625493"/>
                    </a:lnTo>
                    <a:lnTo>
                      <a:pt x="2263436" y="689377"/>
                    </a:lnTo>
                    <a:lnTo>
                      <a:pt x="2274503" y="720000"/>
                    </a:lnTo>
                    <a:lnTo>
                      <a:pt x="0" y="720000"/>
                    </a:lnTo>
                    <a:lnTo>
                      <a:pt x="11214" y="672215"/>
                    </a:lnTo>
                    <a:lnTo>
                      <a:pt x="43520" y="592121"/>
                    </a:lnTo>
                    <a:lnTo>
                      <a:pt x="82288" y="517748"/>
                    </a:lnTo>
                    <a:lnTo>
                      <a:pt x="127517" y="448143"/>
                    </a:lnTo>
                    <a:lnTo>
                      <a:pt x="179208" y="382352"/>
                    </a:lnTo>
                    <a:lnTo>
                      <a:pt x="236436" y="322282"/>
                    </a:lnTo>
                    <a:lnTo>
                      <a:pt x="298280" y="266979"/>
                    </a:lnTo>
                    <a:lnTo>
                      <a:pt x="365662" y="216444"/>
                    </a:lnTo>
                    <a:lnTo>
                      <a:pt x="435813" y="171629"/>
                    </a:lnTo>
                    <a:lnTo>
                      <a:pt x="511503" y="131582"/>
                    </a:lnTo>
                    <a:lnTo>
                      <a:pt x="589038" y="98210"/>
                    </a:lnTo>
                    <a:lnTo>
                      <a:pt x="667497" y="68652"/>
                    </a:lnTo>
                    <a:lnTo>
                      <a:pt x="931487" y="8582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701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29" name="자유형: 도형 35">
                <a:extLst>
                  <a:ext uri="{FF2B5EF4-FFF2-40B4-BE49-F238E27FC236}">
                    <a16:creationId xmlns:a16="http://schemas.microsoft.com/office/drawing/2014/main" id="{82DB184C-0E16-4071-9028-0BFAC27A46F5}"/>
                  </a:ext>
                </a:extLst>
              </p:cNvPr>
              <p:cNvSpPr/>
              <p:nvPr/>
            </p:nvSpPr>
            <p:spPr>
              <a:xfrm>
                <a:off x="8865429" y="4306392"/>
                <a:ext cx="2155303" cy="720000"/>
              </a:xfrm>
              <a:custGeom>
                <a:avLst/>
                <a:gdLst>
                  <a:gd name="connsiteX0" fmla="*/ 2595 w 2155303"/>
                  <a:gd name="connsiteY0" fmla="*/ 0 h 720000"/>
                  <a:gd name="connsiteX1" fmla="*/ 1989711 w 2155303"/>
                  <a:gd name="connsiteY1" fmla="*/ 0 h 720000"/>
                  <a:gd name="connsiteX2" fmla="*/ 1991924 w 2155303"/>
                  <a:gd name="connsiteY2" fmla="*/ 10599 h 720000"/>
                  <a:gd name="connsiteX3" fmla="*/ 2003924 w 2155303"/>
                  <a:gd name="connsiteY3" fmla="*/ 59228 h 720000"/>
                  <a:gd name="connsiteX4" fmla="*/ 2015924 w 2155303"/>
                  <a:gd name="connsiteY4" fmla="*/ 105949 h 720000"/>
                  <a:gd name="connsiteX5" fmla="*/ 2028846 w 2155303"/>
                  <a:gd name="connsiteY5" fmla="*/ 150763 h 720000"/>
                  <a:gd name="connsiteX6" fmla="*/ 2040846 w 2155303"/>
                  <a:gd name="connsiteY6" fmla="*/ 190810 h 720000"/>
                  <a:gd name="connsiteX7" fmla="*/ 2052845 w 2155303"/>
                  <a:gd name="connsiteY7" fmla="*/ 226089 h 720000"/>
                  <a:gd name="connsiteX8" fmla="*/ 2062998 w 2155303"/>
                  <a:gd name="connsiteY8" fmla="*/ 251834 h 720000"/>
                  <a:gd name="connsiteX9" fmla="*/ 2077767 w 2155303"/>
                  <a:gd name="connsiteY9" fmla="*/ 289974 h 720000"/>
                  <a:gd name="connsiteX10" fmla="*/ 2091613 w 2155303"/>
                  <a:gd name="connsiteY10" fmla="*/ 336695 h 720000"/>
                  <a:gd name="connsiteX11" fmla="*/ 2106382 w 2155303"/>
                  <a:gd name="connsiteY11" fmla="*/ 389137 h 720000"/>
                  <a:gd name="connsiteX12" fmla="*/ 2121150 w 2155303"/>
                  <a:gd name="connsiteY12" fmla="*/ 442533 h 720000"/>
                  <a:gd name="connsiteX13" fmla="*/ 2137765 w 2155303"/>
                  <a:gd name="connsiteY13" fmla="*/ 491161 h 720000"/>
                  <a:gd name="connsiteX14" fmla="*/ 2155303 w 2155303"/>
                  <a:gd name="connsiteY14" fmla="*/ 534068 h 720000"/>
                  <a:gd name="connsiteX15" fmla="*/ 1997462 w 2155303"/>
                  <a:gd name="connsiteY15" fmla="*/ 586511 h 720000"/>
                  <a:gd name="connsiteX16" fmla="*/ 1844238 w 2155303"/>
                  <a:gd name="connsiteY16" fmla="*/ 631325 h 720000"/>
                  <a:gd name="connsiteX17" fmla="*/ 1698397 w 2155303"/>
                  <a:gd name="connsiteY17" fmla="*/ 667558 h 720000"/>
                  <a:gd name="connsiteX18" fmla="*/ 1556249 w 2155303"/>
                  <a:gd name="connsiteY18" fmla="*/ 694256 h 720000"/>
                  <a:gd name="connsiteX19" fmla="*/ 1417792 w 2155303"/>
                  <a:gd name="connsiteY19" fmla="*/ 713326 h 720000"/>
                  <a:gd name="connsiteX20" fmla="*/ 1283951 w 2155303"/>
                  <a:gd name="connsiteY20" fmla="*/ 720000 h 720000"/>
                  <a:gd name="connsiteX21" fmla="*/ 1152879 w 2155303"/>
                  <a:gd name="connsiteY21" fmla="*/ 718093 h 720000"/>
                  <a:gd name="connsiteX22" fmla="*/ 1025500 w 2155303"/>
                  <a:gd name="connsiteY22" fmla="*/ 705698 h 720000"/>
                  <a:gd name="connsiteX23" fmla="*/ 899966 w 2155303"/>
                  <a:gd name="connsiteY23" fmla="*/ 683767 h 720000"/>
                  <a:gd name="connsiteX24" fmla="*/ 894428 w 2155303"/>
                  <a:gd name="connsiteY24" fmla="*/ 652302 h 720000"/>
                  <a:gd name="connsiteX25" fmla="*/ 887966 w 2155303"/>
                  <a:gd name="connsiteY25" fmla="*/ 616069 h 720000"/>
                  <a:gd name="connsiteX26" fmla="*/ 879659 w 2155303"/>
                  <a:gd name="connsiteY26" fmla="*/ 572208 h 720000"/>
                  <a:gd name="connsiteX27" fmla="*/ 873198 w 2155303"/>
                  <a:gd name="connsiteY27" fmla="*/ 525487 h 720000"/>
                  <a:gd name="connsiteX28" fmla="*/ 863967 w 2155303"/>
                  <a:gd name="connsiteY28" fmla="*/ 474952 h 720000"/>
                  <a:gd name="connsiteX29" fmla="*/ 854737 w 2155303"/>
                  <a:gd name="connsiteY29" fmla="*/ 423463 h 720000"/>
                  <a:gd name="connsiteX30" fmla="*/ 844583 w 2155303"/>
                  <a:gd name="connsiteY30" fmla="*/ 372928 h 720000"/>
                  <a:gd name="connsiteX31" fmla="*/ 832584 w 2155303"/>
                  <a:gd name="connsiteY31" fmla="*/ 324299 h 720000"/>
                  <a:gd name="connsiteX32" fmla="*/ 820584 w 2155303"/>
                  <a:gd name="connsiteY32" fmla="*/ 277578 h 720000"/>
                  <a:gd name="connsiteX33" fmla="*/ 805816 w 2155303"/>
                  <a:gd name="connsiteY33" fmla="*/ 236578 h 720000"/>
                  <a:gd name="connsiteX34" fmla="*/ 790124 w 2155303"/>
                  <a:gd name="connsiteY34" fmla="*/ 201299 h 720000"/>
                  <a:gd name="connsiteX35" fmla="*/ 773509 w 2155303"/>
                  <a:gd name="connsiteY35" fmla="*/ 173647 h 720000"/>
                  <a:gd name="connsiteX36" fmla="*/ 755048 w 2155303"/>
                  <a:gd name="connsiteY36" fmla="*/ 156484 h 720000"/>
                  <a:gd name="connsiteX37" fmla="*/ 734741 w 2155303"/>
                  <a:gd name="connsiteY37" fmla="*/ 147903 h 720000"/>
                  <a:gd name="connsiteX38" fmla="*/ 711665 w 2155303"/>
                  <a:gd name="connsiteY38" fmla="*/ 144089 h 720000"/>
                  <a:gd name="connsiteX39" fmla="*/ 684897 w 2155303"/>
                  <a:gd name="connsiteY39" fmla="*/ 145996 h 720000"/>
                  <a:gd name="connsiteX40" fmla="*/ 658129 w 2155303"/>
                  <a:gd name="connsiteY40" fmla="*/ 149810 h 720000"/>
                  <a:gd name="connsiteX41" fmla="*/ 633207 w 2155303"/>
                  <a:gd name="connsiteY41" fmla="*/ 156484 h 720000"/>
                  <a:gd name="connsiteX42" fmla="*/ 609208 w 2155303"/>
                  <a:gd name="connsiteY42" fmla="*/ 163159 h 720000"/>
                  <a:gd name="connsiteX43" fmla="*/ 587055 w 2155303"/>
                  <a:gd name="connsiteY43" fmla="*/ 169833 h 720000"/>
                  <a:gd name="connsiteX44" fmla="*/ 570440 w 2155303"/>
                  <a:gd name="connsiteY44" fmla="*/ 175554 h 720000"/>
                  <a:gd name="connsiteX45" fmla="*/ 530749 w 2155303"/>
                  <a:gd name="connsiteY45" fmla="*/ 188903 h 720000"/>
                  <a:gd name="connsiteX46" fmla="*/ 485520 w 2155303"/>
                  <a:gd name="connsiteY46" fmla="*/ 201299 h 720000"/>
                  <a:gd name="connsiteX47" fmla="*/ 434753 w 2155303"/>
                  <a:gd name="connsiteY47" fmla="*/ 211787 h 720000"/>
                  <a:gd name="connsiteX48" fmla="*/ 381216 w 2155303"/>
                  <a:gd name="connsiteY48" fmla="*/ 218461 h 720000"/>
                  <a:gd name="connsiteX49" fmla="*/ 327680 w 2155303"/>
                  <a:gd name="connsiteY49" fmla="*/ 224182 h 720000"/>
                  <a:gd name="connsiteX50" fmla="*/ 273220 w 2155303"/>
                  <a:gd name="connsiteY50" fmla="*/ 226089 h 720000"/>
                  <a:gd name="connsiteX51" fmla="*/ 221530 w 2155303"/>
                  <a:gd name="connsiteY51" fmla="*/ 222275 h 720000"/>
                  <a:gd name="connsiteX52" fmla="*/ 172609 w 2155303"/>
                  <a:gd name="connsiteY52" fmla="*/ 213694 h 720000"/>
                  <a:gd name="connsiteX53" fmla="*/ 145841 w 2155303"/>
                  <a:gd name="connsiteY53" fmla="*/ 207020 h 720000"/>
                  <a:gd name="connsiteX54" fmla="*/ 119073 w 2155303"/>
                  <a:gd name="connsiteY54" fmla="*/ 194624 h 720000"/>
                  <a:gd name="connsiteX55" fmla="*/ 92304 w 2155303"/>
                  <a:gd name="connsiteY55" fmla="*/ 180322 h 720000"/>
                  <a:gd name="connsiteX56" fmla="*/ 69228 w 2155303"/>
                  <a:gd name="connsiteY56" fmla="*/ 163159 h 720000"/>
                  <a:gd name="connsiteX57" fmla="*/ 45229 w 2155303"/>
                  <a:gd name="connsiteY57" fmla="*/ 142182 h 720000"/>
                  <a:gd name="connsiteX58" fmla="*/ 26768 w 2155303"/>
                  <a:gd name="connsiteY58" fmla="*/ 120251 h 720000"/>
                  <a:gd name="connsiteX59" fmla="*/ 13846 w 2155303"/>
                  <a:gd name="connsiteY59" fmla="*/ 92600 h 720000"/>
                  <a:gd name="connsiteX60" fmla="*/ 3692 w 2155303"/>
                  <a:gd name="connsiteY60" fmla="*/ 61135 h 720000"/>
                  <a:gd name="connsiteX61" fmla="*/ 0 w 2155303"/>
                  <a:gd name="connsiteY61" fmla="*/ 26809 h 72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</a:cxnLst>
                <a:rect l="l" t="t" r="r" b="b"/>
                <a:pathLst>
                  <a:path w="2155303" h="720000">
                    <a:moveTo>
                      <a:pt x="2595" y="0"/>
                    </a:moveTo>
                    <a:lnTo>
                      <a:pt x="1989711" y="0"/>
                    </a:lnTo>
                    <a:lnTo>
                      <a:pt x="1991924" y="10599"/>
                    </a:lnTo>
                    <a:lnTo>
                      <a:pt x="2003924" y="59228"/>
                    </a:lnTo>
                    <a:lnTo>
                      <a:pt x="2015924" y="105949"/>
                    </a:lnTo>
                    <a:lnTo>
                      <a:pt x="2028846" y="150763"/>
                    </a:lnTo>
                    <a:lnTo>
                      <a:pt x="2040846" y="190810"/>
                    </a:lnTo>
                    <a:lnTo>
                      <a:pt x="2052845" y="226089"/>
                    </a:lnTo>
                    <a:lnTo>
                      <a:pt x="2062998" y="251834"/>
                    </a:lnTo>
                    <a:lnTo>
                      <a:pt x="2077767" y="289974"/>
                    </a:lnTo>
                    <a:lnTo>
                      <a:pt x="2091613" y="336695"/>
                    </a:lnTo>
                    <a:lnTo>
                      <a:pt x="2106382" y="389137"/>
                    </a:lnTo>
                    <a:lnTo>
                      <a:pt x="2121150" y="442533"/>
                    </a:lnTo>
                    <a:lnTo>
                      <a:pt x="2137765" y="491161"/>
                    </a:lnTo>
                    <a:lnTo>
                      <a:pt x="2155303" y="534068"/>
                    </a:lnTo>
                    <a:lnTo>
                      <a:pt x="1997462" y="586511"/>
                    </a:lnTo>
                    <a:lnTo>
                      <a:pt x="1844238" y="631325"/>
                    </a:lnTo>
                    <a:lnTo>
                      <a:pt x="1698397" y="667558"/>
                    </a:lnTo>
                    <a:lnTo>
                      <a:pt x="1556249" y="694256"/>
                    </a:lnTo>
                    <a:lnTo>
                      <a:pt x="1417792" y="713326"/>
                    </a:lnTo>
                    <a:lnTo>
                      <a:pt x="1283951" y="720000"/>
                    </a:lnTo>
                    <a:lnTo>
                      <a:pt x="1152879" y="718093"/>
                    </a:lnTo>
                    <a:lnTo>
                      <a:pt x="1025500" y="705698"/>
                    </a:lnTo>
                    <a:lnTo>
                      <a:pt x="899966" y="683767"/>
                    </a:lnTo>
                    <a:lnTo>
                      <a:pt x="894428" y="652302"/>
                    </a:lnTo>
                    <a:lnTo>
                      <a:pt x="887966" y="616069"/>
                    </a:lnTo>
                    <a:lnTo>
                      <a:pt x="879659" y="572208"/>
                    </a:lnTo>
                    <a:lnTo>
                      <a:pt x="873198" y="525487"/>
                    </a:lnTo>
                    <a:lnTo>
                      <a:pt x="863967" y="474952"/>
                    </a:lnTo>
                    <a:lnTo>
                      <a:pt x="854737" y="423463"/>
                    </a:lnTo>
                    <a:lnTo>
                      <a:pt x="844583" y="372928"/>
                    </a:lnTo>
                    <a:lnTo>
                      <a:pt x="832584" y="324299"/>
                    </a:lnTo>
                    <a:lnTo>
                      <a:pt x="820584" y="277578"/>
                    </a:lnTo>
                    <a:lnTo>
                      <a:pt x="805816" y="236578"/>
                    </a:lnTo>
                    <a:lnTo>
                      <a:pt x="790124" y="201299"/>
                    </a:lnTo>
                    <a:lnTo>
                      <a:pt x="773509" y="173647"/>
                    </a:lnTo>
                    <a:lnTo>
                      <a:pt x="755048" y="156484"/>
                    </a:lnTo>
                    <a:lnTo>
                      <a:pt x="734741" y="147903"/>
                    </a:lnTo>
                    <a:lnTo>
                      <a:pt x="711665" y="144089"/>
                    </a:lnTo>
                    <a:lnTo>
                      <a:pt x="684897" y="145996"/>
                    </a:lnTo>
                    <a:lnTo>
                      <a:pt x="658129" y="149810"/>
                    </a:lnTo>
                    <a:lnTo>
                      <a:pt x="633207" y="156484"/>
                    </a:lnTo>
                    <a:lnTo>
                      <a:pt x="609208" y="163159"/>
                    </a:lnTo>
                    <a:lnTo>
                      <a:pt x="587055" y="169833"/>
                    </a:lnTo>
                    <a:lnTo>
                      <a:pt x="570440" y="175554"/>
                    </a:lnTo>
                    <a:lnTo>
                      <a:pt x="530749" y="188903"/>
                    </a:lnTo>
                    <a:lnTo>
                      <a:pt x="485520" y="201299"/>
                    </a:lnTo>
                    <a:lnTo>
                      <a:pt x="434753" y="211787"/>
                    </a:lnTo>
                    <a:lnTo>
                      <a:pt x="381216" y="218461"/>
                    </a:lnTo>
                    <a:lnTo>
                      <a:pt x="327680" y="224182"/>
                    </a:lnTo>
                    <a:lnTo>
                      <a:pt x="273220" y="226089"/>
                    </a:lnTo>
                    <a:lnTo>
                      <a:pt x="221530" y="222275"/>
                    </a:lnTo>
                    <a:lnTo>
                      <a:pt x="172609" y="213694"/>
                    </a:lnTo>
                    <a:lnTo>
                      <a:pt x="145841" y="207020"/>
                    </a:lnTo>
                    <a:lnTo>
                      <a:pt x="119073" y="194624"/>
                    </a:lnTo>
                    <a:lnTo>
                      <a:pt x="92304" y="180322"/>
                    </a:lnTo>
                    <a:lnTo>
                      <a:pt x="69228" y="163159"/>
                    </a:lnTo>
                    <a:lnTo>
                      <a:pt x="45229" y="142182"/>
                    </a:lnTo>
                    <a:lnTo>
                      <a:pt x="26768" y="120251"/>
                    </a:lnTo>
                    <a:lnTo>
                      <a:pt x="13846" y="92600"/>
                    </a:lnTo>
                    <a:lnTo>
                      <a:pt x="3692" y="61135"/>
                    </a:lnTo>
                    <a:lnTo>
                      <a:pt x="0" y="26809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701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30" name="자유형: 도형 37">
                <a:extLst>
                  <a:ext uri="{FF2B5EF4-FFF2-40B4-BE49-F238E27FC236}">
                    <a16:creationId xmlns:a16="http://schemas.microsoft.com/office/drawing/2014/main" id="{DCB9F483-1BB9-49FA-B3DC-157BA963C38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8623418" y="2722392"/>
                <a:ext cx="2645611" cy="720000"/>
              </a:xfrm>
              <a:custGeom>
                <a:avLst/>
                <a:gdLst>
                  <a:gd name="connsiteX0" fmla="*/ 275743 w 2645611"/>
                  <a:gd name="connsiteY0" fmla="*/ 0 h 720000"/>
                  <a:gd name="connsiteX1" fmla="*/ 2591103 w 2645611"/>
                  <a:gd name="connsiteY1" fmla="*/ 0 h 720000"/>
                  <a:gd name="connsiteX2" fmla="*/ 2604997 w 2645611"/>
                  <a:gd name="connsiteY2" fmla="*/ 47076 h 720000"/>
                  <a:gd name="connsiteX3" fmla="*/ 2623458 w 2645611"/>
                  <a:gd name="connsiteY3" fmla="*/ 131937 h 720000"/>
                  <a:gd name="connsiteX4" fmla="*/ 2637304 w 2645611"/>
                  <a:gd name="connsiteY4" fmla="*/ 218705 h 720000"/>
                  <a:gd name="connsiteX5" fmla="*/ 2643765 w 2645611"/>
                  <a:gd name="connsiteY5" fmla="*/ 308334 h 720000"/>
                  <a:gd name="connsiteX6" fmla="*/ 2645611 w 2645611"/>
                  <a:gd name="connsiteY6" fmla="*/ 399870 h 720000"/>
                  <a:gd name="connsiteX7" fmla="*/ 2640073 w 2645611"/>
                  <a:gd name="connsiteY7" fmla="*/ 490452 h 720000"/>
                  <a:gd name="connsiteX8" fmla="*/ 2628996 w 2645611"/>
                  <a:gd name="connsiteY8" fmla="*/ 579127 h 720000"/>
                  <a:gd name="connsiteX9" fmla="*/ 2608689 w 2645611"/>
                  <a:gd name="connsiteY9" fmla="*/ 665895 h 720000"/>
                  <a:gd name="connsiteX10" fmla="*/ 2589216 w 2645611"/>
                  <a:gd name="connsiteY10" fmla="*/ 720000 h 720000"/>
                  <a:gd name="connsiteX11" fmla="*/ 0 w 2645611"/>
                  <a:gd name="connsiteY11" fmla="*/ 720000 h 720000"/>
                  <a:gd name="connsiteX12" fmla="*/ 32480 w 2645611"/>
                  <a:gd name="connsiteY12" fmla="*/ 681151 h 720000"/>
                  <a:gd name="connsiteX13" fmla="*/ 69401 w 2645611"/>
                  <a:gd name="connsiteY13" fmla="*/ 643011 h 720000"/>
                  <a:gd name="connsiteX14" fmla="*/ 106323 w 2645611"/>
                  <a:gd name="connsiteY14" fmla="*/ 604871 h 720000"/>
                  <a:gd name="connsiteX15" fmla="*/ 141399 w 2645611"/>
                  <a:gd name="connsiteY15" fmla="*/ 562917 h 720000"/>
                  <a:gd name="connsiteX16" fmla="*/ 174628 w 2645611"/>
                  <a:gd name="connsiteY16" fmla="*/ 521917 h 720000"/>
                  <a:gd name="connsiteX17" fmla="*/ 205088 w 2645611"/>
                  <a:gd name="connsiteY17" fmla="*/ 475196 h 720000"/>
                  <a:gd name="connsiteX18" fmla="*/ 230011 w 2645611"/>
                  <a:gd name="connsiteY18" fmla="*/ 424660 h 720000"/>
                  <a:gd name="connsiteX19" fmla="*/ 243856 w 2645611"/>
                  <a:gd name="connsiteY19" fmla="*/ 382707 h 720000"/>
                  <a:gd name="connsiteX20" fmla="*/ 248471 w 2645611"/>
                  <a:gd name="connsiteY20" fmla="*/ 341706 h 720000"/>
                  <a:gd name="connsiteX21" fmla="*/ 248471 w 2645611"/>
                  <a:gd name="connsiteY21" fmla="*/ 297846 h 720000"/>
                  <a:gd name="connsiteX22" fmla="*/ 247548 w 2645611"/>
                  <a:gd name="connsiteY22" fmla="*/ 251124 h 720000"/>
                  <a:gd name="connsiteX23" fmla="*/ 245702 w 2645611"/>
                  <a:gd name="connsiteY23" fmla="*/ 204403 h 720000"/>
                  <a:gd name="connsiteX24" fmla="*/ 247548 w 2645611"/>
                  <a:gd name="connsiteY24" fmla="*/ 153868 h 720000"/>
                  <a:gd name="connsiteX25" fmla="*/ 252164 w 2645611"/>
                  <a:gd name="connsiteY25" fmla="*/ 100472 h 72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2645611" h="720000">
                    <a:moveTo>
                      <a:pt x="275743" y="0"/>
                    </a:moveTo>
                    <a:lnTo>
                      <a:pt x="2591103" y="0"/>
                    </a:lnTo>
                    <a:lnTo>
                      <a:pt x="2604997" y="47076"/>
                    </a:lnTo>
                    <a:lnTo>
                      <a:pt x="2623458" y="131937"/>
                    </a:lnTo>
                    <a:lnTo>
                      <a:pt x="2637304" y="218705"/>
                    </a:lnTo>
                    <a:lnTo>
                      <a:pt x="2643765" y="308334"/>
                    </a:lnTo>
                    <a:lnTo>
                      <a:pt x="2645611" y="399870"/>
                    </a:lnTo>
                    <a:lnTo>
                      <a:pt x="2640073" y="490452"/>
                    </a:lnTo>
                    <a:lnTo>
                      <a:pt x="2628996" y="579127"/>
                    </a:lnTo>
                    <a:lnTo>
                      <a:pt x="2608689" y="665895"/>
                    </a:lnTo>
                    <a:lnTo>
                      <a:pt x="2589216" y="720000"/>
                    </a:lnTo>
                    <a:lnTo>
                      <a:pt x="0" y="720000"/>
                    </a:lnTo>
                    <a:lnTo>
                      <a:pt x="32480" y="681151"/>
                    </a:lnTo>
                    <a:lnTo>
                      <a:pt x="69401" y="643011"/>
                    </a:lnTo>
                    <a:lnTo>
                      <a:pt x="106323" y="604871"/>
                    </a:lnTo>
                    <a:lnTo>
                      <a:pt x="141399" y="562917"/>
                    </a:lnTo>
                    <a:lnTo>
                      <a:pt x="174628" y="521917"/>
                    </a:lnTo>
                    <a:lnTo>
                      <a:pt x="205088" y="475196"/>
                    </a:lnTo>
                    <a:lnTo>
                      <a:pt x="230011" y="424660"/>
                    </a:lnTo>
                    <a:lnTo>
                      <a:pt x="243856" y="382707"/>
                    </a:lnTo>
                    <a:lnTo>
                      <a:pt x="248471" y="341706"/>
                    </a:lnTo>
                    <a:lnTo>
                      <a:pt x="248471" y="297846"/>
                    </a:lnTo>
                    <a:lnTo>
                      <a:pt x="247548" y="251124"/>
                    </a:lnTo>
                    <a:lnTo>
                      <a:pt x="245702" y="204403"/>
                    </a:lnTo>
                    <a:lnTo>
                      <a:pt x="247548" y="153868"/>
                    </a:lnTo>
                    <a:lnTo>
                      <a:pt x="252164" y="100472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701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31" name="자유형: 도형 36">
                <a:extLst>
                  <a:ext uri="{FF2B5EF4-FFF2-40B4-BE49-F238E27FC236}">
                    <a16:creationId xmlns:a16="http://schemas.microsoft.com/office/drawing/2014/main" id="{BD7E3927-4B61-4E98-A73D-9C29E5418B6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8553440" y="3514392"/>
                <a:ext cx="2627888" cy="720000"/>
              </a:xfrm>
              <a:custGeom>
                <a:avLst/>
                <a:gdLst>
                  <a:gd name="connsiteX0" fmla="*/ 8505 w 2627888"/>
                  <a:gd name="connsiteY0" fmla="*/ 0 h 720000"/>
                  <a:gd name="connsiteX1" fmla="*/ 2627888 w 2627888"/>
                  <a:gd name="connsiteY1" fmla="*/ 0 h 720000"/>
                  <a:gd name="connsiteX2" fmla="*/ 2619593 w 2627888"/>
                  <a:gd name="connsiteY2" fmla="*/ 17873 h 720000"/>
                  <a:gd name="connsiteX3" fmla="*/ 2580825 w 2627888"/>
                  <a:gd name="connsiteY3" fmla="*/ 81757 h 720000"/>
                  <a:gd name="connsiteX4" fmla="*/ 2541134 w 2627888"/>
                  <a:gd name="connsiteY4" fmla="*/ 143734 h 720000"/>
                  <a:gd name="connsiteX5" fmla="*/ 2496828 w 2627888"/>
                  <a:gd name="connsiteY5" fmla="*/ 204758 h 720000"/>
                  <a:gd name="connsiteX6" fmla="*/ 2453445 w 2627888"/>
                  <a:gd name="connsiteY6" fmla="*/ 261968 h 720000"/>
                  <a:gd name="connsiteX7" fmla="*/ 2410062 w 2627888"/>
                  <a:gd name="connsiteY7" fmla="*/ 321084 h 720000"/>
                  <a:gd name="connsiteX8" fmla="*/ 2367602 w 2627888"/>
                  <a:gd name="connsiteY8" fmla="*/ 380201 h 720000"/>
                  <a:gd name="connsiteX9" fmla="*/ 2338988 w 2627888"/>
                  <a:gd name="connsiteY9" fmla="*/ 427876 h 720000"/>
                  <a:gd name="connsiteX10" fmla="*/ 2315912 w 2627888"/>
                  <a:gd name="connsiteY10" fmla="*/ 482225 h 720000"/>
                  <a:gd name="connsiteX11" fmla="*/ 2297451 w 2627888"/>
                  <a:gd name="connsiteY11" fmla="*/ 539435 h 720000"/>
                  <a:gd name="connsiteX12" fmla="*/ 2282682 w 2627888"/>
                  <a:gd name="connsiteY12" fmla="*/ 601412 h 720000"/>
                  <a:gd name="connsiteX13" fmla="*/ 2280836 w 2627888"/>
                  <a:gd name="connsiteY13" fmla="*/ 630970 h 720000"/>
                  <a:gd name="connsiteX14" fmla="*/ 2282682 w 2627888"/>
                  <a:gd name="connsiteY14" fmla="*/ 666250 h 720000"/>
                  <a:gd name="connsiteX15" fmla="*/ 2287298 w 2627888"/>
                  <a:gd name="connsiteY15" fmla="*/ 709157 h 720000"/>
                  <a:gd name="connsiteX16" fmla="*/ 2288861 w 2627888"/>
                  <a:gd name="connsiteY16" fmla="*/ 720000 h 720000"/>
                  <a:gd name="connsiteX17" fmla="*/ 327825 w 2627888"/>
                  <a:gd name="connsiteY17" fmla="*/ 720000 h 720000"/>
                  <a:gd name="connsiteX18" fmla="*/ 334141 w 2627888"/>
                  <a:gd name="connsiteY18" fmla="*/ 693901 h 720000"/>
                  <a:gd name="connsiteX19" fmla="*/ 336910 w 2627888"/>
                  <a:gd name="connsiteY19" fmla="*/ 664343 h 720000"/>
                  <a:gd name="connsiteX20" fmla="*/ 336910 w 2627888"/>
                  <a:gd name="connsiteY20" fmla="*/ 632877 h 720000"/>
                  <a:gd name="connsiteX21" fmla="*/ 328603 w 2627888"/>
                  <a:gd name="connsiteY21" fmla="*/ 605226 h 720000"/>
                  <a:gd name="connsiteX22" fmla="*/ 320296 w 2627888"/>
                  <a:gd name="connsiteY22" fmla="*/ 589970 h 720000"/>
                  <a:gd name="connsiteX23" fmla="*/ 305527 w 2627888"/>
                  <a:gd name="connsiteY23" fmla="*/ 575668 h 720000"/>
                  <a:gd name="connsiteX24" fmla="*/ 289835 w 2627888"/>
                  <a:gd name="connsiteY24" fmla="*/ 565179 h 720000"/>
                  <a:gd name="connsiteX25" fmla="*/ 273220 w 2627888"/>
                  <a:gd name="connsiteY25" fmla="*/ 556598 h 720000"/>
                  <a:gd name="connsiteX26" fmla="*/ 256606 w 2627888"/>
                  <a:gd name="connsiteY26" fmla="*/ 544202 h 720000"/>
                  <a:gd name="connsiteX27" fmla="*/ 243683 w 2627888"/>
                  <a:gd name="connsiteY27" fmla="*/ 530853 h 720000"/>
                  <a:gd name="connsiteX28" fmla="*/ 233530 w 2627888"/>
                  <a:gd name="connsiteY28" fmla="*/ 513690 h 720000"/>
                  <a:gd name="connsiteX29" fmla="*/ 229837 w 2627888"/>
                  <a:gd name="connsiteY29" fmla="*/ 494620 h 720000"/>
                  <a:gd name="connsiteX30" fmla="*/ 231684 w 2627888"/>
                  <a:gd name="connsiteY30" fmla="*/ 475551 h 720000"/>
                  <a:gd name="connsiteX31" fmla="*/ 238145 w 2627888"/>
                  <a:gd name="connsiteY31" fmla="*/ 457434 h 720000"/>
                  <a:gd name="connsiteX32" fmla="*/ 246452 w 2627888"/>
                  <a:gd name="connsiteY32" fmla="*/ 442178 h 720000"/>
                  <a:gd name="connsiteX33" fmla="*/ 251990 w 2627888"/>
                  <a:gd name="connsiteY33" fmla="*/ 426922 h 720000"/>
                  <a:gd name="connsiteX34" fmla="*/ 225222 w 2627888"/>
                  <a:gd name="connsiteY34" fmla="*/ 407852 h 720000"/>
                  <a:gd name="connsiteX35" fmla="*/ 206761 w 2627888"/>
                  <a:gd name="connsiteY35" fmla="*/ 388782 h 720000"/>
                  <a:gd name="connsiteX36" fmla="*/ 196608 w 2627888"/>
                  <a:gd name="connsiteY36" fmla="*/ 369713 h 720000"/>
                  <a:gd name="connsiteX37" fmla="*/ 194762 w 2627888"/>
                  <a:gd name="connsiteY37" fmla="*/ 348736 h 720000"/>
                  <a:gd name="connsiteX38" fmla="*/ 197531 w 2627888"/>
                  <a:gd name="connsiteY38" fmla="*/ 329666 h 720000"/>
                  <a:gd name="connsiteX39" fmla="*/ 204915 w 2627888"/>
                  <a:gd name="connsiteY39" fmla="*/ 308689 h 720000"/>
                  <a:gd name="connsiteX40" fmla="*/ 215069 w 2627888"/>
                  <a:gd name="connsiteY40" fmla="*/ 287712 h 720000"/>
                  <a:gd name="connsiteX41" fmla="*/ 226145 w 2627888"/>
                  <a:gd name="connsiteY41" fmla="*/ 266735 h 720000"/>
                  <a:gd name="connsiteX42" fmla="*/ 236299 w 2627888"/>
                  <a:gd name="connsiteY42" fmla="*/ 244805 h 720000"/>
                  <a:gd name="connsiteX43" fmla="*/ 246452 w 2627888"/>
                  <a:gd name="connsiteY43" fmla="*/ 223828 h 720000"/>
                  <a:gd name="connsiteX44" fmla="*/ 251990 w 2627888"/>
                  <a:gd name="connsiteY44" fmla="*/ 200944 h 720000"/>
                  <a:gd name="connsiteX45" fmla="*/ 233530 w 2627888"/>
                  <a:gd name="connsiteY45" fmla="*/ 183781 h 720000"/>
                  <a:gd name="connsiteX46" fmla="*/ 207684 w 2627888"/>
                  <a:gd name="connsiteY46" fmla="*/ 170432 h 720000"/>
                  <a:gd name="connsiteX47" fmla="*/ 179070 w 2627888"/>
                  <a:gd name="connsiteY47" fmla="*/ 158037 h 720000"/>
                  <a:gd name="connsiteX48" fmla="*/ 149533 w 2627888"/>
                  <a:gd name="connsiteY48" fmla="*/ 147548 h 720000"/>
                  <a:gd name="connsiteX49" fmla="*/ 119072 w 2627888"/>
                  <a:gd name="connsiteY49" fmla="*/ 137060 h 720000"/>
                  <a:gd name="connsiteX50" fmla="*/ 88612 w 2627888"/>
                  <a:gd name="connsiteY50" fmla="*/ 126571 h 720000"/>
                  <a:gd name="connsiteX51" fmla="*/ 59998 w 2627888"/>
                  <a:gd name="connsiteY51" fmla="*/ 114176 h 720000"/>
                  <a:gd name="connsiteX52" fmla="*/ 36922 w 2627888"/>
                  <a:gd name="connsiteY52" fmla="*/ 100827 h 720000"/>
                  <a:gd name="connsiteX53" fmla="*/ 16615 w 2627888"/>
                  <a:gd name="connsiteY53" fmla="*/ 81757 h 720000"/>
                  <a:gd name="connsiteX54" fmla="*/ 4615 w 2627888"/>
                  <a:gd name="connsiteY54" fmla="*/ 58873 h 720000"/>
                  <a:gd name="connsiteX55" fmla="*/ 0 w 2627888"/>
                  <a:gd name="connsiteY55" fmla="*/ 35036 h 720000"/>
                  <a:gd name="connsiteX56" fmla="*/ 3692 w 2627888"/>
                  <a:gd name="connsiteY56" fmla="*/ 12152 h 72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</a:cxnLst>
                <a:rect l="l" t="t" r="r" b="b"/>
                <a:pathLst>
                  <a:path w="2627888" h="720000">
                    <a:moveTo>
                      <a:pt x="8505" y="0"/>
                    </a:moveTo>
                    <a:lnTo>
                      <a:pt x="2627888" y="0"/>
                    </a:lnTo>
                    <a:lnTo>
                      <a:pt x="2619593" y="17873"/>
                    </a:lnTo>
                    <a:lnTo>
                      <a:pt x="2580825" y="81757"/>
                    </a:lnTo>
                    <a:lnTo>
                      <a:pt x="2541134" y="143734"/>
                    </a:lnTo>
                    <a:lnTo>
                      <a:pt x="2496828" y="204758"/>
                    </a:lnTo>
                    <a:lnTo>
                      <a:pt x="2453445" y="261968"/>
                    </a:lnTo>
                    <a:lnTo>
                      <a:pt x="2410062" y="321084"/>
                    </a:lnTo>
                    <a:lnTo>
                      <a:pt x="2367602" y="380201"/>
                    </a:lnTo>
                    <a:lnTo>
                      <a:pt x="2338988" y="427876"/>
                    </a:lnTo>
                    <a:lnTo>
                      <a:pt x="2315912" y="482225"/>
                    </a:lnTo>
                    <a:lnTo>
                      <a:pt x="2297451" y="539435"/>
                    </a:lnTo>
                    <a:lnTo>
                      <a:pt x="2282682" y="601412"/>
                    </a:lnTo>
                    <a:lnTo>
                      <a:pt x="2280836" y="630970"/>
                    </a:lnTo>
                    <a:lnTo>
                      <a:pt x="2282682" y="666250"/>
                    </a:lnTo>
                    <a:lnTo>
                      <a:pt x="2287298" y="709157"/>
                    </a:lnTo>
                    <a:lnTo>
                      <a:pt x="2288861" y="720000"/>
                    </a:lnTo>
                    <a:lnTo>
                      <a:pt x="327825" y="720000"/>
                    </a:lnTo>
                    <a:lnTo>
                      <a:pt x="334141" y="693901"/>
                    </a:lnTo>
                    <a:lnTo>
                      <a:pt x="336910" y="664343"/>
                    </a:lnTo>
                    <a:lnTo>
                      <a:pt x="336910" y="632877"/>
                    </a:lnTo>
                    <a:lnTo>
                      <a:pt x="328603" y="605226"/>
                    </a:lnTo>
                    <a:lnTo>
                      <a:pt x="320296" y="589970"/>
                    </a:lnTo>
                    <a:lnTo>
                      <a:pt x="305527" y="575668"/>
                    </a:lnTo>
                    <a:lnTo>
                      <a:pt x="289835" y="565179"/>
                    </a:lnTo>
                    <a:lnTo>
                      <a:pt x="273220" y="556598"/>
                    </a:lnTo>
                    <a:lnTo>
                      <a:pt x="256606" y="544202"/>
                    </a:lnTo>
                    <a:lnTo>
                      <a:pt x="243683" y="530853"/>
                    </a:lnTo>
                    <a:lnTo>
                      <a:pt x="233530" y="513690"/>
                    </a:lnTo>
                    <a:lnTo>
                      <a:pt x="229837" y="494620"/>
                    </a:lnTo>
                    <a:lnTo>
                      <a:pt x="231684" y="475551"/>
                    </a:lnTo>
                    <a:lnTo>
                      <a:pt x="238145" y="457434"/>
                    </a:lnTo>
                    <a:lnTo>
                      <a:pt x="246452" y="442178"/>
                    </a:lnTo>
                    <a:lnTo>
                      <a:pt x="251990" y="426922"/>
                    </a:lnTo>
                    <a:lnTo>
                      <a:pt x="225222" y="407852"/>
                    </a:lnTo>
                    <a:lnTo>
                      <a:pt x="206761" y="388782"/>
                    </a:lnTo>
                    <a:lnTo>
                      <a:pt x="196608" y="369713"/>
                    </a:lnTo>
                    <a:lnTo>
                      <a:pt x="194762" y="348736"/>
                    </a:lnTo>
                    <a:lnTo>
                      <a:pt x="197531" y="329666"/>
                    </a:lnTo>
                    <a:lnTo>
                      <a:pt x="204915" y="308689"/>
                    </a:lnTo>
                    <a:lnTo>
                      <a:pt x="215069" y="287712"/>
                    </a:lnTo>
                    <a:lnTo>
                      <a:pt x="226145" y="266735"/>
                    </a:lnTo>
                    <a:lnTo>
                      <a:pt x="236299" y="244805"/>
                    </a:lnTo>
                    <a:lnTo>
                      <a:pt x="246452" y="223828"/>
                    </a:lnTo>
                    <a:lnTo>
                      <a:pt x="251990" y="200944"/>
                    </a:lnTo>
                    <a:lnTo>
                      <a:pt x="233530" y="183781"/>
                    </a:lnTo>
                    <a:lnTo>
                      <a:pt x="207684" y="170432"/>
                    </a:lnTo>
                    <a:lnTo>
                      <a:pt x="179070" y="158037"/>
                    </a:lnTo>
                    <a:lnTo>
                      <a:pt x="149533" y="147548"/>
                    </a:lnTo>
                    <a:lnTo>
                      <a:pt x="119072" y="137060"/>
                    </a:lnTo>
                    <a:lnTo>
                      <a:pt x="88612" y="126571"/>
                    </a:lnTo>
                    <a:lnTo>
                      <a:pt x="59998" y="114176"/>
                    </a:lnTo>
                    <a:lnTo>
                      <a:pt x="36922" y="100827"/>
                    </a:lnTo>
                    <a:lnTo>
                      <a:pt x="16615" y="81757"/>
                    </a:lnTo>
                    <a:lnTo>
                      <a:pt x="4615" y="58873"/>
                    </a:lnTo>
                    <a:lnTo>
                      <a:pt x="0" y="35036"/>
                    </a:lnTo>
                    <a:lnTo>
                      <a:pt x="3692" y="12152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701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</p:grpSp>
        <p:sp>
          <p:nvSpPr>
            <p:cNvPr id="25" name="화살표: 위쪽/아래쪽 5">
              <a:extLst>
                <a:ext uri="{FF2B5EF4-FFF2-40B4-BE49-F238E27FC236}">
                  <a16:creationId xmlns:a16="http://schemas.microsoft.com/office/drawing/2014/main" id="{41FEBB25-399C-488F-8A60-8154746CCFDD}"/>
                </a:ext>
              </a:extLst>
            </p:cNvPr>
            <p:cNvSpPr/>
            <p:nvPr/>
          </p:nvSpPr>
          <p:spPr>
            <a:xfrm>
              <a:off x="8937916" y="2503492"/>
              <a:ext cx="432048" cy="805308"/>
            </a:xfrm>
            <a:prstGeom prst="up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6" name="화살표: 위쪽/아래쪽 39">
              <a:extLst>
                <a:ext uri="{FF2B5EF4-FFF2-40B4-BE49-F238E27FC236}">
                  <a16:creationId xmlns:a16="http://schemas.microsoft.com/office/drawing/2014/main" id="{03018920-33BD-4DDC-8FE2-3EC6B7DA8281}"/>
                </a:ext>
              </a:extLst>
            </p:cNvPr>
            <p:cNvSpPr/>
            <p:nvPr/>
          </p:nvSpPr>
          <p:spPr>
            <a:xfrm>
              <a:off x="8246751" y="3462758"/>
              <a:ext cx="432048" cy="805308"/>
            </a:xfrm>
            <a:prstGeom prst="up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7" name="화살표: 위쪽/아래쪽 40">
              <a:extLst>
                <a:ext uri="{FF2B5EF4-FFF2-40B4-BE49-F238E27FC236}">
                  <a16:creationId xmlns:a16="http://schemas.microsoft.com/office/drawing/2014/main" id="{3ACD9084-D5F5-4274-BBA7-313182CCE3C8}"/>
                </a:ext>
              </a:extLst>
            </p:cNvPr>
            <p:cNvSpPr/>
            <p:nvPr/>
          </p:nvSpPr>
          <p:spPr>
            <a:xfrm>
              <a:off x="8937916" y="4422024"/>
              <a:ext cx="432048" cy="805308"/>
            </a:xfrm>
            <a:prstGeom prst="up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002853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1E34BE2-4D95-92D4-94F4-58233C73AD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CH" dirty="0"/>
              <a:t>How does it work?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D51FDD6-FE4F-5917-E54B-835153A5A2A9}"/>
              </a:ext>
            </a:extLst>
          </p:cNvPr>
          <p:cNvGrpSpPr/>
          <p:nvPr/>
        </p:nvGrpSpPr>
        <p:grpSpPr>
          <a:xfrm>
            <a:off x="787078" y="1875099"/>
            <a:ext cx="578735" cy="671331"/>
            <a:chOff x="787078" y="1875099"/>
            <a:chExt cx="578735" cy="671331"/>
          </a:xfrm>
        </p:grpSpPr>
        <p:sp>
          <p:nvSpPr>
            <p:cNvPr id="4" name="Folded Corner 3">
              <a:extLst>
                <a:ext uri="{FF2B5EF4-FFF2-40B4-BE49-F238E27FC236}">
                  <a16:creationId xmlns:a16="http://schemas.microsoft.com/office/drawing/2014/main" id="{3A04DDA7-D1B5-D325-A86A-C402422407ED}"/>
                </a:ext>
              </a:extLst>
            </p:cNvPr>
            <p:cNvSpPr/>
            <p:nvPr/>
          </p:nvSpPr>
          <p:spPr>
            <a:xfrm>
              <a:off x="787078" y="1875099"/>
              <a:ext cx="578735" cy="671331"/>
            </a:xfrm>
            <a:prstGeom prst="foldedCorner">
              <a:avLst/>
            </a:prstGeom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75B93C8-D6D3-E782-F7FB-D3718E01A310}"/>
                </a:ext>
              </a:extLst>
            </p:cNvPr>
            <p:cNvSpPr/>
            <p:nvPr/>
          </p:nvSpPr>
          <p:spPr>
            <a:xfrm>
              <a:off x="787078" y="1875099"/>
              <a:ext cx="578735" cy="17362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4117F59C-96E4-F22B-CAA5-B844AA6E242F}"/>
              </a:ext>
            </a:extLst>
          </p:cNvPr>
          <p:cNvGrpSpPr/>
          <p:nvPr/>
        </p:nvGrpSpPr>
        <p:grpSpPr>
          <a:xfrm>
            <a:off x="2575367" y="3173176"/>
            <a:ext cx="578735" cy="671331"/>
            <a:chOff x="787078" y="1875099"/>
            <a:chExt cx="578735" cy="671331"/>
          </a:xfrm>
        </p:grpSpPr>
        <p:sp>
          <p:nvSpPr>
            <p:cNvPr id="10" name="Folded Corner 9">
              <a:extLst>
                <a:ext uri="{FF2B5EF4-FFF2-40B4-BE49-F238E27FC236}">
                  <a16:creationId xmlns:a16="http://schemas.microsoft.com/office/drawing/2014/main" id="{B9E44F8A-A6A6-EE6F-79A3-0F5BD4BB26D0}"/>
                </a:ext>
              </a:extLst>
            </p:cNvPr>
            <p:cNvSpPr/>
            <p:nvPr/>
          </p:nvSpPr>
          <p:spPr>
            <a:xfrm>
              <a:off x="787078" y="1875099"/>
              <a:ext cx="578735" cy="671331"/>
            </a:xfrm>
            <a:prstGeom prst="foldedCorner">
              <a:avLst/>
            </a:prstGeom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355627A-A336-A277-4755-395B7437921C}"/>
                </a:ext>
              </a:extLst>
            </p:cNvPr>
            <p:cNvSpPr/>
            <p:nvPr/>
          </p:nvSpPr>
          <p:spPr>
            <a:xfrm>
              <a:off x="787078" y="1875099"/>
              <a:ext cx="578735" cy="17362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0D3CA92-085B-AFAA-D1EC-75378E144871}"/>
              </a:ext>
            </a:extLst>
          </p:cNvPr>
          <p:cNvGrpSpPr/>
          <p:nvPr/>
        </p:nvGrpSpPr>
        <p:grpSpPr>
          <a:xfrm>
            <a:off x="650110" y="5304629"/>
            <a:ext cx="578735" cy="671331"/>
            <a:chOff x="787078" y="1875099"/>
            <a:chExt cx="578735" cy="671331"/>
          </a:xfrm>
        </p:grpSpPr>
        <p:sp>
          <p:nvSpPr>
            <p:cNvPr id="13" name="Folded Corner 12">
              <a:extLst>
                <a:ext uri="{FF2B5EF4-FFF2-40B4-BE49-F238E27FC236}">
                  <a16:creationId xmlns:a16="http://schemas.microsoft.com/office/drawing/2014/main" id="{CE26F7B7-654F-AEB7-37F7-E9A3B4D06110}"/>
                </a:ext>
              </a:extLst>
            </p:cNvPr>
            <p:cNvSpPr/>
            <p:nvPr/>
          </p:nvSpPr>
          <p:spPr>
            <a:xfrm>
              <a:off x="787078" y="1875099"/>
              <a:ext cx="578735" cy="671331"/>
            </a:xfrm>
            <a:prstGeom prst="foldedCorner">
              <a:avLst/>
            </a:prstGeom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75062DB-C682-B6E1-93F6-8E422E96F61E}"/>
                </a:ext>
              </a:extLst>
            </p:cNvPr>
            <p:cNvSpPr/>
            <p:nvPr/>
          </p:nvSpPr>
          <p:spPr>
            <a:xfrm>
              <a:off x="787078" y="1875099"/>
              <a:ext cx="578735" cy="17362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3DD20C5-8AAC-D9FE-344A-64877225AA4F}"/>
              </a:ext>
            </a:extLst>
          </p:cNvPr>
          <p:cNvGrpSpPr/>
          <p:nvPr/>
        </p:nvGrpSpPr>
        <p:grpSpPr>
          <a:xfrm>
            <a:off x="1996632" y="4481114"/>
            <a:ext cx="578735" cy="671331"/>
            <a:chOff x="787078" y="1875099"/>
            <a:chExt cx="578735" cy="671331"/>
          </a:xfrm>
        </p:grpSpPr>
        <p:sp>
          <p:nvSpPr>
            <p:cNvPr id="16" name="Folded Corner 15">
              <a:extLst>
                <a:ext uri="{FF2B5EF4-FFF2-40B4-BE49-F238E27FC236}">
                  <a16:creationId xmlns:a16="http://schemas.microsoft.com/office/drawing/2014/main" id="{EC194BBA-D043-EB66-920C-BEF1A71757D9}"/>
                </a:ext>
              </a:extLst>
            </p:cNvPr>
            <p:cNvSpPr/>
            <p:nvPr/>
          </p:nvSpPr>
          <p:spPr>
            <a:xfrm>
              <a:off x="787078" y="1875099"/>
              <a:ext cx="578735" cy="671331"/>
            </a:xfrm>
            <a:prstGeom prst="foldedCorner">
              <a:avLst/>
            </a:prstGeom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E5541C0-6864-2C24-0400-561BDE75568B}"/>
                </a:ext>
              </a:extLst>
            </p:cNvPr>
            <p:cNvSpPr/>
            <p:nvPr/>
          </p:nvSpPr>
          <p:spPr>
            <a:xfrm>
              <a:off x="787078" y="1875099"/>
              <a:ext cx="578735" cy="17362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0ADA1EB-8E12-294A-DB27-D2ECFA56FF38}"/>
              </a:ext>
            </a:extLst>
          </p:cNvPr>
          <p:cNvGrpSpPr/>
          <p:nvPr/>
        </p:nvGrpSpPr>
        <p:grpSpPr>
          <a:xfrm>
            <a:off x="2127813" y="1626243"/>
            <a:ext cx="578735" cy="671331"/>
            <a:chOff x="787078" y="1875099"/>
            <a:chExt cx="578735" cy="671331"/>
          </a:xfrm>
        </p:grpSpPr>
        <p:sp>
          <p:nvSpPr>
            <p:cNvPr id="19" name="Folded Corner 18">
              <a:extLst>
                <a:ext uri="{FF2B5EF4-FFF2-40B4-BE49-F238E27FC236}">
                  <a16:creationId xmlns:a16="http://schemas.microsoft.com/office/drawing/2014/main" id="{0293DC85-DF8B-E3D4-AB78-2124A67FE1FA}"/>
                </a:ext>
              </a:extLst>
            </p:cNvPr>
            <p:cNvSpPr/>
            <p:nvPr/>
          </p:nvSpPr>
          <p:spPr>
            <a:xfrm>
              <a:off x="787078" y="1875099"/>
              <a:ext cx="578735" cy="671331"/>
            </a:xfrm>
            <a:prstGeom prst="foldedCorner">
              <a:avLst/>
            </a:prstGeom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A09F4090-8DAC-D661-3F5E-2A69C045321A}"/>
                </a:ext>
              </a:extLst>
            </p:cNvPr>
            <p:cNvSpPr/>
            <p:nvPr/>
          </p:nvSpPr>
          <p:spPr>
            <a:xfrm>
              <a:off x="787078" y="1875099"/>
              <a:ext cx="578735" cy="17362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4DBA8E5-2087-DDE0-6A52-C8ED0D5629DA}"/>
              </a:ext>
            </a:extLst>
          </p:cNvPr>
          <p:cNvGrpSpPr/>
          <p:nvPr/>
        </p:nvGrpSpPr>
        <p:grpSpPr>
          <a:xfrm>
            <a:off x="1549078" y="3030640"/>
            <a:ext cx="578735" cy="671331"/>
            <a:chOff x="787078" y="1875099"/>
            <a:chExt cx="578735" cy="671331"/>
          </a:xfrm>
        </p:grpSpPr>
        <p:sp>
          <p:nvSpPr>
            <p:cNvPr id="22" name="Folded Corner 21">
              <a:extLst>
                <a:ext uri="{FF2B5EF4-FFF2-40B4-BE49-F238E27FC236}">
                  <a16:creationId xmlns:a16="http://schemas.microsoft.com/office/drawing/2014/main" id="{79425B64-8F64-37BF-52E0-156B733F4783}"/>
                </a:ext>
              </a:extLst>
            </p:cNvPr>
            <p:cNvSpPr/>
            <p:nvPr/>
          </p:nvSpPr>
          <p:spPr>
            <a:xfrm>
              <a:off x="787078" y="1875099"/>
              <a:ext cx="578735" cy="671331"/>
            </a:xfrm>
            <a:prstGeom prst="foldedCorner">
              <a:avLst/>
            </a:prstGeom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7A65F38-3FEF-9025-F2B2-E0E29FC2DBDE}"/>
                </a:ext>
              </a:extLst>
            </p:cNvPr>
            <p:cNvSpPr/>
            <p:nvPr/>
          </p:nvSpPr>
          <p:spPr>
            <a:xfrm>
              <a:off x="787078" y="1875099"/>
              <a:ext cx="578735" cy="17362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8F206B1-C5A7-8131-BE17-2F6F715375C9}"/>
              </a:ext>
            </a:extLst>
          </p:cNvPr>
          <p:cNvGrpSpPr/>
          <p:nvPr/>
        </p:nvGrpSpPr>
        <p:grpSpPr>
          <a:xfrm>
            <a:off x="787077" y="3757697"/>
            <a:ext cx="578735" cy="671331"/>
            <a:chOff x="787078" y="1875099"/>
            <a:chExt cx="578735" cy="671331"/>
          </a:xfrm>
        </p:grpSpPr>
        <p:sp>
          <p:nvSpPr>
            <p:cNvPr id="25" name="Folded Corner 24">
              <a:extLst>
                <a:ext uri="{FF2B5EF4-FFF2-40B4-BE49-F238E27FC236}">
                  <a16:creationId xmlns:a16="http://schemas.microsoft.com/office/drawing/2014/main" id="{6992A40F-236A-2761-E956-00F122AAD6EC}"/>
                </a:ext>
              </a:extLst>
            </p:cNvPr>
            <p:cNvSpPr/>
            <p:nvPr/>
          </p:nvSpPr>
          <p:spPr>
            <a:xfrm>
              <a:off x="787078" y="1875099"/>
              <a:ext cx="578735" cy="671331"/>
            </a:xfrm>
            <a:prstGeom prst="foldedCorner">
              <a:avLst/>
            </a:prstGeom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433091AD-C325-A6AC-2137-B8C51A68D2A8}"/>
                </a:ext>
              </a:extLst>
            </p:cNvPr>
            <p:cNvSpPr/>
            <p:nvPr/>
          </p:nvSpPr>
          <p:spPr>
            <a:xfrm>
              <a:off x="787078" y="1875099"/>
              <a:ext cx="578735" cy="17362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6C2CF1B-A44D-F4A7-87A1-6E0BDDBADAF2}"/>
              </a:ext>
            </a:extLst>
          </p:cNvPr>
          <p:cNvGrpSpPr/>
          <p:nvPr/>
        </p:nvGrpSpPr>
        <p:grpSpPr>
          <a:xfrm>
            <a:off x="8675226" y="3199217"/>
            <a:ext cx="1520142" cy="1763361"/>
            <a:chOff x="787078" y="1875099"/>
            <a:chExt cx="578735" cy="671331"/>
          </a:xfrm>
        </p:grpSpPr>
        <p:sp>
          <p:nvSpPr>
            <p:cNvPr id="28" name="Folded Corner 27">
              <a:extLst>
                <a:ext uri="{FF2B5EF4-FFF2-40B4-BE49-F238E27FC236}">
                  <a16:creationId xmlns:a16="http://schemas.microsoft.com/office/drawing/2014/main" id="{73387FAC-77FB-0282-A9C5-E01DFF339532}"/>
                </a:ext>
              </a:extLst>
            </p:cNvPr>
            <p:cNvSpPr/>
            <p:nvPr/>
          </p:nvSpPr>
          <p:spPr>
            <a:xfrm>
              <a:off x="787078" y="1875099"/>
              <a:ext cx="578735" cy="671331"/>
            </a:xfrm>
            <a:prstGeom prst="foldedCorner">
              <a:avLst/>
            </a:prstGeom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H" dirty="0"/>
                <a:t>Aggregator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B086D1A6-D255-F8D9-2734-F5DC063C87E0}"/>
                </a:ext>
              </a:extLst>
            </p:cNvPr>
            <p:cNvSpPr/>
            <p:nvPr/>
          </p:nvSpPr>
          <p:spPr>
            <a:xfrm>
              <a:off x="787078" y="1875099"/>
              <a:ext cx="578735" cy="17362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D51F0C6-87A4-177E-38F9-1A290B14C107}"/>
              </a:ext>
            </a:extLst>
          </p:cNvPr>
          <p:cNvGrpSpPr/>
          <p:nvPr/>
        </p:nvGrpSpPr>
        <p:grpSpPr>
          <a:xfrm>
            <a:off x="5380297" y="5252542"/>
            <a:ext cx="578735" cy="671331"/>
            <a:chOff x="787078" y="1875099"/>
            <a:chExt cx="578735" cy="671331"/>
          </a:xfrm>
        </p:grpSpPr>
        <p:sp>
          <p:nvSpPr>
            <p:cNvPr id="37" name="Folded Corner 36">
              <a:extLst>
                <a:ext uri="{FF2B5EF4-FFF2-40B4-BE49-F238E27FC236}">
                  <a16:creationId xmlns:a16="http://schemas.microsoft.com/office/drawing/2014/main" id="{850A909E-36A1-1B5B-A06D-875F1BB0EEF8}"/>
                </a:ext>
              </a:extLst>
            </p:cNvPr>
            <p:cNvSpPr/>
            <p:nvPr/>
          </p:nvSpPr>
          <p:spPr>
            <a:xfrm>
              <a:off x="787078" y="1875099"/>
              <a:ext cx="578735" cy="671331"/>
            </a:xfrm>
            <a:prstGeom prst="foldedCorner">
              <a:avLst/>
            </a:prstGeom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C1E3D23F-260F-4C23-9A2B-D881335C0231}"/>
                </a:ext>
              </a:extLst>
            </p:cNvPr>
            <p:cNvSpPr/>
            <p:nvPr/>
          </p:nvSpPr>
          <p:spPr>
            <a:xfrm>
              <a:off x="787078" y="1875099"/>
              <a:ext cx="578735" cy="17362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cxnSp>
        <p:nvCxnSpPr>
          <p:cNvPr id="52" name="Curved Connector 51">
            <a:extLst>
              <a:ext uri="{FF2B5EF4-FFF2-40B4-BE49-F238E27FC236}">
                <a16:creationId xmlns:a16="http://schemas.microsoft.com/office/drawing/2014/main" id="{59488971-5125-B96D-B9BB-2D19C2DDC273}"/>
              </a:ext>
            </a:extLst>
          </p:cNvPr>
          <p:cNvCxnSpPr>
            <a:cxnSpLocks/>
            <a:stCxn id="43" idx="3"/>
            <a:endCxn id="28" idx="1"/>
          </p:cNvCxnSpPr>
          <p:nvPr/>
        </p:nvCxnSpPr>
        <p:spPr>
          <a:xfrm>
            <a:off x="7436735" y="1909822"/>
            <a:ext cx="1238491" cy="2171076"/>
          </a:xfrm>
          <a:prstGeom prst="curvedConnector3">
            <a:avLst>
              <a:gd name="adj1" fmla="val 50000"/>
            </a:avLst>
          </a:prstGeom>
          <a:ln w="31750">
            <a:solidFill>
              <a:schemeClr val="accent3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urved Connector 53">
            <a:extLst>
              <a:ext uri="{FF2B5EF4-FFF2-40B4-BE49-F238E27FC236}">
                <a16:creationId xmlns:a16="http://schemas.microsoft.com/office/drawing/2014/main" id="{694086A3-DEE1-E68D-5D06-C5D0EC8EA333}"/>
              </a:ext>
            </a:extLst>
          </p:cNvPr>
          <p:cNvCxnSpPr>
            <a:cxnSpLocks/>
            <a:stCxn id="31" idx="3"/>
            <a:endCxn id="28" idx="1"/>
          </p:cNvCxnSpPr>
          <p:nvPr/>
        </p:nvCxnSpPr>
        <p:spPr>
          <a:xfrm>
            <a:off x="6096000" y="2158678"/>
            <a:ext cx="2579226" cy="1922220"/>
          </a:xfrm>
          <a:prstGeom prst="curvedConnector3">
            <a:avLst>
              <a:gd name="adj1" fmla="val 50000"/>
            </a:avLst>
          </a:prstGeom>
          <a:ln w="31750">
            <a:solidFill>
              <a:schemeClr val="accent3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urved Connector 56">
            <a:extLst>
              <a:ext uri="{FF2B5EF4-FFF2-40B4-BE49-F238E27FC236}">
                <a16:creationId xmlns:a16="http://schemas.microsoft.com/office/drawing/2014/main" id="{9FD97717-1920-8627-526C-4D08CAC834F9}"/>
              </a:ext>
            </a:extLst>
          </p:cNvPr>
          <p:cNvCxnSpPr>
            <a:cxnSpLocks/>
            <a:stCxn id="34" idx="3"/>
            <a:endCxn id="28" idx="1"/>
          </p:cNvCxnSpPr>
          <p:nvPr/>
        </p:nvCxnSpPr>
        <p:spPr>
          <a:xfrm>
            <a:off x="7884289" y="3456755"/>
            <a:ext cx="790937" cy="624143"/>
          </a:xfrm>
          <a:prstGeom prst="curvedConnector3">
            <a:avLst>
              <a:gd name="adj1" fmla="val 50000"/>
            </a:avLst>
          </a:prstGeom>
          <a:ln w="31750">
            <a:solidFill>
              <a:schemeClr val="accent3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urved Connector 59">
            <a:extLst>
              <a:ext uri="{FF2B5EF4-FFF2-40B4-BE49-F238E27FC236}">
                <a16:creationId xmlns:a16="http://schemas.microsoft.com/office/drawing/2014/main" id="{C86C8E7D-F592-6B4C-95D4-32A37E0BC450}"/>
              </a:ext>
            </a:extLst>
          </p:cNvPr>
          <p:cNvCxnSpPr>
            <a:cxnSpLocks/>
            <a:stCxn id="46" idx="3"/>
            <a:endCxn id="28" idx="1"/>
          </p:cNvCxnSpPr>
          <p:nvPr/>
        </p:nvCxnSpPr>
        <p:spPr>
          <a:xfrm>
            <a:off x="6858000" y="3314219"/>
            <a:ext cx="1817226" cy="766679"/>
          </a:xfrm>
          <a:prstGeom prst="curvedConnector3">
            <a:avLst>
              <a:gd name="adj1" fmla="val 50000"/>
            </a:avLst>
          </a:prstGeom>
          <a:ln w="31750">
            <a:solidFill>
              <a:schemeClr val="accent3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urved Connector 62">
            <a:extLst>
              <a:ext uri="{FF2B5EF4-FFF2-40B4-BE49-F238E27FC236}">
                <a16:creationId xmlns:a16="http://schemas.microsoft.com/office/drawing/2014/main" id="{308CB82A-7F38-D10B-0A98-83BBA4130B1A}"/>
              </a:ext>
            </a:extLst>
          </p:cNvPr>
          <p:cNvCxnSpPr>
            <a:cxnSpLocks/>
            <a:stCxn id="49" idx="3"/>
            <a:endCxn id="28" idx="1"/>
          </p:cNvCxnSpPr>
          <p:nvPr/>
        </p:nvCxnSpPr>
        <p:spPr>
          <a:xfrm>
            <a:off x="6095999" y="4041276"/>
            <a:ext cx="2579227" cy="39622"/>
          </a:xfrm>
          <a:prstGeom prst="curvedConnector3">
            <a:avLst>
              <a:gd name="adj1" fmla="val 50000"/>
            </a:avLst>
          </a:prstGeom>
          <a:ln w="31750">
            <a:solidFill>
              <a:schemeClr val="accent3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urved Connector 65">
            <a:extLst>
              <a:ext uri="{FF2B5EF4-FFF2-40B4-BE49-F238E27FC236}">
                <a16:creationId xmlns:a16="http://schemas.microsoft.com/office/drawing/2014/main" id="{99AB22D4-9821-1DF0-B6DE-8FDB4125898C}"/>
              </a:ext>
            </a:extLst>
          </p:cNvPr>
          <p:cNvCxnSpPr>
            <a:cxnSpLocks/>
            <a:endCxn id="28" idx="1"/>
          </p:cNvCxnSpPr>
          <p:nvPr/>
        </p:nvCxnSpPr>
        <p:spPr>
          <a:xfrm flipV="1">
            <a:off x="7176304" y="4080898"/>
            <a:ext cx="1498922" cy="712027"/>
          </a:xfrm>
          <a:prstGeom prst="curvedConnector3">
            <a:avLst>
              <a:gd name="adj1" fmla="val 50000"/>
            </a:avLst>
          </a:prstGeom>
          <a:ln w="31750">
            <a:solidFill>
              <a:schemeClr val="accent3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urved Connector 68">
            <a:extLst>
              <a:ext uri="{FF2B5EF4-FFF2-40B4-BE49-F238E27FC236}">
                <a16:creationId xmlns:a16="http://schemas.microsoft.com/office/drawing/2014/main" id="{DEBEA544-27CF-2D60-A057-7BFAF5815DC4}"/>
              </a:ext>
            </a:extLst>
          </p:cNvPr>
          <p:cNvCxnSpPr>
            <a:cxnSpLocks/>
            <a:stCxn id="37" idx="3"/>
            <a:endCxn id="28" idx="1"/>
          </p:cNvCxnSpPr>
          <p:nvPr/>
        </p:nvCxnSpPr>
        <p:spPr>
          <a:xfrm flipV="1">
            <a:off x="5959032" y="4080898"/>
            <a:ext cx="2716194" cy="1507310"/>
          </a:xfrm>
          <a:prstGeom prst="curvedConnector3">
            <a:avLst>
              <a:gd name="adj1" fmla="val 50000"/>
            </a:avLst>
          </a:prstGeom>
          <a:ln w="31750">
            <a:solidFill>
              <a:schemeClr val="accent3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AF61FE7-1F92-24A2-8D59-C67789398B4F}"/>
              </a:ext>
            </a:extLst>
          </p:cNvPr>
          <p:cNvGrpSpPr/>
          <p:nvPr/>
        </p:nvGrpSpPr>
        <p:grpSpPr>
          <a:xfrm>
            <a:off x="5517265" y="1823012"/>
            <a:ext cx="578735" cy="671331"/>
            <a:chOff x="787078" y="1875099"/>
            <a:chExt cx="578735" cy="671331"/>
          </a:xfrm>
        </p:grpSpPr>
        <p:sp>
          <p:nvSpPr>
            <p:cNvPr id="31" name="Folded Corner 30">
              <a:extLst>
                <a:ext uri="{FF2B5EF4-FFF2-40B4-BE49-F238E27FC236}">
                  <a16:creationId xmlns:a16="http://schemas.microsoft.com/office/drawing/2014/main" id="{AA267DD5-CC6B-ED54-F065-A774E57FC1B7}"/>
                </a:ext>
              </a:extLst>
            </p:cNvPr>
            <p:cNvSpPr/>
            <p:nvPr/>
          </p:nvSpPr>
          <p:spPr>
            <a:xfrm>
              <a:off x="787078" y="1875099"/>
              <a:ext cx="578735" cy="671331"/>
            </a:xfrm>
            <a:prstGeom prst="foldedCorner">
              <a:avLst/>
            </a:prstGeom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5F9BECEA-9E78-B299-A10C-F3E95D173927}"/>
                </a:ext>
              </a:extLst>
            </p:cNvPr>
            <p:cNvSpPr/>
            <p:nvPr/>
          </p:nvSpPr>
          <p:spPr>
            <a:xfrm>
              <a:off x="787078" y="1875099"/>
              <a:ext cx="578735" cy="17362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17AA3E2-2AF1-D22B-5912-25A29B2BA745}"/>
              </a:ext>
            </a:extLst>
          </p:cNvPr>
          <p:cNvGrpSpPr/>
          <p:nvPr/>
        </p:nvGrpSpPr>
        <p:grpSpPr>
          <a:xfrm>
            <a:off x="7305554" y="3121089"/>
            <a:ext cx="578735" cy="671331"/>
            <a:chOff x="787078" y="1875099"/>
            <a:chExt cx="578735" cy="671331"/>
          </a:xfrm>
        </p:grpSpPr>
        <p:sp>
          <p:nvSpPr>
            <p:cNvPr id="34" name="Folded Corner 33">
              <a:extLst>
                <a:ext uri="{FF2B5EF4-FFF2-40B4-BE49-F238E27FC236}">
                  <a16:creationId xmlns:a16="http://schemas.microsoft.com/office/drawing/2014/main" id="{413D6630-D2EF-6F2A-FC0C-4CA20D4941D0}"/>
                </a:ext>
              </a:extLst>
            </p:cNvPr>
            <p:cNvSpPr/>
            <p:nvPr/>
          </p:nvSpPr>
          <p:spPr>
            <a:xfrm>
              <a:off x="787078" y="1875099"/>
              <a:ext cx="578735" cy="671331"/>
            </a:xfrm>
            <a:prstGeom prst="foldedCorner">
              <a:avLst/>
            </a:prstGeom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C2153092-4AC2-5849-D76A-D307A994354D}"/>
                </a:ext>
              </a:extLst>
            </p:cNvPr>
            <p:cNvSpPr/>
            <p:nvPr/>
          </p:nvSpPr>
          <p:spPr>
            <a:xfrm>
              <a:off x="787078" y="1875099"/>
              <a:ext cx="578735" cy="17362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289A09F2-A2A3-7DDB-C513-8C75EA81E93C}"/>
              </a:ext>
            </a:extLst>
          </p:cNvPr>
          <p:cNvGrpSpPr/>
          <p:nvPr/>
        </p:nvGrpSpPr>
        <p:grpSpPr>
          <a:xfrm>
            <a:off x="6726819" y="4429027"/>
            <a:ext cx="578735" cy="671331"/>
            <a:chOff x="787078" y="1875099"/>
            <a:chExt cx="578735" cy="671331"/>
          </a:xfrm>
        </p:grpSpPr>
        <p:sp>
          <p:nvSpPr>
            <p:cNvPr id="40" name="Folded Corner 39">
              <a:extLst>
                <a:ext uri="{FF2B5EF4-FFF2-40B4-BE49-F238E27FC236}">
                  <a16:creationId xmlns:a16="http://schemas.microsoft.com/office/drawing/2014/main" id="{D14FC7F0-956C-354B-D1D9-A7F010B10834}"/>
                </a:ext>
              </a:extLst>
            </p:cNvPr>
            <p:cNvSpPr/>
            <p:nvPr/>
          </p:nvSpPr>
          <p:spPr>
            <a:xfrm>
              <a:off x="787078" y="1875099"/>
              <a:ext cx="578735" cy="671331"/>
            </a:xfrm>
            <a:prstGeom prst="foldedCorner">
              <a:avLst/>
            </a:prstGeom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BA6E0BE1-5690-670A-9958-ADB8D4AED20E}"/>
                </a:ext>
              </a:extLst>
            </p:cNvPr>
            <p:cNvSpPr/>
            <p:nvPr/>
          </p:nvSpPr>
          <p:spPr>
            <a:xfrm>
              <a:off x="787078" y="1875099"/>
              <a:ext cx="578735" cy="17362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F2B19A85-6D1F-ACD0-2FF4-4B89C4DD9741}"/>
              </a:ext>
            </a:extLst>
          </p:cNvPr>
          <p:cNvGrpSpPr/>
          <p:nvPr/>
        </p:nvGrpSpPr>
        <p:grpSpPr>
          <a:xfrm>
            <a:off x="6858000" y="1574156"/>
            <a:ext cx="578735" cy="671331"/>
            <a:chOff x="787078" y="1875099"/>
            <a:chExt cx="578735" cy="671331"/>
          </a:xfrm>
        </p:grpSpPr>
        <p:sp>
          <p:nvSpPr>
            <p:cNvPr id="43" name="Folded Corner 42">
              <a:extLst>
                <a:ext uri="{FF2B5EF4-FFF2-40B4-BE49-F238E27FC236}">
                  <a16:creationId xmlns:a16="http://schemas.microsoft.com/office/drawing/2014/main" id="{E269A093-62EF-505C-68C1-AA56010ABDEE}"/>
                </a:ext>
              </a:extLst>
            </p:cNvPr>
            <p:cNvSpPr/>
            <p:nvPr/>
          </p:nvSpPr>
          <p:spPr>
            <a:xfrm>
              <a:off x="787078" y="1875099"/>
              <a:ext cx="578735" cy="671331"/>
            </a:xfrm>
            <a:prstGeom prst="foldedCorner">
              <a:avLst/>
            </a:prstGeom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2533CF8D-F13E-72E6-8BC3-E8B87AA54A0E}"/>
                </a:ext>
              </a:extLst>
            </p:cNvPr>
            <p:cNvSpPr/>
            <p:nvPr/>
          </p:nvSpPr>
          <p:spPr>
            <a:xfrm>
              <a:off x="787078" y="1875099"/>
              <a:ext cx="578735" cy="17362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EF1AA383-2ABA-F3F2-0EC1-BA544AEFAC5D}"/>
              </a:ext>
            </a:extLst>
          </p:cNvPr>
          <p:cNvGrpSpPr/>
          <p:nvPr/>
        </p:nvGrpSpPr>
        <p:grpSpPr>
          <a:xfrm>
            <a:off x="6279265" y="2978553"/>
            <a:ext cx="578735" cy="671331"/>
            <a:chOff x="787078" y="1875099"/>
            <a:chExt cx="578735" cy="671331"/>
          </a:xfrm>
        </p:grpSpPr>
        <p:sp>
          <p:nvSpPr>
            <p:cNvPr id="46" name="Folded Corner 45">
              <a:extLst>
                <a:ext uri="{FF2B5EF4-FFF2-40B4-BE49-F238E27FC236}">
                  <a16:creationId xmlns:a16="http://schemas.microsoft.com/office/drawing/2014/main" id="{7F645D6C-375F-7889-4575-A25F6C277F00}"/>
                </a:ext>
              </a:extLst>
            </p:cNvPr>
            <p:cNvSpPr/>
            <p:nvPr/>
          </p:nvSpPr>
          <p:spPr>
            <a:xfrm>
              <a:off x="787078" y="1875099"/>
              <a:ext cx="578735" cy="671331"/>
            </a:xfrm>
            <a:prstGeom prst="foldedCorner">
              <a:avLst/>
            </a:prstGeom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2D533870-F8F7-EE23-CF60-566CD87D5FF9}"/>
                </a:ext>
              </a:extLst>
            </p:cNvPr>
            <p:cNvSpPr/>
            <p:nvPr/>
          </p:nvSpPr>
          <p:spPr>
            <a:xfrm>
              <a:off x="787078" y="1875099"/>
              <a:ext cx="578735" cy="17362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F028DC7B-B938-7AD0-DB9C-EB4985A2CA1E}"/>
              </a:ext>
            </a:extLst>
          </p:cNvPr>
          <p:cNvGrpSpPr/>
          <p:nvPr/>
        </p:nvGrpSpPr>
        <p:grpSpPr>
          <a:xfrm>
            <a:off x="5517264" y="3705610"/>
            <a:ext cx="578735" cy="671331"/>
            <a:chOff x="787078" y="1875099"/>
            <a:chExt cx="578735" cy="671331"/>
          </a:xfrm>
        </p:grpSpPr>
        <p:sp>
          <p:nvSpPr>
            <p:cNvPr id="49" name="Folded Corner 48">
              <a:extLst>
                <a:ext uri="{FF2B5EF4-FFF2-40B4-BE49-F238E27FC236}">
                  <a16:creationId xmlns:a16="http://schemas.microsoft.com/office/drawing/2014/main" id="{1E8CB0C0-5BB4-CF57-6A3D-A67533201568}"/>
                </a:ext>
              </a:extLst>
            </p:cNvPr>
            <p:cNvSpPr/>
            <p:nvPr/>
          </p:nvSpPr>
          <p:spPr>
            <a:xfrm>
              <a:off x="787078" y="1875099"/>
              <a:ext cx="578735" cy="671331"/>
            </a:xfrm>
            <a:prstGeom prst="foldedCorner">
              <a:avLst/>
            </a:prstGeom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2B4301CA-D800-4C07-8C95-B06CB9A35132}"/>
                </a:ext>
              </a:extLst>
            </p:cNvPr>
            <p:cNvSpPr/>
            <p:nvPr/>
          </p:nvSpPr>
          <p:spPr>
            <a:xfrm>
              <a:off x="787078" y="1875099"/>
              <a:ext cx="578735" cy="17362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sp>
        <p:nvSpPr>
          <p:cNvPr id="74" name="Rectangle 73">
            <a:extLst>
              <a:ext uri="{FF2B5EF4-FFF2-40B4-BE49-F238E27FC236}">
                <a16:creationId xmlns:a16="http://schemas.microsoft.com/office/drawing/2014/main" id="{27519968-C5C2-CF9D-8F4E-62157493F0F0}"/>
              </a:ext>
            </a:extLst>
          </p:cNvPr>
          <p:cNvSpPr/>
          <p:nvPr/>
        </p:nvSpPr>
        <p:spPr>
          <a:xfrm>
            <a:off x="8806407" y="1426877"/>
            <a:ext cx="1817225" cy="671331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dirty="0"/>
              <a:t>Swagger</a:t>
            </a:r>
          </a:p>
        </p:txBody>
      </p:sp>
      <p:cxnSp>
        <p:nvCxnSpPr>
          <p:cNvPr id="75" name="Curved Connector 74">
            <a:extLst>
              <a:ext uri="{FF2B5EF4-FFF2-40B4-BE49-F238E27FC236}">
                <a16:creationId xmlns:a16="http://schemas.microsoft.com/office/drawing/2014/main" id="{EC005E9C-6C7F-7F6D-E19B-56EB8CFC917D}"/>
              </a:ext>
            </a:extLst>
          </p:cNvPr>
          <p:cNvCxnSpPr>
            <a:cxnSpLocks/>
            <a:stCxn id="29" idx="0"/>
            <a:endCxn id="74" idx="2"/>
          </p:cNvCxnSpPr>
          <p:nvPr/>
        </p:nvCxnSpPr>
        <p:spPr>
          <a:xfrm rot="5400000" flipH="1" flipV="1">
            <a:off x="9024654" y="2508852"/>
            <a:ext cx="1101009" cy="279723"/>
          </a:xfrm>
          <a:prstGeom prst="curvedConnector3">
            <a:avLst>
              <a:gd name="adj1" fmla="val 50000"/>
            </a:avLst>
          </a:prstGeom>
          <a:ln w="31750">
            <a:solidFill>
              <a:schemeClr val="accent3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B33E0D2F-9256-4672-6FAF-5A04A9415128}"/>
              </a:ext>
            </a:extLst>
          </p:cNvPr>
          <p:cNvSpPr txBox="1"/>
          <p:nvPr/>
        </p:nvSpPr>
        <p:spPr>
          <a:xfrm>
            <a:off x="10979952" y="1367267"/>
            <a:ext cx="95410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6000" dirty="0"/>
              <a:t>😊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207433F7-DEFC-7FB7-9132-3A6638ACE6D9}"/>
              </a:ext>
            </a:extLst>
          </p:cNvPr>
          <p:cNvSpPr txBox="1"/>
          <p:nvPr/>
        </p:nvSpPr>
        <p:spPr>
          <a:xfrm>
            <a:off x="3122113" y="1367267"/>
            <a:ext cx="95410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6000" dirty="0"/>
              <a:t>😐</a:t>
            </a:r>
          </a:p>
        </p:txBody>
      </p:sp>
      <p:sp>
        <p:nvSpPr>
          <p:cNvPr id="81" name="Right Arrow 80">
            <a:extLst>
              <a:ext uri="{FF2B5EF4-FFF2-40B4-BE49-F238E27FC236}">
                <a16:creationId xmlns:a16="http://schemas.microsoft.com/office/drawing/2014/main" id="{45530111-BFD9-0712-E281-CC339F0B14F9}"/>
              </a:ext>
            </a:extLst>
          </p:cNvPr>
          <p:cNvSpPr/>
          <p:nvPr/>
        </p:nvSpPr>
        <p:spPr>
          <a:xfrm>
            <a:off x="3854129" y="3132992"/>
            <a:ext cx="1090751" cy="1137957"/>
          </a:xfrm>
          <a:prstGeom prst="rightArrow">
            <a:avLst>
              <a:gd name="adj1" fmla="val 58137"/>
              <a:gd name="adj2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pic>
        <p:nvPicPr>
          <p:cNvPr id="83" name="Graphic 82" descr="Gauge with solid fill">
            <a:extLst>
              <a:ext uri="{FF2B5EF4-FFF2-40B4-BE49-F238E27FC236}">
                <a16:creationId xmlns:a16="http://schemas.microsoft.com/office/drawing/2014/main" id="{8A43AAF5-9401-F8CF-F9D4-46E09ED93F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59257" y="4616010"/>
            <a:ext cx="2347732" cy="2347732"/>
          </a:xfrm>
          <a:prstGeom prst="rect">
            <a:avLst/>
          </a:prstGeom>
        </p:spPr>
      </p:pic>
      <p:sp>
        <p:nvSpPr>
          <p:cNvPr id="84" name="TextBox 83">
            <a:extLst>
              <a:ext uri="{FF2B5EF4-FFF2-40B4-BE49-F238E27FC236}">
                <a16:creationId xmlns:a16="http://schemas.microsoft.com/office/drawing/2014/main" id="{1D5EFA39-C086-8306-E09D-A5F84ED1B6DE}"/>
              </a:ext>
            </a:extLst>
          </p:cNvPr>
          <p:cNvSpPr txBox="1"/>
          <p:nvPr/>
        </p:nvSpPr>
        <p:spPr>
          <a:xfrm>
            <a:off x="9719453" y="5189711"/>
            <a:ext cx="217727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400" dirty="0"/>
              <a:t>Toolbox «Energy Dashboard for everybody»</a:t>
            </a:r>
          </a:p>
        </p:txBody>
      </p:sp>
    </p:spTree>
    <p:extLst>
      <p:ext uri="{BB962C8B-B14F-4D97-AF65-F5344CB8AC3E}">
        <p14:creationId xmlns:p14="http://schemas.microsoft.com/office/powerpoint/2010/main" val="92981959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-Shape 5">
            <a:extLst>
              <a:ext uri="{FF2B5EF4-FFF2-40B4-BE49-F238E27FC236}">
                <a16:creationId xmlns:a16="http://schemas.microsoft.com/office/drawing/2014/main" id="{F830EFE3-B922-4A74-9A99-08FACF0080A3}"/>
              </a:ext>
            </a:extLst>
          </p:cNvPr>
          <p:cNvSpPr/>
          <p:nvPr/>
        </p:nvSpPr>
        <p:spPr>
          <a:xfrm rot="13500000">
            <a:off x="5191948" y="5282749"/>
            <a:ext cx="703686" cy="703697"/>
          </a:xfrm>
          <a:custGeom>
            <a:avLst/>
            <a:gdLst/>
            <a:ahLst/>
            <a:cxnLst/>
            <a:rect l="l" t="t" r="r" b="b"/>
            <a:pathLst>
              <a:path w="4214079" h="4214217">
                <a:moveTo>
                  <a:pt x="2520000" y="4214217"/>
                </a:moveTo>
                <a:lnTo>
                  <a:pt x="0" y="4214217"/>
                </a:lnTo>
                <a:lnTo>
                  <a:pt x="0" y="1693937"/>
                </a:lnTo>
                <a:lnTo>
                  <a:pt x="793346" y="1693937"/>
                </a:lnTo>
                <a:lnTo>
                  <a:pt x="793346" y="2402384"/>
                </a:lnTo>
                <a:lnTo>
                  <a:pt x="3195730" y="0"/>
                </a:lnTo>
                <a:lnTo>
                  <a:pt x="4214079" y="1018350"/>
                </a:lnTo>
                <a:lnTo>
                  <a:pt x="1830611" y="3401819"/>
                </a:lnTo>
                <a:lnTo>
                  <a:pt x="2520000" y="3401819"/>
                </a:lnTo>
                <a:close/>
              </a:path>
            </a:pathLst>
          </a:custGeom>
          <a:solidFill>
            <a:schemeClr val="tx1"/>
          </a:solidFill>
          <a:ln w="254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2" name="L-Shape 5">
            <a:extLst>
              <a:ext uri="{FF2B5EF4-FFF2-40B4-BE49-F238E27FC236}">
                <a16:creationId xmlns:a16="http://schemas.microsoft.com/office/drawing/2014/main" id="{821B12FD-1017-49CC-B78B-E77CA6D1D21D}"/>
              </a:ext>
            </a:extLst>
          </p:cNvPr>
          <p:cNvSpPr/>
          <p:nvPr/>
        </p:nvSpPr>
        <p:spPr>
          <a:xfrm rot="13500000">
            <a:off x="3362312" y="4706452"/>
            <a:ext cx="1171974" cy="1171992"/>
          </a:xfrm>
          <a:custGeom>
            <a:avLst/>
            <a:gdLst/>
            <a:ahLst/>
            <a:cxnLst/>
            <a:rect l="l" t="t" r="r" b="b"/>
            <a:pathLst>
              <a:path w="4214079" h="4214217">
                <a:moveTo>
                  <a:pt x="2520000" y="4214217"/>
                </a:moveTo>
                <a:lnTo>
                  <a:pt x="0" y="4214217"/>
                </a:lnTo>
                <a:lnTo>
                  <a:pt x="0" y="1693937"/>
                </a:lnTo>
                <a:lnTo>
                  <a:pt x="793346" y="1693937"/>
                </a:lnTo>
                <a:lnTo>
                  <a:pt x="793346" y="2402384"/>
                </a:lnTo>
                <a:lnTo>
                  <a:pt x="3195730" y="0"/>
                </a:lnTo>
                <a:lnTo>
                  <a:pt x="4214079" y="1018350"/>
                </a:lnTo>
                <a:lnTo>
                  <a:pt x="1830611" y="3401819"/>
                </a:lnTo>
                <a:lnTo>
                  <a:pt x="2520000" y="3401819"/>
                </a:lnTo>
                <a:close/>
              </a:path>
            </a:pathLst>
          </a:custGeom>
          <a:solidFill>
            <a:schemeClr val="tx1"/>
          </a:solidFill>
          <a:ln w="254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3" name="L-Shape 5">
            <a:extLst>
              <a:ext uri="{FF2B5EF4-FFF2-40B4-BE49-F238E27FC236}">
                <a16:creationId xmlns:a16="http://schemas.microsoft.com/office/drawing/2014/main" id="{13035C0C-DBC7-4443-BB26-73D6C54A310A}"/>
              </a:ext>
            </a:extLst>
          </p:cNvPr>
          <p:cNvSpPr/>
          <p:nvPr/>
        </p:nvSpPr>
        <p:spPr>
          <a:xfrm rot="13500000">
            <a:off x="3166994" y="3404989"/>
            <a:ext cx="886273" cy="886287"/>
          </a:xfrm>
          <a:custGeom>
            <a:avLst/>
            <a:gdLst/>
            <a:ahLst/>
            <a:cxnLst/>
            <a:rect l="l" t="t" r="r" b="b"/>
            <a:pathLst>
              <a:path w="4214079" h="4214217">
                <a:moveTo>
                  <a:pt x="2520000" y="4214217"/>
                </a:moveTo>
                <a:lnTo>
                  <a:pt x="0" y="4214217"/>
                </a:lnTo>
                <a:lnTo>
                  <a:pt x="0" y="1693937"/>
                </a:lnTo>
                <a:lnTo>
                  <a:pt x="793346" y="1693937"/>
                </a:lnTo>
                <a:lnTo>
                  <a:pt x="793346" y="2402384"/>
                </a:lnTo>
                <a:lnTo>
                  <a:pt x="3195730" y="0"/>
                </a:lnTo>
                <a:lnTo>
                  <a:pt x="4214079" y="1018350"/>
                </a:lnTo>
                <a:lnTo>
                  <a:pt x="1830611" y="3401819"/>
                </a:lnTo>
                <a:lnTo>
                  <a:pt x="2520000" y="3401819"/>
                </a:lnTo>
                <a:close/>
              </a:path>
            </a:pathLst>
          </a:custGeom>
          <a:solidFill>
            <a:schemeClr val="tx1"/>
          </a:solidFill>
          <a:ln w="254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4" name="L-Shape 5">
            <a:extLst>
              <a:ext uri="{FF2B5EF4-FFF2-40B4-BE49-F238E27FC236}">
                <a16:creationId xmlns:a16="http://schemas.microsoft.com/office/drawing/2014/main" id="{0D964443-35F8-486B-B1C9-8CBF30907A43}"/>
              </a:ext>
            </a:extLst>
          </p:cNvPr>
          <p:cNvSpPr/>
          <p:nvPr/>
        </p:nvSpPr>
        <p:spPr>
          <a:xfrm rot="13500000">
            <a:off x="9802445" y="3371514"/>
            <a:ext cx="509660" cy="509668"/>
          </a:xfrm>
          <a:custGeom>
            <a:avLst/>
            <a:gdLst/>
            <a:ahLst/>
            <a:cxnLst/>
            <a:rect l="l" t="t" r="r" b="b"/>
            <a:pathLst>
              <a:path w="4214079" h="4214217">
                <a:moveTo>
                  <a:pt x="2520000" y="4214217"/>
                </a:moveTo>
                <a:lnTo>
                  <a:pt x="0" y="4214217"/>
                </a:lnTo>
                <a:lnTo>
                  <a:pt x="0" y="1693937"/>
                </a:lnTo>
                <a:lnTo>
                  <a:pt x="793346" y="1693937"/>
                </a:lnTo>
                <a:lnTo>
                  <a:pt x="793346" y="2402384"/>
                </a:lnTo>
                <a:lnTo>
                  <a:pt x="3195730" y="0"/>
                </a:lnTo>
                <a:lnTo>
                  <a:pt x="4214079" y="1018350"/>
                </a:lnTo>
                <a:lnTo>
                  <a:pt x="1830611" y="3401819"/>
                </a:lnTo>
                <a:lnTo>
                  <a:pt x="2520000" y="3401819"/>
                </a:lnTo>
                <a:close/>
              </a:path>
            </a:pathLst>
          </a:custGeom>
          <a:solidFill>
            <a:schemeClr val="tx1"/>
          </a:solidFill>
          <a:ln w="254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5" name="L-Shape 5">
            <a:extLst>
              <a:ext uri="{FF2B5EF4-FFF2-40B4-BE49-F238E27FC236}">
                <a16:creationId xmlns:a16="http://schemas.microsoft.com/office/drawing/2014/main" id="{1C867950-49DF-4DB2-BC57-C10DBC6D902D}"/>
              </a:ext>
            </a:extLst>
          </p:cNvPr>
          <p:cNvSpPr/>
          <p:nvPr/>
        </p:nvSpPr>
        <p:spPr>
          <a:xfrm rot="13500000">
            <a:off x="2975844" y="1779461"/>
            <a:ext cx="703686" cy="703697"/>
          </a:xfrm>
          <a:custGeom>
            <a:avLst/>
            <a:gdLst/>
            <a:ahLst/>
            <a:cxnLst/>
            <a:rect l="l" t="t" r="r" b="b"/>
            <a:pathLst>
              <a:path w="4214079" h="4214217">
                <a:moveTo>
                  <a:pt x="2520000" y="4214217"/>
                </a:moveTo>
                <a:lnTo>
                  <a:pt x="0" y="4214217"/>
                </a:lnTo>
                <a:lnTo>
                  <a:pt x="0" y="1693937"/>
                </a:lnTo>
                <a:lnTo>
                  <a:pt x="793346" y="1693937"/>
                </a:lnTo>
                <a:lnTo>
                  <a:pt x="793346" y="2402384"/>
                </a:lnTo>
                <a:lnTo>
                  <a:pt x="3195730" y="0"/>
                </a:lnTo>
                <a:lnTo>
                  <a:pt x="4214079" y="1018350"/>
                </a:lnTo>
                <a:lnTo>
                  <a:pt x="1830611" y="3401819"/>
                </a:lnTo>
                <a:lnTo>
                  <a:pt x="2520000" y="3401819"/>
                </a:lnTo>
                <a:close/>
              </a:path>
            </a:pathLst>
          </a:custGeom>
          <a:solidFill>
            <a:schemeClr val="tx1"/>
          </a:solidFill>
          <a:ln w="254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6" name="L-Shape 5">
            <a:extLst>
              <a:ext uri="{FF2B5EF4-FFF2-40B4-BE49-F238E27FC236}">
                <a16:creationId xmlns:a16="http://schemas.microsoft.com/office/drawing/2014/main" id="{002A65B4-FE0E-4C42-B5B5-9BDA4EFCDB48}"/>
              </a:ext>
            </a:extLst>
          </p:cNvPr>
          <p:cNvSpPr/>
          <p:nvPr/>
        </p:nvSpPr>
        <p:spPr>
          <a:xfrm rot="13500000">
            <a:off x="1232796" y="3305905"/>
            <a:ext cx="509660" cy="509668"/>
          </a:xfrm>
          <a:custGeom>
            <a:avLst/>
            <a:gdLst/>
            <a:ahLst/>
            <a:cxnLst/>
            <a:rect l="l" t="t" r="r" b="b"/>
            <a:pathLst>
              <a:path w="4214079" h="4214217">
                <a:moveTo>
                  <a:pt x="2520000" y="4214217"/>
                </a:moveTo>
                <a:lnTo>
                  <a:pt x="0" y="4214217"/>
                </a:lnTo>
                <a:lnTo>
                  <a:pt x="0" y="1693937"/>
                </a:lnTo>
                <a:lnTo>
                  <a:pt x="793346" y="1693937"/>
                </a:lnTo>
                <a:lnTo>
                  <a:pt x="793346" y="2402384"/>
                </a:lnTo>
                <a:lnTo>
                  <a:pt x="3195730" y="0"/>
                </a:lnTo>
                <a:lnTo>
                  <a:pt x="4214079" y="1018350"/>
                </a:lnTo>
                <a:lnTo>
                  <a:pt x="1830611" y="3401819"/>
                </a:lnTo>
                <a:lnTo>
                  <a:pt x="2520000" y="3401819"/>
                </a:lnTo>
                <a:close/>
              </a:path>
            </a:pathLst>
          </a:custGeom>
          <a:solidFill>
            <a:schemeClr val="tx1"/>
          </a:solidFill>
          <a:ln w="254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7" name="L-Shape 5">
            <a:extLst>
              <a:ext uri="{FF2B5EF4-FFF2-40B4-BE49-F238E27FC236}">
                <a16:creationId xmlns:a16="http://schemas.microsoft.com/office/drawing/2014/main" id="{0B580D2D-346C-4938-86D2-B668775D0F9A}"/>
              </a:ext>
            </a:extLst>
          </p:cNvPr>
          <p:cNvSpPr/>
          <p:nvPr/>
        </p:nvSpPr>
        <p:spPr>
          <a:xfrm rot="13500000">
            <a:off x="8127500" y="3459323"/>
            <a:ext cx="703686" cy="703697"/>
          </a:xfrm>
          <a:custGeom>
            <a:avLst/>
            <a:gdLst/>
            <a:ahLst/>
            <a:cxnLst/>
            <a:rect l="l" t="t" r="r" b="b"/>
            <a:pathLst>
              <a:path w="4214079" h="4214217">
                <a:moveTo>
                  <a:pt x="2520000" y="4214217"/>
                </a:moveTo>
                <a:lnTo>
                  <a:pt x="0" y="4214217"/>
                </a:lnTo>
                <a:lnTo>
                  <a:pt x="0" y="1693937"/>
                </a:lnTo>
                <a:lnTo>
                  <a:pt x="793346" y="1693937"/>
                </a:lnTo>
                <a:lnTo>
                  <a:pt x="793346" y="2402384"/>
                </a:lnTo>
                <a:lnTo>
                  <a:pt x="3195730" y="0"/>
                </a:lnTo>
                <a:lnTo>
                  <a:pt x="4214079" y="1018350"/>
                </a:lnTo>
                <a:lnTo>
                  <a:pt x="1830611" y="3401819"/>
                </a:lnTo>
                <a:lnTo>
                  <a:pt x="2520000" y="3401819"/>
                </a:lnTo>
                <a:close/>
              </a:path>
            </a:pathLst>
          </a:custGeom>
          <a:solidFill>
            <a:schemeClr val="tx1"/>
          </a:solidFill>
          <a:ln w="254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0" name="L-Shape 5">
            <a:extLst>
              <a:ext uri="{FF2B5EF4-FFF2-40B4-BE49-F238E27FC236}">
                <a16:creationId xmlns:a16="http://schemas.microsoft.com/office/drawing/2014/main" id="{C14E3D57-EB2E-4DD2-BAC9-D802F0F7A077}"/>
              </a:ext>
            </a:extLst>
          </p:cNvPr>
          <p:cNvSpPr/>
          <p:nvPr/>
        </p:nvSpPr>
        <p:spPr>
          <a:xfrm rot="13500000">
            <a:off x="2179354" y="2617259"/>
            <a:ext cx="703686" cy="703697"/>
          </a:xfrm>
          <a:custGeom>
            <a:avLst/>
            <a:gdLst/>
            <a:ahLst/>
            <a:cxnLst/>
            <a:rect l="l" t="t" r="r" b="b"/>
            <a:pathLst>
              <a:path w="4214079" h="4214217">
                <a:moveTo>
                  <a:pt x="2520000" y="4214217"/>
                </a:moveTo>
                <a:lnTo>
                  <a:pt x="0" y="4214217"/>
                </a:lnTo>
                <a:lnTo>
                  <a:pt x="0" y="1693937"/>
                </a:lnTo>
                <a:lnTo>
                  <a:pt x="793346" y="1693937"/>
                </a:lnTo>
                <a:lnTo>
                  <a:pt x="793346" y="2402384"/>
                </a:lnTo>
                <a:lnTo>
                  <a:pt x="3195730" y="0"/>
                </a:lnTo>
                <a:lnTo>
                  <a:pt x="4214079" y="1018350"/>
                </a:lnTo>
                <a:lnTo>
                  <a:pt x="1830611" y="3401819"/>
                </a:lnTo>
                <a:lnTo>
                  <a:pt x="2520000" y="3401819"/>
                </a:lnTo>
                <a:close/>
              </a:path>
            </a:pathLst>
          </a:custGeom>
          <a:solidFill>
            <a:schemeClr val="tx1"/>
          </a:solidFill>
          <a:ln w="254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1" name="L-Shape 5">
            <a:extLst>
              <a:ext uri="{FF2B5EF4-FFF2-40B4-BE49-F238E27FC236}">
                <a16:creationId xmlns:a16="http://schemas.microsoft.com/office/drawing/2014/main" id="{38D08DAE-8896-45C0-8CF4-78867C73F27E}"/>
              </a:ext>
            </a:extLst>
          </p:cNvPr>
          <p:cNvSpPr/>
          <p:nvPr/>
        </p:nvSpPr>
        <p:spPr>
          <a:xfrm rot="13500000">
            <a:off x="3079672" y="1631359"/>
            <a:ext cx="2648198" cy="2648240"/>
          </a:xfrm>
          <a:custGeom>
            <a:avLst/>
            <a:gdLst/>
            <a:ahLst/>
            <a:cxnLst/>
            <a:rect l="l" t="t" r="r" b="b"/>
            <a:pathLst>
              <a:path w="4214079" h="4214217">
                <a:moveTo>
                  <a:pt x="2520000" y="4214217"/>
                </a:moveTo>
                <a:lnTo>
                  <a:pt x="0" y="4214217"/>
                </a:lnTo>
                <a:lnTo>
                  <a:pt x="0" y="1693937"/>
                </a:lnTo>
                <a:lnTo>
                  <a:pt x="793346" y="1693937"/>
                </a:lnTo>
                <a:lnTo>
                  <a:pt x="793346" y="2402384"/>
                </a:lnTo>
                <a:lnTo>
                  <a:pt x="3195730" y="0"/>
                </a:lnTo>
                <a:lnTo>
                  <a:pt x="4214079" y="1018350"/>
                </a:lnTo>
                <a:lnTo>
                  <a:pt x="1830611" y="3401819"/>
                </a:lnTo>
                <a:lnTo>
                  <a:pt x="2520000" y="3401819"/>
                </a:lnTo>
                <a:close/>
              </a:path>
            </a:pathLst>
          </a:custGeom>
          <a:solidFill>
            <a:schemeClr val="tx1"/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2" name="L-Shape 5">
            <a:extLst>
              <a:ext uri="{FF2B5EF4-FFF2-40B4-BE49-F238E27FC236}">
                <a16:creationId xmlns:a16="http://schemas.microsoft.com/office/drawing/2014/main" id="{AEB0E4A9-F047-4756-B59C-41AD9508C275}"/>
              </a:ext>
            </a:extLst>
          </p:cNvPr>
          <p:cNvSpPr/>
          <p:nvPr/>
        </p:nvSpPr>
        <p:spPr>
          <a:xfrm rot="13500000">
            <a:off x="7461404" y="1606807"/>
            <a:ext cx="2293471" cy="2293507"/>
          </a:xfrm>
          <a:custGeom>
            <a:avLst/>
            <a:gdLst/>
            <a:ahLst/>
            <a:cxnLst/>
            <a:rect l="l" t="t" r="r" b="b"/>
            <a:pathLst>
              <a:path w="4214079" h="4214217">
                <a:moveTo>
                  <a:pt x="2520000" y="4214217"/>
                </a:moveTo>
                <a:lnTo>
                  <a:pt x="0" y="4214217"/>
                </a:lnTo>
                <a:lnTo>
                  <a:pt x="0" y="1693937"/>
                </a:lnTo>
                <a:lnTo>
                  <a:pt x="793346" y="1693937"/>
                </a:lnTo>
                <a:lnTo>
                  <a:pt x="793346" y="2402384"/>
                </a:lnTo>
                <a:lnTo>
                  <a:pt x="3195730" y="0"/>
                </a:lnTo>
                <a:lnTo>
                  <a:pt x="4214079" y="1018350"/>
                </a:lnTo>
                <a:lnTo>
                  <a:pt x="1830611" y="3401819"/>
                </a:lnTo>
                <a:lnTo>
                  <a:pt x="2520000" y="3401819"/>
                </a:lnTo>
                <a:close/>
              </a:path>
            </a:pathLst>
          </a:custGeom>
          <a:solidFill>
            <a:schemeClr val="tx1"/>
          </a:solidFill>
          <a:ln w="508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3" name="L-Shape 5">
            <a:extLst>
              <a:ext uri="{FF2B5EF4-FFF2-40B4-BE49-F238E27FC236}">
                <a16:creationId xmlns:a16="http://schemas.microsoft.com/office/drawing/2014/main" id="{7433F2C7-6127-4BE8-BF4F-8940C85065C3}"/>
              </a:ext>
            </a:extLst>
          </p:cNvPr>
          <p:cNvSpPr/>
          <p:nvPr/>
        </p:nvSpPr>
        <p:spPr>
          <a:xfrm rot="13500000">
            <a:off x="8089614" y="3748807"/>
            <a:ext cx="2648198" cy="2648240"/>
          </a:xfrm>
          <a:custGeom>
            <a:avLst/>
            <a:gdLst/>
            <a:ahLst/>
            <a:cxnLst/>
            <a:rect l="l" t="t" r="r" b="b"/>
            <a:pathLst>
              <a:path w="4214079" h="4214217">
                <a:moveTo>
                  <a:pt x="2520000" y="4214217"/>
                </a:moveTo>
                <a:lnTo>
                  <a:pt x="0" y="4214217"/>
                </a:lnTo>
                <a:lnTo>
                  <a:pt x="0" y="1693937"/>
                </a:lnTo>
                <a:lnTo>
                  <a:pt x="793346" y="1693937"/>
                </a:lnTo>
                <a:lnTo>
                  <a:pt x="793346" y="2402384"/>
                </a:lnTo>
                <a:lnTo>
                  <a:pt x="3195730" y="0"/>
                </a:lnTo>
                <a:lnTo>
                  <a:pt x="4214079" y="1018350"/>
                </a:lnTo>
                <a:lnTo>
                  <a:pt x="1830611" y="3401819"/>
                </a:lnTo>
                <a:lnTo>
                  <a:pt x="2520000" y="3401819"/>
                </a:lnTo>
                <a:close/>
              </a:path>
            </a:pathLst>
          </a:custGeom>
          <a:solidFill>
            <a:schemeClr val="tx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4" name="L-Shape 5">
            <a:extLst>
              <a:ext uri="{FF2B5EF4-FFF2-40B4-BE49-F238E27FC236}">
                <a16:creationId xmlns:a16="http://schemas.microsoft.com/office/drawing/2014/main" id="{A61C70E8-4AEC-4D6C-A873-1F38BF25EB71}"/>
              </a:ext>
            </a:extLst>
          </p:cNvPr>
          <p:cNvSpPr/>
          <p:nvPr/>
        </p:nvSpPr>
        <p:spPr>
          <a:xfrm rot="13500000">
            <a:off x="4670521" y="2885102"/>
            <a:ext cx="3125471" cy="3125520"/>
          </a:xfrm>
          <a:custGeom>
            <a:avLst/>
            <a:gdLst/>
            <a:ahLst/>
            <a:cxnLst/>
            <a:rect l="l" t="t" r="r" b="b"/>
            <a:pathLst>
              <a:path w="4214079" h="4214217">
                <a:moveTo>
                  <a:pt x="2520000" y="4214217"/>
                </a:moveTo>
                <a:lnTo>
                  <a:pt x="0" y="4214217"/>
                </a:lnTo>
                <a:lnTo>
                  <a:pt x="0" y="1693937"/>
                </a:lnTo>
                <a:lnTo>
                  <a:pt x="793346" y="1693937"/>
                </a:lnTo>
                <a:lnTo>
                  <a:pt x="793346" y="2402384"/>
                </a:lnTo>
                <a:lnTo>
                  <a:pt x="3195730" y="0"/>
                </a:lnTo>
                <a:lnTo>
                  <a:pt x="4214079" y="1018350"/>
                </a:lnTo>
                <a:lnTo>
                  <a:pt x="1830611" y="3401819"/>
                </a:lnTo>
                <a:lnTo>
                  <a:pt x="2520000" y="3401819"/>
                </a:lnTo>
                <a:close/>
              </a:path>
            </a:pathLst>
          </a:custGeom>
          <a:solidFill>
            <a:schemeClr val="tx1"/>
          </a:solidFill>
          <a:ln w="508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5" name="L-Shape 5">
            <a:extLst>
              <a:ext uri="{FF2B5EF4-FFF2-40B4-BE49-F238E27FC236}">
                <a16:creationId xmlns:a16="http://schemas.microsoft.com/office/drawing/2014/main" id="{CE18C212-9C77-4D8A-B71A-7C45A5751C36}"/>
              </a:ext>
            </a:extLst>
          </p:cNvPr>
          <p:cNvSpPr/>
          <p:nvPr/>
        </p:nvSpPr>
        <p:spPr>
          <a:xfrm rot="13500000">
            <a:off x="1042019" y="3732717"/>
            <a:ext cx="2293471" cy="2293507"/>
          </a:xfrm>
          <a:custGeom>
            <a:avLst/>
            <a:gdLst/>
            <a:ahLst/>
            <a:cxnLst/>
            <a:rect l="l" t="t" r="r" b="b"/>
            <a:pathLst>
              <a:path w="4214079" h="4214217">
                <a:moveTo>
                  <a:pt x="2520000" y="4214217"/>
                </a:moveTo>
                <a:lnTo>
                  <a:pt x="0" y="4214217"/>
                </a:lnTo>
                <a:lnTo>
                  <a:pt x="0" y="1693937"/>
                </a:lnTo>
                <a:lnTo>
                  <a:pt x="793346" y="1693937"/>
                </a:lnTo>
                <a:lnTo>
                  <a:pt x="793346" y="2402384"/>
                </a:lnTo>
                <a:lnTo>
                  <a:pt x="3195730" y="0"/>
                </a:lnTo>
                <a:lnTo>
                  <a:pt x="4214079" y="1018350"/>
                </a:lnTo>
                <a:lnTo>
                  <a:pt x="1830611" y="3401819"/>
                </a:lnTo>
                <a:lnTo>
                  <a:pt x="2520000" y="3401819"/>
                </a:lnTo>
                <a:close/>
              </a:path>
            </a:pathLst>
          </a:custGeom>
          <a:solidFill>
            <a:schemeClr val="tx1"/>
          </a:solidFill>
          <a:ln w="508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E80637-2999-481F-97FF-DD5F42214A65}"/>
              </a:ext>
            </a:extLst>
          </p:cNvPr>
          <p:cNvSpPr txBox="1"/>
          <p:nvPr/>
        </p:nvSpPr>
        <p:spPr>
          <a:xfrm>
            <a:off x="3100485" y="2632314"/>
            <a:ext cx="19893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Get a modern PowerPoint  Presentation that is beautifully designed.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5861D6-2E83-4948-A6BE-E0BAE466BAC6}"/>
              </a:ext>
            </a:extLst>
          </p:cNvPr>
          <p:cNvSpPr txBox="1"/>
          <p:nvPr/>
        </p:nvSpPr>
        <p:spPr>
          <a:xfrm>
            <a:off x="5048475" y="2699568"/>
            <a:ext cx="9112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</a:rPr>
              <a:t>Text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itchFamily="34" charset="0"/>
              <a:cs typeface="Calibri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5E00DC-20A5-4574-BCD9-F034A2FDEE4C}"/>
              </a:ext>
            </a:extLst>
          </p:cNvPr>
          <p:cNvSpPr txBox="1"/>
          <p:nvPr/>
        </p:nvSpPr>
        <p:spPr>
          <a:xfrm>
            <a:off x="7493563" y="2525682"/>
            <a:ext cx="16561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Get a modern Power Point  Presentation.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E022F5-F8FA-4507-99E4-5A11B00C57B9}"/>
              </a:ext>
            </a:extLst>
          </p:cNvPr>
          <p:cNvSpPr txBox="1"/>
          <p:nvPr/>
        </p:nvSpPr>
        <p:spPr>
          <a:xfrm>
            <a:off x="9083170" y="2495658"/>
            <a:ext cx="9741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</a:rPr>
              <a:t>Text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itchFamily="34" charset="0"/>
              <a:cs typeface="Calibri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7652DB-62F9-41D2-A280-0EFC1818193E}"/>
              </a:ext>
            </a:extLst>
          </p:cNvPr>
          <p:cNvSpPr txBox="1"/>
          <p:nvPr/>
        </p:nvSpPr>
        <p:spPr>
          <a:xfrm>
            <a:off x="8110428" y="4749762"/>
            <a:ext cx="19893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Get a modern PowerPoint  Presentation that is beautifully designed.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4F77E2F-0988-4197-BC78-C1990EE0A6F3}"/>
              </a:ext>
            </a:extLst>
          </p:cNvPr>
          <p:cNvSpPr txBox="1"/>
          <p:nvPr/>
        </p:nvSpPr>
        <p:spPr>
          <a:xfrm>
            <a:off x="10058418" y="4817016"/>
            <a:ext cx="9112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</a:rPr>
              <a:t>Text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03CAF90-BEBD-425C-831F-4B573585243A}"/>
              </a:ext>
            </a:extLst>
          </p:cNvPr>
          <p:cNvSpPr txBox="1"/>
          <p:nvPr/>
        </p:nvSpPr>
        <p:spPr>
          <a:xfrm>
            <a:off x="4698180" y="4117086"/>
            <a:ext cx="19893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Get a modern PowerPoint  Presentation that is beautifully designed.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C7EA5EE-BA90-48D4-A363-EF0B65B78A81}"/>
              </a:ext>
            </a:extLst>
          </p:cNvPr>
          <p:cNvSpPr txBox="1"/>
          <p:nvPr/>
        </p:nvSpPr>
        <p:spPr>
          <a:xfrm>
            <a:off x="6759544" y="4178640"/>
            <a:ext cx="13343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</a:rPr>
              <a:t>Text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B66AC6A-115B-40AA-81E6-AA79927B9A67}"/>
              </a:ext>
            </a:extLst>
          </p:cNvPr>
          <p:cNvSpPr txBox="1"/>
          <p:nvPr/>
        </p:nvSpPr>
        <p:spPr>
          <a:xfrm>
            <a:off x="1074178" y="4651592"/>
            <a:ext cx="16561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Get a modern Power Point  Presentation.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C5D07DE-D64E-422B-919A-1CAB2B9FE072}"/>
              </a:ext>
            </a:extLst>
          </p:cNvPr>
          <p:cNvSpPr txBox="1"/>
          <p:nvPr/>
        </p:nvSpPr>
        <p:spPr>
          <a:xfrm>
            <a:off x="2663785" y="4621568"/>
            <a:ext cx="9741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</a:rPr>
              <a:t>Text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604970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38F3F7E-C344-4C70-8B6B-96A40F7D9A2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804A223-7F21-463F-891B-21B45AD3B891}"/>
              </a:ext>
            </a:extLst>
          </p:cNvPr>
          <p:cNvSpPr/>
          <p:nvPr/>
        </p:nvSpPr>
        <p:spPr>
          <a:xfrm>
            <a:off x="219075" y="276225"/>
            <a:ext cx="11744325" cy="6305550"/>
          </a:xfrm>
          <a:custGeom>
            <a:avLst/>
            <a:gdLst>
              <a:gd name="connsiteX0" fmla="*/ 0 w 11744325"/>
              <a:gd name="connsiteY0" fmla="*/ 0 h 6305550"/>
              <a:gd name="connsiteX1" fmla="*/ 5923894 w 11744325"/>
              <a:gd name="connsiteY1" fmla="*/ 0 h 6305550"/>
              <a:gd name="connsiteX2" fmla="*/ 5846093 w 11744325"/>
              <a:gd name="connsiteY2" fmla="*/ 83359 h 6305550"/>
              <a:gd name="connsiteX3" fmla="*/ 83359 w 11744325"/>
              <a:gd name="connsiteY3" fmla="*/ 83359 h 6305550"/>
              <a:gd name="connsiteX4" fmla="*/ 83359 w 11744325"/>
              <a:gd name="connsiteY4" fmla="*/ 6222191 h 6305550"/>
              <a:gd name="connsiteX5" fmla="*/ 11660966 w 11744325"/>
              <a:gd name="connsiteY5" fmla="*/ 6222191 h 6305550"/>
              <a:gd name="connsiteX6" fmla="*/ 11660966 w 11744325"/>
              <a:gd name="connsiteY6" fmla="*/ 83359 h 6305550"/>
              <a:gd name="connsiteX7" fmla="*/ 11637315 w 11744325"/>
              <a:gd name="connsiteY7" fmla="*/ 83359 h 6305550"/>
              <a:gd name="connsiteX8" fmla="*/ 11715117 w 11744325"/>
              <a:gd name="connsiteY8" fmla="*/ 0 h 6305550"/>
              <a:gd name="connsiteX9" fmla="*/ 11744325 w 11744325"/>
              <a:gd name="connsiteY9" fmla="*/ 0 h 6305550"/>
              <a:gd name="connsiteX10" fmla="*/ 11744325 w 11744325"/>
              <a:gd name="connsiteY10" fmla="*/ 6305550 h 6305550"/>
              <a:gd name="connsiteX11" fmla="*/ 0 w 11744325"/>
              <a:gd name="connsiteY11" fmla="*/ 6305550 h 6305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744325" h="6305550">
                <a:moveTo>
                  <a:pt x="0" y="0"/>
                </a:moveTo>
                <a:lnTo>
                  <a:pt x="5923894" y="0"/>
                </a:lnTo>
                <a:lnTo>
                  <a:pt x="5846093" y="83359"/>
                </a:lnTo>
                <a:lnTo>
                  <a:pt x="83359" y="83359"/>
                </a:lnTo>
                <a:lnTo>
                  <a:pt x="83359" y="6222191"/>
                </a:lnTo>
                <a:lnTo>
                  <a:pt x="11660966" y="6222191"/>
                </a:lnTo>
                <a:lnTo>
                  <a:pt x="11660966" y="83359"/>
                </a:lnTo>
                <a:lnTo>
                  <a:pt x="11637315" y="83359"/>
                </a:lnTo>
                <a:lnTo>
                  <a:pt x="11715117" y="0"/>
                </a:lnTo>
                <a:lnTo>
                  <a:pt x="11744325" y="0"/>
                </a:lnTo>
                <a:lnTo>
                  <a:pt x="11744325" y="6305550"/>
                </a:lnTo>
                <a:lnTo>
                  <a:pt x="0" y="630555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6104E5F8-AD22-49D9-AD28-F0A230FD8B5A}"/>
              </a:ext>
            </a:extLst>
          </p:cNvPr>
          <p:cNvSpPr/>
          <p:nvPr/>
        </p:nvSpPr>
        <p:spPr>
          <a:xfrm>
            <a:off x="6743716" y="4284404"/>
            <a:ext cx="4752528" cy="7589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804AED31-BF5E-40BD-B453-B1A1A985761E}"/>
              </a:ext>
            </a:extLst>
          </p:cNvPr>
          <p:cNvSpPr txBox="1">
            <a:spLocks/>
          </p:cNvSpPr>
          <p:nvPr/>
        </p:nvSpPr>
        <p:spPr>
          <a:xfrm>
            <a:off x="6755176" y="4284404"/>
            <a:ext cx="4209206" cy="758924"/>
          </a:xfrm>
          <a:prstGeom prst="rect">
            <a:avLst/>
          </a:prstGeom>
        </p:spPr>
        <p:txBody>
          <a:bodyPr lIns="216000" tIns="72000" rIns="216000" bIns="72000"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j-cs"/>
              </a:rPr>
              <a:t>Portfolio</a:t>
            </a:r>
            <a:endParaRPr kumimoji="0" lang="en-US" altLang="ko-KR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59B8CFD-91CE-4303-B38F-F679C47F4215}"/>
              </a:ext>
            </a:extLst>
          </p:cNvPr>
          <p:cNvSpPr/>
          <p:nvPr/>
        </p:nvSpPr>
        <p:spPr>
          <a:xfrm>
            <a:off x="6743716" y="5109656"/>
            <a:ext cx="4752528" cy="7589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AB2FDA6E-237B-4DCF-AD07-51DBF19BAB00}"/>
              </a:ext>
            </a:extLst>
          </p:cNvPr>
          <p:cNvSpPr txBox="1">
            <a:spLocks/>
          </p:cNvSpPr>
          <p:nvPr/>
        </p:nvSpPr>
        <p:spPr>
          <a:xfrm>
            <a:off x="6755176" y="5109656"/>
            <a:ext cx="4209206" cy="758924"/>
          </a:xfrm>
          <a:prstGeom prst="rect">
            <a:avLst/>
          </a:prstGeom>
        </p:spPr>
        <p:txBody>
          <a:bodyPr lIns="216000" tIns="72000" rIns="216000" bIns="72000"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Presentation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2C87FAF-1764-4011-B7B9-FF8EB0F9B171}"/>
              </a:ext>
            </a:extLst>
          </p:cNvPr>
          <p:cNvSpPr txBox="1"/>
          <p:nvPr/>
        </p:nvSpPr>
        <p:spPr>
          <a:xfrm>
            <a:off x="658973" y="980747"/>
            <a:ext cx="39887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srgbClr val="F2AC30"/>
                </a:solidFill>
                <a:effectLst/>
                <a:uLnTx/>
                <a:uFillTx/>
                <a:latin typeface="Arial"/>
                <a:cs typeface="Arial" pitchFamily="34" charset="0"/>
              </a:rPr>
              <a:t>NO.1 Presentation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F2AC30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EB145CF-ED15-4C2B-A798-46E1B0A0E70E}"/>
              </a:ext>
            </a:extLst>
          </p:cNvPr>
          <p:cNvSpPr txBox="1"/>
          <p:nvPr/>
        </p:nvSpPr>
        <p:spPr>
          <a:xfrm>
            <a:off x="658973" y="642064"/>
            <a:ext cx="39887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Modern  PowerPoint  Presentation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9F2259C-6114-4DA3-9AE9-8DA0CFEE964C}"/>
              </a:ext>
            </a:extLst>
          </p:cNvPr>
          <p:cNvSpPr txBox="1"/>
          <p:nvPr/>
        </p:nvSpPr>
        <p:spPr>
          <a:xfrm>
            <a:off x="744698" y="1780192"/>
            <a:ext cx="2246152" cy="2154436"/>
          </a:xfrm>
          <a:prstGeom prst="rect">
            <a:avLst/>
          </a:prstGeom>
          <a:noFill/>
        </p:spPr>
        <p:txBody>
          <a:bodyPr wrap="square" lIns="36000" tIns="0" rIns="36000" bIns="0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We Create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Quality Professional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PPT Designed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61881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8" presetClass="entr" presetSubtype="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8" presetClass="entr" presetSubtype="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  <p:bldP spid="13" grpId="0" animBg="1"/>
      <p:bldP spid="14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6038E67-5CEB-471A-8E35-FC75498681CA}"/>
              </a:ext>
            </a:extLst>
          </p:cNvPr>
          <p:cNvSpPr/>
          <p:nvPr/>
        </p:nvSpPr>
        <p:spPr>
          <a:xfrm>
            <a:off x="6102676" y="1811216"/>
            <a:ext cx="6089323" cy="9417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1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j-ea"/>
              <a:cs typeface="+mn-cs"/>
            </a:endParaRPr>
          </a:p>
        </p:txBody>
      </p:sp>
      <p:sp>
        <p:nvSpPr>
          <p:cNvPr id="4" name="Isosceles Triangle 26">
            <a:extLst>
              <a:ext uri="{FF2B5EF4-FFF2-40B4-BE49-F238E27FC236}">
                <a16:creationId xmlns:a16="http://schemas.microsoft.com/office/drawing/2014/main" id="{71E08C6E-3FD4-42DE-8F78-B9F16AEBBFD9}"/>
              </a:ext>
            </a:extLst>
          </p:cNvPr>
          <p:cNvSpPr/>
          <p:nvPr/>
        </p:nvSpPr>
        <p:spPr>
          <a:xfrm rot="16200000">
            <a:off x="4322378" y="2065721"/>
            <a:ext cx="2036677" cy="1527661"/>
          </a:xfrm>
          <a:custGeom>
            <a:avLst/>
            <a:gdLst>
              <a:gd name="connsiteX0" fmla="*/ 0 w 1008000"/>
              <a:gd name="connsiteY0" fmla="*/ 1096600 h 1096600"/>
              <a:gd name="connsiteX1" fmla="*/ 131856 w 1008000"/>
              <a:gd name="connsiteY1" fmla="*/ 0 h 1096600"/>
              <a:gd name="connsiteX2" fmla="*/ 1008000 w 1008000"/>
              <a:gd name="connsiteY2" fmla="*/ 1096600 h 1096600"/>
              <a:gd name="connsiteX3" fmla="*/ 0 w 1008000"/>
              <a:gd name="connsiteY3" fmla="*/ 1096600 h 1096600"/>
              <a:gd name="connsiteX0" fmla="*/ 1197213 w 2205213"/>
              <a:gd name="connsiteY0" fmla="*/ 1064702 h 1064702"/>
              <a:gd name="connsiteX1" fmla="*/ 0 w 2205213"/>
              <a:gd name="connsiteY1" fmla="*/ 0 h 1064702"/>
              <a:gd name="connsiteX2" fmla="*/ 2205213 w 2205213"/>
              <a:gd name="connsiteY2" fmla="*/ 1064702 h 1064702"/>
              <a:gd name="connsiteX3" fmla="*/ 1197213 w 2205213"/>
              <a:gd name="connsiteY3" fmla="*/ 1064702 h 1064702"/>
              <a:gd name="connsiteX0" fmla="*/ 1180481 w 2188481"/>
              <a:gd name="connsiteY0" fmla="*/ 1064702 h 1064702"/>
              <a:gd name="connsiteX1" fmla="*/ 0 w 2188481"/>
              <a:gd name="connsiteY1" fmla="*/ 0 h 1064702"/>
              <a:gd name="connsiteX2" fmla="*/ 2188481 w 2188481"/>
              <a:gd name="connsiteY2" fmla="*/ 1064702 h 1064702"/>
              <a:gd name="connsiteX3" fmla="*/ 1180481 w 2188481"/>
              <a:gd name="connsiteY3" fmla="*/ 1064702 h 1064702"/>
              <a:gd name="connsiteX0" fmla="*/ 1172115 w 2180115"/>
              <a:gd name="connsiteY0" fmla="*/ 1067431 h 1067431"/>
              <a:gd name="connsiteX1" fmla="*/ 0 w 2180115"/>
              <a:gd name="connsiteY1" fmla="*/ 0 h 1067431"/>
              <a:gd name="connsiteX2" fmla="*/ 2180115 w 2180115"/>
              <a:gd name="connsiteY2" fmla="*/ 1067431 h 1067431"/>
              <a:gd name="connsiteX3" fmla="*/ 1172115 w 2180115"/>
              <a:gd name="connsiteY3" fmla="*/ 1067431 h 1067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80115" h="1067431">
                <a:moveTo>
                  <a:pt x="1172115" y="1067431"/>
                </a:moveTo>
                <a:lnTo>
                  <a:pt x="0" y="0"/>
                </a:lnTo>
                <a:lnTo>
                  <a:pt x="2180115" y="1067431"/>
                </a:lnTo>
                <a:lnTo>
                  <a:pt x="1172115" y="1067431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80000"/>
                </a:schemeClr>
              </a:gs>
              <a:gs pos="100000">
                <a:schemeClr val="accent1">
                  <a:lumMod val="8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1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j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0871A15-D3BD-4CE6-8CF3-FBD947B63E56}"/>
              </a:ext>
            </a:extLst>
          </p:cNvPr>
          <p:cNvSpPr/>
          <p:nvPr/>
        </p:nvSpPr>
        <p:spPr>
          <a:xfrm>
            <a:off x="6102676" y="2913849"/>
            <a:ext cx="6089323" cy="94178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1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j-ea"/>
              <a:cs typeface="+mn-cs"/>
            </a:endParaRPr>
          </a:p>
        </p:txBody>
      </p:sp>
      <p:sp>
        <p:nvSpPr>
          <p:cNvPr id="6" name="Isosceles Triangle 48">
            <a:extLst>
              <a:ext uri="{FF2B5EF4-FFF2-40B4-BE49-F238E27FC236}">
                <a16:creationId xmlns:a16="http://schemas.microsoft.com/office/drawing/2014/main" id="{2618A24B-705E-4DDC-AB95-FD076B77EF66}"/>
              </a:ext>
            </a:extLst>
          </p:cNvPr>
          <p:cNvSpPr/>
          <p:nvPr/>
        </p:nvSpPr>
        <p:spPr>
          <a:xfrm rot="16200000">
            <a:off x="4833076" y="2646353"/>
            <a:ext cx="1003975" cy="1538968"/>
          </a:xfrm>
          <a:custGeom>
            <a:avLst/>
            <a:gdLst>
              <a:gd name="connsiteX0" fmla="*/ 0 w 1008000"/>
              <a:gd name="connsiteY0" fmla="*/ 1096600 h 1096600"/>
              <a:gd name="connsiteX1" fmla="*/ 131856 w 1008000"/>
              <a:gd name="connsiteY1" fmla="*/ 0 h 1096600"/>
              <a:gd name="connsiteX2" fmla="*/ 1008000 w 1008000"/>
              <a:gd name="connsiteY2" fmla="*/ 1096600 h 1096600"/>
              <a:gd name="connsiteX3" fmla="*/ 0 w 1008000"/>
              <a:gd name="connsiteY3" fmla="*/ 1096600 h 1096600"/>
              <a:gd name="connsiteX0" fmla="*/ 112693 w 1120693"/>
              <a:gd name="connsiteY0" fmla="*/ 1075334 h 1075334"/>
              <a:gd name="connsiteX1" fmla="*/ 0 w 1120693"/>
              <a:gd name="connsiteY1" fmla="*/ 0 h 1075334"/>
              <a:gd name="connsiteX2" fmla="*/ 1120693 w 1120693"/>
              <a:gd name="connsiteY2" fmla="*/ 1075334 h 1075334"/>
              <a:gd name="connsiteX3" fmla="*/ 112693 w 1120693"/>
              <a:gd name="connsiteY3" fmla="*/ 1075334 h 1075334"/>
              <a:gd name="connsiteX0" fmla="*/ 83413 w 1091413"/>
              <a:gd name="connsiteY0" fmla="*/ 1072603 h 1072603"/>
              <a:gd name="connsiteX1" fmla="*/ 0 w 1091413"/>
              <a:gd name="connsiteY1" fmla="*/ 0 h 1072603"/>
              <a:gd name="connsiteX2" fmla="*/ 1091413 w 1091413"/>
              <a:gd name="connsiteY2" fmla="*/ 1072603 h 1072603"/>
              <a:gd name="connsiteX3" fmla="*/ 83413 w 1091413"/>
              <a:gd name="connsiteY3" fmla="*/ 1072603 h 1072603"/>
              <a:gd name="connsiteX0" fmla="*/ 79231 w 1087231"/>
              <a:gd name="connsiteY0" fmla="*/ 1069873 h 1069873"/>
              <a:gd name="connsiteX1" fmla="*/ 0 w 1087231"/>
              <a:gd name="connsiteY1" fmla="*/ 0 h 1069873"/>
              <a:gd name="connsiteX2" fmla="*/ 1087231 w 1087231"/>
              <a:gd name="connsiteY2" fmla="*/ 1069873 h 1069873"/>
              <a:gd name="connsiteX3" fmla="*/ 79231 w 1087231"/>
              <a:gd name="connsiteY3" fmla="*/ 1069873 h 1069873"/>
              <a:gd name="connsiteX0" fmla="*/ 62499 w 1070499"/>
              <a:gd name="connsiteY0" fmla="*/ 1075334 h 1075334"/>
              <a:gd name="connsiteX1" fmla="*/ 0 w 1070499"/>
              <a:gd name="connsiteY1" fmla="*/ 0 h 1075334"/>
              <a:gd name="connsiteX2" fmla="*/ 1070499 w 1070499"/>
              <a:gd name="connsiteY2" fmla="*/ 1075334 h 1075334"/>
              <a:gd name="connsiteX3" fmla="*/ 62499 w 1070499"/>
              <a:gd name="connsiteY3" fmla="*/ 1075334 h 1075334"/>
              <a:gd name="connsiteX0" fmla="*/ 66683 w 1074683"/>
              <a:gd name="connsiteY0" fmla="*/ 1075332 h 1075332"/>
              <a:gd name="connsiteX1" fmla="*/ 0 w 1074683"/>
              <a:gd name="connsiteY1" fmla="*/ 0 h 1075332"/>
              <a:gd name="connsiteX2" fmla="*/ 1074683 w 1074683"/>
              <a:gd name="connsiteY2" fmla="*/ 1075332 h 1075332"/>
              <a:gd name="connsiteX3" fmla="*/ 66683 w 1074683"/>
              <a:gd name="connsiteY3" fmla="*/ 1075332 h 1075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74683" h="1075332">
                <a:moveTo>
                  <a:pt x="66683" y="1075332"/>
                </a:moveTo>
                <a:lnTo>
                  <a:pt x="0" y="0"/>
                </a:lnTo>
                <a:lnTo>
                  <a:pt x="1074683" y="1075332"/>
                </a:lnTo>
                <a:lnTo>
                  <a:pt x="66683" y="1075332"/>
                </a:lnTo>
                <a:close/>
              </a:path>
            </a:pathLst>
          </a:custGeom>
          <a:gradFill>
            <a:gsLst>
              <a:gs pos="0">
                <a:schemeClr val="accent2">
                  <a:lumMod val="80000"/>
                </a:schemeClr>
              </a:gs>
              <a:gs pos="100000">
                <a:schemeClr val="accent2">
                  <a:lumMod val="8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1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j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8A03F2B-ED84-48B2-B90D-8C5676B67D01}"/>
              </a:ext>
            </a:extLst>
          </p:cNvPr>
          <p:cNvSpPr/>
          <p:nvPr/>
        </p:nvSpPr>
        <p:spPr>
          <a:xfrm>
            <a:off x="6102676" y="4016482"/>
            <a:ext cx="6089323" cy="94178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1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j-ea"/>
              <a:cs typeface="+mn-cs"/>
            </a:endParaRPr>
          </a:p>
        </p:txBody>
      </p:sp>
      <p:sp>
        <p:nvSpPr>
          <p:cNvPr id="8" name="Isosceles Triangle 49">
            <a:extLst>
              <a:ext uri="{FF2B5EF4-FFF2-40B4-BE49-F238E27FC236}">
                <a16:creationId xmlns:a16="http://schemas.microsoft.com/office/drawing/2014/main" id="{1D6EABF1-EAD6-475E-A2AE-EF6B3078FCC5}"/>
              </a:ext>
            </a:extLst>
          </p:cNvPr>
          <p:cNvSpPr/>
          <p:nvPr/>
        </p:nvSpPr>
        <p:spPr>
          <a:xfrm rot="16200000">
            <a:off x="4835894" y="3689615"/>
            <a:ext cx="998749" cy="1538555"/>
          </a:xfrm>
          <a:custGeom>
            <a:avLst/>
            <a:gdLst>
              <a:gd name="connsiteX0" fmla="*/ 0 w 1008000"/>
              <a:gd name="connsiteY0" fmla="*/ 1096600 h 1096600"/>
              <a:gd name="connsiteX1" fmla="*/ 131856 w 1008000"/>
              <a:gd name="connsiteY1" fmla="*/ 0 h 1096600"/>
              <a:gd name="connsiteX2" fmla="*/ 1008000 w 1008000"/>
              <a:gd name="connsiteY2" fmla="*/ 1096600 h 1096600"/>
              <a:gd name="connsiteX3" fmla="*/ 0 w 1008000"/>
              <a:gd name="connsiteY3" fmla="*/ 1096600 h 1096600"/>
              <a:gd name="connsiteX0" fmla="*/ 0 w 1035624"/>
              <a:gd name="connsiteY0" fmla="*/ 1085967 h 1085967"/>
              <a:gd name="connsiteX1" fmla="*/ 1035624 w 1035624"/>
              <a:gd name="connsiteY1" fmla="*/ 0 h 1085967"/>
              <a:gd name="connsiteX2" fmla="*/ 1008000 w 1035624"/>
              <a:gd name="connsiteY2" fmla="*/ 1085967 h 1085967"/>
              <a:gd name="connsiteX3" fmla="*/ 0 w 1035624"/>
              <a:gd name="connsiteY3" fmla="*/ 1085967 h 1085967"/>
              <a:gd name="connsiteX0" fmla="*/ 0 w 1060722"/>
              <a:gd name="connsiteY0" fmla="*/ 1075043 h 1075043"/>
              <a:gd name="connsiteX1" fmla="*/ 1060722 w 1060722"/>
              <a:gd name="connsiteY1" fmla="*/ 0 h 1075043"/>
              <a:gd name="connsiteX2" fmla="*/ 1008000 w 1060722"/>
              <a:gd name="connsiteY2" fmla="*/ 1075043 h 1075043"/>
              <a:gd name="connsiteX3" fmla="*/ 0 w 1060722"/>
              <a:gd name="connsiteY3" fmla="*/ 1075043 h 1075043"/>
              <a:gd name="connsiteX0" fmla="*/ 0 w 1069087"/>
              <a:gd name="connsiteY0" fmla="*/ 1075043 h 1075043"/>
              <a:gd name="connsiteX1" fmla="*/ 1069087 w 1069087"/>
              <a:gd name="connsiteY1" fmla="*/ 0 h 1075043"/>
              <a:gd name="connsiteX2" fmla="*/ 1008000 w 1069087"/>
              <a:gd name="connsiteY2" fmla="*/ 1075043 h 1075043"/>
              <a:gd name="connsiteX3" fmla="*/ 0 w 1069087"/>
              <a:gd name="connsiteY3" fmla="*/ 1075043 h 10750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69087" h="1075043">
                <a:moveTo>
                  <a:pt x="0" y="1075043"/>
                </a:moveTo>
                <a:lnTo>
                  <a:pt x="1069087" y="0"/>
                </a:lnTo>
                <a:lnTo>
                  <a:pt x="1008000" y="1075043"/>
                </a:lnTo>
                <a:lnTo>
                  <a:pt x="0" y="1075043"/>
                </a:lnTo>
                <a:close/>
              </a:path>
            </a:pathLst>
          </a:custGeom>
          <a:gradFill>
            <a:gsLst>
              <a:gs pos="0">
                <a:schemeClr val="accent3">
                  <a:lumMod val="80000"/>
                </a:schemeClr>
              </a:gs>
              <a:gs pos="100000">
                <a:schemeClr val="accent3">
                  <a:lumMod val="8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1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j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C728E4-2F0A-4865-B311-404195756E61}"/>
              </a:ext>
            </a:extLst>
          </p:cNvPr>
          <p:cNvSpPr/>
          <p:nvPr/>
        </p:nvSpPr>
        <p:spPr>
          <a:xfrm>
            <a:off x="6102676" y="5120401"/>
            <a:ext cx="6089323" cy="94178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1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j-ea"/>
              <a:cs typeface="+mn-cs"/>
            </a:endParaRPr>
          </a:p>
        </p:txBody>
      </p:sp>
      <p:sp>
        <p:nvSpPr>
          <p:cNvPr id="10" name="Isosceles Triangle 50">
            <a:extLst>
              <a:ext uri="{FF2B5EF4-FFF2-40B4-BE49-F238E27FC236}">
                <a16:creationId xmlns:a16="http://schemas.microsoft.com/office/drawing/2014/main" id="{331D0A1E-62BE-4D9D-9C07-79ADA704D7D1}"/>
              </a:ext>
            </a:extLst>
          </p:cNvPr>
          <p:cNvSpPr/>
          <p:nvPr/>
        </p:nvSpPr>
        <p:spPr>
          <a:xfrm rot="16200000">
            <a:off x="4329752" y="4287388"/>
            <a:ext cx="2025426" cy="1524165"/>
          </a:xfrm>
          <a:custGeom>
            <a:avLst/>
            <a:gdLst>
              <a:gd name="connsiteX0" fmla="*/ 0 w 1008000"/>
              <a:gd name="connsiteY0" fmla="*/ 1096600 h 1096600"/>
              <a:gd name="connsiteX1" fmla="*/ 131856 w 1008000"/>
              <a:gd name="connsiteY1" fmla="*/ 0 h 1096600"/>
              <a:gd name="connsiteX2" fmla="*/ 1008000 w 1008000"/>
              <a:gd name="connsiteY2" fmla="*/ 1096600 h 1096600"/>
              <a:gd name="connsiteX3" fmla="*/ 0 w 1008000"/>
              <a:gd name="connsiteY3" fmla="*/ 1096600 h 1096600"/>
              <a:gd name="connsiteX0" fmla="*/ 0 w 2109512"/>
              <a:gd name="connsiteY0" fmla="*/ 1054069 h 1054069"/>
              <a:gd name="connsiteX1" fmla="*/ 2109512 w 2109512"/>
              <a:gd name="connsiteY1" fmla="*/ 0 h 1054069"/>
              <a:gd name="connsiteX2" fmla="*/ 1008000 w 2109512"/>
              <a:gd name="connsiteY2" fmla="*/ 1054069 h 1054069"/>
              <a:gd name="connsiteX3" fmla="*/ 0 w 2109512"/>
              <a:gd name="connsiteY3" fmla="*/ 1054069 h 1054069"/>
              <a:gd name="connsiteX0" fmla="*/ 0 w 2172255"/>
              <a:gd name="connsiteY0" fmla="*/ 1064989 h 1064989"/>
              <a:gd name="connsiteX1" fmla="*/ 2172255 w 2172255"/>
              <a:gd name="connsiteY1" fmla="*/ 0 h 1064989"/>
              <a:gd name="connsiteX2" fmla="*/ 1008000 w 2172255"/>
              <a:gd name="connsiteY2" fmla="*/ 1064989 h 1064989"/>
              <a:gd name="connsiteX3" fmla="*/ 0 w 2172255"/>
              <a:gd name="connsiteY3" fmla="*/ 1064989 h 1064989"/>
              <a:gd name="connsiteX0" fmla="*/ 0 w 2168072"/>
              <a:gd name="connsiteY0" fmla="*/ 1064989 h 1064989"/>
              <a:gd name="connsiteX1" fmla="*/ 2168072 w 2168072"/>
              <a:gd name="connsiteY1" fmla="*/ 0 h 1064989"/>
              <a:gd name="connsiteX2" fmla="*/ 1008000 w 2168072"/>
              <a:gd name="connsiteY2" fmla="*/ 1064989 h 1064989"/>
              <a:gd name="connsiteX3" fmla="*/ 0 w 2168072"/>
              <a:gd name="connsiteY3" fmla="*/ 1064989 h 1064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68072" h="1064989">
                <a:moveTo>
                  <a:pt x="0" y="1064989"/>
                </a:moveTo>
                <a:lnTo>
                  <a:pt x="2168072" y="0"/>
                </a:lnTo>
                <a:lnTo>
                  <a:pt x="1008000" y="1064989"/>
                </a:lnTo>
                <a:lnTo>
                  <a:pt x="0" y="1064989"/>
                </a:lnTo>
                <a:close/>
              </a:path>
            </a:pathLst>
          </a:custGeom>
          <a:gradFill>
            <a:gsLst>
              <a:gs pos="0">
                <a:schemeClr val="accent4">
                  <a:lumMod val="80000"/>
                </a:schemeClr>
              </a:gs>
              <a:gs pos="100000">
                <a:schemeClr val="accent4">
                  <a:lumMod val="8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1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j-ea"/>
              <a:cs typeface="+mn-cs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CBB4873-75A4-4988-B71A-A28F48BC71CD}"/>
              </a:ext>
            </a:extLst>
          </p:cNvPr>
          <p:cNvGrpSpPr/>
          <p:nvPr/>
        </p:nvGrpSpPr>
        <p:grpSpPr>
          <a:xfrm>
            <a:off x="1026378" y="3116587"/>
            <a:ext cx="3514072" cy="3742456"/>
            <a:chOff x="1100103" y="2793247"/>
            <a:chExt cx="3462029" cy="3687030"/>
          </a:xfrm>
        </p:grpSpPr>
        <p:sp>
          <p:nvSpPr>
            <p:cNvPr id="12" name="Freeform 18">
              <a:extLst>
                <a:ext uri="{FF2B5EF4-FFF2-40B4-BE49-F238E27FC236}">
                  <a16:creationId xmlns:a16="http://schemas.microsoft.com/office/drawing/2014/main" id="{3815875F-ACA8-4B5B-BBE8-87D08934166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259632" y="2793247"/>
              <a:ext cx="1656184" cy="1741475"/>
            </a:xfrm>
            <a:custGeom>
              <a:avLst/>
              <a:gdLst/>
              <a:ahLst/>
              <a:cxnLst/>
              <a:rect l="l" t="t" r="r" b="b"/>
              <a:pathLst>
                <a:path w="1656184" h="1741475">
                  <a:moveTo>
                    <a:pt x="853425" y="0"/>
                  </a:moveTo>
                  <a:lnTo>
                    <a:pt x="789249" y="5234"/>
                  </a:lnTo>
                  <a:lnTo>
                    <a:pt x="628247" y="41869"/>
                  </a:lnTo>
                  <a:lnTo>
                    <a:pt x="580396" y="59896"/>
                  </a:lnTo>
                  <a:lnTo>
                    <a:pt x="533110" y="80250"/>
                  </a:lnTo>
                  <a:lnTo>
                    <a:pt x="486948" y="104673"/>
                  </a:lnTo>
                  <a:lnTo>
                    <a:pt x="444164" y="132005"/>
                  </a:lnTo>
                  <a:lnTo>
                    <a:pt x="403069" y="162825"/>
                  </a:lnTo>
                  <a:lnTo>
                    <a:pt x="365352" y="196553"/>
                  </a:lnTo>
                  <a:lnTo>
                    <a:pt x="330449" y="233188"/>
                  </a:lnTo>
                  <a:lnTo>
                    <a:pt x="298924" y="273313"/>
                  </a:lnTo>
                  <a:lnTo>
                    <a:pt x="271340" y="315764"/>
                  </a:lnTo>
                  <a:lnTo>
                    <a:pt x="247696" y="361123"/>
                  </a:lnTo>
                  <a:lnTo>
                    <a:pt x="227993" y="409970"/>
                  </a:lnTo>
                  <a:lnTo>
                    <a:pt x="196468" y="544301"/>
                  </a:lnTo>
                  <a:lnTo>
                    <a:pt x="193653" y="576865"/>
                  </a:lnTo>
                  <a:cubicBezTo>
                    <a:pt x="193278" y="587139"/>
                    <a:pt x="192903" y="597412"/>
                    <a:pt x="192528" y="607686"/>
                  </a:cubicBezTo>
                  <a:cubicBezTo>
                    <a:pt x="192903" y="617184"/>
                    <a:pt x="193278" y="626682"/>
                    <a:pt x="193653" y="636180"/>
                  </a:cubicBezTo>
                  <a:cubicBezTo>
                    <a:pt x="193840" y="645678"/>
                    <a:pt x="194028" y="655177"/>
                    <a:pt x="194216" y="664674"/>
                  </a:cubicBezTo>
                  <a:lnTo>
                    <a:pt x="194216" y="691424"/>
                  </a:lnTo>
                  <a:lnTo>
                    <a:pt x="191402" y="716430"/>
                  </a:lnTo>
                  <a:lnTo>
                    <a:pt x="182958" y="742016"/>
                  </a:lnTo>
                  <a:lnTo>
                    <a:pt x="167758" y="772837"/>
                  </a:lnTo>
                  <a:lnTo>
                    <a:pt x="149181" y="801331"/>
                  </a:lnTo>
                  <a:lnTo>
                    <a:pt x="128915" y="826336"/>
                  </a:lnTo>
                  <a:lnTo>
                    <a:pt x="107523" y="851923"/>
                  </a:lnTo>
                  <a:lnTo>
                    <a:pt x="85005" y="875184"/>
                  </a:lnTo>
                  <a:lnTo>
                    <a:pt x="62487" y="898445"/>
                  </a:lnTo>
                  <a:lnTo>
                    <a:pt x="41095" y="924031"/>
                  </a:lnTo>
                  <a:lnTo>
                    <a:pt x="33777" y="931009"/>
                  </a:lnTo>
                  <a:lnTo>
                    <a:pt x="24769" y="939732"/>
                  </a:lnTo>
                  <a:lnTo>
                    <a:pt x="15200" y="950199"/>
                  </a:lnTo>
                  <a:lnTo>
                    <a:pt x="7319" y="960666"/>
                  </a:lnTo>
                  <a:lnTo>
                    <a:pt x="2252" y="973460"/>
                  </a:lnTo>
                  <a:lnTo>
                    <a:pt x="0" y="987416"/>
                  </a:lnTo>
                  <a:lnTo>
                    <a:pt x="2815" y="1001955"/>
                  </a:lnTo>
                  <a:lnTo>
                    <a:pt x="10133" y="1015911"/>
                  </a:lnTo>
                  <a:lnTo>
                    <a:pt x="22518" y="1027541"/>
                  </a:lnTo>
                  <a:lnTo>
                    <a:pt x="36592" y="1035682"/>
                  </a:lnTo>
                  <a:lnTo>
                    <a:pt x="54043" y="1043243"/>
                  </a:lnTo>
                  <a:lnTo>
                    <a:pt x="72621" y="1049639"/>
                  </a:lnTo>
                  <a:lnTo>
                    <a:pt x="91197" y="1056035"/>
                  </a:lnTo>
                  <a:lnTo>
                    <a:pt x="109212" y="1062432"/>
                  </a:lnTo>
                  <a:lnTo>
                    <a:pt x="126663" y="1069992"/>
                  </a:lnTo>
                  <a:lnTo>
                    <a:pt x="142425" y="1078133"/>
                  </a:lnTo>
                  <a:lnTo>
                    <a:pt x="153685" y="1088601"/>
                  </a:lnTo>
                  <a:lnTo>
                    <a:pt x="150306" y="1102557"/>
                  </a:lnTo>
                  <a:lnTo>
                    <a:pt x="144114" y="1115351"/>
                  </a:lnTo>
                  <a:lnTo>
                    <a:pt x="137921" y="1128725"/>
                  </a:lnTo>
                  <a:lnTo>
                    <a:pt x="131166" y="1141518"/>
                  </a:lnTo>
                  <a:lnTo>
                    <a:pt x="124974" y="1154312"/>
                  </a:lnTo>
                  <a:lnTo>
                    <a:pt x="120471" y="1167105"/>
                  </a:lnTo>
                  <a:lnTo>
                    <a:pt x="118781" y="1178735"/>
                  </a:lnTo>
                  <a:lnTo>
                    <a:pt x="119907" y="1191529"/>
                  </a:lnTo>
                  <a:lnTo>
                    <a:pt x="126100" y="1203159"/>
                  </a:lnTo>
                  <a:lnTo>
                    <a:pt x="137359" y="1214790"/>
                  </a:lnTo>
                  <a:lnTo>
                    <a:pt x="153685" y="1226420"/>
                  </a:lnTo>
                  <a:lnTo>
                    <a:pt x="150306" y="1235725"/>
                  </a:lnTo>
                  <a:lnTo>
                    <a:pt x="145240" y="1245029"/>
                  </a:lnTo>
                  <a:lnTo>
                    <a:pt x="141300" y="1256077"/>
                  </a:lnTo>
                  <a:lnTo>
                    <a:pt x="140174" y="1267708"/>
                  </a:lnTo>
                  <a:lnTo>
                    <a:pt x="142425" y="1279339"/>
                  </a:lnTo>
                  <a:lnTo>
                    <a:pt x="148618" y="1289806"/>
                  </a:lnTo>
                  <a:lnTo>
                    <a:pt x="156499" y="1297947"/>
                  </a:lnTo>
                  <a:lnTo>
                    <a:pt x="166632" y="1305506"/>
                  </a:lnTo>
                  <a:lnTo>
                    <a:pt x="176765" y="1310740"/>
                  </a:lnTo>
                  <a:lnTo>
                    <a:pt x="186335" y="1317137"/>
                  </a:lnTo>
                  <a:lnTo>
                    <a:pt x="195343" y="1325860"/>
                  </a:lnTo>
                  <a:lnTo>
                    <a:pt x="200408" y="1335164"/>
                  </a:lnTo>
                  <a:lnTo>
                    <a:pt x="205475" y="1352028"/>
                  </a:lnTo>
                  <a:lnTo>
                    <a:pt x="205475" y="1371218"/>
                  </a:lnTo>
                  <a:lnTo>
                    <a:pt x="203787" y="1389245"/>
                  </a:lnTo>
                  <a:lnTo>
                    <a:pt x="199283" y="1407854"/>
                  </a:lnTo>
                  <a:lnTo>
                    <a:pt x="195343" y="1425881"/>
                  </a:lnTo>
                  <a:lnTo>
                    <a:pt x="192528" y="1442163"/>
                  </a:lnTo>
                  <a:lnTo>
                    <a:pt x="190276" y="1465424"/>
                  </a:lnTo>
                  <a:lnTo>
                    <a:pt x="192528" y="1486358"/>
                  </a:lnTo>
                  <a:lnTo>
                    <a:pt x="198719" y="1505548"/>
                  </a:lnTo>
                  <a:lnTo>
                    <a:pt x="206601" y="1522413"/>
                  </a:lnTo>
                  <a:lnTo>
                    <a:pt x="217860" y="1535787"/>
                  </a:lnTo>
                  <a:lnTo>
                    <a:pt x="232497" y="1548581"/>
                  </a:lnTo>
                  <a:lnTo>
                    <a:pt x="246570" y="1559048"/>
                  </a:lnTo>
                  <a:lnTo>
                    <a:pt x="262896" y="1567771"/>
                  </a:lnTo>
                  <a:lnTo>
                    <a:pt x="279221" y="1575331"/>
                  </a:lnTo>
                  <a:lnTo>
                    <a:pt x="295546" y="1579401"/>
                  </a:lnTo>
                  <a:lnTo>
                    <a:pt x="325383" y="1584635"/>
                  </a:lnTo>
                  <a:lnTo>
                    <a:pt x="356908" y="1586961"/>
                  </a:lnTo>
                  <a:lnTo>
                    <a:pt x="390121" y="1585798"/>
                  </a:lnTo>
                  <a:lnTo>
                    <a:pt x="422772" y="1582309"/>
                  </a:lnTo>
                  <a:lnTo>
                    <a:pt x="455423" y="1578238"/>
                  </a:lnTo>
                  <a:lnTo>
                    <a:pt x="486385" y="1571841"/>
                  </a:lnTo>
                  <a:lnTo>
                    <a:pt x="513969" y="1564281"/>
                  </a:lnTo>
                  <a:lnTo>
                    <a:pt x="529900" y="1558923"/>
                  </a:lnTo>
                  <a:lnTo>
                    <a:pt x="609866" y="1741475"/>
                  </a:lnTo>
                  <a:lnTo>
                    <a:pt x="699234" y="1702328"/>
                  </a:lnTo>
                  <a:lnTo>
                    <a:pt x="697686" y="1708838"/>
                  </a:lnTo>
                  <a:lnTo>
                    <a:pt x="1413007" y="1487444"/>
                  </a:lnTo>
                  <a:lnTo>
                    <a:pt x="1412429" y="1485195"/>
                  </a:lnTo>
                  <a:lnTo>
                    <a:pt x="1405111" y="1455538"/>
                  </a:lnTo>
                  <a:lnTo>
                    <a:pt x="1398918" y="1425881"/>
                  </a:lnTo>
                  <a:lnTo>
                    <a:pt x="1394978" y="1398549"/>
                  </a:lnTo>
                  <a:lnTo>
                    <a:pt x="1392163" y="1372381"/>
                  </a:lnTo>
                  <a:lnTo>
                    <a:pt x="1391037" y="1350865"/>
                  </a:lnTo>
                  <a:lnTo>
                    <a:pt x="1392163" y="1332837"/>
                  </a:lnTo>
                  <a:lnTo>
                    <a:pt x="1401171" y="1295039"/>
                  </a:lnTo>
                  <a:lnTo>
                    <a:pt x="1412429" y="1260148"/>
                  </a:lnTo>
                  <a:lnTo>
                    <a:pt x="1426503" y="1227001"/>
                  </a:lnTo>
                  <a:lnTo>
                    <a:pt x="1443954" y="1197926"/>
                  </a:lnTo>
                  <a:lnTo>
                    <a:pt x="1469849" y="1161872"/>
                  </a:lnTo>
                  <a:lnTo>
                    <a:pt x="1496308" y="1125818"/>
                  </a:lnTo>
                  <a:lnTo>
                    <a:pt x="1522767" y="1090926"/>
                  </a:lnTo>
                  <a:lnTo>
                    <a:pt x="1549788" y="1053710"/>
                  </a:lnTo>
                  <a:lnTo>
                    <a:pt x="1573995" y="1015911"/>
                  </a:lnTo>
                  <a:lnTo>
                    <a:pt x="1597637" y="976949"/>
                  </a:lnTo>
                  <a:lnTo>
                    <a:pt x="1617341" y="934499"/>
                  </a:lnTo>
                  <a:lnTo>
                    <a:pt x="1633666" y="889140"/>
                  </a:lnTo>
                  <a:lnTo>
                    <a:pt x="1646051" y="836222"/>
                  </a:lnTo>
                  <a:lnTo>
                    <a:pt x="1652807" y="782141"/>
                  </a:lnTo>
                  <a:lnTo>
                    <a:pt x="1656184" y="726897"/>
                  </a:lnTo>
                  <a:cubicBezTo>
                    <a:pt x="1655809" y="708289"/>
                    <a:pt x="1655434" y="689680"/>
                    <a:pt x="1655059" y="671072"/>
                  </a:cubicBezTo>
                  <a:lnTo>
                    <a:pt x="1651118" y="616409"/>
                  </a:lnTo>
                  <a:lnTo>
                    <a:pt x="1642674" y="563490"/>
                  </a:lnTo>
                  <a:lnTo>
                    <a:pt x="1631415" y="511736"/>
                  </a:lnTo>
                  <a:lnTo>
                    <a:pt x="1617341" y="464051"/>
                  </a:lnTo>
                  <a:lnTo>
                    <a:pt x="1601579" y="420438"/>
                  </a:lnTo>
                  <a:lnTo>
                    <a:pt x="1583565" y="381475"/>
                  </a:lnTo>
                  <a:lnTo>
                    <a:pt x="1556543" y="334954"/>
                  </a:lnTo>
                  <a:lnTo>
                    <a:pt x="1527270" y="290759"/>
                  </a:lnTo>
                  <a:lnTo>
                    <a:pt x="1494056" y="249471"/>
                  </a:lnTo>
                  <a:lnTo>
                    <a:pt x="1458590" y="209928"/>
                  </a:lnTo>
                  <a:lnTo>
                    <a:pt x="1419747" y="174455"/>
                  </a:lnTo>
                  <a:lnTo>
                    <a:pt x="1376400" y="141309"/>
                  </a:lnTo>
                  <a:lnTo>
                    <a:pt x="1331365" y="111652"/>
                  </a:lnTo>
                  <a:lnTo>
                    <a:pt x="1283515" y="85483"/>
                  </a:lnTo>
                  <a:lnTo>
                    <a:pt x="1231161" y="63386"/>
                  </a:lnTo>
                  <a:lnTo>
                    <a:pt x="1177119" y="43033"/>
                  </a:lnTo>
                  <a:lnTo>
                    <a:pt x="1118572" y="27332"/>
                  </a:lnTo>
                  <a:lnTo>
                    <a:pt x="1057210" y="14538"/>
                  </a:lnTo>
                  <a:lnTo>
                    <a:pt x="993036" y="5815"/>
                  </a:lnTo>
                  <a:lnTo>
                    <a:pt x="925482" y="582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1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3" name="Rounded Rectangle 18">
              <a:extLst>
                <a:ext uri="{FF2B5EF4-FFF2-40B4-BE49-F238E27FC236}">
                  <a16:creationId xmlns:a16="http://schemas.microsoft.com/office/drawing/2014/main" id="{29742039-9D57-4ED2-8F36-B9C3295F3A73}"/>
                </a:ext>
              </a:extLst>
            </p:cNvPr>
            <p:cNvSpPr/>
            <p:nvPr/>
          </p:nvSpPr>
          <p:spPr>
            <a:xfrm>
              <a:off x="2733332" y="3284983"/>
              <a:ext cx="1828800" cy="648072"/>
            </a:xfrm>
            <a:custGeom>
              <a:avLst/>
              <a:gdLst/>
              <a:ahLst/>
              <a:cxnLst/>
              <a:rect l="l" t="t" r="r" b="b"/>
              <a:pathLst>
                <a:path w="1828800" h="648072">
                  <a:moveTo>
                    <a:pt x="1605221" y="0"/>
                  </a:moveTo>
                  <a:lnTo>
                    <a:pt x="1764347" y="0"/>
                  </a:lnTo>
                  <a:cubicBezTo>
                    <a:pt x="1799943" y="0"/>
                    <a:pt x="1828800" y="28857"/>
                    <a:pt x="1828800" y="64453"/>
                  </a:cubicBezTo>
                  <a:lnTo>
                    <a:pt x="1828800" y="583619"/>
                  </a:lnTo>
                  <a:cubicBezTo>
                    <a:pt x="1828800" y="619215"/>
                    <a:pt x="1799943" y="648072"/>
                    <a:pt x="1764347" y="648072"/>
                  </a:cubicBezTo>
                  <a:lnTo>
                    <a:pt x="1605221" y="648072"/>
                  </a:lnTo>
                  <a:cubicBezTo>
                    <a:pt x="1569625" y="648072"/>
                    <a:pt x="1540768" y="619215"/>
                    <a:pt x="1540768" y="583619"/>
                  </a:cubicBezTo>
                  <a:lnTo>
                    <a:pt x="1540768" y="581685"/>
                  </a:lnTo>
                  <a:lnTo>
                    <a:pt x="250059" y="581685"/>
                  </a:lnTo>
                  <a:cubicBezTo>
                    <a:pt x="224426" y="581685"/>
                    <a:pt x="203646" y="560905"/>
                    <a:pt x="203646" y="535272"/>
                  </a:cubicBezTo>
                  <a:lnTo>
                    <a:pt x="203646" y="466247"/>
                  </a:lnTo>
                  <a:cubicBezTo>
                    <a:pt x="203230" y="466497"/>
                    <a:pt x="202808" y="466502"/>
                    <a:pt x="202384" y="466502"/>
                  </a:cubicBezTo>
                  <a:lnTo>
                    <a:pt x="49692" y="466502"/>
                  </a:lnTo>
                  <a:cubicBezTo>
                    <a:pt x="22248" y="466502"/>
                    <a:pt x="0" y="444254"/>
                    <a:pt x="0" y="416810"/>
                  </a:cubicBezTo>
                  <a:lnTo>
                    <a:pt x="0" y="193708"/>
                  </a:lnTo>
                  <a:cubicBezTo>
                    <a:pt x="0" y="166264"/>
                    <a:pt x="22248" y="144016"/>
                    <a:pt x="49692" y="144016"/>
                  </a:cubicBezTo>
                  <a:lnTo>
                    <a:pt x="202384" y="144016"/>
                  </a:lnTo>
                  <a:lnTo>
                    <a:pt x="203646" y="144271"/>
                  </a:lnTo>
                  <a:lnTo>
                    <a:pt x="203646" y="112801"/>
                  </a:lnTo>
                  <a:cubicBezTo>
                    <a:pt x="203646" y="87168"/>
                    <a:pt x="224426" y="66388"/>
                    <a:pt x="250059" y="66388"/>
                  </a:cubicBezTo>
                  <a:lnTo>
                    <a:pt x="1540768" y="66388"/>
                  </a:lnTo>
                  <a:lnTo>
                    <a:pt x="1540768" y="64453"/>
                  </a:lnTo>
                  <a:cubicBezTo>
                    <a:pt x="1540768" y="28857"/>
                    <a:pt x="1569625" y="0"/>
                    <a:pt x="160522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7" name="Freeform 15">
              <a:extLst>
                <a:ext uri="{FF2B5EF4-FFF2-40B4-BE49-F238E27FC236}">
                  <a16:creationId xmlns:a16="http://schemas.microsoft.com/office/drawing/2014/main" id="{6BFCD68C-C1A7-4386-BA62-62DB7BEEB9F4}"/>
                </a:ext>
              </a:extLst>
            </p:cNvPr>
            <p:cNvSpPr/>
            <p:nvPr/>
          </p:nvSpPr>
          <p:spPr>
            <a:xfrm>
              <a:off x="2940573" y="3339509"/>
              <a:ext cx="669512" cy="864666"/>
            </a:xfrm>
            <a:custGeom>
              <a:avLst/>
              <a:gdLst>
                <a:gd name="connsiteX0" fmla="*/ 237850 w 650123"/>
                <a:gd name="connsiteY0" fmla="*/ 850974 h 866830"/>
                <a:gd name="connsiteX1" fmla="*/ 0 w 650123"/>
                <a:gd name="connsiteY1" fmla="*/ 63427 h 866830"/>
                <a:gd name="connsiteX2" fmla="*/ 153281 w 650123"/>
                <a:gd name="connsiteY2" fmla="*/ 184994 h 866830"/>
                <a:gd name="connsiteX3" fmla="*/ 216708 w 650123"/>
                <a:gd name="connsiteY3" fmla="*/ 5286 h 866830"/>
                <a:gd name="connsiteX4" fmla="*/ 317133 w 650123"/>
                <a:gd name="connsiteY4" fmla="*/ 184994 h 866830"/>
                <a:gd name="connsiteX5" fmla="*/ 359418 w 650123"/>
                <a:gd name="connsiteY5" fmla="*/ 0 h 866830"/>
                <a:gd name="connsiteX6" fmla="*/ 475700 w 650123"/>
                <a:gd name="connsiteY6" fmla="*/ 126853 h 866830"/>
                <a:gd name="connsiteX7" fmla="*/ 539126 w 650123"/>
                <a:gd name="connsiteY7" fmla="*/ 36999 h 866830"/>
                <a:gd name="connsiteX8" fmla="*/ 650123 w 650123"/>
                <a:gd name="connsiteY8" fmla="*/ 866830 h 866830"/>
                <a:gd name="connsiteX9" fmla="*/ 237850 w 650123"/>
                <a:gd name="connsiteY9" fmla="*/ 850974 h 866830"/>
                <a:gd name="connsiteX0" fmla="*/ 197028 w 609301"/>
                <a:gd name="connsiteY0" fmla="*/ 850974 h 866830"/>
                <a:gd name="connsiteX1" fmla="*/ 0 w 609301"/>
                <a:gd name="connsiteY1" fmla="*/ 60706 h 866830"/>
                <a:gd name="connsiteX2" fmla="*/ 112459 w 609301"/>
                <a:gd name="connsiteY2" fmla="*/ 184994 h 866830"/>
                <a:gd name="connsiteX3" fmla="*/ 175886 w 609301"/>
                <a:gd name="connsiteY3" fmla="*/ 5286 h 866830"/>
                <a:gd name="connsiteX4" fmla="*/ 276311 w 609301"/>
                <a:gd name="connsiteY4" fmla="*/ 184994 h 866830"/>
                <a:gd name="connsiteX5" fmla="*/ 318596 w 609301"/>
                <a:gd name="connsiteY5" fmla="*/ 0 h 866830"/>
                <a:gd name="connsiteX6" fmla="*/ 434878 w 609301"/>
                <a:gd name="connsiteY6" fmla="*/ 126853 h 866830"/>
                <a:gd name="connsiteX7" fmla="*/ 498304 w 609301"/>
                <a:gd name="connsiteY7" fmla="*/ 36999 h 866830"/>
                <a:gd name="connsiteX8" fmla="*/ 609301 w 609301"/>
                <a:gd name="connsiteY8" fmla="*/ 866830 h 866830"/>
                <a:gd name="connsiteX9" fmla="*/ 197028 w 609301"/>
                <a:gd name="connsiteY9" fmla="*/ 850974 h 866830"/>
                <a:gd name="connsiteX0" fmla="*/ 208370 w 620643"/>
                <a:gd name="connsiteY0" fmla="*/ 850974 h 866830"/>
                <a:gd name="connsiteX1" fmla="*/ 11342 w 620643"/>
                <a:gd name="connsiteY1" fmla="*/ 60706 h 866830"/>
                <a:gd name="connsiteX2" fmla="*/ 123801 w 620643"/>
                <a:gd name="connsiteY2" fmla="*/ 184994 h 866830"/>
                <a:gd name="connsiteX3" fmla="*/ 187228 w 620643"/>
                <a:gd name="connsiteY3" fmla="*/ 5286 h 866830"/>
                <a:gd name="connsiteX4" fmla="*/ 287653 w 620643"/>
                <a:gd name="connsiteY4" fmla="*/ 184994 h 866830"/>
                <a:gd name="connsiteX5" fmla="*/ 329938 w 620643"/>
                <a:gd name="connsiteY5" fmla="*/ 0 h 866830"/>
                <a:gd name="connsiteX6" fmla="*/ 446220 w 620643"/>
                <a:gd name="connsiteY6" fmla="*/ 126853 h 866830"/>
                <a:gd name="connsiteX7" fmla="*/ 509646 w 620643"/>
                <a:gd name="connsiteY7" fmla="*/ 36999 h 866830"/>
                <a:gd name="connsiteX8" fmla="*/ 620643 w 620643"/>
                <a:gd name="connsiteY8" fmla="*/ 866830 h 866830"/>
                <a:gd name="connsiteX9" fmla="*/ 208370 w 620643"/>
                <a:gd name="connsiteY9" fmla="*/ 850974 h 866830"/>
                <a:gd name="connsiteX0" fmla="*/ 208370 w 620643"/>
                <a:gd name="connsiteY0" fmla="*/ 850974 h 866830"/>
                <a:gd name="connsiteX1" fmla="*/ 11342 w 620643"/>
                <a:gd name="connsiteY1" fmla="*/ 60706 h 866830"/>
                <a:gd name="connsiteX2" fmla="*/ 123801 w 620643"/>
                <a:gd name="connsiteY2" fmla="*/ 184994 h 866830"/>
                <a:gd name="connsiteX3" fmla="*/ 187228 w 620643"/>
                <a:gd name="connsiteY3" fmla="*/ 5286 h 866830"/>
                <a:gd name="connsiteX4" fmla="*/ 287653 w 620643"/>
                <a:gd name="connsiteY4" fmla="*/ 184994 h 866830"/>
                <a:gd name="connsiteX5" fmla="*/ 329938 w 620643"/>
                <a:gd name="connsiteY5" fmla="*/ 0 h 866830"/>
                <a:gd name="connsiteX6" fmla="*/ 446220 w 620643"/>
                <a:gd name="connsiteY6" fmla="*/ 126853 h 866830"/>
                <a:gd name="connsiteX7" fmla="*/ 509646 w 620643"/>
                <a:gd name="connsiteY7" fmla="*/ 36999 h 866830"/>
                <a:gd name="connsiteX8" fmla="*/ 620643 w 620643"/>
                <a:gd name="connsiteY8" fmla="*/ 866830 h 866830"/>
                <a:gd name="connsiteX9" fmla="*/ 208370 w 620643"/>
                <a:gd name="connsiteY9" fmla="*/ 850974 h 866830"/>
                <a:gd name="connsiteX0" fmla="*/ 209189 w 621462"/>
                <a:gd name="connsiteY0" fmla="*/ 850974 h 866830"/>
                <a:gd name="connsiteX1" fmla="*/ 12161 w 621462"/>
                <a:gd name="connsiteY1" fmla="*/ 60706 h 866830"/>
                <a:gd name="connsiteX2" fmla="*/ 124620 w 621462"/>
                <a:gd name="connsiteY2" fmla="*/ 184994 h 866830"/>
                <a:gd name="connsiteX3" fmla="*/ 188047 w 621462"/>
                <a:gd name="connsiteY3" fmla="*/ 5286 h 866830"/>
                <a:gd name="connsiteX4" fmla="*/ 288472 w 621462"/>
                <a:gd name="connsiteY4" fmla="*/ 184994 h 866830"/>
                <a:gd name="connsiteX5" fmla="*/ 330757 w 621462"/>
                <a:gd name="connsiteY5" fmla="*/ 0 h 866830"/>
                <a:gd name="connsiteX6" fmla="*/ 447039 w 621462"/>
                <a:gd name="connsiteY6" fmla="*/ 126853 h 866830"/>
                <a:gd name="connsiteX7" fmla="*/ 510465 w 621462"/>
                <a:gd name="connsiteY7" fmla="*/ 36999 h 866830"/>
                <a:gd name="connsiteX8" fmla="*/ 621462 w 621462"/>
                <a:gd name="connsiteY8" fmla="*/ 866830 h 866830"/>
                <a:gd name="connsiteX9" fmla="*/ 209189 w 621462"/>
                <a:gd name="connsiteY9" fmla="*/ 850974 h 866830"/>
                <a:gd name="connsiteX0" fmla="*/ 160744 w 624724"/>
                <a:gd name="connsiteY0" fmla="*/ 812874 h 866830"/>
                <a:gd name="connsiteX1" fmla="*/ 15423 w 624724"/>
                <a:gd name="connsiteY1" fmla="*/ 60706 h 866830"/>
                <a:gd name="connsiteX2" fmla="*/ 127882 w 624724"/>
                <a:gd name="connsiteY2" fmla="*/ 184994 h 866830"/>
                <a:gd name="connsiteX3" fmla="*/ 191309 w 624724"/>
                <a:gd name="connsiteY3" fmla="*/ 5286 h 866830"/>
                <a:gd name="connsiteX4" fmla="*/ 291734 w 624724"/>
                <a:gd name="connsiteY4" fmla="*/ 184994 h 866830"/>
                <a:gd name="connsiteX5" fmla="*/ 334019 w 624724"/>
                <a:gd name="connsiteY5" fmla="*/ 0 h 866830"/>
                <a:gd name="connsiteX6" fmla="*/ 450301 w 624724"/>
                <a:gd name="connsiteY6" fmla="*/ 126853 h 866830"/>
                <a:gd name="connsiteX7" fmla="*/ 513727 w 624724"/>
                <a:gd name="connsiteY7" fmla="*/ 36999 h 866830"/>
                <a:gd name="connsiteX8" fmla="*/ 624724 w 624724"/>
                <a:gd name="connsiteY8" fmla="*/ 866830 h 866830"/>
                <a:gd name="connsiteX9" fmla="*/ 160744 w 624724"/>
                <a:gd name="connsiteY9" fmla="*/ 812874 h 866830"/>
                <a:gd name="connsiteX0" fmla="*/ 206607 w 621601"/>
                <a:gd name="connsiteY0" fmla="*/ 853696 h 866830"/>
                <a:gd name="connsiteX1" fmla="*/ 12300 w 621601"/>
                <a:gd name="connsiteY1" fmla="*/ 60706 h 866830"/>
                <a:gd name="connsiteX2" fmla="*/ 124759 w 621601"/>
                <a:gd name="connsiteY2" fmla="*/ 184994 h 866830"/>
                <a:gd name="connsiteX3" fmla="*/ 188186 w 621601"/>
                <a:gd name="connsiteY3" fmla="*/ 5286 h 866830"/>
                <a:gd name="connsiteX4" fmla="*/ 288611 w 621601"/>
                <a:gd name="connsiteY4" fmla="*/ 184994 h 866830"/>
                <a:gd name="connsiteX5" fmla="*/ 330896 w 621601"/>
                <a:gd name="connsiteY5" fmla="*/ 0 h 866830"/>
                <a:gd name="connsiteX6" fmla="*/ 447178 w 621601"/>
                <a:gd name="connsiteY6" fmla="*/ 126853 h 866830"/>
                <a:gd name="connsiteX7" fmla="*/ 510604 w 621601"/>
                <a:gd name="connsiteY7" fmla="*/ 36999 h 866830"/>
                <a:gd name="connsiteX8" fmla="*/ 621601 w 621601"/>
                <a:gd name="connsiteY8" fmla="*/ 866830 h 866830"/>
                <a:gd name="connsiteX9" fmla="*/ 206607 w 621601"/>
                <a:gd name="connsiteY9" fmla="*/ 853696 h 866830"/>
                <a:gd name="connsiteX0" fmla="*/ 206607 w 621601"/>
                <a:gd name="connsiteY0" fmla="*/ 853696 h 866830"/>
                <a:gd name="connsiteX1" fmla="*/ 12300 w 621601"/>
                <a:gd name="connsiteY1" fmla="*/ 60706 h 866830"/>
                <a:gd name="connsiteX2" fmla="*/ 124759 w 621601"/>
                <a:gd name="connsiteY2" fmla="*/ 184994 h 866830"/>
                <a:gd name="connsiteX3" fmla="*/ 188186 w 621601"/>
                <a:gd name="connsiteY3" fmla="*/ 5286 h 866830"/>
                <a:gd name="connsiteX4" fmla="*/ 288611 w 621601"/>
                <a:gd name="connsiteY4" fmla="*/ 184994 h 866830"/>
                <a:gd name="connsiteX5" fmla="*/ 330896 w 621601"/>
                <a:gd name="connsiteY5" fmla="*/ 0 h 866830"/>
                <a:gd name="connsiteX6" fmla="*/ 447178 w 621601"/>
                <a:gd name="connsiteY6" fmla="*/ 126853 h 866830"/>
                <a:gd name="connsiteX7" fmla="*/ 510604 w 621601"/>
                <a:gd name="connsiteY7" fmla="*/ 36999 h 866830"/>
                <a:gd name="connsiteX8" fmla="*/ 621601 w 621601"/>
                <a:gd name="connsiteY8" fmla="*/ 866830 h 866830"/>
                <a:gd name="connsiteX9" fmla="*/ 206607 w 621601"/>
                <a:gd name="connsiteY9" fmla="*/ 853696 h 866830"/>
                <a:gd name="connsiteX0" fmla="*/ 206607 w 621601"/>
                <a:gd name="connsiteY0" fmla="*/ 853696 h 866830"/>
                <a:gd name="connsiteX1" fmla="*/ 12300 w 621601"/>
                <a:gd name="connsiteY1" fmla="*/ 60706 h 866830"/>
                <a:gd name="connsiteX2" fmla="*/ 124759 w 621601"/>
                <a:gd name="connsiteY2" fmla="*/ 184994 h 866830"/>
                <a:gd name="connsiteX3" fmla="*/ 188186 w 621601"/>
                <a:gd name="connsiteY3" fmla="*/ 5286 h 866830"/>
                <a:gd name="connsiteX4" fmla="*/ 288611 w 621601"/>
                <a:gd name="connsiteY4" fmla="*/ 184994 h 866830"/>
                <a:gd name="connsiteX5" fmla="*/ 330896 w 621601"/>
                <a:gd name="connsiteY5" fmla="*/ 0 h 866830"/>
                <a:gd name="connsiteX6" fmla="*/ 447178 w 621601"/>
                <a:gd name="connsiteY6" fmla="*/ 126853 h 866830"/>
                <a:gd name="connsiteX7" fmla="*/ 510604 w 621601"/>
                <a:gd name="connsiteY7" fmla="*/ 36999 h 866830"/>
                <a:gd name="connsiteX8" fmla="*/ 621601 w 621601"/>
                <a:gd name="connsiteY8" fmla="*/ 866830 h 866830"/>
                <a:gd name="connsiteX9" fmla="*/ 206607 w 621601"/>
                <a:gd name="connsiteY9" fmla="*/ 853696 h 866830"/>
                <a:gd name="connsiteX0" fmla="*/ 209190 w 621463"/>
                <a:gd name="connsiteY0" fmla="*/ 864582 h 866830"/>
                <a:gd name="connsiteX1" fmla="*/ 12162 w 621463"/>
                <a:gd name="connsiteY1" fmla="*/ 60706 h 866830"/>
                <a:gd name="connsiteX2" fmla="*/ 124621 w 621463"/>
                <a:gd name="connsiteY2" fmla="*/ 184994 h 866830"/>
                <a:gd name="connsiteX3" fmla="*/ 188048 w 621463"/>
                <a:gd name="connsiteY3" fmla="*/ 5286 h 866830"/>
                <a:gd name="connsiteX4" fmla="*/ 288473 w 621463"/>
                <a:gd name="connsiteY4" fmla="*/ 184994 h 866830"/>
                <a:gd name="connsiteX5" fmla="*/ 330758 w 621463"/>
                <a:gd name="connsiteY5" fmla="*/ 0 h 866830"/>
                <a:gd name="connsiteX6" fmla="*/ 447040 w 621463"/>
                <a:gd name="connsiteY6" fmla="*/ 126853 h 866830"/>
                <a:gd name="connsiteX7" fmla="*/ 510466 w 621463"/>
                <a:gd name="connsiteY7" fmla="*/ 36999 h 866830"/>
                <a:gd name="connsiteX8" fmla="*/ 621463 w 621463"/>
                <a:gd name="connsiteY8" fmla="*/ 866830 h 866830"/>
                <a:gd name="connsiteX9" fmla="*/ 209190 w 621463"/>
                <a:gd name="connsiteY9" fmla="*/ 864582 h 866830"/>
                <a:gd name="connsiteX0" fmla="*/ 209190 w 586084"/>
                <a:gd name="connsiteY0" fmla="*/ 864582 h 869551"/>
                <a:gd name="connsiteX1" fmla="*/ 12162 w 586084"/>
                <a:gd name="connsiteY1" fmla="*/ 60706 h 869551"/>
                <a:gd name="connsiteX2" fmla="*/ 124621 w 586084"/>
                <a:gd name="connsiteY2" fmla="*/ 184994 h 869551"/>
                <a:gd name="connsiteX3" fmla="*/ 188048 w 586084"/>
                <a:gd name="connsiteY3" fmla="*/ 5286 h 869551"/>
                <a:gd name="connsiteX4" fmla="*/ 288473 w 586084"/>
                <a:gd name="connsiteY4" fmla="*/ 184994 h 869551"/>
                <a:gd name="connsiteX5" fmla="*/ 330758 w 586084"/>
                <a:gd name="connsiteY5" fmla="*/ 0 h 869551"/>
                <a:gd name="connsiteX6" fmla="*/ 447040 w 586084"/>
                <a:gd name="connsiteY6" fmla="*/ 126853 h 869551"/>
                <a:gd name="connsiteX7" fmla="*/ 510466 w 586084"/>
                <a:gd name="connsiteY7" fmla="*/ 36999 h 869551"/>
                <a:gd name="connsiteX8" fmla="*/ 586084 w 586084"/>
                <a:gd name="connsiteY8" fmla="*/ 869551 h 869551"/>
                <a:gd name="connsiteX9" fmla="*/ 209190 w 586084"/>
                <a:gd name="connsiteY9" fmla="*/ 864582 h 869551"/>
                <a:gd name="connsiteX0" fmla="*/ 209190 w 602413"/>
                <a:gd name="connsiteY0" fmla="*/ 864582 h 864582"/>
                <a:gd name="connsiteX1" fmla="*/ 12162 w 602413"/>
                <a:gd name="connsiteY1" fmla="*/ 60706 h 864582"/>
                <a:gd name="connsiteX2" fmla="*/ 124621 w 602413"/>
                <a:gd name="connsiteY2" fmla="*/ 184994 h 864582"/>
                <a:gd name="connsiteX3" fmla="*/ 188048 w 602413"/>
                <a:gd name="connsiteY3" fmla="*/ 5286 h 864582"/>
                <a:gd name="connsiteX4" fmla="*/ 288473 w 602413"/>
                <a:gd name="connsiteY4" fmla="*/ 184994 h 864582"/>
                <a:gd name="connsiteX5" fmla="*/ 330758 w 602413"/>
                <a:gd name="connsiteY5" fmla="*/ 0 h 864582"/>
                <a:gd name="connsiteX6" fmla="*/ 447040 w 602413"/>
                <a:gd name="connsiteY6" fmla="*/ 126853 h 864582"/>
                <a:gd name="connsiteX7" fmla="*/ 510466 w 602413"/>
                <a:gd name="connsiteY7" fmla="*/ 36999 h 864582"/>
                <a:gd name="connsiteX8" fmla="*/ 602413 w 602413"/>
                <a:gd name="connsiteY8" fmla="*/ 864109 h 864582"/>
                <a:gd name="connsiteX9" fmla="*/ 209190 w 602413"/>
                <a:gd name="connsiteY9" fmla="*/ 864582 h 864582"/>
                <a:gd name="connsiteX0" fmla="*/ 209190 w 618742"/>
                <a:gd name="connsiteY0" fmla="*/ 864582 h 864582"/>
                <a:gd name="connsiteX1" fmla="*/ 12162 w 618742"/>
                <a:gd name="connsiteY1" fmla="*/ 60706 h 864582"/>
                <a:gd name="connsiteX2" fmla="*/ 124621 w 618742"/>
                <a:gd name="connsiteY2" fmla="*/ 184994 h 864582"/>
                <a:gd name="connsiteX3" fmla="*/ 188048 w 618742"/>
                <a:gd name="connsiteY3" fmla="*/ 5286 h 864582"/>
                <a:gd name="connsiteX4" fmla="*/ 288473 w 618742"/>
                <a:gd name="connsiteY4" fmla="*/ 184994 h 864582"/>
                <a:gd name="connsiteX5" fmla="*/ 330758 w 618742"/>
                <a:gd name="connsiteY5" fmla="*/ 0 h 864582"/>
                <a:gd name="connsiteX6" fmla="*/ 447040 w 618742"/>
                <a:gd name="connsiteY6" fmla="*/ 126853 h 864582"/>
                <a:gd name="connsiteX7" fmla="*/ 510466 w 618742"/>
                <a:gd name="connsiteY7" fmla="*/ 36999 h 864582"/>
                <a:gd name="connsiteX8" fmla="*/ 618742 w 618742"/>
                <a:gd name="connsiteY8" fmla="*/ 578595 h 864582"/>
                <a:gd name="connsiteX9" fmla="*/ 602413 w 618742"/>
                <a:gd name="connsiteY9" fmla="*/ 864109 h 864582"/>
                <a:gd name="connsiteX10" fmla="*/ 209190 w 618742"/>
                <a:gd name="connsiteY10" fmla="*/ 864582 h 864582"/>
                <a:gd name="connsiteX0" fmla="*/ 209190 w 618742"/>
                <a:gd name="connsiteY0" fmla="*/ 864582 h 864582"/>
                <a:gd name="connsiteX1" fmla="*/ 12162 w 618742"/>
                <a:gd name="connsiteY1" fmla="*/ 60706 h 864582"/>
                <a:gd name="connsiteX2" fmla="*/ 124621 w 618742"/>
                <a:gd name="connsiteY2" fmla="*/ 184994 h 864582"/>
                <a:gd name="connsiteX3" fmla="*/ 188048 w 618742"/>
                <a:gd name="connsiteY3" fmla="*/ 5286 h 864582"/>
                <a:gd name="connsiteX4" fmla="*/ 288473 w 618742"/>
                <a:gd name="connsiteY4" fmla="*/ 184994 h 864582"/>
                <a:gd name="connsiteX5" fmla="*/ 330758 w 618742"/>
                <a:gd name="connsiteY5" fmla="*/ 0 h 864582"/>
                <a:gd name="connsiteX6" fmla="*/ 447040 w 618742"/>
                <a:gd name="connsiteY6" fmla="*/ 126853 h 864582"/>
                <a:gd name="connsiteX7" fmla="*/ 510466 w 618742"/>
                <a:gd name="connsiteY7" fmla="*/ 36999 h 864582"/>
                <a:gd name="connsiteX8" fmla="*/ 618742 w 618742"/>
                <a:gd name="connsiteY8" fmla="*/ 578595 h 864582"/>
                <a:gd name="connsiteX9" fmla="*/ 602413 w 618742"/>
                <a:gd name="connsiteY9" fmla="*/ 864109 h 864582"/>
                <a:gd name="connsiteX10" fmla="*/ 209190 w 618742"/>
                <a:gd name="connsiteY10" fmla="*/ 864582 h 864582"/>
                <a:gd name="connsiteX0" fmla="*/ 209190 w 618742"/>
                <a:gd name="connsiteY0" fmla="*/ 864582 h 864582"/>
                <a:gd name="connsiteX1" fmla="*/ 12162 w 618742"/>
                <a:gd name="connsiteY1" fmla="*/ 60706 h 864582"/>
                <a:gd name="connsiteX2" fmla="*/ 124621 w 618742"/>
                <a:gd name="connsiteY2" fmla="*/ 184994 h 864582"/>
                <a:gd name="connsiteX3" fmla="*/ 188048 w 618742"/>
                <a:gd name="connsiteY3" fmla="*/ 5286 h 864582"/>
                <a:gd name="connsiteX4" fmla="*/ 288473 w 618742"/>
                <a:gd name="connsiteY4" fmla="*/ 184994 h 864582"/>
                <a:gd name="connsiteX5" fmla="*/ 330758 w 618742"/>
                <a:gd name="connsiteY5" fmla="*/ 0 h 864582"/>
                <a:gd name="connsiteX6" fmla="*/ 447040 w 618742"/>
                <a:gd name="connsiteY6" fmla="*/ 126853 h 864582"/>
                <a:gd name="connsiteX7" fmla="*/ 510466 w 618742"/>
                <a:gd name="connsiteY7" fmla="*/ 36999 h 864582"/>
                <a:gd name="connsiteX8" fmla="*/ 618742 w 618742"/>
                <a:gd name="connsiteY8" fmla="*/ 578595 h 864582"/>
                <a:gd name="connsiteX9" fmla="*/ 602413 w 618742"/>
                <a:gd name="connsiteY9" fmla="*/ 864109 h 864582"/>
                <a:gd name="connsiteX10" fmla="*/ 209190 w 618742"/>
                <a:gd name="connsiteY10" fmla="*/ 864582 h 864582"/>
                <a:gd name="connsiteX0" fmla="*/ 209190 w 619592"/>
                <a:gd name="connsiteY0" fmla="*/ 864582 h 864582"/>
                <a:gd name="connsiteX1" fmla="*/ 12162 w 619592"/>
                <a:gd name="connsiteY1" fmla="*/ 60706 h 864582"/>
                <a:gd name="connsiteX2" fmla="*/ 124621 w 619592"/>
                <a:gd name="connsiteY2" fmla="*/ 184994 h 864582"/>
                <a:gd name="connsiteX3" fmla="*/ 188048 w 619592"/>
                <a:gd name="connsiteY3" fmla="*/ 5286 h 864582"/>
                <a:gd name="connsiteX4" fmla="*/ 288473 w 619592"/>
                <a:gd name="connsiteY4" fmla="*/ 184994 h 864582"/>
                <a:gd name="connsiteX5" fmla="*/ 330758 w 619592"/>
                <a:gd name="connsiteY5" fmla="*/ 0 h 864582"/>
                <a:gd name="connsiteX6" fmla="*/ 447040 w 619592"/>
                <a:gd name="connsiteY6" fmla="*/ 126853 h 864582"/>
                <a:gd name="connsiteX7" fmla="*/ 510466 w 619592"/>
                <a:gd name="connsiteY7" fmla="*/ 36999 h 864582"/>
                <a:gd name="connsiteX8" fmla="*/ 618742 w 619592"/>
                <a:gd name="connsiteY8" fmla="*/ 578595 h 864582"/>
                <a:gd name="connsiteX9" fmla="*/ 602413 w 619592"/>
                <a:gd name="connsiteY9" fmla="*/ 864109 h 864582"/>
                <a:gd name="connsiteX10" fmla="*/ 209190 w 619592"/>
                <a:gd name="connsiteY10" fmla="*/ 864582 h 864582"/>
                <a:gd name="connsiteX0" fmla="*/ 209190 w 620629"/>
                <a:gd name="connsiteY0" fmla="*/ 864582 h 864582"/>
                <a:gd name="connsiteX1" fmla="*/ 12162 w 620629"/>
                <a:gd name="connsiteY1" fmla="*/ 60706 h 864582"/>
                <a:gd name="connsiteX2" fmla="*/ 124621 w 620629"/>
                <a:gd name="connsiteY2" fmla="*/ 184994 h 864582"/>
                <a:gd name="connsiteX3" fmla="*/ 188048 w 620629"/>
                <a:gd name="connsiteY3" fmla="*/ 5286 h 864582"/>
                <a:gd name="connsiteX4" fmla="*/ 288473 w 620629"/>
                <a:gd name="connsiteY4" fmla="*/ 184994 h 864582"/>
                <a:gd name="connsiteX5" fmla="*/ 330758 w 620629"/>
                <a:gd name="connsiteY5" fmla="*/ 0 h 864582"/>
                <a:gd name="connsiteX6" fmla="*/ 447040 w 620629"/>
                <a:gd name="connsiteY6" fmla="*/ 126853 h 864582"/>
                <a:gd name="connsiteX7" fmla="*/ 510466 w 620629"/>
                <a:gd name="connsiteY7" fmla="*/ 36999 h 864582"/>
                <a:gd name="connsiteX8" fmla="*/ 618742 w 620629"/>
                <a:gd name="connsiteY8" fmla="*/ 578595 h 864582"/>
                <a:gd name="connsiteX9" fmla="*/ 602413 w 620629"/>
                <a:gd name="connsiteY9" fmla="*/ 864109 h 864582"/>
                <a:gd name="connsiteX10" fmla="*/ 209190 w 620629"/>
                <a:gd name="connsiteY10" fmla="*/ 864582 h 864582"/>
                <a:gd name="connsiteX0" fmla="*/ 209190 w 618743"/>
                <a:gd name="connsiteY0" fmla="*/ 864582 h 864582"/>
                <a:gd name="connsiteX1" fmla="*/ 12162 w 618743"/>
                <a:gd name="connsiteY1" fmla="*/ 60706 h 864582"/>
                <a:gd name="connsiteX2" fmla="*/ 124621 w 618743"/>
                <a:gd name="connsiteY2" fmla="*/ 184994 h 864582"/>
                <a:gd name="connsiteX3" fmla="*/ 188048 w 618743"/>
                <a:gd name="connsiteY3" fmla="*/ 5286 h 864582"/>
                <a:gd name="connsiteX4" fmla="*/ 288473 w 618743"/>
                <a:gd name="connsiteY4" fmla="*/ 184994 h 864582"/>
                <a:gd name="connsiteX5" fmla="*/ 330758 w 618743"/>
                <a:gd name="connsiteY5" fmla="*/ 0 h 864582"/>
                <a:gd name="connsiteX6" fmla="*/ 447040 w 618743"/>
                <a:gd name="connsiteY6" fmla="*/ 126853 h 864582"/>
                <a:gd name="connsiteX7" fmla="*/ 510466 w 618743"/>
                <a:gd name="connsiteY7" fmla="*/ 36999 h 864582"/>
                <a:gd name="connsiteX8" fmla="*/ 618742 w 618743"/>
                <a:gd name="connsiteY8" fmla="*/ 578595 h 864582"/>
                <a:gd name="connsiteX9" fmla="*/ 602413 w 618743"/>
                <a:gd name="connsiteY9" fmla="*/ 864109 h 864582"/>
                <a:gd name="connsiteX10" fmla="*/ 209190 w 618743"/>
                <a:gd name="connsiteY10" fmla="*/ 864582 h 864582"/>
                <a:gd name="connsiteX0" fmla="*/ 209190 w 618743"/>
                <a:gd name="connsiteY0" fmla="*/ 864582 h 864582"/>
                <a:gd name="connsiteX1" fmla="*/ 12162 w 618743"/>
                <a:gd name="connsiteY1" fmla="*/ 60706 h 864582"/>
                <a:gd name="connsiteX2" fmla="*/ 124621 w 618743"/>
                <a:gd name="connsiteY2" fmla="*/ 184994 h 864582"/>
                <a:gd name="connsiteX3" fmla="*/ 188048 w 618743"/>
                <a:gd name="connsiteY3" fmla="*/ 5286 h 864582"/>
                <a:gd name="connsiteX4" fmla="*/ 288473 w 618743"/>
                <a:gd name="connsiteY4" fmla="*/ 184994 h 864582"/>
                <a:gd name="connsiteX5" fmla="*/ 330758 w 618743"/>
                <a:gd name="connsiteY5" fmla="*/ 0 h 864582"/>
                <a:gd name="connsiteX6" fmla="*/ 447040 w 618743"/>
                <a:gd name="connsiteY6" fmla="*/ 126853 h 864582"/>
                <a:gd name="connsiteX7" fmla="*/ 510466 w 618743"/>
                <a:gd name="connsiteY7" fmla="*/ 36999 h 864582"/>
                <a:gd name="connsiteX8" fmla="*/ 618742 w 618743"/>
                <a:gd name="connsiteY8" fmla="*/ 578595 h 864582"/>
                <a:gd name="connsiteX9" fmla="*/ 602413 w 618743"/>
                <a:gd name="connsiteY9" fmla="*/ 864109 h 864582"/>
                <a:gd name="connsiteX10" fmla="*/ 209190 w 618743"/>
                <a:gd name="connsiteY10" fmla="*/ 864582 h 864582"/>
                <a:gd name="connsiteX0" fmla="*/ 209190 w 618745"/>
                <a:gd name="connsiteY0" fmla="*/ 864582 h 864582"/>
                <a:gd name="connsiteX1" fmla="*/ 12162 w 618745"/>
                <a:gd name="connsiteY1" fmla="*/ 60706 h 864582"/>
                <a:gd name="connsiteX2" fmla="*/ 124621 w 618745"/>
                <a:gd name="connsiteY2" fmla="*/ 184994 h 864582"/>
                <a:gd name="connsiteX3" fmla="*/ 188048 w 618745"/>
                <a:gd name="connsiteY3" fmla="*/ 5286 h 864582"/>
                <a:gd name="connsiteX4" fmla="*/ 288473 w 618745"/>
                <a:gd name="connsiteY4" fmla="*/ 184994 h 864582"/>
                <a:gd name="connsiteX5" fmla="*/ 330758 w 618745"/>
                <a:gd name="connsiteY5" fmla="*/ 0 h 864582"/>
                <a:gd name="connsiteX6" fmla="*/ 447040 w 618745"/>
                <a:gd name="connsiteY6" fmla="*/ 126853 h 864582"/>
                <a:gd name="connsiteX7" fmla="*/ 510466 w 618745"/>
                <a:gd name="connsiteY7" fmla="*/ 36999 h 864582"/>
                <a:gd name="connsiteX8" fmla="*/ 618742 w 618745"/>
                <a:gd name="connsiteY8" fmla="*/ 578595 h 864582"/>
                <a:gd name="connsiteX9" fmla="*/ 602413 w 618745"/>
                <a:gd name="connsiteY9" fmla="*/ 864109 h 864582"/>
                <a:gd name="connsiteX10" fmla="*/ 209190 w 618745"/>
                <a:gd name="connsiteY10" fmla="*/ 864582 h 864582"/>
                <a:gd name="connsiteX0" fmla="*/ 209190 w 618745"/>
                <a:gd name="connsiteY0" fmla="*/ 864582 h 864582"/>
                <a:gd name="connsiteX1" fmla="*/ 12162 w 618745"/>
                <a:gd name="connsiteY1" fmla="*/ 60706 h 864582"/>
                <a:gd name="connsiteX2" fmla="*/ 124621 w 618745"/>
                <a:gd name="connsiteY2" fmla="*/ 184994 h 864582"/>
                <a:gd name="connsiteX3" fmla="*/ 188048 w 618745"/>
                <a:gd name="connsiteY3" fmla="*/ 5286 h 864582"/>
                <a:gd name="connsiteX4" fmla="*/ 288473 w 618745"/>
                <a:gd name="connsiteY4" fmla="*/ 184994 h 864582"/>
                <a:gd name="connsiteX5" fmla="*/ 330758 w 618745"/>
                <a:gd name="connsiteY5" fmla="*/ 0 h 864582"/>
                <a:gd name="connsiteX6" fmla="*/ 430711 w 618745"/>
                <a:gd name="connsiteY6" fmla="*/ 121410 h 864582"/>
                <a:gd name="connsiteX7" fmla="*/ 510466 w 618745"/>
                <a:gd name="connsiteY7" fmla="*/ 36999 h 864582"/>
                <a:gd name="connsiteX8" fmla="*/ 618742 w 618745"/>
                <a:gd name="connsiteY8" fmla="*/ 578595 h 864582"/>
                <a:gd name="connsiteX9" fmla="*/ 602413 w 618745"/>
                <a:gd name="connsiteY9" fmla="*/ 864109 h 864582"/>
                <a:gd name="connsiteX10" fmla="*/ 209190 w 618745"/>
                <a:gd name="connsiteY10" fmla="*/ 864582 h 864582"/>
                <a:gd name="connsiteX0" fmla="*/ 209190 w 618745"/>
                <a:gd name="connsiteY0" fmla="*/ 864582 h 864582"/>
                <a:gd name="connsiteX1" fmla="*/ 12162 w 618745"/>
                <a:gd name="connsiteY1" fmla="*/ 60706 h 864582"/>
                <a:gd name="connsiteX2" fmla="*/ 124621 w 618745"/>
                <a:gd name="connsiteY2" fmla="*/ 184994 h 864582"/>
                <a:gd name="connsiteX3" fmla="*/ 188048 w 618745"/>
                <a:gd name="connsiteY3" fmla="*/ 5286 h 864582"/>
                <a:gd name="connsiteX4" fmla="*/ 288473 w 618745"/>
                <a:gd name="connsiteY4" fmla="*/ 184994 h 864582"/>
                <a:gd name="connsiteX5" fmla="*/ 330758 w 618745"/>
                <a:gd name="connsiteY5" fmla="*/ 0 h 864582"/>
                <a:gd name="connsiteX6" fmla="*/ 430711 w 618745"/>
                <a:gd name="connsiteY6" fmla="*/ 121410 h 864582"/>
                <a:gd name="connsiteX7" fmla="*/ 510466 w 618745"/>
                <a:gd name="connsiteY7" fmla="*/ 36999 h 864582"/>
                <a:gd name="connsiteX8" fmla="*/ 618742 w 618745"/>
                <a:gd name="connsiteY8" fmla="*/ 578595 h 864582"/>
                <a:gd name="connsiteX9" fmla="*/ 602413 w 618745"/>
                <a:gd name="connsiteY9" fmla="*/ 864109 h 864582"/>
                <a:gd name="connsiteX10" fmla="*/ 209190 w 618745"/>
                <a:gd name="connsiteY10" fmla="*/ 864582 h 864582"/>
                <a:gd name="connsiteX0" fmla="*/ 209190 w 618782"/>
                <a:gd name="connsiteY0" fmla="*/ 864582 h 864582"/>
                <a:gd name="connsiteX1" fmla="*/ 12162 w 618782"/>
                <a:gd name="connsiteY1" fmla="*/ 60706 h 864582"/>
                <a:gd name="connsiteX2" fmla="*/ 124621 w 618782"/>
                <a:gd name="connsiteY2" fmla="*/ 184994 h 864582"/>
                <a:gd name="connsiteX3" fmla="*/ 188048 w 618782"/>
                <a:gd name="connsiteY3" fmla="*/ 5286 h 864582"/>
                <a:gd name="connsiteX4" fmla="*/ 288473 w 618782"/>
                <a:gd name="connsiteY4" fmla="*/ 184994 h 864582"/>
                <a:gd name="connsiteX5" fmla="*/ 330758 w 618782"/>
                <a:gd name="connsiteY5" fmla="*/ 0 h 864582"/>
                <a:gd name="connsiteX6" fmla="*/ 430711 w 618782"/>
                <a:gd name="connsiteY6" fmla="*/ 121410 h 864582"/>
                <a:gd name="connsiteX7" fmla="*/ 510466 w 618782"/>
                <a:gd name="connsiteY7" fmla="*/ 36999 h 864582"/>
                <a:gd name="connsiteX8" fmla="*/ 618742 w 618782"/>
                <a:gd name="connsiteY8" fmla="*/ 578595 h 864582"/>
                <a:gd name="connsiteX9" fmla="*/ 602413 w 618782"/>
                <a:gd name="connsiteY9" fmla="*/ 864109 h 864582"/>
                <a:gd name="connsiteX10" fmla="*/ 209190 w 618782"/>
                <a:gd name="connsiteY10" fmla="*/ 864582 h 864582"/>
                <a:gd name="connsiteX0" fmla="*/ 209190 w 618782"/>
                <a:gd name="connsiteY0" fmla="*/ 864664 h 864664"/>
                <a:gd name="connsiteX1" fmla="*/ 12162 w 618782"/>
                <a:gd name="connsiteY1" fmla="*/ 60788 h 864664"/>
                <a:gd name="connsiteX2" fmla="*/ 124621 w 618782"/>
                <a:gd name="connsiteY2" fmla="*/ 185076 h 864664"/>
                <a:gd name="connsiteX3" fmla="*/ 188048 w 618782"/>
                <a:gd name="connsiteY3" fmla="*/ 5368 h 864664"/>
                <a:gd name="connsiteX4" fmla="*/ 288473 w 618782"/>
                <a:gd name="connsiteY4" fmla="*/ 185076 h 864664"/>
                <a:gd name="connsiteX5" fmla="*/ 330758 w 618782"/>
                <a:gd name="connsiteY5" fmla="*/ 82 h 864664"/>
                <a:gd name="connsiteX6" fmla="*/ 430711 w 618782"/>
                <a:gd name="connsiteY6" fmla="*/ 121492 h 864664"/>
                <a:gd name="connsiteX7" fmla="*/ 510466 w 618782"/>
                <a:gd name="connsiteY7" fmla="*/ 37081 h 864664"/>
                <a:gd name="connsiteX8" fmla="*/ 618742 w 618782"/>
                <a:gd name="connsiteY8" fmla="*/ 578677 h 864664"/>
                <a:gd name="connsiteX9" fmla="*/ 602413 w 618782"/>
                <a:gd name="connsiteY9" fmla="*/ 864191 h 864664"/>
                <a:gd name="connsiteX10" fmla="*/ 209190 w 618782"/>
                <a:gd name="connsiteY10" fmla="*/ 864664 h 864664"/>
                <a:gd name="connsiteX0" fmla="*/ 209190 w 618782"/>
                <a:gd name="connsiteY0" fmla="*/ 864664 h 864664"/>
                <a:gd name="connsiteX1" fmla="*/ 12162 w 618782"/>
                <a:gd name="connsiteY1" fmla="*/ 60788 h 864664"/>
                <a:gd name="connsiteX2" fmla="*/ 124621 w 618782"/>
                <a:gd name="connsiteY2" fmla="*/ 185076 h 864664"/>
                <a:gd name="connsiteX3" fmla="*/ 188048 w 618782"/>
                <a:gd name="connsiteY3" fmla="*/ 5368 h 864664"/>
                <a:gd name="connsiteX4" fmla="*/ 288473 w 618782"/>
                <a:gd name="connsiteY4" fmla="*/ 185076 h 864664"/>
                <a:gd name="connsiteX5" fmla="*/ 330758 w 618782"/>
                <a:gd name="connsiteY5" fmla="*/ 82 h 864664"/>
                <a:gd name="connsiteX6" fmla="*/ 430711 w 618782"/>
                <a:gd name="connsiteY6" fmla="*/ 121492 h 864664"/>
                <a:gd name="connsiteX7" fmla="*/ 510466 w 618782"/>
                <a:gd name="connsiteY7" fmla="*/ 37081 h 864664"/>
                <a:gd name="connsiteX8" fmla="*/ 618742 w 618782"/>
                <a:gd name="connsiteY8" fmla="*/ 578677 h 864664"/>
                <a:gd name="connsiteX9" fmla="*/ 602413 w 618782"/>
                <a:gd name="connsiteY9" fmla="*/ 864191 h 864664"/>
                <a:gd name="connsiteX10" fmla="*/ 209190 w 618782"/>
                <a:gd name="connsiteY10" fmla="*/ 864664 h 864664"/>
                <a:gd name="connsiteX0" fmla="*/ 209190 w 618782"/>
                <a:gd name="connsiteY0" fmla="*/ 864666 h 864666"/>
                <a:gd name="connsiteX1" fmla="*/ 12162 w 618782"/>
                <a:gd name="connsiteY1" fmla="*/ 60790 h 864666"/>
                <a:gd name="connsiteX2" fmla="*/ 124621 w 618782"/>
                <a:gd name="connsiteY2" fmla="*/ 185078 h 864666"/>
                <a:gd name="connsiteX3" fmla="*/ 188048 w 618782"/>
                <a:gd name="connsiteY3" fmla="*/ 5370 h 864666"/>
                <a:gd name="connsiteX4" fmla="*/ 288473 w 618782"/>
                <a:gd name="connsiteY4" fmla="*/ 185078 h 864666"/>
                <a:gd name="connsiteX5" fmla="*/ 330758 w 618782"/>
                <a:gd name="connsiteY5" fmla="*/ 84 h 864666"/>
                <a:gd name="connsiteX6" fmla="*/ 430711 w 618782"/>
                <a:gd name="connsiteY6" fmla="*/ 121494 h 864666"/>
                <a:gd name="connsiteX7" fmla="*/ 510466 w 618782"/>
                <a:gd name="connsiteY7" fmla="*/ 37083 h 864666"/>
                <a:gd name="connsiteX8" fmla="*/ 618742 w 618782"/>
                <a:gd name="connsiteY8" fmla="*/ 578679 h 864666"/>
                <a:gd name="connsiteX9" fmla="*/ 602413 w 618782"/>
                <a:gd name="connsiteY9" fmla="*/ 864193 h 864666"/>
                <a:gd name="connsiteX10" fmla="*/ 209190 w 618782"/>
                <a:gd name="connsiteY10" fmla="*/ 864666 h 864666"/>
                <a:gd name="connsiteX0" fmla="*/ 209190 w 618782"/>
                <a:gd name="connsiteY0" fmla="*/ 864666 h 864666"/>
                <a:gd name="connsiteX1" fmla="*/ 12162 w 618782"/>
                <a:gd name="connsiteY1" fmla="*/ 60790 h 864666"/>
                <a:gd name="connsiteX2" fmla="*/ 124621 w 618782"/>
                <a:gd name="connsiteY2" fmla="*/ 185078 h 864666"/>
                <a:gd name="connsiteX3" fmla="*/ 188048 w 618782"/>
                <a:gd name="connsiteY3" fmla="*/ 5370 h 864666"/>
                <a:gd name="connsiteX4" fmla="*/ 288473 w 618782"/>
                <a:gd name="connsiteY4" fmla="*/ 185078 h 864666"/>
                <a:gd name="connsiteX5" fmla="*/ 330758 w 618782"/>
                <a:gd name="connsiteY5" fmla="*/ 84 h 864666"/>
                <a:gd name="connsiteX6" fmla="*/ 430711 w 618782"/>
                <a:gd name="connsiteY6" fmla="*/ 121494 h 864666"/>
                <a:gd name="connsiteX7" fmla="*/ 510466 w 618782"/>
                <a:gd name="connsiteY7" fmla="*/ 37083 h 864666"/>
                <a:gd name="connsiteX8" fmla="*/ 618742 w 618782"/>
                <a:gd name="connsiteY8" fmla="*/ 578679 h 864666"/>
                <a:gd name="connsiteX9" fmla="*/ 602413 w 618782"/>
                <a:gd name="connsiteY9" fmla="*/ 864193 h 864666"/>
                <a:gd name="connsiteX10" fmla="*/ 209190 w 618782"/>
                <a:gd name="connsiteY10" fmla="*/ 864666 h 864666"/>
                <a:gd name="connsiteX0" fmla="*/ 209190 w 618782"/>
                <a:gd name="connsiteY0" fmla="*/ 864666 h 864666"/>
                <a:gd name="connsiteX1" fmla="*/ 12162 w 618782"/>
                <a:gd name="connsiteY1" fmla="*/ 60790 h 864666"/>
                <a:gd name="connsiteX2" fmla="*/ 124621 w 618782"/>
                <a:gd name="connsiteY2" fmla="*/ 185078 h 864666"/>
                <a:gd name="connsiteX3" fmla="*/ 188048 w 618782"/>
                <a:gd name="connsiteY3" fmla="*/ 5370 h 864666"/>
                <a:gd name="connsiteX4" fmla="*/ 285752 w 618782"/>
                <a:gd name="connsiteY4" fmla="*/ 149700 h 864666"/>
                <a:gd name="connsiteX5" fmla="*/ 330758 w 618782"/>
                <a:gd name="connsiteY5" fmla="*/ 84 h 864666"/>
                <a:gd name="connsiteX6" fmla="*/ 430711 w 618782"/>
                <a:gd name="connsiteY6" fmla="*/ 121494 h 864666"/>
                <a:gd name="connsiteX7" fmla="*/ 510466 w 618782"/>
                <a:gd name="connsiteY7" fmla="*/ 37083 h 864666"/>
                <a:gd name="connsiteX8" fmla="*/ 618742 w 618782"/>
                <a:gd name="connsiteY8" fmla="*/ 578679 h 864666"/>
                <a:gd name="connsiteX9" fmla="*/ 602413 w 618782"/>
                <a:gd name="connsiteY9" fmla="*/ 864193 h 864666"/>
                <a:gd name="connsiteX10" fmla="*/ 209190 w 618782"/>
                <a:gd name="connsiteY10" fmla="*/ 864666 h 864666"/>
                <a:gd name="connsiteX0" fmla="*/ 209190 w 618782"/>
                <a:gd name="connsiteY0" fmla="*/ 864666 h 864666"/>
                <a:gd name="connsiteX1" fmla="*/ 12162 w 618782"/>
                <a:gd name="connsiteY1" fmla="*/ 60790 h 864666"/>
                <a:gd name="connsiteX2" fmla="*/ 124621 w 618782"/>
                <a:gd name="connsiteY2" fmla="*/ 185078 h 864666"/>
                <a:gd name="connsiteX3" fmla="*/ 188048 w 618782"/>
                <a:gd name="connsiteY3" fmla="*/ 5370 h 864666"/>
                <a:gd name="connsiteX4" fmla="*/ 285752 w 618782"/>
                <a:gd name="connsiteY4" fmla="*/ 149700 h 864666"/>
                <a:gd name="connsiteX5" fmla="*/ 330758 w 618782"/>
                <a:gd name="connsiteY5" fmla="*/ 84 h 864666"/>
                <a:gd name="connsiteX6" fmla="*/ 430711 w 618782"/>
                <a:gd name="connsiteY6" fmla="*/ 121494 h 864666"/>
                <a:gd name="connsiteX7" fmla="*/ 510466 w 618782"/>
                <a:gd name="connsiteY7" fmla="*/ 37083 h 864666"/>
                <a:gd name="connsiteX8" fmla="*/ 618742 w 618782"/>
                <a:gd name="connsiteY8" fmla="*/ 578679 h 864666"/>
                <a:gd name="connsiteX9" fmla="*/ 602413 w 618782"/>
                <a:gd name="connsiteY9" fmla="*/ 864193 h 864666"/>
                <a:gd name="connsiteX10" fmla="*/ 209190 w 618782"/>
                <a:gd name="connsiteY10" fmla="*/ 864666 h 864666"/>
                <a:gd name="connsiteX0" fmla="*/ 209190 w 618782"/>
                <a:gd name="connsiteY0" fmla="*/ 864666 h 864666"/>
                <a:gd name="connsiteX1" fmla="*/ 12162 w 618782"/>
                <a:gd name="connsiteY1" fmla="*/ 60790 h 864666"/>
                <a:gd name="connsiteX2" fmla="*/ 124621 w 618782"/>
                <a:gd name="connsiteY2" fmla="*/ 185078 h 864666"/>
                <a:gd name="connsiteX3" fmla="*/ 188048 w 618782"/>
                <a:gd name="connsiteY3" fmla="*/ 5370 h 864666"/>
                <a:gd name="connsiteX4" fmla="*/ 274866 w 618782"/>
                <a:gd name="connsiteY4" fmla="*/ 144257 h 864666"/>
                <a:gd name="connsiteX5" fmla="*/ 330758 w 618782"/>
                <a:gd name="connsiteY5" fmla="*/ 84 h 864666"/>
                <a:gd name="connsiteX6" fmla="*/ 430711 w 618782"/>
                <a:gd name="connsiteY6" fmla="*/ 121494 h 864666"/>
                <a:gd name="connsiteX7" fmla="*/ 510466 w 618782"/>
                <a:gd name="connsiteY7" fmla="*/ 37083 h 864666"/>
                <a:gd name="connsiteX8" fmla="*/ 618742 w 618782"/>
                <a:gd name="connsiteY8" fmla="*/ 578679 h 864666"/>
                <a:gd name="connsiteX9" fmla="*/ 602413 w 618782"/>
                <a:gd name="connsiteY9" fmla="*/ 864193 h 864666"/>
                <a:gd name="connsiteX10" fmla="*/ 209190 w 618782"/>
                <a:gd name="connsiteY10" fmla="*/ 864666 h 864666"/>
                <a:gd name="connsiteX0" fmla="*/ 209190 w 618782"/>
                <a:gd name="connsiteY0" fmla="*/ 864666 h 864666"/>
                <a:gd name="connsiteX1" fmla="*/ 12162 w 618782"/>
                <a:gd name="connsiteY1" fmla="*/ 60790 h 864666"/>
                <a:gd name="connsiteX2" fmla="*/ 124621 w 618782"/>
                <a:gd name="connsiteY2" fmla="*/ 185078 h 864666"/>
                <a:gd name="connsiteX3" fmla="*/ 188048 w 618782"/>
                <a:gd name="connsiteY3" fmla="*/ 5370 h 864666"/>
                <a:gd name="connsiteX4" fmla="*/ 274866 w 618782"/>
                <a:gd name="connsiteY4" fmla="*/ 144257 h 864666"/>
                <a:gd name="connsiteX5" fmla="*/ 330758 w 618782"/>
                <a:gd name="connsiteY5" fmla="*/ 84 h 864666"/>
                <a:gd name="connsiteX6" fmla="*/ 430711 w 618782"/>
                <a:gd name="connsiteY6" fmla="*/ 121494 h 864666"/>
                <a:gd name="connsiteX7" fmla="*/ 510466 w 618782"/>
                <a:gd name="connsiteY7" fmla="*/ 37083 h 864666"/>
                <a:gd name="connsiteX8" fmla="*/ 618742 w 618782"/>
                <a:gd name="connsiteY8" fmla="*/ 578679 h 864666"/>
                <a:gd name="connsiteX9" fmla="*/ 602413 w 618782"/>
                <a:gd name="connsiteY9" fmla="*/ 864193 h 864666"/>
                <a:gd name="connsiteX10" fmla="*/ 209190 w 618782"/>
                <a:gd name="connsiteY10" fmla="*/ 864666 h 864666"/>
                <a:gd name="connsiteX0" fmla="*/ 209190 w 618782"/>
                <a:gd name="connsiteY0" fmla="*/ 864666 h 864666"/>
                <a:gd name="connsiteX1" fmla="*/ 12162 w 618782"/>
                <a:gd name="connsiteY1" fmla="*/ 60790 h 864666"/>
                <a:gd name="connsiteX2" fmla="*/ 124621 w 618782"/>
                <a:gd name="connsiteY2" fmla="*/ 185078 h 864666"/>
                <a:gd name="connsiteX3" fmla="*/ 188048 w 618782"/>
                <a:gd name="connsiteY3" fmla="*/ 5370 h 864666"/>
                <a:gd name="connsiteX4" fmla="*/ 274866 w 618782"/>
                <a:gd name="connsiteY4" fmla="*/ 144257 h 864666"/>
                <a:gd name="connsiteX5" fmla="*/ 330758 w 618782"/>
                <a:gd name="connsiteY5" fmla="*/ 84 h 864666"/>
                <a:gd name="connsiteX6" fmla="*/ 430711 w 618782"/>
                <a:gd name="connsiteY6" fmla="*/ 121494 h 864666"/>
                <a:gd name="connsiteX7" fmla="*/ 510466 w 618782"/>
                <a:gd name="connsiteY7" fmla="*/ 37083 h 864666"/>
                <a:gd name="connsiteX8" fmla="*/ 618742 w 618782"/>
                <a:gd name="connsiteY8" fmla="*/ 578679 h 864666"/>
                <a:gd name="connsiteX9" fmla="*/ 602413 w 618782"/>
                <a:gd name="connsiteY9" fmla="*/ 864193 h 864666"/>
                <a:gd name="connsiteX10" fmla="*/ 209190 w 618782"/>
                <a:gd name="connsiteY10" fmla="*/ 864666 h 864666"/>
                <a:gd name="connsiteX0" fmla="*/ 209190 w 618782"/>
                <a:gd name="connsiteY0" fmla="*/ 864666 h 864666"/>
                <a:gd name="connsiteX1" fmla="*/ 12162 w 618782"/>
                <a:gd name="connsiteY1" fmla="*/ 60790 h 864666"/>
                <a:gd name="connsiteX2" fmla="*/ 124621 w 618782"/>
                <a:gd name="connsiteY2" fmla="*/ 185078 h 864666"/>
                <a:gd name="connsiteX3" fmla="*/ 188048 w 618782"/>
                <a:gd name="connsiteY3" fmla="*/ 5370 h 864666"/>
                <a:gd name="connsiteX4" fmla="*/ 274866 w 618782"/>
                <a:gd name="connsiteY4" fmla="*/ 144257 h 864666"/>
                <a:gd name="connsiteX5" fmla="*/ 330758 w 618782"/>
                <a:gd name="connsiteY5" fmla="*/ 84 h 864666"/>
                <a:gd name="connsiteX6" fmla="*/ 430711 w 618782"/>
                <a:gd name="connsiteY6" fmla="*/ 121494 h 864666"/>
                <a:gd name="connsiteX7" fmla="*/ 510466 w 618782"/>
                <a:gd name="connsiteY7" fmla="*/ 37083 h 864666"/>
                <a:gd name="connsiteX8" fmla="*/ 618742 w 618782"/>
                <a:gd name="connsiteY8" fmla="*/ 578679 h 864666"/>
                <a:gd name="connsiteX9" fmla="*/ 602413 w 618782"/>
                <a:gd name="connsiteY9" fmla="*/ 864193 h 864666"/>
                <a:gd name="connsiteX10" fmla="*/ 209190 w 618782"/>
                <a:gd name="connsiteY10" fmla="*/ 864666 h 864666"/>
                <a:gd name="connsiteX0" fmla="*/ 209190 w 618782"/>
                <a:gd name="connsiteY0" fmla="*/ 864666 h 864666"/>
                <a:gd name="connsiteX1" fmla="*/ 12162 w 618782"/>
                <a:gd name="connsiteY1" fmla="*/ 60790 h 864666"/>
                <a:gd name="connsiteX2" fmla="*/ 124621 w 618782"/>
                <a:gd name="connsiteY2" fmla="*/ 185078 h 864666"/>
                <a:gd name="connsiteX3" fmla="*/ 188048 w 618782"/>
                <a:gd name="connsiteY3" fmla="*/ 5370 h 864666"/>
                <a:gd name="connsiteX4" fmla="*/ 274866 w 618782"/>
                <a:gd name="connsiteY4" fmla="*/ 144257 h 864666"/>
                <a:gd name="connsiteX5" fmla="*/ 330758 w 618782"/>
                <a:gd name="connsiteY5" fmla="*/ 84 h 864666"/>
                <a:gd name="connsiteX6" fmla="*/ 430711 w 618782"/>
                <a:gd name="connsiteY6" fmla="*/ 121494 h 864666"/>
                <a:gd name="connsiteX7" fmla="*/ 510466 w 618782"/>
                <a:gd name="connsiteY7" fmla="*/ 37083 h 864666"/>
                <a:gd name="connsiteX8" fmla="*/ 618742 w 618782"/>
                <a:gd name="connsiteY8" fmla="*/ 578679 h 864666"/>
                <a:gd name="connsiteX9" fmla="*/ 602413 w 618782"/>
                <a:gd name="connsiteY9" fmla="*/ 864193 h 864666"/>
                <a:gd name="connsiteX10" fmla="*/ 209190 w 618782"/>
                <a:gd name="connsiteY10" fmla="*/ 864666 h 864666"/>
                <a:gd name="connsiteX0" fmla="*/ 209190 w 618782"/>
                <a:gd name="connsiteY0" fmla="*/ 864666 h 864666"/>
                <a:gd name="connsiteX1" fmla="*/ 12162 w 618782"/>
                <a:gd name="connsiteY1" fmla="*/ 60790 h 864666"/>
                <a:gd name="connsiteX2" fmla="*/ 124621 w 618782"/>
                <a:gd name="connsiteY2" fmla="*/ 185078 h 864666"/>
                <a:gd name="connsiteX3" fmla="*/ 188048 w 618782"/>
                <a:gd name="connsiteY3" fmla="*/ 5370 h 864666"/>
                <a:gd name="connsiteX4" fmla="*/ 274866 w 618782"/>
                <a:gd name="connsiteY4" fmla="*/ 144257 h 864666"/>
                <a:gd name="connsiteX5" fmla="*/ 330758 w 618782"/>
                <a:gd name="connsiteY5" fmla="*/ 84 h 864666"/>
                <a:gd name="connsiteX6" fmla="*/ 430711 w 618782"/>
                <a:gd name="connsiteY6" fmla="*/ 121494 h 864666"/>
                <a:gd name="connsiteX7" fmla="*/ 510466 w 618782"/>
                <a:gd name="connsiteY7" fmla="*/ 37083 h 864666"/>
                <a:gd name="connsiteX8" fmla="*/ 618742 w 618782"/>
                <a:gd name="connsiteY8" fmla="*/ 578679 h 864666"/>
                <a:gd name="connsiteX9" fmla="*/ 602413 w 618782"/>
                <a:gd name="connsiteY9" fmla="*/ 864193 h 864666"/>
                <a:gd name="connsiteX10" fmla="*/ 209190 w 618782"/>
                <a:gd name="connsiteY10" fmla="*/ 864666 h 864666"/>
                <a:gd name="connsiteX0" fmla="*/ 209190 w 618782"/>
                <a:gd name="connsiteY0" fmla="*/ 864666 h 864666"/>
                <a:gd name="connsiteX1" fmla="*/ 12162 w 618782"/>
                <a:gd name="connsiteY1" fmla="*/ 60790 h 864666"/>
                <a:gd name="connsiteX2" fmla="*/ 124621 w 618782"/>
                <a:gd name="connsiteY2" fmla="*/ 185078 h 864666"/>
                <a:gd name="connsiteX3" fmla="*/ 188048 w 618782"/>
                <a:gd name="connsiteY3" fmla="*/ 5370 h 864666"/>
                <a:gd name="connsiteX4" fmla="*/ 274866 w 618782"/>
                <a:gd name="connsiteY4" fmla="*/ 144257 h 864666"/>
                <a:gd name="connsiteX5" fmla="*/ 330758 w 618782"/>
                <a:gd name="connsiteY5" fmla="*/ 84 h 864666"/>
                <a:gd name="connsiteX6" fmla="*/ 430711 w 618782"/>
                <a:gd name="connsiteY6" fmla="*/ 121494 h 864666"/>
                <a:gd name="connsiteX7" fmla="*/ 510466 w 618782"/>
                <a:gd name="connsiteY7" fmla="*/ 37083 h 864666"/>
                <a:gd name="connsiteX8" fmla="*/ 618742 w 618782"/>
                <a:gd name="connsiteY8" fmla="*/ 578679 h 864666"/>
                <a:gd name="connsiteX9" fmla="*/ 602413 w 618782"/>
                <a:gd name="connsiteY9" fmla="*/ 864193 h 864666"/>
                <a:gd name="connsiteX10" fmla="*/ 209190 w 618782"/>
                <a:gd name="connsiteY10" fmla="*/ 864666 h 864666"/>
                <a:gd name="connsiteX0" fmla="*/ 209190 w 618782"/>
                <a:gd name="connsiteY0" fmla="*/ 864666 h 864666"/>
                <a:gd name="connsiteX1" fmla="*/ 12162 w 618782"/>
                <a:gd name="connsiteY1" fmla="*/ 60790 h 864666"/>
                <a:gd name="connsiteX2" fmla="*/ 124621 w 618782"/>
                <a:gd name="connsiteY2" fmla="*/ 185078 h 864666"/>
                <a:gd name="connsiteX3" fmla="*/ 188048 w 618782"/>
                <a:gd name="connsiteY3" fmla="*/ 5370 h 864666"/>
                <a:gd name="connsiteX4" fmla="*/ 274866 w 618782"/>
                <a:gd name="connsiteY4" fmla="*/ 144257 h 864666"/>
                <a:gd name="connsiteX5" fmla="*/ 330758 w 618782"/>
                <a:gd name="connsiteY5" fmla="*/ 84 h 864666"/>
                <a:gd name="connsiteX6" fmla="*/ 430711 w 618782"/>
                <a:gd name="connsiteY6" fmla="*/ 121494 h 864666"/>
                <a:gd name="connsiteX7" fmla="*/ 510466 w 618782"/>
                <a:gd name="connsiteY7" fmla="*/ 37083 h 864666"/>
                <a:gd name="connsiteX8" fmla="*/ 618742 w 618782"/>
                <a:gd name="connsiteY8" fmla="*/ 578679 h 864666"/>
                <a:gd name="connsiteX9" fmla="*/ 602413 w 618782"/>
                <a:gd name="connsiteY9" fmla="*/ 864193 h 864666"/>
                <a:gd name="connsiteX10" fmla="*/ 209190 w 618782"/>
                <a:gd name="connsiteY10" fmla="*/ 864666 h 864666"/>
                <a:gd name="connsiteX0" fmla="*/ 212601 w 622193"/>
                <a:gd name="connsiteY0" fmla="*/ 864666 h 864666"/>
                <a:gd name="connsiteX1" fmla="*/ 15573 w 622193"/>
                <a:gd name="connsiteY1" fmla="*/ 60790 h 864666"/>
                <a:gd name="connsiteX2" fmla="*/ 128032 w 622193"/>
                <a:gd name="connsiteY2" fmla="*/ 185078 h 864666"/>
                <a:gd name="connsiteX3" fmla="*/ 191459 w 622193"/>
                <a:gd name="connsiteY3" fmla="*/ 5370 h 864666"/>
                <a:gd name="connsiteX4" fmla="*/ 278277 w 622193"/>
                <a:gd name="connsiteY4" fmla="*/ 144257 h 864666"/>
                <a:gd name="connsiteX5" fmla="*/ 334169 w 622193"/>
                <a:gd name="connsiteY5" fmla="*/ 84 h 864666"/>
                <a:gd name="connsiteX6" fmla="*/ 434122 w 622193"/>
                <a:gd name="connsiteY6" fmla="*/ 121494 h 864666"/>
                <a:gd name="connsiteX7" fmla="*/ 513877 w 622193"/>
                <a:gd name="connsiteY7" fmla="*/ 37083 h 864666"/>
                <a:gd name="connsiteX8" fmla="*/ 622153 w 622193"/>
                <a:gd name="connsiteY8" fmla="*/ 578679 h 864666"/>
                <a:gd name="connsiteX9" fmla="*/ 605824 w 622193"/>
                <a:gd name="connsiteY9" fmla="*/ 864193 h 864666"/>
                <a:gd name="connsiteX10" fmla="*/ 212601 w 622193"/>
                <a:gd name="connsiteY10" fmla="*/ 864666 h 864666"/>
                <a:gd name="connsiteX0" fmla="*/ 198912 w 608504"/>
                <a:gd name="connsiteY0" fmla="*/ 864666 h 864666"/>
                <a:gd name="connsiteX1" fmla="*/ 28798 w 608504"/>
                <a:gd name="connsiteY1" fmla="*/ 510643 h 864666"/>
                <a:gd name="connsiteX2" fmla="*/ 1884 w 608504"/>
                <a:gd name="connsiteY2" fmla="*/ 60790 h 864666"/>
                <a:gd name="connsiteX3" fmla="*/ 114343 w 608504"/>
                <a:gd name="connsiteY3" fmla="*/ 185078 h 864666"/>
                <a:gd name="connsiteX4" fmla="*/ 177770 w 608504"/>
                <a:gd name="connsiteY4" fmla="*/ 5370 h 864666"/>
                <a:gd name="connsiteX5" fmla="*/ 264588 w 608504"/>
                <a:gd name="connsiteY5" fmla="*/ 144257 h 864666"/>
                <a:gd name="connsiteX6" fmla="*/ 320480 w 608504"/>
                <a:gd name="connsiteY6" fmla="*/ 84 h 864666"/>
                <a:gd name="connsiteX7" fmla="*/ 420433 w 608504"/>
                <a:gd name="connsiteY7" fmla="*/ 121494 h 864666"/>
                <a:gd name="connsiteX8" fmla="*/ 500188 w 608504"/>
                <a:gd name="connsiteY8" fmla="*/ 37083 h 864666"/>
                <a:gd name="connsiteX9" fmla="*/ 608464 w 608504"/>
                <a:gd name="connsiteY9" fmla="*/ 578679 h 864666"/>
                <a:gd name="connsiteX10" fmla="*/ 592135 w 608504"/>
                <a:gd name="connsiteY10" fmla="*/ 864193 h 864666"/>
                <a:gd name="connsiteX11" fmla="*/ 198912 w 608504"/>
                <a:gd name="connsiteY11" fmla="*/ 864666 h 864666"/>
                <a:gd name="connsiteX0" fmla="*/ 201622 w 611214"/>
                <a:gd name="connsiteY0" fmla="*/ 864666 h 864666"/>
                <a:gd name="connsiteX1" fmla="*/ 31508 w 611214"/>
                <a:gd name="connsiteY1" fmla="*/ 510643 h 864666"/>
                <a:gd name="connsiteX2" fmla="*/ 4594 w 611214"/>
                <a:gd name="connsiteY2" fmla="*/ 60790 h 864666"/>
                <a:gd name="connsiteX3" fmla="*/ 117053 w 611214"/>
                <a:gd name="connsiteY3" fmla="*/ 185078 h 864666"/>
                <a:gd name="connsiteX4" fmla="*/ 180480 w 611214"/>
                <a:gd name="connsiteY4" fmla="*/ 5370 h 864666"/>
                <a:gd name="connsiteX5" fmla="*/ 267298 w 611214"/>
                <a:gd name="connsiteY5" fmla="*/ 144257 h 864666"/>
                <a:gd name="connsiteX6" fmla="*/ 323190 w 611214"/>
                <a:gd name="connsiteY6" fmla="*/ 84 h 864666"/>
                <a:gd name="connsiteX7" fmla="*/ 423143 w 611214"/>
                <a:gd name="connsiteY7" fmla="*/ 121494 h 864666"/>
                <a:gd name="connsiteX8" fmla="*/ 502898 w 611214"/>
                <a:gd name="connsiteY8" fmla="*/ 37083 h 864666"/>
                <a:gd name="connsiteX9" fmla="*/ 611174 w 611214"/>
                <a:gd name="connsiteY9" fmla="*/ 578679 h 864666"/>
                <a:gd name="connsiteX10" fmla="*/ 594845 w 611214"/>
                <a:gd name="connsiteY10" fmla="*/ 864193 h 864666"/>
                <a:gd name="connsiteX11" fmla="*/ 201622 w 611214"/>
                <a:gd name="connsiteY11" fmla="*/ 864666 h 864666"/>
                <a:gd name="connsiteX0" fmla="*/ 231567 w 641159"/>
                <a:gd name="connsiteY0" fmla="*/ 864666 h 864666"/>
                <a:gd name="connsiteX1" fmla="*/ 61453 w 641159"/>
                <a:gd name="connsiteY1" fmla="*/ 510643 h 864666"/>
                <a:gd name="connsiteX2" fmla="*/ 34539 w 641159"/>
                <a:gd name="connsiteY2" fmla="*/ 60790 h 864666"/>
                <a:gd name="connsiteX3" fmla="*/ 146998 w 641159"/>
                <a:gd name="connsiteY3" fmla="*/ 185078 h 864666"/>
                <a:gd name="connsiteX4" fmla="*/ 210425 w 641159"/>
                <a:gd name="connsiteY4" fmla="*/ 5370 h 864666"/>
                <a:gd name="connsiteX5" fmla="*/ 297243 w 641159"/>
                <a:gd name="connsiteY5" fmla="*/ 144257 h 864666"/>
                <a:gd name="connsiteX6" fmla="*/ 353135 w 641159"/>
                <a:gd name="connsiteY6" fmla="*/ 84 h 864666"/>
                <a:gd name="connsiteX7" fmla="*/ 453088 w 641159"/>
                <a:gd name="connsiteY7" fmla="*/ 121494 h 864666"/>
                <a:gd name="connsiteX8" fmla="*/ 532843 w 641159"/>
                <a:gd name="connsiteY8" fmla="*/ 37083 h 864666"/>
                <a:gd name="connsiteX9" fmla="*/ 641119 w 641159"/>
                <a:gd name="connsiteY9" fmla="*/ 578679 h 864666"/>
                <a:gd name="connsiteX10" fmla="*/ 624790 w 641159"/>
                <a:gd name="connsiteY10" fmla="*/ 864193 h 864666"/>
                <a:gd name="connsiteX11" fmla="*/ 231567 w 641159"/>
                <a:gd name="connsiteY11" fmla="*/ 864666 h 864666"/>
                <a:gd name="connsiteX0" fmla="*/ 231567 w 641159"/>
                <a:gd name="connsiteY0" fmla="*/ 864666 h 864666"/>
                <a:gd name="connsiteX1" fmla="*/ 61453 w 641159"/>
                <a:gd name="connsiteY1" fmla="*/ 510643 h 864666"/>
                <a:gd name="connsiteX2" fmla="*/ 34539 w 641159"/>
                <a:gd name="connsiteY2" fmla="*/ 60790 h 864666"/>
                <a:gd name="connsiteX3" fmla="*/ 144276 w 641159"/>
                <a:gd name="connsiteY3" fmla="*/ 138814 h 864666"/>
                <a:gd name="connsiteX4" fmla="*/ 210425 w 641159"/>
                <a:gd name="connsiteY4" fmla="*/ 5370 h 864666"/>
                <a:gd name="connsiteX5" fmla="*/ 297243 w 641159"/>
                <a:gd name="connsiteY5" fmla="*/ 144257 h 864666"/>
                <a:gd name="connsiteX6" fmla="*/ 353135 w 641159"/>
                <a:gd name="connsiteY6" fmla="*/ 84 h 864666"/>
                <a:gd name="connsiteX7" fmla="*/ 453088 w 641159"/>
                <a:gd name="connsiteY7" fmla="*/ 121494 h 864666"/>
                <a:gd name="connsiteX8" fmla="*/ 532843 w 641159"/>
                <a:gd name="connsiteY8" fmla="*/ 37083 h 864666"/>
                <a:gd name="connsiteX9" fmla="*/ 641119 w 641159"/>
                <a:gd name="connsiteY9" fmla="*/ 578679 h 864666"/>
                <a:gd name="connsiteX10" fmla="*/ 624790 w 641159"/>
                <a:gd name="connsiteY10" fmla="*/ 864193 h 864666"/>
                <a:gd name="connsiteX11" fmla="*/ 231567 w 641159"/>
                <a:gd name="connsiteY11" fmla="*/ 864666 h 864666"/>
                <a:gd name="connsiteX0" fmla="*/ 231567 w 641159"/>
                <a:gd name="connsiteY0" fmla="*/ 864666 h 864666"/>
                <a:gd name="connsiteX1" fmla="*/ 61453 w 641159"/>
                <a:gd name="connsiteY1" fmla="*/ 510643 h 864666"/>
                <a:gd name="connsiteX2" fmla="*/ 34539 w 641159"/>
                <a:gd name="connsiteY2" fmla="*/ 60790 h 864666"/>
                <a:gd name="connsiteX3" fmla="*/ 155162 w 641159"/>
                <a:gd name="connsiteY3" fmla="*/ 130650 h 864666"/>
                <a:gd name="connsiteX4" fmla="*/ 210425 w 641159"/>
                <a:gd name="connsiteY4" fmla="*/ 5370 h 864666"/>
                <a:gd name="connsiteX5" fmla="*/ 297243 w 641159"/>
                <a:gd name="connsiteY5" fmla="*/ 144257 h 864666"/>
                <a:gd name="connsiteX6" fmla="*/ 353135 w 641159"/>
                <a:gd name="connsiteY6" fmla="*/ 84 h 864666"/>
                <a:gd name="connsiteX7" fmla="*/ 453088 w 641159"/>
                <a:gd name="connsiteY7" fmla="*/ 121494 h 864666"/>
                <a:gd name="connsiteX8" fmla="*/ 532843 w 641159"/>
                <a:gd name="connsiteY8" fmla="*/ 37083 h 864666"/>
                <a:gd name="connsiteX9" fmla="*/ 641119 w 641159"/>
                <a:gd name="connsiteY9" fmla="*/ 578679 h 864666"/>
                <a:gd name="connsiteX10" fmla="*/ 624790 w 641159"/>
                <a:gd name="connsiteY10" fmla="*/ 864193 h 864666"/>
                <a:gd name="connsiteX11" fmla="*/ 231567 w 641159"/>
                <a:gd name="connsiteY11" fmla="*/ 864666 h 864666"/>
                <a:gd name="connsiteX0" fmla="*/ 231567 w 641159"/>
                <a:gd name="connsiteY0" fmla="*/ 864666 h 864666"/>
                <a:gd name="connsiteX1" fmla="*/ 61453 w 641159"/>
                <a:gd name="connsiteY1" fmla="*/ 510643 h 864666"/>
                <a:gd name="connsiteX2" fmla="*/ 34539 w 641159"/>
                <a:gd name="connsiteY2" fmla="*/ 60790 h 864666"/>
                <a:gd name="connsiteX3" fmla="*/ 155162 w 641159"/>
                <a:gd name="connsiteY3" fmla="*/ 130650 h 864666"/>
                <a:gd name="connsiteX4" fmla="*/ 210425 w 641159"/>
                <a:gd name="connsiteY4" fmla="*/ 5370 h 864666"/>
                <a:gd name="connsiteX5" fmla="*/ 297243 w 641159"/>
                <a:gd name="connsiteY5" fmla="*/ 144257 h 864666"/>
                <a:gd name="connsiteX6" fmla="*/ 353135 w 641159"/>
                <a:gd name="connsiteY6" fmla="*/ 84 h 864666"/>
                <a:gd name="connsiteX7" fmla="*/ 453088 w 641159"/>
                <a:gd name="connsiteY7" fmla="*/ 121494 h 864666"/>
                <a:gd name="connsiteX8" fmla="*/ 532843 w 641159"/>
                <a:gd name="connsiteY8" fmla="*/ 37083 h 864666"/>
                <a:gd name="connsiteX9" fmla="*/ 641119 w 641159"/>
                <a:gd name="connsiteY9" fmla="*/ 578679 h 864666"/>
                <a:gd name="connsiteX10" fmla="*/ 624790 w 641159"/>
                <a:gd name="connsiteY10" fmla="*/ 864193 h 864666"/>
                <a:gd name="connsiteX11" fmla="*/ 231567 w 641159"/>
                <a:gd name="connsiteY11" fmla="*/ 864666 h 864666"/>
                <a:gd name="connsiteX0" fmla="*/ 231567 w 641159"/>
                <a:gd name="connsiteY0" fmla="*/ 864666 h 864666"/>
                <a:gd name="connsiteX1" fmla="*/ 61453 w 641159"/>
                <a:gd name="connsiteY1" fmla="*/ 510643 h 864666"/>
                <a:gd name="connsiteX2" fmla="*/ 34539 w 641159"/>
                <a:gd name="connsiteY2" fmla="*/ 60790 h 864666"/>
                <a:gd name="connsiteX3" fmla="*/ 155162 w 641159"/>
                <a:gd name="connsiteY3" fmla="*/ 130650 h 864666"/>
                <a:gd name="connsiteX4" fmla="*/ 210425 w 641159"/>
                <a:gd name="connsiteY4" fmla="*/ 5370 h 864666"/>
                <a:gd name="connsiteX5" fmla="*/ 297243 w 641159"/>
                <a:gd name="connsiteY5" fmla="*/ 117043 h 864666"/>
                <a:gd name="connsiteX6" fmla="*/ 353135 w 641159"/>
                <a:gd name="connsiteY6" fmla="*/ 84 h 864666"/>
                <a:gd name="connsiteX7" fmla="*/ 453088 w 641159"/>
                <a:gd name="connsiteY7" fmla="*/ 121494 h 864666"/>
                <a:gd name="connsiteX8" fmla="*/ 532843 w 641159"/>
                <a:gd name="connsiteY8" fmla="*/ 37083 h 864666"/>
                <a:gd name="connsiteX9" fmla="*/ 641119 w 641159"/>
                <a:gd name="connsiteY9" fmla="*/ 578679 h 864666"/>
                <a:gd name="connsiteX10" fmla="*/ 624790 w 641159"/>
                <a:gd name="connsiteY10" fmla="*/ 864193 h 864666"/>
                <a:gd name="connsiteX11" fmla="*/ 231567 w 641159"/>
                <a:gd name="connsiteY11" fmla="*/ 864666 h 864666"/>
                <a:gd name="connsiteX0" fmla="*/ 231567 w 641159"/>
                <a:gd name="connsiteY0" fmla="*/ 864666 h 864666"/>
                <a:gd name="connsiteX1" fmla="*/ 61453 w 641159"/>
                <a:gd name="connsiteY1" fmla="*/ 510643 h 864666"/>
                <a:gd name="connsiteX2" fmla="*/ 34539 w 641159"/>
                <a:gd name="connsiteY2" fmla="*/ 60790 h 864666"/>
                <a:gd name="connsiteX3" fmla="*/ 155162 w 641159"/>
                <a:gd name="connsiteY3" fmla="*/ 130650 h 864666"/>
                <a:gd name="connsiteX4" fmla="*/ 210425 w 641159"/>
                <a:gd name="connsiteY4" fmla="*/ 5370 h 864666"/>
                <a:gd name="connsiteX5" fmla="*/ 276446 w 641159"/>
                <a:gd name="connsiteY5" fmla="*/ 64329 h 864666"/>
                <a:gd name="connsiteX6" fmla="*/ 297243 w 641159"/>
                <a:gd name="connsiteY6" fmla="*/ 117043 h 864666"/>
                <a:gd name="connsiteX7" fmla="*/ 353135 w 641159"/>
                <a:gd name="connsiteY7" fmla="*/ 84 h 864666"/>
                <a:gd name="connsiteX8" fmla="*/ 453088 w 641159"/>
                <a:gd name="connsiteY8" fmla="*/ 121494 h 864666"/>
                <a:gd name="connsiteX9" fmla="*/ 532843 w 641159"/>
                <a:gd name="connsiteY9" fmla="*/ 37083 h 864666"/>
                <a:gd name="connsiteX10" fmla="*/ 641119 w 641159"/>
                <a:gd name="connsiteY10" fmla="*/ 578679 h 864666"/>
                <a:gd name="connsiteX11" fmla="*/ 624790 w 641159"/>
                <a:gd name="connsiteY11" fmla="*/ 864193 h 864666"/>
                <a:gd name="connsiteX12" fmla="*/ 231567 w 641159"/>
                <a:gd name="connsiteY12" fmla="*/ 864666 h 864666"/>
                <a:gd name="connsiteX0" fmla="*/ 231567 w 641159"/>
                <a:gd name="connsiteY0" fmla="*/ 864666 h 864666"/>
                <a:gd name="connsiteX1" fmla="*/ 61453 w 641159"/>
                <a:gd name="connsiteY1" fmla="*/ 510643 h 864666"/>
                <a:gd name="connsiteX2" fmla="*/ 34539 w 641159"/>
                <a:gd name="connsiteY2" fmla="*/ 60790 h 864666"/>
                <a:gd name="connsiteX3" fmla="*/ 155162 w 641159"/>
                <a:gd name="connsiteY3" fmla="*/ 130650 h 864666"/>
                <a:gd name="connsiteX4" fmla="*/ 210425 w 641159"/>
                <a:gd name="connsiteY4" fmla="*/ 5370 h 864666"/>
                <a:gd name="connsiteX5" fmla="*/ 276446 w 641159"/>
                <a:gd name="connsiteY5" fmla="*/ 64329 h 864666"/>
                <a:gd name="connsiteX6" fmla="*/ 297243 w 641159"/>
                <a:gd name="connsiteY6" fmla="*/ 117043 h 864666"/>
                <a:gd name="connsiteX7" fmla="*/ 353135 w 641159"/>
                <a:gd name="connsiteY7" fmla="*/ 84 h 864666"/>
                <a:gd name="connsiteX8" fmla="*/ 453088 w 641159"/>
                <a:gd name="connsiteY8" fmla="*/ 121494 h 864666"/>
                <a:gd name="connsiteX9" fmla="*/ 532843 w 641159"/>
                <a:gd name="connsiteY9" fmla="*/ 37083 h 864666"/>
                <a:gd name="connsiteX10" fmla="*/ 641119 w 641159"/>
                <a:gd name="connsiteY10" fmla="*/ 578679 h 864666"/>
                <a:gd name="connsiteX11" fmla="*/ 624790 w 641159"/>
                <a:gd name="connsiteY11" fmla="*/ 864193 h 864666"/>
                <a:gd name="connsiteX12" fmla="*/ 231567 w 641159"/>
                <a:gd name="connsiteY12" fmla="*/ 864666 h 864666"/>
                <a:gd name="connsiteX0" fmla="*/ 231567 w 641159"/>
                <a:gd name="connsiteY0" fmla="*/ 864666 h 864666"/>
                <a:gd name="connsiteX1" fmla="*/ 61453 w 641159"/>
                <a:gd name="connsiteY1" fmla="*/ 510643 h 864666"/>
                <a:gd name="connsiteX2" fmla="*/ 34539 w 641159"/>
                <a:gd name="connsiteY2" fmla="*/ 60790 h 864666"/>
                <a:gd name="connsiteX3" fmla="*/ 155162 w 641159"/>
                <a:gd name="connsiteY3" fmla="*/ 130650 h 864666"/>
                <a:gd name="connsiteX4" fmla="*/ 210425 w 641159"/>
                <a:gd name="connsiteY4" fmla="*/ 5370 h 864666"/>
                <a:gd name="connsiteX5" fmla="*/ 276446 w 641159"/>
                <a:gd name="connsiteY5" fmla="*/ 64329 h 864666"/>
                <a:gd name="connsiteX6" fmla="*/ 297243 w 641159"/>
                <a:gd name="connsiteY6" fmla="*/ 117043 h 864666"/>
                <a:gd name="connsiteX7" fmla="*/ 353135 w 641159"/>
                <a:gd name="connsiteY7" fmla="*/ 84 h 864666"/>
                <a:gd name="connsiteX8" fmla="*/ 453088 w 641159"/>
                <a:gd name="connsiteY8" fmla="*/ 121494 h 864666"/>
                <a:gd name="connsiteX9" fmla="*/ 532843 w 641159"/>
                <a:gd name="connsiteY9" fmla="*/ 37083 h 864666"/>
                <a:gd name="connsiteX10" fmla="*/ 641119 w 641159"/>
                <a:gd name="connsiteY10" fmla="*/ 578679 h 864666"/>
                <a:gd name="connsiteX11" fmla="*/ 624790 w 641159"/>
                <a:gd name="connsiteY11" fmla="*/ 864193 h 864666"/>
                <a:gd name="connsiteX12" fmla="*/ 231567 w 641159"/>
                <a:gd name="connsiteY12" fmla="*/ 864666 h 864666"/>
                <a:gd name="connsiteX0" fmla="*/ 231567 w 641159"/>
                <a:gd name="connsiteY0" fmla="*/ 864666 h 864666"/>
                <a:gd name="connsiteX1" fmla="*/ 61453 w 641159"/>
                <a:gd name="connsiteY1" fmla="*/ 510643 h 864666"/>
                <a:gd name="connsiteX2" fmla="*/ 34539 w 641159"/>
                <a:gd name="connsiteY2" fmla="*/ 60790 h 864666"/>
                <a:gd name="connsiteX3" fmla="*/ 155162 w 641159"/>
                <a:gd name="connsiteY3" fmla="*/ 130650 h 864666"/>
                <a:gd name="connsiteX4" fmla="*/ 210425 w 641159"/>
                <a:gd name="connsiteY4" fmla="*/ 5370 h 864666"/>
                <a:gd name="connsiteX5" fmla="*/ 297243 w 641159"/>
                <a:gd name="connsiteY5" fmla="*/ 117043 h 864666"/>
                <a:gd name="connsiteX6" fmla="*/ 353135 w 641159"/>
                <a:gd name="connsiteY6" fmla="*/ 84 h 864666"/>
                <a:gd name="connsiteX7" fmla="*/ 453088 w 641159"/>
                <a:gd name="connsiteY7" fmla="*/ 121494 h 864666"/>
                <a:gd name="connsiteX8" fmla="*/ 532843 w 641159"/>
                <a:gd name="connsiteY8" fmla="*/ 37083 h 864666"/>
                <a:gd name="connsiteX9" fmla="*/ 641119 w 641159"/>
                <a:gd name="connsiteY9" fmla="*/ 578679 h 864666"/>
                <a:gd name="connsiteX10" fmla="*/ 624790 w 641159"/>
                <a:gd name="connsiteY10" fmla="*/ 864193 h 864666"/>
                <a:gd name="connsiteX11" fmla="*/ 231567 w 641159"/>
                <a:gd name="connsiteY11" fmla="*/ 864666 h 864666"/>
                <a:gd name="connsiteX0" fmla="*/ 231567 w 641159"/>
                <a:gd name="connsiteY0" fmla="*/ 864666 h 864666"/>
                <a:gd name="connsiteX1" fmla="*/ 61453 w 641159"/>
                <a:gd name="connsiteY1" fmla="*/ 510643 h 864666"/>
                <a:gd name="connsiteX2" fmla="*/ 34539 w 641159"/>
                <a:gd name="connsiteY2" fmla="*/ 60790 h 864666"/>
                <a:gd name="connsiteX3" fmla="*/ 155162 w 641159"/>
                <a:gd name="connsiteY3" fmla="*/ 130650 h 864666"/>
                <a:gd name="connsiteX4" fmla="*/ 210425 w 641159"/>
                <a:gd name="connsiteY4" fmla="*/ 5370 h 864666"/>
                <a:gd name="connsiteX5" fmla="*/ 297243 w 641159"/>
                <a:gd name="connsiteY5" fmla="*/ 117043 h 864666"/>
                <a:gd name="connsiteX6" fmla="*/ 353135 w 641159"/>
                <a:gd name="connsiteY6" fmla="*/ 84 h 864666"/>
                <a:gd name="connsiteX7" fmla="*/ 453088 w 641159"/>
                <a:gd name="connsiteY7" fmla="*/ 121494 h 864666"/>
                <a:gd name="connsiteX8" fmla="*/ 532843 w 641159"/>
                <a:gd name="connsiteY8" fmla="*/ 37083 h 864666"/>
                <a:gd name="connsiteX9" fmla="*/ 641119 w 641159"/>
                <a:gd name="connsiteY9" fmla="*/ 578679 h 864666"/>
                <a:gd name="connsiteX10" fmla="*/ 624790 w 641159"/>
                <a:gd name="connsiteY10" fmla="*/ 864193 h 864666"/>
                <a:gd name="connsiteX11" fmla="*/ 231567 w 641159"/>
                <a:gd name="connsiteY11" fmla="*/ 864666 h 864666"/>
                <a:gd name="connsiteX0" fmla="*/ 231567 w 641159"/>
                <a:gd name="connsiteY0" fmla="*/ 864666 h 864666"/>
                <a:gd name="connsiteX1" fmla="*/ 99553 w 641159"/>
                <a:gd name="connsiteY1" fmla="*/ 807279 h 864666"/>
                <a:gd name="connsiteX2" fmla="*/ 61453 w 641159"/>
                <a:gd name="connsiteY2" fmla="*/ 510643 h 864666"/>
                <a:gd name="connsiteX3" fmla="*/ 34539 w 641159"/>
                <a:gd name="connsiteY3" fmla="*/ 60790 h 864666"/>
                <a:gd name="connsiteX4" fmla="*/ 155162 w 641159"/>
                <a:gd name="connsiteY4" fmla="*/ 130650 h 864666"/>
                <a:gd name="connsiteX5" fmla="*/ 210425 w 641159"/>
                <a:gd name="connsiteY5" fmla="*/ 5370 h 864666"/>
                <a:gd name="connsiteX6" fmla="*/ 297243 w 641159"/>
                <a:gd name="connsiteY6" fmla="*/ 117043 h 864666"/>
                <a:gd name="connsiteX7" fmla="*/ 353135 w 641159"/>
                <a:gd name="connsiteY7" fmla="*/ 84 h 864666"/>
                <a:gd name="connsiteX8" fmla="*/ 453088 w 641159"/>
                <a:gd name="connsiteY8" fmla="*/ 121494 h 864666"/>
                <a:gd name="connsiteX9" fmla="*/ 532843 w 641159"/>
                <a:gd name="connsiteY9" fmla="*/ 37083 h 864666"/>
                <a:gd name="connsiteX10" fmla="*/ 641119 w 641159"/>
                <a:gd name="connsiteY10" fmla="*/ 578679 h 864666"/>
                <a:gd name="connsiteX11" fmla="*/ 624790 w 641159"/>
                <a:gd name="connsiteY11" fmla="*/ 864193 h 864666"/>
                <a:gd name="connsiteX12" fmla="*/ 231567 w 641159"/>
                <a:gd name="connsiteY12" fmla="*/ 864666 h 864666"/>
                <a:gd name="connsiteX0" fmla="*/ 231567 w 641159"/>
                <a:gd name="connsiteY0" fmla="*/ 864666 h 864666"/>
                <a:gd name="connsiteX1" fmla="*/ 99553 w 641159"/>
                <a:gd name="connsiteY1" fmla="*/ 807279 h 864666"/>
                <a:gd name="connsiteX2" fmla="*/ 61453 w 641159"/>
                <a:gd name="connsiteY2" fmla="*/ 510643 h 864666"/>
                <a:gd name="connsiteX3" fmla="*/ 34539 w 641159"/>
                <a:gd name="connsiteY3" fmla="*/ 60790 h 864666"/>
                <a:gd name="connsiteX4" fmla="*/ 155162 w 641159"/>
                <a:gd name="connsiteY4" fmla="*/ 130650 h 864666"/>
                <a:gd name="connsiteX5" fmla="*/ 210425 w 641159"/>
                <a:gd name="connsiteY5" fmla="*/ 5370 h 864666"/>
                <a:gd name="connsiteX6" fmla="*/ 297243 w 641159"/>
                <a:gd name="connsiteY6" fmla="*/ 117043 h 864666"/>
                <a:gd name="connsiteX7" fmla="*/ 353135 w 641159"/>
                <a:gd name="connsiteY7" fmla="*/ 84 h 864666"/>
                <a:gd name="connsiteX8" fmla="*/ 453088 w 641159"/>
                <a:gd name="connsiteY8" fmla="*/ 121494 h 864666"/>
                <a:gd name="connsiteX9" fmla="*/ 532843 w 641159"/>
                <a:gd name="connsiteY9" fmla="*/ 37083 h 864666"/>
                <a:gd name="connsiteX10" fmla="*/ 641119 w 641159"/>
                <a:gd name="connsiteY10" fmla="*/ 578679 h 864666"/>
                <a:gd name="connsiteX11" fmla="*/ 624790 w 641159"/>
                <a:gd name="connsiteY11" fmla="*/ 864193 h 864666"/>
                <a:gd name="connsiteX12" fmla="*/ 231567 w 641159"/>
                <a:gd name="connsiteY12" fmla="*/ 864666 h 864666"/>
                <a:gd name="connsiteX0" fmla="*/ 231567 w 641159"/>
                <a:gd name="connsiteY0" fmla="*/ 864666 h 864666"/>
                <a:gd name="connsiteX1" fmla="*/ 197525 w 641159"/>
                <a:gd name="connsiteY1" fmla="*/ 793672 h 864666"/>
                <a:gd name="connsiteX2" fmla="*/ 99553 w 641159"/>
                <a:gd name="connsiteY2" fmla="*/ 807279 h 864666"/>
                <a:gd name="connsiteX3" fmla="*/ 61453 w 641159"/>
                <a:gd name="connsiteY3" fmla="*/ 510643 h 864666"/>
                <a:gd name="connsiteX4" fmla="*/ 34539 w 641159"/>
                <a:gd name="connsiteY4" fmla="*/ 60790 h 864666"/>
                <a:gd name="connsiteX5" fmla="*/ 155162 w 641159"/>
                <a:gd name="connsiteY5" fmla="*/ 130650 h 864666"/>
                <a:gd name="connsiteX6" fmla="*/ 210425 w 641159"/>
                <a:gd name="connsiteY6" fmla="*/ 5370 h 864666"/>
                <a:gd name="connsiteX7" fmla="*/ 297243 w 641159"/>
                <a:gd name="connsiteY7" fmla="*/ 117043 h 864666"/>
                <a:gd name="connsiteX8" fmla="*/ 353135 w 641159"/>
                <a:gd name="connsiteY8" fmla="*/ 84 h 864666"/>
                <a:gd name="connsiteX9" fmla="*/ 453088 w 641159"/>
                <a:gd name="connsiteY9" fmla="*/ 121494 h 864666"/>
                <a:gd name="connsiteX10" fmla="*/ 532843 w 641159"/>
                <a:gd name="connsiteY10" fmla="*/ 37083 h 864666"/>
                <a:gd name="connsiteX11" fmla="*/ 641119 w 641159"/>
                <a:gd name="connsiteY11" fmla="*/ 578679 h 864666"/>
                <a:gd name="connsiteX12" fmla="*/ 624790 w 641159"/>
                <a:gd name="connsiteY12" fmla="*/ 864193 h 864666"/>
                <a:gd name="connsiteX13" fmla="*/ 231567 w 641159"/>
                <a:gd name="connsiteY13" fmla="*/ 864666 h 864666"/>
                <a:gd name="connsiteX0" fmla="*/ 231567 w 641159"/>
                <a:gd name="connsiteY0" fmla="*/ 864666 h 864666"/>
                <a:gd name="connsiteX1" fmla="*/ 202968 w 641159"/>
                <a:gd name="connsiteY1" fmla="*/ 801837 h 864666"/>
                <a:gd name="connsiteX2" fmla="*/ 99553 w 641159"/>
                <a:gd name="connsiteY2" fmla="*/ 807279 h 864666"/>
                <a:gd name="connsiteX3" fmla="*/ 61453 w 641159"/>
                <a:gd name="connsiteY3" fmla="*/ 510643 h 864666"/>
                <a:gd name="connsiteX4" fmla="*/ 34539 w 641159"/>
                <a:gd name="connsiteY4" fmla="*/ 60790 h 864666"/>
                <a:gd name="connsiteX5" fmla="*/ 155162 w 641159"/>
                <a:gd name="connsiteY5" fmla="*/ 130650 h 864666"/>
                <a:gd name="connsiteX6" fmla="*/ 210425 w 641159"/>
                <a:gd name="connsiteY6" fmla="*/ 5370 h 864666"/>
                <a:gd name="connsiteX7" fmla="*/ 297243 w 641159"/>
                <a:gd name="connsiteY7" fmla="*/ 117043 h 864666"/>
                <a:gd name="connsiteX8" fmla="*/ 353135 w 641159"/>
                <a:gd name="connsiteY8" fmla="*/ 84 h 864666"/>
                <a:gd name="connsiteX9" fmla="*/ 453088 w 641159"/>
                <a:gd name="connsiteY9" fmla="*/ 121494 h 864666"/>
                <a:gd name="connsiteX10" fmla="*/ 532843 w 641159"/>
                <a:gd name="connsiteY10" fmla="*/ 37083 h 864666"/>
                <a:gd name="connsiteX11" fmla="*/ 641119 w 641159"/>
                <a:gd name="connsiteY11" fmla="*/ 578679 h 864666"/>
                <a:gd name="connsiteX12" fmla="*/ 624790 w 641159"/>
                <a:gd name="connsiteY12" fmla="*/ 864193 h 864666"/>
                <a:gd name="connsiteX13" fmla="*/ 231567 w 641159"/>
                <a:gd name="connsiteY13" fmla="*/ 864666 h 864666"/>
                <a:gd name="connsiteX0" fmla="*/ 231567 w 641159"/>
                <a:gd name="connsiteY0" fmla="*/ 864666 h 864666"/>
                <a:gd name="connsiteX1" fmla="*/ 202968 w 641159"/>
                <a:gd name="connsiteY1" fmla="*/ 801837 h 864666"/>
                <a:gd name="connsiteX2" fmla="*/ 99553 w 641159"/>
                <a:gd name="connsiteY2" fmla="*/ 807279 h 864666"/>
                <a:gd name="connsiteX3" fmla="*/ 61453 w 641159"/>
                <a:gd name="connsiteY3" fmla="*/ 510643 h 864666"/>
                <a:gd name="connsiteX4" fmla="*/ 34539 w 641159"/>
                <a:gd name="connsiteY4" fmla="*/ 60790 h 864666"/>
                <a:gd name="connsiteX5" fmla="*/ 155162 w 641159"/>
                <a:gd name="connsiteY5" fmla="*/ 130650 h 864666"/>
                <a:gd name="connsiteX6" fmla="*/ 210425 w 641159"/>
                <a:gd name="connsiteY6" fmla="*/ 5370 h 864666"/>
                <a:gd name="connsiteX7" fmla="*/ 297243 w 641159"/>
                <a:gd name="connsiteY7" fmla="*/ 117043 h 864666"/>
                <a:gd name="connsiteX8" fmla="*/ 353135 w 641159"/>
                <a:gd name="connsiteY8" fmla="*/ 84 h 864666"/>
                <a:gd name="connsiteX9" fmla="*/ 453088 w 641159"/>
                <a:gd name="connsiteY9" fmla="*/ 121494 h 864666"/>
                <a:gd name="connsiteX10" fmla="*/ 532843 w 641159"/>
                <a:gd name="connsiteY10" fmla="*/ 37083 h 864666"/>
                <a:gd name="connsiteX11" fmla="*/ 641119 w 641159"/>
                <a:gd name="connsiteY11" fmla="*/ 578679 h 864666"/>
                <a:gd name="connsiteX12" fmla="*/ 624790 w 641159"/>
                <a:gd name="connsiteY12" fmla="*/ 864193 h 864666"/>
                <a:gd name="connsiteX13" fmla="*/ 231567 w 641159"/>
                <a:gd name="connsiteY13" fmla="*/ 864666 h 864666"/>
                <a:gd name="connsiteX0" fmla="*/ 231567 w 641159"/>
                <a:gd name="connsiteY0" fmla="*/ 864666 h 864666"/>
                <a:gd name="connsiteX1" fmla="*/ 202968 w 641159"/>
                <a:gd name="connsiteY1" fmla="*/ 801837 h 864666"/>
                <a:gd name="connsiteX2" fmla="*/ 99553 w 641159"/>
                <a:gd name="connsiteY2" fmla="*/ 807279 h 864666"/>
                <a:gd name="connsiteX3" fmla="*/ 61453 w 641159"/>
                <a:gd name="connsiteY3" fmla="*/ 510643 h 864666"/>
                <a:gd name="connsiteX4" fmla="*/ 34539 w 641159"/>
                <a:gd name="connsiteY4" fmla="*/ 60790 h 864666"/>
                <a:gd name="connsiteX5" fmla="*/ 155162 w 641159"/>
                <a:gd name="connsiteY5" fmla="*/ 130650 h 864666"/>
                <a:gd name="connsiteX6" fmla="*/ 210425 w 641159"/>
                <a:gd name="connsiteY6" fmla="*/ 5370 h 864666"/>
                <a:gd name="connsiteX7" fmla="*/ 297243 w 641159"/>
                <a:gd name="connsiteY7" fmla="*/ 117043 h 864666"/>
                <a:gd name="connsiteX8" fmla="*/ 353135 w 641159"/>
                <a:gd name="connsiteY8" fmla="*/ 84 h 864666"/>
                <a:gd name="connsiteX9" fmla="*/ 453088 w 641159"/>
                <a:gd name="connsiteY9" fmla="*/ 121494 h 864666"/>
                <a:gd name="connsiteX10" fmla="*/ 532843 w 641159"/>
                <a:gd name="connsiteY10" fmla="*/ 37083 h 864666"/>
                <a:gd name="connsiteX11" fmla="*/ 641119 w 641159"/>
                <a:gd name="connsiteY11" fmla="*/ 578679 h 864666"/>
                <a:gd name="connsiteX12" fmla="*/ 624790 w 641159"/>
                <a:gd name="connsiteY12" fmla="*/ 864193 h 864666"/>
                <a:gd name="connsiteX13" fmla="*/ 231567 w 641159"/>
                <a:gd name="connsiteY13" fmla="*/ 864666 h 864666"/>
                <a:gd name="connsiteX0" fmla="*/ 231567 w 641159"/>
                <a:gd name="connsiteY0" fmla="*/ 864666 h 864666"/>
                <a:gd name="connsiteX1" fmla="*/ 202968 w 641159"/>
                <a:gd name="connsiteY1" fmla="*/ 801837 h 864666"/>
                <a:gd name="connsiteX2" fmla="*/ 99553 w 641159"/>
                <a:gd name="connsiteY2" fmla="*/ 807279 h 864666"/>
                <a:gd name="connsiteX3" fmla="*/ 61453 w 641159"/>
                <a:gd name="connsiteY3" fmla="*/ 510643 h 864666"/>
                <a:gd name="connsiteX4" fmla="*/ 34539 w 641159"/>
                <a:gd name="connsiteY4" fmla="*/ 60790 h 864666"/>
                <a:gd name="connsiteX5" fmla="*/ 155162 w 641159"/>
                <a:gd name="connsiteY5" fmla="*/ 130650 h 864666"/>
                <a:gd name="connsiteX6" fmla="*/ 210425 w 641159"/>
                <a:gd name="connsiteY6" fmla="*/ 5370 h 864666"/>
                <a:gd name="connsiteX7" fmla="*/ 297243 w 641159"/>
                <a:gd name="connsiteY7" fmla="*/ 117043 h 864666"/>
                <a:gd name="connsiteX8" fmla="*/ 353135 w 641159"/>
                <a:gd name="connsiteY8" fmla="*/ 84 h 864666"/>
                <a:gd name="connsiteX9" fmla="*/ 453088 w 641159"/>
                <a:gd name="connsiteY9" fmla="*/ 121494 h 864666"/>
                <a:gd name="connsiteX10" fmla="*/ 532843 w 641159"/>
                <a:gd name="connsiteY10" fmla="*/ 37083 h 864666"/>
                <a:gd name="connsiteX11" fmla="*/ 641119 w 641159"/>
                <a:gd name="connsiteY11" fmla="*/ 578679 h 864666"/>
                <a:gd name="connsiteX12" fmla="*/ 624790 w 641159"/>
                <a:gd name="connsiteY12" fmla="*/ 864193 h 864666"/>
                <a:gd name="connsiteX13" fmla="*/ 231567 w 641159"/>
                <a:gd name="connsiteY13" fmla="*/ 864666 h 864666"/>
                <a:gd name="connsiteX0" fmla="*/ 231567 w 641159"/>
                <a:gd name="connsiteY0" fmla="*/ 864666 h 864666"/>
                <a:gd name="connsiteX1" fmla="*/ 202968 w 641159"/>
                <a:gd name="connsiteY1" fmla="*/ 801837 h 864666"/>
                <a:gd name="connsiteX2" fmla="*/ 99553 w 641159"/>
                <a:gd name="connsiteY2" fmla="*/ 807279 h 864666"/>
                <a:gd name="connsiteX3" fmla="*/ 61453 w 641159"/>
                <a:gd name="connsiteY3" fmla="*/ 510643 h 864666"/>
                <a:gd name="connsiteX4" fmla="*/ 34539 w 641159"/>
                <a:gd name="connsiteY4" fmla="*/ 60790 h 864666"/>
                <a:gd name="connsiteX5" fmla="*/ 155162 w 641159"/>
                <a:gd name="connsiteY5" fmla="*/ 130650 h 864666"/>
                <a:gd name="connsiteX6" fmla="*/ 210425 w 641159"/>
                <a:gd name="connsiteY6" fmla="*/ 5370 h 864666"/>
                <a:gd name="connsiteX7" fmla="*/ 297243 w 641159"/>
                <a:gd name="connsiteY7" fmla="*/ 117043 h 864666"/>
                <a:gd name="connsiteX8" fmla="*/ 353135 w 641159"/>
                <a:gd name="connsiteY8" fmla="*/ 84 h 864666"/>
                <a:gd name="connsiteX9" fmla="*/ 453088 w 641159"/>
                <a:gd name="connsiteY9" fmla="*/ 121494 h 864666"/>
                <a:gd name="connsiteX10" fmla="*/ 532843 w 641159"/>
                <a:gd name="connsiteY10" fmla="*/ 37083 h 864666"/>
                <a:gd name="connsiteX11" fmla="*/ 641119 w 641159"/>
                <a:gd name="connsiteY11" fmla="*/ 578679 h 864666"/>
                <a:gd name="connsiteX12" fmla="*/ 624790 w 641159"/>
                <a:gd name="connsiteY12" fmla="*/ 864193 h 864666"/>
                <a:gd name="connsiteX13" fmla="*/ 231567 w 641159"/>
                <a:gd name="connsiteY13" fmla="*/ 864666 h 864666"/>
                <a:gd name="connsiteX0" fmla="*/ 257487 w 667079"/>
                <a:gd name="connsiteY0" fmla="*/ 864666 h 864666"/>
                <a:gd name="connsiteX1" fmla="*/ 228888 w 667079"/>
                <a:gd name="connsiteY1" fmla="*/ 801837 h 864666"/>
                <a:gd name="connsiteX2" fmla="*/ 125473 w 667079"/>
                <a:gd name="connsiteY2" fmla="*/ 807279 h 864666"/>
                <a:gd name="connsiteX3" fmla="*/ 288 w 667079"/>
                <a:gd name="connsiteY3" fmla="*/ 595007 h 864666"/>
                <a:gd name="connsiteX4" fmla="*/ 87373 w 667079"/>
                <a:gd name="connsiteY4" fmla="*/ 510643 h 864666"/>
                <a:gd name="connsiteX5" fmla="*/ 60459 w 667079"/>
                <a:gd name="connsiteY5" fmla="*/ 60790 h 864666"/>
                <a:gd name="connsiteX6" fmla="*/ 181082 w 667079"/>
                <a:gd name="connsiteY6" fmla="*/ 130650 h 864666"/>
                <a:gd name="connsiteX7" fmla="*/ 236345 w 667079"/>
                <a:gd name="connsiteY7" fmla="*/ 5370 h 864666"/>
                <a:gd name="connsiteX8" fmla="*/ 323163 w 667079"/>
                <a:gd name="connsiteY8" fmla="*/ 117043 h 864666"/>
                <a:gd name="connsiteX9" fmla="*/ 379055 w 667079"/>
                <a:gd name="connsiteY9" fmla="*/ 84 h 864666"/>
                <a:gd name="connsiteX10" fmla="*/ 479008 w 667079"/>
                <a:gd name="connsiteY10" fmla="*/ 121494 h 864666"/>
                <a:gd name="connsiteX11" fmla="*/ 558763 w 667079"/>
                <a:gd name="connsiteY11" fmla="*/ 37083 h 864666"/>
                <a:gd name="connsiteX12" fmla="*/ 667039 w 667079"/>
                <a:gd name="connsiteY12" fmla="*/ 578679 h 864666"/>
                <a:gd name="connsiteX13" fmla="*/ 650710 w 667079"/>
                <a:gd name="connsiteY13" fmla="*/ 864193 h 864666"/>
                <a:gd name="connsiteX14" fmla="*/ 257487 w 667079"/>
                <a:gd name="connsiteY14" fmla="*/ 864666 h 864666"/>
                <a:gd name="connsiteX0" fmla="*/ 260201 w 669793"/>
                <a:gd name="connsiteY0" fmla="*/ 864666 h 864666"/>
                <a:gd name="connsiteX1" fmla="*/ 231602 w 669793"/>
                <a:gd name="connsiteY1" fmla="*/ 801837 h 864666"/>
                <a:gd name="connsiteX2" fmla="*/ 128187 w 669793"/>
                <a:gd name="connsiteY2" fmla="*/ 807279 h 864666"/>
                <a:gd name="connsiteX3" fmla="*/ 281 w 669793"/>
                <a:gd name="connsiteY3" fmla="*/ 526971 h 864666"/>
                <a:gd name="connsiteX4" fmla="*/ 90087 w 669793"/>
                <a:gd name="connsiteY4" fmla="*/ 510643 h 864666"/>
                <a:gd name="connsiteX5" fmla="*/ 63173 w 669793"/>
                <a:gd name="connsiteY5" fmla="*/ 60790 h 864666"/>
                <a:gd name="connsiteX6" fmla="*/ 183796 w 669793"/>
                <a:gd name="connsiteY6" fmla="*/ 130650 h 864666"/>
                <a:gd name="connsiteX7" fmla="*/ 239059 w 669793"/>
                <a:gd name="connsiteY7" fmla="*/ 5370 h 864666"/>
                <a:gd name="connsiteX8" fmla="*/ 325877 w 669793"/>
                <a:gd name="connsiteY8" fmla="*/ 117043 h 864666"/>
                <a:gd name="connsiteX9" fmla="*/ 381769 w 669793"/>
                <a:gd name="connsiteY9" fmla="*/ 84 h 864666"/>
                <a:gd name="connsiteX10" fmla="*/ 481722 w 669793"/>
                <a:gd name="connsiteY10" fmla="*/ 121494 h 864666"/>
                <a:gd name="connsiteX11" fmla="*/ 561477 w 669793"/>
                <a:gd name="connsiteY11" fmla="*/ 37083 h 864666"/>
                <a:gd name="connsiteX12" fmla="*/ 669753 w 669793"/>
                <a:gd name="connsiteY12" fmla="*/ 578679 h 864666"/>
                <a:gd name="connsiteX13" fmla="*/ 653424 w 669793"/>
                <a:gd name="connsiteY13" fmla="*/ 864193 h 864666"/>
                <a:gd name="connsiteX14" fmla="*/ 260201 w 669793"/>
                <a:gd name="connsiteY14" fmla="*/ 864666 h 864666"/>
                <a:gd name="connsiteX0" fmla="*/ 259920 w 669512"/>
                <a:gd name="connsiteY0" fmla="*/ 864666 h 864666"/>
                <a:gd name="connsiteX1" fmla="*/ 231321 w 669512"/>
                <a:gd name="connsiteY1" fmla="*/ 801837 h 864666"/>
                <a:gd name="connsiteX2" fmla="*/ 127906 w 669512"/>
                <a:gd name="connsiteY2" fmla="*/ 807279 h 864666"/>
                <a:gd name="connsiteX3" fmla="*/ 0 w 669512"/>
                <a:gd name="connsiteY3" fmla="*/ 526971 h 864666"/>
                <a:gd name="connsiteX4" fmla="*/ 89806 w 669512"/>
                <a:gd name="connsiteY4" fmla="*/ 510643 h 864666"/>
                <a:gd name="connsiteX5" fmla="*/ 62892 w 669512"/>
                <a:gd name="connsiteY5" fmla="*/ 60790 h 864666"/>
                <a:gd name="connsiteX6" fmla="*/ 183515 w 669512"/>
                <a:gd name="connsiteY6" fmla="*/ 130650 h 864666"/>
                <a:gd name="connsiteX7" fmla="*/ 238778 w 669512"/>
                <a:gd name="connsiteY7" fmla="*/ 5370 h 864666"/>
                <a:gd name="connsiteX8" fmla="*/ 325596 w 669512"/>
                <a:gd name="connsiteY8" fmla="*/ 117043 h 864666"/>
                <a:gd name="connsiteX9" fmla="*/ 381488 w 669512"/>
                <a:gd name="connsiteY9" fmla="*/ 84 h 864666"/>
                <a:gd name="connsiteX10" fmla="*/ 481441 w 669512"/>
                <a:gd name="connsiteY10" fmla="*/ 121494 h 864666"/>
                <a:gd name="connsiteX11" fmla="*/ 561196 w 669512"/>
                <a:gd name="connsiteY11" fmla="*/ 37083 h 864666"/>
                <a:gd name="connsiteX12" fmla="*/ 669472 w 669512"/>
                <a:gd name="connsiteY12" fmla="*/ 578679 h 864666"/>
                <a:gd name="connsiteX13" fmla="*/ 653143 w 669512"/>
                <a:gd name="connsiteY13" fmla="*/ 864193 h 864666"/>
                <a:gd name="connsiteX14" fmla="*/ 259920 w 669512"/>
                <a:gd name="connsiteY14" fmla="*/ 864666 h 864666"/>
                <a:gd name="connsiteX0" fmla="*/ 259920 w 669512"/>
                <a:gd name="connsiteY0" fmla="*/ 864666 h 864666"/>
                <a:gd name="connsiteX1" fmla="*/ 231321 w 669512"/>
                <a:gd name="connsiteY1" fmla="*/ 801837 h 864666"/>
                <a:gd name="connsiteX2" fmla="*/ 127906 w 669512"/>
                <a:gd name="connsiteY2" fmla="*/ 807279 h 864666"/>
                <a:gd name="connsiteX3" fmla="*/ 0 w 669512"/>
                <a:gd name="connsiteY3" fmla="*/ 526971 h 864666"/>
                <a:gd name="connsiteX4" fmla="*/ 89806 w 669512"/>
                <a:gd name="connsiteY4" fmla="*/ 510643 h 864666"/>
                <a:gd name="connsiteX5" fmla="*/ 62892 w 669512"/>
                <a:gd name="connsiteY5" fmla="*/ 60790 h 864666"/>
                <a:gd name="connsiteX6" fmla="*/ 183515 w 669512"/>
                <a:gd name="connsiteY6" fmla="*/ 130650 h 864666"/>
                <a:gd name="connsiteX7" fmla="*/ 238778 w 669512"/>
                <a:gd name="connsiteY7" fmla="*/ 5370 h 864666"/>
                <a:gd name="connsiteX8" fmla="*/ 325596 w 669512"/>
                <a:gd name="connsiteY8" fmla="*/ 117043 h 864666"/>
                <a:gd name="connsiteX9" fmla="*/ 381488 w 669512"/>
                <a:gd name="connsiteY9" fmla="*/ 84 h 864666"/>
                <a:gd name="connsiteX10" fmla="*/ 481441 w 669512"/>
                <a:gd name="connsiteY10" fmla="*/ 121494 h 864666"/>
                <a:gd name="connsiteX11" fmla="*/ 561196 w 669512"/>
                <a:gd name="connsiteY11" fmla="*/ 37083 h 864666"/>
                <a:gd name="connsiteX12" fmla="*/ 669472 w 669512"/>
                <a:gd name="connsiteY12" fmla="*/ 578679 h 864666"/>
                <a:gd name="connsiteX13" fmla="*/ 653143 w 669512"/>
                <a:gd name="connsiteY13" fmla="*/ 864193 h 864666"/>
                <a:gd name="connsiteX14" fmla="*/ 259920 w 669512"/>
                <a:gd name="connsiteY14" fmla="*/ 864666 h 864666"/>
                <a:gd name="connsiteX0" fmla="*/ 259920 w 669512"/>
                <a:gd name="connsiteY0" fmla="*/ 864666 h 864666"/>
                <a:gd name="connsiteX1" fmla="*/ 231321 w 669512"/>
                <a:gd name="connsiteY1" fmla="*/ 801837 h 864666"/>
                <a:gd name="connsiteX2" fmla="*/ 127906 w 669512"/>
                <a:gd name="connsiteY2" fmla="*/ 807279 h 864666"/>
                <a:gd name="connsiteX3" fmla="*/ 0 w 669512"/>
                <a:gd name="connsiteY3" fmla="*/ 526971 h 864666"/>
                <a:gd name="connsiteX4" fmla="*/ 89806 w 669512"/>
                <a:gd name="connsiteY4" fmla="*/ 510643 h 864666"/>
                <a:gd name="connsiteX5" fmla="*/ 62892 w 669512"/>
                <a:gd name="connsiteY5" fmla="*/ 60790 h 864666"/>
                <a:gd name="connsiteX6" fmla="*/ 183515 w 669512"/>
                <a:gd name="connsiteY6" fmla="*/ 130650 h 864666"/>
                <a:gd name="connsiteX7" fmla="*/ 238778 w 669512"/>
                <a:gd name="connsiteY7" fmla="*/ 5370 h 864666"/>
                <a:gd name="connsiteX8" fmla="*/ 325596 w 669512"/>
                <a:gd name="connsiteY8" fmla="*/ 117043 h 864666"/>
                <a:gd name="connsiteX9" fmla="*/ 381488 w 669512"/>
                <a:gd name="connsiteY9" fmla="*/ 84 h 864666"/>
                <a:gd name="connsiteX10" fmla="*/ 481441 w 669512"/>
                <a:gd name="connsiteY10" fmla="*/ 121494 h 864666"/>
                <a:gd name="connsiteX11" fmla="*/ 561196 w 669512"/>
                <a:gd name="connsiteY11" fmla="*/ 37083 h 864666"/>
                <a:gd name="connsiteX12" fmla="*/ 669472 w 669512"/>
                <a:gd name="connsiteY12" fmla="*/ 578679 h 864666"/>
                <a:gd name="connsiteX13" fmla="*/ 653143 w 669512"/>
                <a:gd name="connsiteY13" fmla="*/ 864193 h 864666"/>
                <a:gd name="connsiteX14" fmla="*/ 259920 w 669512"/>
                <a:gd name="connsiteY14" fmla="*/ 864666 h 864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69512" h="864666">
                  <a:moveTo>
                    <a:pt x="259920" y="864666"/>
                  </a:moveTo>
                  <a:cubicBezTo>
                    <a:pt x="237695" y="826606"/>
                    <a:pt x="245159" y="825008"/>
                    <a:pt x="231321" y="801837"/>
                  </a:cubicBezTo>
                  <a:cubicBezTo>
                    <a:pt x="184826" y="794994"/>
                    <a:pt x="202292" y="803651"/>
                    <a:pt x="127906" y="807279"/>
                  </a:cubicBezTo>
                  <a:cubicBezTo>
                    <a:pt x="107042" y="780972"/>
                    <a:pt x="6350" y="576410"/>
                    <a:pt x="0" y="526971"/>
                  </a:cubicBezTo>
                  <a:cubicBezTo>
                    <a:pt x="58964" y="502024"/>
                    <a:pt x="28977" y="523479"/>
                    <a:pt x="89806" y="510643"/>
                  </a:cubicBezTo>
                  <a:cubicBezTo>
                    <a:pt x="46082" y="333121"/>
                    <a:pt x="-8516" y="81486"/>
                    <a:pt x="62892" y="60790"/>
                  </a:cubicBezTo>
                  <a:cubicBezTo>
                    <a:pt x="138478" y="39627"/>
                    <a:pt x="162358" y="62006"/>
                    <a:pt x="183515" y="130650"/>
                  </a:cubicBezTo>
                  <a:cubicBezTo>
                    <a:pt x="185607" y="62583"/>
                    <a:pt x="163207" y="19009"/>
                    <a:pt x="238778" y="5370"/>
                  </a:cubicBezTo>
                  <a:cubicBezTo>
                    <a:pt x="335937" y="-2341"/>
                    <a:pt x="301811" y="117924"/>
                    <a:pt x="325596" y="117043"/>
                  </a:cubicBezTo>
                  <a:cubicBezTo>
                    <a:pt x="328806" y="55378"/>
                    <a:pt x="299358" y="7320"/>
                    <a:pt x="381488" y="84"/>
                  </a:cubicBezTo>
                  <a:cubicBezTo>
                    <a:pt x="488285" y="-2989"/>
                    <a:pt x="459008" y="78303"/>
                    <a:pt x="481441" y="121494"/>
                  </a:cubicBezTo>
                  <a:cubicBezTo>
                    <a:pt x="497140" y="80657"/>
                    <a:pt x="482904" y="31655"/>
                    <a:pt x="561196" y="37083"/>
                  </a:cubicBezTo>
                  <a:cubicBezTo>
                    <a:pt x="672580" y="39816"/>
                    <a:pt x="669666" y="488862"/>
                    <a:pt x="669472" y="578679"/>
                  </a:cubicBezTo>
                  <a:cubicBezTo>
                    <a:pt x="666751" y="690178"/>
                    <a:pt x="672193" y="766300"/>
                    <a:pt x="653143" y="864193"/>
                  </a:cubicBezTo>
                  <a:cubicBezTo>
                    <a:pt x="514812" y="859815"/>
                    <a:pt x="460845" y="856509"/>
                    <a:pt x="259920" y="864666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4" name="Freeform 10">
              <a:extLst>
                <a:ext uri="{FF2B5EF4-FFF2-40B4-BE49-F238E27FC236}">
                  <a16:creationId xmlns:a16="http://schemas.microsoft.com/office/drawing/2014/main" id="{D402C4ED-89A6-4B84-8190-AFD45BC7621F}"/>
                </a:ext>
              </a:extLst>
            </p:cNvPr>
            <p:cNvSpPr/>
            <p:nvPr/>
          </p:nvSpPr>
          <p:spPr>
            <a:xfrm>
              <a:off x="1100103" y="4121089"/>
              <a:ext cx="2742086" cy="2359188"/>
            </a:xfrm>
            <a:custGeom>
              <a:avLst/>
              <a:gdLst>
                <a:gd name="connsiteX0" fmla="*/ 19050 w 2628900"/>
                <a:gd name="connsiteY0" fmla="*/ 95250 h 2085975"/>
                <a:gd name="connsiteX1" fmla="*/ 0 w 2628900"/>
                <a:gd name="connsiteY1" fmla="*/ 2085975 h 2085975"/>
                <a:gd name="connsiteX2" fmla="*/ 1685925 w 2628900"/>
                <a:gd name="connsiteY2" fmla="*/ 2085975 h 2085975"/>
                <a:gd name="connsiteX3" fmla="*/ 1704975 w 2628900"/>
                <a:gd name="connsiteY3" fmla="*/ 1581150 h 2085975"/>
                <a:gd name="connsiteX4" fmla="*/ 2628900 w 2628900"/>
                <a:gd name="connsiteY4" fmla="*/ 47625 h 2085975"/>
                <a:gd name="connsiteX5" fmla="*/ 1914525 w 2628900"/>
                <a:gd name="connsiteY5" fmla="*/ 0 h 2085975"/>
                <a:gd name="connsiteX6" fmla="*/ 1914525 w 2628900"/>
                <a:gd name="connsiteY6" fmla="*/ 762000 h 2085975"/>
                <a:gd name="connsiteX7" fmla="*/ 1133475 w 2628900"/>
                <a:gd name="connsiteY7" fmla="*/ 533400 h 2085975"/>
                <a:gd name="connsiteX8" fmla="*/ 19050 w 2628900"/>
                <a:gd name="connsiteY8" fmla="*/ 95250 h 2085975"/>
                <a:gd name="connsiteX0" fmla="*/ 95250 w 2628900"/>
                <a:gd name="connsiteY0" fmla="*/ 66675 h 2085975"/>
                <a:gd name="connsiteX1" fmla="*/ 0 w 2628900"/>
                <a:gd name="connsiteY1" fmla="*/ 2085975 h 2085975"/>
                <a:gd name="connsiteX2" fmla="*/ 1685925 w 2628900"/>
                <a:gd name="connsiteY2" fmla="*/ 2085975 h 2085975"/>
                <a:gd name="connsiteX3" fmla="*/ 1704975 w 2628900"/>
                <a:gd name="connsiteY3" fmla="*/ 1581150 h 2085975"/>
                <a:gd name="connsiteX4" fmla="*/ 2628900 w 2628900"/>
                <a:gd name="connsiteY4" fmla="*/ 47625 h 2085975"/>
                <a:gd name="connsiteX5" fmla="*/ 1914525 w 2628900"/>
                <a:gd name="connsiteY5" fmla="*/ 0 h 2085975"/>
                <a:gd name="connsiteX6" fmla="*/ 1914525 w 2628900"/>
                <a:gd name="connsiteY6" fmla="*/ 762000 h 2085975"/>
                <a:gd name="connsiteX7" fmla="*/ 1133475 w 2628900"/>
                <a:gd name="connsiteY7" fmla="*/ 533400 h 2085975"/>
                <a:gd name="connsiteX8" fmla="*/ 95250 w 2628900"/>
                <a:gd name="connsiteY8" fmla="*/ 66675 h 2085975"/>
                <a:gd name="connsiteX0" fmla="*/ 232470 w 2766120"/>
                <a:gd name="connsiteY0" fmla="*/ 66675 h 2085975"/>
                <a:gd name="connsiteX1" fmla="*/ 137220 w 2766120"/>
                <a:gd name="connsiteY1" fmla="*/ 2085975 h 2085975"/>
                <a:gd name="connsiteX2" fmla="*/ 1823145 w 2766120"/>
                <a:gd name="connsiteY2" fmla="*/ 2085975 h 2085975"/>
                <a:gd name="connsiteX3" fmla="*/ 1842195 w 2766120"/>
                <a:gd name="connsiteY3" fmla="*/ 1581150 h 2085975"/>
                <a:gd name="connsiteX4" fmla="*/ 2766120 w 2766120"/>
                <a:gd name="connsiteY4" fmla="*/ 47625 h 2085975"/>
                <a:gd name="connsiteX5" fmla="*/ 2051745 w 2766120"/>
                <a:gd name="connsiteY5" fmla="*/ 0 h 2085975"/>
                <a:gd name="connsiteX6" fmla="*/ 2051745 w 2766120"/>
                <a:gd name="connsiteY6" fmla="*/ 762000 h 2085975"/>
                <a:gd name="connsiteX7" fmla="*/ 1270695 w 2766120"/>
                <a:gd name="connsiteY7" fmla="*/ 533400 h 2085975"/>
                <a:gd name="connsiteX8" fmla="*/ 232470 w 2766120"/>
                <a:gd name="connsiteY8" fmla="*/ 66675 h 2085975"/>
                <a:gd name="connsiteX0" fmla="*/ 232470 w 2766120"/>
                <a:gd name="connsiteY0" fmla="*/ 66675 h 2085975"/>
                <a:gd name="connsiteX1" fmla="*/ 137220 w 2766120"/>
                <a:gd name="connsiteY1" fmla="*/ 2085975 h 2085975"/>
                <a:gd name="connsiteX2" fmla="*/ 1823145 w 2766120"/>
                <a:gd name="connsiteY2" fmla="*/ 2085975 h 2085975"/>
                <a:gd name="connsiteX3" fmla="*/ 1842195 w 2766120"/>
                <a:gd name="connsiteY3" fmla="*/ 1581150 h 2085975"/>
                <a:gd name="connsiteX4" fmla="*/ 2766120 w 2766120"/>
                <a:gd name="connsiteY4" fmla="*/ 47625 h 2085975"/>
                <a:gd name="connsiteX5" fmla="*/ 2051745 w 2766120"/>
                <a:gd name="connsiteY5" fmla="*/ 0 h 2085975"/>
                <a:gd name="connsiteX6" fmla="*/ 2051745 w 2766120"/>
                <a:gd name="connsiteY6" fmla="*/ 762000 h 2085975"/>
                <a:gd name="connsiteX7" fmla="*/ 1270695 w 2766120"/>
                <a:gd name="connsiteY7" fmla="*/ 533400 h 2085975"/>
                <a:gd name="connsiteX8" fmla="*/ 232470 w 2766120"/>
                <a:gd name="connsiteY8" fmla="*/ 66675 h 2085975"/>
                <a:gd name="connsiteX0" fmla="*/ 232470 w 2766120"/>
                <a:gd name="connsiteY0" fmla="*/ 66675 h 2085975"/>
                <a:gd name="connsiteX1" fmla="*/ 137220 w 2766120"/>
                <a:gd name="connsiteY1" fmla="*/ 2085975 h 2085975"/>
                <a:gd name="connsiteX2" fmla="*/ 1823145 w 2766120"/>
                <a:gd name="connsiteY2" fmla="*/ 2085975 h 2085975"/>
                <a:gd name="connsiteX3" fmla="*/ 1842195 w 2766120"/>
                <a:gd name="connsiteY3" fmla="*/ 1581150 h 2085975"/>
                <a:gd name="connsiteX4" fmla="*/ 2766120 w 2766120"/>
                <a:gd name="connsiteY4" fmla="*/ 47625 h 2085975"/>
                <a:gd name="connsiteX5" fmla="*/ 2051745 w 2766120"/>
                <a:gd name="connsiteY5" fmla="*/ 0 h 2085975"/>
                <a:gd name="connsiteX6" fmla="*/ 2051745 w 2766120"/>
                <a:gd name="connsiteY6" fmla="*/ 762000 h 2085975"/>
                <a:gd name="connsiteX7" fmla="*/ 1270695 w 2766120"/>
                <a:gd name="connsiteY7" fmla="*/ 533400 h 2085975"/>
                <a:gd name="connsiteX8" fmla="*/ 232470 w 2766120"/>
                <a:gd name="connsiteY8" fmla="*/ 66675 h 2085975"/>
                <a:gd name="connsiteX0" fmla="*/ 232470 w 2766120"/>
                <a:gd name="connsiteY0" fmla="*/ 66675 h 2085975"/>
                <a:gd name="connsiteX1" fmla="*/ 137220 w 2766120"/>
                <a:gd name="connsiteY1" fmla="*/ 2085975 h 2085975"/>
                <a:gd name="connsiteX2" fmla="*/ 1823145 w 2766120"/>
                <a:gd name="connsiteY2" fmla="*/ 2085975 h 2085975"/>
                <a:gd name="connsiteX3" fmla="*/ 1842195 w 2766120"/>
                <a:gd name="connsiteY3" fmla="*/ 1581150 h 2085975"/>
                <a:gd name="connsiteX4" fmla="*/ 2766120 w 2766120"/>
                <a:gd name="connsiteY4" fmla="*/ 47625 h 2085975"/>
                <a:gd name="connsiteX5" fmla="*/ 2051745 w 2766120"/>
                <a:gd name="connsiteY5" fmla="*/ 0 h 2085975"/>
                <a:gd name="connsiteX6" fmla="*/ 2051745 w 2766120"/>
                <a:gd name="connsiteY6" fmla="*/ 762000 h 2085975"/>
                <a:gd name="connsiteX7" fmla="*/ 1270695 w 2766120"/>
                <a:gd name="connsiteY7" fmla="*/ 533400 h 2085975"/>
                <a:gd name="connsiteX8" fmla="*/ 232470 w 2766120"/>
                <a:gd name="connsiteY8" fmla="*/ 66675 h 2085975"/>
                <a:gd name="connsiteX0" fmla="*/ 232470 w 2766120"/>
                <a:gd name="connsiteY0" fmla="*/ 114300 h 2133600"/>
                <a:gd name="connsiteX1" fmla="*/ 137220 w 2766120"/>
                <a:gd name="connsiteY1" fmla="*/ 2133600 h 2133600"/>
                <a:gd name="connsiteX2" fmla="*/ 1823145 w 2766120"/>
                <a:gd name="connsiteY2" fmla="*/ 2133600 h 2133600"/>
                <a:gd name="connsiteX3" fmla="*/ 1842195 w 2766120"/>
                <a:gd name="connsiteY3" fmla="*/ 1628775 h 2133600"/>
                <a:gd name="connsiteX4" fmla="*/ 2766120 w 2766120"/>
                <a:gd name="connsiteY4" fmla="*/ 95250 h 2133600"/>
                <a:gd name="connsiteX5" fmla="*/ 1908870 w 2766120"/>
                <a:gd name="connsiteY5" fmla="*/ 0 h 2133600"/>
                <a:gd name="connsiteX6" fmla="*/ 2051745 w 2766120"/>
                <a:gd name="connsiteY6" fmla="*/ 809625 h 2133600"/>
                <a:gd name="connsiteX7" fmla="*/ 1270695 w 2766120"/>
                <a:gd name="connsiteY7" fmla="*/ 581025 h 2133600"/>
                <a:gd name="connsiteX8" fmla="*/ 232470 w 2766120"/>
                <a:gd name="connsiteY8" fmla="*/ 114300 h 2133600"/>
                <a:gd name="connsiteX0" fmla="*/ 232470 w 2766120"/>
                <a:gd name="connsiteY0" fmla="*/ 151521 h 2170821"/>
                <a:gd name="connsiteX1" fmla="*/ 137220 w 2766120"/>
                <a:gd name="connsiteY1" fmla="*/ 2170821 h 2170821"/>
                <a:gd name="connsiteX2" fmla="*/ 1823145 w 2766120"/>
                <a:gd name="connsiteY2" fmla="*/ 2170821 h 2170821"/>
                <a:gd name="connsiteX3" fmla="*/ 1842195 w 2766120"/>
                <a:gd name="connsiteY3" fmla="*/ 1665996 h 2170821"/>
                <a:gd name="connsiteX4" fmla="*/ 2766120 w 2766120"/>
                <a:gd name="connsiteY4" fmla="*/ 132471 h 2170821"/>
                <a:gd name="connsiteX5" fmla="*/ 1908870 w 2766120"/>
                <a:gd name="connsiteY5" fmla="*/ 37221 h 2170821"/>
                <a:gd name="connsiteX6" fmla="*/ 1937445 w 2766120"/>
                <a:gd name="connsiteY6" fmla="*/ 808746 h 2170821"/>
                <a:gd name="connsiteX7" fmla="*/ 1270695 w 2766120"/>
                <a:gd name="connsiteY7" fmla="*/ 618246 h 2170821"/>
                <a:gd name="connsiteX8" fmla="*/ 232470 w 2766120"/>
                <a:gd name="connsiteY8" fmla="*/ 151521 h 2170821"/>
                <a:gd name="connsiteX0" fmla="*/ 232470 w 2766120"/>
                <a:gd name="connsiteY0" fmla="*/ 176078 h 2195378"/>
                <a:gd name="connsiteX1" fmla="*/ 137220 w 2766120"/>
                <a:gd name="connsiteY1" fmla="*/ 2195378 h 2195378"/>
                <a:gd name="connsiteX2" fmla="*/ 1823145 w 2766120"/>
                <a:gd name="connsiteY2" fmla="*/ 2195378 h 2195378"/>
                <a:gd name="connsiteX3" fmla="*/ 1842195 w 2766120"/>
                <a:gd name="connsiteY3" fmla="*/ 1690553 h 2195378"/>
                <a:gd name="connsiteX4" fmla="*/ 2766120 w 2766120"/>
                <a:gd name="connsiteY4" fmla="*/ 157028 h 2195378"/>
                <a:gd name="connsiteX5" fmla="*/ 1908870 w 2766120"/>
                <a:gd name="connsiteY5" fmla="*/ 61778 h 2195378"/>
                <a:gd name="connsiteX6" fmla="*/ 1937445 w 2766120"/>
                <a:gd name="connsiteY6" fmla="*/ 833303 h 2195378"/>
                <a:gd name="connsiteX7" fmla="*/ 1270695 w 2766120"/>
                <a:gd name="connsiteY7" fmla="*/ 642803 h 2195378"/>
                <a:gd name="connsiteX8" fmla="*/ 232470 w 2766120"/>
                <a:gd name="connsiteY8" fmla="*/ 176078 h 2195378"/>
                <a:gd name="connsiteX0" fmla="*/ 232470 w 2661345"/>
                <a:gd name="connsiteY0" fmla="*/ 155790 h 2175090"/>
                <a:gd name="connsiteX1" fmla="*/ 137220 w 2661345"/>
                <a:gd name="connsiteY1" fmla="*/ 2175090 h 2175090"/>
                <a:gd name="connsiteX2" fmla="*/ 1823145 w 2661345"/>
                <a:gd name="connsiteY2" fmla="*/ 2175090 h 2175090"/>
                <a:gd name="connsiteX3" fmla="*/ 1842195 w 2661345"/>
                <a:gd name="connsiteY3" fmla="*/ 1670265 h 2175090"/>
                <a:gd name="connsiteX4" fmla="*/ 2661345 w 2661345"/>
                <a:gd name="connsiteY4" fmla="*/ 117690 h 2175090"/>
                <a:gd name="connsiteX5" fmla="*/ 1908870 w 2661345"/>
                <a:gd name="connsiteY5" fmla="*/ 41490 h 2175090"/>
                <a:gd name="connsiteX6" fmla="*/ 1937445 w 2661345"/>
                <a:gd name="connsiteY6" fmla="*/ 813015 h 2175090"/>
                <a:gd name="connsiteX7" fmla="*/ 1270695 w 2661345"/>
                <a:gd name="connsiteY7" fmla="*/ 622515 h 2175090"/>
                <a:gd name="connsiteX8" fmla="*/ 232470 w 2661345"/>
                <a:gd name="connsiteY8" fmla="*/ 155790 h 2175090"/>
                <a:gd name="connsiteX0" fmla="*/ 232470 w 2709520"/>
                <a:gd name="connsiteY0" fmla="*/ 155790 h 2175090"/>
                <a:gd name="connsiteX1" fmla="*/ 137220 w 2709520"/>
                <a:gd name="connsiteY1" fmla="*/ 2175090 h 2175090"/>
                <a:gd name="connsiteX2" fmla="*/ 1823145 w 2709520"/>
                <a:gd name="connsiteY2" fmla="*/ 2175090 h 2175090"/>
                <a:gd name="connsiteX3" fmla="*/ 1842195 w 2709520"/>
                <a:gd name="connsiteY3" fmla="*/ 1670265 h 2175090"/>
                <a:gd name="connsiteX4" fmla="*/ 2661345 w 2709520"/>
                <a:gd name="connsiteY4" fmla="*/ 117690 h 2175090"/>
                <a:gd name="connsiteX5" fmla="*/ 1908870 w 2709520"/>
                <a:gd name="connsiteY5" fmla="*/ 41490 h 2175090"/>
                <a:gd name="connsiteX6" fmla="*/ 1937445 w 2709520"/>
                <a:gd name="connsiteY6" fmla="*/ 813015 h 2175090"/>
                <a:gd name="connsiteX7" fmla="*/ 1270695 w 2709520"/>
                <a:gd name="connsiteY7" fmla="*/ 622515 h 2175090"/>
                <a:gd name="connsiteX8" fmla="*/ 232470 w 2709520"/>
                <a:gd name="connsiteY8" fmla="*/ 155790 h 2175090"/>
                <a:gd name="connsiteX0" fmla="*/ 232470 w 2725405"/>
                <a:gd name="connsiteY0" fmla="*/ 155790 h 2175090"/>
                <a:gd name="connsiteX1" fmla="*/ 137220 w 2725405"/>
                <a:gd name="connsiteY1" fmla="*/ 2175090 h 2175090"/>
                <a:gd name="connsiteX2" fmla="*/ 1823145 w 2725405"/>
                <a:gd name="connsiteY2" fmla="*/ 2175090 h 2175090"/>
                <a:gd name="connsiteX3" fmla="*/ 1842195 w 2725405"/>
                <a:gd name="connsiteY3" fmla="*/ 1670265 h 2175090"/>
                <a:gd name="connsiteX4" fmla="*/ 2661345 w 2725405"/>
                <a:gd name="connsiteY4" fmla="*/ 117690 h 2175090"/>
                <a:gd name="connsiteX5" fmla="*/ 1908870 w 2725405"/>
                <a:gd name="connsiteY5" fmla="*/ 41490 h 2175090"/>
                <a:gd name="connsiteX6" fmla="*/ 1937445 w 2725405"/>
                <a:gd name="connsiteY6" fmla="*/ 813015 h 2175090"/>
                <a:gd name="connsiteX7" fmla="*/ 1270695 w 2725405"/>
                <a:gd name="connsiteY7" fmla="*/ 622515 h 2175090"/>
                <a:gd name="connsiteX8" fmla="*/ 232470 w 2725405"/>
                <a:gd name="connsiteY8" fmla="*/ 155790 h 2175090"/>
                <a:gd name="connsiteX0" fmla="*/ 232470 w 2760521"/>
                <a:gd name="connsiteY0" fmla="*/ 155790 h 2175090"/>
                <a:gd name="connsiteX1" fmla="*/ 137220 w 2760521"/>
                <a:gd name="connsiteY1" fmla="*/ 2175090 h 2175090"/>
                <a:gd name="connsiteX2" fmla="*/ 1823145 w 2760521"/>
                <a:gd name="connsiteY2" fmla="*/ 2175090 h 2175090"/>
                <a:gd name="connsiteX3" fmla="*/ 1842195 w 2760521"/>
                <a:gd name="connsiteY3" fmla="*/ 1670265 h 2175090"/>
                <a:gd name="connsiteX4" fmla="*/ 2699445 w 2760521"/>
                <a:gd name="connsiteY4" fmla="*/ 117690 h 2175090"/>
                <a:gd name="connsiteX5" fmla="*/ 1908870 w 2760521"/>
                <a:gd name="connsiteY5" fmla="*/ 41490 h 2175090"/>
                <a:gd name="connsiteX6" fmla="*/ 1937445 w 2760521"/>
                <a:gd name="connsiteY6" fmla="*/ 813015 h 2175090"/>
                <a:gd name="connsiteX7" fmla="*/ 1270695 w 2760521"/>
                <a:gd name="connsiteY7" fmla="*/ 622515 h 2175090"/>
                <a:gd name="connsiteX8" fmla="*/ 232470 w 2760521"/>
                <a:gd name="connsiteY8" fmla="*/ 155790 h 2175090"/>
                <a:gd name="connsiteX0" fmla="*/ 232470 w 2757220"/>
                <a:gd name="connsiteY0" fmla="*/ 155790 h 2175090"/>
                <a:gd name="connsiteX1" fmla="*/ 137220 w 2757220"/>
                <a:gd name="connsiteY1" fmla="*/ 2175090 h 2175090"/>
                <a:gd name="connsiteX2" fmla="*/ 1823145 w 2757220"/>
                <a:gd name="connsiteY2" fmla="*/ 2175090 h 2175090"/>
                <a:gd name="connsiteX3" fmla="*/ 1842195 w 2757220"/>
                <a:gd name="connsiteY3" fmla="*/ 1670265 h 2175090"/>
                <a:gd name="connsiteX4" fmla="*/ 2699445 w 2757220"/>
                <a:gd name="connsiteY4" fmla="*/ 117690 h 2175090"/>
                <a:gd name="connsiteX5" fmla="*/ 1908870 w 2757220"/>
                <a:gd name="connsiteY5" fmla="*/ 41490 h 2175090"/>
                <a:gd name="connsiteX6" fmla="*/ 1937445 w 2757220"/>
                <a:gd name="connsiteY6" fmla="*/ 813015 h 2175090"/>
                <a:gd name="connsiteX7" fmla="*/ 1270695 w 2757220"/>
                <a:gd name="connsiteY7" fmla="*/ 622515 h 2175090"/>
                <a:gd name="connsiteX8" fmla="*/ 232470 w 2757220"/>
                <a:gd name="connsiteY8" fmla="*/ 155790 h 2175090"/>
                <a:gd name="connsiteX0" fmla="*/ 232470 w 2741311"/>
                <a:gd name="connsiteY0" fmla="*/ 155790 h 2175090"/>
                <a:gd name="connsiteX1" fmla="*/ 137220 w 2741311"/>
                <a:gd name="connsiteY1" fmla="*/ 2175090 h 2175090"/>
                <a:gd name="connsiteX2" fmla="*/ 1823145 w 2741311"/>
                <a:gd name="connsiteY2" fmla="*/ 2175090 h 2175090"/>
                <a:gd name="connsiteX3" fmla="*/ 1842195 w 2741311"/>
                <a:gd name="connsiteY3" fmla="*/ 1670265 h 2175090"/>
                <a:gd name="connsiteX4" fmla="*/ 2699445 w 2741311"/>
                <a:gd name="connsiteY4" fmla="*/ 117690 h 2175090"/>
                <a:gd name="connsiteX5" fmla="*/ 1908870 w 2741311"/>
                <a:gd name="connsiteY5" fmla="*/ 41490 h 2175090"/>
                <a:gd name="connsiteX6" fmla="*/ 1937445 w 2741311"/>
                <a:gd name="connsiteY6" fmla="*/ 813015 h 2175090"/>
                <a:gd name="connsiteX7" fmla="*/ 1270695 w 2741311"/>
                <a:gd name="connsiteY7" fmla="*/ 622515 h 2175090"/>
                <a:gd name="connsiteX8" fmla="*/ 232470 w 2741311"/>
                <a:gd name="connsiteY8" fmla="*/ 155790 h 2175090"/>
                <a:gd name="connsiteX0" fmla="*/ 232470 w 2741311"/>
                <a:gd name="connsiteY0" fmla="*/ 155790 h 2175090"/>
                <a:gd name="connsiteX1" fmla="*/ 137220 w 2741311"/>
                <a:gd name="connsiteY1" fmla="*/ 2175090 h 2175090"/>
                <a:gd name="connsiteX2" fmla="*/ 1823145 w 2741311"/>
                <a:gd name="connsiteY2" fmla="*/ 2175090 h 2175090"/>
                <a:gd name="connsiteX3" fmla="*/ 1842195 w 2741311"/>
                <a:gd name="connsiteY3" fmla="*/ 1670265 h 2175090"/>
                <a:gd name="connsiteX4" fmla="*/ 2699445 w 2741311"/>
                <a:gd name="connsiteY4" fmla="*/ 117690 h 2175090"/>
                <a:gd name="connsiteX5" fmla="*/ 1908870 w 2741311"/>
                <a:gd name="connsiteY5" fmla="*/ 41490 h 2175090"/>
                <a:gd name="connsiteX6" fmla="*/ 1937445 w 2741311"/>
                <a:gd name="connsiteY6" fmla="*/ 813015 h 2175090"/>
                <a:gd name="connsiteX7" fmla="*/ 1270695 w 2741311"/>
                <a:gd name="connsiteY7" fmla="*/ 622515 h 2175090"/>
                <a:gd name="connsiteX8" fmla="*/ 232470 w 2741311"/>
                <a:gd name="connsiteY8" fmla="*/ 155790 h 2175090"/>
                <a:gd name="connsiteX0" fmla="*/ 232470 w 2741311"/>
                <a:gd name="connsiteY0" fmla="*/ 155790 h 2175090"/>
                <a:gd name="connsiteX1" fmla="*/ 137220 w 2741311"/>
                <a:gd name="connsiteY1" fmla="*/ 2175090 h 2175090"/>
                <a:gd name="connsiteX2" fmla="*/ 1823145 w 2741311"/>
                <a:gd name="connsiteY2" fmla="*/ 2175090 h 2175090"/>
                <a:gd name="connsiteX3" fmla="*/ 1842195 w 2741311"/>
                <a:gd name="connsiteY3" fmla="*/ 1670265 h 2175090"/>
                <a:gd name="connsiteX4" fmla="*/ 2699445 w 2741311"/>
                <a:gd name="connsiteY4" fmla="*/ 117690 h 2175090"/>
                <a:gd name="connsiteX5" fmla="*/ 1908870 w 2741311"/>
                <a:gd name="connsiteY5" fmla="*/ 41490 h 2175090"/>
                <a:gd name="connsiteX6" fmla="*/ 1937445 w 2741311"/>
                <a:gd name="connsiteY6" fmla="*/ 813015 h 2175090"/>
                <a:gd name="connsiteX7" fmla="*/ 1270695 w 2741311"/>
                <a:gd name="connsiteY7" fmla="*/ 622515 h 2175090"/>
                <a:gd name="connsiteX8" fmla="*/ 232470 w 2741311"/>
                <a:gd name="connsiteY8" fmla="*/ 155790 h 2175090"/>
                <a:gd name="connsiteX0" fmla="*/ 232470 w 2741311"/>
                <a:gd name="connsiteY0" fmla="*/ 147713 h 2167013"/>
                <a:gd name="connsiteX1" fmla="*/ 137220 w 2741311"/>
                <a:gd name="connsiteY1" fmla="*/ 2167013 h 2167013"/>
                <a:gd name="connsiteX2" fmla="*/ 1823145 w 2741311"/>
                <a:gd name="connsiteY2" fmla="*/ 2167013 h 2167013"/>
                <a:gd name="connsiteX3" fmla="*/ 1842195 w 2741311"/>
                <a:gd name="connsiteY3" fmla="*/ 1662188 h 2167013"/>
                <a:gd name="connsiteX4" fmla="*/ 2699445 w 2741311"/>
                <a:gd name="connsiteY4" fmla="*/ 109613 h 2167013"/>
                <a:gd name="connsiteX5" fmla="*/ 1908870 w 2741311"/>
                <a:gd name="connsiteY5" fmla="*/ 33413 h 2167013"/>
                <a:gd name="connsiteX6" fmla="*/ 1937445 w 2741311"/>
                <a:gd name="connsiteY6" fmla="*/ 804938 h 2167013"/>
                <a:gd name="connsiteX7" fmla="*/ 1270695 w 2741311"/>
                <a:gd name="connsiteY7" fmla="*/ 614438 h 2167013"/>
                <a:gd name="connsiteX8" fmla="*/ 232470 w 2741311"/>
                <a:gd name="connsiteY8" fmla="*/ 147713 h 2167013"/>
                <a:gd name="connsiteX0" fmla="*/ 232470 w 2741311"/>
                <a:gd name="connsiteY0" fmla="*/ 95560 h 2114860"/>
                <a:gd name="connsiteX1" fmla="*/ 137220 w 2741311"/>
                <a:gd name="connsiteY1" fmla="*/ 2114860 h 2114860"/>
                <a:gd name="connsiteX2" fmla="*/ 1823145 w 2741311"/>
                <a:gd name="connsiteY2" fmla="*/ 2114860 h 2114860"/>
                <a:gd name="connsiteX3" fmla="*/ 1842195 w 2741311"/>
                <a:gd name="connsiteY3" fmla="*/ 1610035 h 2114860"/>
                <a:gd name="connsiteX4" fmla="*/ 2699445 w 2741311"/>
                <a:gd name="connsiteY4" fmla="*/ 57460 h 2114860"/>
                <a:gd name="connsiteX5" fmla="*/ 1927920 w 2741311"/>
                <a:gd name="connsiteY5" fmla="*/ 47935 h 2114860"/>
                <a:gd name="connsiteX6" fmla="*/ 1937445 w 2741311"/>
                <a:gd name="connsiteY6" fmla="*/ 752785 h 2114860"/>
                <a:gd name="connsiteX7" fmla="*/ 1270695 w 2741311"/>
                <a:gd name="connsiteY7" fmla="*/ 562285 h 2114860"/>
                <a:gd name="connsiteX8" fmla="*/ 232470 w 2741311"/>
                <a:gd name="connsiteY8" fmla="*/ 95560 h 2114860"/>
                <a:gd name="connsiteX0" fmla="*/ 232470 w 2741311"/>
                <a:gd name="connsiteY0" fmla="*/ 189280 h 2208580"/>
                <a:gd name="connsiteX1" fmla="*/ 137220 w 2741311"/>
                <a:gd name="connsiteY1" fmla="*/ 2208580 h 2208580"/>
                <a:gd name="connsiteX2" fmla="*/ 1823145 w 2741311"/>
                <a:gd name="connsiteY2" fmla="*/ 2208580 h 2208580"/>
                <a:gd name="connsiteX3" fmla="*/ 1842195 w 2741311"/>
                <a:gd name="connsiteY3" fmla="*/ 1703755 h 2208580"/>
                <a:gd name="connsiteX4" fmla="*/ 2699445 w 2741311"/>
                <a:gd name="connsiteY4" fmla="*/ 151180 h 2208580"/>
                <a:gd name="connsiteX5" fmla="*/ 1908870 w 2741311"/>
                <a:gd name="connsiteY5" fmla="*/ 27355 h 2208580"/>
                <a:gd name="connsiteX6" fmla="*/ 1937445 w 2741311"/>
                <a:gd name="connsiteY6" fmla="*/ 846505 h 2208580"/>
                <a:gd name="connsiteX7" fmla="*/ 1270695 w 2741311"/>
                <a:gd name="connsiteY7" fmla="*/ 656005 h 2208580"/>
                <a:gd name="connsiteX8" fmla="*/ 232470 w 2741311"/>
                <a:gd name="connsiteY8" fmla="*/ 189280 h 2208580"/>
                <a:gd name="connsiteX0" fmla="*/ 232470 w 2741311"/>
                <a:gd name="connsiteY0" fmla="*/ 213274 h 2232574"/>
                <a:gd name="connsiteX1" fmla="*/ 137220 w 2741311"/>
                <a:gd name="connsiteY1" fmla="*/ 2232574 h 2232574"/>
                <a:gd name="connsiteX2" fmla="*/ 1823145 w 2741311"/>
                <a:gd name="connsiteY2" fmla="*/ 2232574 h 2232574"/>
                <a:gd name="connsiteX3" fmla="*/ 1842195 w 2741311"/>
                <a:gd name="connsiteY3" fmla="*/ 1727749 h 2232574"/>
                <a:gd name="connsiteX4" fmla="*/ 2699445 w 2741311"/>
                <a:gd name="connsiteY4" fmla="*/ 175174 h 2232574"/>
                <a:gd name="connsiteX5" fmla="*/ 2127946 w 2741311"/>
                <a:gd name="connsiteY5" fmla="*/ 127549 h 2232574"/>
                <a:gd name="connsiteX6" fmla="*/ 1908870 w 2741311"/>
                <a:gd name="connsiteY6" fmla="*/ 51349 h 2232574"/>
                <a:gd name="connsiteX7" fmla="*/ 1937445 w 2741311"/>
                <a:gd name="connsiteY7" fmla="*/ 870499 h 2232574"/>
                <a:gd name="connsiteX8" fmla="*/ 1270695 w 2741311"/>
                <a:gd name="connsiteY8" fmla="*/ 679999 h 2232574"/>
                <a:gd name="connsiteX9" fmla="*/ 232470 w 2741311"/>
                <a:gd name="connsiteY9" fmla="*/ 213274 h 2232574"/>
                <a:gd name="connsiteX0" fmla="*/ 232470 w 2741311"/>
                <a:gd name="connsiteY0" fmla="*/ 214182 h 2233482"/>
                <a:gd name="connsiteX1" fmla="*/ 137220 w 2741311"/>
                <a:gd name="connsiteY1" fmla="*/ 2233482 h 2233482"/>
                <a:gd name="connsiteX2" fmla="*/ 1823145 w 2741311"/>
                <a:gd name="connsiteY2" fmla="*/ 2233482 h 2233482"/>
                <a:gd name="connsiteX3" fmla="*/ 1842195 w 2741311"/>
                <a:gd name="connsiteY3" fmla="*/ 1728657 h 2233482"/>
                <a:gd name="connsiteX4" fmla="*/ 2699445 w 2741311"/>
                <a:gd name="connsiteY4" fmla="*/ 176082 h 2233482"/>
                <a:gd name="connsiteX5" fmla="*/ 2048663 w 2741311"/>
                <a:gd name="connsiteY5" fmla="*/ 123172 h 2233482"/>
                <a:gd name="connsiteX6" fmla="*/ 1908870 w 2741311"/>
                <a:gd name="connsiteY6" fmla="*/ 52257 h 2233482"/>
                <a:gd name="connsiteX7" fmla="*/ 1937445 w 2741311"/>
                <a:gd name="connsiteY7" fmla="*/ 871407 h 2233482"/>
                <a:gd name="connsiteX8" fmla="*/ 1270695 w 2741311"/>
                <a:gd name="connsiteY8" fmla="*/ 680907 h 2233482"/>
                <a:gd name="connsiteX9" fmla="*/ 232470 w 2741311"/>
                <a:gd name="connsiteY9" fmla="*/ 214182 h 2233482"/>
                <a:gd name="connsiteX0" fmla="*/ 232470 w 2741311"/>
                <a:gd name="connsiteY0" fmla="*/ 228069 h 2247369"/>
                <a:gd name="connsiteX1" fmla="*/ 137220 w 2741311"/>
                <a:gd name="connsiteY1" fmla="*/ 2247369 h 2247369"/>
                <a:gd name="connsiteX2" fmla="*/ 1823145 w 2741311"/>
                <a:gd name="connsiteY2" fmla="*/ 2247369 h 2247369"/>
                <a:gd name="connsiteX3" fmla="*/ 1842195 w 2741311"/>
                <a:gd name="connsiteY3" fmla="*/ 1742544 h 2247369"/>
                <a:gd name="connsiteX4" fmla="*/ 2699445 w 2741311"/>
                <a:gd name="connsiteY4" fmla="*/ 189969 h 2247369"/>
                <a:gd name="connsiteX5" fmla="*/ 2048663 w 2741311"/>
                <a:gd name="connsiteY5" fmla="*/ 137059 h 2247369"/>
                <a:gd name="connsiteX6" fmla="*/ 1908870 w 2741311"/>
                <a:gd name="connsiteY6" fmla="*/ 66144 h 2247369"/>
                <a:gd name="connsiteX7" fmla="*/ 1937445 w 2741311"/>
                <a:gd name="connsiteY7" fmla="*/ 885294 h 2247369"/>
                <a:gd name="connsiteX8" fmla="*/ 1270695 w 2741311"/>
                <a:gd name="connsiteY8" fmla="*/ 694794 h 2247369"/>
                <a:gd name="connsiteX9" fmla="*/ 232470 w 2741311"/>
                <a:gd name="connsiteY9" fmla="*/ 228069 h 2247369"/>
                <a:gd name="connsiteX0" fmla="*/ 232470 w 2741311"/>
                <a:gd name="connsiteY0" fmla="*/ 175032 h 2194332"/>
                <a:gd name="connsiteX1" fmla="*/ 137220 w 2741311"/>
                <a:gd name="connsiteY1" fmla="*/ 2194332 h 2194332"/>
                <a:gd name="connsiteX2" fmla="*/ 1823145 w 2741311"/>
                <a:gd name="connsiteY2" fmla="*/ 2194332 h 2194332"/>
                <a:gd name="connsiteX3" fmla="*/ 1842195 w 2741311"/>
                <a:gd name="connsiteY3" fmla="*/ 1689507 h 2194332"/>
                <a:gd name="connsiteX4" fmla="*/ 2699445 w 2741311"/>
                <a:gd name="connsiteY4" fmla="*/ 136932 h 2194332"/>
                <a:gd name="connsiteX5" fmla="*/ 2048663 w 2741311"/>
                <a:gd name="connsiteY5" fmla="*/ 84022 h 2194332"/>
                <a:gd name="connsiteX6" fmla="*/ 1908870 w 2741311"/>
                <a:gd name="connsiteY6" fmla="*/ 13107 h 2194332"/>
                <a:gd name="connsiteX7" fmla="*/ 1937445 w 2741311"/>
                <a:gd name="connsiteY7" fmla="*/ 832257 h 2194332"/>
                <a:gd name="connsiteX8" fmla="*/ 1270695 w 2741311"/>
                <a:gd name="connsiteY8" fmla="*/ 641757 h 2194332"/>
                <a:gd name="connsiteX9" fmla="*/ 232470 w 2741311"/>
                <a:gd name="connsiteY9" fmla="*/ 175032 h 2194332"/>
                <a:gd name="connsiteX0" fmla="*/ 232470 w 2741311"/>
                <a:gd name="connsiteY0" fmla="*/ 175032 h 2194332"/>
                <a:gd name="connsiteX1" fmla="*/ 137220 w 2741311"/>
                <a:gd name="connsiteY1" fmla="*/ 2194332 h 2194332"/>
                <a:gd name="connsiteX2" fmla="*/ 1823145 w 2741311"/>
                <a:gd name="connsiteY2" fmla="*/ 2194332 h 2194332"/>
                <a:gd name="connsiteX3" fmla="*/ 1842195 w 2741311"/>
                <a:gd name="connsiteY3" fmla="*/ 1689507 h 2194332"/>
                <a:gd name="connsiteX4" fmla="*/ 2699445 w 2741311"/>
                <a:gd name="connsiteY4" fmla="*/ 136932 h 2194332"/>
                <a:gd name="connsiteX5" fmla="*/ 2048663 w 2741311"/>
                <a:gd name="connsiteY5" fmla="*/ 84022 h 2194332"/>
                <a:gd name="connsiteX6" fmla="*/ 1908870 w 2741311"/>
                <a:gd name="connsiteY6" fmla="*/ 13107 h 2194332"/>
                <a:gd name="connsiteX7" fmla="*/ 1937445 w 2741311"/>
                <a:gd name="connsiteY7" fmla="*/ 832257 h 2194332"/>
                <a:gd name="connsiteX8" fmla="*/ 1270695 w 2741311"/>
                <a:gd name="connsiteY8" fmla="*/ 641757 h 2194332"/>
                <a:gd name="connsiteX9" fmla="*/ 232470 w 2741311"/>
                <a:gd name="connsiteY9" fmla="*/ 175032 h 2194332"/>
                <a:gd name="connsiteX0" fmla="*/ 232470 w 2741311"/>
                <a:gd name="connsiteY0" fmla="*/ 232422 h 2251722"/>
                <a:gd name="connsiteX1" fmla="*/ 137220 w 2741311"/>
                <a:gd name="connsiteY1" fmla="*/ 2251722 h 2251722"/>
                <a:gd name="connsiteX2" fmla="*/ 1823145 w 2741311"/>
                <a:gd name="connsiteY2" fmla="*/ 2251722 h 2251722"/>
                <a:gd name="connsiteX3" fmla="*/ 1842195 w 2741311"/>
                <a:gd name="connsiteY3" fmla="*/ 1746897 h 2251722"/>
                <a:gd name="connsiteX4" fmla="*/ 2699445 w 2741311"/>
                <a:gd name="connsiteY4" fmla="*/ 194322 h 2251722"/>
                <a:gd name="connsiteX5" fmla="*/ 2048663 w 2741311"/>
                <a:gd name="connsiteY5" fmla="*/ 141412 h 2251722"/>
                <a:gd name="connsiteX6" fmla="*/ 2040679 w 2741311"/>
                <a:gd name="connsiteY6" fmla="*/ 48749 h 2251722"/>
                <a:gd name="connsiteX7" fmla="*/ 1908870 w 2741311"/>
                <a:gd name="connsiteY7" fmla="*/ 70497 h 2251722"/>
                <a:gd name="connsiteX8" fmla="*/ 1937445 w 2741311"/>
                <a:gd name="connsiteY8" fmla="*/ 889647 h 2251722"/>
                <a:gd name="connsiteX9" fmla="*/ 1270695 w 2741311"/>
                <a:gd name="connsiteY9" fmla="*/ 699147 h 2251722"/>
                <a:gd name="connsiteX10" fmla="*/ 232470 w 2741311"/>
                <a:gd name="connsiteY10" fmla="*/ 232422 h 2251722"/>
                <a:gd name="connsiteX0" fmla="*/ 232470 w 2741311"/>
                <a:gd name="connsiteY0" fmla="*/ 232422 h 2251722"/>
                <a:gd name="connsiteX1" fmla="*/ 137220 w 2741311"/>
                <a:gd name="connsiteY1" fmla="*/ 2251722 h 2251722"/>
                <a:gd name="connsiteX2" fmla="*/ 1823145 w 2741311"/>
                <a:gd name="connsiteY2" fmla="*/ 2251722 h 2251722"/>
                <a:gd name="connsiteX3" fmla="*/ 1842195 w 2741311"/>
                <a:gd name="connsiteY3" fmla="*/ 1746897 h 2251722"/>
                <a:gd name="connsiteX4" fmla="*/ 2699445 w 2741311"/>
                <a:gd name="connsiteY4" fmla="*/ 194322 h 2251722"/>
                <a:gd name="connsiteX5" fmla="*/ 2048663 w 2741311"/>
                <a:gd name="connsiteY5" fmla="*/ 141412 h 2251722"/>
                <a:gd name="connsiteX6" fmla="*/ 2040679 w 2741311"/>
                <a:gd name="connsiteY6" fmla="*/ 48749 h 2251722"/>
                <a:gd name="connsiteX7" fmla="*/ 1908870 w 2741311"/>
                <a:gd name="connsiteY7" fmla="*/ 70497 h 2251722"/>
                <a:gd name="connsiteX8" fmla="*/ 1937445 w 2741311"/>
                <a:gd name="connsiteY8" fmla="*/ 889647 h 2251722"/>
                <a:gd name="connsiteX9" fmla="*/ 1270695 w 2741311"/>
                <a:gd name="connsiteY9" fmla="*/ 699147 h 2251722"/>
                <a:gd name="connsiteX10" fmla="*/ 232470 w 2741311"/>
                <a:gd name="connsiteY10" fmla="*/ 232422 h 2251722"/>
                <a:gd name="connsiteX0" fmla="*/ 232470 w 2741311"/>
                <a:gd name="connsiteY0" fmla="*/ 232422 h 2251722"/>
                <a:gd name="connsiteX1" fmla="*/ 137220 w 2741311"/>
                <a:gd name="connsiteY1" fmla="*/ 2251722 h 2251722"/>
                <a:gd name="connsiteX2" fmla="*/ 1823145 w 2741311"/>
                <a:gd name="connsiteY2" fmla="*/ 2251722 h 2251722"/>
                <a:gd name="connsiteX3" fmla="*/ 1842195 w 2741311"/>
                <a:gd name="connsiteY3" fmla="*/ 1746897 h 2251722"/>
                <a:gd name="connsiteX4" fmla="*/ 2699445 w 2741311"/>
                <a:gd name="connsiteY4" fmla="*/ 194322 h 2251722"/>
                <a:gd name="connsiteX5" fmla="*/ 2048663 w 2741311"/>
                <a:gd name="connsiteY5" fmla="*/ 141412 h 2251722"/>
                <a:gd name="connsiteX6" fmla="*/ 2040679 w 2741311"/>
                <a:gd name="connsiteY6" fmla="*/ 48749 h 2251722"/>
                <a:gd name="connsiteX7" fmla="*/ 1908870 w 2741311"/>
                <a:gd name="connsiteY7" fmla="*/ 70497 h 2251722"/>
                <a:gd name="connsiteX8" fmla="*/ 1937445 w 2741311"/>
                <a:gd name="connsiteY8" fmla="*/ 889647 h 2251722"/>
                <a:gd name="connsiteX9" fmla="*/ 1270695 w 2741311"/>
                <a:gd name="connsiteY9" fmla="*/ 699147 h 2251722"/>
                <a:gd name="connsiteX10" fmla="*/ 232470 w 2741311"/>
                <a:gd name="connsiteY10" fmla="*/ 232422 h 2251722"/>
                <a:gd name="connsiteX0" fmla="*/ 232470 w 2741311"/>
                <a:gd name="connsiteY0" fmla="*/ 188264 h 2207564"/>
                <a:gd name="connsiteX1" fmla="*/ 137220 w 2741311"/>
                <a:gd name="connsiteY1" fmla="*/ 2207564 h 2207564"/>
                <a:gd name="connsiteX2" fmla="*/ 1823145 w 2741311"/>
                <a:gd name="connsiteY2" fmla="*/ 2207564 h 2207564"/>
                <a:gd name="connsiteX3" fmla="*/ 1842195 w 2741311"/>
                <a:gd name="connsiteY3" fmla="*/ 1702739 h 2207564"/>
                <a:gd name="connsiteX4" fmla="*/ 2699445 w 2741311"/>
                <a:gd name="connsiteY4" fmla="*/ 150164 h 2207564"/>
                <a:gd name="connsiteX5" fmla="*/ 2048663 w 2741311"/>
                <a:gd name="connsiteY5" fmla="*/ 97254 h 2207564"/>
                <a:gd name="connsiteX6" fmla="*/ 2040679 w 2741311"/>
                <a:gd name="connsiteY6" fmla="*/ 4591 h 2207564"/>
                <a:gd name="connsiteX7" fmla="*/ 1908870 w 2741311"/>
                <a:gd name="connsiteY7" fmla="*/ 26339 h 2207564"/>
                <a:gd name="connsiteX8" fmla="*/ 1937445 w 2741311"/>
                <a:gd name="connsiteY8" fmla="*/ 845489 h 2207564"/>
                <a:gd name="connsiteX9" fmla="*/ 1270695 w 2741311"/>
                <a:gd name="connsiteY9" fmla="*/ 654989 h 2207564"/>
                <a:gd name="connsiteX10" fmla="*/ 232470 w 2741311"/>
                <a:gd name="connsiteY10" fmla="*/ 188264 h 2207564"/>
                <a:gd name="connsiteX0" fmla="*/ 232470 w 2741311"/>
                <a:gd name="connsiteY0" fmla="*/ 183976 h 2203276"/>
                <a:gd name="connsiteX1" fmla="*/ 137220 w 2741311"/>
                <a:gd name="connsiteY1" fmla="*/ 2203276 h 2203276"/>
                <a:gd name="connsiteX2" fmla="*/ 1823145 w 2741311"/>
                <a:gd name="connsiteY2" fmla="*/ 2203276 h 2203276"/>
                <a:gd name="connsiteX3" fmla="*/ 1842195 w 2741311"/>
                <a:gd name="connsiteY3" fmla="*/ 1698451 h 2203276"/>
                <a:gd name="connsiteX4" fmla="*/ 2699445 w 2741311"/>
                <a:gd name="connsiteY4" fmla="*/ 145876 h 2203276"/>
                <a:gd name="connsiteX5" fmla="*/ 2048663 w 2741311"/>
                <a:gd name="connsiteY5" fmla="*/ 92966 h 2203276"/>
                <a:gd name="connsiteX6" fmla="*/ 2040679 w 2741311"/>
                <a:gd name="connsiteY6" fmla="*/ 303 h 2203276"/>
                <a:gd name="connsiteX7" fmla="*/ 1908870 w 2741311"/>
                <a:gd name="connsiteY7" fmla="*/ 22051 h 2203276"/>
                <a:gd name="connsiteX8" fmla="*/ 1937445 w 2741311"/>
                <a:gd name="connsiteY8" fmla="*/ 841201 h 2203276"/>
                <a:gd name="connsiteX9" fmla="*/ 1270695 w 2741311"/>
                <a:gd name="connsiteY9" fmla="*/ 650701 h 2203276"/>
                <a:gd name="connsiteX10" fmla="*/ 232470 w 2741311"/>
                <a:gd name="connsiteY10" fmla="*/ 183976 h 2203276"/>
                <a:gd name="connsiteX0" fmla="*/ 232470 w 2741311"/>
                <a:gd name="connsiteY0" fmla="*/ 183976 h 2203276"/>
                <a:gd name="connsiteX1" fmla="*/ 137220 w 2741311"/>
                <a:gd name="connsiteY1" fmla="*/ 2203276 h 2203276"/>
                <a:gd name="connsiteX2" fmla="*/ 1823145 w 2741311"/>
                <a:gd name="connsiteY2" fmla="*/ 2203276 h 2203276"/>
                <a:gd name="connsiteX3" fmla="*/ 1842195 w 2741311"/>
                <a:gd name="connsiteY3" fmla="*/ 1698451 h 2203276"/>
                <a:gd name="connsiteX4" fmla="*/ 2699445 w 2741311"/>
                <a:gd name="connsiteY4" fmla="*/ 145876 h 2203276"/>
                <a:gd name="connsiteX5" fmla="*/ 2048663 w 2741311"/>
                <a:gd name="connsiteY5" fmla="*/ 92966 h 2203276"/>
                <a:gd name="connsiteX6" fmla="*/ 2040679 w 2741311"/>
                <a:gd name="connsiteY6" fmla="*/ 303 h 2203276"/>
                <a:gd name="connsiteX7" fmla="*/ 1908870 w 2741311"/>
                <a:gd name="connsiteY7" fmla="*/ 22051 h 2203276"/>
                <a:gd name="connsiteX8" fmla="*/ 1937445 w 2741311"/>
                <a:gd name="connsiteY8" fmla="*/ 841201 h 2203276"/>
                <a:gd name="connsiteX9" fmla="*/ 1270695 w 2741311"/>
                <a:gd name="connsiteY9" fmla="*/ 650701 h 2203276"/>
                <a:gd name="connsiteX10" fmla="*/ 232470 w 2741311"/>
                <a:gd name="connsiteY10" fmla="*/ 183976 h 2203276"/>
                <a:gd name="connsiteX0" fmla="*/ 232470 w 2662372"/>
                <a:gd name="connsiteY0" fmla="*/ 183976 h 2203276"/>
                <a:gd name="connsiteX1" fmla="*/ 137220 w 2662372"/>
                <a:gd name="connsiteY1" fmla="*/ 2203276 h 2203276"/>
                <a:gd name="connsiteX2" fmla="*/ 1823145 w 2662372"/>
                <a:gd name="connsiteY2" fmla="*/ 2203276 h 2203276"/>
                <a:gd name="connsiteX3" fmla="*/ 1842195 w 2662372"/>
                <a:gd name="connsiteY3" fmla="*/ 1698451 h 2203276"/>
                <a:gd name="connsiteX4" fmla="*/ 2614876 w 2662372"/>
                <a:gd name="connsiteY4" fmla="*/ 119448 h 2203276"/>
                <a:gd name="connsiteX5" fmla="*/ 2048663 w 2662372"/>
                <a:gd name="connsiteY5" fmla="*/ 92966 h 2203276"/>
                <a:gd name="connsiteX6" fmla="*/ 2040679 w 2662372"/>
                <a:gd name="connsiteY6" fmla="*/ 303 h 2203276"/>
                <a:gd name="connsiteX7" fmla="*/ 1908870 w 2662372"/>
                <a:gd name="connsiteY7" fmla="*/ 22051 h 2203276"/>
                <a:gd name="connsiteX8" fmla="*/ 1937445 w 2662372"/>
                <a:gd name="connsiteY8" fmla="*/ 841201 h 2203276"/>
                <a:gd name="connsiteX9" fmla="*/ 1270695 w 2662372"/>
                <a:gd name="connsiteY9" fmla="*/ 650701 h 2203276"/>
                <a:gd name="connsiteX10" fmla="*/ 232470 w 2662372"/>
                <a:gd name="connsiteY10" fmla="*/ 183976 h 2203276"/>
                <a:gd name="connsiteX0" fmla="*/ 232470 w 2662372"/>
                <a:gd name="connsiteY0" fmla="*/ 183976 h 2203276"/>
                <a:gd name="connsiteX1" fmla="*/ 137220 w 2662372"/>
                <a:gd name="connsiteY1" fmla="*/ 2203276 h 2203276"/>
                <a:gd name="connsiteX2" fmla="*/ 1823145 w 2662372"/>
                <a:gd name="connsiteY2" fmla="*/ 2203276 h 2203276"/>
                <a:gd name="connsiteX3" fmla="*/ 1842195 w 2662372"/>
                <a:gd name="connsiteY3" fmla="*/ 1698451 h 2203276"/>
                <a:gd name="connsiteX4" fmla="*/ 2614876 w 2662372"/>
                <a:gd name="connsiteY4" fmla="*/ 119448 h 2203276"/>
                <a:gd name="connsiteX5" fmla="*/ 2048663 w 2662372"/>
                <a:gd name="connsiteY5" fmla="*/ 92966 h 2203276"/>
                <a:gd name="connsiteX6" fmla="*/ 2040679 w 2662372"/>
                <a:gd name="connsiteY6" fmla="*/ 303 h 2203276"/>
                <a:gd name="connsiteX7" fmla="*/ 1908870 w 2662372"/>
                <a:gd name="connsiteY7" fmla="*/ 22051 h 2203276"/>
                <a:gd name="connsiteX8" fmla="*/ 1937445 w 2662372"/>
                <a:gd name="connsiteY8" fmla="*/ 841201 h 2203276"/>
                <a:gd name="connsiteX9" fmla="*/ 1270695 w 2662372"/>
                <a:gd name="connsiteY9" fmla="*/ 650701 h 2203276"/>
                <a:gd name="connsiteX10" fmla="*/ 232470 w 2662372"/>
                <a:gd name="connsiteY10" fmla="*/ 183976 h 2203276"/>
                <a:gd name="connsiteX0" fmla="*/ 232470 w 2664220"/>
                <a:gd name="connsiteY0" fmla="*/ 183976 h 2203276"/>
                <a:gd name="connsiteX1" fmla="*/ 137220 w 2664220"/>
                <a:gd name="connsiteY1" fmla="*/ 2203276 h 2203276"/>
                <a:gd name="connsiteX2" fmla="*/ 1823145 w 2664220"/>
                <a:gd name="connsiteY2" fmla="*/ 2203276 h 2203276"/>
                <a:gd name="connsiteX3" fmla="*/ 1842195 w 2664220"/>
                <a:gd name="connsiteY3" fmla="*/ 1698451 h 2203276"/>
                <a:gd name="connsiteX4" fmla="*/ 2614876 w 2664220"/>
                <a:gd name="connsiteY4" fmla="*/ 119448 h 2203276"/>
                <a:gd name="connsiteX5" fmla="*/ 2048663 w 2664220"/>
                <a:gd name="connsiteY5" fmla="*/ 92966 h 2203276"/>
                <a:gd name="connsiteX6" fmla="*/ 2040679 w 2664220"/>
                <a:gd name="connsiteY6" fmla="*/ 303 h 2203276"/>
                <a:gd name="connsiteX7" fmla="*/ 1908870 w 2664220"/>
                <a:gd name="connsiteY7" fmla="*/ 22051 h 2203276"/>
                <a:gd name="connsiteX8" fmla="*/ 1937445 w 2664220"/>
                <a:gd name="connsiteY8" fmla="*/ 841201 h 2203276"/>
                <a:gd name="connsiteX9" fmla="*/ 1270695 w 2664220"/>
                <a:gd name="connsiteY9" fmla="*/ 650701 h 2203276"/>
                <a:gd name="connsiteX10" fmla="*/ 232470 w 2664220"/>
                <a:gd name="connsiteY10" fmla="*/ 183976 h 2203276"/>
                <a:gd name="connsiteX0" fmla="*/ 232470 w 2695242"/>
                <a:gd name="connsiteY0" fmla="*/ 183976 h 2203276"/>
                <a:gd name="connsiteX1" fmla="*/ 137220 w 2695242"/>
                <a:gd name="connsiteY1" fmla="*/ 2203276 h 2203276"/>
                <a:gd name="connsiteX2" fmla="*/ 1823145 w 2695242"/>
                <a:gd name="connsiteY2" fmla="*/ 2203276 h 2203276"/>
                <a:gd name="connsiteX3" fmla="*/ 1842195 w 2695242"/>
                <a:gd name="connsiteY3" fmla="*/ 1698451 h 2203276"/>
                <a:gd name="connsiteX4" fmla="*/ 2614876 w 2695242"/>
                <a:gd name="connsiteY4" fmla="*/ 119448 h 2203276"/>
                <a:gd name="connsiteX5" fmla="*/ 2048663 w 2695242"/>
                <a:gd name="connsiteY5" fmla="*/ 92966 h 2203276"/>
                <a:gd name="connsiteX6" fmla="*/ 2040679 w 2695242"/>
                <a:gd name="connsiteY6" fmla="*/ 303 h 2203276"/>
                <a:gd name="connsiteX7" fmla="*/ 1908870 w 2695242"/>
                <a:gd name="connsiteY7" fmla="*/ 22051 h 2203276"/>
                <a:gd name="connsiteX8" fmla="*/ 1937445 w 2695242"/>
                <a:gd name="connsiteY8" fmla="*/ 841201 h 2203276"/>
                <a:gd name="connsiteX9" fmla="*/ 1270695 w 2695242"/>
                <a:gd name="connsiteY9" fmla="*/ 650701 h 2203276"/>
                <a:gd name="connsiteX10" fmla="*/ 232470 w 2695242"/>
                <a:gd name="connsiteY10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48663 w 2718665"/>
                <a:gd name="connsiteY5" fmla="*/ 92966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37445 w 2718665"/>
                <a:gd name="connsiteY8" fmla="*/ 841201 h 2203276"/>
                <a:gd name="connsiteX9" fmla="*/ 1270695 w 2718665"/>
                <a:gd name="connsiteY9" fmla="*/ 650701 h 2203276"/>
                <a:gd name="connsiteX10" fmla="*/ 232470 w 2718665"/>
                <a:gd name="connsiteY10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48663 w 2718665"/>
                <a:gd name="connsiteY5" fmla="*/ 92966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37445 w 2718665"/>
                <a:gd name="connsiteY8" fmla="*/ 841201 h 2203276"/>
                <a:gd name="connsiteX9" fmla="*/ 1395842 w 2718665"/>
                <a:gd name="connsiteY9" fmla="*/ 576428 h 2203276"/>
                <a:gd name="connsiteX10" fmla="*/ 1270695 w 2718665"/>
                <a:gd name="connsiteY10" fmla="*/ 650701 h 2203276"/>
                <a:gd name="connsiteX11" fmla="*/ 232470 w 2718665"/>
                <a:gd name="connsiteY11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48663 w 2718665"/>
                <a:gd name="connsiteY5" fmla="*/ 92966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37445 w 2718665"/>
                <a:gd name="connsiteY8" fmla="*/ 841201 h 2203276"/>
                <a:gd name="connsiteX9" fmla="*/ 1395842 w 2718665"/>
                <a:gd name="connsiteY9" fmla="*/ 576428 h 2203276"/>
                <a:gd name="connsiteX10" fmla="*/ 1270695 w 2718665"/>
                <a:gd name="connsiteY10" fmla="*/ 650701 h 2203276"/>
                <a:gd name="connsiteX11" fmla="*/ 232470 w 2718665"/>
                <a:gd name="connsiteY11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48663 w 2718665"/>
                <a:gd name="connsiteY5" fmla="*/ 92966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37445 w 2718665"/>
                <a:gd name="connsiteY8" fmla="*/ 820059 h 2203276"/>
                <a:gd name="connsiteX9" fmla="*/ 1395842 w 2718665"/>
                <a:gd name="connsiteY9" fmla="*/ 576428 h 2203276"/>
                <a:gd name="connsiteX10" fmla="*/ 1270695 w 2718665"/>
                <a:gd name="connsiteY10" fmla="*/ 650701 h 2203276"/>
                <a:gd name="connsiteX11" fmla="*/ 232470 w 2718665"/>
                <a:gd name="connsiteY11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48663 w 2718665"/>
                <a:gd name="connsiteY5" fmla="*/ 92966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11018 w 2718665"/>
                <a:gd name="connsiteY8" fmla="*/ 783060 h 2203276"/>
                <a:gd name="connsiteX9" fmla="*/ 1395842 w 2718665"/>
                <a:gd name="connsiteY9" fmla="*/ 576428 h 2203276"/>
                <a:gd name="connsiteX10" fmla="*/ 1270695 w 2718665"/>
                <a:gd name="connsiteY10" fmla="*/ 650701 h 2203276"/>
                <a:gd name="connsiteX11" fmla="*/ 232470 w 2718665"/>
                <a:gd name="connsiteY11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48663 w 2718665"/>
                <a:gd name="connsiteY5" fmla="*/ 92966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11018 w 2718665"/>
                <a:gd name="connsiteY8" fmla="*/ 783060 h 2203276"/>
                <a:gd name="connsiteX9" fmla="*/ 1395842 w 2718665"/>
                <a:gd name="connsiteY9" fmla="*/ 576428 h 2203276"/>
                <a:gd name="connsiteX10" fmla="*/ 1270695 w 2718665"/>
                <a:gd name="connsiteY10" fmla="*/ 650701 h 2203276"/>
                <a:gd name="connsiteX11" fmla="*/ 232470 w 2718665"/>
                <a:gd name="connsiteY11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48663 w 2718665"/>
                <a:gd name="connsiteY5" fmla="*/ 92966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11018 w 2718665"/>
                <a:gd name="connsiteY8" fmla="*/ 783060 h 2203276"/>
                <a:gd name="connsiteX9" fmla="*/ 1395842 w 2718665"/>
                <a:gd name="connsiteY9" fmla="*/ 576428 h 2203276"/>
                <a:gd name="connsiteX10" fmla="*/ 1270695 w 2718665"/>
                <a:gd name="connsiteY10" fmla="*/ 650701 h 2203276"/>
                <a:gd name="connsiteX11" fmla="*/ 232470 w 2718665"/>
                <a:gd name="connsiteY11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48663 w 2718665"/>
                <a:gd name="connsiteY5" fmla="*/ 92966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11018 w 2718665"/>
                <a:gd name="connsiteY8" fmla="*/ 783060 h 2203276"/>
                <a:gd name="connsiteX9" fmla="*/ 1395842 w 2718665"/>
                <a:gd name="connsiteY9" fmla="*/ 576428 h 2203276"/>
                <a:gd name="connsiteX10" fmla="*/ 1270695 w 2718665"/>
                <a:gd name="connsiteY10" fmla="*/ 650701 h 2203276"/>
                <a:gd name="connsiteX11" fmla="*/ 232470 w 2718665"/>
                <a:gd name="connsiteY11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48663 w 2718665"/>
                <a:gd name="connsiteY5" fmla="*/ 92966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11018 w 2718665"/>
                <a:gd name="connsiteY8" fmla="*/ 783060 h 2203276"/>
                <a:gd name="connsiteX9" fmla="*/ 1210848 w 2718665"/>
                <a:gd name="connsiteY9" fmla="*/ 513001 h 2203276"/>
                <a:gd name="connsiteX10" fmla="*/ 1270695 w 2718665"/>
                <a:gd name="connsiteY10" fmla="*/ 650701 h 2203276"/>
                <a:gd name="connsiteX11" fmla="*/ 232470 w 2718665"/>
                <a:gd name="connsiteY11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48663 w 2718665"/>
                <a:gd name="connsiteY5" fmla="*/ 92966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11018 w 2718665"/>
                <a:gd name="connsiteY8" fmla="*/ 783060 h 2203276"/>
                <a:gd name="connsiteX9" fmla="*/ 1210848 w 2718665"/>
                <a:gd name="connsiteY9" fmla="*/ 513001 h 2203276"/>
                <a:gd name="connsiteX10" fmla="*/ 1270695 w 2718665"/>
                <a:gd name="connsiteY10" fmla="*/ 650701 h 2203276"/>
                <a:gd name="connsiteX11" fmla="*/ 232470 w 2718665"/>
                <a:gd name="connsiteY11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48663 w 2718665"/>
                <a:gd name="connsiteY5" fmla="*/ 92966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11018 w 2718665"/>
                <a:gd name="connsiteY8" fmla="*/ 783060 h 2203276"/>
                <a:gd name="connsiteX9" fmla="*/ 1210848 w 2718665"/>
                <a:gd name="connsiteY9" fmla="*/ 513001 h 2203276"/>
                <a:gd name="connsiteX10" fmla="*/ 1122700 w 2718665"/>
                <a:gd name="connsiteY10" fmla="*/ 497420 h 2203276"/>
                <a:gd name="connsiteX11" fmla="*/ 232470 w 2718665"/>
                <a:gd name="connsiteY11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48663 w 2718665"/>
                <a:gd name="connsiteY5" fmla="*/ 92966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11018 w 2718665"/>
                <a:gd name="connsiteY8" fmla="*/ 783060 h 2203276"/>
                <a:gd name="connsiteX9" fmla="*/ 1210848 w 2718665"/>
                <a:gd name="connsiteY9" fmla="*/ 513001 h 2203276"/>
                <a:gd name="connsiteX10" fmla="*/ 1122700 w 2718665"/>
                <a:gd name="connsiteY10" fmla="*/ 497420 h 2203276"/>
                <a:gd name="connsiteX11" fmla="*/ 232470 w 2718665"/>
                <a:gd name="connsiteY11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48663 w 2718665"/>
                <a:gd name="connsiteY5" fmla="*/ 92966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11018 w 2718665"/>
                <a:gd name="connsiteY8" fmla="*/ 783060 h 2203276"/>
                <a:gd name="connsiteX9" fmla="*/ 1237275 w 2718665"/>
                <a:gd name="connsiteY9" fmla="*/ 497145 h 2203276"/>
                <a:gd name="connsiteX10" fmla="*/ 1122700 w 2718665"/>
                <a:gd name="connsiteY10" fmla="*/ 497420 h 2203276"/>
                <a:gd name="connsiteX11" fmla="*/ 232470 w 2718665"/>
                <a:gd name="connsiteY11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48663 w 2718665"/>
                <a:gd name="connsiteY5" fmla="*/ 92966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11018 w 2718665"/>
                <a:gd name="connsiteY8" fmla="*/ 783060 h 2203276"/>
                <a:gd name="connsiteX9" fmla="*/ 1237275 w 2718665"/>
                <a:gd name="connsiteY9" fmla="*/ 497145 h 2203276"/>
                <a:gd name="connsiteX10" fmla="*/ 1122700 w 2718665"/>
                <a:gd name="connsiteY10" fmla="*/ 497420 h 2203276"/>
                <a:gd name="connsiteX11" fmla="*/ 232470 w 2718665"/>
                <a:gd name="connsiteY11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48663 w 2718665"/>
                <a:gd name="connsiteY5" fmla="*/ 92966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11018 w 2718665"/>
                <a:gd name="connsiteY8" fmla="*/ 783060 h 2203276"/>
                <a:gd name="connsiteX9" fmla="*/ 1237275 w 2718665"/>
                <a:gd name="connsiteY9" fmla="*/ 497145 h 2203276"/>
                <a:gd name="connsiteX10" fmla="*/ 1122700 w 2718665"/>
                <a:gd name="connsiteY10" fmla="*/ 497420 h 2203276"/>
                <a:gd name="connsiteX11" fmla="*/ 232470 w 2718665"/>
                <a:gd name="connsiteY11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64991 w 2718665"/>
                <a:gd name="connsiteY5" fmla="*/ 98409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11018 w 2718665"/>
                <a:gd name="connsiteY8" fmla="*/ 783060 h 2203276"/>
                <a:gd name="connsiteX9" fmla="*/ 1237275 w 2718665"/>
                <a:gd name="connsiteY9" fmla="*/ 497145 h 2203276"/>
                <a:gd name="connsiteX10" fmla="*/ 1122700 w 2718665"/>
                <a:gd name="connsiteY10" fmla="*/ 497420 h 2203276"/>
                <a:gd name="connsiteX11" fmla="*/ 232470 w 2718665"/>
                <a:gd name="connsiteY11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64991 w 2718665"/>
                <a:gd name="connsiteY5" fmla="*/ 98409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11018 w 2718665"/>
                <a:gd name="connsiteY8" fmla="*/ 783060 h 2203276"/>
                <a:gd name="connsiteX9" fmla="*/ 1237275 w 2718665"/>
                <a:gd name="connsiteY9" fmla="*/ 497145 h 2203276"/>
                <a:gd name="connsiteX10" fmla="*/ 1122700 w 2718665"/>
                <a:gd name="connsiteY10" fmla="*/ 497420 h 2203276"/>
                <a:gd name="connsiteX11" fmla="*/ 232470 w 2718665"/>
                <a:gd name="connsiteY11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64991 w 2718665"/>
                <a:gd name="connsiteY5" fmla="*/ 98409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11018 w 2718665"/>
                <a:gd name="connsiteY8" fmla="*/ 783060 h 2203276"/>
                <a:gd name="connsiteX9" fmla="*/ 1237275 w 2718665"/>
                <a:gd name="connsiteY9" fmla="*/ 497145 h 2203276"/>
                <a:gd name="connsiteX10" fmla="*/ 1122700 w 2718665"/>
                <a:gd name="connsiteY10" fmla="*/ 497420 h 2203276"/>
                <a:gd name="connsiteX11" fmla="*/ 232470 w 2718665"/>
                <a:gd name="connsiteY11" fmla="*/ 183976 h 2203276"/>
                <a:gd name="connsiteX0" fmla="*/ 232470 w 2770027"/>
                <a:gd name="connsiteY0" fmla="*/ 183976 h 2203276"/>
                <a:gd name="connsiteX1" fmla="*/ 137220 w 2770027"/>
                <a:gd name="connsiteY1" fmla="*/ 2203276 h 2203276"/>
                <a:gd name="connsiteX2" fmla="*/ 1823145 w 2770027"/>
                <a:gd name="connsiteY2" fmla="*/ 2203276 h 2203276"/>
                <a:gd name="connsiteX3" fmla="*/ 1842195 w 2770027"/>
                <a:gd name="connsiteY3" fmla="*/ 1698451 h 2203276"/>
                <a:gd name="connsiteX4" fmla="*/ 2674747 w 2770027"/>
                <a:gd name="connsiteY4" fmla="*/ 130334 h 2203276"/>
                <a:gd name="connsiteX5" fmla="*/ 2064991 w 2770027"/>
                <a:gd name="connsiteY5" fmla="*/ 98409 h 2203276"/>
                <a:gd name="connsiteX6" fmla="*/ 2040679 w 2770027"/>
                <a:gd name="connsiteY6" fmla="*/ 303 h 2203276"/>
                <a:gd name="connsiteX7" fmla="*/ 1908870 w 2770027"/>
                <a:gd name="connsiteY7" fmla="*/ 22051 h 2203276"/>
                <a:gd name="connsiteX8" fmla="*/ 1911018 w 2770027"/>
                <a:gd name="connsiteY8" fmla="*/ 783060 h 2203276"/>
                <a:gd name="connsiteX9" fmla="*/ 1237275 w 2770027"/>
                <a:gd name="connsiteY9" fmla="*/ 497145 h 2203276"/>
                <a:gd name="connsiteX10" fmla="*/ 1122700 w 2770027"/>
                <a:gd name="connsiteY10" fmla="*/ 497420 h 2203276"/>
                <a:gd name="connsiteX11" fmla="*/ 232470 w 2770027"/>
                <a:gd name="connsiteY11" fmla="*/ 183976 h 2203276"/>
                <a:gd name="connsiteX0" fmla="*/ 232470 w 2770027"/>
                <a:gd name="connsiteY0" fmla="*/ 183976 h 2203276"/>
                <a:gd name="connsiteX1" fmla="*/ 137220 w 2770027"/>
                <a:gd name="connsiteY1" fmla="*/ 2203276 h 2203276"/>
                <a:gd name="connsiteX2" fmla="*/ 1823145 w 2770027"/>
                <a:gd name="connsiteY2" fmla="*/ 2203276 h 2203276"/>
                <a:gd name="connsiteX3" fmla="*/ 1842195 w 2770027"/>
                <a:gd name="connsiteY3" fmla="*/ 1698451 h 2203276"/>
                <a:gd name="connsiteX4" fmla="*/ 2674747 w 2770027"/>
                <a:gd name="connsiteY4" fmla="*/ 130334 h 2203276"/>
                <a:gd name="connsiteX5" fmla="*/ 2064991 w 2770027"/>
                <a:gd name="connsiteY5" fmla="*/ 98409 h 2203276"/>
                <a:gd name="connsiteX6" fmla="*/ 2040679 w 2770027"/>
                <a:gd name="connsiteY6" fmla="*/ 303 h 2203276"/>
                <a:gd name="connsiteX7" fmla="*/ 1908870 w 2770027"/>
                <a:gd name="connsiteY7" fmla="*/ 22051 h 2203276"/>
                <a:gd name="connsiteX8" fmla="*/ 1911018 w 2770027"/>
                <a:gd name="connsiteY8" fmla="*/ 783060 h 2203276"/>
                <a:gd name="connsiteX9" fmla="*/ 1237275 w 2770027"/>
                <a:gd name="connsiteY9" fmla="*/ 497145 h 2203276"/>
                <a:gd name="connsiteX10" fmla="*/ 1122700 w 2770027"/>
                <a:gd name="connsiteY10" fmla="*/ 497420 h 2203276"/>
                <a:gd name="connsiteX11" fmla="*/ 232470 w 2770027"/>
                <a:gd name="connsiteY11" fmla="*/ 183976 h 2203276"/>
                <a:gd name="connsiteX0" fmla="*/ 226782 w 2764339"/>
                <a:gd name="connsiteY0" fmla="*/ 183976 h 2400339"/>
                <a:gd name="connsiteX1" fmla="*/ 150300 w 2764339"/>
                <a:gd name="connsiteY1" fmla="*/ 2400339 h 2400339"/>
                <a:gd name="connsiteX2" fmla="*/ 1817457 w 2764339"/>
                <a:gd name="connsiteY2" fmla="*/ 2203276 h 2400339"/>
                <a:gd name="connsiteX3" fmla="*/ 1836507 w 2764339"/>
                <a:gd name="connsiteY3" fmla="*/ 1698451 h 2400339"/>
                <a:gd name="connsiteX4" fmla="*/ 2669059 w 2764339"/>
                <a:gd name="connsiteY4" fmla="*/ 130334 h 2400339"/>
                <a:gd name="connsiteX5" fmla="*/ 2059303 w 2764339"/>
                <a:gd name="connsiteY5" fmla="*/ 98409 h 2400339"/>
                <a:gd name="connsiteX6" fmla="*/ 2034991 w 2764339"/>
                <a:gd name="connsiteY6" fmla="*/ 303 h 2400339"/>
                <a:gd name="connsiteX7" fmla="*/ 1903182 w 2764339"/>
                <a:gd name="connsiteY7" fmla="*/ 22051 h 2400339"/>
                <a:gd name="connsiteX8" fmla="*/ 1905330 w 2764339"/>
                <a:gd name="connsiteY8" fmla="*/ 783060 h 2400339"/>
                <a:gd name="connsiteX9" fmla="*/ 1231587 w 2764339"/>
                <a:gd name="connsiteY9" fmla="*/ 497145 h 2400339"/>
                <a:gd name="connsiteX10" fmla="*/ 1117012 w 2764339"/>
                <a:gd name="connsiteY10" fmla="*/ 497420 h 2400339"/>
                <a:gd name="connsiteX11" fmla="*/ 226782 w 2764339"/>
                <a:gd name="connsiteY11" fmla="*/ 183976 h 2400339"/>
                <a:gd name="connsiteX0" fmla="*/ 226782 w 2764339"/>
                <a:gd name="connsiteY0" fmla="*/ 183976 h 2400339"/>
                <a:gd name="connsiteX1" fmla="*/ 150300 w 2764339"/>
                <a:gd name="connsiteY1" fmla="*/ 2400339 h 2400339"/>
                <a:gd name="connsiteX2" fmla="*/ 1873761 w 2764339"/>
                <a:gd name="connsiteY2" fmla="*/ 2390955 h 2400339"/>
                <a:gd name="connsiteX3" fmla="*/ 1836507 w 2764339"/>
                <a:gd name="connsiteY3" fmla="*/ 1698451 h 2400339"/>
                <a:gd name="connsiteX4" fmla="*/ 2669059 w 2764339"/>
                <a:gd name="connsiteY4" fmla="*/ 130334 h 2400339"/>
                <a:gd name="connsiteX5" fmla="*/ 2059303 w 2764339"/>
                <a:gd name="connsiteY5" fmla="*/ 98409 h 2400339"/>
                <a:gd name="connsiteX6" fmla="*/ 2034991 w 2764339"/>
                <a:gd name="connsiteY6" fmla="*/ 303 h 2400339"/>
                <a:gd name="connsiteX7" fmla="*/ 1903182 w 2764339"/>
                <a:gd name="connsiteY7" fmla="*/ 22051 h 2400339"/>
                <a:gd name="connsiteX8" fmla="*/ 1905330 w 2764339"/>
                <a:gd name="connsiteY8" fmla="*/ 783060 h 2400339"/>
                <a:gd name="connsiteX9" fmla="*/ 1231587 w 2764339"/>
                <a:gd name="connsiteY9" fmla="*/ 497145 h 2400339"/>
                <a:gd name="connsiteX10" fmla="*/ 1117012 w 2764339"/>
                <a:gd name="connsiteY10" fmla="*/ 497420 h 2400339"/>
                <a:gd name="connsiteX11" fmla="*/ 226782 w 2764339"/>
                <a:gd name="connsiteY11" fmla="*/ 183976 h 2400339"/>
                <a:gd name="connsiteX0" fmla="*/ 226782 w 2764339"/>
                <a:gd name="connsiteY0" fmla="*/ 183976 h 2400339"/>
                <a:gd name="connsiteX1" fmla="*/ 150300 w 2764339"/>
                <a:gd name="connsiteY1" fmla="*/ 2400339 h 2400339"/>
                <a:gd name="connsiteX2" fmla="*/ 1873761 w 2764339"/>
                <a:gd name="connsiteY2" fmla="*/ 2390955 h 2400339"/>
                <a:gd name="connsiteX3" fmla="*/ 1836507 w 2764339"/>
                <a:gd name="connsiteY3" fmla="*/ 1698451 h 2400339"/>
                <a:gd name="connsiteX4" fmla="*/ 2669059 w 2764339"/>
                <a:gd name="connsiteY4" fmla="*/ 130334 h 2400339"/>
                <a:gd name="connsiteX5" fmla="*/ 2059303 w 2764339"/>
                <a:gd name="connsiteY5" fmla="*/ 98409 h 2400339"/>
                <a:gd name="connsiteX6" fmla="*/ 2034991 w 2764339"/>
                <a:gd name="connsiteY6" fmla="*/ 303 h 2400339"/>
                <a:gd name="connsiteX7" fmla="*/ 1903182 w 2764339"/>
                <a:gd name="connsiteY7" fmla="*/ 22051 h 2400339"/>
                <a:gd name="connsiteX8" fmla="*/ 1905330 w 2764339"/>
                <a:gd name="connsiteY8" fmla="*/ 783060 h 2400339"/>
                <a:gd name="connsiteX9" fmla="*/ 1231587 w 2764339"/>
                <a:gd name="connsiteY9" fmla="*/ 497145 h 2400339"/>
                <a:gd name="connsiteX10" fmla="*/ 1135780 w 2764339"/>
                <a:gd name="connsiteY10" fmla="*/ 572491 h 2400339"/>
                <a:gd name="connsiteX11" fmla="*/ 226782 w 2764339"/>
                <a:gd name="connsiteY11" fmla="*/ 183976 h 2400339"/>
                <a:gd name="connsiteX0" fmla="*/ 226782 w 2764339"/>
                <a:gd name="connsiteY0" fmla="*/ 183976 h 2400339"/>
                <a:gd name="connsiteX1" fmla="*/ 150300 w 2764339"/>
                <a:gd name="connsiteY1" fmla="*/ 2400339 h 2400339"/>
                <a:gd name="connsiteX2" fmla="*/ 1873761 w 2764339"/>
                <a:gd name="connsiteY2" fmla="*/ 2390955 h 2400339"/>
                <a:gd name="connsiteX3" fmla="*/ 1836507 w 2764339"/>
                <a:gd name="connsiteY3" fmla="*/ 1698451 h 2400339"/>
                <a:gd name="connsiteX4" fmla="*/ 2669059 w 2764339"/>
                <a:gd name="connsiteY4" fmla="*/ 130334 h 2400339"/>
                <a:gd name="connsiteX5" fmla="*/ 2059303 w 2764339"/>
                <a:gd name="connsiteY5" fmla="*/ 98409 h 2400339"/>
                <a:gd name="connsiteX6" fmla="*/ 2034991 w 2764339"/>
                <a:gd name="connsiteY6" fmla="*/ 303 h 2400339"/>
                <a:gd name="connsiteX7" fmla="*/ 1903182 w 2764339"/>
                <a:gd name="connsiteY7" fmla="*/ 22051 h 2400339"/>
                <a:gd name="connsiteX8" fmla="*/ 1905330 w 2764339"/>
                <a:gd name="connsiteY8" fmla="*/ 783060 h 2400339"/>
                <a:gd name="connsiteX9" fmla="*/ 1231587 w 2764339"/>
                <a:gd name="connsiteY9" fmla="*/ 497145 h 2400339"/>
                <a:gd name="connsiteX10" fmla="*/ 1135780 w 2764339"/>
                <a:gd name="connsiteY10" fmla="*/ 572491 h 2400339"/>
                <a:gd name="connsiteX11" fmla="*/ 226782 w 2764339"/>
                <a:gd name="connsiteY11" fmla="*/ 183976 h 2400339"/>
                <a:gd name="connsiteX0" fmla="*/ 226782 w 2764339"/>
                <a:gd name="connsiteY0" fmla="*/ 183976 h 2400339"/>
                <a:gd name="connsiteX1" fmla="*/ 150300 w 2764339"/>
                <a:gd name="connsiteY1" fmla="*/ 2400339 h 2400339"/>
                <a:gd name="connsiteX2" fmla="*/ 1873761 w 2764339"/>
                <a:gd name="connsiteY2" fmla="*/ 2390955 h 2400339"/>
                <a:gd name="connsiteX3" fmla="*/ 1836507 w 2764339"/>
                <a:gd name="connsiteY3" fmla="*/ 1698451 h 2400339"/>
                <a:gd name="connsiteX4" fmla="*/ 2669059 w 2764339"/>
                <a:gd name="connsiteY4" fmla="*/ 130334 h 2400339"/>
                <a:gd name="connsiteX5" fmla="*/ 2059303 w 2764339"/>
                <a:gd name="connsiteY5" fmla="*/ 98409 h 2400339"/>
                <a:gd name="connsiteX6" fmla="*/ 2034991 w 2764339"/>
                <a:gd name="connsiteY6" fmla="*/ 303 h 2400339"/>
                <a:gd name="connsiteX7" fmla="*/ 1903182 w 2764339"/>
                <a:gd name="connsiteY7" fmla="*/ 22051 h 2400339"/>
                <a:gd name="connsiteX8" fmla="*/ 1905330 w 2764339"/>
                <a:gd name="connsiteY8" fmla="*/ 783060 h 2400339"/>
                <a:gd name="connsiteX9" fmla="*/ 1231587 w 2764339"/>
                <a:gd name="connsiteY9" fmla="*/ 497145 h 2400339"/>
                <a:gd name="connsiteX10" fmla="*/ 1135780 w 2764339"/>
                <a:gd name="connsiteY10" fmla="*/ 572491 h 2400339"/>
                <a:gd name="connsiteX11" fmla="*/ 226782 w 2764339"/>
                <a:gd name="connsiteY11" fmla="*/ 183976 h 2400339"/>
                <a:gd name="connsiteX0" fmla="*/ 231749 w 2769306"/>
                <a:gd name="connsiteY0" fmla="*/ 183976 h 2390955"/>
                <a:gd name="connsiteX1" fmla="*/ 138828 w 2769306"/>
                <a:gd name="connsiteY1" fmla="*/ 2064983 h 2390955"/>
                <a:gd name="connsiteX2" fmla="*/ 1878728 w 2769306"/>
                <a:gd name="connsiteY2" fmla="*/ 2390955 h 2390955"/>
                <a:gd name="connsiteX3" fmla="*/ 1841474 w 2769306"/>
                <a:gd name="connsiteY3" fmla="*/ 1698451 h 2390955"/>
                <a:gd name="connsiteX4" fmla="*/ 2674026 w 2769306"/>
                <a:gd name="connsiteY4" fmla="*/ 130334 h 2390955"/>
                <a:gd name="connsiteX5" fmla="*/ 2064270 w 2769306"/>
                <a:gd name="connsiteY5" fmla="*/ 98409 h 2390955"/>
                <a:gd name="connsiteX6" fmla="*/ 2039958 w 2769306"/>
                <a:gd name="connsiteY6" fmla="*/ 303 h 2390955"/>
                <a:gd name="connsiteX7" fmla="*/ 1908149 w 2769306"/>
                <a:gd name="connsiteY7" fmla="*/ 22051 h 2390955"/>
                <a:gd name="connsiteX8" fmla="*/ 1910297 w 2769306"/>
                <a:gd name="connsiteY8" fmla="*/ 783060 h 2390955"/>
                <a:gd name="connsiteX9" fmla="*/ 1236554 w 2769306"/>
                <a:gd name="connsiteY9" fmla="*/ 497145 h 2390955"/>
                <a:gd name="connsiteX10" fmla="*/ 1140747 w 2769306"/>
                <a:gd name="connsiteY10" fmla="*/ 572491 h 2390955"/>
                <a:gd name="connsiteX11" fmla="*/ 231749 w 2769306"/>
                <a:gd name="connsiteY11" fmla="*/ 183976 h 2390955"/>
                <a:gd name="connsiteX0" fmla="*/ 221873 w 2759430"/>
                <a:gd name="connsiteY0" fmla="*/ 183976 h 2390955"/>
                <a:gd name="connsiteX1" fmla="*/ 128952 w 2759430"/>
                <a:gd name="connsiteY1" fmla="*/ 2064983 h 2390955"/>
                <a:gd name="connsiteX2" fmla="*/ 1868852 w 2759430"/>
                <a:gd name="connsiteY2" fmla="*/ 2390955 h 2390955"/>
                <a:gd name="connsiteX3" fmla="*/ 1831598 w 2759430"/>
                <a:gd name="connsiteY3" fmla="*/ 1698451 h 2390955"/>
                <a:gd name="connsiteX4" fmla="*/ 2664150 w 2759430"/>
                <a:gd name="connsiteY4" fmla="*/ 130334 h 2390955"/>
                <a:gd name="connsiteX5" fmla="*/ 2054394 w 2759430"/>
                <a:gd name="connsiteY5" fmla="*/ 98409 h 2390955"/>
                <a:gd name="connsiteX6" fmla="*/ 2030082 w 2759430"/>
                <a:gd name="connsiteY6" fmla="*/ 303 h 2390955"/>
                <a:gd name="connsiteX7" fmla="*/ 1898273 w 2759430"/>
                <a:gd name="connsiteY7" fmla="*/ 22051 h 2390955"/>
                <a:gd name="connsiteX8" fmla="*/ 1900421 w 2759430"/>
                <a:gd name="connsiteY8" fmla="*/ 783060 h 2390955"/>
                <a:gd name="connsiteX9" fmla="*/ 1226678 w 2759430"/>
                <a:gd name="connsiteY9" fmla="*/ 497145 h 2390955"/>
                <a:gd name="connsiteX10" fmla="*/ 1130871 w 2759430"/>
                <a:gd name="connsiteY10" fmla="*/ 572491 h 2390955"/>
                <a:gd name="connsiteX11" fmla="*/ 221873 w 2759430"/>
                <a:gd name="connsiteY11" fmla="*/ 183976 h 2390955"/>
                <a:gd name="connsiteX0" fmla="*/ 221873 w 2759430"/>
                <a:gd name="connsiteY0" fmla="*/ 183976 h 2065462"/>
                <a:gd name="connsiteX1" fmla="*/ 128952 w 2759430"/>
                <a:gd name="connsiteY1" fmla="*/ 2064983 h 2065462"/>
                <a:gd name="connsiteX2" fmla="*/ 1852414 w 2759430"/>
                <a:gd name="connsiteY2" fmla="*/ 2065462 h 2065462"/>
                <a:gd name="connsiteX3" fmla="*/ 1831598 w 2759430"/>
                <a:gd name="connsiteY3" fmla="*/ 1698451 h 2065462"/>
                <a:gd name="connsiteX4" fmla="*/ 2664150 w 2759430"/>
                <a:gd name="connsiteY4" fmla="*/ 130334 h 2065462"/>
                <a:gd name="connsiteX5" fmla="*/ 2054394 w 2759430"/>
                <a:gd name="connsiteY5" fmla="*/ 98409 h 2065462"/>
                <a:gd name="connsiteX6" fmla="*/ 2030082 w 2759430"/>
                <a:gd name="connsiteY6" fmla="*/ 303 h 2065462"/>
                <a:gd name="connsiteX7" fmla="*/ 1898273 w 2759430"/>
                <a:gd name="connsiteY7" fmla="*/ 22051 h 2065462"/>
                <a:gd name="connsiteX8" fmla="*/ 1900421 w 2759430"/>
                <a:gd name="connsiteY8" fmla="*/ 783060 h 2065462"/>
                <a:gd name="connsiteX9" fmla="*/ 1226678 w 2759430"/>
                <a:gd name="connsiteY9" fmla="*/ 497145 h 2065462"/>
                <a:gd name="connsiteX10" fmla="*/ 1130871 w 2759430"/>
                <a:gd name="connsiteY10" fmla="*/ 572491 h 2065462"/>
                <a:gd name="connsiteX11" fmla="*/ 221873 w 2759430"/>
                <a:gd name="connsiteY11" fmla="*/ 183976 h 2065462"/>
                <a:gd name="connsiteX0" fmla="*/ 221873 w 2759430"/>
                <a:gd name="connsiteY0" fmla="*/ 183976 h 2068751"/>
                <a:gd name="connsiteX1" fmla="*/ 128952 w 2759430"/>
                <a:gd name="connsiteY1" fmla="*/ 2064983 h 2068751"/>
                <a:gd name="connsiteX2" fmla="*/ 1852414 w 2759430"/>
                <a:gd name="connsiteY2" fmla="*/ 2068751 h 2068751"/>
                <a:gd name="connsiteX3" fmla="*/ 1831598 w 2759430"/>
                <a:gd name="connsiteY3" fmla="*/ 1698451 h 2068751"/>
                <a:gd name="connsiteX4" fmla="*/ 2664150 w 2759430"/>
                <a:gd name="connsiteY4" fmla="*/ 130334 h 2068751"/>
                <a:gd name="connsiteX5" fmla="*/ 2054394 w 2759430"/>
                <a:gd name="connsiteY5" fmla="*/ 98409 h 2068751"/>
                <a:gd name="connsiteX6" fmla="*/ 2030082 w 2759430"/>
                <a:gd name="connsiteY6" fmla="*/ 303 h 2068751"/>
                <a:gd name="connsiteX7" fmla="*/ 1898273 w 2759430"/>
                <a:gd name="connsiteY7" fmla="*/ 22051 h 2068751"/>
                <a:gd name="connsiteX8" fmla="*/ 1900421 w 2759430"/>
                <a:gd name="connsiteY8" fmla="*/ 783060 h 2068751"/>
                <a:gd name="connsiteX9" fmla="*/ 1226678 w 2759430"/>
                <a:gd name="connsiteY9" fmla="*/ 497145 h 2068751"/>
                <a:gd name="connsiteX10" fmla="*/ 1130871 w 2759430"/>
                <a:gd name="connsiteY10" fmla="*/ 572491 h 2068751"/>
                <a:gd name="connsiteX11" fmla="*/ 221873 w 2759430"/>
                <a:gd name="connsiteY11" fmla="*/ 183976 h 2068751"/>
                <a:gd name="connsiteX0" fmla="*/ 221873 w 2759430"/>
                <a:gd name="connsiteY0" fmla="*/ 183976 h 2077670"/>
                <a:gd name="connsiteX1" fmla="*/ 128952 w 2759430"/>
                <a:gd name="connsiteY1" fmla="*/ 2064983 h 2077670"/>
                <a:gd name="connsiteX2" fmla="*/ 1861333 w 2759430"/>
                <a:gd name="connsiteY2" fmla="*/ 2077670 h 2077670"/>
                <a:gd name="connsiteX3" fmla="*/ 1831598 w 2759430"/>
                <a:gd name="connsiteY3" fmla="*/ 1698451 h 2077670"/>
                <a:gd name="connsiteX4" fmla="*/ 2664150 w 2759430"/>
                <a:gd name="connsiteY4" fmla="*/ 130334 h 2077670"/>
                <a:gd name="connsiteX5" fmla="*/ 2054394 w 2759430"/>
                <a:gd name="connsiteY5" fmla="*/ 98409 h 2077670"/>
                <a:gd name="connsiteX6" fmla="*/ 2030082 w 2759430"/>
                <a:gd name="connsiteY6" fmla="*/ 303 h 2077670"/>
                <a:gd name="connsiteX7" fmla="*/ 1898273 w 2759430"/>
                <a:gd name="connsiteY7" fmla="*/ 22051 h 2077670"/>
                <a:gd name="connsiteX8" fmla="*/ 1900421 w 2759430"/>
                <a:gd name="connsiteY8" fmla="*/ 783060 h 2077670"/>
                <a:gd name="connsiteX9" fmla="*/ 1226678 w 2759430"/>
                <a:gd name="connsiteY9" fmla="*/ 497145 h 2077670"/>
                <a:gd name="connsiteX10" fmla="*/ 1130871 w 2759430"/>
                <a:gd name="connsiteY10" fmla="*/ 572491 h 2077670"/>
                <a:gd name="connsiteX11" fmla="*/ 221873 w 2759430"/>
                <a:gd name="connsiteY11" fmla="*/ 183976 h 2077670"/>
                <a:gd name="connsiteX0" fmla="*/ 221873 w 2759430"/>
                <a:gd name="connsiteY0" fmla="*/ 183976 h 2359188"/>
                <a:gd name="connsiteX1" fmla="*/ 128952 w 2759430"/>
                <a:gd name="connsiteY1" fmla="*/ 2064983 h 2359188"/>
                <a:gd name="connsiteX2" fmla="*/ 1945789 w 2759430"/>
                <a:gd name="connsiteY2" fmla="*/ 2359188 h 2359188"/>
                <a:gd name="connsiteX3" fmla="*/ 1831598 w 2759430"/>
                <a:gd name="connsiteY3" fmla="*/ 1698451 h 2359188"/>
                <a:gd name="connsiteX4" fmla="*/ 2664150 w 2759430"/>
                <a:gd name="connsiteY4" fmla="*/ 130334 h 2359188"/>
                <a:gd name="connsiteX5" fmla="*/ 2054394 w 2759430"/>
                <a:gd name="connsiteY5" fmla="*/ 98409 h 2359188"/>
                <a:gd name="connsiteX6" fmla="*/ 2030082 w 2759430"/>
                <a:gd name="connsiteY6" fmla="*/ 303 h 2359188"/>
                <a:gd name="connsiteX7" fmla="*/ 1898273 w 2759430"/>
                <a:gd name="connsiteY7" fmla="*/ 22051 h 2359188"/>
                <a:gd name="connsiteX8" fmla="*/ 1900421 w 2759430"/>
                <a:gd name="connsiteY8" fmla="*/ 783060 h 2359188"/>
                <a:gd name="connsiteX9" fmla="*/ 1226678 w 2759430"/>
                <a:gd name="connsiteY9" fmla="*/ 497145 h 2359188"/>
                <a:gd name="connsiteX10" fmla="*/ 1130871 w 2759430"/>
                <a:gd name="connsiteY10" fmla="*/ 572491 h 2359188"/>
                <a:gd name="connsiteX11" fmla="*/ 221873 w 2759430"/>
                <a:gd name="connsiteY11" fmla="*/ 183976 h 2359188"/>
                <a:gd name="connsiteX0" fmla="*/ 204528 w 2742085"/>
                <a:gd name="connsiteY0" fmla="*/ 183976 h 2359188"/>
                <a:gd name="connsiteX1" fmla="*/ 177295 w 2742085"/>
                <a:gd name="connsiteY1" fmla="*/ 2346501 h 2359188"/>
                <a:gd name="connsiteX2" fmla="*/ 1928444 w 2742085"/>
                <a:gd name="connsiteY2" fmla="*/ 2359188 h 2359188"/>
                <a:gd name="connsiteX3" fmla="*/ 1814253 w 2742085"/>
                <a:gd name="connsiteY3" fmla="*/ 1698451 h 2359188"/>
                <a:gd name="connsiteX4" fmla="*/ 2646805 w 2742085"/>
                <a:gd name="connsiteY4" fmla="*/ 130334 h 2359188"/>
                <a:gd name="connsiteX5" fmla="*/ 2037049 w 2742085"/>
                <a:gd name="connsiteY5" fmla="*/ 98409 h 2359188"/>
                <a:gd name="connsiteX6" fmla="*/ 2012737 w 2742085"/>
                <a:gd name="connsiteY6" fmla="*/ 303 h 2359188"/>
                <a:gd name="connsiteX7" fmla="*/ 1880928 w 2742085"/>
                <a:gd name="connsiteY7" fmla="*/ 22051 h 2359188"/>
                <a:gd name="connsiteX8" fmla="*/ 1883076 w 2742085"/>
                <a:gd name="connsiteY8" fmla="*/ 783060 h 2359188"/>
                <a:gd name="connsiteX9" fmla="*/ 1209333 w 2742085"/>
                <a:gd name="connsiteY9" fmla="*/ 497145 h 2359188"/>
                <a:gd name="connsiteX10" fmla="*/ 1113526 w 2742085"/>
                <a:gd name="connsiteY10" fmla="*/ 572491 h 2359188"/>
                <a:gd name="connsiteX11" fmla="*/ 204528 w 2742085"/>
                <a:gd name="connsiteY11" fmla="*/ 183976 h 2359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42085" h="2359188">
                  <a:moveTo>
                    <a:pt x="204528" y="183976"/>
                  </a:moveTo>
                  <a:cubicBezTo>
                    <a:pt x="-274897" y="923751"/>
                    <a:pt x="248499" y="2120543"/>
                    <a:pt x="177295" y="2346501"/>
                  </a:cubicBezTo>
                  <a:lnTo>
                    <a:pt x="1928444" y="2359188"/>
                  </a:lnTo>
                  <a:cubicBezTo>
                    <a:pt x="1918532" y="2232782"/>
                    <a:pt x="1824165" y="1824857"/>
                    <a:pt x="1814253" y="1698451"/>
                  </a:cubicBezTo>
                  <a:cubicBezTo>
                    <a:pt x="2560139" y="1720658"/>
                    <a:pt x="2930335" y="1991050"/>
                    <a:pt x="2646805" y="130334"/>
                  </a:cubicBezTo>
                  <a:cubicBezTo>
                    <a:pt x="2238128" y="54071"/>
                    <a:pt x="2174254" y="89110"/>
                    <a:pt x="2037049" y="98409"/>
                  </a:cubicBezTo>
                  <a:cubicBezTo>
                    <a:pt x="2029033" y="39791"/>
                    <a:pt x="2036036" y="49121"/>
                    <a:pt x="2012737" y="303"/>
                  </a:cubicBezTo>
                  <a:cubicBezTo>
                    <a:pt x="1947153" y="-945"/>
                    <a:pt x="1983584" y="826"/>
                    <a:pt x="1880928" y="22051"/>
                  </a:cubicBezTo>
                  <a:cubicBezTo>
                    <a:pt x="1887278" y="280813"/>
                    <a:pt x="1873551" y="525885"/>
                    <a:pt x="1883076" y="783060"/>
                  </a:cubicBezTo>
                  <a:cubicBezTo>
                    <a:pt x="1732383" y="751246"/>
                    <a:pt x="1500167" y="597607"/>
                    <a:pt x="1209333" y="497145"/>
                  </a:cubicBezTo>
                  <a:cubicBezTo>
                    <a:pt x="1209205" y="618676"/>
                    <a:pt x="1247519" y="688113"/>
                    <a:pt x="1113526" y="572491"/>
                  </a:cubicBezTo>
                  <a:cubicBezTo>
                    <a:pt x="749388" y="481334"/>
                    <a:pt x="637598" y="385765"/>
                    <a:pt x="204528" y="183976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5" name="Freeform 11">
              <a:extLst>
                <a:ext uri="{FF2B5EF4-FFF2-40B4-BE49-F238E27FC236}">
                  <a16:creationId xmlns:a16="http://schemas.microsoft.com/office/drawing/2014/main" id="{61ED384B-423F-4C4C-A5C5-E5871D51C883}"/>
                </a:ext>
              </a:extLst>
            </p:cNvPr>
            <p:cNvSpPr/>
            <p:nvPr/>
          </p:nvSpPr>
          <p:spPr>
            <a:xfrm>
              <a:off x="1346402" y="4188188"/>
              <a:ext cx="1094108" cy="581411"/>
            </a:xfrm>
            <a:custGeom>
              <a:avLst/>
              <a:gdLst>
                <a:gd name="connsiteX0" fmla="*/ 0 w 1094108"/>
                <a:gd name="connsiteY0" fmla="*/ 200851 h 581411"/>
                <a:gd name="connsiteX1" fmla="*/ 95139 w 1094108"/>
                <a:gd name="connsiteY1" fmla="*/ 0 h 581411"/>
                <a:gd name="connsiteX2" fmla="*/ 1025396 w 1094108"/>
                <a:gd name="connsiteY2" fmla="*/ 338276 h 581411"/>
                <a:gd name="connsiteX3" fmla="*/ 1094108 w 1094108"/>
                <a:gd name="connsiteY3" fmla="*/ 412273 h 581411"/>
                <a:gd name="connsiteX4" fmla="*/ 1078252 w 1094108"/>
                <a:gd name="connsiteY4" fmla="*/ 517984 h 581411"/>
                <a:gd name="connsiteX5" fmla="*/ 1014825 w 1094108"/>
                <a:gd name="connsiteY5" fmla="*/ 480985 h 581411"/>
                <a:gd name="connsiteX6" fmla="*/ 998968 w 1094108"/>
                <a:gd name="connsiteY6" fmla="*/ 581411 h 581411"/>
                <a:gd name="connsiteX7" fmla="*/ 0 w 1094108"/>
                <a:gd name="connsiteY7" fmla="*/ 200851 h 581411"/>
                <a:gd name="connsiteX0" fmla="*/ 0 w 1094108"/>
                <a:gd name="connsiteY0" fmla="*/ 200851 h 581411"/>
                <a:gd name="connsiteX1" fmla="*/ 95139 w 1094108"/>
                <a:gd name="connsiteY1" fmla="*/ 0 h 581411"/>
                <a:gd name="connsiteX2" fmla="*/ 1025396 w 1094108"/>
                <a:gd name="connsiteY2" fmla="*/ 338276 h 581411"/>
                <a:gd name="connsiteX3" fmla="*/ 1094108 w 1094108"/>
                <a:gd name="connsiteY3" fmla="*/ 412273 h 581411"/>
                <a:gd name="connsiteX4" fmla="*/ 1078252 w 1094108"/>
                <a:gd name="connsiteY4" fmla="*/ 517984 h 581411"/>
                <a:gd name="connsiteX5" fmla="*/ 1014825 w 1094108"/>
                <a:gd name="connsiteY5" fmla="*/ 480985 h 581411"/>
                <a:gd name="connsiteX6" fmla="*/ 998968 w 1094108"/>
                <a:gd name="connsiteY6" fmla="*/ 581411 h 581411"/>
                <a:gd name="connsiteX7" fmla="*/ 0 w 1094108"/>
                <a:gd name="connsiteY7" fmla="*/ 200851 h 581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94108" h="581411">
                  <a:moveTo>
                    <a:pt x="0" y="200851"/>
                  </a:moveTo>
                  <a:lnTo>
                    <a:pt x="95139" y="0"/>
                  </a:lnTo>
                  <a:lnTo>
                    <a:pt x="1025396" y="338276"/>
                  </a:lnTo>
                  <a:lnTo>
                    <a:pt x="1094108" y="412273"/>
                  </a:lnTo>
                  <a:lnTo>
                    <a:pt x="1078252" y="517984"/>
                  </a:lnTo>
                  <a:lnTo>
                    <a:pt x="1014825" y="480985"/>
                  </a:lnTo>
                  <a:lnTo>
                    <a:pt x="998968" y="581411"/>
                  </a:lnTo>
                  <a:cubicBezTo>
                    <a:pt x="634554" y="475508"/>
                    <a:pt x="332989" y="327704"/>
                    <a:pt x="0" y="200851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6" name="Freeform 14">
              <a:extLst>
                <a:ext uri="{FF2B5EF4-FFF2-40B4-BE49-F238E27FC236}">
                  <a16:creationId xmlns:a16="http://schemas.microsoft.com/office/drawing/2014/main" id="{5649BB5A-E701-4FED-9CA4-557A2FACAE94}"/>
                </a:ext>
              </a:extLst>
            </p:cNvPr>
            <p:cNvSpPr/>
            <p:nvPr/>
          </p:nvSpPr>
          <p:spPr>
            <a:xfrm>
              <a:off x="3006267" y="4007233"/>
              <a:ext cx="628575" cy="227104"/>
            </a:xfrm>
            <a:custGeom>
              <a:avLst/>
              <a:gdLst>
                <a:gd name="connsiteX0" fmla="*/ 5285 w 739976"/>
                <a:gd name="connsiteY0" fmla="*/ 68712 h 206136"/>
                <a:gd name="connsiteX1" fmla="*/ 0 w 739976"/>
                <a:gd name="connsiteY1" fmla="*/ 5285 h 206136"/>
                <a:gd name="connsiteX2" fmla="*/ 158566 w 739976"/>
                <a:gd name="connsiteY2" fmla="*/ 0 h 206136"/>
                <a:gd name="connsiteX3" fmla="*/ 163852 w 739976"/>
                <a:gd name="connsiteY3" fmla="*/ 58141 h 206136"/>
                <a:gd name="connsiteX4" fmla="*/ 739976 w 739976"/>
                <a:gd name="connsiteY4" fmla="*/ 84569 h 206136"/>
                <a:gd name="connsiteX5" fmla="*/ 671264 w 739976"/>
                <a:gd name="connsiteY5" fmla="*/ 206136 h 206136"/>
                <a:gd name="connsiteX6" fmla="*/ 110996 w 739976"/>
                <a:gd name="connsiteY6" fmla="*/ 174423 h 206136"/>
                <a:gd name="connsiteX7" fmla="*/ 89854 w 739976"/>
                <a:gd name="connsiteY7" fmla="*/ 84569 h 206136"/>
                <a:gd name="connsiteX8" fmla="*/ 5285 w 739976"/>
                <a:gd name="connsiteY8" fmla="*/ 68712 h 206136"/>
                <a:gd name="connsiteX0" fmla="*/ 5285 w 739976"/>
                <a:gd name="connsiteY0" fmla="*/ 110997 h 206136"/>
                <a:gd name="connsiteX1" fmla="*/ 0 w 739976"/>
                <a:gd name="connsiteY1" fmla="*/ 5285 h 206136"/>
                <a:gd name="connsiteX2" fmla="*/ 158566 w 739976"/>
                <a:gd name="connsiteY2" fmla="*/ 0 h 206136"/>
                <a:gd name="connsiteX3" fmla="*/ 163852 w 739976"/>
                <a:gd name="connsiteY3" fmla="*/ 58141 h 206136"/>
                <a:gd name="connsiteX4" fmla="*/ 739976 w 739976"/>
                <a:gd name="connsiteY4" fmla="*/ 84569 h 206136"/>
                <a:gd name="connsiteX5" fmla="*/ 671264 w 739976"/>
                <a:gd name="connsiteY5" fmla="*/ 206136 h 206136"/>
                <a:gd name="connsiteX6" fmla="*/ 110996 w 739976"/>
                <a:gd name="connsiteY6" fmla="*/ 174423 h 206136"/>
                <a:gd name="connsiteX7" fmla="*/ 89854 w 739976"/>
                <a:gd name="connsiteY7" fmla="*/ 84569 h 206136"/>
                <a:gd name="connsiteX8" fmla="*/ 5285 w 739976"/>
                <a:gd name="connsiteY8" fmla="*/ 110997 h 206136"/>
                <a:gd name="connsiteX0" fmla="*/ 5285 w 739976"/>
                <a:gd name="connsiteY0" fmla="*/ 110997 h 206136"/>
                <a:gd name="connsiteX1" fmla="*/ 0 w 739976"/>
                <a:gd name="connsiteY1" fmla="*/ 5285 h 206136"/>
                <a:gd name="connsiteX2" fmla="*/ 158566 w 739976"/>
                <a:gd name="connsiteY2" fmla="*/ 0 h 206136"/>
                <a:gd name="connsiteX3" fmla="*/ 163852 w 739976"/>
                <a:gd name="connsiteY3" fmla="*/ 58141 h 206136"/>
                <a:gd name="connsiteX4" fmla="*/ 739976 w 739976"/>
                <a:gd name="connsiteY4" fmla="*/ 84569 h 206136"/>
                <a:gd name="connsiteX5" fmla="*/ 671264 w 739976"/>
                <a:gd name="connsiteY5" fmla="*/ 206136 h 206136"/>
                <a:gd name="connsiteX6" fmla="*/ 110996 w 739976"/>
                <a:gd name="connsiteY6" fmla="*/ 174423 h 206136"/>
                <a:gd name="connsiteX7" fmla="*/ 89854 w 739976"/>
                <a:gd name="connsiteY7" fmla="*/ 84569 h 206136"/>
                <a:gd name="connsiteX8" fmla="*/ 5285 w 739976"/>
                <a:gd name="connsiteY8" fmla="*/ 110997 h 206136"/>
                <a:gd name="connsiteX0" fmla="*/ 5285 w 671264"/>
                <a:gd name="connsiteY0" fmla="*/ 110997 h 206136"/>
                <a:gd name="connsiteX1" fmla="*/ 0 w 671264"/>
                <a:gd name="connsiteY1" fmla="*/ 5285 h 206136"/>
                <a:gd name="connsiteX2" fmla="*/ 158566 w 671264"/>
                <a:gd name="connsiteY2" fmla="*/ 0 h 206136"/>
                <a:gd name="connsiteX3" fmla="*/ 163852 w 671264"/>
                <a:gd name="connsiteY3" fmla="*/ 58141 h 206136"/>
                <a:gd name="connsiteX4" fmla="*/ 581409 w 671264"/>
                <a:gd name="connsiteY4" fmla="*/ 52856 h 206136"/>
                <a:gd name="connsiteX5" fmla="*/ 671264 w 671264"/>
                <a:gd name="connsiteY5" fmla="*/ 206136 h 206136"/>
                <a:gd name="connsiteX6" fmla="*/ 110996 w 671264"/>
                <a:gd name="connsiteY6" fmla="*/ 174423 h 206136"/>
                <a:gd name="connsiteX7" fmla="*/ 89854 w 671264"/>
                <a:gd name="connsiteY7" fmla="*/ 84569 h 206136"/>
                <a:gd name="connsiteX8" fmla="*/ 5285 w 671264"/>
                <a:gd name="connsiteY8" fmla="*/ 110997 h 206136"/>
                <a:gd name="connsiteX0" fmla="*/ 5285 w 591981"/>
                <a:gd name="connsiteY0" fmla="*/ 110997 h 190279"/>
                <a:gd name="connsiteX1" fmla="*/ 0 w 591981"/>
                <a:gd name="connsiteY1" fmla="*/ 5285 h 190279"/>
                <a:gd name="connsiteX2" fmla="*/ 158566 w 591981"/>
                <a:gd name="connsiteY2" fmla="*/ 0 h 190279"/>
                <a:gd name="connsiteX3" fmla="*/ 163852 w 591981"/>
                <a:gd name="connsiteY3" fmla="*/ 58141 h 190279"/>
                <a:gd name="connsiteX4" fmla="*/ 581409 w 591981"/>
                <a:gd name="connsiteY4" fmla="*/ 52856 h 190279"/>
                <a:gd name="connsiteX5" fmla="*/ 591981 w 591981"/>
                <a:gd name="connsiteY5" fmla="*/ 190279 h 190279"/>
                <a:gd name="connsiteX6" fmla="*/ 110996 w 591981"/>
                <a:gd name="connsiteY6" fmla="*/ 174423 h 190279"/>
                <a:gd name="connsiteX7" fmla="*/ 89854 w 591981"/>
                <a:gd name="connsiteY7" fmla="*/ 84569 h 190279"/>
                <a:gd name="connsiteX8" fmla="*/ 5285 w 591981"/>
                <a:gd name="connsiteY8" fmla="*/ 110997 h 190279"/>
                <a:gd name="connsiteX0" fmla="*/ 5285 w 591981"/>
                <a:gd name="connsiteY0" fmla="*/ 110997 h 190279"/>
                <a:gd name="connsiteX1" fmla="*/ 0 w 591981"/>
                <a:gd name="connsiteY1" fmla="*/ 5285 h 190279"/>
                <a:gd name="connsiteX2" fmla="*/ 158566 w 591981"/>
                <a:gd name="connsiteY2" fmla="*/ 0 h 190279"/>
                <a:gd name="connsiteX3" fmla="*/ 163852 w 591981"/>
                <a:gd name="connsiteY3" fmla="*/ 58141 h 190279"/>
                <a:gd name="connsiteX4" fmla="*/ 581409 w 591981"/>
                <a:gd name="connsiteY4" fmla="*/ 52856 h 190279"/>
                <a:gd name="connsiteX5" fmla="*/ 591981 w 591981"/>
                <a:gd name="connsiteY5" fmla="*/ 190279 h 190279"/>
                <a:gd name="connsiteX6" fmla="*/ 110996 w 591981"/>
                <a:gd name="connsiteY6" fmla="*/ 174423 h 190279"/>
                <a:gd name="connsiteX7" fmla="*/ 89854 w 591981"/>
                <a:gd name="connsiteY7" fmla="*/ 84569 h 190279"/>
                <a:gd name="connsiteX8" fmla="*/ 5285 w 591981"/>
                <a:gd name="connsiteY8" fmla="*/ 110997 h 190279"/>
                <a:gd name="connsiteX0" fmla="*/ 5285 w 591981"/>
                <a:gd name="connsiteY0" fmla="*/ 142240 h 221522"/>
                <a:gd name="connsiteX1" fmla="*/ 0 w 591981"/>
                <a:gd name="connsiteY1" fmla="*/ 36528 h 221522"/>
                <a:gd name="connsiteX2" fmla="*/ 163774 w 591981"/>
                <a:gd name="connsiteY2" fmla="*/ 0 h 221522"/>
                <a:gd name="connsiteX3" fmla="*/ 163852 w 591981"/>
                <a:gd name="connsiteY3" fmla="*/ 89384 h 221522"/>
                <a:gd name="connsiteX4" fmla="*/ 581409 w 591981"/>
                <a:gd name="connsiteY4" fmla="*/ 84099 h 221522"/>
                <a:gd name="connsiteX5" fmla="*/ 591981 w 591981"/>
                <a:gd name="connsiteY5" fmla="*/ 221522 h 221522"/>
                <a:gd name="connsiteX6" fmla="*/ 110996 w 591981"/>
                <a:gd name="connsiteY6" fmla="*/ 205666 h 221522"/>
                <a:gd name="connsiteX7" fmla="*/ 89854 w 591981"/>
                <a:gd name="connsiteY7" fmla="*/ 115812 h 221522"/>
                <a:gd name="connsiteX8" fmla="*/ 5285 w 591981"/>
                <a:gd name="connsiteY8" fmla="*/ 142240 h 221522"/>
                <a:gd name="connsiteX0" fmla="*/ 5285 w 591981"/>
                <a:gd name="connsiteY0" fmla="*/ 142240 h 221522"/>
                <a:gd name="connsiteX1" fmla="*/ 0 w 591981"/>
                <a:gd name="connsiteY1" fmla="*/ 36528 h 221522"/>
                <a:gd name="connsiteX2" fmla="*/ 163774 w 591981"/>
                <a:gd name="connsiteY2" fmla="*/ 0 h 221522"/>
                <a:gd name="connsiteX3" fmla="*/ 163852 w 591981"/>
                <a:gd name="connsiteY3" fmla="*/ 89384 h 221522"/>
                <a:gd name="connsiteX4" fmla="*/ 581409 w 591981"/>
                <a:gd name="connsiteY4" fmla="*/ 84099 h 221522"/>
                <a:gd name="connsiteX5" fmla="*/ 591981 w 591981"/>
                <a:gd name="connsiteY5" fmla="*/ 221522 h 221522"/>
                <a:gd name="connsiteX6" fmla="*/ 110996 w 591981"/>
                <a:gd name="connsiteY6" fmla="*/ 205666 h 221522"/>
                <a:gd name="connsiteX7" fmla="*/ 105475 w 591981"/>
                <a:gd name="connsiteY7" fmla="*/ 136641 h 221522"/>
                <a:gd name="connsiteX8" fmla="*/ 5285 w 591981"/>
                <a:gd name="connsiteY8" fmla="*/ 142240 h 221522"/>
                <a:gd name="connsiteX0" fmla="*/ 5285 w 591981"/>
                <a:gd name="connsiteY0" fmla="*/ 142240 h 227104"/>
                <a:gd name="connsiteX1" fmla="*/ 0 w 591981"/>
                <a:gd name="connsiteY1" fmla="*/ 36528 h 227104"/>
                <a:gd name="connsiteX2" fmla="*/ 163774 w 591981"/>
                <a:gd name="connsiteY2" fmla="*/ 0 h 227104"/>
                <a:gd name="connsiteX3" fmla="*/ 163852 w 591981"/>
                <a:gd name="connsiteY3" fmla="*/ 89384 h 227104"/>
                <a:gd name="connsiteX4" fmla="*/ 581409 w 591981"/>
                <a:gd name="connsiteY4" fmla="*/ 84099 h 227104"/>
                <a:gd name="connsiteX5" fmla="*/ 591981 w 591981"/>
                <a:gd name="connsiteY5" fmla="*/ 221522 h 227104"/>
                <a:gd name="connsiteX6" fmla="*/ 116204 w 591981"/>
                <a:gd name="connsiteY6" fmla="*/ 226495 h 227104"/>
                <a:gd name="connsiteX7" fmla="*/ 105475 w 591981"/>
                <a:gd name="connsiteY7" fmla="*/ 136641 h 227104"/>
                <a:gd name="connsiteX8" fmla="*/ 5285 w 591981"/>
                <a:gd name="connsiteY8" fmla="*/ 142240 h 227104"/>
                <a:gd name="connsiteX0" fmla="*/ 5285 w 591981"/>
                <a:gd name="connsiteY0" fmla="*/ 142240 h 227104"/>
                <a:gd name="connsiteX1" fmla="*/ 0 w 591981"/>
                <a:gd name="connsiteY1" fmla="*/ 36528 h 227104"/>
                <a:gd name="connsiteX2" fmla="*/ 163774 w 591981"/>
                <a:gd name="connsiteY2" fmla="*/ 0 h 227104"/>
                <a:gd name="connsiteX3" fmla="*/ 195095 w 591981"/>
                <a:gd name="connsiteY3" fmla="*/ 84177 h 227104"/>
                <a:gd name="connsiteX4" fmla="*/ 581409 w 591981"/>
                <a:gd name="connsiteY4" fmla="*/ 84099 h 227104"/>
                <a:gd name="connsiteX5" fmla="*/ 591981 w 591981"/>
                <a:gd name="connsiteY5" fmla="*/ 221522 h 227104"/>
                <a:gd name="connsiteX6" fmla="*/ 116204 w 591981"/>
                <a:gd name="connsiteY6" fmla="*/ 226495 h 227104"/>
                <a:gd name="connsiteX7" fmla="*/ 105475 w 591981"/>
                <a:gd name="connsiteY7" fmla="*/ 136641 h 227104"/>
                <a:gd name="connsiteX8" fmla="*/ 5285 w 591981"/>
                <a:gd name="connsiteY8" fmla="*/ 142240 h 227104"/>
                <a:gd name="connsiteX0" fmla="*/ 5285 w 591981"/>
                <a:gd name="connsiteY0" fmla="*/ 142240 h 227104"/>
                <a:gd name="connsiteX1" fmla="*/ 0 w 591981"/>
                <a:gd name="connsiteY1" fmla="*/ 36528 h 227104"/>
                <a:gd name="connsiteX2" fmla="*/ 163774 w 591981"/>
                <a:gd name="connsiteY2" fmla="*/ 0 h 227104"/>
                <a:gd name="connsiteX3" fmla="*/ 195095 w 591981"/>
                <a:gd name="connsiteY3" fmla="*/ 84177 h 227104"/>
                <a:gd name="connsiteX4" fmla="*/ 581409 w 591981"/>
                <a:gd name="connsiteY4" fmla="*/ 84099 h 227104"/>
                <a:gd name="connsiteX5" fmla="*/ 591981 w 591981"/>
                <a:gd name="connsiteY5" fmla="*/ 221522 h 227104"/>
                <a:gd name="connsiteX6" fmla="*/ 116204 w 591981"/>
                <a:gd name="connsiteY6" fmla="*/ 226495 h 227104"/>
                <a:gd name="connsiteX7" fmla="*/ 105475 w 591981"/>
                <a:gd name="connsiteY7" fmla="*/ 136641 h 227104"/>
                <a:gd name="connsiteX8" fmla="*/ 5285 w 591981"/>
                <a:gd name="connsiteY8" fmla="*/ 142240 h 227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1981" h="227104">
                  <a:moveTo>
                    <a:pt x="5285" y="142240"/>
                  </a:moveTo>
                  <a:lnTo>
                    <a:pt x="0" y="36528"/>
                  </a:lnTo>
                  <a:lnTo>
                    <a:pt x="163774" y="0"/>
                  </a:lnTo>
                  <a:cubicBezTo>
                    <a:pt x="163800" y="29795"/>
                    <a:pt x="195069" y="54382"/>
                    <a:pt x="195095" y="84177"/>
                  </a:cubicBezTo>
                  <a:cubicBezTo>
                    <a:pt x="397943" y="29168"/>
                    <a:pt x="389368" y="75290"/>
                    <a:pt x="581409" y="84099"/>
                  </a:cubicBezTo>
                  <a:lnTo>
                    <a:pt x="591981" y="221522"/>
                  </a:lnTo>
                  <a:cubicBezTo>
                    <a:pt x="431653" y="200380"/>
                    <a:pt x="276532" y="231780"/>
                    <a:pt x="116204" y="226495"/>
                  </a:cubicBezTo>
                  <a:lnTo>
                    <a:pt x="105475" y="136641"/>
                  </a:lnTo>
                  <a:lnTo>
                    <a:pt x="5285" y="14224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9CE87DF-C9DF-4D2A-835C-E15A0D25EE58}"/>
              </a:ext>
            </a:extLst>
          </p:cNvPr>
          <p:cNvGrpSpPr/>
          <p:nvPr/>
        </p:nvGrpSpPr>
        <p:grpSpPr>
          <a:xfrm>
            <a:off x="859454" y="1825980"/>
            <a:ext cx="4120925" cy="965100"/>
            <a:chOff x="803640" y="3261093"/>
            <a:chExt cx="2059657" cy="965099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DF675BF-BC05-484F-9046-50576D64B137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646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j-ea"/>
                  <a:cs typeface="Arial" pitchFamily="34" charset="0"/>
                </a:rPr>
                <a:t>You can simply impress your audience and add a unique zing and appeal to your Presentations. 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Get a modern PowerPoint  Presentation that is beautifully designed.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j-ea"/>
                  <a:cs typeface="Arial" pitchFamily="34" charset="0"/>
                </a:rPr>
                <a:t>   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j-ea"/>
                <a:cs typeface="Arial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31A2DBB-C141-48E7-BF66-294046043C3E}"/>
                </a:ext>
              </a:extLst>
            </p:cNvPr>
            <p:cNvSpPr txBox="1"/>
            <p:nvPr/>
          </p:nvSpPr>
          <p:spPr>
            <a:xfrm>
              <a:off x="803640" y="3261093"/>
              <a:ext cx="2059657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j-ea"/>
                  <a:cs typeface="Arial" pitchFamily="34" charset="0"/>
                </a:rPr>
                <a:t>Your Text  Here</a:t>
              </a:r>
              <a:endPara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j-ea"/>
                <a:cs typeface="Arial" pitchFamily="34" charset="0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59568BA-EA65-4E81-810A-5977C58706BB}"/>
              </a:ext>
            </a:extLst>
          </p:cNvPr>
          <p:cNvGrpSpPr/>
          <p:nvPr/>
        </p:nvGrpSpPr>
        <p:grpSpPr>
          <a:xfrm>
            <a:off x="7334856" y="1942759"/>
            <a:ext cx="3997689" cy="678692"/>
            <a:chOff x="803640" y="3362835"/>
            <a:chExt cx="2059657" cy="67869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3434333-405B-4067-A90F-2842A920D968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j-ea"/>
                  <a:cs typeface="Arial" pitchFamily="34" charset="0"/>
                </a:rPr>
                <a:t>You can simply impress your audience and add a unique zing and appeal to your Presentations.      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j-ea"/>
                <a:cs typeface="Arial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56718BD-9244-42C3-96F1-C627099EA32E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j-ea"/>
                  <a:cs typeface="Arial" pitchFamily="34" charset="0"/>
                </a:rPr>
                <a:t>Your Text  Here</a:t>
              </a:r>
              <a:endPara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j-ea"/>
                <a:cs typeface="Arial" pitchFamily="34" charset="0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96DC120-DC91-48CF-9FB0-06C20BC3FEC8}"/>
              </a:ext>
            </a:extLst>
          </p:cNvPr>
          <p:cNvGrpSpPr/>
          <p:nvPr/>
        </p:nvGrpSpPr>
        <p:grpSpPr>
          <a:xfrm>
            <a:off x="7334856" y="3045821"/>
            <a:ext cx="3997689" cy="678692"/>
            <a:chOff x="803640" y="3362835"/>
            <a:chExt cx="2059657" cy="67869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5A83CA6-5B40-459B-A5AE-ACBD3F1FE18D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j-ea"/>
                  <a:cs typeface="Arial" pitchFamily="34" charset="0"/>
                </a:rPr>
                <a:t>You can simply impress your audience and add a unique zing and appeal to your Presentations.      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j-ea"/>
                <a:cs typeface="Arial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424F895-36AB-4DC1-918E-0C6C1F7EFD59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j-ea"/>
                  <a:cs typeface="Arial" pitchFamily="34" charset="0"/>
                </a:rPr>
                <a:t>Your Text  Here</a:t>
              </a:r>
              <a:endPara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j-ea"/>
                <a:cs typeface="Arial" pitchFamily="34" charset="0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73F98DB-DA63-4A46-BE8C-78D06997C563}"/>
              </a:ext>
            </a:extLst>
          </p:cNvPr>
          <p:cNvGrpSpPr/>
          <p:nvPr/>
        </p:nvGrpSpPr>
        <p:grpSpPr>
          <a:xfrm>
            <a:off x="7334856" y="4148882"/>
            <a:ext cx="3997689" cy="678692"/>
            <a:chOff x="803640" y="3362835"/>
            <a:chExt cx="2059657" cy="67869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A44D0BD-9F2F-470D-90D5-E5C06BF5BDDF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j-ea"/>
                  <a:cs typeface="Arial" pitchFamily="34" charset="0"/>
                </a:rPr>
                <a:t>You can simply impress your audience and add a unique zing and appeal to your Presentations.      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j-ea"/>
                <a:cs typeface="Arial" pitchFamily="34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10EAE08-BBA5-4BC6-B9D7-1461CB4E9306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j-ea"/>
                  <a:cs typeface="Arial" pitchFamily="34" charset="0"/>
                </a:rPr>
                <a:t>Your Text  Here</a:t>
              </a:r>
              <a:endPara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j-ea"/>
                <a:cs typeface="Arial" pitchFamily="34" charset="0"/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B75797C-1997-419F-B892-51BD3BC8F670}"/>
              </a:ext>
            </a:extLst>
          </p:cNvPr>
          <p:cNvGrpSpPr/>
          <p:nvPr/>
        </p:nvGrpSpPr>
        <p:grpSpPr>
          <a:xfrm>
            <a:off x="7334856" y="5251943"/>
            <a:ext cx="3997689" cy="678692"/>
            <a:chOff x="803640" y="3362835"/>
            <a:chExt cx="2059657" cy="678692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64325B8-F895-42F0-A14B-D547C113CA73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j-ea"/>
                  <a:cs typeface="Arial" pitchFamily="34" charset="0"/>
                </a:rPr>
                <a:t>You can simply impress your audience and add a unique zing and appeal to your Presentations.      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j-ea"/>
                <a:cs typeface="Arial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FA0E132-D66F-4589-B6BD-A33D9880A80C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j-ea"/>
                  <a:cs typeface="Arial" pitchFamily="34" charset="0"/>
                </a:rPr>
                <a:t>Your Text  Here</a:t>
              </a:r>
              <a:endPara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j-ea"/>
                <a:cs typeface="Arial" pitchFamily="34" charset="0"/>
              </a:endParaRPr>
            </a:p>
          </p:txBody>
        </p:sp>
      </p:grpSp>
      <p:sp>
        <p:nvSpPr>
          <p:cNvPr id="33" name="Rounded Rectangle 1">
            <a:extLst>
              <a:ext uri="{FF2B5EF4-FFF2-40B4-BE49-F238E27FC236}">
                <a16:creationId xmlns:a16="http://schemas.microsoft.com/office/drawing/2014/main" id="{68801985-F2A9-4D15-AA3A-3AE4456E073F}"/>
              </a:ext>
            </a:extLst>
          </p:cNvPr>
          <p:cNvSpPr>
            <a:spLocks noChangeAspect="1"/>
          </p:cNvSpPr>
          <p:nvPr/>
        </p:nvSpPr>
        <p:spPr>
          <a:xfrm>
            <a:off x="6496798" y="4217373"/>
            <a:ext cx="597192" cy="540000"/>
          </a:xfrm>
          <a:custGeom>
            <a:avLst/>
            <a:gdLst>
              <a:gd name="connsiteX0" fmla="*/ 2848679 w 3986472"/>
              <a:gd name="connsiteY0" fmla="*/ 0 h 3604689"/>
              <a:gd name="connsiteX1" fmla="*/ 3971074 w 3986472"/>
              <a:gd name="connsiteY1" fmla="*/ 0 h 3604689"/>
              <a:gd name="connsiteX2" fmla="*/ 2561353 w 3986472"/>
              <a:gd name="connsiteY2" fmla="*/ 1342303 h 3604689"/>
              <a:gd name="connsiteX3" fmla="*/ 3986472 w 3986472"/>
              <a:gd name="connsiteY3" fmla="*/ 1342303 h 3604689"/>
              <a:gd name="connsiteX4" fmla="*/ 3866557 w 3986472"/>
              <a:gd name="connsiteY4" fmla="*/ 1448924 h 3604689"/>
              <a:gd name="connsiteX5" fmla="*/ 3372472 w 3986472"/>
              <a:gd name="connsiteY5" fmla="*/ 1943009 h 3604689"/>
              <a:gd name="connsiteX6" fmla="*/ 3737586 w 3986472"/>
              <a:gd name="connsiteY6" fmla="*/ 2520272 h 3604689"/>
              <a:gd name="connsiteX7" fmla="*/ 3749916 w 3986472"/>
              <a:gd name="connsiteY7" fmla="*/ 2520646 h 3604689"/>
              <a:gd name="connsiteX8" fmla="*/ 3739535 w 3986472"/>
              <a:gd name="connsiteY8" fmla="*/ 2531027 h 3604689"/>
              <a:gd name="connsiteX9" fmla="*/ 3741790 w 3986472"/>
              <a:gd name="connsiteY9" fmla="*/ 2543468 h 3604689"/>
              <a:gd name="connsiteX10" fmla="*/ 2667555 w 3986472"/>
              <a:gd name="connsiteY10" fmla="*/ 3603007 h 3604689"/>
              <a:gd name="connsiteX11" fmla="*/ 1617559 w 3986472"/>
              <a:gd name="connsiteY11" fmla="*/ 3571118 h 3604689"/>
              <a:gd name="connsiteX12" fmla="*/ 2628063 w 3986472"/>
              <a:gd name="connsiteY12" fmla="*/ 2560614 h 3604689"/>
              <a:gd name="connsiteX13" fmla="*/ 1908216 w 3986472"/>
              <a:gd name="connsiteY13" fmla="*/ 2538753 h 3604689"/>
              <a:gd name="connsiteX14" fmla="*/ 2569809 w 3986472"/>
              <a:gd name="connsiteY14" fmla="*/ 1877159 h 3604689"/>
              <a:gd name="connsiteX15" fmla="*/ 1999634 w 3986472"/>
              <a:gd name="connsiteY15" fmla="*/ 1877159 h 3604689"/>
              <a:gd name="connsiteX16" fmla="*/ 185337 w 3986472"/>
              <a:gd name="connsiteY16" fmla="*/ 3604689 h 3604689"/>
              <a:gd name="connsiteX17" fmla="*/ 185337 w 3986472"/>
              <a:gd name="connsiteY17" fmla="*/ 2751226 h 3604689"/>
              <a:gd name="connsiteX18" fmla="*/ 185337 w 3986472"/>
              <a:gd name="connsiteY18" fmla="*/ 2535971 h 3604689"/>
              <a:gd name="connsiteX19" fmla="*/ 185337 w 3986472"/>
              <a:gd name="connsiteY19" fmla="*/ 302954 h 3604689"/>
              <a:gd name="connsiteX20" fmla="*/ 116958 w 3986472"/>
              <a:gd name="connsiteY20" fmla="*/ 302954 h 3604689"/>
              <a:gd name="connsiteX21" fmla="*/ 0 w 3986472"/>
              <a:gd name="connsiteY21" fmla="*/ 185996 h 3604689"/>
              <a:gd name="connsiteX22" fmla="*/ 0 w 3986472"/>
              <a:gd name="connsiteY22" fmla="*/ 131880 h 3604689"/>
              <a:gd name="connsiteX23" fmla="*/ 116958 w 3986472"/>
              <a:gd name="connsiteY23" fmla="*/ 14922 h 3604689"/>
              <a:gd name="connsiteX24" fmla="*/ 1076491 w 3986472"/>
              <a:gd name="connsiteY24" fmla="*/ 14922 h 3604689"/>
              <a:gd name="connsiteX25" fmla="*/ 1193449 w 3986472"/>
              <a:gd name="connsiteY25" fmla="*/ 131880 h 3604689"/>
              <a:gd name="connsiteX26" fmla="*/ 1193449 w 3986472"/>
              <a:gd name="connsiteY26" fmla="*/ 185996 h 3604689"/>
              <a:gd name="connsiteX27" fmla="*/ 1076491 w 3986472"/>
              <a:gd name="connsiteY27" fmla="*/ 302954 h 3604689"/>
              <a:gd name="connsiteX28" fmla="*/ 1028167 w 3986472"/>
              <a:gd name="connsiteY28" fmla="*/ 302954 h 3604689"/>
              <a:gd name="connsiteX29" fmla="*/ 1028167 w 3986472"/>
              <a:gd name="connsiteY29" fmla="*/ 1733448 h 3604689"/>
              <a:gd name="connsiteX30" fmla="*/ 2848679 w 3986472"/>
              <a:gd name="connsiteY30" fmla="*/ 0 h 3604689"/>
              <a:gd name="connsiteX0" fmla="*/ 2848679 w 3986472"/>
              <a:gd name="connsiteY0" fmla="*/ 0 h 3604689"/>
              <a:gd name="connsiteX1" fmla="*/ 3971074 w 3986472"/>
              <a:gd name="connsiteY1" fmla="*/ 0 h 3604689"/>
              <a:gd name="connsiteX2" fmla="*/ 2561353 w 3986472"/>
              <a:gd name="connsiteY2" fmla="*/ 1342303 h 3604689"/>
              <a:gd name="connsiteX3" fmla="*/ 3986472 w 3986472"/>
              <a:gd name="connsiteY3" fmla="*/ 1342303 h 3604689"/>
              <a:gd name="connsiteX4" fmla="*/ 3866557 w 3986472"/>
              <a:gd name="connsiteY4" fmla="*/ 1448924 h 3604689"/>
              <a:gd name="connsiteX5" fmla="*/ 3372472 w 3986472"/>
              <a:gd name="connsiteY5" fmla="*/ 1943009 h 3604689"/>
              <a:gd name="connsiteX6" fmla="*/ 3737586 w 3986472"/>
              <a:gd name="connsiteY6" fmla="*/ 2520272 h 3604689"/>
              <a:gd name="connsiteX7" fmla="*/ 3749916 w 3986472"/>
              <a:gd name="connsiteY7" fmla="*/ 2520646 h 3604689"/>
              <a:gd name="connsiteX8" fmla="*/ 3741790 w 3986472"/>
              <a:gd name="connsiteY8" fmla="*/ 2543468 h 3604689"/>
              <a:gd name="connsiteX9" fmla="*/ 2667555 w 3986472"/>
              <a:gd name="connsiteY9" fmla="*/ 3603007 h 3604689"/>
              <a:gd name="connsiteX10" fmla="*/ 1617559 w 3986472"/>
              <a:gd name="connsiteY10" fmla="*/ 3571118 h 3604689"/>
              <a:gd name="connsiteX11" fmla="*/ 2628063 w 3986472"/>
              <a:gd name="connsiteY11" fmla="*/ 2560614 h 3604689"/>
              <a:gd name="connsiteX12" fmla="*/ 1908216 w 3986472"/>
              <a:gd name="connsiteY12" fmla="*/ 2538753 h 3604689"/>
              <a:gd name="connsiteX13" fmla="*/ 2569809 w 3986472"/>
              <a:gd name="connsiteY13" fmla="*/ 1877159 h 3604689"/>
              <a:gd name="connsiteX14" fmla="*/ 1999634 w 3986472"/>
              <a:gd name="connsiteY14" fmla="*/ 1877159 h 3604689"/>
              <a:gd name="connsiteX15" fmla="*/ 185337 w 3986472"/>
              <a:gd name="connsiteY15" fmla="*/ 3604689 h 3604689"/>
              <a:gd name="connsiteX16" fmla="*/ 185337 w 3986472"/>
              <a:gd name="connsiteY16" fmla="*/ 2751226 h 3604689"/>
              <a:gd name="connsiteX17" fmla="*/ 185337 w 3986472"/>
              <a:gd name="connsiteY17" fmla="*/ 2535971 h 3604689"/>
              <a:gd name="connsiteX18" fmla="*/ 185337 w 3986472"/>
              <a:gd name="connsiteY18" fmla="*/ 302954 h 3604689"/>
              <a:gd name="connsiteX19" fmla="*/ 116958 w 3986472"/>
              <a:gd name="connsiteY19" fmla="*/ 302954 h 3604689"/>
              <a:gd name="connsiteX20" fmla="*/ 0 w 3986472"/>
              <a:gd name="connsiteY20" fmla="*/ 185996 h 3604689"/>
              <a:gd name="connsiteX21" fmla="*/ 0 w 3986472"/>
              <a:gd name="connsiteY21" fmla="*/ 131880 h 3604689"/>
              <a:gd name="connsiteX22" fmla="*/ 116958 w 3986472"/>
              <a:gd name="connsiteY22" fmla="*/ 14922 h 3604689"/>
              <a:gd name="connsiteX23" fmla="*/ 1076491 w 3986472"/>
              <a:gd name="connsiteY23" fmla="*/ 14922 h 3604689"/>
              <a:gd name="connsiteX24" fmla="*/ 1193449 w 3986472"/>
              <a:gd name="connsiteY24" fmla="*/ 131880 h 3604689"/>
              <a:gd name="connsiteX25" fmla="*/ 1193449 w 3986472"/>
              <a:gd name="connsiteY25" fmla="*/ 185996 h 3604689"/>
              <a:gd name="connsiteX26" fmla="*/ 1076491 w 3986472"/>
              <a:gd name="connsiteY26" fmla="*/ 302954 h 3604689"/>
              <a:gd name="connsiteX27" fmla="*/ 1028167 w 3986472"/>
              <a:gd name="connsiteY27" fmla="*/ 302954 h 3604689"/>
              <a:gd name="connsiteX28" fmla="*/ 1028167 w 3986472"/>
              <a:gd name="connsiteY28" fmla="*/ 1733448 h 3604689"/>
              <a:gd name="connsiteX29" fmla="*/ 2848679 w 3986472"/>
              <a:gd name="connsiteY29" fmla="*/ 0 h 3604689"/>
              <a:gd name="connsiteX0" fmla="*/ 2848679 w 3986472"/>
              <a:gd name="connsiteY0" fmla="*/ 0 h 3604689"/>
              <a:gd name="connsiteX1" fmla="*/ 3971074 w 3986472"/>
              <a:gd name="connsiteY1" fmla="*/ 0 h 3604689"/>
              <a:gd name="connsiteX2" fmla="*/ 2561353 w 3986472"/>
              <a:gd name="connsiteY2" fmla="*/ 1342303 h 3604689"/>
              <a:gd name="connsiteX3" fmla="*/ 3986472 w 3986472"/>
              <a:gd name="connsiteY3" fmla="*/ 1342303 h 3604689"/>
              <a:gd name="connsiteX4" fmla="*/ 3866557 w 3986472"/>
              <a:gd name="connsiteY4" fmla="*/ 1448924 h 3604689"/>
              <a:gd name="connsiteX5" fmla="*/ 3372472 w 3986472"/>
              <a:gd name="connsiteY5" fmla="*/ 1943009 h 3604689"/>
              <a:gd name="connsiteX6" fmla="*/ 3737586 w 3986472"/>
              <a:gd name="connsiteY6" fmla="*/ 2520272 h 3604689"/>
              <a:gd name="connsiteX7" fmla="*/ 3749916 w 3986472"/>
              <a:gd name="connsiteY7" fmla="*/ 2520646 h 3604689"/>
              <a:gd name="connsiteX8" fmla="*/ 2667555 w 3986472"/>
              <a:gd name="connsiteY8" fmla="*/ 3603007 h 3604689"/>
              <a:gd name="connsiteX9" fmla="*/ 1617559 w 3986472"/>
              <a:gd name="connsiteY9" fmla="*/ 3571118 h 3604689"/>
              <a:gd name="connsiteX10" fmla="*/ 2628063 w 3986472"/>
              <a:gd name="connsiteY10" fmla="*/ 2560614 h 3604689"/>
              <a:gd name="connsiteX11" fmla="*/ 1908216 w 3986472"/>
              <a:gd name="connsiteY11" fmla="*/ 2538753 h 3604689"/>
              <a:gd name="connsiteX12" fmla="*/ 2569809 w 3986472"/>
              <a:gd name="connsiteY12" fmla="*/ 1877159 h 3604689"/>
              <a:gd name="connsiteX13" fmla="*/ 1999634 w 3986472"/>
              <a:gd name="connsiteY13" fmla="*/ 1877159 h 3604689"/>
              <a:gd name="connsiteX14" fmla="*/ 185337 w 3986472"/>
              <a:gd name="connsiteY14" fmla="*/ 3604689 h 3604689"/>
              <a:gd name="connsiteX15" fmla="*/ 185337 w 3986472"/>
              <a:gd name="connsiteY15" fmla="*/ 2751226 h 3604689"/>
              <a:gd name="connsiteX16" fmla="*/ 185337 w 3986472"/>
              <a:gd name="connsiteY16" fmla="*/ 2535971 h 3604689"/>
              <a:gd name="connsiteX17" fmla="*/ 185337 w 3986472"/>
              <a:gd name="connsiteY17" fmla="*/ 302954 h 3604689"/>
              <a:gd name="connsiteX18" fmla="*/ 116958 w 3986472"/>
              <a:gd name="connsiteY18" fmla="*/ 302954 h 3604689"/>
              <a:gd name="connsiteX19" fmla="*/ 0 w 3986472"/>
              <a:gd name="connsiteY19" fmla="*/ 185996 h 3604689"/>
              <a:gd name="connsiteX20" fmla="*/ 0 w 3986472"/>
              <a:gd name="connsiteY20" fmla="*/ 131880 h 3604689"/>
              <a:gd name="connsiteX21" fmla="*/ 116958 w 3986472"/>
              <a:gd name="connsiteY21" fmla="*/ 14922 h 3604689"/>
              <a:gd name="connsiteX22" fmla="*/ 1076491 w 3986472"/>
              <a:gd name="connsiteY22" fmla="*/ 14922 h 3604689"/>
              <a:gd name="connsiteX23" fmla="*/ 1193449 w 3986472"/>
              <a:gd name="connsiteY23" fmla="*/ 131880 h 3604689"/>
              <a:gd name="connsiteX24" fmla="*/ 1193449 w 3986472"/>
              <a:gd name="connsiteY24" fmla="*/ 185996 h 3604689"/>
              <a:gd name="connsiteX25" fmla="*/ 1076491 w 3986472"/>
              <a:gd name="connsiteY25" fmla="*/ 302954 h 3604689"/>
              <a:gd name="connsiteX26" fmla="*/ 1028167 w 3986472"/>
              <a:gd name="connsiteY26" fmla="*/ 302954 h 3604689"/>
              <a:gd name="connsiteX27" fmla="*/ 1028167 w 3986472"/>
              <a:gd name="connsiteY27" fmla="*/ 1733448 h 3604689"/>
              <a:gd name="connsiteX28" fmla="*/ 2848679 w 3986472"/>
              <a:gd name="connsiteY28" fmla="*/ 0 h 3604689"/>
              <a:gd name="connsiteX0" fmla="*/ 2848679 w 3986472"/>
              <a:gd name="connsiteY0" fmla="*/ 0 h 3604689"/>
              <a:gd name="connsiteX1" fmla="*/ 3971074 w 3986472"/>
              <a:gd name="connsiteY1" fmla="*/ 0 h 3604689"/>
              <a:gd name="connsiteX2" fmla="*/ 2561353 w 3986472"/>
              <a:gd name="connsiteY2" fmla="*/ 1342303 h 3604689"/>
              <a:gd name="connsiteX3" fmla="*/ 3986472 w 3986472"/>
              <a:gd name="connsiteY3" fmla="*/ 1342303 h 3604689"/>
              <a:gd name="connsiteX4" fmla="*/ 3866557 w 3986472"/>
              <a:gd name="connsiteY4" fmla="*/ 1448924 h 3604689"/>
              <a:gd name="connsiteX5" fmla="*/ 3372472 w 3986472"/>
              <a:gd name="connsiteY5" fmla="*/ 1943009 h 3604689"/>
              <a:gd name="connsiteX6" fmla="*/ 3737586 w 3986472"/>
              <a:gd name="connsiteY6" fmla="*/ 2520272 h 3604689"/>
              <a:gd name="connsiteX7" fmla="*/ 2667555 w 3986472"/>
              <a:gd name="connsiteY7" fmla="*/ 3603007 h 3604689"/>
              <a:gd name="connsiteX8" fmla="*/ 1617559 w 3986472"/>
              <a:gd name="connsiteY8" fmla="*/ 3571118 h 3604689"/>
              <a:gd name="connsiteX9" fmla="*/ 2628063 w 3986472"/>
              <a:gd name="connsiteY9" fmla="*/ 2560614 h 3604689"/>
              <a:gd name="connsiteX10" fmla="*/ 1908216 w 3986472"/>
              <a:gd name="connsiteY10" fmla="*/ 2538753 h 3604689"/>
              <a:gd name="connsiteX11" fmla="*/ 2569809 w 3986472"/>
              <a:gd name="connsiteY11" fmla="*/ 1877159 h 3604689"/>
              <a:gd name="connsiteX12" fmla="*/ 1999634 w 3986472"/>
              <a:gd name="connsiteY12" fmla="*/ 1877159 h 3604689"/>
              <a:gd name="connsiteX13" fmla="*/ 185337 w 3986472"/>
              <a:gd name="connsiteY13" fmla="*/ 3604689 h 3604689"/>
              <a:gd name="connsiteX14" fmla="*/ 185337 w 3986472"/>
              <a:gd name="connsiteY14" fmla="*/ 2751226 h 3604689"/>
              <a:gd name="connsiteX15" fmla="*/ 185337 w 3986472"/>
              <a:gd name="connsiteY15" fmla="*/ 2535971 h 3604689"/>
              <a:gd name="connsiteX16" fmla="*/ 185337 w 3986472"/>
              <a:gd name="connsiteY16" fmla="*/ 302954 h 3604689"/>
              <a:gd name="connsiteX17" fmla="*/ 116958 w 3986472"/>
              <a:gd name="connsiteY17" fmla="*/ 302954 h 3604689"/>
              <a:gd name="connsiteX18" fmla="*/ 0 w 3986472"/>
              <a:gd name="connsiteY18" fmla="*/ 185996 h 3604689"/>
              <a:gd name="connsiteX19" fmla="*/ 0 w 3986472"/>
              <a:gd name="connsiteY19" fmla="*/ 131880 h 3604689"/>
              <a:gd name="connsiteX20" fmla="*/ 116958 w 3986472"/>
              <a:gd name="connsiteY20" fmla="*/ 14922 h 3604689"/>
              <a:gd name="connsiteX21" fmla="*/ 1076491 w 3986472"/>
              <a:gd name="connsiteY21" fmla="*/ 14922 h 3604689"/>
              <a:gd name="connsiteX22" fmla="*/ 1193449 w 3986472"/>
              <a:gd name="connsiteY22" fmla="*/ 131880 h 3604689"/>
              <a:gd name="connsiteX23" fmla="*/ 1193449 w 3986472"/>
              <a:gd name="connsiteY23" fmla="*/ 185996 h 3604689"/>
              <a:gd name="connsiteX24" fmla="*/ 1076491 w 3986472"/>
              <a:gd name="connsiteY24" fmla="*/ 302954 h 3604689"/>
              <a:gd name="connsiteX25" fmla="*/ 1028167 w 3986472"/>
              <a:gd name="connsiteY25" fmla="*/ 302954 h 3604689"/>
              <a:gd name="connsiteX26" fmla="*/ 1028167 w 3986472"/>
              <a:gd name="connsiteY26" fmla="*/ 1733448 h 3604689"/>
              <a:gd name="connsiteX27" fmla="*/ 2848679 w 3986472"/>
              <a:gd name="connsiteY27" fmla="*/ 0 h 3604689"/>
              <a:gd name="connsiteX0" fmla="*/ 2848679 w 3986472"/>
              <a:gd name="connsiteY0" fmla="*/ 0 h 3604689"/>
              <a:gd name="connsiteX1" fmla="*/ 3971074 w 3986472"/>
              <a:gd name="connsiteY1" fmla="*/ 0 h 3604689"/>
              <a:gd name="connsiteX2" fmla="*/ 2561353 w 3986472"/>
              <a:gd name="connsiteY2" fmla="*/ 1342303 h 3604689"/>
              <a:gd name="connsiteX3" fmla="*/ 3986472 w 3986472"/>
              <a:gd name="connsiteY3" fmla="*/ 1342303 h 3604689"/>
              <a:gd name="connsiteX4" fmla="*/ 3866557 w 3986472"/>
              <a:gd name="connsiteY4" fmla="*/ 1448924 h 3604689"/>
              <a:gd name="connsiteX5" fmla="*/ 3372472 w 3986472"/>
              <a:gd name="connsiteY5" fmla="*/ 1943009 h 3604689"/>
              <a:gd name="connsiteX6" fmla="*/ 3695056 w 3986472"/>
              <a:gd name="connsiteY6" fmla="*/ 2520272 h 3604689"/>
              <a:gd name="connsiteX7" fmla="*/ 2667555 w 3986472"/>
              <a:gd name="connsiteY7" fmla="*/ 3603007 h 3604689"/>
              <a:gd name="connsiteX8" fmla="*/ 1617559 w 3986472"/>
              <a:gd name="connsiteY8" fmla="*/ 3571118 h 3604689"/>
              <a:gd name="connsiteX9" fmla="*/ 2628063 w 3986472"/>
              <a:gd name="connsiteY9" fmla="*/ 2560614 h 3604689"/>
              <a:gd name="connsiteX10" fmla="*/ 1908216 w 3986472"/>
              <a:gd name="connsiteY10" fmla="*/ 2538753 h 3604689"/>
              <a:gd name="connsiteX11" fmla="*/ 2569809 w 3986472"/>
              <a:gd name="connsiteY11" fmla="*/ 1877159 h 3604689"/>
              <a:gd name="connsiteX12" fmla="*/ 1999634 w 3986472"/>
              <a:gd name="connsiteY12" fmla="*/ 1877159 h 3604689"/>
              <a:gd name="connsiteX13" fmla="*/ 185337 w 3986472"/>
              <a:gd name="connsiteY13" fmla="*/ 3604689 h 3604689"/>
              <a:gd name="connsiteX14" fmla="*/ 185337 w 3986472"/>
              <a:gd name="connsiteY14" fmla="*/ 2751226 h 3604689"/>
              <a:gd name="connsiteX15" fmla="*/ 185337 w 3986472"/>
              <a:gd name="connsiteY15" fmla="*/ 2535971 h 3604689"/>
              <a:gd name="connsiteX16" fmla="*/ 185337 w 3986472"/>
              <a:gd name="connsiteY16" fmla="*/ 302954 h 3604689"/>
              <a:gd name="connsiteX17" fmla="*/ 116958 w 3986472"/>
              <a:gd name="connsiteY17" fmla="*/ 302954 h 3604689"/>
              <a:gd name="connsiteX18" fmla="*/ 0 w 3986472"/>
              <a:gd name="connsiteY18" fmla="*/ 185996 h 3604689"/>
              <a:gd name="connsiteX19" fmla="*/ 0 w 3986472"/>
              <a:gd name="connsiteY19" fmla="*/ 131880 h 3604689"/>
              <a:gd name="connsiteX20" fmla="*/ 116958 w 3986472"/>
              <a:gd name="connsiteY20" fmla="*/ 14922 h 3604689"/>
              <a:gd name="connsiteX21" fmla="*/ 1076491 w 3986472"/>
              <a:gd name="connsiteY21" fmla="*/ 14922 h 3604689"/>
              <a:gd name="connsiteX22" fmla="*/ 1193449 w 3986472"/>
              <a:gd name="connsiteY22" fmla="*/ 131880 h 3604689"/>
              <a:gd name="connsiteX23" fmla="*/ 1193449 w 3986472"/>
              <a:gd name="connsiteY23" fmla="*/ 185996 h 3604689"/>
              <a:gd name="connsiteX24" fmla="*/ 1076491 w 3986472"/>
              <a:gd name="connsiteY24" fmla="*/ 302954 h 3604689"/>
              <a:gd name="connsiteX25" fmla="*/ 1028167 w 3986472"/>
              <a:gd name="connsiteY25" fmla="*/ 302954 h 3604689"/>
              <a:gd name="connsiteX26" fmla="*/ 1028167 w 3986472"/>
              <a:gd name="connsiteY26" fmla="*/ 1733448 h 3604689"/>
              <a:gd name="connsiteX27" fmla="*/ 2848679 w 3986472"/>
              <a:gd name="connsiteY27" fmla="*/ 0 h 3604689"/>
              <a:gd name="connsiteX0" fmla="*/ 2848679 w 3986472"/>
              <a:gd name="connsiteY0" fmla="*/ 0 h 3604689"/>
              <a:gd name="connsiteX1" fmla="*/ 3971074 w 3986472"/>
              <a:gd name="connsiteY1" fmla="*/ 0 h 3604689"/>
              <a:gd name="connsiteX2" fmla="*/ 2561353 w 3986472"/>
              <a:gd name="connsiteY2" fmla="*/ 1342303 h 3604689"/>
              <a:gd name="connsiteX3" fmla="*/ 3986472 w 3986472"/>
              <a:gd name="connsiteY3" fmla="*/ 1342303 h 3604689"/>
              <a:gd name="connsiteX4" fmla="*/ 3866557 w 3986472"/>
              <a:gd name="connsiteY4" fmla="*/ 1448924 h 3604689"/>
              <a:gd name="connsiteX5" fmla="*/ 3372472 w 3986472"/>
              <a:gd name="connsiteY5" fmla="*/ 1943009 h 3604689"/>
              <a:gd name="connsiteX6" fmla="*/ 3695056 w 3986472"/>
              <a:gd name="connsiteY6" fmla="*/ 2520272 h 3604689"/>
              <a:gd name="connsiteX7" fmla="*/ 2667555 w 3986472"/>
              <a:gd name="connsiteY7" fmla="*/ 3603007 h 3604689"/>
              <a:gd name="connsiteX8" fmla="*/ 1617559 w 3986472"/>
              <a:gd name="connsiteY8" fmla="*/ 3571118 h 3604689"/>
              <a:gd name="connsiteX9" fmla="*/ 2628063 w 3986472"/>
              <a:gd name="connsiteY9" fmla="*/ 2560614 h 3604689"/>
              <a:gd name="connsiteX10" fmla="*/ 1908216 w 3986472"/>
              <a:gd name="connsiteY10" fmla="*/ 2538753 h 3604689"/>
              <a:gd name="connsiteX11" fmla="*/ 2569809 w 3986472"/>
              <a:gd name="connsiteY11" fmla="*/ 1877159 h 3604689"/>
              <a:gd name="connsiteX12" fmla="*/ 1999634 w 3986472"/>
              <a:gd name="connsiteY12" fmla="*/ 1877159 h 3604689"/>
              <a:gd name="connsiteX13" fmla="*/ 185337 w 3986472"/>
              <a:gd name="connsiteY13" fmla="*/ 3604689 h 3604689"/>
              <a:gd name="connsiteX14" fmla="*/ 185337 w 3986472"/>
              <a:gd name="connsiteY14" fmla="*/ 2751226 h 3604689"/>
              <a:gd name="connsiteX15" fmla="*/ 185337 w 3986472"/>
              <a:gd name="connsiteY15" fmla="*/ 2535971 h 3604689"/>
              <a:gd name="connsiteX16" fmla="*/ 185337 w 3986472"/>
              <a:gd name="connsiteY16" fmla="*/ 302954 h 3604689"/>
              <a:gd name="connsiteX17" fmla="*/ 116958 w 3986472"/>
              <a:gd name="connsiteY17" fmla="*/ 302954 h 3604689"/>
              <a:gd name="connsiteX18" fmla="*/ 0 w 3986472"/>
              <a:gd name="connsiteY18" fmla="*/ 185996 h 3604689"/>
              <a:gd name="connsiteX19" fmla="*/ 0 w 3986472"/>
              <a:gd name="connsiteY19" fmla="*/ 131880 h 3604689"/>
              <a:gd name="connsiteX20" fmla="*/ 116958 w 3986472"/>
              <a:gd name="connsiteY20" fmla="*/ 14922 h 3604689"/>
              <a:gd name="connsiteX21" fmla="*/ 1076491 w 3986472"/>
              <a:gd name="connsiteY21" fmla="*/ 14922 h 3604689"/>
              <a:gd name="connsiteX22" fmla="*/ 1193449 w 3986472"/>
              <a:gd name="connsiteY22" fmla="*/ 131880 h 3604689"/>
              <a:gd name="connsiteX23" fmla="*/ 1193449 w 3986472"/>
              <a:gd name="connsiteY23" fmla="*/ 185996 h 3604689"/>
              <a:gd name="connsiteX24" fmla="*/ 1076491 w 3986472"/>
              <a:gd name="connsiteY24" fmla="*/ 302954 h 3604689"/>
              <a:gd name="connsiteX25" fmla="*/ 1028167 w 3986472"/>
              <a:gd name="connsiteY25" fmla="*/ 302954 h 3604689"/>
              <a:gd name="connsiteX26" fmla="*/ 1028167 w 3986472"/>
              <a:gd name="connsiteY26" fmla="*/ 1733448 h 3604689"/>
              <a:gd name="connsiteX27" fmla="*/ 2848679 w 3986472"/>
              <a:gd name="connsiteY27" fmla="*/ 0 h 3604689"/>
              <a:gd name="connsiteX0" fmla="*/ 2848679 w 3986472"/>
              <a:gd name="connsiteY0" fmla="*/ 0 h 3604689"/>
              <a:gd name="connsiteX1" fmla="*/ 3971074 w 3986472"/>
              <a:gd name="connsiteY1" fmla="*/ 0 h 3604689"/>
              <a:gd name="connsiteX2" fmla="*/ 2561353 w 3986472"/>
              <a:gd name="connsiteY2" fmla="*/ 1342303 h 3604689"/>
              <a:gd name="connsiteX3" fmla="*/ 3986472 w 3986472"/>
              <a:gd name="connsiteY3" fmla="*/ 1342303 h 3604689"/>
              <a:gd name="connsiteX4" fmla="*/ 3866557 w 3986472"/>
              <a:gd name="connsiteY4" fmla="*/ 1448924 h 3604689"/>
              <a:gd name="connsiteX5" fmla="*/ 3372472 w 3986472"/>
              <a:gd name="connsiteY5" fmla="*/ 1943009 h 3604689"/>
              <a:gd name="connsiteX6" fmla="*/ 3695056 w 3986472"/>
              <a:gd name="connsiteY6" fmla="*/ 2520272 h 3604689"/>
              <a:gd name="connsiteX7" fmla="*/ 2667555 w 3986472"/>
              <a:gd name="connsiteY7" fmla="*/ 3603007 h 3604689"/>
              <a:gd name="connsiteX8" fmla="*/ 1617559 w 3986472"/>
              <a:gd name="connsiteY8" fmla="*/ 3571118 h 3604689"/>
              <a:gd name="connsiteX9" fmla="*/ 2628063 w 3986472"/>
              <a:gd name="connsiteY9" fmla="*/ 2560614 h 3604689"/>
              <a:gd name="connsiteX10" fmla="*/ 1908216 w 3986472"/>
              <a:gd name="connsiteY10" fmla="*/ 2538753 h 3604689"/>
              <a:gd name="connsiteX11" fmla="*/ 2569809 w 3986472"/>
              <a:gd name="connsiteY11" fmla="*/ 1877159 h 3604689"/>
              <a:gd name="connsiteX12" fmla="*/ 1999634 w 3986472"/>
              <a:gd name="connsiteY12" fmla="*/ 1877159 h 3604689"/>
              <a:gd name="connsiteX13" fmla="*/ 185337 w 3986472"/>
              <a:gd name="connsiteY13" fmla="*/ 3604689 h 3604689"/>
              <a:gd name="connsiteX14" fmla="*/ 185337 w 3986472"/>
              <a:gd name="connsiteY14" fmla="*/ 2751226 h 3604689"/>
              <a:gd name="connsiteX15" fmla="*/ 185337 w 3986472"/>
              <a:gd name="connsiteY15" fmla="*/ 2535971 h 3604689"/>
              <a:gd name="connsiteX16" fmla="*/ 185337 w 3986472"/>
              <a:gd name="connsiteY16" fmla="*/ 302954 h 3604689"/>
              <a:gd name="connsiteX17" fmla="*/ 116958 w 3986472"/>
              <a:gd name="connsiteY17" fmla="*/ 302954 h 3604689"/>
              <a:gd name="connsiteX18" fmla="*/ 0 w 3986472"/>
              <a:gd name="connsiteY18" fmla="*/ 185996 h 3604689"/>
              <a:gd name="connsiteX19" fmla="*/ 0 w 3986472"/>
              <a:gd name="connsiteY19" fmla="*/ 131880 h 3604689"/>
              <a:gd name="connsiteX20" fmla="*/ 116958 w 3986472"/>
              <a:gd name="connsiteY20" fmla="*/ 14922 h 3604689"/>
              <a:gd name="connsiteX21" fmla="*/ 1076491 w 3986472"/>
              <a:gd name="connsiteY21" fmla="*/ 14922 h 3604689"/>
              <a:gd name="connsiteX22" fmla="*/ 1193449 w 3986472"/>
              <a:gd name="connsiteY22" fmla="*/ 131880 h 3604689"/>
              <a:gd name="connsiteX23" fmla="*/ 1193449 w 3986472"/>
              <a:gd name="connsiteY23" fmla="*/ 185996 h 3604689"/>
              <a:gd name="connsiteX24" fmla="*/ 1076491 w 3986472"/>
              <a:gd name="connsiteY24" fmla="*/ 302954 h 3604689"/>
              <a:gd name="connsiteX25" fmla="*/ 1028167 w 3986472"/>
              <a:gd name="connsiteY25" fmla="*/ 302954 h 3604689"/>
              <a:gd name="connsiteX26" fmla="*/ 1028167 w 3986472"/>
              <a:gd name="connsiteY26" fmla="*/ 1733448 h 3604689"/>
              <a:gd name="connsiteX27" fmla="*/ 2848679 w 3986472"/>
              <a:gd name="connsiteY27" fmla="*/ 0 h 3604689"/>
              <a:gd name="connsiteX0" fmla="*/ 2848679 w 3986472"/>
              <a:gd name="connsiteY0" fmla="*/ 0 h 3604689"/>
              <a:gd name="connsiteX1" fmla="*/ 3971074 w 3986472"/>
              <a:gd name="connsiteY1" fmla="*/ 0 h 3604689"/>
              <a:gd name="connsiteX2" fmla="*/ 2561353 w 3986472"/>
              <a:gd name="connsiteY2" fmla="*/ 1342303 h 3604689"/>
              <a:gd name="connsiteX3" fmla="*/ 3986472 w 3986472"/>
              <a:gd name="connsiteY3" fmla="*/ 1342303 h 3604689"/>
              <a:gd name="connsiteX4" fmla="*/ 3372472 w 3986472"/>
              <a:gd name="connsiteY4" fmla="*/ 1943009 h 3604689"/>
              <a:gd name="connsiteX5" fmla="*/ 3695056 w 3986472"/>
              <a:gd name="connsiteY5" fmla="*/ 2520272 h 3604689"/>
              <a:gd name="connsiteX6" fmla="*/ 2667555 w 3986472"/>
              <a:gd name="connsiteY6" fmla="*/ 3603007 h 3604689"/>
              <a:gd name="connsiteX7" fmla="*/ 1617559 w 3986472"/>
              <a:gd name="connsiteY7" fmla="*/ 3571118 h 3604689"/>
              <a:gd name="connsiteX8" fmla="*/ 2628063 w 3986472"/>
              <a:gd name="connsiteY8" fmla="*/ 2560614 h 3604689"/>
              <a:gd name="connsiteX9" fmla="*/ 1908216 w 3986472"/>
              <a:gd name="connsiteY9" fmla="*/ 2538753 h 3604689"/>
              <a:gd name="connsiteX10" fmla="*/ 2569809 w 3986472"/>
              <a:gd name="connsiteY10" fmla="*/ 1877159 h 3604689"/>
              <a:gd name="connsiteX11" fmla="*/ 1999634 w 3986472"/>
              <a:gd name="connsiteY11" fmla="*/ 1877159 h 3604689"/>
              <a:gd name="connsiteX12" fmla="*/ 185337 w 3986472"/>
              <a:gd name="connsiteY12" fmla="*/ 3604689 h 3604689"/>
              <a:gd name="connsiteX13" fmla="*/ 185337 w 3986472"/>
              <a:gd name="connsiteY13" fmla="*/ 2751226 h 3604689"/>
              <a:gd name="connsiteX14" fmla="*/ 185337 w 3986472"/>
              <a:gd name="connsiteY14" fmla="*/ 2535971 h 3604689"/>
              <a:gd name="connsiteX15" fmla="*/ 185337 w 3986472"/>
              <a:gd name="connsiteY15" fmla="*/ 302954 h 3604689"/>
              <a:gd name="connsiteX16" fmla="*/ 116958 w 3986472"/>
              <a:gd name="connsiteY16" fmla="*/ 302954 h 3604689"/>
              <a:gd name="connsiteX17" fmla="*/ 0 w 3986472"/>
              <a:gd name="connsiteY17" fmla="*/ 185996 h 3604689"/>
              <a:gd name="connsiteX18" fmla="*/ 0 w 3986472"/>
              <a:gd name="connsiteY18" fmla="*/ 131880 h 3604689"/>
              <a:gd name="connsiteX19" fmla="*/ 116958 w 3986472"/>
              <a:gd name="connsiteY19" fmla="*/ 14922 h 3604689"/>
              <a:gd name="connsiteX20" fmla="*/ 1076491 w 3986472"/>
              <a:gd name="connsiteY20" fmla="*/ 14922 h 3604689"/>
              <a:gd name="connsiteX21" fmla="*/ 1193449 w 3986472"/>
              <a:gd name="connsiteY21" fmla="*/ 131880 h 3604689"/>
              <a:gd name="connsiteX22" fmla="*/ 1193449 w 3986472"/>
              <a:gd name="connsiteY22" fmla="*/ 185996 h 3604689"/>
              <a:gd name="connsiteX23" fmla="*/ 1076491 w 3986472"/>
              <a:gd name="connsiteY23" fmla="*/ 302954 h 3604689"/>
              <a:gd name="connsiteX24" fmla="*/ 1028167 w 3986472"/>
              <a:gd name="connsiteY24" fmla="*/ 302954 h 3604689"/>
              <a:gd name="connsiteX25" fmla="*/ 1028167 w 3986472"/>
              <a:gd name="connsiteY25" fmla="*/ 1733448 h 3604689"/>
              <a:gd name="connsiteX26" fmla="*/ 2848679 w 3986472"/>
              <a:gd name="connsiteY26" fmla="*/ 0 h 3604689"/>
              <a:gd name="connsiteX0" fmla="*/ 2848679 w 3986472"/>
              <a:gd name="connsiteY0" fmla="*/ 0 h 3604689"/>
              <a:gd name="connsiteX1" fmla="*/ 3971074 w 3986472"/>
              <a:gd name="connsiteY1" fmla="*/ 0 h 3604689"/>
              <a:gd name="connsiteX2" fmla="*/ 2561353 w 3986472"/>
              <a:gd name="connsiteY2" fmla="*/ 1342303 h 3604689"/>
              <a:gd name="connsiteX3" fmla="*/ 3986472 w 3986472"/>
              <a:gd name="connsiteY3" fmla="*/ 1342303 h 3604689"/>
              <a:gd name="connsiteX4" fmla="*/ 3372472 w 3986472"/>
              <a:gd name="connsiteY4" fmla="*/ 1943009 h 3604689"/>
              <a:gd name="connsiteX5" fmla="*/ 3695056 w 3986472"/>
              <a:gd name="connsiteY5" fmla="*/ 2520272 h 3604689"/>
              <a:gd name="connsiteX6" fmla="*/ 2667555 w 3986472"/>
              <a:gd name="connsiteY6" fmla="*/ 3603007 h 3604689"/>
              <a:gd name="connsiteX7" fmla="*/ 1617559 w 3986472"/>
              <a:gd name="connsiteY7" fmla="*/ 3571118 h 3604689"/>
              <a:gd name="connsiteX8" fmla="*/ 2628063 w 3986472"/>
              <a:gd name="connsiteY8" fmla="*/ 2560614 h 3604689"/>
              <a:gd name="connsiteX9" fmla="*/ 1908216 w 3986472"/>
              <a:gd name="connsiteY9" fmla="*/ 2538753 h 3604689"/>
              <a:gd name="connsiteX10" fmla="*/ 2569809 w 3986472"/>
              <a:gd name="connsiteY10" fmla="*/ 1877159 h 3604689"/>
              <a:gd name="connsiteX11" fmla="*/ 1999634 w 3986472"/>
              <a:gd name="connsiteY11" fmla="*/ 1877159 h 3604689"/>
              <a:gd name="connsiteX12" fmla="*/ 185337 w 3986472"/>
              <a:gd name="connsiteY12" fmla="*/ 3604689 h 3604689"/>
              <a:gd name="connsiteX13" fmla="*/ 185337 w 3986472"/>
              <a:gd name="connsiteY13" fmla="*/ 2751226 h 3604689"/>
              <a:gd name="connsiteX14" fmla="*/ 185337 w 3986472"/>
              <a:gd name="connsiteY14" fmla="*/ 2535971 h 3604689"/>
              <a:gd name="connsiteX15" fmla="*/ 185337 w 3986472"/>
              <a:gd name="connsiteY15" fmla="*/ 302954 h 3604689"/>
              <a:gd name="connsiteX16" fmla="*/ 116958 w 3986472"/>
              <a:gd name="connsiteY16" fmla="*/ 302954 h 3604689"/>
              <a:gd name="connsiteX17" fmla="*/ 0 w 3986472"/>
              <a:gd name="connsiteY17" fmla="*/ 185996 h 3604689"/>
              <a:gd name="connsiteX18" fmla="*/ 0 w 3986472"/>
              <a:gd name="connsiteY18" fmla="*/ 131880 h 3604689"/>
              <a:gd name="connsiteX19" fmla="*/ 116958 w 3986472"/>
              <a:gd name="connsiteY19" fmla="*/ 14922 h 3604689"/>
              <a:gd name="connsiteX20" fmla="*/ 1076491 w 3986472"/>
              <a:gd name="connsiteY20" fmla="*/ 14922 h 3604689"/>
              <a:gd name="connsiteX21" fmla="*/ 1193449 w 3986472"/>
              <a:gd name="connsiteY21" fmla="*/ 131880 h 3604689"/>
              <a:gd name="connsiteX22" fmla="*/ 1193449 w 3986472"/>
              <a:gd name="connsiteY22" fmla="*/ 185996 h 3604689"/>
              <a:gd name="connsiteX23" fmla="*/ 1076491 w 3986472"/>
              <a:gd name="connsiteY23" fmla="*/ 302954 h 3604689"/>
              <a:gd name="connsiteX24" fmla="*/ 1028167 w 3986472"/>
              <a:gd name="connsiteY24" fmla="*/ 302954 h 3604689"/>
              <a:gd name="connsiteX25" fmla="*/ 1028167 w 3986472"/>
              <a:gd name="connsiteY25" fmla="*/ 1733448 h 3604689"/>
              <a:gd name="connsiteX26" fmla="*/ 2848679 w 3986472"/>
              <a:gd name="connsiteY26" fmla="*/ 0 h 3604689"/>
              <a:gd name="connsiteX0" fmla="*/ 2848679 w 3986472"/>
              <a:gd name="connsiteY0" fmla="*/ 0 h 3604689"/>
              <a:gd name="connsiteX1" fmla="*/ 3971074 w 3986472"/>
              <a:gd name="connsiteY1" fmla="*/ 0 h 3604689"/>
              <a:gd name="connsiteX2" fmla="*/ 2561353 w 3986472"/>
              <a:gd name="connsiteY2" fmla="*/ 1342303 h 3604689"/>
              <a:gd name="connsiteX3" fmla="*/ 3986472 w 3986472"/>
              <a:gd name="connsiteY3" fmla="*/ 1342303 h 3604689"/>
              <a:gd name="connsiteX4" fmla="*/ 3372472 w 3986472"/>
              <a:gd name="connsiteY4" fmla="*/ 1943009 h 3604689"/>
              <a:gd name="connsiteX5" fmla="*/ 3652526 w 3986472"/>
              <a:gd name="connsiteY5" fmla="*/ 2541537 h 3604689"/>
              <a:gd name="connsiteX6" fmla="*/ 2667555 w 3986472"/>
              <a:gd name="connsiteY6" fmla="*/ 3603007 h 3604689"/>
              <a:gd name="connsiteX7" fmla="*/ 1617559 w 3986472"/>
              <a:gd name="connsiteY7" fmla="*/ 3571118 h 3604689"/>
              <a:gd name="connsiteX8" fmla="*/ 2628063 w 3986472"/>
              <a:gd name="connsiteY8" fmla="*/ 2560614 h 3604689"/>
              <a:gd name="connsiteX9" fmla="*/ 1908216 w 3986472"/>
              <a:gd name="connsiteY9" fmla="*/ 2538753 h 3604689"/>
              <a:gd name="connsiteX10" fmla="*/ 2569809 w 3986472"/>
              <a:gd name="connsiteY10" fmla="*/ 1877159 h 3604689"/>
              <a:gd name="connsiteX11" fmla="*/ 1999634 w 3986472"/>
              <a:gd name="connsiteY11" fmla="*/ 1877159 h 3604689"/>
              <a:gd name="connsiteX12" fmla="*/ 185337 w 3986472"/>
              <a:gd name="connsiteY12" fmla="*/ 3604689 h 3604689"/>
              <a:gd name="connsiteX13" fmla="*/ 185337 w 3986472"/>
              <a:gd name="connsiteY13" fmla="*/ 2751226 h 3604689"/>
              <a:gd name="connsiteX14" fmla="*/ 185337 w 3986472"/>
              <a:gd name="connsiteY14" fmla="*/ 2535971 h 3604689"/>
              <a:gd name="connsiteX15" fmla="*/ 185337 w 3986472"/>
              <a:gd name="connsiteY15" fmla="*/ 302954 h 3604689"/>
              <a:gd name="connsiteX16" fmla="*/ 116958 w 3986472"/>
              <a:gd name="connsiteY16" fmla="*/ 302954 h 3604689"/>
              <a:gd name="connsiteX17" fmla="*/ 0 w 3986472"/>
              <a:gd name="connsiteY17" fmla="*/ 185996 h 3604689"/>
              <a:gd name="connsiteX18" fmla="*/ 0 w 3986472"/>
              <a:gd name="connsiteY18" fmla="*/ 131880 h 3604689"/>
              <a:gd name="connsiteX19" fmla="*/ 116958 w 3986472"/>
              <a:gd name="connsiteY19" fmla="*/ 14922 h 3604689"/>
              <a:gd name="connsiteX20" fmla="*/ 1076491 w 3986472"/>
              <a:gd name="connsiteY20" fmla="*/ 14922 h 3604689"/>
              <a:gd name="connsiteX21" fmla="*/ 1193449 w 3986472"/>
              <a:gd name="connsiteY21" fmla="*/ 131880 h 3604689"/>
              <a:gd name="connsiteX22" fmla="*/ 1193449 w 3986472"/>
              <a:gd name="connsiteY22" fmla="*/ 185996 h 3604689"/>
              <a:gd name="connsiteX23" fmla="*/ 1076491 w 3986472"/>
              <a:gd name="connsiteY23" fmla="*/ 302954 h 3604689"/>
              <a:gd name="connsiteX24" fmla="*/ 1028167 w 3986472"/>
              <a:gd name="connsiteY24" fmla="*/ 302954 h 3604689"/>
              <a:gd name="connsiteX25" fmla="*/ 1028167 w 3986472"/>
              <a:gd name="connsiteY25" fmla="*/ 1733448 h 3604689"/>
              <a:gd name="connsiteX26" fmla="*/ 2848679 w 3986472"/>
              <a:gd name="connsiteY26" fmla="*/ 0 h 3604689"/>
              <a:gd name="connsiteX0" fmla="*/ 2848679 w 3986472"/>
              <a:gd name="connsiteY0" fmla="*/ 0 h 3604689"/>
              <a:gd name="connsiteX1" fmla="*/ 3971074 w 3986472"/>
              <a:gd name="connsiteY1" fmla="*/ 0 h 3604689"/>
              <a:gd name="connsiteX2" fmla="*/ 2561353 w 3986472"/>
              <a:gd name="connsiteY2" fmla="*/ 1342303 h 3604689"/>
              <a:gd name="connsiteX3" fmla="*/ 3986472 w 3986472"/>
              <a:gd name="connsiteY3" fmla="*/ 1342303 h 3604689"/>
              <a:gd name="connsiteX4" fmla="*/ 3372472 w 3986472"/>
              <a:gd name="connsiteY4" fmla="*/ 1943009 h 3604689"/>
              <a:gd name="connsiteX5" fmla="*/ 3652526 w 3986472"/>
              <a:gd name="connsiteY5" fmla="*/ 2541537 h 3604689"/>
              <a:gd name="connsiteX6" fmla="*/ 2667555 w 3986472"/>
              <a:gd name="connsiteY6" fmla="*/ 3603007 h 3604689"/>
              <a:gd name="connsiteX7" fmla="*/ 1617559 w 3986472"/>
              <a:gd name="connsiteY7" fmla="*/ 3571118 h 3604689"/>
              <a:gd name="connsiteX8" fmla="*/ 2628063 w 3986472"/>
              <a:gd name="connsiteY8" fmla="*/ 2560614 h 3604689"/>
              <a:gd name="connsiteX9" fmla="*/ 1908216 w 3986472"/>
              <a:gd name="connsiteY9" fmla="*/ 2538753 h 3604689"/>
              <a:gd name="connsiteX10" fmla="*/ 2569809 w 3986472"/>
              <a:gd name="connsiteY10" fmla="*/ 1877159 h 3604689"/>
              <a:gd name="connsiteX11" fmla="*/ 1999634 w 3986472"/>
              <a:gd name="connsiteY11" fmla="*/ 1877159 h 3604689"/>
              <a:gd name="connsiteX12" fmla="*/ 185337 w 3986472"/>
              <a:gd name="connsiteY12" fmla="*/ 3604689 h 3604689"/>
              <a:gd name="connsiteX13" fmla="*/ 185337 w 3986472"/>
              <a:gd name="connsiteY13" fmla="*/ 2751226 h 3604689"/>
              <a:gd name="connsiteX14" fmla="*/ 185337 w 3986472"/>
              <a:gd name="connsiteY14" fmla="*/ 2535971 h 3604689"/>
              <a:gd name="connsiteX15" fmla="*/ 185337 w 3986472"/>
              <a:gd name="connsiteY15" fmla="*/ 302954 h 3604689"/>
              <a:gd name="connsiteX16" fmla="*/ 116958 w 3986472"/>
              <a:gd name="connsiteY16" fmla="*/ 302954 h 3604689"/>
              <a:gd name="connsiteX17" fmla="*/ 0 w 3986472"/>
              <a:gd name="connsiteY17" fmla="*/ 185996 h 3604689"/>
              <a:gd name="connsiteX18" fmla="*/ 0 w 3986472"/>
              <a:gd name="connsiteY18" fmla="*/ 131880 h 3604689"/>
              <a:gd name="connsiteX19" fmla="*/ 116958 w 3986472"/>
              <a:gd name="connsiteY19" fmla="*/ 14922 h 3604689"/>
              <a:gd name="connsiteX20" fmla="*/ 1076491 w 3986472"/>
              <a:gd name="connsiteY20" fmla="*/ 14922 h 3604689"/>
              <a:gd name="connsiteX21" fmla="*/ 1193449 w 3986472"/>
              <a:gd name="connsiteY21" fmla="*/ 131880 h 3604689"/>
              <a:gd name="connsiteX22" fmla="*/ 1193449 w 3986472"/>
              <a:gd name="connsiteY22" fmla="*/ 185996 h 3604689"/>
              <a:gd name="connsiteX23" fmla="*/ 1076491 w 3986472"/>
              <a:gd name="connsiteY23" fmla="*/ 302954 h 3604689"/>
              <a:gd name="connsiteX24" fmla="*/ 1028167 w 3986472"/>
              <a:gd name="connsiteY24" fmla="*/ 302954 h 3604689"/>
              <a:gd name="connsiteX25" fmla="*/ 1028167 w 3986472"/>
              <a:gd name="connsiteY25" fmla="*/ 1733448 h 3604689"/>
              <a:gd name="connsiteX26" fmla="*/ 2848679 w 3986472"/>
              <a:gd name="connsiteY26" fmla="*/ 0 h 3604689"/>
              <a:gd name="connsiteX0" fmla="*/ 2848679 w 3986472"/>
              <a:gd name="connsiteY0" fmla="*/ 0 h 3604689"/>
              <a:gd name="connsiteX1" fmla="*/ 3971074 w 3986472"/>
              <a:gd name="connsiteY1" fmla="*/ 0 h 3604689"/>
              <a:gd name="connsiteX2" fmla="*/ 2561353 w 3986472"/>
              <a:gd name="connsiteY2" fmla="*/ 1342303 h 3604689"/>
              <a:gd name="connsiteX3" fmla="*/ 3986472 w 3986472"/>
              <a:gd name="connsiteY3" fmla="*/ 1342303 h 3604689"/>
              <a:gd name="connsiteX4" fmla="*/ 3372472 w 3986472"/>
              <a:gd name="connsiteY4" fmla="*/ 1943009 h 3604689"/>
              <a:gd name="connsiteX5" fmla="*/ 3652526 w 3986472"/>
              <a:gd name="connsiteY5" fmla="*/ 2541537 h 3604689"/>
              <a:gd name="connsiteX6" fmla="*/ 2667555 w 3986472"/>
              <a:gd name="connsiteY6" fmla="*/ 3603007 h 3604689"/>
              <a:gd name="connsiteX7" fmla="*/ 1617559 w 3986472"/>
              <a:gd name="connsiteY7" fmla="*/ 3571118 h 3604689"/>
              <a:gd name="connsiteX8" fmla="*/ 2628063 w 3986472"/>
              <a:gd name="connsiteY8" fmla="*/ 2560614 h 3604689"/>
              <a:gd name="connsiteX9" fmla="*/ 1908216 w 3986472"/>
              <a:gd name="connsiteY9" fmla="*/ 2538753 h 3604689"/>
              <a:gd name="connsiteX10" fmla="*/ 2569809 w 3986472"/>
              <a:gd name="connsiteY10" fmla="*/ 1877159 h 3604689"/>
              <a:gd name="connsiteX11" fmla="*/ 1999634 w 3986472"/>
              <a:gd name="connsiteY11" fmla="*/ 1877159 h 3604689"/>
              <a:gd name="connsiteX12" fmla="*/ 185337 w 3986472"/>
              <a:gd name="connsiteY12" fmla="*/ 3604689 h 3604689"/>
              <a:gd name="connsiteX13" fmla="*/ 185337 w 3986472"/>
              <a:gd name="connsiteY13" fmla="*/ 2751226 h 3604689"/>
              <a:gd name="connsiteX14" fmla="*/ 185337 w 3986472"/>
              <a:gd name="connsiteY14" fmla="*/ 302954 h 3604689"/>
              <a:gd name="connsiteX15" fmla="*/ 116958 w 3986472"/>
              <a:gd name="connsiteY15" fmla="*/ 302954 h 3604689"/>
              <a:gd name="connsiteX16" fmla="*/ 0 w 3986472"/>
              <a:gd name="connsiteY16" fmla="*/ 185996 h 3604689"/>
              <a:gd name="connsiteX17" fmla="*/ 0 w 3986472"/>
              <a:gd name="connsiteY17" fmla="*/ 131880 h 3604689"/>
              <a:gd name="connsiteX18" fmla="*/ 116958 w 3986472"/>
              <a:gd name="connsiteY18" fmla="*/ 14922 h 3604689"/>
              <a:gd name="connsiteX19" fmla="*/ 1076491 w 3986472"/>
              <a:gd name="connsiteY19" fmla="*/ 14922 h 3604689"/>
              <a:gd name="connsiteX20" fmla="*/ 1193449 w 3986472"/>
              <a:gd name="connsiteY20" fmla="*/ 131880 h 3604689"/>
              <a:gd name="connsiteX21" fmla="*/ 1193449 w 3986472"/>
              <a:gd name="connsiteY21" fmla="*/ 185996 h 3604689"/>
              <a:gd name="connsiteX22" fmla="*/ 1076491 w 3986472"/>
              <a:gd name="connsiteY22" fmla="*/ 302954 h 3604689"/>
              <a:gd name="connsiteX23" fmla="*/ 1028167 w 3986472"/>
              <a:gd name="connsiteY23" fmla="*/ 302954 h 3604689"/>
              <a:gd name="connsiteX24" fmla="*/ 1028167 w 3986472"/>
              <a:gd name="connsiteY24" fmla="*/ 1733448 h 3604689"/>
              <a:gd name="connsiteX25" fmla="*/ 2848679 w 3986472"/>
              <a:gd name="connsiteY25" fmla="*/ 0 h 3604689"/>
              <a:gd name="connsiteX0" fmla="*/ 2848679 w 3986472"/>
              <a:gd name="connsiteY0" fmla="*/ 0 h 3604689"/>
              <a:gd name="connsiteX1" fmla="*/ 3971074 w 3986472"/>
              <a:gd name="connsiteY1" fmla="*/ 0 h 3604689"/>
              <a:gd name="connsiteX2" fmla="*/ 2561353 w 3986472"/>
              <a:gd name="connsiteY2" fmla="*/ 1342303 h 3604689"/>
              <a:gd name="connsiteX3" fmla="*/ 3986472 w 3986472"/>
              <a:gd name="connsiteY3" fmla="*/ 1342303 h 3604689"/>
              <a:gd name="connsiteX4" fmla="*/ 3372472 w 3986472"/>
              <a:gd name="connsiteY4" fmla="*/ 1943009 h 3604689"/>
              <a:gd name="connsiteX5" fmla="*/ 3652526 w 3986472"/>
              <a:gd name="connsiteY5" fmla="*/ 2541537 h 3604689"/>
              <a:gd name="connsiteX6" fmla="*/ 2667555 w 3986472"/>
              <a:gd name="connsiteY6" fmla="*/ 3603007 h 3604689"/>
              <a:gd name="connsiteX7" fmla="*/ 1617559 w 3986472"/>
              <a:gd name="connsiteY7" fmla="*/ 3571118 h 3604689"/>
              <a:gd name="connsiteX8" fmla="*/ 2628063 w 3986472"/>
              <a:gd name="connsiteY8" fmla="*/ 2560614 h 3604689"/>
              <a:gd name="connsiteX9" fmla="*/ 1908216 w 3986472"/>
              <a:gd name="connsiteY9" fmla="*/ 2538753 h 3604689"/>
              <a:gd name="connsiteX10" fmla="*/ 2569809 w 3986472"/>
              <a:gd name="connsiteY10" fmla="*/ 1877159 h 3604689"/>
              <a:gd name="connsiteX11" fmla="*/ 1999634 w 3986472"/>
              <a:gd name="connsiteY11" fmla="*/ 1877159 h 3604689"/>
              <a:gd name="connsiteX12" fmla="*/ 185337 w 3986472"/>
              <a:gd name="connsiteY12" fmla="*/ 3604689 h 3604689"/>
              <a:gd name="connsiteX13" fmla="*/ 185337 w 3986472"/>
              <a:gd name="connsiteY13" fmla="*/ 302954 h 3604689"/>
              <a:gd name="connsiteX14" fmla="*/ 116958 w 3986472"/>
              <a:gd name="connsiteY14" fmla="*/ 302954 h 3604689"/>
              <a:gd name="connsiteX15" fmla="*/ 0 w 3986472"/>
              <a:gd name="connsiteY15" fmla="*/ 185996 h 3604689"/>
              <a:gd name="connsiteX16" fmla="*/ 0 w 3986472"/>
              <a:gd name="connsiteY16" fmla="*/ 131880 h 3604689"/>
              <a:gd name="connsiteX17" fmla="*/ 116958 w 3986472"/>
              <a:gd name="connsiteY17" fmla="*/ 14922 h 3604689"/>
              <a:gd name="connsiteX18" fmla="*/ 1076491 w 3986472"/>
              <a:gd name="connsiteY18" fmla="*/ 14922 h 3604689"/>
              <a:gd name="connsiteX19" fmla="*/ 1193449 w 3986472"/>
              <a:gd name="connsiteY19" fmla="*/ 131880 h 3604689"/>
              <a:gd name="connsiteX20" fmla="*/ 1193449 w 3986472"/>
              <a:gd name="connsiteY20" fmla="*/ 185996 h 3604689"/>
              <a:gd name="connsiteX21" fmla="*/ 1076491 w 3986472"/>
              <a:gd name="connsiteY21" fmla="*/ 302954 h 3604689"/>
              <a:gd name="connsiteX22" fmla="*/ 1028167 w 3986472"/>
              <a:gd name="connsiteY22" fmla="*/ 302954 h 3604689"/>
              <a:gd name="connsiteX23" fmla="*/ 1028167 w 3986472"/>
              <a:gd name="connsiteY23" fmla="*/ 1733448 h 3604689"/>
              <a:gd name="connsiteX24" fmla="*/ 2848679 w 3986472"/>
              <a:gd name="connsiteY24" fmla="*/ 0 h 3604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986472" h="3604689">
                <a:moveTo>
                  <a:pt x="2848679" y="0"/>
                </a:moveTo>
                <a:lnTo>
                  <a:pt x="3971074" y="0"/>
                </a:lnTo>
                <a:lnTo>
                  <a:pt x="2561353" y="1342303"/>
                </a:lnTo>
                <a:lnTo>
                  <a:pt x="3986472" y="1342303"/>
                </a:lnTo>
                <a:lnTo>
                  <a:pt x="3372472" y="1943009"/>
                </a:lnTo>
                <a:cubicBezTo>
                  <a:pt x="3620560" y="2058727"/>
                  <a:pt x="3779978" y="2367682"/>
                  <a:pt x="3652526" y="2541537"/>
                </a:cubicBezTo>
                <a:lnTo>
                  <a:pt x="2667555" y="3603007"/>
                </a:lnTo>
                <a:lnTo>
                  <a:pt x="1617559" y="3571118"/>
                </a:lnTo>
                <a:lnTo>
                  <a:pt x="2628063" y="2560614"/>
                </a:lnTo>
                <a:lnTo>
                  <a:pt x="1908216" y="2538753"/>
                </a:lnTo>
                <a:lnTo>
                  <a:pt x="2569809" y="1877159"/>
                </a:lnTo>
                <a:lnTo>
                  <a:pt x="1999634" y="1877159"/>
                </a:lnTo>
                <a:lnTo>
                  <a:pt x="185337" y="3604689"/>
                </a:lnTo>
                <a:lnTo>
                  <a:pt x="185337" y="302954"/>
                </a:lnTo>
                <a:lnTo>
                  <a:pt x="116958" y="302954"/>
                </a:lnTo>
                <a:cubicBezTo>
                  <a:pt x="52364" y="302954"/>
                  <a:pt x="0" y="250590"/>
                  <a:pt x="0" y="185996"/>
                </a:cubicBezTo>
                <a:lnTo>
                  <a:pt x="0" y="131880"/>
                </a:lnTo>
                <a:cubicBezTo>
                  <a:pt x="0" y="67286"/>
                  <a:pt x="52364" y="14922"/>
                  <a:pt x="116958" y="14922"/>
                </a:cubicBezTo>
                <a:lnTo>
                  <a:pt x="1076491" y="14922"/>
                </a:lnTo>
                <a:cubicBezTo>
                  <a:pt x="1141085" y="14922"/>
                  <a:pt x="1193449" y="67286"/>
                  <a:pt x="1193449" y="131880"/>
                </a:cubicBezTo>
                <a:lnTo>
                  <a:pt x="1193449" y="185996"/>
                </a:lnTo>
                <a:cubicBezTo>
                  <a:pt x="1193449" y="250590"/>
                  <a:pt x="1141085" y="302954"/>
                  <a:pt x="1076491" y="302954"/>
                </a:cubicBezTo>
                <a:lnTo>
                  <a:pt x="1028167" y="302954"/>
                </a:lnTo>
                <a:lnTo>
                  <a:pt x="1028167" y="1733448"/>
                </a:lnTo>
                <a:lnTo>
                  <a:pt x="2848679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1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j-ea"/>
              <a:cs typeface="+mn-cs"/>
            </a:endParaRPr>
          </a:p>
        </p:txBody>
      </p:sp>
      <p:sp>
        <p:nvSpPr>
          <p:cNvPr id="34" name="Freeform 43">
            <a:extLst>
              <a:ext uri="{FF2B5EF4-FFF2-40B4-BE49-F238E27FC236}">
                <a16:creationId xmlns:a16="http://schemas.microsoft.com/office/drawing/2014/main" id="{F5CD0CE4-7C31-42A6-89C0-356C111497E1}"/>
              </a:ext>
            </a:extLst>
          </p:cNvPr>
          <p:cNvSpPr>
            <a:spLocks noChangeAspect="1"/>
          </p:cNvSpPr>
          <p:nvPr/>
        </p:nvSpPr>
        <p:spPr>
          <a:xfrm>
            <a:off x="6526799" y="3078739"/>
            <a:ext cx="537190" cy="612000"/>
          </a:xfrm>
          <a:custGeom>
            <a:avLst/>
            <a:gdLst/>
            <a:ahLst/>
            <a:cxnLst/>
            <a:rect l="l" t="t" r="r" b="b"/>
            <a:pathLst>
              <a:path w="3456727" h="3938119">
                <a:moveTo>
                  <a:pt x="1728364" y="1961325"/>
                </a:moveTo>
                <a:cubicBezTo>
                  <a:pt x="1726089" y="2407152"/>
                  <a:pt x="1737463" y="2812034"/>
                  <a:pt x="1735188" y="3257861"/>
                </a:cubicBezTo>
                <a:cubicBezTo>
                  <a:pt x="2394830" y="3057694"/>
                  <a:pt x="2610919" y="2352560"/>
                  <a:pt x="2765594" y="1981796"/>
                </a:cubicBezTo>
                <a:close/>
                <a:moveTo>
                  <a:pt x="1728362" y="682044"/>
                </a:moveTo>
                <a:cubicBezTo>
                  <a:pt x="1355324" y="868563"/>
                  <a:pt x="1166530" y="952725"/>
                  <a:pt x="609247" y="1002767"/>
                </a:cubicBezTo>
                <a:cubicBezTo>
                  <a:pt x="606972" y="1330312"/>
                  <a:pt x="631992" y="1623739"/>
                  <a:pt x="704780" y="1964933"/>
                </a:cubicBezTo>
                <a:lnTo>
                  <a:pt x="1728363" y="1971757"/>
                </a:lnTo>
                <a:cubicBezTo>
                  <a:pt x="1728363" y="1541853"/>
                  <a:pt x="1728362" y="1111948"/>
                  <a:pt x="1728362" y="682044"/>
                </a:cubicBezTo>
                <a:close/>
                <a:moveTo>
                  <a:pt x="1723409" y="487996"/>
                </a:moveTo>
                <a:cubicBezTo>
                  <a:pt x="1725062" y="488690"/>
                  <a:pt x="1726712" y="489384"/>
                  <a:pt x="1728363" y="490064"/>
                </a:cubicBezTo>
                <a:cubicBezTo>
                  <a:pt x="1730015" y="489384"/>
                  <a:pt x="1731666" y="488690"/>
                  <a:pt x="1733319" y="487996"/>
                </a:cubicBezTo>
                <a:lnTo>
                  <a:pt x="1733319" y="492131"/>
                </a:lnTo>
                <a:cubicBezTo>
                  <a:pt x="2179467" y="679460"/>
                  <a:pt x="2405896" y="769409"/>
                  <a:pt x="2817789" y="813808"/>
                </a:cubicBezTo>
                <a:cubicBezTo>
                  <a:pt x="2971516" y="823489"/>
                  <a:pt x="3036247" y="875307"/>
                  <a:pt x="3033236" y="1061333"/>
                </a:cubicBezTo>
                <a:cubicBezTo>
                  <a:pt x="3015439" y="2441328"/>
                  <a:pt x="2363638" y="3359629"/>
                  <a:pt x="1733319" y="3448048"/>
                </a:cubicBezTo>
                <a:lnTo>
                  <a:pt x="1733319" y="3450123"/>
                </a:lnTo>
                <a:lnTo>
                  <a:pt x="1728363" y="3449086"/>
                </a:lnTo>
                <a:lnTo>
                  <a:pt x="1723409" y="3450123"/>
                </a:lnTo>
                <a:lnTo>
                  <a:pt x="1723409" y="3448048"/>
                </a:lnTo>
                <a:cubicBezTo>
                  <a:pt x="1093089" y="3359629"/>
                  <a:pt x="441289" y="2441328"/>
                  <a:pt x="423491" y="1061333"/>
                </a:cubicBezTo>
                <a:cubicBezTo>
                  <a:pt x="420479" y="875307"/>
                  <a:pt x="485211" y="823489"/>
                  <a:pt x="638937" y="813808"/>
                </a:cubicBezTo>
                <a:cubicBezTo>
                  <a:pt x="1050832" y="769409"/>
                  <a:pt x="1277261" y="679460"/>
                  <a:pt x="1723409" y="492131"/>
                </a:cubicBezTo>
                <a:close/>
                <a:moveTo>
                  <a:pt x="1722802" y="306889"/>
                </a:moveTo>
                <a:lnTo>
                  <a:pt x="1722802" y="311530"/>
                </a:lnTo>
                <a:cubicBezTo>
                  <a:pt x="1222099" y="521767"/>
                  <a:pt x="967982" y="622713"/>
                  <a:pt x="505720" y="672542"/>
                </a:cubicBezTo>
                <a:cubicBezTo>
                  <a:pt x="333196" y="683408"/>
                  <a:pt x="260550" y="741561"/>
                  <a:pt x="263929" y="950334"/>
                </a:cubicBezTo>
                <a:cubicBezTo>
                  <a:pt x="283902" y="2499079"/>
                  <a:pt x="1015407" y="3529669"/>
                  <a:pt x="1722802" y="3628902"/>
                </a:cubicBezTo>
                <a:lnTo>
                  <a:pt x="1722802" y="3631230"/>
                </a:lnTo>
                <a:lnTo>
                  <a:pt x="1728365" y="3630065"/>
                </a:lnTo>
                <a:lnTo>
                  <a:pt x="1733925" y="3631230"/>
                </a:lnTo>
                <a:lnTo>
                  <a:pt x="1733925" y="3628902"/>
                </a:lnTo>
                <a:cubicBezTo>
                  <a:pt x="2441322" y="3529669"/>
                  <a:pt x="3172826" y="2499079"/>
                  <a:pt x="3192800" y="950334"/>
                </a:cubicBezTo>
                <a:cubicBezTo>
                  <a:pt x="3196179" y="741561"/>
                  <a:pt x="3123532" y="683408"/>
                  <a:pt x="2951007" y="672542"/>
                </a:cubicBezTo>
                <a:cubicBezTo>
                  <a:pt x="2488747" y="622713"/>
                  <a:pt x="2234630" y="521767"/>
                  <a:pt x="1733925" y="311530"/>
                </a:cubicBezTo>
                <a:lnTo>
                  <a:pt x="1733925" y="306889"/>
                </a:lnTo>
                <a:cubicBezTo>
                  <a:pt x="1732071" y="307669"/>
                  <a:pt x="1730218" y="308445"/>
                  <a:pt x="1728365" y="309209"/>
                </a:cubicBezTo>
                <a:cubicBezTo>
                  <a:pt x="1726510" y="308445"/>
                  <a:pt x="1724659" y="307669"/>
                  <a:pt x="1722802" y="306889"/>
                </a:cubicBezTo>
                <a:close/>
                <a:moveTo>
                  <a:pt x="1721800" y="0"/>
                </a:moveTo>
                <a:cubicBezTo>
                  <a:pt x="1723991" y="923"/>
                  <a:pt x="1726176" y="1844"/>
                  <a:pt x="1728363" y="2749"/>
                </a:cubicBezTo>
                <a:cubicBezTo>
                  <a:pt x="1730551" y="1844"/>
                  <a:pt x="1732737" y="923"/>
                  <a:pt x="1734926" y="0"/>
                </a:cubicBezTo>
                <a:lnTo>
                  <a:pt x="1734926" y="5497"/>
                </a:lnTo>
                <a:cubicBezTo>
                  <a:pt x="2325825" y="254550"/>
                  <a:pt x="2625718" y="374136"/>
                  <a:pt x="3171248" y="433164"/>
                </a:cubicBezTo>
                <a:cubicBezTo>
                  <a:pt x="3374850" y="446035"/>
                  <a:pt x="3460584" y="514926"/>
                  <a:pt x="3456595" y="762245"/>
                </a:cubicBezTo>
                <a:cubicBezTo>
                  <a:pt x="3433024" y="2596936"/>
                  <a:pt x="2569749" y="3817807"/>
                  <a:pt x="1734926" y="3935360"/>
                </a:cubicBezTo>
                <a:lnTo>
                  <a:pt x="1734926" y="3938119"/>
                </a:lnTo>
                <a:lnTo>
                  <a:pt x="1728363" y="3936740"/>
                </a:lnTo>
                <a:lnTo>
                  <a:pt x="1721800" y="3938119"/>
                </a:lnTo>
                <a:lnTo>
                  <a:pt x="1721800" y="3935360"/>
                </a:lnTo>
                <a:cubicBezTo>
                  <a:pt x="886977" y="3817807"/>
                  <a:pt x="23703" y="2596936"/>
                  <a:pt x="132" y="762245"/>
                </a:cubicBezTo>
                <a:cubicBezTo>
                  <a:pt x="-3858" y="514926"/>
                  <a:pt x="81876" y="446035"/>
                  <a:pt x="285478" y="433164"/>
                </a:cubicBezTo>
                <a:cubicBezTo>
                  <a:pt x="831010" y="374136"/>
                  <a:pt x="1130903" y="254550"/>
                  <a:pt x="1721800" y="54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1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j-ea"/>
              <a:cs typeface="+mn-cs"/>
            </a:endParaRPr>
          </a:p>
        </p:txBody>
      </p:sp>
      <p:sp>
        <p:nvSpPr>
          <p:cNvPr id="35" name="Rounded Rectangle 1">
            <a:extLst>
              <a:ext uri="{FF2B5EF4-FFF2-40B4-BE49-F238E27FC236}">
                <a16:creationId xmlns:a16="http://schemas.microsoft.com/office/drawing/2014/main" id="{3F0DC897-9123-4250-B60D-2FB9199A4E41}"/>
              </a:ext>
            </a:extLst>
          </p:cNvPr>
          <p:cNvSpPr>
            <a:spLocks noChangeAspect="1"/>
          </p:cNvSpPr>
          <p:nvPr/>
        </p:nvSpPr>
        <p:spPr>
          <a:xfrm rot="2648398">
            <a:off x="6668710" y="1958106"/>
            <a:ext cx="253371" cy="648000"/>
          </a:xfrm>
          <a:custGeom>
            <a:avLst/>
            <a:gdLst/>
            <a:ahLst/>
            <a:cxnLst/>
            <a:rect l="l" t="t" r="r" b="b"/>
            <a:pathLst>
              <a:path w="1862952" h="4764557">
                <a:moveTo>
                  <a:pt x="289679" y="2004751"/>
                </a:moveTo>
                <a:cubicBezTo>
                  <a:pt x="458860" y="1838972"/>
                  <a:pt x="691283" y="1737733"/>
                  <a:pt x="946849" y="1740329"/>
                </a:cubicBezTo>
                <a:cubicBezTo>
                  <a:pt x="982916" y="1740695"/>
                  <a:pt x="1018481" y="1743119"/>
                  <a:pt x="1053366" y="1748014"/>
                </a:cubicBezTo>
                <a:cubicBezTo>
                  <a:pt x="1317748" y="1888655"/>
                  <a:pt x="1203170" y="2165630"/>
                  <a:pt x="978473" y="2204473"/>
                </a:cubicBezTo>
                <a:cubicBezTo>
                  <a:pt x="966642" y="2201190"/>
                  <a:pt x="954470" y="2200566"/>
                  <a:pt x="942176" y="2200441"/>
                </a:cubicBezTo>
                <a:cubicBezTo>
                  <a:pt x="697403" y="2197955"/>
                  <a:pt x="496962" y="2394367"/>
                  <a:pt x="494475" y="2639137"/>
                </a:cubicBezTo>
                <a:lnTo>
                  <a:pt x="482110" y="3856696"/>
                </a:lnTo>
                <a:cubicBezTo>
                  <a:pt x="479624" y="4101467"/>
                  <a:pt x="676035" y="4301910"/>
                  <a:pt x="920807" y="4304396"/>
                </a:cubicBezTo>
                <a:cubicBezTo>
                  <a:pt x="1043193" y="4305639"/>
                  <a:pt x="1154496" y="4257158"/>
                  <a:pt x="1235513" y="4177768"/>
                </a:cubicBezTo>
                <a:cubicBezTo>
                  <a:pt x="1316531" y="4098380"/>
                  <a:pt x="1367262" y="3988084"/>
                  <a:pt x="1368506" y="3865699"/>
                </a:cubicBezTo>
                <a:lnTo>
                  <a:pt x="1375662" y="3161156"/>
                </a:lnTo>
                <a:cubicBezTo>
                  <a:pt x="1504082" y="3167548"/>
                  <a:pt x="1792622" y="2981572"/>
                  <a:pt x="1861834" y="2783546"/>
                </a:cubicBezTo>
                <a:lnTo>
                  <a:pt x="1851019" y="3848423"/>
                </a:lnTo>
                <a:cubicBezTo>
                  <a:pt x="1848423" y="4103989"/>
                  <a:pt x="1742485" y="4334308"/>
                  <a:pt x="1573304" y="4500088"/>
                </a:cubicBezTo>
                <a:cubicBezTo>
                  <a:pt x="1404123" y="4665866"/>
                  <a:pt x="1171700" y="4767105"/>
                  <a:pt x="916134" y="4764509"/>
                </a:cubicBezTo>
                <a:cubicBezTo>
                  <a:pt x="405002" y="4759318"/>
                  <a:pt x="-5143" y="4340756"/>
                  <a:pt x="48" y="3829624"/>
                </a:cubicBezTo>
                <a:lnTo>
                  <a:pt x="11964" y="2656415"/>
                </a:lnTo>
                <a:cubicBezTo>
                  <a:pt x="14559" y="2400849"/>
                  <a:pt x="120498" y="2170529"/>
                  <a:pt x="289679" y="2004751"/>
                </a:cubicBezTo>
                <a:close/>
                <a:moveTo>
                  <a:pt x="282968" y="271082"/>
                </a:moveTo>
                <a:cubicBezTo>
                  <a:pt x="450457" y="103594"/>
                  <a:pt x="681840" y="0"/>
                  <a:pt x="937419" y="0"/>
                </a:cubicBezTo>
                <a:cubicBezTo>
                  <a:pt x="1448577" y="0"/>
                  <a:pt x="1862952" y="414375"/>
                  <a:pt x="1862952" y="925533"/>
                </a:cubicBezTo>
                <a:lnTo>
                  <a:pt x="1862952" y="2098803"/>
                </a:lnTo>
                <a:cubicBezTo>
                  <a:pt x="1862952" y="2609961"/>
                  <a:pt x="1448577" y="3024336"/>
                  <a:pt x="937419" y="3024336"/>
                </a:cubicBezTo>
                <a:cubicBezTo>
                  <a:pt x="901350" y="3024336"/>
                  <a:pt x="865762" y="3022273"/>
                  <a:pt x="830829" y="3017733"/>
                </a:cubicBezTo>
                <a:cubicBezTo>
                  <a:pt x="565032" y="2879784"/>
                  <a:pt x="676792" y="2601660"/>
                  <a:pt x="901083" y="2560538"/>
                </a:cubicBezTo>
                <a:cubicBezTo>
                  <a:pt x="912947" y="2563700"/>
                  <a:pt x="925124" y="2564200"/>
                  <a:pt x="937419" y="2564200"/>
                </a:cubicBezTo>
                <a:cubicBezTo>
                  <a:pt x="1182204" y="2564200"/>
                  <a:pt x="1380640" y="2365763"/>
                  <a:pt x="1380641" y="2120980"/>
                </a:cubicBezTo>
                <a:lnTo>
                  <a:pt x="1380640" y="903358"/>
                </a:lnTo>
                <a:cubicBezTo>
                  <a:pt x="1380640" y="658574"/>
                  <a:pt x="1182204" y="460137"/>
                  <a:pt x="937419" y="460137"/>
                </a:cubicBezTo>
                <a:cubicBezTo>
                  <a:pt x="815027" y="460137"/>
                  <a:pt x="704222" y="509746"/>
                  <a:pt x="624015" y="589954"/>
                </a:cubicBezTo>
                <a:cubicBezTo>
                  <a:pt x="543808" y="670161"/>
                  <a:pt x="494199" y="780966"/>
                  <a:pt x="494199" y="903358"/>
                </a:cubicBezTo>
                <a:lnTo>
                  <a:pt x="494198" y="1607937"/>
                </a:lnTo>
                <a:cubicBezTo>
                  <a:pt x="365720" y="1602850"/>
                  <a:pt x="79084" y="1791747"/>
                  <a:pt x="11886" y="1990465"/>
                </a:cubicBezTo>
                <a:lnTo>
                  <a:pt x="11886" y="925533"/>
                </a:lnTo>
                <a:cubicBezTo>
                  <a:pt x="11886" y="669954"/>
                  <a:pt x="115480" y="438571"/>
                  <a:pt x="282968" y="27108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1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j-ea"/>
              <a:cs typeface="+mn-cs"/>
            </a:endParaRPr>
          </a:p>
        </p:txBody>
      </p:sp>
      <p:sp>
        <p:nvSpPr>
          <p:cNvPr id="36" name="Rectangle 1">
            <a:extLst>
              <a:ext uri="{FF2B5EF4-FFF2-40B4-BE49-F238E27FC236}">
                <a16:creationId xmlns:a16="http://schemas.microsoft.com/office/drawing/2014/main" id="{D25514AF-69F0-4635-B5CC-CEC7CEBA2457}"/>
              </a:ext>
            </a:extLst>
          </p:cNvPr>
          <p:cNvSpPr>
            <a:spLocks noChangeAspect="1"/>
          </p:cNvSpPr>
          <p:nvPr/>
        </p:nvSpPr>
        <p:spPr>
          <a:xfrm>
            <a:off x="6515656" y="5315691"/>
            <a:ext cx="559474" cy="551206"/>
          </a:xfrm>
          <a:custGeom>
            <a:avLst/>
            <a:gdLst/>
            <a:ahLst/>
            <a:cxnLst/>
            <a:rect l="l" t="t" r="r" b="b"/>
            <a:pathLst>
              <a:path w="3994694" h="3935658">
                <a:moveTo>
                  <a:pt x="3059053" y="3287658"/>
                </a:moveTo>
                <a:lnTo>
                  <a:pt x="3994694" y="3287658"/>
                </a:lnTo>
                <a:lnTo>
                  <a:pt x="3994694" y="3935658"/>
                </a:lnTo>
                <a:lnTo>
                  <a:pt x="3059053" y="3935658"/>
                </a:lnTo>
                <a:close/>
                <a:moveTo>
                  <a:pt x="1259497" y="3287658"/>
                </a:moveTo>
                <a:lnTo>
                  <a:pt x="2915681" y="3287658"/>
                </a:lnTo>
                <a:lnTo>
                  <a:pt x="2915681" y="3935658"/>
                </a:lnTo>
                <a:lnTo>
                  <a:pt x="1259497" y="3935658"/>
                </a:lnTo>
                <a:close/>
                <a:moveTo>
                  <a:pt x="0" y="3287658"/>
                </a:moveTo>
                <a:lnTo>
                  <a:pt x="1116124" y="3287658"/>
                </a:lnTo>
                <a:lnTo>
                  <a:pt x="1116124" y="3935658"/>
                </a:lnTo>
                <a:lnTo>
                  <a:pt x="0" y="3935658"/>
                </a:lnTo>
                <a:close/>
                <a:moveTo>
                  <a:pt x="3886694" y="2470824"/>
                </a:moveTo>
                <a:lnTo>
                  <a:pt x="3994694" y="2470824"/>
                </a:lnTo>
                <a:lnTo>
                  <a:pt x="3994694" y="3118824"/>
                </a:lnTo>
                <a:lnTo>
                  <a:pt x="3886694" y="3118824"/>
                </a:lnTo>
                <a:close/>
                <a:moveTo>
                  <a:pt x="2123068" y="2470824"/>
                </a:moveTo>
                <a:lnTo>
                  <a:pt x="3779252" y="2470824"/>
                </a:lnTo>
                <a:lnTo>
                  <a:pt x="3779252" y="3118824"/>
                </a:lnTo>
                <a:lnTo>
                  <a:pt x="2123068" y="3118824"/>
                </a:lnTo>
                <a:close/>
                <a:moveTo>
                  <a:pt x="359442" y="2470824"/>
                </a:moveTo>
                <a:lnTo>
                  <a:pt x="2015626" y="2470824"/>
                </a:lnTo>
                <a:lnTo>
                  <a:pt x="2015626" y="3118824"/>
                </a:lnTo>
                <a:lnTo>
                  <a:pt x="359442" y="3118824"/>
                </a:lnTo>
                <a:close/>
                <a:moveTo>
                  <a:pt x="0" y="2470824"/>
                </a:moveTo>
                <a:lnTo>
                  <a:pt x="252000" y="2470824"/>
                </a:lnTo>
                <a:lnTo>
                  <a:pt x="252000" y="3118824"/>
                </a:lnTo>
                <a:lnTo>
                  <a:pt x="0" y="3118824"/>
                </a:lnTo>
                <a:close/>
                <a:moveTo>
                  <a:pt x="3059053" y="1635982"/>
                </a:moveTo>
                <a:lnTo>
                  <a:pt x="3994694" y="1635982"/>
                </a:lnTo>
                <a:lnTo>
                  <a:pt x="3994694" y="2283982"/>
                </a:lnTo>
                <a:lnTo>
                  <a:pt x="3059053" y="2283982"/>
                </a:lnTo>
                <a:close/>
                <a:moveTo>
                  <a:pt x="1259496" y="1635982"/>
                </a:moveTo>
                <a:lnTo>
                  <a:pt x="2915680" y="1635982"/>
                </a:lnTo>
                <a:lnTo>
                  <a:pt x="2915680" y="2283982"/>
                </a:lnTo>
                <a:lnTo>
                  <a:pt x="1259496" y="2283982"/>
                </a:lnTo>
                <a:close/>
                <a:moveTo>
                  <a:pt x="0" y="1635982"/>
                </a:moveTo>
                <a:lnTo>
                  <a:pt x="1116124" y="1635982"/>
                </a:lnTo>
                <a:lnTo>
                  <a:pt x="1116124" y="2283982"/>
                </a:lnTo>
                <a:lnTo>
                  <a:pt x="0" y="2283982"/>
                </a:lnTo>
                <a:close/>
                <a:moveTo>
                  <a:pt x="3886694" y="836400"/>
                </a:moveTo>
                <a:lnTo>
                  <a:pt x="3994694" y="836400"/>
                </a:lnTo>
                <a:lnTo>
                  <a:pt x="3994694" y="1484400"/>
                </a:lnTo>
                <a:lnTo>
                  <a:pt x="3886694" y="1484400"/>
                </a:lnTo>
                <a:close/>
                <a:moveTo>
                  <a:pt x="2123068" y="820634"/>
                </a:moveTo>
                <a:lnTo>
                  <a:pt x="3779252" y="820634"/>
                </a:lnTo>
                <a:lnTo>
                  <a:pt x="3779252" y="1468634"/>
                </a:lnTo>
                <a:lnTo>
                  <a:pt x="2123068" y="1468634"/>
                </a:lnTo>
                <a:close/>
                <a:moveTo>
                  <a:pt x="359442" y="820634"/>
                </a:moveTo>
                <a:lnTo>
                  <a:pt x="2015626" y="820634"/>
                </a:lnTo>
                <a:lnTo>
                  <a:pt x="2015626" y="1468634"/>
                </a:lnTo>
                <a:lnTo>
                  <a:pt x="359442" y="1468634"/>
                </a:lnTo>
                <a:close/>
                <a:moveTo>
                  <a:pt x="0" y="820634"/>
                </a:moveTo>
                <a:lnTo>
                  <a:pt x="252000" y="820634"/>
                </a:lnTo>
                <a:lnTo>
                  <a:pt x="252000" y="1468634"/>
                </a:lnTo>
                <a:lnTo>
                  <a:pt x="0" y="1468634"/>
                </a:lnTo>
                <a:close/>
                <a:moveTo>
                  <a:pt x="3059053" y="0"/>
                </a:moveTo>
                <a:lnTo>
                  <a:pt x="3994694" y="0"/>
                </a:lnTo>
                <a:lnTo>
                  <a:pt x="3994694" y="648000"/>
                </a:lnTo>
                <a:lnTo>
                  <a:pt x="3059053" y="648000"/>
                </a:lnTo>
                <a:close/>
                <a:moveTo>
                  <a:pt x="1259496" y="0"/>
                </a:moveTo>
                <a:lnTo>
                  <a:pt x="2915680" y="0"/>
                </a:lnTo>
                <a:lnTo>
                  <a:pt x="2915680" y="648000"/>
                </a:lnTo>
                <a:lnTo>
                  <a:pt x="1259496" y="648000"/>
                </a:lnTo>
                <a:close/>
                <a:moveTo>
                  <a:pt x="0" y="0"/>
                </a:moveTo>
                <a:lnTo>
                  <a:pt x="1116124" y="0"/>
                </a:lnTo>
                <a:lnTo>
                  <a:pt x="1116124" y="648000"/>
                </a:lnTo>
                <a:lnTo>
                  <a:pt x="0" y="64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1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j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9759445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graphicFrame>
        <p:nvGraphicFramePr>
          <p:cNvPr id="4" name="Chart 2">
            <a:extLst>
              <a:ext uri="{FF2B5EF4-FFF2-40B4-BE49-F238E27FC236}">
                <a16:creationId xmlns:a16="http://schemas.microsoft.com/office/drawing/2014/main" id="{543CE84E-3B53-4ADB-920A-787EF8F5A979}"/>
              </a:ext>
            </a:extLst>
          </p:cNvPr>
          <p:cNvGraphicFramePr/>
          <p:nvPr/>
        </p:nvGraphicFramePr>
        <p:xfrm>
          <a:off x="3988051" y="4013781"/>
          <a:ext cx="1414800" cy="127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Chart 2">
            <a:extLst>
              <a:ext uri="{FF2B5EF4-FFF2-40B4-BE49-F238E27FC236}">
                <a16:creationId xmlns:a16="http://schemas.microsoft.com/office/drawing/2014/main" id="{F4F61160-13D1-4F40-BC9C-9F473B3E2DF1}"/>
              </a:ext>
            </a:extLst>
          </p:cNvPr>
          <p:cNvGraphicFramePr/>
          <p:nvPr/>
        </p:nvGraphicFramePr>
        <p:xfrm>
          <a:off x="1341448" y="4013781"/>
          <a:ext cx="1414800" cy="127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6" name="Chart 2">
            <a:extLst>
              <a:ext uri="{FF2B5EF4-FFF2-40B4-BE49-F238E27FC236}">
                <a16:creationId xmlns:a16="http://schemas.microsoft.com/office/drawing/2014/main" id="{AA442DA7-A74A-455A-829E-295A458BE364}"/>
              </a:ext>
            </a:extLst>
          </p:cNvPr>
          <p:cNvGraphicFramePr/>
          <p:nvPr/>
        </p:nvGraphicFramePr>
        <p:xfrm>
          <a:off x="3988051" y="1736468"/>
          <a:ext cx="1414800" cy="127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7" name="Oval 6">
            <a:extLst>
              <a:ext uri="{FF2B5EF4-FFF2-40B4-BE49-F238E27FC236}">
                <a16:creationId xmlns:a16="http://schemas.microsoft.com/office/drawing/2014/main" id="{4A982A38-FF9E-4423-9BDF-F191FDA7C885}"/>
              </a:ext>
            </a:extLst>
          </p:cNvPr>
          <p:cNvSpPr/>
          <p:nvPr/>
        </p:nvSpPr>
        <p:spPr>
          <a:xfrm>
            <a:off x="1690236" y="4294704"/>
            <a:ext cx="717227" cy="717227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8" name="Donut 25">
            <a:extLst>
              <a:ext uri="{FF2B5EF4-FFF2-40B4-BE49-F238E27FC236}">
                <a16:creationId xmlns:a16="http://schemas.microsoft.com/office/drawing/2014/main" id="{C61F92FC-87AF-4786-86E8-485BFBA3784C}"/>
              </a:ext>
            </a:extLst>
          </p:cNvPr>
          <p:cNvSpPr/>
          <p:nvPr/>
        </p:nvSpPr>
        <p:spPr>
          <a:xfrm>
            <a:off x="2292734" y="4933756"/>
            <a:ext cx="264284" cy="264284"/>
          </a:xfrm>
          <a:prstGeom prst="donu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33ED055-F6D6-4107-9FC3-BB32002F2C3C}"/>
              </a:ext>
            </a:extLst>
          </p:cNvPr>
          <p:cNvSpPr/>
          <p:nvPr/>
        </p:nvSpPr>
        <p:spPr>
          <a:xfrm>
            <a:off x="4336382" y="4294704"/>
            <a:ext cx="717227" cy="717227"/>
          </a:xfrm>
          <a:prstGeom prst="ellipse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0" name="Donut 54">
            <a:extLst>
              <a:ext uri="{FF2B5EF4-FFF2-40B4-BE49-F238E27FC236}">
                <a16:creationId xmlns:a16="http://schemas.microsoft.com/office/drawing/2014/main" id="{6A5304EC-579A-4BDC-9561-2444BFDD3398}"/>
              </a:ext>
            </a:extLst>
          </p:cNvPr>
          <p:cNvSpPr/>
          <p:nvPr/>
        </p:nvSpPr>
        <p:spPr>
          <a:xfrm>
            <a:off x="3972899" y="4628540"/>
            <a:ext cx="264284" cy="252077"/>
          </a:xfrm>
          <a:prstGeom prst="donu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AD569F4-DEA1-4FFF-9394-BEA2A7F961DB}"/>
              </a:ext>
            </a:extLst>
          </p:cNvPr>
          <p:cNvSpPr/>
          <p:nvPr/>
        </p:nvSpPr>
        <p:spPr>
          <a:xfrm>
            <a:off x="4336382" y="2017391"/>
            <a:ext cx="717227" cy="717227"/>
          </a:xfrm>
          <a:prstGeom prst="ellipse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2" name="Donut 24">
            <a:extLst>
              <a:ext uri="{FF2B5EF4-FFF2-40B4-BE49-F238E27FC236}">
                <a16:creationId xmlns:a16="http://schemas.microsoft.com/office/drawing/2014/main" id="{55F2C16A-B249-4CB1-B5E5-B4437F67AC8C}"/>
              </a:ext>
            </a:extLst>
          </p:cNvPr>
          <p:cNvSpPr/>
          <p:nvPr/>
        </p:nvSpPr>
        <p:spPr>
          <a:xfrm>
            <a:off x="4225913" y="2695105"/>
            <a:ext cx="264284" cy="264284"/>
          </a:xfrm>
          <a:prstGeom prst="donu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457EC50D-5C73-4CA6-B097-6457FC46F1C7}"/>
              </a:ext>
            </a:extLst>
          </p:cNvPr>
          <p:cNvGraphicFramePr/>
          <p:nvPr/>
        </p:nvGraphicFramePr>
        <p:xfrm>
          <a:off x="1341448" y="1736468"/>
          <a:ext cx="1414800" cy="127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4" name="Oval 13">
            <a:extLst>
              <a:ext uri="{FF2B5EF4-FFF2-40B4-BE49-F238E27FC236}">
                <a16:creationId xmlns:a16="http://schemas.microsoft.com/office/drawing/2014/main" id="{F4BADB29-06B3-4D07-8A4E-1DF48FF6C8F4}"/>
              </a:ext>
            </a:extLst>
          </p:cNvPr>
          <p:cNvSpPr/>
          <p:nvPr/>
        </p:nvSpPr>
        <p:spPr>
          <a:xfrm>
            <a:off x="1690466" y="2017155"/>
            <a:ext cx="716764" cy="716627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5" name="Donut 23">
            <a:extLst>
              <a:ext uri="{FF2B5EF4-FFF2-40B4-BE49-F238E27FC236}">
                <a16:creationId xmlns:a16="http://schemas.microsoft.com/office/drawing/2014/main" id="{4A95F11D-2D95-49F6-857C-6E3D6801306A}"/>
              </a:ext>
            </a:extLst>
          </p:cNvPr>
          <p:cNvSpPr/>
          <p:nvPr/>
        </p:nvSpPr>
        <p:spPr>
          <a:xfrm>
            <a:off x="1402544" y="2531713"/>
            <a:ext cx="264113" cy="264063"/>
          </a:xfrm>
          <a:prstGeom prst="donu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751417B-6D12-48C5-B6D7-9484A6D59D7B}"/>
              </a:ext>
            </a:extLst>
          </p:cNvPr>
          <p:cNvGrpSpPr/>
          <p:nvPr/>
        </p:nvGrpSpPr>
        <p:grpSpPr>
          <a:xfrm>
            <a:off x="3560994" y="3157377"/>
            <a:ext cx="2268000" cy="757190"/>
            <a:chOff x="611560" y="2912718"/>
            <a:chExt cx="1766226" cy="757190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4B80260-3030-4951-B771-E168B132050A}"/>
                </a:ext>
              </a:extLst>
            </p:cNvPr>
            <p:cNvSpPr txBox="1"/>
            <p:nvPr/>
          </p:nvSpPr>
          <p:spPr>
            <a:xfrm>
              <a:off x="611560" y="2912718"/>
              <a:ext cx="1766226" cy="276999"/>
            </a:xfrm>
            <a:prstGeom prst="rect">
              <a:avLst/>
            </a:prstGeom>
            <a:noFill/>
            <a:ln w="25400">
              <a:solidFill>
                <a:schemeClr val="accent4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Your Text  Here</a:t>
              </a:r>
              <a:endPara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C651624-51BC-405A-A84A-A90A43E72FD1}"/>
                </a:ext>
              </a:extLst>
            </p:cNvPr>
            <p:cNvSpPr txBox="1"/>
            <p:nvPr/>
          </p:nvSpPr>
          <p:spPr>
            <a:xfrm>
              <a:off x="633929" y="3208243"/>
              <a:ext cx="17281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Easy to change colors, photos and Text.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833F43B-4A40-4327-9EF6-7A73C75C02BC}"/>
              </a:ext>
            </a:extLst>
          </p:cNvPr>
          <p:cNvGrpSpPr/>
          <p:nvPr/>
        </p:nvGrpSpPr>
        <p:grpSpPr>
          <a:xfrm>
            <a:off x="6481678" y="3952316"/>
            <a:ext cx="2296698" cy="638986"/>
            <a:chOff x="2079598" y="4324401"/>
            <a:chExt cx="3303211" cy="638986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A23BBDE-B0EA-46DA-8603-5B0F2D80EE51}"/>
                </a:ext>
              </a:extLst>
            </p:cNvPr>
            <p:cNvSpPr txBox="1"/>
            <p:nvPr/>
          </p:nvSpPr>
          <p:spPr>
            <a:xfrm>
              <a:off x="2098435" y="4501722"/>
              <a:ext cx="325572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Easy to change colors, photos and Text. 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CC863E6-CA87-426F-B7E1-D799E44BA0A7}"/>
                </a:ext>
              </a:extLst>
            </p:cNvPr>
            <p:cNvSpPr txBox="1"/>
            <p:nvPr/>
          </p:nvSpPr>
          <p:spPr>
            <a:xfrm>
              <a:off x="2079598" y="4324401"/>
              <a:ext cx="33032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Content  Here</a:t>
              </a:r>
              <a:endPara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3118F40-BFBB-4EFA-942E-31FA35E5AA6F}"/>
              </a:ext>
            </a:extLst>
          </p:cNvPr>
          <p:cNvGrpSpPr/>
          <p:nvPr/>
        </p:nvGrpSpPr>
        <p:grpSpPr>
          <a:xfrm>
            <a:off x="9060662" y="5439628"/>
            <a:ext cx="2296698" cy="638986"/>
            <a:chOff x="2079598" y="4324401"/>
            <a:chExt cx="3303211" cy="638986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28B1349-DA18-4725-A0A6-7322F1F8765F}"/>
                </a:ext>
              </a:extLst>
            </p:cNvPr>
            <p:cNvSpPr txBox="1"/>
            <p:nvPr/>
          </p:nvSpPr>
          <p:spPr>
            <a:xfrm>
              <a:off x="2098435" y="4501722"/>
              <a:ext cx="325572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Easy to change colors, photos and Text. 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68F91FD-0F65-4D7D-8552-5AB19A95EE2C}"/>
                </a:ext>
              </a:extLst>
            </p:cNvPr>
            <p:cNvSpPr txBox="1"/>
            <p:nvPr/>
          </p:nvSpPr>
          <p:spPr>
            <a:xfrm>
              <a:off x="2079598" y="4324401"/>
              <a:ext cx="33032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Content  Here</a:t>
              </a:r>
              <a:endPara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ABCE3891-AF04-47CA-88A9-632186DF19D5}"/>
              </a:ext>
            </a:extLst>
          </p:cNvPr>
          <p:cNvGrpSpPr/>
          <p:nvPr/>
        </p:nvGrpSpPr>
        <p:grpSpPr>
          <a:xfrm>
            <a:off x="6481678" y="5439628"/>
            <a:ext cx="2296698" cy="638986"/>
            <a:chOff x="2079598" y="4324401"/>
            <a:chExt cx="3303211" cy="638986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AF47E79-A079-42FE-8272-B8143CFF84AB}"/>
                </a:ext>
              </a:extLst>
            </p:cNvPr>
            <p:cNvSpPr txBox="1"/>
            <p:nvPr/>
          </p:nvSpPr>
          <p:spPr>
            <a:xfrm>
              <a:off x="2098435" y="4501722"/>
              <a:ext cx="325572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Easy to change colors, photos and Text. 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A43188B-5739-492A-A875-A06F1904E77E}"/>
                </a:ext>
              </a:extLst>
            </p:cNvPr>
            <p:cNvSpPr txBox="1"/>
            <p:nvPr/>
          </p:nvSpPr>
          <p:spPr>
            <a:xfrm>
              <a:off x="2079598" y="4324401"/>
              <a:ext cx="33032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Content  Here</a:t>
              </a:r>
              <a:endPara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CAACB0D-7695-47B9-AB00-4A110AA11C3B}"/>
              </a:ext>
            </a:extLst>
          </p:cNvPr>
          <p:cNvGrpSpPr/>
          <p:nvPr/>
        </p:nvGrpSpPr>
        <p:grpSpPr>
          <a:xfrm>
            <a:off x="9060662" y="3952316"/>
            <a:ext cx="2296698" cy="638986"/>
            <a:chOff x="2079598" y="4324401"/>
            <a:chExt cx="3303211" cy="638986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EFA0973-01F6-436E-B294-2E6FBFAF661C}"/>
                </a:ext>
              </a:extLst>
            </p:cNvPr>
            <p:cNvSpPr txBox="1"/>
            <p:nvPr/>
          </p:nvSpPr>
          <p:spPr>
            <a:xfrm>
              <a:off x="2098435" y="4501722"/>
              <a:ext cx="325572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Easy to change colors, photos and Text. 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CE3EBFA-4745-4952-A4A2-C00A46EFA030}"/>
                </a:ext>
              </a:extLst>
            </p:cNvPr>
            <p:cNvSpPr txBox="1"/>
            <p:nvPr/>
          </p:nvSpPr>
          <p:spPr>
            <a:xfrm>
              <a:off x="2079598" y="4324401"/>
              <a:ext cx="33032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Content  Here</a:t>
              </a:r>
              <a:endPara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288A69E5-1B44-48BA-BC8C-846BF883591F}"/>
              </a:ext>
            </a:extLst>
          </p:cNvPr>
          <p:cNvSpPr txBox="1"/>
          <p:nvPr/>
        </p:nvSpPr>
        <p:spPr>
          <a:xfrm>
            <a:off x="1661346" y="2145172"/>
            <a:ext cx="77500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55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%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0794C60-A77B-40C6-943D-A208FFC09438}"/>
              </a:ext>
            </a:extLst>
          </p:cNvPr>
          <p:cNvSpPr txBox="1"/>
          <p:nvPr/>
        </p:nvSpPr>
        <p:spPr>
          <a:xfrm>
            <a:off x="4307492" y="2145172"/>
            <a:ext cx="77500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60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%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5506F9A-CBC4-4A51-BED4-8CBAB9F199DC}"/>
              </a:ext>
            </a:extLst>
          </p:cNvPr>
          <p:cNvSpPr txBox="1"/>
          <p:nvPr/>
        </p:nvSpPr>
        <p:spPr>
          <a:xfrm>
            <a:off x="1661346" y="4422485"/>
            <a:ext cx="77500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35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%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50C6A38-AA78-48C9-9DAF-35EBE63C0B0F}"/>
              </a:ext>
            </a:extLst>
          </p:cNvPr>
          <p:cNvSpPr txBox="1"/>
          <p:nvPr/>
        </p:nvSpPr>
        <p:spPr>
          <a:xfrm>
            <a:off x="4307492" y="4422485"/>
            <a:ext cx="77500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70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%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050C510-5BD5-4C01-A460-A2F0748E181C}"/>
              </a:ext>
            </a:extLst>
          </p:cNvPr>
          <p:cNvGrpSpPr/>
          <p:nvPr/>
        </p:nvGrpSpPr>
        <p:grpSpPr>
          <a:xfrm>
            <a:off x="914848" y="3157377"/>
            <a:ext cx="2268000" cy="757190"/>
            <a:chOff x="611560" y="2912718"/>
            <a:chExt cx="1766226" cy="757190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3EAFC36-DC0F-4CF2-A185-E4962D3320E9}"/>
                </a:ext>
              </a:extLst>
            </p:cNvPr>
            <p:cNvSpPr txBox="1"/>
            <p:nvPr/>
          </p:nvSpPr>
          <p:spPr>
            <a:xfrm>
              <a:off x="611560" y="2912718"/>
              <a:ext cx="1766226" cy="276999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Your Text  Here</a:t>
              </a:r>
              <a:endPara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2E93B19-D54D-478B-BB1F-22B983D2118D}"/>
                </a:ext>
              </a:extLst>
            </p:cNvPr>
            <p:cNvSpPr txBox="1"/>
            <p:nvPr/>
          </p:nvSpPr>
          <p:spPr>
            <a:xfrm>
              <a:off x="633929" y="3208243"/>
              <a:ext cx="17281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Easy to change colors, photos and Text.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AB5385B-5743-4646-BF7C-F050F567884D}"/>
              </a:ext>
            </a:extLst>
          </p:cNvPr>
          <p:cNvGrpSpPr/>
          <p:nvPr/>
        </p:nvGrpSpPr>
        <p:grpSpPr>
          <a:xfrm>
            <a:off x="3560994" y="5427484"/>
            <a:ext cx="2268000" cy="757190"/>
            <a:chOff x="611560" y="2912718"/>
            <a:chExt cx="1766226" cy="757190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73DD0A2D-A435-4993-981B-D6C5C77F9937}"/>
                </a:ext>
              </a:extLst>
            </p:cNvPr>
            <p:cNvSpPr txBox="1"/>
            <p:nvPr/>
          </p:nvSpPr>
          <p:spPr>
            <a:xfrm>
              <a:off x="611560" y="2912718"/>
              <a:ext cx="1766226" cy="276999"/>
            </a:xfrm>
            <a:prstGeom prst="rect">
              <a:avLst/>
            </a:prstGeom>
            <a:noFill/>
            <a:ln w="25400">
              <a:solidFill>
                <a:schemeClr val="accent3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Your Text  Here</a:t>
              </a:r>
              <a:endPara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5A34C2F-CD55-4724-874F-5AF41F383181}"/>
                </a:ext>
              </a:extLst>
            </p:cNvPr>
            <p:cNvSpPr txBox="1"/>
            <p:nvPr/>
          </p:nvSpPr>
          <p:spPr>
            <a:xfrm>
              <a:off x="633929" y="3208243"/>
              <a:ext cx="17281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Easy to change colors, photos and Text.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E9832B15-4F19-4E9A-973E-286357C0B25D}"/>
              </a:ext>
            </a:extLst>
          </p:cNvPr>
          <p:cNvGrpSpPr/>
          <p:nvPr/>
        </p:nvGrpSpPr>
        <p:grpSpPr>
          <a:xfrm>
            <a:off x="914848" y="5427484"/>
            <a:ext cx="2268000" cy="757190"/>
            <a:chOff x="611560" y="2912718"/>
            <a:chExt cx="1766226" cy="757190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1104D003-78AB-44EB-8150-D0A2672093DB}"/>
                </a:ext>
              </a:extLst>
            </p:cNvPr>
            <p:cNvSpPr txBox="1"/>
            <p:nvPr/>
          </p:nvSpPr>
          <p:spPr>
            <a:xfrm>
              <a:off x="611560" y="2912718"/>
              <a:ext cx="1766226" cy="276999"/>
            </a:xfrm>
            <a:prstGeom prst="rect">
              <a:avLst/>
            </a:prstGeom>
            <a:noFill/>
            <a:ln w="25400">
              <a:solidFill>
                <a:schemeClr val="accent2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Your Text  Here</a:t>
              </a:r>
              <a:endPara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E1CD4D9-3B0B-4BBC-AEC7-53ADB443689D}"/>
                </a:ext>
              </a:extLst>
            </p:cNvPr>
            <p:cNvSpPr txBox="1"/>
            <p:nvPr/>
          </p:nvSpPr>
          <p:spPr>
            <a:xfrm>
              <a:off x="633929" y="3208243"/>
              <a:ext cx="17281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Easy to change colors, photos and Text.</a:t>
              </a:r>
            </a:p>
          </p:txBody>
        </p:sp>
      </p:grpSp>
      <p:grpSp>
        <p:nvGrpSpPr>
          <p:cNvPr id="44" name="그룹 22">
            <a:extLst>
              <a:ext uri="{FF2B5EF4-FFF2-40B4-BE49-F238E27FC236}">
                <a16:creationId xmlns:a16="http://schemas.microsoft.com/office/drawing/2014/main" id="{B34CD946-80DE-4708-BA2D-039F285B1B91}"/>
              </a:ext>
            </a:extLst>
          </p:cNvPr>
          <p:cNvGrpSpPr/>
          <p:nvPr/>
        </p:nvGrpSpPr>
        <p:grpSpPr>
          <a:xfrm>
            <a:off x="6481678" y="1592885"/>
            <a:ext cx="4875683" cy="1600337"/>
            <a:chOff x="6481678" y="1659558"/>
            <a:chExt cx="3815976" cy="1600337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78652EA5-95E0-4DBB-AAFB-C52CF63DEB1B}"/>
                </a:ext>
              </a:extLst>
            </p:cNvPr>
            <p:cNvSpPr txBox="1"/>
            <p:nvPr/>
          </p:nvSpPr>
          <p:spPr>
            <a:xfrm>
              <a:off x="6481678" y="2059566"/>
              <a:ext cx="381597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Easy to change colors, photos and Text. Get a modern PowerPoint  Presentation that is beautifully designed. I hope and I believe that this Template will your Time, Money and Reputation.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You can simply impress your audience and add a unique zing and appeal to your Presentations.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F76F5725-4A52-4DBA-A916-470BD8E42897}"/>
                </a:ext>
              </a:extLst>
            </p:cNvPr>
            <p:cNvSpPr txBox="1"/>
            <p:nvPr/>
          </p:nvSpPr>
          <p:spPr>
            <a:xfrm>
              <a:off x="6481678" y="1659558"/>
              <a:ext cx="38159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Your Text Here</a:t>
              </a:r>
              <a:endPara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</p:grpSp>
      <p:sp>
        <p:nvSpPr>
          <p:cNvPr id="47" name="Round Same Side Corner Rectangle 36">
            <a:extLst>
              <a:ext uri="{FF2B5EF4-FFF2-40B4-BE49-F238E27FC236}">
                <a16:creationId xmlns:a16="http://schemas.microsoft.com/office/drawing/2014/main" id="{27794BE1-B708-47F6-B0C0-499C352F66F6}"/>
              </a:ext>
            </a:extLst>
          </p:cNvPr>
          <p:cNvSpPr/>
          <p:nvPr/>
        </p:nvSpPr>
        <p:spPr>
          <a:xfrm>
            <a:off x="10041789" y="5009624"/>
            <a:ext cx="327620" cy="259022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48" name="Rectangle 9">
            <a:extLst>
              <a:ext uri="{FF2B5EF4-FFF2-40B4-BE49-F238E27FC236}">
                <a16:creationId xmlns:a16="http://schemas.microsoft.com/office/drawing/2014/main" id="{008315A8-9078-4DD0-B2EB-B5CEAD2962E9}"/>
              </a:ext>
            </a:extLst>
          </p:cNvPr>
          <p:cNvSpPr/>
          <p:nvPr/>
        </p:nvSpPr>
        <p:spPr>
          <a:xfrm>
            <a:off x="7460236" y="3480865"/>
            <a:ext cx="332759" cy="311492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49" name="Rounded Rectangle 27">
            <a:extLst>
              <a:ext uri="{FF2B5EF4-FFF2-40B4-BE49-F238E27FC236}">
                <a16:creationId xmlns:a16="http://schemas.microsoft.com/office/drawing/2014/main" id="{69239F1F-B79F-42F7-9D12-3ABCC132AACA}"/>
              </a:ext>
            </a:extLst>
          </p:cNvPr>
          <p:cNvSpPr/>
          <p:nvPr/>
        </p:nvSpPr>
        <p:spPr>
          <a:xfrm>
            <a:off x="10030669" y="3452900"/>
            <a:ext cx="349863" cy="268742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50" name="Rounded Rectangle 5">
            <a:extLst>
              <a:ext uri="{FF2B5EF4-FFF2-40B4-BE49-F238E27FC236}">
                <a16:creationId xmlns:a16="http://schemas.microsoft.com/office/drawing/2014/main" id="{C797EC29-39A4-46DD-8582-689201F402A5}"/>
              </a:ext>
            </a:extLst>
          </p:cNvPr>
          <p:cNvSpPr/>
          <p:nvPr/>
        </p:nvSpPr>
        <p:spPr>
          <a:xfrm flipH="1">
            <a:off x="7430774" y="4977578"/>
            <a:ext cx="391682" cy="323114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8219370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1F20F7B9-E57F-4B11-830C-DCB42CCB5C8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19125" y="339725"/>
            <a:ext cx="11572875" cy="7239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CB2F63-9413-4A6D-AAE2-7A8CE34E4102}"/>
              </a:ext>
            </a:extLst>
          </p:cNvPr>
          <p:cNvSpPr txBox="1"/>
          <p:nvPr/>
        </p:nvSpPr>
        <p:spPr>
          <a:xfrm>
            <a:off x="358685" y="351598"/>
            <a:ext cx="5737315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Infographic Style</a:t>
            </a:r>
            <a:endParaRPr kumimoji="0" lang="ko-KR" altLang="en-US" sz="5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D1882C-4478-45AD-B476-7DAC35260FC9}"/>
              </a:ext>
            </a:extLst>
          </p:cNvPr>
          <p:cNvSpPr txBox="1"/>
          <p:nvPr/>
        </p:nvSpPr>
        <p:spPr>
          <a:xfrm>
            <a:off x="352890" y="1231642"/>
            <a:ext cx="57113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Get a modern PowerPoint  Presentation that is beautifully designed.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FZShuTi" pitchFamily="2" charset="-122"/>
                <a:cs typeface="Arial" pitchFamily="34" charset="0"/>
              </a:rPr>
              <a:t>I hope and I believe that this Template will your Time.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C5B7F9-7CB0-404E-83C6-5B343B94B7B8}"/>
              </a:ext>
            </a:extLst>
          </p:cNvPr>
          <p:cNvSpPr txBox="1"/>
          <p:nvPr/>
        </p:nvSpPr>
        <p:spPr>
          <a:xfrm>
            <a:off x="571006" y="2238365"/>
            <a:ext cx="1768388" cy="11079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600" b="1" i="0" u="none" strike="noStrike" kern="1200" cap="none" spc="0" normalizeH="0" baseline="0" noProof="0" dirty="0">
                <a:ln>
                  <a:noFill/>
                </a:ln>
                <a:solidFill>
                  <a:srgbClr val="33E97C"/>
                </a:solidFill>
                <a:effectLst/>
                <a:uLnTx/>
                <a:uFillTx/>
                <a:latin typeface="Arial"/>
                <a:cs typeface="Arial" pitchFamily="34" charset="0"/>
              </a:rPr>
              <a:t>80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33E97C"/>
                </a:solidFill>
                <a:effectLst/>
                <a:uLnTx/>
                <a:uFillTx/>
                <a:latin typeface="Arial"/>
                <a:cs typeface="Arial" pitchFamily="34" charset="0"/>
              </a:rPr>
              <a:t>%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33E97C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9445C3B-40D8-428F-98F9-272DE67A7A00}"/>
              </a:ext>
            </a:extLst>
          </p:cNvPr>
          <p:cNvGrpSpPr/>
          <p:nvPr/>
        </p:nvGrpSpPr>
        <p:grpSpPr>
          <a:xfrm>
            <a:off x="592428" y="3569350"/>
            <a:ext cx="3312368" cy="1477328"/>
            <a:chOff x="5375474" y="2822446"/>
            <a:chExt cx="3312368" cy="1477328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FE349FA-AFB2-46F8-9769-4274940ADAEA}"/>
                </a:ext>
              </a:extLst>
            </p:cNvPr>
            <p:cNvSpPr txBox="1"/>
            <p:nvPr/>
          </p:nvSpPr>
          <p:spPr>
            <a:xfrm>
              <a:off x="5375474" y="3099445"/>
              <a:ext cx="331236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Get a modern PowerPoint  Presentation that is beautifully designed. I hope and I believe that this Template will your Time, Money and Reputation. Easy to change colors, photos and Text. Get a modern PowerPoint  Presentation that is beautifully designed. 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104B93C-C130-4287-8763-3E38A25B398A}"/>
                </a:ext>
              </a:extLst>
            </p:cNvPr>
            <p:cNvSpPr txBox="1"/>
            <p:nvPr/>
          </p:nvSpPr>
          <p:spPr>
            <a:xfrm>
              <a:off x="5375474" y="2822446"/>
              <a:ext cx="331236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Your</a:t>
              </a:r>
              <a:r>
                <a:rPr kumimoji="0" lang="ko-KR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 </a:t>
              </a:r>
              <a:r>
                <a:rPr kumimoji="0" lang="en-US" altLang="ko-KR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Content Here</a:t>
              </a:r>
              <a:endPara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BA56171D-531E-4050-836C-1412A625DF8F}"/>
              </a:ext>
            </a:extLst>
          </p:cNvPr>
          <p:cNvSpPr txBox="1"/>
          <p:nvPr/>
        </p:nvSpPr>
        <p:spPr>
          <a:xfrm>
            <a:off x="2330819" y="2731662"/>
            <a:ext cx="13365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srgbClr val="F2AC30"/>
                </a:solidFill>
                <a:effectLst/>
                <a:uLnTx/>
                <a:uFillTx/>
                <a:latin typeface="Arial"/>
                <a:cs typeface="Arial" pitchFamily="34" charset="0"/>
              </a:rPr>
              <a:t>Text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F2AC30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154787A-1B7A-4678-B097-6102283F9FE1}"/>
              </a:ext>
            </a:extLst>
          </p:cNvPr>
          <p:cNvSpPr txBox="1"/>
          <p:nvPr/>
        </p:nvSpPr>
        <p:spPr>
          <a:xfrm>
            <a:off x="592428" y="5583072"/>
            <a:ext cx="3204748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2FC5FA"/>
                </a:solidFill>
                <a:effectLst/>
                <a:uLnTx/>
                <a:uFillTx/>
                <a:latin typeface="Arial"/>
                <a:cs typeface="Arial" pitchFamily="34" charset="0"/>
              </a:rPr>
              <a:t>ALLPPT Layout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2FC5FA"/>
                </a:solidFill>
                <a:effectLst/>
                <a:uLnTx/>
                <a:uFillTx/>
                <a:latin typeface="Arial"/>
                <a:cs typeface="Arial" pitchFamily="34" charset="0"/>
              </a:rPr>
              <a:t>Clean Text Slide for your Presentation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2FC5FA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sp>
        <p:nvSpPr>
          <p:cNvPr id="17" name="Parallelogram 16">
            <a:extLst>
              <a:ext uri="{FF2B5EF4-FFF2-40B4-BE49-F238E27FC236}">
                <a16:creationId xmlns:a16="http://schemas.microsoft.com/office/drawing/2014/main" id="{32C0DA5B-D010-44B5-8DEB-E3CBB8EA65E4}"/>
              </a:ext>
            </a:extLst>
          </p:cNvPr>
          <p:cNvSpPr/>
          <p:nvPr/>
        </p:nvSpPr>
        <p:spPr>
          <a:xfrm>
            <a:off x="4768407" y="0"/>
            <a:ext cx="3204747" cy="6858000"/>
          </a:xfrm>
          <a:prstGeom prst="parallelogram">
            <a:avLst>
              <a:gd name="adj" fmla="val 9490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6BE29A59-D8D3-439C-966B-AAB18686477F}"/>
              </a:ext>
            </a:extLst>
          </p:cNvPr>
          <p:cNvSpPr/>
          <p:nvPr/>
        </p:nvSpPr>
        <p:spPr>
          <a:xfrm>
            <a:off x="4450898" y="2897188"/>
            <a:ext cx="1919882" cy="3960812"/>
          </a:xfrm>
          <a:custGeom>
            <a:avLst/>
            <a:gdLst>
              <a:gd name="connsiteX0" fmla="*/ 1756568 w 1919882"/>
              <a:gd name="connsiteY0" fmla="*/ 0 h 3960812"/>
              <a:gd name="connsiteX1" fmla="*/ 1919882 w 1919882"/>
              <a:gd name="connsiteY1" fmla="*/ 0 h 3960812"/>
              <a:gd name="connsiteX2" fmla="*/ 163314 w 1919882"/>
              <a:gd name="connsiteY2" fmla="*/ 3960812 h 3960812"/>
              <a:gd name="connsiteX3" fmla="*/ 0 w 1919882"/>
              <a:gd name="connsiteY3" fmla="*/ 3960812 h 3960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19882" h="3960812">
                <a:moveTo>
                  <a:pt x="1756568" y="0"/>
                </a:moveTo>
                <a:lnTo>
                  <a:pt x="1919882" y="0"/>
                </a:lnTo>
                <a:lnTo>
                  <a:pt x="163314" y="3960812"/>
                </a:lnTo>
                <a:lnTo>
                  <a:pt x="0" y="396081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33E97C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DD78D607-5EEA-497A-A08F-347596FDCCFA}"/>
              </a:ext>
            </a:extLst>
          </p:cNvPr>
          <p:cNvSpPr/>
          <p:nvPr/>
        </p:nvSpPr>
        <p:spPr>
          <a:xfrm>
            <a:off x="5101051" y="4730752"/>
            <a:ext cx="1106721" cy="2127249"/>
          </a:xfrm>
          <a:custGeom>
            <a:avLst/>
            <a:gdLst>
              <a:gd name="connsiteX0" fmla="*/ 943407 w 1106721"/>
              <a:gd name="connsiteY0" fmla="*/ 0 h 2127249"/>
              <a:gd name="connsiteX1" fmla="*/ 1106721 w 1106721"/>
              <a:gd name="connsiteY1" fmla="*/ 0 h 2127249"/>
              <a:gd name="connsiteX2" fmla="*/ 163314 w 1106721"/>
              <a:gd name="connsiteY2" fmla="*/ 2127249 h 2127249"/>
              <a:gd name="connsiteX3" fmla="*/ 0 w 1106721"/>
              <a:gd name="connsiteY3" fmla="*/ 2127249 h 2127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06721" h="2127249">
                <a:moveTo>
                  <a:pt x="943407" y="0"/>
                </a:moveTo>
                <a:lnTo>
                  <a:pt x="1106721" y="0"/>
                </a:lnTo>
                <a:lnTo>
                  <a:pt x="163314" y="2127249"/>
                </a:lnTo>
                <a:lnTo>
                  <a:pt x="0" y="212724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33E97C"/>
              </a:solidFill>
              <a:effectLst/>
              <a:uLnTx/>
              <a:uFillTx/>
              <a:latin typeface="Arial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3050391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ight Arrow Callout 6">
            <a:extLst>
              <a:ext uri="{FF2B5EF4-FFF2-40B4-BE49-F238E27FC236}">
                <a16:creationId xmlns:a16="http://schemas.microsoft.com/office/drawing/2014/main" id="{1CD13D57-A2C1-4A84-A21E-C09C08D99B37}"/>
              </a:ext>
            </a:extLst>
          </p:cNvPr>
          <p:cNvSpPr/>
          <p:nvPr/>
        </p:nvSpPr>
        <p:spPr>
          <a:xfrm>
            <a:off x="3608245" y="3208177"/>
            <a:ext cx="2414701" cy="1539163"/>
          </a:xfrm>
          <a:prstGeom prst="rightArrowCallout">
            <a:avLst>
              <a:gd name="adj1" fmla="val 14888"/>
              <a:gd name="adj2" fmla="val 16784"/>
              <a:gd name="adj3" fmla="val 25000"/>
              <a:gd name="adj4" fmla="val 6381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F7B861C-3A09-4FFA-9013-10AF09DA0C07}"/>
              </a:ext>
            </a:extLst>
          </p:cNvPr>
          <p:cNvGrpSpPr/>
          <p:nvPr/>
        </p:nvGrpSpPr>
        <p:grpSpPr>
          <a:xfrm>
            <a:off x="937678" y="3212052"/>
            <a:ext cx="2414701" cy="1539163"/>
            <a:chOff x="683568" y="3068712"/>
            <a:chExt cx="2485320" cy="1584176"/>
          </a:xfrm>
        </p:grpSpPr>
        <p:sp>
          <p:nvSpPr>
            <p:cNvPr id="4" name="Right Arrow Callout 6">
              <a:extLst>
                <a:ext uri="{FF2B5EF4-FFF2-40B4-BE49-F238E27FC236}">
                  <a16:creationId xmlns:a16="http://schemas.microsoft.com/office/drawing/2014/main" id="{93C265B7-DEFE-4DFB-AAE2-B7A8F333FF1E}"/>
                </a:ext>
              </a:extLst>
            </p:cNvPr>
            <p:cNvSpPr/>
            <p:nvPr/>
          </p:nvSpPr>
          <p:spPr>
            <a:xfrm>
              <a:off x="683568" y="3068712"/>
              <a:ext cx="2485320" cy="1584176"/>
            </a:xfrm>
            <a:prstGeom prst="rightArrowCallout">
              <a:avLst>
                <a:gd name="adj1" fmla="val 14888"/>
                <a:gd name="adj2" fmla="val 16784"/>
                <a:gd name="adj3" fmla="val 25000"/>
                <a:gd name="adj4" fmla="val 63815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AA63E01-8DD0-4493-A001-3B0ECE9AA358}"/>
                </a:ext>
              </a:extLst>
            </p:cNvPr>
            <p:cNvSpPr/>
            <p:nvPr/>
          </p:nvSpPr>
          <p:spPr>
            <a:xfrm>
              <a:off x="782419" y="3178508"/>
              <a:ext cx="1368000" cy="1368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67292D0F-794D-4163-AF0D-46A0DBBB63E9}"/>
              </a:ext>
            </a:extLst>
          </p:cNvPr>
          <p:cNvSpPr/>
          <p:nvPr/>
        </p:nvSpPr>
        <p:spPr>
          <a:xfrm>
            <a:off x="3709553" y="3314856"/>
            <a:ext cx="1329129" cy="132912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9" name="Bent-Up Arrow 11">
            <a:extLst>
              <a:ext uri="{FF2B5EF4-FFF2-40B4-BE49-F238E27FC236}">
                <a16:creationId xmlns:a16="http://schemas.microsoft.com/office/drawing/2014/main" id="{A75078E5-7ACD-4E0B-BDAF-DB4728F913A8}"/>
              </a:ext>
            </a:extLst>
          </p:cNvPr>
          <p:cNvSpPr/>
          <p:nvPr/>
        </p:nvSpPr>
        <p:spPr>
          <a:xfrm rot="16200000" flipV="1">
            <a:off x="4581074" y="1780828"/>
            <a:ext cx="1078952" cy="1804791"/>
          </a:xfrm>
          <a:prstGeom prst="bentUpArrow">
            <a:avLst>
              <a:gd name="adj1" fmla="val 22367"/>
              <a:gd name="adj2" fmla="val 25868"/>
              <a:gd name="adj3" fmla="val 36378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25700DC-99B9-444D-ACBD-8E06552AF2E7}"/>
              </a:ext>
            </a:extLst>
          </p:cNvPr>
          <p:cNvGrpSpPr/>
          <p:nvPr/>
        </p:nvGrpSpPr>
        <p:grpSpPr>
          <a:xfrm>
            <a:off x="6718271" y="3348110"/>
            <a:ext cx="1224260" cy="1224260"/>
            <a:chOff x="6732240" y="3044790"/>
            <a:chExt cx="1584000" cy="15840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8724066-FEF7-4A46-A70A-B350A577178E}"/>
                </a:ext>
              </a:extLst>
            </p:cNvPr>
            <p:cNvSpPr/>
            <p:nvPr/>
          </p:nvSpPr>
          <p:spPr>
            <a:xfrm>
              <a:off x="6732240" y="3044790"/>
              <a:ext cx="1584000" cy="1584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FE5F7A9-6BD6-40C8-85E5-3A7DE4361B0E}"/>
                </a:ext>
              </a:extLst>
            </p:cNvPr>
            <p:cNvSpPr/>
            <p:nvPr/>
          </p:nvSpPr>
          <p:spPr>
            <a:xfrm>
              <a:off x="6840240" y="3152790"/>
              <a:ext cx="1368000" cy="1368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F1F7C83-BFC2-4F98-A93C-8A11E189CDAE}"/>
              </a:ext>
            </a:extLst>
          </p:cNvPr>
          <p:cNvGrpSpPr/>
          <p:nvPr/>
        </p:nvGrpSpPr>
        <p:grpSpPr>
          <a:xfrm>
            <a:off x="6106141" y="1852275"/>
            <a:ext cx="1224260" cy="1224260"/>
            <a:chOff x="6732240" y="3044790"/>
            <a:chExt cx="1584000" cy="1584000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E9C257F-C247-4582-8E47-CF7EDB8E67CA}"/>
                </a:ext>
              </a:extLst>
            </p:cNvPr>
            <p:cNvSpPr/>
            <p:nvPr/>
          </p:nvSpPr>
          <p:spPr>
            <a:xfrm>
              <a:off x="6732240" y="3044790"/>
              <a:ext cx="1584000" cy="1584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9429BD0-8BC6-4BF2-85C2-D01936A76826}"/>
                </a:ext>
              </a:extLst>
            </p:cNvPr>
            <p:cNvSpPr/>
            <p:nvPr/>
          </p:nvSpPr>
          <p:spPr>
            <a:xfrm>
              <a:off x="6840240" y="3152790"/>
              <a:ext cx="1368000" cy="1368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D0B2202-F96E-451B-9C77-6E1C9108473A}"/>
              </a:ext>
            </a:extLst>
          </p:cNvPr>
          <p:cNvGrpSpPr/>
          <p:nvPr/>
        </p:nvGrpSpPr>
        <p:grpSpPr>
          <a:xfrm>
            <a:off x="6106141" y="4843945"/>
            <a:ext cx="1224260" cy="1224260"/>
            <a:chOff x="6732240" y="3044790"/>
            <a:chExt cx="1584000" cy="1584000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200EA434-712F-4F80-B906-F4AC38ECF465}"/>
                </a:ext>
              </a:extLst>
            </p:cNvPr>
            <p:cNvSpPr/>
            <p:nvPr/>
          </p:nvSpPr>
          <p:spPr>
            <a:xfrm>
              <a:off x="6732240" y="3044790"/>
              <a:ext cx="1584000" cy="1584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14D0F85-83F7-499D-B1CE-89BBE60EAD54}"/>
                </a:ext>
              </a:extLst>
            </p:cNvPr>
            <p:cNvSpPr/>
            <p:nvPr/>
          </p:nvSpPr>
          <p:spPr>
            <a:xfrm>
              <a:off x="6840240" y="3152790"/>
              <a:ext cx="1368000" cy="1368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6D9F074-2AD1-4457-A911-DD8FE839AC25}"/>
              </a:ext>
            </a:extLst>
          </p:cNvPr>
          <p:cNvGrpSpPr/>
          <p:nvPr/>
        </p:nvGrpSpPr>
        <p:grpSpPr>
          <a:xfrm>
            <a:off x="1167406" y="3923220"/>
            <a:ext cx="1080070" cy="672483"/>
            <a:chOff x="3233964" y="1954419"/>
            <a:chExt cx="1410044" cy="692150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99C9D0A-7EAA-4546-901B-01F2E5E4F56F}"/>
                </a:ext>
              </a:extLst>
            </p:cNvPr>
            <p:cNvSpPr txBox="1"/>
            <p:nvPr/>
          </p:nvSpPr>
          <p:spPr>
            <a:xfrm>
              <a:off x="3233964" y="1954419"/>
              <a:ext cx="1400519" cy="3167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Add Text</a:t>
              </a:r>
              <a:endPara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7D9B300-8BC4-4137-A6A6-E8071BE829DE}"/>
                </a:ext>
              </a:extLst>
            </p:cNvPr>
            <p:cNvSpPr txBox="1"/>
            <p:nvPr/>
          </p:nvSpPr>
          <p:spPr>
            <a:xfrm>
              <a:off x="3243489" y="2171403"/>
              <a:ext cx="1400519" cy="4751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Simple PowerPoint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DBFC598-525E-4C84-91FB-CE9F2B67259A}"/>
              </a:ext>
            </a:extLst>
          </p:cNvPr>
          <p:cNvGrpSpPr/>
          <p:nvPr/>
        </p:nvGrpSpPr>
        <p:grpSpPr>
          <a:xfrm>
            <a:off x="3859986" y="3923220"/>
            <a:ext cx="1080070" cy="672483"/>
            <a:chOff x="3233964" y="1954419"/>
            <a:chExt cx="1410044" cy="692150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7C35A52-8C6D-47A3-91D7-0CD0EAEE6F7B}"/>
                </a:ext>
              </a:extLst>
            </p:cNvPr>
            <p:cNvSpPr txBox="1"/>
            <p:nvPr/>
          </p:nvSpPr>
          <p:spPr>
            <a:xfrm>
              <a:off x="3233964" y="1954419"/>
              <a:ext cx="1400519" cy="3167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Add Text</a:t>
              </a:r>
              <a:endPara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6C11DAB-8C67-457D-B898-8B93A06D7FC2}"/>
                </a:ext>
              </a:extLst>
            </p:cNvPr>
            <p:cNvSpPr txBox="1"/>
            <p:nvPr/>
          </p:nvSpPr>
          <p:spPr>
            <a:xfrm>
              <a:off x="3243489" y="2171403"/>
              <a:ext cx="1400519" cy="4751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Simple PowerPoint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127C5105-7331-46D0-A239-632F773A08C4}"/>
              </a:ext>
            </a:extLst>
          </p:cNvPr>
          <p:cNvSpPr txBox="1"/>
          <p:nvPr/>
        </p:nvSpPr>
        <p:spPr>
          <a:xfrm>
            <a:off x="6181884" y="2565012"/>
            <a:ext cx="10727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Add Text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96D9ACB-32E0-469A-AECA-DCDDCC735798}"/>
              </a:ext>
            </a:extLst>
          </p:cNvPr>
          <p:cNvSpPr txBox="1"/>
          <p:nvPr/>
        </p:nvSpPr>
        <p:spPr>
          <a:xfrm>
            <a:off x="6794014" y="4078362"/>
            <a:ext cx="10727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Add Text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A23C273-E8DE-4F36-9CBB-FDD2749FA2DF}"/>
              </a:ext>
            </a:extLst>
          </p:cNvPr>
          <p:cNvSpPr txBox="1"/>
          <p:nvPr/>
        </p:nvSpPr>
        <p:spPr>
          <a:xfrm>
            <a:off x="6189614" y="5597502"/>
            <a:ext cx="10727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Add Text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1CECEDA-A60D-4D77-BF11-331E468E1B58}"/>
              </a:ext>
            </a:extLst>
          </p:cNvPr>
          <p:cNvGrpSpPr/>
          <p:nvPr/>
        </p:nvGrpSpPr>
        <p:grpSpPr>
          <a:xfrm>
            <a:off x="8064163" y="3504512"/>
            <a:ext cx="3118180" cy="915460"/>
            <a:chOff x="6210994" y="1433695"/>
            <a:chExt cx="1012963" cy="670326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BBC005F-E702-4543-A2D4-A1109613A301}"/>
                </a:ext>
              </a:extLst>
            </p:cNvPr>
            <p:cNvSpPr txBox="1"/>
            <p:nvPr/>
          </p:nvSpPr>
          <p:spPr>
            <a:xfrm>
              <a:off x="6210999" y="1433695"/>
              <a:ext cx="1012958" cy="2028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Text  Here</a:t>
              </a:r>
              <a:endPara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23CFCD8-B3A0-4986-A6F1-FF6EEAE7C5DA}"/>
                </a:ext>
              </a:extLst>
            </p:cNvPr>
            <p:cNvSpPr txBox="1"/>
            <p:nvPr/>
          </p:nvSpPr>
          <p:spPr>
            <a:xfrm>
              <a:off x="6210994" y="1630759"/>
              <a:ext cx="1012957" cy="4732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Get a modern PowerPoint  Presentation that is beautifully designed. Easy to change colors, photos and Text.   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BF8D0649-2D1A-45C9-AB3F-D95AE16B3588}"/>
              </a:ext>
            </a:extLst>
          </p:cNvPr>
          <p:cNvGrpSpPr/>
          <p:nvPr/>
        </p:nvGrpSpPr>
        <p:grpSpPr>
          <a:xfrm>
            <a:off x="7462170" y="4995194"/>
            <a:ext cx="3729956" cy="915460"/>
            <a:chOff x="6210996" y="1433695"/>
            <a:chExt cx="1493001" cy="670326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3818213-5D61-4F29-B1D1-290FF73ECEDA}"/>
                </a:ext>
              </a:extLst>
            </p:cNvPr>
            <p:cNvSpPr txBox="1"/>
            <p:nvPr/>
          </p:nvSpPr>
          <p:spPr>
            <a:xfrm>
              <a:off x="6210999" y="1433695"/>
              <a:ext cx="1492998" cy="2028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Your Text  Here</a:t>
              </a:r>
              <a:endPara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4C88FC4-D3DD-4DDB-A7BF-E55883562A9C}"/>
                </a:ext>
              </a:extLst>
            </p:cNvPr>
            <p:cNvSpPr txBox="1"/>
            <p:nvPr/>
          </p:nvSpPr>
          <p:spPr>
            <a:xfrm>
              <a:off x="6210996" y="1630759"/>
              <a:ext cx="1492998" cy="4732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Get a modern PowerPoint  Presentation that is beautifully designed. Easy to change colors, photos and Text.  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841F2B3A-2E85-4476-A13A-A16D7293579E}"/>
              </a:ext>
            </a:extLst>
          </p:cNvPr>
          <p:cNvGrpSpPr/>
          <p:nvPr/>
        </p:nvGrpSpPr>
        <p:grpSpPr>
          <a:xfrm>
            <a:off x="7452394" y="2013828"/>
            <a:ext cx="3729956" cy="915460"/>
            <a:chOff x="6210996" y="1433695"/>
            <a:chExt cx="1493001" cy="670326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F41117F-683F-4DC4-9F38-7CCE8DCD7695}"/>
                </a:ext>
              </a:extLst>
            </p:cNvPr>
            <p:cNvSpPr txBox="1"/>
            <p:nvPr/>
          </p:nvSpPr>
          <p:spPr>
            <a:xfrm>
              <a:off x="6210999" y="1433695"/>
              <a:ext cx="1492998" cy="2028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Your Text  Here</a:t>
              </a:r>
              <a:endPara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3387D28-2D1C-416D-9815-E00253F47612}"/>
                </a:ext>
              </a:extLst>
            </p:cNvPr>
            <p:cNvSpPr txBox="1"/>
            <p:nvPr/>
          </p:nvSpPr>
          <p:spPr>
            <a:xfrm>
              <a:off x="6210996" y="1630759"/>
              <a:ext cx="1492998" cy="4732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Get a modern PowerPoint  Presentation that is beautifully designed. Easy to change colors, photos and Text.  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</p:grpSp>
      <p:sp>
        <p:nvSpPr>
          <p:cNvPr id="42" name="Rounded Rectangle 5">
            <a:extLst>
              <a:ext uri="{FF2B5EF4-FFF2-40B4-BE49-F238E27FC236}">
                <a16:creationId xmlns:a16="http://schemas.microsoft.com/office/drawing/2014/main" id="{CF6ED318-125F-4532-A4FC-48CE5224AFBF}"/>
              </a:ext>
            </a:extLst>
          </p:cNvPr>
          <p:cNvSpPr/>
          <p:nvPr/>
        </p:nvSpPr>
        <p:spPr>
          <a:xfrm flipH="1">
            <a:off x="6507570" y="2104034"/>
            <a:ext cx="391682" cy="323114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43" name="Teardrop 1">
            <a:extLst>
              <a:ext uri="{FF2B5EF4-FFF2-40B4-BE49-F238E27FC236}">
                <a16:creationId xmlns:a16="http://schemas.microsoft.com/office/drawing/2014/main" id="{2600B08B-42DC-478B-98D4-B89B72609C52}"/>
              </a:ext>
            </a:extLst>
          </p:cNvPr>
          <p:cNvSpPr/>
          <p:nvPr/>
        </p:nvSpPr>
        <p:spPr>
          <a:xfrm rot="18805991">
            <a:off x="4155642" y="3422179"/>
            <a:ext cx="435274" cy="430733"/>
          </a:xfrm>
          <a:custGeom>
            <a:avLst/>
            <a:gdLst/>
            <a:ahLst/>
            <a:cxnLst/>
            <a:rect l="l" t="t" r="r" b="b"/>
            <a:pathLst>
              <a:path w="1807241" h="1788383">
                <a:moveTo>
                  <a:pt x="712876" y="1117592"/>
                </a:moveTo>
                <a:cubicBezTo>
                  <a:pt x="771173" y="1181828"/>
                  <a:pt x="811089" y="1255910"/>
                  <a:pt x="847925" y="1348018"/>
                </a:cubicBezTo>
                <a:cubicBezTo>
                  <a:pt x="814544" y="1418896"/>
                  <a:pt x="753893" y="1474052"/>
                  <a:pt x="679064" y="1498332"/>
                </a:cubicBezTo>
                <a:lnTo>
                  <a:pt x="308226" y="1106637"/>
                </a:lnTo>
                <a:cubicBezTo>
                  <a:pt x="336560" y="1033247"/>
                  <a:pt x="394949" y="975701"/>
                  <a:pt x="467546" y="946245"/>
                </a:cubicBezTo>
                <a:cubicBezTo>
                  <a:pt x="577903" y="998968"/>
                  <a:pt x="654580" y="1053357"/>
                  <a:pt x="712876" y="1117592"/>
                </a:cubicBezTo>
                <a:close/>
                <a:moveTo>
                  <a:pt x="1038527" y="398886"/>
                </a:moveTo>
                <a:lnTo>
                  <a:pt x="1405560" y="786562"/>
                </a:lnTo>
                <a:cubicBezTo>
                  <a:pt x="1374476" y="799049"/>
                  <a:pt x="1340402" y="804299"/>
                  <a:pt x="1305054" y="803332"/>
                </a:cubicBezTo>
                <a:lnTo>
                  <a:pt x="1008167" y="795212"/>
                </a:lnTo>
                <a:lnTo>
                  <a:pt x="1016288" y="498325"/>
                </a:lnTo>
                <a:cubicBezTo>
                  <a:pt x="1017255" y="462976"/>
                  <a:pt x="1024360" y="429240"/>
                  <a:pt x="1038527" y="398886"/>
                </a:cubicBezTo>
                <a:close/>
                <a:moveTo>
                  <a:pt x="1097925" y="218888"/>
                </a:moveTo>
                <a:cubicBezTo>
                  <a:pt x="992582" y="279303"/>
                  <a:pt x="921871" y="392886"/>
                  <a:pt x="921053" y="523256"/>
                </a:cubicBezTo>
                <a:lnTo>
                  <a:pt x="919136" y="828763"/>
                </a:lnTo>
                <a:lnTo>
                  <a:pt x="830924" y="915875"/>
                </a:lnTo>
                <a:lnTo>
                  <a:pt x="525417" y="913958"/>
                </a:lnTo>
                <a:cubicBezTo>
                  <a:pt x="403891" y="913196"/>
                  <a:pt x="296188" y="973343"/>
                  <a:pt x="234366" y="1067831"/>
                </a:cubicBezTo>
                <a:lnTo>
                  <a:pt x="710285" y="1570519"/>
                </a:lnTo>
                <a:cubicBezTo>
                  <a:pt x="811872" y="1510375"/>
                  <a:pt x="878808" y="1399439"/>
                  <a:pt x="879603" y="1272618"/>
                </a:cubicBezTo>
                <a:lnTo>
                  <a:pt x="881520" y="967111"/>
                </a:lnTo>
                <a:lnTo>
                  <a:pt x="969732" y="879999"/>
                </a:lnTo>
                <a:lnTo>
                  <a:pt x="1275239" y="881916"/>
                </a:lnTo>
                <a:cubicBezTo>
                  <a:pt x="1400271" y="882701"/>
                  <a:pt x="1510670" y="819011"/>
                  <a:pt x="1573529" y="721242"/>
                </a:cubicBezTo>
                <a:close/>
                <a:moveTo>
                  <a:pt x="1162945" y="27894"/>
                </a:moveTo>
                <a:lnTo>
                  <a:pt x="1782798" y="682611"/>
                </a:lnTo>
                <a:cubicBezTo>
                  <a:pt x="1816692" y="718411"/>
                  <a:pt x="1815147" y="774907"/>
                  <a:pt x="1779347" y="808801"/>
                </a:cubicBezTo>
                <a:cubicBezTo>
                  <a:pt x="1743547" y="842694"/>
                  <a:pt x="1687050" y="841149"/>
                  <a:pt x="1653157" y="805349"/>
                </a:cubicBezTo>
                <a:lnTo>
                  <a:pt x="1644015" y="795693"/>
                </a:lnTo>
                <a:cubicBezTo>
                  <a:pt x="1561789" y="910282"/>
                  <a:pt x="1426630" y="983636"/>
                  <a:pt x="1274606" y="982683"/>
                </a:cubicBezTo>
                <a:lnTo>
                  <a:pt x="980378" y="980836"/>
                </a:lnTo>
                <a:lnTo>
                  <a:pt x="980378" y="1270380"/>
                </a:lnTo>
                <a:cubicBezTo>
                  <a:pt x="980378" y="1427425"/>
                  <a:pt x="901198" y="1565976"/>
                  <a:pt x="779756" y="1647056"/>
                </a:cubicBezTo>
                <a:cubicBezTo>
                  <a:pt x="807405" y="1681913"/>
                  <a:pt x="803595" y="1732594"/>
                  <a:pt x="770486" y="1763941"/>
                </a:cubicBezTo>
                <a:cubicBezTo>
                  <a:pt x="734686" y="1797834"/>
                  <a:pt x="678189" y="1796289"/>
                  <a:pt x="644296" y="1760489"/>
                </a:cubicBezTo>
                <a:lnTo>
                  <a:pt x="24442" y="1105772"/>
                </a:lnTo>
                <a:cubicBezTo>
                  <a:pt x="-9451" y="1069973"/>
                  <a:pt x="-7906" y="1013476"/>
                  <a:pt x="27894" y="979583"/>
                </a:cubicBezTo>
                <a:cubicBezTo>
                  <a:pt x="63694" y="945689"/>
                  <a:pt x="120190" y="947235"/>
                  <a:pt x="154084" y="983034"/>
                </a:cubicBezTo>
                <a:lnTo>
                  <a:pt x="163237" y="992702"/>
                </a:lnTo>
                <a:cubicBezTo>
                  <a:pt x="244774" y="882877"/>
                  <a:pt x="375836" y="813180"/>
                  <a:pt x="523178" y="813180"/>
                </a:cubicBezTo>
                <a:lnTo>
                  <a:pt x="818460" y="813180"/>
                </a:lnTo>
                <a:lnTo>
                  <a:pt x="820284" y="522622"/>
                </a:lnTo>
                <a:cubicBezTo>
                  <a:pt x="821285" y="363119"/>
                  <a:pt x="903845" y="223207"/>
                  <a:pt x="1028952" y="143673"/>
                </a:cubicBezTo>
                <a:cubicBezTo>
                  <a:pt x="999689" y="108599"/>
                  <a:pt x="1002953" y="56445"/>
                  <a:pt x="1036755" y="24443"/>
                </a:cubicBezTo>
                <a:cubicBezTo>
                  <a:pt x="1072555" y="-9451"/>
                  <a:pt x="1129052" y="-7906"/>
                  <a:pt x="1162945" y="27894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44" name="Rectangle 130">
            <a:extLst>
              <a:ext uri="{FF2B5EF4-FFF2-40B4-BE49-F238E27FC236}">
                <a16:creationId xmlns:a16="http://schemas.microsoft.com/office/drawing/2014/main" id="{243DB67F-27B0-4ECA-9C4D-62239E6D98DF}"/>
              </a:ext>
            </a:extLst>
          </p:cNvPr>
          <p:cNvSpPr/>
          <p:nvPr/>
        </p:nvSpPr>
        <p:spPr>
          <a:xfrm>
            <a:off x="7123774" y="3607213"/>
            <a:ext cx="338397" cy="339933"/>
          </a:xfrm>
          <a:custGeom>
            <a:avLst/>
            <a:gdLst/>
            <a:ahLst/>
            <a:cxnLst/>
            <a:rect l="l" t="t" r="r" b="b"/>
            <a:pathLst>
              <a:path w="371900" h="373588">
                <a:moveTo>
                  <a:pt x="297080" y="129105"/>
                </a:moveTo>
                <a:lnTo>
                  <a:pt x="284273" y="219737"/>
                </a:lnTo>
                <a:lnTo>
                  <a:pt x="305496" y="219737"/>
                </a:lnTo>
                <a:lnTo>
                  <a:pt x="333001" y="129105"/>
                </a:lnTo>
                <a:close/>
                <a:moveTo>
                  <a:pt x="228265" y="129105"/>
                </a:moveTo>
                <a:lnTo>
                  <a:pt x="228265" y="219737"/>
                </a:lnTo>
                <a:lnTo>
                  <a:pt x="250807" y="219737"/>
                </a:lnTo>
                <a:lnTo>
                  <a:pt x="263614" y="129105"/>
                </a:lnTo>
                <a:close/>
                <a:moveTo>
                  <a:pt x="157021" y="129105"/>
                </a:moveTo>
                <a:lnTo>
                  <a:pt x="175826" y="219737"/>
                </a:lnTo>
                <a:lnTo>
                  <a:pt x="195129" y="219737"/>
                </a:lnTo>
                <a:lnTo>
                  <a:pt x="195129" y="129105"/>
                </a:lnTo>
                <a:close/>
                <a:moveTo>
                  <a:pt x="93087" y="129105"/>
                </a:moveTo>
                <a:lnTo>
                  <a:pt x="117372" y="219737"/>
                </a:lnTo>
                <a:lnTo>
                  <a:pt x="141984" y="219737"/>
                </a:lnTo>
                <a:lnTo>
                  <a:pt x="123179" y="129105"/>
                </a:lnTo>
                <a:close/>
                <a:moveTo>
                  <a:pt x="58494" y="0"/>
                </a:moveTo>
                <a:lnTo>
                  <a:pt x="84208" y="95969"/>
                </a:lnTo>
                <a:lnTo>
                  <a:pt x="354346" y="95969"/>
                </a:lnTo>
                <a:lnTo>
                  <a:pt x="354346" y="97437"/>
                </a:lnTo>
                <a:cubicBezTo>
                  <a:pt x="356087" y="96136"/>
                  <a:pt x="357928" y="96353"/>
                  <a:pt x="359747" y="96905"/>
                </a:cubicBezTo>
                <a:lnTo>
                  <a:pt x="360371" y="97095"/>
                </a:lnTo>
                <a:cubicBezTo>
                  <a:pt x="368954" y="99700"/>
                  <a:pt x="373801" y="108770"/>
                  <a:pt x="371196" y="117354"/>
                </a:cubicBezTo>
                <a:lnTo>
                  <a:pt x="333339" y="242097"/>
                </a:lnTo>
                <a:cubicBezTo>
                  <a:pt x="331591" y="247858"/>
                  <a:pt x="326929" y="251935"/>
                  <a:pt x="321206" y="252122"/>
                </a:cubicBezTo>
                <a:lnTo>
                  <a:pt x="321206" y="252873"/>
                </a:lnTo>
                <a:lnTo>
                  <a:pt x="313576" y="252873"/>
                </a:lnTo>
                <a:cubicBezTo>
                  <a:pt x="313378" y="253010"/>
                  <a:pt x="313229" y="252967"/>
                  <a:pt x="313080" y="252922"/>
                </a:cubicBezTo>
                <a:lnTo>
                  <a:pt x="312919" y="252873"/>
                </a:lnTo>
                <a:lnTo>
                  <a:pt x="126251" y="252873"/>
                </a:lnTo>
                <a:lnTo>
                  <a:pt x="133971" y="281687"/>
                </a:lnTo>
                <a:lnTo>
                  <a:pt x="321075" y="281687"/>
                </a:lnTo>
                <a:lnTo>
                  <a:pt x="321075" y="314823"/>
                </a:lnTo>
                <a:lnTo>
                  <a:pt x="318480" y="314823"/>
                </a:lnTo>
                <a:cubicBezTo>
                  <a:pt x="329614" y="318311"/>
                  <a:pt x="336414" y="328969"/>
                  <a:pt x="336414" y="341215"/>
                </a:cubicBezTo>
                <a:cubicBezTo>
                  <a:pt x="336414" y="359094"/>
                  <a:pt x="321920" y="373588"/>
                  <a:pt x="304041" y="373588"/>
                </a:cubicBezTo>
                <a:cubicBezTo>
                  <a:pt x="286162" y="373588"/>
                  <a:pt x="271668" y="359094"/>
                  <a:pt x="271668" y="341215"/>
                </a:cubicBezTo>
                <a:cubicBezTo>
                  <a:pt x="271668" y="328969"/>
                  <a:pt x="278468" y="318311"/>
                  <a:pt x="289602" y="314823"/>
                </a:cubicBezTo>
                <a:lnTo>
                  <a:pt x="142850" y="314823"/>
                </a:lnTo>
                <a:lnTo>
                  <a:pt x="143397" y="316865"/>
                </a:lnTo>
                <a:cubicBezTo>
                  <a:pt x="151629" y="321811"/>
                  <a:pt x="156401" y="330956"/>
                  <a:pt x="156401" y="341215"/>
                </a:cubicBezTo>
                <a:cubicBezTo>
                  <a:pt x="156401" y="359094"/>
                  <a:pt x="141907" y="373588"/>
                  <a:pt x="124028" y="373588"/>
                </a:cubicBezTo>
                <a:cubicBezTo>
                  <a:pt x="106149" y="373588"/>
                  <a:pt x="91655" y="359094"/>
                  <a:pt x="91655" y="341215"/>
                </a:cubicBezTo>
                <a:cubicBezTo>
                  <a:pt x="91655" y="329356"/>
                  <a:pt x="98032" y="318986"/>
                  <a:pt x="108649" y="315212"/>
                </a:cubicBezTo>
                <a:lnTo>
                  <a:pt x="33542" y="34909"/>
                </a:lnTo>
                <a:lnTo>
                  <a:pt x="0" y="34909"/>
                </a:lnTo>
                <a:lnTo>
                  <a:pt x="0" y="1773"/>
                </a:lnTo>
                <a:lnTo>
                  <a:pt x="51879" y="177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45" name="Rectangle 9">
            <a:extLst>
              <a:ext uri="{FF2B5EF4-FFF2-40B4-BE49-F238E27FC236}">
                <a16:creationId xmlns:a16="http://schemas.microsoft.com/office/drawing/2014/main" id="{F3A64D32-F232-49C3-A45B-031BF65DF6B4}"/>
              </a:ext>
            </a:extLst>
          </p:cNvPr>
          <p:cNvSpPr/>
          <p:nvPr/>
        </p:nvSpPr>
        <p:spPr>
          <a:xfrm>
            <a:off x="6539984" y="5113482"/>
            <a:ext cx="371782" cy="371178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46" name="Block Arc 25">
            <a:extLst>
              <a:ext uri="{FF2B5EF4-FFF2-40B4-BE49-F238E27FC236}">
                <a16:creationId xmlns:a16="http://schemas.microsoft.com/office/drawing/2014/main" id="{4154ADBE-5BD1-401B-8C59-5327AC146EF4}"/>
              </a:ext>
            </a:extLst>
          </p:cNvPr>
          <p:cNvSpPr>
            <a:spLocks noChangeAspect="1"/>
          </p:cNvSpPr>
          <p:nvPr/>
        </p:nvSpPr>
        <p:spPr>
          <a:xfrm>
            <a:off x="1584739" y="3429000"/>
            <a:ext cx="283779" cy="409976"/>
          </a:xfrm>
          <a:custGeom>
            <a:avLst/>
            <a:gdLst/>
            <a:ahLst/>
            <a:cxnLst/>
            <a:rect l="l" t="t" r="r" b="b"/>
            <a:pathLst>
              <a:path w="2215656" h="3200962">
                <a:moveTo>
                  <a:pt x="1107829" y="2097026"/>
                </a:moveTo>
                <a:cubicBezTo>
                  <a:pt x="1025315" y="2097026"/>
                  <a:pt x="958423" y="2163918"/>
                  <a:pt x="958423" y="2246432"/>
                </a:cubicBezTo>
                <a:cubicBezTo>
                  <a:pt x="958423" y="2302715"/>
                  <a:pt x="989546" y="2351730"/>
                  <a:pt x="1036590" y="2375275"/>
                </a:cubicBezTo>
                <a:lnTo>
                  <a:pt x="985422" y="2684898"/>
                </a:lnTo>
                <a:lnTo>
                  <a:pt x="1230236" y="2684898"/>
                </a:lnTo>
                <a:lnTo>
                  <a:pt x="1179068" y="2375275"/>
                </a:lnTo>
                <a:cubicBezTo>
                  <a:pt x="1226112" y="2351730"/>
                  <a:pt x="1257234" y="2302715"/>
                  <a:pt x="1257234" y="2246432"/>
                </a:cubicBezTo>
                <a:cubicBezTo>
                  <a:pt x="1257234" y="2163918"/>
                  <a:pt x="1190343" y="2097026"/>
                  <a:pt x="1107829" y="2097026"/>
                </a:cubicBezTo>
                <a:close/>
                <a:moveTo>
                  <a:pt x="1102513" y="266871"/>
                </a:moveTo>
                <a:cubicBezTo>
                  <a:pt x="874876" y="269781"/>
                  <a:pt x="691868" y="455143"/>
                  <a:pt x="691868" y="682798"/>
                </a:cubicBezTo>
                <a:lnTo>
                  <a:pt x="690469" y="682798"/>
                </a:lnTo>
                <a:lnTo>
                  <a:pt x="690469" y="1580962"/>
                </a:lnTo>
                <a:lnTo>
                  <a:pt x="1525188" y="1580962"/>
                </a:lnTo>
                <a:lnTo>
                  <a:pt x="1525188" y="672127"/>
                </a:lnTo>
                <a:lnTo>
                  <a:pt x="1523654" y="672166"/>
                </a:lnTo>
                <a:cubicBezTo>
                  <a:pt x="1517835" y="444585"/>
                  <a:pt x="1330149" y="263961"/>
                  <a:pt x="1102513" y="266871"/>
                </a:cubicBezTo>
                <a:close/>
                <a:moveTo>
                  <a:pt x="1099102" y="56"/>
                </a:moveTo>
                <a:cubicBezTo>
                  <a:pt x="1472767" y="-4720"/>
                  <a:pt x="1780852" y="291773"/>
                  <a:pt x="1790404" y="665346"/>
                </a:cubicBezTo>
                <a:lnTo>
                  <a:pt x="1742843" y="666562"/>
                </a:lnTo>
                <a:lnTo>
                  <a:pt x="1790627" y="666562"/>
                </a:lnTo>
                <a:lnTo>
                  <a:pt x="1790627" y="1580962"/>
                </a:lnTo>
                <a:lnTo>
                  <a:pt x="2041344" y="1580962"/>
                </a:lnTo>
                <a:cubicBezTo>
                  <a:pt x="2137614" y="1580962"/>
                  <a:pt x="2215656" y="1659004"/>
                  <a:pt x="2215656" y="1755274"/>
                </a:cubicBezTo>
                <a:lnTo>
                  <a:pt x="2215656" y="3026650"/>
                </a:lnTo>
                <a:cubicBezTo>
                  <a:pt x="2215656" y="3122920"/>
                  <a:pt x="2137614" y="3200962"/>
                  <a:pt x="2041344" y="3200962"/>
                </a:cubicBezTo>
                <a:lnTo>
                  <a:pt x="174312" y="3200962"/>
                </a:lnTo>
                <a:cubicBezTo>
                  <a:pt x="78042" y="3200962"/>
                  <a:pt x="0" y="3122920"/>
                  <a:pt x="0" y="3026650"/>
                </a:cubicBezTo>
                <a:lnTo>
                  <a:pt x="0" y="1755274"/>
                </a:lnTo>
                <a:cubicBezTo>
                  <a:pt x="0" y="1659004"/>
                  <a:pt x="78042" y="1580962"/>
                  <a:pt x="174312" y="1580962"/>
                </a:cubicBezTo>
                <a:lnTo>
                  <a:pt x="425030" y="1580962"/>
                </a:lnTo>
                <a:lnTo>
                  <a:pt x="425030" y="676764"/>
                </a:lnTo>
                <a:lnTo>
                  <a:pt x="425634" y="676764"/>
                </a:lnTo>
                <a:cubicBezTo>
                  <a:pt x="428273" y="305830"/>
                  <a:pt x="727452" y="4806"/>
                  <a:pt x="1099102" y="5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49" name="Bent-Up Arrow 11">
            <a:extLst>
              <a:ext uri="{FF2B5EF4-FFF2-40B4-BE49-F238E27FC236}">
                <a16:creationId xmlns:a16="http://schemas.microsoft.com/office/drawing/2014/main" id="{2CC7EDEC-D223-4AD9-B70A-1C054F84E331}"/>
              </a:ext>
            </a:extLst>
          </p:cNvPr>
          <p:cNvSpPr/>
          <p:nvPr/>
        </p:nvSpPr>
        <p:spPr>
          <a:xfrm rot="5400000">
            <a:off x="4581074" y="4377220"/>
            <a:ext cx="1078952" cy="1804791"/>
          </a:xfrm>
          <a:prstGeom prst="bentUpArrow">
            <a:avLst>
              <a:gd name="adj1" fmla="val 22367"/>
              <a:gd name="adj2" fmla="val 25868"/>
              <a:gd name="adj3" fmla="val 36378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3299025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Freeform 32">
            <a:extLst>
              <a:ext uri="{FF2B5EF4-FFF2-40B4-BE49-F238E27FC236}">
                <a16:creationId xmlns:a16="http://schemas.microsoft.com/office/drawing/2014/main" id="{9825D9EE-E832-4A2E-8A0A-F25AFB82D9E6}"/>
              </a:ext>
            </a:extLst>
          </p:cNvPr>
          <p:cNvSpPr/>
          <p:nvPr/>
        </p:nvSpPr>
        <p:spPr>
          <a:xfrm>
            <a:off x="4308204" y="5321160"/>
            <a:ext cx="7887114" cy="919486"/>
          </a:xfrm>
          <a:custGeom>
            <a:avLst/>
            <a:gdLst>
              <a:gd name="connsiteX0" fmla="*/ 0 w 4124325"/>
              <a:gd name="connsiteY0" fmla="*/ 0 h 838200"/>
              <a:gd name="connsiteX1" fmla="*/ 0 w 4124325"/>
              <a:gd name="connsiteY1" fmla="*/ 0 h 838200"/>
              <a:gd name="connsiteX2" fmla="*/ 85725 w 4124325"/>
              <a:gd name="connsiteY2" fmla="*/ 9525 h 838200"/>
              <a:gd name="connsiteX3" fmla="*/ 123825 w 4124325"/>
              <a:gd name="connsiteY3" fmla="*/ 19050 h 838200"/>
              <a:gd name="connsiteX4" fmla="*/ 209550 w 4124325"/>
              <a:gd name="connsiteY4" fmla="*/ 28575 h 838200"/>
              <a:gd name="connsiteX5" fmla="*/ 285750 w 4124325"/>
              <a:gd name="connsiteY5" fmla="*/ 38100 h 838200"/>
              <a:gd name="connsiteX6" fmla="*/ 323850 w 4124325"/>
              <a:gd name="connsiteY6" fmla="*/ 57150 h 838200"/>
              <a:gd name="connsiteX7" fmla="*/ 323850 w 4124325"/>
              <a:gd name="connsiteY7" fmla="*/ 57150 h 838200"/>
              <a:gd name="connsiteX8" fmla="*/ 238125 w 4124325"/>
              <a:gd name="connsiteY8" fmla="*/ 352425 h 838200"/>
              <a:gd name="connsiteX9" fmla="*/ 971550 w 4124325"/>
              <a:gd name="connsiteY9" fmla="*/ 257175 h 838200"/>
              <a:gd name="connsiteX10" fmla="*/ 800100 w 4124325"/>
              <a:gd name="connsiteY10" fmla="*/ 609600 h 838200"/>
              <a:gd name="connsiteX11" fmla="*/ 2524125 w 4124325"/>
              <a:gd name="connsiteY11" fmla="*/ 495300 h 838200"/>
              <a:gd name="connsiteX12" fmla="*/ 2190750 w 4124325"/>
              <a:gd name="connsiteY12" fmla="*/ 838200 h 838200"/>
              <a:gd name="connsiteX13" fmla="*/ 4124325 w 4124325"/>
              <a:gd name="connsiteY13" fmla="*/ 704850 h 838200"/>
              <a:gd name="connsiteX0" fmla="*/ 0 w 4124325"/>
              <a:gd name="connsiteY0" fmla="*/ 0 h 838200"/>
              <a:gd name="connsiteX1" fmla="*/ 0 w 4124325"/>
              <a:gd name="connsiteY1" fmla="*/ 0 h 838200"/>
              <a:gd name="connsiteX2" fmla="*/ 85725 w 4124325"/>
              <a:gd name="connsiteY2" fmla="*/ 9525 h 838200"/>
              <a:gd name="connsiteX3" fmla="*/ 123825 w 4124325"/>
              <a:gd name="connsiteY3" fmla="*/ 19050 h 838200"/>
              <a:gd name="connsiteX4" fmla="*/ 285750 w 4124325"/>
              <a:gd name="connsiteY4" fmla="*/ 38100 h 838200"/>
              <a:gd name="connsiteX5" fmla="*/ 323850 w 4124325"/>
              <a:gd name="connsiteY5" fmla="*/ 57150 h 838200"/>
              <a:gd name="connsiteX6" fmla="*/ 323850 w 4124325"/>
              <a:gd name="connsiteY6" fmla="*/ 57150 h 838200"/>
              <a:gd name="connsiteX7" fmla="*/ 238125 w 4124325"/>
              <a:gd name="connsiteY7" fmla="*/ 352425 h 838200"/>
              <a:gd name="connsiteX8" fmla="*/ 971550 w 4124325"/>
              <a:gd name="connsiteY8" fmla="*/ 257175 h 838200"/>
              <a:gd name="connsiteX9" fmla="*/ 800100 w 4124325"/>
              <a:gd name="connsiteY9" fmla="*/ 609600 h 838200"/>
              <a:gd name="connsiteX10" fmla="*/ 2524125 w 4124325"/>
              <a:gd name="connsiteY10" fmla="*/ 495300 h 838200"/>
              <a:gd name="connsiteX11" fmla="*/ 2190750 w 4124325"/>
              <a:gd name="connsiteY11" fmla="*/ 838200 h 838200"/>
              <a:gd name="connsiteX12" fmla="*/ 4124325 w 4124325"/>
              <a:gd name="connsiteY12" fmla="*/ 704850 h 838200"/>
              <a:gd name="connsiteX0" fmla="*/ 0 w 4124325"/>
              <a:gd name="connsiteY0" fmla="*/ 0 h 838200"/>
              <a:gd name="connsiteX1" fmla="*/ 0 w 4124325"/>
              <a:gd name="connsiteY1" fmla="*/ 0 h 838200"/>
              <a:gd name="connsiteX2" fmla="*/ 85725 w 4124325"/>
              <a:gd name="connsiteY2" fmla="*/ 9525 h 838200"/>
              <a:gd name="connsiteX3" fmla="*/ 285750 w 4124325"/>
              <a:gd name="connsiteY3" fmla="*/ 38100 h 838200"/>
              <a:gd name="connsiteX4" fmla="*/ 323850 w 4124325"/>
              <a:gd name="connsiteY4" fmla="*/ 57150 h 838200"/>
              <a:gd name="connsiteX5" fmla="*/ 323850 w 4124325"/>
              <a:gd name="connsiteY5" fmla="*/ 57150 h 838200"/>
              <a:gd name="connsiteX6" fmla="*/ 238125 w 4124325"/>
              <a:gd name="connsiteY6" fmla="*/ 352425 h 838200"/>
              <a:gd name="connsiteX7" fmla="*/ 971550 w 4124325"/>
              <a:gd name="connsiteY7" fmla="*/ 257175 h 838200"/>
              <a:gd name="connsiteX8" fmla="*/ 800100 w 4124325"/>
              <a:gd name="connsiteY8" fmla="*/ 609600 h 838200"/>
              <a:gd name="connsiteX9" fmla="*/ 2524125 w 4124325"/>
              <a:gd name="connsiteY9" fmla="*/ 495300 h 838200"/>
              <a:gd name="connsiteX10" fmla="*/ 2190750 w 4124325"/>
              <a:gd name="connsiteY10" fmla="*/ 838200 h 838200"/>
              <a:gd name="connsiteX11" fmla="*/ 4124325 w 4124325"/>
              <a:gd name="connsiteY11" fmla="*/ 704850 h 838200"/>
              <a:gd name="connsiteX0" fmla="*/ 0 w 4124325"/>
              <a:gd name="connsiteY0" fmla="*/ 0 h 838200"/>
              <a:gd name="connsiteX1" fmla="*/ 0 w 4124325"/>
              <a:gd name="connsiteY1" fmla="*/ 0 h 838200"/>
              <a:gd name="connsiteX2" fmla="*/ 285750 w 4124325"/>
              <a:gd name="connsiteY2" fmla="*/ 38100 h 838200"/>
              <a:gd name="connsiteX3" fmla="*/ 323850 w 4124325"/>
              <a:gd name="connsiteY3" fmla="*/ 57150 h 838200"/>
              <a:gd name="connsiteX4" fmla="*/ 323850 w 4124325"/>
              <a:gd name="connsiteY4" fmla="*/ 57150 h 838200"/>
              <a:gd name="connsiteX5" fmla="*/ 238125 w 4124325"/>
              <a:gd name="connsiteY5" fmla="*/ 352425 h 838200"/>
              <a:gd name="connsiteX6" fmla="*/ 971550 w 4124325"/>
              <a:gd name="connsiteY6" fmla="*/ 257175 h 838200"/>
              <a:gd name="connsiteX7" fmla="*/ 800100 w 4124325"/>
              <a:gd name="connsiteY7" fmla="*/ 609600 h 838200"/>
              <a:gd name="connsiteX8" fmla="*/ 2524125 w 4124325"/>
              <a:gd name="connsiteY8" fmla="*/ 495300 h 838200"/>
              <a:gd name="connsiteX9" fmla="*/ 2190750 w 4124325"/>
              <a:gd name="connsiteY9" fmla="*/ 838200 h 838200"/>
              <a:gd name="connsiteX10" fmla="*/ 4124325 w 4124325"/>
              <a:gd name="connsiteY10" fmla="*/ 704850 h 838200"/>
              <a:gd name="connsiteX0" fmla="*/ 0 w 4124325"/>
              <a:gd name="connsiteY0" fmla="*/ 0 h 838200"/>
              <a:gd name="connsiteX1" fmla="*/ 0 w 4124325"/>
              <a:gd name="connsiteY1" fmla="*/ 0 h 838200"/>
              <a:gd name="connsiteX2" fmla="*/ 323850 w 4124325"/>
              <a:gd name="connsiteY2" fmla="*/ 57150 h 838200"/>
              <a:gd name="connsiteX3" fmla="*/ 323850 w 4124325"/>
              <a:gd name="connsiteY3" fmla="*/ 57150 h 838200"/>
              <a:gd name="connsiteX4" fmla="*/ 238125 w 4124325"/>
              <a:gd name="connsiteY4" fmla="*/ 352425 h 838200"/>
              <a:gd name="connsiteX5" fmla="*/ 971550 w 4124325"/>
              <a:gd name="connsiteY5" fmla="*/ 257175 h 838200"/>
              <a:gd name="connsiteX6" fmla="*/ 800100 w 4124325"/>
              <a:gd name="connsiteY6" fmla="*/ 609600 h 838200"/>
              <a:gd name="connsiteX7" fmla="*/ 2524125 w 4124325"/>
              <a:gd name="connsiteY7" fmla="*/ 495300 h 838200"/>
              <a:gd name="connsiteX8" fmla="*/ 2190750 w 4124325"/>
              <a:gd name="connsiteY8" fmla="*/ 838200 h 838200"/>
              <a:gd name="connsiteX9" fmla="*/ 4124325 w 4124325"/>
              <a:gd name="connsiteY9" fmla="*/ 704850 h 838200"/>
              <a:gd name="connsiteX0" fmla="*/ 0 w 4124325"/>
              <a:gd name="connsiteY0" fmla="*/ 19050 h 857250"/>
              <a:gd name="connsiteX1" fmla="*/ 0 w 4124325"/>
              <a:gd name="connsiteY1" fmla="*/ 19050 h 857250"/>
              <a:gd name="connsiteX2" fmla="*/ 323850 w 4124325"/>
              <a:gd name="connsiteY2" fmla="*/ 76200 h 857250"/>
              <a:gd name="connsiteX3" fmla="*/ 400050 w 4124325"/>
              <a:gd name="connsiteY3" fmla="*/ 0 h 857250"/>
              <a:gd name="connsiteX4" fmla="*/ 238125 w 4124325"/>
              <a:gd name="connsiteY4" fmla="*/ 371475 h 857250"/>
              <a:gd name="connsiteX5" fmla="*/ 971550 w 4124325"/>
              <a:gd name="connsiteY5" fmla="*/ 276225 h 857250"/>
              <a:gd name="connsiteX6" fmla="*/ 800100 w 4124325"/>
              <a:gd name="connsiteY6" fmla="*/ 628650 h 857250"/>
              <a:gd name="connsiteX7" fmla="*/ 2524125 w 4124325"/>
              <a:gd name="connsiteY7" fmla="*/ 514350 h 857250"/>
              <a:gd name="connsiteX8" fmla="*/ 2190750 w 4124325"/>
              <a:gd name="connsiteY8" fmla="*/ 857250 h 857250"/>
              <a:gd name="connsiteX9" fmla="*/ 4124325 w 4124325"/>
              <a:gd name="connsiteY9" fmla="*/ 723900 h 857250"/>
              <a:gd name="connsiteX0" fmla="*/ 0 w 4124325"/>
              <a:gd name="connsiteY0" fmla="*/ 0 h 838200"/>
              <a:gd name="connsiteX1" fmla="*/ 0 w 4124325"/>
              <a:gd name="connsiteY1" fmla="*/ 0 h 838200"/>
              <a:gd name="connsiteX2" fmla="*/ 323850 w 4124325"/>
              <a:gd name="connsiteY2" fmla="*/ 57150 h 838200"/>
              <a:gd name="connsiteX3" fmla="*/ 238125 w 4124325"/>
              <a:gd name="connsiteY3" fmla="*/ 352425 h 838200"/>
              <a:gd name="connsiteX4" fmla="*/ 971550 w 4124325"/>
              <a:gd name="connsiteY4" fmla="*/ 257175 h 838200"/>
              <a:gd name="connsiteX5" fmla="*/ 800100 w 4124325"/>
              <a:gd name="connsiteY5" fmla="*/ 609600 h 838200"/>
              <a:gd name="connsiteX6" fmla="*/ 2524125 w 4124325"/>
              <a:gd name="connsiteY6" fmla="*/ 495300 h 838200"/>
              <a:gd name="connsiteX7" fmla="*/ 2190750 w 4124325"/>
              <a:gd name="connsiteY7" fmla="*/ 838200 h 838200"/>
              <a:gd name="connsiteX8" fmla="*/ 4124325 w 4124325"/>
              <a:gd name="connsiteY8" fmla="*/ 704850 h 838200"/>
              <a:gd name="connsiteX0" fmla="*/ 0 w 4124325"/>
              <a:gd name="connsiteY0" fmla="*/ 0 h 838200"/>
              <a:gd name="connsiteX1" fmla="*/ 0 w 4124325"/>
              <a:gd name="connsiteY1" fmla="*/ 0 h 838200"/>
              <a:gd name="connsiteX2" fmla="*/ 323850 w 4124325"/>
              <a:gd name="connsiteY2" fmla="*/ 57150 h 838200"/>
              <a:gd name="connsiteX3" fmla="*/ 238125 w 4124325"/>
              <a:gd name="connsiteY3" fmla="*/ 352425 h 838200"/>
              <a:gd name="connsiteX4" fmla="*/ 971550 w 4124325"/>
              <a:gd name="connsiteY4" fmla="*/ 257175 h 838200"/>
              <a:gd name="connsiteX5" fmla="*/ 800100 w 4124325"/>
              <a:gd name="connsiteY5" fmla="*/ 609600 h 838200"/>
              <a:gd name="connsiteX6" fmla="*/ 2524125 w 4124325"/>
              <a:gd name="connsiteY6" fmla="*/ 495300 h 838200"/>
              <a:gd name="connsiteX7" fmla="*/ 2190750 w 4124325"/>
              <a:gd name="connsiteY7" fmla="*/ 838200 h 838200"/>
              <a:gd name="connsiteX8" fmla="*/ 4124325 w 4124325"/>
              <a:gd name="connsiteY8" fmla="*/ 704850 h 838200"/>
              <a:gd name="connsiteX0" fmla="*/ 0 w 4124325"/>
              <a:gd name="connsiteY0" fmla="*/ 0 h 838200"/>
              <a:gd name="connsiteX1" fmla="*/ 0 w 4124325"/>
              <a:gd name="connsiteY1" fmla="*/ 0 h 838200"/>
              <a:gd name="connsiteX2" fmla="*/ 323850 w 4124325"/>
              <a:gd name="connsiteY2" fmla="*/ 57150 h 838200"/>
              <a:gd name="connsiteX3" fmla="*/ 238125 w 4124325"/>
              <a:gd name="connsiteY3" fmla="*/ 352425 h 838200"/>
              <a:gd name="connsiteX4" fmla="*/ 971550 w 4124325"/>
              <a:gd name="connsiteY4" fmla="*/ 257175 h 838200"/>
              <a:gd name="connsiteX5" fmla="*/ 800100 w 4124325"/>
              <a:gd name="connsiteY5" fmla="*/ 609600 h 838200"/>
              <a:gd name="connsiteX6" fmla="*/ 2524125 w 4124325"/>
              <a:gd name="connsiteY6" fmla="*/ 495300 h 838200"/>
              <a:gd name="connsiteX7" fmla="*/ 2190750 w 4124325"/>
              <a:gd name="connsiteY7" fmla="*/ 838200 h 838200"/>
              <a:gd name="connsiteX8" fmla="*/ 4124325 w 4124325"/>
              <a:gd name="connsiteY8" fmla="*/ 704850 h 838200"/>
              <a:gd name="connsiteX0" fmla="*/ 0 w 4124325"/>
              <a:gd name="connsiteY0" fmla="*/ 0 h 838200"/>
              <a:gd name="connsiteX1" fmla="*/ 0 w 4124325"/>
              <a:gd name="connsiteY1" fmla="*/ 0 h 838200"/>
              <a:gd name="connsiteX2" fmla="*/ 323850 w 4124325"/>
              <a:gd name="connsiteY2" fmla="*/ 57150 h 838200"/>
              <a:gd name="connsiteX3" fmla="*/ 238125 w 4124325"/>
              <a:gd name="connsiteY3" fmla="*/ 352425 h 838200"/>
              <a:gd name="connsiteX4" fmla="*/ 971550 w 4124325"/>
              <a:gd name="connsiteY4" fmla="*/ 257175 h 838200"/>
              <a:gd name="connsiteX5" fmla="*/ 800100 w 4124325"/>
              <a:gd name="connsiteY5" fmla="*/ 609600 h 838200"/>
              <a:gd name="connsiteX6" fmla="*/ 2524125 w 4124325"/>
              <a:gd name="connsiteY6" fmla="*/ 495300 h 838200"/>
              <a:gd name="connsiteX7" fmla="*/ 2190750 w 4124325"/>
              <a:gd name="connsiteY7" fmla="*/ 838200 h 838200"/>
              <a:gd name="connsiteX8" fmla="*/ 4124325 w 4124325"/>
              <a:gd name="connsiteY8" fmla="*/ 704850 h 838200"/>
              <a:gd name="connsiteX0" fmla="*/ 0 w 4124325"/>
              <a:gd name="connsiteY0" fmla="*/ 0 h 838200"/>
              <a:gd name="connsiteX1" fmla="*/ 0 w 4124325"/>
              <a:gd name="connsiteY1" fmla="*/ 0 h 838200"/>
              <a:gd name="connsiteX2" fmla="*/ 323850 w 4124325"/>
              <a:gd name="connsiteY2" fmla="*/ 57150 h 838200"/>
              <a:gd name="connsiteX3" fmla="*/ 238125 w 4124325"/>
              <a:gd name="connsiteY3" fmla="*/ 352425 h 838200"/>
              <a:gd name="connsiteX4" fmla="*/ 971550 w 4124325"/>
              <a:gd name="connsiteY4" fmla="*/ 257175 h 838200"/>
              <a:gd name="connsiteX5" fmla="*/ 800100 w 4124325"/>
              <a:gd name="connsiteY5" fmla="*/ 609600 h 838200"/>
              <a:gd name="connsiteX6" fmla="*/ 2524125 w 4124325"/>
              <a:gd name="connsiteY6" fmla="*/ 495300 h 838200"/>
              <a:gd name="connsiteX7" fmla="*/ 2190750 w 4124325"/>
              <a:gd name="connsiteY7" fmla="*/ 838200 h 838200"/>
              <a:gd name="connsiteX8" fmla="*/ 4124325 w 4124325"/>
              <a:gd name="connsiteY8" fmla="*/ 704850 h 838200"/>
              <a:gd name="connsiteX0" fmla="*/ 0 w 4124325"/>
              <a:gd name="connsiteY0" fmla="*/ 0 h 838200"/>
              <a:gd name="connsiteX1" fmla="*/ 0 w 4124325"/>
              <a:gd name="connsiteY1" fmla="*/ 0 h 838200"/>
              <a:gd name="connsiteX2" fmla="*/ 323850 w 4124325"/>
              <a:gd name="connsiteY2" fmla="*/ 57150 h 838200"/>
              <a:gd name="connsiteX3" fmla="*/ 238125 w 4124325"/>
              <a:gd name="connsiteY3" fmla="*/ 352425 h 838200"/>
              <a:gd name="connsiteX4" fmla="*/ 971550 w 4124325"/>
              <a:gd name="connsiteY4" fmla="*/ 257175 h 838200"/>
              <a:gd name="connsiteX5" fmla="*/ 800100 w 4124325"/>
              <a:gd name="connsiteY5" fmla="*/ 609600 h 838200"/>
              <a:gd name="connsiteX6" fmla="*/ 2524125 w 4124325"/>
              <a:gd name="connsiteY6" fmla="*/ 495300 h 838200"/>
              <a:gd name="connsiteX7" fmla="*/ 2190750 w 4124325"/>
              <a:gd name="connsiteY7" fmla="*/ 838200 h 838200"/>
              <a:gd name="connsiteX8" fmla="*/ 4124325 w 4124325"/>
              <a:gd name="connsiteY8" fmla="*/ 704850 h 838200"/>
              <a:gd name="connsiteX0" fmla="*/ 0 w 4124325"/>
              <a:gd name="connsiteY0" fmla="*/ 0 h 838200"/>
              <a:gd name="connsiteX1" fmla="*/ 0 w 4124325"/>
              <a:gd name="connsiteY1" fmla="*/ 0 h 838200"/>
              <a:gd name="connsiteX2" fmla="*/ 323850 w 4124325"/>
              <a:gd name="connsiteY2" fmla="*/ 57150 h 838200"/>
              <a:gd name="connsiteX3" fmla="*/ 238125 w 4124325"/>
              <a:gd name="connsiteY3" fmla="*/ 352425 h 838200"/>
              <a:gd name="connsiteX4" fmla="*/ 971550 w 4124325"/>
              <a:gd name="connsiteY4" fmla="*/ 257175 h 838200"/>
              <a:gd name="connsiteX5" fmla="*/ 800100 w 4124325"/>
              <a:gd name="connsiteY5" fmla="*/ 609600 h 838200"/>
              <a:gd name="connsiteX6" fmla="*/ 2524125 w 4124325"/>
              <a:gd name="connsiteY6" fmla="*/ 495300 h 838200"/>
              <a:gd name="connsiteX7" fmla="*/ 2190750 w 4124325"/>
              <a:gd name="connsiteY7" fmla="*/ 838200 h 838200"/>
              <a:gd name="connsiteX8" fmla="*/ 4124325 w 4124325"/>
              <a:gd name="connsiteY8" fmla="*/ 704850 h 838200"/>
              <a:gd name="connsiteX0" fmla="*/ 0 w 4124325"/>
              <a:gd name="connsiteY0" fmla="*/ 0 h 838200"/>
              <a:gd name="connsiteX1" fmla="*/ 0 w 4124325"/>
              <a:gd name="connsiteY1" fmla="*/ 0 h 838200"/>
              <a:gd name="connsiteX2" fmla="*/ 323850 w 4124325"/>
              <a:gd name="connsiteY2" fmla="*/ 57150 h 838200"/>
              <a:gd name="connsiteX3" fmla="*/ 238125 w 4124325"/>
              <a:gd name="connsiteY3" fmla="*/ 352425 h 838200"/>
              <a:gd name="connsiteX4" fmla="*/ 971550 w 4124325"/>
              <a:gd name="connsiteY4" fmla="*/ 257175 h 838200"/>
              <a:gd name="connsiteX5" fmla="*/ 704684 w 4124325"/>
              <a:gd name="connsiteY5" fmla="*/ 629478 h 838200"/>
              <a:gd name="connsiteX6" fmla="*/ 2524125 w 4124325"/>
              <a:gd name="connsiteY6" fmla="*/ 495300 h 838200"/>
              <a:gd name="connsiteX7" fmla="*/ 2190750 w 4124325"/>
              <a:gd name="connsiteY7" fmla="*/ 838200 h 838200"/>
              <a:gd name="connsiteX8" fmla="*/ 4124325 w 4124325"/>
              <a:gd name="connsiteY8" fmla="*/ 704850 h 838200"/>
              <a:gd name="connsiteX0" fmla="*/ 0 w 4124325"/>
              <a:gd name="connsiteY0" fmla="*/ 0 h 838200"/>
              <a:gd name="connsiteX1" fmla="*/ 0 w 4124325"/>
              <a:gd name="connsiteY1" fmla="*/ 0 h 838200"/>
              <a:gd name="connsiteX2" fmla="*/ 323850 w 4124325"/>
              <a:gd name="connsiteY2" fmla="*/ 57150 h 838200"/>
              <a:gd name="connsiteX3" fmla="*/ 238125 w 4124325"/>
              <a:gd name="connsiteY3" fmla="*/ 352425 h 838200"/>
              <a:gd name="connsiteX4" fmla="*/ 971550 w 4124325"/>
              <a:gd name="connsiteY4" fmla="*/ 257175 h 838200"/>
              <a:gd name="connsiteX5" fmla="*/ 704684 w 4124325"/>
              <a:gd name="connsiteY5" fmla="*/ 629478 h 838200"/>
              <a:gd name="connsiteX6" fmla="*/ 2524125 w 4124325"/>
              <a:gd name="connsiteY6" fmla="*/ 495300 h 838200"/>
              <a:gd name="connsiteX7" fmla="*/ 2190750 w 4124325"/>
              <a:gd name="connsiteY7" fmla="*/ 838200 h 838200"/>
              <a:gd name="connsiteX8" fmla="*/ 4124325 w 4124325"/>
              <a:gd name="connsiteY8" fmla="*/ 704850 h 838200"/>
              <a:gd name="connsiteX0" fmla="*/ 0 w 4124325"/>
              <a:gd name="connsiteY0" fmla="*/ 0 h 838200"/>
              <a:gd name="connsiteX1" fmla="*/ 0 w 4124325"/>
              <a:gd name="connsiteY1" fmla="*/ 0 h 838200"/>
              <a:gd name="connsiteX2" fmla="*/ 323850 w 4124325"/>
              <a:gd name="connsiteY2" fmla="*/ 57150 h 838200"/>
              <a:gd name="connsiteX3" fmla="*/ 238125 w 4124325"/>
              <a:gd name="connsiteY3" fmla="*/ 352425 h 838200"/>
              <a:gd name="connsiteX4" fmla="*/ 971550 w 4124325"/>
              <a:gd name="connsiteY4" fmla="*/ 257175 h 838200"/>
              <a:gd name="connsiteX5" fmla="*/ 704684 w 4124325"/>
              <a:gd name="connsiteY5" fmla="*/ 629478 h 838200"/>
              <a:gd name="connsiteX6" fmla="*/ 2524125 w 4124325"/>
              <a:gd name="connsiteY6" fmla="*/ 495300 h 838200"/>
              <a:gd name="connsiteX7" fmla="*/ 2190750 w 4124325"/>
              <a:gd name="connsiteY7" fmla="*/ 838200 h 838200"/>
              <a:gd name="connsiteX8" fmla="*/ 4124325 w 4124325"/>
              <a:gd name="connsiteY8" fmla="*/ 704850 h 838200"/>
              <a:gd name="connsiteX0" fmla="*/ 0 w 4124325"/>
              <a:gd name="connsiteY0" fmla="*/ 0 h 838200"/>
              <a:gd name="connsiteX1" fmla="*/ 0 w 4124325"/>
              <a:gd name="connsiteY1" fmla="*/ 0 h 838200"/>
              <a:gd name="connsiteX2" fmla="*/ 323850 w 4124325"/>
              <a:gd name="connsiteY2" fmla="*/ 57150 h 838200"/>
              <a:gd name="connsiteX3" fmla="*/ 238125 w 4124325"/>
              <a:gd name="connsiteY3" fmla="*/ 352425 h 838200"/>
              <a:gd name="connsiteX4" fmla="*/ 971550 w 4124325"/>
              <a:gd name="connsiteY4" fmla="*/ 257175 h 838200"/>
              <a:gd name="connsiteX5" fmla="*/ 704684 w 4124325"/>
              <a:gd name="connsiteY5" fmla="*/ 629478 h 838200"/>
              <a:gd name="connsiteX6" fmla="*/ 2524125 w 4124325"/>
              <a:gd name="connsiteY6" fmla="*/ 495300 h 838200"/>
              <a:gd name="connsiteX7" fmla="*/ 2190750 w 4124325"/>
              <a:gd name="connsiteY7" fmla="*/ 838200 h 838200"/>
              <a:gd name="connsiteX8" fmla="*/ 4124325 w 4124325"/>
              <a:gd name="connsiteY8" fmla="*/ 704850 h 838200"/>
              <a:gd name="connsiteX0" fmla="*/ 0 w 4124325"/>
              <a:gd name="connsiteY0" fmla="*/ 0 h 838200"/>
              <a:gd name="connsiteX1" fmla="*/ 0 w 4124325"/>
              <a:gd name="connsiteY1" fmla="*/ 0 h 838200"/>
              <a:gd name="connsiteX2" fmla="*/ 323850 w 4124325"/>
              <a:gd name="connsiteY2" fmla="*/ 57150 h 838200"/>
              <a:gd name="connsiteX3" fmla="*/ 238125 w 4124325"/>
              <a:gd name="connsiteY3" fmla="*/ 352425 h 838200"/>
              <a:gd name="connsiteX4" fmla="*/ 971550 w 4124325"/>
              <a:gd name="connsiteY4" fmla="*/ 257175 h 838200"/>
              <a:gd name="connsiteX5" fmla="*/ 704684 w 4124325"/>
              <a:gd name="connsiteY5" fmla="*/ 629478 h 838200"/>
              <a:gd name="connsiteX6" fmla="*/ 2284758 w 4124325"/>
              <a:gd name="connsiteY6" fmla="*/ 437570 h 838200"/>
              <a:gd name="connsiteX7" fmla="*/ 2524125 w 4124325"/>
              <a:gd name="connsiteY7" fmla="*/ 495300 h 838200"/>
              <a:gd name="connsiteX8" fmla="*/ 2190750 w 4124325"/>
              <a:gd name="connsiteY8" fmla="*/ 838200 h 838200"/>
              <a:gd name="connsiteX9" fmla="*/ 4124325 w 4124325"/>
              <a:gd name="connsiteY9" fmla="*/ 704850 h 838200"/>
              <a:gd name="connsiteX0" fmla="*/ 0 w 4124325"/>
              <a:gd name="connsiteY0" fmla="*/ 0 h 838200"/>
              <a:gd name="connsiteX1" fmla="*/ 0 w 4124325"/>
              <a:gd name="connsiteY1" fmla="*/ 0 h 838200"/>
              <a:gd name="connsiteX2" fmla="*/ 323850 w 4124325"/>
              <a:gd name="connsiteY2" fmla="*/ 57150 h 838200"/>
              <a:gd name="connsiteX3" fmla="*/ 238125 w 4124325"/>
              <a:gd name="connsiteY3" fmla="*/ 352425 h 838200"/>
              <a:gd name="connsiteX4" fmla="*/ 971550 w 4124325"/>
              <a:gd name="connsiteY4" fmla="*/ 257175 h 838200"/>
              <a:gd name="connsiteX5" fmla="*/ 704684 w 4124325"/>
              <a:gd name="connsiteY5" fmla="*/ 629478 h 838200"/>
              <a:gd name="connsiteX6" fmla="*/ 2524125 w 4124325"/>
              <a:gd name="connsiteY6" fmla="*/ 495300 h 838200"/>
              <a:gd name="connsiteX7" fmla="*/ 2190750 w 4124325"/>
              <a:gd name="connsiteY7" fmla="*/ 838200 h 838200"/>
              <a:gd name="connsiteX8" fmla="*/ 4124325 w 4124325"/>
              <a:gd name="connsiteY8" fmla="*/ 704850 h 838200"/>
              <a:gd name="connsiteX0" fmla="*/ 0 w 4124325"/>
              <a:gd name="connsiteY0" fmla="*/ 0 h 838200"/>
              <a:gd name="connsiteX1" fmla="*/ 0 w 4124325"/>
              <a:gd name="connsiteY1" fmla="*/ 0 h 838200"/>
              <a:gd name="connsiteX2" fmla="*/ 323850 w 4124325"/>
              <a:gd name="connsiteY2" fmla="*/ 57150 h 838200"/>
              <a:gd name="connsiteX3" fmla="*/ 238125 w 4124325"/>
              <a:gd name="connsiteY3" fmla="*/ 352425 h 838200"/>
              <a:gd name="connsiteX4" fmla="*/ 971550 w 4124325"/>
              <a:gd name="connsiteY4" fmla="*/ 257175 h 838200"/>
              <a:gd name="connsiteX5" fmla="*/ 704684 w 4124325"/>
              <a:gd name="connsiteY5" fmla="*/ 629478 h 838200"/>
              <a:gd name="connsiteX6" fmla="*/ 2524125 w 4124325"/>
              <a:gd name="connsiteY6" fmla="*/ 495300 h 838200"/>
              <a:gd name="connsiteX7" fmla="*/ 2190750 w 4124325"/>
              <a:gd name="connsiteY7" fmla="*/ 838200 h 838200"/>
              <a:gd name="connsiteX8" fmla="*/ 4124325 w 4124325"/>
              <a:gd name="connsiteY8" fmla="*/ 704850 h 838200"/>
              <a:gd name="connsiteX0" fmla="*/ 0 w 4124325"/>
              <a:gd name="connsiteY0" fmla="*/ 0 h 838698"/>
              <a:gd name="connsiteX1" fmla="*/ 0 w 4124325"/>
              <a:gd name="connsiteY1" fmla="*/ 0 h 838698"/>
              <a:gd name="connsiteX2" fmla="*/ 323850 w 4124325"/>
              <a:gd name="connsiteY2" fmla="*/ 57150 h 838698"/>
              <a:gd name="connsiteX3" fmla="*/ 238125 w 4124325"/>
              <a:gd name="connsiteY3" fmla="*/ 352425 h 838698"/>
              <a:gd name="connsiteX4" fmla="*/ 971550 w 4124325"/>
              <a:gd name="connsiteY4" fmla="*/ 257175 h 838698"/>
              <a:gd name="connsiteX5" fmla="*/ 704684 w 4124325"/>
              <a:gd name="connsiteY5" fmla="*/ 629478 h 838698"/>
              <a:gd name="connsiteX6" fmla="*/ 2524125 w 4124325"/>
              <a:gd name="connsiteY6" fmla="*/ 495300 h 838698"/>
              <a:gd name="connsiteX7" fmla="*/ 2190750 w 4124325"/>
              <a:gd name="connsiteY7" fmla="*/ 838200 h 838698"/>
              <a:gd name="connsiteX8" fmla="*/ 4124325 w 4124325"/>
              <a:gd name="connsiteY8" fmla="*/ 704850 h 838698"/>
              <a:gd name="connsiteX0" fmla="*/ 0 w 5281240"/>
              <a:gd name="connsiteY0" fmla="*/ 0 h 838698"/>
              <a:gd name="connsiteX1" fmla="*/ 0 w 5281240"/>
              <a:gd name="connsiteY1" fmla="*/ 0 h 838698"/>
              <a:gd name="connsiteX2" fmla="*/ 323850 w 5281240"/>
              <a:gd name="connsiteY2" fmla="*/ 57150 h 838698"/>
              <a:gd name="connsiteX3" fmla="*/ 238125 w 5281240"/>
              <a:gd name="connsiteY3" fmla="*/ 352425 h 838698"/>
              <a:gd name="connsiteX4" fmla="*/ 971550 w 5281240"/>
              <a:gd name="connsiteY4" fmla="*/ 257175 h 838698"/>
              <a:gd name="connsiteX5" fmla="*/ 704684 w 5281240"/>
              <a:gd name="connsiteY5" fmla="*/ 629478 h 838698"/>
              <a:gd name="connsiteX6" fmla="*/ 2524125 w 5281240"/>
              <a:gd name="connsiteY6" fmla="*/ 495300 h 838698"/>
              <a:gd name="connsiteX7" fmla="*/ 2190750 w 5281240"/>
              <a:gd name="connsiteY7" fmla="*/ 838200 h 838698"/>
              <a:gd name="connsiteX8" fmla="*/ 5281240 w 5281240"/>
              <a:gd name="connsiteY8" fmla="*/ 617385 h 838698"/>
              <a:gd name="connsiteX0" fmla="*/ 0 w 7139742"/>
              <a:gd name="connsiteY0" fmla="*/ 0 h 838698"/>
              <a:gd name="connsiteX1" fmla="*/ 0 w 7139742"/>
              <a:gd name="connsiteY1" fmla="*/ 0 h 838698"/>
              <a:gd name="connsiteX2" fmla="*/ 323850 w 7139742"/>
              <a:gd name="connsiteY2" fmla="*/ 57150 h 838698"/>
              <a:gd name="connsiteX3" fmla="*/ 238125 w 7139742"/>
              <a:gd name="connsiteY3" fmla="*/ 352425 h 838698"/>
              <a:gd name="connsiteX4" fmla="*/ 971550 w 7139742"/>
              <a:gd name="connsiteY4" fmla="*/ 257175 h 838698"/>
              <a:gd name="connsiteX5" fmla="*/ 704684 w 7139742"/>
              <a:gd name="connsiteY5" fmla="*/ 629478 h 838698"/>
              <a:gd name="connsiteX6" fmla="*/ 2524125 w 7139742"/>
              <a:gd name="connsiteY6" fmla="*/ 495300 h 838698"/>
              <a:gd name="connsiteX7" fmla="*/ 2190750 w 7139742"/>
              <a:gd name="connsiteY7" fmla="*/ 838200 h 838698"/>
              <a:gd name="connsiteX8" fmla="*/ 7139742 w 7139742"/>
              <a:gd name="connsiteY8" fmla="*/ 608318 h 838698"/>
              <a:gd name="connsiteX0" fmla="*/ 0 w 7239467"/>
              <a:gd name="connsiteY0" fmla="*/ 0 h 838698"/>
              <a:gd name="connsiteX1" fmla="*/ 0 w 7239467"/>
              <a:gd name="connsiteY1" fmla="*/ 0 h 838698"/>
              <a:gd name="connsiteX2" fmla="*/ 323850 w 7239467"/>
              <a:gd name="connsiteY2" fmla="*/ 57150 h 838698"/>
              <a:gd name="connsiteX3" fmla="*/ 238125 w 7239467"/>
              <a:gd name="connsiteY3" fmla="*/ 352425 h 838698"/>
              <a:gd name="connsiteX4" fmla="*/ 971550 w 7239467"/>
              <a:gd name="connsiteY4" fmla="*/ 257175 h 838698"/>
              <a:gd name="connsiteX5" fmla="*/ 704684 w 7239467"/>
              <a:gd name="connsiteY5" fmla="*/ 629478 h 838698"/>
              <a:gd name="connsiteX6" fmla="*/ 2524125 w 7239467"/>
              <a:gd name="connsiteY6" fmla="*/ 495300 h 838698"/>
              <a:gd name="connsiteX7" fmla="*/ 2190750 w 7239467"/>
              <a:gd name="connsiteY7" fmla="*/ 838200 h 838698"/>
              <a:gd name="connsiteX8" fmla="*/ 7239467 w 7239467"/>
              <a:gd name="connsiteY8" fmla="*/ 608318 h 838698"/>
              <a:gd name="connsiteX0" fmla="*/ 0 w 7194137"/>
              <a:gd name="connsiteY0" fmla="*/ 0 h 838698"/>
              <a:gd name="connsiteX1" fmla="*/ 0 w 7194137"/>
              <a:gd name="connsiteY1" fmla="*/ 0 h 838698"/>
              <a:gd name="connsiteX2" fmla="*/ 323850 w 7194137"/>
              <a:gd name="connsiteY2" fmla="*/ 57150 h 838698"/>
              <a:gd name="connsiteX3" fmla="*/ 238125 w 7194137"/>
              <a:gd name="connsiteY3" fmla="*/ 352425 h 838698"/>
              <a:gd name="connsiteX4" fmla="*/ 971550 w 7194137"/>
              <a:gd name="connsiteY4" fmla="*/ 257175 h 838698"/>
              <a:gd name="connsiteX5" fmla="*/ 704684 w 7194137"/>
              <a:gd name="connsiteY5" fmla="*/ 629478 h 838698"/>
              <a:gd name="connsiteX6" fmla="*/ 2524125 w 7194137"/>
              <a:gd name="connsiteY6" fmla="*/ 495300 h 838698"/>
              <a:gd name="connsiteX7" fmla="*/ 2190750 w 7194137"/>
              <a:gd name="connsiteY7" fmla="*/ 838200 h 838698"/>
              <a:gd name="connsiteX8" fmla="*/ 7194137 w 7194137"/>
              <a:gd name="connsiteY8" fmla="*/ 608318 h 838698"/>
              <a:gd name="connsiteX0" fmla="*/ 0 w 7194137"/>
              <a:gd name="connsiteY0" fmla="*/ 0 h 838698"/>
              <a:gd name="connsiteX1" fmla="*/ 0 w 7194137"/>
              <a:gd name="connsiteY1" fmla="*/ 0 h 838698"/>
              <a:gd name="connsiteX2" fmla="*/ 323850 w 7194137"/>
              <a:gd name="connsiteY2" fmla="*/ 57150 h 838698"/>
              <a:gd name="connsiteX3" fmla="*/ 238125 w 7194137"/>
              <a:gd name="connsiteY3" fmla="*/ 352425 h 838698"/>
              <a:gd name="connsiteX4" fmla="*/ 971550 w 7194137"/>
              <a:gd name="connsiteY4" fmla="*/ 257175 h 838698"/>
              <a:gd name="connsiteX5" fmla="*/ 704684 w 7194137"/>
              <a:gd name="connsiteY5" fmla="*/ 629478 h 838698"/>
              <a:gd name="connsiteX6" fmla="*/ 2524125 w 7194137"/>
              <a:gd name="connsiteY6" fmla="*/ 495300 h 838698"/>
              <a:gd name="connsiteX7" fmla="*/ 2190750 w 7194137"/>
              <a:gd name="connsiteY7" fmla="*/ 838200 h 838698"/>
              <a:gd name="connsiteX8" fmla="*/ 7194137 w 7194137"/>
              <a:gd name="connsiteY8" fmla="*/ 608318 h 838698"/>
              <a:gd name="connsiteX0" fmla="*/ 0 w 7194137"/>
              <a:gd name="connsiteY0" fmla="*/ 0 h 838698"/>
              <a:gd name="connsiteX1" fmla="*/ 0 w 7194137"/>
              <a:gd name="connsiteY1" fmla="*/ 0 h 838698"/>
              <a:gd name="connsiteX2" fmla="*/ 323850 w 7194137"/>
              <a:gd name="connsiteY2" fmla="*/ 57150 h 838698"/>
              <a:gd name="connsiteX3" fmla="*/ 238125 w 7194137"/>
              <a:gd name="connsiteY3" fmla="*/ 352425 h 838698"/>
              <a:gd name="connsiteX4" fmla="*/ 971550 w 7194137"/>
              <a:gd name="connsiteY4" fmla="*/ 257175 h 838698"/>
              <a:gd name="connsiteX5" fmla="*/ 704684 w 7194137"/>
              <a:gd name="connsiteY5" fmla="*/ 629478 h 838698"/>
              <a:gd name="connsiteX6" fmla="*/ 2524125 w 7194137"/>
              <a:gd name="connsiteY6" fmla="*/ 495300 h 838698"/>
              <a:gd name="connsiteX7" fmla="*/ 2190750 w 7194137"/>
              <a:gd name="connsiteY7" fmla="*/ 838200 h 838698"/>
              <a:gd name="connsiteX8" fmla="*/ 7194137 w 7194137"/>
              <a:gd name="connsiteY8" fmla="*/ 608318 h 8386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194137" h="838698">
                <a:moveTo>
                  <a:pt x="0" y="0"/>
                </a:moveTo>
                <a:lnTo>
                  <a:pt x="0" y="0"/>
                </a:lnTo>
                <a:cubicBezTo>
                  <a:pt x="107950" y="19050"/>
                  <a:pt x="386654" y="-32693"/>
                  <a:pt x="323850" y="57150"/>
                </a:cubicBezTo>
                <a:cubicBezTo>
                  <a:pt x="233116" y="186948"/>
                  <a:pt x="70540" y="342942"/>
                  <a:pt x="238125" y="352425"/>
                </a:cubicBezTo>
                <a:cubicBezTo>
                  <a:pt x="482600" y="320675"/>
                  <a:pt x="985493" y="129899"/>
                  <a:pt x="971550" y="257175"/>
                </a:cubicBezTo>
                <a:cubicBezTo>
                  <a:pt x="942229" y="426333"/>
                  <a:pt x="475587" y="595492"/>
                  <a:pt x="704684" y="629478"/>
                </a:cubicBezTo>
                <a:cubicBezTo>
                  <a:pt x="963446" y="669165"/>
                  <a:pt x="2681964" y="361122"/>
                  <a:pt x="2524125" y="495300"/>
                </a:cubicBezTo>
                <a:cubicBezTo>
                  <a:pt x="2413000" y="609600"/>
                  <a:pt x="1912261" y="851121"/>
                  <a:pt x="2190750" y="838200"/>
                </a:cubicBezTo>
                <a:cubicBezTo>
                  <a:pt x="3220913" y="764595"/>
                  <a:pt x="6218369" y="618462"/>
                  <a:pt x="7194137" y="608318"/>
                </a:cubicBezTo>
              </a:path>
            </a:pathLst>
          </a:custGeom>
          <a:ln w="349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1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grpSp>
        <p:nvGrpSpPr>
          <p:cNvPr id="4" name="Group 33">
            <a:extLst>
              <a:ext uri="{FF2B5EF4-FFF2-40B4-BE49-F238E27FC236}">
                <a16:creationId xmlns:a16="http://schemas.microsoft.com/office/drawing/2014/main" id="{5107DA47-F05C-4D31-988D-99333265B0DC}"/>
              </a:ext>
            </a:extLst>
          </p:cNvPr>
          <p:cNvGrpSpPr/>
          <p:nvPr/>
        </p:nvGrpSpPr>
        <p:grpSpPr>
          <a:xfrm>
            <a:off x="4697590" y="1762881"/>
            <a:ext cx="2416155" cy="1099567"/>
            <a:chOff x="973910" y="2552193"/>
            <a:chExt cx="1864530" cy="1099567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499489E-7F86-42B9-BA60-9456916470C2}"/>
                </a:ext>
              </a:extLst>
            </p:cNvPr>
            <p:cNvSpPr txBox="1"/>
            <p:nvPr/>
          </p:nvSpPr>
          <p:spPr>
            <a:xfrm>
              <a:off x="1001564" y="2820763"/>
              <a:ext cx="183687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You can simply impress your audience and add a unique zing and appeal to your Presentations.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6417082-81D3-4F22-A55F-2C235B985B69}"/>
                </a:ext>
              </a:extLst>
            </p:cNvPr>
            <p:cNvSpPr txBox="1"/>
            <p:nvPr/>
          </p:nvSpPr>
          <p:spPr>
            <a:xfrm>
              <a:off x="973910" y="2552193"/>
              <a:ext cx="186366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Your Text  Here</a:t>
              </a:r>
              <a:endPara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</p:grpSp>
      <p:grpSp>
        <p:nvGrpSpPr>
          <p:cNvPr id="7" name="Group 38">
            <a:extLst>
              <a:ext uri="{FF2B5EF4-FFF2-40B4-BE49-F238E27FC236}">
                <a16:creationId xmlns:a16="http://schemas.microsoft.com/office/drawing/2014/main" id="{442A8E9C-4951-4EB9-88A0-847F1FDC555E}"/>
              </a:ext>
            </a:extLst>
          </p:cNvPr>
          <p:cNvGrpSpPr/>
          <p:nvPr/>
        </p:nvGrpSpPr>
        <p:grpSpPr>
          <a:xfrm>
            <a:off x="3895704" y="1971518"/>
            <a:ext cx="684069" cy="684069"/>
            <a:chOff x="3218806" y="1961572"/>
            <a:chExt cx="684068" cy="684068"/>
          </a:xfrm>
        </p:grpSpPr>
        <p:sp>
          <p:nvSpPr>
            <p:cNvPr id="8" name="Diamond 36">
              <a:extLst>
                <a:ext uri="{FF2B5EF4-FFF2-40B4-BE49-F238E27FC236}">
                  <a16:creationId xmlns:a16="http://schemas.microsoft.com/office/drawing/2014/main" id="{D47B10CA-1535-48ED-905C-9A45B25F755D}"/>
                </a:ext>
              </a:extLst>
            </p:cNvPr>
            <p:cNvSpPr/>
            <p:nvPr/>
          </p:nvSpPr>
          <p:spPr>
            <a:xfrm>
              <a:off x="3218806" y="1961572"/>
              <a:ext cx="684068" cy="684068"/>
            </a:xfrm>
            <a:prstGeom prst="diamond">
              <a:avLst/>
            </a:prstGeom>
            <a:noFill/>
            <a:ln w="508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DEE8143-DB0F-4FD0-A36B-9978FA1FD019}"/>
                </a:ext>
              </a:extLst>
            </p:cNvPr>
            <p:cNvSpPr txBox="1"/>
            <p:nvPr/>
          </p:nvSpPr>
          <p:spPr>
            <a:xfrm>
              <a:off x="3348375" y="2140694"/>
              <a:ext cx="42199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01</a:t>
              </a:r>
              <a:endPara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</p:grpSp>
      <p:grpSp>
        <p:nvGrpSpPr>
          <p:cNvPr id="10" name="Group 39">
            <a:extLst>
              <a:ext uri="{FF2B5EF4-FFF2-40B4-BE49-F238E27FC236}">
                <a16:creationId xmlns:a16="http://schemas.microsoft.com/office/drawing/2014/main" id="{155EAF57-C52C-4E57-B01A-D4A817D425C1}"/>
              </a:ext>
            </a:extLst>
          </p:cNvPr>
          <p:cNvGrpSpPr/>
          <p:nvPr/>
        </p:nvGrpSpPr>
        <p:grpSpPr>
          <a:xfrm>
            <a:off x="5590364" y="3589003"/>
            <a:ext cx="2416155" cy="1099567"/>
            <a:chOff x="973910" y="2552193"/>
            <a:chExt cx="1864530" cy="1099567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E6FD75A-122D-43D1-BF4A-98BE4AA081FA}"/>
                </a:ext>
              </a:extLst>
            </p:cNvPr>
            <p:cNvSpPr txBox="1"/>
            <p:nvPr/>
          </p:nvSpPr>
          <p:spPr>
            <a:xfrm>
              <a:off x="1001564" y="2820763"/>
              <a:ext cx="183687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You can simply impress your audience and add a unique zing and appeal to your Presentations.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265889D-DEA2-4667-8287-3CFDC2BACAF8}"/>
                </a:ext>
              </a:extLst>
            </p:cNvPr>
            <p:cNvSpPr txBox="1"/>
            <p:nvPr/>
          </p:nvSpPr>
          <p:spPr>
            <a:xfrm>
              <a:off x="973910" y="2552193"/>
              <a:ext cx="186366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Your Text  Here</a:t>
              </a:r>
              <a:endPara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</p:grpSp>
      <p:grpSp>
        <p:nvGrpSpPr>
          <p:cNvPr id="13" name="Group 42">
            <a:extLst>
              <a:ext uri="{FF2B5EF4-FFF2-40B4-BE49-F238E27FC236}">
                <a16:creationId xmlns:a16="http://schemas.microsoft.com/office/drawing/2014/main" id="{631F53F1-D3C1-4BE2-8565-96B03ACB9705}"/>
              </a:ext>
            </a:extLst>
          </p:cNvPr>
          <p:cNvGrpSpPr/>
          <p:nvPr/>
        </p:nvGrpSpPr>
        <p:grpSpPr>
          <a:xfrm>
            <a:off x="4788478" y="3797641"/>
            <a:ext cx="684069" cy="684069"/>
            <a:chOff x="3218806" y="1961572"/>
            <a:chExt cx="684068" cy="684068"/>
          </a:xfrm>
        </p:grpSpPr>
        <p:sp>
          <p:nvSpPr>
            <p:cNvPr id="14" name="Diamond 43">
              <a:extLst>
                <a:ext uri="{FF2B5EF4-FFF2-40B4-BE49-F238E27FC236}">
                  <a16:creationId xmlns:a16="http://schemas.microsoft.com/office/drawing/2014/main" id="{BC49775E-CAB4-4FEA-A5A0-F92012325BAD}"/>
                </a:ext>
              </a:extLst>
            </p:cNvPr>
            <p:cNvSpPr/>
            <p:nvPr/>
          </p:nvSpPr>
          <p:spPr>
            <a:xfrm>
              <a:off x="3218806" y="1961572"/>
              <a:ext cx="684068" cy="684068"/>
            </a:xfrm>
            <a:prstGeom prst="diamond">
              <a:avLst/>
            </a:prstGeom>
            <a:noFill/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B21E578-22D9-4635-AA9D-4B4D3C533736}"/>
                </a:ext>
              </a:extLst>
            </p:cNvPr>
            <p:cNvSpPr txBox="1"/>
            <p:nvPr/>
          </p:nvSpPr>
          <p:spPr>
            <a:xfrm>
              <a:off x="3348375" y="2140694"/>
              <a:ext cx="42199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02</a:t>
              </a:r>
              <a:endPara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</p:grpSp>
      <p:grpSp>
        <p:nvGrpSpPr>
          <p:cNvPr id="16" name="Group 45">
            <a:extLst>
              <a:ext uri="{FF2B5EF4-FFF2-40B4-BE49-F238E27FC236}">
                <a16:creationId xmlns:a16="http://schemas.microsoft.com/office/drawing/2014/main" id="{5F0CC694-B8C1-4C24-8403-73ADB1313DCF}"/>
              </a:ext>
            </a:extLst>
          </p:cNvPr>
          <p:cNvGrpSpPr/>
          <p:nvPr/>
        </p:nvGrpSpPr>
        <p:grpSpPr>
          <a:xfrm>
            <a:off x="8934337" y="4502065"/>
            <a:ext cx="2416155" cy="1099567"/>
            <a:chOff x="973910" y="2552193"/>
            <a:chExt cx="1864530" cy="1099567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1057858-F158-4F9D-9E3D-71BB0A39ADD9}"/>
                </a:ext>
              </a:extLst>
            </p:cNvPr>
            <p:cNvSpPr txBox="1"/>
            <p:nvPr/>
          </p:nvSpPr>
          <p:spPr>
            <a:xfrm>
              <a:off x="1001564" y="2820763"/>
              <a:ext cx="183687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You can simply impress your audience and add a unique zing and appeal to your Presentations.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7EE972A-78F0-4CA4-9A47-2D0891902E3D}"/>
                </a:ext>
              </a:extLst>
            </p:cNvPr>
            <p:cNvSpPr txBox="1"/>
            <p:nvPr/>
          </p:nvSpPr>
          <p:spPr>
            <a:xfrm>
              <a:off x="973910" y="2552193"/>
              <a:ext cx="186366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Your Text  Here</a:t>
              </a:r>
              <a:endPara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</p:grpSp>
      <p:grpSp>
        <p:nvGrpSpPr>
          <p:cNvPr id="19" name="Group 48">
            <a:extLst>
              <a:ext uri="{FF2B5EF4-FFF2-40B4-BE49-F238E27FC236}">
                <a16:creationId xmlns:a16="http://schemas.microsoft.com/office/drawing/2014/main" id="{FF13CAAC-FF8D-43BB-95A1-A8B1F66AFF00}"/>
              </a:ext>
            </a:extLst>
          </p:cNvPr>
          <p:cNvGrpSpPr/>
          <p:nvPr/>
        </p:nvGrpSpPr>
        <p:grpSpPr>
          <a:xfrm>
            <a:off x="8132450" y="4710702"/>
            <a:ext cx="684069" cy="684069"/>
            <a:chOff x="3218806" y="1961572"/>
            <a:chExt cx="684068" cy="684068"/>
          </a:xfrm>
        </p:grpSpPr>
        <p:sp>
          <p:nvSpPr>
            <p:cNvPr id="20" name="Diamond 49">
              <a:extLst>
                <a:ext uri="{FF2B5EF4-FFF2-40B4-BE49-F238E27FC236}">
                  <a16:creationId xmlns:a16="http://schemas.microsoft.com/office/drawing/2014/main" id="{D5C7E846-C3B3-41A5-A476-80C9DC5B28AA}"/>
                </a:ext>
              </a:extLst>
            </p:cNvPr>
            <p:cNvSpPr/>
            <p:nvPr/>
          </p:nvSpPr>
          <p:spPr>
            <a:xfrm>
              <a:off x="3218806" y="1961572"/>
              <a:ext cx="684068" cy="684068"/>
            </a:xfrm>
            <a:prstGeom prst="diamond">
              <a:avLst/>
            </a:prstGeom>
            <a:noFill/>
            <a:ln w="508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849E15B-84D0-48A7-B039-930656059C1B}"/>
                </a:ext>
              </a:extLst>
            </p:cNvPr>
            <p:cNvSpPr txBox="1"/>
            <p:nvPr/>
          </p:nvSpPr>
          <p:spPr>
            <a:xfrm>
              <a:off x="3348375" y="2140694"/>
              <a:ext cx="42199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04</a:t>
              </a:r>
              <a:endPara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</p:grpSp>
      <p:grpSp>
        <p:nvGrpSpPr>
          <p:cNvPr id="22" name="Group 51">
            <a:extLst>
              <a:ext uri="{FF2B5EF4-FFF2-40B4-BE49-F238E27FC236}">
                <a16:creationId xmlns:a16="http://schemas.microsoft.com/office/drawing/2014/main" id="{26A39E9B-B721-48BF-9856-202E49483B0D}"/>
              </a:ext>
            </a:extLst>
          </p:cNvPr>
          <p:cNvGrpSpPr/>
          <p:nvPr/>
        </p:nvGrpSpPr>
        <p:grpSpPr>
          <a:xfrm>
            <a:off x="8144542" y="2675942"/>
            <a:ext cx="2416155" cy="1099567"/>
            <a:chOff x="973910" y="2552193"/>
            <a:chExt cx="1864530" cy="1099567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254F8C5-2CCF-4E86-A235-47CCE79E5A26}"/>
                </a:ext>
              </a:extLst>
            </p:cNvPr>
            <p:cNvSpPr txBox="1"/>
            <p:nvPr/>
          </p:nvSpPr>
          <p:spPr>
            <a:xfrm>
              <a:off x="1001564" y="2820763"/>
              <a:ext cx="183687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You can simply impress your audience and add a unique zing and appeal to your Presentations.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FB22F44-5BEF-450F-AEE5-0A2AFC049821}"/>
                </a:ext>
              </a:extLst>
            </p:cNvPr>
            <p:cNvSpPr txBox="1"/>
            <p:nvPr/>
          </p:nvSpPr>
          <p:spPr>
            <a:xfrm>
              <a:off x="973910" y="2552193"/>
              <a:ext cx="186366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Your Text  Here</a:t>
              </a:r>
              <a:endPara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</p:grpSp>
      <p:grpSp>
        <p:nvGrpSpPr>
          <p:cNvPr id="25" name="Group 54">
            <a:extLst>
              <a:ext uri="{FF2B5EF4-FFF2-40B4-BE49-F238E27FC236}">
                <a16:creationId xmlns:a16="http://schemas.microsoft.com/office/drawing/2014/main" id="{45C12E96-074A-445E-B4DD-494699200678}"/>
              </a:ext>
            </a:extLst>
          </p:cNvPr>
          <p:cNvGrpSpPr/>
          <p:nvPr/>
        </p:nvGrpSpPr>
        <p:grpSpPr>
          <a:xfrm>
            <a:off x="7342656" y="2884580"/>
            <a:ext cx="684069" cy="684069"/>
            <a:chOff x="3218806" y="1961572"/>
            <a:chExt cx="684068" cy="684068"/>
          </a:xfrm>
        </p:grpSpPr>
        <p:sp>
          <p:nvSpPr>
            <p:cNvPr id="26" name="Diamond 55">
              <a:extLst>
                <a:ext uri="{FF2B5EF4-FFF2-40B4-BE49-F238E27FC236}">
                  <a16:creationId xmlns:a16="http://schemas.microsoft.com/office/drawing/2014/main" id="{56B3587B-0DFB-4405-8329-277FB2D325B4}"/>
                </a:ext>
              </a:extLst>
            </p:cNvPr>
            <p:cNvSpPr/>
            <p:nvPr/>
          </p:nvSpPr>
          <p:spPr>
            <a:xfrm>
              <a:off x="3218806" y="1961572"/>
              <a:ext cx="684068" cy="684068"/>
            </a:xfrm>
            <a:prstGeom prst="diamond">
              <a:avLst/>
            </a:prstGeom>
            <a:noFill/>
            <a:ln w="508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4474FFB-83A3-458F-8F60-E9875F6C12AE}"/>
                </a:ext>
              </a:extLst>
            </p:cNvPr>
            <p:cNvSpPr txBox="1"/>
            <p:nvPr/>
          </p:nvSpPr>
          <p:spPr>
            <a:xfrm>
              <a:off x="3348375" y="2140694"/>
              <a:ext cx="42199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03</a:t>
              </a:r>
              <a:endPara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</p:grpSp>
      <p:sp>
        <p:nvSpPr>
          <p:cNvPr id="29" name="Oval 1">
            <a:extLst>
              <a:ext uri="{FF2B5EF4-FFF2-40B4-BE49-F238E27FC236}">
                <a16:creationId xmlns:a16="http://schemas.microsoft.com/office/drawing/2014/main" id="{C6655EEA-7455-4D99-98C2-429D9A73595F}"/>
              </a:ext>
            </a:extLst>
          </p:cNvPr>
          <p:cNvSpPr/>
          <p:nvPr/>
        </p:nvSpPr>
        <p:spPr>
          <a:xfrm rot="19043010">
            <a:off x="1018679" y="1848460"/>
            <a:ext cx="2271442" cy="2335067"/>
          </a:xfrm>
          <a:custGeom>
            <a:avLst/>
            <a:gdLst/>
            <a:ahLst/>
            <a:cxnLst/>
            <a:rect l="l" t="t" r="r" b="b"/>
            <a:pathLst>
              <a:path w="2552017" h="2623501">
                <a:moveTo>
                  <a:pt x="960593" y="2481474"/>
                </a:moveTo>
                <a:lnTo>
                  <a:pt x="1639506" y="2481474"/>
                </a:lnTo>
                <a:cubicBezTo>
                  <a:pt x="1671635" y="2481474"/>
                  <a:pt x="1697681" y="2507520"/>
                  <a:pt x="1697681" y="2539649"/>
                </a:cubicBezTo>
                <a:lnTo>
                  <a:pt x="1697681" y="2565326"/>
                </a:lnTo>
                <a:cubicBezTo>
                  <a:pt x="1697681" y="2597455"/>
                  <a:pt x="1671635" y="2623501"/>
                  <a:pt x="1639506" y="2623501"/>
                </a:cubicBezTo>
                <a:lnTo>
                  <a:pt x="960593" y="2623501"/>
                </a:lnTo>
                <a:cubicBezTo>
                  <a:pt x="928464" y="2623501"/>
                  <a:pt x="902418" y="2597455"/>
                  <a:pt x="902418" y="2565326"/>
                </a:cubicBezTo>
                <a:lnTo>
                  <a:pt x="902418" y="2539649"/>
                </a:lnTo>
                <a:cubicBezTo>
                  <a:pt x="902418" y="2507520"/>
                  <a:pt x="928464" y="2481474"/>
                  <a:pt x="960593" y="2481474"/>
                </a:cubicBezTo>
                <a:close/>
                <a:moveTo>
                  <a:pt x="932191" y="2289251"/>
                </a:moveTo>
                <a:lnTo>
                  <a:pt x="1667909" y="2289251"/>
                </a:lnTo>
                <a:cubicBezTo>
                  <a:pt x="1700037" y="2289251"/>
                  <a:pt x="1726082" y="2315296"/>
                  <a:pt x="1726082" y="2347425"/>
                </a:cubicBezTo>
                <a:lnTo>
                  <a:pt x="1726082" y="2373104"/>
                </a:lnTo>
                <a:cubicBezTo>
                  <a:pt x="1726082" y="2405232"/>
                  <a:pt x="1700037" y="2431279"/>
                  <a:pt x="1667909" y="2431279"/>
                </a:cubicBezTo>
                <a:lnTo>
                  <a:pt x="932191" y="2431279"/>
                </a:lnTo>
                <a:cubicBezTo>
                  <a:pt x="900060" y="2431279"/>
                  <a:pt x="874016" y="2405232"/>
                  <a:pt x="874016" y="2373104"/>
                </a:cubicBezTo>
                <a:lnTo>
                  <a:pt x="874016" y="2347425"/>
                </a:lnTo>
                <a:cubicBezTo>
                  <a:pt x="874016" y="2315296"/>
                  <a:pt x="900060" y="2289251"/>
                  <a:pt x="932191" y="2289251"/>
                </a:cubicBezTo>
                <a:close/>
                <a:moveTo>
                  <a:pt x="2552017" y="936595"/>
                </a:moveTo>
                <a:lnTo>
                  <a:pt x="2552017" y="1134206"/>
                </a:lnTo>
                <a:lnTo>
                  <a:pt x="2269715" y="1094683"/>
                </a:lnTo>
                <a:lnTo>
                  <a:pt x="2269715" y="976116"/>
                </a:lnTo>
                <a:close/>
                <a:moveTo>
                  <a:pt x="0" y="936595"/>
                </a:moveTo>
                <a:lnTo>
                  <a:pt x="282302" y="976116"/>
                </a:lnTo>
                <a:lnTo>
                  <a:pt x="282302" y="1094683"/>
                </a:lnTo>
                <a:lnTo>
                  <a:pt x="0" y="1134206"/>
                </a:lnTo>
                <a:close/>
                <a:moveTo>
                  <a:pt x="1294602" y="538610"/>
                </a:moveTo>
                <a:cubicBezTo>
                  <a:pt x="913173" y="539058"/>
                  <a:pt x="604117" y="848419"/>
                  <a:pt x="604117" y="1229963"/>
                </a:cubicBezTo>
                <a:cubicBezTo>
                  <a:pt x="604117" y="1488254"/>
                  <a:pt x="788458" y="1743173"/>
                  <a:pt x="933602" y="1859635"/>
                </a:cubicBezTo>
                <a:cubicBezTo>
                  <a:pt x="999780" y="1936202"/>
                  <a:pt x="994533" y="1937770"/>
                  <a:pt x="1021427" y="2035767"/>
                </a:cubicBezTo>
                <a:cubicBezTo>
                  <a:pt x="1030792" y="2095827"/>
                  <a:pt x="1015388" y="2108637"/>
                  <a:pt x="1052591" y="2112393"/>
                </a:cubicBezTo>
                <a:lnTo>
                  <a:pt x="1054999" y="2125056"/>
                </a:lnTo>
                <a:lnTo>
                  <a:pt x="1550433" y="2125056"/>
                </a:lnTo>
                <a:lnTo>
                  <a:pt x="1553159" y="2110727"/>
                </a:lnTo>
                <a:cubicBezTo>
                  <a:pt x="1573723" y="2104124"/>
                  <a:pt x="1563459" y="2087417"/>
                  <a:pt x="1571512" y="2035767"/>
                </a:cubicBezTo>
                <a:cubicBezTo>
                  <a:pt x="1598405" y="1937770"/>
                  <a:pt x="1593158" y="1936202"/>
                  <a:pt x="1659337" y="1859635"/>
                </a:cubicBezTo>
                <a:cubicBezTo>
                  <a:pt x="1804480" y="1743173"/>
                  <a:pt x="1988823" y="1488254"/>
                  <a:pt x="1988823" y="1229963"/>
                </a:cubicBezTo>
                <a:cubicBezTo>
                  <a:pt x="1988823" y="848419"/>
                  <a:pt x="1679767" y="539058"/>
                  <a:pt x="1298337" y="538610"/>
                </a:cubicBezTo>
                <a:lnTo>
                  <a:pt x="1298337" y="538781"/>
                </a:lnTo>
                <a:lnTo>
                  <a:pt x="1296470" y="538638"/>
                </a:lnTo>
                <a:lnTo>
                  <a:pt x="1294602" y="538781"/>
                </a:lnTo>
                <a:close/>
                <a:moveTo>
                  <a:pt x="1294881" y="366993"/>
                </a:moveTo>
                <a:lnTo>
                  <a:pt x="1296470" y="367115"/>
                </a:lnTo>
                <a:lnTo>
                  <a:pt x="1298059" y="366993"/>
                </a:lnTo>
                <a:cubicBezTo>
                  <a:pt x="1765638" y="366993"/>
                  <a:pt x="2144688" y="746041"/>
                  <a:pt x="2144688" y="1213621"/>
                </a:cubicBezTo>
                <a:cubicBezTo>
                  <a:pt x="2144688" y="1530035"/>
                  <a:pt x="1918769" y="1842315"/>
                  <a:pt x="1741015" y="1984856"/>
                </a:cubicBezTo>
                <a:cubicBezTo>
                  <a:pt x="1688059" y="2045866"/>
                  <a:pt x="1711430" y="2077925"/>
                  <a:pt x="1700050" y="2157459"/>
                </a:cubicBezTo>
                <a:cubicBezTo>
                  <a:pt x="1670466" y="2218857"/>
                  <a:pt x="1644003" y="2238490"/>
                  <a:pt x="1591710" y="2238490"/>
                </a:cubicBezTo>
                <a:lnTo>
                  <a:pt x="1296470" y="2237434"/>
                </a:lnTo>
                <a:lnTo>
                  <a:pt x="1001230" y="2238490"/>
                </a:lnTo>
                <a:cubicBezTo>
                  <a:pt x="948937" y="2238490"/>
                  <a:pt x="922474" y="2218857"/>
                  <a:pt x="892888" y="2157459"/>
                </a:cubicBezTo>
                <a:cubicBezTo>
                  <a:pt x="881509" y="2077925"/>
                  <a:pt x="904880" y="2045866"/>
                  <a:pt x="851923" y="1984856"/>
                </a:cubicBezTo>
                <a:cubicBezTo>
                  <a:pt x="674170" y="1842315"/>
                  <a:pt x="448251" y="1530035"/>
                  <a:pt x="448251" y="1213621"/>
                </a:cubicBezTo>
                <a:cubicBezTo>
                  <a:pt x="448251" y="746041"/>
                  <a:pt x="827300" y="366993"/>
                  <a:pt x="1294881" y="366993"/>
                </a:cubicBezTo>
                <a:close/>
                <a:moveTo>
                  <a:pt x="2017322" y="195354"/>
                </a:moveTo>
                <a:lnTo>
                  <a:pt x="2168700" y="322376"/>
                </a:lnTo>
                <a:lnTo>
                  <a:pt x="1956964" y="513228"/>
                </a:lnTo>
                <a:lnTo>
                  <a:pt x="1866137" y="437013"/>
                </a:lnTo>
                <a:close/>
                <a:moveTo>
                  <a:pt x="520680" y="195354"/>
                </a:moveTo>
                <a:lnTo>
                  <a:pt x="671864" y="437013"/>
                </a:lnTo>
                <a:lnTo>
                  <a:pt x="581036" y="513228"/>
                </a:lnTo>
                <a:lnTo>
                  <a:pt x="369300" y="322376"/>
                </a:lnTo>
                <a:close/>
                <a:moveTo>
                  <a:pt x="1197664" y="0"/>
                </a:moveTo>
                <a:lnTo>
                  <a:pt x="1395275" y="0"/>
                </a:lnTo>
                <a:lnTo>
                  <a:pt x="1355752" y="282302"/>
                </a:lnTo>
                <a:lnTo>
                  <a:pt x="1237185" y="28230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1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grpSp>
        <p:nvGrpSpPr>
          <p:cNvPr id="30" name="Group 18">
            <a:extLst>
              <a:ext uri="{FF2B5EF4-FFF2-40B4-BE49-F238E27FC236}">
                <a16:creationId xmlns:a16="http://schemas.microsoft.com/office/drawing/2014/main" id="{FDBAB89B-9752-4D63-B05D-04DDB2818238}"/>
              </a:ext>
            </a:extLst>
          </p:cNvPr>
          <p:cNvGrpSpPr/>
          <p:nvPr/>
        </p:nvGrpSpPr>
        <p:grpSpPr>
          <a:xfrm rot="19043010">
            <a:off x="3312156" y="3670884"/>
            <a:ext cx="658835" cy="1847805"/>
            <a:chOff x="6208048" y="3967120"/>
            <a:chExt cx="864096" cy="2231240"/>
          </a:xfrm>
        </p:grpSpPr>
        <p:sp>
          <p:nvSpPr>
            <p:cNvPr id="49" name="Rectangle 13">
              <a:extLst>
                <a:ext uri="{FF2B5EF4-FFF2-40B4-BE49-F238E27FC236}">
                  <a16:creationId xmlns:a16="http://schemas.microsoft.com/office/drawing/2014/main" id="{63B4E9AB-433C-4A8E-A201-FC2A47C307FA}"/>
                </a:ext>
              </a:extLst>
            </p:cNvPr>
            <p:cNvSpPr/>
            <p:nvPr/>
          </p:nvSpPr>
          <p:spPr>
            <a:xfrm>
              <a:off x="6208144" y="3967120"/>
              <a:ext cx="864000" cy="1416860"/>
            </a:xfrm>
            <a:prstGeom prst="rect">
              <a:avLst/>
            </a:prstGeom>
            <a:solidFill>
              <a:schemeClr val="tx1"/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50" name="Isosceles Triangle 14">
              <a:extLst>
                <a:ext uri="{FF2B5EF4-FFF2-40B4-BE49-F238E27FC236}">
                  <a16:creationId xmlns:a16="http://schemas.microsoft.com/office/drawing/2014/main" id="{94B97142-4D08-45E9-95D6-57109E058C63}"/>
                </a:ext>
              </a:extLst>
            </p:cNvPr>
            <p:cNvSpPr/>
            <p:nvPr/>
          </p:nvSpPr>
          <p:spPr>
            <a:xfrm rot="10800000">
              <a:off x="6485344" y="5887981"/>
              <a:ext cx="309600" cy="310379"/>
            </a:xfrm>
            <a:prstGeom prst="triangle">
              <a:avLst/>
            </a:prstGeom>
            <a:solidFill>
              <a:schemeClr val="bg1"/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51" name="Trapezoid 12">
              <a:extLst>
                <a:ext uri="{FF2B5EF4-FFF2-40B4-BE49-F238E27FC236}">
                  <a16:creationId xmlns:a16="http://schemas.microsoft.com/office/drawing/2014/main" id="{76A5B5DD-AB2B-47AB-9DB1-D5638A7D2FF1}"/>
                </a:ext>
              </a:extLst>
            </p:cNvPr>
            <p:cNvSpPr/>
            <p:nvPr/>
          </p:nvSpPr>
          <p:spPr>
            <a:xfrm rot="10800000">
              <a:off x="6208048" y="5189849"/>
              <a:ext cx="864096" cy="696733"/>
            </a:xfrm>
            <a:custGeom>
              <a:avLst/>
              <a:gdLst>
                <a:gd name="connsiteX0" fmla="*/ 0 w 864096"/>
                <a:gd name="connsiteY0" fmla="*/ 504000 h 504000"/>
                <a:gd name="connsiteX1" fmla="*/ 278218 w 864096"/>
                <a:gd name="connsiteY1" fmla="*/ 0 h 504000"/>
                <a:gd name="connsiteX2" fmla="*/ 585878 w 864096"/>
                <a:gd name="connsiteY2" fmla="*/ 0 h 504000"/>
                <a:gd name="connsiteX3" fmla="*/ 864096 w 864096"/>
                <a:gd name="connsiteY3" fmla="*/ 504000 h 504000"/>
                <a:gd name="connsiteX4" fmla="*/ 0 w 864096"/>
                <a:gd name="connsiteY4" fmla="*/ 504000 h 504000"/>
                <a:gd name="connsiteX0" fmla="*/ 0 w 864096"/>
                <a:gd name="connsiteY0" fmla="*/ 504000 h 504000"/>
                <a:gd name="connsiteX1" fmla="*/ 278218 w 864096"/>
                <a:gd name="connsiteY1" fmla="*/ 0 h 504000"/>
                <a:gd name="connsiteX2" fmla="*/ 585878 w 864096"/>
                <a:gd name="connsiteY2" fmla="*/ 0 h 504000"/>
                <a:gd name="connsiteX3" fmla="*/ 864096 w 864096"/>
                <a:gd name="connsiteY3" fmla="*/ 504000 h 504000"/>
                <a:gd name="connsiteX4" fmla="*/ 654389 w 864096"/>
                <a:gd name="connsiteY4" fmla="*/ 502269 h 504000"/>
                <a:gd name="connsiteX5" fmla="*/ 0 w 864096"/>
                <a:gd name="connsiteY5" fmla="*/ 504000 h 504000"/>
                <a:gd name="connsiteX0" fmla="*/ 0 w 864096"/>
                <a:gd name="connsiteY0" fmla="*/ 504000 h 692597"/>
                <a:gd name="connsiteX1" fmla="*/ 278218 w 864096"/>
                <a:gd name="connsiteY1" fmla="*/ 0 h 692597"/>
                <a:gd name="connsiteX2" fmla="*/ 585878 w 864096"/>
                <a:gd name="connsiteY2" fmla="*/ 0 h 692597"/>
                <a:gd name="connsiteX3" fmla="*/ 864096 w 864096"/>
                <a:gd name="connsiteY3" fmla="*/ 504000 h 692597"/>
                <a:gd name="connsiteX4" fmla="*/ 646114 w 864096"/>
                <a:gd name="connsiteY4" fmla="*/ 692597 h 692597"/>
                <a:gd name="connsiteX5" fmla="*/ 0 w 864096"/>
                <a:gd name="connsiteY5" fmla="*/ 504000 h 692597"/>
                <a:gd name="connsiteX0" fmla="*/ 0 w 864096"/>
                <a:gd name="connsiteY0" fmla="*/ 504000 h 692597"/>
                <a:gd name="connsiteX1" fmla="*/ 278218 w 864096"/>
                <a:gd name="connsiteY1" fmla="*/ 0 h 692597"/>
                <a:gd name="connsiteX2" fmla="*/ 585878 w 864096"/>
                <a:gd name="connsiteY2" fmla="*/ 0 h 692597"/>
                <a:gd name="connsiteX3" fmla="*/ 864096 w 864096"/>
                <a:gd name="connsiteY3" fmla="*/ 504000 h 692597"/>
                <a:gd name="connsiteX4" fmla="*/ 646114 w 864096"/>
                <a:gd name="connsiteY4" fmla="*/ 692597 h 692597"/>
                <a:gd name="connsiteX5" fmla="*/ 0 w 864096"/>
                <a:gd name="connsiteY5" fmla="*/ 504000 h 692597"/>
                <a:gd name="connsiteX0" fmla="*/ 0 w 864096"/>
                <a:gd name="connsiteY0" fmla="*/ 504000 h 693799"/>
                <a:gd name="connsiteX1" fmla="*/ 278218 w 864096"/>
                <a:gd name="connsiteY1" fmla="*/ 0 h 693799"/>
                <a:gd name="connsiteX2" fmla="*/ 585878 w 864096"/>
                <a:gd name="connsiteY2" fmla="*/ 0 h 693799"/>
                <a:gd name="connsiteX3" fmla="*/ 864096 w 864096"/>
                <a:gd name="connsiteY3" fmla="*/ 504000 h 693799"/>
                <a:gd name="connsiteX4" fmla="*/ 646114 w 864096"/>
                <a:gd name="connsiteY4" fmla="*/ 692597 h 693799"/>
                <a:gd name="connsiteX5" fmla="*/ 418548 w 864096"/>
                <a:gd name="connsiteY5" fmla="*/ 580882 h 693799"/>
                <a:gd name="connsiteX6" fmla="*/ 0 w 864096"/>
                <a:gd name="connsiteY6" fmla="*/ 504000 h 693799"/>
                <a:gd name="connsiteX0" fmla="*/ 0 w 864096"/>
                <a:gd name="connsiteY0" fmla="*/ 504000 h 693347"/>
                <a:gd name="connsiteX1" fmla="*/ 278218 w 864096"/>
                <a:gd name="connsiteY1" fmla="*/ 0 h 693347"/>
                <a:gd name="connsiteX2" fmla="*/ 585878 w 864096"/>
                <a:gd name="connsiteY2" fmla="*/ 0 h 693347"/>
                <a:gd name="connsiteX3" fmla="*/ 864096 w 864096"/>
                <a:gd name="connsiteY3" fmla="*/ 504000 h 693347"/>
                <a:gd name="connsiteX4" fmla="*/ 646114 w 864096"/>
                <a:gd name="connsiteY4" fmla="*/ 692597 h 693347"/>
                <a:gd name="connsiteX5" fmla="*/ 418548 w 864096"/>
                <a:gd name="connsiteY5" fmla="*/ 518819 h 693347"/>
                <a:gd name="connsiteX6" fmla="*/ 0 w 864096"/>
                <a:gd name="connsiteY6" fmla="*/ 504000 h 693347"/>
                <a:gd name="connsiteX0" fmla="*/ 0 w 864096"/>
                <a:gd name="connsiteY0" fmla="*/ 504000 h 692597"/>
                <a:gd name="connsiteX1" fmla="*/ 278218 w 864096"/>
                <a:gd name="connsiteY1" fmla="*/ 0 h 692597"/>
                <a:gd name="connsiteX2" fmla="*/ 585878 w 864096"/>
                <a:gd name="connsiteY2" fmla="*/ 0 h 692597"/>
                <a:gd name="connsiteX3" fmla="*/ 864096 w 864096"/>
                <a:gd name="connsiteY3" fmla="*/ 504000 h 692597"/>
                <a:gd name="connsiteX4" fmla="*/ 646114 w 864096"/>
                <a:gd name="connsiteY4" fmla="*/ 692597 h 692597"/>
                <a:gd name="connsiteX5" fmla="*/ 418548 w 864096"/>
                <a:gd name="connsiteY5" fmla="*/ 518819 h 692597"/>
                <a:gd name="connsiteX6" fmla="*/ 0 w 864096"/>
                <a:gd name="connsiteY6" fmla="*/ 504000 h 692597"/>
                <a:gd name="connsiteX0" fmla="*/ 0 w 864096"/>
                <a:gd name="connsiteY0" fmla="*/ 504000 h 692597"/>
                <a:gd name="connsiteX1" fmla="*/ 278218 w 864096"/>
                <a:gd name="connsiteY1" fmla="*/ 0 h 692597"/>
                <a:gd name="connsiteX2" fmla="*/ 585878 w 864096"/>
                <a:gd name="connsiteY2" fmla="*/ 0 h 692597"/>
                <a:gd name="connsiteX3" fmla="*/ 864096 w 864096"/>
                <a:gd name="connsiteY3" fmla="*/ 504000 h 692597"/>
                <a:gd name="connsiteX4" fmla="*/ 646114 w 864096"/>
                <a:gd name="connsiteY4" fmla="*/ 692597 h 692597"/>
                <a:gd name="connsiteX5" fmla="*/ 418548 w 864096"/>
                <a:gd name="connsiteY5" fmla="*/ 518819 h 692597"/>
                <a:gd name="connsiteX6" fmla="*/ 0 w 864096"/>
                <a:gd name="connsiteY6" fmla="*/ 504000 h 692597"/>
                <a:gd name="connsiteX0" fmla="*/ 0 w 864096"/>
                <a:gd name="connsiteY0" fmla="*/ 504000 h 692597"/>
                <a:gd name="connsiteX1" fmla="*/ 278218 w 864096"/>
                <a:gd name="connsiteY1" fmla="*/ 0 h 692597"/>
                <a:gd name="connsiteX2" fmla="*/ 585878 w 864096"/>
                <a:gd name="connsiteY2" fmla="*/ 0 h 692597"/>
                <a:gd name="connsiteX3" fmla="*/ 864096 w 864096"/>
                <a:gd name="connsiteY3" fmla="*/ 504000 h 692597"/>
                <a:gd name="connsiteX4" fmla="*/ 646114 w 864096"/>
                <a:gd name="connsiteY4" fmla="*/ 692597 h 692597"/>
                <a:gd name="connsiteX5" fmla="*/ 422686 w 864096"/>
                <a:gd name="connsiteY5" fmla="*/ 489856 h 692597"/>
                <a:gd name="connsiteX6" fmla="*/ 0 w 864096"/>
                <a:gd name="connsiteY6" fmla="*/ 504000 h 692597"/>
                <a:gd name="connsiteX0" fmla="*/ 0 w 864096"/>
                <a:gd name="connsiteY0" fmla="*/ 504000 h 692597"/>
                <a:gd name="connsiteX1" fmla="*/ 278218 w 864096"/>
                <a:gd name="connsiteY1" fmla="*/ 0 h 692597"/>
                <a:gd name="connsiteX2" fmla="*/ 585878 w 864096"/>
                <a:gd name="connsiteY2" fmla="*/ 0 h 692597"/>
                <a:gd name="connsiteX3" fmla="*/ 864096 w 864096"/>
                <a:gd name="connsiteY3" fmla="*/ 504000 h 692597"/>
                <a:gd name="connsiteX4" fmla="*/ 646114 w 864096"/>
                <a:gd name="connsiteY4" fmla="*/ 692597 h 692597"/>
                <a:gd name="connsiteX5" fmla="*/ 422686 w 864096"/>
                <a:gd name="connsiteY5" fmla="*/ 489856 h 692597"/>
                <a:gd name="connsiteX6" fmla="*/ 0 w 864096"/>
                <a:gd name="connsiteY6" fmla="*/ 504000 h 692597"/>
                <a:gd name="connsiteX0" fmla="*/ 0 w 864096"/>
                <a:gd name="connsiteY0" fmla="*/ 504000 h 692597"/>
                <a:gd name="connsiteX1" fmla="*/ 278218 w 864096"/>
                <a:gd name="connsiteY1" fmla="*/ 0 h 692597"/>
                <a:gd name="connsiteX2" fmla="*/ 585878 w 864096"/>
                <a:gd name="connsiteY2" fmla="*/ 0 h 692597"/>
                <a:gd name="connsiteX3" fmla="*/ 864096 w 864096"/>
                <a:gd name="connsiteY3" fmla="*/ 504000 h 692597"/>
                <a:gd name="connsiteX4" fmla="*/ 646114 w 864096"/>
                <a:gd name="connsiteY4" fmla="*/ 692597 h 692597"/>
                <a:gd name="connsiteX5" fmla="*/ 422686 w 864096"/>
                <a:gd name="connsiteY5" fmla="*/ 489856 h 692597"/>
                <a:gd name="connsiteX6" fmla="*/ 0 w 864096"/>
                <a:gd name="connsiteY6" fmla="*/ 504000 h 692597"/>
                <a:gd name="connsiteX0" fmla="*/ 0 w 864096"/>
                <a:gd name="connsiteY0" fmla="*/ 504000 h 692597"/>
                <a:gd name="connsiteX1" fmla="*/ 278218 w 864096"/>
                <a:gd name="connsiteY1" fmla="*/ 0 h 692597"/>
                <a:gd name="connsiteX2" fmla="*/ 585878 w 864096"/>
                <a:gd name="connsiteY2" fmla="*/ 0 h 692597"/>
                <a:gd name="connsiteX3" fmla="*/ 864096 w 864096"/>
                <a:gd name="connsiteY3" fmla="*/ 504000 h 692597"/>
                <a:gd name="connsiteX4" fmla="*/ 646114 w 864096"/>
                <a:gd name="connsiteY4" fmla="*/ 692597 h 692597"/>
                <a:gd name="connsiteX5" fmla="*/ 422686 w 864096"/>
                <a:gd name="connsiteY5" fmla="*/ 489856 h 692597"/>
                <a:gd name="connsiteX6" fmla="*/ 0 w 864096"/>
                <a:gd name="connsiteY6" fmla="*/ 504000 h 692597"/>
                <a:gd name="connsiteX0" fmla="*/ 162 w 864258"/>
                <a:gd name="connsiteY0" fmla="*/ 504000 h 692597"/>
                <a:gd name="connsiteX1" fmla="*/ 278380 w 864258"/>
                <a:gd name="connsiteY1" fmla="*/ 0 h 692597"/>
                <a:gd name="connsiteX2" fmla="*/ 586040 w 864258"/>
                <a:gd name="connsiteY2" fmla="*/ 0 h 692597"/>
                <a:gd name="connsiteX3" fmla="*/ 864258 w 864258"/>
                <a:gd name="connsiteY3" fmla="*/ 504000 h 692597"/>
                <a:gd name="connsiteX4" fmla="*/ 646276 w 864258"/>
                <a:gd name="connsiteY4" fmla="*/ 692597 h 692597"/>
                <a:gd name="connsiteX5" fmla="*/ 422848 w 864258"/>
                <a:gd name="connsiteY5" fmla="*/ 489856 h 692597"/>
                <a:gd name="connsiteX6" fmla="*/ 240795 w 864258"/>
                <a:gd name="connsiteY6" fmla="*/ 576744 h 692597"/>
                <a:gd name="connsiteX7" fmla="*/ 162 w 864258"/>
                <a:gd name="connsiteY7" fmla="*/ 504000 h 692597"/>
                <a:gd name="connsiteX0" fmla="*/ 153 w 864249"/>
                <a:gd name="connsiteY0" fmla="*/ 504000 h 692597"/>
                <a:gd name="connsiteX1" fmla="*/ 278371 w 864249"/>
                <a:gd name="connsiteY1" fmla="*/ 0 h 692597"/>
                <a:gd name="connsiteX2" fmla="*/ 586031 w 864249"/>
                <a:gd name="connsiteY2" fmla="*/ 0 h 692597"/>
                <a:gd name="connsiteX3" fmla="*/ 864249 w 864249"/>
                <a:gd name="connsiteY3" fmla="*/ 504000 h 692597"/>
                <a:gd name="connsiteX4" fmla="*/ 646267 w 864249"/>
                <a:gd name="connsiteY4" fmla="*/ 692597 h 692597"/>
                <a:gd name="connsiteX5" fmla="*/ 422839 w 864249"/>
                <a:gd name="connsiteY5" fmla="*/ 489856 h 692597"/>
                <a:gd name="connsiteX6" fmla="*/ 253199 w 864249"/>
                <a:gd name="connsiteY6" fmla="*/ 688458 h 692597"/>
                <a:gd name="connsiteX7" fmla="*/ 153 w 864249"/>
                <a:gd name="connsiteY7" fmla="*/ 504000 h 692597"/>
                <a:gd name="connsiteX0" fmla="*/ 153 w 864249"/>
                <a:gd name="connsiteY0" fmla="*/ 504000 h 692597"/>
                <a:gd name="connsiteX1" fmla="*/ 278371 w 864249"/>
                <a:gd name="connsiteY1" fmla="*/ 0 h 692597"/>
                <a:gd name="connsiteX2" fmla="*/ 586031 w 864249"/>
                <a:gd name="connsiteY2" fmla="*/ 0 h 692597"/>
                <a:gd name="connsiteX3" fmla="*/ 864249 w 864249"/>
                <a:gd name="connsiteY3" fmla="*/ 504000 h 692597"/>
                <a:gd name="connsiteX4" fmla="*/ 646267 w 864249"/>
                <a:gd name="connsiteY4" fmla="*/ 692597 h 692597"/>
                <a:gd name="connsiteX5" fmla="*/ 422839 w 864249"/>
                <a:gd name="connsiteY5" fmla="*/ 489856 h 692597"/>
                <a:gd name="connsiteX6" fmla="*/ 253199 w 864249"/>
                <a:gd name="connsiteY6" fmla="*/ 688458 h 692597"/>
                <a:gd name="connsiteX7" fmla="*/ 153 w 864249"/>
                <a:gd name="connsiteY7" fmla="*/ 504000 h 692597"/>
                <a:gd name="connsiteX0" fmla="*/ 141 w 864237"/>
                <a:gd name="connsiteY0" fmla="*/ 504000 h 696774"/>
                <a:gd name="connsiteX1" fmla="*/ 278359 w 864237"/>
                <a:gd name="connsiteY1" fmla="*/ 0 h 696774"/>
                <a:gd name="connsiteX2" fmla="*/ 586019 w 864237"/>
                <a:gd name="connsiteY2" fmla="*/ 0 h 696774"/>
                <a:gd name="connsiteX3" fmla="*/ 864237 w 864237"/>
                <a:gd name="connsiteY3" fmla="*/ 504000 h 696774"/>
                <a:gd name="connsiteX4" fmla="*/ 646255 w 864237"/>
                <a:gd name="connsiteY4" fmla="*/ 692597 h 696774"/>
                <a:gd name="connsiteX5" fmla="*/ 422827 w 864237"/>
                <a:gd name="connsiteY5" fmla="*/ 489856 h 696774"/>
                <a:gd name="connsiteX6" fmla="*/ 269737 w 864237"/>
                <a:gd name="connsiteY6" fmla="*/ 696733 h 696774"/>
                <a:gd name="connsiteX7" fmla="*/ 141 w 864237"/>
                <a:gd name="connsiteY7" fmla="*/ 504000 h 696774"/>
                <a:gd name="connsiteX0" fmla="*/ 141 w 864237"/>
                <a:gd name="connsiteY0" fmla="*/ 504000 h 696774"/>
                <a:gd name="connsiteX1" fmla="*/ 278359 w 864237"/>
                <a:gd name="connsiteY1" fmla="*/ 0 h 696774"/>
                <a:gd name="connsiteX2" fmla="*/ 586019 w 864237"/>
                <a:gd name="connsiteY2" fmla="*/ 0 h 696774"/>
                <a:gd name="connsiteX3" fmla="*/ 864237 w 864237"/>
                <a:gd name="connsiteY3" fmla="*/ 504000 h 696774"/>
                <a:gd name="connsiteX4" fmla="*/ 646255 w 864237"/>
                <a:gd name="connsiteY4" fmla="*/ 692597 h 696774"/>
                <a:gd name="connsiteX5" fmla="*/ 422827 w 864237"/>
                <a:gd name="connsiteY5" fmla="*/ 489856 h 696774"/>
                <a:gd name="connsiteX6" fmla="*/ 269737 w 864237"/>
                <a:gd name="connsiteY6" fmla="*/ 696733 h 696774"/>
                <a:gd name="connsiteX7" fmla="*/ 141 w 864237"/>
                <a:gd name="connsiteY7" fmla="*/ 504000 h 696774"/>
                <a:gd name="connsiteX0" fmla="*/ 141 w 864237"/>
                <a:gd name="connsiteY0" fmla="*/ 504000 h 696774"/>
                <a:gd name="connsiteX1" fmla="*/ 278359 w 864237"/>
                <a:gd name="connsiteY1" fmla="*/ 0 h 696774"/>
                <a:gd name="connsiteX2" fmla="*/ 586019 w 864237"/>
                <a:gd name="connsiteY2" fmla="*/ 0 h 696774"/>
                <a:gd name="connsiteX3" fmla="*/ 864237 w 864237"/>
                <a:gd name="connsiteY3" fmla="*/ 504000 h 696774"/>
                <a:gd name="connsiteX4" fmla="*/ 646255 w 864237"/>
                <a:gd name="connsiteY4" fmla="*/ 692597 h 696774"/>
                <a:gd name="connsiteX5" fmla="*/ 422827 w 864237"/>
                <a:gd name="connsiteY5" fmla="*/ 489856 h 696774"/>
                <a:gd name="connsiteX6" fmla="*/ 269737 w 864237"/>
                <a:gd name="connsiteY6" fmla="*/ 696733 h 696774"/>
                <a:gd name="connsiteX7" fmla="*/ 141 w 864237"/>
                <a:gd name="connsiteY7" fmla="*/ 504000 h 696774"/>
                <a:gd name="connsiteX0" fmla="*/ 141 w 864237"/>
                <a:gd name="connsiteY0" fmla="*/ 504000 h 696774"/>
                <a:gd name="connsiteX1" fmla="*/ 278359 w 864237"/>
                <a:gd name="connsiteY1" fmla="*/ 0 h 696774"/>
                <a:gd name="connsiteX2" fmla="*/ 586019 w 864237"/>
                <a:gd name="connsiteY2" fmla="*/ 0 h 696774"/>
                <a:gd name="connsiteX3" fmla="*/ 864237 w 864237"/>
                <a:gd name="connsiteY3" fmla="*/ 504000 h 696774"/>
                <a:gd name="connsiteX4" fmla="*/ 646255 w 864237"/>
                <a:gd name="connsiteY4" fmla="*/ 692597 h 696774"/>
                <a:gd name="connsiteX5" fmla="*/ 422827 w 864237"/>
                <a:gd name="connsiteY5" fmla="*/ 489856 h 696774"/>
                <a:gd name="connsiteX6" fmla="*/ 269737 w 864237"/>
                <a:gd name="connsiteY6" fmla="*/ 696733 h 696774"/>
                <a:gd name="connsiteX7" fmla="*/ 141 w 864237"/>
                <a:gd name="connsiteY7" fmla="*/ 504000 h 696774"/>
                <a:gd name="connsiteX0" fmla="*/ 141 w 864237"/>
                <a:gd name="connsiteY0" fmla="*/ 504000 h 696774"/>
                <a:gd name="connsiteX1" fmla="*/ 278359 w 864237"/>
                <a:gd name="connsiteY1" fmla="*/ 0 h 696774"/>
                <a:gd name="connsiteX2" fmla="*/ 586019 w 864237"/>
                <a:gd name="connsiteY2" fmla="*/ 0 h 696774"/>
                <a:gd name="connsiteX3" fmla="*/ 864237 w 864237"/>
                <a:gd name="connsiteY3" fmla="*/ 504000 h 696774"/>
                <a:gd name="connsiteX4" fmla="*/ 646255 w 864237"/>
                <a:gd name="connsiteY4" fmla="*/ 692597 h 696774"/>
                <a:gd name="connsiteX5" fmla="*/ 443514 w 864237"/>
                <a:gd name="connsiteY5" fmla="*/ 481581 h 696774"/>
                <a:gd name="connsiteX6" fmla="*/ 269737 w 864237"/>
                <a:gd name="connsiteY6" fmla="*/ 696733 h 696774"/>
                <a:gd name="connsiteX7" fmla="*/ 141 w 864237"/>
                <a:gd name="connsiteY7" fmla="*/ 504000 h 696774"/>
                <a:gd name="connsiteX0" fmla="*/ 187 w 864283"/>
                <a:gd name="connsiteY0" fmla="*/ 504000 h 696733"/>
                <a:gd name="connsiteX1" fmla="*/ 278405 w 864283"/>
                <a:gd name="connsiteY1" fmla="*/ 0 h 696733"/>
                <a:gd name="connsiteX2" fmla="*/ 586065 w 864283"/>
                <a:gd name="connsiteY2" fmla="*/ 0 h 696733"/>
                <a:gd name="connsiteX3" fmla="*/ 864283 w 864283"/>
                <a:gd name="connsiteY3" fmla="*/ 504000 h 696733"/>
                <a:gd name="connsiteX4" fmla="*/ 646301 w 864283"/>
                <a:gd name="connsiteY4" fmla="*/ 692597 h 696733"/>
                <a:gd name="connsiteX5" fmla="*/ 443560 w 864283"/>
                <a:gd name="connsiteY5" fmla="*/ 481581 h 696733"/>
                <a:gd name="connsiteX6" fmla="*/ 269783 w 864283"/>
                <a:gd name="connsiteY6" fmla="*/ 696733 h 696733"/>
                <a:gd name="connsiteX7" fmla="*/ 187 w 864283"/>
                <a:gd name="connsiteY7" fmla="*/ 504000 h 696733"/>
                <a:gd name="connsiteX0" fmla="*/ 0 w 864096"/>
                <a:gd name="connsiteY0" fmla="*/ 504000 h 696733"/>
                <a:gd name="connsiteX1" fmla="*/ 278218 w 864096"/>
                <a:gd name="connsiteY1" fmla="*/ 0 h 696733"/>
                <a:gd name="connsiteX2" fmla="*/ 585878 w 864096"/>
                <a:gd name="connsiteY2" fmla="*/ 0 h 696733"/>
                <a:gd name="connsiteX3" fmla="*/ 864096 w 864096"/>
                <a:gd name="connsiteY3" fmla="*/ 504000 h 696733"/>
                <a:gd name="connsiteX4" fmla="*/ 646114 w 864096"/>
                <a:gd name="connsiteY4" fmla="*/ 692597 h 696733"/>
                <a:gd name="connsiteX5" fmla="*/ 443373 w 864096"/>
                <a:gd name="connsiteY5" fmla="*/ 481581 h 696733"/>
                <a:gd name="connsiteX6" fmla="*/ 269596 w 864096"/>
                <a:gd name="connsiteY6" fmla="*/ 696733 h 696733"/>
                <a:gd name="connsiteX7" fmla="*/ 0 w 864096"/>
                <a:gd name="connsiteY7" fmla="*/ 504000 h 696733"/>
                <a:gd name="connsiteX0" fmla="*/ 0 w 864096"/>
                <a:gd name="connsiteY0" fmla="*/ 504000 h 696733"/>
                <a:gd name="connsiteX1" fmla="*/ 278218 w 864096"/>
                <a:gd name="connsiteY1" fmla="*/ 0 h 696733"/>
                <a:gd name="connsiteX2" fmla="*/ 585878 w 864096"/>
                <a:gd name="connsiteY2" fmla="*/ 0 h 696733"/>
                <a:gd name="connsiteX3" fmla="*/ 864096 w 864096"/>
                <a:gd name="connsiteY3" fmla="*/ 504000 h 696733"/>
                <a:gd name="connsiteX4" fmla="*/ 646114 w 864096"/>
                <a:gd name="connsiteY4" fmla="*/ 692597 h 696733"/>
                <a:gd name="connsiteX5" fmla="*/ 443373 w 864096"/>
                <a:gd name="connsiteY5" fmla="*/ 506406 h 696733"/>
                <a:gd name="connsiteX6" fmla="*/ 269596 w 864096"/>
                <a:gd name="connsiteY6" fmla="*/ 696733 h 696733"/>
                <a:gd name="connsiteX7" fmla="*/ 0 w 864096"/>
                <a:gd name="connsiteY7" fmla="*/ 504000 h 696733"/>
                <a:gd name="connsiteX0" fmla="*/ 0 w 864096"/>
                <a:gd name="connsiteY0" fmla="*/ 504000 h 696733"/>
                <a:gd name="connsiteX1" fmla="*/ 278218 w 864096"/>
                <a:gd name="connsiteY1" fmla="*/ 0 h 696733"/>
                <a:gd name="connsiteX2" fmla="*/ 585878 w 864096"/>
                <a:gd name="connsiteY2" fmla="*/ 0 h 696733"/>
                <a:gd name="connsiteX3" fmla="*/ 864096 w 864096"/>
                <a:gd name="connsiteY3" fmla="*/ 504000 h 696733"/>
                <a:gd name="connsiteX4" fmla="*/ 646114 w 864096"/>
                <a:gd name="connsiteY4" fmla="*/ 692597 h 696733"/>
                <a:gd name="connsiteX5" fmla="*/ 443373 w 864096"/>
                <a:gd name="connsiteY5" fmla="*/ 506406 h 696733"/>
                <a:gd name="connsiteX6" fmla="*/ 269596 w 864096"/>
                <a:gd name="connsiteY6" fmla="*/ 696733 h 696733"/>
                <a:gd name="connsiteX7" fmla="*/ 0 w 864096"/>
                <a:gd name="connsiteY7" fmla="*/ 504000 h 696733"/>
                <a:gd name="connsiteX0" fmla="*/ 0 w 864096"/>
                <a:gd name="connsiteY0" fmla="*/ 504000 h 696733"/>
                <a:gd name="connsiteX1" fmla="*/ 278218 w 864096"/>
                <a:gd name="connsiteY1" fmla="*/ 0 h 696733"/>
                <a:gd name="connsiteX2" fmla="*/ 585878 w 864096"/>
                <a:gd name="connsiteY2" fmla="*/ 0 h 696733"/>
                <a:gd name="connsiteX3" fmla="*/ 864096 w 864096"/>
                <a:gd name="connsiteY3" fmla="*/ 504000 h 696733"/>
                <a:gd name="connsiteX4" fmla="*/ 646114 w 864096"/>
                <a:gd name="connsiteY4" fmla="*/ 692597 h 696733"/>
                <a:gd name="connsiteX5" fmla="*/ 443373 w 864096"/>
                <a:gd name="connsiteY5" fmla="*/ 506406 h 696733"/>
                <a:gd name="connsiteX6" fmla="*/ 269596 w 864096"/>
                <a:gd name="connsiteY6" fmla="*/ 696733 h 696733"/>
                <a:gd name="connsiteX7" fmla="*/ 0 w 864096"/>
                <a:gd name="connsiteY7" fmla="*/ 504000 h 696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64096" h="696733">
                  <a:moveTo>
                    <a:pt x="0" y="504000"/>
                  </a:moveTo>
                  <a:lnTo>
                    <a:pt x="278218" y="0"/>
                  </a:lnTo>
                  <a:lnTo>
                    <a:pt x="585878" y="0"/>
                  </a:lnTo>
                  <a:lnTo>
                    <a:pt x="864096" y="504000"/>
                  </a:lnTo>
                  <a:lnTo>
                    <a:pt x="646114" y="692597"/>
                  </a:lnTo>
                  <a:cubicBezTo>
                    <a:pt x="555306" y="618523"/>
                    <a:pt x="538646" y="587490"/>
                    <a:pt x="443373" y="506406"/>
                  </a:cubicBezTo>
                  <a:cubicBezTo>
                    <a:pt x="342692" y="607086"/>
                    <a:pt x="319356" y="636450"/>
                    <a:pt x="269596" y="696733"/>
                  </a:cubicBezTo>
                  <a:cubicBezTo>
                    <a:pt x="145360" y="616339"/>
                    <a:pt x="130275" y="612536"/>
                    <a:pt x="0" y="504000"/>
                  </a:cubicBezTo>
                  <a:close/>
                </a:path>
              </a:pathLst>
            </a:custGeom>
            <a:solidFill>
              <a:schemeClr val="tx1"/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sp>
        <p:nvSpPr>
          <p:cNvPr id="32" name="Freeform 23">
            <a:extLst>
              <a:ext uri="{FF2B5EF4-FFF2-40B4-BE49-F238E27FC236}">
                <a16:creationId xmlns:a16="http://schemas.microsoft.com/office/drawing/2014/main" id="{C6754257-2434-4A78-B450-010AFE0910B0}"/>
              </a:ext>
            </a:extLst>
          </p:cNvPr>
          <p:cNvSpPr/>
          <p:nvPr/>
        </p:nvSpPr>
        <p:spPr>
          <a:xfrm rot="19043010">
            <a:off x="2359639" y="3192186"/>
            <a:ext cx="105125" cy="481539"/>
          </a:xfrm>
          <a:custGeom>
            <a:avLst/>
            <a:gdLst>
              <a:gd name="connsiteX0" fmla="*/ 0 w 118110"/>
              <a:gd name="connsiteY0" fmla="*/ 0 h 541020"/>
              <a:gd name="connsiteX1" fmla="*/ 118110 w 118110"/>
              <a:gd name="connsiteY1" fmla="*/ 541020 h 541020"/>
              <a:gd name="connsiteX2" fmla="*/ 118110 w 118110"/>
              <a:gd name="connsiteY2" fmla="*/ 541020 h 541020"/>
              <a:gd name="connsiteX3" fmla="*/ 118110 w 118110"/>
              <a:gd name="connsiteY3" fmla="*/ 541020 h 541020"/>
              <a:gd name="connsiteX0" fmla="*/ 0 w 118110"/>
              <a:gd name="connsiteY0" fmla="*/ 0 h 541020"/>
              <a:gd name="connsiteX1" fmla="*/ 118110 w 118110"/>
              <a:gd name="connsiteY1" fmla="*/ 541020 h 541020"/>
              <a:gd name="connsiteX2" fmla="*/ 118110 w 118110"/>
              <a:gd name="connsiteY2" fmla="*/ 541020 h 541020"/>
              <a:gd name="connsiteX3" fmla="*/ 118110 w 118110"/>
              <a:gd name="connsiteY3" fmla="*/ 541020 h 541020"/>
              <a:gd name="connsiteX0" fmla="*/ 0 w 118110"/>
              <a:gd name="connsiteY0" fmla="*/ 0 h 541020"/>
              <a:gd name="connsiteX1" fmla="*/ 118110 w 118110"/>
              <a:gd name="connsiteY1" fmla="*/ 541020 h 541020"/>
              <a:gd name="connsiteX2" fmla="*/ 118110 w 118110"/>
              <a:gd name="connsiteY2" fmla="*/ 541020 h 541020"/>
              <a:gd name="connsiteX3" fmla="*/ 118110 w 118110"/>
              <a:gd name="connsiteY3" fmla="*/ 541020 h 541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110" h="541020">
                <a:moveTo>
                  <a:pt x="0" y="0"/>
                </a:moveTo>
                <a:cubicBezTo>
                  <a:pt x="123190" y="153670"/>
                  <a:pt x="116840" y="356870"/>
                  <a:pt x="118110" y="541020"/>
                </a:cubicBezTo>
                <a:lnTo>
                  <a:pt x="118110" y="541020"/>
                </a:lnTo>
                <a:lnTo>
                  <a:pt x="118110" y="541020"/>
                </a:lnTo>
              </a:path>
            </a:pathLst>
          </a:custGeom>
          <a:ln w="508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1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33" name="Freeform 24">
            <a:extLst>
              <a:ext uri="{FF2B5EF4-FFF2-40B4-BE49-F238E27FC236}">
                <a16:creationId xmlns:a16="http://schemas.microsoft.com/office/drawing/2014/main" id="{A7895A1A-12E1-4C3B-A4C4-2F237AF91845}"/>
              </a:ext>
            </a:extLst>
          </p:cNvPr>
          <p:cNvSpPr/>
          <p:nvPr/>
        </p:nvSpPr>
        <p:spPr>
          <a:xfrm rot="19043010" flipH="1">
            <a:off x="2519969" y="3044668"/>
            <a:ext cx="105125" cy="481539"/>
          </a:xfrm>
          <a:custGeom>
            <a:avLst/>
            <a:gdLst>
              <a:gd name="connsiteX0" fmla="*/ 0 w 118110"/>
              <a:gd name="connsiteY0" fmla="*/ 0 h 541020"/>
              <a:gd name="connsiteX1" fmla="*/ 118110 w 118110"/>
              <a:gd name="connsiteY1" fmla="*/ 541020 h 541020"/>
              <a:gd name="connsiteX2" fmla="*/ 118110 w 118110"/>
              <a:gd name="connsiteY2" fmla="*/ 541020 h 541020"/>
              <a:gd name="connsiteX3" fmla="*/ 118110 w 118110"/>
              <a:gd name="connsiteY3" fmla="*/ 541020 h 541020"/>
              <a:gd name="connsiteX0" fmla="*/ 0 w 118110"/>
              <a:gd name="connsiteY0" fmla="*/ 0 h 541020"/>
              <a:gd name="connsiteX1" fmla="*/ 118110 w 118110"/>
              <a:gd name="connsiteY1" fmla="*/ 541020 h 541020"/>
              <a:gd name="connsiteX2" fmla="*/ 118110 w 118110"/>
              <a:gd name="connsiteY2" fmla="*/ 541020 h 541020"/>
              <a:gd name="connsiteX3" fmla="*/ 118110 w 118110"/>
              <a:gd name="connsiteY3" fmla="*/ 541020 h 541020"/>
              <a:gd name="connsiteX0" fmla="*/ 0 w 118110"/>
              <a:gd name="connsiteY0" fmla="*/ 0 h 541020"/>
              <a:gd name="connsiteX1" fmla="*/ 118110 w 118110"/>
              <a:gd name="connsiteY1" fmla="*/ 541020 h 541020"/>
              <a:gd name="connsiteX2" fmla="*/ 118110 w 118110"/>
              <a:gd name="connsiteY2" fmla="*/ 541020 h 541020"/>
              <a:gd name="connsiteX3" fmla="*/ 118110 w 118110"/>
              <a:gd name="connsiteY3" fmla="*/ 541020 h 541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110" h="541020">
                <a:moveTo>
                  <a:pt x="0" y="0"/>
                </a:moveTo>
                <a:cubicBezTo>
                  <a:pt x="123190" y="153670"/>
                  <a:pt x="116840" y="356870"/>
                  <a:pt x="118110" y="541020"/>
                </a:cubicBezTo>
                <a:lnTo>
                  <a:pt x="118110" y="541020"/>
                </a:lnTo>
                <a:lnTo>
                  <a:pt x="118110" y="541020"/>
                </a:lnTo>
              </a:path>
            </a:pathLst>
          </a:custGeom>
          <a:noFill/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1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grpSp>
        <p:nvGrpSpPr>
          <p:cNvPr id="34" name="그룹 7">
            <a:extLst>
              <a:ext uri="{FF2B5EF4-FFF2-40B4-BE49-F238E27FC236}">
                <a16:creationId xmlns:a16="http://schemas.microsoft.com/office/drawing/2014/main" id="{F7E6E5F2-E7A9-49A3-AD67-08DF8A30BEA8}"/>
              </a:ext>
            </a:extLst>
          </p:cNvPr>
          <p:cNvGrpSpPr/>
          <p:nvPr/>
        </p:nvGrpSpPr>
        <p:grpSpPr>
          <a:xfrm rot="19020000">
            <a:off x="1561179" y="2495177"/>
            <a:ext cx="1058138" cy="791152"/>
            <a:chOff x="3323392" y="61421"/>
            <a:chExt cx="4436326" cy="3316965"/>
          </a:xfrm>
        </p:grpSpPr>
        <p:sp>
          <p:nvSpPr>
            <p:cNvPr id="35" name="자유형: 도형 3">
              <a:extLst>
                <a:ext uri="{FF2B5EF4-FFF2-40B4-BE49-F238E27FC236}">
                  <a16:creationId xmlns:a16="http://schemas.microsoft.com/office/drawing/2014/main" id="{C427CF4D-D191-4DE7-8702-5948000D8940}"/>
                </a:ext>
              </a:extLst>
            </p:cNvPr>
            <p:cNvSpPr/>
            <p:nvPr/>
          </p:nvSpPr>
          <p:spPr>
            <a:xfrm>
              <a:off x="5565729" y="61421"/>
              <a:ext cx="2193989" cy="3316965"/>
            </a:xfrm>
            <a:custGeom>
              <a:avLst/>
              <a:gdLst>
                <a:gd name="connsiteX0" fmla="*/ 467139 w 2385391"/>
                <a:gd name="connsiteY0" fmla="*/ 0 h 3518453"/>
                <a:gd name="connsiteX1" fmla="*/ 1023731 w 2385391"/>
                <a:gd name="connsiteY1" fmla="*/ 357809 h 3518453"/>
                <a:gd name="connsiteX2" fmla="*/ 1630018 w 2385391"/>
                <a:gd name="connsiteY2" fmla="*/ 268357 h 3518453"/>
                <a:gd name="connsiteX3" fmla="*/ 1789044 w 2385391"/>
                <a:gd name="connsiteY3" fmla="*/ 715618 h 3518453"/>
                <a:gd name="connsiteX4" fmla="*/ 2216426 w 2385391"/>
                <a:gd name="connsiteY4" fmla="*/ 1063487 h 3518453"/>
                <a:gd name="connsiteX5" fmla="*/ 2037522 w 2385391"/>
                <a:gd name="connsiteY5" fmla="*/ 1639957 h 3518453"/>
                <a:gd name="connsiteX6" fmla="*/ 2385391 w 2385391"/>
                <a:gd name="connsiteY6" fmla="*/ 2057400 h 3518453"/>
                <a:gd name="connsiteX7" fmla="*/ 1938131 w 2385391"/>
                <a:gd name="connsiteY7" fmla="*/ 2643809 h 3518453"/>
                <a:gd name="connsiteX8" fmla="*/ 1719470 w 2385391"/>
                <a:gd name="connsiteY8" fmla="*/ 3299792 h 3518453"/>
                <a:gd name="connsiteX9" fmla="*/ 1033670 w 2385391"/>
                <a:gd name="connsiteY9" fmla="*/ 3349487 h 3518453"/>
                <a:gd name="connsiteX10" fmla="*/ 357809 w 2385391"/>
                <a:gd name="connsiteY10" fmla="*/ 3518453 h 3518453"/>
                <a:gd name="connsiteX11" fmla="*/ 0 w 2385391"/>
                <a:gd name="connsiteY11" fmla="*/ 2733261 h 3518453"/>
                <a:gd name="connsiteX12" fmla="*/ 9939 w 2385391"/>
                <a:gd name="connsiteY12" fmla="*/ 536713 h 3518453"/>
                <a:gd name="connsiteX13" fmla="*/ 467139 w 2385391"/>
                <a:gd name="connsiteY13" fmla="*/ 0 h 3518453"/>
                <a:gd name="connsiteX0" fmla="*/ 467139 w 2385391"/>
                <a:gd name="connsiteY0" fmla="*/ 0 h 3518453"/>
                <a:gd name="connsiteX1" fmla="*/ 1023731 w 2385391"/>
                <a:gd name="connsiteY1" fmla="*/ 357809 h 3518453"/>
                <a:gd name="connsiteX2" fmla="*/ 1630018 w 2385391"/>
                <a:gd name="connsiteY2" fmla="*/ 268357 h 3518453"/>
                <a:gd name="connsiteX3" fmla="*/ 1789044 w 2385391"/>
                <a:gd name="connsiteY3" fmla="*/ 715618 h 3518453"/>
                <a:gd name="connsiteX4" fmla="*/ 2216426 w 2385391"/>
                <a:gd name="connsiteY4" fmla="*/ 1063487 h 3518453"/>
                <a:gd name="connsiteX5" fmla="*/ 2037522 w 2385391"/>
                <a:gd name="connsiteY5" fmla="*/ 1639957 h 3518453"/>
                <a:gd name="connsiteX6" fmla="*/ 2385391 w 2385391"/>
                <a:gd name="connsiteY6" fmla="*/ 2057400 h 3518453"/>
                <a:gd name="connsiteX7" fmla="*/ 1938131 w 2385391"/>
                <a:gd name="connsiteY7" fmla="*/ 2643809 h 3518453"/>
                <a:gd name="connsiteX8" fmla="*/ 1719470 w 2385391"/>
                <a:gd name="connsiteY8" fmla="*/ 3299792 h 3518453"/>
                <a:gd name="connsiteX9" fmla="*/ 1033670 w 2385391"/>
                <a:gd name="connsiteY9" fmla="*/ 3349487 h 3518453"/>
                <a:gd name="connsiteX10" fmla="*/ 357809 w 2385391"/>
                <a:gd name="connsiteY10" fmla="*/ 3518453 h 3518453"/>
                <a:gd name="connsiteX11" fmla="*/ 0 w 2385391"/>
                <a:gd name="connsiteY11" fmla="*/ 2733261 h 3518453"/>
                <a:gd name="connsiteX12" fmla="*/ 9939 w 2385391"/>
                <a:gd name="connsiteY12" fmla="*/ 536713 h 3518453"/>
                <a:gd name="connsiteX13" fmla="*/ 467139 w 2385391"/>
                <a:gd name="connsiteY13" fmla="*/ 0 h 3518453"/>
                <a:gd name="connsiteX0" fmla="*/ 467139 w 2385391"/>
                <a:gd name="connsiteY0" fmla="*/ 2004 h 3520457"/>
                <a:gd name="connsiteX1" fmla="*/ 1023731 w 2385391"/>
                <a:gd name="connsiteY1" fmla="*/ 359813 h 3520457"/>
                <a:gd name="connsiteX2" fmla="*/ 1630018 w 2385391"/>
                <a:gd name="connsiteY2" fmla="*/ 270361 h 3520457"/>
                <a:gd name="connsiteX3" fmla="*/ 1789044 w 2385391"/>
                <a:gd name="connsiteY3" fmla="*/ 717622 h 3520457"/>
                <a:gd name="connsiteX4" fmla="*/ 2216426 w 2385391"/>
                <a:gd name="connsiteY4" fmla="*/ 1065491 h 3520457"/>
                <a:gd name="connsiteX5" fmla="*/ 2037522 w 2385391"/>
                <a:gd name="connsiteY5" fmla="*/ 1641961 h 3520457"/>
                <a:gd name="connsiteX6" fmla="*/ 2385391 w 2385391"/>
                <a:gd name="connsiteY6" fmla="*/ 2059404 h 3520457"/>
                <a:gd name="connsiteX7" fmla="*/ 1938131 w 2385391"/>
                <a:gd name="connsiteY7" fmla="*/ 2645813 h 3520457"/>
                <a:gd name="connsiteX8" fmla="*/ 1719470 w 2385391"/>
                <a:gd name="connsiteY8" fmla="*/ 3301796 h 3520457"/>
                <a:gd name="connsiteX9" fmla="*/ 1033670 w 2385391"/>
                <a:gd name="connsiteY9" fmla="*/ 3351491 h 3520457"/>
                <a:gd name="connsiteX10" fmla="*/ 357809 w 2385391"/>
                <a:gd name="connsiteY10" fmla="*/ 3520457 h 3520457"/>
                <a:gd name="connsiteX11" fmla="*/ 0 w 2385391"/>
                <a:gd name="connsiteY11" fmla="*/ 2735265 h 3520457"/>
                <a:gd name="connsiteX12" fmla="*/ 9939 w 2385391"/>
                <a:gd name="connsiteY12" fmla="*/ 538717 h 3520457"/>
                <a:gd name="connsiteX13" fmla="*/ 467139 w 2385391"/>
                <a:gd name="connsiteY13" fmla="*/ 2004 h 3520457"/>
                <a:gd name="connsiteX0" fmla="*/ 467139 w 2385391"/>
                <a:gd name="connsiteY0" fmla="*/ 2004 h 3520457"/>
                <a:gd name="connsiteX1" fmla="*/ 1023731 w 2385391"/>
                <a:gd name="connsiteY1" fmla="*/ 359813 h 3520457"/>
                <a:gd name="connsiteX2" fmla="*/ 1630018 w 2385391"/>
                <a:gd name="connsiteY2" fmla="*/ 270361 h 3520457"/>
                <a:gd name="connsiteX3" fmla="*/ 1789044 w 2385391"/>
                <a:gd name="connsiteY3" fmla="*/ 717622 h 3520457"/>
                <a:gd name="connsiteX4" fmla="*/ 2216426 w 2385391"/>
                <a:gd name="connsiteY4" fmla="*/ 1065491 h 3520457"/>
                <a:gd name="connsiteX5" fmla="*/ 2037522 w 2385391"/>
                <a:gd name="connsiteY5" fmla="*/ 1641961 h 3520457"/>
                <a:gd name="connsiteX6" fmla="*/ 2385391 w 2385391"/>
                <a:gd name="connsiteY6" fmla="*/ 2059404 h 3520457"/>
                <a:gd name="connsiteX7" fmla="*/ 1938131 w 2385391"/>
                <a:gd name="connsiteY7" fmla="*/ 2645813 h 3520457"/>
                <a:gd name="connsiteX8" fmla="*/ 1719470 w 2385391"/>
                <a:gd name="connsiteY8" fmla="*/ 3301796 h 3520457"/>
                <a:gd name="connsiteX9" fmla="*/ 1033670 w 2385391"/>
                <a:gd name="connsiteY9" fmla="*/ 3351491 h 3520457"/>
                <a:gd name="connsiteX10" fmla="*/ 357809 w 2385391"/>
                <a:gd name="connsiteY10" fmla="*/ 3520457 h 3520457"/>
                <a:gd name="connsiteX11" fmla="*/ 0 w 2385391"/>
                <a:gd name="connsiteY11" fmla="*/ 2735265 h 3520457"/>
                <a:gd name="connsiteX12" fmla="*/ 9939 w 2385391"/>
                <a:gd name="connsiteY12" fmla="*/ 538717 h 3520457"/>
                <a:gd name="connsiteX13" fmla="*/ 467139 w 2385391"/>
                <a:gd name="connsiteY13" fmla="*/ 2004 h 3520457"/>
                <a:gd name="connsiteX0" fmla="*/ 467139 w 2385391"/>
                <a:gd name="connsiteY0" fmla="*/ 1983 h 3520436"/>
                <a:gd name="connsiteX1" fmla="*/ 991074 w 2385391"/>
                <a:gd name="connsiteY1" fmla="*/ 363058 h 3520436"/>
                <a:gd name="connsiteX2" fmla="*/ 1630018 w 2385391"/>
                <a:gd name="connsiteY2" fmla="*/ 270340 h 3520436"/>
                <a:gd name="connsiteX3" fmla="*/ 1789044 w 2385391"/>
                <a:gd name="connsiteY3" fmla="*/ 717601 h 3520436"/>
                <a:gd name="connsiteX4" fmla="*/ 2216426 w 2385391"/>
                <a:gd name="connsiteY4" fmla="*/ 1065470 h 3520436"/>
                <a:gd name="connsiteX5" fmla="*/ 2037522 w 2385391"/>
                <a:gd name="connsiteY5" fmla="*/ 1641940 h 3520436"/>
                <a:gd name="connsiteX6" fmla="*/ 2385391 w 2385391"/>
                <a:gd name="connsiteY6" fmla="*/ 2059383 h 3520436"/>
                <a:gd name="connsiteX7" fmla="*/ 1938131 w 2385391"/>
                <a:gd name="connsiteY7" fmla="*/ 2645792 h 3520436"/>
                <a:gd name="connsiteX8" fmla="*/ 1719470 w 2385391"/>
                <a:gd name="connsiteY8" fmla="*/ 3301775 h 3520436"/>
                <a:gd name="connsiteX9" fmla="*/ 1033670 w 2385391"/>
                <a:gd name="connsiteY9" fmla="*/ 3351470 h 3520436"/>
                <a:gd name="connsiteX10" fmla="*/ 357809 w 2385391"/>
                <a:gd name="connsiteY10" fmla="*/ 3520436 h 3520436"/>
                <a:gd name="connsiteX11" fmla="*/ 0 w 2385391"/>
                <a:gd name="connsiteY11" fmla="*/ 2735244 h 3520436"/>
                <a:gd name="connsiteX12" fmla="*/ 9939 w 2385391"/>
                <a:gd name="connsiteY12" fmla="*/ 538696 h 3520436"/>
                <a:gd name="connsiteX13" fmla="*/ 467139 w 2385391"/>
                <a:gd name="connsiteY13" fmla="*/ 1983 h 3520436"/>
                <a:gd name="connsiteX0" fmla="*/ 467139 w 2385391"/>
                <a:gd name="connsiteY0" fmla="*/ 3421 h 3521874"/>
                <a:gd name="connsiteX1" fmla="*/ 991074 w 2385391"/>
                <a:gd name="connsiteY1" fmla="*/ 364496 h 3521874"/>
                <a:gd name="connsiteX2" fmla="*/ 1630018 w 2385391"/>
                <a:gd name="connsiteY2" fmla="*/ 271778 h 3521874"/>
                <a:gd name="connsiteX3" fmla="*/ 1789044 w 2385391"/>
                <a:gd name="connsiteY3" fmla="*/ 719039 h 3521874"/>
                <a:gd name="connsiteX4" fmla="*/ 2216426 w 2385391"/>
                <a:gd name="connsiteY4" fmla="*/ 1066908 h 3521874"/>
                <a:gd name="connsiteX5" fmla="*/ 2037522 w 2385391"/>
                <a:gd name="connsiteY5" fmla="*/ 1643378 h 3521874"/>
                <a:gd name="connsiteX6" fmla="*/ 2385391 w 2385391"/>
                <a:gd name="connsiteY6" fmla="*/ 2060821 h 3521874"/>
                <a:gd name="connsiteX7" fmla="*/ 1938131 w 2385391"/>
                <a:gd name="connsiteY7" fmla="*/ 2647230 h 3521874"/>
                <a:gd name="connsiteX8" fmla="*/ 1719470 w 2385391"/>
                <a:gd name="connsiteY8" fmla="*/ 3303213 h 3521874"/>
                <a:gd name="connsiteX9" fmla="*/ 1033670 w 2385391"/>
                <a:gd name="connsiteY9" fmla="*/ 3352908 h 3521874"/>
                <a:gd name="connsiteX10" fmla="*/ 357809 w 2385391"/>
                <a:gd name="connsiteY10" fmla="*/ 3521874 h 3521874"/>
                <a:gd name="connsiteX11" fmla="*/ 0 w 2385391"/>
                <a:gd name="connsiteY11" fmla="*/ 2736682 h 3521874"/>
                <a:gd name="connsiteX12" fmla="*/ 9939 w 2385391"/>
                <a:gd name="connsiteY12" fmla="*/ 540134 h 3521874"/>
                <a:gd name="connsiteX13" fmla="*/ 467139 w 2385391"/>
                <a:gd name="connsiteY13" fmla="*/ 3421 h 3521874"/>
                <a:gd name="connsiteX0" fmla="*/ 467139 w 2385391"/>
                <a:gd name="connsiteY0" fmla="*/ 3421 h 3521874"/>
                <a:gd name="connsiteX1" fmla="*/ 991074 w 2385391"/>
                <a:gd name="connsiteY1" fmla="*/ 364496 h 3521874"/>
                <a:gd name="connsiteX2" fmla="*/ 1630018 w 2385391"/>
                <a:gd name="connsiteY2" fmla="*/ 271778 h 3521874"/>
                <a:gd name="connsiteX3" fmla="*/ 1789044 w 2385391"/>
                <a:gd name="connsiteY3" fmla="*/ 719039 h 3521874"/>
                <a:gd name="connsiteX4" fmla="*/ 2216426 w 2385391"/>
                <a:gd name="connsiteY4" fmla="*/ 1066908 h 3521874"/>
                <a:gd name="connsiteX5" fmla="*/ 2037522 w 2385391"/>
                <a:gd name="connsiteY5" fmla="*/ 1643378 h 3521874"/>
                <a:gd name="connsiteX6" fmla="*/ 2385391 w 2385391"/>
                <a:gd name="connsiteY6" fmla="*/ 2060821 h 3521874"/>
                <a:gd name="connsiteX7" fmla="*/ 1938131 w 2385391"/>
                <a:gd name="connsiteY7" fmla="*/ 2647230 h 3521874"/>
                <a:gd name="connsiteX8" fmla="*/ 1719470 w 2385391"/>
                <a:gd name="connsiteY8" fmla="*/ 3303213 h 3521874"/>
                <a:gd name="connsiteX9" fmla="*/ 1033670 w 2385391"/>
                <a:gd name="connsiteY9" fmla="*/ 3352908 h 3521874"/>
                <a:gd name="connsiteX10" fmla="*/ 357809 w 2385391"/>
                <a:gd name="connsiteY10" fmla="*/ 3521874 h 3521874"/>
                <a:gd name="connsiteX11" fmla="*/ 0 w 2385391"/>
                <a:gd name="connsiteY11" fmla="*/ 2736682 h 3521874"/>
                <a:gd name="connsiteX12" fmla="*/ 9939 w 2385391"/>
                <a:gd name="connsiteY12" fmla="*/ 540134 h 3521874"/>
                <a:gd name="connsiteX13" fmla="*/ 467139 w 2385391"/>
                <a:gd name="connsiteY13" fmla="*/ 3421 h 3521874"/>
                <a:gd name="connsiteX0" fmla="*/ 467139 w 2385391"/>
                <a:gd name="connsiteY0" fmla="*/ 3421 h 3521874"/>
                <a:gd name="connsiteX1" fmla="*/ 991074 w 2385391"/>
                <a:gd name="connsiteY1" fmla="*/ 364496 h 3521874"/>
                <a:gd name="connsiteX2" fmla="*/ 1630018 w 2385391"/>
                <a:gd name="connsiteY2" fmla="*/ 271778 h 3521874"/>
                <a:gd name="connsiteX3" fmla="*/ 1789044 w 2385391"/>
                <a:gd name="connsiteY3" fmla="*/ 719039 h 3521874"/>
                <a:gd name="connsiteX4" fmla="*/ 2216426 w 2385391"/>
                <a:gd name="connsiteY4" fmla="*/ 1066908 h 3521874"/>
                <a:gd name="connsiteX5" fmla="*/ 2037522 w 2385391"/>
                <a:gd name="connsiteY5" fmla="*/ 1643378 h 3521874"/>
                <a:gd name="connsiteX6" fmla="*/ 2385391 w 2385391"/>
                <a:gd name="connsiteY6" fmla="*/ 2060821 h 3521874"/>
                <a:gd name="connsiteX7" fmla="*/ 1938131 w 2385391"/>
                <a:gd name="connsiteY7" fmla="*/ 2647230 h 3521874"/>
                <a:gd name="connsiteX8" fmla="*/ 1719470 w 2385391"/>
                <a:gd name="connsiteY8" fmla="*/ 3303213 h 3521874"/>
                <a:gd name="connsiteX9" fmla="*/ 1033670 w 2385391"/>
                <a:gd name="connsiteY9" fmla="*/ 3352908 h 3521874"/>
                <a:gd name="connsiteX10" fmla="*/ 357809 w 2385391"/>
                <a:gd name="connsiteY10" fmla="*/ 3521874 h 3521874"/>
                <a:gd name="connsiteX11" fmla="*/ 0 w 2385391"/>
                <a:gd name="connsiteY11" fmla="*/ 2736682 h 3521874"/>
                <a:gd name="connsiteX12" fmla="*/ 9939 w 2385391"/>
                <a:gd name="connsiteY12" fmla="*/ 540134 h 3521874"/>
                <a:gd name="connsiteX13" fmla="*/ 467139 w 2385391"/>
                <a:gd name="connsiteY13" fmla="*/ 3421 h 3521874"/>
                <a:gd name="connsiteX0" fmla="*/ 467139 w 2385391"/>
                <a:gd name="connsiteY0" fmla="*/ 3421 h 3521874"/>
                <a:gd name="connsiteX1" fmla="*/ 991074 w 2385391"/>
                <a:gd name="connsiteY1" fmla="*/ 364496 h 3521874"/>
                <a:gd name="connsiteX2" fmla="*/ 1620221 w 2385391"/>
                <a:gd name="connsiteY2" fmla="*/ 291372 h 3521874"/>
                <a:gd name="connsiteX3" fmla="*/ 1789044 w 2385391"/>
                <a:gd name="connsiteY3" fmla="*/ 719039 h 3521874"/>
                <a:gd name="connsiteX4" fmla="*/ 2216426 w 2385391"/>
                <a:gd name="connsiteY4" fmla="*/ 1066908 h 3521874"/>
                <a:gd name="connsiteX5" fmla="*/ 2037522 w 2385391"/>
                <a:gd name="connsiteY5" fmla="*/ 1643378 h 3521874"/>
                <a:gd name="connsiteX6" fmla="*/ 2385391 w 2385391"/>
                <a:gd name="connsiteY6" fmla="*/ 2060821 h 3521874"/>
                <a:gd name="connsiteX7" fmla="*/ 1938131 w 2385391"/>
                <a:gd name="connsiteY7" fmla="*/ 2647230 h 3521874"/>
                <a:gd name="connsiteX8" fmla="*/ 1719470 w 2385391"/>
                <a:gd name="connsiteY8" fmla="*/ 3303213 h 3521874"/>
                <a:gd name="connsiteX9" fmla="*/ 1033670 w 2385391"/>
                <a:gd name="connsiteY9" fmla="*/ 3352908 h 3521874"/>
                <a:gd name="connsiteX10" fmla="*/ 357809 w 2385391"/>
                <a:gd name="connsiteY10" fmla="*/ 3521874 h 3521874"/>
                <a:gd name="connsiteX11" fmla="*/ 0 w 2385391"/>
                <a:gd name="connsiteY11" fmla="*/ 2736682 h 3521874"/>
                <a:gd name="connsiteX12" fmla="*/ 9939 w 2385391"/>
                <a:gd name="connsiteY12" fmla="*/ 540134 h 3521874"/>
                <a:gd name="connsiteX13" fmla="*/ 467139 w 2385391"/>
                <a:gd name="connsiteY13" fmla="*/ 3421 h 3521874"/>
                <a:gd name="connsiteX0" fmla="*/ 467139 w 2385391"/>
                <a:gd name="connsiteY0" fmla="*/ 3421 h 3521874"/>
                <a:gd name="connsiteX1" fmla="*/ 991074 w 2385391"/>
                <a:gd name="connsiteY1" fmla="*/ 364496 h 3521874"/>
                <a:gd name="connsiteX2" fmla="*/ 1620221 w 2385391"/>
                <a:gd name="connsiteY2" fmla="*/ 291372 h 3521874"/>
                <a:gd name="connsiteX3" fmla="*/ 1789044 w 2385391"/>
                <a:gd name="connsiteY3" fmla="*/ 719039 h 3521874"/>
                <a:gd name="connsiteX4" fmla="*/ 2216426 w 2385391"/>
                <a:gd name="connsiteY4" fmla="*/ 1066908 h 3521874"/>
                <a:gd name="connsiteX5" fmla="*/ 2037522 w 2385391"/>
                <a:gd name="connsiteY5" fmla="*/ 1643378 h 3521874"/>
                <a:gd name="connsiteX6" fmla="*/ 2385391 w 2385391"/>
                <a:gd name="connsiteY6" fmla="*/ 2060821 h 3521874"/>
                <a:gd name="connsiteX7" fmla="*/ 1938131 w 2385391"/>
                <a:gd name="connsiteY7" fmla="*/ 2647230 h 3521874"/>
                <a:gd name="connsiteX8" fmla="*/ 1719470 w 2385391"/>
                <a:gd name="connsiteY8" fmla="*/ 3303213 h 3521874"/>
                <a:gd name="connsiteX9" fmla="*/ 1033670 w 2385391"/>
                <a:gd name="connsiteY9" fmla="*/ 3352908 h 3521874"/>
                <a:gd name="connsiteX10" fmla="*/ 357809 w 2385391"/>
                <a:gd name="connsiteY10" fmla="*/ 3521874 h 3521874"/>
                <a:gd name="connsiteX11" fmla="*/ 0 w 2385391"/>
                <a:gd name="connsiteY11" fmla="*/ 2736682 h 3521874"/>
                <a:gd name="connsiteX12" fmla="*/ 9939 w 2385391"/>
                <a:gd name="connsiteY12" fmla="*/ 540134 h 3521874"/>
                <a:gd name="connsiteX13" fmla="*/ 467139 w 2385391"/>
                <a:gd name="connsiteY13" fmla="*/ 3421 h 3521874"/>
                <a:gd name="connsiteX0" fmla="*/ 467139 w 2385391"/>
                <a:gd name="connsiteY0" fmla="*/ 3421 h 3521874"/>
                <a:gd name="connsiteX1" fmla="*/ 991074 w 2385391"/>
                <a:gd name="connsiteY1" fmla="*/ 364496 h 3521874"/>
                <a:gd name="connsiteX2" fmla="*/ 1620221 w 2385391"/>
                <a:gd name="connsiteY2" fmla="*/ 291372 h 3521874"/>
                <a:gd name="connsiteX3" fmla="*/ 1789044 w 2385391"/>
                <a:gd name="connsiteY3" fmla="*/ 719039 h 3521874"/>
                <a:gd name="connsiteX4" fmla="*/ 2216426 w 2385391"/>
                <a:gd name="connsiteY4" fmla="*/ 1066908 h 3521874"/>
                <a:gd name="connsiteX5" fmla="*/ 2037522 w 2385391"/>
                <a:gd name="connsiteY5" fmla="*/ 1643378 h 3521874"/>
                <a:gd name="connsiteX6" fmla="*/ 2385391 w 2385391"/>
                <a:gd name="connsiteY6" fmla="*/ 2060821 h 3521874"/>
                <a:gd name="connsiteX7" fmla="*/ 1938131 w 2385391"/>
                <a:gd name="connsiteY7" fmla="*/ 2647230 h 3521874"/>
                <a:gd name="connsiteX8" fmla="*/ 1719470 w 2385391"/>
                <a:gd name="connsiteY8" fmla="*/ 3303213 h 3521874"/>
                <a:gd name="connsiteX9" fmla="*/ 1033670 w 2385391"/>
                <a:gd name="connsiteY9" fmla="*/ 3352908 h 3521874"/>
                <a:gd name="connsiteX10" fmla="*/ 357809 w 2385391"/>
                <a:gd name="connsiteY10" fmla="*/ 3521874 h 3521874"/>
                <a:gd name="connsiteX11" fmla="*/ 0 w 2385391"/>
                <a:gd name="connsiteY11" fmla="*/ 2736682 h 3521874"/>
                <a:gd name="connsiteX12" fmla="*/ 9939 w 2385391"/>
                <a:gd name="connsiteY12" fmla="*/ 540134 h 3521874"/>
                <a:gd name="connsiteX13" fmla="*/ 467139 w 2385391"/>
                <a:gd name="connsiteY13" fmla="*/ 3421 h 3521874"/>
                <a:gd name="connsiteX0" fmla="*/ 467139 w 2385391"/>
                <a:gd name="connsiteY0" fmla="*/ 3421 h 3521874"/>
                <a:gd name="connsiteX1" fmla="*/ 991074 w 2385391"/>
                <a:gd name="connsiteY1" fmla="*/ 364496 h 3521874"/>
                <a:gd name="connsiteX2" fmla="*/ 1597361 w 2385391"/>
                <a:gd name="connsiteY2" fmla="*/ 304435 h 3521874"/>
                <a:gd name="connsiteX3" fmla="*/ 1789044 w 2385391"/>
                <a:gd name="connsiteY3" fmla="*/ 719039 h 3521874"/>
                <a:gd name="connsiteX4" fmla="*/ 2216426 w 2385391"/>
                <a:gd name="connsiteY4" fmla="*/ 1066908 h 3521874"/>
                <a:gd name="connsiteX5" fmla="*/ 2037522 w 2385391"/>
                <a:gd name="connsiteY5" fmla="*/ 1643378 h 3521874"/>
                <a:gd name="connsiteX6" fmla="*/ 2385391 w 2385391"/>
                <a:gd name="connsiteY6" fmla="*/ 2060821 h 3521874"/>
                <a:gd name="connsiteX7" fmla="*/ 1938131 w 2385391"/>
                <a:gd name="connsiteY7" fmla="*/ 2647230 h 3521874"/>
                <a:gd name="connsiteX8" fmla="*/ 1719470 w 2385391"/>
                <a:gd name="connsiteY8" fmla="*/ 3303213 h 3521874"/>
                <a:gd name="connsiteX9" fmla="*/ 1033670 w 2385391"/>
                <a:gd name="connsiteY9" fmla="*/ 3352908 h 3521874"/>
                <a:gd name="connsiteX10" fmla="*/ 357809 w 2385391"/>
                <a:gd name="connsiteY10" fmla="*/ 3521874 h 3521874"/>
                <a:gd name="connsiteX11" fmla="*/ 0 w 2385391"/>
                <a:gd name="connsiteY11" fmla="*/ 2736682 h 3521874"/>
                <a:gd name="connsiteX12" fmla="*/ 9939 w 2385391"/>
                <a:gd name="connsiteY12" fmla="*/ 540134 h 3521874"/>
                <a:gd name="connsiteX13" fmla="*/ 467139 w 2385391"/>
                <a:gd name="connsiteY13" fmla="*/ 3421 h 3521874"/>
                <a:gd name="connsiteX0" fmla="*/ 467139 w 2385391"/>
                <a:gd name="connsiteY0" fmla="*/ 3421 h 3521874"/>
                <a:gd name="connsiteX1" fmla="*/ 991074 w 2385391"/>
                <a:gd name="connsiteY1" fmla="*/ 364496 h 3521874"/>
                <a:gd name="connsiteX2" fmla="*/ 1597361 w 2385391"/>
                <a:gd name="connsiteY2" fmla="*/ 304435 h 3521874"/>
                <a:gd name="connsiteX3" fmla="*/ 1789044 w 2385391"/>
                <a:gd name="connsiteY3" fmla="*/ 719039 h 3521874"/>
                <a:gd name="connsiteX4" fmla="*/ 2216426 w 2385391"/>
                <a:gd name="connsiteY4" fmla="*/ 1066908 h 3521874"/>
                <a:gd name="connsiteX5" fmla="*/ 2037522 w 2385391"/>
                <a:gd name="connsiteY5" fmla="*/ 1643378 h 3521874"/>
                <a:gd name="connsiteX6" fmla="*/ 2385391 w 2385391"/>
                <a:gd name="connsiteY6" fmla="*/ 2060821 h 3521874"/>
                <a:gd name="connsiteX7" fmla="*/ 1938131 w 2385391"/>
                <a:gd name="connsiteY7" fmla="*/ 2647230 h 3521874"/>
                <a:gd name="connsiteX8" fmla="*/ 1719470 w 2385391"/>
                <a:gd name="connsiteY8" fmla="*/ 3303213 h 3521874"/>
                <a:gd name="connsiteX9" fmla="*/ 1033670 w 2385391"/>
                <a:gd name="connsiteY9" fmla="*/ 3352908 h 3521874"/>
                <a:gd name="connsiteX10" fmla="*/ 357809 w 2385391"/>
                <a:gd name="connsiteY10" fmla="*/ 3521874 h 3521874"/>
                <a:gd name="connsiteX11" fmla="*/ 0 w 2385391"/>
                <a:gd name="connsiteY11" fmla="*/ 2736682 h 3521874"/>
                <a:gd name="connsiteX12" fmla="*/ 9939 w 2385391"/>
                <a:gd name="connsiteY12" fmla="*/ 540134 h 3521874"/>
                <a:gd name="connsiteX13" fmla="*/ 467139 w 2385391"/>
                <a:gd name="connsiteY13" fmla="*/ 3421 h 3521874"/>
                <a:gd name="connsiteX0" fmla="*/ 467139 w 2385391"/>
                <a:gd name="connsiteY0" fmla="*/ 3421 h 3521874"/>
                <a:gd name="connsiteX1" fmla="*/ 991074 w 2385391"/>
                <a:gd name="connsiteY1" fmla="*/ 364496 h 3521874"/>
                <a:gd name="connsiteX2" fmla="*/ 1597361 w 2385391"/>
                <a:gd name="connsiteY2" fmla="*/ 304435 h 3521874"/>
                <a:gd name="connsiteX3" fmla="*/ 1789044 w 2385391"/>
                <a:gd name="connsiteY3" fmla="*/ 719039 h 3521874"/>
                <a:gd name="connsiteX4" fmla="*/ 2216426 w 2385391"/>
                <a:gd name="connsiteY4" fmla="*/ 1066908 h 3521874"/>
                <a:gd name="connsiteX5" fmla="*/ 2037522 w 2385391"/>
                <a:gd name="connsiteY5" fmla="*/ 1643378 h 3521874"/>
                <a:gd name="connsiteX6" fmla="*/ 2385391 w 2385391"/>
                <a:gd name="connsiteY6" fmla="*/ 2060821 h 3521874"/>
                <a:gd name="connsiteX7" fmla="*/ 1938131 w 2385391"/>
                <a:gd name="connsiteY7" fmla="*/ 2647230 h 3521874"/>
                <a:gd name="connsiteX8" fmla="*/ 1719470 w 2385391"/>
                <a:gd name="connsiteY8" fmla="*/ 3303213 h 3521874"/>
                <a:gd name="connsiteX9" fmla="*/ 1033670 w 2385391"/>
                <a:gd name="connsiteY9" fmla="*/ 3352908 h 3521874"/>
                <a:gd name="connsiteX10" fmla="*/ 357809 w 2385391"/>
                <a:gd name="connsiteY10" fmla="*/ 3521874 h 3521874"/>
                <a:gd name="connsiteX11" fmla="*/ 0 w 2385391"/>
                <a:gd name="connsiteY11" fmla="*/ 2736682 h 3521874"/>
                <a:gd name="connsiteX12" fmla="*/ 9939 w 2385391"/>
                <a:gd name="connsiteY12" fmla="*/ 540134 h 3521874"/>
                <a:gd name="connsiteX13" fmla="*/ 467139 w 2385391"/>
                <a:gd name="connsiteY13" fmla="*/ 3421 h 3521874"/>
                <a:gd name="connsiteX0" fmla="*/ 467139 w 2385391"/>
                <a:gd name="connsiteY0" fmla="*/ 3421 h 3521874"/>
                <a:gd name="connsiteX1" fmla="*/ 991074 w 2385391"/>
                <a:gd name="connsiteY1" fmla="*/ 364496 h 3521874"/>
                <a:gd name="connsiteX2" fmla="*/ 1597361 w 2385391"/>
                <a:gd name="connsiteY2" fmla="*/ 304435 h 3521874"/>
                <a:gd name="connsiteX3" fmla="*/ 1762919 w 2385391"/>
                <a:gd name="connsiteY3" fmla="*/ 728836 h 3521874"/>
                <a:gd name="connsiteX4" fmla="*/ 2216426 w 2385391"/>
                <a:gd name="connsiteY4" fmla="*/ 1066908 h 3521874"/>
                <a:gd name="connsiteX5" fmla="*/ 2037522 w 2385391"/>
                <a:gd name="connsiteY5" fmla="*/ 1643378 h 3521874"/>
                <a:gd name="connsiteX6" fmla="*/ 2385391 w 2385391"/>
                <a:gd name="connsiteY6" fmla="*/ 2060821 h 3521874"/>
                <a:gd name="connsiteX7" fmla="*/ 1938131 w 2385391"/>
                <a:gd name="connsiteY7" fmla="*/ 2647230 h 3521874"/>
                <a:gd name="connsiteX8" fmla="*/ 1719470 w 2385391"/>
                <a:gd name="connsiteY8" fmla="*/ 3303213 h 3521874"/>
                <a:gd name="connsiteX9" fmla="*/ 1033670 w 2385391"/>
                <a:gd name="connsiteY9" fmla="*/ 3352908 h 3521874"/>
                <a:gd name="connsiteX10" fmla="*/ 357809 w 2385391"/>
                <a:gd name="connsiteY10" fmla="*/ 3521874 h 3521874"/>
                <a:gd name="connsiteX11" fmla="*/ 0 w 2385391"/>
                <a:gd name="connsiteY11" fmla="*/ 2736682 h 3521874"/>
                <a:gd name="connsiteX12" fmla="*/ 9939 w 2385391"/>
                <a:gd name="connsiteY12" fmla="*/ 540134 h 3521874"/>
                <a:gd name="connsiteX13" fmla="*/ 467139 w 2385391"/>
                <a:gd name="connsiteY13" fmla="*/ 3421 h 3521874"/>
                <a:gd name="connsiteX0" fmla="*/ 467139 w 2385391"/>
                <a:gd name="connsiteY0" fmla="*/ 3421 h 3521874"/>
                <a:gd name="connsiteX1" fmla="*/ 991074 w 2385391"/>
                <a:gd name="connsiteY1" fmla="*/ 364496 h 3521874"/>
                <a:gd name="connsiteX2" fmla="*/ 1597361 w 2385391"/>
                <a:gd name="connsiteY2" fmla="*/ 304435 h 3521874"/>
                <a:gd name="connsiteX3" fmla="*/ 1762919 w 2385391"/>
                <a:gd name="connsiteY3" fmla="*/ 728836 h 3521874"/>
                <a:gd name="connsiteX4" fmla="*/ 2216426 w 2385391"/>
                <a:gd name="connsiteY4" fmla="*/ 1066908 h 3521874"/>
                <a:gd name="connsiteX5" fmla="*/ 2037522 w 2385391"/>
                <a:gd name="connsiteY5" fmla="*/ 1643378 h 3521874"/>
                <a:gd name="connsiteX6" fmla="*/ 2385391 w 2385391"/>
                <a:gd name="connsiteY6" fmla="*/ 2060821 h 3521874"/>
                <a:gd name="connsiteX7" fmla="*/ 1938131 w 2385391"/>
                <a:gd name="connsiteY7" fmla="*/ 2647230 h 3521874"/>
                <a:gd name="connsiteX8" fmla="*/ 1719470 w 2385391"/>
                <a:gd name="connsiteY8" fmla="*/ 3303213 h 3521874"/>
                <a:gd name="connsiteX9" fmla="*/ 1033670 w 2385391"/>
                <a:gd name="connsiteY9" fmla="*/ 3352908 h 3521874"/>
                <a:gd name="connsiteX10" fmla="*/ 357809 w 2385391"/>
                <a:gd name="connsiteY10" fmla="*/ 3521874 h 3521874"/>
                <a:gd name="connsiteX11" fmla="*/ 0 w 2385391"/>
                <a:gd name="connsiteY11" fmla="*/ 2736682 h 3521874"/>
                <a:gd name="connsiteX12" fmla="*/ 9939 w 2385391"/>
                <a:gd name="connsiteY12" fmla="*/ 540134 h 3521874"/>
                <a:gd name="connsiteX13" fmla="*/ 467139 w 2385391"/>
                <a:gd name="connsiteY13" fmla="*/ 3421 h 3521874"/>
                <a:gd name="connsiteX0" fmla="*/ 467139 w 2385391"/>
                <a:gd name="connsiteY0" fmla="*/ 3421 h 3521874"/>
                <a:gd name="connsiteX1" fmla="*/ 991074 w 2385391"/>
                <a:gd name="connsiteY1" fmla="*/ 364496 h 3521874"/>
                <a:gd name="connsiteX2" fmla="*/ 1597361 w 2385391"/>
                <a:gd name="connsiteY2" fmla="*/ 304435 h 3521874"/>
                <a:gd name="connsiteX3" fmla="*/ 1762919 w 2385391"/>
                <a:gd name="connsiteY3" fmla="*/ 728836 h 3521874"/>
                <a:gd name="connsiteX4" fmla="*/ 2216426 w 2385391"/>
                <a:gd name="connsiteY4" fmla="*/ 1066908 h 3521874"/>
                <a:gd name="connsiteX5" fmla="*/ 2037522 w 2385391"/>
                <a:gd name="connsiteY5" fmla="*/ 1643378 h 3521874"/>
                <a:gd name="connsiteX6" fmla="*/ 2385391 w 2385391"/>
                <a:gd name="connsiteY6" fmla="*/ 2060821 h 3521874"/>
                <a:gd name="connsiteX7" fmla="*/ 1938131 w 2385391"/>
                <a:gd name="connsiteY7" fmla="*/ 2647230 h 3521874"/>
                <a:gd name="connsiteX8" fmla="*/ 1719470 w 2385391"/>
                <a:gd name="connsiteY8" fmla="*/ 3303213 h 3521874"/>
                <a:gd name="connsiteX9" fmla="*/ 1033670 w 2385391"/>
                <a:gd name="connsiteY9" fmla="*/ 3352908 h 3521874"/>
                <a:gd name="connsiteX10" fmla="*/ 357809 w 2385391"/>
                <a:gd name="connsiteY10" fmla="*/ 3521874 h 3521874"/>
                <a:gd name="connsiteX11" fmla="*/ 0 w 2385391"/>
                <a:gd name="connsiteY11" fmla="*/ 2736682 h 3521874"/>
                <a:gd name="connsiteX12" fmla="*/ 9939 w 2385391"/>
                <a:gd name="connsiteY12" fmla="*/ 540134 h 3521874"/>
                <a:gd name="connsiteX13" fmla="*/ 467139 w 2385391"/>
                <a:gd name="connsiteY13" fmla="*/ 3421 h 3521874"/>
                <a:gd name="connsiteX0" fmla="*/ 467139 w 2385391"/>
                <a:gd name="connsiteY0" fmla="*/ 3421 h 3521874"/>
                <a:gd name="connsiteX1" fmla="*/ 991074 w 2385391"/>
                <a:gd name="connsiteY1" fmla="*/ 364496 h 3521874"/>
                <a:gd name="connsiteX2" fmla="*/ 1597361 w 2385391"/>
                <a:gd name="connsiteY2" fmla="*/ 304435 h 3521874"/>
                <a:gd name="connsiteX3" fmla="*/ 1762919 w 2385391"/>
                <a:gd name="connsiteY3" fmla="*/ 741899 h 3521874"/>
                <a:gd name="connsiteX4" fmla="*/ 2216426 w 2385391"/>
                <a:gd name="connsiteY4" fmla="*/ 1066908 h 3521874"/>
                <a:gd name="connsiteX5" fmla="*/ 2037522 w 2385391"/>
                <a:gd name="connsiteY5" fmla="*/ 1643378 h 3521874"/>
                <a:gd name="connsiteX6" fmla="*/ 2385391 w 2385391"/>
                <a:gd name="connsiteY6" fmla="*/ 2060821 h 3521874"/>
                <a:gd name="connsiteX7" fmla="*/ 1938131 w 2385391"/>
                <a:gd name="connsiteY7" fmla="*/ 2647230 h 3521874"/>
                <a:gd name="connsiteX8" fmla="*/ 1719470 w 2385391"/>
                <a:gd name="connsiteY8" fmla="*/ 3303213 h 3521874"/>
                <a:gd name="connsiteX9" fmla="*/ 1033670 w 2385391"/>
                <a:gd name="connsiteY9" fmla="*/ 3352908 h 3521874"/>
                <a:gd name="connsiteX10" fmla="*/ 357809 w 2385391"/>
                <a:gd name="connsiteY10" fmla="*/ 3521874 h 3521874"/>
                <a:gd name="connsiteX11" fmla="*/ 0 w 2385391"/>
                <a:gd name="connsiteY11" fmla="*/ 2736682 h 3521874"/>
                <a:gd name="connsiteX12" fmla="*/ 9939 w 2385391"/>
                <a:gd name="connsiteY12" fmla="*/ 540134 h 3521874"/>
                <a:gd name="connsiteX13" fmla="*/ 467139 w 2385391"/>
                <a:gd name="connsiteY13" fmla="*/ 3421 h 3521874"/>
                <a:gd name="connsiteX0" fmla="*/ 467139 w 2385391"/>
                <a:gd name="connsiteY0" fmla="*/ 3421 h 3521874"/>
                <a:gd name="connsiteX1" fmla="*/ 991074 w 2385391"/>
                <a:gd name="connsiteY1" fmla="*/ 364496 h 3521874"/>
                <a:gd name="connsiteX2" fmla="*/ 1597361 w 2385391"/>
                <a:gd name="connsiteY2" fmla="*/ 304435 h 3521874"/>
                <a:gd name="connsiteX3" fmla="*/ 1762919 w 2385391"/>
                <a:gd name="connsiteY3" fmla="*/ 741899 h 3521874"/>
                <a:gd name="connsiteX4" fmla="*/ 2190300 w 2385391"/>
                <a:gd name="connsiteY4" fmla="*/ 1096300 h 3521874"/>
                <a:gd name="connsiteX5" fmla="*/ 2037522 w 2385391"/>
                <a:gd name="connsiteY5" fmla="*/ 1643378 h 3521874"/>
                <a:gd name="connsiteX6" fmla="*/ 2385391 w 2385391"/>
                <a:gd name="connsiteY6" fmla="*/ 2060821 h 3521874"/>
                <a:gd name="connsiteX7" fmla="*/ 1938131 w 2385391"/>
                <a:gd name="connsiteY7" fmla="*/ 2647230 h 3521874"/>
                <a:gd name="connsiteX8" fmla="*/ 1719470 w 2385391"/>
                <a:gd name="connsiteY8" fmla="*/ 3303213 h 3521874"/>
                <a:gd name="connsiteX9" fmla="*/ 1033670 w 2385391"/>
                <a:gd name="connsiteY9" fmla="*/ 3352908 h 3521874"/>
                <a:gd name="connsiteX10" fmla="*/ 357809 w 2385391"/>
                <a:gd name="connsiteY10" fmla="*/ 3521874 h 3521874"/>
                <a:gd name="connsiteX11" fmla="*/ 0 w 2385391"/>
                <a:gd name="connsiteY11" fmla="*/ 2736682 h 3521874"/>
                <a:gd name="connsiteX12" fmla="*/ 9939 w 2385391"/>
                <a:gd name="connsiteY12" fmla="*/ 540134 h 3521874"/>
                <a:gd name="connsiteX13" fmla="*/ 467139 w 2385391"/>
                <a:gd name="connsiteY13" fmla="*/ 3421 h 3521874"/>
                <a:gd name="connsiteX0" fmla="*/ 467139 w 2385391"/>
                <a:gd name="connsiteY0" fmla="*/ 3421 h 3521874"/>
                <a:gd name="connsiteX1" fmla="*/ 991074 w 2385391"/>
                <a:gd name="connsiteY1" fmla="*/ 364496 h 3521874"/>
                <a:gd name="connsiteX2" fmla="*/ 1597361 w 2385391"/>
                <a:gd name="connsiteY2" fmla="*/ 304435 h 3521874"/>
                <a:gd name="connsiteX3" fmla="*/ 1762919 w 2385391"/>
                <a:gd name="connsiteY3" fmla="*/ 741899 h 3521874"/>
                <a:gd name="connsiteX4" fmla="*/ 2190300 w 2385391"/>
                <a:gd name="connsiteY4" fmla="*/ 1096300 h 3521874"/>
                <a:gd name="connsiteX5" fmla="*/ 2037522 w 2385391"/>
                <a:gd name="connsiteY5" fmla="*/ 1643378 h 3521874"/>
                <a:gd name="connsiteX6" fmla="*/ 2385391 w 2385391"/>
                <a:gd name="connsiteY6" fmla="*/ 2060821 h 3521874"/>
                <a:gd name="connsiteX7" fmla="*/ 1938131 w 2385391"/>
                <a:gd name="connsiteY7" fmla="*/ 2647230 h 3521874"/>
                <a:gd name="connsiteX8" fmla="*/ 1719470 w 2385391"/>
                <a:gd name="connsiteY8" fmla="*/ 3303213 h 3521874"/>
                <a:gd name="connsiteX9" fmla="*/ 1033670 w 2385391"/>
                <a:gd name="connsiteY9" fmla="*/ 3352908 h 3521874"/>
                <a:gd name="connsiteX10" fmla="*/ 357809 w 2385391"/>
                <a:gd name="connsiteY10" fmla="*/ 3521874 h 3521874"/>
                <a:gd name="connsiteX11" fmla="*/ 0 w 2385391"/>
                <a:gd name="connsiteY11" fmla="*/ 2736682 h 3521874"/>
                <a:gd name="connsiteX12" fmla="*/ 9939 w 2385391"/>
                <a:gd name="connsiteY12" fmla="*/ 540134 h 3521874"/>
                <a:gd name="connsiteX13" fmla="*/ 467139 w 2385391"/>
                <a:gd name="connsiteY13" fmla="*/ 3421 h 3521874"/>
                <a:gd name="connsiteX0" fmla="*/ 467139 w 2385391"/>
                <a:gd name="connsiteY0" fmla="*/ 3421 h 3521874"/>
                <a:gd name="connsiteX1" fmla="*/ 991074 w 2385391"/>
                <a:gd name="connsiteY1" fmla="*/ 364496 h 3521874"/>
                <a:gd name="connsiteX2" fmla="*/ 1597361 w 2385391"/>
                <a:gd name="connsiteY2" fmla="*/ 304435 h 3521874"/>
                <a:gd name="connsiteX3" fmla="*/ 1762919 w 2385391"/>
                <a:gd name="connsiteY3" fmla="*/ 741899 h 3521874"/>
                <a:gd name="connsiteX4" fmla="*/ 2190300 w 2385391"/>
                <a:gd name="connsiteY4" fmla="*/ 1096300 h 3521874"/>
                <a:gd name="connsiteX5" fmla="*/ 2037522 w 2385391"/>
                <a:gd name="connsiteY5" fmla="*/ 1643378 h 3521874"/>
                <a:gd name="connsiteX6" fmla="*/ 2385391 w 2385391"/>
                <a:gd name="connsiteY6" fmla="*/ 2060821 h 3521874"/>
                <a:gd name="connsiteX7" fmla="*/ 1938131 w 2385391"/>
                <a:gd name="connsiteY7" fmla="*/ 2647230 h 3521874"/>
                <a:gd name="connsiteX8" fmla="*/ 1719470 w 2385391"/>
                <a:gd name="connsiteY8" fmla="*/ 3303213 h 3521874"/>
                <a:gd name="connsiteX9" fmla="*/ 1033670 w 2385391"/>
                <a:gd name="connsiteY9" fmla="*/ 3352908 h 3521874"/>
                <a:gd name="connsiteX10" fmla="*/ 357809 w 2385391"/>
                <a:gd name="connsiteY10" fmla="*/ 3521874 h 3521874"/>
                <a:gd name="connsiteX11" fmla="*/ 0 w 2385391"/>
                <a:gd name="connsiteY11" fmla="*/ 2736682 h 3521874"/>
                <a:gd name="connsiteX12" fmla="*/ 9939 w 2385391"/>
                <a:gd name="connsiteY12" fmla="*/ 540134 h 3521874"/>
                <a:gd name="connsiteX13" fmla="*/ 467139 w 2385391"/>
                <a:gd name="connsiteY13" fmla="*/ 3421 h 3521874"/>
                <a:gd name="connsiteX0" fmla="*/ 467139 w 2385391"/>
                <a:gd name="connsiteY0" fmla="*/ 3421 h 3521874"/>
                <a:gd name="connsiteX1" fmla="*/ 991074 w 2385391"/>
                <a:gd name="connsiteY1" fmla="*/ 364496 h 3521874"/>
                <a:gd name="connsiteX2" fmla="*/ 1597361 w 2385391"/>
                <a:gd name="connsiteY2" fmla="*/ 304435 h 3521874"/>
                <a:gd name="connsiteX3" fmla="*/ 1762919 w 2385391"/>
                <a:gd name="connsiteY3" fmla="*/ 741899 h 3521874"/>
                <a:gd name="connsiteX4" fmla="*/ 2190300 w 2385391"/>
                <a:gd name="connsiteY4" fmla="*/ 1096300 h 3521874"/>
                <a:gd name="connsiteX5" fmla="*/ 2037522 w 2385391"/>
                <a:gd name="connsiteY5" fmla="*/ 1643378 h 3521874"/>
                <a:gd name="connsiteX6" fmla="*/ 2385391 w 2385391"/>
                <a:gd name="connsiteY6" fmla="*/ 2060821 h 3521874"/>
                <a:gd name="connsiteX7" fmla="*/ 1938131 w 2385391"/>
                <a:gd name="connsiteY7" fmla="*/ 2647230 h 3521874"/>
                <a:gd name="connsiteX8" fmla="*/ 1719470 w 2385391"/>
                <a:gd name="connsiteY8" fmla="*/ 3303213 h 3521874"/>
                <a:gd name="connsiteX9" fmla="*/ 1033670 w 2385391"/>
                <a:gd name="connsiteY9" fmla="*/ 3352908 h 3521874"/>
                <a:gd name="connsiteX10" fmla="*/ 357809 w 2385391"/>
                <a:gd name="connsiteY10" fmla="*/ 3521874 h 3521874"/>
                <a:gd name="connsiteX11" fmla="*/ 0 w 2385391"/>
                <a:gd name="connsiteY11" fmla="*/ 2736682 h 3521874"/>
                <a:gd name="connsiteX12" fmla="*/ 9939 w 2385391"/>
                <a:gd name="connsiteY12" fmla="*/ 540134 h 3521874"/>
                <a:gd name="connsiteX13" fmla="*/ 467139 w 2385391"/>
                <a:gd name="connsiteY13" fmla="*/ 3421 h 3521874"/>
                <a:gd name="connsiteX0" fmla="*/ 467139 w 2385391"/>
                <a:gd name="connsiteY0" fmla="*/ 3421 h 3521874"/>
                <a:gd name="connsiteX1" fmla="*/ 991074 w 2385391"/>
                <a:gd name="connsiteY1" fmla="*/ 364496 h 3521874"/>
                <a:gd name="connsiteX2" fmla="*/ 1597361 w 2385391"/>
                <a:gd name="connsiteY2" fmla="*/ 304435 h 3521874"/>
                <a:gd name="connsiteX3" fmla="*/ 1762919 w 2385391"/>
                <a:gd name="connsiteY3" fmla="*/ 741899 h 3521874"/>
                <a:gd name="connsiteX4" fmla="*/ 2190300 w 2385391"/>
                <a:gd name="connsiteY4" fmla="*/ 1096300 h 3521874"/>
                <a:gd name="connsiteX5" fmla="*/ 2021194 w 2385391"/>
                <a:gd name="connsiteY5" fmla="*/ 1656441 h 3521874"/>
                <a:gd name="connsiteX6" fmla="*/ 2385391 w 2385391"/>
                <a:gd name="connsiteY6" fmla="*/ 2060821 h 3521874"/>
                <a:gd name="connsiteX7" fmla="*/ 1938131 w 2385391"/>
                <a:gd name="connsiteY7" fmla="*/ 2647230 h 3521874"/>
                <a:gd name="connsiteX8" fmla="*/ 1719470 w 2385391"/>
                <a:gd name="connsiteY8" fmla="*/ 3303213 h 3521874"/>
                <a:gd name="connsiteX9" fmla="*/ 1033670 w 2385391"/>
                <a:gd name="connsiteY9" fmla="*/ 3352908 h 3521874"/>
                <a:gd name="connsiteX10" fmla="*/ 357809 w 2385391"/>
                <a:gd name="connsiteY10" fmla="*/ 3521874 h 3521874"/>
                <a:gd name="connsiteX11" fmla="*/ 0 w 2385391"/>
                <a:gd name="connsiteY11" fmla="*/ 2736682 h 3521874"/>
                <a:gd name="connsiteX12" fmla="*/ 9939 w 2385391"/>
                <a:gd name="connsiteY12" fmla="*/ 540134 h 3521874"/>
                <a:gd name="connsiteX13" fmla="*/ 467139 w 2385391"/>
                <a:gd name="connsiteY13" fmla="*/ 3421 h 3521874"/>
                <a:gd name="connsiteX0" fmla="*/ 467139 w 2385391"/>
                <a:gd name="connsiteY0" fmla="*/ 3421 h 3521874"/>
                <a:gd name="connsiteX1" fmla="*/ 991074 w 2385391"/>
                <a:gd name="connsiteY1" fmla="*/ 364496 h 3521874"/>
                <a:gd name="connsiteX2" fmla="*/ 1597361 w 2385391"/>
                <a:gd name="connsiteY2" fmla="*/ 304435 h 3521874"/>
                <a:gd name="connsiteX3" fmla="*/ 1762919 w 2385391"/>
                <a:gd name="connsiteY3" fmla="*/ 741899 h 3521874"/>
                <a:gd name="connsiteX4" fmla="*/ 2190300 w 2385391"/>
                <a:gd name="connsiteY4" fmla="*/ 1096300 h 3521874"/>
                <a:gd name="connsiteX5" fmla="*/ 2021194 w 2385391"/>
                <a:gd name="connsiteY5" fmla="*/ 1656441 h 3521874"/>
                <a:gd name="connsiteX6" fmla="*/ 2385391 w 2385391"/>
                <a:gd name="connsiteY6" fmla="*/ 2060821 h 3521874"/>
                <a:gd name="connsiteX7" fmla="*/ 1938131 w 2385391"/>
                <a:gd name="connsiteY7" fmla="*/ 2647230 h 3521874"/>
                <a:gd name="connsiteX8" fmla="*/ 1719470 w 2385391"/>
                <a:gd name="connsiteY8" fmla="*/ 3303213 h 3521874"/>
                <a:gd name="connsiteX9" fmla="*/ 1033670 w 2385391"/>
                <a:gd name="connsiteY9" fmla="*/ 3352908 h 3521874"/>
                <a:gd name="connsiteX10" fmla="*/ 357809 w 2385391"/>
                <a:gd name="connsiteY10" fmla="*/ 3521874 h 3521874"/>
                <a:gd name="connsiteX11" fmla="*/ 0 w 2385391"/>
                <a:gd name="connsiteY11" fmla="*/ 2736682 h 3521874"/>
                <a:gd name="connsiteX12" fmla="*/ 9939 w 2385391"/>
                <a:gd name="connsiteY12" fmla="*/ 540134 h 3521874"/>
                <a:gd name="connsiteX13" fmla="*/ 467139 w 2385391"/>
                <a:gd name="connsiteY13" fmla="*/ 3421 h 3521874"/>
                <a:gd name="connsiteX0" fmla="*/ 467139 w 2385391"/>
                <a:gd name="connsiteY0" fmla="*/ 3421 h 3521874"/>
                <a:gd name="connsiteX1" fmla="*/ 991074 w 2385391"/>
                <a:gd name="connsiteY1" fmla="*/ 364496 h 3521874"/>
                <a:gd name="connsiteX2" fmla="*/ 1597361 w 2385391"/>
                <a:gd name="connsiteY2" fmla="*/ 304435 h 3521874"/>
                <a:gd name="connsiteX3" fmla="*/ 1762919 w 2385391"/>
                <a:gd name="connsiteY3" fmla="*/ 741899 h 3521874"/>
                <a:gd name="connsiteX4" fmla="*/ 2190300 w 2385391"/>
                <a:gd name="connsiteY4" fmla="*/ 1096300 h 3521874"/>
                <a:gd name="connsiteX5" fmla="*/ 1995068 w 2385391"/>
                <a:gd name="connsiteY5" fmla="*/ 1640113 h 3521874"/>
                <a:gd name="connsiteX6" fmla="*/ 2385391 w 2385391"/>
                <a:gd name="connsiteY6" fmla="*/ 2060821 h 3521874"/>
                <a:gd name="connsiteX7" fmla="*/ 1938131 w 2385391"/>
                <a:gd name="connsiteY7" fmla="*/ 2647230 h 3521874"/>
                <a:gd name="connsiteX8" fmla="*/ 1719470 w 2385391"/>
                <a:gd name="connsiteY8" fmla="*/ 3303213 h 3521874"/>
                <a:gd name="connsiteX9" fmla="*/ 1033670 w 2385391"/>
                <a:gd name="connsiteY9" fmla="*/ 3352908 h 3521874"/>
                <a:gd name="connsiteX10" fmla="*/ 357809 w 2385391"/>
                <a:gd name="connsiteY10" fmla="*/ 3521874 h 3521874"/>
                <a:gd name="connsiteX11" fmla="*/ 0 w 2385391"/>
                <a:gd name="connsiteY11" fmla="*/ 2736682 h 3521874"/>
                <a:gd name="connsiteX12" fmla="*/ 9939 w 2385391"/>
                <a:gd name="connsiteY12" fmla="*/ 540134 h 3521874"/>
                <a:gd name="connsiteX13" fmla="*/ 467139 w 2385391"/>
                <a:gd name="connsiteY13" fmla="*/ 3421 h 3521874"/>
                <a:gd name="connsiteX0" fmla="*/ 467139 w 2385391"/>
                <a:gd name="connsiteY0" fmla="*/ 3421 h 3521874"/>
                <a:gd name="connsiteX1" fmla="*/ 991074 w 2385391"/>
                <a:gd name="connsiteY1" fmla="*/ 364496 h 3521874"/>
                <a:gd name="connsiteX2" fmla="*/ 1597361 w 2385391"/>
                <a:gd name="connsiteY2" fmla="*/ 304435 h 3521874"/>
                <a:gd name="connsiteX3" fmla="*/ 1762919 w 2385391"/>
                <a:gd name="connsiteY3" fmla="*/ 741899 h 3521874"/>
                <a:gd name="connsiteX4" fmla="*/ 2190300 w 2385391"/>
                <a:gd name="connsiteY4" fmla="*/ 1096300 h 3521874"/>
                <a:gd name="connsiteX5" fmla="*/ 1982005 w 2385391"/>
                <a:gd name="connsiteY5" fmla="*/ 1627050 h 3521874"/>
                <a:gd name="connsiteX6" fmla="*/ 2385391 w 2385391"/>
                <a:gd name="connsiteY6" fmla="*/ 2060821 h 3521874"/>
                <a:gd name="connsiteX7" fmla="*/ 1938131 w 2385391"/>
                <a:gd name="connsiteY7" fmla="*/ 2647230 h 3521874"/>
                <a:gd name="connsiteX8" fmla="*/ 1719470 w 2385391"/>
                <a:gd name="connsiteY8" fmla="*/ 3303213 h 3521874"/>
                <a:gd name="connsiteX9" fmla="*/ 1033670 w 2385391"/>
                <a:gd name="connsiteY9" fmla="*/ 3352908 h 3521874"/>
                <a:gd name="connsiteX10" fmla="*/ 357809 w 2385391"/>
                <a:gd name="connsiteY10" fmla="*/ 3521874 h 3521874"/>
                <a:gd name="connsiteX11" fmla="*/ 0 w 2385391"/>
                <a:gd name="connsiteY11" fmla="*/ 2736682 h 3521874"/>
                <a:gd name="connsiteX12" fmla="*/ 9939 w 2385391"/>
                <a:gd name="connsiteY12" fmla="*/ 540134 h 3521874"/>
                <a:gd name="connsiteX13" fmla="*/ 467139 w 2385391"/>
                <a:gd name="connsiteY13" fmla="*/ 3421 h 3521874"/>
                <a:gd name="connsiteX0" fmla="*/ 467139 w 2385391"/>
                <a:gd name="connsiteY0" fmla="*/ 3421 h 3521874"/>
                <a:gd name="connsiteX1" fmla="*/ 991074 w 2385391"/>
                <a:gd name="connsiteY1" fmla="*/ 364496 h 3521874"/>
                <a:gd name="connsiteX2" fmla="*/ 1597361 w 2385391"/>
                <a:gd name="connsiteY2" fmla="*/ 304435 h 3521874"/>
                <a:gd name="connsiteX3" fmla="*/ 1762919 w 2385391"/>
                <a:gd name="connsiteY3" fmla="*/ 741899 h 3521874"/>
                <a:gd name="connsiteX4" fmla="*/ 2190300 w 2385391"/>
                <a:gd name="connsiteY4" fmla="*/ 1096300 h 3521874"/>
                <a:gd name="connsiteX5" fmla="*/ 1982005 w 2385391"/>
                <a:gd name="connsiteY5" fmla="*/ 1627050 h 3521874"/>
                <a:gd name="connsiteX6" fmla="*/ 2385391 w 2385391"/>
                <a:gd name="connsiteY6" fmla="*/ 2060821 h 3521874"/>
                <a:gd name="connsiteX7" fmla="*/ 1938131 w 2385391"/>
                <a:gd name="connsiteY7" fmla="*/ 2647230 h 3521874"/>
                <a:gd name="connsiteX8" fmla="*/ 1719470 w 2385391"/>
                <a:gd name="connsiteY8" fmla="*/ 3303213 h 3521874"/>
                <a:gd name="connsiteX9" fmla="*/ 1033670 w 2385391"/>
                <a:gd name="connsiteY9" fmla="*/ 3352908 h 3521874"/>
                <a:gd name="connsiteX10" fmla="*/ 357809 w 2385391"/>
                <a:gd name="connsiteY10" fmla="*/ 3521874 h 3521874"/>
                <a:gd name="connsiteX11" fmla="*/ 0 w 2385391"/>
                <a:gd name="connsiteY11" fmla="*/ 2736682 h 3521874"/>
                <a:gd name="connsiteX12" fmla="*/ 9939 w 2385391"/>
                <a:gd name="connsiteY12" fmla="*/ 540134 h 3521874"/>
                <a:gd name="connsiteX13" fmla="*/ 467139 w 2385391"/>
                <a:gd name="connsiteY13" fmla="*/ 3421 h 3521874"/>
                <a:gd name="connsiteX0" fmla="*/ 467139 w 2385391"/>
                <a:gd name="connsiteY0" fmla="*/ 3421 h 3521874"/>
                <a:gd name="connsiteX1" fmla="*/ 991074 w 2385391"/>
                <a:gd name="connsiteY1" fmla="*/ 364496 h 3521874"/>
                <a:gd name="connsiteX2" fmla="*/ 1597361 w 2385391"/>
                <a:gd name="connsiteY2" fmla="*/ 304435 h 3521874"/>
                <a:gd name="connsiteX3" fmla="*/ 1762919 w 2385391"/>
                <a:gd name="connsiteY3" fmla="*/ 741899 h 3521874"/>
                <a:gd name="connsiteX4" fmla="*/ 2190300 w 2385391"/>
                <a:gd name="connsiteY4" fmla="*/ 1096300 h 3521874"/>
                <a:gd name="connsiteX5" fmla="*/ 1982005 w 2385391"/>
                <a:gd name="connsiteY5" fmla="*/ 1627050 h 3521874"/>
                <a:gd name="connsiteX6" fmla="*/ 2385391 w 2385391"/>
                <a:gd name="connsiteY6" fmla="*/ 2060821 h 3521874"/>
                <a:gd name="connsiteX7" fmla="*/ 1938131 w 2385391"/>
                <a:gd name="connsiteY7" fmla="*/ 2647230 h 3521874"/>
                <a:gd name="connsiteX8" fmla="*/ 1719470 w 2385391"/>
                <a:gd name="connsiteY8" fmla="*/ 3303213 h 3521874"/>
                <a:gd name="connsiteX9" fmla="*/ 1033670 w 2385391"/>
                <a:gd name="connsiteY9" fmla="*/ 3352908 h 3521874"/>
                <a:gd name="connsiteX10" fmla="*/ 357809 w 2385391"/>
                <a:gd name="connsiteY10" fmla="*/ 3521874 h 3521874"/>
                <a:gd name="connsiteX11" fmla="*/ 0 w 2385391"/>
                <a:gd name="connsiteY11" fmla="*/ 2736682 h 3521874"/>
                <a:gd name="connsiteX12" fmla="*/ 9939 w 2385391"/>
                <a:gd name="connsiteY12" fmla="*/ 540134 h 3521874"/>
                <a:gd name="connsiteX13" fmla="*/ 467139 w 2385391"/>
                <a:gd name="connsiteY13" fmla="*/ 3421 h 3521874"/>
                <a:gd name="connsiteX0" fmla="*/ 467139 w 2352734"/>
                <a:gd name="connsiteY0" fmla="*/ 3421 h 3521874"/>
                <a:gd name="connsiteX1" fmla="*/ 991074 w 2352734"/>
                <a:gd name="connsiteY1" fmla="*/ 364496 h 3521874"/>
                <a:gd name="connsiteX2" fmla="*/ 1597361 w 2352734"/>
                <a:gd name="connsiteY2" fmla="*/ 304435 h 3521874"/>
                <a:gd name="connsiteX3" fmla="*/ 1762919 w 2352734"/>
                <a:gd name="connsiteY3" fmla="*/ 741899 h 3521874"/>
                <a:gd name="connsiteX4" fmla="*/ 2190300 w 2352734"/>
                <a:gd name="connsiteY4" fmla="*/ 1096300 h 3521874"/>
                <a:gd name="connsiteX5" fmla="*/ 1982005 w 2352734"/>
                <a:gd name="connsiteY5" fmla="*/ 1627050 h 3521874"/>
                <a:gd name="connsiteX6" fmla="*/ 2352734 w 2352734"/>
                <a:gd name="connsiteY6" fmla="*/ 2080415 h 3521874"/>
                <a:gd name="connsiteX7" fmla="*/ 1938131 w 2352734"/>
                <a:gd name="connsiteY7" fmla="*/ 2647230 h 3521874"/>
                <a:gd name="connsiteX8" fmla="*/ 1719470 w 2352734"/>
                <a:gd name="connsiteY8" fmla="*/ 3303213 h 3521874"/>
                <a:gd name="connsiteX9" fmla="*/ 1033670 w 2352734"/>
                <a:gd name="connsiteY9" fmla="*/ 3352908 h 3521874"/>
                <a:gd name="connsiteX10" fmla="*/ 357809 w 2352734"/>
                <a:gd name="connsiteY10" fmla="*/ 3521874 h 3521874"/>
                <a:gd name="connsiteX11" fmla="*/ 0 w 2352734"/>
                <a:gd name="connsiteY11" fmla="*/ 2736682 h 3521874"/>
                <a:gd name="connsiteX12" fmla="*/ 9939 w 2352734"/>
                <a:gd name="connsiteY12" fmla="*/ 540134 h 3521874"/>
                <a:gd name="connsiteX13" fmla="*/ 467139 w 2352734"/>
                <a:gd name="connsiteY13" fmla="*/ 3421 h 3521874"/>
                <a:gd name="connsiteX0" fmla="*/ 467139 w 2352860"/>
                <a:gd name="connsiteY0" fmla="*/ 3421 h 3521874"/>
                <a:gd name="connsiteX1" fmla="*/ 991074 w 2352860"/>
                <a:gd name="connsiteY1" fmla="*/ 364496 h 3521874"/>
                <a:gd name="connsiteX2" fmla="*/ 1597361 w 2352860"/>
                <a:gd name="connsiteY2" fmla="*/ 304435 h 3521874"/>
                <a:gd name="connsiteX3" fmla="*/ 1762919 w 2352860"/>
                <a:gd name="connsiteY3" fmla="*/ 741899 h 3521874"/>
                <a:gd name="connsiteX4" fmla="*/ 2190300 w 2352860"/>
                <a:gd name="connsiteY4" fmla="*/ 1096300 h 3521874"/>
                <a:gd name="connsiteX5" fmla="*/ 1982005 w 2352860"/>
                <a:gd name="connsiteY5" fmla="*/ 1627050 h 3521874"/>
                <a:gd name="connsiteX6" fmla="*/ 2352734 w 2352860"/>
                <a:gd name="connsiteY6" fmla="*/ 2080415 h 3521874"/>
                <a:gd name="connsiteX7" fmla="*/ 1938131 w 2352860"/>
                <a:gd name="connsiteY7" fmla="*/ 2647230 h 3521874"/>
                <a:gd name="connsiteX8" fmla="*/ 1719470 w 2352860"/>
                <a:gd name="connsiteY8" fmla="*/ 3303213 h 3521874"/>
                <a:gd name="connsiteX9" fmla="*/ 1033670 w 2352860"/>
                <a:gd name="connsiteY9" fmla="*/ 3352908 h 3521874"/>
                <a:gd name="connsiteX10" fmla="*/ 357809 w 2352860"/>
                <a:gd name="connsiteY10" fmla="*/ 3521874 h 3521874"/>
                <a:gd name="connsiteX11" fmla="*/ 0 w 2352860"/>
                <a:gd name="connsiteY11" fmla="*/ 2736682 h 3521874"/>
                <a:gd name="connsiteX12" fmla="*/ 9939 w 2352860"/>
                <a:gd name="connsiteY12" fmla="*/ 540134 h 3521874"/>
                <a:gd name="connsiteX13" fmla="*/ 467139 w 2352860"/>
                <a:gd name="connsiteY13" fmla="*/ 3421 h 3521874"/>
                <a:gd name="connsiteX0" fmla="*/ 467139 w 2352860"/>
                <a:gd name="connsiteY0" fmla="*/ 3421 h 3521874"/>
                <a:gd name="connsiteX1" fmla="*/ 991074 w 2352860"/>
                <a:gd name="connsiteY1" fmla="*/ 364496 h 3521874"/>
                <a:gd name="connsiteX2" fmla="*/ 1597361 w 2352860"/>
                <a:gd name="connsiteY2" fmla="*/ 304435 h 3521874"/>
                <a:gd name="connsiteX3" fmla="*/ 1762919 w 2352860"/>
                <a:gd name="connsiteY3" fmla="*/ 741899 h 3521874"/>
                <a:gd name="connsiteX4" fmla="*/ 2190300 w 2352860"/>
                <a:gd name="connsiteY4" fmla="*/ 1096300 h 3521874"/>
                <a:gd name="connsiteX5" fmla="*/ 1982005 w 2352860"/>
                <a:gd name="connsiteY5" fmla="*/ 1640112 h 3521874"/>
                <a:gd name="connsiteX6" fmla="*/ 2352734 w 2352860"/>
                <a:gd name="connsiteY6" fmla="*/ 2080415 h 3521874"/>
                <a:gd name="connsiteX7" fmla="*/ 1938131 w 2352860"/>
                <a:gd name="connsiteY7" fmla="*/ 2647230 h 3521874"/>
                <a:gd name="connsiteX8" fmla="*/ 1719470 w 2352860"/>
                <a:gd name="connsiteY8" fmla="*/ 3303213 h 3521874"/>
                <a:gd name="connsiteX9" fmla="*/ 1033670 w 2352860"/>
                <a:gd name="connsiteY9" fmla="*/ 3352908 h 3521874"/>
                <a:gd name="connsiteX10" fmla="*/ 357809 w 2352860"/>
                <a:gd name="connsiteY10" fmla="*/ 3521874 h 3521874"/>
                <a:gd name="connsiteX11" fmla="*/ 0 w 2352860"/>
                <a:gd name="connsiteY11" fmla="*/ 2736682 h 3521874"/>
                <a:gd name="connsiteX12" fmla="*/ 9939 w 2352860"/>
                <a:gd name="connsiteY12" fmla="*/ 540134 h 3521874"/>
                <a:gd name="connsiteX13" fmla="*/ 467139 w 2352860"/>
                <a:gd name="connsiteY13" fmla="*/ 3421 h 3521874"/>
                <a:gd name="connsiteX0" fmla="*/ 467139 w 2352860"/>
                <a:gd name="connsiteY0" fmla="*/ 3421 h 3521874"/>
                <a:gd name="connsiteX1" fmla="*/ 991074 w 2352860"/>
                <a:gd name="connsiteY1" fmla="*/ 364496 h 3521874"/>
                <a:gd name="connsiteX2" fmla="*/ 1597361 w 2352860"/>
                <a:gd name="connsiteY2" fmla="*/ 304435 h 3521874"/>
                <a:gd name="connsiteX3" fmla="*/ 1762919 w 2352860"/>
                <a:gd name="connsiteY3" fmla="*/ 741899 h 3521874"/>
                <a:gd name="connsiteX4" fmla="*/ 2190300 w 2352860"/>
                <a:gd name="connsiteY4" fmla="*/ 1096300 h 3521874"/>
                <a:gd name="connsiteX5" fmla="*/ 1982005 w 2352860"/>
                <a:gd name="connsiteY5" fmla="*/ 1640112 h 3521874"/>
                <a:gd name="connsiteX6" fmla="*/ 2352734 w 2352860"/>
                <a:gd name="connsiteY6" fmla="*/ 2080415 h 3521874"/>
                <a:gd name="connsiteX7" fmla="*/ 1938131 w 2352860"/>
                <a:gd name="connsiteY7" fmla="*/ 2647230 h 3521874"/>
                <a:gd name="connsiteX8" fmla="*/ 1719470 w 2352860"/>
                <a:gd name="connsiteY8" fmla="*/ 3303213 h 3521874"/>
                <a:gd name="connsiteX9" fmla="*/ 1033670 w 2352860"/>
                <a:gd name="connsiteY9" fmla="*/ 3352908 h 3521874"/>
                <a:gd name="connsiteX10" fmla="*/ 357809 w 2352860"/>
                <a:gd name="connsiteY10" fmla="*/ 3521874 h 3521874"/>
                <a:gd name="connsiteX11" fmla="*/ 0 w 2352860"/>
                <a:gd name="connsiteY11" fmla="*/ 2736682 h 3521874"/>
                <a:gd name="connsiteX12" fmla="*/ 9939 w 2352860"/>
                <a:gd name="connsiteY12" fmla="*/ 540134 h 3521874"/>
                <a:gd name="connsiteX13" fmla="*/ 467139 w 2352860"/>
                <a:gd name="connsiteY13" fmla="*/ 3421 h 3521874"/>
                <a:gd name="connsiteX0" fmla="*/ 467139 w 2352860"/>
                <a:gd name="connsiteY0" fmla="*/ 3421 h 3521874"/>
                <a:gd name="connsiteX1" fmla="*/ 991074 w 2352860"/>
                <a:gd name="connsiteY1" fmla="*/ 364496 h 3521874"/>
                <a:gd name="connsiteX2" fmla="*/ 1597361 w 2352860"/>
                <a:gd name="connsiteY2" fmla="*/ 304435 h 3521874"/>
                <a:gd name="connsiteX3" fmla="*/ 1762919 w 2352860"/>
                <a:gd name="connsiteY3" fmla="*/ 741899 h 3521874"/>
                <a:gd name="connsiteX4" fmla="*/ 2190300 w 2352860"/>
                <a:gd name="connsiteY4" fmla="*/ 1096300 h 3521874"/>
                <a:gd name="connsiteX5" fmla="*/ 1982005 w 2352860"/>
                <a:gd name="connsiteY5" fmla="*/ 1640112 h 3521874"/>
                <a:gd name="connsiteX6" fmla="*/ 2352734 w 2352860"/>
                <a:gd name="connsiteY6" fmla="*/ 2080415 h 3521874"/>
                <a:gd name="connsiteX7" fmla="*/ 1938131 w 2352860"/>
                <a:gd name="connsiteY7" fmla="*/ 2647230 h 3521874"/>
                <a:gd name="connsiteX8" fmla="*/ 1719470 w 2352860"/>
                <a:gd name="connsiteY8" fmla="*/ 3303213 h 3521874"/>
                <a:gd name="connsiteX9" fmla="*/ 1033670 w 2352860"/>
                <a:gd name="connsiteY9" fmla="*/ 3352908 h 3521874"/>
                <a:gd name="connsiteX10" fmla="*/ 357809 w 2352860"/>
                <a:gd name="connsiteY10" fmla="*/ 3521874 h 3521874"/>
                <a:gd name="connsiteX11" fmla="*/ 0 w 2352860"/>
                <a:gd name="connsiteY11" fmla="*/ 2736682 h 3521874"/>
                <a:gd name="connsiteX12" fmla="*/ 9939 w 2352860"/>
                <a:gd name="connsiteY12" fmla="*/ 540134 h 3521874"/>
                <a:gd name="connsiteX13" fmla="*/ 467139 w 2352860"/>
                <a:gd name="connsiteY13" fmla="*/ 3421 h 3521874"/>
                <a:gd name="connsiteX0" fmla="*/ 467139 w 2352860"/>
                <a:gd name="connsiteY0" fmla="*/ 3421 h 3521874"/>
                <a:gd name="connsiteX1" fmla="*/ 991074 w 2352860"/>
                <a:gd name="connsiteY1" fmla="*/ 364496 h 3521874"/>
                <a:gd name="connsiteX2" fmla="*/ 1597361 w 2352860"/>
                <a:gd name="connsiteY2" fmla="*/ 304435 h 3521874"/>
                <a:gd name="connsiteX3" fmla="*/ 1762919 w 2352860"/>
                <a:gd name="connsiteY3" fmla="*/ 741899 h 3521874"/>
                <a:gd name="connsiteX4" fmla="*/ 2190300 w 2352860"/>
                <a:gd name="connsiteY4" fmla="*/ 1096300 h 3521874"/>
                <a:gd name="connsiteX5" fmla="*/ 1982005 w 2352860"/>
                <a:gd name="connsiteY5" fmla="*/ 1640112 h 3521874"/>
                <a:gd name="connsiteX6" fmla="*/ 2352734 w 2352860"/>
                <a:gd name="connsiteY6" fmla="*/ 2080415 h 3521874"/>
                <a:gd name="connsiteX7" fmla="*/ 1915271 w 2352860"/>
                <a:gd name="connsiteY7" fmla="*/ 2614573 h 3521874"/>
                <a:gd name="connsiteX8" fmla="*/ 1719470 w 2352860"/>
                <a:gd name="connsiteY8" fmla="*/ 3303213 h 3521874"/>
                <a:gd name="connsiteX9" fmla="*/ 1033670 w 2352860"/>
                <a:gd name="connsiteY9" fmla="*/ 3352908 h 3521874"/>
                <a:gd name="connsiteX10" fmla="*/ 357809 w 2352860"/>
                <a:gd name="connsiteY10" fmla="*/ 3521874 h 3521874"/>
                <a:gd name="connsiteX11" fmla="*/ 0 w 2352860"/>
                <a:gd name="connsiteY11" fmla="*/ 2736682 h 3521874"/>
                <a:gd name="connsiteX12" fmla="*/ 9939 w 2352860"/>
                <a:gd name="connsiteY12" fmla="*/ 540134 h 3521874"/>
                <a:gd name="connsiteX13" fmla="*/ 467139 w 2352860"/>
                <a:gd name="connsiteY13" fmla="*/ 3421 h 3521874"/>
                <a:gd name="connsiteX0" fmla="*/ 467139 w 2352860"/>
                <a:gd name="connsiteY0" fmla="*/ 3421 h 3521874"/>
                <a:gd name="connsiteX1" fmla="*/ 991074 w 2352860"/>
                <a:gd name="connsiteY1" fmla="*/ 364496 h 3521874"/>
                <a:gd name="connsiteX2" fmla="*/ 1597361 w 2352860"/>
                <a:gd name="connsiteY2" fmla="*/ 304435 h 3521874"/>
                <a:gd name="connsiteX3" fmla="*/ 1762919 w 2352860"/>
                <a:gd name="connsiteY3" fmla="*/ 741899 h 3521874"/>
                <a:gd name="connsiteX4" fmla="*/ 2190300 w 2352860"/>
                <a:gd name="connsiteY4" fmla="*/ 1096300 h 3521874"/>
                <a:gd name="connsiteX5" fmla="*/ 1982005 w 2352860"/>
                <a:gd name="connsiteY5" fmla="*/ 1640112 h 3521874"/>
                <a:gd name="connsiteX6" fmla="*/ 2352734 w 2352860"/>
                <a:gd name="connsiteY6" fmla="*/ 2080415 h 3521874"/>
                <a:gd name="connsiteX7" fmla="*/ 1915271 w 2352860"/>
                <a:gd name="connsiteY7" fmla="*/ 2614573 h 3521874"/>
                <a:gd name="connsiteX8" fmla="*/ 1719470 w 2352860"/>
                <a:gd name="connsiteY8" fmla="*/ 3303213 h 3521874"/>
                <a:gd name="connsiteX9" fmla="*/ 1033670 w 2352860"/>
                <a:gd name="connsiteY9" fmla="*/ 3352908 h 3521874"/>
                <a:gd name="connsiteX10" fmla="*/ 357809 w 2352860"/>
                <a:gd name="connsiteY10" fmla="*/ 3521874 h 3521874"/>
                <a:gd name="connsiteX11" fmla="*/ 0 w 2352860"/>
                <a:gd name="connsiteY11" fmla="*/ 2736682 h 3521874"/>
                <a:gd name="connsiteX12" fmla="*/ 9939 w 2352860"/>
                <a:gd name="connsiteY12" fmla="*/ 540134 h 3521874"/>
                <a:gd name="connsiteX13" fmla="*/ 467139 w 2352860"/>
                <a:gd name="connsiteY13" fmla="*/ 3421 h 3521874"/>
                <a:gd name="connsiteX0" fmla="*/ 467139 w 2352860"/>
                <a:gd name="connsiteY0" fmla="*/ 3421 h 3521874"/>
                <a:gd name="connsiteX1" fmla="*/ 991074 w 2352860"/>
                <a:gd name="connsiteY1" fmla="*/ 364496 h 3521874"/>
                <a:gd name="connsiteX2" fmla="*/ 1597361 w 2352860"/>
                <a:gd name="connsiteY2" fmla="*/ 304435 h 3521874"/>
                <a:gd name="connsiteX3" fmla="*/ 1762919 w 2352860"/>
                <a:gd name="connsiteY3" fmla="*/ 741899 h 3521874"/>
                <a:gd name="connsiteX4" fmla="*/ 2190300 w 2352860"/>
                <a:gd name="connsiteY4" fmla="*/ 1096300 h 3521874"/>
                <a:gd name="connsiteX5" fmla="*/ 1982005 w 2352860"/>
                <a:gd name="connsiteY5" fmla="*/ 1640112 h 3521874"/>
                <a:gd name="connsiteX6" fmla="*/ 2352734 w 2352860"/>
                <a:gd name="connsiteY6" fmla="*/ 2080415 h 3521874"/>
                <a:gd name="connsiteX7" fmla="*/ 1882614 w 2352860"/>
                <a:gd name="connsiteY7" fmla="*/ 2621104 h 3521874"/>
                <a:gd name="connsiteX8" fmla="*/ 1719470 w 2352860"/>
                <a:gd name="connsiteY8" fmla="*/ 3303213 h 3521874"/>
                <a:gd name="connsiteX9" fmla="*/ 1033670 w 2352860"/>
                <a:gd name="connsiteY9" fmla="*/ 3352908 h 3521874"/>
                <a:gd name="connsiteX10" fmla="*/ 357809 w 2352860"/>
                <a:gd name="connsiteY10" fmla="*/ 3521874 h 3521874"/>
                <a:gd name="connsiteX11" fmla="*/ 0 w 2352860"/>
                <a:gd name="connsiteY11" fmla="*/ 2736682 h 3521874"/>
                <a:gd name="connsiteX12" fmla="*/ 9939 w 2352860"/>
                <a:gd name="connsiteY12" fmla="*/ 540134 h 3521874"/>
                <a:gd name="connsiteX13" fmla="*/ 467139 w 2352860"/>
                <a:gd name="connsiteY13" fmla="*/ 3421 h 3521874"/>
                <a:gd name="connsiteX0" fmla="*/ 467139 w 2352860"/>
                <a:gd name="connsiteY0" fmla="*/ 3421 h 3521874"/>
                <a:gd name="connsiteX1" fmla="*/ 991074 w 2352860"/>
                <a:gd name="connsiteY1" fmla="*/ 364496 h 3521874"/>
                <a:gd name="connsiteX2" fmla="*/ 1597361 w 2352860"/>
                <a:gd name="connsiteY2" fmla="*/ 304435 h 3521874"/>
                <a:gd name="connsiteX3" fmla="*/ 1762919 w 2352860"/>
                <a:gd name="connsiteY3" fmla="*/ 741899 h 3521874"/>
                <a:gd name="connsiteX4" fmla="*/ 2190300 w 2352860"/>
                <a:gd name="connsiteY4" fmla="*/ 1096300 h 3521874"/>
                <a:gd name="connsiteX5" fmla="*/ 1982005 w 2352860"/>
                <a:gd name="connsiteY5" fmla="*/ 1640112 h 3521874"/>
                <a:gd name="connsiteX6" fmla="*/ 2352734 w 2352860"/>
                <a:gd name="connsiteY6" fmla="*/ 2080415 h 3521874"/>
                <a:gd name="connsiteX7" fmla="*/ 1882614 w 2352860"/>
                <a:gd name="connsiteY7" fmla="*/ 2608041 h 3521874"/>
                <a:gd name="connsiteX8" fmla="*/ 1719470 w 2352860"/>
                <a:gd name="connsiteY8" fmla="*/ 3303213 h 3521874"/>
                <a:gd name="connsiteX9" fmla="*/ 1033670 w 2352860"/>
                <a:gd name="connsiteY9" fmla="*/ 3352908 h 3521874"/>
                <a:gd name="connsiteX10" fmla="*/ 357809 w 2352860"/>
                <a:gd name="connsiteY10" fmla="*/ 3521874 h 3521874"/>
                <a:gd name="connsiteX11" fmla="*/ 0 w 2352860"/>
                <a:gd name="connsiteY11" fmla="*/ 2736682 h 3521874"/>
                <a:gd name="connsiteX12" fmla="*/ 9939 w 2352860"/>
                <a:gd name="connsiteY12" fmla="*/ 540134 h 3521874"/>
                <a:gd name="connsiteX13" fmla="*/ 467139 w 2352860"/>
                <a:gd name="connsiteY13" fmla="*/ 3421 h 3521874"/>
                <a:gd name="connsiteX0" fmla="*/ 467139 w 2352860"/>
                <a:gd name="connsiteY0" fmla="*/ 3421 h 3521874"/>
                <a:gd name="connsiteX1" fmla="*/ 991074 w 2352860"/>
                <a:gd name="connsiteY1" fmla="*/ 364496 h 3521874"/>
                <a:gd name="connsiteX2" fmla="*/ 1597361 w 2352860"/>
                <a:gd name="connsiteY2" fmla="*/ 304435 h 3521874"/>
                <a:gd name="connsiteX3" fmla="*/ 1762919 w 2352860"/>
                <a:gd name="connsiteY3" fmla="*/ 741899 h 3521874"/>
                <a:gd name="connsiteX4" fmla="*/ 2190300 w 2352860"/>
                <a:gd name="connsiteY4" fmla="*/ 1096300 h 3521874"/>
                <a:gd name="connsiteX5" fmla="*/ 1982005 w 2352860"/>
                <a:gd name="connsiteY5" fmla="*/ 1640112 h 3521874"/>
                <a:gd name="connsiteX6" fmla="*/ 2352734 w 2352860"/>
                <a:gd name="connsiteY6" fmla="*/ 2080415 h 3521874"/>
                <a:gd name="connsiteX7" fmla="*/ 1882614 w 2352860"/>
                <a:gd name="connsiteY7" fmla="*/ 2608041 h 3521874"/>
                <a:gd name="connsiteX8" fmla="*/ 1719470 w 2352860"/>
                <a:gd name="connsiteY8" fmla="*/ 3303213 h 3521874"/>
                <a:gd name="connsiteX9" fmla="*/ 1033670 w 2352860"/>
                <a:gd name="connsiteY9" fmla="*/ 3352908 h 3521874"/>
                <a:gd name="connsiteX10" fmla="*/ 357809 w 2352860"/>
                <a:gd name="connsiteY10" fmla="*/ 3521874 h 3521874"/>
                <a:gd name="connsiteX11" fmla="*/ 0 w 2352860"/>
                <a:gd name="connsiteY11" fmla="*/ 2736682 h 3521874"/>
                <a:gd name="connsiteX12" fmla="*/ 9939 w 2352860"/>
                <a:gd name="connsiteY12" fmla="*/ 540134 h 3521874"/>
                <a:gd name="connsiteX13" fmla="*/ 467139 w 2352860"/>
                <a:gd name="connsiteY13" fmla="*/ 3421 h 3521874"/>
                <a:gd name="connsiteX0" fmla="*/ 467139 w 2352734"/>
                <a:gd name="connsiteY0" fmla="*/ 3421 h 3521874"/>
                <a:gd name="connsiteX1" fmla="*/ 991074 w 2352734"/>
                <a:gd name="connsiteY1" fmla="*/ 364496 h 3521874"/>
                <a:gd name="connsiteX2" fmla="*/ 1597361 w 2352734"/>
                <a:gd name="connsiteY2" fmla="*/ 304435 h 3521874"/>
                <a:gd name="connsiteX3" fmla="*/ 1762919 w 2352734"/>
                <a:gd name="connsiteY3" fmla="*/ 741899 h 3521874"/>
                <a:gd name="connsiteX4" fmla="*/ 2190300 w 2352734"/>
                <a:gd name="connsiteY4" fmla="*/ 1096300 h 3521874"/>
                <a:gd name="connsiteX5" fmla="*/ 1982005 w 2352734"/>
                <a:gd name="connsiteY5" fmla="*/ 1640112 h 3521874"/>
                <a:gd name="connsiteX6" fmla="*/ 2352734 w 2352734"/>
                <a:gd name="connsiteY6" fmla="*/ 2080415 h 3521874"/>
                <a:gd name="connsiteX7" fmla="*/ 1882614 w 2352734"/>
                <a:gd name="connsiteY7" fmla="*/ 2608041 h 3521874"/>
                <a:gd name="connsiteX8" fmla="*/ 1719470 w 2352734"/>
                <a:gd name="connsiteY8" fmla="*/ 3303213 h 3521874"/>
                <a:gd name="connsiteX9" fmla="*/ 1033670 w 2352734"/>
                <a:gd name="connsiteY9" fmla="*/ 3352908 h 3521874"/>
                <a:gd name="connsiteX10" fmla="*/ 357809 w 2352734"/>
                <a:gd name="connsiteY10" fmla="*/ 3521874 h 3521874"/>
                <a:gd name="connsiteX11" fmla="*/ 0 w 2352734"/>
                <a:gd name="connsiteY11" fmla="*/ 2736682 h 3521874"/>
                <a:gd name="connsiteX12" fmla="*/ 9939 w 2352734"/>
                <a:gd name="connsiteY12" fmla="*/ 540134 h 3521874"/>
                <a:gd name="connsiteX13" fmla="*/ 467139 w 2352734"/>
                <a:gd name="connsiteY13" fmla="*/ 3421 h 3521874"/>
                <a:gd name="connsiteX0" fmla="*/ 467139 w 2352760"/>
                <a:gd name="connsiteY0" fmla="*/ 3421 h 3521874"/>
                <a:gd name="connsiteX1" fmla="*/ 991074 w 2352760"/>
                <a:gd name="connsiteY1" fmla="*/ 364496 h 3521874"/>
                <a:gd name="connsiteX2" fmla="*/ 1597361 w 2352760"/>
                <a:gd name="connsiteY2" fmla="*/ 304435 h 3521874"/>
                <a:gd name="connsiteX3" fmla="*/ 1762919 w 2352760"/>
                <a:gd name="connsiteY3" fmla="*/ 741899 h 3521874"/>
                <a:gd name="connsiteX4" fmla="*/ 2190300 w 2352760"/>
                <a:gd name="connsiteY4" fmla="*/ 1096300 h 3521874"/>
                <a:gd name="connsiteX5" fmla="*/ 1982005 w 2352760"/>
                <a:gd name="connsiteY5" fmla="*/ 1640112 h 3521874"/>
                <a:gd name="connsiteX6" fmla="*/ 2352734 w 2352760"/>
                <a:gd name="connsiteY6" fmla="*/ 2080415 h 3521874"/>
                <a:gd name="connsiteX7" fmla="*/ 1882614 w 2352760"/>
                <a:gd name="connsiteY7" fmla="*/ 2608041 h 3521874"/>
                <a:gd name="connsiteX8" fmla="*/ 1719470 w 2352760"/>
                <a:gd name="connsiteY8" fmla="*/ 3303213 h 3521874"/>
                <a:gd name="connsiteX9" fmla="*/ 1033670 w 2352760"/>
                <a:gd name="connsiteY9" fmla="*/ 3352908 h 3521874"/>
                <a:gd name="connsiteX10" fmla="*/ 357809 w 2352760"/>
                <a:gd name="connsiteY10" fmla="*/ 3521874 h 3521874"/>
                <a:gd name="connsiteX11" fmla="*/ 0 w 2352760"/>
                <a:gd name="connsiteY11" fmla="*/ 2736682 h 3521874"/>
                <a:gd name="connsiteX12" fmla="*/ 9939 w 2352760"/>
                <a:gd name="connsiteY12" fmla="*/ 540134 h 3521874"/>
                <a:gd name="connsiteX13" fmla="*/ 467139 w 2352760"/>
                <a:gd name="connsiteY13" fmla="*/ 3421 h 3521874"/>
                <a:gd name="connsiteX0" fmla="*/ 467139 w 2349495"/>
                <a:gd name="connsiteY0" fmla="*/ 3421 h 3521874"/>
                <a:gd name="connsiteX1" fmla="*/ 991074 w 2349495"/>
                <a:gd name="connsiteY1" fmla="*/ 364496 h 3521874"/>
                <a:gd name="connsiteX2" fmla="*/ 1597361 w 2349495"/>
                <a:gd name="connsiteY2" fmla="*/ 304435 h 3521874"/>
                <a:gd name="connsiteX3" fmla="*/ 1762919 w 2349495"/>
                <a:gd name="connsiteY3" fmla="*/ 741899 h 3521874"/>
                <a:gd name="connsiteX4" fmla="*/ 2190300 w 2349495"/>
                <a:gd name="connsiteY4" fmla="*/ 1096300 h 3521874"/>
                <a:gd name="connsiteX5" fmla="*/ 1982005 w 2349495"/>
                <a:gd name="connsiteY5" fmla="*/ 1640112 h 3521874"/>
                <a:gd name="connsiteX6" fmla="*/ 2349468 w 2349495"/>
                <a:gd name="connsiteY6" fmla="*/ 2100010 h 3521874"/>
                <a:gd name="connsiteX7" fmla="*/ 1882614 w 2349495"/>
                <a:gd name="connsiteY7" fmla="*/ 2608041 h 3521874"/>
                <a:gd name="connsiteX8" fmla="*/ 1719470 w 2349495"/>
                <a:gd name="connsiteY8" fmla="*/ 3303213 h 3521874"/>
                <a:gd name="connsiteX9" fmla="*/ 1033670 w 2349495"/>
                <a:gd name="connsiteY9" fmla="*/ 3352908 h 3521874"/>
                <a:gd name="connsiteX10" fmla="*/ 357809 w 2349495"/>
                <a:gd name="connsiteY10" fmla="*/ 3521874 h 3521874"/>
                <a:gd name="connsiteX11" fmla="*/ 0 w 2349495"/>
                <a:gd name="connsiteY11" fmla="*/ 2736682 h 3521874"/>
                <a:gd name="connsiteX12" fmla="*/ 9939 w 2349495"/>
                <a:gd name="connsiteY12" fmla="*/ 540134 h 3521874"/>
                <a:gd name="connsiteX13" fmla="*/ 467139 w 2349495"/>
                <a:gd name="connsiteY13" fmla="*/ 3421 h 3521874"/>
                <a:gd name="connsiteX0" fmla="*/ 467139 w 2349495"/>
                <a:gd name="connsiteY0" fmla="*/ 3421 h 3521874"/>
                <a:gd name="connsiteX1" fmla="*/ 991074 w 2349495"/>
                <a:gd name="connsiteY1" fmla="*/ 364496 h 3521874"/>
                <a:gd name="connsiteX2" fmla="*/ 1597361 w 2349495"/>
                <a:gd name="connsiteY2" fmla="*/ 304435 h 3521874"/>
                <a:gd name="connsiteX3" fmla="*/ 1762919 w 2349495"/>
                <a:gd name="connsiteY3" fmla="*/ 741899 h 3521874"/>
                <a:gd name="connsiteX4" fmla="*/ 2190300 w 2349495"/>
                <a:gd name="connsiteY4" fmla="*/ 1096300 h 3521874"/>
                <a:gd name="connsiteX5" fmla="*/ 1982005 w 2349495"/>
                <a:gd name="connsiteY5" fmla="*/ 1640112 h 3521874"/>
                <a:gd name="connsiteX6" fmla="*/ 2349468 w 2349495"/>
                <a:gd name="connsiteY6" fmla="*/ 2100010 h 3521874"/>
                <a:gd name="connsiteX7" fmla="*/ 1869551 w 2349495"/>
                <a:gd name="connsiteY7" fmla="*/ 2608041 h 3521874"/>
                <a:gd name="connsiteX8" fmla="*/ 1719470 w 2349495"/>
                <a:gd name="connsiteY8" fmla="*/ 3303213 h 3521874"/>
                <a:gd name="connsiteX9" fmla="*/ 1033670 w 2349495"/>
                <a:gd name="connsiteY9" fmla="*/ 3352908 h 3521874"/>
                <a:gd name="connsiteX10" fmla="*/ 357809 w 2349495"/>
                <a:gd name="connsiteY10" fmla="*/ 3521874 h 3521874"/>
                <a:gd name="connsiteX11" fmla="*/ 0 w 2349495"/>
                <a:gd name="connsiteY11" fmla="*/ 2736682 h 3521874"/>
                <a:gd name="connsiteX12" fmla="*/ 9939 w 2349495"/>
                <a:gd name="connsiteY12" fmla="*/ 540134 h 3521874"/>
                <a:gd name="connsiteX13" fmla="*/ 467139 w 2349495"/>
                <a:gd name="connsiteY13" fmla="*/ 3421 h 3521874"/>
                <a:gd name="connsiteX0" fmla="*/ 467139 w 2349495"/>
                <a:gd name="connsiteY0" fmla="*/ 3421 h 3521874"/>
                <a:gd name="connsiteX1" fmla="*/ 991074 w 2349495"/>
                <a:gd name="connsiteY1" fmla="*/ 364496 h 3521874"/>
                <a:gd name="connsiteX2" fmla="*/ 1597361 w 2349495"/>
                <a:gd name="connsiteY2" fmla="*/ 304435 h 3521874"/>
                <a:gd name="connsiteX3" fmla="*/ 1762919 w 2349495"/>
                <a:gd name="connsiteY3" fmla="*/ 741899 h 3521874"/>
                <a:gd name="connsiteX4" fmla="*/ 2190300 w 2349495"/>
                <a:gd name="connsiteY4" fmla="*/ 1096300 h 3521874"/>
                <a:gd name="connsiteX5" fmla="*/ 1982005 w 2349495"/>
                <a:gd name="connsiteY5" fmla="*/ 1640112 h 3521874"/>
                <a:gd name="connsiteX6" fmla="*/ 2349468 w 2349495"/>
                <a:gd name="connsiteY6" fmla="*/ 2100010 h 3521874"/>
                <a:gd name="connsiteX7" fmla="*/ 1869551 w 2349495"/>
                <a:gd name="connsiteY7" fmla="*/ 2608041 h 3521874"/>
                <a:gd name="connsiteX8" fmla="*/ 1719470 w 2349495"/>
                <a:gd name="connsiteY8" fmla="*/ 3303213 h 3521874"/>
                <a:gd name="connsiteX9" fmla="*/ 1033670 w 2349495"/>
                <a:gd name="connsiteY9" fmla="*/ 3352908 h 3521874"/>
                <a:gd name="connsiteX10" fmla="*/ 357809 w 2349495"/>
                <a:gd name="connsiteY10" fmla="*/ 3521874 h 3521874"/>
                <a:gd name="connsiteX11" fmla="*/ 0 w 2349495"/>
                <a:gd name="connsiteY11" fmla="*/ 2736682 h 3521874"/>
                <a:gd name="connsiteX12" fmla="*/ 9939 w 2349495"/>
                <a:gd name="connsiteY12" fmla="*/ 540134 h 3521874"/>
                <a:gd name="connsiteX13" fmla="*/ 467139 w 2349495"/>
                <a:gd name="connsiteY13" fmla="*/ 3421 h 3521874"/>
                <a:gd name="connsiteX0" fmla="*/ 467139 w 2349495"/>
                <a:gd name="connsiteY0" fmla="*/ 3421 h 3521874"/>
                <a:gd name="connsiteX1" fmla="*/ 991074 w 2349495"/>
                <a:gd name="connsiteY1" fmla="*/ 364496 h 3521874"/>
                <a:gd name="connsiteX2" fmla="*/ 1597361 w 2349495"/>
                <a:gd name="connsiteY2" fmla="*/ 304435 h 3521874"/>
                <a:gd name="connsiteX3" fmla="*/ 1762919 w 2349495"/>
                <a:gd name="connsiteY3" fmla="*/ 741899 h 3521874"/>
                <a:gd name="connsiteX4" fmla="*/ 2190300 w 2349495"/>
                <a:gd name="connsiteY4" fmla="*/ 1096300 h 3521874"/>
                <a:gd name="connsiteX5" fmla="*/ 1982005 w 2349495"/>
                <a:gd name="connsiteY5" fmla="*/ 1640112 h 3521874"/>
                <a:gd name="connsiteX6" fmla="*/ 2349468 w 2349495"/>
                <a:gd name="connsiteY6" fmla="*/ 2100010 h 3521874"/>
                <a:gd name="connsiteX7" fmla="*/ 1869551 w 2349495"/>
                <a:gd name="connsiteY7" fmla="*/ 2608041 h 3521874"/>
                <a:gd name="connsiteX8" fmla="*/ 1690079 w 2349495"/>
                <a:gd name="connsiteY8" fmla="*/ 3264025 h 3521874"/>
                <a:gd name="connsiteX9" fmla="*/ 1033670 w 2349495"/>
                <a:gd name="connsiteY9" fmla="*/ 3352908 h 3521874"/>
                <a:gd name="connsiteX10" fmla="*/ 357809 w 2349495"/>
                <a:gd name="connsiteY10" fmla="*/ 3521874 h 3521874"/>
                <a:gd name="connsiteX11" fmla="*/ 0 w 2349495"/>
                <a:gd name="connsiteY11" fmla="*/ 2736682 h 3521874"/>
                <a:gd name="connsiteX12" fmla="*/ 9939 w 2349495"/>
                <a:gd name="connsiteY12" fmla="*/ 540134 h 3521874"/>
                <a:gd name="connsiteX13" fmla="*/ 467139 w 2349495"/>
                <a:gd name="connsiteY13" fmla="*/ 3421 h 3521874"/>
                <a:gd name="connsiteX0" fmla="*/ 467139 w 2349495"/>
                <a:gd name="connsiteY0" fmla="*/ 3421 h 3521874"/>
                <a:gd name="connsiteX1" fmla="*/ 991074 w 2349495"/>
                <a:gd name="connsiteY1" fmla="*/ 364496 h 3521874"/>
                <a:gd name="connsiteX2" fmla="*/ 1597361 w 2349495"/>
                <a:gd name="connsiteY2" fmla="*/ 304435 h 3521874"/>
                <a:gd name="connsiteX3" fmla="*/ 1762919 w 2349495"/>
                <a:gd name="connsiteY3" fmla="*/ 741899 h 3521874"/>
                <a:gd name="connsiteX4" fmla="*/ 2190300 w 2349495"/>
                <a:gd name="connsiteY4" fmla="*/ 1096300 h 3521874"/>
                <a:gd name="connsiteX5" fmla="*/ 1982005 w 2349495"/>
                <a:gd name="connsiteY5" fmla="*/ 1640112 h 3521874"/>
                <a:gd name="connsiteX6" fmla="*/ 2349468 w 2349495"/>
                <a:gd name="connsiteY6" fmla="*/ 2100010 h 3521874"/>
                <a:gd name="connsiteX7" fmla="*/ 1869551 w 2349495"/>
                <a:gd name="connsiteY7" fmla="*/ 2608041 h 3521874"/>
                <a:gd name="connsiteX8" fmla="*/ 1690079 w 2349495"/>
                <a:gd name="connsiteY8" fmla="*/ 3264025 h 3521874"/>
                <a:gd name="connsiteX9" fmla="*/ 1033670 w 2349495"/>
                <a:gd name="connsiteY9" fmla="*/ 3352908 h 3521874"/>
                <a:gd name="connsiteX10" fmla="*/ 357809 w 2349495"/>
                <a:gd name="connsiteY10" fmla="*/ 3521874 h 3521874"/>
                <a:gd name="connsiteX11" fmla="*/ 0 w 2349495"/>
                <a:gd name="connsiteY11" fmla="*/ 2736682 h 3521874"/>
                <a:gd name="connsiteX12" fmla="*/ 9939 w 2349495"/>
                <a:gd name="connsiteY12" fmla="*/ 540134 h 3521874"/>
                <a:gd name="connsiteX13" fmla="*/ 467139 w 2349495"/>
                <a:gd name="connsiteY13" fmla="*/ 3421 h 3521874"/>
                <a:gd name="connsiteX0" fmla="*/ 467139 w 2349495"/>
                <a:gd name="connsiteY0" fmla="*/ 3421 h 3521874"/>
                <a:gd name="connsiteX1" fmla="*/ 991074 w 2349495"/>
                <a:gd name="connsiteY1" fmla="*/ 364496 h 3521874"/>
                <a:gd name="connsiteX2" fmla="*/ 1597361 w 2349495"/>
                <a:gd name="connsiteY2" fmla="*/ 304435 h 3521874"/>
                <a:gd name="connsiteX3" fmla="*/ 1762919 w 2349495"/>
                <a:gd name="connsiteY3" fmla="*/ 741899 h 3521874"/>
                <a:gd name="connsiteX4" fmla="*/ 2190300 w 2349495"/>
                <a:gd name="connsiteY4" fmla="*/ 1096300 h 3521874"/>
                <a:gd name="connsiteX5" fmla="*/ 1982005 w 2349495"/>
                <a:gd name="connsiteY5" fmla="*/ 1640112 h 3521874"/>
                <a:gd name="connsiteX6" fmla="*/ 2349468 w 2349495"/>
                <a:gd name="connsiteY6" fmla="*/ 2100010 h 3521874"/>
                <a:gd name="connsiteX7" fmla="*/ 1869551 w 2349495"/>
                <a:gd name="connsiteY7" fmla="*/ 2608041 h 3521874"/>
                <a:gd name="connsiteX8" fmla="*/ 1686813 w 2349495"/>
                <a:gd name="connsiteY8" fmla="*/ 3254228 h 3521874"/>
                <a:gd name="connsiteX9" fmla="*/ 1033670 w 2349495"/>
                <a:gd name="connsiteY9" fmla="*/ 3352908 h 3521874"/>
                <a:gd name="connsiteX10" fmla="*/ 357809 w 2349495"/>
                <a:gd name="connsiteY10" fmla="*/ 3521874 h 3521874"/>
                <a:gd name="connsiteX11" fmla="*/ 0 w 2349495"/>
                <a:gd name="connsiteY11" fmla="*/ 2736682 h 3521874"/>
                <a:gd name="connsiteX12" fmla="*/ 9939 w 2349495"/>
                <a:gd name="connsiteY12" fmla="*/ 540134 h 3521874"/>
                <a:gd name="connsiteX13" fmla="*/ 467139 w 2349495"/>
                <a:gd name="connsiteY13" fmla="*/ 3421 h 3521874"/>
                <a:gd name="connsiteX0" fmla="*/ 467139 w 2349495"/>
                <a:gd name="connsiteY0" fmla="*/ 3421 h 3521874"/>
                <a:gd name="connsiteX1" fmla="*/ 991074 w 2349495"/>
                <a:gd name="connsiteY1" fmla="*/ 364496 h 3521874"/>
                <a:gd name="connsiteX2" fmla="*/ 1597361 w 2349495"/>
                <a:gd name="connsiteY2" fmla="*/ 304435 h 3521874"/>
                <a:gd name="connsiteX3" fmla="*/ 1762919 w 2349495"/>
                <a:gd name="connsiteY3" fmla="*/ 741899 h 3521874"/>
                <a:gd name="connsiteX4" fmla="*/ 2190300 w 2349495"/>
                <a:gd name="connsiteY4" fmla="*/ 1096300 h 3521874"/>
                <a:gd name="connsiteX5" fmla="*/ 1982005 w 2349495"/>
                <a:gd name="connsiteY5" fmla="*/ 1640112 h 3521874"/>
                <a:gd name="connsiteX6" fmla="*/ 2349468 w 2349495"/>
                <a:gd name="connsiteY6" fmla="*/ 2100010 h 3521874"/>
                <a:gd name="connsiteX7" fmla="*/ 1869551 w 2349495"/>
                <a:gd name="connsiteY7" fmla="*/ 2608041 h 3521874"/>
                <a:gd name="connsiteX8" fmla="*/ 1686813 w 2349495"/>
                <a:gd name="connsiteY8" fmla="*/ 3254228 h 3521874"/>
                <a:gd name="connsiteX9" fmla="*/ 1033670 w 2349495"/>
                <a:gd name="connsiteY9" fmla="*/ 3352908 h 3521874"/>
                <a:gd name="connsiteX10" fmla="*/ 357809 w 2349495"/>
                <a:gd name="connsiteY10" fmla="*/ 3521874 h 3521874"/>
                <a:gd name="connsiteX11" fmla="*/ 0 w 2349495"/>
                <a:gd name="connsiteY11" fmla="*/ 2736682 h 3521874"/>
                <a:gd name="connsiteX12" fmla="*/ 9939 w 2349495"/>
                <a:gd name="connsiteY12" fmla="*/ 540134 h 3521874"/>
                <a:gd name="connsiteX13" fmla="*/ 467139 w 2349495"/>
                <a:gd name="connsiteY13" fmla="*/ 3421 h 3521874"/>
                <a:gd name="connsiteX0" fmla="*/ 467139 w 2349495"/>
                <a:gd name="connsiteY0" fmla="*/ 3421 h 3521874"/>
                <a:gd name="connsiteX1" fmla="*/ 991074 w 2349495"/>
                <a:gd name="connsiteY1" fmla="*/ 364496 h 3521874"/>
                <a:gd name="connsiteX2" fmla="*/ 1597361 w 2349495"/>
                <a:gd name="connsiteY2" fmla="*/ 304435 h 3521874"/>
                <a:gd name="connsiteX3" fmla="*/ 1762919 w 2349495"/>
                <a:gd name="connsiteY3" fmla="*/ 741899 h 3521874"/>
                <a:gd name="connsiteX4" fmla="*/ 2190300 w 2349495"/>
                <a:gd name="connsiteY4" fmla="*/ 1096300 h 3521874"/>
                <a:gd name="connsiteX5" fmla="*/ 1982005 w 2349495"/>
                <a:gd name="connsiteY5" fmla="*/ 1640112 h 3521874"/>
                <a:gd name="connsiteX6" fmla="*/ 2349468 w 2349495"/>
                <a:gd name="connsiteY6" fmla="*/ 2100010 h 3521874"/>
                <a:gd name="connsiteX7" fmla="*/ 1869551 w 2349495"/>
                <a:gd name="connsiteY7" fmla="*/ 2608041 h 3521874"/>
                <a:gd name="connsiteX8" fmla="*/ 1686813 w 2349495"/>
                <a:gd name="connsiteY8" fmla="*/ 3254228 h 3521874"/>
                <a:gd name="connsiteX9" fmla="*/ 1108782 w 2349495"/>
                <a:gd name="connsiteY9" fmla="*/ 3333313 h 3521874"/>
                <a:gd name="connsiteX10" fmla="*/ 357809 w 2349495"/>
                <a:gd name="connsiteY10" fmla="*/ 3521874 h 3521874"/>
                <a:gd name="connsiteX11" fmla="*/ 0 w 2349495"/>
                <a:gd name="connsiteY11" fmla="*/ 2736682 h 3521874"/>
                <a:gd name="connsiteX12" fmla="*/ 9939 w 2349495"/>
                <a:gd name="connsiteY12" fmla="*/ 540134 h 3521874"/>
                <a:gd name="connsiteX13" fmla="*/ 467139 w 2349495"/>
                <a:gd name="connsiteY13" fmla="*/ 3421 h 3521874"/>
                <a:gd name="connsiteX0" fmla="*/ 467139 w 2349495"/>
                <a:gd name="connsiteY0" fmla="*/ 3421 h 3521874"/>
                <a:gd name="connsiteX1" fmla="*/ 991074 w 2349495"/>
                <a:gd name="connsiteY1" fmla="*/ 364496 h 3521874"/>
                <a:gd name="connsiteX2" fmla="*/ 1597361 w 2349495"/>
                <a:gd name="connsiteY2" fmla="*/ 304435 h 3521874"/>
                <a:gd name="connsiteX3" fmla="*/ 1762919 w 2349495"/>
                <a:gd name="connsiteY3" fmla="*/ 741899 h 3521874"/>
                <a:gd name="connsiteX4" fmla="*/ 2190300 w 2349495"/>
                <a:gd name="connsiteY4" fmla="*/ 1096300 h 3521874"/>
                <a:gd name="connsiteX5" fmla="*/ 1982005 w 2349495"/>
                <a:gd name="connsiteY5" fmla="*/ 1640112 h 3521874"/>
                <a:gd name="connsiteX6" fmla="*/ 2349468 w 2349495"/>
                <a:gd name="connsiteY6" fmla="*/ 2100010 h 3521874"/>
                <a:gd name="connsiteX7" fmla="*/ 1869551 w 2349495"/>
                <a:gd name="connsiteY7" fmla="*/ 2608041 h 3521874"/>
                <a:gd name="connsiteX8" fmla="*/ 1686813 w 2349495"/>
                <a:gd name="connsiteY8" fmla="*/ 3254228 h 3521874"/>
                <a:gd name="connsiteX9" fmla="*/ 1108782 w 2349495"/>
                <a:gd name="connsiteY9" fmla="*/ 3333313 h 3521874"/>
                <a:gd name="connsiteX10" fmla="*/ 357809 w 2349495"/>
                <a:gd name="connsiteY10" fmla="*/ 3521874 h 3521874"/>
                <a:gd name="connsiteX11" fmla="*/ 0 w 2349495"/>
                <a:gd name="connsiteY11" fmla="*/ 2736682 h 3521874"/>
                <a:gd name="connsiteX12" fmla="*/ 9939 w 2349495"/>
                <a:gd name="connsiteY12" fmla="*/ 540134 h 3521874"/>
                <a:gd name="connsiteX13" fmla="*/ 467139 w 2349495"/>
                <a:gd name="connsiteY13" fmla="*/ 3421 h 3521874"/>
                <a:gd name="connsiteX0" fmla="*/ 467139 w 2349495"/>
                <a:gd name="connsiteY0" fmla="*/ 3421 h 3521874"/>
                <a:gd name="connsiteX1" fmla="*/ 991074 w 2349495"/>
                <a:gd name="connsiteY1" fmla="*/ 364496 h 3521874"/>
                <a:gd name="connsiteX2" fmla="*/ 1597361 w 2349495"/>
                <a:gd name="connsiteY2" fmla="*/ 304435 h 3521874"/>
                <a:gd name="connsiteX3" fmla="*/ 1762919 w 2349495"/>
                <a:gd name="connsiteY3" fmla="*/ 741899 h 3521874"/>
                <a:gd name="connsiteX4" fmla="*/ 2190300 w 2349495"/>
                <a:gd name="connsiteY4" fmla="*/ 1096300 h 3521874"/>
                <a:gd name="connsiteX5" fmla="*/ 1982005 w 2349495"/>
                <a:gd name="connsiteY5" fmla="*/ 1640112 h 3521874"/>
                <a:gd name="connsiteX6" fmla="*/ 2349468 w 2349495"/>
                <a:gd name="connsiteY6" fmla="*/ 2100010 h 3521874"/>
                <a:gd name="connsiteX7" fmla="*/ 1869551 w 2349495"/>
                <a:gd name="connsiteY7" fmla="*/ 2608041 h 3521874"/>
                <a:gd name="connsiteX8" fmla="*/ 1686813 w 2349495"/>
                <a:gd name="connsiteY8" fmla="*/ 3254228 h 3521874"/>
                <a:gd name="connsiteX9" fmla="*/ 1108782 w 2349495"/>
                <a:gd name="connsiteY9" fmla="*/ 3333313 h 3521874"/>
                <a:gd name="connsiteX10" fmla="*/ 357809 w 2349495"/>
                <a:gd name="connsiteY10" fmla="*/ 3521874 h 3521874"/>
                <a:gd name="connsiteX11" fmla="*/ 0 w 2349495"/>
                <a:gd name="connsiteY11" fmla="*/ 2736682 h 3521874"/>
                <a:gd name="connsiteX12" fmla="*/ 9939 w 2349495"/>
                <a:gd name="connsiteY12" fmla="*/ 540134 h 3521874"/>
                <a:gd name="connsiteX13" fmla="*/ 467139 w 2349495"/>
                <a:gd name="connsiteY13" fmla="*/ 3421 h 3521874"/>
                <a:gd name="connsiteX0" fmla="*/ 467139 w 2349495"/>
                <a:gd name="connsiteY0" fmla="*/ 3421 h 3484067"/>
                <a:gd name="connsiteX1" fmla="*/ 991074 w 2349495"/>
                <a:gd name="connsiteY1" fmla="*/ 364496 h 3484067"/>
                <a:gd name="connsiteX2" fmla="*/ 1597361 w 2349495"/>
                <a:gd name="connsiteY2" fmla="*/ 304435 h 3484067"/>
                <a:gd name="connsiteX3" fmla="*/ 1762919 w 2349495"/>
                <a:gd name="connsiteY3" fmla="*/ 741899 h 3484067"/>
                <a:gd name="connsiteX4" fmla="*/ 2190300 w 2349495"/>
                <a:gd name="connsiteY4" fmla="*/ 1096300 h 3484067"/>
                <a:gd name="connsiteX5" fmla="*/ 1982005 w 2349495"/>
                <a:gd name="connsiteY5" fmla="*/ 1640112 h 3484067"/>
                <a:gd name="connsiteX6" fmla="*/ 2349468 w 2349495"/>
                <a:gd name="connsiteY6" fmla="*/ 2100010 h 3484067"/>
                <a:gd name="connsiteX7" fmla="*/ 1869551 w 2349495"/>
                <a:gd name="connsiteY7" fmla="*/ 2608041 h 3484067"/>
                <a:gd name="connsiteX8" fmla="*/ 1686813 w 2349495"/>
                <a:gd name="connsiteY8" fmla="*/ 3254228 h 3484067"/>
                <a:gd name="connsiteX9" fmla="*/ 1108782 w 2349495"/>
                <a:gd name="connsiteY9" fmla="*/ 3333313 h 3484067"/>
                <a:gd name="connsiteX10" fmla="*/ 364340 w 2349495"/>
                <a:gd name="connsiteY10" fmla="*/ 3469622 h 3484067"/>
                <a:gd name="connsiteX11" fmla="*/ 0 w 2349495"/>
                <a:gd name="connsiteY11" fmla="*/ 2736682 h 3484067"/>
                <a:gd name="connsiteX12" fmla="*/ 9939 w 2349495"/>
                <a:gd name="connsiteY12" fmla="*/ 540134 h 3484067"/>
                <a:gd name="connsiteX13" fmla="*/ 467139 w 2349495"/>
                <a:gd name="connsiteY13" fmla="*/ 3421 h 3484067"/>
                <a:gd name="connsiteX0" fmla="*/ 467139 w 2349495"/>
                <a:gd name="connsiteY0" fmla="*/ 3421 h 3480224"/>
                <a:gd name="connsiteX1" fmla="*/ 991074 w 2349495"/>
                <a:gd name="connsiteY1" fmla="*/ 364496 h 3480224"/>
                <a:gd name="connsiteX2" fmla="*/ 1597361 w 2349495"/>
                <a:gd name="connsiteY2" fmla="*/ 304435 h 3480224"/>
                <a:gd name="connsiteX3" fmla="*/ 1762919 w 2349495"/>
                <a:gd name="connsiteY3" fmla="*/ 741899 h 3480224"/>
                <a:gd name="connsiteX4" fmla="*/ 2190300 w 2349495"/>
                <a:gd name="connsiteY4" fmla="*/ 1096300 h 3480224"/>
                <a:gd name="connsiteX5" fmla="*/ 1982005 w 2349495"/>
                <a:gd name="connsiteY5" fmla="*/ 1640112 h 3480224"/>
                <a:gd name="connsiteX6" fmla="*/ 2349468 w 2349495"/>
                <a:gd name="connsiteY6" fmla="*/ 2100010 h 3480224"/>
                <a:gd name="connsiteX7" fmla="*/ 1869551 w 2349495"/>
                <a:gd name="connsiteY7" fmla="*/ 2608041 h 3480224"/>
                <a:gd name="connsiteX8" fmla="*/ 1686813 w 2349495"/>
                <a:gd name="connsiteY8" fmla="*/ 3254228 h 3480224"/>
                <a:gd name="connsiteX9" fmla="*/ 1108782 w 2349495"/>
                <a:gd name="connsiteY9" fmla="*/ 3333313 h 3480224"/>
                <a:gd name="connsiteX10" fmla="*/ 370871 w 2349495"/>
                <a:gd name="connsiteY10" fmla="*/ 3459825 h 3480224"/>
                <a:gd name="connsiteX11" fmla="*/ 0 w 2349495"/>
                <a:gd name="connsiteY11" fmla="*/ 2736682 h 3480224"/>
                <a:gd name="connsiteX12" fmla="*/ 9939 w 2349495"/>
                <a:gd name="connsiteY12" fmla="*/ 540134 h 3480224"/>
                <a:gd name="connsiteX13" fmla="*/ 467139 w 2349495"/>
                <a:gd name="connsiteY13" fmla="*/ 3421 h 3480224"/>
                <a:gd name="connsiteX0" fmla="*/ 467139 w 2349495"/>
                <a:gd name="connsiteY0" fmla="*/ 3421 h 3552207"/>
                <a:gd name="connsiteX1" fmla="*/ 991074 w 2349495"/>
                <a:gd name="connsiteY1" fmla="*/ 364496 h 3552207"/>
                <a:gd name="connsiteX2" fmla="*/ 1597361 w 2349495"/>
                <a:gd name="connsiteY2" fmla="*/ 304435 h 3552207"/>
                <a:gd name="connsiteX3" fmla="*/ 1762919 w 2349495"/>
                <a:gd name="connsiteY3" fmla="*/ 741899 h 3552207"/>
                <a:gd name="connsiteX4" fmla="*/ 2190300 w 2349495"/>
                <a:gd name="connsiteY4" fmla="*/ 1096300 h 3552207"/>
                <a:gd name="connsiteX5" fmla="*/ 1982005 w 2349495"/>
                <a:gd name="connsiteY5" fmla="*/ 1640112 h 3552207"/>
                <a:gd name="connsiteX6" fmla="*/ 2349468 w 2349495"/>
                <a:gd name="connsiteY6" fmla="*/ 2100010 h 3552207"/>
                <a:gd name="connsiteX7" fmla="*/ 1869551 w 2349495"/>
                <a:gd name="connsiteY7" fmla="*/ 2608041 h 3552207"/>
                <a:gd name="connsiteX8" fmla="*/ 1686813 w 2349495"/>
                <a:gd name="connsiteY8" fmla="*/ 3254228 h 3552207"/>
                <a:gd name="connsiteX9" fmla="*/ 1108782 w 2349495"/>
                <a:gd name="connsiteY9" fmla="*/ 3333313 h 3552207"/>
                <a:gd name="connsiteX10" fmla="*/ 370871 w 2349495"/>
                <a:gd name="connsiteY10" fmla="*/ 3459825 h 3552207"/>
                <a:gd name="connsiteX11" fmla="*/ 0 w 2349495"/>
                <a:gd name="connsiteY11" fmla="*/ 2736682 h 3552207"/>
                <a:gd name="connsiteX12" fmla="*/ 9939 w 2349495"/>
                <a:gd name="connsiteY12" fmla="*/ 540134 h 3552207"/>
                <a:gd name="connsiteX13" fmla="*/ 467139 w 2349495"/>
                <a:gd name="connsiteY13" fmla="*/ 3421 h 3552207"/>
                <a:gd name="connsiteX0" fmla="*/ 467139 w 2349495"/>
                <a:gd name="connsiteY0" fmla="*/ 3421 h 3552207"/>
                <a:gd name="connsiteX1" fmla="*/ 991074 w 2349495"/>
                <a:gd name="connsiteY1" fmla="*/ 364496 h 3552207"/>
                <a:gd name="connsiteX2" fmla="*/ 1597361 w 2349495"/>
                <a:gd name="connsiteY2" fmla="*/ 304435 h 3552207"/>
                <a:gd name="connsiteX3" fmla="*/ 1762919 w 2349495"/>
                <a:gd name="connsiteY3" fmla="*/ 741899 h 3552207"/>
                <a:gd name="connsiteX4" fmla="*/ 2190300 w 2349495"/>
                <a:gd name="connsiteY4" fmla="*/ 1096300 h 3552207"/>
                <a:gd name="connsiteX5" fmla="*/ 1982005 w 2349495"/>
                <a:gd name="connsiteY5" fmla="*/ 1640112 h 3552207"/>
                <a:gd name="connsiteX6" fmla="*/ 2349468 w 2349495"/>
                <a:gd name="connsiteY6" fmla="*/ 2100010 h 3552207"/>
                <a:gd name="connsiteX7" fmla="*/ 1869551 w 2349495"/>
                <a:gd name="connsiteY7" fmla="*/ 2608041 h 3552207"/>
                <a:gd name="connsiteX8" fmla="*/ 1686813 w 2349495"/>
                <a:gd name="connsiteY8" fmla="*/ 3254228 h 3552207"/>
                <a:gd name="connsiteX9" fmla="*/ 1108782 w 2349495"/>
                <a:gd name="connsiteY9" fmla="*/ 3333313 h 3552207"/>
                <a:gd name="connsiteX10" fmla="*/ 370871 w 2349495"/>
                <a:gd name="connsiteY10" fmla="*/ 3459825 h 3552207"/>
                <a:gd name="connsiteX11" fmla="*/ 0 w 2349495"/>
                <a:gd name="connsiteY11" fmla="*/ 2736682 h 3552207"/>
                <a:gd name="connsiteX12" fmla="*/ 9939 w 2349495"/>
                <a:gd name="connsiteY12" fmla="*/ 540134 h 3552207"/>
                <a:gd name="connsiteX13" fmla="*/ 467139 w 2349495"/>
                <a:gd name="connsiteY13" fmla="*/ 3421 h 3552207"/>
                <a:gd name="connsiteX0" fmla="*/ 467233 w 2349589"/>
                <a:gd name="connsiteY0" fmla="*/ 3421 h 3552207"/>
                <a:gd name="connsiteX1" fmla="*/ 991168 w 2349589"/>
                <a:gd name="connsiteY1" fmla="*/ 364496 h 3552207"/>
                <a:gd name="connsiteX2" fmla="*/ 1597455 w 2349589"/>
                <a:gd name="connsiteY2" fmla="*/ 304435 h 3552207"/>
                <a:gd name="connsiteX3" fmla="*/ 1763013 w 2349589"/>
                <a:gd name="connsiteY3" fmla="*/ 741899 h 3552207"/>
                <a:gd name="connsiteX4" fmla="*/ 2190394 w 2349589"/>
                <a:gd name="connsiteY4" fmla="*/ 1096300 h 3552207"/>
                <a:gd name="connsiteX5" fmla="*/ 1982099 w 2349589"/>
                <a:gd name="connsiteY5" fmla="*/ 1640112 h 3552207"/>
                <a:gd name="connsiteX6" fmla="*/ 2349562 w 2349589"/>
                <a:gd name="connsiteY6" fmla="*/ 2100010 h 3552207"/>
                <a:gd name="connsiteX7" fmla="*/ 1869645 w 2349589"/>
                <a:gd name="connsiteY7" fmla="*/ 2608041 h 3552207"/>
                <a:gd name="connsiteX8" fmla="*/ 1686907 w 2349589"/>
                <a:gd name="connsiteY8" fmla="*/ 3254228 h 3552207"/>
                <a:gd name="connsiteX9" fmla="*/ 1108876 w 2349589"/>
                <a:gd name="connsiteY9" fmla="*/ 3333313 h 3552207"/>
                <a:gd name="connsiteX10" fmla="*/ 370965 w 2349589"/>
                <a:gd name="connsiteY10" fmla="*/ 3459825 h 3552207"/>
                <a:gd name="connsiteX11" fmla="*/ 94 w 2349589"/>
                <a:gd name="connsiteY11" fmla="*/ 2736682 h 3552207"/>
                <a:gd name="connsiteX12" fmla="*/ 10033 w 2349589"/>
                <a:gd name="connsiteY12" fmla="*/ 540134 h 3552207"/>
                <a:gd name="connsiteX13" fmla="*/ 467233 w 2349589"/>
                <a:gd name="connsiteY13" fmla="*/ 3421 h 3552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49589" h="3552207">
                  <a:moveTo>
                    <a:pt x="467233" y="3421"/>
                  </a:moveTo>
                  <a:cubicBezTo>
                    <a:pt x="734407" y="-24266"/>
                    <a:pt x="981985" y="117864"/>
                    <a:pt x="991168" y="364496"/>
                  </a:cubicBezTo>
                  <a:cubicBezTo>
                    <a:pt x="1194352" y="121319"/>
                    <a:pt x="1498773" y="227572"/>
                    <a:pt x="1597455" y="304435"/>
                  </a:cubicBezTo>
                  <a:cubicBezTo>
                    <a:pt x="1689652" y="352285"/>
                    <a:pt x="1788382" y="579749"/>
                    <a:pt x="1763013" y="741899"/>
                  </a:cubicBezTo>
                  <a:cubicBezTo>
                    <a:pt x="1943573" y="782744"/>
                    <a:pt x="2133931" y="882371"/>
                    <a:pt x="2190394" y="1096300"/>
                  </a:cubicBezTo>
                  <a:cubicBezTo>
                    <a:pt x="2247236" y="1330910"/>
                    <a:pt x="2127731" y="1529599"/>
                    <a:pt x="1982099" y="1640112"/>
                  </a:cubicBezTo>
                  <a:cubicBezTo>
                    <a:pt x="2152484" y="1693262"/>
                    <a:pt x="2352260" y="1890106"/>
                    <a:pt x="2349562" y="2100010"/>
                  </a:cubicBezTo>
                  <a:cubicBezTo>
                    <a:pt x="2319129" y="2527345"/>
                    <a:pt x="2047035" y="2618311"/>
                    <a:pt x="1869645" y="2608041"/>
                  </a:cubicBezTo>
                  <a:cubicBezTo>
                    <a:pt x="1950246" y="2898548"/>
                    <a:pt x="1812046" y="3097616"/>
                    <a:pt x="1686907" y="3254228"/>
                  </a:cubicBezTo>
                  <a:cubicBezTo>
                    <a:pt x="1508381" y="3391624"/>
                    <a:pt x="1336387" y="3401657"/>
                    <a:pt x="1108876" y="3333313"/>
                  </a:cubicBezTo>
                  <a:cubicBezTo>
                    <a:pt x="969586" y="3611704"/>
                    <a:pt x="680072" y="3589648"/>
                    <a:pt x="370965" y="3459825"/>
                  </a:cubicBezTo>
                  <a:cubicBezTo>
                    <a:pt x="103649" y="3346140"/>
                    <a:pt x="-3644" y="3069170"/>
                    <a:pt x="94" y="2736682"/>
                  </a:cubicBezTo>
                  <a:lnTo>
                    <a:pt x="10033" y="540134"/>
                  </a:lnTo>
                  <a:cubicBezTo>
                    <a:pt x="2413" y="246930"/>
                    <a:pt x="200533" y="45165"/>
                    <a:pt x="467233" y="3421"/>
                  </a:cubicBezTo>
                  <a:close/>
                </a:path>
              </a:pathLst>
            </a:cu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grpSp>
          <p:nvGrpSpPr>
            <p:cNvPr id="36" name="그룹 42">
              <a:extLst>
                <a:ext uri="{FF2B5EF4-FFF2-40B4-BE49-F238E27FC236}">
                  <a16:creationId xmlns:a16="http://schemas.microsoft.com/office/drawing/2014/main" id="{B4DE19D9-DFCA-414B-B7DA-A18A2242DBD5}"/>
                </a:ext>
              </a:extLst>
            </p:cNvPr>
            <p:cNvGrpSpPr/>
            <p:nvPr/>
          </p:nvGrpSpPr>
          <p:grpSpPr>
            <a:xfrm>
              <a:off x="5560358" y="66818"/>
              <a:ext cx="2194998" cy="3306170"/>
              <a:chOff x="6150565" y="3254095"/>
              <a:chExt cx="979312" cy="1475068"/>
            </a:xfrm>
          </p:grpSpPr>
          <p:sp>
            <p:nvSpPr>
              <p:cNvPr id="44" name="자유형: 도형 43">
                <a:extLst>
                  <a:ext uri="{FF2B5EF4-FFF2-40B4-BE49-F238E27FC236}">
                    <a16:creationId xmlns:a16="http://schemas.microsoft.com/office/drawing/2014/main" id="{B8E0A958-5451-418A-81E9-D520AD6D64B7}"/>
                  </a:ext>
                </a:extLst>
              </p:cNvPr>
              <p:cNvSpPr/>
              <p:nvPr/>
            </p:nvSpPr>
            <p:spPr>
              <a:xfrm>
                <a:off x="6154072" y="3254095"/>
                <a:ext cx="734589" cy="517434"/>
              </a:xfrm>
              <a:custGeom>
                <a:avLst/>
                <a:gdLst>
                  <a:gd name="connsiteX0" fmla="*/ 182319 w 931229"/>
                  <a:gd name="connsiteY0" fmla="*/ 476834 h 617079"/>
                  <a:gd name="connsiteX1" fmla="*/ 423541 w 931229"/>
                  <a:gd name="connsiteY1" fmla="*/ 339394 h 617079"/>
                  <a:gd name="connsiteX2" fmla="*/ 516103 w 931229"/>
                  <a:gd name="connsiteY2" fmla="*/ 617079 h 617079"/>
                  <a:gd name="connsiteX3" fmla="*/ 0 w 931229"/>
                  <a:gd name="connsiteY3" fmla="*/ 448785 h 617079"/>
                  <a:gd name="connsiteX4" fmla="*/ 274881 w 931229"/>
                  <a:gd name="connsiteY4" fmla="*/ 0 h 617079"/>
                  <a:gd name="connsiteX5" fmla="*/ 504883 w 931229"/>
                  <a:gd name="connsiteY5" fmla="*/ 235612 h 617079"/>
                  <a:gd name="connsiteX6" fmla="*/ 765740 w 931229"/>
                  <a:gd name="connsiteY6" fmla="*/ 159879 h 617079"/>
                  <a:gd name="connsiteX7" fmla="*/ 931229 w 931229"/>
                  <a:gd name="connsiteY7" fmla="*/ 403906 h 617079"/>
                  <a:gd name="connsiteX0" fmla="*/ 182319 w 931922"/>
                  <a:gd name="connsiteY0" fmla="*/ 476834 h 617079"/>
                  <a:gd name="connsiteX1" fmla="*/ 423541 w 931922"/>
                  <a:gd name="connsiteY1" fmla="*/ 339394 h 617079"/>
                  <a:gd name="connsiteX2" fmla="*/ 516103 w 931922"/>
                  <a:gd name="connsiteY2" fmla="*/ 617079 h 617079"/>
                  <a:gd name="connsiteX3" fmla="*/ 0 w 931922"/>
                  <a:gd name="connsiteY3" fmla="*/ 448785 h 617079"/>
                  <a:gd name="connsiteX4" fmla="*/ 274881 w 931922"/>
                  <a:gd name="connsiteY4" fmla="*/ 0 h 617079"/>
                  <a:gd name="connsiteX5" fmla="*/ 504883 w 931922"/>
                  <a:gd name="connsiteY5" fmla="*/ 235612 h 617079"/>
                  <a:gd name="connsiteX6" fmla="*/ 765740 w 931922"/>
                  <a:gd name="connsiteY6" fmla="*/ 159879 h 617079"/>
                  <a:gd name="connsiteX7" fmla="*/ 931229 w 931922"/>
                  <a:gd name="connsiteY7" fmla="*/ 403906 h 617079"/>
                  <a:gd name="connsiteX0" fmla="*/ 182319 w 931922"/>
                  <a:gd name="connsiteY0" fmla="*/ 476834 h 617079"/>
                  <a:gd name="connsiteX1" fmla="*/ 423541 w 931922"/>
                  <a:gd name="connsiteY1" fmla="*/ 339394 h 617079"/>
                  <a:gd name="connsiteX2" fmla="*/ 516103 w 931922"/>
                  <a:gd name="connsiteY2" fmla="*/ 617079 h 617079"/>
                  <a:gd name="connsiteX3" fmla="*/ 0 w 931922"/>
                  <a:gd name="connsiteY3" fmla="*/ 448785 h 617079"/>
                  <a:gd name="connsiteX4" fmla="*/ 274881 w 931922"/>
                  <a:gd name="connsiteY4" fmla="*/ 0 h 617079"/>
                  <a:gd name="connsiteX5" fmla="*/ 504883 w 931922"/>
                  <a:gd name="connsiteY5" fmla="*/ 235612 h 617079"/>
                  <a:gd name="connsiteX6" fmla="*/ 765740 w 931922"/>
                  <a:gd name="connsiteY6" fmla="*/ 159879 h 617079"/>
                  <a:gd name="connsiteX7" fmla="*/ 931229 w 931922"/>
                  <a:gd name="connsiteY7" fmla="*/ 403906 h 617079"/>
                  <a:gd name="connsiteX0" fmla="*/ 182319 w 931968"/>
                  <a:gd name="connsiteY0" fmla="*/ 476834 h 617079"/>
                  <a:gd name="connsiteX1" fmla="*/ 423541 w 931968"/>
                  <a:gd name="connsiteY1" fmla="*/ 339394 h 617079"/>
                  <a:gd name="connsiteX2" fmla="*/ 516103 w 931968"/>
                  <a:gd name="connsiteY2" fmla="*/ 617079 h 617079"/>
                  <a:gd name="connsiteX3" fmla="*/ 0 w 931968"/>
                  <a:gd name="connsiteY3" fmla="*/ 448785 h 617079"/>
                  <a:gd name="connsiteX4" fmla="*/ 274881 w 931968"/>
                  <a:gd name="connsiteY4" fmla="*/ 0 h 617079"/>
                  <a:gd name="connsiteX5" fmla="*/ 504883 w 931968"/>
                  <a:gd name="connsiteY5" fmla="*/ 235612 h 617079"/>
                  <a:gd name="connsiteX6" fmla="*/ 765740 w 931968"/>
                  <a:gd name="connsiteY6" fmla="*/ 159879 h 617079"/>
                  <a:gd name="connsiteX7" fmla="*/ 931229 w 931968"/>
                  <a:gd name="connsiteY7" fmla="*/ 403906 h 617079"/>
                  <a:gd name="connsiteX0" fmla="*/ 182319 w 932698"/>
                  <a:gd name="connsiteY0" fmla="*/ 476834 h 617079"/>
                  <a:gd name="connsiteX1" fmla="*/ 423541 w 932698"/>
                  <a:gd name="connsiteY1" fmla="*/ 339394 h 617079"/>
                  <a:gd name="connsiteX2" fmla="*/ 516103 w 932698"/>
                  <a:gd name="connsiteY2" fmla="*/ 617079 h 617079"/>
                  <a:gd name="connsiteX3" fmla="*/ 0 w 932698"/>
                  <a:gd name="connsiteY3" fmla="*/ 448785 h 617079"/>
                  <a:gd name="connsiteX4" fmla="*/ 274881 w 932698"/>
                  <a:gd name="connsiteY4" fmla="*/ 0 h 617079"/>
                  <a:gd name="connsiteX5" fmla="*/ 504883 w 932698"/>
                  <a:gd name="connsiteY5" fmla="*/ 235612 h 617079"/>
                  <a:gd name="connsiteX6" fmla="*/ 765740 w 932698"/>
                  <a:gd name="connsiteY6" fmla="*/ 159879 h 617079"/>
                  <a:gd name="connsiteX7" fmla="*/ 931229 w 932698"/>
                  <a:gd name="connsiteY7" fmla="*/ 403906 h 617079"/>
                  <a:gd name="connsiteX0" fmla="*/ 182319 w 932698"/>
                  <a:gd name="connsiteY0" fmla="*/ 476834 h 617079"/>
                  <a:gd name="connsiteX1" fmla="*/ 423541 w 932698"/>
                  <a:gd name="connsiteY1" fmla="*/ 339394 h 617079"/>
                  <a:gd name="connsiteX2" fmla="*/ 516103 w 932698"/>
                  <a:gd name="connsiteY2" fmla="*/ 617079 h 617079"/>
                  <a:gd name="connsiteX3" fmla="*/ 0 w 932698"/>
                  <a:gd name="connsiteY3" fmla="*/ 448785 h 617079"/>
                  <a:gd name="connsiteX4" fmla="*/ 274881 w 932698"/>
                  <a:gd name="connsiteY4" fmla="*/ 0 h 617079"/>
                  <a:gd name="connsiteX5" fmla="*/ 504883 w 932698"/>
                  <a:gd name="connsiteY5" fmla="*/ 235612 h 617079"/>
                  <a:gd name="connsiteX6" fmla="*/ 765740 w 932698"/>
                  <a:gd name="connsiteY6" fmla="*/ 159879 h 617079"/>
                  <a:gd name="connsiteX7" fmla="*/ 931229 w 932698"/>
                  <a:gd name="connsiteY7" fmla="*/ 403906 h 617079"/>
                  <a:gd name="connsiteX0" fmla="*/ 182319 w 932698"/>
                  <a:gd name="connsiteY0" fmla="*/ 476834 h 617079"/>
                  <a:gd name="connsiteX1" fmla="*/ 423541 w 932698"/>
                  <a:gd name="connsiteY1" fmla="*/ 339394 h 617079"/>
                  <a:gd name="connsiteX2" fmla="*/ 516103 w 932698"/>
                  <a:gd name="connsiteY2" fmla="*/ 617079 h 617079"/>
                  <a:gd name="connsiteX3" fmla="*/ 0 w 932698"/>
                  <a:gd name="connsiteY3" fmla="*/ 448785 h 617079"/>
                  <a:gd name="connsiteX4" fmla="*/ 274881 w 932698"/>
                  <a:gd name="connsiteY4" fmla="*/ 0 h 617079"/>
                  <a:gd name="connsiteX5" fmla="*/ 477341 w 932698"/>
                  <a:gd name="connsiteY5" fmla="*/ 243874 h 617079"/>
                  <a:gd name="connsiteX6" fmla="*/ 765740 w 932698"/>
                  <a:gd name="connsiteY6" fmla="*/ 159879 h 617079"/>
                  <a:gd name="connsiteX7" fmla="*/ 931229 w 932698"/>
                  <a:gd name="connsiteY7" fmla="*/ 403906 h 617079"/>
                  <a:gd name="connsiteX0" fmla="*/ 182319 w 932698"/>
                  <a:gd name="connsiteY0" fmla="*/ 476834 h 617079"/>
                  <a:gd name="connsiteX1" fmla="*/ 423541 w 932698"/>
                  <a:gd name="connsiteY1" fmla="*/ 339394 h 617079"/>
                  <a:gd name="connsiteX2" fmla="*/ 516103 w 932698"/>
                  <a:gd name="connsiteY2" fmla="*/ 617079 h 617079"/>
                  <a:gd name="connsiteX3" fmla="*/ 0 w 932698"/>
                  <a:gd name="connsiteY3" fmla="*/ 448785 h 617079"/>
                  <a:gd name="connsiteX4" fmla="*/ 274881 w 932698"/>
                  <a:gd name="connsiteY4" fmla="*/ 0 h 617079"/>
                  <a:gd name="connsiteX5" fmla="*/ 477341 w 932698"/>
                  <a:gd name="connsiteY5" fmla="*/ 243874 h 617079"/>
                  <a:gd name="connsiteX6" fmla="*/ 765740 w 932698"/>
                  <a:gd name="connsiteY6" fmla="*/ 159879 h 617079"/>
                  <a:gd name="connsiteX7" fmla="*/ 931229 w 932698"/>
                  <a:gd name="connsiteY7" fmla="*/ 403906 h 617079"/>
                  <a:gd name="connsiteX0" fmla="*/ 182319 w 932698"/>
                  <a:gd name="connsiteY0" fmla="*/ 476834 h 617079"/>
                  <a:gd name="connsiteX1" fmla="*/ 423541 w 932698"/>
                  <a:gd name="connsiteY1" fmla="*/ 339394 h 617079"/>
                  <a:gd name="connsiteX2" fmla="*/ 516103 w 932698"/>
                  <a:gd name="connsiteY2" fmla="*/ 617079 h 617079"/>
                  <a:gd name="connsiteX3" fmla="*/ 0 w 932698"/>
                  <a:gd name="connsiteY3" fmla="*/ 448785 h 617079"/>
                  <a:gd name="connsiteX4" fmla="*/ 274881 w 932698"/>
                  <a:gd name="connsiteY4" fmla="*/ 0 h 617079"/>
                  <a:gd name="connsiteX5" fmla="*/ 477341 w 932698"/>
                  <a:gd name="connsiteY5" fmla="*/ 243874 h 617079"/>
                  <a:gd name="connsiteX6" fmla="*/ 765740 w 932698"/>
                  <a:gd name="connsiteY6" fmla="*/ 159879 h 617079"/>
                  <a:gd name="connsiteX7" fmla="*/ 931229 w 932698"/>
                  <a:gd name="connsiteY7" fmla="*/ 403906 h 617079"/>
                  <a:gd name="connsiteX0" fmla="*/ 182319 w 933062"/>
                  <a:gd name="connsiteY0" fmla="*/ 476834 h 617079"/>
                  <a:gd name="connsiteX1" fmla="*/ 423541 w 933062"/>
                  <a:gd name="connsiteY1" fmla="*/ 339394 h 617079"/>
                  <a:gd name="connsiteX2" fmla="*/ 516103 w 933062"/>
                  <a:gd name="connsiteY2" fmla="*/ 617079 h 617079"/>
                  <a:gd name="connsiteX3" fmla="*/ 0 w 933062"/>
                  <a:gd name="connsiteY3" fmla="*/ 448785 h 617079"/>
                  <a:gd name="connsiteX4" fmla="*/ 274881 w 933062"/>
                  <a:gd name="connsiteY4" fmla="*/ 0 h 617079"/>
                  <a:gd name="connsiteX5" fmla="*/ 477341 w 933062"/>
                  <a:gd name="connsiteY5" fmla="*/ 243874 h 617079"/>
                  <a:gd name="connsiteX6" fmla="*/ 765740 w 933062"/>
                  <a:gd name="connsiteY6" fmla="*/ 159879 h 617079"/>
                  <a:gd name="connsiteX7" fmla="*/ 931229 w 933062"/>
                  <a:gd name="connsiteY7" fmla="*/ 403906 h 617079"/>
                  <a:gd name="connsiteX0" fmla="*/ 182319 w 933062"/>
                  <a:gd name="connsiteY0" fmla="*/ 476834 h 617079"/>
                  <a:gd name="connsiteX1" fmla="*/ 423541 w 933062"/>
                  <a:gd name="connsiteY1" fmla="*/ 339394 h 617079"/>
                  <a:gd name="connsiteX2" fmla="*/ 516103 w 933062"/>
                  <a:gd name="connsiteY2" fmla="*/ 617079 h 617079"/>
                  <a:gd name="connsiteX3" fmla="*/ 0 w 933062"/>
                  <a:gd name="connsiteY3" fmla="*/ 448785 h 617079"/>
                  <a:gd name="connsiteX4" fmla="*/ 274881 w 933062"/>
                  <a:gd name="connsiteY4" fmla="*/ 0 h 617079"/>
                  <a:gd name="connsiteX5" fmla="*/ 477341 w 933062"/>
                  <a:gd name="connsiteY5" fmla="*/ 243874 h 617079"/>
                  <a:gd name="connsiteX6" fmla="*/ 765740 w 933062"/>
                  <a:gd name="connsiteY6" fmla="*/ 159879 h 617079"/>
                  <a:gd name="connsiteX7" fmla="*/ 931229 w 933062"/>
                  <a:gd name="connsiteY7" fmla="*/ 403906 h 617079"/>
                  <a:gd name="connsiteX0" fmla="*/ 182319 w 934161"/>
                  <a:gd name="connsiteY0" fmla="*/ 476834 h 617079"/>
                  <a:gd name="connsiteX1" fmla="*/ 423541 w 934161"/>
                  <a:gd name="connsiteY1" fmla="*/ 339394 h 617079"/>
                  <a:gd name="connsiteX2" fmla="*/ 516103 w 934161"/>
                  <a:gd name="connsiteY2" fmla="*/ 617079 h 617079"/>
                  <a:gd name="connsiteX3" fmla="*/ 0 w 934161"/>
                  <a:gd name="connsiteY3" fmla="*/ 448785 h 617079"/>
                  <a:gd name="connsiteX4" fmla="*/ 274881 w 934161"/>
                  <a:gd name="connsiteY4" fmla="*/ 0 h 617079"/>
                  <a:gd name="connsiteX5" fmla="*/ 477341 w 934161"/>
                  <a:gd name="connsiteY5" fmla="*/ 243874 h 617079"/>
                  <a:gd name="connsiteX6" fmla="*/ 787773 w 934161"/>
                  <a:gd name="connsiteY6" fmla="*/ 162633 h 617079"/>
                  <a:gd name="connsiteX7" fmla="*/ 931229 w 934161"/>
                  <a:gd name="connsiteY7" fmla="*/ 403906 h 617079"/>
                  <a:gd name="connsiteX0" fmla="*/ 182319 w 933800"/>
                  <a:gd name="connsiteY0" fmla="*/ 476834 h 617079"/>
                  <a:gd name="connsiteX1" fmla="*/ 423541 w 933800"/>
                  <a:gd name="connsiteY1" fmla="*/ 339394 h 617079"/>
                  <a:gd name="connsiteX2" fmla="*/ 516103 w 933800"/>
                  <a:gd name="connsiteY2" fmla="*/ 617079 h 617079"/>
                  <a:gd name="connsiteX3" fmla="*/ 0 w 933800"/>
                  <a:gd name="connsiteY3" fmla="*/ 448785 h 617079"/>
                  <a:gd name="connsiteX4" fmla="*/ 274881 w 933800"/>
                  <a:gd name="connsiteY4" fmla="*/ 0 h 617079"/>
                  <a:gd name="connsiteX5" fmla="*/ 477341 w 933800"/>
                  <a:gd name="connsiteY5" fmla="*/ 243874 h 617079"/>
                  <a:gd name="connsiteX6" fmla="*/ 782265 w 933800"/>
                  <a:gd name="connsiteY6" fmla="*/ 143353 h 617079"/>
                  <a:gd name="connsiteX7" fmla="*/ 931229 w 933800"/>
                  <a:gd name="connsiteY7" fmla="*/ 403906 h 617079"/>
                  <a:gd name="connsiteX0" fmla="*/ 182319 w 933800"/>
                  <a:gd name="connsiteY0" fmla="*/ 476834 h 617079"/>
                  <a:gd name="connsiteX1" fmla="*/ 423541 w 933800"/>
                  <a:gd name="connsiteY1" fmla="*/ 339394 h 617079"/>
                  <a:gd name="connsiteX2" fmla="*/ 516103 w 933800"/>
                  <a:gd name="connsiteY2" fmla="*/ 617079 h 617079"/>
                  <a:gd name="connsiteX3" fmla="*/ 0 w 933800"/>
                  <a:gd name="connsiteY3" fmla="*/ 448785 h 617079"/>
                  <a:gd name="connsiteX4" fmla="*/ 274881 w 933800"/>
                  <a:gd name="connsiteY4" fmla="*/ 0 h 617079"/>
                  <a:gd name="connsiteX5" fmla="*/ 477341 w 933800"/>
                  <a:gd name="connsiteY5" fmla="*/ 243874 h 617079"/>
                  <a:gd name="connsiteX6" fmla="*/ 782265 w 933800"/>
                  <a:gd name="connsiteY6" fmla="*/ 143353 h 617079"/>
                  <a:gd name="connsiteX7" fmla="*/ 931229 w 933800"/>
                  <a:gd name="connsiteY7" fmla="*/ 403906 h 617079"/>
                  <a:gd name="connsiteX0" fmla="*/ 182319 w 935016"/>
                  <a:gd name="connsiteY0" fmla="*/ 476834 h 617079"/>
                  <a:gd name="connsiteX1" fmla="*/ 423541 w 935016"/>
                  <a:gd name="connsiteY1" fmla="*/ 339394 h 617079"/>
                  <a:gd name="connsiteX2" fmla="*/ 516103 w 935016"/>
                  <a:gd name="connsiteY2" fmla="*/ 617079 h 617079"/>
                  <a:gd name="connsiteX3" fmla="*/ 0 w 935016"/>
                  <a:gd name="connsiteY3" fmla="*/ 448785 h 617079"/>
                  <a:gd name="connsiteX4" fmla="*/ 274881 w 935016"/>
                  <a:gd name="connsiteY4" fmla="*/ 0 h 617079"/>
                  <a:gd name="connsiteX5" fmla="*/ 477341 w 935016"/>
                  <a:gd name="connsiteY5" fmla="*/ 243874 h 617079"/>
                  <a:gd name="connsiteX6" fmla="*/ 782265 w 935016"/>
                  <a:gd name="connsiteY6" fmla="*/ 143353 h 617079"/>
                  <a:gd name="connsiteX7" fmla="*/ 931229 w 935016"/>
                  <a:gd name="connsiteY7" fmla="*/ 403906 h 617079"/>
                  <a:gd name="connsiteX0" fmla="*/ 182319 w 932773"/>
                  <a:gd name="connsiteY0" fmla="*/ 476834 h 617079"/>
                  <a:gd name="connsiteX1" fmla="*/ 423541 w 932773"/>
                  <a:gd name="connsiteY1" fmla="*/ 339394 h 617079"/>
                  <a:gd name="connsiteX2" fmla="*/ 516103 w 932773"/>
                  <a:gd name="connsiteY2" fmla="*/ 617079 h 617079"/>
                  <a:gd name="connsiteX3" fmla="*/ 0 w 932773"/>
                  <a:gd name="connsiteY3" fmla="*/ 448785 h 617079"/>
                  <a:gd name="connsiteX4" fmla="*/ 274881 w 932773"/>
                  <a:gd name="connsiteY4" fmla="*/ 0 h 617079"/>
                  <a:gd name="connsiteX5" fmla="*/ 477341 w 932773"/>
                  <a:gd name="connsiteY5" fmla="*/ 243874 h 617079"/>
                  <a:gd name="connsiteX6" fmla="*/ 782265 w 932773"/>
                  <a:gd name="connsiteY6" fmla="*/ 143353 h 617079"/>
                  <a:gd name="connsiteX7" fmla="*/ 931229 w 932773"/>
                  <a:gd name="connsiteY7" fmla="*/ 403906 h 617079"/>
                  <a:gd name="connsiteX0" fmla="*/ 182319 w 932773"/>
                  <a:gd name="connsiteY0" fmla="*/ 476834 h 617079"/>
                  <a:gd name="connsiteX1" fmla="*/ 423541 w 932773"/>
                  <a:gd name="connsiteY1" fmla="*/ 339394 h 617079"/>
                  <a:gd name="connsiteX2" fmla="*/ 516103 w 932773"/>
                  <a:gd name="connsiteY2" fmla="*/ 617079 h 617079"/>
                  <a:gd name="connsiteX3" fmla="*/ 0 w 932773"/>
                  <a:gd name="connsiteY3" fmla="*/ 448785 h 617079"/>
                  <a:gd name="connsiteX4" fmla="*/ 274881 w 932773"/>
                  <a:gd name="connsiteY4" fmla="*/ 0 h 617079"/>
                  <a:gd name="connsiteX5" fmla="*/ 491112 w 932773"/>
                  <a:gd name="connsiteY5" fmla="*/ 243874 h 617079"/>
                  <a:gd name="connsiteX6" fmla="*/ 782265 w 932773"/>
                  <a:gd name="connsiteY6" fmla="*/ 143353 h 617079"/>
                  <a:gd name="connsiteX7" fmla="*/ 931229 w 932773"/>
                  <a:gd name="connsiteY7" fmla="*/ 403906 h 617079"/>
                  <a:gd name="connsiteX0" fmla="*/ 182319 w 932773"/>
                  <a:gd name="connsiteY0" fmla="*/ 476834 h 617079"/>
                  <a:gd name="connsiteX1" fmla="*/ 423541 w 932773"/>
                  <a:gd name="connsiteY1" fmla="*/ 339394 h 617079"/>
                  <a:gd name="connsiteX2" fmla="*/ 516103 w 932773"/>
                  <a:gd name="connsiteY2" fmla="*/ 617079 h 617079"/>
                  <a:gd name="connsiteX3" fmla="*/ 0 w 932773"/>
                  <a:gd name="connsiteY3" fmla="*/ 448785 h 617079"/>
                  <a:gd name="connsiteX4" fmla="*/ 274881 w 932773"/>
                  <a:gd name="connsiteY4" fmla="*/ 0 h 617079"/>
                  <a:gd name="connsiteX5" fmla="*/ 491112 w 932773"/>
                  <a:gd name="connsiteY5" fmla="*/ 243874 h 617079"/>
                  <a:gd name="connsiteX6" fmla="*/ 782265 w 932773"/>
                  <a:gd name="connsiteY6" fmla="*/ 143353 h 617079"/>
                  <a:gd name="connsiteX7" fmla="*/ 931229 w 932773"/>
                  <a:gd name="connsiteY7" fmla="*/ 403906 h 617079"/>
                  <a:gd name="connsiteX0" fmla="*/ 182319 w 932773"/>
                  <a:gd name="connsiteY0" fmla="*/ 476834 h 617079"/>
                  <a:gd name="connsiteX1" fmla="*/ 423541 w 932773"/>
                  <a:gd name="connsiteY1" fmla="*/ 339394 h 617079"/>
                  <a:gd name="connsiteX2" fmla="*/ 516103 w 932773"/>
                  <a:gd name="connsiteY2" fmla="*/ 617079 h 617079"/>
                  <a:gd name="connsiteX3" fmla="*/ 0 w 932773"/>
                  <a:gd name="connsiteY3" fmla="*/ 448785 h 617079"/>
                  <a:gd name="connsiteX4" fmla="*/ 239076 w 932773"/>
                  <a:gd name="connsiteY4" fmla="*/ 0 h 617079"/>
                  <a:gd name="connsiteX5" fmla="*/ 491112 w 932773"/>
                  <a:gd name="connsiteY5" fmla="*/ 243874 h 617079"/>
                  <a:gd name="connsiteX6" fmla="*/ 782265 w 932773"/>
                  <a:gd name="connsiteY6" fmla="*/ 143353 h 617079"/>
                  <a:gd name="connsiteX7" fmla="*/ 931229 w 932773"/>
                  <a:gd name="connsiteY7" fmla="*/ 403906 h 617079"/>
                  <a:gd name="connsiteX0" fmla="*/ 182319 w 932773"/>
                  <a:gd name="connsiteY0" fmla="*/ 476834 h 617079"/>
                  <a:gd name="connsiteX1" fmla="*/ 423541 w 932773"/>
                  <a:gd name="connsiteY1" fmla="*/ 339394 h 617079"/>
                  <a:gd name="connsiteX2" fmla="*/ 516103 w 932773"/>
                  <a:gd name="connsiteY2" fmla="*/ 617079 h 617079"/>
                  <a:gd name="connsiteX3" fmla="*/ 0 w 932773"/>
                  <a:gd name="connsiteY3" fmla="*/ 448785 h 617079"/>
                  <a:gd name="connsiteX4" fmla="*/ 239076 w 932773"/>
                  <a:gd name="connsiteY4" fmla="*/ 0 h 617079"/>
                  <a:gd name="connsiteX5" fmla="*/ 491112 w 932773"/>
                  <a:gd name="connsiteY5" fmla="*/ 243874 h 617079"/>
                  <a:gd name="connsiteX6" fmla="*/ 782265 w 932773"/>
                  <a:gd name="connsiteY6" fmla="*/ 143353 h 617079"/>
                  <a:gd name="connsiteX7" fmla="*/ 931229 w 932773"/>
                  <a:gd name="connsiteY7" fmla="*/ 403906 h 617079"/>
                  <a:gd name="connsiteX0" fmla="*/ 182319 w 932773"/>
                  <a:gd name="connsiteY0" fmla="*/ 476834 h 617079"/>
                  <a:gd name="connsiteX1" fmla="*/ 423541 w 932773"/>
                  <a:gd name="connsiteY1" fmla="*/ 339394 h 617079"/>
                  <a:gd name="connsiteX2" fmla="*/ 516103 w 932773"/>
                  <a:gd name="connsiteY2" fmla="*/ 617079 h 617079"/>
                  <a:gd name="connsiteX3" fmla="*/ 0 w 932773"/>
                  <a:gd name="connsiteY3" fmla="*/ 448785 h 617079"/>
                  <a:gd name="connsiteX4" fmla="*/ 239076 w 932773"/>
                  <a:gd name="connsiteY4" fmla="*/ 0 h 617079"/>
                  <a:gd name="connsiteX5" fmla="*/ 491112 w 932773"/>
                  <a:gd name="connsiteY5" fmla="*/ 243874 h 617079"/>
                  <a:gd name="connsiteX6" fmla="*/ 782265 w 932773"/>
                  <a:gd name="connsiteY6" fmla="*/ 143353 h 617079"/>
                  <a:gd name="connsiteX7" fmla="*/ 931229 w 932773"/>
                  <a:gd name="connsiteY7" fmla="*/ 403906 h 617079"/>
                  <a:gd name="connsiteX0" fmla="*/ 182319 w 932773"/>
                  <a:gd name="connsiteY0" fmla="*/ 478537 h 618782"/>
                  <a:gd name="connsiteX1" fmla="*/ 423541 w 932773"/>
                  <a:gd name="connsiteY1" fmla="*/ 341097 h 618782"/>
                  <a:gd name="connsiteX2" fmla="*/ 516103 w 932773"/>
                  <a:gd name="connsiteY2" fmla="*/ 618782 h 618782"/>
                  <a:gd name="connsiteX3" fmla="*/ 0 w 932773"/>
                  <a:gd name="connsiteY3" fmla="*/ 450488 h 618782"/>
                  <a:gd name="connsiteX4" fmla="*/ 239076 w 932773"/>
                  <a:gd name="connsiteY4" fmla="*/ 1703 h 618782"/>
                  <a:gd name="connsiteX5" fmla="*/ 491112 w 932773"/>
                  <a:gd name="connsiteY5" fmla="*/ 245577 h 618782"/>
                  <a:gd name="connsiteX6" fmla="*/ 782265 w 932773"/>
                  <a:gd name="connsiteY6" fmla="*/ 145056 h 618782"/>
                  <a:gd name="connsiteX7" fmla="*/ 931229 w 932773"/>
                  <a:gd name="connsiteY7" fmla="*/ 405609 h 618782"/>
                  <a:gd name="connsiteX0" fmla="*/ 182319 w 932773"/>
                  <a:gd name="connsiteY0" fmla="*/ 478537 h 618782"/>
                  <a:gd name="connsiteX1" fmla="*/ 423541 w 932773"/>
                  <a:gd name="connsiteY1" fmla="*/ 341097 h 618782"/>
                  <a:gd name="connsiteX2" fmla="*/ 516103 w 932773"/>
                  <a:gd name="connsiteY2" fmla="*/ 618782 h 618782"/>
                  <a:gd name="connsiteX3" fmla="*/ 0 w 932773"/>
                  <a:gd name="connsiteY3" fmla="*/ 450488 h 618782"/>
                  <a:gd name="connsiteX4" fmla="*/ 239076 w 932773"/>
                  <a:gd name="connsiteY4" fmla="*/ 1703 h 618782"/>
                  <a:gd name="connsiteX5" fmla="*/ 491112 w 932773"/>
                  <a:gd name="connsiteY5" fmla="*/ 245577 h 618782"/>
                  <a:gd name="connsiteX6" fmla="*/ 782265 w 932773"/>
                  <a:gd name="connsiteY6" fmla="*/ 145056 h 618782"/>
                  <a:gd name="connsiteX7" fmla="*/ 931229 w 932773"/>
                  <a:gd name="connsiteY7" fmla="*/ 405609 h 618782"/>
                  <a:gd name="connsiteX0" fmla="*/ 160286 w 910740"/>
                  <a:gd name="connsiteY0" fmla="*/ 478537 h 618782"/>
                  <a:gd name="connsiteX1" fmla="*/ 401508 w 910740"/>
                  <a:gd name="connsiteY1" fmla="*/ 341097 h 618782"/>
                  <a:gd name="connsiteX2" fmla="*/ 494070 w 910740"/>
                  <a:gd name="connsiteY2" fmla="*/ 618782 h 618782"/>
                  <a:gd name="connsiteX3" fmla="*/ 0 w 910740"/>
                  <a:gd name="connsiteY3" fmla="*/ 450488 h 618782"/>
                  <a:gd name="connsiteX4" fmla="*/ 217043 w 910740"/>
                  <a:gd name="connsiteY4" fmla="*/ 1703 h 618782"/>
                  <a:gd name="connsiteX5" fmla="*/ 469079 w 910740"/>
                  <a:gd name="connsiteY5" fmla="*/ 245577 h 618782"/>
                  <a:gd name="connsiteX6" fmla="*/ 760232 w 910740"/>
                  <a:gd name="connsiteY6" fmla="*/ 145056 h 618782"/>
                  <a:gd name="connsiteX7" fmla="*/ 909196 w 910740"/>
                  <a:gd name="connsiteY7" fmla="*/ 405609 h 618782"/>
                  <a:gd name="connsiteX0" fmla="*/ 205095 w 955549"/>
                  <a:gd name="connsiteY0" fmla="*/ 478537 h 618782"/>
                  <a:gd name="connsiteX1" fmla="*/ 446317 w 955549"/>
                  <a:gd name="connsiteY1" fmla="*/ 341097 h 618782"/>
                  <a:gd name="connsiteX2" fmla="*/ 538879 w 955549"/>
                  <a:gd name="connsiteY2" fmla="*/ 618782 h 618782"/>
                  <a:gd name="connsiteX3" fmla="*/ 44809 w 955549"/>
                  <a:gd name="connsiteY3" fmla="*/ 450488 h 618782"/>
                  <a:gd name="connsiteX4" fmla="*/ 261852 w 955549"/>
                  <a:gd name="connsiteY4" fmla="*/ 1703 h 618782"/>
                  <a:gd name="connsiteX5" fmla="*/ 513888 w 955549"/>
                  <a:gd name="connsiteY5" fmla="*/ 245577 h 618782"/>
                  <a:gd name="connsiteX6" fmla="*/ 805041 w 955549"/>
                  <a:gd name="connsiteY6" fmla="*/ 145056 h 618782"/>
                  <a:gd name="connsiteX7" fmla="*/ 954005 w 955549"/>
                  <a:gd name="connsiteY7" fmla="*/ 405609 h 618782"/>
                  <a:gd name="connsiteX0" fmla="*/ 205095 w 955549"/>
                  <a:gd name="connsiteY0" fmla="*/ 478537 h 618782"/>
                  <a:gd name="connsiteX1" fmla="*/ 446317 w 955549"/>
                  <a:gd name="connsiteY1" fmla="*/ 341097 h 618782"/>
                  <a:gd name="connsiteX2" fmla="*/ 538879 w 955549"/>
                  <a:gd name="connsiteY2" fmla="*/ 618782 h 618782"/>
                  <a:gd name="connsiteX3" fmla="*/ 44809 w 955549"/>
                  <a:gd name="connsiteY3" fmla="*/ 450488 h 618782"/>
                  <a:gd name="connsiteX4" fmla="*/ 261852 w 955549"/>
                  <a:gd name="connsiteY4" fmla="*/ 1703 h 618782"/>
                  <a:gd name="connsiteX5" fmla="*/ 513888 w 955549"/>
                  <a:gd name="connsiteY5" fmla="*/ 245577 h 618782"/>
                  <a:gd name="connsiteX6" fmla="*/ 805041 w 955549"/>
                  <a:gd name="connsiteY6" fmla="*/ 145056 h 618782"/>
                  <a:gd name="connsiteX7" fmla="*/ 954005 w 955549"/>
                  <a:gd name="connsiteY7" fmla="*/ 405609 h 618782"/>
                  <a:gd name="connsiteX0" fmla="*/ 205095 w 955549"/>
                  <a:gd name="connsiteY0" fmla="*/ 478537 h 607765"/>
                  <a:gd name="connsiteX1" fmla="*/ 446317 w 955549"/>
                  <a:gd name="connsiteY1" fmla="*/ 341097 h 607765"/>
                  <a:gd name="connsiteX2" fmla="*/ 527862 w 955549"/>
                  <a:gd name="connsiteY2" fmla="*/ 607765 h 607765"/>
                  <a:gd name="connsiteX3" fmla="*/ 44809 w 955549"/>
                  <a:gd name="connsiteY3" fmla="*/ 450488 h 607765"/>
                  <a:gd name="connsiteX4" fmla="*/ 261852 w 955549"/>
                  <a:gd name="connsiteY4" fmla="*/ 1703 h 607765"/>
                  <a:gd name="connsiteX5" fmla="*/ 513888 w 955549"/>
                  <a:gd name="connsiteY5" fmla="*/ 245577 h 607765"/>
                  <a:gd name="connsiteX6" fmla="*/ 805041 w 955549"/>
                  <a:gd name="connsiteY6" fmla="*/ 145056 h 607765"/>
                  <a:gd name="connsiteX7" fmla="*/ 954005 w 955549"/>
                  <a:gd name="connsiteY7" fmla="*/ 405609 h 607765"/>
                  <a:gd name="connsiteX0" fmla="*/ 205095 w 955549"/>
                  <a:gd name="connsiteY0" fmla="*/ 478537 h 664635"/>
                  <a:gd name="connsiteX1" fmla="*/ 446317 w 955549"/>
                  <a:gd name="connsiteY1" fmla="*/ 341097 h 664635"/>
                  <a:gd name="connsiteX2" fmla="*/ 527862 w 955549"/>
                  <a:gd name="connsiteY2" fmla="*/ 607765 h 664635"/>
                  <a:gd name="connsiteX3" fmla="*/ 44809 w 955549"/>
                  <a:gd name="connsiteY3" fmla="*/ 450488 h 664635"/>
                  <a:gd name="connsiteX4" fmla="*/ 261852 w 955549"/>
                  <a:gd name="connsiteY4" fmla="*/ 1703 h 664635"/>
                  <a:gd name="connsiteX5" fmla="*/ 513888 w 955549"/>
                  <a:gd name="connsiteY5" fmla="*/ 245577 h 664635"/>
                  <a:gd name="connsiteX6" fmla="*/ 805041 w 955549"/>
                  <a:gd name="connsiteY6" fmla="*/ 145056 h 664635"/>
                  <a:gd name="connsiteX7" fmla="*/ 954005 w 955549"/>
                  <a:gd name="connsiteY7" fmla="*/ 405609 h 664635"/>
                  <a:gd name="connsiteX0" fmla="*/ 205095 w 955549"/>
                  <a:gd name="connsiteY0" fmla="*/ 478537 h 664635"/>
                  <a:gd name="connsiteX1" fmla="*/ 446317 w 955549"/>
                  <a:gd name="connsiteY1" fmla="*/ 341097 h 664635"/>
                  <a:gd name="connsiteX2" fmla="*/ 527862 w 955549"/>
                  <a:gd name="connsiteY2" fmla="*/ 607765 h 664635"/>
                  <a:gd name="connsiteX3" fmla="*/ 44809 w 955549"/>
                  <a:gd name="connsiteY3" fmla="*/ 450488 h 664635"/>
                  <a:gd name="connsiteX4" fmla="*/ 261852 w 955549"/>
                  <a:gd name="connsiteY4" fmla="*/ 1703 h 664635"/>
                  <a:gd name="connsiteX5" fmla="*/ 513888 w 955549"/>
                  <a:gd name="connsiteY5" fmla="*/ 245577 h 664635"/>
                  <a:gd name="connsiteX6" fmla="*/ 805041 w 955549"/>
                  <a:gd name="connsiteY6" fmla="*/ 145056 h 664635"/>
                  <a:gd name="connsiteX7" fmla="*/ 954005 w 955549"/>
                  <a:gd name="connsiteY7" fmla="*/ 405609 h 664635"/>
                  <a:gd name="connsiteX0" fmla="*/ 205095 w 955549"/>
                  <a:gd name="connsiteY0" fmla="*/ 478537 h 664635"/>
                  <a:gd name="connsiteX1" fmla="*/ 402249 w 955549"/>
                  <a:gd name="connsiteY1" fmla="*/ 352114 h 664635"/>
                  <a:gd name="connsiteX2" fmla="*/ 527862 w 955549"/>
                  <a:gd name="connsiteY2" fmla="*/ 607765 h 664635"/>
                  <a:gd name="connsiteX3" fmla="*/ 44809 w 955549"/>
                  <a:gd name="connsiteY3" fmla="*/ 450488 h 664635"/>
                  <a:gd name="connsiteX4" fmla="*/ 261852 w 955549"/>
                  <a:gd name="connsiteY4" fmla="*/ 1703 h 664635"/>
                  <a:gd name="connsiteX5" fmla="*/ 513888 w 955549"/>
                  <a:gd name="connsiteY5" fmla="*/ 245577 h 664635"/>
                  <a:gd name="connsiteX6" fmla="*/ 805041 w 955549"/>
                  <a:gd name="connsiteY6" fmla="*/ 145056 h 664635"/>
                  <a:gd name="connsiteX7" fmla="*/ 954005 w 955549"/>
                  <a:gd name="connsiteY7" fmla="*/ 405609 h 664635"/>
                  <a:gd name="connsiteX0" fmla="*/ 205095 w 955549"/>
                  <a:gd name="connsiteY0" fmla="*/ 478537 h 664635"/>
                  <a:gd name="connsiteX1" fmla="*/ 402249 w 955549"/>
                  <a:gd name="connsiteY1" fmla="*/ 352114 h 664635"/>
                  <a:gd name="connsiteX2" fmla="*/ 527862 w 955549"/>
                  <a:gd name="connsiteY2" fmla="*/ 607765 h 664635"/>
                  <a:gd name="connsiteX3" fmla="*/ 44809 w 955549"/>
                  <a:gd name="connsiteY3" fmla="*/ 450488 h 664635"/>
                  <a:gd name="connsiteX4" fmla="*/ 261852 w 955549"/>
                  <a:gd name="connsiteY4" fmla="*/ 1703 h 664635"/>
                  <a:gd name="connsiteX5" fmla="*/ 513888 w 955549"/>
                  <a:gd name="connsiteY5" fmla="*/ 245577 h 664635"/>
                  <a:gd name="connsiteX6" fmla="*/ 805041 w 955549"/>
                  <a:gd name="connsiteY6" fmla="*/ 145056 h 664635"/>
                  <a:gd name="connsiteX7" fmla="*/ 954005 w 955549"/>
                  <a:gd name="connsiteY7" fmla="*/ 405609 h 664635"/>
                  <a:gd name="connsiteX0" fmla="*/ 205095 w 955549"/>
                  <a:gd name="connsiteY0" fmla="*/ 478537 h 664635"/>
                  <a:gd name="connsiteX1" fmla="*/ 402249 w 955549"/>
                  <a:gd name="connsiteY1" fmla="*/ 352114 h 664635"/>
                  <a:gd name="connsiteX2" fmla="*/ 527862 w 955549"/>
                  <a:gd name="connsiteY2" fmla="*/ 607765 h 664635"/>
                  <a:gd name="connsiteX3" fmla="*/ 44809 w 955549"/>
                  <a:gd name="connsiteY3" fmla="*/ 450488 h 664635"/>
                  <a:gd name="connsiteX4" fmla="*/ 261852 w 955549"/>
                  <a:gd name="connsiteY4" fmla="*/ 1703 h 664635"/>
                  <a:gd name="connsiteX5" fmla="*/ 513888 w 955549"/>
                  <a:gd name="connsiteY5" fmla="*/ 245577 h 664635"/>
                  <a:gd name="connsiteX6" fmla="*/ 805041 w 955549"/>
                  <a:gd name="connsiteY6" fmla="*/ 145056 h 664635"/>
                  <a:gd name="connsiteX7" fmla="*/ 954005 w 955549"/>
                  <a:gd name="connsiteY7" fmla="*/ 405609 h 664635"/>
                  <a:gd name="connsiteX0" fmla="*/ 205095 w 955549"/>
                  <a:gd name="connsiteY0" fmla="*/ 511587 h 664635"/>
                  <a:gd name="connsiteX1" fmla="*/ 402249 w 955549"/>
                  <a:gd name="connsiteY1" fmla="*/ 352114 h 664635"/>
                  <a:gd name="connsiteX2" fmla="*/ 527862 w 955549"/>
                  <a:gd name="connsiteY2" fmla="*/ 607765 h 664635"/>
                  <a:gd name="connsiteX3" fmla="*/ 44809 w 955549"/>
                  <a:gd name="connsiteY3" fmla="*/ 450488 h 664635"/>
                  <a:gd name="connsiteX4" fmla="*/ 261852 w 955549"/>
                  <a:gd name="connsiteY4" fmla="*/ 1703 h 664635"/>
                  <a:gd name="connsiteX5" fmla="*/ 513888 w 955549"/>
                  <a:gd name="connsiteY5" fmla="*/ 245577 h 664635"/>
                  <a:gd name="connsiteX6" fmla="*/ 805041 w 955549"/>
                  <a:gd name="connsiteY6" fmla="*/ 145056 h 664635"/>
                  <a:gd name="connsiteX7" fmla="*/ 954005 w 955549"/>
                  <a:gd name="connsiteY7" fmla="*/ 405609 h 664635"/>
                  <a:gd name="connsiteX0" fmla="*/ 205095 w 955549"/>
                  <a:gd name="connsiteY0" fmla="*/ 511587 h 664635"/>
                  <a:gd name="connsiteX1" fmla="*/ 402249 w 955549"/>
                  <a:gd name="connsiteY1" fmla="*/ 352114 h 664635"/>
                  <a:gd name="connsiteX2" fmla="*/ 527862 w 955549"/>
                  <a:gd name="connsiteY2" fmla="*/ 607765 h 664635"/>
                  <a:gd name="connsiteX3" fmla="*/ 44809 w 955549"/>
                  <a:gd name="connsiteY3" fmla="*/ 450488 h 664635"/>
                  <a:gd name="connsiteX4" fmla="*/ 261852 w 955549"/>
                  <a:gd name="connsiteY4" fmla="*/ 1703 h 664635"/>
                  <a:gd name="connsiteX5" fmla="*/ 513888 w 955549"/>
                  <a:gd name="connsiteY5" fmla="*/ 245577 h 664635"/>
                  <a:gd name="connsiteX6" fmla="*/ 805041 w 955549"/>
                  <a:gd name="connsiteY6" fmla="*/ 145056 h 664635"/>
                  <a:gd name="connsiteX7" fmla="*/ 954005 w 955549"/>
                  <a:gd name="connsiteY7" fmla="*/ 405609 h 664635"/>
                  <a:gd name="connsiteX0" fmla="*/ 205095 w 955549"/>
                  <a:gd name="connsiteY0" fmla="*/ 511587 h 664635"/>
                  <a:gd name="connsiteX1" fmla="*/ 396740 w 955549"/>
                  <a:gd name="connsiteY1" fmla="*/ 327327 h 664635"/>
                  <a:gd name="connsiteX2" fmla="*/ 527862 w 955549"/>
                  <a:gd name="connsiteY2" fmla="*/ 607765 h 664635"/>
                  <a:gd name="connsiteX3" fmla="*/ 44809 w 955549"/>
                  <a:gd name="connsiteY3" fmla="*/ 450488 h 664635"/>
                  <a:gd name="connsiteX4" fmla="*/ 261852 w 955549"/>
                  <a:gd name="connsiteY4" fmla="*/ 1703 h 664635"/>
                  <a:gd name="connsiteX5" fmla="*/ 513888 w 955549"/>
                  <a:gd name="connsiteY5" fmla="*/ 245577 h 664635"/>
                  <a:gd name="connsiteX6" fmla="*/ 805041 w 955549"/>
                  <a:gd name="connsiteY6" fmla="*/ 145056 h 664635"/>
                  <a:gd name="connsiteX7" fmla="*/ 954005 w 955549"/>
                  <a:gd name="connsiteY7" fmla="*/ 405609 h 664635"/>
                  <a:gd name="connsiteX0" fmla="*/ 205095 w 955549"/>
                  <a:gd name="connsiteY0" fmla="*/ 511587 h 664635"/>
                  <a:gd name="connsiteX1" fmla="*/ 396740 w 955549"/>
                  <a:gd name="connsiteY1" fmla="*/ 327327 h 664635"/>
                  <a:gd name="connsiteX2" fmla="*/ 527862 w 955549"/>
                  <a:gd name="connsiteY2" fmla="*/ 607765 h 664635"/>
                  <a:gd name="connsiteX3" fmla="*/ 44809 w 955549"/>
                  <a:gd name="connsiteY3" fmla="*/ 450488 h 664635"/>
                  <a:gd name="connsiteX4" fmla="*/ 261852 w 955549"/>
                  <a:gd name="connsiteY4" fmla="*/ 1703 h 664635"/>
                  <a:gd name="connsiteX5" fmla="*/ 513888 w 955549"/>
                  <a:gd name="connsiteY5" fmla="*/ 245577 h 664635"/>
                  <a:gd name="connsiteX6" fmla="*/ 805041 w 955549"/>
                  <a:gd name="connsiteY6" fmla="*/ 145056 h 664635"/>
                  <a:gd name="connsiteX7" fmla="*/ 954005 w 955549"/>
                  <a:gd name="connsiteY7" fmla="*/ 405609 h 664635"/>
                  <a:gd name="connsiteX0" fmla="*/ 221620 w 955549"/>
                  <a:gd name="connsiteY0" fmla="*/ 500570 h 664635"/>
                  <a:gd name="connsiteX1" fmla="*/ 396740 w 955549"/>
                  <a:gd name="connsiteY1" fmla="*/ 327327 h 664635"/>
                  <a:gd name="connsiteX2" fmla="*/ 527862 w 955549"/>
                  <a:gd name="connsiteY2" fmla="*/ 607765 h 664635"/>
                  <a:gd name="connsiteX3" fmla="*/ 44809 w 955549"/>
                  <a:gd name="connsiteY3" fmla="*/ 450488 h 664635"/>
                  <a:gd name="connsiteX4" fmla="*/ 261852 w 955549"/>
                  <a:gd name="connsiteY4" fmla="*/ 1703 h 664635"/>
                  <a:gd name="connsiteX5" fmla="*/ 513888 w 955549"/>
                  <a:gd name="connsiteY5" fmla="*/ 245577 h 664635"/>
                  <a:gd name="connsiteX6" fmla="*/ 805041 w 955549"/>
                  <a:gd name="connsiteY6" fmla="*/ 145056 h 664635"/>
                  <a:gd name="connsiteX7" fmla="*/ 954005 w 955549"/>
                  <a:gd name="connsiteY7" fmla="*/ 405609 h 664635"/>
                  <a:gd name="connsiteX0" fmla="*/ 221620 w 955549"/>
                  <a:gd name="connsiteY0" fmla="*/ 500570 h 664635"/>
                  <a:gd name="connsiteX1" fmla="*/ 396740 w 955549"/>
                  <a:gd name="connsiteY1" fmla="*/ 327327 h 664635"/>
                  <a:gd name="connsiteX2" fmla="*/ 527862 w 955549"/>
                  <a:gd name="connsiteY2" fmla="*/ 607765 h 664635"/>
                  <a:gd name="connsiteX3" fmla="*/ 44809 w 955549"/>
                  <a:gd name="connsiteY3" fmla="*/ 450488 h 664635"/>
                  <a:gd name="connsiteX4" fmla="*/ 261852 w 955549"/>
                  <a:gd name="connsiteY4" fmla="*/ 1703 h 664635"/>
                  <a:gd name="connsiteX5" fmla="*/ 513888 w 955549"/>
                  <a:gd name="connsiteY5" fmla="*/ 245577 h 664635"/>
                  <a:gd name="connsiteX6" fmla="*/ 805041 w 955549"/>
                  <a:gd name="connsiteY6" fmla="*/ 145056 h 664635"/>
                  <a:gd name="connsiteX7" fmla="*/ 954005 w 955549"/>
                  <a:gd name="connsiteY7" fmla="*/ 405609 h 664635"/>
                  <a:gd name="connsiteX0" fmla="*/ 221620 w 955549"/>
                  <a:gd name="connsiteY0" fmla="*/ 500570 h 664635"/>
                  <a:gd name="connsiteX1" fmla="*/ 396740 w 955549"/>
                  <a:gd name="connsiteY1" fmla="*/ 327327 h 664635"/>
                  <a:gd name="connsiteX2" fmla="*/ 527862 w 955549"/>
                  <a:gd name="connsiteY2" fmla="*/ 607765 h 664635"/>
                  <a:gd name="connsiteX3" fmla="*/ 44809 w 955549"/>
                  <a:gd name="connsiteY3" fmla="*/ 450488 h 664635"/>
                  <a:gd name="connsiteX4" fmla="*/ 261852 w 955549"/>
                  <a:gd name="connsiteY4" fmla="*/ 1703 h 664635"/>
                  <a:gd name="connsiteX5" fmla="*/ 513888 w 955549"/>
                  <a:gd name="connsiteY5" fmla="*/ 245577 h 664635"/>
                  <a:gd name="connsiteX6" fmla="*/ 805041 w 955549"/>
                  <a:gd name="connsiteY6" fmla="*/ 145056 h 664635"/>
                  <a:gd name="connsiteX7" fmla="*/ 954005 w 955549"/>
                  <a:gd name="connsiteY7" fmla="*/ 405609 h 664635"/>
                  <a:gd name="connsiteX0" fmla="*/ 221620 w 955549"/>
                  <a:gd name="connsiteY0" fmla="*/ 500570 h 666793"/>
                  <a:gd name="connsiteX1" fmla="*/ 396740 w 955549"/>
                  <a:gd name="connsiteY1" fmla="*/ 327327 h 666793"/>
                  <a:gd name="connsiteX2" fmla="*/ 478286 w 955549"/>
                  <a:gd name="connsiteY2" fmla="*/ 610520 h 666793"/>
                  <a:gd name="connsiteX3" fmla="*/ 44809 w 955549"/>
                  <a:gd name="connsiteY3" fmla="*/ 450488 h 666793"/>
                  <a:gd name="connsiteX4" fmla="*/ 261852 w 955549"/>
                  <a:gd name="connsiteY4" fmla="*/ 1703 h 666793"/>
                  <a:gd name="connsiteX5" fmla="*/ 513888 w 955549"/>
                  <a:gd name="connsiteY5" fmla="*/ 245577 h 666793"/>
                  <a:gd name="connsiteX6" fmla="*/ 805041 w 955549"/>
                  <a:gd name="connsiteY6" fmla="*/ 145056 h 666793"/>
                  <a:gd name="connsiteX7" fmla="*/ 954005 w 955549"/>
                  <a:gd name="connsiteY7" fmla="*/ 405609 h 666793"/>
                  <a:gd name="connsiteX0" fmla="*/ 221620 w 955549"/>
                  <a:gd name="connsiteY0" fmla="*/ 500570 h 666793"/>
                  <a:gd name="connsiteX1" fmla="*/ 396740 w 955549"/>
                  <a:gd name="connsiteY1" fmla="*/ 327327 h 666793"/>
                  <a:gd name="connsiteX2" fmla="*/ 478286 w 955549"/>
                  <a:gd name="connsiteY2" fmla="*/ 610520 h 666793"/>
                  <a:gd name="connsiteX3" fmla="*/ 44809 w 955549"/>
                  <a:gd name="connsiteY3" fmla="*/ 450488 h 666793"/>
                  <a:gd name="connsiteX4" fmla="*/ 261852 w 955549"/>
                  <a:gd name="connsiteY4" fmla="*/ 1703 h 666793"/>
                  <a:gd name="connsiteX5" fmla="*/ 513888 w 955549"/>
                  <a:gd name="connsiteY5" fmla="*/ 245577 h 666793"/>
                  <a:gd name="connsiteX6" fmla="*/ 805041 w 955549"/>
                  <a:gd name="connsiteY6" fmla="*/ 145056 h 666793"/>
                  <a:gd name="connsiteX7" fmla="*/ 954005 w 955549"/>
                  <a:gd name="connsiteY7" fmla="*/ 405609 h 666793"/>
                  <a:gd name="connsiteX0" fmla="*/ 228696 w 962625"/>
                  <a:gd name="connsiteY0" fmla="*/ 500570 h 673975"/>
                  <a:gd name="connsiteX1" fmla="*/ 403816 w 962625"/>
                  <a:gd name="connsiteY1" fmla="*/ 327327 h 673975"/>
                  <a:gd name="connsiteX2" fmla="*/ 485362 w 962625"/>
                  <a:gd name="connsiteY2" fmla="*/ 610520 h 673975"/>
                  <a:gd name="connsiteX3" fmla="*/ 43623 w 962625"/>
                  <a:gd name="connsiteY3" fmla="*/ 480784 h 673975"/>
                  <a:gd name="connsiteX4" fmla="*/ 268928 w 962625"/>
                  <a:gd name="connsiteY4" fmla="*/ 1703 h 673975"/>
                  <a:gd name="connsiteX5" fmla="*/ 520964 w 962625"/>
                  <a:gd name="connsiteY5" fmla="*/ 245577 h 673975"/>
                  <a:gd name="connsiteX6" fmla="*/ 812117 w 962625"/>
                  <a:gd name="connsiteY6" fmla="*/ 145056 h 673975"/>
                  <a:gd name="connsiteX7" fmla="*/ 961081 w 962625"/>
                  <a:gd name="connsiteY7" fmla="*/ 405609 h 673975"/>
                  <a:gd name="connsiteX0" fmla="*/ 238218 w 972147"/>
                  <a:gd name="connsiteY0" fmla="*/ 500570 h 681004"/>
                  <a:gd name="connsiteX1" fmla="*/ 413338 w 972147"/>
                  <a:gd name="connsiteY1" fmla="*/ 327327 h 681004"/>
                  <a:gd name="connsiteX2" fmla="*/ 494884 w 972147"/>
                  <a:gd name="connsiteY2" fmla="*/ 610520 h 681004"/>
                  <a:gd name="connsiteX3" fmla="*/ 42128 w 972147"/>
                  <a:gd name="connsiteY3" fmla="*/ 505572 h 681004"/>
                  <a:gd name="connsiteX4" fmla="*/ 278450 w 972147"/>
                  <a:gd name="connsiteY4" fmla="*/ 1703 h 681004"/>
                  <a:gd name="connsiteX5" fmla="*/ 530486 w 972147"/>
                  <a:gd name="connsiteY5" fmla="*/ 245577 h 681004"/>
                  <a:gd name="connsiteX6" fmla="*/ 821639 w 972147"/>
                  <a:gd name="connsiteY6" fmla="*/ 145056 h 681004"/>
                  <a:gd name="connsiteX7" fmla="*/ 970603 w 972147"/>
                  <a:gd name="connsiteY7" fmla="*/ 405609 h 681004"/>
                  <a:gd name="connsiteX0" fmla="*/ 238218 w 972147"/>
                  <a:gd name="connsiteY0" fmla="*/ 500570 h 684851"/>
                  <a:gd name="connsiteX1" fmla="*/ 413338 w 972147"/>
                  <a:gd name="connsiteY1" fmla="*/ 327327 h 684851"/>
                  <a:gd name="connsiteX2" fmla="*/ 483867 w 972147"/>
                  <a:gd name="connsiteY2" fmla="*/ 616028 h 684851"/>
                  <a:gd name="connsiteX3" fmla="*/ 42128 w 972147"/>
                  <a:gd name="connsiteY3" fmla="*/ 505572 h 684851"/>
                  <a:gd name="connsiteX4" fmla="*/ 278450 w 972147"/>
                  <a:gd name="connsiteY4" fmla="*/ 1703 h 684851"/>
                  <a:gd name="connsiteX5" fmla="*/ 530486 w 972147"/>
                  <a:gd name="connsiteY5" fmla="*/ 245577 h 684851"/>
                  <a:gd name="connsiteX6" fmla="*/ 821639 w 972147"/>
                  <a:gd name="connsiteY6" fmla="*/ 145056 h 684851"/>
                  <a:gd name="connsiteX7" fmla="*/ 970603 w 972147"/>
                  <a:gd name="connsiteY7" fmla="*/ 405609 h 684851"/>
                  <a:gd name="connsiteX0" fmla="*/ 238218 w 972147"/>
                  <a:gd name="connsiteY0" fmla="*/ 500570 h 678763"/>
                  <a:gd name="connsiteX1" fmla="*/ 413338 w 972147"/>
                  <a:gd name="connsiteY1" fmla="*/ 327327 h 678763"/>
                  <a:gd name="connsiteX2" fmla="*/ 483867 w 972147"/>
                  <a:gd name="connsiteY2" fmla="*/ 616028 h 678763"/>
                  <a:gd name="connsiteX3" fmla="*/ 42128 w 972147"/>
                  <a:gd name="connsiteY3" fmla="*/ 505572 h 678763"/>
                  <a:gd name="connsiteX4" fmla="*/ 278450 w 972147"/>
                  <a:gd name="connsiteY4" fmla="*/ 1703 h 678763"/>
                  <a:gd name="connsiteX5" fmla="*/ 530486 w 972147"/>
                  <a:gd name="connsiteY5" fmla="*/ 245577 h 678763"/>
                  <a:gd name="connsiteX6" fmla="*/ 821639 w 972147"/>
                  <a:gd name="connsiteY6" fmla="*/ 145056 h 678763"/>
                  <a:gd name="connsiteX7" fmla="*/ 970603 w 972147"/>
                  <a:gd name="connsiteY7" fmla="*/ 405609 h 678763"/>
                  <a:gd name="connsiteX0" fmla="*/ 238218 w 972147"/>
                  <a:gd name="connsiteY0" fmla="*/ 501130 h 679323"/>
                  <a:gd name="connsiteX1" fmla="*/ 413338 w 972147"/>
                  <a:gd name="connsiteY1" fmla="*/ 327887 h 679323"/>
                  <a:gd name="connsiteX2" fmla="*/ 483867 w 972147"/>
                  <a:gd name="connsiteY2" fmla="*/ 616588 h 679323"/>
                  <a:gd name="connsiteX3" fmla="*/ 42128 w 972147"/>
                  <a:gd name="connsiteY3" fmla="*/ 506132 h 679323"/>
                  <a:gd name="connsiteX4" fmla="*/ 278450 w 972147"/>
                  <a:gd name="connsiteY4" fmla="*/ 2263 h 679323"/>
                  <a:gd name="connsiteX5" fmla="*/ 535994 w 972147"/>
                  <a:gd name="connsiteY5" fmla="*/ 210332 h 679323"/>
                  <a:gd name="connsiteX6" fmla="*/ 821639 w 972147"/>
                  <a:gd name="connsiteY6" fmla="*/ 145616 h 679323"/>
                  <a:gd name="connsiteX7" fmla="*/ 970603 w 972147"/>
                  <a:gd name="connsiteY7" fmla="*/ 406169 h 679323"/>
                  <a:gd name="connsiteX0" fmla="*/ 238218 w 972147"/>
                  <a:gd name="connsiteY0" fmla="*/ 501130 h 679323"/>
                  <a:gd name="connsiteX1" fmla="*/ 413338 w 972147"/>
                  <a:gd name="connsiteY1" fmla="*/ 327887 h 679323"/>
                  <a:gd name="connsiteX2" fmla="*/ 483867 w 972147"/>
                  <a:gd name="connsiteY2" fmla="*/ 616588 h 679323"/>
                  <a:gd name="connsiteX3" fmla="*/ 42128 w 972147"/>
                  <a:gd name="connsiteY3" fmla="*/ 506132 h 679323"/>
                  <a:gd name="connsiteX4" fmla="*/ 278450 w 972147"/>
                  <a:gd name="connsiteY4" fmla="*/ 2263 h 679323"/>
                  <a:gd name="connsiteX5" fmla="*/ 535994 w 972147"/>
                  <a:gd name="connsiteY5" fmla="*/ 210332 h 679323"/>
                  <a:gd name="connsiteX6" fmla="*/ 821639 w 972147"/>
                  <a:gd name="connsiteY6" fmla="*/ 145616 h 679323"/>
                  <a:gd name="connsiteX7" fmla="*/ 970603 w 972147"/>
                  <a:gd name="connsiteY7" fmla="*/ 406169 h 679323"/>
                  <a:gd name="connsiteX0" fmla="*/ 238218 w 972147"/>
                  <a:gd name="connsiteY0" fmla="*/ 501584 h 679777"/>
                  <a:gd name="connsiteX1" fmla="*/ 413338 w 972147"/>
                  <a:gd name="connsiteY1" fmla="*/ 328341 h 679777"/>
                  <a:gd name="connsiteX2" fmla="*/ 483867 w 972147"/>
                  <a:gd name="connsiteY2" fmla="*/ 617042 h 679777"/>
                  <a:gd name="connsiteX3" fmla="*/ 42128 w 972147"/>
                  <a:gd name="connsiteY3" fmla="*/ 506586 h 679777"/>
                  <a:gd name="connsiteX4" fmla="*/ 278450 w 972147"/>
                  <a:gd name="connsiteY4" fmla="*/ 2717 h 679777"/>
                  <a:gd name="connsiteX5" fmla="*/ 535994 w 972147"/>
                  <a:gd name="connsiteY5" fmla="*/ 210786 h 679777"/>
                  <a:gd name="connsiteX6" fmla="*/ 821639 w 972147"/>
                  <a:gd name="connsiteY6" fmla="*/ 146070 h 679777"/>
                  <a:gd name="connsiteX7" fmla="*/ 970603 w 972147"/>
                  <a:gd name="connsiteY7" fmla="*/ 406623 h 679777"/>
                  <a:gd name="connsiteX0" fmla="*/ 238218 w 972147"/>
                  <a:gd name="connsiteY0" fmla="*/ 501584 h 679777"/>
                  <a:gd name="connsiteX1" fmla="*/ 413338 w 972147"/>
                  <a:gd name="connsiteY1" fmla="*/ 328341 h 679777"/>
                  <a:gd name="connsiteX2" fmla="*/ 483867 w 972147"/>
                  <a:gd name="connsiteY2" fmla="*/ 617042 h 679777"/>
                  <a:gd name="connsiteX3" fmla="*/ 42128 w 972147"/>
                  <a:gd name="connsiteY3" fmla="*/ 506586 h 679777"/>
                  <a:gd name="connsiteX4" fmla="*/ 278450 w 972147"/>
                  <a:gd name="connsiteY4" fmla="*/ 2717 h 679777"/>
                  <a:gd name="connsiteX5" fmla="*/ 535994 w 972147"/>
                  <a:gd name="connsiteY5" fmla="*/ 210786 h 679777"/>
                  <a:gd name="connsiteX6" fmla="*/ 821639 w 972147"/>
                  <a:gd name="connsiteY6" fmla="*/ 146070 h 679777"/>
                  <a:gd name="connsiteX7" fmla="*/ 970603 w 972147"/>
                  <a:gd name="connsiteY7" fmla="*/ 406623 h 679777"/>
                  <a:gd name="connsiteX0" fmla="*/ 238218 w 972147"/>
                  <a:gd name="connsiteY0" fmla="*/ 501584 h 679777"/>
                  <a:gd name="connsiteX1" fmla="*/ 413338 w 972147"/>
                  <a:gd name="connsiteY1" fmla="*/ 328341 h 679777"/>
                  <a:gd name="connsiteX2" fmla="*/ 483867 w 972147"/>
                  <a:gd name="connsiteY2" fmla="*/ 617042 h 679777"/>
                  <a:gd name="connsiteX3" fmla="*/ 42128 w 972147"/>
                  <a:gd name="connsiteY3" fmla="*/ 506586 h 679777"/>
                  <a:gd name="connsiteX4" fmla="*/ 278450 w 972147"/>
                  <a:gd name="connsiteY4" fmla="*/ 2717 h 679777"/>
                  <a:gd name="connsiteX5" fmla="*/ 535994 w 972147"/>
                  <a:gd name="connsiteY5" fmla="*/ 210786 h 679777"/>
                  <a:gd name="connsiteX6" fmla="*/ 821639 w 972147"/>
                  <a:gd name="connsiteY6" fmla="*/ 146070 h 679777"/>
                  <a:gd name="connsiteX7" fmla="*/ 970603 w 972147"/>
                  <a:gd name="connsiteY7" fmla="*/ 406623 h 679777"/>
                  <a:gd name="connsiteX0" fmla="*/ 238218 w 972147"/>
                  <a:gd name="connsiteY0" fmla="*/ 502590 h 680783"/>
                  <a:gd name="connsiteX1" fmla="*/ 413338 w 972147"/>
                  <a:gd name="connsiteY1" fmla="*/ 329347 h 680783"/>
                  <a:gd name="connsiteX2" fmla="*/ 483867 w 972147"/>
                  <a:gd name="connsiteY2" fmla="*/ 618048 h 680783"/>
                  <a:gd name="connsiteX3" fmla="*/ 42128 w 972147"/>
                  <a:gd name="connsiteY3" fmla="*/ 507592 h 680783"/>
                  <a:gd name="connsiteX4" fmla="*/ 278450 w 972147"/>
                  <a:gd name="connsiteY4" fmla="*/ 3723 h 680783"/>
                  <a:gd name="connsiteX5" fmla="*/ 535994 w 972147"/>
                  <a:gd name="connsiteY5" fmla="*/ 211792 h 680783"/>
                  <a:gd name="connsiteX6" fmla="*/ 821639 w 972147"/>
                  <a:gd name="connsiteY6" fmla="*/ 147076 h 680783"/>
                  <a:gd name="connsiteX7" fmla="*/ 970603 w 972147"/>
                  <a:gd name="connsiteY7" fmla="*/ 407629 h 680783"/>
                  <a:gd name="connsiteX0" fmla="*/ 238218 w 972381"/>
                  <a:gd name="connsiteY0" fmla="*/ 502590 h 680783"/>
                  <a:gd name="connsiteX1" fmla="*/ 413338 w 972381"/>
                  <a:gd name="connsiteY1" fmla="*/ 329347 h 680783"/>
                  <a:gd name="connsiteX2" fmla="*/ 483867 w 972381"/>
                  <a:gd name="connsiteY2" fmla="*/ 618048 h 680783"/>
                  <a:gd name="connsiteX3" fmla="*/ 42128 w 972381"/>
                  <a:gd name="connsiteY3" fmla="*/ 507592 h 680783"/>
                  <a:gd name="connsiteX4" fmla="*/ 278450 w 972381"/>
                  <a:gd name="connsiteY4" fmla="*/ 3723 h 680783"/>
                  <a:gd name="connsiteX5" fmla="*/ 535994 w 972381"/>
                  <a:gd name="connsiteY5" fmla="*/ 211792 h 680783"/>
                  <a:gd name="connsiteX6" fmla="*/ 829902 w 972381"/>
                  <a:gd name="connsiteY6" fmla="*/ 119534 h 680783"/>
                  <a:gd name="connsiteX7" fmla="*/ 970603 w 972381"/>
                  <a:gd name="connsiteY7" fmla="*/ 407629 h 680783"/>
                  <a:gd name="connsiteX0" fmla="*/ 238218 w 972381"/>
                  <a:gd name="connsiteY0" fmla="*/ 502590 h 680783"/>
                  <a:gd name="connsiteX1" fmla="*/ 413338 w 972381"/>
                  <a:gd name="connsiteY1" fmla="*/ 329347 h 680783"/>
                  <a:gd name="connsiteX2" fmla="*/ 483867 w 972381"/>
                  <a:gd name="connsiteY2" fmla="*/ 618048 h 680783"/>
                  <a:gd name="connsiteX3" fmla="*/ 42128 w 972381"/>
                  <a:gd name="connsiteY3" fmla="*/ 507592 h 680783"/>
                  <a:gd name="connsiteX4" fmla="*/ 278450 w 972381"/>
                  <a:gd name="connsiteY4" fmla="*/ 3723 h 680783"/>
                  <a:gd name="connsiteX5" fmla="*/ 535994 w 972381"/>
                  <a:gd name="connsiteY5" fmla="*/ 211792 h 680783"/>
                  <a:gd name="connsiteX6" fmla="*/ 829902 w 972381"/>
                  <a:gd name="connsiteY6" fmla="*/ 119534 h 680783"/>
                  <a:gd name="connsiteX7" fmla="*/ 970603 w 972381"/>
                  <a:gd name="connsiteY7" fmla="*/ 407629 h 680783"/>
                  <a:gd name="connsiteX0" fmla="*/ 238218 w 973905"/>
                  <a:gd name="connsiteY0" fmla="*/ 502590 h 680783"/>
                  <a:gd name="connsiteX1" fmla="*/ 413338 w 973905"/>
                  <a:gd name="connsiteY1" fmla="*/ 329347 h 680783"/>
                  <a:gd name="connsiteX2" fmla="*/ 483867 w 973905"/>
                  <a:gd name="connsiteY2" fmla="*/ 618048 h 680783"/>
                  <a:gd name="connsiteX3" fmla="*/ 42128 w 973905"/>
                  <a:gd name="connsiteY3" fmla="*/ 507592 h 680783"/>
                  <a:gd name="connsiteX4" fmla="*/ 278450 w 973905"/>
                  <a:gd name="connsiteY4" fmla="*/ 3723 h 680783"/>
                  <a:gd name="connsiteX5" fmla="*/ 535994 w 973905"/>
                  <a:gd name="connsiteY5" fmla="*/ 211792 h 680783"/>
                  <a:gd name="connsiteX6" fmla="*/ 857444 w 973905"/>
                  <a:gd name="connsiteY6" fmla="*/ 144322 h 680783"/>
                  <a:gd name="connsiteX7" fmla="*/ 970603 w 973905"/>
                  <a:gd name="connsiteY7" fmla="*/ 407629 h 680783"/>
                  <a:gd name="connsiteX0" fmla="*/ 238218 w 973905"/>
                  <a:gd name="connsiteY0" fmla="*/ 502590 h 680783"/>
                  <a:gd name="connsiteX1" fmla="*/ 413338 w 973905"/>
                  <a:gd name="connsiteY1" fmla="*/ 329347 h 680783"/>
                  <a:gd name="connsiteX2" fmla="*/ 483867 w 973905"/>
                  <a:gd name="connsiteY2" fmla="*/ 618048 h 680783"/>
                  <a:gd name="connsiteX3" fmla="*/ 42128 w 973905"/>
                  <a:gd name="connsiteY3" fmla="*/ 507592 h 680783"/>
                  <a:gd name="connsiteX4" fmla="*/ 278450 w 973905"/>
                  <a:gd name="connsiteY4" fmla="*/ 3723 h 680783"/>
                  <a:gd name="connsiteX5" fmla="*/ 535994 w 973905"/>
                  <a:gd name="connsiteY5" fmla="*/ 211792 h 680783"/>
                  <a:gd name="connsiteX6" fmla="*/ 857444 w 973905"/>
                  <a:gd name="connsiteY6" fmla="*/ 144322 h 680783"/>
                  <a:gd name="connsiteX7" fmla="*/ 970603 w 973905"/>
                  <a:gd name="connsiteY7" fmla="*/ 407629 h 680783"/>
                  <a:gd name="connsiteX0" fmla="*/ 238218 w 975028"/>
                  <a:gd name="connsiteY0" fmla="*/ 502590 h 680783"/>
                  <a:gd name="connsiteX1" fmla="*/ 413338 w 975028"/>
                  <a:gd name="connsiteY1" fmla="*/ 329347 h 680783"/>
                  <a:gd name="connsiteX2" fmla="*/ 483867 w 975028"/>
                  <a:gd name="connsiteY2" fmla="*/ 618048 h 680783"/>
                  <a:gd name="connsiteX3" fmla="*/ 42128 w 975028"/>
                  <a:gd name="connsiteY3" fmla="*/ 507592 h 680783"/>
                  <a:gd name="connsiteX4" fmla="*/ 278450 w 975028"/>
                  <a:gd name="connsiteY4" fmla="*/ 3723 h 680783"/>
                  <a:gd name="connsiteX5" fmla="*/ 535994 w 975028"/>
                  <a:gd name="connsiteY5" fmla="*/ 211792 h 680783"/>
                  <a:gd name="connsiteX6" fmla="*/ 857444 w 975028"/>
                  <a:gd name="connsiteY6" fmla="*/ 144322 h 680783"/>
                  <a:gd name="connsiteX7" fmla="*/ 970603 w 975028"/>
                  <a:gd name="connsiteY7" fmla="*/ 407629 h 680783"/>
                  <a:gd name="connsiteX0" fmla="*/ 238218 w 975028"/>
                  <a:gd name="connsiteY0" fmla="*/ 502590 h 680783"/>
                  <a:gd name="connsiteX1" fmla="*/ 413338 w 975028"/>
                  <a:gd name="connsiteY1" fmla="*/ 329347 h 680783"/>
                  <a:gd name="connsiteX2" fmla="*/ 483867 w 975028"/>
                  <a:gd name="connsiteY2" fmla="*/ 618048 h 680783"/>
                  <a:gd name="connsiteX3" fmla="*/ 42128 w 975028"/>
                  <a:gd name="connsiteY3" fmla="*/ 507592 h 680783"/>
                  <a:gd name="connsiteX4" fmla="*/ 278450 w 975028"/>
                  <a:gd name="connsiteY4" fmla="*/ 3723 h 680783"/>
                  <a:gd name="connsiteX5" fmla="*/ 535994 w 975028"/>
                  <a:gd name="connsiteY5" fmla="*/ 211792 h 680783"/>
                  <a:gd name="connsiteX6" fmla="*/ 857444 w 975028"/>
                  <a:gd name="connsiteY6" fmla="*/ 144322 h 680783"/>
                  <a:gd name="connsiteX7" fmla="*/ 970603 w 975028"/>
                  <a:gd name="connsiteY7" fmla="*/ 407629 h 680783"/>
                  <a:gd name="connsiteX0" fmla="*/ 238218 w 975375"/>
                  <a:gd name="connsiteY0" fmla="*/ 502590 h 680783"/>
                  <a:gd name="connsiteX1" fmla="*/ 413338 w 975375"/>
                  <a:gd name="connsiteY1" fmla="*/ 329347 h 680783"/>
                  <a:gd name="connsiteX2" fmla="*/ 483867 w 975375"/>
                  <a:gd name="connsiteY2" fmla="*/ 618048 h 680783"/>
                  <a:gd name="connsiteX3" fmla="*/ 42128 w 975375"/>
                  <a:gd name="connsiteY3" fmla="*/ 507592 h 680783"/>
                  <a:gd name="connsiteX4" fmla="*/ 278450 w 975375"/>
                  <a:gd name="connsiteY4" fmla="*/ 3723 h 680783"/>
                  <a:gd name="connsiteX5" fmla="*/ 535994 w 975375"/>
                  <a:gd name="connsiteY5" fmla="*/ 211792 h 680783"/>
                  <a:gd name="connsiteX6" fmla="*/ 857444 w 975375"/>
                  <a:gd name="connsiteY6" fmla="*/ 144322 h 680783"/>
                  <a:gd name="connsiteX7" fmla="*/ 970603 w 975375"/>
                  <a:gd name="connsiteY7" fmla="*/ 407629 h 680783"/>
                  <a:gd name="connsiteX0" fmla="*/ 238218 w 975375"/>
                  <a:gd name="connsiteY0" fmla="*/ 502590 h 680783"/>
                  <a:gd name="connsiteX1" fmla="*/ 413338 w 975375"/>
                  <a:gd name="connsiteY1" fmla="*/ 329347 h 680783"/>
                  <a:gd name="connsiteX2" fmla="*/ 483867 w 975375"/>
                  <a:gd name="connsiteY2" fmla="*/ 618048 h 680783"/>
                  <a:gd name="connsiteX3" fmla="*/ 42128 w 975375"/>
                  <a:gd name="connsiteY3" fmla="*/ 507592 h 680783"/>
                  <a:gd name="connsiteX4" fmla="*/ 278450 w 975375"/>
                  <a:gd name="connsiteY4" fmla="*/ 3723 h 680783"/>
                  <a:gd name="connsiteX5" fmla="*/ 535994 w 975375"/>
                  <a:gd name="connsiteY5" fmla="*/ 211792 h 680783"/>
                  <a:gd name="connsiteX6" fmla="*/ 857444 w 975375"/>
                  <a:gd name="connsiteY6" fmla="*/ 144322 h 680783"/>
                  <a:gd name="connsiteX7" fmla="*/ 970603 w 975375"/>
                  <a:gd name="connsiteY7" fmla="*/ 407629 h 680783"/>
                  <a:gd name="connsiteX0" fmla="*/ 238218 w 973301"/>
                  <a:gd name="connsiteY0" fmla="*/ 502590 h 680783"/>
                  <a:gd name="connsiteX1" fmla="*/ 413338 w 973301"/>
                  <a:gd name="connsiteY1" fmla="*/ 329347 h 680783"/>
                  <a:gd name="connsiteX2" fmla="*/ 483867 w 973301"/>
                  <a:gd name="connsiteY2" fmla="*/ 618048 h 680783"/>
                  <a:gd name="connsiteX3" fmla="*/ 42128 w 973301"/>
                  <a:gd name="connsiteY3" fmla="*/ 507592 h 680783"/>
                  <a:gd name="connsiteX4" fmla="*/ 278450 w 973301"/>
                  <a:gd name="connsiteY4" fmla="*/ 3723 h 680783"/>
                  <a:gd name="connsiteX5" fmla="*/ 535994 w 973301"/>
                  <a:gd name="connsiteY5" fmla="*/ 211792 h 680783"/>
                  <a:gd name="connsiteX6" fmla="*/ 857444 w 973301"/>
                  <a:gd name="connsiteY6" fmla="*/ 144322 h 680783"/>
                  <a:gd name="connsiteX7" fmla="*/ 970603 w 973301"/>
                  <a:gd name="connsiteY7" fmla="*/ 407629 h 680783"/>
                  <a:gd name="connsiteX0" fmla="*/ 238218 w 973301"/>
                  <a:gd name="connsiteY0" fmla="*/ 502590 h 680783"/>
                  <a:gd name="connsiteX1" fmla="*/ 413338 w 973301"/>
                  <a:gd name="connsiteY1" fmla="*/ 329347 h 680783"/>
                  <a:gd name="connsiteX2" fmla="*/ 483867 w 973301"/>
                  <a:gd name="connsiteY2" fmla="*/ 618048 h 680783"/>
                  <a:gd name="connsiteX3" fmla="*/ 42128 w 973301"/>
                  <a:gd name="connsiteY3" fmla="*/ 507592 h 680783"/>
                  <a:gd name="connsiteX4" fmla="*/ 278450 w 973301"/>
                  <a:gd name="connsiteY4" fmla="*/ 3723 h 680783"/>
                  <a:gd name="connsiteX5" fmla="*/ 535994 w 973301"/>
                  <a:gd name="connsiteY5" fmla="*/ 211792 h 680783"/>
                  <a:gd name="connsiteX6" fmla="*/ 857444 w 973301"/>
                  <a:gd name="connsiteY6" fmla="*/ 144322 h 680783"/>
                  <a:gd name="connsiteX7" fmla="*/ 970603 w 973301"/>
                  <a:gd name="connsiteY7" fmla="*/ 407629 h 680783"/>
                  <a:gd name="connsiteX0" fmla="*/ 238218 w 973301"/>
                  <a:gd name="connsiteY0" fmla="*/ 502590 h 680783"/>
                  <a:gd name="connsiteX1" fmla="*/ 413338 w 973301"/>
                  <a:gd name="connsiteY1" fmla="*/ 329347 h 680783"/>
                  <a:gd name="connsiteX2" fmla="*/ 483867 w 973301"/>
                  <a:gd name="connsiteY2" fmla="*/ 618048 h 680783"/>
                  <a:gd name="connsiteX3" fmla="*/ 42128 w 973301"/>
                  <a:gd name="connsiteY3" fmla="*/ 507592 h 680783"/>
                  <a:gd name="connsiteX4" fmla="*/ 278450 w 973301"/>
                  <a:gd name="connsiteY4" fmla="*/ 3723 h 680783"/>
                  <a:gd name="connsiteX5" fmla="*/ 558028 w 973301"/>
                  <a:gd name="connsiteY5" fmla="*/ 211792 h 680783"/>
                  <a:gd name="connsiteX6" fmla="*/ 857444 w 973301"/>
                  <a:gd name="connsiteY6" fmla="*/ 144322 h 680783"/>
                  <a:gd name="connsiteX7" fmla="*/ 970603 w 973301"/>
                  <a:gd name="connsiteY7" fmla="*/ 407629 h 680783"/>
                  <a:gd name="connsiteX0" fmla="*/ 238218 w 973301"/>
                  <a:gd name="connsiteY0" fmla="*/ 503717 h 681910"/>
                  <a:gd name="connsiteX1" fmla="*/ 413338 w 973301"/>
                  <a:gd name="connsiteY1" fmla="*/ 330474 h 681910"/>
                  <a:gd name="connsiteX2" fmla="*/ 483867 w 973301"/>
                  <a:gd name="connsiteY2" fmla="*/ 619175 h 681910"/>
                  <a:gd name="connsiteX3" fmla="*/ 42128 w 973301"/>
                  <a:gd name="connsiteY3" fmla="*/ 508719 h 681910"/>
                  <a:gd name="connsiteX4" fmla="*/ 278450 w 973301"/>
                  <a:gd name="connsiteY4" fmla="*/ 4850 h 681910"/>
                  <a:gd name="connsiteX5" fmla="*/ 558028 w 973301"/>
                  <a:gd name="connsiteY5" fmla="*/ 212919 h 681910"/>
                  <a:gd name="connsiteX6" fmla="*/ 857444 w 973301"/>
                  <a:gd name="connsiteY6" fmla="*/ 145449 h 681910"/>
                  <a:gd name="connsiteX7" fmla="*/ 970603 w 973301"/>
                  <a:gd name="connsiteY7" fmla="*/ 408756 h 681910"/>
                  <a:gd name="connsiteX0" fmla="*/ 238218 w 973301"/>
                  <a:gd name="connsiteY0" fmla="*/ 503717 h 681910"/>
                  <a:gd name="connsiteX1" fmla="*/ 413338 w 973301"/>
                  <a:gd name="connsiteY1" fmla="*/ 330474 h 681910"/>
                  <a:gd name="connsiteX2" fmla="*/ 483867 w 973301"/>
                  <a:gd name="connsiteY2" fmla="*/ 619175 h 681910"/>
                  <a:gd name="connsiteX3" fmla="*/ 42128 w 973301"/>
                  <a:gd name="connsiteY3" fmla="*/ 508719 h 681910"/>
                  <a:gd name="connsiteX4" fmla="*/ 278450 w 973301"/>
                  <a:gd name="connsiteY4" fmla="*/ 4850 h 681910"/>
                  <a:gd name="connsiteX5" fmla="*/ 558028 w 973301"/>
                  <a:gd name="connsiteY5" fmla="*/ 212919 h 681910"/>
                  <a:gd name="connsiteX6" fmla="*/ 857444 w 973301"/>
                  <a:gd name="connsiteY6" fmla="*/ 145449 h 681910"/>
                  <a:gd name="connsiteX7" fmla="*/ 970603 w 973301"/>
                  <a:gd name="connsiteY7" fmla="*/ 408756 h 681910"/>
                  <a:gd name="connsiteX0" fmla="*/ 238218 w 973301"/>
                  <a:gd name="connsiteY0" fmla="*/ 506290 h 684483"/>
                  <a:gd name="connsiteX1" fmla="*/ 413338 w 973301"/>
                  <a:gd name="connsiteY1" fmla="*/ 333047 h 684483"/>
                  <a:gd name="connsiteX2" fmla="*/ 483867 w 973301"/>
                  <a:gd name="connsiteY2" fmla="*/ 621748 h 684483"/>
                  <a:gd name="connsiteX3" fmla="*/ 42128 w 973301"/>
                  <a:gd name="connsiteY3" fmla="*/ 511292 h 684483"/>
                  <a:gd name="connsiteX4" fmla="*/ 278450 w 973301"/>
                  <a:gd name="connsiteY4" fmla="*/ 7423 h 684483"/>
                  <a:gd name="connsiteX5" fmla="*/ 549765 w 973301"/>
                  <a:gd name="connsiteY5" fmla="*/ 190704 h 684483"/>
                  <a:gd name="connsiteX6" fmla="*/ 857444 w 973301"/>
                  <a:gd name="connsiteY6" fmla="*/ 148022 h 684483"/>
                  <a:gd name="connsiteX7" fmla="*/ 970603 w 973301"/>
                  <a:gd name="connsiteY7" fmla="*/ 411329 h 684483"/>
                  <a:gd name="connsiteX0" fmla="*/ 238218 w 973301"/>
                  <a:gd name="connsiteY0" fmla="*/ 503104 h 681297"/>
                  <a:gd name="connsiteX1" fmla="*/ 413338 w 973301"/>
                  <a:gd name="connsiteY1" fmla="*/ 329861 h 681297"/>
                  <a:gd name="connsiteX2" fmla="*/ 483867 w 973301"/>
                  <a:gd name="connsiteY2" fmla="*/ 618562 h 681297"/>
                  <a:gd name="connsiteX3" fmla="*/ 42128 w 973301"/>
                  <a:gd name="connsiteY3" fmla="*/ 508106 h 681297"/>
                  <a:gd name="connsiteX4" fmla="*/ 278450 w 973301"/>
                  <a:gd name="connsiteY4" fmla="*/ 4237 h 681297"/>
                  <a:gd name="connsiteX5" fmla="*/ 549765 w 973301"/>
                  <a:gd name="connsiteY5" fmla="*/ 187518 h 681297"/>
                  <a:gd name="connsiteX6" fmla="*/ 857444 w 973301"/>
                  <a:gd name="connsiteY6" fmla="*/ 144836 h 681297"/>
                  <a:gd name="connsiteX7" fmla="*/ 970603 w 973301"/>
                  <a:gd name="connsiteY7" fmla="*/ 408143 h 681297"/>
                  <a:gd name="connsiteX0" fmla="*/ 238218 w 973301"/>
                  <a:gd name="connsiteY0" fmla="*/ 503104 h 681297"/>
                  <a:gd name="connsiteX1" fmla="*/ 413338 w 973301"/>
                  <a:gd name="connsiteY1" fmla="*/ 329861 h 681297"/>
                  <a:gd name="connsiteX2" fmla="*/ 483867 w 973301"/>
                  <a:gd name="connsiteY2" fmla="*/ 618562 h 681297"/>
                  <a:gd name="connsiteX3" fmla="*/ 42128 w 973301"/>
                  <a:gd name="connsiteY3" fmla="*/ 508106 h 681297"/>
                  <a:gd name="connsiteX4" fmla="*/ 278450 w 973301"/>
                  <a:gd name="connsiteY4" fmla="*/ 4237 h 681297"/>
                  <a:gd name="connsiteX5" fmla="*/ 549765 w 973301"/>
                  <a:gd name="connsiteY5" fmla="*/ 187518 h 681297"/>
                  <a:gd name="connsiteX6" fmla="*/ 857444 w 973301"/>
                  <a:gd name="connsiteY6" fmla="*/ 144836 h 681297"/>
                  <a:gd name="connsiteX7" fmla="*/ 970603 w 973301"/>
                  <a:gd name="connsiteY7" fmla="*/ 408143 h 681297"/>
                  <a:gd name="connsiteX0" fmla="*/ 238218 w 973301"/>
                  <a:gd name="connsiteY0" fmla="*/ 503104 h 681297"/>
                  <a:gd name="connsiteX1" fmla="*/ 413338 w 973301"/>
                  <a:gd name="connsiteY1" fmla="*/ 329861 h 681297"/>
                  <a:gd name="connsiteX2" fmla="*/ 483867 w 973301"/>
                  <a:gd name="connsiteY2" fmla="*/ 618562 h 681297"/>
                  <a:gd name="connsiteX3" fmla="*/ 42128 w 973301"/>
                  <a:gd name="connsiteY3" fmla="*/ 508106 h 681297"/>
                  <a:gd name="connsiteX4" fmla="*/ 278450 w 973301"/>
                  <a:gd name="connsiteY4" fmla="*/ 4237 h 681297"/>
                  <a:gd name="connsiteX5" fmla="*/ 549765 w 973301"/>
                  <a:gd name="connsiteY5" fmla="*/ 187518 h 681297"/>
                  <a:gd name="connsiteX6" fmla="*/ 857444 w 973301"/>
                  <a:gd name="connsiteY6" fmla="*/ 144836 h 681297"/>
                  <a:gd name="connsiteX7" fmla="*/ 970603 w 973301"/>
                  <a:gd name="connsiteY7" fmla="*/ 408143 h 681297"/>
                  <a:gd name="connsiteX0" fmla="*/ 238218 w 973301"/>
                  <a:gd name="connsiteY0" fmla="*/ 501535 h 679728"/>
                  <a:gd name="connsiteX1" fmla="*/ 413338 w 973301"/>
                  <a:gd name="connsiteY1" fmla="*/ 328292 h 679728"/>
                  <a:gd name="connsiteX2" fmla="*/ 483867 w 973301"/>
                  <a:gd name="connsiteY2" fmla="*/ 616993 h 679728"/>
                  <a:gd name="connsiteX3" fmla="*/ 42128 w 973301"/>
                  <a:gd name="connsiteY3" fmla="*/ 506537 h 679728"/>
                  <a:gd name="connsiteX4" fmla="*/ 278450 w 973301"/>
                  <a:gd name="connsiteY4" fmla="*/ 2668 h 679728"/>
                  <a:gd name="connsiteX5" fmla="*/ 549765 w 973301"/>
                  <a:gd name="connsiteY5" fmla="*/ 185949 h 679728"/>
                  <a:gd name="connsiteX6" fmla="*/ 857444 w 973301"/>
                  <a:gd name="connsiteY6" fmla="*/ 143267 h 679728"/>
                  <a:gd name="connsiteX7" fmla="*/ 970603 w 973301"/>
                  <a:gd name="connsiteY7" fmla="*/ 406574 h 679728"/>
                  <a:gd name="connsiteX0" fmla="*/ 239713 w 974796"/>
                  <a:gd name="connsiteY0" fmla="*/ 509581 h 687774"/>
                  <a:gd name="connsiteX1" fmla="*/ 414833 w 974796"/>
                  <a:gd name="connsiteY1" fmla="*/ 336338 h 687774"/>
                  <a:gd name="connsiteX2" fmla="*/ 485362 w 974796"/>
                  <a:gd name="connsiteY2" fmla="*/ 625039 h 687774"/>
                  <a:gd name="connsiteX3" fmla="*/ 43623 w 974796"/>
                  <a:gd name="connsiteY3" fmla="*/ 514583 h 687774"/>
                  <a:gd name="connsiteX4" fmla="*/ 268928 w 974796"/>
                  <a:gd name="connsiteY4" fmla="*/ 2452 h 687774"/>
                  <a:gd name="connsiteX5" fmla="*/ 551260 w 974796"/>
                  <a:gd name="connsiteY5" fmla="*/ 193995 h 687774"/>
                  <a:gd name="connsiteX6" fmla="*/ 858939 w 974796"/>
                  <a:gd name="connsiteY6" fmla="*/ 151313 h 687774"/>
                  <a:gd name="connsiteX7" fmla="*/ 972098 w 974796"/>
                  <a:gd name="connsiteY7" fmla="*/ 414620 h 687774"/>
                  <a:gd name="connsiteX0" fmla="*/ 239713 w 974796"/>
                  <a:gd name="connsiteY0" fmla="*/ 508440 h 686633"/>
                  <a:gd name="connsiteX1" fmla="*/ 414833 w 974796"/>
                  <a:gd name="connsiteY1" fmla="*/ 335197 h 686633"/>
                  <a:gd name="connsiteX2" fmla="*/ 485362 w 974796"/>
                  <a:gd name="connsiteY2" fmla="*/ 623898 h 686633"/>
                  <a:gd name="connsiteX3" fmla="*/ 43623 w 974796"/>
                  <a:gd name="connsiteY3" fmla="*/ 513442 h 686633"/>
                  <a:gd name="connsiteX4" fmla="*/ 268928 w 974796"/>
                  <a:gd name="connsiteY4" fmla="*/ 1311 h 686633"/>
                  <a:gd name="connsiteX5" fmla="*/ 551260 w 974796"/>
                  <a:gd name="connsiteY5" fmla="*/ 192854 h 686633"/>
                  <a:gd name="connsiteX6" fmla="*/ 858939 w 974796"/>
                  <a:gd name="connsiteY6" fmla="*/ 150172 h 686633"/>
                  <a:gd name="connsiteX7" fmla="*/ 972098 w 974796"/>
                  <a:gd name="connsiteY7" fmla="*/ 413479 h 6866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74796" h="686633">
                    <a:moveTo>
                      <a:pt x="239713" y="508440"/>
                    </a:moveTo>
                    <a:cubicBezTo>
                      <a:pt x="220051" y="400199"/>
                      <a:pt x="313311" y="308483"/>
                      <a:pt x="414833" y="335197"/>
                    </a:cubicBezTo>
                    <a:cubicBezTo>
                      <a:pt x="568709" y="355231"/>
                      <a:pt x="571103" y="526747"/>
                      <a:pt x="485362" y="623898"/>
                    </a:cubicBezTo>
                    <a:cubicBezTo>
                      <a:pt x="359231" y="741315"/>
                      <a:pt x="103653" y="687971"/>
                      <a:pt x="43623" y="513442"/>
                    </a:cubicBezTo>
                    <a:cubicBezTo>
                      <a:pt x="-86006" y="165544"/>
                      <a:pt x="98347" y="15949"/>
                      <a:pt x="268928" y="1311"/>
                    </a:cubicBezTo>
                    <a:cubicBezTo>
                      <a:pt x="423631" y="-11041"/>
                      <a:pt x="534267" y="64743"/>
                      <a:pt x="551260" y="192854"/>
                    </a:cubicBezTo>
                    <a:cubicBezTo>
                      <a:pt x="632704" y="84983"/>
                      <a:pt x="783005" y="98296"/>
                      <a:pt x="858939" y="150172"/>
                    </a:cubicBezTo>
                    <a:cubicBezTo>
                      <a:pt x="963678" y="201219"/>
                      <a:pt x="983037" y="310103"/>
                      <a:pt x="972098" y="413479"/>
                    </a:cubicBezTo>
                  </a:path>
                </a:pathLst>
              </a:cu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701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45" name="자유형: 도형 44">
                <a:extLst>
                  <a:ext uri="{FF2B5EF4-FFF2-40B4-BE49-F238E27FC236}">
                    <a16:creationId xmlns:a16="http://schemas.microsoft.com/office/drawing/2014/main" id="{1F025EE2-A089-46E7-9137-E351D366CF66}"/>
                  </a:ext>
                </a:extLst>
              </p:cNvPr>
              <p:cNvSpPr/>
              <p:nvPr/>
            </p:nvSpPr>
            <p:spPr>
              <a:xfrm>
                <a:off x="6646452" y="3560646"/>
                <a:ext cx="483425" cy="785841"/>
              </a:xfrm>
              <a:custGeom>
                <a:avLst/>
                <a:gdLst>
                  <a:gd name="connsiteX0" fmla="*/ 0 w 647934"/>
                  <a:gd name="connsiteY0" fmla="*/ 277685 h 1051840"/>
                  <a:gd name="connsiteX1" fmla="*/ 330979 w 647934"/>
                  <a:gd name="connsiteY1" fmla="*/ 0 h 1051840"/>
                  <a:gd name="connsiteX2" fmla="*/ 560982 w 647934"/>
                  <a:gd name="connsiteY2" fmla="*/ 171099 h 1051840"/>
                  <a:gd name="connsiteX3" fmla="*/ 468420 w 647934"/>
                  <a:gd name="connsiteY3" fmla="*/ 493663 h 1051840"/>
                  <a:gd name="connsiteX4" fmla="*/ 647934 w 647934"/>
                  <a:gd name="connsiteY4" fmla="*/ 793789 h 1051840"/>
                  <a:gd name="connsiteX5" fmla="*/ 468420 w 647934"/>
                  <a:gd name="connsiteY5" fmla="*/ 1051840 h 1051840"/>
                  <a:gd name="connsiteX0" fmla="*/ 0 w 647934"/>
                  <a:gd name="connsiteY0" fmla="*/ 277685 h 1051840"/>
                  <a:gd name="connsiteX1" fmla="*/ 330979 w 647934"/>
                  <a:gd name="connsiteY1" fmla="*/ 0 h 1051840"/>
                  <a:gd name="connsiteX2" fmla="*/ 560982 w 647934"/>
                  <a:gd name="connsiteY2" fmla="*/ 171099 h 1051840"/>
                  <a:gd name="connsiteX3" fmla="*/ 468420 w 647934"/>
                  <a:gd name="connsiteY3" fmla="*/ 493663 h 1051840"/>
                  <a:gd name="connsiteX4" fmla="*/ 647934 w 647934"/>
                  <a:gd name="connsiteY4" fmla="*/ 793789 h 1051840"/>
                  <a:gd name="connsiteX5" fmla="*/ 468420 w 647934"/>
                  <a:gd name="connsiteY5" fmla="*/ 1051840 h 1051840"/>
                  <a:gd name="connsiteX0" fmla="*/ 0 w 647937"/>
                  <a:gd name="connsiteY0" fmla="*/ 277685 h 1051840"/>
                  <a:gd name="connsiteX1" fmla="*/ 330979 w 647937"/>
                  <a:gd name="connsiteY1" fmla="*/ 0 h 1051840"/>
                  <a:gd name="connsiteX2" fmla="*/ 560982 w 647937"/>
                  <a:gd name="connsiteY2" fmla="*/ 171099 h 1051840"/>
                  <a:gd name="connsiteX3" fmla="*/ 468420 w 647937"/>
                  <a:gd name="connsiteY3" fmla="*/ 493663 h 1051840"/>
                  <a:gd name="connsiteX4" fmla="*/ 647934 w 647937"/>
                  <a:gd name="connsiteY4" fmla="*/ 793789 h 1051840"/>
                  <a:gd name="connsiteX5" fmla="*/ 468420 w 647937"/>
                  <a:gd name="connsiteY5" fmla="*/ 1051840 h 1051840"/>
                  <a:gd name="connsiteX0" fmla="*/ 0 w 647937"/>
                  <a:gd name="connsiteY0" fmla="*/ 277685 h 1051840"/>
                  <a:gd name="connsiteX1" fmla="*/ 330979 w 647937"/>
                  <a:gd name="connsiteY1" fmla="*/ 0 h 1051840"/>
                  <a:gd name="connsiteX2" fmla="*/ 560982 w 647937"/>
                  <a:gd name="connsiteY2" fmla="*/ 171099 h 1051840"/>
                  <a:gd name="connsiteX3" fmla="*/ 468420 w 647937"/>
                  <a:gd name="connsiteY3" fmla="*/ 493663 h 1051840"/>
                  <a:gd name="connsiteX4" fmla="*/ 647934 w 647937"/>
                  <a:gd name="connsiteY4" fmla="*/ 793789 h 1051840"/>
                  <a:gd name="connsiteX5" fmla="*/ 468420 w 647937"/>
                  <a:gd name="connsiteY5" fmla="*/ 1051840 h 1051840"/>
                  <a:gd name="connsiteX0" fmla="*/ 0 w 647937"/>
                  <a:gd name="connsiteY0" fmla="*/ 277685 h 1035314"/>
                  <a:gd name="connsiteX1" fmla="*/ 330979 w 647937"/>
                  <a:gd name="connsiteY1" fmla="*/ 0 h 1035314"/>
                  <a:gd name="connsiteX2" fmla="*/ 560982 w 647937"/>
                  <a:gd name="connsiteY2" fmla="*/ 171099 h 1035314"/>
                  <a:gd name="connsiteX3" fmla="*/ 468420 w 647937"/>
                  <a:gd name="connsiteY3" fmla="*/ 493663 h 1035314"/>
                  <a:gd name="connsiteX4" fmla="*/ 647934 w 647937"/>
                  <a:gd name="connsiteY4" fmla="*/ 793789 h 1035314"/>
                  <a:gd name="connsiteX5" fmla="*/ 465665 w 647937"/>
                  <a:gd name="connsiteY5" fmla="*/ 1035314 h 1035314"/>
                  <a:gd name="connsiteX0" fmla="*/ 0 w 642428"/>
                  <a:gd name="connsiteY0" fmla="*/ 277685 h 1035314"/>
                  <a:gd name="connsiteX1" fmla="*/ 330979 w 642428"/>
                  <a:gd name="connsiteY1" fmla="*/ 0 h 1035314"/>
                  <a:gd name="connsiteX2" fmla="*/ 560982 w 642428"/>
                  <a:gd name="connsiteY2" fmla="*/ 171099 h 1035314"/>
                  <a:gd name="connsiteX3" fmla="*/ 468420 w 642428"/>
                  <a:gd name="connsiteY3" fmla="*/ 493663 h 1035314"/>
                  <a:gd name="connsiteX4" fmla="*/ 642425 w 642428"/>
                  <a:gd name="connsiteY4" fmla="*/ 769001 h 1035314"/>
                  <a:gd name="connsiteX5" fmla="*/ 465665 w 642428"/>
                  <a:gd name="connsiteY5" fmla="*/ 1035314 h 1035314"/>
                  <a:gd name="connsiteX0" fmla="*/ 0 w 642428"/>
                  <a:gd name="connsiteY0" fmla="*/ 277685 h 1035314"/>
                  <a:gd name="connsiteX1" fmla="*/ 330979 w 642428"/>
                  <a:gd name="connsiteY1" fmla="*/ 0 h 1035314"/>
                  <a:gd name="connsiteX2" fmla="*/ 560982 w 642428"/>
                  <a:gd name="connsiteY2" fmla="*/ 171099 h 1035314"/>
                  <a:gd name="connsiteX3" fmla="*/ 468420 w 642428"/>
                  <a:gd name="connsiteY3" fmla="*/ 493663 h 1035314"/>
                  <a:gd name="connsiteX4" fmla="*/ 642425 w 642428"/>
                  <a:gd name="connsiteY4" fmla="*/ 769001 h 1035314"/>
                  <a:gd name="connsiteX5" fmla="*/ 465665 w 642428"/>
                  <a:gd name="connsiteY5" fmla="*/ 1035314 h 1035314"/>
                  <a:gd name="connsiteX0" fmla="*/ 0 w 642501"/>
                  <a:gd name="connsiteY0" fmla="*/ 277685 h 1035314"/>
                  <a:gd name="connsiteX1" fmla="*/ 330979 w 642501"/>
                  <a:gd name="connsiteY1" fmla="*/ 0 h 1035314"/>
                  <a:gd name="connsiteX2" fmla="*/ 560982 w 642501"/>
                  <a:gd name="connsiteY2" fmla="*/ 171099 h 1035314"/>
                  <a:gd name="connsiteX3" fmla="*/ 468420 w 642501"/>
                  <a:gd name="connsiteY3" fmla="*/ 493663 h 1035314"/>
                  <a:gd name="connsiteX4" fmla="*/ 642425 w 642501"/>
                  <a:gd name="connsiteY4" fmla="*/ 769001 h 1035314"/>
                  <a:gd name="connsiteX5" fmla="*/ 465665 w 642501"/>
                  <a:gd name="connsiteY5" fmla="*/ 1035314 h 1035314"/>
                  <a:gd name="connsiteX0" fmla="*/ 0 w 642501"/>
                  <a:gd name="connsiteY0" fmla="*/ 277685 h 1035314"/>
                  <a:gd name="connsiteX1" fmla="*/ 330979 w 642501"/>
                  <a:gd name="connsiteY1" fmla="*/ 0 h 1035314"/>
                  <a:gd name="connsiteX2" fmla="*/ 560982 w 642501"/>
                  <a:gd name="connsiteY2" fmla="*/ 171099 h 1035314"/>
                  <a:gd name="connsiteX3" fmla="*/ 468420 w 642501"/>
                  <a:gd name="connsiteY3" fmla="*/ 493663 h 1035314"/>
                  <a:gd name="connsiteX4" fmla="*/ 642425 w 642501"/>
                  <a:gd name="connsiteY4" fmla="*/ 769001 h 1035314"/>
                  <a:gd name="connsiteX5" fmla="*/ 465665 w 642501"/>
                  <a:gd name="connsiteY5" fmla="*/ 1035314 h 1035314"/>
                  <a:gd name="connsiteX0" fmla="*/ 0 w 642501"/>
                  <a:gd name="connsiteY0" fmla="*/ 277685 h 1035314"/>
                  <a:gd name="connsiteX1" fmla="*/ 330979 w 642501"/>
                  <a:gd name="connsiteY1" fmla="*/ 0 h 1035314"/>
                  <a:gd name="connsiteX2" fmla="*/ 560982 w 642501"/>
                  <a:gd name="connsiteY2" fmla="*/ 171099 h 1035314"/>
                  <a:gd name="connsiteX3" fmla="*/ 468420 w 642501"/>
                  <a:gd name="connsiteY3" fmla="*/ 493663 h 1035314"/>
                  <a:gd name="connsiteX4" fmla="*/ 642425 w 642501"/>
                  <a:gd name="connsiteY4" fmla="*/ 769001 h 1035314"/>
                  <a:gd name="connsiteX5" fmla="*/ 465665 w 642501"/>
                  <a:gd name="connsiteY5" fmla="*/ 1035314 h 1035314"/>
                  <a:gd name="connsiteX0" fmla="*/ 0 w 642489"/>
                  <a:gd name="connsiteY0" fmla="*/ 277685 h 1035314"/>
                  <a:gd name="connsiteX1" fmla="*/ 330979 w 642489"/>
                  <a:gd name="connsiteY1" fmla="*/ 0 h 1035314"/>
                  <a:gd name="connsiteX2" fmla="*/ 560982 w 642489"/>
                  <a:gd name="connsiteY2" fmla="*/ 171099 h 1035314"/>
                  <a:gd name="connsiteX3" fmla="*/ 446386 w 642489"/>
                  <a:gd name="connsiteY3" fmla="*/ 490909 h 1035314"/>
                  <a:gd name="connsiteX4" fmla="*/ 642425 w 642489"/>
                  <a:gd name="connsiteY4" fmla="*/ 769001 h 1035314"/>
                  <a:gd name="connsiteX5" fmla="*/ 465665 w 642489"/>
                  <a:gd name="connsiteY5" fmla="*/ 1035314 h 1035314"/>
                  <a:gd name="connsiteX0" fmla="*/ 0 w 642733"/>
                  <a:gd name="connsiteY0" fmla="*/ 277685 h 1035314"/>
                  <a:gd name="connsiteX1" fmla="*/ 330979 w 642733"/>
                  <a:gd name="connsiteY1" fmla="*/ 0 h 1035314"/>
                  <a:gd name="connsiteX2" fmla="*/ 560982 w 642733"/>
                  <a:gd name="connsiteY2" fmla="*/ 171099 h 1035314"/>
                  <a:gd name="connsiteX3" fmla="*/ 446386 w 642733"/>
                  <a:gd name="connsiteY3" fmla="*/ 490909 h 1035314"/>
                  <a:gd name="connsiteX4" fmla="*/ 642425 w 642733"/>
                  <a:gd name="connsiteY4" fmla="*/ 769001 h 1035314"/>
                  <a:gd name="connsiteX5" fmla="*/ 465665 w 642733"/>
                  <a:gd name="connsiteY5" fmla="*/ 1035314 h 1035314"/>
                  <a:gd name="connsiteX0" fmla="*/ 0 w 642733"/>
                  <a:gd name="connsiteY0" fmla="*/ 277685 h 1035314"/>
                  <a:gd name="connsiteX1" fmla="*/ 330979 w 642733"/>
                  <a:gd name="connsiteY1" fmla="*/ 0 h 1035314"/>
                  <a:gd name="connsiteX2" fmla="*/ 560982 w 642733"/>
                  <a:gd name="connsiteY2" fmla="*/ 171099 h 1035314"/>
                  <a:gd name="connsiteX3" fmla="*/ 446386 w 642733"/>
                  <a:gd name="connsiteY3" fmla="*/ 490909 h 1035314"/>
                  <a:gd name="connsiteX4" fmla="*/ 642425 w 642733"/>
                  <a:gd name="connsiteY4" fmla="*/ 769001 h 1035314"/>
                  <a:gd name="connsiteX5" fmla="*/ 465665 w 642733"/>
                  <a:gd name="connsiteY5" fmla="*/ 1035314 h 1035314"/>
                  <a:gd name="connsiteX0" fmla="*/ 0 w 642564"/>
                  <a:gd name="connsiteY0" fmla="*/ 277685 h 1035314"/>
                  <a:gd name="connsiteX1" fmla="*/ 330979 w 642564"/>
                  <a:gd name="connsiteY1" fmla="*/ 0 h 1035314"/>
                  <a:gd name="connsiteX2" fmla="*/ 560982 w 642564"/>
                  <a:gd name="connsiteY2" fmla="*/ 171099 h 1035314"/>
                  <a:gd name="connsiteX3" fmla="*/ 446386 w 642564"/>
                  <a:gd name="connsiteY3" fmla="*/ 490909 h 1035314"/>
                  <a:gd name="connsiteX4" fmla="*/ 642425 w 642564"/>
                  <a:gd name="connsiteY4" fmla="*/ 769001 h 1035314"/>
                  <a:gd name="connsiteX5" fmla="*/ 465665 w 642564"/>
                  <a:gd name="connsiteY5" fmla="*/ 1035314 h 1035314"/>
                  <a:gd name="connsiteX0" fmla="*/ 0 w 639815"/>
                  <a:gd name="connsiteY0" fmla="*/ 277685 h 1035314"/>
                  <a:gd name="connsiteX1" fmla="*/ 330979 w 639815"/>
                  <a:gd name="connsiteY1" fmla="*/ 0 h 1035314"/>
                  <a:gd name="connsiteX2" fmla="*/ 560982 w 639815"/>
                  <a:gd name="connsiteY2" fmla="*/ 171099 h 1035314"/>
                  <a:gd name="connsiteX3" fmla="*/ 446386 w 639815"/>
                  <a:gd name="connsiteY3" fmla="*/ 490909 h 1035314"/>
                  <a:gd name="connsiteX4" fmla="*/ 639670 w 639815"/>
                  <a:gd name="connsiteY4" fmla="*/ 760738 h 1035314"/>
                  <a:gd name="connsiteX5" fmla="*/ 465665 w 639815"/>
                  <a:gd name="connsiteY5" fmla="*/ 1035314 h 1035314"/>
                  <a:gd name="connsiteX0" fmla="*/ 0 w 639815"/>
                  <a:gd name="connsiteY0" fmla="*/ 277685 h 1035314"/>
                  <a:gd name="connsiteX1" fmla="*/ 330979 w 639815"/>
                  <a:gd name="connsiteY1" fmla="*/ 0 h 1035314"/>
                  <a:gd name="connsiteX2" fmla="*/ 560982 w 639815"/>
                  <a:gd name="connsiteY2" fmla="*/ 171099 h 1035314"/>
                  <a:gd name="connsiteX3" fmla="*/ 446386 w 639815"/>
                  <a:gd name="connsiteY3" fmla="*/ 490909 h 1035314"/>
                  <a:gd name="connsiteX4" fmla="*/ 639670 w 639815"/>
                  <a:gd name="connsiteY4" fmla="*/ 760738 h 1035314"/>
                  <a:gd name="connsiteX5" fmla="*/ 465665 w 639815"/>
                  <a:gd name="connsiteY5" fmla="*/ 1035314 h 1035314"/>
                  <a:gd name="connsiteX0" fmla="*/ 0 w 639815"/>
                  <a:gd name="connsiteY0" fmla="*/ 277685 h 1035314"/>
                  <a:gd name="connsiteX1" fmla="*/ 330979 w 639815"/>
                  <a:gd name="connsiteY1" fmla="*/ 0 h 1035314"/>
                  <a:gd name="connsiteX2" fmla="*/ 560982 w 639815"/>
                  <a:gd name="connsiteY2" fmla="*/ 171099 h 1035314"/>
                  <a:gd name="connsiteX3" fmla="*/ 446386 w 639815"/>
                  <a:gd name="connsiteY3" fmla="*/ 490909 h 1035314"/>
                  <a:gd name="connsiteX4" fmla="*/ 639670 w 639815"/>
                  <a:gd name="connsiteY4" fmla="*/ 760738 h 1035314"/>
                  <a:gd name="connsiteX5" fmla="*/ 465665 w 639815"/>
                  <a:gd name="connsiteY5" fmla="*/ 1035314 h 1035314"/>
                  <a:gd name="connsiteX0" fmla="*/ 0 w 639815"/>
                  <a:gd name="connsiteY0" fmla="*/ 277685 h 1035314"/>
                  <a:gd name="connsiteX1" fmla="*/ 330979 w 639815"/>
                  <a:gd name="connsiteY1" fmla="*/ 0 h 1035314"/>
                  <a:gd name="connsiteX2" fmla="*/ 560982 w 639815"/>
                  <a:gd name="connsiteY2" fmla="*/ 171099 h 1035314"/>
                  <a:gd name="connsiteX3" fmla="*/ 446386 w 639815"/>
                  <a:gd name="connsiteY3" fmla="*/ 490909 h 1035314"/>
                  <a:gd name="connsiteX4" fmla="*/ 639670 w 639815"/>
                  <a:gd name="connsiteY4" fmla="*/ 760738 h 1035314"/>
                  <a:gd name="connsiteX5" fmla="*/ 465665 w 639815"/>
                  <a:gd name="connsiteY5" fmla="*/ 1035314 h 1035314"/>
                  <a:gd name="connsiteX0" fmla="*/ 0 w 639815"/>
                  <a:gd name="connsiteY0" fmla="*/ 277685 h 1035314"/>
                  <a:gd name="connsiteX1" fmla="*/ 330979 w 639815"/>
                  <a:gd name="connsiteY1" fmla="*/ 0 h 1035314"/>
                  <a:gd name="connsiteX2" fmla="*/ 560982 w 639815"/>
                  <a:gd name="connsiteY2" fmla="*/ 171099 h 1035314"/>
                  <a:gd name="connsiteX3" fmla="*/ 446386 w 639815"/>
                  <a:gd name="connsiteY3" fmla="*/ 490909 h 1035314"/>
                  <a:gd name="connsiteX4" fmla="*/ 639670 w 639815"/>
                  <a:gd name="connsiteY4" fmla="*/ 760738 h 1035314"/>
                  <a:gd name="connsiteX5" fmla="*/ 465665 w 639815"/>
                  <a:gd name="connsiteY5" fmla="*/ 1035314 h 1035314"/>
                  <a:gd name="connsiteX0" fmla="*/ 0 w 639815"/>
                  <a:gd name="connsiteY0" fmla="*/ 277685 h 1035314"/>
                  <a:gd name="connsiteX1" fmla="*/ 330979 w 639815"/>
                  <a:gd name="connsiteY1" fmla="*/ 0 h 1035314"/>
                  <a:gd name="connsiteX2" fmla="*/ 560982 w 639815"/>
                  <a:gd name="connsiteY2" fmla="*/ 171099 h 1035314"/>
                  <a:gd name="connsiteX3" fmla="*/ 446386 w 639815"/>
                  <a:gd name="connsiteY3" fmla="*/ 490909 h 1035314"/>
                  <a:gd name="connsiteX4" fmla="*/ 639670 w 639815"/>
                  <a:gd name="connsiteY4" fmla="*/ 760738 h 1035314"/>
                  <a:gd name="connsiteX5" fmla="*/ 465665 w 639815"/>
                  <a:gd name="connsiteY5" fmla="*/ 1035314 h 1035314"/>
                  <a:gd name="connsiteX0" fmla="*/ 0 w 639815"/>
                  <a:gd name="connsiteY0" fmla="*/ 277685 h 1035314"/>
                  <a:gd name="connsiteX1" fmla="*/ 330979 w 639815"/>
                  <a:gd name="connsiteY1" fmla="*/ 0 h 1035314"/>
                  <a:gd name="connsiteX2" fmla="*/ 560982 w 639815"/>
                  <a:gd name="connsiteY2" fmla="*/ 171099 h 1035314"/>
                  <a:gd name="connsiteX3" fmla="*/ 446386 w 639815"/>
                  <a:gd name="connsiteY3" fmla="*/ 490909 h 1035314"/>
                  <a:gd name="connsiteX4" fmla="*/ 639670 w 639815"/>
                  <a:gd name="connsiteY4" fmla="*/ 760738 h 1035314"/>
                  <a:gd name="connsiteX5" fmla="*/ 465665 w 639815"/>
                  <a:gd name="connsiteY5" fmla="*/ 1035314 h 1035314"/>
                  <a:gd name="connsiteX0" fmla="*/ 0 w 639815"/>
                  <a:gd name="connsiteY0" fmla="*/ 280359 h 1037988"/>
                  <a:gd name="connsiteX1" fmla="*/ 330979 w 639815"/>
                  <a:gd name="connsiteY1" fmla="*/ 2674 h 1037988"/>
                  <a:gd name="connsiteX2" fmla="*/ 560982 w 639815"/>
                  <a:gd name="connsiteY2" fmla="*/ 173773 h 1037988"/>
                  <a:gd name="connsiteX3" fmla="*/ 446386 w 639815"/>
                  <a:gd name="connsiteY3" fmla="*/ 493583 h 1037988"/>
                  <a:gd name="connsiteX4" fmla="*/ 639670 w 639815"/>
                  <a:gd name="connsiteY4" fmla="*/ 763412 h 1037988"/>
                  <a:gd name="connsiteX5" fmla="*/ 465665 w 639815"/>
                  <a:gd name="connsiteY5" fmla="*/ 1037988 h 1037988"/>
                  <a:gd name="connsiteX0" fmla="*/ 0 w 639815"/>
                  <a:gd name="connsiteY0" fmla="*/ 284735 h 1042364"/>
                  <a:gd name="connsiteX1" fmla="*/ 330979 w 639815"/>
                  <a:gd name="connsiteY1" fmla="*/ 7050 h 1042364"/>
                  <a:gd name="connsiteX2" fmla="*/ 560982 w 639815"/>
                  <a:gd name="connsiteY2" fmla="*/ 178149 h 1042364"/>
                  <a:gd name="connsiteX3" fmla="*/ 446386 w 639815"/>
                  <a:gd name="connsiteY3" fmla="*/ 497959 h 1042364"/>
                  <a:gd name="connsiteX4" fmla="*/ 639670 w 639815"/>
                  <a:gd name="connsiteY4" fmla="*/ 767788 h 1042364"/>
                  <a:gd name="connsiteX5" fmla="*/ 465665 w 639815"/>
                  <a:gd name="connsiteY5" fmla="*/ 1042364 h 1042364"/>
                  <a:gd name="connsiteX0" fmla="*/ 0 w 639815"/>
                  <a:gd name="connsiteY0" fmla="*/ 284735 h 1042364"/>
                  <a:gd name="connsiteX1" fmla="*/ 330979 w 639815"/>
                  <a:gd name="connsiteY1" fmla="*/ 7050 h 1042364"/>
                  <a:gd name="connsiteX2" fmla="*/ 560982 w 639815"/>
                  <a:gd name="connsiteY2" fmla="*/ 178149 h 1042364"/>
                  <a:gd name="connsiteX3" fmla="*/ 446386 w 639815"/>
                  <a:gd name="connsiteY3" fmla="*/ 497959 h 1042364"/>
                  <a:gd name="connsiteX4" fmla="*/ 639670 w 639815"/>
                  <a:gd name="connsiteY4" fmla="*/ 767788 h 1042364"/>
                  <a:gd name="connsiteX5" fmla="*/ 465665 w 639815"/>
                  <a:gd name="connsiteY5" fmla="*/ 1042364 h 1042364"/>
                  <a:gd name="connsiteX0" fmla="*/ 0 w 639815"/>
                  <a:gd name="connsiteY0" fmla="*/ 278763 h 1036392"/>
                  <a:gd name="connsiteX1" fmla="*/ 330979 w 639815"/>
                  <a:gd name="connsiteY1" fmla="*/ 1078 h 1036392"/>
                  <a:gd name="connsiteX2" fmla="*/ 560982 w 639815"/>
                  <a:gd name="connsiteY2" fmla="*/ 172177 h 1036392"/>
                  <a:gd name="connsiteX3" fmla="*/ 446386 w 639815"/>
                  <a:gd name="connsiteY3" fmla="*/ 491987 h 1036392"/>
                  <a:gd name="connsiteX4" fmla="*/ 639670 w 639815"/>
                  <a:gd name="connsiteY4" fmla="*/ 761816 h 1036392"/>
                  <a:gd name="connsiteX5" fmla="*/ 465665 w 639815"/>
                  <a:gd name="connsiteY5" fmla="*/ 1036392 h 1036392"/>
                  <a:gd name="connsiteX0" fmla="*/ 0 w 639815"/>
                  <a:gd name="connsiteY0" fmla="*/ 280192 h 1037821"/>
                  <a:gd name="connsiteX1" fmla="*/ 330979 w 639815"/>
                  <a:gd name="connsiteY1" fmla="*/ 2507 h 1037821"/>
                  <a:gd name="connsiteX2" fmla="*/ 560982 w 639815"/>
                  <a:gd name="connsiteY2" fmla="*/ 173606 h 1037821"/>
                  <a:gd name="connsiteX3" fmla="*/ 446386 w 639815"/>
                  <a:gd name="connsiteY3" fmla="*/ 493416 h 1037821"/>
                  <a:gd name="connsiteX4" fmla="*/ 639670 w 639815"/>
                  <a:gd name="connsiteY4" fmla="*/ 763245 h 1037821"/>
                  <a:gd name="connsiteX5" fmla="*/ 465665 w 639815"/>
                  <a:gd name="connsiteY5" fmla="*/ 1037821 h 1037821"/>
                  <a:gd name="connsiteX0" fmla="*/ 32 w 639847"/>
                  <a:gd name="connsiteY0" fmla="*/ 279537 h 1037166"/>
                  <a:gd name="connsiteX1" fmla="*/ 331011 w 639847"/>
                  <a:gd name="connsiteY1" fmla="*/ 1852 h 1037166"/>
                  <a:gd name="connsiteX2" fmla="*/ 561014 w 639847"/>
                  <a:gd name="connsiteY2" fmla="*/ 172951 h 1037166"/>
                  <a:gd name="connsiteX3" fmla="*/ 446418 w 639847"/>
                  <a:gd name="connsiteY3" fmla="*/ 492761 h 1037166"/>
                  <a:gd name="connsiteX4" fmla="*/ 639702 w 639847"/>
                  <a:gd name="connsiteY4" fmla="*/ 762590 h 1037166"/>
                  <a:gd name="connsiteX5" fmla="*/ 465697 w 639847"/>
                  <a:gd name="connsiteY5" fmla="*/ 1037166 h 1037166"/>
                  <a:gd name="connsiteX0" fmla="*/ 32 w 639847"/>
                  <a:gd name="connsiteY0" fmla="*/ 279537 h 1037166"/>
                  <a:gd name="connsiteX1" fmla="*/ 331011 w 639847"/>
                  <a:gd name="connsiteY1" fmla="*/ 1852 h 1037166"/>
                  <a:gd name="connsiteX2" fmla="*/ 561014 w 639847"/>
                  <a:gd name="connsiteY2" fmla="*/ 172951 h 1037166"/>
                  <a:gd name="connsiteX3" fmla="*/ 446418 w 639847"/>
                  <a:gd name="connsiteY3" fmla="*/ 492761 h 1037166"/>
                  <a:gd name="connsiteX4" fmla="*/ 639702 w 639847"/>
                  <a:gd name="connsiteY4" fmla="*/ 762590 h 1037166"/>
                  <a:gd name="connsiteX5" fmla="*/ 465697 w 639847"/>
                  <a:gd name="connsiteY5" fmla="*/ 1037166 h 1037166"/>
                  <a:gd name="connsiteX0" fmla="*/ 32 w 639847"/>
                  <a:gd name="connsiteY0" fmla="*/ 279537 h 1037166"/>
                  <a:gd name="connsiteX1" fmla="*/ 331011 w 639847"/>
                  <a:gd name="connsiteY1" fmla="*/ 1852 h 1037166"/>
                  <a:gd name="connsiteX2" fmla="*/ 561014 w 639847"/>
                  <a:gd name="connsiteY2" fmla="*/ 172951 h 1037166"/>
                  <a:gd name="connsiteX3" fmla="*/ 446418 w 639847"/>
                  <a:gd name="connsiteY3" fmla="*/ 492761 h 1037166"/>
                  <a:gd name="connsiteX4" fmla="*/ 639702 w 639847"/>
                  <a:gd name="connsiteY4" fmla="*/ 762590 h 1037166"/>
                  <a:gd name="connsiteX5" fmla="*/ 465697 w 639847"/>
                  <a:gd name="connsiteY5" fmla="*/ 1037166 h 1037166"/>
                  <a:gd name="connsiteX0" fmla="*/ 26 w 639841"/>
                  <a:gd name="connsiteY0" fmla="*/ 279060 h 1036689"/>
                  <a:gd name="connsiteX1" fmla="*/ 331005 w 639841"/>
                  <a:gd name="connsiteY1" fmla="*/ 1375 h 1036689"/>
                  <a:gd name="connsiteX2" fmla="*/ 561008 w 639841"/>
                  <a:gd name="connsiteY2" fmla="*/ 172474 h 1036689"/>
                  <a:gd name="connsiteX3" fmla="*/ 446412 w 639841"/>
                  <a:gd name="connsiteY3" fmla="*/ 492284 h 1036689"/>
                  <a:gd name="connsiteX4" fmla="*/ 639696 w 639841"/>
                  <a:gd name="connsiteY4" fmla="*/ 762113 h 1036689"/>
                  <a:gd name="connsiteX5" fmla="*/ 465691 w 639841"/>
                  <a:gd name="connsiteY5" fmla="*/ 1036689 h 1036689"/>
                  <a:gd name="connsiteX0" fmla="*/ 26 w 639841"/>
                  <a:gd name="connsiteY0" fmla="*/ 279103 h 1036732"/>
                  <a:gd name="connsiteX1" fmla="*/ 331005 w 639841"/>
                  <a:gd name="connsiteY1" fmla="*/ 1418 h 1036732"/>
                  <a:gd name="connsiteX2" fmla="*/ 561008 w 639841"/>
                  <a:gd name="connsiteY2" fmla="*/ 172517 h 1036732"/>
                  <a:gd name="connsiteX3" fmla="*/ 446412 w 639841"/>
                  <a:gd name="connsiteY3" fmla="*/ 492327 h 1036732"/>
                  <a:gd name="connsiteX4" fmla="*/ 639696 w 639841"/>
                  <a:gd name="connsiteY4" fmla="*/ 762156 h 1036732"/>
                  <a:gd name="connsiteX5" fmla="*/ 465691 w 639841"/>
                  <a:gd name="connsiteY5" fmla="*/ 1036732 h 1036732"/>
                  <a:gd name="connsiteX0" fmla="*/ 26 w 639841"/>
                  <a:gd name="connsiteY0" fmla="*/ 279060 h 1036689"/>
                  <a:gd name="connsiteX1" fmla="*/ 331005 w 639841"/>
                  <a:gd name="connsiteY1" fmla="*/ 1375 h 1036689"/>
                  <a:gd name="connsiteX2" fmla="*/ 561008 w 639841"/>
                  <a:gd name="connsiteY2" fmla="*/ 172474 h 1036689"/>
                  <a:gd name="connsiteX3" fmla="*/ 446412 w 639841"/>
                  <a:gd name="connsiteY3" fmla="*/ 492284 h 1036689"/>
                  <a:gd name="connsiteX4" fmla="*/ 639696 w 639841"/>
                  <a:gd name="connsiteY4" fmla="*/ 762113 h 1036689"/>
                  <a:gd name="connsiteX5" fmla="*/ 465691 w 639841"/>
                  <a:gd name="connsiteY5" fmla="*/ 1036689 h 1036689"/>
                  <a:gd name="connsiteX0" fmla="*/ 34 w 639849"/>
                  <a:gd name="connsiteY0" fmla="*/ 280063 h 1037692"/>
                  <a:gd name="connsiteX1" fmla="*/ 331013 w 639849"/>
                  <a:gd name="connsiteY1" fmla="*/ 2378 h 1037692"/>
                  <a:gd name="connsiteX2" fmla="*/ 561016 w 639849"/>
                  <a:gd name="connsiteY2" fmla="*/ 173477 h 1037692"/>
                  <a:gd name="connsiteX3" fmla="*/ 446420 w 639849"/>
                  <a:gd name="connsiteY3" fmla="*/ 493287 h 1037692"/>
                  <a:gd name="connsiteX4" fmla="*/ 639704 w 639849"/>
                  <a:gd name="connsiteY4" fmla="*/ 763116 h 1037692"/>
                  <a:gd name="connsiteX5" fmla="*/ 465699 w 639849"/>
                  <a:gd name="connsiteY5" fmla="*/ 1037692 h 1037692"/>
                  <a:gd name="connsiteX0" fmla="*/ 34 w 639849"/>
                  <a:gd name="connsiteY0" fmla="*/ 280063 h 1037692"/>
                  <a:gd name="connsiteX1" fmla="*/ 331013 w 639849"/>
                  <a:gd name="connsiteY1" fmla="*/ 2378 h 1037692"/>
                  <a:gd name="connsiteX2" fmla="*/ 561016 w 639849"/>
                  <a:gd name="connsiteY2" fmla="*/ 173477 h 1037692"/>
                  <a:gd name="connsiteX3" fmla="*/ 446420 w 639849"/>
                  <a:gd name="connsiteY3" fmla="*/ 493287 h 1037692"/>
                  <a:gd name="connsiteX4" fmla="*/ 639704 w 639849"/>
                  <a:gd name="connsiteY4" fmla="*/ 763116 h 1037692"/>
                  <a:gd name="connsiteX5" fmla="*/ 465699 w 639849"/>
                  <a:gd name="connsiteY5" fmla="*/ 1037692 h 1037692"/>
                  <a:gd name="connsiteX0" fmla="*/ 34 w 639849"/>
                  <a:gd name="connsiteY0" fmla="*/ 280063 h 1037692"/>
                  <a:gd name="connsiteX1" fmla="*/ 331013 w 639849"/>
                  <a:gd name="connsiteY1" fmla="*/ 2378 h 1037692"/>
                  <a:gd name="connsiteX2" fmla="*/ 561016 w 639849"/>
                  <a:gd name="connsiteY2" fmla="*/ 173477 h 1037692"/>
                  <a:gd name="connsiteX3" fmla="*/ 446420 w 639849"/>
                  <a:gd name="connsiteY3" fmla="*/ 493287 h 1037692"/>
                  <a:gd name="connsiteX4" fmla="*/ 639704 w 639849"/>
                  <a:gd name="connsiteY4" fmla="*/ 763116 h 1037692"/>
                  <a:gd name="connsiteX5" fmla="*/ 465699 w 639849"/>
                  <a:gd name="connsiteY5" fmla="*/ 1037692 h 1037692"/>
                  <a:gd name="connsiteX0" fmla="*/ 34 w 639849"/>
                  <a:gd name="connsiteY0" fmla="*/ 280063 h 1037692"/>
                  <a:gd name="connsiteX1" fmla="*/ 331013 w 639849"/>
                  <a:gd name="connsiteY1" fmla="*/ 2378 h 1037692"/>
                  <a:gd name="connsiteX2" fmla="*/ 561016 w 639849"/>
                  <a:gd name="connsiteY2" fmla="*/ 173477 h 1037692"/>
                  <a:gd name="connsiteX3" fmla="*/ 446420 w 639849"/>
                  <a:gd name="connsiteY3" fmla="*/ 493287 h 1037692"/>
                  <a:gd name="connsiteX4" fmla="*/ 639704 w 639849"/>
                  <a:gd name="connsiteY4" fmla="*/ 763116 h 1037692"/>
                  <a:gd name="connsiteX5" fmla="*/ 465699 w 639849"/>
                  <a:gd name="connsiteY5" fmla="*/ 1037692 h 1037692"/>
                  <a:gd name="connsiteX0" fmla="*/ 40 w 620576"/>
                  <a:gd name="connsiteY0" fmla="*/ 296331 h 1037435"/>
                  <a:gd name="connsiteX1" fmla="*/ 311740 w 620576"/>
                  <a:gd name="connsiteY1" fmla="*/ 2121 h 1037435"/>
                  <a:gd name="connsiteX2" fmla="*/ 541743 w 620576"/>
                  <a:gd name="connsiteY2" fmla="*/ 173220 h 1037435"/>
                  <a:gd name="connsiteX3" fmla="*/ 427147 w 620576"/>
                  <a:gd name="connsiteY3" fmla="*/ 493030 h 1037435"/>
                  <a:gd name="connsiteX4" fmla="*/ 620431 w 620576"/>
                  <a:gd name="connsiteY4" fmla="*/ 762859 h 1037435"/>
                  <a:gd name="connsiteX5" fmla="*/ 446426 w 620576"/>
                  <a:gd name="connsiteY5" fmla="*/ 1037435 h 1037435"/>
                  <a:gd name="connsiteX0" fmla="*/ 5008 w 625544"/>
                  <a:gd name="connsiteY0" fmla="*/ 297012 h 1038116"/>
                  <a:gd name="connsiteX1" fmla="*/ 316708 w 625544"/>
                  <a:gd name="connsiteY1" fmla="*/ 2802 h 1038116"/>
                  <a:gd name="connsiteX2" fmla="*/ 546711 w 625544"/>
                  <a:gd name="connsiteY2" fmla="*/ 173901 h 1038116"/>
                  <a:gd name="connsiteX3" fmla="*/ 432115 w 625544"/>
                  <a:gd name="connsiteY3" fmla="*/ 493711 h 1038116"/>
                  <a:gd name="connsiteX4" fmla="*/ 625399 w 625544"/>
                  <a:gd name="connsiteY4" fmla="*/ 763540 h 1038116"/>
                  <a:gd name="connsiteX5" fmla="*/ 451394 w 625544"/>
                  <a:gd name="connsiteY5" fmla="*/ 1038116 h 1038116"/>
                  <a:gd name="connsiteX0" fmla="*/ 5008 w 625544"/>
                  <a:gd name="connsiteY0" fmla="*/ 299704 h 1040808"/>
                  <a:gd name="connsiteX1" fmla="*/ 316708 w 625544"/>
                  <a:gd name="connsiteY1" fmla="*/ 2739 h 1040808"/>
                  <a:gd name="connsiteX2" fmla="*/ 546711 w 625544"/>
                  <a:gd name="connsiteY2" fmla="*/ 176593 h 1040808"/>
                  <a:gd name="connsiteX3" fmla="*/ 432115 w 625544"/>
                  <a:gd name="connsiteY3" fmla="*/ 496403 h 1040808"/>
                  <a:gd name="connsiteX4" fmla="*/ 625399 w 625544"/>
                  <a:gd name="connsiteY4" fmla="*/ 766232 h 1040808"/>
                  <a:gd name="connsiteX5" fmla="*/ 451394 w 625544"/>
                  <a:gd name="connsiteY5" fmla="*/ 1040808 h 1040808"/>
                  <a:gd name="connsiteX0" fmla="*/ 4206 w 624742"/>
                  <a:gd name="connsiteY0" fmla="*/ 298093 h 1039197"/>
                  <a:gd name="connsiteX1" fmla="*/ 315906 w 624742"/>
                  <a:gd name="connsiteY1" fmla="*/ 1128 h 1039197"/>
                  <a:gd name="connsiteX2" fmla="*/ 545909 w 624742"/>
                  <a:gd name="connsiteY2" fmla="*/ 174982 h 1039197"/>
                  <a:gd name="connsiteX3" fmla="*/ 431313 w 624742"/>
                  <a:gd name="connsiteY3" fmla="*/ 494792 h 1039197"/>
                  <a:gd name="connsiteX4" fmla="*/ 624597 w 624742"/>
                  <a:gd name="connsiteY4" fmla="*/ 764621 h 1039197"/>
                  <a:gd name="connsiteX5" fmla="*/ 450592 w 624742"/>
                  <a:gd name="connsiteY5" fmla="*/ 1039197 h 1039197"/>
                  <a:gd name="connsiteX0" fmla="*/ 4206 w 624742"/>
                  <a:gd name="connsiteY0" fmla="*/ 298093 h 1039197"/>
                  <a:gd name="connsiteX1" fmla="*/ 315906 w 624742"/>
                  <a:gd name="connsiteY1" fmla="*/ 1128 h 1039197"/>
                  <a:gd name="connsiteX2" fmla="*/ 545909 w 624742"/>
                  <a:gd name="connsiteY2" fmla="*/ 174982 h 1039197"/>
                  <a:gd name="connsiteX3" fmla="*/ 431313 w 624742"/>
                  <a:gd name="connsiteY3" fmla="*/ 494792 h 1039197"/>
                  <a:gd name="connsiteX4" fmla="*/ 624597 w 624742"/>
                  <a:gd name="connsiteY4" fmla="*/ 764621 h 1039197"/>
                  <a:gd name="connsiteX5" fmla="*/ 450592 w 624742"/>
                  <a:gd name="connsiteY5" fmla="*/ 1039197 h 1039197"/>
                  <a:gd name="connsiteX0" fmla="*/ 4206 w 625023"/>
                  <a:gd name="connsiteY0" fmla="*/ 298093 h 1039197"/>
                  <a:gd name="connsiteX1" fmla="*/ 315906 w 625023"/>
                  <a:gd name="connsiteY1" fmla="*/ 1128 h 1039197"/>
                  <a:gd name="connsiteX2" fmla="*/ 545909 w 625023"/>
                  <a:gd name="connsiteY2" fmla="*/ 174982 h 1039197"/>
                  <a:gd name="connsiteX3" fmla="*/ 431313 w 625023"/>
                  <a:gd name="connsiteY3" fmla="*/ 494792 h 1039197"/>
                  <a:gd name="connsiteX4" fmla="*/ 624597 w 625023"/>
                  <a:gd name="connsiteY4" fmla="*/ 764621 h 1039197"/>
                  <a:gd name="connsiteX5" fmla="*/ 450592 w 625023"/>
                  <a:gd name="connsiteY5" fmla="*/ 1039197 h 1039197"/>
                  <a:gd name="connsiteX0" fmla="*/ 4206 w 641467"/>
                  <a:gd name="connsiteY0" fmla="*/ 298093 h 1039197"/>
                  <a:gd name="connsiteX1" fmla="*/ 315906 w 641467"/>
                  <a:gd name="connsiteY1" fmla="*/ 1128 h 1039197"/>
                  <a:gd name="connsiteX2" fmla="*/ 545909 w 641467"/>
                  <a:gd name="connsiteY2" fmla="*/ 174982 h 1039197"/>
                  <a:gd name="connsiteX3" fmla="*/ 431313 w 641467"/>
                  <a:gd name="connsiteY3" fmla="*/ 494792 h 1039197"/>
                  <a:gd name="connsiteX4" fmla="*/ 641122 w 641467"/>
                  <a:gd name="connsiteY4" fmla="*/ 764621 h 1039197"/>
                  <a:gd name="connsiteX5" fmla="*/ 450592 w 641467"/>
                  <a:gd name="connsiteY5" fmla="*/ 1039197 h 1039197"/>
                  <a:gd name="connsiteX0" fmla="*/ 4206 w 641467"/>
                  <a:gd name="connsiteY0" fmla="*/ 298093 h 1039197"/>
                  <a:gd name="connsiteX1" fmla="*/ 315906 w 641467"/>
                  <a:gd name="connsiteY1" fmla="*/ 1128 h 1039197"/>
                  <a:gd name="connsiteX2" fmla="*/ 545909 w 641467"/>
                  <a:gd name="connsiteY2" fmla="*/ 174982 h 1039197"/>
                  <a:gd name="connsiteX3" fmla="*/ 431313 w 641467"/>
                  <a:gd name="connsiteY3" fmla="*/ 494792 h 1039197"/>
                  <a:gd name="connsiteX4" fmla="*/ 641122 w 641467"/>
                  <a:gd name="connsiteY4" fmla="*/ 764621 h 1039197"/>
                  <a:gd name="connsiteX5" fmla="*/ 450592 w 641467"/>
                  <a:gd name="connsiteY5" fmla="*/ 1039197 h 1039197"/>
                  <a:gd name="connsiteX0" fmla="*/ 4206 w 641467"/>
                  <a:gd name="connsiteY0" fmla="*/ 298093 h 1039197"/>
                  <a:gd name="connsiteX1" fmla="*/ 315906 w 641467"/>
                  <a:gd name="connsiteY1" fmla="*/ 1128 h 1039197"/>
                  <a:gd name="connsiteX2" fmla="*/ 545909 w 641467"/>
                  <a:gd name="connsiteY2" fmla="*/ 174982 h 1039197"/>
                  <a:gd name="connsiteX3" fmla="*/ 431313 w 641467"/>
                  <a:gd name="connsiteY3" fmla="*/ 494792 h 1039197"/>
                  <a:gd name="connsiteX4" fmla="*/ 641122 w 641467"/>
                  <a:gd name="connsiteY4" fmla="*/ 764621 h 1039197"/>
                  <a:gd name="connsiteX5" fmla="*/ 425804 w 641467"/>
                  <a:gd name="connsiteY5" fmla="*/ 1039197 h 1039197"/>
                  <a:gd name="connsiteX0" fmla="*/ 4206 w 641467"/>
                  <a:gd name="connsiteY0" fmla="*/ 298093 h 1039197"/>
                  <a:gd name="connsiteX1" fmla="*/ 315906 w 641467"/>
                  <a:gd name="connsiteY1" fmla="*/ 1128 h 1039197"/>
                  <a:gd name="connsiteX2" fmla="*/ 545909 w 641467"/>
                  <a:gd name="connsiteY2" fmla="*/ 174982 h 1039197"/>
                  <a:gd name="connsiteX3" fmla="*/ 431313 w 641467"/>
                  <a:gd name="connsiteY3" fmla="*/ 494792 h 1039197"/>
                  <a:gd name="connsiteX4" fmla="*/ 641122 w 641467"/>
                  <a:gd name="connsiteY4" fmla="*/ 764621 h 1039197"/>
                  <a:gd name="connsiteX5" fmla="*/ 417542 w 641467"/>
                  <a:gd name="connsiteY5" fmla="*/ 1039197 h 1039197"/>
                  <a:gd name="connsiteX0" fmla="*/ 4206 w 641467"/>
                  <a:gd name="connsiteY0" fmla="*/ 298093 h 1039197"/>
                  <a:gd name="connsiteX1" fmla="*/ 315906 w 641467"/>
                  <a:gd name="connsiteY1" fmla="*/ 1128 h 1039197"/>
                  <a:gd name="connsiteX2" fmla="*/ 545909 w 641467"/>
                  <a:gd name="connsiteY2" fmla="*/ 174982 h 1039197"/>
                  <a:gd name="connsiteX3" fmla="*/ 431313 w 641467"/>
                  <a:gd name="connsiteY3" fmla="*/ 494792 h 1039197"/>
                  <a:gd name="connsiteX4" fmla="*/ 641122 w 641467"/>
                  <a:gd name="connsiteY4" fmla="*/ 764621 h 1039197"/>
                  <a:gd name="connsiteX5" fmla="*/ 417542 w 641467"/>
                  <a:gd name="connsiteY5" fmla="*/ 1039197 h 1039197"/>
                  <a:gd name="connsiteX0" fmla="*/ 4206 w 641467"/>
                  <a:gd name="connsiteY0" fmla="*/ 298093 h 1039197"/>
                  <a:gd name="connsiteX1" fmla="*/ 315906 w 641467"/>
                  <a:gd name="connsiteY1" fmla="*/ 1128 h 1039197"/>
                  <a:gd name="connsiteX2" fmla="*/ 545909 w 641467"/>
                  <a:gd name="connsiteY2" fmla="*/ 174982 h 1039197"/>
                  <a:gd name="connsiteX3" fmla="*/ 431313 w 641467"/>
                  <a:gd name="connsiteY3" fmla="*/ 494792 h 1039197"/>
                  <a:gd name="connsiteX4" fmla="*/ 641122 w 641467"/>
                  <a:gd name="connsiteY4" fmla="*/ 764621 h 1039197"/>
                  <a:gd name="connsiteX5" fmla="*/ 417542 w 641467"/>
                  <a:gd name="connsiteY5" fmla="*/ 1039197 h 1039197"/>
                  <a:gd name="connsiteX0" fmla="*/ 4206 w 641467"/>
                  <a:gd name="connsiteY0" fmla="*/ 298093 h 1039197"/>
                  <a:gd name="connsiteX1" fmla="*/ 315906 w 641467"/>
                  <a:gd name="connsiteY1" fmla="*/ 1128 h 1039197"/>
                  <a:gd name="connsiteX2" fmla="*/ 545909 w 641467"/>
                  <a:gd name="connsiteY2" fmla="*/ 174982 h 1039197"/>
                  <a:gd name="connsiteX3" fmla="*/ 431313 w 641467"/>
                  <a:gd name="connsiteY3" fmla="*/ 494792 h 1039197"/>
                  <a:gd name="connsiteX4" fmla="*/ 641122 w 641467"/>
                  <a:gd name="connsiteY4" fmla="*/ 764621 h 1039197"/>
                  <a:gd name="connsiteX5" fmla="*/ 417542 w 641467"/>
                  <a:gd name="connsiteY5" fmla="*/ 1039197 h 1039197"/>
                  <a:gd name="connsiteX0" fmla="*/ 4206 w 641503"/>
                  <a:gd name="connsiteY0" fmla="*/ 298093 h 1039197"/>
                  <a:gd name="connsiteX1" fmla="*/ 315906 w 641503"/>
                  <a:gd name="connsiteY1" fmla="*/ 1128 h 1039197"/>
                  <a:gd name="connsiteX2" fmla="*/ 545909 w 641503"/>
                  <a:gd name="connsiteY2" fmla="*/ 174982 h 1039197"/>
                  <a:gd name="connsiteX3" fmla="*/ 431313 w 641503"/>
                  <a:gd name="connsiteY3" fmla="*/ 494792 h 1039197"/>
                  <a:gd name="connsiteX4" fmla="*/ 641122 w 641503"/>
                  <a:gd name="connsiteY4" fmla="*/ 764621 h 1039197"/>
                  <a:gd name="connsiteX5" fmla="*/ 417542 w 641503"/>
                  <a:gd name="connsiteY5" fmla="*/ 1039197 h 1039197"/>
                  <a:gd name="connsiteX0" fmla="*/ 4206 w 641503"/>
                  <a:gd name="connsiteY0" fmla="*/ 298093 h 1039197"/>
                  <a:gd name="connsiteX1" fmla="*/ 315906 w 641503"/>
                  <a:gd name="connsiteY1" fmla="*/ 1128 h 1039197"/>
                  <a:gd name="connsiteX2" fmla="*/ 545909 w 641503"/>
                  <a:gd name="connsiteY2" fmla="*/ 174982 h 1039197"/>
                  <a:gd name="connsiteX3" fmla="*/ 431313 w 641503"/>
                  <a:gd name="connsiteY3" fmla="*/ 494792 h 1039197"/>
                  <a:gd name="connsiteX4" fmla="*/ 641122 w 641503"/>
                  <a:gd name="connsiteY4" fmla="*/ 764621 h 1039197"/>
                  <a:gd name="connsiteX5" fmla="*/ 417542 w 641503"/>
                  <a:gd name="connsiteY5" fmla="*/ 1039197 h 1039197"/>
                  <a:gd name="connsiteX0" fmla="*/ 4206 w 641503"/>
                  <a:gd name="connsiteY0" fmla="*/ 298093 h 1039197"/>
                  <a:gd name="connsiteX1" fmla="*/ 315906 w 641503"/>
                  <a:gd name="connsiteY1" fmla="*/ 1128 h 1039197"/>
                  <a:gd name="connsiteX2" fmla="*/ 545909 w 641503"/>
                  <a:gd name="connsiteY2" fmla="*/ 174982 h 1039197"/>
                  <a:gd name="connsiteX3" fmla="*/ 431313 w 641503"/>
                  <a:gd name="connsiteY3" fmla="*/ 494792 h 1039197"/>
                  <a:gd name="connsiteX4" fmla="*/ 641122 w 641503"/>
                  <a:gd name="connsiteY4" fmla="*/ 764621 h 1039197"/>
                  <a:gd name="connsiteX5" fmla="*/ 399268 w 641503"/>
                  <a:gd name="connsiteY5" fmla="*/ 1039197 h 1039197"/>
                  <a:gd name="connsiteX0" fmla="*/ 4206 w 641503"/>
                  <a:gd name="connsiteY0" fmla="*/ 298093 h 1039197"/>
                  <a:gd name="connsiteX1" fmla="*/ 315906 w 641503"/>
                  <a:gd name="connsiteY1" fmla="*/ 1128 h 1039197"/>
                  <a:gd name="connsiteX2" fmla="*/ 545909 w 641503"/>
                  <a:gd name="connsiteY2" fmla="*/ 174982 h 1039197"/>
                  <a:gd name="connsiteX3" fmla="*/ 431313 w 641503"/>
                  <a:gd name="connsiteY3" fmla="*/ 494792 h 1039197"/>
                  <a:gd name="connsiteX4" fmla="*/ 641122 w 641503"/>
                  <a:gd name="connsiteY4" fmla="*/ 764621 h 1039197"/>
                  <a:gd name="connsiteX5" fmla="*/ 399268 w 641503"/>
                  <a:gd name="connsiteY5" fmla="*/ 1039197 h 1039197"/>
                  <a:gd name="connsiteX0" fmla="*/ 4206 w 641503"/>
                  <a:gd name="connsiteY0" fmla="*/ 298093 h 1042808"/>
                  <a:gd name="connsiteX1" fmla="*/ 315906 w 641503"/>
                  <a:gd name="connsiteY1" fmla="*/ 1128 h 1042808"/>
                  <a:gd name="connsiteX2" fmla="*/ 545909 w 641503"/>
                  <a:gd name="connsiteY2" fmla="*/ 174982 h 1042808"/>
                  <a:gd name="connsiteX3" fmla="*/ 431313 w 641503"/>
                  <a:gd name="connsiteY3" fmla="*/ 494792 h 1042808"/>
                  <a:gd name="connsiteX4" fmla="*/ 641122 w 641503"/>
                  <a:gd name="connsiteY4" fmla="*/ 764621 h 1042808"/>
                  <a:gd name="connsiteX5" fmla="*/ 384825 w 641503"/>
                  <a:gd name="connsiteY5" fmla="*/ 1042808 h 1042808"/>
                  <a:gd name="connsiteX0" fmla="*/ 4206 w 641503"/>
                  <a:gd name="connsiteY0" fmla="*/ 298093 h 1042808"/>
                  <a:gd name="connsiteX1" fmla="*/ 315906 w 641503"/>
                  <a:gd name="connsiteY1" fmla="*/ 1128 h 1042808"/>
                  <a:gd name="connsiteX2" fmla="*/ 545909 w 641503"/>
                  <a:gd name="connsiteY2" fmla="*/ 174982 h 1042808"/>
                  <a:gd name="connsiteX3" fmla="*/ 431313 w 641503"/>
                  <a:gd name="connsiteY3" fmla="*/ 494792 h 1042808"/>
                  <a:gd name="connsiteX4" fmla="*/ 641122 w 641503"/>
                  <a:gd name="connsiteY4" fmla="*/ 764621 h 1042808"/>
                  <a:gd name="connsiteX5" fmla="*/ 384825 w 641503"/>
                  <a:gd name="connsiteY5" fmla="*/ 1042808 h 10428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41503" h="1042808">
                    <a:moveTo>
                      <a:pt x="4206" y="298093"/>
                    </a:moveTo>
                    <a:cubicBezTo>
                      <a:pt x="-31441" y="73328"/>
                      <a:pt x="167021" y="-10969"/>
                      <a:pt x="315906" y="1128"/>
                    </a:cubicBezTo>
                    <a:cubicBezTo>
                      <a:pt x="428380" y="8585"/>
                      <a:pt x="527080" y="95916"/>
                      <a:pt x="545909" y="174982"/>
                    </a:cubicBezTo>
                    <a:cubicBezTo>
                      <a:pt x="579319" y="262305"/>
                      <a:pt x="557648" y="418486"/>
                      <a:pt x="431313" y="494792"/>
                    </a:cubicBezTo>
                    <a:cubicBezTo>
                      <a:pt x="576532" y="548013"/>
                      <a:pt x="647384" y="650808"/>
                      <a:pt x="641122" y="764621"/>
                    </a:cubicBezTo>
                    <a:cubicBezTo>
                      <a:pt x="633615" y="919493"/>
                      <a:pt x="535403" y="1017236"/>
                      <a:pt x="384825" y="1042808"/>
                    </a:cubicBezTo>
                  </a:path>
                </a:pathLst>
              </a:cu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701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46" name="자유형: 도형 45">
                <a:extLst>
                  <a:ext uri="{FF2B5EF4-FFF2-40B4-BE49-F238E27FC236}">
                    <a16:creationId xmlns:a16="http://schemas.microsoft.com/office/drawing/2014/main" id="{7BEE059D-1ABF-4612-BFCE-1832A766FA83}"/>
                  </a:ext>
                </a:extLst>
              </p:cNvPr>
              <p:cNvSpPr/>
              <p:nvPr/>
            </p:nvSpPr>
            <p:spPr>
              <a:xfrm>
                <a:off x="6153240" y="3948272"/>
                <a:ext cx="785355" cy="780891"/>
              </a:xfrm>
              <a:custGeom>
                <a:avLst/>
                <a:gdLst>
                  <a:gd name="connsiteX0" fmla="*/ 283295 w 970498"/>
                  <a:gd name="connsiteY0" fmla="*/ 213173 h 925619"/>
                  <a:gd name="connsiteX1" fmla="*/ 471224 w 970498"/>
                  <a:gd name="connsiteY1" fmla="*/ 0 h 925619"/>
                  <a:gd name="connsiteX2" fmla="*/ 611469 w 970498"/>
                  <a:gd name="connsiteY2" fmla="*/ 311345 h 925619"/>
                  <a:gd name="connsiteX3" fmla="*/ 970498 w 970498"/>
                  <a:gd name="connsiteY3" fmla="*/ 535737 h 925619"/>
                  <a:gd name="connsiteX4" fmla="*/ 538542 w 970498"/>
                  <a:gd name="connsiteY4" fmla="*/ 925619 h 925619"/>
                  <a:gd name="connsiteX5" fmla="*/ 0 w 970498"/>
                  <a:gd name="connsiteY5" fmla="*/ 852692 h 925619"/>
                  <a:gd name="connsiteX6" fmla="*/ 25244 w 970498"/>
                  <a:gd name="connsiteY6" fmla="*/ 384272 h 925619"/>
                  <a:gd name="connsiteX7" fmla="*/ 415126 w 970498"/>
                  <a:gd name="connsiteY7" fmla="*/ 566591 h 925619"/>
                  <a:gd name="connsiteX0" fmla="*/ 283295 w 970498"/>
                  <a:gd name="connsiteY0" fmla="*/ 213173 h 925619"/>
                  <a:gd name="connsiteX1" fmla="*/ 471224 w 970498"/>
                  <a:gd name="connsiteY1" fmla="*/ 0 h 925619"/>
                  <a:gd name="connsiteX2" fmla="*/ 611469 w 970498"/>
                  <a:gd name="connsiteY2" fmla="*/ 311345 h 925619"/>
                  <a:gd name="connsiteX3" fmla="*/ 970498 w 970498"/>
                  <a:gd name="connsiteY3" fmla="*/ 535737 h 925619"/>
                  <a:gd name="connsiteX4" fmla="*/ 538542 w 970498"/>
                  <a:gd name="connsiteY4" fmla="*/ 925619 h 925619"/>
                  <a:gd name="connsiteX5" fmla="*/ 0 w 970498"/>
                  <a:gd name="connsiteY5" fmla="*/ 852692 h 925619"/>
                  <a:gd name="connsiteX6" fmla="*/ 25244 w 970498"/>
                  <a:gd name="connsiteY6" fmla="*/ 384272 h 925619"/>
                  <a:gd name="connsiteX7" fmla="*/ 415126 w 970498"/>
                  <a:gd name="connsiteY7" fmla="*/ 566591 h 925619"/>
                  <a:gd name="connsiteX0" fmla="*/ 283295 w 970498"/>
                  <a:gd name="connsiteY0" fmla="*/ 213173 h 925619"/>
                  <a:gd name="connsiteX1" fmla="*/ 471224 w 970498"/>
                  <a:gd name="connsiteY1" fmla="*/ 0 h 925619"/>
                  <a:gd name="connsiteX2" fmla="*/ 611469 w 970498"/>
                  <a:gd name="connsiteY2" fmla="*/ 311345 h 925619"/>
                  <a:gd name="connsiteX3" fmla="*/ 970498 w 970498"/>
                  <a:gd name="connsiteY3" fmla="*/ 535737 h 925619"/>
                  <a:gd name="connsiteX4" fmla="*/ 538542 w 970498"/>
                  <a:gd name="connsiteY4" fmla="*/ 925619 h 925619"/>
                  <a:gd name="connsiteX5" fmla="*/ 0 w 970498"/>
                  <a:gd name="connsiteY5" fmla="*/ 852692 h 925619"/>
                  <a:gd name="connsiteX6" fmla="*/ 25244 w 970498"/>
                  <a:gd name="connsiteY6" fmla="*/ 384272 h 925619"/>
                  <a:gd name="connsiteX7" fmla="*/ 415126 w 970498"/>
                  <a:gd name="connsiteY7" fmla="*/ 566591 h 925619"/>
                  <a:gd name="connsiteX0" fmla="*/ 283295 w 970498"/>
                  <a:gd name="connsiteY0" fmla="*/ 213173 h 925619"/>
                  <a:gd name="connsiteX1" fmla="*/ 471224 w 970498"/>
                  <a:gd name="connsiteY1" fmla="*/ 0 h 925619"/>
                  <a:gd name="connsiteX2" fmla="*/ 611469 w 970498"/>
                  <a:gd name="connsiteY2" fmla="*/ 311345 h 925619"/>
                  <a:gd name="connsiteX3" fmla="*/ 970498 w 970498"/>
                  <a:gd name="connsiteY3" fmla="*/ 535737 h 925619"/>
                  <a:gd name="connsiteX4" fmla="*/ 538542 w 970498"/>
                  <a:gd name="connsiteY4" fmla="*/ 925619 h 925619"/>
                  <a:gd name="connsiteX5" fmla="*/ 0 w 970498"/>
                  <a:gd name="connsiteY5" fmla="*/ 852692 h 925619"/>
                  <a:gd name="connsiteX6" fmla="*/ 41769 w 970498"/>
                  <a:gd name="connsiteY6" fmla="*/ 395289 h 925619"/>
                  <a:gd name="connsiteX7" fmla="*/ 415126 w 970498"/>
                  <a:gd name="connsiteY7" fmla="*/ 566591 h 925619"/>
                  <a:gd name="connsiteX0" fmla="*/ 283295 w 970498"/>
                  <a:gd name="connsiteY0" fmla="*/ 213173 h 925619"/>
                  <a:gd name="connsiteX1" fmla="*/ 471224 w 970498"/>
                  <a:gd name="connsiteY1" fmla="*/ 0 h 925619"/>
                  <a:gd name="connsiteX2" fmla="*/ 611469 w 970498"/>
                  <a:gd name="connsiteY2" fmla="*/ 311345 h 925619"/>
                  <a:gd name="connsiteX3" fmla="*/ 970498 w 970498"/>
                  <a:gd name="connsiteY3" fmla="*/ 535737 h 925619"/>
                  <a:gd name="connsiteX4" fmla="*/ 538542 w 970498"/>
                  <a:gd name="connsiteY4" fmla="*/ 925619 h 925619"/>
                  <a:gd name="connsiteX5" fmla="*/ 0 w 970498"/>
                  <a:gd name="connsiteY5" fmla="*/ 852692 h 925619"/>
                  <a:gd name="connsiteX6" fmla="*/ 41769 w 970498"/>
                  <a:gd name="connsiteY6" fmla="*/ 395289 h 925619"/>
                  <a:gd name="connsiteX7" fmla="*/ 415126 w 970498"/>
                  <a:gd name="connsiteY7" fmla="*/ 566591 h 925619"/>
                  <a:gd name="connsiteX0" fmla="*/ 283295 w 970498"/>
                  <a:gd name="connsiteY0" fmla="*/ 213173 h 925619"/>
                  <a:gd name="connsiteX1" fmla="*/ 471224 w 970498"/>
                  <a:gd name="connsiteY1" fmla="*/ 0 h 925619"/>
                  <a:gd name="connsiteX2" fmla="*/ 611469 w 970498"/>
                  <a:gd name="connsiteY2" fmla="*/ 311345 h 925619"/>
                  <a:gd name="connsiteX3" fmla="*/ 970498 w 970498"/>
                  <a:gd name="connsiteY3" fmla="*/ 535737 h 925619"/>
                  <a:gd name="connsiteX4" fmla="*/ 538542 w 970498"/>
                  <a:gd name="connsiteY4" fmla="*/ 925619 h 925619"/>
                  <a:gd name="connsiteX5" fmla="*/ 0 w 970498"/>
                  <a:gd name="connsiteY5" fmla="*/ 852692 h 925619"/>
                  <a:gd name="connsiteX6" fmla="*/ 41769 w 970498"/>
                  <a:gd name="connsiteY6" fmla="*/ 395289 h 925619"/>
                  <a:gd name="connsiteX7" fmla="*/ 415126 w 970498"/>
                  <a:gd name="connsiteY7" fmla="*/ 566591 h 925619"/>
                  <a:gd name="connsiteX0" fmla="*/ 283295 w 970498"/>
                  <a:gd name="connsiteY0" fmla="*/ 213173 h 925619"/>
                  <a:gd name="connsiteX1" fmla="*/ 471224 w 970498"/>
                  <a:gd name="connsiteY1" fmla="*/ 0 h 925619"/>
                  <a:gd name="connsiteX2" fmla="*/ 611469 w 970498"/>
                  <a:gd name="connsiteY2" fmla="*/ 311345 h 925619"/>
                  <a:gd name="connsiteX3" fmla="*/ 970498 w 970498"/>
                  <a:gd name="connsiteY3" fmla="*/ 535737 h 925619"/>
                  <a:gd name="connsiteX4" fmla="*/ 538542 w 970498"/>
                  <a:gd name="connsiteY4" fmla="*/ 925619 h 925619"/>
                  <a:gd name="connsiteX5" fmla="*/ 0 w 970498"/>
                  <a:gd name="connsiteY5" fmla="*/ 852692 h 925619"/>
                  <a:gd name="connsiteX6" fmla="*/ 41769 w 970498"/>
                  <a:gd name="connsiteY6" fmla="*/ 395289 h 925619"/>
                  <a:gd name="connsiteX7" fmla="*/ 379321 w 970498"/>
                  <a:gd name="connsiteY7" fmla="*/ 599641 h 925619"/>
                  <a:gd name="connsiteX0" fmla="*/ 283295 w 970498"/>
                  <a:gd name="connsiteY0" fmla="*/ 213173 h 925619"/>
                  <a:gd name="connsiteX1" fmla="*/ 471224 w 970498"/>
                  <a:gd name="connsiteY1" fmla="*/ 0 h 925619"/>
                  <a:gd name="connsiteX2" fmla="*/ 611469 w 970498"/>
                  <a:gd name="connsiteY2" fmla="*/ 311345 h 925619"/>
                  <a:gd name="connsiteX3" fmla="*/ 970498 w 970498"/>
                  <a:gd name="connsiteY3" fmla="*/ 535737 h 925619"/>
                  <a:gd name="connsiteX4" fmla="*/ 538542 w 970498"/>
                  <a:gd name="connsiteY4" fmla="*/ 925619 h 925619"/>
                  <a:gd name="connsiteX5" fmla="*/ 0 w 970498"/>
                  <a:gd name="connsiteY5" fmla="*/ 852692 h 925619"/>
                  <a:gd name="connsiteX6" fmla="*/ 41769 w 970498"/>
                  <a:gd name="connsiteY6" fmla="*/ 395289 h 925619"/>
                  <a:gd name="connsiteX7" fmla="*/ 379321 w 970498"/>
                  <a:gd name="connsiteY7" fmla="*/ 599641 h 925619"/>
                  <a:gd name="connsiteX0" fmla="*/ 344345 w 1031548"/>
                  <a:gd name="connsiteY0" fmla="*/ 213173 h 925619"/>
                  <a:gd name="connsiteX1" fmla="*/ 532274 w 1031548"/>
                  <a:gd name="connsiteY1" fmla="*/ 0 h 925619"/>
                  <a:gd name="connsiteX2" fmla="*/ 672519 w 1031548"/>
                  <a:gd name="connsiteY2" fmla="*/ 311345 h 925619"/>
                  <a:gd name="connsiteX3" fmla="*/ 1031548 w 1031548"/>
                  <a:gd name="connsiteY3" fmla="*/ 535737 h 925619"/>
                  <a:gd name="connsiteX4" fmla="*/ 599592 w 1031548"/>
                  <a:gd name="connsiteY4" fmla="*/ 925619 h 925619"/>
                  <a:gd name="connsiteX5" fmla="*/ 61050 w 1031548"/>
                  <a:gd name="connsiteY5" fmla="*/ 852692 h 925619"/>
                  <a:gd name="connsiteX6" fmla="*/ 102819 w 1031548"/>
                  <a:gd name="connsiteY6" fmla="*/ 395289 h 925619"/>
                  <a:gd name="connsiteX7" fmla="*/ 440371 w 1031548"/>
                  <a:gd name="connsiteY7" fmla="*/ 599641 h 925619"/>
                  <a:gd name="connsiteX0" fmla="*/ 344345 w 1031548"/>
                  <a:gd name="connsiteY0" fmla="*/ 213173 h 925619"/>
                  <a:gd name="connsiteX1" fmla="*/ 532274 w 1031548"/>
                  <a:gd name="connsiteY1" fmla="*/ 0 h 925619"/>
                  <a:gd name="connsiteX2" fmla="*/ 672519 w 1031548"/>
                  <a:gd name="connsiteY2" fmla="*/ 311345 h 925619"/>
                  <a:gd name="connsiteX3" fmla="*/ 1031548 w 1031548"/>
                  <a:gd name="connsiteY3" fmla="*/ 535737 h 925619"/>
                  <a:gd name="connsiteX4" fmla="*/ 599592 w 1031548"/>
                  <a:gd name="connsiteY4" fmla="*/ 925619 h 925619"/>
                  <a:gd name="connsiteX5" fmla="*/ 61050 w 1031548"/>
                  <a:gd name="connsiteY5" fmla="*/ 852692 h 925619"/>
                  <a:gd name="connsiteX6" fmla="*/ 102819 w 1031548"/>
                  <a:gd name="connsiteY6" fmla="*/ 395289 h 925619"/>
                  <a:gd name="connsiteX7" fmla="*/ 440371 w 1031548"/>
                  <a:gd name="connsiteY7" fmla="*/ 599641 h 925619"/>
                  <a:gd name="connsiteX0" fmla="*/ 347877 w 1035080"/>
                  <a:gd name="connsiteY0" fmla="*/ 213173 h 925619"/>
                  <a:gd name="connsiteX1" fmla="*/ 535806 w 1035080"/>
                  <a:gd name="connsiteY1" fmla="*/ 0 h 925619"/>
                  <a:gd name="connsiteX2" fmla="*/ 676051 w 1035080"/>
                  <a:gd name="connsiteY2" fmla="*/ 311345 h 925619"/>
                  <a:gd name="connsiteX3" fmla="*/ 1035080 w 1035080"/>
                  <a:gd name="connsiteY3" fmla="*/ 535737 h 925619"/>
                  <a:gd name="connsiteX4" fmla="*/ 603124 w 1035080"/>
                  <a:gd name="connsiteY4" fmla="*/ 925619 h 925619"/>
                  <a:gd name="connsiteX5" fmla="*/ 53565 w 1035080"/>
                  <a:gd name="connsiteY5" fmla="*/ 871971 h 925619"/>
                  <a:gd name="connsiteX6" fmla="*/ 106351 w 1035080"/>
                  <a:gd name="connsiteY6" fmla="*/ 395289 h 925619"/>
                  <a:gd name="connsiteX7" fmla="*/ 443903 w 1035080"/>
                  <a:gd name="connsiteY7" fmla="*/ 599641 h 925619"/>
                  <a:gd name="connsiteX0" fmla="*/ 375671 w 1062874"/>
                  <a:gd name="connsiteY0" fmla="*/ 213173 h 925619"/>
                  <a:gd name="connsiteX1" fmla="*/ 563600 w 1062874"/>
                  <a:gd name="connsiteY1" fmla="*/ 0 h 925619"/>
                  <a:gd name="connsiteX2" fmla="*/ 703845 w 1062874"/>
                  <a:gd name="connsiteY2" fmla="*/ 311345 h 925619"/>
                  <a:gd name="connsiteX3" fmla="*/ 1062874 w 1062874"/>
                  <a:gd name="connsiteY3" fmla="*/ 535737 h 925619"/>
                  <a:gd name="connsiteX4" fmla="*/ 630918 w 1062874"/>
                  <a:gd name="connsiteY4" fmla="*/ 925619 h 925619"/>
                  <a:gd name="connsiteX5" fmla="*/ 81359 w 1062874"/>
                  <a:gd name="connsiteY5" fmla="*/ 871971 h 925619"/>
                  <a:gd name="connsiteX6" fmla="*/ 134145 w 1062874"/>
                  <a:gd name="connsiteY6" fmla="*/ 395289 h 925619"/>
                  <a:gd name="connsiteX7" fmla="*/ 471697 w 1062874"/>
                  <a:gd name="connsiteY7" fmla="*/ 599641 h 925619"/>
                  <a:gd name="connsiteX0" fmla="*/ 375671 w 1062874"/>
                  <a:gd name="connsiteY0" fmla="*/ 213173 h 973239"/>
                  <a:gd name="connsiteX1" fmla="*/ 563600 w 1062874"/>
                  <a:gd name="connsiteY1" fmla="*/ 0 h 973239"/>
                  <a:gd name="connsiteX2" fmla="*/ 703845 w 1062874"/>
                  <a:gd name="connsiteY2" fmla="*/ 311345 h 973239"/>
                  <a:gd name="connsiteX3" fmla="*/ 1062874 w 1062874"/>
                  <a:gd name="connsiteY3" fmla="*/ 535737 h 973239"/>
                  <a:gd name="connsiteX4" fmla="*/ 630918 w 1062874"/>
                  <a:gd name="connsiteY4" fmla="*/ 925619 h 973239"/>
                  <a:gd name="connsiteX5" fmla="*/ 81359 w 1062874"/>
                  <a:gd name="connsiteY5" fmla="*/ 871971 h 973239"/>
                  <a:gd name="connsiteX6" fmla="*/ 134145 w 1062874"/>
                  <a:gd name="connsiteY6" fmla="*/ 395289 h 973239"/>
                  <a:gd name="connsiteX7" fmla="*/ 471697 w 1062874"/>
                  <a:gd name="connsiteY7" fmla="*/ 599641 h 973239"/>
                  <a:gd name="connsiteX0" fmla="*/ 375671 w 1062874"/>
                  <a:gd name="connsiteY0" fmla="*/ 213173 h 973239"/>
                  <a:gd name="connsiteX1" fmla="*/ 563600 w 1062874"/>
                  <a:gd name="connsiteY1" fmla="*/ 0 h 973239"/>
                  <a:gd name="connsiteX2" fmla="*/ 703845 w 1062874"/>
                  <a:gd name="connsiteY2" fmla="*/ 311345 h 973239"/>
                  <a:gd name="connsiteX3" fmla="*/ 1062874 w 1062874"/>
                  <a:gd name="connsiteY3" fmla="*/ 535737 h 973239"/>
                  <a:gd name="connsiteX4" fmla="*/ 606130 w 1062874"/>
                  <a:gd name="connsiteY4" fmla="*/ 925619 h 973239"/>
                  <a:gd name="connsiteX5" fmla="*/ 81359 w 1062874"/>
                  <a:gd name="connsiteY5" fmla="*/ 871971 h 973239"/>
                  <a:gd name="connsiteX6" fmla="*/ 134145 w 1062874"/>
                  <a:gd name="connsiteY6" fmla="*/ 395289 h 973239"/>
                  <a:gd name="connsiteX7" fmla="*/ 471697 w 1062874"/>
                  <a:gd name="connsiteY7" fmla="*/ 599641 h 973239"/>
                  <a:gd name="connsiteX0" fmla="*/ 375671 w 1062874"/>
                  <a:gd name="connsiteY0" fmla="*/ 213173 h 979036"/>
                  <a:gd name="connsiteX1" fmla="*/ 563600 w 1062874"/>
                  <a:gd name="connsiteY1" fmla="*/ 0 h 979036"/>
                  <a:gd name="connsiteX2" fmla="*/ 703845 w 1062874"/>
                  <a:gd name="connsiteY2" fmla="*/ 311345 h 979036"/>
                  <a:gd name="connsiteX3" fmla="*/ 1062874 w 1062874"/>
                  <a:gd name="connsiteY3" fmla="*/ 535737 h 979036"/>
                  <a:gd name="connsiteX4" fmla="*/ 597867 w 1062874"/>
                  <a:gd name="connsiteY4" fmla="*/ 942144 h 979036"/>
                  <a:gd name="connsiteX5" fmla="*/ 81359 w 1062874"/>
                  <a:gd name="connsiteY5" fmla="*/ 871971 h 979036"/>
                  <a:gd name="connsiteX6" fmla="*/ 134145 w 1062874"/>
                  <a:gd name="connsiteY6" fmla="*/ 395289 h 979036"/>
                  <a:gd name="connsiteX7" fmla="*/ 471697 w 1062874"/>
                  <a:gd name="connsiteY7" fmla="*/ 599641 h 979036"/>
                  <a:gd name="connsiteX0" fmla="*/ 375671 w 1062874"/>
                  <a:gd name="connsiteY0" fmla="*/ 213173 h 1049379"/>
                  <a:gd name="connsiteX1" fmla="*/ 563600 w 1062874"/>
                  <a:gd name="connsiteY1" fmla="*/ 0 h 1049379"/>
                  <a:gd name="connsiteX2" fmla="*/ 703845 w 1062874"/>
                  <a:gd name="connsiteY2" fmla="*/ 311345 h 1049379"/>
                  <a:gd name="connsiteX3" fmla="*/ 1062874 w 1062874"/>
                  <a:gd name="connsiteY3" fmla="*/ 535737 h 1049379"/>
                  <a:gd name="connsiteX4" fmla="*/ 597867 w 1062874"/>
                  <a:gd name="connsiteY4" fmla="*/ 942144 h 1049379"/>
                  <a:gd name="connsiteX5" fmla="*/ 81359 w 1062874"/>
                  <a:gd name="connsiteY5" fmla="*/ 871971 h 1049379"/>
                  <a:gd name="connsiteX6" fmla="*/ 134145 w 1062874"/>
                  <a:gd name="connsiteY6" fmla="*/ 395289 h 1049379"/>
                  <a:gd name="connsiteX7" fmla="*/ 471697 w 1062874"/>
                  <a:gd name="connsiteY7" fmla="*/ 599641 h 1049379"/>
                  <a:gd name="connsiteX0" fmla="*/ 375671 w 1062874"/>
                  <a:gd name="connsiteY0" fmla="*/ 213173 h 1049379"/>
                  <a:gd name="connsiteX1" fmla="*/ 563600 w 1062874"/>
                  <a:gd name="connsiteY1" fmla="*/ 0 h 1049379"/>
                  <a:gd name="connsiteX2" fmla="*/ 703845 w 1062874"/>
                  <a:gd name="connsiteY2" fmla="*/ 311345 h 1049379"/>
                  <a:gd name="connsiteX3" fmla="*/ 1062874 w 1062874"/>
                  <a:gd name="connsiteY3" fmla="*/ 535737 h 1049379"/>
                  <a:gd name="connsiteX4" fmla="*/ 597867 w 1062874"/>
                  <a:gd name="connsiteY4" fmla="*/ 942144 h 1049379"/>
                  <a:gd name="connsiteX5" fmla="*/ 81359 w 1062874"/>
                  <a:gd name="connsiteY5" fmla="*/ 871971 h 1049379"/>
                  <a:gd name="connsiteX6" fmla="*/ 134145 w 1062874"/>
                  <a:gd name="connsiteY6" fmla="*/ 395289 h 1049379"/>
                  <a:gd name="connsiteX7" fmla="*/ 471697 w 1062874"/>
                  <a:gd name="connsiteY7" fmla="*/ 599641 h 1049379"/>
                  <a:gd name="connsiteX0" fmla="*/ 375671 w 1062874"/>
                  <a:gd name="connsiteY0" fmla="*/ 213173 h 1049379"/>
                  <a:gd name="connsiteX1" fmla="*/ 563600 w 1062874"/>
                  <a:gd name="connsiteY1" fmla="*/ 0 h 1049379"/>
                  <a:gd name="connsiteX2" fmla="*/ 703845 w 1062874"/>
                  <a:gd name="connsiteY2" fmla="*/ 311345 h 1049379"/>
                  <a:gd name="connsiteX3" fmla="*/ 1062874 w 1062874"/>
                  <a:gd name="connsiteY3" fmla="*/ 535737 h 1049379"/>
                  <a:gd name="connsiteX4" fmla="*/ 597867 w 1062874"/>
                  <a:gd name="connsiteY4" fmla="*/ 942144 h 1049379"/>
                  <a:gd name="connsiteX5" fmla="*/ 81359 w 1062874"/>
                  <a:gd name="connsiteY5" fmla="*/ 871971 h 1049379"/>
                  <a:gd name="connsiteX6" fmla="*/ 134145 w 1062874"/>
                  <a:gd name="connsiteY6" fmla="*/ 395289 h 1049379"/>
                  <a:gd name="connsiteX7" fmla="*/ 471697 w 1062874"/>
                  <a:gd name="connsiteY7" fmla="*/ 599641 h 1049379"/>
                  <a:gd name="connsiteX0" fmla="*/ 375671 w 1062874"/>
                  <a:gd name="connsiteY0" fmla="*/ 213173 h 1033999"/>
                  <a:gd name="connsiteX1" fmla="*/ 563600 w 1062874"/>
                  <a:gd name="connsiteY1" fmla="*/ 0 h 1033999"/>
                  <a:gd name="connsiteX2" fmla="*/ 703845 w 1062874"/>
                  <a:gd name="connsiteY2" fmla="*/ 311345 h 1033999"/>
                  <a:gd name="connsiteX3" fmla="*/ 1062874 w 1062874"/>
                  <a:gd name="connsiteY3" fmla="*/ 535737 h 1033999"/>
                  <a:gd name="connsiteX4" fmla="*/ 597867 w 1062874"/>
                  <a:gd name="connsiteY4" fmla="*/ 942144 h 1033999"/>
                  <a:gd name="connsiteX5" fmla="*/ 81359 w 1062874"/>
                  <a:gd name="connsiteY5" fmla="*/ 871971 h 1033999"/>
                  <a:gd name="connsiteX6" fmla="*/ 134145 w 1062874"/>
                  <a:gd name="connsiteY6" fmla="*/ 395289 h 1033999"/>
                  <a:gd name="connsiteX7" fmla="*/ 471697 w 1062874"/>
                  <a:gd name="connsiteY7" fmla="*/ 599641 h 1033999"/>
                  <a:gd name="connsiteX0" fmla="*/ 363975 w 1051178"/>
                  <a:gd name="connsiteY0" fmla="*/ 213173 h 1033999"/>
                  <a:gd name="connsiteX1" fmla="*/ 551904 w 1051178"/>
                  <a:gd name="connsiteY1" fmla="*/ 0 h 1033999"/>
                  <a:gd name="connsiteX2" fmla="*/ 692149 w 1051178"/>
                  <a:gd name="connsiteY2" fmla="*/ 311345 h 1033999"/>
                  <a:gd name="connsiteX3" fmla="*/ 1051178 w 1051178"/>
                  <a:gd name="connsiteY3" fmla="*/ 535737 h 1033999"/>
                  <a:gd name="connsiteX4" fmla="*/ 586171 w 1051178"/>
                  <a:gd name="connsiteY4" fmla="*/ 942144 h 1033999"/>
                  <a:gd name="connsiteX5" fmla="*/ 69663 w 1051178"/>
                  <a:gd name="connsiteY5" fmla="*/ 871971 h 1033999"/>
                  <a:gd name="connsiteX6" fmla="*/ 122449 w 1051178"/>
                  <a:gd name="connsiteY6" fmla="*/ 395289 h 1033999"/>
                  <a:gd name="connsiteX7" fmla="*/ 460001 w 1051178"/>
                  <a:gd name="connsiteY7" fmla="*/ 599641 h 1033999"/>
                  <a:gd name="connsiteX0" fmla="*/ 363975 w 1051178"/>
                  <a:gd name="connsiteY0" fmla="*/ 213173 h 1030327"/>
                  <a:gd name="connsiteX1" fmla="*/ 551904 w 1051178"/>
                  <a:gd name="connsiteY1" fmla="*/ 0 h 1030327"/>
                  <a:gd name="connsiteX2" fmla="*/ 692149 w 1051178"/>
                  <a:gd name="connsiteY2" fmla="*/ 311345 h 1030327"/>
                  <a:gd name="connsiteX3" fmla="*/ 1051178 w 1051178"/>
                  <a:gd name="connsiteY3" fmla="*/ 535737 h 1030327"/>
                  <a:gd name="connsiteX4" fmla="*/ 613713 w 1051178"/>
                  <a:gd name="connsiteY4" fmla="*/ 936636 h 1030327"/>
                  <a:gd name="connsiteX5" fmla="*/ 69663 w 1051178"/>
                  <a:gd name="connsiteY5" fmla="*/ 871971 h 1030327"/>
                  <a:gd name="connsiteX6" fmla="*/ 122449 w 1051178"/>
                  <a:gd name="connsiteY6" fmla="*/ 395289 h 1030327"/>
                  <a:gd name="connsiteX7" fmla="*/ 460001 w 1051178"/>
                  <a:gd name="connsiteY7" fmla="*/ 599641 h 1030327"/>
                  <a:gd name="connsiteX0" fmla="*/ 363975 w 1051178"/>
                  <a:gd name="connsiteY0" fmla="*/ 213173 h 1030327"/>
                  <a:gd name="connsiteX1" fmla="*/ 551904 w 1051178"/>
                  <a:gd name="connsiteY1" fmla="*/ 0 h 1030327"/>
                  <a:gd name="connsiteX2" fmla="*/ 692149 w 1051178"/>
                  <a:gd name="connsiteY2" fmla="*/ 311345 h 1030327"/>
                  <a:gd name="connsiteX3" fmla="*/ 1051178 w 1051178"/>
                  <a:gd name="connsiteY3" fmla="*/ 535737 h 1030327"/>
                  <a:gd name="connsiteX4" fmla="*/ 613713 w 1051178"/>
                  <a:gd name="connsiteY4" fmla="*/ 936636 h 1030327"/>
                  <a:gd name="connsiteX5" fmla="*/ 69663 w 1051178"/>
                  <a:gd name="connsiteY5" fmla="*/ 871971 h 1030327"/>
                  <a:gd name="connsiteX6" fmla="*/ 122449 w 1051178"/>
                  <a:gd name="connsiteY6" fmla="*/ 395289 h 1030327"/>
                  <a:gd name="connsiteX7" fmla="*/ 460001 w 1051178"/>
                  <a:gd name="connsiteY7" fmla="*/ 599641 h 1030327"/>
                  <a:gd name="connsiteX0" fmla="*/ 363975 w 1034653"/>
                  <a:gd name="connsiteY0" fmla="*/ 213173 h 1030327"/>
                  <a:gd name="connsiteX1" fmla="*/ 551904 w 1034653"/>
                  <a:gd name="connsiteY1" fmla="*/ 0 h 1030327"/>
                  <a:gd name="connsiteX2" fmla="*/ 692149 w 1034653"/>
                  <a:gd name="connsiteY2" fmla="*/ 311345 h 1030327"/>
                  <a:gd name="connsiteX3" fmla="*/ 1034653 w 1034653"/>
                  <a:gd name="connsiteY3" fmla="*/ 538491 h 1030327"/>
                  <a:gd name="connsiteX4" fmla="*/ 613713 w 1034653"/>
                  <a:gd name="connsiteY4" fmla="*/ 936636 h 1030327"/>
                  <a:gd name="connsiteX5" fmla="*/ 69663 w 1034653"/>
                  <a:gd name="connsiteY5" fmla="*/ 871971 h 1030327"/>
                  <a:gd name="connsiteX6" fmla="*/ 122449 w 1034653"/>
                  <a:gd name="connsiteY6" fmla="*/ 395289 h 1030327"/>
                  <a:gd name="connsiteX7" fmla="*/ 460001 w 1034653"/>
                  <a:gd name="connsiteY7" fmla="*/ 599641 h 1030327"/>
                  <a:gd name="connsiteX0" fmla="*/ 363975 w 1037690"/>
                  <a:gd name="connsiteY0" fmla="*/ 213173 h 1030327"/>
                  <a:gd name="connsiteX1" fmla="*/ 551904 w 1037690"/>
                  <a:gd name="connsiteY1" fmla="*/ 0 h 1030327"/>
                  <a:gd name="connsiteX2" fmla="*/ 692149 w 1037690"/>
                  <a:gd name="connsiteY2" fmla="*/ 311345 h 1030327"/>
                  <a:gd name="connsiteX3" fmla="*/ 1034653 w 1037690"/>
                  <a:gd name="connsiteY3" fmla="*/ 538491 h 1030327"/>
                  <a:gd name="connsiteX4" fmla="*/ 613713 w 1037690"/>
                  <a:gd name="connsiteY4" fmla="*/ 936636 h 1030327"/>
                  <a:gd name="connsiteX5" fmla="*/ 69663 w 1037690"/>
                  <a:gd name="connsiteY5" fmla="*/ 871971 h 1030327"/>
                  <a:gd name="connsiteX6" fmla="*/ 122449 w 1037690"/>
                  <a:gd name="connsiteY6" fmla="*/ 395289 h 1030327"/>
                  <a:gd name="connsiteX7" fmla="*/ 460001 w 1037690"/>
                  <a:gd name="connsiteY7" fmla="*/ 599641 h 1030327"/>
                  <a:gd name="connsiteX0" fmla="*/ 363975 w 1037917"/>
                  <a:gd name="connsiteY0" fmla="*/ 213173 h 1030327"/>
                  <a:gd name="connsiteX1" fmla="*/ 551904 w 1037917"/>
                  <a:gd name="connsiteY1" fmla="*/ 0 h 1030327"/>
                  <a:gd name="connsiteX2" fmla="*/ 692149 w 1037917"/>
                  <a:gd name="connsiteY2" fmla="*/ 311345 h 1030327"/>
                  <a:gd name="connsiteX3" fmla="*/ 1034653 w 1037917"/>
                  <a:gd name="connsiteY3" fmla="*/ 538491 h 1030327"/>
                  <a:gd name="connsiteX4" fmla="*/ 613713 w 1037917"/>
                  <a:gd name="connsiteY4" fmla="*/ 936636 h 1030327"/>
                  <a:gd name="connsiteX5" fmla="*/ 69663 w 1037917"/>
                  <a:gd name="connsiteY5" fmla="*/ 871971 h 1030327"/>
                  <a:gd name="connsiteX6" fmla="*/ 122449 w 1037917"/>
                  <a:gd name="connsiteY6" fmla="*/ 395289 h 1030327"/>
                  <a:gd name="connsiteX7" fmla="*/ 460001 w 1037917"/>
                  <a:gd name="connsiteY7" fmla="*/ 599641 h 1030327"/>
                  <a:gd name="connsiteX0" fmla="*/ 363975 w 1046257"/>
                  <a:gd name="connsiteY0" fmla="*/ 213173 h 1030327"/>
                  <a:gd name="connsiteX1" fmla="*/ 551904 w 1046257"/>
                  <a:gd name="connsiteY1" fmla="*/ 0 h 1030327"/>
                  <a:gd name="connsiteX2" fmla="*/ 692149 w 1046257"/>
                  <a:gd name="connsiteY2" fmla="*/ 311345 h 1030327"/>
                  <a:gd name="connsiteX3" fmla="*/ 1034653 w 1046257"/>
                  <a:gd name="connsiteY3" fmla="*/ 538491 h 1030327"/>
                  <a:gd name="connsiteX4" fmla="*/ 613713 w 1046257"/>
                  <a:gd name="connsiteY4" fmla="*/ 936636 h 1030327"/>
                  <a:gd name="connsiteX5" fmla="*/ 69663 w 1046257"/>
                  <a:gd name="connsiteY5" fmla="*/ 871971 h 1030327"/>
                  <a:gd name="connsiteX6" fmla="*/ 122449 w 1046257"/>
                  <a:gd name="connsiteY6" fmla="*/ 395289 h 1030327"/>
                  <a:gd name="connsiteX7" fmla="*/ 460001 w 1046257"/>
                  <a:gd name="connsiteY7" fmla="*/ 599641 h 1030327"/>
                  <a:gd name="connsiteX0" fmla="*/ 363975 w 1046257"/>
                  <a:gd name="connsiteY0" fmla="*/ 213173 h 1030327"/>
                  <a:gd name="connsiteX1" fmla="*/ 551904 w 1046257"/>
                  <a:gd name="connsiteY1" fmla="*/ 0 h 1030327"/>
                  <a:gd name="connsiteX2" fmla="*/ 692149 w 1046257"/>
                  <a:gd name="connsiteY2" fmla="*/ 311345 h 1030327"/>
                  <a:gd name="connsiteX3" fmla="*/ 1034653 w 1046257"/>
                  <a:gd name="connsiteY3" fmla="*/ 538491 h 1030327"/>
                  <a:gd name="connsiteX4" fmla="*/ 613713 w 1046257"/>
                  <a:gd name="connsiteY4" fmla="*/ 936636 h 1030327"/>
                  <a:gd name="connsiteX5" fmla="*/ 69663 w 1046257"/>
                  <a:gd name="connsiteY5" fmla="*/ 871971 h 1030327"/>
                  <a:gd name="connsiteX6" fmla="*/ 122449 w 1046257"/>
                  <a:gd name="connsiteY6" fmla="*/ 395289 h 1030327"/>
                  <a:gd name="connsiteX7" fmla="*/ 460001 w 1046257"/>
                  <a:gd name="connsiteY7" fmla="*/ 599641 h 1030327"/>
                  <a:gd name="connsiteX0" fmla="*/ 363975 w 1041370"/>
                  <a:gd name="connsiteY0" fmla="*/ 213173 h 1030327"/>
                  <a:gd name="connsiteX1" fmla="*/ 551904 w 1041370"/>
                  <a:gd name="connsiteY1" fmla="*/ 0 h 1030327"/>
                  <a:gd name="connsiteX2" fmla="*/ 692149 w 1041370"/>
                  <a:gd name="connsiteY2" fmla="*/ 311345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60001 w 1041370"/>
                  <a:gd name="connsiteY7" fmla="*/ 599641 h 1030327"/>
                  <a:gd name="connsiteX0" fmla="*/ 363975 w 1041370"/>
                  <a:gd name="connsiteY0" fmla="*/ 213173 h 1030327"/>
                  <a:gd name="connsiteX1" fmla="*/ 551904 w 1041370"/>
                  <a:gd name="connsiteY1" fmla="*/ 0 h 1030327"/>
                  <a:gd name="connsiteX2" fmla="*/ 692149 w 1041370"/>
                  <a:gd name="connsiteY2" fmla="*/ 311345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60001 w 1041370"/>
                  <a:gd name="connsiteY7" fmla="*/ 599641 h 1030327"/>
                  <a:gd name="connsiteX0" fmla="*/ 363975 w 1041370"/>
                  <a:gd name="connsiteY0" fmla="*/ 213173 h 1030327"/>
                  <a:gd name="connsiteX1" fmla="*/ 551904 w 1041370"/>
                  <a:gd name="connsiteY1" fmla="*/ 0 h 1030327"/>
                  <a:gd name="connsiteX2" fmla="*/ 672870 w 1041370"/>
                  <a:gd name="connsiteY2" fmla="*/ 311345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60001 w 1041370"/>
                  <a:gd name="connsiteY7" fmla="*/ 599641 h 1030327"/>
                  <a:gd name="connsiteX0" fmla="*/ 363975 w 1041370"/>
                  <a:gd name="connsiteY0" fmla="*/ 213173 h 1030327"/>
                  <a:gd name="connsiteX1" fmla="*/ 551904 w 1041370"/>
                  <a:gd name="connsiteY1" fmla="*/ 0 h 1030327"/>
                  <a:gd name="connsiteX2" fmla="*/ 672870 w 1041370"/>
                  <a:gd name="connsiteY2" fmla="*/ 311345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60001 w 1041370"/>
                  <a:gd name="connsiteY7" fmla="*/ 599641 h 1030327"/>
                  <a:gd name="connsiteX0" fmla="*/ 363975 w 1041370"/>
                  <a:gd name="connsiteY0" fmla="*/ 213173 h 1030327"/>
                  <a:gd name="connsiteX1" fmla="*/ 551904 w 1041370"/>
                  <a:gd name="connsiteY1" fmla="*/ 0 h 1030327"/>
                  <a:gd name="connsiteX2" fmla="*/ 672870 w 1041370"/>
                  <a:gd name="connsiteY2" fmla="*/ 311345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60001 w 1041370"/>
                  <a:gd name="connsiteY7" fmla="*/ 599641 h 1030327"/>
                  <a:gd name="connsiteX0" fmla="*/ 363975 w 1041370"/>
                  <a:gd name="connsiteY0" fmla="*/ 213173 h 1030327"/>
                  <a:gd name="connsiteX1" fmla="*/ 551904 w 1041370"/>
                  <a:gd name="connsiteY1" fmla="*/ 0 h 1030327"/>
                  <a:gd name="connsiteX2" fmla="*/ 672870 w 1041370"/>
                  <a:gd name="connsiteY2" fmla="*/ 311345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60001 w 1041370"/>
                  <a:gd name="connsiteY7" fmla="*/ 599641 h 1030327"/>
                  <a:gd name="connsiteX0" fmla="*/ 363975 w 1041370"/>
                  <a:gd name="connsiteY0" fmla="*/ 213173 h 1030327"/>
                  <a:gd name="connsiteX1" fmla="*/ 551904 w 1041370"/>
                  <a:gd name="connsiteY1" fmla="*/ 0 h 1030327"/>
                  <a:gd name="connsiteX2" fmla="*/ 675624 w 1041370"/>
                  <a:gd name="connsiteY2" fmla="*/ 300328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60001 w 1041370"/>
                  <a:gd name="connsiteY7" fmla="*/ 599641 h 1030327"/>
                  <a:gd name="connsiteX0" fmla="*/ 363975 w 1041370"/>
                  <a:gd name="connsiteY0" fmla="*/ 213173 h 1030327"/>
                  <a:gd name="connsiteX1" fmla="*/ 551904 w 1041370"/>
                  <a:gd name="connsiteY1" fmla="*/ 0 h 1030327"/>
                  <a:gd name="connsiteX2" fmla="*/ 675624 w 1041370"/>
                  <a:gd name="connsiteY2" fmla="*/ 300328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60001 w 1041370"/>
                  <a:gd name="connsiteY7" fmla="*/ 599641 h 1030327"/>
                  <a:gd name="connsiteX0" fmla="*/ 363975 w 1041370"/>
                  <a:gd name="connsiteY0" fmla="*/ 213173 h 1030327"/>
                  <a:gd name="connsiteX1" fmla="*/ 551904 w 1041370"/>
                  <a:gd name="connsiteY1" fmla="*/ 0 h 1030327"/>
                  <a:gd name="connsiteX2" fmla="*/ 675624 w 1041370"/>
                  <a:gd name="connsiteY2" fmla="*/ 300328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60001 w 1041370"/>
                  <a:gd name="connsiteY7" fmla="*/ 599641 h 1030327"/>
                  <a:gd name="connsiteX0" fmla="*/ 363975 w 1041370"/>
                  <a:gd name="connsiteY0" fmla="*/ 213173 h 1030327"/>
                  <a:gd name="connsiteX1" fmla="*/ 551904 w 1041370"/>
                  <a:gd name="connsiteY1" fmla="*/ 0 h 1030327"/>
                  <a:gd name="connsiteX2" fmla="*/ 675624 w 1041370"/>
                  <a:gd name="connsiteY2" fmla="*/ 300328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60001 w 1041370"/>
                  <a:gd name="connsiteY7" fmla="*/ 599641 h 1030327"/>
                  <a:gd name="connsiteX0" fmla="*/ 363975 w 1041370"/>
                  <a:gd name="connsiteY0" fmla="*/ 213830 h 1030984"/>
                  <a:gd name="connsiteX1" fmla="*/ 551904 w 1041370"/>
                  <a:gd name="connsiteY1" fmla="*/ 657 h 1030984"/>
                  <a:gd name="connsiteX2" fmla="*/ 675624 w 1041370"/>
                  <a:gd name="connsiteY2" fmla="*/ 300985 h 1030984"/>
                  <a:gd name="connsiteX3" fmla="*/ 1034653 w 1041370"/>
                  <a:gd name="connsiteY3" fmla="*/ 539148 h 1030984"/>
                  <a:gd name="connsiteX4" fmla="*/ 613713 w 1041370"/>
                  <a:gd name="connsiteY4" fmla="*/ 937293 h 1030984"/>
                  <a:gd name="connsiteX5" fmla="*/ 69663 w 1041370"/>
                  <a:gd name="connsiteY5" fmla="*/ 872628 h 1030984"/>
                  <a:gd name="connsiteX6" fmla="*/ 122449 w 1041370"/>
                  <a:gd name="connsiteY6" fmla="*/ 395946 h 1030984"/>
                  <a:gd name="connsiteX7" fmla="*/ 460001 w 1041370"/>
                  <a:gd name="connsiteY7" fmla="*/ 600298 h 1030984"/>
                  <a:gd name="connsiteX0" fmla="*/ 363975 w 1041370"/>
                  <a:gd name="connsiteY0" fmla="*/ 213830 h 1030984"/>
                  <a:gd name="connsiteX1" fmla="*/ 551904 w 1041370"/>
                  <a:gd name="connsiteY1" fmla="*/ 657 h 1030984"/>
                  <a:gd name="connsiteX2" fmla="*/ 675624 w 1041370"/>
                  <a:gd name="connsiteY2" fmla="*/ 300985 h 1030984"/>
                  <a:gd name="connsiteX3" fmla="*/ 1034653 w 1041370"/>
                  <a:gd name="connsiteY3" fmla="*/ 539148 h 1030984"/>
                  <a:gd name="connsiteX4" fmla="*/ 613713 w 1041370"/>
                  <a:gd name="connsiteY4" fmla="*/ 937293 h 1030984"/>
                  <a:gd name="connsiteX5" fmla="*/ 69663 w 1041370"/>
                  <a:gd name="connsiteY5" fmla="*/ 872628 h 1030984"/>
                  <a:gd name="connsiteX6" fmla="*/ 122449 w 1041370"/>
                  <a:gd name="connsiteY6" fmla="*/ 395946 h 1030984"/>
                  <a:gd name="connsiteX7" fmla="*/ 460001 w 1041370"/>
                  <a:gd name="connsiteY7" fmla="*/ 600298 h 1030984"/>
                  <a:gd name="connsiteX0" fmla="*/ 363975 w 1041370"/>
                  <a:gd name="connsiteY0" fmla="*/ 213830 h 1030984"/>
                  <a:gd name="connsiteX1" fmla="*/ 551904 w 1041370"/>
                  <a:gd name="connsiteY1" fmla="*/ 657 h 1030984"/>
                  <a:gd name="connsiteX2" fmla="*/ 675624 w 1041370"/>
                  <a:gd name="connsiteY2" fmla="*/ 300985 h 1030984"/>
                  <a:gd name="connsiteX3" fmla="*/ 1034653 w 1041370"/>
                  <a:gd name="connsiteY3" fmla="*/ 539148 h 1030984"/>
                  <a:gd name="connsiteX4" fmla="*/ 613713 w 1041370"/>
                  <a:gd name="connsiteY4" fmla="*/ 937293 h 1030984"/>
                  <a:gd name="connsiteX5" fmla="*/ 69663 w 1041370"/>
                  <a:gd name="connsiteY5" fmla="*/ 872628 h 1030984"/>
                  <a:gd name="connsiteX6" fmla="*/ 122449 w 1041370"/>
                  <a:gd name="connsiteY6" fmla="*/ 395946 h 1030984"/>
                  <a:gd name="connsiteX7" fmla="*/ 460001 w 1041370"/>
                  <a:gd name="connsiteY7" fmla="*/ 600298 h 1030984"/>
                  <a:gd name="connsiteX0" fmla="*/ 363975 w 1041370"/>
                  <a:gd name="connsiteY0" fmla="*/ 213270 h 1030424"/>
                  <a:gd name="connsiteX1" fmla="*/ 551904 w 1041370"/>
                  <a:gd name="connsiteY1" fmla="*/ 97 h 1030424"/>
                  <a:gd name="connsiteX2" fmla="*/ 675624 w 1041370"/>
                  <a:gd name="connsiteY2" fmla="*/ 300425 h 1030424"/>
                  <a:gd name="connsiteX3" fmla="*/ 1034653 w 1041370"/>
                  <a:gd name="connsiteY3" fmla="*/ 538588 h 1030424"/>
                  <a:gd name="connsiteX4" fmla="*/ 613713 w 1041370"/>
                  <a:gd name="connsiteY4" fmla="*/ 936733 h 1030424"/>
                  <a:gd name="connsiteX5" fmla="*/ 69663 w 1041370"/>
                  <a:gd name="connsiteY5" fmla="*/ 872068 h 1030424"/>
                  <a:gd name="connsiteX6" fmla="*/ 122449 w 1041370"/>
                  <a:gd name="connsiteY6" fmla="*/ 395386 h 1030424"/>
                  <a:gd name="connsiteX7" fmla="*/ 460001 w 1041370"/>
                  <a:gd name="connsiteY7" fmla="*/ 599738 h 1030424"/>
                  <a:gd name="connsiteX0" fmla="*/ 363975 w 1041370"/>
                  <a:gd name="connsiteY0" fmla="*/ 213173 h 1030327"/>
                  <a:gd name="connsiteX1" fmla="*/ 551904 w 1041370"/>
                  <a:gd name="connsiteY1" fmla="*/ 0 h 1030327"/>
                  <a:gd name="connsiteX2" fmla="*/ 675624 w 1041370"/>
                  <a:gd name="connsiteY2" fmla="*/ 300328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60001 w 1041370"/>
                  <a:gd name="connsiteY7" fmla="*/ 599641 h 1030327"/>
                  <a:gd name="connsiteX0" fmla="*/ 363975 w 1041370"/>
                  <a:gd name="connsiteY0" fmla="*/ 213173 h 1030327"/>
                  <a:gd name="connsiteX1" fmla="*/ 551904 w 1041370"/>
                  <a:gd name="connsiteY1" fmla="*/ 0 h 1030327"/>
                  <a:gd name="connsiteX2" fmla="*/ 675624 w 1041370"/>
                  <a:gd name="connsiteY2" fmla="*/ 300328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60001 w 1041370"/>
                  <a:gd name="connsiteY7" fmla="*/ 599641 h 1030327"/>
                  <a:gd name="connsiteX0" fmla="*/ 408043 w 1041370"/>
                  <a:gd name="connsiteY0" fmla="*/ 237961 h 1030327"/>
                  <a:gd name="connsiteX1" fmla="*/ 551904 w 1041370"/>
                  <a:gd name="connsiteY1" fmla="*/ 0 h 1030327"/>
                  <a:gd name="connsiteX2" fmla="*/ 675624 w 1041370"/>
                  <a:gd name="connsiteY2" fmla="*/ 300328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60001 w 1041370"/>
                  <a:gd name="connsiteY7" fmla="*/ 599641 h 1030327"/>
                  <a:gd name="connsiteX0" fmla="*/ 408043 w 1041370"/>
                  <a:gd name="connsiteY0" fmla="*/ 237961 h 1030327"/>
                  <a:gd name="connsiteX1" fmla="*/ 551904 w 1041370"/>
                  <a:gd name="connsiteY1" fmla="*/ 0 h 1030327"/>
                  <a:gd name="connsiteX2" fmla="*/ 675624 w 1041370"/>
                  <a:gd name="connsiteY2" fmla="*/ 300328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60001 w 1041370"/>
                  <a:gd name="connsiteY7" fmla="*/ 599641 h 1030327"/>
                  <a:gd name="connsiteX0" fmla="*/ 408043 w 1041370"/>
                  <a:gd name="connsiteY0" fmla="*/ 237961 h 1030327"/>
                  <a:gd name="connsiteX1" fmla="*/ 551904 w 1041370"/>
                  <a:gd name="connsiteY1" fmla="*/ 0 h 1030327"/>
                  <a:gd name="connsiteX2" fmla="*/ 675624 w 1041370"/>
                  <a:gd name="connsiteY2" fmla="*/ 300328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60001 w 1041370"/>
                  <a:gd name="connsiteY7" fmla="*/ 599641 h 1030327"/>
                  <a:gd name="connsiteX0" fmla="*/ 408043 w 1041370"/>
                  <a:gd name="connsiteY0" fmla="*/ 237961 h 1030327"/>
                  <a:gd name="connsiteX1" fmla="*/ 551904 w 1041370"/>
                  <a:gd name="connsiteY1" fmla="*/ 0 h 1030327"/>
                  <a:gd name="connsiteX2" fmla="*/ 675624 w 1041370"/>
                  <a:gd name="connsiteY2" fmla="*/ 300328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60001 w 1041370"/>
                  <a:gd name="connsiteY7" fmla="*/ 599641 h 1030327"/>
                  <a:gd name="connsiteX0" fmla="*/ 408043 w 1041370"/>
                  <a:gd name="connsiteY0" fmla="*/ 237961 h 1030327"/>
                  <a:gd name="connsiteX1" fmla="*/ 551904 w 1041370"/>
                  <a:gd name="connsiteY1" fmla="*/ 0 h 1030327"/>
                  <a:gd name="connsiteX2" fmla="*/ 675624 w 1041370"/>
                  <a:gd name="connsiteY2" fmla="*/ 300328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15934 w 1041370"/>
                  <a:gd name="connsiteY7" fmla="*/ 693285 h 1030327"/>
                  <a:gd name="connsiteX0" fmla="*/ 408043 w 1041370"/>
                  <a:gd name="connsiteY0" fmla="*/ 237961 h 1030327"/>
                  <a:gd name="connsiteX1" fmla="*/ 551904 w 1041370"/>
                  <a:gd name="connsiteY1" fmla="*/ 0 h 1030327"/>
                  <a:gd name="connsiteX2" fmla="*/ 675624 w 1041370"/>
                  <a:gd name="connsiteY2" fmla="*/ 300328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15934 w 1041370"/>
                  <a:gd name="connsiteY7" fmla="*/ 693285 h 1030327"/>
                  <a:gd name="connsiteX0" fmla="*/ 408043 w 1041370"/>
                  <a:gd name="connsiteY0" fmla="*/ 237961 h 1030327"/>
                  <a:gd name="connsiteX1" fmla="*/ 551904 w 1041370"/>
                  <a:gd name="connsiteY1" fmla="*/ 0 h 1030327"/>
                  <a:gd name="connsiteX2" fmla="*/ 675624 w 1041370"/>
                  <a:gd name="connsiteY2" fmla="*/ 300328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15934 w 1041370"/>
                  <a:gd name="connsiteY7" fmla="*/ 693285 h 1030327"/>
                  <a:gd name="connsiteX0" fmla="*/ 408043 w 1041370"/>
                  <a:gd name="connsiteY0" fmla="*/ 237961 h 1030327"/>
                  <a:gd name="connsiteX1" fmla="*/ 551904 w 1041370"/>
                  <a:gd name="connsiteY1" fmla="*/ 0 h 1030327"/>
                  <a:gd name="connsiteX2" fmla="*/ 675624 w 1041370"/>
                  <a:gd name="connsiteY2" fmla="*/ 300328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07671 w 1041370"/>
                  <a:gd name="connsiteY7" fmla="*/ 709810 h 1030327"/>
                  <a:gd name="connsiteX0" fmla="*/ 408043 w 1041370"/>
                  <a:gd name="connsiteY0" fmla="*/ 237961 h 1030327"/>
                  <a:gd name="connsiteX1" fmla="*/ 551904 w 1041370"/>
                  <a:gd name="connsiteY1" fmla="*/ 0 h 1030327"/>
                  <a:gd name="connsiteX2" fmla="*/ 675624 w 1041370"/>
                  <a:gd name="connsiteY2" fmla="*/ 300328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07671 w 1041370"/>
                  <a:gd name="connsiteY7" fmla="*/ 709810 h 1030327"/>
                  <a:gd name="connsiteX0" fmla="*/ 408043 w 1041370"/>
                  <a:gd name="connsiteY0" fmla="*/ 237961 h 1030327"/>
                  <a:gd name="connsiteX1" fmla="*/ 551904 w 1041370"/>
                  <a:gd name="connsiteY1" fmla="*/ 0 h 1030327"/>
                  <a:gd name="connsiteX2" fmla="*/ 675624 w 1041370"/>
                  <a:gd name="connsiteY2" fmla="*/ 300328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07671 w 1041370"/>
                  <a:gd name="connsiteY7" fmla="*/ 709810 h 1030327"/>
                  <a:gd name="connsiteX0" fmla="*/ 408043 w 1041266"/>
                  <a:gd name="connsiteY0" fmla="*/ 237961 h 1016230"/>
                  <a:gd name="connsiteX1" fmla="*/ 551904 w 1041266"/>
                  <a:gd name="connsiteY1" fmla="*/ 0 h 1016230"/>
                  <a:gd name="connsiteX2" fmla="*/ 675624 w 1041266"/>
                  <a:gd name="connsiteY2" fmla="*/ 300328 h 1016230"/>
                  <a:gd name="connsiteX3" fmla="*/ 1034653 w 1041266"/>
                  <a:gd name="connsiteY3" fmla="*/ 538491 h 1016230"/>
                  <a:gd name="connsiteX4" fmla="*/ 610959 w 1041266"/>
                  <a:gd name="connsiteY4" fmla="*/ 914602 h 1016230"/>
                  <a:gd name="connsiteX5" fmla="*/ 69663 w 1041266"/>
                  <a:gd name="connsiteY5" fmla="*/ 871971 h 1016230"/>
                  <a:gd name="connsiteX6" fmla="*/ 122449 w 1041266"/>
                  <a:gd name="connsiteY6" fmla="*/ 395289 h 1016230"/>
                  <a:gd name="connsiteX7" fmla="*/ 407671 w 1041266"/>
                  <a:gd name="connsiteY7" fmla="*/ 709810 h 1016230"/>
                  <a:gd name="connsiteX0" fmla="*/ 408043 w 1042386"/>
                  <a:gd name="connsiteY0" fmla="*/ 237961 h 1016230"/>
                  <a:gd name="connsiteX1" fmla="*/ 551904 w 1042386"/>
                  <a:gd name="connsiteY1" fmla="*/ 0 h 1016230"/>
                  <a:gd name="connsiteX2" fmla="*/ 675624 w 1042386"/>
                  <a:gd name="connsiteY2" fmla="*/ 300328 h 1016230"/>
                  <a:gd name="connsiteX3" fmla="*/ 1034653 w 1042386"/>
                  <a:gd name="connsiteY3" fmla="*/ 538491 h 1016230"/>
                  <a:gd name="connsiteX4" fmla="*/ 610959 w 1042386"/>
                  <a:gd name="connsiteY4" fmla="*/ 914602 h 1016230"/>
                  <a:gd name="connsiteX5" fmla="*/ 69663 w 1042386"/>
                  <a:gd name="connsiteY5" fmla="*/ 871971 h 1016230"/>
                  <a:gd name="connsiteX6" fmla="*/ 122449 w 1042386"/>
                  <a:gd name="connsiteY6" fmla="*/ 395289 h 1016230"/>
                  <a:gd name="connsiteX7" fmla="*/ 407671 w 1042386"/>
                  <a:gd name="connsiteY7" fmla="*/ 709810 h 1016230"/>
                  <a:gd name="connsiteX0" fmla="*/ 408043 w 1042386"/>
                  <a:gd name="connsiteY0" fmla="*/ 237961 h 1031503"/>
                  <a:gd name="connsiteX1" fmla="*/ 551904 w 1042386"/>
                  <a:gd name="connsiteY1" fmla="*/ 0 h 1031503"/>
                  <a:gd name="connsiteX2" fmla="*/ 675624 w 1042386"/>
                  <a:gd name="connsiteY2" fmla="*/ 300328 h 1031503"/>
                  <a:gd name="connsiteX3" fmla="*/ 1034653 w 1042386"/>
                  <a:gd name="connsiteY3" fmla="*/ 538491 h 1031503"/>
                  <a:gd name="connsiteX4" fmla="*/ 610959 w 1042386"/>
                  <a:gd name="connsiteY4" fmla="*/ 914602 h 1031503"/>
                  <a:gd name="connsiteX5" fmla="*/ 69663 w 1042386"/>
                  <a:gd name="connsiteY5" fmla="*/ 871971 h 1031503"/>
                  <a:gd name="connsiteX6" fmla="*/ 122449 w 1042386"/>
                  <a:gd name="connsiteY6" fmla="*/ 395289 h 1031503"/>
                  <a:gd name="connsiteX7" fmla="*/ 407671 w 1042386"/>
                  <a:gd name="connsiteY7" fmla="*/ 709810 h 1031503"/>
                  <a:gd name="connsiteX0" fmla="*/ 408043 w 1040983"/>
                  <a:gd name="connsiteY0" fmla="*/ 237961 h 1031503"/>
                  <a:gd name="connsiteX1" fmla="*/ 551904 w 1040983"/>
                  <a:gd name="connsiteY1" fmla="*/ 0 h 1031503"/>
                  <a:gd name="connsiteX2" fmla="*/ 675624 w 1040983"/>
                  <a:gd name="connsiteY2" fmla="*/ 300328 h 1031503"/>
                  <a:gd name="connsiteX3" fmla="*/ 1034653 w 1040983"/>
                  <a:gd name="connsiteY3" fmla="*/ 538491 h 1031503"/>
                  <a:gd name="connsiteX4" fmla="*/ 610959 w 1040983"/>
                  <a:gd name="connsiteY4" fmla="*/ 914602 h 1031503"/>
                  <a:gd name="connsiteX5" fmla="*/ 69663 w 1040983"/>
                  <a:gd name="connsiteY5" fmla="*/ 871971 h 1031503"/>
                  <a:gd name="connsiteX6" fmla="*/ 122449 w 1040983"/>
                  <a:gd name="connsiteY6" fmla="*/ 395289 h 1031503"/>
                  <a:gd name="connsiteX7" fmla="*/ 407671 w 1040983"/>
                  <a:gd name="connsiteY7" fmla="*/ 709810 h 1031503"/>
                  <a:gd name="connsiteX0" fmla="*/ 408043 w 1040983"/>
                  <a:gd name="connsiteY0" fmla="*/ 237961 h 1036239"/>
                  <a:gd name="connsiteX1" fmla="*/ 551904 w 1040983"/>
                  <a:gd name="connsiteY1" fmla="*/ 0 h 1036239"/>
                  <a:gd name="connsiteX2" fmla="*/ 675624 w 1040983"/>
                  <a:gd name="connsiteY2" fmla="*/ 300328 h 1036239"/>
                  <a:gd name="connsiteX3" fmla="*/ 1034653 w 1040983"/>
                  <a:gd name="connsiteY3" fmla="*/ 538491 h 1036239"/>
                  <a:gd name="connsiteX4" fmla="*/ 610959 w 1040983"/>
                  <a:gd name="connsiteY4" fmla="*/ 914602 h 1036239"/>
                  <a:gd name="connsiteX5" fmla="*/ 69663 w 1040983"/>
                  <a:gd name="connsiteY5" fmla="*/ 871971 h 1036239"/>
                  <a:gd name="connsiteX6" fmla="*/ 122449 w 1040983"/>
                  <a:gd name="connsiteY6" fmla="*/ 395289 h 1036239"/>
                  <a:gd name="connsiteX7" fmla="*/ 407671 w 1040983"/>
                  <a:gd name="connsiteY7" fmla="*/ 709810 h 1036239"/>
                  <a:gd name="connsiteX0" fmla="*/ 408043 w 1040106"/>
                  <a:gd name="connsiteY0" fmla="*/ 237961 h 1036239"/>
                  <a:gd name="connsiteX1" fmla="*/ 551904 w 1040106"/>
                  <a:gd name="connsiteY1" fmla="*/ 0 h 1036239"/>
                  <a:gd name="connsiteX2" fmla="*/ 675624 w 1040106"/>
                  <a:gd name="connsiteY2" fmla="*/ 300328 h 1036239"/>
                  <a:gd name="connsiteX3" fmla="*/ 1034653 w 1040106"/>
                  <a:gd name="connsiteY3" fmla="*/ 538491 h 1036239"/>
                  <a:gd name="connsiteX4" fmla="*/ 610959 w 1040106"/>
                  <a:gd name="connsiteY4" fmla="*/ 914602 h 1036239"/>
                  <a:gd name="connsiteX5" fmla="*/ 69663 w 1040106"/>
                  <a:gd name="connsiteY5" fmla="*/ 871971 h 1036239"/>
                  <a:gd name="connsiteX6" fmla="*/ 122449 w 1040106"/>
                  <a:gd name="connsiteY6" fmla="*/ 395289 h 1036239"/>
                  <a:gd name="connsiteX7" fmla="*/ 407671 w 1040106"/>
                  <a:gd name="connsiteY7" fmla="*/ 709810 h 1036239"/>
                  <a:gd name="connsiteX0" fmla="*/ 408043 w 1040106"/>
                  <a:gd name="connsiteY0" fmla="*/ 237961 h 1036239"/>
                  <a:gd name="connsiteX1" fmla="*/ 551904 w 1040106"/>
                  <a:gd name="connsiteY1" fmla="*/ 0 h 1036239"/>
                  <a:gd name="connsiteX2" fmla="*/ 694904 w 1040106"/>
                  <a:gd name="connsiteY2" fmla="*/ 308591 h 1036239"/>
                  <a:gd name="connsiteX3" fmla="*/ 1034653 w 1040106"/>
                  <a:gd name="connsiteY3" fmla="*/ 538491 h 1036239"/>
                  <a:gd name="connsiteX4" fmla="*/ 610959 w 1040106"/>
                  <a:gd name="connsiteY4" fmla="*/ 914602 h 1036239"/>
                  <a:gd name="connsiteX5" fmla="*/ 69663 w 1040106"/>
                  <a:gd name="connsiteY5" fmla="*/ 871971 h 1036239"/>
                  <a:gd name="connsiteX6" fmla="*/ 122449 w 1040106"/>
                  <a:gd name="connsiteY6" fmla="*/ 395289 h 1036239"/>
                  <a:gd name="connsiteX7" fmla="*/ 407671 w 1040106"/>
                  <a:gd name="connsiteY7" fmla="*/ 709810 h 1036239"/>
                  <a:gd name="connsiteX0" fmla="*/ 408043 w 1040106"/>
                  <a:gd name="connsiteY0" fmla="*/ 237961 h 1036239"/>
                  <a:gd name="connsiteX1" fmla="*/ 551904 w 1040106"/>
                  <a:gd name="connsiteY1" fmla="*/ 0 h 1036239"/>
                  <a:gd name="connsiteX2" fmla="*/ 694904 w 1040106"/>
                  <a:gd name="connsiteY2" fmla="*/ 308591 h 1036239"/>
                  <a:gd name="connsiteX3" fmla="*/ 1034653 w 1040106"/>
                  <a:gd name="connsiteY3" fmla="*/ 538491 h 1036239"/>
                  <a:gd name="connsiteX4" fmla="*/ 610959 w 1040106"/>
                  <a:gd name="connsiteY4" fmla="*/ 914602 h 1036239"/>
                  <a:gd name="connsiteX5" fmla="*/ 69663 w 1040106"/>
                  <a:gd name="connsiteY5" fmla="*/ 871971 h 1036239"/>
                  <a:gd name="connsiteX6" fmla="*/ 122449 w 1040106"/>
                  <a:gd name="connsiteY6" fmla="*/ 395289 h 1036239"/>
                  <a:gd name="connsiteX7" fmla="*/ 407671 w 1040106"/>
                  <a:gd name="connsiteY7" fmla="*/ 709810 h 1036239"/>
                  <a:gd name="connsiteX0" fmla="*/ 408043 w 1040106"/>
                  <a:gd name="connsiteY0" fmla="*/ 237961 h 1036239"/>
                  <a:gd name="connsiteX1" fmla="*/ 551904 w 1040106"/>
                  <a:gd name="connsiteY1" fmla="*/ 0 h 1036239"/>
                  <a:gd name="connsiteX2" fmla="*/ 694904 w 1040106"/>
                  <a:gd name="connsiteY2" fmla="*/ 308591 h 1036239"/>
                  <a:gd name="connsiteX3" fmla="*/ 1034653 w 1040106"/>
                  <a:gd name="connsiteY3" fmla="*/ 538491 h 1036239"/>
                  <a:gd name="connsiteX4" fmla="*/ 610959 w 1040106"/>
                  <a:gd name="connsiteY4" fmla="*/ 914602 h 1036239"/>
                  <a:gd name="connsiteX5" fmla="*/ 69663 w 1040106"/>
                  <a:gd name="connsiteY5" fmla="*/ 871971 h 1036239"/>
                  <a:gd name="connsiteX6" fmla="*/ 122449 w 1040106"/>
                  <a:gd name="connsiteY6" fmla="*/ 395289 h 1036239"/>
                  <a:gd name="connsiteX7" fmla="*/ 407671 w 1040106"/>
                  <a:gd name="connsiteY7" fmla="*/ 709810 h 1036239"/>
                  <a:gd name="connsiteX0" fmla="*/ 408043 w 1040106"/>
                  <a:gd name="connsiteY0" fmla="*/ 237961 h 1036239"/>
                  <a:gd name="connsiteX1" fmla="*/ 551904 w 1040106"/>
                  <a:gd name="connsiteY1" fmla="*/ 0 h 1036239"/>
                  <a:gd name="connsiteX2" fmla="*/ 694904 w 1040106"/>
                  <a:gd name="connsiteY2" fmla="*/ 308591 h 1036239"/>
                  <a:gd name="connsiteX3" fmla="*/ 1034653 w 1040106"/>
                  <a:gd name="connsiteY3" fmla="*/ 538491 h 1036239"/>
                  <a:gd name="connsiteX4" fmla="*/ 610959 w 1040106"/>
                  <a:gd name="connsiteY4" fmla="*/ 914602 h 1036239"/>
                  <a:gd name="connsiteX5" fmla="*/ 69663 w 1040106"/>
                  <a:gd name="connsiteY5" fmla="*/ 871971 h 1036239"/>
                  <a:gd name="connsiteX6" fmla="*/ 122449 w 1040106"/>
                  <a:gd name="connsiteY6" fmla="*/ 395289 h 1036239"/>
                  <a:gd name="connsiteX7" fmla="*/ 407671 w 1040106"/>
                  <a:gd name="connsiteY7" fmla="*/ 709810 h 1036239"/>
                  <a:gd name="connsiteX0" fmla="*/ 408043 w 1040106"/>
                  <a:gd name="connsiteY0" fmla="*/ 237961 h 1036239"/>
                  <a:gd name="connsiteX1" fmla="*/ 551904 w 1040106"/>
                  <a:gd name="connsiteY1" fmla="*/ 0 h 1036239"/>
                  <a:gd name="connsiteX2" fmla="*/ 694904 w 1040106"/>
                  <a:gd name="connsiteY2" fmla="*/ 308591 h 1036239"/>
                  <a:gd name="connsiteX3" fmla="*/ 1034653 w 1040106"/>
                  <a:gd name="connsiteY3" fmla="*/ 538491 h 1036239"/>
                  <a:gd name="connsiteX4" fmla="*/ 610959 w 1040106"/>
                  <a:gd name="connsiteY4" fmla="*/ 914602 h 1036239"/>
                  <a:gd name="connsiteX5" fmla="*/ 69663 w 1040106"/>
                  <a:gd name="connsiteY5" fmla="*/ 871971 h 1036239"/>
                  <a:gd name="connsiteX6" fmla="*/ 122449 w 1040106"/>
                  <a:gd name="connsiteY6" fmla="*/ 395289 h 1036239"/>
                  <a:gd name="connsiteX7" fmla="*/ 407671 w 1040106"/>
                  <a:gd name="connsiteY7" fmla="*/ 709810 h 1036239"/>
                  <a:gd name="connsiteX0" fmla="*/ 408043 w 1040106"/>
                  <a:gd name="connsiteY0" fmla="*/ 237961 h 1036239"/>
                  <a:gd name="connsiteX1" fmla="*/ 551904 w 1040106"/>
                  <a:gd name="connsiteY1" fmla="*/ 0 h 1036239"/>
                  <a:gd name="connsiteX2" fmla="*/ 694904 w 1040106"/>
                  <a:gd name="connsiteY2" fmla="*/ 308591 h 1036239"/>
                  <a:gd name="connsiteX3" fmla="*/ 1034653 w 1040106"/>
                  <a:gd name="connsiteY3" fmla="*/ 538491 h 1036239"/>
                  <a:gd name="connsiteX4" fmla="*/ 610959 w 1040106"/>
                  <a:gd name="connsiteY4" fmla="*/ 914602 h 1036239"/>
                  <a:gd name="connsiteX5" fmla="*/ 69663 w 1040106"/>
                  <a:gd name="connsiteY5" fmla="*/ 871971 h 1036239"/>
                  <a:gd name="connsiteX6" fmla="*/ 122449 w 1040106"/>
                  <a:gd name="connsiteY6" fmla="*/ 395289 h 1036239"/>
                  <a:gd name="connsiteX7" fmla="*/ 407671 w 1040106"/>
                  <a:gd name="connsiteY7" fmla="*/ 709810 h 1036239"/>
                  <a:gd name="connsiteX0" fmla="*/ 408043 w 1042163"/>
                  <a:gd name="connsiteY0" fmla="*/ 237961 h 1036239"/>
                  <a:gd name="connsiteX1" fmla="*/ 551904 w 1042163"/>
                  <a:gd name="connsiteY1" fmla="*/ 0 h 1036239"/>
                  <a:gd name="connsiteX2" fmla="*/ 694904 w 1042163"/>
                  <a:gd name="connsiteY2" fmla="*/ 308591 h 1036239"/>
                  <a:gd name="connsiteX3" fmla="*/ 1034653 w 1042163"/>
                  <a:gd name="connsiteY3" fmla="*/ 538491 h 1036239"/>
                  <a:gd name="connsiteX4" fmla="*/ 610959 w 1042163"/>
                  <a:gd name="connsiteY4" fmla="*/ 914602 h 1036239"/>
                  <a:gd name="connsiteX5" fmla="*/ 69663 w 1042163"/>
                  <a:gd name="connsiteY5" fmla="*/ 871971 h 1036239"/>
                  <a:gd name="connsiteX6" fmla="*/ 122449 w 1042163"/>
                  <a:gd name="connsiteY6" fmla="*/ 395289 h 1036239"/>
                  <a:gd name="connsiteX7" fmla="*/ 407671 w 1042163"/>
                  <a:gd name="connsiteY7" fmla="*/ 709810 h 10362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42163" h="1036239">
                    <a:moveTo>
                      <a:pt x="408043" y="237961"/>
                    </a:moveTo>
                    <a:cubicBezTo>
                      <a:pt x="343992" y="128344"/>
                      <a:pt x="425913" y="2202"/>
                      <a:pt x="551904" y="0"/>
                    </a:cubicBezTo>
                    <a:cubicBezTo>
                      <a:pt x="692297" y="9220"/>
                      <a:pt x="799637" y="145134"/>
                      <a:pt x="694904" y="308591"/>
                    </a:cubicBezTo>
                    <a:cubicBezTo>
                      <a:pt x="913733" y="254856"/>
                      <a:pt x="1005866" y="388412"/>
                      <a:pt x="1034653" y="538491"/>
                    </a:cubicBezTo>
                    <a:cubicBezTo>
                      <a:pt x="1080710" y="748323"/>
                      <a:pt x="911934" y="1029765"/>
                      <a:pt x="610959" y="914602"/>
                    </a:cubicBezTo>
                    <a:cubicBezTo>
                      <a:pt x="529678" y="1130828"/>
                      <a:pt x="156451" y="1022057"/>
                      <a:pt x="69663" y="871971"/>
                    </a:cubicBezTo>
                    <a:cubicBezTo>
                      <a:pt x="-4549" y="766325"/>
                      <a:pt x="-59482" y="489919"/>
                      <a:pt x="122449" y="395289"/>
                    </a:cubicBezTo>
                    <a:cubicBezTo>
                      <a:pt x="315758" y="274283"/>
                      <a:pt x="605462" y="514080"/>
                      <a:pt x="407671" y="709810"/>
                    </a:cubicBezTo>
                  </a:path>
                </a:pathLst>
              </a:cu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701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47" name="자유형: 도형 46">
                <a:extLst>
                  <a:ext uri="{FF2B5EF4-FFF2-40B4-BE49-F238E27FC236}">
                    <a16:creationId xmlns:a16="http://schemas.microsoft.com/office/drawing/2014/main" id="{D2DB6989-0C01-4C4A-BFFE-DAC583BB89FA}"/>
                  </a:ext>
                </a:extLst>
              </p:cNvPr>
              <p:cNvSpPr/>
              <p:nvPr/>
            </p:nvSpPr>
            <p:spPr>
              <a:xfrm>
                <a:off x="6150565" y="3902140"/>
                <a:ext cx="223711" cy="335071"/>
              </a:xfrm>
              <a:custGeom>
                <a:avLst/>
                <a:gdLst>
                  <a:gd name="connsiteX0" fmla="*/ 0 w 210368"/>
                  <a:gd name="connsiteY0" fmla="*/ 692812 h 692812"/>
                  <a:gd name="connsiteX1" fmla="*/ 145855 w 210368"/>
                  <a:gd name="connsiteY1" fmla="*/ 0 h 692812"/>
                  <a:gd name="connsiteX2" fmla="*/ 210368 w 210368"/>
                  <a:gd name="connsiteY2" fmla="*/ 350614 h 692812"/>
                  <a:gd name="connsiteX0" fmla="*/ 0 w 204758"/>
                  <a:gd name="connsiteY0" fmla="*/ 692812 h 692812"/>
                  <a:gd name="connsiteX1" fmla="*/ 145855 w 204758"/>
                  <a:gd name="connsiteY1" fmla="*/ 0 h 692812"/>
                  <a:gd name="connsiteX2" fmla="*/ 204758 w 204758"/>
                  <a:gd name="connsiteY2" fmla="*/ 350614 h 692812"/>
                  <a:gd name="connsiteX0" fmla="*/ 0 w 259110"/>
                  <a:gd name="connsiteY0" fmla="*/ 692812 h 692812"/>
                  <a:gd name="connsiteX1" fmla="*/ 145855 w 259110"/>
                  <a:gd name="connsiteY1" fmla="*/ 0 h 692812"/>
                  <a:gd name="connsiteX2" fmla="*/ 204758 w 259110"/>
                  <a:gd name="connsiteY2" fmla="*/ 350614 h 692812"/>
                  <a:gd name="connsiteX0" fmla="*/ 0 w 259110"/>
                  <a:gd name="connsiteY0" fmla="*/ 670372 h 670372"/>
                  <a:gd name="connsiteX1" fmla="*/ 145855 w 259110"/>
                  <a:gd name="connsiteY1" fmla="*/ 0 h 670372"/>
                  <a:gd name="connsiteX2" fmla="*/ 204758 w 259110"/>
                  <a:gd name="connsiteY2" fmla="*/ 328174 h 670372"/>
                  <a:gd name="connsiteX0" fmla="*/ 0 w 276458"/>
                  <a:gd name="connsiteY0" fmla="*/ 670372 h 670372"/>
                  <a:gd name="connsiteX1" fmla="*/ 145855 w 276458"/>
                  <a:gd name="connsiteY1" fmla="*/ 0 h 670372"/>
                  <a:gd name="connsiteX2" fmla="*/ 204758 w 276458"/>
                  <a:gd name="connsiteY2" fmla="*/ 328174 h 670372"/>
                  <a:gd name="connsiteX0" fmla="*/ 0 w 276458"/>
                  <a:gd name="connsiteY0" fmla="*/ 670381 h 670381"/>
                  <a:gd name="connsiteX1" fmla="*/ 145855 w 276458"/>
                  <a:gd name="connsiteY1" fmla="*/ 9 h 670381"/>
                  <a:gd name="connsiteX2" fmla="*/ 204758 w 276458"/>
                  <a:gd name="connsiteY2" fmla="*/ 328183 h 670381"/>
                  <a:gd name="connsiteX0" fmla="*/ 17567 w 294025"/>
                  <a:gd name="connsiteY0" fmla="*/ 670381 h 670381"/>
                  <a:gd name="connsiteX1" fmla="*/ 163422 w 294025"/>
                  <a:gd name="connsiteY1" fmla="*/ 9 h 670381"/>
                  <a:gd name="connsiteX2" fmla="*/ 222325 w 294025"/>
                  <a:gd name="connsiteY2" fmla="*/ 328183 h 670381"/>
                  <a:gd name="connsiteX0" fmla="*/ 17567 w 327330"/>
                  <a:gd name="connsiteY0" fmla="*/ 671068 h 671068"/>
                  <a:gd name="connsiteX1" fmla="*/ 163422 w 327330"/>
                  <a:gd name="connsiteY1" fmla="*/ 696 h 671068"/>
                  <a:gd name="connsiteX2" fmla="*/ 222325 w 327330"/>
                  <a:gd name="connsiteY2" fmla="*/ 328870 h 671068"/>
                  <a:gd name="connsiteX0" fmla="*/ 17567 w 321664"/>
                  <a:gd name="connsiteY0" fmla="*/ 671068 h 671068"/>
                  <a:gd name="connsiteX1" fmla="*/ 163422 w 321664"/>
                  <a:gd name="connsiteY1" fmla="*/ 696 h 671068"/>
                  <a:gd name="connsiteX2" fmla="*/ 222325 w 321664"/>
                  <a:gd name="connsiteY2" fmla="*/ 328870 h 671068"/>
                  <a:gd name="connsiteX0" fmla="*/ 18431 w 322528"/>
                  <a:gd name="connsiteY0" fmla="*/ 671068 h 671068"/>
                  <a:gd name="connsiteX1" fmla="*/ 164286 w 322528"/>
                  <a:gd name="connsiteY1" fmla="*/ 696 h 671068"/>
                  <a:gd name="connsiteX2" fmla="*/ 223189 w 322528"/>
                  <a:gd name="connsiteY2" fmla="*/ 328870 h 671068"/>
                  <a:gd name="connsiteX0" fmla="*/ 18431 w 311947"/>
                  <a:gd name="connsiteY0" fmla="*/ 671151 h 671151"/>
                  <a:gd name="connsiteX1" fmla="*/ 164286 w 311947"/>
                  <a:gd name="connsiteY1" fmla="*/ 779 h 671151"/>
                  <a:gd name="connsiteX2" fmla="*/ 203910 w 311947"/>
                  <a:gd name="connsiteY2" fmla="*/ 312427 h 671151"/>
                  <a:gd name="connsiteX0" fmla="*/ 18431 w 319515"/>
                  <a:gd name="connsiteY0" fmla="*/ 670768 h 670768"/>
                  <a:gd name="connsiteX1" fmla="*/ 164286 w 319515"/>
                  <a:gd name="connsiteY1" fmla="*/ 396 h 670768"/>
                  <a:gd name="connsiteX2" fmla="*/ 203910 w 319515"/>
                  <a:gd name="connsiteY2" fmla="*/ 312044 h 670768"/>
                  <a:gd name="connsiteX0" fmla="*/ 16717 w 317801"/>
                  <a:gd name="connsiteY0" fmla="*/ 670768 h 670768"/>
                  <a:gd name="connsiteX1" fmla="*/ 162572 w 317801"/>
                  <a:gd name="connsiteY1" fmla="*/ 396 h 670768"/>
                  <a:gd name="connsiteX2" fmla="*/ 202196 w 317801"/>
                  <a:gd name="connsiteY2" fmla="*/ 312044 h 670768"/>
                  <a:gd name="connsiteX0" fmla="*/ 16717 w 320719"/>
                  <a:gd name="connsiteY0" fmla="*/ 670412 h 670412"/>
                  <a:gd name="connsiteX1" fmla="*/ 162572 w 320719"/>
                  <a:gd name="connsiteY1" fmla="*/ 40 h 670412"/>
                  <a:gd name="connsiteX2" fmla="*/ 202196 w 320719"/>
                  <a:gd name="connsiteY2" fmla="*/ 311688 h 670412"/>
                  <a:gd name="connsiteX0" fmla="*/ 16717 w 314294"/>
                  <a:gd name="connsiteY0" fmla="*/ 670412 h 670412"/>
                  <a:gd name="connsiteX1" fmla="*/ 162572 w 314294"/>
                  <a:gd name="connsiteY1" fmla="*/ 40 h 670412"/>
                  <a:gd name="connsiteX2" fmla="*/ 202196 w 314294"/>
                  <a:gd name="connsiteY2" fmla="*/ 311688 h 670412"/>
                  <a:gd name="connsiteX0" fmla="*/ 20002 w 313692"/>
                  <a:gd name="connsiteY0" fmla="*/ 684181 h 684181"/>
                  <a:gd name="connsiteX1" fmla="*/ 157594 w 313692"/>
                  <a:gd name="connsiteY1" fmla="*/ 38 h 684181"/>
                  <a:gd name="connsiteX2" fmla="*/ 205481 w 313692"/>
                  <a:gd name="connsiteY2" fmla="*/ 325457 h 684181"/>
                  <a:gd name="connsiteX0" fmla="*/ 20002 w 335146"/>
                  <a:gd name="connsiteY0" fmla="*/ 684143 h 684143"/>
                  <a:gd name="connsiteX1" fmla="*/ 157594 w 335146"/>
                  <a:gd name="connsiteY1" fmla="*/ 0 h 684143"/>
                  <a:gd name="connsiteX2" fmla="*/ 205481 w 335146"/>
                  <a:gd name="connsiteY2" fmla="*/ 325419 h 684143"/>
                  <a:gd name="connsiteX0" fmla="*/ 20002 w 322593"/>
                  <a:gd name="connsiteY0" fmla="*/ 684143 h 684143"/>
                  <a:gd name="connsiteX1" fmla="*/ 157594 w 322593"/>
                  <a:gd name="connsiteY1" fmla="*/ 0 h 684143"/>
                  <a:gd name="connsiteX2" fmla="*/ 177939 w 322593"/>
                  <a:gd name="connsiteY2" fmla="*/ 275843 h 684143"/>
                  <a:gd name="connsiteX0" fmla="*/ 20002 w 322593"/>
                  <a:gd name="connsiteY0" fmla="*/ 684143 h 684143"/>
                  <a:gd name="connsiteX1" fmla="*/ 157594 w 322593"/>
                  <a:gd name="connsiteY1" fmla="*/ 0 h 684143"/>
                  <a:gd name="connsiteX2" fmla="*/ 177939 w 322593"/>
                  <a:gd name="connsiteY2" fmla="*/ 275843 h 684143"/>
                  <a:gd name="connsiteX0" fmla="*/ 20002 w 305016"/>
                  <a:gd name="connsiteY0" fmla="*/ 684145 h 684145"/>
                  <a:gd name="connsiteX1" fmla="*/ 157594 w 305016"/>
                  <a:gd name="connsiteY1" fmla="*/ 2 h 684145"/>
                  <a:gd name="connsiteX2" fmla="*/ 177939 w 305016"/>
                  <a:gd name="connsiteY2" fmla="*/ 275845 h 684145"/>
                  <a:gd name="connsiteX0" fmla="*/ 20002 w 305016"/>
                  <a:gd name="connsiteY0" fmla="*/ 684145 h 684145"/>
                  <a:gd name="connsiteX1" fmla="*/ 157594 w 305016"/>
                  <a:gd name="connsiteY1" fmla="*/ 2 h 684145"/>
                  <a:gd name="connsiteX2" fmla="*/ 177939 w 305016"/>
                  <a:gd name="connsiteY2" fmla="*/ 275845 h 684145"/>
                  <a:gd name="connsiteX0" fmla="*/ 11876 w 318923"/>
                  <a:gd name="connsiteY0" fmla="*/ 463808 h 463808"/>
                  <a:gd name="connsiteX1" fmla="*/ 171501 w 318923"/>
                  <a:gd name="connsiteY1" fmla="*/ 2 h 463808"/>
                  <a:gd name="connsiteX2" fmla="*/ 191846 w 318923"/>
                  <a:gd name="connsiteY2" fmla="*/ 275845 h 463808"/>
                  <a:gd name="connsiteX0" fmla="*/ 11876 w 318923"/>
                  <a:gd name="connsiteY0" fmla="*/ 444528 h 444528"/>
                  <a:gd name="connsiteX1" fmla="*/ 171501 w 318923"/>
                  <a:gd name="connsiteY1" fmla="*/ 2 h 444528"/>
                  <a:gd name="connsiteX2" fmla="*/ 191846 w 318923"/>
                  <a:gd name="connsiteY2" fmla="*/ 275845 h 444528"/>
                  <a:gd name="connsiteX0" fmla="*/ 1452 w 308499"/>
                  <a:gd name="connsiteY0" fmla="*/ 444528 h 444528"/>
                  <a:gd name="connsiteX1" fmla="*/ 161077 w 308499"/>
                  <a:gd name="connsiteY1" fmla="*/ 2 h 444528"/>
                  <a:gd name="connsiteX2" fmla="*/ 181422 w 308499"/>
                  <a:gd name="connsiteY2" fmla="*/ 275845 h 444528"/>
                  <a:gd name="connsiteX0" fmla="*/ 1452 w 296864"/>
                  <a:gd name="connsiteY0" fmla="*/ 444638 h 444638"/>
                  <a:gd name="connsiteX1" fmla="*/ 161077 w 296864"/>
                  <a:gd name="connsiteY1" fmla="*/ 112 h 444638"/>
                  <a:gd name="connsiteX2" fmla="*/ 181422 w 296864"/>
                  <a:gd name="connsiteY2" fmla="*/ 275955 h 4446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96864" h="444638">
                    <a:moveTo>
                      <a:pt x="1452" y="444638"/>
                    </a:moveTo>
                    <a:cubicBezTo>
                      <a:pt x="-2260" y="204656"/>
                      <a:pt x="-11482" y="8739"/>
                      <a:pt x="161077" y="112"/>
                    </a:cubicBezTo>
                    <a:cubicBezTo>
                      <a:pt x="350238" y="-6281"/>
                      <a:pt x="327228" y="262274"/>
                      <a:pt x="181422" y="275955"/>
                    </a:cubicBezTo>
                  </a:path>
                </a:pathLst>
              </a:cu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701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cxnSp>
            <p:nvCxnSpPr>
              <p:cNvPr id="48" name="직선 연결선 47">
                <a:extLst>
                  <a:ext uri="{FF2B5EF4-FFF2-40B4-BE49-F238E27FC236}">
                    <a16:creationId xmlns:a16="http://schemas.microsoft.com/office/drawing/2014/main" id="{53FB9350-E6F9-4F7B-9349-DC6968854DB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52008" y="3476077"/>
                <a:ext cx="1188" cy="974737"/>
              </a:xfrm>
              <a:prstGeom prst="line">
                <a:avLst/>
              </a:prstGeom>
              <a:ln w="317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7" name="자유형: 도형 95">
              <a:extLst>
                <a:ext uri="{FF2B5EF4-FFF2-40B4-BE49-F238E27FC236}">
                  <a16:creationId xmlns:a16="http://schemas.microsoft.com/office/drawing/2014/main" id="{42156AE0-5BBD-49FE-860A-E8A912148106}"/>
                </a:ext>
              </a:extLst>
            </p:cNvPr>
            <p:cNvSpPr/>
            <p:nvPr/>
          </p:nvSpPr>
          <p:spPr>
            <a:xfrm flipH="1">
              <a:off x="3323392" y="61421"/>
              <a:ext cx="2193989" cy="3316965"/>
            </a:xfrm>
            <a:custGeom>
              <a:avLst/>
              <a:gdLst>
                <a:gd name="connsiteX0" fmla="*/ 467139 w 2385391"/>
                <a:gd name="connsiteY0" fmla="*/ 0 h 3518453"/>
                <a:gd name="connsiteX1" fmla="*/ 1023731 w 2385391"/>
                <a:gd name="connsiteY1" fmla="*/ 357809 h 3518453"/>
                <a:gd name="connsiteX2" fmla="*/ 1630018 w 2385391"/>
                <a:gd name="connsiteY2" fmla="*/ 268357 h 3518453"/>
                <a:gd name="connsiteX3" fmla="*/ 1789044 w 2385391"/>
                <a:gd name="connsiteY3" fmla="*/ 715618 h 3518453"/>
                <a:gd name="connsiteX4" fmla="*/ 2216426 w 2385391"/>
                <a:gd name="connsiteY4" fmla="*/ 1063487 h 3518453"/>
                <a:gd name="connsiteX5" fmla="*/ 2037522 w 2385391"/>
                <a:gd name="connsiteY5" fmla="*/ 1639957 h 3518453"/>
                <a:gd name="connsiteX6" fmla="*/ 2385391 w 2385391"/>
                <a:gd name="connsiteY6" fmla="*/ 2057400 h 3518453"/>
                <a:gd name="connsiteX7" fmla="*/ 1938131 w 2385391"/>
                <a:gd name="connsiteY7" fmla="*/ 2643809 h 3518453"/>
                <a:gd name="connsiteX8" fmla="*/ 1719470 w 2385391"/>
                <a:gd name="connsiteY8" fmla="*/ 3299792 h 3518453"/>
                <a:gd name="connsiteX9" fmla="*/ 1033670 w 2385391"/>
                <a:gd name="connsiteY9" fmla="*/ 3349487 h 3518453"/>
                <a:gd name="connsiteX10" fmla="*/ 357809 w 2385391"/>
                <a:gd name="connsiteY10" fmla="*/ 3518453 h 3518453"/>
                <a:gd name="connsiteX11" fmla="*/ 0 w 2385391"/>
                <a:gd name="connsiteY11" fmla="*/ 2733261 h 3518453"/>
                <a:gd name="connsiteX12" fmla="*/ 9939 w 2385391"/>
                <a:gd name="connsiteY12" fmla="*/ 536713 h 3518453"/>
                <a:gd name="connsiteX13" fmla="*/ 467139 w 2385391"/>
                <a:gd name="connsiteY13" fmla="*/ 0 h 3518453"/>
                <a:gd name="connsiteX0" fmla="*/ 467139 w 2385391"/>
                <a:gd name="connsiteY0" fmla="*/ 0 h 3518453"/>
                <a:gd name="connsiteX1" fmla="*/ 1023731 w 2385391"/>
                <a:gd name="connsiteY1" fmla="*/ 357809 h 3518453"/>
                <a:gd name="connsiteX2" fmla="*/ 1630018 w 2385391"/>
                <a:gd name="connsiteY2" fmla="*/ 268357 h 3518453"/>
                <a:gd name="connsiteX3" fmla="*/ 1789044 w 2385391"/>
                <a:gd name="connsiteY3" fmla="*/ 715618 h 3518453"/>
                <a:gd name="connsiteX4" fmla="*/ 2216426 w 2385391"/>
                <a:gd name="connsiteY4" fmla="*/ 1063487 h 3518453"/>
                <a:gd name="connsiteX5" fmla="*/ 2037522 w 2385391"/>
                <a:gd name="connsiteY5" fmla="*/ 1639957 h 3518453"/>
                <a:gd name="connsiteX6" fmla="*/ 2385391 w 2385391"/>
                <a:gd name="connsiteY6" fmla="*/ 2057400 h 3518453"/>
                <a:gd name="connsiteX7" fmla="*/ 1938131 w 2385391"/>
                <a:gd name="connsiteY7" fmla="*/ 2643809 h 3518453"/>
                <a:gd name="connsiteX8" fmla="*/ 1719470 w 2385391"/>
                <a:gd name="connsiteY8" fmla="*/ 3299792 h 3518453"/>
                <a:gd name="connsiteX9" fmla="*/ 1033670 w 2385391"/>
                <a:gd name="connsiteY9" fmla="*/ 3349487 h 3518453"/>
                <a:gd name="connsiteX10" fmla="*/ 357809 w 2385391"/>
                <a:gd name="connsiteY10" fmla="*/ 3518453 h 3518453"/>
                <a:gd name="connsiteX11" fmla="*/ 0 w 2385391"/>
                <a:gd name="connsiteY11" fmla="*/ 2733261 h 3518453"/>
                <a:gd name="connsiteX12" fmla="*/ 9939 w 2385391"/>
                <a:gd name="connsiteY12" fmla="*/ 536713 h 3518453"/>
                <a:gd name="connsiteX13" fmla="*/ 467139 w 2385391"/>
                <a:gd name="connsiteY13" fmla="*/ 0 h 3518453"/>
                <a:gd name="connsiteX0" fmla="*/ 467139 w 2385391"/>
                <a:gd name="connsiteY0" fmla="*/ 2004 h 3520457"/>
                <a:gd name="connsiteX1" fmla="*/ 1023731 w 2385391"/>
                <a:gd name="connsiteY1" fmla="*/ 359813 h 3520457"/>
                <a:gd name="connsiteX2" fmla="*/ 1630018 w 2385391"/>
                <a:gd name="connsiteY2" fmla="*/ 270361 h 3520457"/>
                <a:gd name="connsiteX3" fmla="*/ 1789044 w 2385391"/>
                <a:gd name="connsiteY3" fmla="*/ 717622 h 3520457"/>
                <a:gd name="connsiteX4" fmla="*/ 2216426 w 2385391"/>
                <a:gd name="connsiteY4" fmla="*/ 1065491 h 3520457"/>
                <a:gd name="connsiteX5" fmla="*/ 2037522 w 2385391"/>
                <a:gd name="connsiteY5" fmla="*/ 1641961 h 3520457"/>
                <a:gd name="connsiteX6" fmla="*/ 2385391 w 2385391"/>
                <a:gd name="connsiteY6" fmla="*/ 2059404 h 3520457"/>
                <a:gd name="connsiteX7" fmla="*/ 1938131 w 2385391"/>
                <a:gd name="connsiteY7" fmla="*/ 2645813 h 3520457"/>
                <a:gd name="connsiteX8" fmla="*/ 1719470 w 2385391"/>
                <a:gd name="connsiteY8" fmla="*/ 3301796 h 3520457"/>
                <a:gd name="connsiteX9" fmla="*/ 1033670 w 2385391"/>
                <a:gd name="connsiteY9" fmla="*/ 3351491 h 3520457"/>
                <a:gd name="connsiteX10" fmla="*/ 357809 w 2385391"/>
                <a:gd name="connsiteY10" fmla="*/ 3520457 h 3520457"/>
                <a:gd name="connsiteX11" fmla="*/ 0 w 2385391"/>
                <a:gd name="connsiteY11" fmla="*/ 2735265 h 3520457"/>
                <a:gd name="connsiteX12" fmla="*/ 9939 w 2385391"/>
                <a:gd name="connsiteY12" fmla="*/ 538717 h 3520457"/>
                <a:gd name="connsiteX13" fmla="*/ 467139 w 2385391"/>
                <a:gd name="connsiteY13" fmla="*/ 2004 h 3520457"/>
                <a:gd name="connsiteX0" fmla="*/ 467139 w 2385391"/>
                <a:gd name="connsiteY0" fmla="*/ 2004 h 3520457"/>
                <a:gd name="connsiteX1" fmla="*/ 1023731 w 2385391"/>
                <a:gd name="connsiteY1" fmla="*/ 359813 h 3520457"/>
                <a:gd name="connsiteX2" fmla="*/ 1630018 w 2385391"/>
                <a:gd name="connsiteY2" fmla="*/ 270361 h 3520457"/>
                <a:gd name="connsiteX3" fmla="*/ 1789044 w 2385391"/>
                <a:gd name="connsiteY3" fmla="*/ 717622 h 3520457"/>
                <a:gd name="connsiteX4" fmla="*/ 2216426 w 2385391"/>
                <a:gd name="connsiteY4" fmla="*/ 1065491 h 3520457"/>
                <a:gd name="connsiteX5" fmla="*/ 2037522 w 2385391"/>
                <a:gd name="connsiteY5" fmla="*/ 1641961 h 3520457"/>
                <a:gd name="connsiteX6" fmla="*/ 2385391 w 2385391"/>
                <a:gd name="connsiteY6" fmla="*/ 2059404 h 3520457"/>
                <a:gd name="connsiteX7" fmla="*/ 1938131 w 2385391"/>
                <a:gd name="connsiteY7" fmla="*/ 2645813 h 3520457"/>
                <a:gd name="connsiteX8" fmla="*/ 1719470 w 2385391"/>
                <a:gd name="connsiteY8" fmla="*/ 3301796 h 3520457"/>
                <a:gd name="connsiteX9" fmla="*/ 1033670 w 2385391"/>
                <a:gd name="connsiteY9" fmla="*/ 3351491 h 3520457"/>
                <a:gd name="connsiteX10" fmla="*/ 357809 w 2385391"/>
                <a:gd name="connsiteY10" fmla="*/ 3520457 h 3520457"/>
                <a:gd name="connsiteX11" fmla="*/ 0 w 2385391"/>
                <a:gd name="connsiteY11" fmla="*/ 2735265 h 3520457"/>
                <a:gd name="connsiteX12" fmla="*/ 9939 w 2385391"/>
                <a:gd name="connsiteY12" fmla="*/ 538717 h 3520457"/>
                <a:gd name="connsiteX13" fmla="*/ 467139 w 2385391"/>
                <a:gd name="connsiteY13" fmla="*/ 2004 h 3520457"/>
                <a:gd name="connsiteX0" fmla="*/ 467139 w 2385391"/>
                <a:gd name="connsiteY0" fmla="*/ 1983 h 3520436"/>
                <a:gd name="connsiteX1" fmla="*/ 991074 w 2385391"/>
                <a:gd name="connsiteY1" fmla="*/ 363058 h 3520436"/>
                <a:gd name="connsiteX2" fmla="*/ 1630018 w 2385391"/>
                <a:gd name="connsiteY2" fmla="*/ 270340 h 3520436"/>
                <a:gd name="connsiteX3" fmla="*/ 1789044 w 2385391"/>
                <a:gd name="connsiteY3" fmla="*/ 717601 h 3520436"/>
                <a:gd name="connsiteX4" fmla="*/ 2216426 w 2385391"/>
                <a:gd name="connsiteY4" fmla="*/ 1065470 h 3520436"/>
                <a:gd name="connsiteX5" fmla="*/ 2037522 w 2385391"/>
                <a:gd name="connsiteY5" fmla="*/ 1641940 h 3520436"/>
                <a:gd name="connsiteX6" fmla="*/ 2385391 w 2385391"/>
                <a:gd name="connsiteY6" fmla="*/ 2059383 h 3520436"/>
                <a:gd name="connsiteX7" fmla="*/ 1938131 w 2385391"/>
                <a:gd name="connsiteY7" fmla="*/ 2645792 h 3520436"/>
                <a:gd name="connsiteX8" fmla="*/ 1719470 w 2385391"/>
                <a:gd name="connsiteY8" fmla="*/ 3301775 h 3520436"/>
                <a:gd name="connsiteX9" fmla="*/ 1033670 w 2385391"/>
                <a:gd name="connsiteY9" fmla="*/ 3351470 h 3520436"/>
                <a:gd name="connsiteX10" fmla="*/ 357809 w 2385391"/>
                <a:gd name="connsiteY10" fmla="*/ 3520436 h 3520436"/>
                <a:gd name="connsiteX11" fmla="*/ 0 w 2385391"/>
                <a:gd name="connsiteY11" fmla="*/ 2735244 h 3520436"/>
                <a:gd name="connsiteX12" fmla="*/ 9939 w 2385391"/>
                <a:gd name="connsiteY12" fmla="*/ 538696 h 3520436"/>
                <a:gd name="connsiteX13" fmla="*/ 467139 w 2385391"/>
                <a:gd name="connsiteY13" fmla="*/ 1983 h 3520436"/>
                <a:gd name="connsiteX0" fmla="*/ 467139 w 2385391"/>
                <a:gd name="connsiteY0" fmla="*/ 3421 h 3521874"/>
                <a:gd name="connsiteX1" fmla="*/ 991074 w 2385391"/>
                <a:gd name="connsiteY1" fmla="*/ 364496 h 3521874"/>
                <a:gd name="connsiteX2" fmla="*/ 1630018 w 2385391"/>
                <a:gd name="connsiteY2" fmla="*/ 271778 h 3521874"/>
                <a:gd name="connsiteX3" fmla="*/ 1789044 w 2385391"/>
                <a:gd name="connsiteY3" fmla="*/ 719039 h 3521874"/>
                <a:gd name="connsiteX4" fmla="*/ 2216426 w 2385391"/>
                <a:gd name="connsiteY4" fmla="*/ 1066908 h 3521874"/>
                <a:gd name="connsiteX5" fmla="*/ 2037522 w 2385391"/>
                <a:gd name="connsiteY5" fmla="*/ 1643378 h 3521874"/>
                <a:gd name="connsiteX6" fmla="*/ 2385391 w 2385391"/>
                <a:gd name="connsiteY6" fmla="*/ 2060821 h 3521874"/>
                <a:gd name="connsiteX7" fmla="*/ 1938131 w 2385391"/>
                <a:gd name="connsiteY7" fmla="*/ 2647230 h 3521874"/>
                <a:gd name="connsiteX8" fmla="*/ 1719470 w 2385391"/>
                <a:gd name="connsiteY8" fmla="*/ 3303213 h 3521874"/>
                <a:gd name="connsiteX9" fmla="*/ 1033670 w 2385391"/>
                <a:gd name="connsiteY9" fmla="*/ 3352908 h 3521874"/>
                <a:gd name="connsiteX10" fmla="*/ 357809 w 2385391"/>
                <a:gd name="connsiteY10" fmla="*/ 3521874 h 3521874"/>
                <a:gd name="connsiteX11" fmla="*/ 0 w 2385391"/>
                <a:gd name="connsiteY11" fmla="*/ 2736682 h 3521874"/>
                <a:gd name="connsiteX12" fmla="*/ 9939 w 2385391"/>
                <a:gd name="connsiteY12" fmla="*/ 540134 h 3521874"/>
                <a:gd name="connsiteX13" fmla="*/ 467139 w 2385391"/>
                <a:gd name="connsiteY13" fmla="*/ 3421 h 3521874"/>
                <a:gd name="connsiteX0" fmla="*/ 467139 w 2385391"/>
                <a:gd name="connsiteY0" fmla="*/ 3421 h 3521874"/>
                <a:gd name="connsiteX1" fmla="*/ 991074 w 2385391"/>
                <a:gd name="connsiteY1" fmla="*/ 364496 h 3521874"/>
                <a:gd name="connsiteX2" fmla="*/ 1630018 w 2385391"/>
                <a:gd name="connsiteY2" fmla="*/ 271778 h 3521874"/>
                <a:gd name="connsiteX3" fmla="*/ 1789044 w 2385391"/>
                <a:gd name="connsiteY3" fmla="*/ 719039 h 3521874"/>
                <a:gd name="connsiteX4" fmla="*/ 2216426 w 2385391"/>
                <a:gd name="connsiteY4" fmla="*/ 1066908 h 3521874"/>
                <a:gd name="connsiteX5" fmla="*/ 2037522 w 2385391"/>
                <a:gd name="connsiteY5" fmla="*/ 1643378 h 3521874"/>
                <a:gd name="connsiteX6" fmla="*/ 2385391 w 2385391"/>
                <a:gd name="connsiteY6" fmla="*/ 2060821 h 3521874"/>
                <a:gd name="connsiteX7" fmla="*/ 1938131 w 2385391"/>
                <a:gd name="connsiteY7" fmla="*/ 2647230 h 3521874"/>
                <a:gd name="connsiteX8" fmla="*/ 1719470 w 2385391"/>
                <a:gd name="connsiteY8" fmla="*/ 3303213 h 3521874"/>
                <a:gd name="connsiteX9" fmla="*/ 1033670 w 2385391"/>
                <a:gd name="connsiteY9" fmla="*/ 3352908 h 3521874"/>
                <a:gd name="connsiteX10" fmla="*/ 357809 w 2385391"/>
                <a:gd name="connsiteY10" fmla="*/ 3521874 h 3521874"/>
                <a:gd name="connsiteX11" fmla="*/ 0 w 2385391"/>
                <a:gd name="connsiteY11" fmla="*/ 2736682 h 3521874"/>
                <a:gd name="connsiteX12" fmla="*/ 9939 w 2385391"/>
                <a:gd name="connsiteY12" fmla="*/ 540134 h 3521874"/>
                <a:gd name="connsiteX13" fmla="*/ 467139 w 2385391"/>
                <a:gd name="connsiteY13" fmla="*/ 3421 h 3521874"/>
                <a:gd name="connsiteX0" fmla="*/ 467139 w 2385391"/>
                <a:gd name="connsiteY0" fmla="*/ 3421 h 3521874"/>
                <a:gd name="connsiteX1" fmla="*/ 991074 w 2385391"/>
                <a:gd name="connsiteY1" fmla="*/ 364496 h 3521874"/>
                <a:gd name="connsiteX2" fmla="*/ 1630018 w 2385391"/>
                <a:gd name="connsiteY2" fmla="*/ 271778 h 3521874"/>
                <a:gd name="connsiteX3" fmla="*/ 1789044 w 2385391"/>
                <a:gd name="connsiteY3" fmla="*/ 719039 h 3521874"/>
                <a:gd name="connsiteX4" fmla="*/ 2216426 w 2385391"/>
                <a:gd name="connsiteY4" fmla="*/ 1066908 h 3521874"/>
                <a:gd name="connsiteX5" fmla="*/ 2037522 w 2385391"/>
                <a:gd name="connsiteY5" fmla="*/ 1643378 h 3521874"/>
                <a:gd name="connsiteX6" fmla="*/ 2385391 w 2385391"/>
                <a:gd name="connsiteY6" fmla="*/ 2060821 h 3521874"/>
                <a:gd name="connsiteX7" fmla="*/ 1938131 w 2385391"/>
                <a:gd name="connsiteY7" fmla="*/ 2647230 h 3521874"/>
                <a:gd name="connsiteX8" fmla="*/ 1719470 w 2385391"/>
                <a:gd name="connsiteY8" fmla="*/ 3303213 h 3521874"/>
                <a:gd name="connsiteX9" fmla="*/ 1033670 w 2385391"/>
                <a:gd name="connsiteY9" fmla="*/ 3352908 h 3521874"/>
                <a:gd name="connsiteX10" fmla="*/ 357809 w 2385391"/>
                <a:gd name="connsiteY10" fmla="*/ 3521874 h 3521874"/>
                <a:gd name="connsiteX11" fmla="*/ 0 w 2385391"/>
                <a:gd name="connsiteY11" fmla="*/ 2736682 h 3521874"/>
                <a:gd name="connsiteX12" fmla="*/ 9939 w 2385391"/>
                <a:gd name="connsiteY12" fmla="*/ 540134 h 3521874"/>
                <a:gd name="connsiteX13" fmla="*/ 467139 w 2385391"/>
                <a:gd name="connsiteY13" fmla="*/ 3421 h 3521874"/>
                <a:gd name="connsiteX0" fmla="*/ 467139 w 2385391"/>
                <a:gd name="connsiteY0" fmla="*/ 3421 h 3521874"/>
                <a:gd name="connsiteX1" fmla="*/ 991074 w 2385391"/>
                <a:gd name="connsiteY1" fmla="*/ 364496 h 3521874"/>
                <a:gd name="connsiteX2" fmla="*/ 1620221 w 2385391"/>
                <a:gd name="connsiteY2" fmla="*/ 291372 h 3521874"/>
                <a:gd name="connsiteX3" fmla="*/ 1789044 w 2385391"/>
                <a:gd name="connsiteY3" fmla="*/ 719039 h 3521874"/>
                <a:gd name="connsiteX4" fmla="*/ 2216426 w 2385391"/>
                <a:gd name="connsiteY4" fmla="*/ 1066908 h 3521874"/>
                <a:gd name="connsiteX5" fmla="*/ 2037522 w 2385391"/>
                <a:gd name="connsiteY5" fmla="*/ 1643378 h 3521874"/>
                <a:gd name="connsiteX6" fmla="*/ 2385391 w 2385391"/>
                <a:gd name="connsiteY6" fmla="*/ 2060821 h 3521874"/>
                <a:gd name="connsiteX7" fmla="*/ 1938131 w 2385391"/>
                <a:gd name="connsiteY7" fmla="*/ 2647230 h 3521874"/>
                <a:gd name="connsiteX8" fmla="*/ 1719470 w 2385391"/>
                <a:gd name="connsiteY8" fmla="*/ 3303213 h 3521874"/>
                <a:gd name="connsiteX9" fmla="*/ 1033670 w 2385391"/>
                <a:gd name="connsiteY9" fmla="*/ 3352908 h 3521874"/>
                <a:gd name="connsiteX10" fmla="*/ 357809 w 2385391"/>
                <a:gd name="connsiteY10" fmla="*/ 3521874 h 3521874"/>
                <a:gd name="connsiteX11" fmla="*/ 0 w 2385391"/>
                <a:gd name="connsiteY11" fmla="*/ 2736682 h 3521874"/>
                <a:gd name="connsiteX12" fmla="*/ 9939 w 2385391"/>
                <a:gd name="connsiteY12" fmla="*/ 540134 h 3521874"/>
                <a:gd name="connsiteX13" fmla="*/ 467139 w 2385391"/>
                <a:gd name="connsiteY13" fmla="*/ 3421 h 3521874"/>
                <a:gd name="connsiteX0" fmla="*/ 467139 w 2385391"/>
                <a:gd name="connsiteY0" fmla="*/ 3421 h 3521874"/>
                <a:gd name="connsiteX1" fmla="*/ 991074 w 2385391"/>
                <a:gd name="connsiteY1" fmla="*/ 364496 h 3521874"/>
                <a:gd name="connsiteX2" fmla="*/ 1620221 w 2385391"/>
                <a:gd name="connsiteY2" fmla="*/ 291372 h 3521874"/>
                <a:gd name="connsiteX3" fmla="*/ 1789044 w 2385391"/>
                <a:gd name="connsiteY3" fmla="*/ 719039 h 3521874"/>
                <a:gd name="connsiteX4" fmla="*/ 2216426 w 2385391"/>
                <a:gd name="connsiteY4" fmla="*/ 1066908 h 3521874"/>
                <a:gd name="connsiteX5" fmla="*/ 2037522 w 2385391"/>
                <a:gd name="connsiteY5" fmla="*/ 1643378 h 3521874"/>
                <a:gd name="connsiteX6" fmla="*/ 2385391 w 2385391"/>
                <a:gd name="connsiteY6" fmla="*/ 2060821 h 3521874"/>
                <a:gd name="connsiteX7" fmla="*/ 1938131 w 2385391"/>
                <a:gd name="connsiteY7" fmla="*/ 2647230 h 3521874"/>
                <a:gd name="connsiteX8" fmla="*/ 1719470 w 2385391"/>
                <a:gd name="connsiteY8" fmla="*/ 3303213 h 3521874"/>
                <a:gd name="connsiteX9" fmla="*/ 1033670 w 2385391"/>
                <a:gd name="connsiteY9" fmla="*/ 3352908 h 3521874"/>
                <a:gd name="connsiteX10" fmla="*/ 357809 w 2385391"/>
                <a:gd name="connsiteY10" fmla="*/ 3521874 h 3521874"/>
                <a:gd name="connsiteX11" fmla="*/ 0 w 2385391"/>
                <a:gd name="connsiteY11" fmla="*/ 2736682 h 3521874"/>
                <a:gd name="connsiteX12" fmla="*/ 9939 w 2385391"/>
                <a:gd name="connsiteY12" fmla="*/ 540134 h 3521874"/>
                <a:gd name="connsiteX13" fmla="*/ 467139 w 2385391"/>
                <a:gd name="connsiteY13" fmla="*/ 3421 h 3521874"/>
                <a:gd name="connsiteX0" fmla="*/ 467139 w 2385391"/>
                <a:gd name="connsiteY0" fmla="*/ 3421 h 3521874"/>
                <a:gd name="connsiteX1" fmla="*/ 991074 w 2385391"/>
                <a:gd name="connsiteY1" fmla="*/ 364496 h 3521874"/>
                <a:gd name="connsiteX2" fmla="*/ 1620221 w 2385391"/>
                <a:gd name="connsiteY2" fmla="*/ 291372 h 3521874"/>
                <a:gd name="connsiteX3" fmla="*/ 1789044 w 2385391"/>
                <a:gd name="connsiteY3" fmla="*/ 719039 h 3521874"/>
                <a:gd name="connsiteX4" fmla="*/ 2216426 w 2385391"/>
                <a:gd name="connsiteY4" fmla="*/ 1066908 h 3521874"/>
                <a:gd name="connsiteX5" fmla="*/ 2037522 w 2385391"/>
                <a:gd name="connsiteY5" fmla="*/ 1643378 h 3521874"/>
                <a:gd name="connsiteX6" fmla="*/ 2385391 w 2385391"/>
                <a:gd name="connsiteY6" fmla="*/ 2060821 h 3521874"/>
                <a:gd name="connsiteX7" fmla="*/ 1938131 w 2385391"/>
                <a:gd name="connsiteY7" fmla="*/ 2647230 h 3521874"/>
                <a:gd name="connsiteX8" fmla="*/ 1719470 w 2385391"/>
                <a:gd name="connsiteY8" fmla="*/ 3303213 h 3521874"/>
                <a:gd name="connsiteX9" fmla="*/ 1033670 w 2385391"/>
                <a:gd name="connsiteY9" fmla="*/ 3352908 h 3521874"/>
                <a:gd name="connsiteX10" fmla="*/ 357809 w 2385391"/>
                <a:gd name="connsiteY10" fmla="*/ 3521874 h 3521874"/>
                <a:gd name="connsiteX11" fmla="*/ 0 w 2385391"/>
                <a:gd name="connsiteY11" fmla="*/ 2736682 h 3521874"/>
                <a:gd name="connsiteX12" fmla="*/ 9939 w 2385391"/>
                <a:gd name="connsiteY12" fmla="*/ 540134 h 3521874"/>
                <a:gd name="connsiteX13" fmla="*/ 467139 w 2385391"/>
                <a:gd name="connsiteY13" fmla="*/ 3421 h 3521874"/>
                <a:gd name="connsiteX0" fmla="*/ 467139 w 2385391"/>
                <a:gd name="connsiteY0" fmla="*/ 3421 h 3521874"/>
                <a:gd name="connsiteX1" fmla="*/ 991074 w 2385391"/>
                <a:gd name="connsiteY1" fmla="*/ 364496 h 3521874"/>
                <a:gd name="connsiteX2" fmla="*/ 1597361 w 2385391"/>
                <a:gd name="connsiteY2" fmla="*/ 304435 h 3521874"/>
                <a:gd name="connsiteX3" fmla="*/ 1789044 w 2385391"/>
                <a:gd name="connsiteY3" fmla="*/ 719039 h 3521874"/>
                <a:gd name="connsiteX4" fmla="*/ 2216426 w 2385391"/>
                <a:gd name="connsiteY4" fmla="*/ 1066908 h 3521874"/>
                <a:gd name="connsiteX5" fmla="*/ 2037522 w 2385391"/>
                <a:gd name="connsiteY5" fmla="*/ 1643378 h 3521874"/>
                <a:gd name="connsiteX6" fmla="*/ 2385391 w 2385391"/>
                <a:gd name="connsiteY6" fmla="*/ 2060821 h 3521874"/>
                <a:gd name="connsiteX7" fmla="*/ 1938131 w 2385391"/>
                <a:gd name="connsiteY7" fmla="*/ 2647230 h 3521874"/>
                <a:gd name="connsiteX8" fmla="*/ 1719470 w 2385391"/>
                <a:gd name="connsiteY8" fmla="*/ 3303213 h 3521874"/>
                <a:gd name="connsiteX9" fmla="*/ 1033670 w 2385391"/>
                <a:gd name="connsiteY9" fmla="*/ 3352908 h 3521874"/>
                <a:gd name="connsiteX10" fmla="*/ 357809 w 2385391"/>
                <a:gd name="connsiteY10" fmla="*/ 3521874 h 3521874"/>
                <a:gd name="connsiteX11" fmla="*/ 0 w 2385391"/>
                <a:gd name="connsiteY11" fmla="*/ 2736682 h 3521874"/>
                <a:gd name="connsiteX12" fmla="*/ 9939 w 2385391"/>
                <a:gd name="connsiteY12" fmla="*/ 540134 h 3521874"/>
                <a:gd name="connsiteX13" fmla="*/ 467139 w 2385391"/>
                <a:gd name="connsiteY13" fmla="*/ 3421 h 3521874"/>
                <a:gd name="connsiteX0" fmla="*/ 467139 w 2385391"/>
                <a:gd name="connsiteY0" fmla="*/ 3421 h 3521874"/>
                <a:gd name="connsiteX1" fmla="*/ 991074 w 2385391"/>
                <a:gd name="connsiteY1" fmla="*/ 364496 h 3521874"/>
                <a:gd name="connsiteX2" fmla="*/ 1597361 w 2385391"/>
                <a:gd name="connsiteY2" fmla="*/ 304435 h 3521874"/>
                <a:gd name="connsiteX3" fmla="*/ 1789044 w 2385391"/>
                <a:gd name="connsiteY3" fmla="*/ 719039 h 3521874"/>
                <a:gd name="connsiteX4" fmla="*/ 2216426 w 2385391"/>
                <a:gd name="connsiteY4" fmla="*/ 1066908 h 3521874"/>
                <a:gd name="connsiteX5" fmla="*/ 2037522 w 2385391"/>
                <a:gd name="connsiteY5" fmla="*/ 1643378 h 3521874"/>
                <a:gd name="connsiteX6" fmla="*/ 2385391 w 2385391"/>
                <a:gd name="connsiteY6" fmla="*/ 2060821 h 3521874"/>
                <a:gd name="connsiteX7" fmla="*/ 1938131 w 2385391"/>
                <a:gd name="connsiteY7" fmla="*/ 2647230 h 3521874"/>
                <a:gd name="connsiteX8" fmla="*/ 1719470 w 2385391"/>
                <a:gd name="connsiteY8" fmla="*/ 3303213 h 3521874"/>
                <a:gd name="connsiteX9" fmla="*/ 1033670 w 2385391"/>
                <a:gd name="connsiteY9" fmla="*/ 3352908 h 3521874"/>
                <a:gd name="connsiteX10" fmla="*/ 357809 w 2385391"/>
                <a:gd name="connsiteY10" fmla="*/ 3521874 h 3521874"/>
                <a:gd name="connsiteX11" fmla="*/ 0 w 2385391"/>
                <a:gd name="connsiteY11" fmla="*/ 2736682 h 3521874"/>
                <a:gd name="connsiteX12" fmla="*/ 9939 w 2385391"/>
                <a:gd name="connsiteY12" fmla="*/ 540134 h 3521874"/>
                <a:gd name="connsiteX13" fmla="*/ 467139 w 2385391"/>
                <a:gd name="connsiteY13" fmla="*/ 3421 h 3521874"/>
                <a:gd name="connsiteX0" fmla="*/ 467139 w 2385391"/>
                <a:gd name="connsiteY0" fmla="*/ 3421 h 3521874"/>
                <a:gd name="connsiteX1" fmla="*/ 991074 w 2385391"/>
                <a:gd name="connsiteY1" fmla="*/ 364496 h 3521874"/>
                <a:gd name="connsiteX2" fmla="*/ 1597361 w 2385391"/>
                <a:gd name="connsiteY2" fmla="*/ 304435 h 3521874"/>
                <a:gd name="connsiteX3" fmla="*/ 1789044 w 2385391"/>
                <a:gd name="connsiteY3" fmla="*/ 719039 h 3521874"/>
                <a:gd name="connsiteX4" fmla="*/ 2216426 w 2385391"/>
                <a:gd name="connsiteY4" fmla="*/ 1066908 h 3521874"/>
                <a:gd name="connsiteX5" fmla="*/ 2037522 w 2385391"/>
                <a:gd name="connsiteY5" fmla="*/ 1643378 h 3521874"/>
                <a:gd name="connsiteX6" fmla="*/ 2385391 w 2385391"/>
                <a:gd name="connsiteY6" fmla="*/ 2060821 h 3521874"/>
                <a:gd name="connsiteX7" fmla="*/ 1938131 w 2385391"/>
                <a:gd name="connsiteY7" fmla="*/ 2647230 h 3521874"/>
                <a:gd name="connsiteX8" fmla="*/ 1719470 w 2385391"/>
                <a:gd name="connsiteY8" fmla="*/ 3303213 h 3521874"/>
                <a:gd name="connsiteX9" fmla="*/ 1033670 w 2385391"/>
                <a:gd name="connsiteY9" fmla="*/ 3352908 h 3521874"/>
                <a:gd name="connsiteX10" fmla="*/ 357809 w 2385391"/>
                <a:gd name="connsiteY10" fmla="*/ 3521874 h 3521874"/>
                <a:gd name="connsiteX11" fmla="*/ 0 w 2385391"/>
                <a:gd name="connsiteY11" fmla="*/ 2736682 h 3521874"/>
                <a:gd name="connsiteX12" fmla="*/ 9939 w 2385391"/>
                <a:gd name="connsiteY12" fmla="*/ 540134 h 3521874"/>
                <a:gd name="connsiteX13" fmla="*/ 467139 w 2385391"/>
                <a:gd name="connsiteY13" fmla="*/ 3421 h 3521874"/>
                <a:gd name="connsiteX0" fmla="*/ 467139 w 2385391"/>
                <a:gd name="connsiteY0" fmla="*/ 3421 h 3521874"/>
                <a:gd name="connsiteX1" fmla="*/ 991074 w 2385391"/>
                <a:gd name="connsiteY1" fmla="*/ 364496 h 3521874"/>
                <a:gd name="connsiteX2" fmla="*/ 1597361 w 2385391"/>
                <a:gd name="connsiteY2" fmla="*/ 304435 h 3521874"/>
                <a:gd name="connsiteX3" fmla="*/ 1762919 w 2385391"/>
                <a:gd name="connsiteY3" fmla="*/ 728836 h 3521874"/>
                <a:gd name="connsiteX4" fmla="*/ 2216426 w 2385391"/>
                <a:gd name="connsiteY4" fmla="*/ 1066908 h 3521874"/>
                <a:gd name="connsiteX5" fmla="*/ 2037522 w 2385391"/>
                <a:gd name="connsiteY5" fmla="*/ 1643378 h 3521874"/>
                <a:gd name="connsiteX6" fmla="*/ 2385391 w 2385391"/>
                <a:gd name="connsiteY6" fmla="*/ 2060821 h 3521874"/>
                <a:gd name="connsiteX7" fmla="*/ 1938131 w 2385391"/>
                <a:gd name="connsiteY7" fmla="*/ 2647230 h 3521874"/>
                <a:gd name="connsiteX8" fmla="*/ 1719470 w 2385391"/>
                <a:gd name="connsiteY8" fmla="*/ 3303213 h 3521874"/>
                <a:gd name="connsiteX9" fmla="*/ 1033670 w 2385391"/>
                <a:gd name="connsiteY9" fmla="*/ 3352908 h 3521874"/>
                <a:gd name="connsiteX10" fmla="*/ 357809 w 2385391"/>
                <a:gd name="connsiteY10" fmla="*/ 3521874 h 3521874"/>
                <a:gd name="connsiteX11" fmla="*/ 0 w 2385391"/>
                <a:gd name="connsiteY11" fmla="*/ 2736682 h 3521874"/>
                <a:gd name="connsiteX12" fmla="*/ 9939 w 2385391"/>
                <a:gd name="connsiteY12" fmla="*/ 540134 h 3521874"/>
                <a:gd name="connsiteX13" fmla="*/ 467139 w 2385391"/>
                <a:gd name="connsiteY13" fmla="*/ 3421 h 3521874"/>
                <a:gd name="connsiteX0" fmla="*/ 467139 w 2385391"/>
                <a:gd name="connsiteY0" fmla="*/ 3421 h 3521874"/>
                <a:gd name="connsiteX1" fmla="*/ 991074 w 2385391"/>
                <a:gd name="connsiteY1" fmla="*/ 364496 h 3521874"/>
                <a:gd name="connsiteX2" fmla="*/ 1597361 w 2385391"/>
                <a:gd name="connsiteY2" fmla="*/ 304435 h 3521874"/>
                <a:gd name="connsiteX3" fmla="*/ 1762919 w 2385391"/>
                <a:gd name="connsiteY3" fmla="*/ 728836 h 3521874"/>
                <a:gd name="connsiteX4" fmla="*/ 2216426 w 2385391"/>
                <a:gd name="connsiteY4" fmla="*/ 1066908 h 3521874"/>
                <a:gd name="connsiteX5" fmla="*/ 2037522 w 2385391"/>
                <a:gd name="connsiteY5" fmla="*/ 1643378 h 3521874"/>
                <a:gd name="connsiteX6" fmla="*/ 2385391 w 2385391"/>
                <a:gd name="connsiteY6" fmla="*/ 2060821 h 3521874"/>
                <a:gd name="connsiteX7" fmla="*/ 1938131 w 2385391"/>
                <a:gd name="connsiteY7" fmla="*/ 2647230 h 3521874"/>
                <a:gd name="connsiteX8" fmla="*/ 1719470 w 2385391"/>
                <a:gd name="connsiteY8" fmla="*/ 3303213 h 3521874"/>
                <a:gd name="connsiteX9" fmla="*/ 1033670 w 2385391"/>
                <a:gd name="connsiteY9" fmla="*/ 3352908 h 3521874"/>
                <a:gd name="connsiteX10" fmla="*/ 357809 w 2385391"/>
                <a:gd name="connsiteY10" fmla="*/ 3521874 h 3521874"/>
                <a:gd name="connsiteX11" fmla="*/ 0 w 2385391"/>
                <a:gd name="connsiteY11" fmla="*/ 2736682 h 3521874"/>
                <a:gd name="connsiteX12" fmla="*/ 9939 w 2385391"/>
                <a:gd name="connsiteY12" fmla="*/ 540134 h 3521874"/>
                <a:gd name="connsiteX13" fmla="*/ 467139 w 2385391"/>
                <a:gd name="connsiteY13" fmla="*/ 3421 h 3521874"/>
                <a:gd name="connsiteX0" fmla="*/ 467139 w 2385391"/>
                <a:gd name="connsiteY0" fmla="*/ 3421 h 3521874"/>
                <a:gd name="connsiteX1" fmla="*/ 991074 w 2385391"/>
                <a:gd name="connsiteY1" fmla="*/ 364496 h 3521874"/>
                <a:gd name="connsiteX2" fmla="*/ 1597361 w 2385391"/>
                <a:gd name="connsiteY2" fmla="*/ 304435 h 3521874"/>
                <a:gd name="connsiteX3" fmla="*/ 1762919 w 2385391"/>
                <a:gd name="connsiteY3" fmla="*/ 728836 h 3521874"/>
                <a:gd name="connsiteX4" fmla="*/ 2216426 w 2385391"/>
                <a:gd name="connsiteY4" fmla="*/ 1066908 h 3521874"/>
                <a:gd name="connsiteX5" fmla="*/ 2037522 w 2385391"/>
                <a:gd name="connsiteY5" fmla="*/ 1643378 h 3521874"/>
                <a:gd name="connsiteX6" fmla="*/ 2385391 w 2385391"/>
                <a:gd name="connsiteY6" fmla="*/ 2060821 h 3521874"/>
                <a:gd name="connsiteX7" fmla="*/ 1938131 w 2385391"/>
                <a:gd name="connsiteY7" fmla="*/ 2647230 h 3521874"/>
                <a:gd name="connsiteX8" fmla="*/ 1719470 w 2385391"/>
                <a:gd name="connsiteY8" fmla="*/ 3303213 h 3521874"/>
                <a:gd name="connsiteX9" fmla="*/ 1033670 w 2385391"/>
                <a:gd name="connsiteY9" fmla="*/ 3352908 h 3521874"/>
                <a:gd name="connsiteX10" fmla="*/ 357809 w 2385391"/>
                <a:gd name="connsiteY10" fmla="*/ 3521874 h 3521874"/>
                <a:gd name="connsiteX11" fmla="*/ 0 w 2385391"/>
                <a:gd name="connsiteY11" fmla="*/ 2736682 h 3521874"/>
                <a:gd name="connsiteX12" fmla="*/ 9939 w 2385391"/>
                <a:gd name="connsiteY12" fmla="*/ 540134 h 3521874"/>
                <a:gd name="connsiteX13" fmla="*/ 467139 w 2385391"/>
                <a:gd name="connsiteY13" fmla="*/ 3421 h 3521874"/>
                <a:gd name="connsiteX0" fmla="*/ 467139 w 2385391"/>
                <a:gd name="connsiteY0" fmla="*/ 3421 h 3521874"/>
                <a:gd name="connsiteX1" fmla="*/ 991074 w 2385391"/>
                <a:gd name="connsiteY1" fmla="*/ 364496 h 3521874"/>
                <a:gd name="connsiteX2" fmla="*/ 1597361 w 2385391"/>
                <a:gd name="connsiteY2" fmla="*/ 304435 h 3521874"/>
                <a:gd name="connsiteX3" fmla="*/ 1762919 w 2385391"/>
                <a:gd name="connsiteY3" fmla="*/ 741899 h 3521874"/>
                <a:gd name="connsiteX4" fmla="*/ 2216426 w 2385391"/>
                <a:gd name="connsiteY4" fmla="*/ 1066908 h 3521874"/>
                <a:gd name="connsiteX5" fmla="*/ 2037522 w 2385391"/>
                <a:gd name="connsiteY5" fmla="*/ 1643378 h 3521874"/>
                <a:gd name="connsiteX6" fmla="*/ 2385391 w 2385391"/>
                <a:gd name="connsiteY6" fmla="*/ 2060821 h 3521874"/>
                <a:gd name="connsiteX7" fmla="*/ 1938131 w 2385391"/>
                <a:gd name="connsiteY7" fmla="*/ 2647230 h 3521874"/>
                <a:gd name="connsiteX8" fmla="*/ 1719470 w 2385391"/>
                <a:gd name="connsiteY8" fmla="*/ 3303213 h 3521874"/>
                <a:gd name="connsiteX9" fmla="*/ 1033670 w 2385391"/>
                <a:gd name="connsiteY9" fmla="*/ 3352908 h 3521874"/>
                <a:gd name="connsiteX10" fmla="*/ 357809 w 2385391"/>
                <a:gd name="connsiteY10" fmla="*/ 3521874 h 3521874"/>
                <a:gd name="connsiteX11" fmla="*/ 0 w 2385391"/>
                <a:gd name="connsiteY11" fmla="*/ 2736682 h 3521874"/>
                <a:gd name="connsiteX12" fmla="*/ 9939 w 2385391"/>
                <a:gd name="connsiteY12" fmla="*/ 540134 h 3521874"/>
                <a:gd name="connsiteX13" fmla="*/ 467139 w 2385391"/>
                <a:gd name="connsiteY13" fmla="*/ 3421 h 3521874"/>
                <a:gd name="connsiteX0" fmla="*/ 467139 w 2385391"/>
                <a:gd name="connsiteY0" fmla="*/ 3421 h 3521874"/>
                <a:gd name="connsiteX1" fmla="*/ 991074 w 2385391"/>
                <a:gd name="connsiteY1" fmla="*/ 364496 h 3521874"/>
                <a:gd name="connsiteX2" fmla="*/ 1597361 w 2385391"/>
                <a:gd name="connsiteY2" fmla="*/ 304435 h 3521874"/>
                <a:gd name="connsiteX3" fmla="*/ 1762919 w 2385391"/>
                <a:gd name="connsiteY3" fmla="*/ 741899 h 3521874"/>
                <a:gd name="connsiteX4" fmla="*/ 2190300 w 2385391"/>
                <a:gd name="connsiteY4" fmla="*/ 1096300 h 3521874"/>
                <a:gd name="connsiteX5" fmla="*/ 2037522 w 2385391"/>
                <a:gd name="connsiteY5" fmla="*/ 1643378 h 3521874"/>
                <a:gd name="connsiteX6" fmla="*/ 2385391 w 2385391"/>
                <a:gd name="connsiteY6" fmla="*/ 2060821 h 3521874"/>
                <a:gd name="connsiteX7" fmla="*/ 1938131 w 2385391"/>
                <a:gd name="connsiteY7" fmla="*/ 2647230 h 3521874"/>
                <a:gd name="connsiteX8" fmla="*/ 1719470 w 2385391"/>
                <a:gd name="connsiteY8" fmla="*/ 3303213 h 3521874"/>
                <a:gd name="connsiteX9" fmla="*/ 1033670 w 2385391"/>
                <a:gd name="connsiteY9" fmla="*/ 3352908 h 3521874"/>
                <a:gd name="connsiteX10" fmla="*/ 357809 w 2385391"/>
                <a:gd name="connsiteY10" fmla="*/ 3521874 h 3521874"/>
                <a:gd name="connsiteX11" fmla="*/ 0 w 2385391"/>
                <a:gd name="connsiteY11" fmla="*/ 2736682 h 3521874"/>
                <a:gd name="connsiteX12" fmla="*/ 9939 w 2385391"/>
                <a:gd name="connsiteY12" fmla="*/ 540134 h 3521874"/>
                <a:gd name="connsiteX13" fmla="*/ 467139 w 2385391"/>
                <a:gd name="connsiteY13" fmla="*/ 3421 h 3521874"/>
                <a:gd name="connsiteX0" fmla="*/ 467139 w 2385391"/>
                <a:gd name="connsiteY0" fmla="*/ 3421 h 3521874"/>
                <a:gd name="connsiteX1" fmla="*/ 991074 w 2385391"/>
                <a:gd name="connsiteY1" fmla="*/ 364496 h 3521874"/>
                <a:gd name="connsiteX2" fmla="*/ 1597361 w 2385391"/>
                <a:gd name="connsiteY2" fmla="*/ 304435 h 3521874"/>
                <a:gd name="connsiteX3" fmla="*/ 1762919 w 2385391"/>
                <a:gd name="connsiteY3" fmla="*/ 741899 h 3521874"/>
                <a:gd name="connsiteX4" fmla="*/ 2190300 w 2385391"/>
                <a:gd name="connsiteY4" fmla="*/ 1096300 h 3521874"/>
                <a:gd name="connsiteX5" fmla="*/ 2037522 w 2385391"/>
                <a:gd name="connsiteY5" fmla="*/ 1643378 h 3521874"/>
                <a:gd name="connsiteX6" fmla="*/ 2385391 w 2385391"/>
                <a:gd name="connsiteY6" fmla="*/ 2060821 h 3521874"/>
                <a:gd name="connsiteX7" fmla="*/ 1938131 w 2385391"/>
                <a:gd name="connsiteY7" fmla="*/ 2647230 h 3521874"/>
                <a:gd name="connsiteX8" fmla="*/ 1719470 w 2385391"/>
                <a:gd name="connsiteY8" fmla="*/ 3303213 h 3521874"/>
                <a:gd name="connsiteX9" fmla="*/ 1033670 w 2385391"/>
                <a:gd name="connsiteY9" fmla="*/ 3352908 h 3521874"/>
                <a:gd name="connsiteX10" fmla="*/ 357809 w 2385391"/>
                <a:gd name="connsiteY10" fmla="*/ 3521874 h 3521874"/>
                <a:gd name="connsiteX11" fmla="*/ 0 w 2385391"/>
                <a:gd name="connsiteY11" fmla="*/ 2736682 h 3521874"/>
                <a:gd name="connsiteX12" fmla="*/ 9939 w 2385391"/>
                <a:gd name="connsiteY12" fmla="*/ 540134 h 3521874"/>
                <a:gd name="connsiteX13" fmla="*/ 467139 w 2385391"/>
                <a:gd name="connsiteY13" fmla="*/ 3421 h 3521874"/>
                <a:gd name="connsiteX0" fmla="*/ 467139 w 2385391"/>
                <a:gd name="connsiteY0" fmla="*/ 3421 h 3521874"/>
                <a:gd name="connsiteX1" fmla="*/ 991074 w 2385391"/>
                <a:gd name="connsiteY1" fmla="*/ 364496 h 3521874"/>
                <a:gd name="connsiteX2" fmla="*/ 1597361 w 2385391"/>
                <a:gd name="connsiteY2" fmla="*/ 304435 h 3521874"/>
                <a:gd name="connsiteX3" fmla="*/ 1762919 w 2385391"/>
                <a:gd name="connsiteY3" fmla="*/ 741899 h 3521874"/>
                <a:gd name="connsiteX4" fmla="*/ 2190300 w 2385391"/>
                <a:gd name="connsiteY4" fmla="*/ 1096300 h 3521874"/>
                <a:gd name="connsiteX5" fmla="*/ 2037522 w 2385391"/>
                <a:gd name="connsiteY5" fmla="*/ 1643378 h 3521874"/>
                <a:gd name="connsiteX6" fmla="*/ 2385391 w 2385391"/>
                <a:gd name="connsiteY6" fmla="*/ 2060821 h 3521874"/>
                <a:gd name="connsiteX7" fmla="*/ 1938131 w 2385391"/>
                <a:gd name="connsiteY7" fmla="*/ 2647230 h 3521874"/>
                <a:gd name="connsiteX8" fmla="*/ 1719470 w 2385391"/>
                <a:gd name="connsiteY8" fmla="*/ 3303213 h 3521874"/>
                <a:gd name="connsiteX9" fmla="*/ 1033670 w 2385391"/>
                <a:gd name="connsiteY9" fmla="*/ 3352908 h 3521874"/>
                <a:gd name="connsiteX10" fmla="*/ 357809 w 2385391"/>
                <a:gd name="connsiteY10" fmla="*/ 3521874 h 3521874"/>
                <a:gd name="connsiteX11" fmla="*/ 0 w 2385391"/>
                <a:gd name="connsiteY11" fmla="*/ 2736682 h 3521874"/>
                <a:gd name="connsiteX12" fmla="*/ 9939 w 2385391"/>
                <a:gd name="connsiteY12" fmla="*/ 540134 h 3521874"/>
                <a:gd name="connsiteX13" fmla="*/ 467139 w 2385391"/>
                <a:gd name="connsiteY13" fmla="*/ 3421 h 3521874"/>
                <a:gd name="connsiteX0" fmla="*/ 467139 w 2385391"/>
                <a:gd name="connsiteY0" fmla="*/ 3421 h 3521874"/>
                <a:gd name="connsiteX1" fmla="*/ 991074 w 2385391"/>
                <a:gd name="connsiteY1" fmla="*/ 364496 h 3521874"/>
                <a:gd name="connsiteX2" fmla="*/ 1597361 w 2385391"/>
                <a:gd name="connsiteY2" fmla="*/ 304435 h 3521874"/>
                <a:gd name="connsiteX3" fmla="*/ 1762919 w 2385391"/>
                <a:gd name="connsiteY3" fmla="*/ 741899 h 3521874"/>
                <a:gd name="connsiteX4" fmla="*/ 2190300 w 2385391"/>
                <a:gd name="connsiteY4" fmla="*/ 1096300 h 3521874"/>
                <a:gd name="connsiteX5" fmla="*/ 2037522 w 2385391"/>
                <a:gd name="connsiteY5" fmla="*/ 1643378 h 3521874"/>
                <a:gd name="connsiteX6" fmla="*/ 2385391 w 2385391"/>
                <a:gd name="connsiteY6" fmla="*/ 2060821 h 3521874"/>
                <a:gd name="connsiteX7" fmla="*/ 1938131 w 2385391"/>
                <a:gd name="connsiteY7" fmla="*/ 2647230 h 3521874"/>
                <a:gd name="connsiteX8" fmla="*/ 1719470 w 2385391"/>
                <a:gd name="connsiteY8" fmla="*/ 3303213 h 3521874"/>
                <a:gd name="connsiteX9" fmla="*/ 1033670 w 2385391"/>
                <a:gd name="connsiteY9" fmla="*/ 3352908 h 3521874"/>
                <a:gd name="connsiteX10" fmla="*/ 357809 w 2385391"/>
                <a:gd name="connsiteY10" fmla="*/ 3521874 h 3521874"/>
                <a:gd name="connsiteX11" fmla="*/ 0 w 2385391"/>
                <a:gd name="connsiteY11" fmla="*/ 2736682 h 3521874"/>
                <a:gd name="connsiteX12" fmla="*/ 9939 w 2385391"/>
                <a:gd name="connsiteY12" fmla="*/ 540134 h 3521874"/>
                <a:gd name="connsiteX13" fmla="*/ 467139 w 2385391"/>
                <a:gd name="connsiteY13" fmla="*/ 3421 h 3521874"/>
                <a:gd name="connsiteX0" fmla="*/ 467139 w 2385391"/>
                <a:gd name="connsiteY0" fmla="*/ 3421 h 3521874"/>
                <a:gd name="connsiteX1" fmla="*/ 991074 w 2385391"/>
                <a:gd name="connsiteY1" fmla="*/ 364496 h 3521874"/>
                <a:gd name="connsiteX2" fmla="*/ 1597361 w 2385391"/>
                <a:gd name="connsiteY2" fmla="*/ 304435 h 3521874"/>
                <a:gd name="connsiteX3" fmla="*/ 1762919 w 2385391"/>
                <a:gd name="connsiteY3" fmla="*/ 741899 h 3521874"/>
                <a:gd name="connsiteX4" fmla="*/ 2190300 w 2385391"/>
                <a:gd name="connsiteY4" fmla="*/ 1096300 h 3521874"/>
                <a:gd name="connsiteX5" fmla="*/ 2021194 w 2385391"/>
                <a:gd name="connsiteY5" fmla="*/ 1656441 h 3521874"/>
                <a:gd name="connsiteX6" fmla="*/ 2385391 w 2385391"/>
                <a:gd name="connsiteY6" fmla="*/ 2060821 h 3521874"/>
                <a:gd name="connsiteX7" fmla="*/ 1938131 w 2385391"/>
                <a:gd name="connsiteY7" fmla="*/ 2647230 h 3521874"/>
                <a:gd name="connsiteX8" fmla="*/ 1719470 w 2385391"/>
                <a:gd name="connsiteY8" fmla="*/ 3303213 h 3521874"/>
                <a:gd name="connsiteX9" fmla="*/ 1033670 w 2385391"/>
                <a:gd name="connsiteY9" fmla="*/ 3352908 h 3521874"/>
                <a:gd name="connsiteX10" fmla="*/ 357809 w 2385391"/>
                <a:gd name="connsiteY10" fmla="*/ 3521874 h 3521874"/>
                <a:gd name="connsiteX11" fmla="*/ 0 w 2385391"/>
                <a:gd name="connsiteY11" fmla="*/ 2736682 h 3521874"/>
                <a:gd name="connsiteX12" fmla="*/ 9939 w 2385391"/>
                <a:gd name="connsiteY12" fmla="*/ 540134 h 3521874"/>
                <a:gd name="connsiteX13" fmla="*/ 467139 w 2385391"/>
                <a:gd name="connsiteY13" fmla="*/ 3421 h 3521874"/>
                <a:gd name="connsiteX0" fmla="*/ 467139 w 2385391"/>
                <a:gd name="connsiteY0" fmla="*/ 3421 h 3521874"/>
                <a:gd name="connsiteX1" fmla="*/ 991074 w 2385391"/>
                <a:gd name="connsiteY1" fmla="*/ 364496 h 3521874"/>
                <a:gd name="connsiteX2" fmla="*/ 1597361 w 2385391"/>
                <a:gd name="connsiteY2" fmla="*/ 304435 h 3521874"/>
                <a:gd name="connsiteX3" fmla="*/ 1762919 w 2385391"/>
                <a:gd name="connsiteY3" fmla="*/ 741899 h 3521874"/>
                <a:gd name="connsiteX4" fmla="*/ 2190300 w 2385391"/>
                <a:gd name="connsiteY4" fmla="*/ 1096300 h 3521874"/>
                <a:gd name="connsiteX5" fmla="*/ 2021194 w 2385391"/>
                <a:gd name="connsiteY5" fmla="*/ 1656441 h 3521874"/>
                <a:gd name="connsiteX6" fmla="*/ 2385391 w 2385391"/>
                <a:gd name="connsiteY6" fmla="*/ 2060821 h 3521874"/>
                <a:gd name="connsiteX7" fmla="*/ 1938131 w 2385391"/>
                <a:gd name="connsiteY7" fmla="*/ 2647230 h 3521874"/>
                <a:gd name="connsiteX8" fmla="*/ 1719470 w 2385391"/>
                <a:gd name="connsiteY8" fmla="*/ 3303213 h 3521874"/>
                <a:gd name="connsiteX9" fmla="*/ 1033670 w 2385391"/>
                <a:gd name="connsiteY9" fmla="*/ 3352908 h 3521874"/>
                <a:gd name="connsiteX10" fmla="*/ 357809 w 2385391"/>
                <a:gd name="connsiteY10" fmla="*/ 3521874 h 3521874"/>
                <a:gd name="connsiteX11" fmla="*/ 0 w 2385391"/>
                <a:gd name="connsiteY11" fmla="*/ 2736682 h 3521874"/>
                <a:gd name="connsiteX12" fmla="*/ 9939 w 2385391"/>
                <a:gd name="connsiteY12" fmla="*/ 540134 h 3521874"/>
                <a:gd name="connsiteX13" fmla="*/ 467139 w 2385391"/>
                <a:gd name="connsiteY13" fmla="*/ 3421 h 3521874"/>
                <a:gd name="connsiteX0" fmla="*/ 467139 w 2385391"/>
                <a:gd name="connsiteY0" fmla="*/ 3421 h 3521874"/>
                <a:gd name="connsiteX1" fmla="*/ 991074 w 2385391"/>
                <a:gd name="connsiteY1" fmla="*/ 364496 h 3521874"/>
                <a:gd name="connsiteX2" fmla="*/ 1597361 w 2385391"/>
                <a:gd name="connsiteY2" fmla="*/ 304435 h 3521874"/>
                <a:gd name="connsiteX3" fmla="*/ 1762919 w 2385391"/>
                <a:gd name="connsiteY3" fmla="*/ 741899 h 3521874"/>
                <a:gd name="connsiteX4" fmla="*/ 2190300 w 2385391"/>
                <a:gd name="connsiteY4" fmla="*/ 1096300 h 3521874"/>
                <a:gd name="connsiteX5" fmla="*/ 1995068 w 2385391"/>
                <a:gd name="connsiteY5" fmla="*/ 1640113 h 3521874"/>
                <a:gd name="connsiteX6" fmla="*/ 2385391 w 2385391"/>
                <a:gd name="connsiteY6" fmla="*/ 2060821 h 3521874"/>
                <a:gd name="connsiteX7" fmla="*/ 1938131 w 2385391"/>
                <a:gd name="connsiteY7" fmla="*/ 2647230 h 3521874"/>
                <a:gd name="connsiteX8" fmla="*/ 1719470 w 2385391"/>
                <a:gd name="connsiteY8" fmla="*/ 3303213 h 3521874"/>
                <a:gd name="connsiteX9" fmla="*/ 1033670 w 2385391"/>
                <a:gd name="connsiteY9" fmla="*/ 3352908 h 3521874"/>
                <a:gd name="connsiteX10" fmla="*/ 357809 w 2385391"/>
                <a:gd name="connsiteY10" fmla="*/ 3521874 h 3521874"/>
                <a:gd name="connsiteX11" fmla="*/ 0 w 2385391"/>
                <a:gd name="connsiteY11" fmla="*/ 2736682 h 3521874"/>
                <a:gd name="connsiteX12" fmla="*/ 9939 w 2385391"/>
                <a:gd name="connsiteY12" fmla="*/ 540134 h 3521874"/>
                <a:gd name="connsiteX13" fmla="*/ 467139 w 2385391"/>
                <a:gd name="connsiteY13" fmla="*/ 3421 h 3521874"/>
                <a:gd name="connsiteX0" fmla="*/ 467139 w 2385391"/>
                <a:gd name="connsiteY0" fmla="*/ 3421 h 3521874"/>
                <a:gd name="connsiteX1" fmla="*/ 991074 w 2385391"/>
                <a:gd name="connsiteY1" fmla="*/ 364496 h 3521874"/>
                <a:gd name="connsiteX2" fmla="*/ 1597361 w 2385391"/>
                <a:gd name="connsiteY2" fmla="*/ 304435 h 3521874"/>
                <a:gd name="connsiteX3" fmla="*/ 1762919 w 2385391"/>
                <a:gd name="connsiteY3" fmla="*/ 741899 h 3521874"/>
                <a:gd name="connsiteX4" fmla="*/ 2190300 w 2385391"/>
                <a:gd name="connsiteY4" fmla="*/ 1096300 h 3521874"/>
                <a:gd name="connsiteX5" fmla="*/ 1982005 w 2385391"/>
                <a:gd name="connsiteY5" fmla="*/ 1627050 h 3521874"/>
                <a:gd name="connsiteX6" fmla="*/ 2385391 w 2385391"/>
                <a:gd name="connsiteY6" fmla="*/ 2060821 h 3521874"/>
                <a:gd name="connsiteX7" fmla="*/ 1938131 w 2385391"/>
                <a:gd name="connsiteY7" fmla="*/ 2647230 h 3521874"/>
                <a:gd name="connsiteX8" fmla="*/ 1719470 w 2385391"/>
                <a:gd name="connsiteY8" fmla="*/ 3303213 h 3521874"/>
                <a:gd name="connsiteX9" fmla="*/ 1033670 w 2385391"/>
                <a:gd name="connsiteY9" fmla="*/ 3352908 h 3521874"/>
                <a:gd name="connsiteX10" fmla="*/ 357809 w 2385391"/>
                <a:gd name="connsiteY10" fmla="*/ 3521874 h 3521874"/>
                <a:gd name="connsiteX11" fmla="*/ 0 w 2385391"/>
                <a:gd name="connsiteY11" fmla="*/ 2736682 h 3521874"/>
                <a:gd name="connsiteX12" fmla="*/ 9939 w 2385391"/>
                <a:gd name="connsiteY12" fmla="*/ 540134 h 3521874"/>
                <a:gd name="connsiteX13" fmla="*/ 467139 w 2385391"/>
                <a:gd name="connsiteY13" fmla="*/ 3421 h 3521874"/>
                <a:gd name="connsiteX0" fmla="*/ 467139 w 2385391"/>
                <a:gd name="connsiteY0" fmla="*/ 3421 h 3521874"/>
                <a:gd name="connsiteX1" fmla="*/ 991074 w 2385391"/>
                <a:gd name="connsiteY1" fmla="*/ 364496 h 3521874"/>
                <a:gd name="connsiteX2" fmla="*/ 1597361 w 2385391"/>
                <a:gd name="connsiteY2" fmla="*/ 304435 h 3521874"/>
                <a:gd name="connsiteX3" fmla="*/ 1762919 w 2385391"/>
                <a:gd name="connsiteY3" fmla="*/ 741899 h 3521874"/>
                <a:gd name="connsiteX4" fmla="*/ 2190300 w 2385391"/>
                <a:gd name="connsiteY4" fmla="*/ 1096300 h 3521874"/>
                <a:gd name="connsiteX5" fmla="*/ 1982005 w 2385391"/>
                <a:gd name="connsiteY5" fmla="*/ 1627050 h 3521874"/>
                <a:gd name="connsiteX6" fmla="*/ 2385391 w 2385391"/>
                <a:gd name="connsiteY6" fmla="*/ 2060821 h 3521874"/>
                <a:gd name="connsiteX7" fmla="*/ 1938131 w 2385391"/>
                <a:gd name="connsiteY7" fmla="*/ 2647230 h 3521874"/>
                <a:gd name="connsiteX8" fmla="*/ 1719470 w 2385391"/>
                <a:gd name="connsiteY8" fmla="*/ 3303213 h 3521874"/>
                <a:gd name="connsiteX9" fmla="*/ 1033670 w 2385391"/>
                <a:gd name="connsiteY9" fmla="*/ 3352908 h 3521874"/>
                <a:gd name="connsiteX10" fmla="*/ 357809 w 2385391"/>
                <a:gd name="connsiteY10" fmla="*/ 3521874 h 3521874"/>
                <a:gd name="connsiteX11" fmla="*/ 0 w 2385391"/>
                <a:gd name="connsiteY11" fmla="*/ 2736682 h 3521874"/>
                <a:gd name="connsiteX12" fmla="*/ 9939 w 2385391"/>
                <a:gd name="connsiteY12" fmla="*/ 540134 h 3521874"/>
                <a:gd name="connsiteX13" fmla="*/ 467139 w 2385391"/>
                <a:gd name="connsiteY13" fmla="*/ 3421 h 3521874"/>
                <a:gd name="connsiteX0" fmla="*/ 467139 w 2385391"/>
                <a:gd name="connsiteY0" fmla="*/ 3421 h 3521874"/>
                <a:gd name="connsiteX1" fmla="*/ 991074 w 2385391"/>
                <a:gd name="connsiteY1" fmla="*/ 364496 h 3521874"/>
                <a:gd name="connsiteX2" fmla="*/ 1597361 w 2385391"/>
                <a:gd name="connsiteY2" fmla="*/ 304435 h 3521874"/>
                <a:gd name="connsiteX3" fmla="*/ 1762919 w 2385391"/>
                <a:gd name="connsiteY3" fmla="*/ 741899 h 3521874"/>
                <a:gd name="connsiteX4" fmla="*/ 2190300 w 2385391"/>
                <a:gd name="connsiteY4" fmla="*/ 1096300 h 3521874"/>
                <a:gd name="connsiteX5" fmla="*/ 1982005 w 2385391"/>
                <a:gd name="connsiteY5" fmla="*/ 1627050 h 3521874"/>
                <a:gd name="connsiteX6" fmla="*/ 2385391 w 2385391"/>
                <a:gd name="connsiteY6" fmla="*/ 2060821 h 3521874"/>
                <a:gd name="connsiteX7" fmla="*/ 1938131 w 2385391"/>
                <a:gd name="connsiteY7" fmla="*/ 2647230 h 3521874"/>
                <a:gd name="connsiteX8" fmla="*/ 1719470 w 2385391"/>
                <a:gd name="connsiteY8" fmla="*/ 3303213 h 3521874"/>
                <a:gd name="connsiteX9" fmla="*/ 1033670 w 2385391"/>
                <a:gd name="connsiteY9" fmla="*/ 3352908 h 3521874"/>
                <a:gd name="connsiteX10" fmla="*/ 357809 w 2385391"/>
                <a:gd name="connsiteY10" fmla="*/ 3521874 h 3521874"/>
                <a:gd name="connsiteX11" fmla="*/ 0 w 2385391"/>
                <a:gd name="connsiteY11" fmla="*/ 2736682 h 3521874"/>
                <a:gd name="connsiteX12" fmla="*/ 9939 w 2385391"/>
                <a:gd name="connsiteY12" fmla="*/ 540134 h 3521874"/>
                <a:gd name="connsiteX13" fmla="*/ 467139 w 2385391"/>
                <a:gd name="connsiteY13" fmla="*/ 3421 h 3521874"/>
                <a:gd name="connsiteX0" fmla="*/ 467139 w 2352734"/>
                <a:gd name="connsiteY0" fmla="*/ 3421 h 3521874"/>
                <a:gd name="connsiteX1" fmla="*/ 991074 w 2352734"/>
                <a:gd name="connsiteY1" fmla="*/ 364496 h 3521874"/>
                <a:gd name="connsiteX2" fmla="*/ 1597361 w 2352734"/>
                <a:gd name="connsiteY2" fmla="*/ 304435 h 3521874"/>
                <a:gd name="connsiteX3" fmla="*/ 1762919 w 2352734"/>
                <a:gd name="connsiteY3" fmla="*/ 741899 h 3521874"/>
                <a:gd name="connsiteX4" fmla="*/ 2190300 w 2352734"/>
                <a:gd name="connsiteY4" fmla="*/ 1096300 h 3521874"/>
                <a:gd name="connsiteX5" fmla="*/ 1982005 w 2352734"/>
                <a:gd name="connsiteY5" fmla="*/ 1627050 h 3521874"/>
                <a:gd name="connsiteX6" fmla="*/ 2352734 w 2352734"/>
                <a:gd name="connsiteY6" fmla="*/ 2080415 h 3521874"/>
                <a:gd name="connsiteX7" fmla="*/ 1938131 w 2352734"/>
                <a:gd name="connsiteY7" fmla="*/ 2647230 h 3521874"/>
                <a:gd name="connsiteX8" fmla="*/ 1719470 w 2352734"/>
                <a:gd name="connsiteY8" fmla="*/ 3303213 h 3521874"/>
                <a:gd name="connsiteX9" fmla="*/ 1033670 w 2352734"/>
                <a:gd name="connsiteY9" fmla="*/ 3352908 h 3521874"/>
                <a:gd name="connsiteX10" fmla="*/ 357809 w 2352734"/>
                <a:gd name="connsiteY10" fmla="*/ 3521874 h 3521874"/>
                <a:gd name="connsiteX11" fmla="*/ 0 w 2352734"/>
                <a:gd name="connsiteY11" fmla="*/ 2736682 h 3521874"/>
                <a:gd name="connsiteX12" fmla="*/ 9939 w 2352734"/>
                <a:gd name="connsiteY12" fmla="*/ 540134 h 3521874"/>
                <a:gd name="connsiteX13" fmla="*/ 467139 w 2352734"/>
                <a:gd name="connsiteY13" fmla="*/ 3421 h 3521874"/>
                <a:gd name="connsiteX0" fmla="*/ 467139 w 2352860"/>
                <a:gd name="connsiteY0" fmla="*/ 3421 h 3521874"/>
                <a:gd name="connsiteX1" fmla="*/ 991074 w 2352860"/>
                <a:gd name="connsiteY1" fmla="*/ 364496 h 3521874"/>
                <a:gd name="connsiteX2" fmla="*/ 1597361 w 2352860"/>
                <a:gd name="connsiteY2" fmla="*/ 304435 h 3521874"/>
                <a:gd name="connsiteX3" fmla="*/ 1762919 w 2352860"/>
                <a:gd name="connsiteY3" fmla="*/ 741899 h 3521874"/>
                <a:gd name="connsiteX4" fmla="*/ 2190300 w 2352860"/>
                <a:gd name="connsiteY4" fmla="*/ 1096300 h 3521874"/>
                <a:gd name="connsiteX5" fmla="*/ 1982005 w 2352860"/>
                <a:gd name="connsiteY5" fmla="*/ 1627050 h 3521874"/>
                <a:gd name="connsiteX6" fmla="*/ 2352734 w 2352860"/>
                <a:gd name="connsiteY6" fmla="*/ 2080415 h 3521874"/>
                <a:gd name="connsiteX7" fmla="*/ 1938131 w 2352860"/>
                <a:gd name="connsiteY7" fmla="*/ 2647230 h 3521874"/>
                <a:gd name="connsiteX8" fmla="*/ 1719470 w 2352860"/>
                <a:gd name="connsiteY8" fmla="*/ 3303213 h 3521874"/>
                <a:gd name="connsiteX9" fmla="*/ 1033670 w 2352860"/>
                <a:gd name="connsiteY9" fmla="*/ 3352908 h 3521874"/>
                <a:gd name="connsiteX10" fmla="*/ 357809 w 2352860"/>
                <a:gd name="connsiteY10" fmla="*/ 3521874 h 3521874"/>
                <a:gd name="connsiteX11" fmla="*/ 0 w 2352860"/>
                <a:gd name="connsiteY11" fmla="*/ 2736682 h 3521874"/>
                <a:gd name="connsiteX12" fmla="*/ 9939 w 2352860"/>
                <a:gd name="connsiteY12" fmla="*/ 540134 h 3521874"/>
                <a:gd name="connsiteX13" fmla="*/ 467139 w 2352860"/>
                <a:gd name="connsiteY13" fmla="*/ 3421 h 3521874"/>
                <a:gd name="connsiteX0" fmla="*/ 467139 w 2352860"/>
                <a:gd name="connsiteY0" fmla="*/ 3421 h 3521874"/>
                <a:gd name="connsiteX1" fmla="*/ 991074 w 2352860"/>
                <a:gd name="connsiteY1" fmla="*/ 364496 h 3521874"/>
                <a:gd name="connsiteX2" fmla="*/ 1597361 w 2352860"/>
                <a:gd name="connsiteY2" fmla="*/ 304435 h 3521874"/>
                <a:gd name="connsiteX3" fmla="*/ 1762919 w 2352860"/>
                <a:gd name="connsiteY3" fmla="*/ 741899 h 3521874"/>
                <a:gd name="connsiteX4" fmla="*/ 2190300 w 2352860"/>
                <a:gd name="connsiteY4" fmla="*/ 1096300 h 3521874"/>
                <a:gd name="connsiteX5" fmla="*/ 1982005 w 2352860"/>
                <a:gd name="connsiteY5" fmla="*/ 1640112 h 3521874"/>
                <a:gd name="connsiteX6" fmla="*/ 2352734 w 2352860"/>
                <a:gd name="connsiteY6" fmla="*/ 2080415 h 3521874"/>
                <a:gd name="connsiteX7" fmla="*/ 1938131 w 2352860"/>
                <a:gd name="connsiteY7" fmla="*/ 2647230 h 3521874"/>
                <a:gd name="connsiteX8" fmla="*/ 1719470 w 2352860"/>
                <a:gd name="connsiteY8" fmla="*/ 3303213 h 3521874"/>
                <a:gd name="connsiteX9" fmla="*/ 1033670 w 2352860"/>
                <a:gd name="connsiteY9" fmla="*/ 3352908 h 3521874"/>
                <a:gd name="connsiteX10" fmla="*/ 357809 w 2352860"/>
                <a:gd name="connsiteY10" fmla="*/ 3521874 h 3521874"/>
                <a:gd name="connsiteX11" fmla="*/ 0 w 2352860"/>
                <a:gd name="connsiteY11" fmla="*/ 2736682 h 3521874"/>
                <a:gd name="connsiteX12" fmla="*/ 9939 w 2352860"/>
                <a:gd name="connsiteY12" fmla="*/ 540134 h 3521874"/>
                <a:gd name="connsiteX13" fmla="*/ 467139 w 2352860"/>
                <a:gd name="connsiteY13" fmla="*/ 3421 h 3521874"/>
                <a:gd name="connsiteX0" fmla="*/ 467139 w 2352860"/>
                <a:gd name="connsiteY0" fmla="*/ 3421 h 3521874"/>
                <a:gd name="connsiteX1" fmla="*/ 991074 w 2352860"/>
                <a:gd name="connsiteY1" fmla="*/ 364496 h 3521874"/>
                <a:gd name="connsiteX2" fmla="*/ 1597361 w 2352860"/>
                <a:gd name="connsiteY2" fmla="*/ 304435 h 3521874"/>
                <a:gd name="connsiteX3" fmla="*/ 1762919 w 2352860"/>
                <a:gd name="connsiteY3" fmla="*/ 741899 h 3521874"/>
                <a:gd name="connsiteX4" fmla="*/ 2190300 w 2352860"/>
                <a:gd name="connsiteY4" fmla="*/ 1096300 h 3521874"/>
                <a:gd name="connsiteX5" fmla="*/ 1982005 w 2352860"/>
                <a:gd name="connsiteY5" fmla="*/ 1640112 h 3521874"/>
                <a:gd name="connsiteX6" fmla="*/ 2352734 w 2352860"/>
                <a:gd name="connsiteY6" fmla="*/ 2080415 h 3521874"/>
                <a:gd name="connsiteX7" fmla="*/ 1938131 w 2352860"/>
                <a:gd name="connsiteY7" fmla="*/ 2647230 h 3521874"/>
                <a:gd name="connsiteX8" fmla="*/ 1719470 w 2352860"/>
                <a:gd name="connsiteY8" fmla="*/ 3303213 h 3521874"/>
                <a:gd name="connsiteX9" fmla="*/ 1033670 w 2352860"/>
                <a:gd name="connsiteY9" fmla="*/ 3352908 h 3521874"/>
                <a:gd name="connsiteX10" fmla="*/ 357809 w 2352860"/>
                <a:gd name="connsiteY10" fmla="*/ 3521874 h 3521874"/>
                <a:gd name="connsiteX11" fmla="*/ 0 w 2352860"/>
                <a:gd name="connsiteY11" fmla="*/ 2736682 h 3521874"/>
                <a:gd name="connsiteX12" fmla="*/ 9939 w 2352860"/>
                <a:gd name="connsiteY12" fmla="*/ 540134 h 3521874"/>
                <a:gd name="connsiteX13" fmla="*/ 467139 w 2352860"/>
                <a:gd name="connsiteY13" fmla="*/ 3421 h 3521874"/>
                <a:gd name="connsiteX0" fmla="*/ 467139 w 2352860"/>
                <a:gd name="connsiteY0" fmla="*/ 3421 h 3521874"/>
                <a:gd name="connsiteX1" fmla="*/ 991074 w 2352860"/>
                <a:gd name="connsiteY1" fmla="*/ 364496 h 3521874"/>
                <a:gd name="connsiteX2" fmla="*/ 1597361 w 2352860"/>
                <a:gd name="connsiteY2" fmla="*/ 304435 h 3521874"/>
                <a:gd name="connsiteX3" fmla="*/ 1762919 w 2352860"/>
                <a:gd name="connsiteY3" fmla="*/ 741899 h 3521874"/>
                <a:gd name="connsiteX4" fmla="*/ 2190300 w 2352860"/>
                <a:gd name="connsiteY4" fmla="*/ 1096300 h 3521874"/>
                <a:gd name="connsiteX5" fmla="*/ 1982005 w 2352860"/>
                <a:gd name="connsiteY5" fmla="*/ 1640112 h 3521874"/>
                <a:gd name="connsiteX6" fmla="*/ 2352734 w 2352860"/>
                <a:gd name="connsiteY6" fmla="*/ 2080415 h 3521874"/>
                <a:gd name="connsiteX7" fmla="*/ 1938131 w 2352860"/>
                <a:gd name="connsiteY7" fmla="*/ 2647230 h 3521874"/>
                <a:gd name="connsiteX8" fmla="*/ 1719470 w 2352860"/>
                <a:gd name="connsiteY8" fmla="*/ 3303213 h 3521874"/>
                <a:gd name="connsiteX9" fmla="*/ 1033670 w 2352860"/>
                <a:gd name="connsiteY9" fmla="*/ 3352908 h 3521874"/>
                <a:gd name="connsiteX10" fmla="*/ 357809 w 2352860"/>
                <a:gd name="connsiteY10" fmla="*/ 3521874 h 3521874"/>
                <a:gd name="connsiteX11" fmla="*/ 0 w 2352860"/>
                <a:gd name="connsiteY11" fmla="*/ 2736682 h 3521874"/>
                <a:gd name="connsiteX12" fmla="*/ 9939 w 2352860"/>
                <a:gd name="connsiteY12" fmla="*/ 540134 h 3521874"/>
                <a:gd name="connsiteX13" fmla="*/ 467139 w 2352860"/>
                <a:gd name="connsiteY13" fmla="*/ 3421 h 3521874"/>
                <a:gd name="connsiteX0" fmla="*/ 467139 w 2352860"/>
                <a:gd name="connsiteY0" fmla="*/ 3421 h 3521874"/>
                <a:gd name="connsiteX1" fmla="*/ 991074 w 2352860"/>
                <a:gd name="connsiteY1" fmla="*/ 364496 h 3521874"/>
                <a:gd name="connsiteX2" fmla="*/ 1597361 w 2352860"/>
                <a:gd name="connsiteY2" fmla="*/ 304435 h 3521874"/>
                <a:gd name="connsiteX3" fmla="*/ 1762919 w 2352860"/>
                <a:gd name="connsiteY3" fmla="*/ 741899 h 3521874"/>
                <a:gd name="connsiteX4" fmla="*/ 2190300 w 2352860"/>
                <a:gd name="connsiteY4" fmla="*/ 1096300 h 3521874"/>
                <a:gd name="connsiteX5" fmla="*/ 1982005 w 2352860"/>
                <a:gd name="connsiteY5" fmla="*/ 1640112 h 3521874"/>
                <a:gd name="connsiteX6" fmla="*/ 2352734 w 2352860"/>
                <a:gd name="connsiteY6" fmla="*/ 2080415 h 3521874"/>
                <a:gd name="connsiteX7" fmla="*/ 1915271 w 2352860"/>
                <a:gd name="connsiteY7" fmla="*/ 2614573 h 3521874"/>
                <a:gd name="connsiteX8" fmla="*/ 1719470 w 2352860"/>
                <a:gd name="connsiteY8" fmla="*/ 3303213 h 3521874"/>
                <a:gd name="connsiteX9" fmla="*/ 1033670 w 2352860"/>
                <a:gd name="connsiteY9" fmla="*/ 3352908 h 3521874"/>
                <a:gd name="connsiteX10" fmla="*/ 357809 w 2352860"/>
                <a:gd name="connsiteY10" fmla="*/ 3521874 h 3521874"/>
                <a:gd name="connsiteX11" fmla="*/ 0 w 2352860"/>
                <a:gd name="connsiteY11" fmla="*/ 2736682 h 3521874"/>
                <a:gd name="connsiteX12" fmla="*/ 9939 w 2352860"/>
                <a:gd name="connsiteY12" fmla="*/ 540134 h 3521874"/>
                <a:gd name="connsiteX13" fmla="*/ 467139 w 2352860"/>
                <a:gd name="connsiteY13" fmla="*/ 3421 h 3521874"/>
                <a:gd name="connsiteX0" fmla="*/ 467139 w 2352860"/>
                <a:gd name="connsiteY0" fmla="*/ 3421 h 3521874"/>
                <a:gd name="connsiteX1" fmla="*/ 991074 w 2352860"/>
                <a:gd name="connsiteY1" fmla="*/ 364496 h 3521874"/>
                <a:gd name="connsiteX2" fmla="*/ 1597361 w 2352860"/>
                <a:gd name="connsiteY2" fmla="*/ 304435 h 3521874"/>
                <a:gd name="connsiteX3" fmla="*/ 1762919 w 2352860"/>
                <a:gd name="connsiteY3" fmla="*/ 741899 h 3521874"/>
                <a:gd name="connsiteX4" fmla="*/ 2190300 w 2352860"/>
                <a:gd name="connsiteY4" fmla="*/ 1096300 h 3521874"/>
                <a:gd name="connsiteX5" fmla="*/ 1982005 w 2352860"/>
                <a:gd name="connsiteY5" fmla="*/ 1640112 h 3521874"/>
                <a:gd name="connsiteX6" fmla="*/ 2352734 w 2352860"/>
                <a:gd name="connsiteY6" fmla="*/ 2080415 h 3521874"/>
                <a:gd name="connsiteX7" fmla="*/ 1915271 w 2352860"/>
                <a:gd name="connsiteY7" fmla="*/ 2614573 h 3521874"/>
                <a:gd name="connsiteX8" fmla="*/ 1719470 w 2352860"/>
                <a:gd name="connsiteY8" fmla="*/ 3303213 h 3521874"/>
                <a:gd name="connsiteX9" fmla="*/ 1033670 w 2352860"/>
                <a:gd name="connsiteY9" fmla="*/ 3352908 h 3521874"/>
                <a:gd name="connsiteX10" fmla="*/ 357809 w 2352860"/>
                <a:gd name="connsiteY10" fmla="*/ 3521874 h 3521874"/>
                <a:gd name="connsiteX11" fmla="*/ 0 w 2352860"/>
                <a:gd name="connsiteY11" fmla="*/ 2736682 h 3521874"/>
                <a:gd name="connsiteX12" fmla="*/ 9939 w 2352860"/>
                <a:gd name="connsiteY12" fmla="*/ 540134 h 3521874"/>
                <a:gd name="connsiteX13" fmla="*/ 467139 w 2352860"/>
                <a:gd name="connsiteY13" fmla="*/ 3421 h 3521874"/>
                <a:gd name="connsiteX0" fmla="*/ 467139 w 2352860"/>
                <a:gd name="connsiteY0" fmla="*/ 3421 h 3521874"/>
                <a:gd name="connsiteX1" fmla="*/ 991074 w 2352860"/>
                <a:gd name="connsiteY1" fmla="*/ 364496 h 3521874"/>
                <a:gd name="connsiteX2" fmla="*/ 1597361 w 2352860"/>
                <a:gd name="connsiteY2" fmla="*/ 304435 h 3521874"/>
                <a:gd name="connsiteX3" fmla="*/ 1762919 w 2352860"/>
                <a:gd name="connsiteY3" fmla="*/ 741899 h 3521874"/>
                <a:gd name="connsiteX4" fmla="*/ 2190300 w 2352860"/>
                <a:gd name="connsiteY4" fmla="*/ 1096300 h 3521874"/>
                <a:gd name="connsiteX5" fmla="*/ 1982005 w 2352860"/>
                <a:gd name="connsiteY5" fmla="*/ 1640112 h 3521874"/>
                <a:gd name="connsiteX6" fmla="*/ 2352734 w 2352860"/>
                <a:gd name="connsiteY6" fmla="*/ 2080415 h 3521874"/>
                <a:gd name="connsiteX7" fmla="*/ 1882614 w 2352860"/>
                <a:gd name="connsiteY7" fmla="*/ 2621104 h 3521874"/>
                <a:gd name="connsiteX8" fmla="*/ 1719470 w 2352860"/>
                <a:gd name="connsiteY8" fmla="*/ 3303213 h 3521874"/>
                <a:gd name="connsiteX9" fmla="*/ 1033670 w 2352860"/>
                <a:gd name="connsiteY9" fmla="*/ 3352908 h 3521874"/>
                <a:gd name="connsiteX10" fmla="*/ 357809 w 2352860"/>
                <a:gd name="connsiteY10" fmla="*/ 3521874 h 3521874"/>
                <a:gd name="connsiteX11" fmla="*/ 0 w 2352860"/>
                <a:gd name="connsiteY11" fmla="*/ 2736682 h 3521874"/>
                <a:gd name="connsiteX12" fmla="*/ 9939 w 2352860"/>
                <a:gd name="connsiteY12" fmla="*/ 540134 h 3521874"/>
                <a:gd name="connsiteX13" fmla="*/ 467139 w 2352860"/>
                <a:gd name="connsiteY13" fmla="*/ 3421 h 3521874"/>
                <a:gd name="connsiteX0" fmla="*/ 467139 w 2352860"/>
                <a:gd name="connsiteY0" fmla="*/ 3421 h 3521874"/>
                <a:gd name="connsiteX1" fmla="*/ 991074 w 2352860"/>
                <a:gd name="connsiteY1" fmla="*/ 364496 h 3521874"/>
                <a:gd name="connsiteX2" fmla="*/ 1597361 w 2352860"/>
                <a:gd name="connsiteY2" fmla="*/ 304435 h 3521874"/>
                <a:gd name="connsiteX3" fmla="*/ 1762919 w 2352860"/>
                <a:gd name="connsiteY3" fmla="*/ 741899 h 3521874"/>
                <a:gd name="connsiteX4" fmla="*/ 2190300 w 2352860"/>
                <a:gd name="connsiteY4" fmla="*/ 1096300 h 3521874"/>
                <a:gd name="connsiteX5" fmla="*/ 1982005 w 2352860"/>
                <a:gd name="connsiteY5" fmla="*/ 1640112 h 3521874"/>
                <a:gd name="connsiteX6" fmla="*/ 2352734 w 2352860"/>
                <a:gd name="connsiteY6" fmla="*/ 2080415 h 3521874"/>
                <a:gd name="connsiteX7" fmla="*/ 1882614 w 2352860"/>
                <a:gd name="connsiteY7" fmla="*/ 2608041 h 3521874"/>
                <a:gd name="connsiteX8" fmla="*/ 1719470 w 2352860"/>
                <a:gd name="connsiteY8" fmla="*/ 3303213 h 3521874"/>
                <a:gd name="connsiteX9" fmla="*/ 1033670 w 2352860"/>
                <a:gd name="connsiteY9" fmla="*/ 3352908 h 3521874"/>
                <a:gd name="connsiteX10" fmla="*/ 357809 w 2352860"/>
                <a:gd name="connsiteY10" fmla="*/ 3521874 h 3521874"/>
                <a:gd name="connsiteX11" fmla="*/ 0 w 2352860"/>
                <a:gd name="connsiteY11" fmla="*/ 2736682 h 3521874"/>
                <a:gd name="connsiteX12" fmla="*/ 9939 w 2352860"/>
                <a:gd name="connsiteY12" fmla="*/ 540134 h 3521874"/>
                <a:gd name="connsiteX13" fmla="*/ 467139 w 2352860"/>
                <a:gd name="connsiteY13" fmla="*/ 3421 h 3521874"/>
                <a:gd name="connsiteX0" fmla="*/ 467139 w 2352860"/>
                <a:gd name="connsiteY0" fmla="*/ 3421 h 3521874"/>
                <a:gd name="connsiteX1" fmla="*/ 991074 w 2352860"/>
                <a:gd name="connsiteY1" fmla="*/ 364496 h 3521874"/>
                <a:gd name="connsiteX2" fmla="*/ 1597361 w 2352860"/>
                <a:gd name="connsiteY2" fmla="*/ 304435 h 3521874"/>
                <a:gd name="connsiteX3" fmla="*/ 1762919 w 2352860"/>
                <a:gd name="connsiteY3" fmla="*/ 741899 h 3521874"/>
                <a:gd name="connsiteX4" fmla="*/ 2190300 w 2352860"/>
                <a:gd name="connsiteY4" fmla="*/ 1096300 h 3521874"/>
                <a:gd name="connsiteX5" fmla="*/ 1982005 w 2352860"/>
                <a:gd name="connsiteY5" fmla="*/ 1640112 h 3521874"/>
                <a:gd name="connsiteX6" fmla="*/ 2352734 w 2352860"/>
                <a:gd name="connsiteY6" fmla="*/ 2080415 h 3521874"/>
                <a:gd name="connsiteX7" fmla="*/ 1882614 w 2352860"/>
                <a:gd name="connsiteY7" fmla="*/ 2608041 h 3521874"/>
                <a:gd name="connsiteX8" fmla="*/ 1719470 w 2352860"/>
                <a:gd name="connsiteY8" fmla="*/ 3303213 h 3521874"/>
                <a:gd name="connsiteX9" fmla="*/ 1033670 w 2352860"/>
                <a:gd name="connsiteY9" fmla="*/ 3352908 h 3521874"/>
                <a:gd name="connsiteX10" fmla="*/ 357809 w 2352860"/>
                <a:gd name="connsiteY10" fmla="*/ 3521874 h 3521874"/>
                <a:gd name="connsiteX11" fmla="*/ 0 w 2352860"/>
                <a:gd name="connsiteY11" fmla="*/ 2736682 h 3521874"/>
                <a:gd name="connsiteX12" fmla="*/ 9939 w 2352860"/>
                <a:gd name="connsiteY12" fmla="*/ 540134 h 3521874"/>
                <a:gd name="connsiteX13" fmla="*/ 467139 w 2352860"/>
                <a:gd name="connsiteY13" fmla="*/ 3421 h 3521874"/>
                <a:gd name="connsiteX0" fmla="*/ 467139 w 2352734"/>
                <a:gd name="connsiteY0" fmla="*/ 3421 h 3521874"/>
                <a:gd name="connsiteX1" fmla="*/ 991074 w 2352734"/>
                <a:gd name="connsiteY1" fmla="*/ 364496 h 3521874"/>
                <a:gd name="connsiteX2" fmla="*/ 1597361 w 2352734"/>
                <a:gd name="connsiteY2" fmla="*/ 304435 h 3521874"/>
                <a:gd name="connsiteX3" fmla="*/ 1762919 w 2352734"/>
                <a:gd name="connsiteY3" fmla="*/ 741899 h 3521874"/>
                <a:gd name="connsiteX4" fmla="*/ 2190300 w 2352734"/>
                <a:gd name="connsiteY4" fmla="*/ 1096300 h 3521874"/>
                <a:gd name="connsiteX5" fmla="*/ 1982005 w 2352734"/>
                <a:gd name="connsiteY5" fmla="*/ 1640112 h 3521874"/>
                <a:gd name="connsiteX6" fmla="*/ 2352734 w 2352734"/>
                <a:gd name="connsiteY6" fmla="*/ 2080415 h 3521874"/>
                <a:gd name="connsiteX7" fmla="*/ 1882614 w 2352734"/>
                <a:gd name="connsiteY7" fmla="*/ 2608041 h 3521874"/>
                <a:gd name="connsiteX8" fmla="*/ 1719470 w 2352734"/>
                <a:gd name="connsiteY8" fmla="*/ 3303213 h 3521874"/>
                <a:gd name="connsiteX9" fmla="*/ 1033670 w 2352734"/>
                <a:gd name="connsiteY9" fmla="*/ 3352908 h 3521874"/>
                <a:gd name="connsiteX10" fmla="*/ 357809 w 2352734"/>
                <a:gd name="connsiteY10" fmla="*/ 3521874 h 3521874"/>
                <a:gd name="connsiteX11" fmla="*/ 0 w 2352734"/>
                <a:gd name="connsiteY11" fmla="*/ 2736682 h 3521874"/>
                <a:gd name="connsiteX12" fmla="*/ 9939 w 2352734"/>
                <a:gd name="connsiteY12" fmla="*/ 540134 h 3521874"/>
                <a:gd name="connsiteX13" fmla="*/ 467139 w 2352734"/>
                <a:gd name="connsiteY13" fmla="*/ 3421 h 3521874"/>
                <a:gd name="connsiteX0" fmla="*/ 467139 w 2352760"/>
                <a:gd name="connsiteY0" fmla="*/ 3421 h 3521874"/>
                <a:gd name="connsiteX1" fmla="*/ 991074 w 2352760"/>
                <a:gd name="connsiteY1" fmla="*/ 364496 h 3521874"/>
                <a:gd name="connsiteX2" fmla="*/ 1597361 w 2352760"/>
                <a:gd name="connsiteY2" fmla="*/ 304435 h 3521874"/>
                <a:gd name="connsiteX3" fmla="*/ 1762919 w 2352760"/>
                <a:gd name="connsiteY3" fmla="*/ 741899 h 3521874"/>
                <a:gd name="connsiteX4" fmla="*/ 2190300 w 2352760"/>
                <a:gd name="connsiteY4" fmla="*/ 1096300 h 3521874"/>
                <a:gd name="connsiteX5" fmla="*/ 1982005 w 2352760"/>
                <a:gd name="connsiteY5" fmla="*/ 1640112 h 3521874"/>
                <a:gd name="connsiteX6" fmla="*/ 2352734 w 2352760"/>
                <a:gd name="connsiteY6" fmla="*/ 2080415 h 3521874"/>
                <a:gd name="connsiteX7" fmla="*/ 1882614 w 2352760"/>
                <a:gd name="connsiteY7" fmla="*/ 2608041 h 3521874"/>
                <a:gd name="connsiteX8" fmla="*/ 1719470 w 2352760"/>
                <a:gd name="connsiteY8" fmla="*/ 3303213 h 3521874"/>
                <a:gd name="connsiteX9" fmla="*/ 1033670 w 2352760"/>
                <a:gd name="connsiteY9" fmla="*/ 3352908 h 3521874"/>
                <a:gd name="connsiteX10" fmla="*/ 357809 w 2352760"/>
                <a:gd name="connsiteY10" fmla="*/ 3521874 h 3521874"/>
                <a:gd name="connsiteX11" fmla="*/ 0 w 2352760"/>
                <a:gd name="connsiteY11" fmla="*/ 2736682 h 3521874"/>
                <a:gd name="connsiteX12" fmla="*/ 9939 w 2352760"/>
                <a:gd name="connsiteY12" fmla="*/ 540134 h 3521874"/>
                <a:gd name="connsiteX13" fmla="*/ 467139 w 2352760"/>
                <a:gd name="connsiteY13" fmla="*/ 3421 h 3521874"/>
                <a:gd name="connsiteX0" fmla="*/ 467139 w 2349495"/>
                <a:gd name="connsiteY0" fmla="*/ 3421 h 3521874"/>
                <a:gd name="connsiteX1" fmla="*/ 991074 w 2349495"/>
                <a:gd name="connsiteY1" fmla="*/ 364496 h 3521874"/>
                <a:gd name="connsiteX2" fmla="*/ 1597361 w 2349495"/>
                <a:gd name="connsiteY2" fmla="*/ 304435 h 3521874"/>
                <a:gd name="connsiteX3" fmla="*/ 1762919 w 2349495"/>
                <a:gd name="connsiteY3" fmla="*/ 741899 h 3521874"/>
                <a:gd name="connsiteX4" fmla="*/ 2190300 w 2349495"/>
                <a:gd name="connsiteY4" fmla="*/ 1096300 h 3521874"/>
                <a:gd name="connsiteX5" fmla="*/ 1982005 w 2349495"/>
                <a:gd name="connsiteY5" fmla="*/ 1640112 h 3521874"/>
                <a:gd name="connsiteX6" fmla="*/ 2349468 w 2349495"/>
                <a:gd name="connsiteY6" fmla="*/ 2100010 h 3521874"/>
                <a:gd name="connsiteX7" fmla="*/ 1882614 w 2349495"/>
                <a:gd name="connsiteY7" fmla="*/ 2608041 h 3521874"/>
                <a:gd name="connsiteX8" fmla="*/ 1719470 w 2349495"/>
                <a:gd name="connsiteY8" fmla="*/ 3303213 h 3521874"/>
                <a:gd name="connsiteX9" fmla="*/ 1033670 w 2349495"/>
                <a:gd name="connsiteY9" fmla="*/ 3352908 h 3521874"/>
                <a:gd name="connsiteX10" fmla="*/ 357809 w 2349495"/>
                <a:gd name="connsiteY10" fmla="*/ 3521874 h 3521874"/>
                <a:gd name="connsiteX11" fmla="*/ 0 w 2349495"/>
                <a:gd name="connsiteY11" fmla="*/ 2736682 h 3521874"/>
                <a:gd name="connsiteX12" fmla="*/ 9939 w 2349495"/>
                <a:gd name="connsiteY12" fmla="*/ 540134 h 3521874"/>
                <a:gd name="connsiteX13" fmla="*/ 467139 w 2349495"/>
                <a:gd name="connsiteY13" fmla="*/ 3421 h 3521874"/>
                <a:gd name="connsiteX0" fmla="*/ 467139 w 2349495"/>
                <a:gd name="connsiteY0" fmla="*/ 3421 h 3521874"/>
                <a:gd name="connsiteX1" fmla="*/ 991074 w 2349495"/>
                <a:gd name="connsiteY1" fmla="*/ 364496 h 3521874"/>
                <a:gd name="connsiteX2" fmla="*/ 1597361 w 2349495"/>
                <a:gd name="connsiteY2" fmla="*/ 304435 h 3521874"/>
                <a:gd name="connsiteX3" fmla="*/ 1762919 w 2349495"/>
                <a:gd name="connsiteY3" fmla="*/ 741899 h 3521874"/>
                <a:gd name="connsiteX4" fmla="*/ 2190300 w 2349495"/>
                <a:gd name="connsiteY4" fmla="*/ 1096300 h 3521874"/>
                <a:gd name="connsiteX5" fmla="*/ 1982005 w 2349495"/>
                <a:gd name="connsiteY5" fmla="*/ 1640112 h 3521874"/>
                <a:gd name="connsiteX6" fmla="*/ 2349468 w 2349495"/>
                <a:gd name="connsiteY6" fmla="*/ 2100010 h 3521874"/>
                <a:gd name="connsiteX7" fmla="*/ 1869551 w 2349495"/>
                <a:gd name="connsiteY7" fmla="*/ 2608041 h 3521874"/>
                <a:gd name="connsiteX8" fmla="*/ 1719470 w 2349495"/>
                <a:gd name="connsiteY8" fmla="*/ 3303213 h 3521874"/>
                <a:gd name="connsiteX9" fmla="*/ 1033670 w 2349495"/>
                <a:gd name="connsiteY9" fmla="*/ 3352908 h 3521874"/>
                <a:gd name="connsiteX10" fmla="*/ 357809 w 2349495"/>
                <a:gd name="connsiteY10" fmla="*/ 3521874 h 3521874"/>
                <a:gd name="connsiteX11" fmla="*/ 0 w 2349495"/>
                <a:gd name="connsiteY11" fmla="*/ 2736682 h 3521874"/>
                <a:gd name="connsiteX12" fmla="*/ 9939 w 2349495"/>
                <a:gd name="connsiteY12" fmla="*/ 540134 h 3521874"/>
                <a:gd name="connsiteX13" fmla="*/ 467139 w 2349495"/>
                <a:gd name="connsiteY13" fmla="*/ 3421 h 3521874"/>
                <a:gd name="connsiteX0" fmla="*/ 467139 w 2349495"/>
                <a:gd name="connsiteY0" fmla="*/ 3421 h 3521874"/>
                <a:gd name="connsiteX1" fmla="*/ 991074 w 2349495"/>
                <a:gd name="connsiteY1" fmla="*/ 364496 h 3521874"/>
                <a:gd name="connsiteX2" fmla="*/ 1597361 w 2349495"/>
                <a:gd name="connsiteY2" fmla="*/ 304435 h 3521874"/>
                <a:gd name="connsiteX3" fmla="*/ 1762919 w 2349495"/>
                <a:gd name="connsiteY3" fmla="*/ 741899 h 3521874"/>
                <a:gd name="connsiteX4" fmla="*/ 2190300 w 2349495"/>
                <a:gd name="connsiteY4" fmla="*/ 1096300 h 3521874"/>
                <a:gd name="connsiteX5" fmla="*/ 1982005 w 2349495"/>
                <a:gd name="connsiteY5" fmla="*/ 1640112 h 3521874"/>
                <a:gd name="connsiteX6" fmla="*/ 2349468 w 2349495"/>
                <a:gd name="connsiteY6" fmla="*/ 2100010 h 3521874"/>
                <a:gd name="connsiteX7" fmla="*/ 1869551 w 2349495"/>
                <a:gd name="connsiteY7" fmla="*/ 2608041 h 3521874"/>
                <a:gd name="connsiteX8" fmla="*/ 1719470 w 2349495"/>
                <a:gd name="connsiteY8" fmla="*/ 3303213 h 3521874"/>
                <a:gd name="connsiteX9" fmla="*/ 1033670 w 2349495"/>
                <a:gd name="connsiteY9" fmla="*/ 3352908 h 3521874"/>
                <a:gd name="connsiteX10" fmla="*/ 357809 w 2349495"/>
                <a:gd name="connsiteY10" fmla="*/ 3521874 h 3521874"/>
                <a:gd name="connsiteX11" fmla="*/ 0 w 2349495"/>
                <a:gd name="connsiteY11" fmla="*/ 2736682 h 3521874"/>
                <a:gd name="connsiteX12" fmla="*/ 9939 w 2349495"/>
                <a:gd name="connsiteY12" fmla="*/ 540134 h 3521874"/>
                <a:gd name="connsiteX13" fmla="*/ 467139 w 2349495"/>
                <a:gd name="connsiteY13" fmla="*/ 3421 h 3521874"/>
                <a:gd name="connsiteX0" fmla="*/ 467139 w 2349495"/>
                <a:gd name="connsiteY0" fmla="*/ 3421 h 3521874"/>
                <a:gd name="connsiteX1" fmla="*/ 991074 w 2349495"/>
                <a:gd name="connsiteY1" fmla="*/ 364496 h 3521874"/>
                <a:gd name="connsiteX2" fmla="*/ 1597361 w 2349495"/>
                <a:gd name="connsiteY2" fmla="*/ 304435 h 3521874"/>
                <a:gd name="connsiteX3" fmla="*/ 1762919 w 2349495"/>
                <a:gd name="connsiteY3" fmla="*/ 741899 h 3521874"/>
                <a:gd name="connsiteX4" fmla="*/ 2190300 w 2349495"/>
                <a:gd name="connsiteY4" fmla="*/ 1096300 h 3521874"/>
                <a:gd name="connsiteX5" fmla="*/ 1982005 w 2349495"/>
                <a:gd name="connsiteY5" fmla="*/ 1640112 h 3521874"/>
                <a:gd name="connsiteX6" fmla="*/ 2349468 w 2349495"/>
                <a:gd name="connsiteY6" fmla="*/ 2100010 h 3521874"/>
                <a:gd name="connsiteX7" fmla="*/ 1869551 w 2349495"/>
                <a:gd name="connsiteY7" fmla="*/ 2608041 h 3521874"/>
                <a:gd name="connsiteX8" fmla="*/ 1690079 w 2349495"/>
                <a:gd name="connsiteY8" fmla="*/ 3264025 h 3521874"/>
                <a:gd name="connsiteX9" fmla="*/ 1033670 w 2349495"/>
                <a:gd name="connsiteY9" fmla="*/ 3352908 h 3521874"/>
                <a:gd name="connsiteX10" fmla="*/ 357809 w 2349495"/>
                <a:gd name="connsiteY10" fmla="*/ 3521874 h 3521874"/>
                <a:gd name="connsiteX11" fmla="*/ 0 w 2349495"/>
                <a:gd name="connsiteY11" fmla="*/ 2736682 h 3521874"/>
                <a:gd name="connsiteX12" fmla="*/ 9939 w 2349495"/>
                <a:gd name="connsiteY12" fmla="*/ 540134 h 3521874"/>
                <a:gd name="connsiteX13" fmla="*/ 467139 w 2349495"/>
                <a:gd name="connsiteY13" fmla="*/ 3421 h 3521874"/>
                <a:gd name="connsiteX0" fmla="*/ 467139 w 2349495"/>
                <a:gd name="connsiteY0" fmla="*/ 3421 h 3521874"/>
                <a:gd name="connsiteX1" fmla="*/ 991074 w 2349495"/>
                <a:gd name="connsiteY1" fmla="*/ 364496 h 3521874"/>
                <a:gd name="connsiteX2" fmla="*/ 1597361 w 2349495"/>
                <a:gd name="connsiteY2" fmla="*/ 304435 h 3521874"/>
                <a:gd name="connsiteX3" fmla="*/ 1762919 w 2349495"/>
                <a:gd name="connsiteY3" fmla="*/ 741899 h 3521874"/>
                <a:gd name="connsiteX4" fmla="*/ 2190300 w 2349495"/>
                <a:gd name="connsiteY4" fmla="*/ 1096300 h 3521874"/>
                <a:gd name="connsiteX5" fmla="*/ 1982005 w 2349495"/>
                <a:gd name="connsiteY5" fmla="*/ 1640112 h 3521874"/>
                <a:gd name="connsiteX6" fmla="*/ 2349468 w 2349495"/>
                <a:gd name="connsiteY6" fmla="*/ 2100010 h 3521874"/>
                <a:gd name="connsiteX7" fmla="*/ 1869551 w 2349495"/>
                <a:gd name="connsiteY7" fmla="*/ 2608041 h 3521874"/>
                <a:gd name="connsiteX8" fmla="*/ 1690079 w 2349495"/>
                <a:gd name="connsiteY8" fmla="*/ 3264025 h 3521874"/>
                <a:gd name="connsiteX9" fmla="*/ 1033670 w 2349495"/>
                <a:gd name="connsiteY9" fmla="*/ 3352908 h 3521874"/>
                <a:gd name="connsiteX10" fmla="*/ 357809 w 2349495"/>
                <a:gd name="connsiteY10" fmla="*/ 3521874 h 3521874"/>
                <a:gd name="connsiteX11" fmla="*/ 0 w 2349495"/>
                <a:gd name="connsiteY11" fmla="*/ 2736682 h 3521874"/>
                <a:gd name="connsiteX12" fmla="*/ 9939 w 2349495"/>
                <a:gd name="connsiteY12" fmla="*/ 540134 h 3521874"/>
                <a:gd name="connsiteX13" fmla="*/ 467139 w 2349495"/>
                <a:gd name="connsiteY13" fmla="*/ 3421 h 3521874"/>
                <a:gd name="connsiteX0" fmla="*/ 467139 w 2349495"/>
                <a:gd name="connsiteY0" fmla="*/ 3421 h 3521874"/>
                <a:gd name="connsiteX1" fmla="*/ 991074 w 2349495"/>
                <a:gd name="connsiteY1" fmla="*/ 364496 h 3521874"/>
                <a:gd name="connsiteX2" fmla="*/ 1597361 w 2349495"/>
                <a:gd name="connsiteY2" fmla="*/ 304435 h 3521874"/>
                <a:gd name="connsiteX3" fmla="*/ 1762919 w 2349495"/>
                <a:gd name="connsiteY3" fmla="*/ 741899 h 3521874"/>
                <a:gd name="connsiteX4" fmla="*/ 2190300 w 2349495"/>
                <a:gd name="connsiteY4" fmla="*/ 1096300 h 3521874"/>
                <a:gd name="connsiteX5" fmla="*/ 1982005 w 2349495"/>
                <a:gd name="connsiteY5" fmla="*/ 1640112 h 3521874"/>
                <a:gd name="connsiteX6" fmla="*/ 2349468 w 2349495"/>
                <a:gd name="connsiteY6" fmla="*/ 2100010 h 3521874"/>
                <a:gd name="connsiteX7" fmla="*/ 1869551 w 2349495"/>
                <a:gd name="connsiteY7" fmla="*/ 2608041 h 3521874"/>
                <a:gd name="connsiteX8" fmla="*/ 1686813 w 2349495"/>
                <a:gd name="connsiteY8" fmla="*/ 3254228 h 3521874"/>
                <a:gd name="connsiteX9" fmla="*/ 1033670 w 2349495"/>
                <a:gd name="connsiteY9" fmla="*/ 3352908 h 3521874"/>
                <a:gd name="connsiteX10" fmla="*/ 357809 w 2349495"/>
                <a:gd name="connsiteY10" fmla="*/ 3521874 h 3521874"/>
                <a:gd name="connsiteX11" fmla="*/ 0 w 2349495"/>
                <a:gd name="connsiteY11" fmla="*/ 2736682 h 3521874"/>
                <a:gd name="connsiteX12" fmla="*/ 9939 w 2349495"/>
                <a:gd name="connsiteY12" fmla="*/ 540134 h 3521874"/>
                <a:gd name="connsiteX13" fmla="*/ 467139 w 2349495"/>
                <a:gd name="connsiteY13" fmla="*/ 3421 h 3521874"/>
                <a:gd name="connsiteX0" fmla="*/ 467139 w 2349495"/>
                <a:gd name="connsiteY0" fmla="*/ 3421 h 3521874"/>
                <a:gd name="connsiteX1" fmla="*/ 991074 w 2349495"/>
                <a:gd name="connsiteY1" fmla="*/ 364496 h 3521874"/>
                <a:gd name="connsiteX2" fmla="*/ 1597361 w 2349495"/>
                <a:gd name="connsiteY2" fmla="*/ 304435 h 3521874"/>
                <a:gd name="connsiteX3" fmla="*/ 1762919 w 2349495"/>
                <a:gd name="connsiteY3" fmla="*/ 741899 h 3521874"/>
                <a:gd name="connsiteX4" fmla="*/ 2190300 w 2349495"/>
                <a:gd name="connsiteY4" fmla="*/ 1096300 h 3521874"/>
                <a:gd name="connsiteX5" fmla="*/ 1982005 w 2349495"/>
                <a:gd name="connsiteY5" fmla="*/ 1640112 h 3521874"/>
                <a:gd name="connsiteX6" fmla="*/ 2349468 w 2349495"/>
                <a:gd name="connsiteY6" fmla="*/ 2100010 h 3521874"/>
                <a:gd name="connsiteX7" fmla="*/ 1869551 w 2349495"/>
                <a:gd name="connsiteY7" fmla="*/ 2608041 h 3521874"/>
                <a:gd name="connsiteX8" fmla="*/ 1686813 w 2349495"/>
                <a:gd name="connsiteY8" fmla="*/ 3254228 h 3521874"/>
                <a:gd name="connsiteX9" fmla="*/ 1033670 w 2349495"/>
                <a:gd name="connsiteY9" fmla="*/ 3352908 h 3521874"/>
                <a:gd name="connsiteX10" fmla="*/ 357809 w 2349495"/>
                <a:gd name="connsiteY10" fmla="*/ 3521874 h 3521874"/>
                <a:gd name="connsiteX11" fmla="*/ 0 w 2349495"/>
                <a:gd name="connsiteY11" fmla="*/ 2736682 h 3521874"/>
                <a:gd name="connsiteX12" fmla="*/ 9939 w 2349495"/>
                <a:gd name="connsiteY12" fmla="*/ 540134 h 3521874"/>
                <a:gd name="connsiteX13" fmla="*/ 467139 w 2349495"/>
                <a:gd name="connsiteY13" fmla="*/ 3421 h 3521874"/>
                <a:gd name="connsiteX0" fmla="*/ 467139 w 2349495"/>
                <a:gd name="connsiteY0" fmla="*/ 3421 h 3521874"/>
                <a:gd name="connsiteX1" fmla="*/ 991074 w 2349495"/>
                <a:gd name="connsiteY1" fmla="*/ 364496 h 3521874"/>
                <a:gd name="connsiteX2" fmla="*/ 1597361 w 2349495"/>
                <a:gd name="connsiteY2" fmla="*/ 304435 h 3521874"/>
                <a:gd name="connsiteX3" fmla="*/ 1762919 w 2349495"/>
                <a:gd name="connsiteY3" fmla="*/ 741899 h 3521874"/>
                <a:gd name="connsiteX4" fmla="*/ 2190300 w 2349495"/>
                <a:gd name="connsiteY4" fmla="*/ 1096300 h 3521874"/>
                <a:gd name="connsiteX5" fmla="*/ 1982005 w 2349495"/>
                <a:gd name="connsiteY5" fmla="*/ 1640112 h 3521874"/>
                <a:gd name="connsiteX6" fmla="*/ 2349468 w 2349495"/>
                <a:gd name="connsiteY6" fmla="*/ 2100010 h 3521874"/>
                <a:gd name="connsiteX7" fmla="*/ 1869551 w 2349495"/>
                <a:gd name="connsiteY7" fmla="*/ 2608041 h 3521874"/>
                <a:gd name="connsiteX8" fmla="*/ 1686813 w 2349495"/>
                <a:gd name="connsiteY8" fmla="*/ 3254228 h 3521874"/>
                <a:gd name="connsiteX9" fmla="*/ 1108782 w 2349495"/>
                <a:gd name="connsiteY9" fmla="*/ 3333313 h 3521874"/>
                <a:gd name="connsiteX10" fmla="*/ 357809 w 2349495"/>
                <a:gd name="connsiteY10" fmla="*/ 3521874 h 3521874"/>
                <a:gd name="connsiteX11" fmla="*/ 0 w 2349495"/>
                <a:gd name="connsiteY11" fmla="*/ 2736682 h 3521874"/>
                <a:gd name="connsiteX12" fmla="*/ 9939 w 2349495"/>
                <a:gd name="connsiteY12" fmla="*/ 540134 h 3521874"/>
                <a:gd name="connsiteX13" fmla="*/ 467139 w 2349495"/>
                <a:gd name="connsiteY13" fmla="*/ 3421 h 3521874"/>
                <a:gd name="connsiteX0" fmla="*/ 467139 w 2349495"/>
                <a:gd name="connsiteY0" fmla="*/ 3421 h 3521874"/>
                <a:gd name="connsiteX1" fmla="*/ 991074 w 2349495"/>
                <a:gd name="connsiteY1" fmla="*/ 364496 h 3521874"/>
                <a:gd name="connsiteX2" fmla="*/ 1597361 w 2349495"/>
                <a:gd name="connsiteY2" fmla="*/ 304435 h 3521874"/>
                <a:gd name="connsiteX3" fmla="*/ 1762919 w 2349495"/>
                <a:gd name="connsiteY3" fmla="*/ 741899 h 3521874"/>
                <a:gd name="connsiteX4" fmla="*/ 2190300 w 2349495"/>
                <a:gd name="connsiteY4" fmla="*/ 1096300 h 3521874"/>
                <a:gd name="connsiteX5" fmla="*/ 1982005 w 2349495"/>
                <a:gd name="connsiteY5" fmla="*/ 1640112 h 3521874"/>
                <a:gd name="connsiteX6" fmla="*/ 2349468 w 2349495"/>
                <a:gd name="connsiteY6" fmla="*/ 2100010 h 3521874"/>
                <a:gd name="connsiteX7" fmla="*/ 1869551 w 2349495"/>
                <a:gd name="connsiteY7" fmla="*/ 2608041 h 3521874"/>
                <a:gd name="connsiteX8" fmla="*/ 1686813 w 2349495"/>
                <a:gd name="connsiteY8" fmla="*/ 3254228 h 3521874"/>
                <a:gd name="connsiteX9" fmla="*/ 1108782 w 2349495"/>
                <a:gd name="connsiteY9" fmla="*/ 3333313 h 3521874"/>
                <a:gd name="connsiteX10" fmla="*/ 357809 w 2349495"/>
                <a:gd name="connsiteY10" fmla="*/ 3521874 h 3521874"/>
                <a:gd name="connsiteX11" fmla="*/ 0 w 2349495"/>
                <a:gd name="connsiteY11" fmla="*/ 2736682 h 3521874"/>
                <a:gd name="connsiteX12" fmla="*/ 9939 w 2349495"/>
                <a:gd name="connsiteY12" fmla="*/ 540134 h 3521874"/>
                <a:gd name="connsiteX13" fmla="*/ 467139 w 2349495"/>
                <a:gd name="connsiteY13" fmla="*/ 3421 h 3521874"/>
                <a:gd name="connsiteX0" fmla="*/ 467139 w 2349495"/>
                <a:gd name="connsiteY0" fmla="*/ 3421 h 3521874"/>
                <a:gd name="connsiteX1" fmla="*/ 991074 w 2349495"/>
                <a:gd name="connsiteY1" fmla="*/ 364496 h 3521874"/>
                <a:gd name="connsiteX2" fmla="*/ 1597361 w 2349495"/>
                <a:gd name="connsiteY2" fmla="*/ 304435 h 3521874"/>
                <a:gd name="connsiteX3" fmla="*/ 1762919 w 2349495"/>
                <a:gd name="connsiteY3" fmla="*/ 741899 h 3521874"/>
                <a:gd name="connsiteX4" fmla="*/ 2190300 w 2349495"/>
                <a:gd name="connsiteY4" fmla="*/ 1096300 h 3521874"/>
                <a:gd name="connsiteX5" fmla="*/ 1982005 w 2349495"/>
                <a:gd name="connsiteY5" fmla="*/ 1640112 h 3521874"/>
                <a:gd name="connsiteX6" fmla="*/ 2349468 w 2349495"/>
                <a:gd name="connsiteY6" fmla="*/ 2100010 h 3521874"/>
                <a:gd name="connsiteX7" fmla="*/ 1869551 w 2349495"/>
                <a:gd name="connsiteY7" fmla="*/ 2608041 h 3521874"/>
                <a:gd name="connsiteX8" fmla="*/ 1686813 w 2349495"/>
                <a:gd name="connsiteY8" fmla="*/ 3254228 h 3521874"/>
                <a:gd name="connsiteX9" fmla="*/ 1108782 w 2349495"/>
                <a:gd name="connsiteY9" fmla="*/ 3333313 h 3521874"/>
                <a:gd name="connsiteX10" fmla="*/ 357809 w 2349495"/>
                <a:gd name="connsiteY10" fmla="*/ 3521874 h 3521874"/>
                <a:gd name="connsiteX11" fmla="*/ 0 w 2349495"/>
                <a:gd name="connsiteY11" fmla="*/ 2736682 h 3521874"/>
                <a:gd name="connsiteX12" fmla="*/ 9939 w 2349495"/>
                <a:gd name="connsiteY12" fmla="*/ 540134 h 3521874"/>
                <a:gd name="connsiteX13" fmla="*/ 467139 w 2349495"/>
                <a:gd name="connsiteY13" fmla="*/ 3421 h 3521874"/>
                <a:gd name="connsiteX0" fmla="*/ 467139 w 2349495"/>
                <a:gd name="connsiteY0" fmla="*/ 3421 h 3484067"/>
                <a:gd name="connsiteX1" fmla="*/ 991074 w 2349495"/>
                <a:gd name="connsiteY1" fmla="*/ 364496 h 3484067"/>
                <a:gd name="connsiteX2" fmla="*/ 1597361 w 2349495"/>
                <a:gd name="connsiteY2" fmla="*/ 304435 h 3484067"/>
                <a:gd name="connsiteX3" fmla="*/ 1762919 w 2349495"/>
                <a:gd name="connsiteY3" fmla="*/ 741899 h 3484067"/>
                <a:gd name="connsiteX4" fmla="*/ 2190300 w 2349495"/>
                <a:gd name="connsiteY4" fmla="*/ 1096300 h 3484067"/>
                <a:gd name="connsiteX5" fmla="*/ 1982005 w 2349495"/>
                <a:gd name="connsiteY5" fmla="*/ 1640112 h 3484067"/>
                <a:gd name="connsiteX6" fmla="*/ 2349468 w 2349495"/>
                <a:gd name="connsiteY6" fmla="*/ 2100010 h 3484067"/>
                <a:gd name="connsiteX7" fmla="*/ 1869551 w 2349495"/>
                <a:gd name="connsiteY7" fmla="*/ 2608041 h 3484067"/>
                <a:gd name="connsiteX8" fmla="*/ 1686813 w 2349495"/>
                <a:gd name="connsiteY8" fmla="*/ 3254228 h 3484067"/>
                <a:gd name="connsiteX9" fmla="*/ 1108782 w 2349495"/>
                <a:gd name="connsiteY9" fmla="*/ 3333313 h 3484067"/>
                <a:gd name="connsiteX10" fmla="*/ 364340 w 2349495"/>
                <a:gd name="connsiteY10" fmla="*/ 3469622 h 3484067"/>
                <a:gd name="connsiteX11" fmla="*/ 0 w 2349495"/>
                <a:gd name="connsiteY11" fmla="*/ 2736682 h 3484067"/>
                <a:gd name="connsiteX12" fmla="*/ 9939 w 2349495"/>
                <a:gd name="connsiteY12" fmla="*/ 540134 h 3484067"/>
                <a:gd name="connsiteX13" fmla="*/ 467139 w 2349495"/>
                <a:gd name="connsiteY13" fmla="*/ 3421 h 3484067"/>
                <a:gd name="connsiteX0" fmla="*/ 467139 w 2349495"/>
                <a:gd name="connsiteY0" fmla="*/ 3421 h 3480224"/>
                <a:gd name="connsiteX1" fmla="*/ 991074 w 2349495"/>
                <a:gd name="connsiteY1" fmla="*/ 364496 h 3480224"/>
                <a:gd name="connsiteX2" fmla="*/ 1597361 w 2349495"/>
                <a:gd name="connsiteY2" fmla="*/ 304435 h 3480224"/>
                <a:gd name="connsiteX3" fmla="*/ 1762919 w 2349495"/>
                <a:gd name="connsiteY3" fmla="*/ 741899 h 3480224"/>
                <a:gd name="connsiteX4" fmla="*/ 2190300 w 2349495"/>
                <a:gd name="connsiteY4" fmla="*/ 1096300 h 3480224"/>
                <a:gd name="connsiteX5" fmla="*/ 1982005 w 2349495"/>
                <a:gd name="connsiteY5" fmla="*/ 1640112 h 3480224"/>
                <a:gd name="connsiteX6" fmla="*/ 2349468 w 2349495"/>
                <a:gd name="connsiteY6" fmla="*/ 2100010 h 3480224"/>
                <a:gd name="connsiteX7" fmla="*/ 1869551 w 2349495"/>
                <a:gd name="connsiteY7" fmla="*/ 2608041 h 3480224"/>
                <a:gd name="connsiteX8" fmla="*/ 1686813 w 2349495"/>
                <a:gd name="connsiteY8" fmla="*/ 3254228 h 3480224"/>
                <a:gd name="connsiteX9" fmla="*/ 1108782 w 2349495"/>
                <a:gd name="connsiteY9" fmla="*/ 3333313 h 3480224"/>
                <a:gd name="connsiteX10" fmla="*/ 370871 w 2349495"/>
                <a:gd name="connsiteY10" fmla="*/ 3459825 h 3480224"/>
                <a:gd name="connsiteX11" fmla="*/ 0 w 2349495"/>
                <a:gd name="connsiteY11" fmla="*/ 2736682 h 3480224"/>
                <a:gd name="connsiteX12" fmla="*/ 9939 w 2349495"/>
                <a:gd name="connsiteY12" fmla="*/ 540134 h 3480224"/>
                <a:gd name="connsiteX13" fmla="*/ 467139 w 2349495"/>
                <a:gd name="connsiteY13" fmla="*/ 3421 h 3480224"/>
                <a:gd name="connsiteX0" fmla="*/ 467139 w 2349495"/>
                <a:gd name="connsiteY0" fmla="*/ 3421 h 3552207"/>
                <a:gd name="connsiteX1" fmla="*/ 991074 w 2349495"/>
                <a:gd name="connsiteY1" fmla="*/ 364496 h 3552207"/>
                <a:gd name="connsiteX2" fmla="*/ 1597361 w 2349495"/>
                <a:gd name="connsiteY2" fmla="*/ 304435 h 3552207"/>
                <a:gd name="connsiteX3" fmla="*/ 1762919 w 2349495"/>
                <a:gd name="connsiteY3" fmla="*/ 741899 h 3552207"/>
                <a:gd name="connsiteX4" fmla="*/ 2190300 w 2349495"/>
                <a:gd name="connsiteY4" fmla="*/ 1096300 h 3552207"/>
                <a:gd name="connsiteX5" fmla="*/ 1982005 w 2349495"/>
                <a:gd name="connsiteY5" fmla="*/ 1640112 h 3552207"/>
                <a:gd name="connsiteX6" fmla="*/ 2349468 w 2349495"/>
                <a:gd name="connsiteY6" fmla="*/ 2100010 h 3552207"/>
                <a:gd name="connsiteX7" fmla="*/ 1869551 w 2349495"/>
                <a:gd name="connsiteY7" fmla="*/ 2608041 h 3552207"/>
                <a:gd name="connsiteX8" fmla="*/ 1686813 w 2349495"/>
                <a:gd name="connsiteY8" fmla="*/ 3254228 h 3552207"/>
                <a:gd name="connsiteX9" fmla="*/ 1108782 w 2349495"/>
                <a:gd name="connsiteY9" fmla="*/ 3333313 h 3552207"/>
                <a:gd name="connsiteX10" fmla="*/ 370871 w 2349495"/>
                <a:gd name="connsiteY10" fmla="*/ 3459825 h 3552207"/>
                <a:gd name="connsiteX11" fmla="*/ 0 w 2349495"/>
                <a:gd name="connsiteY11" fmla="*/ 2736682 h 3552207"/>
                <a:gd name="connsiteX12" fmla="*/ 9939 w 2349495"/>
                <a:gd name="connsiteY12" fmla="*/ 540134 h 3552207"/>
                <a:gd name="connsiteX13" fmla="*/ 467139 w 2349495"/>
                <a:gd name="connsiteY13" fmla="*/ 3421 h 3552207"/>
                <a:gd name="connsiteX0" fmla="*/ 467139 w 2349495"/>
                <a:gd name="connsiteY0" fmla="*/ 3421 h 3552207"/>
                <a:gd name="connsiteX1" fmla="*/ 991074 w 2349495"/>
                <a:gd name="connsiteY1" fmla="*/ 364496 h 3552207"/>
                <a:gd name="connsiteX2" fmla="*/ 1597361 w 2349495"/>
                <a:gd name="connsiteY2" fmla="*/ 304435 h 3552207"/>
                <a:gd name="connsiteX3" fmla="*/ 1762919 w 2349495"/>
                <a:gd name="connsiteY3" fmla="*/ 741899 h 3552207"/>
                <a:gd name="connsiteX4" fmla="*/ 2190300 w 2349495"/>
                <a:gd name="connsiteY4" fmla="*/ 1096300 h 3552207"/>
                <a:gd name="connsiteX5" fmla="*/ 1982005 w 2349495"/>
                <a:gd name="connsiteY5" fmla="*/ 1640112 h 3552207"/>
                <a:gd name="connsiteX6" fmla="*/ 2349468 w 2349495"/>
                <a:gd name="connsiteY6" fmla="*/ 2100010 h 3552207"/>
                <a:gd name="connsiteX7" fmla="*/ 1869551 w 2349495"/>
                <a:gd name="connsiteY7" fmla="*/ 2608041 h 3552207"/>
                <a:gd name="connsiteX8" fmla="*/ 1686813 w 2349495"/>
                <a:gd name="connsiteY8" fmla="*/ 3254228 h 3552207"/>
                <a:gd name="connsiteX9" fmla="*/ 1108782 w 2349495"/>
                <a:gd name="connsiteY9" fmla="*/ 3333313 h 3552207"/>
                <a:gd name="connsiteX10" fmla="*/ 370871 w 2349495"/>
                <a:gd name="connsiteY10" fmla="*/ 3459825 h 3552207"/>
                <a:gd name="connsiteX11" fmla="*/ 0 w 2349495"/>
                <a:gd name="connsiteY11" fmla="*/ 2736682 h 3552207"/>
                <a:gd name="connsiteX12" fmla="*/ 9939 w 2349495"/>
                <a:gd name="connsiteY12" fmla="*/ 540134 h 3552207"/>
                <a:gd name="connsiteX13" fmla="*/ 467139 w 2349495"/>
                <a:gd name="connsiteY13" fmla="*/ 3421 h 3552207"/>
                <a:gd name="connsiteX0" fmla="*/ 467233 w 2349589"/>
                <a:gd name="connsiteY0" fmla="*/ 3421 h 3552207"/>
                <a:gd name="connsiteX1" fmla="*/ 991168 w 2349589"/>
                <a:gd name="connsiteY1" fmla="*/ 364496 h 3552207"/>
                <a:gd name="connsiteX2" fmla="*/ 1597455 w 2349589"/>
                <a:gd name="connsiteY2" fmla="*/ 304435 h 3552207"/>
                <a:gd name="connsiteX3" fmla="*/ 1763013 w 2349589"/>
                <a:gd name="connsiteY3" fmla="*/ 741899 h 3552207"/>
                <a:gd name="connsiteX4" fmla="*/ 2190394 w 2349589"/>
                <a:gd name="connsiteY4" fmla="*/ 1096300 h 3552207"/>
                <a:gd name="connsiteX5" fmla="*/ 1982099 w 2349589"/>
                <a:gd name="connsiteY5" fmla="*/ 1640112 h 3552207"/>
                <a:gd name="connsiteX6" fmla="*/ 2349562 w 2349589"/>
                <a:gd name="connsiteY6" fmla="*/ 2100010 h 3552207"/>
                <a:gd name="connsiteX7" fmla="*/ 1869645 w 2349589"/>
                <a:gd name="connsiteY7" fmla="*/ 2608041 h 3552207"/>
                <a:gd name="connsiteX8" fmla="*/ 1686907 w 2349589"/>
                <a:gd name="connsiteY8" fmla="*/ 3254228 h 3552207"/>
                <a:gd name="connsiteX9" fmla="*/ 1108876 w 2349589"/>
                <a:gd name="connsiteY9" fmla="*/ 3333313 h 3552207"/>
                <a:gd name="connsiteX10" fmla="*/ 370965 w 2349589"/>
                <a:gd name="connsiteY10" fmla="*/ 3459825 h 3552207"/>
                <a:gd name="connsiteX11" fmla="*/ 94 w 2349589"/>
                <a:gd name="connsiteY11" fmla="*/ 2736682 h 3552207"/>
                <a:gd name="connsiteX12" fmla="*/ 10033 w 2349589"/>
                <a:gd name="connsiteY12" fmla="*/ 540134 h 3552207"/>
                <a:gd name="connsiteX13" fmla="*/ 467233 w 2349589"/>
                <a:gd name="connsiteY13" fmla="*/ 3421 h 3552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49589" h="3552207">
                  <a:moveTo>
                    <a:pt x="467233" y="3421"/>
                  </a:moveTo>
                  <a:cubicBezTo>
                    <a:pt x="734407" y="-24266"/>
                    <a:pt x="981985" y="117864"/>
                    <a:pt x="991168" y="364496"/>
                  </a:cubicBezTo>
                  <a:cubicBezTo>
                    <a:pt x="1194352" y="121319"/>
                    <a:pt x="1498773" y="227572"/>
                    <a:pt x="1597455" y="304435"/>
                  </a:cubicBezTo>
                  <a:cubicBezTo>
                    <a:pt x="1689652" y="352285"/>
                    <a:pt x="1788382" y="579749"/>
                    <a:pt x="1763013" y="741899"/>
                  </a:cubicBezTo>
                  <a:cubicBezTo>
                    <a:pt x="1943573" y="782744"/>
                    <a:pt x="2133931" y="882371"/>
                    <a:pt x="2190394" y="1096300"/>
                  </a:cubicBezTo>
                  <a:cubicBezTo>
                    <a:pt x="2247236" y="1330910"/>
                    <a:pt x="2127731" y="1529599"/>
                    <a:pt x="1982099" y="1640112"/>
                  </a:cubicBezTo>
                  <a:cubicBezTo>
                    <a:pt x="2152484" y="1693262"/>
                    <a:pt x="2352260" y="1890106"/>
                    <a:pt x="2349562" y="2100010"/>
                  </a:cubicBezTo>
                  <a:cubicBezTo>
                    <a:pt x="2319129" y="2527345"/>
                    <a:pt x="2047035" y="2618311"/>
                    <a:pt x="1869645" y="2608041"/>
                  </a:cubicBezTo>
                  <a:cubicBezTo>
                    <a:pt x="1950246" y="2898548"/>
                    <a:pt x="1812046" y="3097616"/>
                    <a:pt x="1686907" y="3254228"/>
                  </a:cubicBezTo>
                  <a:cubicBezTo>
                    <a:pt x="1508381" y="3391624"/>
                    <a:pt x="1336387" y="3401657"/>
                    <a:pt x="1108876" y="3333313"/>
                  </a:cubicBezTo>
                  <a:cubicBezTo>
                    <a:pt x="969586" y="3611704"/>
                    <a:pt x="680072" y="3589648"/>
                    <a:pt x="370965" y="3459825"/>
                  </a:cubicBezTo>
                  <a:cubicBezTo>
                    <a:pt x="103649" y="3346140"/>
                    <a:pt x="-3644" y="3069170"/>
                    <a:pt x="94" y="2736682"/>
                  </a:cubicBezTo>
                  <a:lnTo>
                    <a:pt x="10033" y="540134"/>
                  </a:lnTo>
                  <a:cubicBezTo>
                    <a:pt x="2413" y="246930"/>
                    <a:pt x="200533" y="45165"/>
                    <a:pt x="467233" y="3421"/>
                  </a:cubicBezTo>
                  <a:close/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grpSp>
          <p:nvGrpSpPr>
            <p:cNvPr id="38" name="그룹 96">
              <a:extLst>
                <a:ext uri="{FF2B5EF4-FFF2-40B4-BE49-F238E27FC236}">
                  <a16:creationId xmlns:a16="http://schemas.microsoft.com/office/drawing/2014/main" id="{D9AC64E0-5D26-40A9-AE23-16E329BF0CD7}"/>
                </a:ext>
              </a:extLst>
            </p:cNvPr>
            <p:cNvGrpSpPr/>
            <p:nvPr/>
          </p:nvGrpSpPr>
          <p:grpSpPr>
            <a:xfrm flipH="1">
              <a:off x="3326867" y="66818"/>
              <a:ext cx="2194998" cy="3306170"/>
              <a:chOff x="6150565" y="3254095"/>
              <a:chExt cx="979312" cy="1475068"/>
            </a:xfrm>
          </p:grpSpPr>
          <p:sp>
            <p:nvSpPr>
              <p:cNvPr id="39" name="자유형: 도형 97">
                <a:extLst>
                  <a:ext uri="{FF2B5EF4-FFF2-40B4-BE49-F238E27FC236}">
                    <a16:creationId xmlns:a16="http://schemas.microsoft.com/office/drawing/2014/main" id="{653443ED-6DAE-4DF5-B085-750AC19E973B}"/>
                  </a:ext>
                </a:extLst>
              </p:cNvPr>
              <p:cNvSpPr/>
              <p:nvPr/>
            </p:nvSpPr>
            <p:spPr>
              <a:xfrm>
                <a:off x="6154072" y="3254095"/>
                <a:ext cx="734589" cy="517434"/>
              </a:xfrm>
              <a:custGeom>
                <a:avLst/>
                <a:gdLst>
                  <a:gd name="connsiteX0" fmla="*/ 182319 w 931229"/>
                  <a:gd name="connsiteY0" fmla="*/ 476834 h 617079"/>
                  <a:gd name="connsiteX1" fmla="*/ 423541 w 931229"/>
                  <a:gd name="connsiteY1" fmla="*/ 339394 h 617079"/>
                  <a:gd name="connsiteX2" fmla="*/ 516103 w 931229"/>
                  <a:gd name="connsiteY2" fmla="*/ 617079 h 617079"/>
                  <a:gd name="connsiteX3" fmla="*/ 0 w 931229"/>
                  <a:gd name="connsiteY3" fmla="*/ 448785 h 617079"/>
                  <a:gd name="connsiteX4" fmla="*/ 274881 w 931229"/>
                  <a:gd name="connsiteY4" fmla="*/ 0 h 617079"/>
                  <a:gd name="connsiteX5" fmla="*/ 504883 w 931229"/>
                  <a:gd name="connsiteY5" fmla="*/ 235612 h 617079"/>
                  <a:gd name="connsiteX6" fmla="*/ 765740 w 931229"/>
                  <a:gd name="connsiteY6" fmla="*/ 159879 h 617079"/>
                  <a:gd name="connsiteX7" fmla="*/ 931229 w 931229"/>
                  <a:gd name="connsiteY7" fmla="*/ 403906 h 617079"/>
                  <a:gd name="connsiteX0" fmla="*/ 182319 w 931922"/>
                  <a:gd name="connsiteY0" fmla="*/ 476834 h 617079"/>
                  <a:gd name="connsiteX1" fmla="*/ 423541 w 931922"/>
                  <a:gd name="connsiteY1" fmla="*/ 339394 h 617079"/>
                  <a:gd name="connsiteX2" fmla="*/ 516103 w 931922"/>
                  <a:gd name="connsiteY2" fmla="*/ 617079 h 617079"/>
                  <a:gd name="connsiteX3" fmla="*/ 0 w 931922"/>
                  <a:gd name="connsiteY3" fmla="*/ 448785 h 617079"/>
                  <a:gd name="connsiteX4" fmla="*/ 274881 w 931922"/>
                  <a:gd name="connsiteY4" fmla="*/ 0 h 617079"/>
                  <a:gd name="connsiteX5" fmla="*/ 504883 w 931922"/>
                  <a:gd name="connsiteY5" fmla="*/ 235612 h 617079"/>
                  <a:gd name="connsiteX6" fmla="*/ 765740 w 931922"/>
                  <a:gd name="connsiteY6" fmla="*/ 159879 h 617079"/>
                  <a:gd name="connsiteX7" fmla="*/ 931229 w 931922"/>
                  <a:gd name="connsiteY7" fmla="*/ 403906 h 617079"/>
                  <a:gd name="connsiteX0" fmla="*/ 182319 w 931922"/>
                  <a:gd name="connsiteY0" fmla="*/ 476834 h 617079"/>
                  <a:gd name="connsiteX1" fmla="*/ 423541 w 931922"/>
                  <a:gd name="connsiteY1" fmla="*/ 339394 h 617079"/>
                  <a:gd name="connsiteX2" fmla="*/ 516103 w 931922"/>
                  <a:gd name="connsiteY2" fmla="*/ 617079 h 617079"/>
                  <a:gd name="connsiteX3" fmla="*/ 0 w 931922"/>
                  <a:gd name="connsiteY3" fmla="*/ 448785 h 617079"/>
                  <a:gd name="connsiteX4" fmla="*/ 274881 w 931922"/>
                  <a:gd name="connsiteY4" fmla="*/ 0 h 617079"/>
                  <a:gd name="connsiteX5" fmla="*/ 504883 w 931922"/>
                  <a:gd name="connsiteY5" fmla="*/ 235612 h 617079"/>
                  <a:gd name="connsiteX6" fmla="*/ 765740 w 931922"/>
                  <a:gd name="connsiteY6" fmla="*/ 159879 h 617079"/>
                  <a:gd name="connsiteX7" fmla="*/ 931229 w 931922"/>
                  <a:gd name="connsiteY7" fmla="*/ 403906 h 617079"/>
                  <a:gd name="connsiteX0" fmla="*/ 182319 w 931968"/>
                  <a:gd name="connsiteY0" fmla="*/ 476834 h 617079"/>
                  <a:gd name="connsiteX1" fmla="*/ 423541 w 931968"/>
                  <a:gd name="connsiteY1" fmla="*/ 339394 h 617079"/>
                  <a:gd name="connsiteX2" fmla="*/ 516103 w 931968"/>
                  <a:gd name="connsiteY2" fmla="*/ 617079 h 617079"/>
                  <a:gd name="connsiteX3" fmla="*/ 0 w 931968"/>
                  <a:gd name="connsiteY3" fmla="*/ 448785 h 617079"/>
                  <a:gd name="connsiteX4" fmla="*/ 274881 w 931968"/>
                  <a:gd name="connsiteY4" fmla="*/ 0 h 617079"/>
                  <a:gd name="connsiteX5" fmla="*/ 504883 w 931968"/>
                  <a:gd name="connsiteY5" fmla="*/ 235612 h 617079"/>
                  <a:gd name="connsiteX6" fmla="*/ 765740 w 931968"/>
                  <a:gd name="connsiteY6" fmla="*/ 159879 h 617079"/>
                  <a:gd name="connsiteX7" fmla="*/ 931229 w 931968"/>
                  <a:gd name="connsiteY7" fmla="*/ 403906 h 617079"/>
                  <a:gd name="connsiteX0" fmla="*/ 182319 w 932698"/>
                  <a:gd name="connsiteY0" fmla="*/ 476834 h 617079"/>
                  <a:gd name="connsiteX1" fmla="*/ 423541 w 932698"/>
                  <a:gd name="connsiteY1" fmla="*/ 339394 h 617079"/>
                  <a:gd name="connsiteX2" fmla="*/ 516103 w 932698"/>
                  <a:gd name="connsiteY2" fmla="*/ 617079 h 617079"/>
                  <a:gd name="connsiteX3" fmla="*/ 0 w 932698"/>
                  <a:gd name="connsiteY3" fmla="*/ 448785 h 617079"/>
                  <a:gd name="connsiteX4" fmla="*/ 274881 w 932698"/>
                  <a:gd name="connsiteY4" fmla="*/ 0 h 617079"/>
                  <a:gd name="connsiteX5" fmla="*/ 504883 w 932698"/>
                  <a:gd name="connsiteY5" fmla="*/ 235612 h 617079"/>
                  <a:gd name="connsiteX6" fmla="*/ 765740 w 932698"/>
                  <a:gd name="connsiteY6" fmla="*/ 159879 h 617079"/>
                  <a:gd name="connsiteX7" fmla="*/ 931229 w 932698"/>
                  <a:gd name="connsiteY7" fmla="*/ 403906 h 617079"/>
                  <a:gd name="connsiteX0" fmla="*/ 182319 w 932698"/>
                  <a:gd name="connsiteY0" fmla="*/ 476834 h 617079"/>
                  <a:gd name="connsiteX1" fmla="*/ 423541 w 932698"/>
                  <a:gd name="connsiteY1" fmla="*/ 339394 h 617079"/>
                  <a:gd name="connsiteX2" fmla="*/ 516103 w 932698"/>
                  <a:gd name="connsiteY2" fmla="*/ 617079 h 617079"/>
                  <a:gd name="connsiteX3" fmla="*/ 0 w 932698"/>
                  <a:gd name="connsiteY3" fmla="*/ 448785 h 617079"/>
                  <a:gd name="connsiteX4" fmla="*/ 274881 w 932698"/>
                  <a:gd name="connsiteY4" fmla="*/ 0 h 617079"/>
                  <a:gd name="connsiteX5" fmla="*/ 504883 w 932698"/>
                  <a:gd name="connsiteY5" fmla="*/ 235612 h 617079"/>
                  <a:gd name="connsiteX6" fmla="*/ 765740 w 932698"/>
                  <a:gd name="connsiteY6" fmla="*/ 159879 h 617079"/>
                  <a:gd name="connsiteX7" fmla="*/ 931229 w 932698"/>
                  <a:gd name="connsiteY7" fmla="*/ 403906 h 617079"/>
                  <a:gd name="connsiteX0" fmla="*/ 182319 w 932698"/>
                  <a:gd name="connsiteY0" fmla="*/ 476834 h 617079"/>
                  <a:gd name="connsiteX1" fmla="*/ 423541 w 932698"/>
                  <a:gd name="connsiteY1" fmla="*/ 339394 h 617079"/>
                  <a:gd name="connsiteX2" fmla="*/ 516103 w 932698"/>
                  <a:gd name="connsiteY2" fmla="*/ 617079 h 617079"/>
                  <a:gd name="connsiteX3" fmla="*/ 0 w 932698"/>
                  <a:gd name="connsiteY3" fmla="*/ 448785 h 617079"/>
                  <a:gd name="connsiteX4" fmla="*/ 274881 w 932698"/>
                  <a:gd name="connsiteY4" fmla="*/ 0 h 617079"/>
                  <a:gd name="connsiteX5" fmla="*/ 477341 w 932698"/>
                  <a:gd name="connsiteY5" fmla="*/ 243874 h 617079"/>
                  <a:gd name="connsiteX6" fmla="*/ 765740 w 932698"/>
                  <a:gd name="connsiteY6" fmla="*/ 159879 h 617079"/>
                  <a:gd name="connsiteX7" fmla="*/ 931229 w 932698"/>
                  <a:gd name="connsiteY7" fmla="*/ 403906 h 617079"/>
                  <a:gd name="connsiteX0" fmla="*/ 182319 w 932698"/>
                  <a:gd name="connsiteY0" fmla="*/ 476834 h 617079"/>
                  <a:gd name="connsiteX1" fmla="*/ 423541 w 932698"/>
                  <a:gd name="connsiteY1" fmla="*/ 339394 h 617079"/>
                  <a:gd name="connsiteX2" fmla="*/ 516103 w 932698"/>
                  <a:gd name="connsiteY2" fmla="*/ 617079 h 617079"/>
                  <a:gd name="connsiteX3" fmla="*/ 0 w 932698"/>
                  <a:gd name="connsiteY3" fmla="*/ 448785 h 617079"/>
                  <a:gd name="connsiteX4" fmla="*/ 274881 w 932698"/>
                  <a:gd name="connsiteY4" fmla="*/ 0 h 617079"/>
                  <a:gd name="connsiteX5" fmla="*/ 477341 w 932698"/>
                  <a:gd name="connsiteY5" fmla="*/ 243874 h 617079"/>
                  <a:gd name="connsiteX6" fmla="*/ 765740 w 932698"/>
                  <a:gd name="connsiteY6" fmla="*/ 159879 h 617079"/>
                  <a:gd name="connsiteX7" fmla="*/ 931229 w 932698"/>
                  <a:gd name="connsiteY7" fmla="*/ 403906 h 617079"/>
                  <a:gd name="connsiteX0" fmla="*/ 182319 w 932698"/>
                  <a:gd name="connsiteY0" fmla="*/ 476834 h 617079"/>
                  <a:gd name="connsiteX1" fmla="*/ 423541 w 932698"/>
                  <a:gd name="connsiteY1" fmla="*/ 339394 h 617079"/>
                  <a:gd name="connsiteX2" fmla="*/ 516103 w 932698"/>
                  <a:gd name="connsiteY2" fmla="*/ 617079 h 617079"/>
                  <a:gd name="connsiteX3" fmla="*/ 0 w 932698"/>
                  <a:gd name="connsiteY3" fmla="*/ 448785 h 617079"/>
                  <a:gd name="connsiteX4" fmla="*/ 274881 w 932698"/>
                  <a:gd name="connsiteY4" fmla="*/ 0 h 617079"/>
                  <a:gd name="connsiteX5" fmla="*/ 477341 w 932698"/>
                  <a:gd name="connsiteY5" fmla="*/ 243874 h 617079"/>
                  <a:gd name="connsiteX6" fmla="*/ 765740 w 932698"/>
                  <a:gd name="connsiteY6" fmla="*/ 159879 h 617079"/>
                  <a:gd name="connsiteX7" fmla="*/ 931229 w 932698"/>
                  <a:gd name="connsiteY7" fmla="*/ 403906 h 617079"/>
                  <a:gd name="connsiteX0" fmla="*/ 182319 w 933062"/>
                  <a:gd name="connsiteY0" fmla="*/ 476834 h 617079"/>
                  <a:gd name="connsiteX1" fmla="*/ 423541 w 933062"/>
                  <a:gd name="connsiteY1" fmla="*/ 339394 h 617079"/>
                  <a:gd name="connsiteX2" fmla="*/ 516103 w 933062"/>
                  <a:gd name="connsiteY2" fmla="*/ 617079 h 617079"/>
                  <a:gd name="connsiteX3" fmla="*/ 0 w 933062"/>
                  <a:gd name="connsiteY3" fmla="*/ 448785 h 617079"/>
                  <a:gd name="connsiteX4" fmla="*/ 274881 w 933062"/>
                  <a:gd name="connsiteY4" fmla="*/ 0 h 617079"/>
                  <a:gd name="connsiteX5" fmla="*/ 477341 w 933062"/>
                  <a:gd name="connsiteY5" fmla="*/ 243874 h 617079"/>
                  <a:gd name="connsiteX6" fmla="*/ 765740 w 933062"/>
                  <a:gd name="connsiteY6" fmla="*/ 159879 h 617079"/>
                  <a:gd name="connsiteX7" fmla="*/ 931229 w 933062"/>
                  <a:gd name="connsiteY7" fmla="*/ 403906 h 617079"/>
                  <a:gd name="connsiteX0" fmla="*/ 182319 w 933062"/>
                  <a:gd name="connsiteY0" fmla="*/ 476834 h 617079"/>
                  <a:gd name="connsiteX1" fmla="*/ 423541 w 933062"/>
                  <a:gd name="connsiteY1" fmla="*/ 339394 h 617079"/>
                  <a:gd name="connsiteX2" fmla="*/ 516103 w 933062"/>
                  <a:gd name="connsiteY2" fmla="*/ 617079 h 617079"/>
                  <a:gd name="connsiteX3" fmla="*/ 0 w 933062"/>
                  <a:gd name="connsiteY3" fmla="*/ 448785 h 617079"/>
                  <a:gd name="connsiteX4" fmla="*/ 274881 w 933062"/>
                  <a:gd name="connsiteY4" fmla="*/ 0 h 617079"/>
                  <a:gd name="connsiteX5" fmla="*/ 477341 w 933062"/>
                  <a:gd name="connsiteY5" fmla="*/ 243874 h 617079"/>
                  <a:gd name="connsiteX6" fmla="*/ 765740 w 933062"/>
                  <a:gd name="connsiteY6" fmla="*/ 159879 h 617079"/>
                  <a:gd name="connsiteX7" fmla="*/ 931229 w 933062"/>
                  <a:gd name="connsiteY7" fmla="*/ 403906 h 617079"/>
                  <a:gd name="connsiteX0" fmla="*/ 182319 w 934161"/>
                  <a:gd name="connsiteY0" fmla="*/ 476834 h 617079"/>
                  <a:gd name="connsiteX1" fmla="*/ 423541 w 934161"/>
                  <a:gd name="connsiteY1" fmla="*/ 339394 h 617079"/>
                  <a:gd name="connsiteX2" fmla="*/ 516103 w 934161"/>
                  <a:gd name="connsiteY2" fmla="*/ 617079 h 617079"/>
                  <a:gd name="connsiteX3" fmla="*/ 0 w 934161"/>
                  <a:gd name="connsiteY3" fmla="*/ 448785 h 617079"/>
                  <a:gd name="connsiteX4" fmla="*/ 274881 w 934161"/>
                  <a:gd name="connsiteY4" fmla="*/ 0 h 617079"/>
                  <a:gd name="connsiteX5" fmla="*/ 477341 w 934161"/>
                  <a:gd name="connsiteY5" fmla="*/ 243874 h 617079"/>
                  <a:gd name="connsiteX6" fmla="*/ 787773 w 934161"/>
                  <a:gd name="connsiteY6" fmla="*/ 162633 h 617079"/>
                  <a:gd name="connsiteX7" fmla="*/ 931229 w 934161"/>
                  <a:gd name="connsiteY7" fmla="*/ 403906 h 617079"/>
                  <a:gd name="connsiteX0" fmla="*/ 182319 w 933800"/>
                  <a:gd name="connsiteY0" fmla="*/ 476834 h 617079"/>
                  <a:gd name="connsiteX1" fmla="*/ 423541 w 933800"/>
                  <a:gd name="connsiteY1" fmla="*/ 339394 h 617079"/>
                  <a:gd name="connsiteX2" fmla="*/ 516103 w 933800"/>
                  <a:gd name="connsiteY2" fmla="*/ 617079 h 617079"/>
                  <a:gd name="connsiteX3" fmla="*/ 0 w 933800"/>
                  <a:gd name="connsiteY3" fmla="*/ 448785 h 617079"/>
                  <a:gd name="connsiteX4" fmla="*/ 274881 w 933800"/>
                  <a:gd name="connsiteY4" fmla="*/ 0 h 617079"/>
                  <a:gd name="connsiteX5" fmla="*/ 477341 w 933800"/>
                  <a:gd name="connsiteY5" fmla="*/ 243874 h 617079"/>
                  <a:gd name="connsiteX6" fmla="*/ 782265 w 933800"/>
                  <a:gd name="connsiteY6" fmla="*/ 143353 h 617079"/>
                  <a:gd name="connsiteX7" fmla="*/ 931229 w 933800"/>
                  <a:gd name="connsiteY7" fmla="*/ 403906 h 617079"/>
                  <a:gd name="connsiteX0" fmla="*/ 182319 w 933800"/>
                  <a:gd name="connsiteY0" fmla="*/ 476834 h 617079"/>
                  <a:gd name="connsiteX1" fmla="*/ 423541 w 933800"/>
                  <a:gd name="connsiteY1" fmla="*/ 339394 h 617079"/>
                  <a:gd name="connsiteX2" fmla="*/ 516103 w 933800"/>
                  <a:gd name="connsiteY2" fmla="*/ 617079 h 617079"/>
                  <a:gd name="connsiteX3" fmla="*/ 0 w 933800"/>
                  <a:gd name="connsiteY3" fmla="*/ 448785 h 617079"/>
                  <a:gd name="connsiteX4" fmla="*/ 274881 w 933800"/>
                  <a:gd name="connsiteY4" fmla="*/ 0 h 617079"/>
                  <a:gd name="connsiteX5" fmla="*/ 477341 w 933800"/>
                  <a:gd name="connsiteY5" fmla="*/ 243874 h 617079"/>
                  <a:gd name="connsiteX6" fmla="*/ 782265 w 933800"/>
                  <a:gd name="connsiteY6" fmla="*/ 143353 h 617079"/>
                  <a:gd name="connsiteX7" fmla="*/ 931229 w 933800"/>
                  <a:gd name="connsiteY7" fmla="*/ 403906 h 617079"/>
                  <a:gd name="connsiteX0" fmla="*/ 182319 w 935016"/>
                  <a:gd name="connsiteY0" fmla="*/ 476834 h 617079"/>
                  <a:gd name="connsiteX1" fmla="*/ 423541 w 935016"/>
                  <a:gd name="connsiteY1" fmla="*/ 339394 h 617079"/>
                  <a:gd name="connsiteX2" fmla="*/ 516103 w 935016"/>
                  <a:gd name="connsiteY2" fmla="*/ 617079 h 617079"/>
                  <a:gd name="connsiteX3" fmla="*/ 0 w 935016"/>
                  <a:gd name="connsiteY3" fmla="*/ 448785 h 617079"/>
                  <a:gd name="connsiteX4" fmla="*/ 274881 w 935016"/>
                  <a:gd name="connsiteY4" fmla="*/ 0 h 617079"/>
                  <a:gd name="connsiteX5" fmla="*/ 477341 w 935016"/>
                  <a:gd name="connsiteY5" fmla="*/ 243874 h 617079"/>
                  <a:gd name="connsiteX6" fmla="*/ 782265 w 935016"/>
                  <a:gd name="connsiteY6" fmla="*/ 143353 h 617079"/>
                  <a:gd name="connsiteX7" fmla="*/ 931229 w 935016"/>
                  <a:gd name="connsiteY7" fmla="*/ 403906 h 617079"/>
                  <a:gd name="connsiteX0" fmla="*/ 182319 w 932773"/>
                  <a:gd name="connsiteY0" fmla="*/ 476834 h 617079"/>
                  <a:gd name="connsiteX1" fmla="*/ 423541 w 932773"/>
                  <a:gd name="connsiteY1" fmla="*/ 339394 h 617079"/>
                  <a:gd name="connsiteX2" fmla="*/ 516103 w 932773"/>
                  <a:gd name="connsiteY2" fmla="*/ 617079 h 617079"/>
                  <a:gd name="connsiteX3" fmla="*/ 0 w 932773"/>
                  <a:gd name="connsiteY3" fmla="*/ 448785 h 617079"/>
                  <a:gd name="connsiteX4" fmla="*/ 274881 w 932773"/>
                  <a:gd name="connsiteY4" fmla="*/ 0 h 617079"/>
                  <a:gd name="connsiteX5" fmla="*/ 477341 w 932773"/>
                  <a:gd name="connsiteY5" fmla="*/ 243874 h 617079"/>
                  <a:gd name="connsiteX6" fmla="*/ 782265 w 932773"/>
                  <a:gd name="connsiteY6" fmla="*/ 143353 h 617079"/>
                  <a:gd name="connsiteX7" fmla="*/ 931229 w 932773"/>
                  <a:gd name="connsiteY7" fmla="*/ 403906 h 617079"/>
                  <a:gd name="connsiteX0" fmla="*/ 182319 w 932773"/>
                  <a:gd name="connsiteY0" fmla="*/ 476834 h 617079"/>
                  <a:gd name="connsiteX1" fmla="*/ 423541 w 932773"/>
                  <a:gd name="connsiteY1" fmla="*/ 339394 h 617079"/>
                  <a:gd name="connsiteX2" fmla="*/ 516103 w 932773"/>
                  <a:gd name="connsiteY2" fmla="*/ 617079 h 617079"/>
                  <a:gd name="connsiteX3" fmla="*/ 0 w 932773"/>
                  <a:gd name="connsiteY3" fmla="*/ 448785 h 617079"/>
                  <a:gd name="connsiteX4" fmla="*/ 274881 w 932773"/>
                  <a:gd name="connsiteY4" fmla="*/ 0 h 617079"/>
                  <a:gd name="connsiteX5" fmla="*/ 491112 w 932773"/>
                  <a:gd name="connsiteY5" fmla="*/ 243874 h 617079"/>
                  <a:gd name="connsiteX6" fmla="*/ 782265 w 932773"/>
                  <a:gd name="connsiteY6" fmla="*/ 143353 h 617079"/>
                  <a:gd name="connsiteX7" fmla="*/ 931229 w 932773"/>
                  <a:gd name="connsiteY7" fmla="*/ 403906 h 617079"/>
                  <a:gd name="connsiteX0" fmla="*/ 182319 w 932773"/>
                  <a:gd name="connsiteY0" fmla="*/ 476834 h 617079"/>
                  <a:gd name="connsiteX1" fmla="*/ 423541 w 932773"/>
                  <a:gd name="connsiteY1" fmla="*/ 339394 h 617079"/>
                  <a:gd name="connsiteX2" fmla="*/ 516103 w 932773"/>
                  <a:gd name="connsiteY2" fmla="*/ 617079 h 617079"/>
                  <a:gd name="connsiteX3" fmla="*/ 0 w 932773"/>
                  <a:gd name="connsiteY3" fmla="*/ 448785 h 617079"/>
                  <a:gd name="connsiteX4" fmla="*/ 274881 w 932773"/>
                  <a:gd name="connsiteY4" fmla="*/ 0 h 617079"/>
                  <a:gd name="connsiteX5" fmla="*/ 491112 w 932773"/>
                  <a:gd name="connsiteY5" fmla="*/ 243874 h 617079"/>
                  <a:gd name="connsiteX6" fmla="*/ 782265 w 932773"/>
                  <a:gd name="connsiteY6" fmla="*/ 143353 h 617079"/>
                  <a:gd name="connsiteX7" fmla="*/ 931229 w 932773"/>
                  <a:gd name="connsiteY7" fmla="*/ 403906 h 617079"/>
                  <a:gd name="connsiteX0" fmla="*/ 182319 w 932773"/>
                  <a:gd name="connsiteY0" fmla="*/ 476834 h 617079"/>
                  <a:gd name="connsiteX1" fmla="*/ 423541 w 932773"/>
                  <a:gd name="connsiteY1" fmla="*/ 339394 h 617079"/>
                  <a:gd name="connsiteX2" fmla="*/ 516103 w 932773"/>
                  <a:gd name="connsiteY2" fmla="*/ 617079 h 617079"/>
                  <a:gd name="connsiteX3" fmla="*/ 0 w 932773"/>
                  <a:gd name="connsiteY3" fmla="*/ 448785 h 617079"/>
                  <a:gd name="connsiteX4" fmla="*/ 239076 w 932773"/>
                  <a:gd name="connsiteY4" fmla="*/ 0 h 617079"/>
                  <a:gd name="connsiteX5" fmla="*/ 491112 w 932773"/>
                  <a:gd name="connsiteY5" fmla="*/ 243874 h 617079"/>
                  <a:gd name="connsiteX6" fmla="*/ 782265 w 932773"/>
                  <a:gd name="connsiteY6" fmla="*/ 143353 h 617079"/>
                  <a:gd name="connsiteX7" fmla="*/ 931229 w 932773"/>
                  <a:gd name="connsiteY7" fmla="*/ 403906 h 617079"/>
                  <a:gd name="connsiteX0" fmla="*/ 182319 w 932773"/>
                  <a:gd name="connsiteY0" fmla="*/ 476834 h 617079"/>
                  <a:gd name="connsiteX1" fmla="*/ 423541 w 932773"/>
                  <a:gd name="connsiteY1" fmla="*/ 339394 h 617079"/>
                  <a:gd name="connsiteX2" fmla="*/ 516103 w 932773"/>
                  <a:gd name="connsiteY2" fmla="*/ 617079 h 617079"/>
                  <a:gd name="connsiteX3" fmla="*/ 0 w 932773"/>
                  <a:gd name="connsiteY3" fmla="*/ 448785 h 617079"/>
                  <a:gd name="connsiteX4" fmla="*/ 239076 w 932773"/>
                  <a:gd name="connsiteY4" fmla="*/ 0 h 617079"/>
                  <a:gd name="connsiteX5" fmla="*/ 491112 w 932773"/>
                  <a:gd name="connsiteY5" fmla="*/ 243874 h 617079"/>
                  <a:gd name="connsiteX6" fmla="*/ 782265 w 932773"/>
                  <a:gd name="connsiteY6" fmla="*/ 143353 h 617079"/>
                  <a:gd name="connsiteX7" fmla="*/ 931229 w 932773"/>
                  <a:gd name="connsiteY7" fmla="*/ 403906 h 617079"/>
                  <a:gd name="connsiteX0" fmla="*/ 182319 w 932773"/>
                  <a:gd name="connsiteY0" fmla="*/ 476834 h 617079"/>
                  <a:gd name="connsiteX1" fmla="*/ 423541 w 932773"/>
                  <a:gd name="connsiteY1" fmla="*/ 339394 h 617079"/>
                  <a:gd name="connsiteX2" fmla="*/ 516103 w 932773"/>
                  <a:gd name="connsiteY2" fmla="*/ 617079 h 617079"/>
                  <a:gd name="connsiteX3" fmla="*/ 0 w 932773"/>
                  <a:gd name="connsiteY3" fmla="*/ 448785 h 617079"/>
                  <a:gd name="connsiteX4" fmla="*/ 239076 w 932773"/>
                  <a:gd name="connsiteY4" fmla="*/ 0 h 617079"/>
                  <a:gd name="connsiteX5" fmla="*/ 491112 w 932773"/>
                  <a:gd name="connsiteY5" fmla="*/ 243874 h 617079"/>
                  <a:gd name="connsiteX6" fmla="*/ 782265 w 932773"/>
                  <a:gd name="connsiteY6" fmla="*/ 143353 h 617079"/>
                  <a:gd name="connsiteX7" fmla="*/ 931229 w 932773"/>
                  <a:gd name="connsiteY7" fmla="*/ 403906 h 617079"/>
                  <a:gd name="connsiteX0" fmla="*/ 182319 w 932773"/>
                  <a:gd name="connsiteY0" fmla="*/ 478537 h 618782"/>
                  <a:gd name="connsiteX1" fmla="*/ 423541 w 932773"/>
                  <a:gd name="connsiteY1" fmla="*/ 341097 h 618782"/>
                  <a:gd name="connsiteX2" fmla="*/ 516103 w 932773"/>
                  <a:gd name="connsiteY2" fmla="*/ 618782 h 618782"/>
                  <a:gd name="connsiteX3" fmla="*/ 0 w 932773"/>
                  <a:gd name="connsiteY3" fmla="*/ 450488 h 618782"/>
                  <a:gd name="connsiteX4" fmla="*/ 239076 w 932773"/>
                  <a:gd name="connsiteY4" fmla="*/ 1703 h 618782"/>
                  <a:gd name="connsiteX5" fmla="*/ 491112 w 932773"/>
                  <a:gd name="connsiteY5" fmla="*/ 245577 h 618782"/>
                  <a:gd name="connsiteX6" fmla="*/ 782265 w 932773"/>
                  <a:gd name="connsiteY6" fmla="*/ 145056 h 618782"/>
                  <a:gd name="connsiteX7" fmla="*/ 931229 w 932773"/>
                  <a:gd name="connsiteY7" fmla="*/ 405609 h 618782"/>
                  <a:gd name="connsiteX0" fmla="*/ 182319 w 932773"/>
                  <a:gd name="connsiteY0" fmla="*/ 478537 h 618782"/>
                  <a:gd name="connsiteX1" fmla="*/ 423541 w 932773"/>
                  <a:gd name="connsiteY1" fmla="*/ 341097 h 618782"/>
                  <a:gd name="connsiteX2" fmla="*/ 516103 w 932773"/>
                  <a:gd name="connsiteY2" fmla="*/ 618782 h 618782"/>
                  <a:gd name="connsiteX3" fmla="*/ 0 w 932773"/>
                  <a:gd name="connsiteY3" fmla="*/ 450488 h 618782"/>
                  <a:gd name="connsiteX4" fmla="*/ 239076 w 932773"/>
                  <a:gd name="connsiteY4" fmla="*/ 1703 h 618782"/>
                  <a:gd name="connsiteX5" fmla="*/ 491112 w 932773"/>
                  <a:gd name="connsiteY5" fmla="*/ 245577 h 618782"/>
                  <a:gd name="connsiteX6" fmla="*/ 782265 w 932773"/>
                  <a:gd name="connsiteY6" fmla="*/ 145056 h 618782"/>
                  <a:gd name="connsiteX7" fmla="*/ 931229 w 932773"/>
                  <a:gd name="connsiteY7" fmla="*/ 405609 h 618782"/>
                  <a:gd name="connsiteX0" fmla="*/ 160286 w 910740"/>
                  <a:gd name="connsiteY0" fmla="*/ 478537 h 618782"/>
                  <a:gd name="connsiteX1" fmla="*/ 401508 w 910740"/>
                  <a:gd name="connsiteY1" fmla="*/ 341097 h 618782"/>
                  <a:gd name="connsiteX2" fmla="*/ 494070 w 910740"/>
                  <a:gd name="connsiteY2" fmla="*/ 618782 h 618782"/>
                  <a:gd name="connsiteX3" fmla="*/ 0 w 910740"/>
                  <a:gd name="connsiteY3" fmla="*/ 450488 h 618782"/>
                  <a:gd name="connsiteX4" fmla="*/ 217043 w 910740"/>
                  <a:gd name="connsiteY4" fmla="*/ 1703 h 618782"/>
                  <a:gd name="connsiteX5" fmla="*/ 469079 w 910740"/>
                  <a:gd name="connsiteY5" fmla="*/ 245577 h 618782"/>
                  <a:gd name="connsiteX6" fmla="*/ 760232 w 910740"/>
                  <a:gd name="connsiteY6" fmla="*/ 145056 h 618782"/>
                  <a:gd name="connsiteX7" fmla="*/ 909196 w 910740"/>
                  <a:gd name="connsiteY7" fmla="*/ 405609 h 618782"/>
                  <a:gd name="connsiteX0" fmla="*/ 205095 w 955549"/>
                  <a:gd name="connsiteY0" fmla="*/ 478537 h 618782"/>
                  <a:gd name="connsiteX1" fmla="*/ 446317 w 955549"/>
                  <a:gd name="connsiteY1" fmla="*/ 341097 h 618782"/>
                  <a:gd name="connsiteX2" fmla="*/ 538879 w 955549"/>
                  <a:gd name="connsiteY2" fmla="*/ 618782 h 618782"/>
                  <a:gd name="connsiteX3" fmla="*/ 44809 w 955549"/>
                  <a:gd name="connsiteY3" fmla="*/ 450488 h 618782"/>
                  <a:gd name="connsiteX4" fmla="*/ 261852 w 955549"/>
                  <a:gd name="connsiteY4" fmla="*/ 1703 h 618782"/>
                  <a:gd name="connsiteX5" fmla="*/ 513888 w 955549"/>
                  <a:gd name="connsiteY5" fmla="*/ 245577 h 618782"/>
                  <a:gd name="connsiteX6" fmla="*/ 805041 w 955549"/>
                  <a:gd name="connsiteY6" fmla="*/ 145056 h 618782"/>
                  <a:gd name="connsiteX7" fmla="*/ 954005 w 955549"/>
                  <a:gd name="connsiteY7" fmla="*/ 405609 h 618782"/>
                  <a:gd name="connsiteX0" fmla="*/ 205095 w 955549"/>
                  <a:gd name="connsiteY0" fmla="*/ 478537 h 618782"/>
                  <a:gd name="connsiteX1" fmla="*/ 446317 w 955549"/>
                  <a:gd name="connsiteY1" fmla="*/ 341097 h 618782"/>
                  <a:gd name="connsiteX2" fmla="*/ 538879 w 955549"/>
                  <a:gd name="connsiteY2" fmla="*/ 618782 h 618782"/>
                  <a:gd name="connsiteX3" fmla="*/ 44809 w 955549"/>
                  <a:gd name="connsiteY3" fmla="*/ 450488 h 618782"/>
                  <a:gd name="connsiteX4" fmla="*/ 261852 w 955549"/>
                  <a:gd name="connsiteY4" fmla="*/ 1703 h 618782"/>
                  <a:gd name="connsiteX5" fmla="*/ 513888 w 955549"/>
                  <a:gd name="connsiteY5" fmla="*/ 245577 h 618782"/>
                  <a:gd name="connsiteX6" fmla="*/ 805041 w 955549"/>
                  <a:gd name="connsiteY6" fmla="*/ 145056 h 618782"/>
                  <a:gd name="connsiteX7" fmla="*/ 954005 w 955549"/>
                  <a:gd name="connsiteY7" fmla="*/ 405609 h 618782"/>
                  <a:gd name="connsiteX0" fmla="*/ 205095 w 955549"/>
                  <a:gd name="connsiteY0" fmla="*/ 478537 h 607765"/>
                  <a:gd name="connsiteX1" fmla="*/ 446317 w 955549"/>
                  <a:gd name="connsiteY1" fmla="*/ 341097 h 607765"/>
                  <a:gd name="connsiteX2" fmla="*/ 527862 w 955549"/>
                  <a:gd name="connsiteY2" fmla="*/ 607765 h 607765"/>
                  <a:gd name="connsiteX3" fmla="*/ 44809 w 955549"/>
                  <a:gd name="connsiteY3" fmla="*/ 450488 h 607765"/>
                  <a:gd name="connsiteX4" fmla="*/ 261852 w 955549"/>
                  <a:gd name="connsiteY4" fmla="*/ 1703 h 607765"/>
                  <a:gd name="connsiteX5" fmla="*/ 513888 w 955549"/>
                  <a:gd name="connsiteY5" fmla="*/ 245577 h 607765"/>
                  <a:gd name="connsiteX6" fmla="*/ 805041 w 955549"/>
                  <a:gd name="connsiteY6" fmla="*/ 145056 h 607765"/>
                  <a:gd name="connsiteX7" fmla="*/ 954005 w 955549"/>
                  <a:gd name="connsiteY7" fmla="*/ 405609 h 607765"/>
                  <a:gd name="connsiteX0" fmla="*/ 205095 w 955549"/>
                  <a:gd name="connsiteY0" fmla="*/ 478537 h 664635"/>
                  <a:gd name="connsiteX1" fmla="*/ 446317 w 955549"/>
                  <a:gd name="connsiteY1" fmla="*/ 341097 h 664635"/>
                  <a:gd name="connsiteX2" fmla="*/ 527862 w 955549"/>
                  <a:gd name="connsiteY2" fmla="*/ 607765 h 664635"/>
                  <a:gd name="connsiteX3" fmla="*/ 44809 w 955549"/>
                  <a:gd name="connsiteY3" fmla="*/ 450488 h 664635"/>
                  <a:gd name="connsiteX4" fmla="*/ 261852 w 955549"/>
                  <a:gd name="connsiteY4" fmla="*/ 1703 h 664635"/>
                  <a:gd name="connsiteX5" fmla="*/ 513888 w 955549"/>
                  <a:gd name="connsiteY5" fmla="*/ 245577 h 664635"/>
                  <a:gd name="connsiteX6" fmla="*/ 805041 w 955549"/>
                  <a:gd name="connsiteY6" fmla="*/ 145056 h 664635"/>
                  <a:gd name="connsiteX7" fmla="*/ 954005 w 955549"/>
                  <a:gd name="connsiteY7" fmla="*/ 405609 h 664635"/>
                  <a:gd name="connsiteX0" fmla="*/ 205095 w 955549"/>
                  <a:gd name="connsiteY0" fmla="*/ 478537 h 664635"/>
                  <a:gd name="connsiteX1" fmla="*/ 446317 w 955549"/>
                  <a:gd name="connsiteY1" fmla="*/ 341097 h 664635"/>
                  <a:gd name="connsiteX2" fmla="*/ 527862 w 955549"/>
                  <a:gd name="connsiteY2" fmla="*/ 607765 h 664635"/>
                  <a:gd name="connsiteX3" fmla="*/ 44809 w 955549"/>
                  <a:gd name="connsiteY3" fmla="*/ 450488 h 664635"/>
                  <a:gd name="connsiteX4" fmla="*/ 261852 w 955549"/>
                  <a:gd name="connsiteY4" fmla="*/ 1703 h 664635"/>
                  <a:gd name="connsiteX5" fmla="*/ 513888 w 955549"/>
                  <a:gd name="connsiteY5" fmla="*/ 245577 h 664635"/>
                  <a:gd name="connsiteX6" fmla="*/ 805041 w 955549"/>
                  <a:gd name="connsiteY6" fmla="*/ 145056 h 664635"/>
                  <a:gd name="connsiteX7" fmla="*/ 954005 w 955549"/>
                  <a:gd name="connsiteY7" fmla="*/ 405609 h 664635"/>
                  <a:gd name="connsiteX0" fmla="*/ 205095 w 955549"/>
                  <a:gd name="connsiteY0" fmla="*/ 478537 h 664635"/>
                  <a:gd name="connsiteX1" fmla="*/ 402249 w 955549"/>
                  <a:gd name="connsiteY1" fmla="*/ 352114 h 664635"/>
                  <a:gd name="connsiteX2" fmla="*/ 527862 w 955549"/>
                  <a:gd name="connsiteY2" fmla="*/ 607765 h 664635"/>
                  <a:gd name="connsiteX3" fmla="*/ 44809 w 955549"/>
                  <a:gd name="connsiteY3" fmla="*/ 450488 h 664635"/>
                  <a:gd name="connsiteX4" fmla="*/ 261852 w 955549"/>
                  <a:gd name="connsiteY4" fmla="*/ 1703 h 664635"/>
                  <a:gd name="connsiteX5" fmla="*/ 513888 w 955549"/>
                  <a:gd name="connsiteY5" fmla="*/ 245577 h 664635"/>
                  <a:gd name="connsiteX6" fmla="*/ 805041 w 955549"/>
                  <a:gd name="connsiteY6" fmla="*/ 145056 h 664635"/>
                  <a:gd name="connsiteX7" fmla="*/ 954005 w 955549"/>
                  <a:gd name="connsiteY7" fmla="*/ 405609 h 664635"/>
                  <a:gd name="connsiteX0" fmla="*/ 205095 w 955549"/>
                  <a:gd name="connsiteY0" fmla="*/ 478537 h 664635"/>
                  <a:gd name="connsiteX1" fmla="*/ 402249 w 955549"/>
                  <a:gd name="connsiteY1" fmla="*/ 352114 h 664635"/>
                  <a:gd name="connsiteX2" fmla="*/ 527862 w 955549"/>
                  <a:gd name="connsiteY2" fmla="*/ 607765 h 664635"/>
                  <a:gd name="connsiteX3" fmla="*/ 44809 w 955549"/>
                  <a:gd name="connsiteY3" fmla="*/ 450488 h 664635"/>
                  <a:gd name="connsiteX4" fmla="*/ 261852 w 955549"/>
                  <a:gd name="connsiteY4" fmla="*/ 1703 h 664635"/>
                  <a:gd name="connsiteX5" fmla="*/ 513888 w 955549"/>
                  <a:gd name="connsiteY5" fmla="*/ 245577 h 664635"/>
                  <a:gd name="connsiteX6" fmla="*/ 805041 w 955549"/>
                  <a:gd name="connsiteY6" fmla="*/ 145056 h 664635"/>
                  <a:gd name="connsiteX7" fmla="*/ 954005 w 955549"/>
                  <a:gd name="connsiteY7" fmla="*/ 405609 h 664635"/>
                  <a:gd name="connsiteX0" fmla="*/ 205095 w 955549"/>
                  <a:gd name="connsiteY0" fmla="*/ 478537 h 664635"/>
                  <a:gd name="connsiteX1" fmla="*/ 402249 w 955549"/>
                  <a:gd name="connsiteY1" fmla="*/ 352114 h 664635"/>
                  <a:gd name="connsiteX2" fmla="*/ 527862 w 955549"/>
                  <a:gd name="connsiteY2" fmla="*/ 607765 h 664635"/>
                  <a:gd name="connsiteX3" fmla="*/ 44809 w 955549"/>
                  <a:gd name="connsiteY3" fmla="*/ 450488 h 664635"/>
                  <a:gd name="connsiteX4" fmla="*/ 261852 w 955549"/>
                  <a:gd name="connsiteY4" fmla="*/ 1703 h 664635"/>
                  <a:gd name="connsiteX5" fmla="*/ 513888 w 955549"/>
                  <a:gd name="connsiteY5" fmla="*/ 245577 h 664635"/>
                  <a:gd name="connsiteX6" fmla="*/ 805041 w 955549"/>
                  <a:gd name="connsiteY6" fmla="*/ 145056 h 664635"/>
                  <a:gd name="connsiteX7" fmla="*/ 954005 w 955549"/>
                  <a:gd name="connsiteY7" fmla="*/ 405609 h 664635"/>
                  <a:gd name="connsiteX0" fmla="*/ 205095 w 955549"/>
                  <a:gd name="connsiteY0" fmla="*/ 511587 h 664635"/>
                  <a:gd name="connsiteX1" fmla="*/ 402249 w 955549"/>
                  <a:gd name="connsiteY1" fmla="*/ 352114 h 664635"/>
                  <a:gd name="connsiteX2" fmla="*/ 527862 w 955549"/>
                  <a:gd name="connsiteY2" fmla="*/ 607765 h 664635"/>
                  <a:gd name="connsiteX3" fmla="*/ 44809 w 955549"/>
                  <a:gd name="connsiteY3" fmla="*/ 450488 h 664635"/>
                  <a:gd name="connsiteX4" fmla="*/ 261852 w 955549"/>
                  <a:gd name="connsiteY4" fmla="*/ 1703 h 664635"/>
                  <a:gd name="connsiteX5" fmla="*/ 513888 w 955549"/>
                  <a:gd name="connsiteY5" fmla="*/ 245577 h 664635"/>
                  <a:gd name="connsiteX6" fmla="*/ 805041 w 955549"/>
                  <a:gd name="connsiteY6" fmla="*/ 145056 h 664635"/>
                  <a:gd name="connsiteX7" fmla="*/ 954005 w 955549"/>
                  <a:gd name="connsiteY7" fmla="*/ 405609 h 664635"/>
                  <a:gd name="connsiteX0" fmla="*/ 205095 w 955549"/>
                  <a:gd name="connsiteY0" fmla="*/ 511587 h 664635"/>
                  <a:gd name="connsiteX1" fmla="*/ 402249 w 955549"/>
                  <a:gd name="connsiteY1" fmla="*/ 352114 h 664635"/>
                  <a:gd name="connsiteX2" fmla="*/ 527862 w 955549"/>
                  <a:gd name="connsiteY2" fmla="*/ 607765 h 664635"/>
                  <a:gd name="connsiteX3" fmla="*/ 44809 w 955549"/>
                  <a:gd name="connsiteY3" fmla="*/ 450488 h 664635"/>
                  <a:gd name="connsiteX4" fmla="*/ 261852 w 955549"/>
                  <a:gd name="connsiteY4" fmla="*/ 1703 h 664635"/>
                  <a:gd name="connsiteX5" fmla="*/ 513888 w 955549"/>
                  <a:gd name="connsiteY5" fmla="*/ 245577 h 664635"/>
                  <a:gd name="connsiteX6" fmla="*/ 805041 w 955549"/>
                  <a:gd name="connsiteY6" fmla="*/ 145056 h 664635"/>
                  <a:gd name="connsiteX7" fmla="*/ 954005 w 955549"/>
                  <a:gd name="connsiteY7" fmla="*/ 405609 h 664635"/>
                  <a:gd name="connsiteX0" fmla="*/ 205095 w 955549"/>
                  <a:gd name="connsiteY0" fmla="*/ 511587 h 664635"/>
                  <a:gd name="connsiteX1" fmla="*/ 396740 w 955549"/>
                  <a:gd name="connsiteY1" fmla="*/ 327327 h 664635"/>
                  <a:gd name="connsiteX2" fmla="*/ 527862 w 955549"/>
                  <a:gd name="connsiteY2" fmla="*/ 607765 h 664635"/>
                  <a:gd name="connsiteX3" fmla="*/ 44809 w 955549"/>
                  <a:gd name="connsiteY3" fmla="*/ 450488 h 664635"/>
                  <a:gd name="connsiteX4" fmla="*/ 261852 w 955549"/>
                  <a:gd name="connsiteY4" fmla="*/ 1703 h 664635"/>
                  <a:gd name="connsiteX5" fmla="*/ 513888 w 955549"/>
                  <a:gd name="connsiteY5" fmla="*/ 245577 h 664635"/>
                  <a:gd name="connsiteX6" fmla="*/ 805041 w 955549"/>
                  <a:gd name="connsiteY6" fmla="*/ 145056 h 664635"/>
                  <a:gd name="connsiteX7" fmla="*/ 954005 w 955549"/>
                  <a:gd name="connsiteY7" fmla="*/ 405609 h 664635"/>
                  <a:gd name="connsiteX0" fmla="*/ 205095 w 955549"/>
                  <a:gd name="connsiteY0" fmla="*/ 511587 h 664635"/>
                  <a:gd name="connsiteX1" fmla="*/ 396740 w 955549"/>
                  <a:gd name="connsiteY1" fmla="*/ 327327 h 664635"/>
                  <a:gd name="connsiteX2" fmla="*/ 527862 w 955549"/>
                  <a:gd name="connsiteY2" fmla="*/ 607765 h 664635"/>
                  <a:gd name="connsiteX3" fmla="*/ 44809 w 955549"/>
                  <a:gd name="connsiteY3" fmla="*/ 450488 h 664635"/>
                  <a:gd name="connsiteX4" fmla="*/ 261852 w 955549"/>
                  <a:gd name="connsiteY4" fmla="*/ 1703 h 664635"/>
                  <a:gd name="connsiteX5" fmla="*/ 513888 w 955549"/>
                  <a:gd name="connsiteY5" fmla="*/ 245577 h 664635"/>
                  <a:gd name="connsiteX6" fmla="*/ 805041 w 955549"/>
                  <a:gd name="connsiteY6" fmla="*/ 145056 h 664635"/>
                  <a:gd name="connsiteX7" fmla="*/ 954005 w 955549"/>
                  <a:gd name="connsiteY7" fmla="*/ 405609 h 664635"/>
                  <a:gd name="connsiteX0" fmla="*/ 221620 w 955549"/>
                  <a:gd name="connsiteY0" fmla="*/ 500570 h 664635"/>
                  <a:gd name="connsiteX1" fmla="*/ 396740 w 955549"/>
                  <a:gd name="connsiteY1" fmla="*/ 327327 h 664635"/>
                  <a:gd name="connsiteX2" fmla="*/ 527862 w 955549"/>
                  <a:gd name="connsiteY2" fmla="*/ 607765 h 664635"/>
                  <a:gd name="connsiteX3" fmla="*/ 44809 w 955549"/>
                  <a:gd name="connsiteY3" fmla="*/ 450488 h 664635"/>
                  <a:gd name="connsiteX4" fmla="*/ 261852 w 955549"/>
                  <a:gd name="connsiteY4" fmla="*/ 1703 h 664635"/>
                  <a:gd name="connsiteX5" fmla="*/ 513888 w 955549"/>
                  <a:gd name="connsiteY5" fmla="*/ 245577 h 664635"/>
                  <a:gd name="connsiteX6" fmla="*/ 805041 w 955549"/>
                  <a:gd name="connsiteY6" fmla="*/ 145056 h 664635"/>
                  <a:gd name="connsiteX7" fmla="*/ 954005 w 955549"/>
                  <a:gd name="connsiteY7" fmla="*/ 405609 h 664635"/>
                  <a:gd name="connsiteX0" fmla="*/ 221620 w 955549"/>
                  <a:gd name="connsiteY0" fmla="*/ 500570 h 664635"/>
                  <a:gd name="connsiteX1" fmla="*/ 396740 w 955549"/>
                  <a:gd name="connsiteY1" fmla="*/ 327327 h 664635"/>
                  <a:gd name="connsiteX2" fmla="*/ 527862 w 955549"/>
                  <a:gd name="connsiteY2" fmla="*/ 607765 h 664635"/>
                  <a:gd name="connsiteX3" fmla="*/ 44809 w 955549"/>
                  <a:gd name="connsiteY3" fmla="*/ 450488 h 664635"/>
                  <a:gd name="connsiteX4" fmla="*/ 261852 w 955549"/>
                  <a:gd name="connsiteY4" fmla="*/ 1703 h 664635"/>
                  <a:gd name="connsiteX5" fmla="*/ 513888 w 955549"/>
                  <a:gd name="connsiteY5" fmla="*/ 245577 h 664635"/>
                  <a:gd name="connsiteX6" fmla="*/ 805041 w 955549"/>
                  <a:gd name="connsiteY6" fmla="*/ 145056 h 664635"/>
                  <a:gd name="connsiteX7" fmla="*/ 954005 w 955549"/>
                  <a:gd name="connsiteY7" fmla="*/ 405609 h 664635"/>
                  <a:gd name="connsiteX0" fmla="*/ 221620 w 955549"/>
                  <a:gd name="connsiteY0" fmla="*/ 500570 h 664635"/>
                  <a:gd name="connsiteX1" fmla="*/ 396740 w 955549"/>
                  <a:gd name="connsiteY1" fmla="*/ 327327 h 664635"/>
                  <a:gd name="connsiteX2" fmla="*/ 527862 w 955549"/>
                  <a:gd name="connsiteY2" fmla="*/ 607765 h 664635"/>
                  <a:gd name="connsiteX3" fmla="*/ 44809 w 955549"/>
                  <a:gd name="connsiteY3" fmla="*/ 450488 h 664635"/>
                  <a:gd name="connsiteX4" fmla="*/ 261852 w 955549"/>
                  <a:gd name="connsiteY4" fmla="*/ 1703 h 664635"/>
                  <a:gd name="connsiteX5" fmla="*/ 513888 w 955549"/>
                  <a:gd name="connsiteY5" fmla="*/ 245577 h 664635"/>
                  <a:gd name="connsiteX6" fmla="*/ 805041 w 955549"/>
                  <a:gd name="connsiteY6" fmla="*/ 145056 h 664635"/>
                  <a:gd name="connsiteX7" fmla="*/ 954005 w 955549"/>
                  <a:gd name="connsiteY7" fmla="*/ 405609 h 664635"/>
                  <a:gd name="connsiteX0" fmla="*/ 221620 w 955549"/>
                  <a:gd name="connsiteY0" fmla="*/ 500570 h 666793"/>
                  <a:gd name="connsiteX1" fmla="*/ 396740 w 955549"/>
                  <a:gd name="connsiteY1" fmla="*/ 327327 h 666793"/>
                  <a:gd name="connsiteX2" fmla="*/ 478286 w 955549"/>
                  <a:gd name="connsiteY2" fmla="*/ 610520 h 666793"/>
                  <a:gd name="connsiteX3" fmla="*/ 44809 w 955549"/>
                  <a:gd name="connsiteY3" fmla="*/ 450488 h 666793"/>
                  <a:gd name="connsiteX4" fmla="*/ 261852 w 955549"/>
                  <a:gd name="connsiteY4" fmla="*/ 1703 h 666793"/>
                  <a:gd name="connsiteX5" fmla="*/ 513888 w 955549"/>
                  <a:gd name="connsiteY5" fmla="*/ 245577 h 666793"/>
                  <a:gd name="connsiteX6" fmla="*/ 805041 w 955549"/>
                  <a:gd name="connsiteY6" fmla="*/ 145056 h 666793"/>
                  <a:gd name="connsiteX7" fmla="*/ 954005 w 955549"/>
                  <a:gd name="connsiteY7" fmla="*/ 405609 h 666793"/>
                  <a:gd name="connsiteX0" fmla="*/ 221620 w 955549"/>
                  <a:gd name="connsiteY0" fmla="*/ 500570 h 666793"/>
                  <a:gd name="connsiteX1" fmla="*/ 396740 w 955549"/>
                  <a:gd name="connsiteY1" fmla="*/ 327327 h 666793"/>
                  <a:gd name="connsiteX2" fmla="*/ 478286 w 955549"/>
                  <a:gd name="connsiteY2" fmla="*/ 610520 h 666793"/>
                  <a:gd name="connsiteX3" fmla="*/ 44809 w 955549"/>
                  <a:gd name="connsiteY3" fmla="*/ 450488 h 666793"/>
                  <a:gd name="connsiteX4" fmla="*/ 261852 w 955549"/>
                  <a:gd name="connsiteY4" fmla="*/ 1703 h 666793"/>
                  <a:gd name="connsiteX5" fmla="*/ 513888 w 955549"/>
                  <a:gd name="connsiteY5" fmla="*/ 245577 h 666793"/>
                  <a:gd name="connsiteX6" fmla="*/ 805041 w 955549"/>
                  <a:gd name="connsiteY6" fmla="*/ 145056 h 666793"/>
                  <a:gd name="connsiteX7" fmla="*/ 954005 w 955549"/>
                  <a:gd name="connsiteY7" fmla="*/ 405609 h 666793"/>
                  <a:gd name="connsiteX0" fmla="*/ 228696 w 962625"/>
                  <a:gd name="connsiteY0" fmla="*/ 500570 h 673975"/>
                  <a:gd name="connsiteX1" fmla="*/ 403816 w 962625"/>
                  <a:gd name="connsiteY1" fmla="*/ 327327 h 673975"/>
                  <a:gd name="connsiteX2" fmla="*/ 485362 w 962625"/>
                  <a:gd name="connsiteY2" fmla="*/ 610520 h 673975"/>
                  <a:gd name="connsiteX3" fmla="*/ 43623 w 962625"/>
                  <a:gd name="connsiteY3" fmla="*/ 480784 h 673975"/>
                  <a:gd name="connsiteX4" fmla="*/ 268928 w 962625"/>
                  <a:gd name="connsiteY4" fmla="*/ 1703 h 673975"/>
                  <a:gd name="connsiteX5" fmla="*/ 520964 w 962625"/>
                  <a:gd name="connsiteY5" fmla="*/ 245577 h 673975"/>
                  <a:gd name="connsiteX6" fmla="*/ 812117 w 962625"/>
                  <a:gd name="connsiteY6" fmla="*/ 145056 h 673975"/>
                  <a:gd name="connsiteX7" fmla="*/ 961081 w 962625"/>
                  <a:gd name="connsiteY7" fmla="*/ 405609 h 673975"/>
                  <a:gd name="connsiteX0" fmla="*/ 238218 w 972147"/>
                  <a:gd name="connsiteY0" fmla="*/ 500570 h 681004"/>
                  <a:gd name="connsiteX1" fmla="*/ 413338 w 972147"/>
                  <a:gd name="connsiteY1" fmla="*/ 327327 h 681004"/>
                  <a:gd name="connsiteX2" fmla="*/ 494884 w 972147"/>
                  <a:gd name="connsiteY2" fmla="*/ 610520 h 681004"/>
                  <a:gd name="connsiteX3" fmla="*/ 42128 w 972147"/>
                  <a:gd name="connsiteY3" fmla="*/ 505572 h 681004"/>
                  <a:gd name="connsiteX4" fmla="*/ 278450 w 972147"/>
                  <a:gd name="connsiteY4" fmla="*/ 1703 h 681004"/>
                  <a:gd name="connsiteX5" fmla="*/ 530486 w 972147"/>
                  <a:gd name="connsiteY5" fmla="*/ 245577 h 681004"/>
                  <a:gd name="connsiteX6" fmla="*/ 821639 w 972147"/>
                  <a:gd name="connsiteY6" fmla="*/ 145056 h 681004"/>
                  <a:gd name="connsiteX7" fmla="*/ 970603 w 972147"/>
                  <a:gd name="connsiteY7" fmla="*/ 405609 h 681004"/>
                  <a:gd name="connsiteX0" fmla="*/ 238218 w 972147"/>
                  <a:gd name="connsiteY0" fmla="*/ 500570 h 684851"/>
                  <a:gd name="connsiteX1" fmla="*/ 413338 w 972147"/>
                  <a:gd name="connsiteY1" fmla="*/ 327327 h 684851"/>
                  <a:gd name="connsiteX2" fmla="*/ 483867 w 972147"/>
                  <a:gd name="connsiteY2" fmla="*/ 616028 h 684851"/>
                  <a:gd name="connsiteX3" fmla="*/ 42128 w 972147"/>
                  <a:gd name="connsiteY3" fmla="*/ 505572 h 684851"/>
                  <a:gd name="connsiteX4" fmla="*/ 278450 w 972147"/>
                  <a:gd name="connsiteY4" fmla="*/ 1703 h 684851"/>
                  <a:gd name="connsiteX5" fmla="*/ 530486 w 972147"/>
                  <a:gd name="connsiteY5" fmla="*/ 245577 h 684851"/>
                  <a:gd name="connsiteX6" fmla="*/ 821639 w 972147"/>
                  <a:gd name="connsiteY6" fmla="*/ 145056 h 684851"/>
                  <a:gd name="connsiteX7" fmla="*/ 970603 w 972147"/>
                  <a:gd name="connsiteY7" fmla="*/ 405609 h 684851"/>
                  <a:gd name="connsiteX0" fmla="*/ 238218 w 972147"/>
                  <a:gd name="connsiteY0" fmla="*/ 500570 h 678763"/>
                  <a:gd name="connsiteX1" fmla="*/ 413338 w 972147"/>
                  <a:gd name="connsiteY1" fmla="*/ 327327 h 678763"/>
                  <a:gd name="connsiteX2" fmla="*/ 483867 w 972147"/>
                  <a:gd name="connsiteY2" fmla="*/ 616028 h 678763"/>
                  <a:gd name="connsiteX3" fmla="*/ 42128 w 972147"/>
                  <a:gd name="connsiteY3" fmla="*/ 505572 h 678763"/>
                  <a:gd name="connsiteX4" fmla="*/ 278450 w 972147"/>
                  <a:gd name="connsiteY4" fmla="*/ 1703 h 678763"/>
                  <a:gd name="connsiteX5" fmla="*/ 530486 w 972147"/>
                  <a:gd name="connsiteY5" fmla="*/ 245577 h 678763"/>
                  <a:gd name="connsiteX6" fmla="*/ 821639 w 972147"/>
                  <a:gd name="connsiteY6" fmla="*/ 145056 h 678763"/>
                  <a:gd name="connsiteX7" fmla="*/ 970603 w 972147"/>
                  <a:gd name="connsiteY7" fmla="*/ 405609 h 678763"/>
                  <a:gd name="connsiteX0" fmla="*/ 238218 w 972147"/>
                  <a:gd name="connsiteY0" fmla="*/ 501130 h 679323"/>
                  <a:gd name="connsiteX1" fmla="*/ 413338 w 972147"/>
                  <a:gd name="connsiteY1" fmla="*/ 327887 h 679323"/>
                  <a:gd name="connsiteX2" fmla="*/ 483867 w 972147"/>
                  <a:gd name="connsiteY2" fmla="*/ 616588 h 679323"/>
                  <a:gd name="connsiteX3" fmla="*/ 42128 w 972147"/>
                  <a:gd name="connsiteY3" fmla="*/ 506132 h 679323"/>
                  <a:gd name="connsiteX4" fmla="*/ 278450 w 972147"/>
                  <a:gd name="connsiteY4" fmla="*/ 2263 h 679323"/>
                  <a:gd name="connsiteX5" fmla="*/ 535994 w 972147"/>
                  <a:gd name="connsiteY5" fmla="*/ 210332 h 679323"/>
                  <a:gd name="connsiteX6" fmla="*/ 821639 w 972147"/>
                  <a:gd name="connsiteY6" fmla="*/ 145616 h 679323"/>
                  <a:gd name="connsiteX7" fmla="*/ 970603 w 972147"/>
                  <a:gd name="connsiteY7" fmla="*/ 406169 h 679323"/>
                  <a:gd name="connsiteX0" fmla="*/ 238218 w 972147"/>
                  <a:gd name="connsiteY0" fmla="*/ 501130 h 679323"/>
                  <a:gd name="connsiteX1" fmla="*/ 413338 w 972147"/>
                  <a:gd name="connsiteY1" fmla="*/ 327887 h 679323"/>
                  <a:gd name="connsiteX2" fmla="*/ 483867 w 972147"/>
                  <a:gd name="connsiteY2" fmla="*/ 616588 h 679323"/>
                  <a:gd name="connsiteX3" fmla="*/ 42128 w 972147"/>
                  <a:gd name="connsiteY3" fmla="*/ 506132 h 679323"/>
                  <a:gd name="connsiteX4" fmla="*/ 278450 w 972147"/>
                  <a:gd name="connsiteY4" fmla="*/ 2263 h 679323"/>
                  <a:gd name="connsiteX5" fmla="*/ 535994 w 972147"/>
                  <a:gd name="connsiteY5" fmla="*/ 210332 h 679323"/>
                  <a:gd name="connsiteX6" fmla="*/ 821639 w 972147"/>
                  <a:gd name="connsiteY6" fmla="*/ 145616 h 679323"/>
                  <a:gd name="connsiteX7" fmla="*/ 970603 w 972147"/>
                  <a:gd name="connsiteY7" fmla="*/ 406169 h 679323"/>
                  <a:gd name="connsiteX0" fmla="*/ 238218 w 972147"/>
                  <a:gd name="connsiteY0" fmla="*/ 501584 h 679777"/>
                  <a:gd name="connsiteX1" fmla="*/ 413338 w 972147"/>
                  <a:gd name="connsiteY1" fmla="*/ 328341 h 679777"/>
                  <a:gd name="connsiteX2" fmla="*/ 483867 w 972147"/>
                  <a:gd name="connsiteY2" fmla="*/ 617042 h 679777"/>
                  <a:gd name="connsiteX3" fmla="*/ 42128 w 972147"/>
                  <a:gd name="connsiteY3" fmla="*/ 506586 h 679777"/>
                  <a:gd name="connsiteX4" fmla="*/ 278450 w 972147"/>
                  <a:gd name="connsiteY4" fmla="*/ 2717 h 679777"/>
                  <a:gd name="connsiteX5" fmla="*/ 535994 w 972147"/>
                  <a:gd name="connsiteY5" fmla="*/ 210786 h 679777"/>
                  <a:gd name="connsiteX6" fmla="*/ 821639 w 972147"/>
                  <a:gd name="connsiteY6" fmla="*/ 146070 h 679777"/>
                  <a:gd name="connsiteX7" fmla="*/ 970603 w 972147"/>
                  <a:gd name="connsiteY7" fmla="*/ 406623 h 679777"/>
                  <a:gd name="connsiteX0" fmla="*/ 238218 w 972147"/>
                  <a:gd name="connsiteY0" fmla="*/ 501584 h 679777"/>
                  <a:gd name="connsiteX1" fmla="*/ 413338 w 972147"/>
                  <a:gd name="connsiteY1" fmla="*/ 328341 h 679777"/>
                  <a:gd name="connsiteX2" fmla="*/ 483867 w 972147"/>
                  <a:gd name="connsiteY2" fmla="*/ 617042 h 679777"/>
                  <a:gd name="connsiteX3" fmla="*/ 42128 w 972147"/>
                  <a:gd name="connsiteY3" fmla="*/ 506586 h 679777"/>
                  <a:gd name="connsiteX4" fmla="*/ 278450 w 972147"/>
                  <a:gd name="connsiteY4" fmla="*/ 2717 h 679777"/>
                  <a:gd name="connsiteX5" fmla="*/ 535994 w 972147"/>
                  <a:gd name="connsiteY5" fmla="*/ 210786 h 679777"/>
                  <a:gd name="connsiteX6" fmla="*/ 821639 w 972147"/>
                  <a:gd name="connsiteY6" fmla="*/ 146070 h 679777"/>
                  <a:gd name="connsiteX7" fmla="*/ 970603 w 972147"/>
                  <a:gd name="connsiteY7" fmla="*/ 406623 h 679777"/>
                  <a:gd name="connsiteX0" fmla="*/ 238218 w 972147"/>
                  <a:gd name="connsiteY0" fmla="*/ 501584 h 679777"/>
                  <a:gd name="connsiteX1" fmla="*/ 413338 w 972147"/>
                  <a:gd name="connsiteY1" fmla="*/ 328341 h 679777"/>
                  <a:gd name="connsiteX2" fmla="*/ 483867 w 972147"/>
                  <a:gd name="connsiteY2" fmla="*/ 617042 h 679777"/>
                  <a:gd name="connsiteX3" fmla="*/ 42128 w 972147"/>
                  <a:gd name="connsiteY3" fmla="*/ 506586 h 679777"/>
                  <a:gd name="connsiteX4" fmla="*/ 278450 w 972147"/>
                  <a:gd name="connsiteY4" fmla="*/ 2717 h 679777"/>
                  <a:gd name="connsiteX5" fmla="*/ 535994 w 972147"/>
                  <a:gd name="connsiteY5" fmla="*/ 210786 h 679777"/>
                  <a:gd name="connsiteX6" fmla="*/ 821639 w 972147"/>
                  <a:gd name="connsiteY6" fmla="*/ 146070 h 679777"/>
                  <a:gd name="connsiteX7" fmla="*/ 970603 w 972147"/>
                  <a:gd name="connsiteY7" fmla="*/ 406623 h 679777"/>
                  <a:gd name="connsiteX0" fmla="*/ 238218 w 972147"/>
                  <a:gd name="connsiteY0" fmla="*/ 502590 h 680783"/>
                  <a:gd name="connsiteX1" fmla="*/ 413338 w 972147"/>
                  <a:gd name="connsiteY1" fmla="*/ 329347 h 680783"/>
                  <a:gd name="connsiteX2" fmla="*/ 483867 w 972147"/>
                  <a:gd name="connsiteY2" fmla="*/ 618048 h 680783"/>
                  <a:gd name="connsiteX3" fmla="*/ 42128 w 972147"/>
                  <a:gd name="connsiteY3" fmla="*/ 507592 h 680783"/>
                  <a:gd name="connsiteX4" fmla="*/ 278450 w 972147"/>
                  <a:gd name="connsiteY4" fmla="*/ 3723 h 680783"/>
                  <a:gd name="connsiteX5" fmla="*/ 535994 w 972147"/>
                  <a:gd name="connsiteY5" fmla="*/ 211792 h 680783"/>
                  <a:gd name="connsiteX6" fmla="*/ 821639 w 972147"/>
                  <a:gd name="connsiteY6" fmla="*/ 147076 h 680783"/>
                  <a:gd name="connsiteX7" fmla="*/ 970603 w 972147"/>
                  <a:gd name="connsiteY7" fmla="*/ 407629 h 680783"/>
                  <a:gd name="connsiteX0" fmla="*/ 238218 w 972381"/>
                  <a:gd name="connsiteY0" fmla="*/ 502590 h 680783"/>
                  <a:gd name="connsiteX1" fmla="*/ 413338 w 972381"/>
                  <a:gd name="connsiteY1" fmla="*/ 329347 h 680783"/>
                  <a:gd name="connsiteX2" fmla="*/ 483867 w 972381"/>
                  <a:gd name="connsiteY2" fmla="*/ 618048 h 680783"/>
                  <a:gd name="connsiteX3" fmla="*/ 42128 w 972381"/>
                  <a:gd name="connsiteY3" fmla="*/ 507592 h 680783"/>
                  <a:gd name="connsiteX4" fmla="*/ 278450 w 972381"/>
                  <a:gd name="connsiteY4" fmla="*/ 3723 h 680783"/>
                  <a:gd name="connsiteX5" fmla="*/ 535994 w 972381"/>
                  <a:gd name="connsiteY5" fmla="*/ 211792 h 680783"/>
                  <a:gd name="connsiteX6" fmla="*/ 829902 w 972381"/>
                  <a:gd name="connsiteY6" fmla="*/ 119534 h 680783"/>
                  <a:gd name="connsiteX7" fmla="*/ 970603 w 972381"/>
                  <a:gd name="connsiteY7" fmla="*/ 407629 h 680783"/>
                  <a:gd name="connsiteX0" fmla="*/ 238218 w 972381"/>
                  <a:gd name="connsiteY0" fmla="*/ 502590 h 680783"/>
                  <a:gd name="connsiteX1" fmla="*/ 413338 w 972381"/>
                  <a:gd name="connsiteY1" fmla="*/ 329347 h 680783"/>
                  <a:gd name="connsiteX2" fmla="*/ 483867 w 972381"/>
                  <a:gd name="connsiteY2" fmla="*/ 618048 h 680783"/>
                  <a:gd name="connsiteX3" fmla="*/ 42128 w 972381"/>
                  <a:gd name="connsiteY3" fmla="*/ 507592 h 680783"/>
                  <a:gd name="connsiteX4" fmla="*/ 278450 w 972381"/>
                  <a:gd name="connsiteY4" fmla="*/ 3723 h 680783"/>
                  <a:gd name="connsiteX5" fmla="*/ 535994 w 972381"/>
                  <a:gd name="connsiteY5" fmla="*/ 211792 h 680783"/>
                  <a:gd name="connsiteX6" fmla="*/ 829902 w 972381"/>
                  <a:gd name="connsiteY6" fmla="*/ 119534 h 680783"/>
                  <a:gd name="connsiteX7" fmla="*/ 970603 w 972381"/>
                  <a:gd name="connsiteY7" fmla="*/ 407629 h 680783"/>
                  <a:gd name="connsiteX0" fmla="*/ 238218 w 973905"/>
                  <a:gd name="connsiteY0" fmla="*/ 502590 h 680783"/>
                  <a:gd name="connsiteX1" fmla="*/ 413338 w 973905"/>
                  <a:gd name="connsiteY1" fmla="*/ 329347 h 680783"/>
                  <a:gd name="connsiteX2" fmla="*/ 483867 w 973905"/>
                  <a:gd name="connsiteY2" fmla="*/ 618048 h 680783"/>
                  <a:gd name="connsiteX3" fmla="*/ 42128 w 973905"/>
                  <a:gd name="connsiteY3" fmla="*/ 507592 h 680783"/>
                  <a:gd name="connsiteX4" fmla="*/ 278450 w 973905"/>
                  <a:gd name="connsiteY4" fmla="*/ 3723 h 680783"/>
                  <a:gd name="connsiteX5" fmla="*/ 535994 w 973905"/>
                  <a:gd name="connsiteY5" fmla="*/ 211792 h 680783"/>
                  <a:gd name="connsiteX6" fmla="*/ 857444 w 973905"/>
                  <a:gd name="connsiteY6" fmla="*/ 144322 h 680783"/>
                  <a:gd name="connsiteX7" fmla="*/ 970603 w 973905"/>
                  <a:gd name="connsiteY7" fmla="*/ 407629 h 680783"/>
                  <a:gd name="connsiteX0" fmla="*/ 238218 w 973905"/>
                  <a:gd name="connsiteY0" fmla="*/ 502590 h 680783"/>
                  <a:gd name="connsiteX1" fmla="*/ 413338 w 973905"/>
                  <a:gd name="connsiteY1" fmla="*/ 329347 h 680783"/>
                  <a:gd name="connsiteX2" fmla="*/ 483867 w 973905"/>
                  <a:gd name="connsiteY2" fmla="*/ 618048 h 680783"/>
                  <a:gd name="connsiteX3" fmla="*/ 42128 w 973905"/>
                  <a:gd name="connsiteY3" fmla="*/ 507592 h 680783"/>
                  <a:gd name="connsiteX4" fmla="*/ 278450 w 973905"/>
                  <a:gd name="connsiteY4" fmla="*/ 3723 h 680783"/>
                  <a:gd name="connsiteX5" fmla="*/ 535994 w 973905"/>
                  <a:gd name="connsiteY5" fmla="*/ 211792 h 680783"/>
                  <a:gd name="connsiteX6" fmla="*/ 857444 w 973905"/>
                  <a:gd name="connsiteY6" fmla="*/ 144322 h 680783"/>
                  <a:gd name="connsiteX7" fmla="*/ 970603 w 973905"/>
                  <a:gd name="connsiteY7" fmla="*/ 407629 h 680783"/>
                  <a:gd name="connsiteX0" fmla="*/ 238218 w 975028"/>
                  <a:gd name="connsiteY0" fmla="*/ 502590 h 680783"/>
                  <a:gd name="connsiteX1" fmla="*/ 413338 w 975028"/>
                  <a:gd name="connsiteY1" fmla="*/ 329347 h 680783"/>
                  <a:gd name="connsiteX2" fmla="*/ 483867 w 975028"/>
                  <a:gd name="connsiteY2" fmla="*/ 618048 h 680783"/>
                  <a:gd name="connsiteX3" fmla="*/ 42128 w 975028"/>
                  <a:gd name="connsiteY3" fmla="*/ 507592 h 680783"/>
                  <a:gd name="connsiteX4" fmla="*/ 278450 w 975028"/>
                  <a:gd name="connsiteY4" fmla="*/ 3723 h 680783"/>
                  <a:gd name="connsiteX5" fmla="*/ 535994 w 975028"/>
                  <a:gd name="connsiteY5" fmla="*/ 211792 h 680783"/>
                  <a:gd name="connsiteX6" fmla="*/ 857444 w 975028"/>
                  <a:gd name="connsiteY6" fmla="*/ 144322 h 680783"/>
                  <a:gd name="connsiteX7" fmla="*/ 970603 w 975028"/>
                  <a:gd name="connsiteY7" fmla="*/ 407629 h 680783"/>
                  <a:gd name="connsiteX0" fmla="*/ 238218 w 975028"/>
                  <a:gd name="connsiteY0" fmla="*/ 502590 h 680783"/>
                  <a:gd name="connsiteX1" fmla="*/ 413338 w 975028"/>
                  <a:gd name="connsiteY1" fmla="*/ 329347 h 680783"/>
                  <a:gd name="connsiteX2" fmla="*/ 483867 w 975028"/>
                  <a:gd name="connsiteY2" fmla="*/ 618048 h 680783"/>
                  <a:gd name="connsiteX3" fmla="*/ 42128 w 975028"/>
                  <a:gd name="connsiteY3" fmla="*/ 507592 h 680783"/>
                  <a:gd name="connsiteX4" fmla="*/ 278450 w 975028"/>
                  <a:gd name="connsiteY4" fmla="*/ 3723 h 680783"/>
                  <a:gd name="connsiteX5" fmla="*/ 535994 w 975028"/>
                  <a:gd name="connsiteY5" fmla="*/ 211792 h 680783"/>
                  <a:gd name="connsiteX6" fmla="*/ 857444 w 975028"/>
                  <a:gd name="connsiteY6" fmla="*/ 144322 h 680783"/>
                  <a:gd name="connsiteX7" fmla="*/ 970603 w 975028"/>
                  <a:gd name="connsiteY7" fmla="*/ 407629 h 680783"/>
                  <a:gd name="connsiteX0" fmla="*/ 238218 w 975375"/>
                  <a:gd name="connsiteY0" fmla="*/ 502590 h 680783"/>
                  <a:gd name="connsiteX1" fmla="*/ 413338 w 975375"/>
                  <a:gd name="connsiteY1" fmla="*/ 329347 h 680783"/>
                  <a:gd name="connsiteX2" fmla="*/ 483867 w 975375"/>
                  <a:gd name="connsiteY2" fmla="*/ 618048 h 680783"/>
                  <a:gd name="connsiteX3" fmla="*/ 42128 w 975375"/>
                  <a:gd name="connsiteY3" fmla="*/ 507592 h 680783"/>
                  <a:gd name="connsiteX4" fmla="*/ 278450 w 975375"/>
                  <a:gd name="connsiteY4" fmla="*/ 3723 h 680783"/>
                  <a:gd name="connsiteX5" fmla="*/ 535994 w 975375"/>
                  <a:gd name="connsiteY5" fmla="*/ 211792 h 680783"/>
                  <a:gd name="connsiteX6" fmla="*/ 857444 w 975375"/>
                  <a:gd name="connsiteY6" fmla="*/ 144322 h 680783"/>
                  <a:gd name="connsiteX7" fmla="*/ 970603 w 975375"/>
                  <a:gd name="connsiteY7" fmla="*/ 407629 h 680783"/>
                  <a:gd name="connsiteX0" fmla="*/ 238218 w 975375"/>
                  <a:gd name="connsiteY0" fmla="*/ 502590 h 680783"/>
                  <a:gd name="connsiteX1" fmla="*/ 413338 w 975375"/>
                  <a:gd name="connsiteY1" fmla="*/ 329347 h 680783"/>
                  <a:gd name="connsiteX2" fmla="*/ 483867 w 975375"/>
                  <a:gd name="connsiteY2" fmla="*/ 618048 h 680783"/>
                  <a:gd name="connsiteX3" fmla="*/ 42128 w 975375"/>
                  <a:gd name="connsiteY3" fmla="*/ 507592 h 680783"/>
                  <a:gd name="connsiteX4" fmla="*/ 278450 w 975375"/>
                  <a:gd name="connsiteY4" fmla="*/ 3723 h 680783"/>
                  <a:gd name="connsiteX5" fmla="*/ 535994 w 975375"/>
                  <a:gd name="connsiteY5" fmla="*/ 211792 h 680783"/>
                  <a:gd name="connsiteX6" fmla="*/ 857444 w 975375"/>
                  <a:gd name="connsiteY6" fmla="*/ 144322 h 680783"/>
                  <a:gd name="connsiteX7" fmla="*/ 970603 w 975375"/>
                  <a:gd name="connsiteY7" fmla="*/ 407629 h 680783"/>
                  <a:gd name="connsiteX0" fmla="*/ 238218 w 973301"/>
                  <a:gd name="connsiteY0" fmla="*/ 502590 h 680783"/>
                  <a:gd name="connsiteX1" fmla="*/ 413338 w 973301"/>
                  <a:gd name="connsiteY1" fmla="*/ 329347 h 680783"/>
                  <a:gd name="connsiteX2" fmla="*/ 483867 w 973301"/>
                  <a:gd name="connsiteY2" fmla="*/ 618048 h 680783"/>
                  <a:gd name="connsiteX3" fmla="*/ 42128 w 973301"/>
                  <a:gd name="connsiteY3" fmla="*/ 507592 h 680783"/>
                  <a:gd name="connsiteX4" fmla="*/ 278450 w 973301"/>
                  <a:gd name="connsiteY4" fmla="*/ 3723 h 680783"/>
                  <a:gd name="connsiteX5" fmla="*/ 535994 w 973301"/>
                  <a:gd name="connsiteY5" fmla="*/ 211792 h 680783"/>
                  <a:gd name="connsiteX6" fmla="*/ 857444 w 973301"/>
                  <a:gd name="connsiteY6" fmla="*/ 144322 h 680783"/>
                  <a:gd name="connsiteX7" fmla="*/ 970603 w 973301"/>
                  <a:gd name="connsiteY7" fmla="*/ 407629 h 680783"/>
                  <a:gd name="connsiteX0" fmla="*/ 238218 w 973301"/>
                  <a:gd name="connsiteY0" fmla="*/ 502590 h 680783"/>
                  <a:gd name="connsiteX1" fmla="*/ 413338 w 973301"/>
                  <a:gd name="connsiteY1" fmla="*/ 329347 h 680783"/>
                  <a:gd name="connsiteX2" fmla="*/ 483867 w 973301"/>
                  <a:gd name="connsiteY2" fmla="*/ 618048 h 680783"/>
                  <a:gd name="connsiteX3" fmla="*/ 42128 w 973301"/>
                  <a:gd name="connsiteY3" fmla="*/ 507592 h 680783"/>
                  <a:gd name="connsiteX4" fmla="*/ 278450 w 973301"/>
                  <a:gd name="connsiteY4" fmla="*/ 3723 h 680783"/>
                  <a:gd name="connsiteX5" fmla="*/ 535994 w 973301"/>
                  <a:gd name="connsiteY5" fmla="*/ 211792 h 680783"/>
                  <a:gd name="connsiteX6" fmla="*/ 857444 w 973301"/>
                  <a:gd name="connsiteY6" fmla="*/ 144322 h 680783"/>
                  <a:gd name="connsiteX7" fmla="*/ 970603 w 973301"/>
                  <a:gd name="connsiteY7" fmla="*/ 407629 h 680783"/>
                  <a:gd name="connsiteX0" fmla="*/ 238218 w 973301"/>
                  <a:gd name="connsiteY0" fmla="*/ 502590 h 680783"/>
                  <a:gd name="connsiteX1" fmla="*/ 413338 w 973301"/>
                  <a:gd name="connsiteY1" fmla="*/ 329347 h 680783"/>
                  <a:gd name="connsiteX2" fmla="*/ 483867 w 973301"/>
                  <a:gd name="connsiteY2" fmla="*/ 618048 h 680783"/>
                  <a:gd name="connsiteX3" fmla="*/ 42128 w 973301"/>
                  <a:gd name="connsiteY3" fmla="*/ 507592 h 680783"/>
                  <a:gd name="connsiteX4" fmla="*/ 278450 w 973301"/>
                  <a:gd name="connsiteY4" fmla="*/ 3723 h 680783"/>
                  <a:gd name="connsiteX5" fmla="*/ 558028 w 973301"/>
                  <a:gd name="connsiteY5" fmla="*/ 211792 h 680783"/>
                  <a:gd name="connsiteX6" fmla="*/ 857444 w 973301"/>
                  <a:gd name="connsiteY6" fmla="*/ 144322 h 680783"/>
                  <a:gd name="connsiteX7" fmla="*/ 970603 w 973301"/>
                  <a:gd name="connsiteY7" fmla="*/ 407629 h 680783"/>
                  <a:gd name="connsiteX0" fmla="*/ 238218 w 973301"/>
                  <a:gd name="connsiteY0" fmla="*/ 503717 h 681910"/>
                  <a:gd name="connsiteX1" fmla="*/ 413338 w 973301"/>
                  <a:gd name="connsiteY1" fmla="*/ 330474 h 681910"/>
                  <a:gd name="connsiteX2" fmla="*/ 483867 w 973301"/>
                  <a:gd name="connsiteY2" fmla="*/ 619175 h 681910"/>
                  <a:gd name="connsiteX3" fmla="*/ 42128 w 973301"/>
                  <a:gd name="connsiteY3" fmla="*/ 508719 h 681910"/>
                  <a:gd name="connsiteX4" fmla="*/ 278450 w 973301"/>
                  <a:gd name="connsiteY4" fmla="*/ 4850 h 681910"/>
                  <a:gd name="connsiteX5" fmla="*/ 558028 w 973301"/>
                  <a:gd name="connsiteY5" fmla="*/ 212919 h 681910"/>
                  <a:gd name="connsiteX6" fmla="*/ 857444 w 973301"/>
                  <a:gd name="connsiteY6" fmla="*/ 145449 h 681910"/>
                  <a:gd name="connsiteX7" fmla="*/ 970603 w 973301"/>
                  <a:gd name="connsiteY7" fmla="*/ 408756 h 681910"/>
                  <a:gd name="connsiteX0" fmla="*/ 238218 w 973301"/>
                  <a:gd name="connsiteY0" fmla="*/ 503717 h 681910"/>
                  <a:gd name="connsiteX1" fmla="*/ 413338 w 973301"/>
                  <a:gd name="connsiteY1" fmla="*/ 330474 h 681910"/>
                  <a:gd name="connsiteX2" fmla="*/ 483867 w 973301"/>
                  <a:gd name="connsiteY2" fmla="*/ 619175 h 681910"/>
                  <a:gd name="connsiteX3" fmla="*/ 42128 w 973301"/>
                  <a:gd name="connsiteY3" fmla="*/ 508719 h 681910"/>
                  <a:gd name="connsiteX4" fmla="*/ 278450 w 973301"/>
                  <a:gd name="connsiteY4" fmla="*/ 4850 h 681910"/>
                  <a:gd name="connsiteX5" fmla="*/ 558028 w 973301"/>
                  <a:gd name="connsiteY5" fmla="*/ 212919 h 681910"/>
                  <a:gd name="connsiteX6" fmla="*/ 857444 w 973301"/>
                  <a:gd name="connsiteY6" fmla="*/ 145449 h 681910"/>
                  <a:gd name="connsiteX7" fmla="*/ 970603 w 973301"/>
                  <a:gd name="connsiteY7" fmla="*/ 408756 h 681910"/>
                  <a:gd name="connsiteX0" fmla="*/ 238218 w 973301"/>
                  <a:gd name="connsiteY0" fmla="*/ 506290 h 684483"/>
                  <a:gd name="connsiteX1" fmla="*/ 413338 w 973301"/>
                  <a:gd name="connsiteY1" fmla="*/ 333047 h 684483"/>
                  <a:gd name="connsiteX2" fmla="*/ 483867 w 973301"/>
                  <a:gd name="connsiteY2" fmla="*/ 621748 h 684483"/>
                  <a:gd name="connsiteX3" fmla="*/ 42128 w 973301"/>
                  <a:gd name="connsiteY3" fmla="*/ 511292 h 684483"/>
                  <a:gd name="connsiteX4" fmla="*/ 278450 w 973301"/>
                  <a:gd name="connsiteY4" fmla="*/ 7423 h 684483"/>
                  <a:gd name="connsiteX5" fmla="*/ 549765 w 973301"/>
                  <a:gd name="connsiteY5" fmla="*/ 190704 h 684483"/>
                  <a:gd name="connsiteX6" fmla="*/ 857444 w 973301"/>
                  <a:gd name="connsiteY6" fmla="*/ 148022 h 684483"/>
                  <a:gd name="connsiteX7" fmla="*/ 970603 w 973301"/>
                  <a:gd name="connsiteY7" fmla="*/ 411329 h 684483"/>
                  <a:gd name="connsiteX0" fmla="*/ 238218 w 973301"/>
                  <a:gd name="connsiteY0" fmla="*/ 503104 h 681297"/>
                  <a:gd name="connsiteX1" fmla="*/ 413338 w 973301"/>
                  <a:gd name="connsiteY1" fmla="*/ 329861 h 681297"/>
                  <a:gd name="connsiteX2" fmla="*/ 483867 w 973301"/>
                  <a:gd name="connsiteY2" fmla="*/ 618562 h 681297"/>
                  <a:gd name="connsiteX3" fmla="*/ 42128 w 973301"/>
                  <a:gd name="connsiteY3" fmla="*/ 508106 h 681297"/>
                  <a:gd name="connsiteX4" fmla="*/ 278450 w 973301"/>
                  <a:gd name="connsiteY4" fmla="*/ 4237 h 681297"/>
                  <a:gd name="connsiteX5" fmla="*/ 549765 w 973301"/>
                  <a:gd name="connsiteY5" fmla="*/ 187518 h 681297"/>
                  <a:gd name="connsiteX6" fmla="*/ 857444 w 973301"/>
                  <a:gd name="connsiteY6" fmla="*/ 144836 h 681297"/>
                  <a:gd name="connsiteX7" fmla="*/ 970603 w 973301"/>
                  <a:gd name="connsiteY7" fmla="*/ 408143 h 681297"/>
                  <a:gd name="connsiteX0" fmla="*/ 238218 w 973301"/>
                  <a:gd name="connsiteY0" fmla="*/ 503104 h 681297"/>
                  <a:gd name="connsiteX1" fmla="*/ 413338 w 973301"/>
                  <a:gd name="connsiteY1" fmla="*/ 329861 h 681297"/>
                  <a:gd name="connsiteX2" fmla="*/ 483867 w 973301"/>
                  <a:gd name="connsiteY2" fmla="*/ 618562 h 681297"/>
                  <a:gd name="connsiteX3" fmla="*/ 42128 w 973301"/>
                  <a:gd name="connsiteY3" fmla="*/ 508106 h 681297"/>
                  <a:gd name="connsiteX4" fmla="*/ 278450 w 973301"/>
                  <a:gd name="connsiteY4" fmla="*/ 4237 h 681297"/>
                  <a:gd name="connsiteX5" fmla="*/ 549765 w 973301"/>
                  <a:gd name="connsiteY5" fmla="*/ 187518 h 681297"/>
                  <a:gd name="connsiteX6" fmla="*/ 857444 w 973301"/>
                  <a:gd name="connsiteY6" fmla="*/ 144836 h 681297"/>
                  <a:gd name="connsiteX7" fmla="*/ 970603 w 973301"/>
                  <a:gd name="connsiteY7" fmla="*/ 408143 h 681297"/>
                  <a:gd name="connsiteX0" fmla="*/ 238218 w 973301"/>
                  <a:gd name="connsiteY0" fmla="*/ 503104 h 681297"/>
                  <a:gd name="connsiteX1" fmla="*/ 413338 w 973301"/>
                  <a:gd name="connsiteY1" fmla="*/ 329861 h 681297"/>
                  <a:gd name="connsiteX2" fmla="*/ 483867 w 973301"/>
                  <a:gd name="connsiteY2" fmla="*/ 618562 h 681297"/>
                  <a:gd name="connsiteX3" fmla="*/ 42128 w 973301"/>
                  <a:gd name="connsiteY3" fmla="*/ 508106 h 681297"/>
                  <a:gd name="connsiteX4" fmla="*/ 278450 w 973301"/>
                  <a:gd name="connsiteY4" fmla="*/ 4237 h 681297"/>
                  <a:gd name="connsiteX5" fmla="*/ 549765 w 973301"/>
                  <a:gd name="connsiteY5" fmla="*/ 187518 h 681297"/>
                  <a:gd name="connsiteX6" fmla="*/ 857444 w 973301"/>
                  <a:gd name="connsiteY6" fmla="*/ 144836 h 681297"/>
                  <a:gd name="connsiteX7" fmla="*/ 970603 w 973301"/>
                  <a:gd name="connsiteY7" fmla="*/ 408143 h 681297"/>
                  <a:gd name="connsiteX0" fmla="*/ 238218 w 973301"/>
                  <a:gd name="connsiteY0" fmla="*/ 501535 h 679728"/>
                  <a:gd name="connsiteX1" fmla="*/ 413338 w 973301"/>
                  <a:gd name="connsiteY1" fmla="*/ 328292 h 679728"/>
                  <a:gd name="connsiteX2" fmla="*/ 483867 w 973301"/>
                  <a:gd name="connsiteY2" fmla="*/ 616993 h 679728"/>
                  <a:gd name="connsiteX3" fmla="*/ 42128 w 973301"/>
                  <a:gd name="connsiteY3" fmla="*/ 506537 h 679728"/>
                  <a:gd name="connsiteX4" fmla="*/ 278450 w 973301"/>
                  <a:gd name="connsiteY4" fmla="*/ 2668 h 679728"/>
                  <a:gd name="connsiteX5" fmla="*/ 549765 w 973301"/>
                  <a:gd name="connsiteY5" fmla="*/ 185949 h 679728"/>
                  <a:gd name="connsiteX6" fmla="*/ 857444 w 973301"/>
                  <a:gd name="connsiteY6" fmla="*/ 143267 h 679728"/>
                  <a:gd name="connsiteX7" fmla="*/ 970603 w 973301"/>
                  <a:gd name="connsiteY7" fmla="*/ 406574 h 679728"/>
                  <a:gd name="connsiteX0" fmla="*/ 239713 w 974796"/>
                  <a:gd name="connsiteY0" fmla="*/ 509581 h 687774"/>
                  <a:gd name="connsiteX1" fmla="*/ 414833 w 974796"/>
                  <a:gd name="connsiteY1" fmla="*/ 336338 h 687774"/>
                  <a:gd name="connsiteX2" fmla="*/ 485362 w 974796"/>
                  <a:gd name="connsiteY2" fmla="*/ 625039 h 687774"/>
                  <a:gd name="connsiteX3" fmla="*/ 43623 w 974796"/>
                  <a:gd name="connsiteY3" fmla="*/ 514583 h 687774"/>
                  <a:gd name="connsiteX4" fmla="*/ 268928 w 974796"/>
                  <a:gd name="connsiteY4" fmla="*/ 2452 h 687774"/>
                  <a:gd name="connsiteX5" fmla="*/ 551260 w 974796"/>
                  <a:gd name="connsiteY5" fmla="*/ 193995 h 687774"/>
                  <a:gd name="connsiteX6" fmla="*/ 858939 w 974796"/>
                  <a:gd name="connsiteY6" fmla="*/ 151313 h 687774"/>
                  <a:gd name="connsiteX7" fmla="*/ 972098 w 974796"/>
                  <a:gd name="connsiteY7" fmla="*/ 414620 h 687774"/>
                  <a:gd name="connsiteX0" fmla="*/ 239713 w 974796"/>
                  <a:gd name="connsiteY0" fmla="*/ 508440 h 686633"/>
                  <a:gd name="connsiteX1" fmla="*/ 414833 w 974796"/>
                  <a:gd name="connsiteY1" fmla="*/ 335197 h 686633"/>
                  <a:gd name="connsiteX2" fmla="*/ 485362 w 974796"/>
                  <a:gd name="connsiteY2" fmla="*/ 623898 h 686633"/>
                  <a:gd name="connsiteX3" fmla="*/ 43623 w 974796"/>
                  <a:gd name="connsiteY3" fmla="*/ 513442 h 686633"/>
                  <a:gd name="connsiteX4" fmla="*/ 268928 w 974796"/>
                  <a:gd name="connsiteY4" fmla="*/ 1311 h 686633"/>
                  <a:gd name="connsiteX5" fmla="*/ 551260 w 974796"/>
                  <a:gd name="connsiteY5" fmla="*/ 192854 h 686633"/>
                  <a:gd name="connsiteX6" fmla="*/ 858939 w 974796"/>
                  <a:gd name="connsiteY6" fmla="*/ 150172 h 686633"/>
                  <a:gd name="connsiteX7" fmla="*/ 972098 w 974796"/>
                  <a:gd name="connsiteY7" fmla="*/ 413479 h 6866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74796" h="686633">
                    <a:moveTo>
                      <a:pt x="239713" y="508440"/>
                    </a:moveTo>
                    <a:cubicBezTo>
                      <a:pt x="220051" y="400199"/>
                      <a:pt x="313311" y="308483"/>
                      <a:pt x="414833" y="335197"/>
                    </a:cubicBezTo>
                    <a:cubicBezTo>
                      <a:pt x="568709" y="355231"/>
                      <a:pt x="571103" y="526747"/>
                      <a:pt x="485362" y="623898"/>
                    </a:cubicBezTo>
                    <a:cubicBezTo>
                      <a:pt x="359231" y="741315"/>
                      <a:pt x="103653" y="687971"/>
                      <a:pt x="43623" y="513442"/>
                    </a:cubicBezTo>
                    <a:cubicBezTo>
                      <a:pt x="-86006" y="165544"/>
                      <a:pt x="98347" y="15949"/>
                      <a:pt x="268928" y="1311"/>
                    </a:cubicBezTo>
                    <a:cubicBezTo>
                      <a:pt x="423631" y="-11041"/>
                      <a:pt x="534267" y="64743"/>
                      <a:pt x="551260" y="192854"/>
                    </a:cubicBezTo>
                    <a:cubicBezTo>
                      <a:pt x="632704" y="84983"/>
                      <a:pt x="783005" y="98296"/>
                      <a:pt x="858939" y="150172"/>
                    </a:cubicBezTo>
                    <a:cubicBezTo>
                      <a:pt x="963678" y="201219"/>
                      <a:pt x="983037" y="310103"/>
                      <a:pt x="972098" y="413479"/>
                    </a:cubicBezTo>
                  </a:path>
                </a:pathLst>
              </a:cu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701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40" name="자유형: 도형 98">
                <a:extLst>
                  <a:ext uri="{FF2B5EF4-FFF2-40B4-BE49-F238E27FC236}">
                    <a16:creationId xmlns:a16="http://schemas.microsoft.com/office/drawing/2014/main" id="{9448D5E1-67C0-460A-861D-FA922CF9D72A}"/>
                  </a:ext>
                </a:extLst>
              </p:cNvPr>
              <p:cNvSpPr/>
              <p:nvPr/>
            </p:nvSpPr>
            <p:spPr>
              <a:xfrm>
                <a:off x="6646452" y="3560646"/>
                <a:ext cx="483425" cy="785841"/>
              </a:xfrm>
              <a:custGeom>
                <a:avLst/>
                <a:gdLst>
                  <a:gd name="connsiteX0" fmla="*/ 0 w 647934"/>
                  <a:gd name="connsiteY0" fmla="*/ 277685 h 1051840"/>
                  <a:gd name="connsiteX1" fmla="*/ 330979 w 647934"/>
                  <a:gd name="connsiteY1" fmla="*/ 0 h 1051840"/>
                  <a:gd name="connsiteX2" fmla="*/ 560982 w 647934"/>
                  <a:gd name="connsiteY2" fmla="*/ 171099 h 1051840"/>
                  <a:gd name="connsiteX3" fmla="*/ 468420 w 647934"/>
                  <a:gd name="connsiteY3" fmla="*/ 493663 h 1051840"/>
                  <a:gd name="connsiteX4" fmla="*/ 647934 w 647934"/>
                  <a:gd name="connsiteY4" fmla="*/ 793789 h 1051840"/>
                  <a:gd name="connsiteX5" fmla="*/ 468420 w 647934"/>
                  <a:gd name="connsiteY5" fmla="*/ 1051840 h 1051840"/>
                  <a:gd name="connsiteX0" fmla="*/ 0 w 647934"/>
                  <a:gd name="connsiteY0" fmla="*/ 277685 h 1051840"/>
                  <a:gd name="connsiteX1" fmla="*/ 330979 w 647934"/>
                  <a:gd name="connsiteY1" fmla="*/ 0 h 1051840"/>
                  <a:gd name="connsiteX2" fmla="*/ 560982 w 647934"/>
                  <a:gd name="connsiteY2" fmla="*/ 171099 h 1051840"/>
                  <a:gd name="connsiteX3" fmla="*/ 468420 w 647934"/>
                  <a:gd name="connsiteY3" fmla="*/ 493663 h 1051840"/>
                  <a:gd name="connsiteX4" fmla="*/ 647934 w 647934"/>
                  <a:gd name="connsiteY4" fmla="*/ 793789 h 1051840"/>
                  <a:gd name="connsiteX5" fmla="*/ 468420 w 647934"/>
                  <a:gd name="connsiteY5" fmla="*/ 1051840 h 1051840"/>
                  <a:gd name="connsiteX0" fmla="*/ 0 w 647937"/>
                  <a:gd name="connsiteY0" fmla="*/ 277685 h 1051840"/>
                  <a:gd name="connsiteX1" fmla="*/ 330979 w 647937"/>
                  <a:gd name="connsiteY1" fmla="*/ 0 h 1051840"/>
                  <a:gd name="connsiteX2" fmla="*/ 560982 w 647937"/>
                  <a:gd name="connsiteY2" fmla="*/ 171099 h 1051840"/>
                  <a:gd name="connsiteX3" fmla="*/ 468420 w 647937"/>
                  <a:gd name="connsiteY3" fmla="*/ 493663 h 1051840"/>
                  <a:gd name="connsiteX4" fmla="*/ 647934 w 647937"/>
                  <a:gd name="connsiteY4" fmla="*/ 793789 h 1051840"/>
                  <a:gd name="connsiteX5" fmla="*/ 468420 w 647937"/>
                  <a:gd name="connsiteY5" fmla="*/ 1051840 h 1051840"/>
                  <a:gd name="connsiteX0" fmla="*/ 0 w 647937"/>
                  <a:gd name="connsiteY0" fmla="*/ 277685 h 1051840"/>
                  <a:gd name="connsiteX1" fmla="*/ 330979 w 647937"/>
                  <a:gd name="connsiteY1" fmla="*/ 0 h 1051840"/>
                  <a:gd name="connsiteX2" fmla="*/ 560982 w 647937"/>
                  <a:gd name="connsiteY2" fmla="*/ 171099 h 1051840"/>
                  <a:gd name="connsiteX3" fmla="*/ 468420 w 647937"/>
                  <a:gd name="connsiteY3" fmla="*/ 493663 h 1051840"/>
                  <a:gd name="connsiteX4" fmla="*/ 647934 w 647937"/>
                  <a:gd name="connsiteY4" fmla="*/ 793789 h 1051840"/>
                  <a:gd name="connsiteX5" fmla="*/ 468420 w 647937"/>
                  <a:gd name="connsiteY5" fmla="*/ 1051840 h 1051840"/>
                  <a:gd name="connsiteX0" fmla="*/ 0 w 647937"/>
                  <a:gd name="connsiteY0" fmla="*/ 277685 h 1035314"/>
                  <a:gd name="connsiteX1" fmla="*/ 330979 w 647937"/>
                  <a:gd name="connsiteY1" fmla="*/ 0 h 1035314"/>
                  <a:gd name="connsiteX2" fmla="*/ 560982 w 647937"/>
                  <a:gd name="connsiteY2" fmla="*/ 171099 h 1035314"/>
                  <a:gd name="connsiteX3" fmla="*/ 468420 w 647937"/>
                  <a:gd name="connsiteY3" fmla="*/ 493663 h 1035314"/>
                  <a:gd name="connsiteX4" fmla="*/ 647934 w 647937"/>
                  <a:gd name="connsiteY4" fmla="*/ 793789 h 1035314"/>
                  <a:gd name="connsiteX5" fmla="*/ 465665 w 647937"/>
                  <a:gd name="connsiteY5" fmla="*/ 1035314 h 1035314"/>
                  <a:gd name="connsiteX0" fmla="*/ 0 w 642428"/>
                  <a:gd name="connsiteY0" fmla="*/ 277685 h 1035314"/>
                  <a:gd name="connsiteX1" fmla="*/ 330979 w 642428"/>
                  <a:gd name="connsiteY1" fmla="*/ 0 h 1035314"/>
                  <a:gd name="connsiteX2" fmla="*/ 560982 w 642428"/>
                  <a:gd name="connsiteY2" fmla="*/ 171099 h 1035314"/>
                  <a:gd name="connsiteX3" fmla="*/ 468420 w 642428"/>
                  <a:gd name="connsiteY3" fmla="*/ 493663 h 1035314"/>
                  <a:gd name="connsiteX4" fmla="*/ 642425 w 642428"/>
                  <a:gd name="connsiteY4" fmla="*/ 769001 h 1035314"/>
                  <a:gd name="connsiteX5" fmla="*/ 465665 w 642428"/>
                  <a:gd name="connsiteY5" fmla="*/ 1035314 h 1035314"/>
                  <a:gd name="connsiteX0" fmla="*/ 0 w 642428"/>
                  <a:gd name="connsiteY0" fmla="*/ 277685 h 1035314"/>
                  <a:gd name="connsiteX1" fmla="*/ 330979 w 642428"/>
                  <a:gd name="connsiteY1" fmla="*/ 0 h 1035314"/>
                  <a:gd name="connsiteX2" fmla="*/ 560982 w 642428"/>
                  <a:gd name="connsiteY2" fmla="*/ 171099 h 1035314"/>
                  <a:gd name="connsiteX3" fmla="*/ 468420 w 642428"/>
                  <a:gd name="connsiteY3" fmla="*/ 493663 h 1035314"/>
                  <a:gd name="connsiteX4" fmla="*/ 642425 w 642428"/>
                  <a:gd name="connsiteY4" fmla="*/ 769001 h 1035314"/>
                  <a:gd name="connsiteX5" fmla="*/ 465665 w 642428"/>
                  <a:gd name="connsiteY5" fmla="*/ 1035314 h 1035314"/>
                  <a:gd name="connsiteX0" fmla="*/ 0 w 642501"/>
                  <a:gd name="connsiteY0" fmla="*/ 277685 h 1035314"/>
                  <a:gd name="connsiteX1" fmla="*/ 330979 w 642501"/>
                  <a:gd name="connsiteY1" fmla="*/ 0 h 1035314"/>
                  <a:gd name="connsiteX2" fmla="*/ 560982 w 642501"/>
                  <a:gd name="connsiteY2" fmla="*/ 171099 h 1035314"/>
                  <a:gd name="connsiteX3" fmla="*/ 468420 w 642501"/>
                  <a:gd name="connsiteY3" fmla="*/ 493663 h 1035314"/>
                  <a:gd name="connsiteX4" fmla="*/ 642425 w 642501"/>
                  <a:gd name="connsiteY4" fmla="*/ 769001 h 1035314"/>
                  <a:gd name="connsiteX5" fmla="*/ 465665 w 642501"/>
                  <a:gd name="connsiteY5" fmla="*/ 1035314 h 1035314"/>
                  <a:gd name="connsiteX0" fmla="*/ 0 w 642501"/>
                  <a:gd name="connsiteY0" fmla="*/ 277685 h 1035314"/>
                  <a:gd name="connsiteX1" fmla="*/ 330979 w 642501"/>
                  <a:gd name="connsiteY1" fmla="*/ 0 h 1035314"/>
                  <a:gd name="connsiteX2" fmla="*/ 560982 w 642501"/>
                  <a:gd name="connsiteY2" fmla="*/ 171099 h 1035314"/>
                  <a:gd name="connsiteX3" fmla="*/ 468420 w 642501"/>
                  <a:gd name="connsiteY3" fmla="*/ 493663 h 1035314"/>
                  <a:gd name="connsiteX4" fmla="*/ 642425 w 642501"/>
                  <a:gd name="connsiteY4" fmla="*/ 769001 h 1035314"/>
                  <a:gd name="connsiteX5" fmla="*/ 465665 w 642501"/>
                  <a:gd name="connsiteY5" fmla="*/ 1035314 h 1035314"/>
                  <a:gd name="connsiteX0" fmla="*/ 0 w 642501"/>
                  <a:gd name="connsiteY0" fmla="*/ 277685 h 1035314"/>
                  <a:gd name="connsiteX1" fmla="*/ 330979 w 642501"/>
                  <a:gd name="connsiteY1" fmla="*/ 0 h 1035314"/>
                  <a:gd name="connsiteX2" fmla="*/ 560982 w 642501"/>
                  <a:gd name="connsiteY2" fmla="*/ 171099 h 1035314"/>
                  <a:gd name="connsiteX3" fmla="*/ 468420 w 642501"/>
                  <a:gd name="connsiteY3" fmla="*/ 493663 h 1035314"/>
                  <a:gd name="connsiteX4" fmla="*/ 642425 w 642501"/>
                  <a:gd name="connsiteY4" fmla="*/ 769001 h 1035314"/>
                  <a:gd name="connsiteX5" fmla="*/ 465665 w 642501"/>
                  <a:gd name="connsiteY5" fmla="*/ 1035314 h 1035314"/>
                  <a:gd name="connsiteX0" fmla="*/ 0 w 642489"/>
                  <a:gd name="connsiteY0" fmla="*/ 277685 h 1035314"/>
                  <a:gd name="connsiteX1" fmla="*/ 330979 w 642489"/>
                  <a:gd name="connsiteY1" fmla="*/ 0 h 1035314"/>
                  <a:gd name="connsiteX2" fmla="*/ 560982 w 642489"/>
                  <a:gd name="connsiteY2" fmla="*/ 171099 h 1035314"/>
                  <a:gd name="connsiteX3" fmla="*/ 446386 w 642489"/>
                  <a:gd name="connsiteY3" fmla="*/ 490909 h 1035314"/>
                  <a:gd name="connsiteX4" fmla="*/ 642425 w 642489"/>
                  <a:gd name="connsiteY4" fmla="*/ 769001 h 1035314"/>
                  <a:gd name="connsiteX5" fmla="*/ 465665 w 642489"/>
                  <a:gd name="connsiteY5" fmla="*/ 1035314 h 1035314"/>
                  <a:gd name="connsiteX0" fmla="*/ 0 w 642733"/>
                  <a:gd name="connsiteY0" fmla="*/ 277685 h 1035314"/>
                  <a:gd name="connsiteX1" fmla="*/ 330979 w 642733"/>
                  <a:gd name="connsiteY1" fmla="*/ 0 h 1035314"/>
                  <a:gd name="connsiteX2" fmla="*/ 560982 w 642733"/>
                  <a:gd name="connsiteY2" fmla="*/ 171099 h 1035314"/>
                  <a:gd name="connsiteX3" fmla="*/ 446386 w 642733"/>
                  <a:gd name="connsiteY3" fmla="*/ 490909 h 1035314"/>
                  <a:gd name="connsiteX4" fmla="*/ 642425 w 642733"/>
                  <a:gd name="connsiteY4" fmla="*/ 769001 h 1035314"/>
                  <a:gd name="connsiteX5" fmla="*/ 465665 w 642733"/>
                  <a:gd name="connsiteY5" fmla="*/ 1035314 h 1035314"/>
                  <a:gd name="connsiteX0" fmla="*/ 0 w 642733"/>
                  <a:gd name="connsiteY0" fmla="*/ 277685 h 1035314"/>
                  <a:gd name="connsiteX1" fmla="*/ 330979 w 642733"/>
                  <a:gd name="connsiteY1" fmla="*/ 0 h 1035314"/>
                  <a:gd name="connsiteX2" fmla="*/ 560982 w 642733"/>
                  <a:gd name="connsiteY2" fmla="*/ 171099 h 1035314"/>
                  <a:gd name="connsiteX3" fmla="*/ 446386 w 642733"/>
                  <a:gd name="connsiteY3" fmla="*/ 490909 h 1035314"/>
                  <a:gd name="connsiteX4" fmla="*/ 642425 w 642733"/>
                  <a:gd name="connsiteY4" fmla="*/ 769001 h 1035314"/>
                  <a:gd name="connsiteX5" fmla="*/ 465665 w 642733"/>
                  <a:gd name="connsiteY5" fmla="*/ 1035314 h 1035314"/>
                  <a:gd name="connsiteX0" fmla="*/ 0 w 642564"/>
                  <a:gd name="connsiteY0" fmla="*/ 277685 h 1035314"/>
                  <a:gd name="connsiteX1" fmla="*/ 330979 w 642564"/>
                  <a:gd name="connsiteY1" fmla="*/ 0 h 1035314"/>
                  <a:gd name="connsiteX2" fmla="*/ 560982 w 642564"/>
                  <a:gd name="connsiteY2" fmla="*/ 171099 h 1035314"/>
                  <a:gd name="connsiteX3" fmla="*/ 446386 w 642564"/>
                  <a:gd name="connsiteY3" fmla="*/ 490909 h 1035314"/>
                  <a:gd name="connsiteX4" fmla="*/ 642425 w 642564"/>
                  <a:gd name="connsiteY4" fmla="*/ 769001 h 1035314"/>
                  <a:gd name="connsiteX5" fmla="*/ 465665 w 642564"/>
                  <a:gd name="connsiteY5" fmla="*/ 1035314 h 1035314"/>
                  <a:gd name="connsiteX0" fmla="*/ 0 w 639815"/>
                  <a:gd name="connsiteY0" fmla="*/ 277685 h 1035314"/>
                  <a:gd name="connsiteX1" fmla="*/ 330979 w 639815"/>
                  <a:gd name="connsiteY1" fmla="*/ 0 h 1035314"/>
                  <a:gd name="connsiteX2" fmla="*/ 560982 w 639815"/>
                  <a:gd name="connsiteY2" fmla="*/ 171099 h 1035314"/>
                  <a:gd name="connsiteX3" fmla="*/ 446386 w 639815"/>
                  <a:gd name="connsiteY3" fmla="*/ 490909 h 1035314"/>
                  <a:gd name="connsiteX4" fmla="*/ 639670 w 639815"/>
                  <a:gd name="connsiteY4" fmla="*/ 760738 h 1035314"/>
                  <a:gd name="connsiteX5" fmla="*/ 465665 w 639815"/>
                  <a:gd name="connsiteY5" fmla="*/ 1035314 h 1035314"/>
                  <a:gd name="connsiteX0" fmla="*/ 0 w 639815"/>
                  <a:gd name="connsiteY0" fmla="*/ 277685 h 1035314"/>
                  <a:gd name="connsiteX1" fmla="*/ 330979 w 639815"/>
                  <a:gd name="connsiteY1" fmla="*/ 0 h 1035314"/>
                  <a:gd name="connsiteX2" fmla="*/ 560982 w 639815"/>
                  <a:gd name="connsiteY2" fmla="*/ 171099 h 1035314"/>
                  <a:gd name="connsiteX3" fmla="*/ 446386 w 639815"/>
                  <a:gd name="connsiteY3" fmla="*/ 490909 h 1035314"/>
                  <a:gd name="connsiteX4" fmla="*/ 639670 w 639815"/>
                  <a:gd name="connsiteY4" fmla="*/ 760738 h 1035314"/>
                  <a:gd name="connsiteX5" fmla="*/ 465665 w 639815"/>
                  <a:gd name="connsiteY5" fmla="*/ 1035314 h 1035314"/>
                  <a:gd name="connsiteX0" fmla="*/ 0 w 639815"/>
                  <a:gd name="connsiteY0" fmla="*/ 277685 h 1035314"/>
                  <a:gd name="connsiteX1" fmla="*/ 330979 w 639815"/>
                  <a:gd name="connsiteY1" fmla="*/ 0 h 1035314"/>
                  <a:gd name="connsiteX2" fmla="*/ 560982 w 639815"/>
                  <a:gd name="connsiteY2" fmla="*/ 171099 h 1035314"/>
                  <a:gd name="connsiteX3" fmla="*/ 446386 w 639815"/>
                  <a:gd name="connsiteY3" fmla="*/ 490909 h 1035314"/>
                  <a:gd name="connsiteX4" fmla="*/ 639670 w 639815"/>
                  <a:gd name="connsiteY4" fmla="*/ 760738 h 1035314"/>
                  <a:gd name="connsiteX5" fmla="*/ 465665 w 639815"/>
                  <a:gd name="connsiteY5" fmla="*/ 1035314 h 1035314"/>
                  <a:gd name="connsiteX0" fmla="*/ 0 w 639815"/>
                  <a:gd name="connsiteY0" fmla="*/ 277685 h 1035314"/>
                  <a:gd name="connsiteX1" fmla="*/ 330979 w 639815"/>
                  <a:gd name="connsiteY1" fmla="*/ 0 h 1035314"/>
                  <a:gd name="connsiteX2" fmla="*/ 560982 w 639815"/>
                  <a:gd name="connsiteY2" fmla="*/ 171099 h 1035314"/>
                  <a:gd name="connsiteX3" fmla="*/ 446386 w 639815"/>
                  <a:gd name="connsiteY3" fmla="*/ 490909 h 1035314"/>
                  <a:gd name="connsiteX4" fmla="*/ 639670 w 639815"/>
                  <a:gd name="connsiteY4" fmla="*/ 760738 h 1035314"/>
                  <a:gd name="connsiteX5" fmla="*/ 465665 w 639815"/>
                  <a:gd name="connsiteY5" fmla="*/ 1035314 h 1035314"/>
                  <a:gd name="connsiteX0" fmla="*/ 0 w 639815"/>
                  <a:gd name="connsiteY0" fmla="*/ 277685 h 1035314"/>
                  <a:gd name="connsiteX1" fmla="*/ 330979 w 639815"/>
                  <a:gd name="connsiteY1" fmla="*/ 0 h 1035314"/>
                  <a:gd name="connsiteX2" fmla="*/ 560982 w 639815"/>
                  <a:gd name="connsiteY2" fmla="*/ 171099 h 1035314"/>
                  <a:gd name="connsiteX3" fmla="*/ 446386 w 639815"/>
                  <a:gd name="connsiteY3" fmla="*/ 490909 h 1035314"/>
                  <a:gd name="connsiteX4" fmla="*/ 639670 w 639815"/>
                  <a:gd name="connsiteY4" fmla="*/ 760738 h 1035314"/>
                  <a:gd name="connsiteX5" fmla="*/ 465665 w 639815"/>
                  <a:gd name="connsiteY5" fmla="*/ 1035314 h 1035314"/>
                  <a:gd name="connsiteX0" fmla="*/ 0 w 639815"/>
                  <a:gd name="connsiteY0" fmla="*/ 277685 h 1035314"/>
                  <a:gd name="connsiteX1" fmla="*/ 330979 w 639815"/>
                  <a:gd name="connsiteY1" fmla="*/ 0 h 1035314"/>
                  <a:gd name="connsiteX2" fmla="*/ 560982 w 639815"/>
                  <a:gd name="connsiteY2" fmla="*/ 171099 h 1035314"/>
                  <a:gd name="connsiteX3" fmla="*/ 446386 w 639815"/>
                  <a:gd name="connsiteY3" fmla="*/ 490909 h 1035314"/>
                  <a:gd name="connsiteX4" fmla="*/ 639670 w 639815"/>
                  <a:gd name="connsiteY4" fmla="*/ 760738 h 1035314"/>
                  <a:gd name="connsiteX5" fmla="*/ 465665 w 639815"/>
                  <a:gd name="connsiteY5" fmla="*/ 1035314 h 1035314"/>
                  <a:gd name="connsiteX0" fmla="*/ 0 w 639815"/>
                  <a:gd name="connsiteY0" fmla="*/ 277685 h 1035314"/>
                  <a:gd name="connsiteX1" fmla="*/ 330979 w 639815"/>
                  <a:gd name="connsiteY1" fmla="*/ 0 h 1035314"/>
                  <a:gd name="connsiteX2" fmla="*/ 560982 w 639815"/>
                  <a:gd name="connsiteY2" fmla="*/ 171099 h 1035314"/>
                  <a:gd name="connsiteX3" fmla="*/ 446386 w 639815"/>
                  <a:gd name="connsiteY3" fmla="*/ 490909 h 1035314"/>
                  <a:gd name="connsiteX4" fmla="*/ 639670 w 639815"/>
                  <a:gd name="connsiteY4" fmla="*/ 760738 h 1035314"/>
                  <a:gd name="connsiteX5" fmla="*/ 465665 w 639815"/>
                  <a:gd name="connsiteY5" fmla="*/ 1035314 h 1035314"/>
                  <a:gd name="connsiteX0" fmla="*/ 0 w 639815"/>
                  <a:gd name="connsiteY0" fmla="*/ 280359 h 1037988"/>
                  <a:gd name="connsiteX1" fmla="*/ 330979 w 639815"/>
                  <a:gd name="connsiteY1" fmla="*/ 2674 h 1037988"/>
                  <a:gd name="connsiteX2" fmla="*/ 560982 w 639815"/>
                  <a:gd name="connsiteY2" fmla="*/ 173773 h 1037988"/>
                  <a:gd name="connsiteX3" fmla="*/ 446386 w 639815"/>
                  <a:gd name="connsiteY3" fmla="*/ 493583 h 1037988"/>
                  <a:gd name="connsiteX4" fmla="*/ 639670 w 639815"/>
                  <a:gd name="connsiteY4" fmla="*/ 763412 h 1037988"/>
                  <a:gd name="connsiteX5" fmla="*/ 465665 w 639815"/>
                  <a:gd name="connsiteY5" fmla="*/ 1037988 h 1037988"/>
                  <a:gd name="connsiteX0" fmla="*/ 0 w 639815"/>
                  <a:gd name="connsiteY0" fmla="*/ 284735 h 1042364"/>
                  <a:gd name="connsiteX1" fmla="*/ 330979 w 639815"/>
                  <a:gd name="connsiteY1" fmla="*/ 7050 h 1042364"/>
                  <a:gd name="connsiteX2" fmla="*/ 560982 w 639815"/>
                  <a:gd name="connsiteY2" fmla="*/ 178149 h 1042364"/>
                  <a:gd name="connsiteX3" fmla="*/ 446386 w 639815"/>
                  <a:gd name="connsiteY3" fmla="*/ 497959 h 1042364"/>
                  <a:gd name="connsiteX4" fmla="*/ 639670 w 639815"/>
                  <a:gd name="connsiteY4" fmla="*/ 767788 h 1042364"/>
                  <a:gd name="connsiteX5" fmla="*/ 465665 w 639815"/>
                  <a:gd name="connsiteY5" fmla="*/ 1042364 h 1042364"/>
                  <a:gd name="connsiteX0" fmla="*/ 0 w 639815"/>
                  <a:gd name="connsiteY0" fmla="*/ 284735 h 1042364"/>
                  <a:gd name="connsiteX1" fmla="*/ 330979 w 639815"/>
                  <a:gd name="connsiteY1" fmla="*/ 7050 h 1042364"/>
                  <a:gd name="connsiteX2" fmla="*/ 560982 w 639815"/>
                  <a:gd name="connsiteY2" fmla="*/ 178149 h 1042364"/>
                  <a:gd name="connsiteX3" fmla="*/ 446386 w 639815"/>
                  <a:gd name="connsiteY3" fmla="*/ 497959 h 1042364"/>
                  <a:gd name="connsiteX4" fmla="*/ 639670 w 639815"/>
                  <a:gd name="connsiteY4" fmla="*/ 767788 h 1042364"/>
                  <a:gd name="connsiteX5" fmla="*/ 465665 w 639815"/>
                  <a:gd name="connsiteY5" fmla="*/ 1042364 h 1042364"/>
                  <a:gd name="connsiteX0" fmla="*/ 0 w 639815"/>
                  <a:gd name="connsiteY0" fmla="*/ 278763 h 1036392"/>
                  <a:gd name="connsiteX1" fmla="*/ 330979 w 639815"/>
                  <a:gd name="connsiteY1" fmla="*/ 1078 h 1036392"/>
                  <a:gd name="connsiteX2" fmla="*/ 560982 w 639815"/>
                  <a:gd name="connsiteY2" fmla="*/ 172177 h 1036392"/>
                  <a:gd name="connsiteX3" fmla="*/ 446386 w 639815"/>
                  <a:gd name="connsiteY3" fmla="*/ 491987 h 1036392"/>
                  <a:gd name="connsiteX4" fmla="*/ 639670 w 639815"/>
                  <a:gd name="connsiteY4" fmla="*/ 761816 h 1036392"/>
                  <a:gd name="connsiteX5" fmla="*/ 465665 w 639815"/>
                  <a:gd name="connsiteY5" fmla="*/ 1036392 h 1036392"/>
                  <a:gd name="connsiteX0" fmla="*/ 0 w 639815"/>
                  <a:gd name="connsiteY0" fmla="*/ 280192 h 1037821"/>
                  <a:gd name="connsiteX1" fmla="*/ 330979 w 639815"/>
                  <a:gd name="connsiteY1" fmla="*/ 2507 h 1037821"/>
                  <a:gd name="connsiteX2" fmla="*/ 560982 w 639815"/>
                  <a:gd name="connsiteY2" fmla="*/ 173606 h 1037821"/>
                  <a:gd name="connsiteX3" fmla="*/ 446386 w 639815"/>
                  <a:gd name="connsiteY3" fmla="*/ 493416 h 1037821"/>
                  <a:gd name="connsiteX4" fmla="*/ 639670 w 639815"/>
                  <a:gd name="connsiteY4" fmla="*/ 763245 h 1037821"/>
                  <a:gd name="connsiteX5" fmla="*/ 465665 w 639815"/>
                  <a:gd name="connsiteY5" fmla="*/ 1037821 h 1037821"/>
                  <a:gd name="connsiteX0" fmla="*/ 32 w 639847"/>
                  <a:gd name="connsiteY0" fmla="*/ 279537 h 1037166"/>
                  <a:gd name="connsiteX1" fmla="*/ 331011 w 639847"/>
                  <a:gd name="connsiteY1" fmla="*/ 1852 h 1037166"/>
                  <a:gd name="connsiteX2" fmla="*/ 561014 w 639847"/>
                  <a:gd name="connsiteY2" fmla="*/ 172951 h 1037166"/>
                  <a:gd name="connsiteX3" fmla="*/ 446418 w 639847"/>
                  <a:gd name="connsiteY3" fmla="*/ 492761 h 1037166"/>
                  <a:gd name="connsiteX4" fmla="*/ 639702 w 639847"/>
                  <a:gd name="connsiteY4" fmla="*/ 762590 h 1037166"/>
                  <a:gd name="connsiteX5" fmla="*/ 465697 w 639847"/>
                  <a:gd name="connsiteY5" fmla="*/ 1037166 h 1037166"/>
                  <a:gd name="connsiteX0" fmla="*/ 32 w 639847"/>
                  <a:gd name="connsiteY0" fmla="*/ 279537 h 1037166"/>
                  <a:gd name="connsiteX1" fmla="*/ 331011 w 639847"/>
                  <a:gd name="connsiteY1" fmla="*/ 1852 h 1037166"/>
                  <a:gd name="connsiteX2" fmla="*/ 561014 w 639847"/>
                  <a:gd name="connsiteY2" fmla="*/ 172951 h 1037166"/>
                  <a:gd name="connsiteX3" fmla="*/ 446418 w 639847"/>
                  <a:gd name="connsiteY3" fmla="*/ 492761 h 1037166"/>
                  <a:gd name="connsiteX4" fmla="*/ 639702 w 639847"/>
                  <a:gd name="connsiteY4" fmla="*/ 762590 h 1037166"/>
                  <a:gd name="connsiteX5" fmla="*/ 465697 w 639847"/>
                  <a:gd name="connsiteY5" fmla="*/ 1037166 h 1037166"/>
                  <a:gd name="connsiteX0" fmla="*/ 32 w 639847"/>
                  <a:gd name="connsiteY0" fmla="*/ 279537 h 1037166"/>
                  <a:gd name="connsiteX1" fmla="*/ 331011 w 639847"/>
                  <a:gd name="connsiteY1" fmla="*/ 1852 h 1037166"/>
                  <a:gd name="connsiteX2" fmla="*/ 561014 w 639847"/>
                  <a:gd name="connsiteY2" fmla="*/ 172951 h 1037166"/>
                  <a:gd name="connsiteX3" fmla="*/ 446418 w 639847"/>
                  <a:gd name="connsiteY3" fmla="*/ 492761 h 1037166"/>
                  <a:gd name="connsiteX4" fmla="*/ 639702 w 639847"/>
                  <a:gd name="connsiteY4" fmla="*/ 762590 h 1037166"/>
                  <a:gd name="connsiteX5" fmla="*/ 465697 w 639847"/>
                  <a:gd name="connsiteY5" fmla="*/ 1037166 h 1037166"/>
                  <a:gd name="connsiteX0" fmla="*/ 26 w 639841"/>
                  <a:gd name="connsiteY0" fmla="*/ 279060 h 1036689"/>
                  <a:gd name="connsiteX1" fmla="*/ 331005 w 639841"/>
                  <a:gd name="connsiteY1" fmla="*/ 1375 h 1036689"/>
                  <a:gd name="connsiteX2" fmla="*/ 561008 w 639841"/>
                  <a:gd name="connsiteY2" fmla="*/ 172474 h 1036689"/>
                  <a:gd name="connsiteX3" fmla="*/ 446412 w 639841"/>
                  <a:gd name="connsiteY3" fmla="*/ 492284 h 1036689"/>
                  <a:gd name="connsiteX4" fmla="*/ 639696 w 639841"/>
                  <a:gd name="connsiteY4" fmla="*/ 762113 h 1036689"/>
                  <a:gd name="connsiteX5" fmla="*/ 465691 w 639841"/>
                  <a:gd name="connsiteY5" fmla="*/ 1036689 h 1036689"/>
                  <a:gd name="connsiteX0" fmla="*/ 26 w 639841"/>
                  <a:gd name="connsiteY0" fmla="*/ 279103 h 1036732"/>
                  <a:gd name="connsiteX1" fmla="*/ 331005 w 639841"/>
                  <a:gd name="connsiteY1" fmla="*/ 1418 h 1036732"/>
                  <a:gd name="connsiteX2" fmla="*/ 561008 w 639841"/>
                  <a:gd name="connsiteY2" fmla="*/ 172517 h 1036732"/>
                  <a:gd name="connsiteX3" fmla="*/ 446412 w 639841"/>
                  <a:gd name="connsiteY3" fmla="*/ 492327 h 1036732"/>
                  <a:gd name="connsiteX4" fmla="*/ 639696 w 639841"/>
                  <a:gd name="connsiteY4" fmla="*/ 762156 h 1036732"/>
                  <a:gd name="connsiteX5" fmla="*/ 465691 w 639841"/>
                  <a:gd name="connsiteY5" fmla="*/ 1036732 h 1036732"/>
                  <a:gd name="connsiteX0" fmla="*/ 26 w 639841"/>
                  <a:gd name="connsiteY0" fmla="*/ 279060 h 1036689"/>
                  <a:gd name="connsiteX1" fmla="*/ 331005 w 639841"/>
                  <a:gd name="connsiteY1" fmla="*/ 1375 h 1036689"/>
                  <a:gd name="connsiteX2" fmla="*/ 561008 w 639841"/>
                  <a:gd name="connsiteY2" fmla="*/ 172474 h 1036689"/>
                  <a:gd name="connsiteX3" fmla="*/ 446412 w 639841"/>
                  <a:gd name="connsiteY3" fmla="*/ 492284 h 1036689"/>
                  <a:gd name="connsiteX4" fmla="*/ 639696 w 639841"/>
                  <a:gd name="connsiteY4" fmla="*/ 762113 h 1036689"/>
                  <a:gd name="connsiteX5" fmla="*/ 465691 w 639841"/>
                  <a:gd name="connsiteY5" fmla="*/ 1036689 h 1036689"/>
                  <a:gd name="connsiteX0" fmla="*/ 34 w 639849"/>
                  <a:gd name="connsiteY0" fmla="*/ 280063 h 1037692"/>
                  <a:gd name="connsiteX1" fmla="*/ 331013 w 639849"/>
                  <a:gd name="connsiteY1" fmla="*/ 2378 h 1037692"/>
                  <a:gd name="connsiteX2" fmla="*/ 561016 w 639849"/>
                  <a:gd name="connsiteY2" fmla="*/ 173477 h 1037692"/>
                  <a:gd name="connsiteX3" fmla="*/ 446420 w 639849"/>
                  <a:gd name="connsiteY3" fmla="*/ 493287 h 1037692"/>
                  <a:gd name="connsiteX4" fmla="*/ 639704 w 639849"/>
                  <a:gd name="connsiteY4" fmla="*/ 763116 h 1037692"/>
                  <a:gd name="connsiteX5" fmla="*/ 465699 w 639849"/>
                  <a:gd name="connsiteY5" fmla="*/ 1037692 h 1037692"/>
                  <a:gd name="connsiteX0" fmla="*/ 34 w 639849"/>
                  <a:gd name="connsiteY0" fmla="*/ 280063 h 1037692"/>
                  <a:gd name="connsiteX1" fmla="*/ 331013 w 639849"/>
                  <a:gd name="connsiteY1" fmla="*/ 2378 h 1037692"/>
                  <a:gd name="connsiteX2" fmla="*/ 561016 w 639849"/>
                  <a:gd name="connsiteY2" fmla="*/ 173477 h 1037692"/>
                  <a:gd name="connsiteX3" fmla="*/ 446420 w 639849"/>
                  <a:gd name="connsiteY3" fmla="*/ 493287 h 1037692"/>
                  <a:gd name="connsiteX4" fmla="*/ 639704 w 639849"/>
                  <a:gd name="connsiteY4" fmla="*/ 763116 h 1037692"/>
                  <a:gd name="connsiteX5" fmla="*/ 465699 w 639849"/>
                  <a:gd name="connsiteY5" fmla="*/ 1037692 h 1037692"/>
                  <a:gd name="connsiteX0" fmla="*/ 34 w 639849"/>
                  <a:gd name="connsiteY0" fmla="*/ 280063 h 1037692"/>
                  <a:gd name="connsiteX1" fmla="*/ 331013 w 639849"/>
                  <a:gd name="connsiteY1" fmla="*/ 2378 h 1037692"/>
                  <a:gd name="connsiteX2" fmla="*/ 561016 w 639849"/>
                  <a:gd name="connsiteY2" fmla="*/ 173477 h 1037692"/>
                  <a:gd name="connsiteX3" fmla="*/ 446420 w 639849"/>
                  <a:gd name="connsiteY3" fmla="*/ 493287 h 1037692"/>
                  <a:gd name="connsiteX4" fmla="*/ 639704 w 639849"/>
                  <a:gd name="connsiteY4" fmla="*/ 763116 h 1037692"/>
                  <a:gd name="connsiteX5" fmla="*/ 465699 w 639849"/>
                  <a:gd name="connsiteY5" fmla="*/ 1037692 h 1037692"/>
                  <a:gd name="connsiteX0" fmla="*/ 34 w 639849"/>
                  <a:gd name="connsiteY0" fmla="*/ 280063 h 1037692"/>
                  <a:gd name="connsiteX1" fmla="*/ 331013 w 639849"/>
                  <a:gd name="connsiteY1" fmla="*/ 2378 h 1037692"/>
                  <a:gd name="connsiteX2" fmla="*/ 561016 w 639849"/>
                  <a:gd name="connsiteY2" fmla="*/ 173477 h 1037692"/>
                  <a:gd name="connsiteX3" fmla="*/ 446420 w 639849"/>
                  <a:gd name="connsiteY3" fmla="*/ 493287 h 1037692"/>
                  <a:gd name="connsiteX4" fmla="*/ 639704 w 639849"/>
                  <a:gd name="connsiteY4" fmla="*/ 763116 h 1037692"/>
                  <a:gd name="connsiteX5" fmla="*/ 465699 w 639849"/>
                  <a:gd name="connsiteY5" fmla="*/ 1037692 h 1037692"/>
                  <a:gd name="connsiteX0" fmla="*/ 40 w 620576"/>
                  <a:gd name="connsiteY0" fmla="*/ 296331 h 1037435"/>
                  <a:gd name="connsiteX1" fmla="*/ 311740 w 620576"/>
                  <a:gd name="connsiteY1" fmla="*/ 2121 h 1037435"/>
                  <a:gd name="connsiteX2" fmla="*/ 541743 w 620576"/>
                  <a:gd name="connsiteY2" fmla="*/ 173220 h 1037435"/>
                  <a:gd name="connsiteX3" fmla="*/ 427147 w 620576"/>
                  <a:gd name="connsiteY3" fmla="*/ 493030 h 1037435"/>
                  <a:gd name="connsiteX4" fmla="*/ 620431 w 620576"/>
                  <a:gd name="connsiteY4" fmla="*/ 762859 h 1037435"/>
                  <a:gd name="connsiteX5" fmla="*/ 446426 w 620576"/>
                  <a:gd name="connsiteY5" fmla="*/ 1037435 h 1037435"/>
                  <a:gd name="connsiteX0" fmla="*/ 5008 w 625544"/>
                  <a:gd name="connsiteY0" fmla="*/ 297012 h 1038116"/>
                  <a:gd name="connsiteX1" fmla="*/ 316708 w 625544"/>
                  <a:gd name="connsiteY1" fmla="*/ 2802 h 1038116"/>
                  <a:gd name="connsiteX2" fmla="*/ 546711 w 625544"/>
                  <a:gd name="connsiteY2" fmla="*/ 173901 h 1038116"/>
                  <a:gd name="connsiteX3" fmla="*/ 432115 w 625544"/>
                  <a:gd name="connsiteY3" fmla="*/ 493711 h 1038116"/>
                  <a:gd name="connsiteX4" fmla="*/ 625399 w 625544"/>
                  <a:gd name="connsiteY4" fmla="*/ 763540 h 1038116"/>
                  <a:gd name="connsiteX5" fmla="*/ 451394 w 625544"/>
                  <a:gd name="connsiteY5" fmla="*/ 1038116 h 1038116"/>
                  <a:gd name="connsiteX0" fmla="*/ 5008 w 625544"/>
                  <a:gd name="connsiteY0" fmla="*/ 299704 h 1040808"/>
                  <a:gd name="connsiteX1" fmla="*/ 316708 w 625544"/>
                  <a:gd name="connsiteY1" fmla="*/ 2739 h 1040808"/>
                  <a:gd name="connsiteX2" fmla="*/ 546711 w 625544"/>
                  <a:gd name="connsiteY2" fmla="*/ 176593 h 1040808"/>
                  <a:gd name="connsiteX3" fmla="*/ 432115 w 625544"/>
                  <a:gd name="connsiteY3" fmla="*/ 496403 h 1040808"/>
                  <a:gd name="connsiteX4" fmla="*/ 625399 w 625544"/>
                  <a:gd name="connsiteY4" fmla="*/ 766232 h 1040808"/>
                  <a:gd name="connsiteX5" fmla="*/ 451394 w 625544"/>
                  <a:gd name="connsiteY5" fmla="*/ 1040808 h 1040808"/>
                  <a:gd name="connsiteX0" fmla="*/ 4206 w 624742"/>
                  <a:gd name="connsiteY0" fmla="*/ 298093 h 1039197"/>
                  <a:gd name="connsiteX1" fmla="*/ 315906 w 624742"/>
                  <a:gd name="connsiteY1" fmla="*/ 1128 h 1039197"/>
                  <a:gd name="connsiteX2" fmla="*/ 545909 w 624742"/>
                  <a:gd name="connsiteY2" fmla="*/ 174982 h 1039197"/>
                  <a:gd name="connsiteX3" fmla="*/ 431313 w 624742"/>
                  <a:gd name="connsiteY3" fmla="*/ 494792 h 1039197"/>
                  <a:gd name="connsiteX4" fmla="*/ 624597 w 624742"/>
                  <a:gd name="connsiteY4" fmla="*/ 764621 h 1039197"/>
                  <a:gd name="connsiteX5" fmla="*/ 450592 w 624742"/>
                  <a:gd name="connsiteY5" fmla="*/ 1039197 h 1039197"/>
                  <a:gd name="connsiteX0" fmla="*/ 4206 w 624742"/>
                  <a:gd name="connsiteY0" fmla="*/ 298093 h 1039197"/>
                  <a:gd name="connsiteX1" fmla="*/ 315906 w 624742"/>
                  <a:gd name="connsiteY1" fmla="*/ 1128 h 1039197"/>
                  <a:gd name="connsiteX2" fmla="*/ 545909 w 624742"/>
                  <a:gd name="connsiteY2" fmla="*/ 174982 h 1039197"/>
                  <a:gd name="connsiteX3" fmla="*/ 431313 w 624742"/>
                  <a:gd name="connsiteY3" fmla="*/ 494792 h 1039197"/>
                  <a:gd name="connsiteX4" fmla="*/ 624597 w 624742"/>
                  <a:gd name="connsiteY4" fmla="*/ 764621 h 1039197"/>
                  <a:gd name="connsiteX5" fmla="*/ 450592 w 624742"/>
                  <a:gd name="connsiteY5" fmla="*/ 1039197 h 1039197"/>
                  <a:gd name="connsiteX0" fmla="*/ 4206 w 625023"/>
                  <a:gd name="connsiteY0" fmla="*/ 298093 h 1039197"/>
                  <a:gd name="connsiteX1" fmla="*/ 315906 w 625023"/>
                  <a:gd name="connsiteY1" fmla="*/ 1128 h 1039197"/>
                  <a:gd name="connsiteX2" fmla="*/ 545909 w 625023"/>
                  <a:gd name="connsiteY2" fmla="*/ 174982 h 1039197"/>
                  <a:gd name="connsiteX3" fmla="*/ 431313 w 625023"/>
                  <a:gd name="connsiteY3" fmla="*/ 494792 h 1039197"/>
                  <a:gd name="connsiteX4" fmla="*/ 624597 w 625023"/>
                  <a:gd name="connsiteY4" fmla="*/ 764621 h 1039197"/>
                  <a:gd name="connsiteX5" fmla="*/ 450592 w 625023"/>
                  <a:gd name="connsiteY5" fmla="*/ 1039197 h 1039197"/>
                  <a:gd name="connsiteX0" fmla="*/ 4206 w 641467"/>
                  <a:gd name="connsiteY0" fmla="*/ 298093 h 1039197"/>
                  <a:gd name="connsiteX1" fmla="*/ 315906 w 641467"/>
                  <a:gd name="connsiteY1" fmla="*/ 1128 h 1039197"/>
                  <a:gd name="connsiteX2" fmla="*/ 545909 w 641467"/>
                  <a:gd name="connsiteY2" fmla="*/ 174982 h 1039197"/>
                  <a:gd name="connsiteX3" fmla="*/ 431313 w 641467"/>
                  <a:gd name="connsiteY3" fmla="*/ 494792 h 1039197"/>
                  <a:gd name="connsiteX4" fmla="*/ 641122 w 641467"/>
                  <a:gd name="connsiteY4" fmla="*/ 764621 h 1039197"/>
                  <a:gd name="connsiteX5" fmla="*/ 450592 w 641467"/>
                  <a:gd name="connsiteY5" fmla="*/ 1039197 h 1039197"/>
                  <a:gd name="connsiteX0" fmla="*/ 4206 w 641467"/>
                  <a:gd name="connsiteY0" fmla="*/ 298093 h 1039197"/>
                  <a:gd name="connsiteX1" fmla="*/ 315906 w 641467"/>
                  <a:gd name="connsiteY1" fmla="*/ 1128 h 1039197"/>
                  <a:gd name="connsiteX2" fmla="*/ 545909 w 641467"/>
                  <a:gd name="connsiteY2" fmla="*/ 174982 h 1039197"/>
                  <a:gd name="connsiteX3" fmla="*/ 431313 w 641467"/>
                  <a:gd name="connsiteY3" fmla="*/ 494792 h 1039197"/>
                  <a:gd name="connsiteX4" fmla="*/ 641122 w 641467"/>
                  <a:gd name="connsiteY4" fmla="*/ 764621 h 1039197"/>
                  <a:gd name="connsiteX5" fmla="*/ 450592 w 641467"/>
                  <a:gd name="connsiteY5" fmla="*/ 1039197 h 1039197"/>
                  <a:gd name="connsiteX0" fmla="*/ 4206 w 641467"/>
                  <a:gd name="connsiteY0" fmla="*/ 298093 h 1039197"/>
                  <a:gd name="connsiteX1" fmla="*/ 315906 w 641467"/>
                  <a:gd name="connsiteY1" fmla="*/ 1128 h 1039197"/>
                  <a:gd name="connsiteX2" fmla="*/ 545909 w 641467"/>
                  <a:gd name="connsiteY2" fmla="*/ 174982 h 1039197"/>
                  <a:gd name="connsiteX3" fmla="*/ 431313 w 641467"/>
                  <a:gd name="connsiteY3" fmla="*/ 494792 h 1039197"/>
                  <a:gd name="connsiteX4" fmla="*/ 641122 w 641467"/>
                  <a:gd name="connsiteY4" fmla="*/ 764621 h 1039197"/>
                  <a:gd name="connsiteX5" fmla="*/ 425804 w 641467"/>
                  <a:gd name="connsiteY5" fmla="*/ 1039197 h 1039197"/>
                  <a:gd name="connsiteX0" fmla="*/ 4206 w 641467"/>
                  <a:gd name="connsiteY0" fmla="*/ 298093 h 1039197"/>
                  <a:gd name="connsiteX1" fmla="*/ 315906 w 641467"/>
                  <a:gd name="connsiteY1" fmla="*/ 1128 h 1039197"/>
                  <a:gd name="connsiteX2" fmla="*/ 545909 w 641467"/>
                  <a:gd name="connsiteY2" fmla="*/ 174982 h 1039197"/>
                  <a:gd name="connsiteX3" fmla="*/ 431313 w 641467"/>
                  <a:gd name="connsiteY3" fmla="*/ 494792 h 1039197"/>
                  <a:gd name="connsiteX4" fmla="*/ 641122 w 641467"/>
                  <a:gd name="connsiteY4" fmla="*/ 764621 h 1039197"/>
                  <a:gd name="connsiteX5" fmla="*/ 417542 w 641467"/>
                  <a:gd name="connsiteY5" fmla="*/ 1039197 h 1039197"/>
                  <a:gd name="connsiteX0" fmla="*/ 4206 w 641467"/>
                  <a:gd name="connsiteY0" fmla="*/ 298093 h 1039197"/>
                  <a:gd name="connsiteX1" fmla="*/ 315906 w 641467"/>
                  <a:gd name="connsiteY1" fmla="*/ 1128 h 1039197"/>
                  <a:gd name="connsiteX2" fmla="*/ 545909 w 641467"/>
                  <a:gd name="connsiteY2" fmla="*/ 174982 h 1039197"/>
                  <a:gd name="connsiteX3" fmla="*/ 431313 w 641467"/>
                  <a:gd name="connsiteY3" fmla="*/ 494792 h 1039197"/>
                  <a:gd name="connsiteX4" fmla="*/ 641122 w 641467"/>
                  <a:gd name="connsiteY4" fmla="*/ 764621 h 1039197"/>
                  <a:gd name="connsiteX5" fmla="*/ 417542 w 641467"/>
                  <a:gd name="connsiteY5" fmla="*/ 1039197 h 1039197"/>
                  <a:gd name="connsiteX0" fmla="*/ 4206 w 641467"/>
                  <a:gd name="connsiteY0" fmla="*/ 298093 h 1039197"/>
                  <a:gd name="connsiteX1" fmla="*/ 315906 w 641467"/>
                  <a:gd name="connsiteY1" fmla="*/ 1128 h 1039197"/>
                  <a:gd name="connsiteX2" fmla="*/ 545909 w 641467"/>
                  <a:gd name="connsiteY2" fmla="*/ 174982 h 1039197"/>
                  <a:gd name="connsiteX3" fmla="*/ 431313 w 641467"/>
                  <a:gd name="connsiteY3" fmla="*/ 494792 h 1039197"/>
                  <a:gd name="connsiteX4" fmla="*/ 641122 w 641467"/>
                  <a:gd name="connsiteY4" fmla="*/ 764621 h 1039197"/>
                  <a:gd name="connsiteX5" fmla="*/ 417542 w 641467"/>
                  <a:gd name="connsiteY5" fmla="*/ 1039197 h 1039197"/>
                  <a:gd name="connsiteX0" fmla="*/ 4206 w 641467"/>
                  <a:gd name="connsiteY0" fmla="*/ 298093 h 1039197"/>
                  <a:gd name="connsiteX1" fmla="*/ 315906 w 641467"/>
                  <a:gd name="connsiteY1" fmla="*/ 1128 h 1039197"/>
                  <a:gd name="connsiteX2" fmla="*/ 545909 w 641467"/>
                  <a:gd name="connsiteY2" fmla="*/ 174982 h 1039197"/>
                  <a:gd name="connsiteX3" fmla="*/ 431313 w 641467"/>
                  <a:gd name="connsiteY3" fmla="*/ 494792 h 1039197"/>
                  <a:gd name="connsiteX4" fmla="*/ 641122 w 641467"/>
                  <a:gd name="connsiteY4" fmla="*/ 764621 h 1039197"/>
                  <a:gd name="connsiteX5" fmla="*/ 417542 w 641467"/>
                  <a:gd name="connsiteY5" fmla="*/ 1039197 h 1039197"/>
                  <a:gd name="connsiteX0" fmla="*/ 4206 w 641503"/>
                  <a:gd name="connsiteY0" fmla="*/ 298093 h 1039197"/>
                  <a:gd name="connsiteX1" fmla="*/ 315906 w 641503"/>
                  <a:gd name="connsiteY1" fmla="*/ 1128 h 1039197"/>
                  <a:gd name="connsiteX2" fmla="*/ 545909 w 641503"/>
                  <a:gd name="connsiteY2" fmla="*/ 174982 h 1039197"/>
                  <a:gd name="connsiteX3" fmla="*/ 431313 w 641503"/>
                  <a:gd name="connsiteY3" fmla="*/ 494792 h 1039197"/>
                  <a:gd name="connsiteX4" fmla="*/ 641122 w 641503"/>
                  <a:gd name="connsiteY4" fmla="*/ 764621 h 1039197"/>
                  <a:gd name="connsiteX5" fmla="*/ 417542 w 641503"/>
                  <a:gd name="connsiteY5" fmla="*/ 1039197 h 1039197"/>
                  <a:gd name="connsiteX0" fmla="*/ 4206 w 641503"/>
                  <a:gd name="connsiteY0" fmla="*/ 298093 h 1039197"/>
                  <a:gd name="connsiteX1" fmla="*/ 315906 w 641503"/>
                  <a:gd name="connsiteY1" fmla="*/ 1128 h 1039197"/>
                  <a:gd name="connsiteX2" fmla="*/ 545909 w 641503"/>
                  <a:gd name="connsiteY2" fmla="*/ 174982 h 1039197"/>
                  <a:gd name="connsiteX3" fmla="*/ 431313 w 641503"/>
                  <a:gd name="connsiteY3" fmla="*/ 494792 h 1039197"/>
                  <a:gd name="connsiteX4" fmla="*/ 641122 w 641503"/>
                  <a:gd name="connsiteY4" fmla="*/ 764621 h 1039197"/>
                  <a:gd name="connsiteX5" fmla="*/ 417542 w 641503"/>
                  <a:gd name="connsiteY5" fmla="*/ 1039197 h 1039197"/>
                  <a:gd name="connsiteX0" fmla="*/ 4206 w 641503"/>
                  <a:gd name="connsiteY0" fmla="*/ 298093 h 1039197"/>
                  <a:gd name="connsiteX1" fmla="*/ 315906 w 641503"/>
                  <a:gd name="connsiteY1" fmla="*/ 1128 h 1039197"/>
                  <a:gd name="connsiteX2" fmla="*/ 545909 w 641503"/>
                  <a:gd name="connsiteY2" fmla="*/ 174982 h 1039197"/>
                  <a:gd name="connsiteX3" fmla="*/ 431313 w 641503"/>
                  <a:gd name="connsiteY3" fmla="*/ 494792 h 1039197"/>
                  <a:gd name="connsiteX4" fmla="*/ 641122 w 641503"/>
                  <a:gd name="connsiteY4" fmla="*/ 764621 h 1039197"/>
                  <a:gd name="connsiteX5" fmla="*/ 399268 w 641503"/>
                  <a:gd name="connsiteY5" fmla="*/ 1039197 h 1039197"/>
                  <a:gd name="connsiteX0" fmla="*/ 4206 w 641503"/>
                  <a:gd name="connsiteY0" fmla="*/ 298093 h 1039197"/>
                  <a:gd name="connsiteX1" fmla="*/ 315906 w 641503"/>
                  <a:gd name="connsiteY1" fmla="*/ 1128 h 1039197"/>
                  <a:gd name="connsiteX2" fmla="*/ 545909 w 641503"/>
                  <a:gd name="connsiteY2" fmla="*/ 174982 h 1039197"/>
                  <a:gd name="connsiteX3" fmla="*/ 431313 w 641503"/>
                  <a:gd name="connsiteY3" fmla="*/ 494792 h 1039197"/>
                  <a:gd name="connsiteX4" fmla="*/ 641122 w 641503"/>
                  <a:gd name="connsiteY4" fmla="*/ 764621 h 1039197"/>
                  <a:gd name="connsiteX5" fmla="*/ 399268 w 641503"/>
                  <a:gd name="connsiteY5" fmla="*/ 1039197 h 1039197"/>
                  <a:gd name="connsiteX0" fmla="*/ 4206 w 641503"/>
                  <a:gd name="connsiteY0" fmla="*/ 298093 h 1042808"/>
                  <a:gd name="connsiteX1" fmla="*/ 315906 w 641503"/>
                  <a:gd name="connsiteY1" fmla="*/ 1128 h 1042808"/>
                  <a:gd name="connsiteX2" fmla="*/ 545909 w 641503"/>
                  <a:gd name="connsiteY2" fmla="*/ 174982 h 1042808"/>
                  <a:gd name="connsiteX3" fmla="*/ 431313 w 641503"/>
                  <a:gd name="connsiteY3" fmla="*/ 494792 h 1042808"/>
                  <a:gd name="connsiteX4" fmla="*/ 641122 w 641503"/>
                  <a:gd name="connsiteY4" fmla="*/ 764621 h 1042808"/>
                  <a:gd name="connsiteX5" fmla="*/ 384825 w 641503"/>
                  <a:gd name="connsiteY5" fmla="*/ 1042808 h 1042808"/>
                  <a:gd name="connsiteX0" fmla="*/ 4206 w 641503"/>
                  <a:gd name="connsiteY0" fmla="*/ 298093 h 1042808"/>
                  <a:gd name="connsiteX1" fmla="*/ 315906 w 641503"/>
                  <a:gd name="connsiteY1" fmla="*/ 1128 h 1042808"/>
                  <a:gd name="connsiteX2" fmla="*/ 545909 w 641503"/>
                  <a:gd name="connsiteY2" fmla="*/ 174982 h 1042808"/>
                  <a:gd name="connsiteX3" fmla="*/ 431313 w 641503"/>
                  <a:gd name="connsiteY3" fmla="*/ 494792 h 1042808"/>
                  <a:gd name="connsiteX4" fmla="*/ 641122 w 641503"/>
                  <a:gd name="connsiteY4" fmla="*/ 764621 h 1042808"/>
                  <a:gd name="connsiteX5" fmla="*/ 384825 w 641503"/>
                  <a:gd name="connsiteY5" fmla="*/ 1042808 h 10428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41503" h="1042808">
                    <a:moveTo>
                      <a:pt x="4206" y="298093"/>
                    </a:moveTo>
                    <a:cubicBezTo>
                      <a:pt x="-31441" y="73328"/>
                      <a:pt x="167021" y="-10969"/>
                      <a:pt x="315906" y="1128"/>
                    </a:cubicBezTo>
                    <a:cubicBezTo>
                      <a:pt x="428380" y="8585"/>
                      <a:pt x="527080" y="95916"/>
                      <a:pt x="545909" y="174982"/>
                    </a:cubicBezTo>
                    <a:cubicBezTo>
                      <a:pt x="579319" y="262305"/>
                      <a:pt x="557648" y="418486"/>
                      <a:pt x="431313" y="494792"/>
                    </a:cubicBezTo>
                    <a:cubicBezTo>
                      <a:pt x="576532" y="548013"/>
                      <a:pt x="647384" y="650808"/>
                      <a:pt x="641122" y="764621"/>
                    </a:cubicBezTo>
                    <a:cubicBezTo>
                      <a:pt x="633615" y="919493"/>
                      <a:pt x="535403" y="1017236"/>
                      <a:pt x="384825" y="1042808"/>
                    </a:cubicBezTo>
                  </a:path>
                </a:pathLst>
              </a:cu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701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41" name="자유형: 도형 99">
                <a:extLst>
                  <a:ext uri="{FF2B5EF4-FFF2-40B4-BE49-F238E27FC236}">
                    <a16:creationId xmlns:a16="http://schemas.microsoft.com/office/drawing/2014/main" id="{4332457D-CE17-47E8-B579-99F972BC1CF0}"/>
                  </a:ext>
                </a:extLst>
              </p:cNvPr>
              <p:cNvSpPr/>
              <p:nvPr/>
            </p:nvSpPr>
            <p:spPr>
              <a:xfrm>
                <a:off x="6153240" y="3948272"/>
                <a:ext cx="785355" cy="780891"/>
              </a:xfrm>
              <a:custGeom>
                <a:avLst/>
                <a:gdLst>
                  <a:gd name="connsiteX0" fmla="*/ 283295 w 970498"/>
                  <a:gd name="connsiteY0" fmla="*/ 213173 h 925619"/>
                  <a:gd name="connsiteX1" fmla="*/ 471224 w 970498"/>
                  <a:gd name="connsiteY1" fmla="*/ 0 h 925619"/>
                  <a:gd name="connsiteX2" fmla="*/ 611469 w 970498"/>
                  <a:gd name="connsiteY2" fmla="*/ 311345 h 925619"/>
                  <a:gd name="connsiteX3" fmla="*/ 970498 w 970498"/>
                  <a:gd name="connsiteY3" fmla="*/ 535737 h 925619"/>
                  <a:gd name="connsiteX4" fmla="*/ 538542 w 970498"/>
                  <a:gd name="connsiteY4" fmla="*/ 925619 h 925619"/>
                  <a:gd name="connsiteX5" fmla="*/ 0 w 970498"/>
                  <a:gd name="connsiteY5" fmla="*/ 852692 h 925619"/>
                  <a:gd name="connsiteX6" fmla="*/ 25244 w 970498"/>
                  <a:gd name="connsiteY6" fmla="*/ 384272 h 925619"/>
                  <a:gd name="connsiteX7" fmla="*/ 415126 w 970498"/>
                  <a:gd name="connsiteY7" fmla="*/ 566591 h 925619"/>
                  <a:gd name="connsiteX0" fmla="*/ 283295 w 970498"/>
                  <a:gd name="connsiteY0" fmla="*/ 213173 h 925619"/>
                  <a:gd name="connsiteX1" fmla="*/ 471224 w 970498"/>
                  <a:gd name="connsiteY1" fmla="*/ 0 h 925619"/>
                  <a:gd name="connsiteX2" fmla="*/ 611469 w 970498"/>
                  <a:gd name="connsiteY2" fmla="*/ 311345 h 925619"/>
                  <a:gd name="connsiteX3" fmla="*/ 970498 w 970498"/>
                  <a:gd name="connsiteY3" fmla="*/ 535737 h 925619"/>
                  <a:gd name="connsiteX4" fmla="*/ 538542 w 970498"/>
                  <a:gd name="connsiteY4" fmla="*/ 925619 h 925619"/>
                  <a:gd name="connsiteX5" fmla="*/ 0 w 970498"/>
                  <a:gd name="connsiteY5" fmla="*/ 852692 h 925619"/>
                  <a:gd name="connsiteX6" fmla="*/ 25244 w 970498"/>
                  <a:gd name="connsiteY6" fmla="*/ 384272 h 925619"/>
                  <a:gd name="connsiteX7" fmla="*/ 415126 w 970498"/>
                  <a:gd name="connsiteY7" fmla="*/ 566591 h 925619"/>
                  <a:gd name="connsiteX0" fmla="*/ 283295 w 970498"/>
                  <a:gd name="connsiteY0" fmla="*/ 213173 h 925619"/>
                  <a:gd name="connsiteX1" fmla="*/ 471224 w 970498"/>
                  <a:gd name="connsiteY1" fmla="*/ 0 h 925619"/>
                  <a:gd name="connsiteX2" fmla="*/ 611469 w 970498"/>
                  <a:gd name="connsiteY2" fmla="*/ 311345 h 925619"/>
                  <a:gd name="connsiteX3" fmla="*/ 970498 w 970498"/>
                  <a:gd name="connsiteY3" fmla="*/ 535737 h 925619"/>
                  <a:gd name="connsiteX4" fmla="*/ 538542 w 970498"/>
                  <a:gd name="connsiteY4" fmla="*/ 925619 h 925619"/>
                  <a:gd name="connsiteX5" fmla="*/ 0 w 970498"/>
                  <a:gd name="connsiteY5" fmla="*/ 852692 h 925619"/>
                  <a:gd name="connsiteX6" fmla="*/ 25244 w 970498"/>
                  <a:gd name="connsiteY6" fmla="*/ 384272 h 925619"/>
                  <a:gd name="connsiteX7" fmla="*/ 415126 w 970498"/>
                  <a:gd name="connsiteY7" fmla="*/ 566591 h 925619"/>
                  <a:gd name="connsiteX0" fmla="*/ 283295 w 970498"/>
                  <a:gd name="connsiteY0" fmla="*/ 213173 h 925619"/>
                  <a:gd name="connsiteX1" fmla="*/ 471224 w 970498"/>
                  <a:gd name="connsiteY1" fmla="*/ 0 h 925619"/>
                  <a:gd name="connsiteX2" fmla="*/ 611469 w 970498"/>
                  <a:gd name="connsiteY2" fmla="*/ 311345 h 925619"/>
                  <a:gd name="connsiteX3" fmla="*/ 970498 w 970498"/>
                  <a:gd name="connsiteY3" fmla="*/ 535737 h 925619"/>
                  <a:gd name="connsiteX4" fmla="*/ 538542 w 970498"/>
                  <a:gd name="connsiteY4" fmla="*/ 925619 h 925619"/>
                  <a:gd name="connsiteX5" fmla="*/ 0 w 970498"/>
                  <a:gd name="connsiteY5" fmla="*/ 852692 h 925619"/>
                  <a:gd name="connsiteX6" fmla="*/ 41769 w 970498"/>
                  <a:gd name="connsiteY6" fmla="*/ 395289 h 925619"/>
                  <a:gd name="connsiteX7" fmla="*/ 415126 w 970498"/>
                  <a:gd name="connsiteY7" fmla="*/ 566591 h 925619"/>
                  <a:gd name="connsiteX0" fmla="*/ 283295 w 970498"/>
                  <a:gd name="connsiteY0" fmla="*/ 213173 h 925619"/>
                  <a:gd name="connsiteX1" fmla="*/ 471224 w 970498"/>
                  <a:gd name="connsiteY1" fmla="*/ 0 h 925619"/>
                  <a:gd name="connsiteX2" fmla="*/ 611469 w 970498"/>
                  <a:gd name="connsiteY2" fmla="*/ 311345 h 925619"/>
                  <a:gd name="connsiteX3" fmla="*/ 970498 w 970498"/>
                  <a:gd name="connsiteY3" fmla="*/ 535737 h 925619"/>
                  <a:gd name="connsiteX4" fmla="*/ 538542 w 970498"/>
                  <a:gd name="connsiteY4" fmla="*/ 925619 h 925619"/>
                  <a:gd name="connsiteX5" fmla="*/ 0 w 970498"/>
                  <a:gd name="connsiteY5" fmla="*/ 852692 h 925619"/>
                  <a:gd name="connsiteX6" fmla="*/ 41769 w 970498"/>
                  <a:gd name="connsiteY6" fmla="*/ 395289 h 925619"/>
                  <a:gd name="connsiteX7" fmla="*/ 415126 w 970498"/>
                  <a:gd name="connsiteY7" fmla="*/ 566591 h 925619"/>
                  <a:gd name="connsiteX0" fmla="*/ 283295 w 970498"/>
                  <a:gd name="connsiteY0" fmla="*/ 213173 h 925619"/>
                  <a:gd name="connsiteX1" fmla="*/ 471224 w 970498"/>
                  <a:gd name="connsiteY1" fmla="*/ 0 h 925619"/>
                  <a:gd name="connsiteX2" fmla="*/ 611469 w 970498"/>
                  <a:gd name="connsiteY2" fmla="*/ 311345 h 925619"/>
                  <a:gd name="connsiteX3" fmla="*/ 970498 w 970498"/>
                  <a:gd name="connsiteY3" fmla="*/ 535737 h 925619"/>
                  <a:gd name="connsiteX4" fmla="*/ 538542 w 970498"/>
                  <a:gd name="connsiteY4" fmla="*/ 925619 h 925619"/>
                  <a:gd name="connsiteX5" fmla="*/ 0 w 970498"/>
                  <a:gd name="connsiteY5" fmla="*/ 852692 h 925619"/>
                  <a:gd name="connsiteX6" fmla="*/ 41769 w 970498"/>
                  <a:gd name="connsiteY6" fmla="*/ 395289 h 925619"/>
                  <a:gd name="connsiteX7" fmla="*/ 415126 w 970498"/>
                  <a:gd name="connsiteY7" fmla="*/ 566591 h 925619"/>
                  <a:gd name="connsiteX0" fmla="*/ 283295 w 970498"/>
                  <a:gd name="connsiteY0" fmla="*/ 213173 h 925619"/>
                  <a:gd name="connsiteX1" fmla="*/ 471224 w 970498"/>
                  <a:gd name="connsiteY1" fmla="*/ 0 h 925619"/>
                  <a:gd name="connsiteX2" fmla="*/ 611469 w 970498"/>
                  <a:gd name="connsiteY2" fmla="*/ 311345 h 925619"/>
                  <a:gd name="connsiteX3" fmla="*/ 970498 w 970498"/>
                  <a:gd name="connsiteY3" fmla="*/ 535737 h 925619"/>
                  <a:gd name="connsiteX4" fmla="*/ 538542 w 970498"/>
                  <a:gd name="connsiteY4" fmla="*/ 925619 h 925619"/>
                  <a:gd name="connsiteX5" fmla="*/ 0 w 970498"/>
                  <a:gd name="connsiteY5" fmla="*/ 852692 h 925619"/>
                  <a:gd name="connsiteX6" fmla="*/ 41769 w 970498"/>
                  <a:gd name="connsiteY6" fmla="*/ 395289 h 925619"/>
                  <a:gd name="connsiteX7" fmla="*/ 379321 w 970498"/>
                  <a:gd name="connsiteY7" fmla="*/ 599641 h 925619"/>
                  <a:gd name="connsiteX0" fmla="*/ 283295 w 970498"/>
                  <a:gd name="connsiteY0" fmla="*/ 213173 h 925619"/>
                  <a:gd name="connsiteX1" fmla="*/ 471224 w 970498"/>
                  <a:gd name="connsiteY1" fmla="*/ 0 h 925619"/>
                  <a:gd name="connsiteX2" fmla="*/ 611469 w 970498"/>
                  <a:gd name="connsiteY2" fmla="*/ 311345 h 925619"/>
                  <a:gd name="connsiteX3" fmla="*/ 970498 w 970498"/>
                  <a:gd name="connsiteY3" fmla="*/ 535737 h 925619"/>
                  <a:gd name="connsiteX4" fmla="*/ 538542 w 970498"/>
                  <a:gd name="connsiteY4" fmla="*/ 925619 h 925619"/>
                  <a:gd name="connsiteX5" fmla="*/ 0 w 970498"/>
                  <a:gd name="connsiteY5" fmla="*/ 852692 h 925619"/>
                  <a:gd name="connsiteX6" fmla="*/ 41769 w 970498"/>
                  <a:gd name="connsiteY6" fmla="*/ 395289 h 925619"/>
                  <a:gd name="connsiteX7" fmla="*/ 379321 w 970498"/>
                  <a:gd name="connsiteY7" fmla="*/ 599641 h 925619"/>
                  <a:gd name="connsiteX0" fmla="*/ 344345 w 1031548"/>
                  <a:gd name="connsiteY0" fmla="*/ 213173 h 925619"/>
                  <a:gd name="connsiteX1" fmla="*/ 532274 w 1031548"/>
                  <a:gd name="connsiteY1" fmla="*/ 0 h 925619"/>
                  <a:gd name="connsiteX2" fmla="*/ 672519 w 1031548"/>
                  <a:gd name="connsiteY2" fmla="*/ 311345 h 925619"/>
                  <a:gd name="connsiteX3" fmla="*/ 1031548 w 1031548"/>
                  <a:gd name="connsiteY3" fmla="*/ 535737 h 925619"/>
                  <a:gd name="connsiteX4" fmla="*/ 599592 w 1031548"/>
                  <a:gd name="connsiteY4" fmla="*/ 925619 h 925619"/>
                  <a:gd name="connsiteX5" fmla="*/ 61050 w 1031548"/>
                  <a:gd name="connsiteY5" fmla="*/ 852692 h 925619"/>
                  <a:gd name="connsiteX6" fmla="*/ 102819 w 1031548"/>
                  <a:gd name="connsiteY6" fmla="*/ 395289 h 925619"/>
                  <a:gd name="connsiteX7" fmla="*/ 440371 w 1031548"/>
                  <a:gd name="connsiteY7" fmla="*/ 599641 h 925619"/>
                  <a:gd name="connsiteX0" fmla="*/ 344345 w 1031548"/>
                  <a:gd name="connsiteY0" fmla="*/ 213173 h 925619"/>
                  <a:gd name="connsiteX1" fmla="*/ 532274 w 1031548"/>
                  <a:gd name="connsiteY1" fmla="*/ 0 h 925619"/>
                  <a:gd name="connsiteX2" fmla="*/ 672519 w 1031548"/>
                  <a:gd name="connsiteY2" fmla="*/ 311345 h 925619"/>
                  <a:gd name="connsiteX3" fmla="*/ 1031548 w 1031548"/>
                  <a:gd name="connsiteY3" fmla="*/ 535737 h 925619"/>
                  <a:gd name="connsiteX4" fmla="*/ 599592 w 1031548"/>
                  <a:gd name="connsiteY4" fmla="*/ 925619 h 925619"/>
                  <a:gd name="connsiteX5" fmla="*/ 61050 w 1031548"/>
                  <a:gd name="connsiteY5" fmla="*/ 852692 h 925619"/>
                  <a:gd name="connsiteX6" fmla="*/ 102819 w 1031548"/>
                  <a:gd name="connsiteY6" fmla="*/ 395289 h 925619"/>
                  <a:gd name="connsiteX7" fmla="*/ 440371 w 1031548"/>
                  <a:gd name="connsiteY7" fmla="*/ 599641 h 925619"/>
                  <a:gd name="connsiteX0" fmla="*/ 347877 w 1035080"/>
                  <a:gd name="connsiteY0" fmla="*/ 213173 h 925619"/>
                  <a:gd name="connsiteX1" fmla="*/ 535806 w 1035080"/>
                  <a:gd name="connsiteY1" fmla="*/ 0 h 925619"/>
                  <a:gd name="connsiteX2" fmla="*/ 676051 w 1035080"/>
                  <a:gd name="connsiteY2" fmla="*/ 311345 h 925619"/>
                  <a:gd name="connsiteX3" fmla="*/ 1035080 w 1035080"/>
                  <a:gd name="connsiteY3" fmla="*/ 535737 h 925619"/>
                  <a:gd name="connsiteX4" fmla="*/ 603124 w 1035080"/>
                  <a:gd name="connsiteY4" fmla="*/ 925619 h 925619"/>
                  <a:gd name="connsiteX5" fmla="*/ 53565 w 1035080"/>
                  <a:gd name="connsiteY5" fmla="*/ 871971 h 925619"/>
                  <a:gd name="connsiteX6" fmla="*/ 106351 w 1035080"/>
                  <a:gd name="connsiteY6" fmla="*/ 395289 h 925619"/>
                  <a:gd name="connsiteX7" fmla="*/ 443903 w 1035080"/>
                  <a:gd name="connsiteY7" fmla="*/ 599641 h 925619"/>
                  <a:gd name="connsiteX0" fmla="*/ 375671 w 1062874"/>
                  <a:gd name="connsiteY0" fmla="*/ 213173 h 925619"/>
                  <a:gd name="connsiteX1" fmla="*/ 563600 w 1062874"/>
                  <a:gd name="connsiteY1" fmla="*/ 0 h 925619"/>
                  <a:gd name="connsiteX2" fmla="*/ 703845 w 1062874"/>
                  <a:gd name="connsiteY2" fmla="*/ 311345 h 925619"/>
                  <a:gd name="connsiteX3" fmla="*/ 1062874 w 1062874"/>
                  <a:gd name="connsiteY3" fmla="*/ 535737 h 925619"/>
                  <a:gd name="connsiteX4" fmla="*/ 630918 w 1062874"/>
                  <a:gd name="connsiteY4" fmla="*/ 925619 h 925619"/>
                  <a:gd name="connsiteX5" fmla="*/ 81359 w 1062874"/>
                  <a:gd name="connsiteY5" fmla="*/ 871971 h 925619"/>
                  <a:gd name="connsiteX6" fmla="*/ 134145 w 1062874"/>
                  <a:gd name="connsiteY6" fmla="*/ 395289 h 925619"/>
                  <a:gd name="connsiteX7" fmla="*/ 471697 w 1062874"/>
                  <a:gd name="connsiteY7" fmla="*/ 599641 h 925619"/>
                  <a:gd name="connsiteX0" fmla="*/ 375671 w 1062874"/>
                  <a:gd name="connsiteY0" fmla="*/ 213173 h 973239"/>
                  <a:gd name="connsiteX1" fmla="*/ 563600 w 1062874"/>
                  <a:gd name="connsiteY1" fmla="*/ 0 h 973239"/>
                  <a:gd name="connsiteX2" fmla="*/ 703845 w 1062874"/>
                  <a:gd name="connsiteY2" fmla="*/ 311345 h 973239"/>
                  <a:gd name="connsiteX3" fmla="*/ 1062874 w 1062874"/>
                  <a:gd name="connsiteY3" fmla="*/ 535737 h 973239"/>
                  <a:gd name="connsiteX4" fmla="*/ 630918 w 1062874"/>
                  <a:gd name="connsiteY4" fmla="*/ 925619 h 973239"/>
                  <a:gd name="connsiteX5" fmla="*/ 81359 w 1062874"/>
                  <a:gd name="connsiteY5" fmla="*/ 871971 h 973239"/>
                  <a:gd name="connsiteX6" fmla="*/ 134145 w 1062874"/>
                  <a:gd name="connsiteY6" fmla="*/ 395289 h 973239"/>
                  <a:gd name="connsiteX7" fmla="*/ 471697 w 1062874"/>
                  <a:gd name="connsiteY7" fmla="*/ 599641 h 973239"/>
                  <a:gd name="connsiteX0" fmla="*/ 375671 w 1062874"/>
                  <a:gd name="connsiteY0" fmla="*/ 213173 h 973239"/>
                  <a:gd name="connsiteX1" fmla="*/ 563600 w 1062874"/>
                  <a:gd name="connsiteY1" fmla="*/ 0 h 973239"/>
                  <a:gd name="connsiteX2" fmla="*/ 703845 w 1062874"/>
                  <a:gd name="connsiteY2" fmla="*/ 311345 h 973239"/>
                  <a:gd name="connsiteX3" fmla="*/ 1062874 w 1062874"/>
                  <a:gd name="connsiteY3" fmla="*/ 535737 h 973239"/>
                  <a:gd name="connsiteX4" fmla="*/ 606130 w 1062874"/>
                  <a:gd name="connsiteY4" fmla="*/ 925619 h 973239"/>
                  <a:gd name="connsiteX5" fmla="*/ 81359 w 1062874"/>
                  <a:gd name="connsiteY5" fmla="*/ 871971 h 973239"/>
                  <a:gd name="connsiteX6" fmla="*/ 134145 w 1062874"/>
                  <a:gd name="connsiteY6" fmla="*/ 395289 h 973239"/>
                  <a:gd name="connsiteX7" fmla="*/ 471697 w 1062874"/>
                  <a:gd name="connsiteY7" fmla="*/ 599641 h 973239"/>
                  <a:gd name="connsiteX0" fmla="*/ 375671 w 1062874"/>
                  <a:gd name="connsiteY0" fmla="*/ 213173 h 979036"/>
                  <a:gd name="connsiteX1" fmla="*/ 563600 w 1062874"/>
                  <a:gd name="connsiteY1" fmla="*/ 0 h 979036"/>
                  <a:gd name="connsiteX2" fmla="*/ 703845 w 1062874"/>
                  <a:gd name="connsiteY2" fmla="*/ 311345 h 979036"/>
                  <a:gd name="connsiteX3" fmla="*/ 1062874 w 1062874"/>
                  <a:gd name="connsiteY3" fmla="*/ 535737 h 979036"/>
                  <a:gd name="connsiteX4" fmla="*/ 597867 w 1062874"/>
                  <a:gd name="connsiteY4" fmla="*/ 942144 h 979036"/>
                  <a:gd name="connsiteX5" fmla="*/ 81359 w 1062874"/>
                  <a:gd name="connsiteY5" fmla="*/ 871971 h 979036"/>
                  <a:gd name="connsiteX6" fmla="*/ 134145 w 1062874"/>
                  <a:gd name="connsiteY6" fmla="*/ 395289 h 979036"/>
                  <a:gd name="connsiteX7" fmla="*/ 471697 w 1062874"/>
                  <a:gd name="connsiteY7" fmla="*/ 599641 h 979036"/>
                  <a:gd name="connsiteX0" fmla="*/ 375671 w 1062874"/>
                  <a:gd name="connsiteY0" fmla="*/ 213173 h 1049379"/>
                  <a:gd name="connsiteX1" fmla="*/ 563600 w 1062874"/>
                  <a:gd name="connsiteY1" fmla="*/ 0 h 1049379"/>
                  <a:gd name="connsiteX2" fmla="*/ 703845 w 1062874"/>
                  <a:gd name="connsiteY2" fmla="*/ 311345 h 1049379"/>
                  <a:gd name="connsiteX3" fmla="*/ 1062874 w 1062874"/>
                  <a:gd name="connsiteY3" fmla="*/ 535737 h 1049379"/>
                  <a:gd name="connsiteX4" fmla="*/ 597867 w 1062874"/>
                  <a:gd name="connsiteY4" fmla="*/ 942144 h 1049379"/>
                  <a:gd name="connsiteX5" fmla="*/ 81359 w 1062874"/>
                  <a:gd name="connsiteY5" fmla="*/ 871971 h 1049379"/>
                  <a:gd name="connsiteX6" fmla="*/ 134145 w 1062874"/>
                  <a:gd name="connsiteY6" fmla="*/ 395289 h 1049379"/>
                  <a:gd name="connsiteX7" fmla="*/ 471697 w 1062874"/>
                  <a:gd name="connsiteY7" fmla="*/ 599641 h 1049379"/>
                  <a:gd name="connsiteX0" fmla="*/ 375671 w 1062874"/>
                  <a:gd name="connsiteY0" fmla="*/ 213173 h 1049379"/>
                  <a:gd name="connsiteX1" fmla="*/ 563600 w 1062874"/>
                  <a:gd name="connsiteY1" fmla="*/ 0 h 1049379"/>
                  <a:gd name="connsiteX2" fmla="*/ 703845 w 1062874"/>
                  <a:gd name="connsiteY2" fmla="*/ 311345 h 1049379"/>
                  <a:gd name="connsiteX3" fmla="*/ 1062874 w 1062874"/>
                  <a:gd name="connsiteY3" fmla="*/ 535737 h 1049379"/>
                  <a:gd name="connsiteX4" fmla="*/ 597867 w 1062874"/>
                  <a:gd name="connsiteY4" fmla="*/ 942144 h 1049379"/>
                  <a:gd name="connsiteX5" fmla="*/ 81359 w 1062874"/>
                  <a:gd name="connsiteY5" fmla="*/ 871971 h 1049379"/>
                  <a:gd name="connsiteX6" fmla="*/ 134145 w 1062874"/>
                  <a:gd name="connsiteY6" fmla="*/ 395289 h 1049379"/>
                  <a:gd name="connsiteX7" fmla="*/ 471697 w 1062874"/>
                  <a:gd name="connsiteY7" fmla="*/ 599641 h 1049379"/>
                  <a:gd name="connsiteX0" fmla="*/ 375671 w 1062874"/>
                  <a:gd name="connsiteY0" fmla="*/ 213173 h 1049379"/>
                  <a:gd name="connsiteX1" fmla="*/ 563600 w 1062874"/>
                  <a:gd name="connsiteY1" fmla="*/ 0 h 1049379"/>
                  <a:gd name="connsiteX2" fmla="*/ 703845 w 1062874"/>
                  <a:gd name="connsiteY2" fmla="*/ 311345 h 1049379"/>
                  <a:gd name="connsiteX3" fmla="*/ 1062874 w 1062874"/>
                  <a:gd name="connsiteY3" fmla="*/ 535737 h 1049379"/>
                  <a:gd name="connsiteX4" fmla="*/ 597867 w 1062874"/>
                  <a:gd name="connsiteY4" fmla="*/ 942144 h 1049379"/>
                  <a:gd name="connsiteX5" fmla="*/ 81359 w 1062874"/>
                  <a:gd name="connsiteY5" fmla="*/ 871971 h 1049379"/>
                  <a:gd name="connsiteX6" fmla="*/ 134145 w 1062874"/>
                  <a:gd name="connsiteY6" fmla="*/ 395289 h 1049379"/>
                  <a:gd name="connsiteX7" fmla="*/ 471697 w 1062874"/>
                  <a:gd name="connsiteY7" fmla="*/ 599641 h 1049379"/>
                  <a:gd name="connsiteX0" fmla="*/ 375671 w 1062874"/>
                  <a:gd name="connsiteY0" fmla="*/ 213173 h 1033999"/>
                  <a:gd name="connsiteX1" fmla="*/ 563600 w 1062874"/>
                  <a:gd name="connsiteY1" fmla="*/ 0 h 1033999"/>
                  <a:gd name="connsiteX2" fmla="*/ 703845 w 1062874"/>
                  <a:gd name="connsiteY2" fmla="*/ 311345 h 1033999"/>
                  <a:gd name="connsiteX3" fmla="*/ 1062874 w 1062874"/>
                  <a:gd name="connsiteY3" fmla="*/ 535737 h 1033999"/>
                  <a:gd name="connsiteX4" fmla="*/ 597867 w 1062874"/>
                  <a:gd name="connsiteY4" fmla="*/ 942144 h 1033999"/>
                  <a:gd name="connsiteX5" fmla="*/ 81359 w 1062874"/>
                  <a:gd name="connsiteY5" fmla="*/ 871971 h 1033999"/>
                  <a:gd name="connsiteX6" fmla="*/ 134145 w 1062874"/>
                  <a:gd name="connsiteY6" fmla="*/ 395289 h 1033999"/>
                  <a:gd name="connsiteX7" fmla="*/ 471697 w 1062874"/>
                  <a:gd name="connsiteY7" fmla="*/ 599641 h 1033999"/>
                  <a:gd name="connsiteX0" fmla="*/ 363975 w 1051178"/>
                  <a:gd name="connsiteY0" fmla="*/ 213173 h 1033999"/>
                  <a:gd name="connsiteX1" fmla="*/ 551904 w 1051178"/>
                  <a:gd name="connsiteY1" fmla="*/ 0 h 1033999"/>
                  <a:gd name="connsiteX2" fmla="*/ 692149 w 1051178"/>
                  <a:gd name="connsiteY2" fmla="*/ 311345 h 1033999"/>
                  <a:gd name="connsiteX3" fmla="*/ 1051178 w 1051178"/>
                  <a:gd name="connsiteY3" fmla="*/ 535737 h 1033999"/>
                  <a:gd name="connsiteX4" fmla="*/ 586171 w 1051178"/>
                  <a:gd name="connsiteY4" fmla="*/ 942144 h 1033999"/>
                  <a:gd name="connsiteX5" fmla="*/ 69663 w 1051178"/>
                  <a:gd name="connsiteY5" fmla="*/ 871971 h 1033999"/>
                  <a:gd name="connsiteX6" fmla="*/ 122449 w 1051178"/>
                  <a:gd name="connsiteY6" fmla="*/ 395289 h 1033999"/>
                  <a:gd name="connsiteX7" fmla="*/ 460001 w 1051178"/>
                  <a:gd name="connsiteY7" fmla="*/ 599641 h 1033999"/>
                  <a:gd name="connsiteX0" fmla="*/ 363975 w 1051178"/>
                  <a:gd name="connsiteY0" fmla="*/ 213173 h 1030327"/>
                  <a:gd name="connsiteX1" fmla="*/ 551904 w 1051178"/>
                  <a:gd name="connsiteY1" fmla="*/ 0 h 1030327"/>
                  <a:gd name="connsiteX2" fmla="*/ 692149 w 1051178"/>
                  <a:gd name="connsiteY2" fmla="*/ 311345 h 1030327"/>
                  <a:gd name="connsiteX3" fmla="*/ 1051178 w 1051178"/>
                  <a:gd name="connsiteY3" fmla="*/ 535737 h 1030327"/>
                  <a:gd name="connsiteX4" fmla="*/ 613713 w 1051178"/>
                  <a:gd name="connsiteY4" fmla="*/ 936636 h 1030327"/>
                  <a:gd name="connsiteX5" fmla="*/ 69663 w 1051178"/>
                  <a:gd name="connsiteY5" fmla="*/ 871971 h 1030327"/>
                  <a:gd name="connsiteX6" fmla="*/ 122449 w 1051178"/>
                  <a:gd name="connsiteY6" fmla="*/ 395289 h 1030327"/>
                  <a:gd name="connsiteX7" fmla="*/ 460001 w 1051178"/>
                  <a:gd name="connsiteY7" fmla="*/ 599641 h 1030327"/>
                  <a:gd name="connsiteX0" fmla="*/ 363975 w 1051178"/>
                  <a:gd name="connsiteY0" fmla="*/ 213173 h 1030327"/>
                  <a:gd name="connsiteX1" fmla="*/ 551904 w 1051178"/>
                  <a:gd name="connsiteY1" fmla="*/ 0 h 1030327"/>
                  <a:gd name="connsiteX2" fmla="*/ 692149 w 1051178"/>
                  <a:gd name="connsiteY2" fmla="*/ 311345 h 1030327"/>
                  <a:gd name="connsiteX3" fmla="*/ 1051178 w 1051178"/>
                  <a:gd name="connsiteY3" fmla="*/ 535737 h 1030327"/>
                  <a:gd name="connsiteX4" fmla="*/ 613713 w 1051178"/>
                  <a:gd name="connsiteY4" fmla="*/ 936636 h 1030327"/>
                  <a:gd name="connsiteX5" fmla="*/ 69663 w 1051178"/>
                  <a:gd name="connsiteY5" fmla="*/ 871971 h 1030327"/>
                  <a:gd name="connsiteX6" fmla="*/ 122449 w 1051178"/>
                  <a:gd name="connsiteY6" fmla="*/ 395289 h 1030327"/>
                  <a:gd name="connsiteX7" fmla="*/ 460001 w 1051178"/>
                  <a:gd name="connsiteY7" fmla="*/ 599641 h 1030327"/>
                  <a:gd name="connsiteX0" fmla="*/ 363975 w 1034653"/>
                  <a:gd name="connsiteY0" fmla="*/ 213173 h 1030327"/>
                  <a:gd name="connsiteX1" fmla="*/ 551904 w 1034653"/>
                  <a:gd name="connsiteY1" fmla="*/ 0 h 1030327"/>
                  <a:gd name="connsiteX2" fmla="*/ 692149 w 1034653"/>
                  <a:gd name="connsiteY2" fmla="*/ 311345 h 1030327"/>
                  <a:gd name="connsiteX3" fmla="*/ 1034653 w 1034653"/>
                  <a:gd name="connsiteY3" fmla="*/ 538491 h 1030327"/>
                  <a:gd name="connsiteX4" fmla="*/ 613713 w 1034653"/>
                  <a:gd name="connsiteY4" fmla="*/ 936636 h 1030327"/>
                  <a:gd name="connsiteX5" fmla="*/ 69663 w 1034653"/>
                  <a:gd name="connsiteY5" fmla="*/ 871971 h 1030327"/>
                  <a:gd name="connsiteX6" fmla="*/ 122449 w 1034653"/>
                  <a:gd name="connsiteY6" fmla="*/ 395289 h 1030327"/>
                  <a:gd name="connsiteX7" fmla="*/ 460001 w 1034653"/>
                  <a:gd name="connsiteY7" fmla="*/ 599641 h 1030327"/>
                  <a:gd name="connsiteX0" fmla="*/ 363975 w 1037690"/>
                  <a:gd name="connsiteY0" fmla="*/ 213173 h 1030327"/>
                  <a:gd name="connsiteX1" fmla="*/ 551904 w 1037690"/>
                  <a:gd name="connsiteY1" fmla="*/ 0 h 1030327"/>
                  <a:gd name="connsiteX2" fmla="*/ 692149 w 1037690"/>
                  <a:gd name="connsiteY2" fmla="*/ 311345 h 1030327"/>
                  <a:gd name="connsiteX3" fmla="*/ 1034653 w 1037690"/>
                  <a:gd name="connsiteY3" fmla="*/ 538491 h 1030327"/>
                  <a:gd name="connsiteX4" fmla="*/ 613713 w 1037690"/>
                  <a:gd name="connsiteY4" fmla="*/ 936636 h 1030327"/>
                  <a:gd name="connsiteX5" fmla="*/ 69663 w 1037690"/>
                  <a:gd name="connsiteY5" fmla="*/ 871971 h 1030327"/>
                  <a:gd name="connsiteX6" fmla="*/ 122449 w 1037690"/>
                  <a:gd name="connsiteY6" fmla="*/ 395289 h 1030327"/>
                  <a:gd name="connsiteX7" fmla="*/ 460001 w 1037690"/>
                  <a:gd name="connsiteY7" fmla="*/ 599641 h 1030327"/>
                  <a:gd name="connsiteX0" fmla="*/ 363975 w 1037917"/>
                  <a:gd name="connsiteY0" fmla="*/ 213173 h 1030327"/>
                  <a:gd name="connsiteX1" fmla="*/ 551904 w 1037917"/>
                  <a:gd name="connsiteY1" fmla="*/ 0 h 1030327"/>
                  <a:gd name="connsiteX2" fmla="*/ 692149 w 1037917"/>
                  <a:gd name="connsiteY2" fmla="*/ 311345 h 1030327"/>
                  <a:gd name="connsiteX3" fmla="*/ 1034653 w 1037917"/>
                  <a:gd name="connsiteY3" fmla="*/ 538491 h 1030327"/>
                  <a:gd name="connsiteX4" fmla="*/ 613713 w 1037917"/>
                  <a:gd name="connsiteY4" fmla="*/ 936636 h 1030327"/>
                  <a:gd name="connsiteX5" fmla="*/ 69663 w 1037917"/>
                  <a:gd name="connsiteY5" fmla="*/ 871971 h 1030327"/>
                  <a:gd name="connsiteX6" fmla="*/ 122449 w 1037917"/>
                  <a:gd name="connsiteY6" fmla="*/ 395289 h 1030327"/>
                  <a:gd name="connsiteX7" fmla="*/ 460001 w 1037917"/>
                  <a:gd name="connsiteY7" fmla="*/ 599641 h 1030327"/>
                  <a:gd name="connsiteX0" fmla="*/ 363975 w 1046257"/>
                  <a:gd name="connsiteY0" fmla="*/ 213173 h 1030327"/>
                  <a:gd name="connsiteX1" fmla="*/ 551904 w 1046257"/>
                  <a:gd name="connsiteY1" fmla="*/ 0 h 1030327"/>
                  <a:gd name="connsiteX2" fmla="*/ 692149 w 1046257"/>
                  <a:gd name="connsiteY2" fmla="*/ 311345 h 1030327"/>
                  <a:gd name="connsiteX3" fmla="*/ 1034653 w 1046257"/>
                  <a:gd name="connsiteY3" fmla="*/ 538491 h 1030327"/>
                  <a:gd name="connsiteX4" fmla="*/ 613713 w 1046257"/>
                  <a:gd name="connsiteY4" fmla="*/ 936636 h 1030327"/>
                  <a:gd name="connsiteX5" fmla="*/ 69663 w 1046257"/>
                  <a:gd name="connsiteY5" fmla="*/ 871971 h 1030327"/>
                  <a:gd name="connsiteX6" fmla="*/ 122449 w 1046257"/>
                  <a:gd name="connsiteY6" fmla="*/ 395289 h 1030327"/>
                  <a:gd name="connsiteX7" fmla="*/ 460001 w 1046257"/>
                  <a:gd name="connsiteY7" fmla="*/ 599641 h 1030327"/>
                  <a:gd name="connsiteX0" fmla="*/ 363975 w 1046257"/>
                  <a:gd name="connsiteY0" fmla="*/ 213173 h 1030327"/>
                  <a:gd name="connsiteX1" fmla="*/ 551904 w 1046257"/>
                  <a:gd name="connsiteY1" fmla="*/ 0 h 1030327"/>
                  <a:gd name="connsiteX2" fmla="*/ 692149 w 1046257"/>
                  <a:gd name="connsiteY2" fmla="*/ 311345 h 1030327"/>
                  <a:gd name="connsiteX3" fmla="*/ 1034653 w 1046257"/>
                  <a:gd name="connsiteY3" fmla="*/ 538491 h 1030327"/>
                  <a:gd name="connsiteX4" fmla="*/ 613713 w 1046257"/>
                  <a:gd name="connsiteY4" fmla="*/ 936636 h 1030327"/>
                  <a:gd name="connsiteX5" fmla="*/ 69663 w 1046257"/>
                  <a:gd name="connsiteY5" fmla="*/ 871971 h 1030327"/>
                  <a:gd name="connsiteX6" fmla="*/ 122449 w 1046257"/>
                  <a:gd name="connsiteY6" fmla="*/ 395289 h 1030327"/>
                  <a:gd name="connsiteX7" fmla="*/ 460001 w 1046257"/>
                  <a:gd name="connsiteY7" fmla="*/ 599641 h 1030327"/>
                  <a:gd name="connsiteX0" fmla="*/ 363975 w 1041370"/>
                  <a:gd name="connsiteY0" fmla="*/ 213173 h 1030327"/>
                  <a:gd name="connsiteX1" fmla="*/ 551904 w 1041370"/>
                  <a:gd name="connsiteY1" fmla="*/ 0 h 1030327"/>
                  <a:gd name="connsiteX2" fmla="*/ 692149 w 1041370"/>
                  <a:gd name="connsiteY2" fmla="*/ 311345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60001 w 1041370"/>
                  <a:gd name="connsiteY7" fmla="*/ 599641 h 1030327"/>
                  <a:gd name="connsiteX0" fmla="*/ 363975 w 1041370"/>
                  <a:gd name="connsiteY0" fmla="*/ 213173 h 1030327"/>
                  <a:gd name="connsiteX1" fmla="*/ 551904 w 1041370"/>
                  <a:gd name="connsiteY1" fmla="*/ 0 h 1030327"/>
                  <a:gd name="connsiteX2" fmla="*/ 692149 w 1041370"/>
                  <a:gd name="connsiteY2" fmla="*/ 311345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60001 w 1041370"/>
                  <a:gd name="connsiteY7" fmla="*/ 599641 h 1030327"/>
                  <a:gd name="connsiteX0" fmla="*/ 363975 w 1041370"/>
                  <a:gd name="connsiteY0" fmla="*/ 213173 h 1030327"/>
                  <a:gd name="connsiteX1" fmla="*/ 551904 w 1041370"/>
                  <a:gd name="connsiteY1" fmla="*/ 0 h 1030327"/>
                  <a:gd name="connsiteX2" fmla="*/ 672870 w 1041370"/>
                  <a:gd name="connsiteY2" fmla="*/ 311345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60001 w 1041370"/>
                  <a:gd name="connsiteY7" fmla="*/ 599641 h 1030327"/>
                  <a:gd name="connsiteX0" fmla="*/ 363975 w 1041370"/>
                  <a:gd name="connsiteY0" fmla="*/ 213173 h 1030327"/>
                  <a:gd name="connsiteX1" fmla="*/ 551904 w 1041370"/>
                  <a:gd name="connsiteY1" fmla="*/ 0 h 1030327"/>
                  <a:gd name="connsiteX2" fmla="*/ 672870 w 1041370"/>
                  <a:gd name="connsiteY2" fmla="*/ 311345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60001 w 1041370"/>
                  <a:gd name="connsiteY7" fmla="*/ 599641 h 1030327"/>
                  <a:gd name="connsiteX0" fmla="*/ 363975 w 1041370"/>
                  <a:gd name="connsiteY0" fmla="*/ 213173 h 1030327"/>
                  <a:gd name="connsiteX1" fmla="*/ 551904 w 1041370"/>
                  <a:gd name="connsiteY1" fmla="*/ 0 h 1030327"/>
                  <a:gd name="connsiteX2" fmla="*/ 672870 w 1041370"/>
                  <a:gd name="connsiteY2" fmla="*/ 311345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60001 w 1041370"/>
                  <a:gd name="connsiteY7" fmla="*/ 599641 h 1030327"/>
                  <a:gd name="connsiteX0" fmla="*/ 363975 w 1041370"/>
                  <a:gd name="connsiteY0" fmla="*/ 213173 h 1030327"/>
                  <a:gd name="connsiteX1" fmla="*/ 551904 w 1041370"/>
                  <a:gd name="connsiteY1" fmla="*/ 0 h 1030327"/>
                  <a:gd name="connsiteX2" fmla="*/ 672870 w 1041370"/>
                  <a:gd name="connsiteY2" fmla="*/ 311345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60001 w 1041370"/>
                  <a:gd name="connsiteY7" fmla="*/ 599641 h 1030327"/>
                  <a:gd name="connsiteX0" fmla="*/ 363975 w 1041370"/>
                  <a:gd name="connsiteY0" fmla="*/ 213173 h 1030327"/>
                  <a:gd name="connsiteX1" fmla="*/ 551904 w 1041370"/>
                  <a:gd name="connsiteY1" fmla="*/ 0 h 1030327"/>
                  <a:gd name="connsiteX2" fmla="*/ 675624 w 1041370"/>
                  <a:gd name="connsiteY2" fmla="*/ 300328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60001 w 1041370"/>
                  <a:gd name="connsiteY7" fmla="*/ 599641 h 1030327"/>
                  <a:gd name="connsiteX0" fmla="*/ 363975 w 1041370"/>
                  <a:gd name="connsiteY0" fmla="*/ 213173 h 1030327"/>
                  <a:gd name="connsiteX1" fmla="*/ 551904 w 1041370"/>
                  <a:gd name="connsiteY1" fmla="*/ 0 h 1030327"/>
                  <a:gd name="connsiteX2" fmla="*/ 675624 w 1041370"/>
                  <a:gd name="connsiteY2" fmla="*/ 300328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60001 w 1041370"/>
                  <a:gd name="connsiteY7" fmla="*/ 599641 h 1030327"/>
                  <a:gd name="connsiteX0" fmla="*/ 363975 w 1041370"/>
                  <a:gd name="connsiteY0" fmla="*/ 213173 h 1030327"/>
                  <a:gd name="connsiteX1" fmla="*/ 551904 w 1041370"/>
                  <a:gd name="connsiteY1" fmla="*/ 0 h 1030327"/>
                  <a:gd name="connsiteX2" fmla="*/ 675624 w 1041370"/>
                  <a:gd name="connsiteY2" fmla="*/ 300328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60001 w 1041370"/>
                  <a:gd name="connsiteY7" fmla="*/ 599641 h 1030327"/>
                  <a:gd name="connsiteX0" fmla="*/ 363975 w 1041370"/>
                  <a:gd name="connsiteY0" fmla="*/ 213173 h 1030327"/>
                  <a:gd name="connsiteX1" fmla="*/ 551904 w 1041370"/>
                  <a:gd name="connsiteY1" fmla="*/ 0 h 1030327"/>
                  <a:gd name="connsiteX2" fmla="*/ 675624 w 1041370"/>
                  <a:gd name="connsiteY2" fmla="*/ 300328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60001 w 1041370"/>
                  <a:gd name="connsiteY7" fmla="*/ 599641 h 1030327"/>
                  <a:gd name="connsiteX0" fmla="*/ 363975 w 1041370"/>
                  <a:gd name="connsiteY0" fmla="*/ 213830 h 1030984"/>
                  <a:gd name="connsiteX1" fmla="*/ 551904 w 1041370"/>
                  <a:gd name="connsiteY1" fmla="*/ 657 h 1030984"/>
                  <a:gd name="connsiteX2" fmla="*/ 675624 w 1041370"/>
                  <a:gd name="connsiteY2" fmla="*/ 300985 h 1030984"/>
                  <a:gd name="connsiteX3" fmla="*/ 1034653 w 1041370"/>
                  <a:gd name="connsiteY3" fmla="*/ 539148 h 1030984"/>
                  <a:gd name="connsiteX4" fmla="*/ 613713 w 1041370"/>
                  <a:gd name="connsiteY4" fmla="*/ 937293 h 1030984"/>
                  <a:gd name="connsiteX5" fmla="*/ 69663 w 1041370"/>
                  <a:gd name="connsiteY5" fmla="*/ 872628 h 1030984"/>
                  <a:gd name="connsiteX6" fmla="*/ 122449 w 1041370"/>
                  <a:gd name="connsiteY6" fmla="*/ 395946 h 1030984"/>
                  <a:gd name="connsiteX7" fmla="*/ 460001 w 1041370"/>
                  <a:gd name="connsiteY7" fmla="*/ 600298 h 1030984"/>
                  <a:gd name="connsiteX0" fmla="*/ 363975 w 1041370"/>
                  <a:gd name="connsiteY0" fmla="*/ 213830 h 1030984"/>
                  <a:gd name="connsiteX1" fmla="*/ 551904 w 1041370"/>
                  <a:gd name="connsiteY1" fmla="*/ 657 h 1030984"/>
                  <a:gd name="connsiteX2" fmla="*/ 675624 w 1041370"/>
                  <a:gd name="connsiteY2" fmla="*/ 300985 h 1030984"/>
                  <a:gd name="connsiteX3" fmla="*/ 1034653 w 1041370"/>
                  <a:gd name="connsiteY3" fmla="*/ 539148 h 1030984"/>
                  <a:gd name="connsiteX4" fmla="*/ 613713 w 1041370"/>
                  <a:gd name="connsiteY4" fmla="*/ 937293 h 1030984"/>
                  <a:gd name="connsiteX5" fmla="*/ 69663 w 1041370"/>
                  <a:gd name="connsiteY5" fmla="*/ 872628 h 1030984"/>
                  <a:gd name="connsiteX6" fmla="*/ 122449 w 1041370"/>
                  <a:gd name="connsiteY6" fmla="*/ 395946 h 1030984"/>
                  <a:gd name="connsiteX7" fmla="*/ 460001 w 1041370"/>
                  <a:gd name="connsiteY7" fmla="*/ 600298 h 1030984"/>
                  <a:gd name="connsiteX0" fmla="*/ 363975 w 1041370"/>
                  <a:gd name="connsiteY0" fmla="*/ 213830 h 1030984"/>
                  <a:gd name="connsiteX1" fmla="*/ 551904 w 1041370"/>
                  <a:gd name="connsiteY1" fmla="*/ 657 h 1030984"/>
                  <a:gd name="connsiteX2" fmla="*/ 675624 w 1041370"/>
                  <a:gd name="connsiteY2" fmla="*/ 300985 h 1030984"/>
                  <a:gd name="connsiteX3" fmla="*/ 1034653 w 1041370"/>
                  <a:gd name="connsiteY3" fmla="*/ 539148 h 1030984"/>
                  <a:gd name="connsiteX4" fmla="*/ 613713 w 1041370"/>
                  <a:gd name="connsiteY4" fmla="*/ 937293 h 1030984"/>
                  <a:gd name="connsiteX5" fmla="*/ 69663 w 1041370"/>
                  <a:gd name="connsiteY5" fmla="*/ 872628 h 1030984"/>
                  <a:gd name="connsiteX6" fmla="*/ 122449 w 1041370"/>
                  <a:gd name="connsiteY6" fmla="*/ 395946 h 1030984"/>
                  <a:gd name="connsiteX7" fmla="*/ 460001 w 1041370"/>
                  <a:gd name="connsiteY7" fmla="*/ 600298 h 1030984"/>
                  <a:gd name="connsiteX0" fmla="*/ 363975 w 1041370"/>
                  <a:gd name="connsiteY0" fmla="*/ 213270 h 1030424"/>
                  <a:gd name="connsiteX1" fmla="*/ 551904 w 1041370"/>
                  <a:gd name="connsiteY1" fmla="*/ 97 h 1030424"/>
                  <a:gd name="connsiteX2" fmla="*/ 675624 w 1041370"/>
                  <a:gd name="connsiteY2" fmla="*/ 300425 h 1030424"/>
                  <a:gd name="connsiteX3" fmla="*/ 1034653 w 1041370"/>
                  <a:gd name="connsiteY3" fmla="*/ 538588 h 1030424"/>
                  <a:gd name="connsiteX4" fmla="*/ 613713 w 1041370"/>
                  <a:gd name="connsiteY4" fmla="*/ 936733 h 1030424"/>
                  <a:gd name="connsiteX5" fmla="*/ 69663 w 1041370"/>
                  <a:gd name="connsiteY5" fmla="*/ 872068 h 1030424"/>
                  <a:gd name="connsiteX6" fmla="*/ 122449 w 1041370"/>
                  <a:gd name="connsiteY6" fmla="*/ 395386 h 1030424"/>
                  <a:gd name="connsiteX7" fmla="*/ 460001 w 1041370"/>
                  <a:gd name="connsiteY7" fmla="*/ 599738 h 1030424"/>
                  <a:gd name="connsiteX0" fmla="*/ 363975 w 1041370"/>
                  <a:gd name="connsiteY0" fmla="*/ 213173 h 1030327"/>
                  <a:gd name="connsiteX1" fmla="*/ 551904 w 1041370"/>
                  <a:gd name="connsiteY1" fmla="*/ 0 h 1030327"/>
                  <a:gd name="connsiteX2" fmla="*/ 675624 w 1041370"/>
                  <a:gd name="connsiteY2" fmla="*/ 300328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60001 w 1041370"/>
                  <a:gd name="connsiteY7" fmla="*/ 599641 h 1030327"/>
                  <a:gd name="connsiteX0" fmla="*/ 363975 w 1041370"/>
                  <a:gd name="connsiteY0" fmla="*/ 213173 h 1030327"/>
                  <a:gd name="connsiteX1" fmla="*/ 551904 w 1041370"/>
                  <a:gd name="connsiteY1" fmla="*/ 0 h 1030327"/>
                  <a:gd name="connsiteX2" fmla="*/ 675624 w 1041370"/>
                  <a:gd name="connsiteY2" fmla="*/ 300328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60001 w 1041370"/>
                  <a:gd name="connsiteY7" fmla="*/ 599641 h 1030327"/>
                  <a:gd name="connsiteX0" fmla="*/ 408043 w 1041370"/>
                  <a:gd name="connsiteY0" fmla="*/ 237961 h 1030327"/>
                  <a:gd name="connsiteX1" fmla="*/ 551904 w 1041370"/>
                  <a:gd name="connsiteY1" fmla="*/ 0 h 1030327"/>
                  <a:gd name="connsiteX2" fmla="*/ 675624 w 1041370"/>
                  <a:gd name="connsiteY2" fmla="*/ 300328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60001 w 1041370"/>
                  <a:gd name="connsiteY7" fmla="*/ 599641 h 1030327"/>
                  <a:gd name="connsiteX0" fmla="*/ 408043 w 1041370"/>
                  <a:gd name="connsiteY0" fmla="*/ 237961 h 1030327"/>
                  <a:gd name="connsiteX1" fmla="*/ 551904 w 1041370"/>
                  <a:gd name="connsiteY1" fmla="*/ 0 h 1030327"/>
                  <a:gd name="connsiteX2" fmla="*/ 675624 w 1041370"/>
                  <a:gd name="connsiteY2" fmla="*/ 300328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60001 w 1041370"/>
                  <a:gd name="connsiteY7" fmla="*/ 599641 h 1030327"/>
                  <a:gd name="connsiteX0" fmla="*/ 408043 w 1041370"/>
                  <a:gd name="connsiteY0" fmla="*/ 237961 h 1030327"/>
                  <a:gd name="connsiteX1" fmla="*/ 551904 w 1041370"/>
                  <a:gd name="connsiteY1" fmla="*/ 0 h 1030327"/>
                  <a:gd name="connsiteX2" fmla="*/ 675624 w 1041370"/>
                  <a:gd name="connsiteY2" fmla="*/ 300328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60001 w 1041370"/>
                  <a:gd name="connsiteY7" fmla="*/ 599641 h 1030327"/>
                  <a:gd name="connsiteX0" fmla="*/ 408043 w 1041370"/>
                  <a:gd name="connsiteY0" fmla="*/ 237961 h 1030327"/>
                  <a:gd name="connsiteX1" fmla="*/ 551904 w 1041370"/>
                  <a:gd name="connsiteY1" fmla="*/ 0 h 1030327"/>
                  <a:gd name="connsiteX2" fmla="*/ 675624 w 1041370"/>
                  <a:gd name="connsiteY2" fmla="*/ 300328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60001 w 1041370"/>
                  <a:gd name="connsiteY7" fmla="*/ 599641 h 1030327"/>
                  <a:gd name="connsiteX0" fmla="*/ 408043 w 1041370"/>
                  <a:gd name="connsiteY0" fmla="*/ 237961 h 1030327"/>
                  <a:gd name="connsiteX1" fmla="*/ 551904 w 1041370"/>
                  <a:gd name="connsiteY1" fmla="*/ 0 h 1030327"/>
                  <a:gd name="connsiteX2" fmla="*/ 675624 w 1041370"/>
                  <a:gd name="connsiteY2" fmla="*/ 300328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15934 w 1041370"/>
                  <a:gd name="connsiteY7" fmla="*/ 693285 h 1030327"/>
                  <a:gd name="connsiteX0" fmla="*/ 408043 w 1041370"/>
                  <a:gd name="connsiteY0" fmla="*/ 237961 h 1030327"/>
                  <a:gd name="connsiteX1" fmla="*/ 551904 w 1041370"/>
                  <a:gd name="connsiteY1" fmla="*/ 0 h 1030327"/>
                  <a:gd name="connsiteX2" fmla="*/ 675624 w 1041370"/>
                  <a:gd name="connsiteY2" fmla="*/ 300328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15934 w 1041370"/>
                  <a:gd name="connsiteY7" fmla="*/ 693285 h 1030327"/>
                  <a:gd name="connsiteX0" fmla="*/ 408043 w 1041370"/>
                  <a:gd name="connsiteY0" fmla="*/ 237961 h 1030327"/>
                  <a:gd name="connsiteX1" fmla="*/ 551904 w 1041370"/>
                  <a:gd name="connsiteY1" fmla="*/ 0 h 1030327"/>
                  <a:gd name="connsiteX2" fmla="*/ 675624 w 1041370"/>
                  <a:gd name="connsiteY2" fmla="*/ 300328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15934 w 1041370"/>
                  <a:gd name="connsiteY7" fmla="*/ 693285 h 1030327"/>
                  <a:gd name="connsiteX0" fmla="*/ 408043 w 1041370"/>
                  <a:gd name="connsiteY0" fmla="*/ 237961 h 1030327"/>
                  <a:gd name="connsiteX1" fmla="*/ 551904 w 1041370"/>
                  <a:gd name="connsiteY1" fmla="*/ 0 h 1030327"/>
                  <a:gd name="connsiteX2" fmla="*/ 675624 w 1041370"/>
                  <a:gd name="connsiteY2" fmla="*/ 300328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07671 w 1041370"/>
                  <a:gd name="connsiteY7" fmla="*/ 709810 h 1030327"/>
                  <a:gd name="connsiteX0" fmla="*/ 408043 w 1041370"/>
                  <a:gd name="connsiteY0" fmla="*/ 237961 h 1030327"/>
                  <a:gd name="connsiteX1" fmla="*/ 551904 w 1041370"/>
                  <a:gd name="connsiteY1" fmla="*/ 0 h 1030327"/>
                  <a:gd name="connsiteX2" fmla="*/ 675624 w 1041370"/>
                  <a:gd name="connsiteY2" fmla="*/ 300328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07671 w 1041370"/>
                  <a:gd name="connsiteY7" fmla="*/ 709810 h 1030327"/>
                  <a:gd name="connsiteX0" fmla="*/ 408043 w 1041370"/>
                  <a:gd name="connsiteY0" fmla="*/ 237961 h 1030327"/>
                  <a:gd name="connsiteX1" fmla="*/ 551904 w 1041370"/>
                  <a:gd name="connsiteY1" fmla="*/ 0 h 1030327"/>
                  <a:gd name="connsiteX2" fmla="*/ 675624 w 1041370"/>
                  <a:gd name="connsiteY2" fmla="*/ 300328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07671 w 1041370"/>
                  <a:gd name="connsiteY7" fmla="*/ 709810 h 1030327"/>
                  <a:gd name="connsiteX0" fmla="*/ 408043 w 1041266"/>
                  <a:gd name="connsiteY0" fmla="*/ 237961 h 1016230"/>
                  <a:gd name="connsiteX1" fmla="*/ 551904 w 1041266"/>
                  <a:gd name="connsiteY1" fmla="*/ 0 h 1016230"/>
                  <a:gd name="connsiteX2" fmla="*/ 675624 w 1041266"/>
                  <a:gd name="connsiteY2" fmla="*/ 300328 h 1016230"/>
                  <a:gd name="connsiteX3" fmla="*/ 1034653 w 1041266"/>
                  <a:gd name="connsiteY3" fmla="*/ 538491 h 1016230"/>
                  <a:gd name="connsiteX4" fmla="*/ 610959 w 1041266"/>
                  <a:gd name="connsiteY4" fmla="*/ 914602 h 1016230"/>
                  <a:gd name="connsiteX5" fmla="*/ 69663 w 1041266"/>
                  <a:gd name="connsiteY5" fmla="*/ 871971 h 1016230"/>
                  <a:gd name="connsiteX6" fmla="*/ 122449 w 1041266"/>
                  <a:gd name="connsiteY6" fmla="*/ 395289 h 1016230"/>
                  <a:gd name="connsiteX7" fmla="*/ 407671 w 1041266"/>
                  <a:gd name="connsiteY7" fmla="*/ 709810 h 1016230"/>
                  <a:gd name="connsiteX0" fmla="*/ 408043 w 1042386"/>
                  <a:gd name="connsiteY0" fmla="*/ 237961 h 1016230"/>
                  <a:gd name="connsiteX1" fmla="*/ 551904 w 1042386"/>
                  <a:gd name="connsiteY1" fmla="*/ 0 h 1016230"/>
                  <a:gd name="connsiteX2" fmla="*/ 675624 w 1042386"/>
                  <a:gd name="connsiteY2" fmla="*/ 300328 h 1016230"/>
                  <a:gd name="connsiteX3" fmla="*/ 1034653 w 1042386"/>
                  <a:gd name="connsiteY3" fmla="*/ 538491 h 1016230"/>
                  <a:gd name="connsiteX4" fmla="*/ 610959 w 1042386"/>
                  <a:gd name="connsiteY4" fmla="*/ 914602 h 1016230"/>
                  <a:gd name="connsiteX5" fmla="*/ 69663 w 1042386"/>
                  <a:gd name="connsiteY5" fmla="*/ 871971 h 1016230"/>
                  <a:gd name="connsiteX6" fmla="*/ 122449 w 1042386"/>
                  <a:gd name="connsiteY6" fmla="*/ 395289 h 1016230"/>
                  <a:gd name="connsiteX7" fmla="*/ 407671 w 1042386"/>
                  <a:gd name="connsiteY7" fmla="*/ 709810 h 1016230"/>
                  <a:gd name="connsiteX0" fmla="*/ 408043 w 1042386"/>
                  <a:gd name="connsiteY0" fmla="*/ 237961 h 1031503"/>
                  <a:gd name="connsiteX1" fmla="*/ 551904 w 1042386"/>
                  <a:gd name="connsiteY1" fmla="*/ 0 h 1031503"/>
                  <a:gd name="connsiteX2" fmla="*/ 675624 w 1042386"/>
                  <a:gd name="connsiteY2" fmla="*/ 300328 h 1031503"/>
                  <a:gd name="connsiteX3" fmla="*/ 1034653 w 1042386"/>
                  <a:gd name="connsiteY3" fmla="*/ 538491 h 1031503"/>
                  <a:gd name="connsiteX4" fmla="*/ 610959 w 1042386"/>
                  <a:gd name="connsiteY4" fmla="*/ 914602 h 1031503"/>
                  <a:gd name="connsiteX5" fmla="*/ 69663 w 1042386"/>
                  <a:gd name="connsiteY5" fmla="*/ 871971 h 1031503"/>
                  <a:gd name="connsiteX6" fmla="*/ 122449 w 1042386"/>
                  <a:gd name="connsiteY6" fmla="*/ 395289 h 1031503"/>
                  <a:gd name="connsiteX7" fmla="*/ 407671 w 1042386"/>
                  <a:gd name="connsiteY7" fmla="*/ 709810 h 1031503"/>
                  <a:gd name="connsiteX0" fmla="*/ 408043 w 1040983"/>
                  <a:gd name="connsiteY0" fmla="*/ 237961 h 1031503"/>
                  <a:gd name="connsiteX1" fmla="*/ 551904 w 1040983"/>
                  <a:gd name="connsiteY1" fmla="*/ 0 h 1031503"/>
                  <a:gd name="connsiteX2" fmla="*/ 675624 w 1040983"/>
                  <a:gd name="connsiteY2" fmla="*/ 300328 h 1031503"/>
                  <a:gd name="connsiteX3" fmla="*/ 1034653 w 1040983"/>
                  <a:gd name="connsiteY3" fmla="*/ 538491 h 1031503"/>
                  <a:gd name="connsiteX4" fmla="*/ 610959 w 1040983"/>
                  <a:gd name="connsiteY4" fmla="*/ 914602 h 1031503"/>
                  <a:gd name="connsiteX5" fmla="*/ 69663 w 1040983"/>
                  <a:gd name="connsiteY5" fmla="*/ 871971 h 1031503"/>
                  <a:gd name="connsiteX6" fmla="*/ 122449 w 1040983"/>
                  <a:gd name="connsiteY6" fmla="*/ 395289 h 1031503"/>
                  <a:gd name="connsiteX7" fmla="*/ 407671 w 1040983"/>
                  <a:gd name="connsiteY7" fmla="*/ 709810 h 1031503"/>
                  <a:gd name="connsiteX0" fmla="*/ 408043 w 1040983"/>
                  <a:gd name="connsiteY0" fmla="*/ 237961 h 1036239"/>
                  <a:gd name="connsiteX1" fmla="*/ 551904 w 1040983"/>
                  <a:gd name="connsiteY1" fmla="*/ 0 h 1036239"/>
                  <a:gd name="connsiteX2" fmla="*/ 675624 w 1040983"/>
                  <a:gd name="connsiteY2" fmla="*/ 300328 h 1036239"/>
                  <a:gd name="connsiteX3" fmla="*/ 1034653 w 1040983"/>
                  <a:gd name="connsiteY3" fmla="*/ 538491 h 1036239"/>
                  <a:gd name="connsiteX4" fmla="*/ 610959 w 1040983"/>
                  <a:gd name="connsiteY4" fmla="*/ 914602 h 1036239"/>
                  <a:gd name="connsiteX5" fmla="*/ 69663 w 1040983"/>
                  <a:gd name="connsiteY5" fmla="*/ 871971 h 1036239"/>
                  <a:gd name="connsiteX6" fmla="*/ 122449 w 1040983"/>
                  <a:gd name="connsiteY6" fmla="*/ 395289 h 1036239"/>
                  <a:gd name="connsiteX7" fmla="*/ 407671 w 1040983"/>
                  <a:gd name="connsiteY7" fmla="*/ 709810 h 1036239"/>
                  <a:gd name="connsiteX0" fmla="*/ 408043 w 1040106"/>
                  <a:gd name="connsiteY0" fmla="*/ 237961 h 1036239"/>
                  <a:gd name="connsiteX1" fmla="*/ 551904 w 1040106"/>
                  <a:gd name="connsiteY1" fmla="*/ 0 h 1036239"/>
                  <a:gd name="connsiteX2" fmla="*/ 675624 w 1040106"/>
                  <a:gd name="connsiteY2" fmla="*/ 300328 h 1036239"/>
                  <a:gd name="connsiteX3" fmla="*/ 1034653 w 1040106"/>
                  <a:gd name="connsiteY3" fmla="*/ 538491 h 1036239"/>
                  <a:gd name="connsiteX4" fmla="*/ 610959 w 1040106"/>
                  <a:gd name="connsiteY4" fmla="*/ 914602 h 1036239"/>
                  <a:gd name="connsiteX5" fmla="*/ 69663 w 1040106"/>
                  <a:gd name="connsiteY5" fmla="*/ 871971 h 1036239"/>
                  <a:gd name="connsiteX6" fmla="*/ 122449 w 1040106"/>
                  <a:gd name="connsiteY6" fmla="*/ 395289 h 1036239"/>
                  <a:gd name="connsiteX7" fmla="*/ 407671 w 1040106"/>
                  <a:gd name="connsiteY7" fmla="*/ 709810 h 1036239"/>
                  <a:gd name="connsiteX0" fmla="*/ 408043 w 1040106"/>
                  <a:gd name="connsiteY0" fmla="*/ 237961 h 1036239"/>
                  <a:gd name="connsiteX1" fmla="*/ 551904 w 1040106"/>
                  <a:gd name="connsiteY1" fmla="*/ 0 h 1036239"/>
                  <a:gd name="connsiteX2" fmla="*/ 694904 w 1040106"/>
                  <a:gd name="connsiteY2" fmla="*/ 308591 h 1036239"/>
                  <a:gd name="connsiteX3" fmla="*/ 1034653 w 1040106"/>
                  <a:gd name="connsiteY3" fmla="*/ 538491 h 1036239"/>
                  <a:gd name="connsiteX4" fmla="*/ 610959 w 1040106"/>
                  <a:gd name="connsiteY4" fmla="*/ 914602 h 1036239"/>
                  <a:gd name="connsiteX5" fmla="*/ 69663 w 1040106"/>
                  <a:gd name="connsiteY5" fmla="*/ 871971 h 1036239"/>
                  <a:gd name="connsiteX6" fmla="*/ 122449 w 1040106"/>
                  <a:gd name="connsiteY6" fmla="*/ 395289 h 1036239"/>
                  <a:gd name="connsiteX7" fmla="*/ 407671 w 1040106"/>
                  <a:gd name="connsiteY7" fmla="*/ 709810 h 1036239"/>
                  <a:gd name="connsiteX0" fmla="*/ 408043 w 1040106"/>
                  <a:gd name="connsiteY0" fmla="*/ 237961 h 1036239"/>
                  <a:gd name="connsiteX1" fmla="*/ 551904 w 1040106"/>
                  <a:gd name="connsiteY1" fmla="*/ 0 h 1036239"/>
                  <a:gd name="connsiteX2" fmla="*/ 694904 w 1040106"/>
                  <a:gd name="connsiteY2" fmla="*/ 308591 h 1036239"/>
                  <a:gd name="connsiteX3" fmla="*/ 1034653 w 1040106"/>
                  <a:gd name="connsiteY3" fmla="*/ 538491 h 1036239"/>
                  <a:gd name="connsiteX4" fmla="*/ 610959 w 1040106"/>
                  <a:gd name="connsiteY4" fmla="*/ 914602 h 1036239"/>
                  <a:gd name="connsiteX5" fmla="*/ 69663 w 1040106"/>
                  <a:gd name="connsiteY5" fmla="*/ 871971 h 1036239"/>
                  <a:gd name="connsiteX6" fmla="*/ 122449 w 1040106"/>
                  <a:gd name="connsiteY6" fmla="*/ 395289 h 1036239"/>
                  <a:gd name="connsiteX7" fmla="*/ 407671 w 1040106"/>
                  <a:gd name="connsiteY7" fmla="*/ 709810 h 1036239"/>
                  <a:gd name="connsiteX0" fmla="*/ 408043 w 1040106"/>
                  <a:gd name="connsiteY0" fmla="*/ 237961 h 1036239"/>
                  <a:gd name="connsiteX1" fmla="*/ 551904 w 1040106"/>
                  <a:gd name="connsiteY1" fmla="*/ 0 h 1036239"/>
                  <a:gd name="connsiteX2" fmla="*/ 694904 w 1040106"/>
                  <a:gd name="connsiteY2" fmla="*/ 308591 h 1036239"/>
                  <a:gd name="connsiteX3" fmla="*/ 1034653 w 1040106"/>
                  <a:gd name="connsiteY3" fmla="*/ 538491 h 1036239"/>
                  <a:gd name="connsiteX4" fmla="*/ 610959 w 1040106"/>
                  <a:gd name="connsiteY4" fmla="*/ 914602 h 1036239"/>
                  <a:gd name="connsiteX5" fmla="*/ 69663 w 1040106"/>
                  <a:gd name="connsiteY5" fmla="*/ 871971 h 1036239"/>
                  <a:gd name="connsiteX6" fmla="*/ 122449 w 1040106"/>
                  <a:gd name="connsiteY6" fmla="*/ 395289 h 1036239"/>
                  <a:gd name="connsiteX7" fmla="*/ 407671 w 1040106"/>
                  <a:gd name="connsiteY7" fmla="*/ 709810 h 1036239"/>
                  <a:gd name="connsiteX0" fmla="*/ 408043 w 1040106"/>
                  <a:gd name="connsiteY0" fmla="*/ 237961 h 1036239"/>
                  <a:gd name="connsiteX1" fmla="*/ 551904 w 1040106"/>
                  <a:gd name="connsiteY1" fmla="*/ 0 h 1036239"/>
                  <a:gd name="connsiteX2" fmla="*/ 694904 w 1040106"/>
                  <a:gd name="connsiteY2" fmla="*/ 308591 h 1036239"/>
                  <a:gd name="connsiteX3" fmla="*/ 1034653 w 1040106"/>
                  <a:gd name="connsiteY3" fmla="*/ 538491 h 1036239"/>
                  <a:gd name="connsiteX4" fmla="*/ 610959 w 1040106"/>
                  <a:gd name="connsiteY4" fmla="*/ 914602 h 1036239"/>
                  <a:gd name="connsiteX5" fmla="*/ 69663 w 1040106"/>
                  <a:gd name="connsiteY5" fmla="*/ 871971 h 1036239"/>
                  <a:gd name="connsiteX6" fmla="*/ 122449 w 1040106"/>
                  <a:gd name="connsiteY6" fmla="*/ 395289 h 1036239"/>
                  <a:gd name="connsiteX7" fmla="*/ 407671 w 1040106"/>
                  <a:gd name="connsiteY7" fmla="*/ 709810 h 1036239"/>
                  <a:gd name="connsiteX0" fmla="*/ 408043 w 1040106"/>
                  <a:gd name="connsiteY0" fmla="*/ 237961 h 1036239"/>
                  <a:gd name="connsiteX1" fmla="*/ 551904 w 1040106"/>
                  <a:gd name="connsiteY1" fmla="*/ 0 h 1036239"/>
                  <a:gd name="connsiteX2" fmla="*/ 694904 w 1040106"/>
                  <a:gd name="connsiteY2" fmla="*/ 308591 h 1036239"/>
                  <a:gd name="connsiteX3" fmla="*/ 1034653 w 1040106"/>
                  <a:gd name="connsiteY3" fmla="*/ 538491 h 1036239"/>
                  <a:gd name="connsiteX4" fmla="*/ 610959 w 1040106"/>
                  <a:gd name="connsiteY4" fmla="*/ 914602 h 1036239"/>
                  <a:gd name="connsiteX5" fmla="*/ 69663 w 1040106"/>
                  <a:gd name="connsiteY5" fmla="*/ 871971 h 1036239"/>
                  <a:gd name="connsiteX6" fmla="*/ 122449 w 1040106"/>
                  <a:gd name="connsiteY6" fmla="*/ 395289 h 1036239"/>
                  <a:gd name="connsiteX7" fmla="*/ 407671 w 1040106"/>
                  <a:gd name="connsiteY7" fmla="*/ 709810 h 1036239"/>
                  <a:gd name="connsiteX0" fmla="*/ 408043 w 1040106"/>
                  <a:gd name="connsiteY0" fmla="*/ 237961 h 1036239"/>
                  <a:gd name="connsiteX1" fmla="*/ 551904 w 1040106"/>
                  <a:gd name="connsiteY1" fmla="*/ 0 h 1036239"/>
                  <a:gd name="connsiteX2" fmla="*/ 694904 w 1040106"/>
                  <a:gd name="connsiteY2" fmla="*/ 308591 h 1036239"/>
                  <a:gd name="connsiteX3" fmla="*/ 1034653 w 1040106"/>
                  <a:gd name="connsiteY3" fmla="*/ 538491 h 1036239"/>
                  <a:gd name="connsiteX4" fmla="*/ 610959 w 1040106"/>
                  <a:gd name="connsiteY4" fmla="*/ 914602 h 1036239"/>
                  <a:gd name="connsiteX5" fmla="*/ 69663 w 1040106"/>
                  <a:gd name="connsiteY5" fmla="*/ 871971 h 1036239"/>
                  <a:gd name="connsiteX6" fmla="*/ 122449 w 1040106"/>
                  <a:gd name="connsiteY6" fmla="*/ 395289 h 1036239"/>
                  <a:gd name="connsiteX7" fmla="*/ 407671 w 1040106"/>
                  <a:gd name="connsiteY7" fmla="*/ 709810 h 1036239"/>
                  <a:gd name="connsiteX0" fmla="*/ 408043 w 1042163"/>
                  <a:gd name="connsiteY0" fmla="*/ 237961 h 1036239"/>
                  <a:gd name="connsiteX1" fmla="*/ 551904 w 1042163"/>
                  <a:gd name="connsiteY1" fmla="*/ 0 h 1036239"/>
                  <a:gd name="connsiteX2" fmla="*/ 694904 w 1042163"/>
                  <a:gd name="connsiteY2" fmla="*/ 308591 h 1036239"/>
                  <a:gd name="connsiteX3" fmla="*/ 1034653 w 1042163"/>
                  <a:gd name="connsiteY3" fmla="*/ 538491 h 1036239"/>
                  <a:gd name="connsiteX4" fmla="*/ 610959 w 1042163"/>
                  <a:gd name="connsiteY4" fmla="*/ 914602 h 1036239"/>
                  <a:gd name="connsiteX5" fmla="*/ 69663 w 1042163"/>
                  <a:gd name="connsiteY5" fmla="*/ 871971 h 1036239"/>
                  <a:gd name="connsiteX6" fmla="*/ 122449 w 1042163"/>
                  <a:gd name="connsiteY6" fmla="*/ 395289 h 1036239"/>
                  <a:gd name="connsiteX7" fmla="*/ 407671 w 1042163"/>
                  <a:gd name="connsiteY7" fmla="*/ 709810 h 10362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42163" h="1036239">
                    <a:moveTo>
                      <a:pt x="408043" y="237961"/>
                    </a:moveTo>
                    <a:cubicBezTo>
                      <a:pt x="343992" y="128344"/>
                      <a:pt x="425913" y="2202"/>
                      <a:pt x="551904" y="0"/>
                    </a:cubicBezTo>
                    <a:cubicBezTo>
                      <a:pt x="692297" y="9220"/>
                      <a:pt x="799637" y="145134"/>
                      <a:pt x="694904" y="308591"/>
                    </a:cubicBezTo>
                    <a:cubicBezTo>
                      <a:pt x="913733" y="254856"/>
                      <a:pt x="1005866" y="388412"/>
                      <a:pt x="1034653" y="538491"/>
                    </a:cubicBezTo>
                    <a:cubicBezTo>
                      <a:pt x="1080710" y="748323"/>
                      <a:pt x="911934" y="1029765"/>
                      <a:pt x="610959" y="914602"/>
                    </a:cubicBezTo>
                    <a:cubicBezTo>
                      <a:pt x="529678" y="1130828"/>
                      <a:pt x="156451" y="1022057"/>
                      <a:pt x="69663" y="871971"/>
                    </a:cubicBezTo>
                    <a:cubicBezTo>
                      <a:pt x="-4549" y="766325"/>
                      <a:pt x="-59482" y="489919"/>
                      <a:pt x="122449" y="395289"/>
                    </a:cubicBezTo>
                    <a:cubicBezTo>
                      <a:pt x="315758" y="274283"/>
                      <a:pt x="605462" y="514080"/>
                      <a:pt x="407671" y="709810"/>
                    </a:cubicBezTo>
                  </a:path>
                </a:pathLst>
              </a:cu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701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42" name="자유형: 도형 100">
                <a:extLst>
                  <a:ext uri="{FF2B5EF4-FFF2-40B4-BE49-F238E27FC236}">
                    <a16:creationId xmlns:a16="http://schemas.microsoft.com/office/drawing/2014/main" id="{880FBA18-EF7C-460D-B7DD-650588B00E88}"/>
                  </a:ext>
                </a:extLst>
              </p:cNvPr>
              <p:cNvSpPr/>
              <p:nvPr/>
            </p:nvSpPr>
            <p:spPr>
              <a:xfrm>
                <a:off x="6150565" y="3902140"/>
                <a:ext cx="223711" cy="335071"/>
              </a:xfrm>
              <a:custGeom>
                <a:avLst/>
                <a:gdLst>
                  <a:gd name="connsiteX0" fmla="*/ 0 w 210368"/>
                  <a:gd name="connsiteY0" fmla="*/ 692812 h 692812"/>
                  <a:gd name="connsiteX1" fmla="*/ 145855 w 210368"/>
                  <a:gd name="connsiteY1" fmla="*/ 0 h 692812"/>
                  <a:gd name="connsiteX2" fmla="*/ 210368 w 210368"/>
                  <a:gd name="connsiteY2" fmla="*/ 350614 h 692812"/>
                  <a:gd name="connsiteX0" fmla="*/ 0 w 204758"/>
                  <a:gd name="connsiteY0" fmla="*/ 692812 h 692812"/>
                  <a:gd name="connsiteX1" fmla="*/ 145855 w 204758"/>
                  <a:gd name="connsiteY1" fmla="*/ 0 h 692812"/>
                  <a:gd name="connsiteX2" fmla="*/ 204758 w 204758"/>
                  <a:gd name="connsiteY2" fmla="*/ 350614 h 692812"/>
                  <a:gd name="connsiteX0" fmla="*/ 0 w 259110"/>
                  <a:gd name="connsiteY0" fmla="*/ 692812 h 692812"/>
                  <a:gd name="connsiteX1" fmla="*/ 145855 w 259110"/>
                  <a:gd name="connsiteY1" fmla="*/ 0 h 692812"/>
                  <a:gd name="connsiteX2" fmla="*/ 204758 w 259110"/>
                  <a:gd name="connsiteY2" fmla="*/ 350614 h 692812"/>
                  <a:gd name="connsiteX0" fmla="*/ 0 w 259110"/>
                  <a:gd name="connsiteY0" fmla="*/ 670372 h 670372"/>
                  <a:gd name="connsiteX1" fmla="*/ 145855 w 259110"/>
                  <a:gd name="connsiteY1" fmla="*/ 0 h 670372"/>
                  <a:gd name="connsiteX2" fmla="*/ 204758 w 259110"/>
                  <a:gd name="connsiteY2" fmla="*/ 328174 h 670372"/>
                  <a:gd name="connsiteX0" fmla="*/ 0 w 276458"/>
                  <a:gd name="connsiteY0" fmla="*/ 670372 h 670372"/>
                  <a:gd name="connsiteX1" fmla="*/ 145855 w 276458"/>
                  <a:gd name="connsiteY1" fmla="*/ 0 h 670372"/>
                  <a:gd name="connsiteX2" fmla="*/ 204758 w 276458"/>
                  <a:gd name="connsiteY2" fmla="*/ 328174 h 670372"/>
                  <a:gd name="connsiteX0" fmla="*/ 0 w 276458"/>
                  <a:gd name="connsiteY0" fmla="*/ 670381 h 670381"/>
                  <a:gd name="connsiteX1" fmla="*/ 145855 w 276458"/>
                  <a:gd name="connsiteY1" fmla="*/ 9 h 670381"/>
                  <a:gd name="connsiteX2" fmla="*/ 204758 w 276458"/>
                  <a:gd name="connsiteY2" fmla="*/ 328183 h 670381"/>
                  <a:gd name="connsiteX0" fmla="*/ 17567 w 294025"/>
                  <a:gd name="connsiteY0" fmla="*/ 670381 h 670381"/>
                  <a:gd name="connsiteX1" fmla="*/ 163422 w 294025"/>
                  <a:gd name="connsiteY1" fmla="*/ 9 h 670381"/>
                  <a:gd name="connsiteX2" fmla="*/ 222325 w 294025"/>
                  <a:gd name="connsiteY2" fmla="*/ 328183 h 670381"/>
                  <a:gd name="connsiteX0" fmla="*/ 17567 w 327330"/>
                  <a:gd name="connsiteY0" fmla="*/ 671068 h 671068"/>
                  <a:gd name="connsiteX1" fmla="*/ 163422 w 327330"/>
                  <a:gd name="connsiteY1" fmla="*/ 696 h 671068"/>
                  <a:gd name="connsiteX2" fmla="*/ 222325 w 327330"/>
                  <a:gd name="connsiteY2" fmla="*/ 328870 h 671068"/>
                  <a:gd name="connsiteX0" fmla="*/ 17567 w 321664"/>
                  <a:gd name="connsiteY0" fmla="*/ 671068 h 671068"/>
                  <a:gd name="connsiteX1" fmla="*/ 163422 w 321664"/>
                  <a:gd name="connsiteY1" fmla="*/ 696 h 671068"/>
                  <a:gd name="connsiteX2" fmla="*/ 222325 w 321664"/>
                  <a:gd name="connsiteY2" fmla="*/ 328870 h 671068"/>
                  <a:gd name="connsiteX0" fmla="*/ 18431 w 322528"/>
                  <a:gd name="connsiteY0" fmla="*/ 671068 h 671068"/>
                  <a:gd name="connsiteX1" fmla="*/ 164286 w 322528"/>
                  <a:gd name="connsiteY1" fmla="*/ 696 h 671068"/>
                  <a:gd name="connsiteX2" fmla="*/ 223189 w 322528"/>
                  <a:gd name="connsiteY2" fmla="*/ 328870 h 671068"/>
                  <a:gd name="connsiteX0" fmla="*/ 18431 w 311947"/>
                  <a:gd name="connsiteY0" fmla="*/ 671151 h 671151"/>
                  <a:gd name="connsiteX1" fmla="*/ 164286 w 311947"/>
                  <a:gd name="connsiteY1" fmla="*/ 779 h 671151"/>
                  <a:gd name="connsiteX2" fmla="*/ 203910 w 311947"/>
                  <a:gd name="connsiteY2" fmla="*/ 312427 h 671151"/>
                  <a:gd name="connsiteX0" fmla="*/ 18431 w 319515"/>
                  <a:gd name="connsiteY0" fmla="*/ 670768 h 670768"/>
                  <a:gd name="connsiteX1" fmla="*/ 164286 w 319515"/>
                  <a:gd name="connsiteY1" fmla="*/ 396 h 670768"/>
                  <a:gd name="connsiteX2" fmla="*/ 203910 w 319515"/>
                  <a:gd name="connsiteY2" fmla="*/ 312044 h 670768"/>
                  <a:gd name="connsiteX0" fmla="*/ 16717 w 317801"/>
                  <a:gd name="connsiteY0" fmla="*/ 670768 h 670768"/>
                  <a:gd name="connsiteX1" fmla="*/ 162572 w 317801"/>
                  <a:gd name="connsiteY1" fmla="*/ 396 h 670768"/>
                  <a:gd name="connsiteX2" fmla="*/ 202196 w 317801"/>
                  <a:gd name="connsiteY2" fmla="*/ 312044 h 670768"/>
                  <a:gd name="connsiteX0" fmla="*/ 16717 w 320719"/>
                  <a:gd name="connsiteY0" fmla="*/ 670412 h 670412"/>
                  <a:gd name="connsiteX1" fmla="*/ 162572 w 320719"/>
                  <a:gd name="connsiteY1" fmla="*/ 40 h 670412"/>
                  <a:gd name="connsiteX2" fmla="*/ 202196 w 320719"/>
                  <a:gd name="connsiteY2" fmla="*/ 311688 h 670412"/>
                  <a:gd name="connsiteX0" fmla="*/ 16717 w 314294"/>
                  <a:gd name="connsiteY0" fmla="*/ 670412 h 670412"/>
                  <a:gd name="connsiteX1" fmla="*/ 162572 w 314294"/>
                  <a:gd name="connsiteY1" fmla="*/ 40 h 670412"/>
                  <a:gd name="connsiteX2" fmla="*/ 202196 w 314294"/>
                  <a:gd name="connsiteY2" fmla="*/ 311688 h 670412"/>
                  <a:gd name="connsiteX0" fmla="*/ 20002 w 313692"/>
                  <a:gd name="connsiteY0" fmla="*/ 684181 h 684181"/>
                  <a:gd name="connsiteX1" fmla="*/ 157594 w 313692"/>
                  <a:gd name="connsiteY1" fmla="*/ 38 h 684181"/>
                  <a:gd name="connsiteX2" fmla="*/ 205481 w 313692"/>
                  <a:gd name="connsiteY2" fmla="*/ 325457 h 684181"/>
                  <a:gd name="connsiteX0" fmla="*/ 20002 w 335146"/>
                  <a:gd name="connsiteY0" fmla="*/ 684143 h 684143"/>
                  <a:gd name="connsiteX1" fmla="*/ 157594 w 335146"/>
                  <a:gd name="connsiteY1" fmla="*/ 0 h 684143"/>
                  <a:gd name="connsiteX2" fmla="*/ 205481 w 335146"/>
                  <a:gd name="connsiteY2" fmla="*/ 325419 h 684143"/>
                  <a:gd name="connsiteX0" fmla="*/ 20002 w 322593"/>
                  <a:gd name="connsiteY0" fmla="*/ 684143 h 684143"/>
                  <a:gd name="connsiteX1" fmla="*/ 157594 w 322593"/>
                  <a:gd name="connsiteY1" fmla="*/ 0 h 684143"/>
                  <a:gd name="connsiteX2" fmla="*/ 177939 w 322593"/>
                  <a:gd name="connsiteY2" fmla="*/ 275843 h 684143"/>
                  <a:gd name="connsiteX0" fmla="*/ 20002 w 322593"/>
                  <a:gd name="connsiteY0" fmla="*/ 684143 h 684143"/>
                  <a:gd name="connsiteX1" fmla="*/ 157594 w 322593"/>
                  <a:gd name="connsiteY1" fmla="*/ 0 h 684143"/>
                  <a:gd name="connsiteX2" fmla="*/ 177939 w 322593"/>
                  <a:gd name="connsiteY2" fmla="*/ 275843 h 684143"/>
                  <a:gd name="connsiteX0" fmla="*/ 20002 w 305016"/>
                  <a:gd name="connsiteY0" fmla="*/ 684145 h 684145"/>
                  <a:gd name="connsiteX1" fmla="*/ 157594 w 305016"/>
                  <a:gd name="connsiteY1" fmla="*/ 2 h 684145"/>
                  <a:gd name="connsiteX2" fmla="*/ 177939 w 305016"/>
                  <a:gd name="connsiteY2" fmla="*/ 275845 h 684145"/>
                  <a:gd name="connsiteX0" fmla="*/ 20002 w 305016"/>
                  <a:gd name="connsiteY0" fmla="*/ 684145 h 684145"/>
                  <a:gd name="connsiteX1" fmla="*/ 157594 w 305016"/>
                  <a:gd name="connsiteY1" fmla="*/ 2 h 684145"/>
                  <a:gd name="connsiteX2" fmla="*/ 177939 w 305016"/>
                  <a:gd name="connsiteY2" fmla="*/ 275845 h 684145"/>
                  <a:gd name="connsiteX0" fmla="*/ 11876 w 318923"/>
                  <a:gd name="connsiteY0" fmla="*/ 463808 h 463808"/>
                  <a:gd name="connsiteX1" fmla="*/ 171501 w 318923"/>
                  <a:gd name="connsiteY1" fmla="*/ 2 h 463808"/>
                  <a:gd name="connsiteX2" fmla="*/ 191846 w 318923"/>
                  <a:gd name="connsiteY2" fmla="*/ 275845 h 463808"/>
                  <a:gd name="connsiteX0" fmla="*/ 11876 w 318923"/>
                  <a:gd name="connsiteY0" fmla="*/ 444528 h 444528"/>
                  <a:gd name="connsiteX1" fmla="*/ 171501 w 318923"/>
                  <a:gd name="connsiteY1" fmla="*/ 2 h 444528"/>
                  <a:gd name="connsiteX2" fmla="*/ 191846 w 318923"/>
                  <a:gd name="connsiteY2" fmla="*/ 275845 h 444528"/>
                  <a:gd name="connsiteX0" fmla="*/ 1452 w 308499"/>
                  <a:gd name="connsiteY0" fmla="*/ 444528 h 444528"/>
                  <a:gd name="connsiteX1" fmla="*/ 161077 w 308499"/>
                  <a:gd name="connsiteY1" fmla="*/ 2 h 444528"/>
                  <a:gd name="connsiteX2" fmla="*/ 181422 w 308499"/>
                  <a:gd name="connsiteY2" fmla="*/ 275845 h 444528"/>
                  <a:gd name="connsiteX0" fmla="*/ 1452 w 296864"/>
                  <a:gd name="connsiteY0" fmla="*/ 444638 h 444638"/>
                  <a:gd name="connsiteX1" fmla="*/ 161077 w 296864"/>
                  <a:gd name="connsiteY1" fmla="*/ 112 h 444638"/>
                  <a:gd name="connsiteX2" fmla="*/ 181422 w 296864"/>
                  <a:gd name="connsiteY2" fmla="*/ 275955 h 4446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96864" h="444638">
                    <a:moveTo>
                      <a:pt x="1452" y="444638"/>
                    </a:moveTo>
                    <a:cubicBezTo>
                      <a:pt x="-2260" y="204656"/>
                      <a:pt x="-11482" y="8739"/>
                      <a:pt x="161077" y="112"/>
                    </a:cubicBezTo>
                    <a:cubicBezTo>
                      <a:pt x="350238" y="-6281"/>
                      <a:pt x="327228" y="262274"/>
                      <a:pt x="181422" y="275955"/>
                    </a:cubicBezTo>
                  </a:path>
                </a:pathLst>
              </a:cu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701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cxnSp>
            <p:nvCxnSpPr>
              <p:cNvPr id="43" name="직선 연결선 101">
                <a:extLst>
                  <a:ext uri="{FF2B5EF4-FFF2-40B4-BE49-F238E27FC236}">
                    <a16:creationId xmlns:a16="http://schemas.microsoft.com/office/drawing/2014/main" id="{E88C3D0B-3B6D-44ED-BED9-9893196CBC9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52008" y="3476077"/>
                <a:ext cx="1188" cy="974737"/>
              </a:xfrm>
              <a:prstGeom prst="line">
                <a:avLst/>
              </a:prstGeom>
              <a:ln w="317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81597636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19">
            <a:extLst>
              <a:ext uri="{FF2B5EF4-FFF2-40B4-BE49-F238E27FC236}">
                <a16:creationId xmlns:a16="http://schemas.microsoft.com/office/drawing/2014/main" id="{CAEBC299-3940-4A1D-BF34-B3968E77528A}"/>
              </a:ext>
            </a:extLst>
          </p:cNvPr>
          <p:cNvSpPr/>
          <p:nvPr/>
        </p:nvSpPr>
        <p:spPr>
          <a:xfrm rot="16200000">
            <a:off x="-414908" y="422785"/>
            <a:ext cx="6858000" cy="6012429"/>
          </a:xfrm>
          <a:custGeom>
            <a:avLst/>
            <a:gdLst>
              <a:gd name="connsiteX0" fmla="*/ 6858000 w 6858000"/>
              <a:gd name="connsiteY0" fmla="*/ 5787192 h 6012429"/>
              <a:gd name="connsiteX1" fmla="*/ 6858000 w 6858000"/>
              <a:gd name="connsiteY1" fmla="*/ 6012429 h 6012429"/>
              <a:gd name="connsiteX2" fmla="*/ 3428998 w 6858000"/>
              <a:gd name="connsiteY2" fmla="*/ 225237 h 6012429"/>
              <a:gd name="connsiteX3" fmla="*/ 0 w 6858000"/>
              <a:gd name="connsiteY3" fmla="*/ 6012424 h 6012429"/>
              <a:gd name="connsiteX4" fmla="*/ 0 w 6858000"/>
              <a:gd name="connsiteY4" fmla="*/ 5787186 h 6012429"/>
              <a:gd name="connsiteX5" fmla="*/ 3428998 w 6858000"/>
              <a:gd name="connsiteY5" fmla="*/ 0 h 6012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58000" h="6012429">
                <a:moveTo>
                  <a:pt x="6858000" y="5787192"/>
                </a:moveTo>
                <a:lnTo>
                  <a:pt x="6858000" y="6012429"/>
                </a:lnTo>
                <a:lnTo>
                  <a:pt x="3428998" y="225237"/>
                </a:lnTo>
                <a:lnTo>
                  <a:pt x="0" y="6012424"/>
                </a:lnTo>
                <a:lnTo>
                  <a:pt x="0" y="5787186"/>
                </a:lnTo>
                <a:lnTo>
                  <a:pt x="3428998" y="0"/>
                </a:ln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DAB6D9-7E6E-4C69-A047-583003DA4DE6}"/>
              </a:ext>
            </a:extLst>
          </p:cNvPr>
          <p:cNvSpPr txBox="1"/>
          <p:nvPr/>
        </p:nvSpPr>
        <p:spPr>
          <a:xfrm>
            <a:off x="9251005" y="5856386"/>
            <a:ext cx="2111500" cy="307777"/>
          </a:xfrm>
          <a:prstGeom prst="rect">
            <a:avLst/>
          </a:prstGeom>
          <a:solidFill>
            <a:schemeClr val="accent3"/>
          </a:solidFill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Contents Here  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8B757B-2FFE-453B-82F7-751A67DB567B}"/>
              </a:ext>
            </a:extLst>
          </p:cNvPr>
          <p:cNvSpPr txBox="1"/>
          <p:nvPr/>
        </p:nvSpPr>
        <p:spPr>
          <a:xfrm>
            <a:off x="7239000" y="3184959"/>
            <a:ext cx="4123506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Get a modern PowerPoint  Presentation that is beautifully designed. I hope and I believe that this Template will your Time, Money and Reputation. Easy to change colors, photos and Text. You can simply impress your audience and add a unique zing and appeal to your Presentations. I hope and I believe that this Template will your Time, Money and Reputation. Get a modern PowerPoint  Presentation that is beautifully designed. You can simply impress your audience and add a unique zing and appeal to your Presentations. 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Arial" pitchFamily="34" charset="0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Get a modern PowerPoint  Presentation that is beautifully designed. Easy to change colors, photos and Text. 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4CF3AFE-7E63-4BC7-B2CE-C4E8CD4867F9}"/>
              </a:ext>
            </a:extLst>
          </p:cNvPr>
          <p:cNvSpPr/>
          <p:nvPr/>
        </p:nvSpPr>
        <p:spPr>
          <a:xfrm>
            <a:off x="6965702" y="847725"/>
            <a:ext cx="4396803" cy="720638"/>
          </a:xfrm>
          <a:prstGeom prst="rect">
            <a:avLst/>
          </a:prstGeom>
          <a:noFill/>
        </p:spPr>
        <p:txBody>
          <a:bodyPr lIns="0" anchor="ctr"/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srgbClr val="2FC5FA"/>
                </a:solidFill>
                <a:effectLst/>
                <a:uLnTx/>
                <a:uFillTx/>
                <a:latin typeface="Arial"/>
                <a:cs typeface="+mn-cs"/>
              </a:rPr>
              <a:t>PORTFOLIO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8EF976F-48B5-4CA6-9580-6D26CB892407}"/>
              </a:ext>
            </a:extLst>
          </p:cNvPr>
          <p:cNvSpPr/>
          <p:nvPr/>
        </p:nvSpPr>
        <p:spPr>
          <a:xfrm>
            <a:off x="6965703" y="1705909"/>
            <a:ext cx="4396804" cy="720638"/>
          </a:xfrm>
          <a:prstGeom prst="rect">
            <a:avLst/>
          </a:prstGeom>
          <a:noFill/>
        </p:spPr>
        <p:txBody>
          <a:bodyPr lIns="0" anchor="ctr"/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srgbClr val="33E97C"/>
                </a:solidFill>
                <a:effectLst/>
                <a:uLnTx/>
                <a:uFillTx/>
                <a:latin typeface="Arial"/>
                <a:cs typeface="+mn-cs"/>
              </a:rPr>
              <a:t>PRESENTATION</a:t>
            </a:r>
          </a:p>
        </p:txBody>
      </p:sp>
    </p:spTree>
    <p:extLst>
      <p:ext uri="{BB962C8B-B14F-4D97-AF65-F5344CB8AC3E}">
        <p14:creationId xmlns:p14="http://schemas.microsoft.com/office/powerpoint/2010/main" val="2922752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A6152C0-7ACA-4BFD-94DD-9D6E9705D19F}"/>
              </a:ext>
            </a:extLst>
          </p:cNvPr>
          <p:cNvCxnSpPr>
            <a:cxnSpLocks/>
            <a:stCxn id="23" idx="2"/>
          </p:cNvCxnSpPr>
          <p:nvPr/>
        </p:nvCxnSpPr>
        <p:spPr>
          <a:xfrm>
            <a:off x="6087692" y="2099760"/>
            <a:ext cx="8309" cy="9144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81C991E-AC90-4C0D-80BC-9822F82C1608}"/>
              </a:ext>
            </a:extLst>
          </p:cNvPr>
          <p:cNvCxnSpPr>
            <a:cxnSpLocks/>
          </p:cNvCxnSpPr>
          <p:nvPr/>
        </p:nvCxnSpPr>
        <p:spPr>
          <a:xfrm>
            <a:off x="1742488" y="3014160"/>
            <a:ext cx="870288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51E36AF-9E39-4D1C-B8A1-686638DD44D1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1742487" y="3014161"/>
            <a:ext cx="0" cy="23772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A15A3A9-3A54-4EA0-B790-BD8007084076}"/>
              </a:ext>
            </a:extLst>
          </p:cNvPr>
          <p:cNvCxnSpPr>
            <a:cxnSpLocks/>
            <a:endCxn id="13" idx="0"/>
          </p:cNvCxnSpPr>
          <p:nvPr/>
        </p:nvCxnSpPr>
        <p:spPr>
          <a:xfrm>
            <a:off x="10445369" y="3014161"/>
            <a:ext cx="0" cy="23772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9F1A696-F869-4A09-BE8E-588DE639FB21}"/>
              </a:ext>
            </a:extLst>
          </p:cNvPr>
          <p:cNvCxnSpPr>
            <a:cxnSpLocks/>
            <a:endCxn id="11" idx="0"/>
          </p:cNvCxnSpPr>
          <p:nvPr/>
        </p:nvCxnSpPr>
        <p:spPr>
          <a:xfrm>
            <a:off x="4643448" y="3014161"/>
            <a:ext cx="0" cy="23772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A89A5D8-1E64-4D09-A7D6-B776FEAF4364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7544409" y="3014161"/>
            <a:ext cx="0" cy="23772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DF145AB4-FDC6-4F58-868D-3F32D99AC2C6}"/>
              </a:ext>
            </a:extLst>
          </p:cNvPr>
          <p:cNvSpPr/>
          <p:nvPr/>
        </p:nvSpPr>
        <p:spPr>
          <a:xfrm>
            <a:off x="6528048" y="2603186"/>
            <a:ext cx="1620000" cy="31852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Director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492F33B-5F5B-4785-909E-339F388B4FFE}"/>
              </a:ext>
            </a:extLst>
          </p:cNvPr>
          <p:cNvSpPr/>
          <p:nvPr/>
        </p:nvSpPr>
        <p:spPr>
          <a:xfrm>
            <a:off x="932487" y="3251890"/>
            <a:ext cx="1620000" cy="28614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Marketing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27904A1-658F-465A-981C-B92427D042B3}"/>
              </a:ext>
            </a:extLst>
          </p:cNvPr>
          <p:cNvSpPr/>
          <p:nvPr/>
        </p:nvSpPr>
        <p:spPr>
          <a:xfrm>
            <a:off x="3833448" y="3251890"/>
            <a:ext cx="1620000" cy="28614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Design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1D503C8-F726-4318-916E-5B47C3BB4A84}"/>
              </a:ext>
            </a:extLst>
          </p:cNvPr>
          <p:cNvSpPr/>
          <p:nvPr/>
        </p:nvSpPr>
        <p:spPr>
          <a:xfrm>
            <a:off x="6734409" y="3251890"/>
            <a:ext cx="1620000" cy="28614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Assistant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61A8570-5339-4BFF-A7F4-ED938098CDE0}"/>
              </a:ext>
            </a:extLst>
          </p:cNvPr>
          <p:cNvSpPr/>
          <p:nvPr/>
        </p:nvSpPr>
        <p:spPr>
          <a:xfrm>
            <a:off x="9635369" y="3251890"/>
            <a:ext cx="1620000" cy="28614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Management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DD107C0-8E2E-4D1C-BEDD-4E9BA37D12EF}"/>
              </a:ext>
            </a:extLst>
          </p:cNvPr>
          <p:cNvSpPr/>
          <p:nvPr/>
        </p:nvSpPr>
        <p:spPr>
          <a:xfrm>
            <a:off x="1112487" y="3899962"/>
            <a:ext cx="1440000" cy="28614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Add Text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CC12EEC-516E-4CE5-9AED-7094DAF2E640}"/>
              </a:ext>
            </a:extLst>
          </p:cNvPr>
          <p:cNvSpPr/>
          <p:nvPr/>
        </p:nvSpPr>
        <p:spPr>
          <a:xfrm>
            <a:off x="1112487" y="4404018"/>
            <a:ext cx="1440000" cy="28614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Add Text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8C5AA93-62C3-4513-9425-FC60B5952003}"/>
              </a:ext>
            </a:extLst>
          </p:cNvPr>
          <p:cNvSpPr/>
          <p:nvPr/>
        </p:nvSpPr>
        <p:spPr>
          <a:xfrm>
            <a:off x="4013448" y="3899962"/>
            <a:ext cx="1440000" cy="28614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Add Text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9A7AF54-D053-440F-8790-4C9FB9D4C7B1}"/>
              </a:ext>
            </a:extLst>
          </p:cNvPr>
          <p:cNvSpPr/>
          <p:nvPr/>
        </p:nvSpPr>
        <p:spPr>
          <a:xfrm>
            <a:off x="4013448" y="4404018"/>
            <a:ext cx="1440000" cy="28614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Add Text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C9C9F9D-1E6E-459E-B1AC-92633B778E26}"/>
              </a:ext>
            </a:extLst>
          </p:cNvPr>
          <p:cNvSpPr/>
          <p:nvPr/>
        </p:nvSpPr>
        <p:spPr>
          <a:xfrm>
            <a:off x="4013448" y="4877586"/>
            <a:ext cx="1440000" cy="28614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Add Text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2698EFC-D463-42F8-9901-303FA90DB248}"/>
              </a:ext>
            </a:extLst>
          </p:cNvPr>
          <p:cNvSpPr/>
          <p:nvPr/>
        </p:nvSpPr>
        <p:spPr>
          <a:xfrm>
            <a:off x="6914409" y="3899962"/>
            <a:ext cx="1440000" cy="28614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Add Text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F41345E-8727-4C3B-96FA-668DE492A877}"/>
              </a:ext>
            </a:extLst>
          </p:cNvPr>
          <p:cNvSpPr/>
          <p:nvPr/>
        </p:nvSpPr>
        <p:spPr>
          <a:xfrm>
            <a:off x="6914409" y="4404018"/>
            <a:ext cx="1440000" cy="28614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Add Text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250C31C-2B90-478D-9FE5-D75A4ABCD528}"/>
              </a:ext>
            </a:extLst>
          </p:cNvPr>
          <p:cNvSpPr/>
          <p:nvPr/>
        </p:nvSpPr>
        <p:spPr>
          <a:xfrm>
            <a:off x="9815369" y="3899962"/>
            <a:ext cx="1440000" cy="28614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Add Text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331C4FB-545D-40B7-9C00-5CDAF6809DA2}"/>
              </a:ext>
            </a:extLst>
          </p:cNvPr>
          <p:cNvSpPr/>
          <p:nvPr/>
        </p:nvSpPr>
        <p:spPr>
          <a:xfrm>
            <a:off x="9815369" y="4404018"/>
            <a:ext cx="1440000" cy="28614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Add Text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9C46435-E3DD-4932-B9D0-F8A6D7A24A26}"/>
              </a:ext>
            </a:extLst>
          </p:cNvPr>
          <p:cNvSpPr/>
          <p:nvPr/>
        </p:nvSpPr>
        <p:spPr>
          <a:xfrm>
            <a:off x="5277691" y="1739720"/>
            <a:ext cx="1620000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rPr>
              <a:t>CEO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D7A6CDC-BB65-439A-ADC6-28B87514905E}"/>
              </a:ext>
            </a:extLst>
          </p:cNvPr>
          <p:cNvCxnSpPr/>
          <p:nvPr/>
        </p:nvCxnSpPr>
        <p:spPr>
          <a:xfrm>
            <a:off x="949015" y="3538036"/>
            <a:ext cx="0" cy="100905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0CF93F6-085C-4CA1-8E2A-E421EFD0966D}"/>
              </a:ext>
            </a:extLst>
          </p:cNvPr>
          <p:cNvCxnSpPr>
            <a:cxnSpLocks/>
          </p:cNvCxnSpPr>
          <p:nvPr/>
        </p:nvCxnSpPr>
        <p:spPr>
          <a:xfrm flipH="1">
            <a:off x="949015" y="4043035"/>
            <a:ext cx="14401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390884E-50BE-4D25-B3FC-2CDADE3C836F}"/>
              </a:ext>
            </a:extLst>
          </p:cNvPr>
          <p:cNvCxnSpPr>
            <a:cxnSpLocks/>
          </p:cNvCxnSpPr>
          <p:nvPr/>
        </p:nvCxnSpPr>
        <p:spPr>
          <a:xfrm flipH="1">
            <a:off x="949015" y="4547091"/>
            <a:ext cx="14401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AD3C0AE-3A3D-4139-8216-A5110CC9E15A}"/>
              </a:ext>
            </a:extLst>
          </p:cNvPr>
          <p:cNvCxnSpPr/>
          <p:nvPr/>
        </p:nvCxnSpPr>
        <p:spPr>
          <a:xfrm>
            <a:off x="3854254" y="3539921"/>
            <a:ext cx="0" cy="156720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405ED587-EFDE-4581-8CC3-65A52541A807}"/>
              </a:ext>
            </a:extLst>
          </p:cNvPr>
          <p:cNvCxnSpPr/>
          <p:nvPr/>
        </p:nvCxnSpPr>
        <p:spPr>
          <a:xfrm flipH="1">
            <a:off x="3854254" y="4044919"/>
            <a:ext cx="14401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E406E7A-C553-4F43-87DD-0748D741FEBB}"/>
              </a:ext>
            </a:extLst>
          </p:cNvPr>
          <p:cNvCxnSpPr/>
          <p:nvPr/>
        </p:nvCxnSpPr>
        <p:spPr>
          <a:xfrm flipH="1">
            <a:off x="3854254" y="4548975"/>
            <a:ext cx="14401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917B8A6-BA00-43BF-82BC-3911FBD3961E}"/>
              </a:ext>
            </a:extLst>
          </p:cNvPr>
          <p:cNvCxnSpPr/>
          <p:nvPr/>
        </p:nvCxnSpPr>
        <p:spPr>
          <a:xfrm>
            <a:off x="6740039" y="3541806"/>
            <a:ext cx="0" cy="100905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4883867A-B565-465B-AABB-42F1D2C73B4A}"/>
              </a:ext>
            </a:extLst>
          </p:cNvPr>
          <p:cNvCxnSpPr/>
          <p:nvPr/>
        </p:nvCxnSpPr>
        <p:spPr>
          <a:xfrm flipH="1">
            <a:off x="6740039" y="4046804"/>
            <a:ext cx="14401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CE7BFE8-E981-4447-90CF-B418439E99EB}"/>
              </a:ext>
            </a:extLst>
          </p:cNvPr>
          <p:cNvCxnSpPr/>
          <p:nvPr/>
        </p:nvCxnSpPr>
        <p:spPr>
          <a:xfrm flipH="1">
            <a:off x="6740039" y="4550860"/>
            <a:ext cx="14401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B9CE7DCD-7076-4A8F-B1EB-12FB2FBD0883}"/>
              </a:ext>
            </a:extLst>
          </p:cNvPr>
          <p:cNvCxnSpPr/>
          <p:nvPr/>
        </p:nvCxnSpPr>
        <p:spPr>
          <a:xfrm>
            <a:off x="9645279" y="3543692"/>
            <a:ext cx="0" cy="100905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834F09C3-37C3-4065-8022-29D8D5501352}"/>
              </a:ext>
            </a:extLst>
          </p:cNvPr>
          <p:cNvCxnSpPr/>
          <p:nvPr/>
        </p:nvCxnSpPr>
        <p:spPr>
          <a:xfrm flipH="1">
            <a:off x="9645279" y="4048689"/>
            <a:ext cx="14401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DA992CA-646A-4ACF-B4F1-947B931FF177}"/>
              </a:ext>
            </a:extLst>
          </p:cNvPr>
          <p:cNvCxnSpPr/>
          <p:nvPr/>
        </p:nvCxnSpPr>
        <p:spPr>
          <a:xfrm flipH="1">
            <a:off x="9645279" y="4552745"/>
            <a:ext cx="14401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07A014D-9BAF-40AF-8DC0-065E09D0644A}"/>
              </a:ext>
            </a:extLst>
          </p:cNvPr>
          <p:cNvCxnSpPr/>
          <p:nvPr/>
        </p:nvCxnSpPr>
        <p:spPr>
          <a:xfrm flipH="1">
            <a:off x="3854254" y="5107125"/>
            <a:ext cx="15887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5162A64-0C97-4E5F-A712-1CE40D9AC58E}"/>
              </a:ext>
            </a:extLst>
          </p:cNvPr>
          <p:cNvCxnSpPr>
            <a:cxnSpLocks/>
            <a:stCxn id="9" idx="1"/>
          </p:cNvCxnSpPr>
          <p:nvPr/>
        </p:nvCxnSpPr>
        <p:spPr>
          <a:xfrm flipH="1">
            <a:off x="6096000" y="2762446"/>
            <a:ext cx="43204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A6C1FF1A-268C-4C3A-A33D-FB5A8FB61F97}"/>
              </a:ext>
            </a:extLst>
          </p:cNvPr>
          <p:cNvSpPr/>
          <p:nvPr/>
        </p:nvSpPr>
        <p:spPr>
          <a:xfrm>
            <a:off x="4027334" y="2192213"/>
            <a:ext cx="1620000" cy="31852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Director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186A3251-F02E-4E03-A0B0-3BE04932E737}"/>
              </a:ext>
            </a:extLst>
          </p:cNvPr>
          <p:cNvCxnSpPr>
            <a:cxnSpLocks/>
            <a:stCxn id="38" idx="3"/>
          </p:cNvCxnSpPr>
          <p:nvPr/>
        </p:nvCxnSpPr>
        <p:spPr>
          <a:xfrm>
            <a:off x="5647335" y="2351473"/>
            <a:ext cx="44035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oup 39">
            <a:extLst>
              <a:ext uri="{FF2B5EF4-FFF2-40B4-BE49-F238E27FC236}">
                <a16:creationId xmlns:a16="http://schemas.microsoft.com/office/drawing/2014/main" id="{27DE5EC7-A20B-46F5-8F32-CAED7FBEB32E}"/>
              </a:ext>
            </a:extLst>
          </p:cNvPr>
          <p:cNvGrpSpPr/>
          <p:nvPr/>
        </p:nvGrpSpPr>
        <p:grpSpPr>
          <a:xfrm>
            <a:off x="2103546" y="5613183"/>
            <a:ext cx="1400166" cy="477798"/>
            <a:chOff x="579546" y="5464274"/>
            <a:chExt cx="1400166" cy="477798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5747BB32-9D6C-4489-884D-E32AB9DFC316}"/>
                </a:ext>
              </a:extLst>
            </p:cNvPr>
            <p:cNvSpPr/>
            <p:nvPr/>
          </p:nvSpPr>
          <p:spPr>
            <a:xfrm>
              <a:off x="579546" y="5529000"/>
              <a:ext cx="338747" cy="338747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D8DA976E-DCC6-459F-B915-9B6F1BB91A35}"/>
                </a:ext>
              </a:extLst>
            </p:cNvPr>
            <p:cNvSpPr txBox="1"/>
            <p:nvPr/>
          </p:nvSpPr>
          <p:spPr>
            <a:xfrm>
              <a:off x="911011" y="5464274"/>
              <a:ext cx="106870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rPr>
                <a:t>Contents 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5A96E6E4-4085-43D3-A42F-35FDAB728826}"/>
                </a:ext>
              </a:extLst>
            </p:cNvPr>
            <p:cNvSpPr txBox="1"/>
            <p:nvPr/>
          </p:nvSpPr>
          <p:spPr>
            <a:xfrm>
              <a:off x="925585" y="5665073"/>
              <a:ext cx="105412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rPr>
                <a:t>Presentation.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A04847BE-6CDC-4144-BB9D-A5DC1950EFA8}"/>
              </a:ext>
            </a:extLst>
          </p:cNvPr>
          <p:cNvGrpSpPr/>
          <p:nvPr/>
        </p:nvGrpSpPr>
        <p:grpSpPr>
          <a:xfrm>
            <a:off x="3471698" y="5613183"/>
            <a:ext cx="1400166" cy="477798"/>
            <a:chOff x="1947698" y="5473685"/>
            <a:chExt cx="1400166" cy="477798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D7264DC5-F334-4D96-94EE-BAFACAA128C7}"/>
                </a:ext>
              </a:extLst>
            </p:cNvPr>
            <p:cNvSpPr/>
            <p:nvPr/>
          </p:nvSpPr>
          <p:spPr>
            <a:xfrm>
              <a:off x="1947698" y="5538411"/>
              <a:ext cx="338747" cy="338747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D3E40252-0543-4954-883B-ADFD3FE81AFC}"/>
                </a:ext>
              </a:extLst>
            </p:cNvPr>
            <p:cNvSpPr txBox="1"/>
            <p:nvPr/>
          </p:nvSpPr>
          <p:spPr>
            <a:xfrm>
              <a:off x="2279163" y="5473685"/>
              <a:ext cx="106870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rPr>
                <a:t>Contents 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36633714-4B4D-41C1-9FFC-4C62F6776724}"/>
                </a:ext>
              </a:extLst>
            </p:cNvPr>
            <p:cNvSpPr txBox="1"/>
            <p:nvPr/>
          </p:nvSpPr>
          <p:spPr>
            <a:xfrm>
              <a:off x="2293737" y="5674484"/>
              <a:ext cx="105412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rPr>
                <a:t>Presentation.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500B581B-4424-4A0A-BA2C-79C4E60F2083}"/>
              </a:ext>
            </a:extLst>
          </p:cNvPr>
          <p:cNvGrpSpPr/>
          <p:nvPr/>
        </p:nvGrpSpPr>
        <p:grpSpPr>
          <a:xfrm>
            <a:off x="4839850" y="5613183"/>
            <a:ext cx="1400166" cy="477798"/>
            <a:chOff x="3315850" y="5483096"/>
            <a:chExt cx="1400166" cy="477798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862F8BB5-FD89-46CF-9491-FE23415BFC3F}"/>
                </a:ext>
              </a:extLst>
            </p:cNvPr>
            <p:cNvSpPr/>
            <p:nvPr/>
          </p:nvSpPr>
          <p:spPr>
            <a:xfrm>
              <a:off x="3315850" y="5547822"/>
              <a:ext cx="338747" cy="3387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E0BFBB49-C6BD-47EA-B05F-D7210A862CA9}"/>
                </a:ext>
              </a:extLst>
            </p:cNvPr>
            <p:cNvSpPr txBox="1"/>
            <p:nvPr/>
          </p:nvSpPr>
          <p:spPr>
            <a:xfrm>
              <a:off x="3647315" y="5483096"/>
              <a:ext cx="106870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rPr>
                <a:t>Contents 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B981B131-87CF-4DCA-8994-C0BE9D367BCE}"/>
                </a:ext>
              </a:extLst>
            </p:cNvPr>
            <p:cNvSpPr txBox="1"/>
            <p:nvPr/>
          </p:nvSpPr>
          <p:spPr>
            <a:xfrm>
              <a:off x="3661889" y="5683895"/>
              <a:ext cx="105412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rPr>
                <a:t>Presentation.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6A252B52-B812-45E4-A9D7-1904A8C4E94F}"/>
              </a:ext>
            </a:extLst>
          </p:cNvPr>
          <p:cNvGrpSpPr/>
          <p:nvPr/>
        </p:nvGrpSpPr>
        <p:grpSpPr>
          <a:xfrm>
            <a:off x="6208002" y="5613183"/>
            <a:ext cx="1400166" cy="477798"/>
            <a:chOff x="4684002" y="5492507"/>
            <a:chExt cx="1400166" cy="477798"/>
          </a:xfrm>
        </p:grpSpPr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5FD8AEBA-F6CA-4192-8FFB-940921724581}"/>
                </a:ext>
              </a:extLst>
            </p:cNvPr>
            <p:cNvSpPr/>
            <p:nvPr/>
          </p:nvSpPr>
          <p:spPr>
            <a:xfrm>
              <a:off x="4684002" y="5557233"/>
              <a:ext cx="338747" cy="33874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B419E373-703D-4D7C-92DD-6BE23254892B}"/>
                </a:ext>
              </a:extLst>
            </p:cNvPr>
            <p:cNvSpPr txBox="1"/>
            <p:nvPr/>
          </p:nvSpPr>
          <p:spPr>
            <a:xfrm>
              <a:off x="5015467" y="5492507"/>
              <a:ext cx="106870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rPr>
                <a:t>Contents 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462A9E22-E232-4155-88DA-E3C6643A9880}"/>
                </a:ext>
              </a:extLst>
            </p:cNvPr>
            <p:cNvSpPr txBox="1"/>
            <p:nvPr/>
          </p:nvSpPr>
          <p:spPr>
            <a:xfrm>
              <a:off x="5030041" y="5693306"/>
              <a:ext cx="105412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rPr>
                <a:t>Presentation.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87A380E-3EE0-4C60-BA25-4C89AAD321D3}"/>
              </a:ext>
            </a:extLst>
          </p:cNvPr>
          <p:cNvGrpSpPr/>
          <p:nvPr/>
        </p:nvGrpSpPr>
        <p:grpSpPr>
          <a:xfrm>
            <a:off x="7576154" y="5613183"/>
            <a:ext cx="1400166" cy="477798"/>
            <a:chOff x="6052154" y="5501918"/>
            <a:chExt cx="1400166" cy="477798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BC2DA181-9CDE-4B22-9CCA-37F1DE7C808C}"/>
                </a:ext>
              </a:extLst>
            </p:cNvPr>
            <p:cNvSpPr/>
            <p:nvPr/>
          </p:nvSpPr>
          <p:spPr>
            <a:xfrm>
              <a:off x="6052154" y="5566644"/>
              <a:ext cx="338747" cy="33874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554D11EB-35CB-4ADE-A97B-D0716CE04CEE}"/>
                </a:ext>
              </a:extLst>
            </p:cNvPr>
            <p:cNvSpPr txBox="1"/>
            <p:nvPr/>
          </p:nvSpPr>
          <p:spPr>
            <a:xfrm>
              <a:off x="6383619" y="5501918"/>
              <a:ext cx="106870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rPr>
                <a:t>Contents 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DAFF443E-083B-4E4D-BAD8-33912B54440C}"/>
                </a:ext>
              </a:extLst>
            </p:cNvPr>
            <p:cNvSpPr txBox="1"/>
            <p:nvPr/>
          </p:nvSpPr>
          <p:spPr>
            <a:xfrm>
              <a:off x="6398193" y="5702717"/>
              <a:ext cx="105412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rPr>
                <a:t>Presentation.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2AFFF641-5D79-4CCF-A23F-FFD27C1D78B2}"/>
              </a:ext>
            </a:extLst>
          </p:cNvPr>
          <p:cNvGrpSpPr/>
          <p:nvPr/>
        </p:nvGrpSpPr>
        <p:grpSpPr>
          <a:xfrm>
            <a:off x="8944306" y="5613183"/>
            <a:ext cx="1400166" cy="477798"/>
            <a:chOff x="7420306" y="5511329"/>
            <a:chExt cx="1400166" cy="477798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809E86F3-7069-4100-AA3C-B87339B4EC1D}"/>
                </a:ext>
              </a:extLst>
            </p:cNvPr>
            <p:cNvSpPr/>
            <p:nvPr/>
          </p:nvSpPr>
          <p:spPr>
            <a:xfrm>
              <a:off x="7420306" y="5576055"/>
              <a:ext cx="338747" cy="338747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CBF503E1-3B4C-4872-94E1-2989AEF6AE0E}"/>
                </a:ext>
              </a:extLst>
            </p:cNvPr>
            <p:cNvSpPr txBox="1"/>
            <p:nvPr/>
          </p:nvSpPr>
          <p:spPr>
            <a:xfrm>
              <a:off x="7751771" y="5511329"/>
              <a:ext cx="106870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rPr>
                <a:t>Contents 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D3AF5E23-4646-4949-9490-44927654E164}"/>
                </a:ext>
              </a:extLst>
            </p:cNvPr>
            <p:cNvSpPr txBox="1"/>
            <p:nvPr/>
          </p:nvSpPr>
          <p:spPr>
            <a:xfrm>
              <a:off x="7766345" y="5712128"/>
              <a:ext cx="105412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rPr>
                <a:t>Presentation.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3357375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3B88BB4-A5C9-477F-ACBD-5A8BF669C1F3}"/>
              </a:ext>
            </a:extLst>
          </p:cNvPr>
          <p:cNvGrpSpPr/>
          <p:nvPr/>
        </p:nvGrpSpPr>
        <p:grpSpPr>
          <a:xfrm>
            <a:off x="3725696" y="1710132"/>
            <a:ext cx="4740611" cy="3669269"/>
            <a:chOff x="2625429" y="1447801"/>
            <a:chExt cx="3880811" cy="3003777"/>
          </a:xfrm>
        </p:grpSpPr>
        <p:sp>
          <p:nvSpPr>
            <p:cNvPr id="4" name="Trapezoid 4">
              <a:extLst>
                <a:ext uri="{FF2B5EF4-FFF2-40B4-BE49-F238E27FC236}">
                  <a16:creationId xmlns:a16="http://schemas.microsoft.com/office/drawing/2014/main" id="{4233CABB-646A-4B2A-839F-D67F51162F25}"/>
                </a:ext>
              </a:extLst>
            </p:cNvPr>
            <p:cNvSpPr/>
            <p:nvPr/>
          </p:nvSpPr>
          <p:spPr>
            <a:xfrm>
              <a:off x="4028512" y="2438234"/>
              <a:ext cx="1080120" cy="2013344"/>
            </a:xfrm>
            <a:custGeom>
              <a:avLst/>
              <a:gdLst/>
              <a:ahLst/>
              <a:cxnLst/>
              <a:rect l="l" t="t" r="r" b="b"/>
              <a:pathLst>
                <a:path w="1080120" h="2013344">
                  <a:moveTo>
                    <a:pt x="540060" y="0"/>
                  </a:moveTo>
                  <a:cubicBezTo>
                    <a:pt x="838327" y="0"/>
                    <a:pt x="1080120" y="241793"/>
                    <a:pt x="1080120" y="540060"/>
                  </a:cubicBezTo>
                  <a:cubicBezTo>
                    <a:pt x="1080120" y="749650"/>
                    <a:pt x="960728" y="931355"/>
                    <a:pt x="785154" y="1018748"/>
                  </a:cubicBezTo>
                  <a:lnTo>
                    <a:pt x="972108" y="2013344"/>
                  </a:lnTo>
                  <a:lnTo>
                    <a:pt x="108012" y="2013344"/>
                  </a:lnTo>
                  <a:lnTo>
                    <a:pt x="294966" y="1018748"/>
                  </a:lnTo>
                  <a:cubicBezTo>
                    <a:pt x="119392" y="931355"/>
                    <a:pt x="0" y="749650"/>
                    <a:pt x="0" y="540060"/>
                  </a:cubicBezTo>
                  <a:cubicBezTo>
                    <a:pt x="0" y="241793"/>
                    <a:pt x="241793" y="0"/>
                    <a:pt x="54006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innerShdw blurRad="63500" dist="101600" dir="13500000">
                <a:prstClr val="black">
                  <a:alpha val="42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5" name="Oval 5">
              <a:extLst>
                <a:ext uri="{FF2B5EF4-FFF2-40B4-BE49-F238E27FC236}">
                  <a16:creationId xmlns:a16="http://schemas.microsoft.com/office/drawing/2014/main" id="{BEBB2A9F-6FB4-4009-84EF-96051FBFF6C5}"/>
                </a:ext>
              </a:extLst>
            </p:cNvPr>
            <p:cNvSpPr/>
            <p:nvPr/>
          </p:nvSpPr>
          <p:spPr>
            <a:xfrm rot="20055640" flipH="1">
              <a:off x="5073700" y="2000491"/>
              <a:ext cx="1432540" cy="648072"/>
            </a:xfrm>
            <a:custGeom>
              <a:avLst/>
              <a:gdLst/>
              <a:ahLst/>
              <a:cxnLst/>
              <a:rect l="l" t="t" r="r" b="b"/>
              <a:pathLst>
                <a:path w="1432540" h="648072">
                  <a:moveTo>
                    <a:pt x="324036" y="0"/>
                  </a:moveTo>
                  <a:cubicBezTo>
                    <a:pt x="471609" y="0"/>
                    <a:pt x="596141" y="98650"/>
                    <a:pt x="633820" y="234026"/>
                  </a:cubicBezTo>
                  <a:lnTo>
                    <a:pt x="1432540" y="234026"/>
                  </a:lnTo>
                  <a:lnTo>
                    <a:pt x="1432540" y="310892"/>
                  </a:lnTo>
                  <a:lnTo>
                    <a:pt x="1432540" y="428894"/>
                  </a:lnTo>
                  <a:lnTo>
                    <a:pt x="1432540" y="520608"/>
                  </a:lnTo>
                  <a:lnTo>
                    <a:pt x="1368152" y="520608"/>
                  </a:lnTo>
                  <a:lnTo>
                    <a:pt x="1360532" y="520608"/>
                  </a:lnTo>
                  <a:lnTo>
                    <a:pt x="1296144" y="520608"/>
                  </a:lnTo>
                  <a:lnTo>
                    <a:pt x="1296144" y="428894"/>
                  </a:lnTo>
                  <a:lnTo>
                    <a:pt x="1224136" y="428894"/>
                  </a:lnTo>
                  <a:lnTo>
                    <a:pt x="1224136" y="497748"/>
                  </a:lnTo>
                  <a:lnTo>
                    <a:pt x="1152128" y="497748"/>
                  </a:lnTo>
                  <a:lnTo>
                    <a:pt x="1152128" y="428894"/>
                  </a:lnTo>
                  <a:lnTo>
                    <a:pt x="1080120" y="428894"/>
                  </a:lnTo>
                  <a:lnTo>
                    <a:pt x="1080120" y="533752"/>
                  </a:lnTo>
                  <a:lnTo>
                    <a:pt x="1008112" y="533752"/>
                  </a:lnTo>
                  <a:lnTo>
                    <a:pt x="1008112" y="428894"/>
                  </a:lnTo>
                  <a:lnTo>
                    <a:pt x="629211" y="428894"/>
                  </a:lnTo>
                  <a:cubicBezTo>
                    <a:pt x="586855" y="556617"/>
                    <a:pt x="466125" y="648072"/>
                    <a:pt x="324036" y="648072"/>
                  </a:cubicBezTo>
                  <a:cubicBezTo>
                    <a:pt x="145076" y="648072"/>
                    <a:pt x="0" y="502996"/>
                    <a:pt x="0" y="324036"/>
                  </a:cubicBezTo>
                  <a:cubicBezTo>
                    <a:pt x="0" y="145076"/>
                    <a:pt x="145076" y="0"/>
                    <a:pt x="3240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2352F993-0088-46F0-9068-E6DACCF8BD73}"/>
                </a:ext>
              </a:extLst>
            </p:cNvPr>
            <p:cNvSpPr/>
            <p:nvPr/>
          </p:nvSpPr>
          <p:spPr>
            <a:xfrm rot="1544360">
              <a:off x="2637759" y="2000491"/>
              <a:ext cx="1432540" cy="648072"/>
            </a:xfrm>
            <a:custGeom>
              <a:avLst/>
              <a:gdLst/>
              <a:ahLst/>
              <a:cxnLst/>
              <a:rect l="l" t="t" r="r" b="b"/>
              <a:pathLst>
                <a:path w="1432540" h="648072">
                  <a:moveTo>
                    <a:pt x="324036" y="0"/>
                  </a:moveTo>
                  <a:cubicBezTo>
                    <a:pt x="471609" y="0"/>
                    <a:pt x="596141" y="98650"/>
                    <a:pt x="633820" y="234026"/>
                  </a:cubicBezTo>
                  <a:lnTo>
                    <a:pt x="1432540" y="234026"/>
                  </a:lnTo>
                  <a:lnTo>
                    <a:pt x="1432540" y="310892"/>
                  </a:lnTo>
                  <a:lnTo>
                    <a:pt x="1432540" y="428894"/>
                  </a:lnTo>
                  <a:lnTo>
                    <a:pt x="1432540" y="520608"/>
                  </a:lnTo>
                  <a:lnTo>
                    <a:pt x="1368152" y="520608"/>
                  </a:lnTo>
                  <a:lnTo>
                    <a:pt x="1360532" y="520608"/>
                  </a:lnTo>
                  <a:lnTo>
                    <a:pt x="1296144" y="520608"/>
                  </a:lnTo>
                  <a:lnTo>
                    <a:pt x="1296144" y="428894"/>
                  </a:lnTo>
                  <a:lnTo>
                    <a:pt x="1224136" y="428894"/>
                  </a:lnTo>
                  <a:lnTo>
                    <a:pt x="1224136" y="497748"/>
                  </a:lnTo>
                  <a:lnTo>
                    <a:pt x="1152128" y="497748"/>
                  </a:lnTo>
                  <a:lnTo>
                    <a:pt x="1152128" y="428894"/>
                  </a:lnTo>
                  <a:lnTo>
                    <a:pt x="1080120" y="428894"/>
                  </a:lnTo>
                  <a:lnTo>
                    <a:pt x="1080120" y="533752"/>
                  </a:lnTo>
                  <a:lnTo>
                    <a:pt x="1008112" y="533752"/>
                  </a:lnTo>
                  <a:lnTo>
                    <a:pt x="1008112" y="428894"/>
                  </a:lnTo>
                  <a:lnTo>
                    <a:pt x="629211" y="428894"/>
                  </a:lnTo>
                  <a:cubicBezTo>
                    <a:pt x="586855" y="556617"/>
                    <a:pt x="466125" y="648072"/>
                    <a:pt x="324036" y="648072"/>
                  </a:cubicBezTo>
                  <a:cubicBezTo>
                    <a:pt x="145076" y="648072"/>
                    <a:pt x="0" y="502996"/>
                    <a:pt x="0" y="324036"/>
                  </a:cubicBezTo>
                  <a:cubicBezTo>
                    <a:pt x="0" y="145076"/>
                    <a:pt x="145076" y="0"/>
                    <a:pt x="3240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7" name="Oval 5">
              <a:extLst>
                <a:ext uri="{FF2B5EF4-FFF2-40B4-BE49-F238E27FC236}">
                  <a16:creationId xmlns:a16="http://schemas.microsoft.com/office/drawing/2014/main" id="{BAAA04FB-77F2-486C-B780-5EEF15C92948}"/>
                </a:ext>
              </a:extLst>
            </p:cNvPr>
            <p:cNvSpPr/>
            <p:nvPr/>
          </p:nvSpPr>
          <p:spPr>
            <a:xfrm rot="1544360" flipH="1" flipV="1">
              <a:off x="5061370" y="3345361"/>
              <a:ext cx="1432540" cy="648072"/>
            </a:xfrm>
            <a:custGeom>
              <a:avLst/>
              <a:gdLst/>
              <a:ahLst/>
              <a:cxnLst/>
              <a:rect l="l" t="t" r="r" b="b"/>
              <a:pathLst>
                <a:path w="1432540" h="648072">
                  <a:moveTo>
                    <a:pt x="324036" y="0"/>
                  </a:moveTo>
                  <a:cubicBezTo>
                    <a:pt x="471609" y="0"/>
                    <a:pt x="596141" y="98650"/>
                    <a:pt x="633820" y="234026"/>
                  </a:cubicBezTo>
                  <a:lnTo>
                    <a:pt x="1432540" y="234026"/>
                  </a:lnTo>
                  <a:lnTo>
                    <a:pt x="1432540" y="310892"/>
                  </a:lnTo>
                  <a:lnTo>
                    <a:pt x="1432540" y="428894"/>
                  </a:lnTo>
                  <a:lnTo>
                    <a:pt x="1432540" y="520608"/>
                  </a:lnTo>
                  <a:lnTo>
                    <a:pt x="1368152" y="520608"/>
                  </a:lnTo>
                  <a:lnTo>
                    <a:pt x="1360532" y="520608"/>
                  </a:lnTo>
                  <a:lnTo>
                    <a:pt x="1296144" y="520608"/>
                  </a:lnTo>
                  <a:lnTo>
                    <a:pt x="1296144" y="428894"/>
                  </a:lnTo>
                  <a:lnTo>
                    <a:pt x="1224136" y="428894"/>
                  </a:lnTo>
                  <a:lnTo>
                    <a:pt x="1224136" y="497748"/>
                  </a:lnTo>
                  <a:lnTo>
                    <a:pt x="1152128" y="497748"/>
                  </a:lnTo>
                  <a:lnTo>
                    <a:pt x="1152128" y="428894"/>
                  </a:lnTo>
                  <a:lnTo>
                    <a:pt x="1080120" y="428894"/>
                  </a:lnTo>
                  <a:lnTo>
                    <a:pt x="1080120" y="533752"/>
                  </a:lnTo>
                  <a:lnTo>
                    <a:pt x="1008112" y="533752"/>
                  </a:lnTo>
                  <a:lnTo>
                    <a:pt x="1008112" y="428894"/>
                  </a:lnTo>
                  <a:lnTo>
                    <a:pt x="629211" y="428894"/>
                  </a:lnTo>
                  <a:cubicBezTo>
                    <a:pt x="586855" y="556617"/>
                    <a:pt x="466125" y="648072"/>
                    <a:pt x="324036" y="648072"/>
                  </a:cubicBezTo>
                  <a:cubicBezTo>
                    <a:pt x="145076" y="648072"/>
                    <a:pt x="0" y="502996"/>
                    <a:pt x="0" y="324036"/>
                  </a:cubicBezTo>
                  <a:cubicBezTo>
                    <a:pt x="0" y="145076"/>
                    <a:pt x="145076" y="0"/>
                    <a:pt x="32403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8" name="Oval 5">
              <a:extLst>
                <a:ext uri="{FF2B5EF4-FFF2-40B4-BE49-F238E27FC236}">
                  <a16:creationId xmlns:a16="http://schemas.microsoft.com/office/drawing/2014/main" id="{9546AB72-45BE-4046-B6C0-7B92DC6A064E}"/>
                </a:ext>
              </a:extLst>
            </p:cNvPr>
            <p:cNvSpPr/>
            <p:nvPr/>
          </p:nvSpPr>
          <p:spPr>
            <a:xfrm rot="20055640" flipV="1">
              <a:off x="2625429" y="3352981"/>
              <a:ext cx="1432540" cy="648072"/>
            </a:xfrm>
            <a:custGeom>
              <a:avLst/>
              <a:gdLst/>
              <a:ahLst/>
              <a:cxnLst/>
              <a:rect l="l" t="t" r="r" b="b"/>
              <a:pathLst>
                <a:path w="1432540" h="648072">
                  <a:moveTo>
                    <a:pt x="324036" y="0"/>
                  </a:moveTo>
                  <a:cubicBezTo>
                    <a:pt x="471609" y="0"/>
                    <a:pt x="596141" y="98650"/>
                    <a:pt x="633820" y="234026"/>
                  </a:cubicBezTo>
                  <a:lnTo>
                    <a:pt x="1432540" y="234026"/>
                  </a:lnTo>
                  <a:lnTo>
                    <a:pt x="1432540" y="310892"/>
                  </a:lnTo>
                  <a:lnTo>
                    <a:pt x="1432540" y="428894"/>
                  </a:lnTo>
                  <a:lnTo>
                    <a:pt x="1432540" y="520608"/>
                  </a:lnTo>
                  <a:lnTo>
                    <a:pt x="1368152" y="520608"/>
                  </a:lnTo>
                  <a:lnTo>
                    <a:pt x="1360532" y="520608"/>
                  </a:lnTo>
                  <a:lnTo>
                    <a:pt x="1296144" y="520608"/>
                  </a:lnTo>
                  <a:lnTo>
                    <a:pt x="1296144" y="428894"/>
                  </a:lnTo>
                  <a:lnTo>
                    <a:pt x="1224136" y="428894"/>
                  </a:lnTo>
                  <a:lnTo>
                    <a:pt x="1224136" y="497748"/>
                  </a:lnTo>
                  <a:lnTo>
                    <a:pt x="1152128" y="497748"/>
                  </a:lnTo>
                  <a:lnTo>
                    <a:pt x="1152128" y="428894"/>
                  </a:lnTo>
                  <a:lnTo>
                    <a:pt x="1080120" y="428894"/>
                  </a:lnTo>
                  <a:lnTo>
                    <a:pt x="1080120" y="533752"/>
                  </a:lnTo>
                  <a:lnTo>
                    <a:pt x="1008112" y="533752"/>
                  </a:lnTo>
                  <a:lnTo>
                    <a:pt x="1008112" y="428894"/>
                  </a:lnTo>
                  <a:lnTo>
                    <a:pt x="629211" y="428894"/>
                  </a:lnTo>
                  <a:cubicBezTo>
                    <a:pt x="586855" y="556617"/>
                    <a:pt x="466125" y="648072"/>
                    <a:pt x="324036" y="648072"/>
                  </a:cubicBezTo>
                  <a:cubicBezTo>
                    <a:pt x="145076" y="648072"/>
                    <a:pt x="0" y="502996"/>
                    <a:pt x="0" y="324036"/>
                  </a:cubicBezTo>
                  <a:cubicBezTo>
                    <a:pt x="0" y="145076"/>
                    <a:pt x="145076" y="0"/>
                    <a:pt x="3240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03FA738-0C58-41C0-B5D2-CBD1C657FEB5}"/>
                </a:ext>
              </a:extLst>
            </p:cNvPr>
            <p:cNvSpPr txBox="1"/>
            <p:nvPr/>
          </p:nvSpPr>
          <p:spPr>
            <a:xfrm>
              <a:off x="2724129" y="1951103"/>
              <a:ext cx="551728" cy="428324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01</a:t>
              </a:r>
              <a:endPara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17C8468-4865-4F4F-8C03-E2916C3270F3}"/>
                </a:ext>
              </a:extLst>
            </p:cNvPr>
            <p:cNvSpPr txBox="1"/>
            <p:nvPr/>
          </p:nvSpPr>
          <p:spPr>
            <a:xfrm>
              <a:off x="5868144" y="1951103"/>
              <a:ext cx="551728" cy="428324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02</a:t>
              </a:r>
              <a:endPara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5EC25D7-18C3-4145-8671-3FC341188B3D}"/>
                </a:ext>
              </a:extLst>
            </p:cNvPr>
            <p:cNvSpPr txBox="1"/>
            <p:nvPr/>
          </p:nvSpPr>
          <p:spPr>
            <a:xfrm>
              <a:off x="5860524" y="3634633"/>
              <a:ext cx="551728" cy="428324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03</a:t>
              </a:r>
              <a:endPara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8E9F9F6-278F-4630-8D13-C1DB35FF316E}"/>
                </a:ext>
              </a:extLst>
            </p:cNvPr>
            <p:cNvSpPr txBox="1"/>
            <p:nvPr/>
          </p:nvSpPr>
          <p:spPr>
            <a:xfrm>
              <a:off x="2707412" y="3640227"/>
              <a:ext cx="551728" cy="428324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04</a:t>
              </a:r>
              <a:endPara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76DEA5A-A564-4264-925F-80617D8796B4}"/>
                </a:ext>
              </a:extLst>
            </p:cNvPr>
            <p:cNvSpPr txBox="1"/>
            <p:nvPr/>
          </p:nvSpPr>
          <p:spPr>
            <a:xfrm>
              <a:off x="3466003" y="1447801"/>
              <a:ext cx="2211993" cy="377933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Contents  Title</a:t>
              </a:r>
              <a:endPara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7A3F1F6-FECB-401D-BE9C-6BC15DCB2B7C}"/>
              </a:ext>
            </a:extLst>
          </p:cNvPr>
          <p:cNvGrpSpPr/>
          <p:nvPr/>
        </p:nvGrpSpPr>
        <p:grpSpPr>
          <a:xfrm>
            <a:off x="8381903" y="3090608"/>
            <a:ext cx="2970277" cy="889421"/>
            <a:chOff x="2530759" y="1759421"/>
            <a:chExt cx="1681202" cy="889421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D0D7A07-F038-43A2-B2AA-85893B4CEDE2}"/>
                </a:ext>
              </a:extLst>
            </p:cNvPr>
            <p:cNvSpPr txBox="1"/>
            <p:nvPr/>
          </p:nvSpPr>
          <p:spPr>
            <a:xfrm>
              <a:off x="2530760" y="2002511"/>
              <a:ext cx="168120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Get a modern PowerPoint  Presentation that is beautifully designed.  I hope and I believe that this Template will your Time. 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A9BBC9C-9667-482C-87A2-851FCA200F2F}"/>
                </a:ext>
              </a:extLst>
            </p:cNvPr>
            <p:cNvSpPr txBox="1"/>
            <p:nvPr/>
          </p:nvSpPr>
          <p:spPr>
            <a:xfrm>
              <a:off x="2530759" y="1759421"/>
              <a:ext cx="1681201" cy="276999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F2AC30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Add Text Goes Here</a:t>
              </a:r>
              <a:endPara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2AC30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A8783B1-55DC-4E3F-B7EB-3350E9C76F7C}"/>
              </a:ext>
            </a:extLst>
          </p:cNvPr>
          <p:cNvGrpSpPr/>
          <p:nvPr/>
        </p:nvGrpSpPr>
        <p:grpSpPr>
          <a:xfrm>
            <a:off x="8381903" y="5199717"/>
            <a:ext cx="2970277" cy="889421"/>
            <a:chOff x="2530759" y="1759421"/>
            <a:chExt cx="1681202" cy="889421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605C8DB-F75A-4DEB-9513-F858766C90A0}"/>
                </a:ext>
              </a:extLst>
            </p:cNvPr>
            <p:cNvSpPr txBox="1"/>
            <p:nvPr/>
          </p:nvSpPr>
          <p:spPr>
            <a:xfrm>
              <a:off x="2530760" y="2002511"/>
              <a:ext cx="168120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Get a modern PowerPoint  Presentation that is beautifully designed.  I hope and I believe that this Template will your Time. 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C2F937B-C7CA-494D-B1DB-65C56734D5B5}"/>
                </a:ext>
              </a:extLst>
            </p:cNvPr>
            <p:cNvSpPr txBox="1"/>
            <p:nvPr/>
          </p:nvSpPr>
          <p:spPr>
            <a:xfrm>
              <a:off x="2530759" y="1759421"/>
              <a:ext cx="1681201" cy="276999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FE3FE4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Add Text Goes Here</a:t>
              </a:r>
              <a:endPara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E3FE4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EF61CC3-1D7D-41BA-B460-C875A579653C}"/>
              </a:ext>
            </a:extLst>
          </p:cNvPr>
          <p:cNvGrpSpPr/>
          <p:nvPr/>
        </p:nvGrpSpPr>
        <p:grpSpPr>
          <a:xfrm>
            <a:off x="824762" y="3090608"/>
            <a:ext cx="3020152" cy="889421"/>
            <a:chOff x="2530759" y="1759421"/>
            <a:chExt cx="1681202" cy="889421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E070B11-6B81-4A64-A134-4DB5B4581FF0}"/>
                </a:ext>
              </a:extLst>
            </p:cNvPr>
            <p:cNvSpPr txBox="1"/>
            <p:nvPr/>
          </p:nvSpPr>
          <p:spPr>
            <a:xfrm>
              <a:off x="2530760" y="2002511"/>
              <a:ext cx="168120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Get a modern PowerPoint  Presentation that is beautifully designed.  I hope and I believe that this Template will your Time. 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9E9A55A-113D-4C88-BC74-05115649B4D5}"/>
                </a:ext>
              </a:extLst>
            </p:cNvPr>
            <p:cNvSpPr txBox="1"/>
            <p:nvPr/>
          </p:nvSpPr>
          <p:spPr>
            <a:xfrm>
              <a:off x="2530759" y="1759421"/>
              <a:ext cx="1681201" cy="276999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 anchor="ctr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2FC5FA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Add Text Goes Here</a:t>
              </a:r>
              <a:endPara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2FC5FA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5A16869-8885-42F3-98F3-11043E83E723}"/>
              </a:ext>
            </a:extLst>
          </p:cNvPr>
          <p:cNvGrpSpPr/>
          <p:nvPr/>
        </p:nvGrpSpPr>
        <p:grpSpPr>
          <a:xfrm>
            <a:off x="824762" y="5199717"/>
            <a:ext cx="3020152" cy="889421"/>
            <a:chOff x="2530759" y="1759421"/>
            <a:chExt cx="1681202" cy="889421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212285B-41E3-4562-A698-E5A5D243975B}"/>
                </a:ext>
              </a:extLst>
            </p:cNvPr>
            <p:cNvSpPr txBox="1"/>
            <p:nvPr/>
          </p:nvSpPr>
          <p:spPr>
            <a:xfrm>
              <a:off x="2530760" y="2002511"/>
              <a:ext cx="168120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Get a modern PowerPoint  Presentation that is beautifully designed.  I hope and I believe that this Template will your Time. 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62219E6-6777-4CA7-8C05-7C9D6C1E467F}"/>
                </a:ext>
              </a:extLst>
            </p:cNvPr>
            <p:cNvSpPr txBox="1"/>
            <p:nvPr/>
          </p:nvSpPr>
          <p:spPr>
            <a:xfrm>
              <a:off x="2530759" y="1759421"/>
              <a:ext cx="1681201" cy="276999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 anchor="ctr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33E97C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Add Text Goes Here</a:t>
              </a:r>
              <a:endPara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33E97C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</p:grpSp>
      <p:sp>
        <p:nvSpPr>
          <p:cNvPr id="26" name="Block Arc 31">
            <a:extLst>
              <a:ext uri="{FF2B5EF4-FFF2-40B4-BE49-F238E27FC236}">
                <a16:creationId xmlns:a16="http://schemas.microsoft.com/office/drawing/2014/main" id="{797F6502-21B3-414C-B79E-F31AB9F23800}"/>
              </a:ext>
            </a:extLst>
          </p:cNvPr>
          <p:cNvSpPr/>
          <p:nvPr/>
        </p:nvSpPr>
        <p:spPr>
          <a:xfrm>
            <a:off x="5870338" y="3340628"/>
            <a:ext cx="577441" cy="639401"/>
          </a:xfrm>
          <a:custGeom>
            <a:avLst/>
            <a:gdLst/>
            <a:ahLst/>
            <a:cxnLst/>
            <a:rect l="l" t="t" r="r" b="b"/>
            <a:pathLst>
              <a:path w="2890784" h="3200962">
                <a:moveTo>
                  <a:pt x="1107828" y="2097026"/>
                </a:moveTo>
                <a:cubicBezTo>
                  <a:pt x="1025313" y="2097026"/>
                  <a:pt x="958422" y="2163918"/>
                  <a:pt x="958422" y="2246432"/>
                </a:cubicBezTo>
                <a:cubicBezTo>
                  <a:pt x="958422" y="2302715"/>
                  <a:pt x="989545" y="2351730"/>
                  <a:pt x="1036589" y="2375275"/>
                </a:cubicBezTo>
                <a:lnTo>
                  <a:pt x="985421" y="2684898"/>
                </a:lnTo>
                <a:lnTo>
                  <a:pt x="1230235" y="2684898"/>
                </a:lnTo>
                <a:lnTo>
                  <a:pt x="1179067" y="2375275"/>
                </a:lnTo>
                <a:cubicBezTo>
                  <a:pt x="1226111" y="2351730"/>
                  <a:pt x="1257233" y="2302715"/>
                  <a:pt x="1257233" y="2246432"/>
                </a:cubicBezTo>
                <a:cubicBezTo>
                  <a:pt x="1257233" y="2163918"/>
                  <a:pt x="1190342" y="2097026"/>
                  <a:pt x="1107828" y="2097026"/>
                </a:cubicBezTo>
                <a:close/>
                <a:moveTo>
                  <a:pt x="2199259" y="56"/>
                </a:moveTo>
                <a:cubicBezTo>
                  <a:pt x="2572924" y="-4720"/>
                  <a:pt x="2881009" y="291773"/>
                  <a:pt x="2890561" y="665346"/>
                </a:cubicBezTo>
                <a:lnTo>
                  <a:pt x="2843000" y="666562"/>
                </a:lnTo>
                <a:lnTo>
                  <a:pt x="2890784" y="666562"/>
                </a:lnTo>
                <a:lnTo>
                  <a:pt x="2890784" y="1580962"/>
                </a:lnTo>
                <a:lnTo>
                  <a:pt x="2625345" y="1580962"/>
                </a:lnTo>
                <a:lnTo>
                  <a:pt x="2625345" y="672127"/>
                </a:lnTo>
                <a:lnTo>
                  <a:pt x="2623811" y="672166"/>
                </a:lnTo>
                <a:cubicBezTo>
                  <a:pt x="2617992" y="444585"/>
                  <a:pt x="2430306" y="263961"/>
                  <a:pt x="2202670" y="266871"/>
                </a:cubicBezTo>
                <a:cubicBezTo>
                  <a:pt x="1975033" y="269781"/>
                  <a:pt x="1792025" y="455143"/>
                  <a:pt x="1792025" y="682798"/>
                </a:cubicBezTo>
                <a:lnTo>
                  <a:pt x="1790626" y="682798"/>
                </a:lnTo>
                <a:lnTo>
                  <a:pt x="1790626" y="1580962"/>
                </a:lnTo>
                <a:lnTo>
                  <a:pt x="2041344" y="1580962"/>
                </a:lnTo>
                <a:cubicBezTo>
                  <a:pt x="2137614" y="1580962"/>
                  <a:pt x="2215656" y="1659004"/>
                  <a:pt x="2215656" y="1755274"/>
                </a:cubicBezTo>
                <a:lnTo>
                  <a:pt x="2215656" y="3026650"/>
                </a:lnTo>
                <a:cubicBezTo>
                  <a:pt x="2215656" y="3122920"/>
                  <a:pt x="2137614" y="3200962"/>
                  <a:pt x="2041344" y="3200962"/>
                </a:cubicBezTo>
                <a:lnTo>
                  <a:pt x="174312" y="3200962"/>
                </a:lnTo>
                <a:cubicBezTo>
                  <a:pt x="78042" y="3200962"/>
                  <a:pt x="0" y="3122920"/>
                  <a:pt x="0" y="3026650"/>
                </a:cubicBezTo>
                <a:lnTo>
                  <a:pt x="0" y="1755274"/>
                </a:lnTo>
                <a:cubicBezTo>
                  <a:pt x="0" y="1659004"/>
                  <a:pt x="78042" y="1580962"/>
                  <a:pt x="174312" y="1580962"/>
                </a:cubicBezTo>
                <a:lnTo>
                  <a:pt x="1525187" y="1580962"/>
                </a:lnTo>
                <a:lnTo>
                  <a:pt x="1525187" y="676764"/>
                </a:lnTo>
                <a:lnTo>
                  <a:pt x="1525791" y="676764"/>
                </a:lnTo>
                <a:cubicBezTo>
                  <a:pt x="1528430" y="305830"/>
                  <a:pt x="1827609" y="4806"/>
                  <a:pt x="2199259" y="56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044037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1E34BE2-4D95-92D4-94F4-58233C73AD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CH" dirty="0"/>
              <a:t>How does it work?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D51FDD6-FE4F-5917-E54B-835153A5A2A9}"/>
              </a:ext>
            </a:extLst>
          </p:cNvPr>
          <p:cNvGrpSpPr/>
          <p:nvPr/>
        </p:nvGrpSpPr>
        <p:grpSpPr>
          <a:xfrm>
            <a:off x="787078" y="1875099"/>
            <a:ext cx="578735" cy="671331"/>
            <a:chOff x="787078" y="1875099"/>
            <a:chExt cx="578735" cy="671331"/>
          </a:xfrm>
        </p:grpSpPr>
        <p:sp>
          <p:nvSpPr>
            <p:cNvPr id="4" name="Folded Corner 3">
              <a:extLst>
                <a:ext uri="{FF2B5EF4-FFF2-40B4-BE49-F238E27FC236}">
                  <a16:creationId xmlns:a16="http://schemas.microsoft.com/office/drawing/2014/main" id="{3A04DDA7-D1B5-D325-A86A-C402422407ED}"/>
                </a:ext>
              </a:extLst>
            </p:cNvPr>
            <p:cNvSpPr/>
            <p:nvPr/>
          </p:nvSpPr>
          <p:spPr>
            <a:xfrm>
              <a:off x="787078" y="1875099"/>
              <a:ext cx="578735" cy="671331"/>
            </a:xfrm>
            <a:prstGeom prst="foldedCorner">
              <a:avLst/>
            </a:prstGeom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75B93C8-D6D3-E782-F7FB-D3718E01A310}"/>
                </a:ext>
              </a:extLst>
            </p:cNvPr>
            <p:cNvSpPr/>
            <p:nvPr/>
          </p:nvSpPr>
          <p:spPr>
            <a:xfrm>
              <a:off x="787078" y="1875099"/>
              <a:ext cx="578735" cy="17362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4117F59C-96E4-F22B-CAA5-B844AA6E242F}"/>
              </a:ext>
            </a:extLst>
          </p:cNvPr>
          <p:cNvGrpSpPr/>
          <p:nvPr/>
        </p:nvGrpSpPr>
        <p:grpSpPr>
          <a:xfrm>
            <a:off x="2575367" y="3173176"/>
            <a:ext cx="578735" cy="671331"/>
            <a:chOff x="787078" y="1875099"/>
            <a:chExt cx="578735" cy="671331"/>
          </a:xfrm>
        </p:grpSpPr>
        <p:sp>
          <p:nvSpPr>
            <p:cNvPr id="10" name="Folded Corner 9">
              <a:extLst>
                <a:ext uri="{FF2B5EF4-FFF2-40B4-BE49-F238E27FC236}">
                  <a16:creationId xmlns:a16="http://schemas.microsoft.com/office/drawing/2014/main" id="{B9E44F8A-A6A6-EE6F-79A3-0F5BD4BB26D0}"/>
                </a:ext>
              </a:extLst>
            </p:cNvPr>
            <p:cNvSpPr/>
            <p:nvPr/>
          </p:nvSpPr>
          <p:spPr>
            <a:xfrm>
              <a:off x="787078" y="1875099"/>
              <a:ext cx="578735" cy="671331"/>
            </a:xfrm>
            <a:prstGeom prst="foldedCorner">
              <a:avLst/>
            </a:prstGeom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355627A-A336-A277-4755-395B7437921C}"/>
                </a:ext>
              </a:extLst>
            </p:cNvPr>
            <p:cNvSpPr/>
            <p:nvPr/>
          </p:nvSpPr>
          <p:spPr>
            <a:xfrm>
              <a:off x="787078" y="1875099"/>
              <a:ext cx="578735" cy="17362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0D3CA92-085B-AFAA-D1EC-75378E144871}"/>
              </a:ext>
            </a:extLst>
          </p:cNvPr>
          <p:cNvGrpSpPr/>
          <p:nvPr/>
        </p:nvGrpSpPr>
        <p:grpSpPr>
          <a:xfrm>
            <a:off x="650110" y="5304629"/>
            <a:ext cx="578735" cy="671331"/>
            <a:chOff x="787078" y="1875099"/>
            <a:chExt cx="578735" cy="671331"/>
          </a:xfrm>
        </p:grpSpPr>
        <p:sp>
          <p:nvSpPr>
            <p:cNvPr id="13" name="Folded Corner 12">
              <a:extLst>
                <a:ext uri="{FF2B5EF4-FFF2-40B4-BE49-F238E27FC236}">
                  <a16:creationId xmlns:a16="http://schemas.microsoft.com/office/drawing/2014/main" id="{CE26F7B7-654F-AEB7-37F7-E9A3B4D06110}"/>
                </a:ext>
              </a:extLst>
            </p:cNvPr>
            <p:cNvSpPr/>
            <p:nvPr/>
          </p:nvSpPr>
          <p:spPr>
            <a:xfrm>
              <a:off x="787078" y="1875099"/>
              <a:ext cx="578735" cy="671331"/>
            </a:xfrm>
            <a:prstGeom prst="foldedCorner">
              <a:avLst/>
            </a:prstGeom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75062DB-C682-B6E1-93F6-8E422E96F61E}"/>
                </a:ext>
              </a:extLst>
            </p:cNvPr>
            <p:cNvSpPr/>
            <p:nvPr/>
          </p:nvSpPr>
          <p:spPr>
            <a:xfrm>
              <a:off x="787078" y="1875099"/>
              <a:ext cx="578735" cy="17362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3DD20C5-8AAC-D9FE-344A-64877225AA4F}"/>
              </a:ext>
            </a:extLst>
          </p:cNvPr>
          <p:cNvGrpSpPr/>
          <p:nvPr/>
        </p:nvGrpSpPr>
        <p:grpSpPr>
          <a:xfrm>
            <a:off x="1996632" y="4481114"/>
            <a:ext cx="578735" cy="671331"/>
            <a:chOff x="787078" y="1875099"/>
            <a:chExt cx="578735" cy="671331"/>
          </a:xfrm>
        </p:grpSpPr>
        <p:sp>
          <p:nvSpPr>
            <p:cNvPr id="16" name="Folded Corner 15">
              <a:extLst>
                <a:ext uri="{FF2B5EF4-FFF2-40B4-BE49-F238E27FC236}">
                  <a16:creationId xmlns:a16="http://schemas.microsoft.com/office/drawing/2014/main" id="{EC194BBA-D043-EB66-920C-BEF1A71757D9}"/>
                </a:ext>
              </a:extLst>
            </p:cNvPr>
            <p:cNvSpPr/>
            <p:nvPr/>
          </p:nvSpPr>
          <p:spPr>
            <a:xfrm>
              <a:off x="787078" y="1875099"/>
              <a:ext cx="578735" cy="671331"/>
            </a:xfrm>
            <a:prstGeom prst="foldedCorner">
              <a:avLst/>
            </a:prstGeom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E5541C0-6864-2C24-0400-561BDE75568B}"/>
                </a:ext>
              </a:extLst>
            </p:cNvPr>
            <p:cNvSpPr/>
            <p:nvPr/>
          </p:nvSpPr>
          <p:spPr>
            <a:xfrm>
              <a:off x="787078" y="1875099"/>
              <a:ext cx="578735" cy="17362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0ADA1EB-8E12-294A-DB27-D2ECFA56FF38}"/>
              </a:ext>
            </a:extLst>
          </p:cNvPr>
          <p:cNvGrpSpPr/>
          <p:nvPr/>
        </p:nvGrpSpPr>
        <p:grpSpPr>
          <a:xfrm>
            <a:off x="2127813" y="1626243"/>
            <a:ext cx="578735" cy="671331"/>
            <a:chOff x="787078" y="1875099"/>
            <a:chExt cx="578735" cy="671331"/>
          </a:xfrm>
        </p:grpSpPr>
        <p:sp>
          <p:nvSpPr>
            <p:cNvPr id="19" name="Folded Corner 18">
              <a:extLst>
                <a:ext uri="{FF2B5EF4-FFF2-40B4-BE49-F238E27FC236}">
                  <a16:creationId xmlns:a16="http://schemas.microsoft.com/office/drawing/2014/main" id="{0293DC85-DF8B-E3D4-AB78-2124A67FE1FA}"/>
                </a:ext>
              </a:extLst>
            </p:cNvPr>
            <p:cNvSpPr/>
            <p:nvPr/>
          </p:nvSpPr>
          <p:spPr>
            <a:xfrm>
              <a:off x="787078" y="1875099"/>
              <a:ext cx="578735" cy="671331"/>
            </a:xfrm>
            <a:prstGeom prst="foldedCorner">
              <a:avLst/>
            </a:prstGeom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A09F4090-8DAC-D661-3F5E-2A69C045321A}"/>
                </a:ext>
              </a:extLst>
            </p:cNvPr>
            <p:cNvSpPr/>
            <p:nvPr/>
          </p:nvSpPr>
          <p:spPr>
            <a:xfrm>
              <a:off x="787078" y="1875099"/>
              <a:ext cx="578735" cy="17362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4DBA8E5-2087-DDE0-6A52-C8ED0D5629DA}"/>
              </a:ext>
            </a:extLst>
          </p:cNvPr>
          <p:cNvGrpSpPr/>
          <p:nvPr/>
        </p:nvGrpSpPr>
        <p:grpSpPr>
          <a:xfrm>
            <a:off x="1549078" y="3030640"/>
            <a:ext cx="578735" cy="671331"/>
            <a:chOff x="787078" y="1875099"/>
            <a:chExt cx="578735" cy="671331"/>
          </a:xfrm>
        </p:grpSpPr>
        <p:sp>
          <p:nvSpPr>
            <p:cNvPr id="22" name="Folded Corner 21">
              <a:extLst>
                <a:ext uri="{FF2B5EF4-FFF2-40B4-BE49-F238E27FC236}">
                  <a16:creationId xmlns:a16="http://schemas.microsoft.com/office/drawing/2014/main" id="{79425B64-8F64-37BF-52E0-156B733F4783}"/>
                </a:ext>
              </a:extLst>
            </p:cNvPr>
            <p:cNvSpPr/>
            <p:nvPr/>
          </p:nvSpPr>
          <p:spPr>
            <a:xfrm>
              <a:off x="787078" y="1875099"/>
              <a:ext cx="578735" cy="671331"/>
            </a:xfrm>
            <a:prstGeom prst="foldedCorner">
              <a:avLst/>
            </a:prstGeom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7A65F38-3FEF-9025-F2B2-E0E29FC2DBDE}"/>
                </a:ext>
              </a:extLst>
            </p:cNvPr>
            <p:cNvSpPr/>
            <p:nvPr/>
          </p:nvSpPr>
          <p:spPr>
            <a:xfrm>
              <a:off x="787078" y="1875099"/>
              <a:ext cx="578735" cy="17362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8F206B1-C5A7-8131-BE17-2F6F715375C9}"/>
              </a:ext>
            </a:extLst>
          </p:cNvPr>
          <p:cNvGrpSpPr/>
          <p:nvPr/>
        </p:nvGrpSpPr>
        <p:grpSpPr>
          <a:xfrm>
            <a:off x="787077" y="3757697"/>
            <a:ext cx="578735" cy="671331"/>
            <a:chOff x="787078" y="1875099"/>
            <a:chExt cx="578735" cy="671331"/>
          </a:xfrm>
        </p:grpSpPr>
        <p:sp>
          <p:nvSpPr>
            <p:cNvPr id="25" name="Folded Corner 24">
              <a:extLst>
                <a:ext uri="{FF2B5EF4-FFF2-40B4-BE49-F238E27FC236}">
                  <a16:creationId xmlns:a16="http://schemas.microsoft.com/office/drawing/2014/main" id="{6992A40F-236A-2761-E956-00F122AAD6EC}"/>
                </a:ext>
              </a:extLst>
            </p:cNvPr>
            <p:cNvSpPr/>
            <p:nvPr/>
          </p:nvSpPr>
          <p:spPr>
            <a:xfrm>
              <a:off x="787078" y="1875099"/>
              <a:ext cx="578735" cy="671331"/>
            </a:xfrm>
            <a:prstGeom prst="foldedCorner">
              <a:avLst/>
            </a:prstGeom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433091AD-C325-A6AC-2137-B8C51A68D2A8}"/>
                </a:ext>
              </a:extLst>
            </p:cNvPr>
            <p:cNvSpPr/>
            <p:nvPr/>
          </p:nvSpPr>
          <p:spPr>
            <a:xfrm>
              <a:off x="787078" y="1875099"/>
              <a:ext cx="578735" cy="17362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6C2CF1B-A44D-F4A7-87A1-6E0BDDBADAF2}"/>
              </a:ext>
            </a:extLst>
          </p:cNvPr>
          <p:cNvGrpSpPr/>
          <p:nvPr/>
        </p:nvGrpSpPr>
        <p:grpSpPr>
          <a:xfrm>
            <a:off x="8675226" y="3199217"/>
            <a:ext cx="1520142" cy="1763361"/>
            <a:chOff x="787078" y="1875099"/>
            <a:chExt cx="578735" cy="671331"/>
          </a:xfrm>
        </p:grpSpPr>
        <p:sp>
          <p:nvSpPr>
            <p:cNvPr id="28" name="Folded Corner 27">
              <a:extLst>
                <a:ext uri="{FF2B5EF4-FFF2-40B4-BE49-F238E27FC236}">
                  <a16:creationId xmlns:a16="http://schemas.microsoft.com/office/drawing/2014/main" id="{73387FAC-77FB-0282-A9C5-E01DFF339532}"/>
                </a:ext>
              </a:extLst>
            </p:cNvPr>
            <p:cNvSpPr/>
            <p:nvPr/>
          </p:nvSpPr>
          <p:spPr>
            <a:xfrm>
              <a:off x="787078" y="1875099"/>
              <a:ext cx="578735" cy="671331"/>
            </a:xfrm>
            <a:prstGeom prst="foldedCorner">
              <a:avLst/>
            </a:prstGeom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H" dirty="0"/>
                <a:t>Aggregator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B086D1A6-D255-F8D9-2734-F5DC063C87E0}"/>
                </a:ext>
              </a:extLst>
            </p:cNvPr>
            <p:cNvSpPr/>
            <p:nvPr/>
          </p:nvSpPr>
          <p:spPr>
            <a:xfrm>
              <a:off x="787078" y="1875099"/>
              <a:ext cx="578735" cy="17362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D51F0C6-87A4-177E-38F9-1A290B14C107}"/>
              </a:ext>
            </a:extLst>
          </p:cNvPr>
          <p:cNvGrpSpPr/>
          <p:nvPr/>
        </p:nvGrpSpPr>
        <p:grpSpPr>
          <a:xfrm>
            <a:off x="5380297" y="5252542"/>
            <a:ext cx="578735" cy="671331"/>
            <a:chOff x="787078" y="1875099"/>
            <a:chExt cx="578735" cy="671331"/>
          </a:xfrm>
        </p:grpSpPr>
        <p:sp>
          <p:nvSpPr>
            <p:cNvPr id="37" name="Folded Corner 36">
              <a:extLst>
                <a:ext uri="{FF2B5EF4-FFF2-40B4-BE49-F238E27FC236}">
                  <a16:creationId xmlns:a16="http://schemas.microsoft.com/office/drawing/2014/main" id="{850A909E-36A1-1B5B-A06D-875F1BB0EEF8}"/>
                </a:ext>
              </a:extLst>
            </p:cNvPr>
            <p:cNvSpPr/>
            <p:nvPr/>
          </p:nvSpPr>
          <p:spPr>
            <a:xfrm>
              <a:off x="787078" y="1875099"/>
              <a:ext cx="578735" cy="671331"/>
            </a:xfrm>
            <a:prstGeom prst="foldedCorner">
              <a:avLst/>
            </a:prstGeom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C1E3D23F-260F-4C23-9A2B-D881335C0231}"/>
                </a:ext>
              </a:extLst>
            </p:cNvPr>
            <p:cNvSpPr/>
            <p:nvPr/>
          </p:nvSpPr>
          <p:spPr>
            <a:xfrm>
              <a:off x="787078" y="1875099"/>
              <a:ext cx="578735" cy="17362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cxnSp>
        <p:nvCxnSpPr>
          <p:cNvPr id="52" name="Curved Connector 51">
            <a:extLst>
              <a:ext uri="{FF2B5EF4-FFF2-40B4-BE49-F238E27FC236}">
                <a16:creationId xmlns:a16="http://schemas.microsoft.com/office/drawing/2014/main" id="{59488971-5125-B96D-B9BB-2D19C2DDC273}"/>
              </a:ext>
            </a:extLst>
          </p:cNvPr>
          <p:cNvCxnSpPr>
            <a:cxnSpLocks/>
            <a:stCxn id="43" idx="3"/>
            <a:endCxn id="28" idx="1"/>
          </p:cNvCxnSpPr>
          <p:nvPr/>
        </p:nvCxnSpPr>
        <p:spPr>
          <a:xfrm>
            <a:off x="7436735" y="1909822"/>
            <a:ext cx="1238491" cy="2171076"/>
          </a:xfrm>
          <a:prstGeom prst="curvedConnector3">
            <a:avLst>
              <a:gd name="adj1" fmla="val 50000"/>
            </a:avLst>
          </a:prstGeom>
          <a:ln w="31750">
            <a:solidFill>
              <a:schemeClr val="accent3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urved Connector 53">
            <a:extLst>
              <a:ext uri="{FF2B5EF4-FFF2-40B4-BE49-F238E27FC236}">
                <a16:creationId xmlns:a16="http://schemas.microsoft.com/office/drawing/2014/main" id="{694086A3-DEE1-E68D-5D06-C5D0EC8EA333}"/>
              </a:ext>
            </a:extLst>
          </p:cNvPr>
          <p:cNvCxnSpPr>
            <a:cxnSpLocks/>
            <a:stCxn id="31" idx="3"/>
            <a:endCxn id="28" idx="1"/>
          </p:cNvCxnSpPr>
          <p:nvPr/>
        </p:nvCxnSpPr>
        <p:spPr>
          <a:xfrm>
            <a:off x="6096000" y="2158678"/>
            <a:ext cx="2579226" cy="1922220"/>
          </a:xfrm>
          <a:prstGeom prst="curvedConnector3">
            <a:avLst>
              <a:gd name="adj1" fmla="val 50000"/>
            </a:avLst>
          </a:prstGeom>
          <a:ln w="31750">
            <a:solidFill>
              <a:schemeClr val="accent3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urved Connector 56">
            <a:extLst>
              <a:ext uri="{FF2B5EF4-FFF2-40B4-BE49-F238E27FC236}">
                <a16:creationId xmlns:a16="http://schemas.microsoft.com/office/drawing/2014/main" id="{9FD97717-1920-8627-526C-4D08CAC834F9}"/>
              </a:ext>
            </a:extLst>
          </p:cNvPr>
          <p:cNvCxnSpPr>
            <a:cxnSpLocks/>
            <a:stCxn id="34" idx="3"/>
            <a:endCxn id="28" idx="1"/>
          </p:cNvCxnSpPr>
          <p:nvPr/>
        </p:nvCxnSpPr>
        <p:spPr>
          <a:xfrm>
            <a:off x="7884289" y="3456755"/>
            <a:ext cx="790937" cy="624143"/>
          </a:xfrm>
          <a:prstGeom prst="curvedConnector3">
            <a:avLst>
              <a:gd name="adj1" fmla="val 50000"/>
            </a:avLst>
          </a:prstGeom>
          <a:ln w="31750">
            <a:solidFill>
              <a:schemeClr val="accent3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urved Connector 59">
            <a:extLst>
              <a:ext uri="{FF2B5EF4-FFF2-40B4-BE49-F238E27FC236}">
                <a16:creationId xmlns:a16="http://schemas.microsoft.com/office/drawing/2014/main" id="{C86C8E7D-F592-6B4C-95D4-32A37E0BC450}"/>
              </a:ext>
            </a:extLst>
          </p:cNvPr>
          <p:cNvCxnSpPr>
            <a:cxnSpLocks/>
            <a:stCxn id="46" idx="3"/>
            <a:endCxn id="28" idx="1"/>
          </p:cNvCxnSpPr>
          <p:nvPr/>
        </p:nvCxnSpPr>
        <p:spPr>
          <a:xfrm>
            <a:off x="6858000" y="3314219"/>
            <a:ext cx="1817226" cy="766679"/>
          </a:xfrm>
          <a:prstGeom prst="curvedConnector3">
            <a:avLst>
              <a:gd name="adj1" fmla="val 50000"/>
            </a:avLst>
          </a:prstGeom>
          <a:ln w="31750">
            <a:solidFill>
              <a:schemeClr val="accent3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urved Connector 62">
            <a:extLst>
              <a:ext uri="{FF2B5EF4-FFF2-40B4-BE49-F238E27FC236}">
                <a16:creationId xmlns:a16="http://schemas.microsoft.com/office/drawing/2014/main" id="{308CB82A-7F38-D10B-0A98-83BBA4130B1A}"/>
              </a:ext>
            </a:extLst>
          </p:cNvPr>
          <p:cNvCxnSpPr>
            <a:cxnSpLocks/>
            <a:stCxn id="49" idx="3"/>
            <a:endCxn id="28" idx="1"/>
          </p:cNvCxnSpPr>
          <p:nvPr/>
        </p:nvCxnSpPr>
        <p:spPr>
          <a:xfrm>
            <a:off x="6095999" y="4041276"/>
            <a:ext cx="2579227" cy="39622"/>
          </a:xfrm>
          <a:prstGeom prst="curvedConnector3">
            <a:avLst>
              <a:gd name="adj1" fmla="val 50000"/>
            </a:avLst>
          </a:prstGeom>
          <a:ln w="31750">
            <a:solidFill>
              <a:schemeClr val="accent3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urved Connector 65">
            <a:extLst>
              <a:ext uri="{FF2B5EF4-FFF2-40B4-BE49-F238E27FC236}">
                <a16:creationId xmlns:a16="http://schemas.microsoft.com/office/drawing/2014/main" id="{99AB22D4-9821-1DF0-B6DE-8FDB4125898C}"/>
              </a:ext>
            </a:extLst>
          </p:cNvPr>
          <p:cNvCxnSpPr>
            <a:cxnSpLocks/>
            <a:endCxn id="28" idx="1"/>
          </p:cNvCxnSpPr>
          <p:nvPr/>
        </p:nvCxnSpPr>
        <p:spPr>
          <a:xfrm flipV="1">
            <a:off x="7176304" y="4080898"/>
            <a:ext cx="1498922" cy="712027"/>
          </a:xfrm>
          <a:prstGeom prst="curvedConnector3">
            <a:avLst>
              <a:gd name="adj1" fmla="val 50000"/>
            </a:avLst>
          </a:prstGeom>
          <a:ln w="31750">
            <a:solidFill>
              <a:schemeClr val="accent3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urved Connector 68">
            <a:extLst>
              <a:ext uri="{FF2B5EF4-FFF2-40B4-BE49-F238E27FC236}">
                <a16:creationId xmlns:a16="http://schemas.microsoft.com/office/drawing/2014/main" id="{DEBEA544-27CF-2D60-A057-7BFAF5815DC4}"/>
              </a:ext>
            </a:extLst>
          </p:cNvPr>
          <p:cNvCxnSpPr>
            <a:cxnSpLocks/>
            <a:stCxn id="37" idx="3"/>
            <a:endCxn id="28" idx="1"/>
          </p:cNvCxnSpPr>
          <p:nvPr/>
        </p:nvCxnSpPr>
        <p:spPr>
          <a:xfrm flipV="1">
            <a:off x="5959032" y="4080898"/>
            <a:ext cx="2716194" cy="1507310"/>
          </a:xfrm>
          <a:prstGeom prst="curvedConnector3">
            <a:avLst>
              <a:gd name="adj1" fmla="val 50000"/>
            </a:avLst>
          </a:prstGeom>
          <a:ln w="31750">
            <a:solidFill>
              <a:schemeClr val="accent3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AF61FE7-1F92-24A2-8D59-C67789398B4F}"/>
              </a:ext>
            </a:extLst>
          </p:cNvPr>
          <p:cNvGrpSpPr/>
          <p:nvPr/>
        </p:nvGrpSpPr>
        <p:grpSpPr>
          <a:xfrm>
            <a:off x="5517265" y="1823012"/>
            <a:ext cx="578735" cy="671331"/>
            <a:chOff x="787078" y="1875099"/>
            <a:chExt cx="578735" cy="671331"/>
          </a:xfrm>
        </p:grpSpPr>
        <p:sp>
          <p:nvSpPr>
            <p:cNvPr id="31" name="Folded Corner 30">
              <a:extLst>
                <a:ext uri="{FF2B5EF4-FFF2-40B4-BE49-F238E27FC236}">
                  <a16:creationId xmlns:a16="http://schemas.microsoft.com/office/drawing/2014/main" id="{AA267DD5-CC6B-ED54-F065-A774E57FC1B7}"/>
                </a:ext>
              </a:extLst>
            </p:cNvPr>
            <p:cNvSpPr/>
            <p:nvPr/>
          </p:nvSpPr>
          <p:spPr>
            <a:xfrm>
              <a:off x="787078" y="1875099"/>
              <a:ext cx="578735" cy="671331"/>
            </a:xfrm>
            <a:prstGeom prst="foldedCorner">
              <a:avLst/>
            </a:prstGeom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5F9BECEA-9E78-B299-A10C-F3E95D173927}"/>
                </a:ext>
              </a:extLst>
            </p:cNvPr>
            <p:cNvSpPr/>
            <p:nvPr/>
          </p:nvSpPr>
          <p:spPr>
            <a:xfrm>
              <a:off x="787078" y="1875099"/>
              <a:ext cx="578735" cy="17362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17AA3E2-2AF1-D22B-5912-25A29B2BA745}"/>
              </a:ext>
            </a:extLst>
          </p:cNvPr>
          <p:cNvGrpSpPr/>
          <p:nvPr/>
        </p:nvGrpSpPr>
        <p:grpSpPr>
          <a:xfrm>
            <a:off x="7305554" y="3121089"/>
            <a:ext cx="578735" cy="671331"/>
            <a:chOff x="787078" y="1875099"/>
            <a:chExt cx="578735" cy="671331"/>
          </a:xfrm>
        </p:grpSpPr>
        <p:sp>
          <p:nvSpPr>
            <p:cNvPr id="34" name="Folded Corner 33">
              <a:extLst>
                <a:ext uri="{FF2B5EF4-FFF2-40B4-BE49-F238E27FC236}">
                  <a16:creationId xmlns:a16="http://schemas.microsoft.com/office/drawing/2014/main" id="{413D6630-D2EF-6F2A-FC0C-4CA20D4941D0}"/>
                </a:ext>
              </a:extLst>
            </p:cNvPr>
            <p:cNvSpPr/>
            <p:nvPr/>
          </p:nvSpPr>
          <p:spPr>
            <a:xfrm>
              <a:off x="787078" y="1875099"/>
              <a:ext cx="578735" cy="671331"/>
            </a:xfrm>
            <a:prstGeom prst="foldedCorner">
              <a:avLst/>
            </a:prstGeom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C2153092-4AC2-5849-D76A-D307A994354D}"/>
                </a:ext>
              </a:extLst>
            </p:cNvPr>
            <p:cNvSpPr/>
            <p:nvPr/>
          </p:nvSpPr>
          <p:spPr>
            <a:xfrm>
              <a:off x="787078" y="1875099"/>
              <a:ext cx="578735" cy="17362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289A09F2-A2A3-7DDB-C513-8C75EA81E93C}"/>
              </a:ext>
            </a:extLst>
          </p:cNvPr>
          <p:cNvGrpSpPr/>
          <p:nvPr/>
        </p:nvGrpSpPr>
        <p:grpSpPr>
          <a:xfrm>
            <a:off x="6726819" y="4429027"/>
            <a:ext cx="578735" cy="671331"/>
            <a:chOff x="787078" y="1875099"/>
            <a:chExt cx="578735" cy="671331"/>
          </a:xfrm>
        </p:grpSpPr>
        <p:sp>
          <p:nvSpPr>
            <p:cNvPr id="40" name="Folded Corner 39">
              <a:extLst>
                <a:ext uri="{FF2B5EF4-FFF2-40B4-BE49-F238E27FC236}">
                  <a16:creationId xmlns:a16="http://schemas.microsoft.com/office/drawing/2014/main" id="{D14FC7F0-956C-354B-D1D9-A7F010B10834}"/>
                </a:ext>
              </a:extLst>
            </p:cNvPr>
            <p:cNvSpPr/>
            <p:nvPr/>
          </p:nvSpPr>
          <p:spPr>
            <a:xfrm>
              <a:off x="787078" y="1875099"/>
              <a:ext cx="578735" cy="671331"/>
            </a:xfrm>
            <a:prstGeom prst="foldedCorner">
              <a:avLst/>
            </a:prstGeom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BA6E0BE1-5690-670A-9958-ADB8D4AED20E}"/>
                </a:ext>
              </a:extLst>
            </p:cNvPr>
            <p:cNvSpPr/>
            <p:nvPr/>
          </p:nvSpPr>
          <p:spPr>
            <a:xfrm>
              <a:off x="787078" y="1875099"/>
              <a:ext cx="578735" cy="17362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F2B19A85-6D1F-ACD0-2FF4-4B89C4DD9741}"/>
              </a:ext>
            </a:extLst>
          </p:cNvPr>
          <p:cNvGrpSpPr/>
          <p:nvPr/>
        </p:nvGrpSpPr>
        <p:grpSpPr>
          <a:xfrm>
            <a:off x="6858000" y="1574156"/>
            <a:ext cx="578735" cy="671331"/>
            <a:chOff x="787078" y="1875099"/>
            <a:chExt cx="578735" cy="671331"/>
          </a:xfrm>
        </p:grpSpPr>
        <p:sp>
          <p:nvSpPr>
            <p:cNvPr id="43" name="Folded Corner 42">
              <a:extLst>
                <a:ext uri="{FF2B5EF4-FFF2-40B4-BE49-F238E27FC236}">
                  <a16:creationId xmlns:a16="http://schemas.microsoft.com/office/drawing/2014/main" id="{E269A093-62EF-505C-68C1-AA56010ABDEE}"/>
                </a:ext>
              </a:extLst>
            </p:cNvPr>
            <p:cNvSpPr/>
            <p:nvPr/>
          </p:nvSpPr>
          <p:spPr>
            <a:xfrm>
              <a:off x="787078" y="1875099"/>
              <a:ext cx="578735" cy="671331"/>
            </a:xfrm>
            <a:prstGeom prst="foldedCorner">
              <a:avLst/>
            </a:prstGeom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2533CF8D-F13E-72E6-8BC3-E8B87AA54A0E}"/>
                </a:ext>
              </a:extLst>
            </p:cNvPr>
            <p:cNvSpPr/>
            <p:nvPr/>
          </p:nvSpPr>
          <p:spPr>
            <a:xfrm>
              <a:off x="787078" y="1875099"/>
              <a:ext cx="578735" cy="17362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EF1AA383-2ABA-F3F2-0EC1-BA544AEFAC5D}"/>
              </a:ext>
            </a:extLst>
          </p:cNvPr>
          <p:cNvGrpSpPr/>
          <p:nvPr/>
        </p:nvGrpSpPr>
        <p:grpSpPr>
          <a:xfrm>
            <a:off x="6279265" y="2978553"/>
            <a:ext cx="578735" cy="671331"/>
            <a:chOff x="787078" y="1875099"/>
            <a:chExt cx="578735" cy="671331"/>
          </a:xfrm>
        </p:grpSpPr>
        <p:sp>
          <p:nvSpPr>
            <p:cNvPr id="46" name="Folded Corner 45">
              <a:extLst>
                <a:ext uri="{FF2B5EF4-FFF2-40B4-BE49-F238E27FC236}">
                  <a16:creationId xmlns:a16="http://schemas.microsoft.com/office/drawing/2014/main" id="{7F645D6C-375F-7889-4575-A25F6C277F00}"/>
                </a:ext>
              </a:extLst>
            </p:cNvPr>
            <p:cNvSpPr/>
            <p:nvPr/>
          </p:nvSpPr>
          <p:spPr>
            <a:xfrm>
              <a:off x="787078" y="1875099"/>
              <a:ext cx="578735" cy="671331"/>
            </a:xfrm>
            <a:prstGeom prst="foldedCorner">
              <a:avLst/>
            </a:prstGeom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2D533870-F8F7-EE23-CF60-566CD87D5FF9}"/>
                </a:ext>
              </a:extLst>
            </p:cNvPr>
            <p:cNvSpPr/>
            <p:nvPr/>
          </p:nvSpPr>
          <p:spPr>
            <a:xfrm>
              <a:off x="787078" y="1875099"/>
              <a:ext cx="578735" cy="17362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F028DC7B-B938-7AD0-DB9C-EB4985A2CA1E}"/>
              </a:ext>
            </a:extLst>
          </p:cNvPr>
          <p:cNvGrpSpPr/>
          <p:nvPr/>
        </p:nvGrpSpPr>
        <p:grpSpPr>
          <a:xfrm>
            <a:off x="5517264" y="3705610"/>
            <a:ext cx="578735" cy="671331"/>
            <a:chOff x="787078" y="1875099"/>
            <a:chExt cx="578735" cy="671331"/>
          </a:xfrm>
        </p:grpSpPr>
        <p:sp>
          <p:nvSpPr>
            <p:cNvPr id="49" name="Folded Corner 48">
              <a:extLst>
                <a:ext uri="{FF2B5EF4-FFF2-40B4-BE49-F238E27FC236}">
                  <a16:creationId xmlns:a16="http://schemas.microsoft.com/office/drawing/2014/main" id="{1E8CB0C0-5BB4-CF57-6A3D-A67533201568}"/>
                </a:ext>
              </a:extLst>
            </p:cNvPr>
            <p:cNvSpPr/>
            <p:nvPr/>
          </p:nvSpPr>
          <p:spPr>
            <a:xfrm>
              <a:off x="787078" y="1875099"/>
              <a:ext cx="578735" cy="671331"/>
            </a:xfrm>
            <a:prstGeom prst="foldedCorner">
              <a:avLst/>
            </a:prstGeom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2B4301CA-D800-4C07-8C95-B06CB9A35132}"/>
                </a:ext>
              </a:extLst>
            </p:cNvPr>
            <p:cNvSpPr/>
            <p:nvPr/>
          </p:nvSpPr>
          <p:spPr>
            <a:xfrm>
              <a:off x="787078" y="1875099"/>
              <a:ext cx="578735" cy="17362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sp>
        <p:nvSpPr>
          <p:cNvPr id="74" name="Rectangle 73">
            <a:extLst>
              <a:ext uri="{FF2B5EF4-FFF2-40B4-BE49-F238E27FC236}">
                <a16:creationId xmlns:a16="http://schemas.microsoft.com/office/drawing/2014/main" id="{27519968-C5C2-CF9D-8F4E-62157493F0F0}"/>
              </a:ext>
            </a:extLst>
          </p:cNvPr>
          <p:cNvSpPr/>
          <p:nvPr/>
        </p:nvSpPr>
        <p:spPr>
          <a:xfrm>
            <a:off x="8806407" y="1426877"/>
            <a:ext cx="1817225" cy="671331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dirty="0"/>
              <a:t>Swagger</a:t>
            </a:r>
          </a:p>
        </p:txBody>
      </p:sp>
      <p:cxnSp>
        <p:nvCxnSpPr>
          <p:cNvPr id="75" name="Curved Connector 74">
            <a:extLst>
              <a:ext uri="{FF2B5EF4-FFF2-40B4-BE49-F238E27FC236}">
                <a16:creationId xmlns:a16="http://schemas.microsoft.com/office/drawing/2014/main" id="{EC005E9C-6C7F-7F6D-E19B-56EB8CFC917D}"/>
              </a:ext>
            </a:extLst>
          </p:cNvPr>
          <p:cNvCxnSpPr>
            <a:cxnSpLocks/>
            <a:stCxn id="29" idx="0"/>
            <a:endCxn id="74" idx="2"/>
          </p:cNvCxnSpPr>
          <p:nvPr/>
        </p:nvCxnSpPr>
        <p:spPr>
          <a:xfrm rot="5400000" flipH="1" flipV="1">
            <a:off x="9024654" y="2508852"/>
            <a:ext cx="1101009" cy="279723"/>
          </a:xfrm>
          <a:prstGeom prst="curvedConnector3">
            <a:avLst>
              <a:gd name="adj1" fmla="val 50000"/>
            </a:avLst>
          </a:prstGeom>
          <a:ln w="31750">
            <a:solidFill>
              <a:schemeClr val="accent3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207433F7-DEFC-7FB7-9132-3A6638ACE6D9}"/>
              </a:ext>
            </a:extLst>
          </p:cNvPr>
          <p:cNvSpPr txBox="1"/>
          <p:nvPr/>
        </p:nvSpPr>
        <p:spPr>
          <a:xfrm>
            <a:off x="3122113" y="1367267"/>
            <a:ext cx="95410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6000" dirty="0"/>
              <a:t>😐</a:t>
            </a:r>
          </a:p>
        </p:txBody>
      </p:sp>
      <p:sp>
        <p:nvSpPr>
          <p:cNvPr id="81" name="Right Arrow 80">
            <a:extLst>
              <a:ext uri="{FF2B5EF4-FFF2-40B4-BE49-F238E27FC236}">
                <a16:creationId xmlns:a16="http://schemas.microsoft.com/office/drawing/2014/main" id="{45530111-BFD9-0712-E281-CC339F0B14F9}"/>
              </a:ext>
            </a:extLst>
          </p:cNvPr>
          <p:cNvSpPr/>
          <p:nvPr/>
        </p:nvSpPr>
        <p:spPr>
          <a:xfrm>
            <a:off x="3854129" y="3132992"/>
            <a:ext cx="1090751" cy="1137957"/>
          </a:xfrm>
          <a:prstGeom prst="rightArrow">
            <a:avLst>
              <a:gd name="adj1" fmla="val 58137"/>
              <a:gd name="adj2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90089245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79DDB77-EDA2-4AB5-94A0-9007E46D023C}"/>
              </a:ext>
            </a:extLst>
          </p:cNvPr>
          <p:cNvSpPr txBox="1"/>
          <p:nvPr/>
        </p:nvSpPr>
        <p:spPr>
          <a:xfrm>
            <a:off x="6213988" y="908172"/>
            <a:ext cx="5319004" cy="1107996"/>
          </a:xfrm>
          <a:prstGeom prst="rect">
            <a:avLst/>
          </a:prstGeom>
          <a:noFill/>
        </p:spPr>
        <p:txBody>
          <a:bodyPr wrap="square" lIns="48000" tIns="0" rIns="2400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We Create Professional </a:t>
            </a:r>
            <a:r>
              <a:rPr kumimoji="0" lang="en-US" altLang="ko-KR" sz="3600" b="0" i="0" u="none" strike="noStrike" kern="1200" cap="none" spc="0" normalizeH="0" baseline="0" noProof="0" dirty="0">
                <a:ln>
                  <a:noFill/>
                </a:ln>
                <a:solidFill>
                  <a:srgbClr val="33E97C"/>
                </a:solidFill>
                <a:effectLst/>
                <a:uLnTx/>
                <a:uFillTx/>
                <a:latin typeface="Arial"/>
                <a:cs typeface="Arial" pitchFamily="34" charset="0"/>
              </a:rPr>
              <a:t>Presentation Designed</a:t>
            </a:r>
            <a:endParaRPr kumimoji="0" lang="ko-KR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33E97C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sp>
        <p:nvSpPr>
          <p:cNvPr id="4" name="직사각형 31">
            <a:extLst>
              <a:ext uri="{FF2B5EF4-FFF2-40B4-BE49-F238E27FC236}">
                <a16:creationId xmlns:a16="http://schemas.microsoft.com/office/drawing/2014/main" id="{CCAEB733-A5EF-4188-9CA1-24A0C4CEFF71}"/>
              </a:ext>
            </a:extLst>
          </p:cNvPr>
          <p:cNvSpPr/>
          <p:nvPr/>
        </p:nvSpPr>
        <p:spPr>
          <a:xfrm flipH="1">
            <a:off x="6702178" y="5088336"/>
            <a:ext cx="483081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Content Here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: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I hope and I believe that this Template will your Time. 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5" name="직사각형 32">
            <a:extLst>
              <a:ext uri="{FF2B5EF4-FFF2-40B4-BE49-F238E27FC236}">
                <a16:creationId xmlns:a16="http://schemas.microsoft.com/office/drawing/2014/main" id="{9BDEE5BC-8034-48F8-8E93-3DCD3142C605}"/>
              </a:ext>
            </a:extLst>
          </p:cNvPr>
          <p:cNvSpPr/>
          <p:nvPr/>
        </p:nvSpPr>
        <p:spPr>
          <a:xfrm flipH="1">
            <a:off x="6702178" y="5464406"/>
            <a:ext cx="483081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Content Here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: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I hope and I believe that this Template will your Time. 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6" name="직사각형 33">
            <a:extLst>
              <a:ext uri="{FF2B5EF4-FFF2-40B4-BE49-F238E27FC236}">
                <a16:creationId xmlns:a16="http://schemas.microsoft.com/office/drawing/2014/main" id="{3CEAAFC2-DD37-455F-AAB2-BB682A5E0831}"/>
              </a:ext>
            </a:extLst>
          </p:cNvPr>
          <p:cNvSpPr/>
          <p:nvPr/>
        </p:nvSpPr>
        <p:spPr>
          <a:xfrm flipH="1">
            <a:off x="6702178" y="5840478"/>
            <a:ext cx="483081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Content Here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: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I hope and I believe that this Template will your Time. 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96179B-3707-4703-B8FA-B4EE11A7A9F3}"/>
              </a:ext>
            </a:extLst>
          </p:cNvPr>
          <p:cNvSpPr txBox="1"/>
          <p:nvPr/>
        </p:nvSpPr>
        <p:spPr>
          <a:xfrm>
            <a:off x="8612212" y="2539957"/>
            <a:ext cx="2920780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2FC5FA"/>
                </a:solidFill>
                <a:effectLst/>
                <a:uLnTx/>
                <a:uFillTx/>
                <a:latin typeface="Arial"/>
                <a:cs typeface="Arial" pitchFamily="34" charset="0"/>
              </a:rPr>
              <a:t>ALLPPT </a:t>
            </a:r>
            <a:r>
              <a:rPr kumimoji="0" lang="en-GB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Layout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2FC5FA"/>
                </a:solidFill>
                <a:effectLst/>
                <a:uLnTx/>
                <a:uFillTx/>
                <a:latin typeface="Arial"/>
                <a:cs typeface="Arial" pitchFamily="34" charset="0"/>
              </a:rPr>
              <a:t>Clean Text </a:t>
            </a:r>
            <a:r>
              <a:rPr kumimoji="0" lang="en-GB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Slide for your Presentation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sp>
        <p:nvSpPr>
          <p:cNvPr id="21" name="Parallelogram 20">
            <a:extLst>
              <a:ext uri="{FF2B5EF4-FFF2-40B4-BE49-F238E27FC236}">
                <a16:creationId xmlns:a16="http://schemas.microsoft.com/office/drawing/2014/main" id="{B5DCDFE6-822B-46A6-8A70-D4145758E3C0}"/>
              </a:ext>
            </a:extLst>
          </p:cNvPr>
          <p:cNvSpPr/>
          <p:nvPr/>
        </p:nvSpPr>
        <p:spPr>
          <a:xfrm>
            <a:off x="876300" y="0"/>
            <a:ext cx="4191000" cy="6858000"/>
          </a:xfrm>
          <a:prstGeom prst="parallelogram">
            <a:avLst>
              <a:gd name="adj" fmla="val 95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2" name="Parallelogram 21">
            <a:extLst>
              <a:ext uri="{FF2B5EF4-FFF2-40B4-BE49-F238E27FC236}">
                <a16:creationId xmlns:a16="http://schemas.microsoft.com/office/drawing/2014/main" id="{51D14580-A169-4F5E-8BCB-62B9573AB4A2}"/>
              </a:ext>
            </a:extLst>
          </p:cNvPr>
          <p:cNvSpPr/>
          <p:nvPr/>
        </p:nvSpPr>
        <p:spPr>
          <a:xfrm>
            <a:off x="1986574" y="0"/>
            <a:ext cx="4191000" cy="6858000"/>
          </a:xfrm>
          <a:prstGeom prst="parallelogram">
            <a:avLst>
              <a:gd name="adj" fmla="val 95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6B78712A-1AD4-4AC6-9831-781E1654DD78}"/>
              </a:ext>
            </a:extLst>
          </p:cNvPr>
          <p:cNvSpPr>
            <a:spLocks noGrp="1"/>
          </p:cNvSpPr>
          <p:nvPr>
            <p:ph type="pic" idx="14"/>
          </p:nvPr>
        </p:nvSpPr>
        <p:spPr/>
      </p:sp>
    </p:spTree>
    <p:extLst>
      <p:ext uri="{BB962C8B-B14F-4D97-AF65-F5344CB8AC3E}">
        <p14:creationId xmlns:p14="http://schemas.microsoft.com/office/powerpoint/2010/main" val="414176366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1F3031C-A0D4-418C-8E69-C2DC3A694D8C}"/>
              </a:ext>
            </a:extLst>
          </p:cNvPr>
          <p:cNvGrpSpPr/>
          <p:nvPr/>
        </p:nvGrpSpPr>
        <p:grpSpPr>
          <a:xfrm>
            <a:off x="4277230" y="2078846"/>
            <a:ext cx="3637542" cy="3646797"/>
            <a:chOff x="2154980" y="1739196"/>
            <a:chExt cx="4343991" cy="4355043"/>
          </a:xfrm>
        </p:grpSpPr>
        <p:sp>
          <p:nvSpPr>
            <p:cNvPr id="4" name="Left Arrow 2">
              <a:extLst>
                <a:ext uri="{FF2B5EF4-FFF2-40B4-BE49-F238E27FC236}">
                  <a16:creationId xmlns:a16="http://schemas.microsoft.com/office/drawing/2014/main" id="{8D41B403-CBCB-49DA-B13C-15A3BF1D2E10}"/>
                </a:ext>
              </a:extLst>
            </p:cNvPr>
            <p:cNvSpPr/>
            <p:nvPr/>
          </p:nvSpPr>
          <p:spPr>
            <a:xfrm rot="13500000">
              <a:off x="4179319" y="2144315"/>
              <a:ext cx="2550582" cy="1740344"/>
            </a:xfrm>
            <a:custGeom>
              <a:avLst/>
              <a:gdLst>
                <a:gd name="connsiteX0" fmla="*/ 639997 w 1564191"/>
                <a:gd name="connsiteY0" fmla="*/ 1189836 h 1189836"/>
                <a:gd name="connsiteX1" fmla="*/ 0 w 1564191"/>
                <a:gd name="connsiteY1" fmla="*/ 781216 h 1189836"/>
                <a:gd name="connsiteX2" fmla="*/ 639997 w 1564191"/>
                <a:gd name="connsiteY2" fmla="*/ 372596 h 1189836"/>
                <a:gd name="connsiteX3" fmla="*/ 639997 w 1564191"/>
                <a:gd name="connsiteY3" fmla="*/ 576906 h 1189836"/>
                <a:gd name="connsiteX4" fmla="*/ 939150 w 1564191"/>
                <a:gd name="connsiteY4" fmla="*/ 576906 h 1189836"/>
                <a:gd name="connsiteX5" fmla="*/ 939150 w 1564191"/>
                <a:gd name="connsiteY5" fmla="*/ 577238 h 1189836"/>
                <a:gd name="connsiteX6" fmla="*/ 981979 w 1564191"/>
                <a:gd name="connsiteY6" fmla="*/ 528765 h 1189836"/>
                <a:gd name="connsiteX7" fmla="*/ 983944 w 1564191"/>
                <a:gd name="connsiteY7" fmla="*/ 528775 h 1189836"/>
                <a:gd name="connsiteX8" fmla="*/ 1564191 w 1564191"/>
                <a:gd name="connsiteY8" fmla="*/ 0 h 1189836"/>
                <a:gd name="connsiteX9" fmla="*/ 1388017 w 1564191"/>
                <a:gd name="connsiteY9" fmla="*/ 530857 h 1189836"/>
                <a:gd name="connsiteX10" fmla="*/ 1388955 w 1564191"/>
                <a:gd name="connsiteY10" fmla="*/ 530862 h 1189836"/>
                <a:gd name="connsiteX11" fmla="*/ 1388758 w 1564191"/>
                <a:gd name="connsiteY11" fmla="*/ 532748 h 1189836"/>
                <a:gd name="connsiteX12" fmla="*/ 1388961 w 1564191"/>
                <a:gd name="connsiteY12" fmla="*/ 533267 h 1189836"/>
                <a:gd name="connsiteX13" fmla="*/ 1388703 w 1564191"/>
                <a:gd name="connsiteY13" fmla="*/ 533267 h 1189836"/>
                <a:gd name="connsiteX14" fmla="*/ 939150 w 1564191"/>
                <a:gd name="connsiteY14" fmla="*/ 984963 h 1189836"/>
                <a:gd name="connsiteX15" fmla="*/ 939150 w 1564191"/>
                <a:gd name="connsiteY15" fmla="*/ 985526 h 1189836"/>
                <a:gd name="connsiteX16" fmla="*/ 933544 w 1564191"/>
                <a:gd name="connsiteY16" fmla="*/ 985526 h 1189836"/>
                <a:gd name="connsiteX17" fmla="*/ 931752 w 1564191"/>
                <a:gd name="connsiteY17" fmla="*/ 985706 h 1189836"/>
                <a:gd name="connsiteX18" fmla="*/ 931752 w 1564191"/>
                <a:gd name="connsiteY18" fmla="*/ 985526 h 1189836"/>
                <a:gd name="connsiteX19" fmla="*/ 639997 w 1564191"/>
                <a:gd name="connsiteY19" fmla="*/ 985526 h 1189836"/>
                <a:gd name="connsiteX20" fmla="*/ 639997 w 1564191"/>
                <a:gd name="connsiteY20" fmla="*/ 1189836 h 1189836"/>
                <a:gd name="connsiteX0" fmla="*/ 639997 w 1564191"/>
                <a:gd name="connsiteY0" fmla="*/ 1189836 h 1189836"/>
                <a:gd name="connsiteX1" fmla="*/ 0 w 1564191"/>
                <a:gd name="connsiteY1" fmla="*/ 781216 h 1189836"/>
                <a:gd name="connsiteX2" fmla="*/ 639997 w 1564191"/>
                <a:gd name="connsiteY2" fmla="*/ 372596 h 1189836"/>
                <a:gd name="connsiteX3" fmla="*/ 639997 w 1564191"/>
                <a:gd name="connsiteY3" fmla="*/ 576906 h 1189836"/>
                <a:gd name="connsiteX4" fmla="*/ 939150 w 1564191"/>
                <a:gd name="connsiteY4" fmla="*/ 576906 h 1189836"/>
                <a:gd name="connsiteX5" fmla="*/ 939150 w 1564191"/>
                <a:gd name="connsiteY5" fmla="*/ 577238 h 1189836"/>
                <a:gd name="connsiteX6" fmla="*/ 981979 w 1564191"/>
                <a:gd name="connsiteY6" fmla="*/ 528765 h 1189836"/>
                <a:gd name="connsiteX7" fmla="*/ 983944 w 1564191"/>
                <a:gd name="connsiteY7" fmla="*/ 528775 h 1189836"/>
                <a:gd name="connsiteX8" fmla="*/ 1564191 w 1564191"/>
                <a:gd name="connsiteY8" fmla="*/ 0 h 1189836"/>
                <a:gd name="connsiteX9" fmla="*/ 1388017 w 1564191"/>
                <a:gd name="connsiteY9" fmla="*/ 530857 h 1189836"/>
                <a:gd name="connsiteX10" fmla="*/ 1388955 w 1564191"/>
                <a:gd name="connsiteY10" fmla="*/ 530862 h 1189836"/>
                <a:gd name="connsiteX11" fmla="*/ 1388758 w 1564191"/>
                <a:gd name="connsiteY11" fmla="*/ 532748 h 1189836"/>
                <a:gd name="connsiteX12" fmla="*/ 1388961 w 1564191"/>
                <a:gd name="connsiteY12" fmla="*/ 533267 h 1189836"/>
                <a:gd name="connsiteX13" fmla="*/ 1388703 w 1564191"/>
                <a:gd name="connsiteY13" fmla="*/ 533267 h 1189836"/>
                <a:gd name="connsiteX14" fmla="*/ 939150 w 1564191"/>
                <a:gd name="connsiteY14" fmla="*/ 984963 h 1189836"/>
                <a:gd name="connsiteX15" fmla="*/ 939150 w 1564191"/>
                <a:gd name="connsiteY15" fmla="*/ 985526 h 1189836"/>
                <a:gd name="connsiteX16" fmla="*/ 933544 w 1564191"/>
                <a:gd name="connsiteY16" fmla="*/ 985526 h 1189836"/>
                <a:gd name="connsiteX17" fmla="*/ 931752 w 1564191"/>
                <a:gd name="connsiteY17" fmla="*/ 985706 h 1189836"/>
                <a:gd name="connsiteX18" fmla="*/ 931752 w 1564191"/>
                <a:gd name="connsiteY18" fmla="*/ 985526 h 1189836"/>
                <a:gd name="connsiteX19" fmla="*/ 639997 w 1564191"/>
                <a:gd name="connsiteY19" fmla="*/ 985526 h 1189836"/>
                <a:gd name="connsiteX20" fmla="*/ 639997 w 1564191"/>
                <a:gd name="connsiteY20" fmla="*/ 1189836 h 1189836"/>
                <a:gd name="connsiteX0" fmla="*/ 639997 w 1564191"/>
                <a:gd name="connsiteY0" fmla="*/ 1189836 h 1189836"/>
                <a:gd name="connsiteX1" fmla="*/ 0 w 1564191"/>
                <a:gd name="connsiteY1" fmla="*/ 781216 h 1189836"/>
                <a:gd name="connsiteX2" fmla="*/ 639997 w 1564191"/>
                <a:gd name="connsiteY2" fmla="*/ 372596 h 1189836"/>
                <a:gd name="connsiteX3" fmla="*/ 639997 w 1564191"/>
                <a:gd name="connsiteY3" fmla="*/ 576906 h 1189836"/>
                <a:gd name="connsiteX4" fmla="*/ 939150 w 1564191"/>
                <a:gd name="connsiteY4" fmla="*/ 576906 h 1189836"/>
                <a:gd name="connsiteX5" fmla="*/ 939150 w 1564191"/>
                <a:gd name="connsiteY5" fmla="*/ 577238 h 1189836"/>
                <a:gd name="connsiteX6" fmla="*/ 981979 w 1564191"/>
                <a:gd name="connsiteY6" fmla="*/ 528765 h 1189836"/>
                <a:gd name="connsiteX7" fmla="*/ 1564191 w 1564191"/>
                <a:gd name="connsiteY7" fmla="*/ 0 h 1189836"/>
                <a:gd name="connsiteX8" fmla="*/ 1388017 w 1564191"/>
                <a:gd name="connsiteY8" fmla="*/ 530857 h 1189836"/>
                <a:gd name="connsiteX9" fmla="*/ 1388955 w 1564191"/>
                <a:gd name="connsiteY9" fmla="*/ 530862 h 1189836"/>
                <a:gd name="connsiteX10" fmla="*/ 1388758 w 1564191"/>
                <a:gd name="connsiteY10" fmla="*/ 532748 h 1189836"/>
                <a:gd name="connsiteX11" fmla="*/ 1388961 w 1564191"/>
                <a:gd name="connsiteY11" fmla="*/ 533267 h 1189836"/>
                <a:gd name="connsiteX12" fmla="*/ 1388703 w 1564191"/>
                <a:gd name="connsiteY12" fmla="*/ 533267 h 1189836"/>
                <a:gd name="connsiteX13" fmla="*/ 939150 w 1564191"/>
                <a:gd name="connsiteY13" fmla="*/ 984963 h 1189836"/>
                <a:gd name="connsiteX14" fmla="*/ 939150 w 1564191"/>
                <a:gd name="connsiteY14" fmla="*/ 985526 h 1189836"/>
                <a:gd name="connsiteX15" fmla="*/ 933544 w 1564191"/>
                <a:gd name="connsiteY15" fmla="*/ 985526 h 1189836"/>
                <a:gd name="connsiteX16" fmla="*/ 931752 w 1564191"/>
                <a:gd name="connsiteY16" fmla="*/ 985706 h 1189836"/>
                <a:gd name="connsiteX17" fmla="*/ 931752 w 1564191"/>
                <a:gd name="connsiteY17" fmla="*/ 985526 h 1189836"/>
                <a:gd name="connsiteX18" fmla="*/ 639997 w 1564191"/>
                <a:gd name="connsiteY18" fmla="*/ 985526 h 1189836"/>
                <a:gd name="connsiteX19" fmla="*/ 639997 w 1564191"/>
                <a:gd name="connsiteY19" fmla="*/ 1189836 h 1189836"/>
                <a:gd name="connsiteX0" fmla="*/ 639997 w 1564191"/>
                <a:gd name="connsiteY0" fmla="*/ 1189836 h 1189836"/>
                <a:gd name="connsiteX1" fmla="*/ 0 w 1564191"/>
                <a:gd name="connsiteY1" fmla="*/ 781216 h 1189836"/>
                <a:gd name="connsiteX2" fmla="*/ 639997 w 1564191"/>
                <a:gd name="connsiteY2" fmla="*/ 372596 h 1189836"/>
                <a:gd name="connsiteX3" fmla="*/ 639997 w 1564191"/>
                <a:gd name="connsiteY3" fmla="*/ 576906 h 1189836"/>
                <a:gd name="connsiteX4" fmla="*/ 939150 w 1564191"/>
                <a:gd name="connsiteY4" fmla="*/ 576906 h 1189836"/>
                <a:gd name="connsiteX5" fmla="*/ 939150 w 1564191"/>
                <a:gd name="connsiteY5" fmla="*/ 577238 h 1189836"/>
                <a:gd name="connsiteX6" fmla="*/ 1564191 w 1564191"/>
                <a:gd name="connsiteY6" fmla="*/ 0 h 1189836"/>
                <a:gd name="connsiteX7" fmla="*/ 1388017 w 1564191"/>
                <a:gd name="connsiteY7" fmla="*/ 530857 h 1189836"/>
                <a:gd name="connsiteX8" fmla="*/ 1388955 w 1564191"/>
                <a:gd name="connsiteY8" fmla="*/ 530862 h 1189836"/>
                <a:gd name="connsiteX9" fmla="*/ 1388758 w 1564191"/>
                <a:gd name="connsiteY9" fmla="*/ 532748 h 1189836"/>
                <a:gd name="connsiteX10" fmla="*/ 1388961 w 1564191"/>
                <a:gd name="connsiteY10" fmla="*/ 533267 h 1189836"/>
                <a:gd name="connsiteX11" fmla="*/ 1388703 w 1564191"/>
                <a:gd name="connsiteY11" fmla="*/ 533267 h 1189836"/>
                <a:gd name="connsiteX12" fmla="*/ 939150 w 1564191"/>
                <a:gd name="connsiteY12" fmla="*/ 984963 h 1189836"/>
                <a:gd name="connsiteX13" fmla="*/ 939150 w 1564191"/>
                <a:gd name="connsiteY13" fmla="*/ 985526 h 1189836"/>
                <a:gd name="connsiteX14" fmla="*/ 933544 w 1564191"/>
                <a:gd name="connsiteY14" fmla="*/ 985526 h 1189836"/>
                <a:gd name="connsiteX15" fmla="*/ 931752 w 1564191"/>
                <a:gd name="connsiteY15" fmla="*/ 985706 h 1189836"/>
                <a:gd name="connsiteX16" fmla="*/ 931752 w 1564191"/>
                <a:gd name="connsiteY16" fmla="*/ 985526 h 1189836"/>
                <a:gd name="connsiteX17" fmla="*/ 639997 w 1564191"/>
                <a:gd name="connsiteY17" fmla="*/ 985526 h 1189836"/>
                <a:gd name="connsiteX18" fmla="*/ 639997 w 1564191"/>
                <a:gd name="connsiteY18" fmla="*/ 1189836 h 1189836"/>
                <a:gd name="connsiteX0" fmla="*/ 639997 w 1564191"/>
                <a:gd name="connsiteY0" fmla="*/ 1189836 h 1189836"/>
                <a:gd name="connsiteX1" fmla="*/ 0 w 1564191"/>
                <a:gd name="connsiteY1" fmla="*/ 781216 h 1189836"/>
                <a:gd name="connsiteX2" fmla="*/ 639997 w 1564191"/>
                <a:gd name="connsiteY2" fmla="*/ 372596 h 1189836"/>
                <a:gd name="connsiteX3" fmla="*/ 639997 w 1564191"/>
                <a:gd name="connsiteY3" fmla="*/ 576906 h 1189836"/>
                <a:gd name="connsiteX4" fmla="*/ 939150 w 1564191"/>
                <a:gd name="connsiteY4" fmla="*/ 576906 h 1189836"/>
                <a:gd name="connsiteX5" fmla="*/ 939150 w 1564191"/>
                <a:gd name="connsiteY5" fmla="*/ 577238 h 1189836"/>
                <a:gd name="connsiteX6" fmla="*/ 1564191 w 1564191"/>
                <a:gd name="connsiteY6" fmla="*/ 0 h 1189836"/>
                <a:gd name="connsiteX7" fmla="*/ 1388017 w 1564191"/>
                <a:gd name="connsiteY7" fmla="*/ 530857 h 1189836"/>
                <a:gd name="connsiteX8" fmla="*/ 1388955 w 1564191"/>
                <a:gd name="connsiteY8" fmla="*/ 530862 h 1189836"/>
                <a:gd name="connsiteX9" fmla="*/ 1388758 w 1564191"/>
                <a:gd name="connsiteY9" fmla="*/ 532748 h 1189836"/>
                <a:gd name="connsiteX10" fmla="*/ 1388961 w 1564191"/>
                <a:gd name="connsiteY10" fmla="*/ 533267 h 1189836"/>
                <a:gd name="connsiteX11" fmla="*/ 1419659 w 1564191"/>
                <a:gd name="connsiteY11" fmla="*/ 535648 h 1189836"/>
                <a:gd name="connsiteX12" fmla="*/ 939150 w 1564191"/>
                <a:gd name="connsiteY12" fmla="*/ 984963 h 1189836"/>
                <a:gd name="connsiteX13" fmla="*/ 939150 w 1564191"/>
                <a:gd name="connsiteY13" fmla="*/ 985526 h 1189836"/>
                <a:gd name="connsiteX14" fmla="*/ 933544 w 1564191"/>
                <a:gd name="connsiteY14" fmla="*/ 985526 h 1189836"/>
                <a:gd name="connsiteX15" fmla="*/ 931752 w 1564191"/>
                <a:gd name="connsiteY15" fmla="*/ 985706 h 1189836"/>
                <a:gd name="connsiteX16" fmla="*/ 931752 w 1564191"/>
                <a:gd name="connsiteY16" fmla="*/ 985526 h 1189836"/>
                <a:gd name="connsiteX17" fmla="*/ 639997 w 1564191"/>
                <a:gd name="connsiteY17" fmla="*/ 985526 h 1189836"/>
                <a:gd name="connsiteX18" fmla="*/ 639997 w 1564191"/>
                <a:gd name="connsiteY18" fmla="*/ 1189836 h 1189836"/>
                <a:gd name="connsiteX0" fmla="*/ 639997 w 1564191"/>
                <a:gd name="connsiteY0" fmla="*/ 1189836 h 1189836"/>
                <a:gd name="connsiteX1" fmla="*/ 0 w 1564191"/>
                <a:gd name="connsiteY1" fmla="*/ 781216 h 1189836"/>
                <a:gd name="connsiteX2" fmla="*/ 639997 w 1564191"/>
                <a:gd name="connsiteY2" fmla="*/ 372596 h 1189836"/>
                <a:gd name="connsiteX3" fmla="*/ 639997 w 1564191"/>
                <a:gd name="connsiteY3" fmla="*/ 576906 h 1189836"/>
                <a:gd name="connsiteX4" fmla="*/ 939150 w 1564191"/>
                <a:gd name="connsiteY4" fmla="*/ 576906 h 1189836"/>
                <a:gd name="connsiteX5" fmla="*/ 939150 w 1564191"/>
                <a:gd name="connsiteY5" fmla="*/ 577238 h 1189836"/>
                <a:gd name="connsiteX6" fmla="*/ 1564191 w 1564191"/>
                <a:gd name="connsiteY6" fmla="*/ 0 h 1189836"/>
                <a:gd name="connsiteX7" fmla="*/ 1388017 w 1564191"/>
                <a:gd name="connsiteY7" fmla="*/ 530857 h 1189836"/>
                <a:gd name="connsiteX8" fmla="*/ 1388955 w 1564191"/>
                <a:gd name="connsiteY8" fmla="*/ 530862 h 1189836"/>
                <a:gd name="connsiteX9" fmla="*/ 1388758 w 1564191"/>
                <a:gd name="connsiteY9" fmla="*/ 532748 h 1189836"/>
                <a:gd name="connsiteX10" fmla="*/ 1419659 w 1564191"/>
                <a:gd name="connsiteY10" fmla="*/ 535648 h 1189836"/>
                <a:gd name="connsiteX11" fmla="*/ 939150 w 1564191"/>
                <a:gd name="connsiteY11" fmla="*/ 984963 h 1189836"/>
                <a:gd name="connsiteX12" fmla="*/ 939150 w 1564191"/>
                <a:gd name="connsiteY12" fmla="*/ 985526 h 1189836"/>
                <a:gd name="connsiteX13" fmla="*/ 933544 w 1564191"/>
                <a:gd name="connsiteY13" fmla="*/ 985526 h 1189836"/>
                <a:gd name="connsiteX14" fmla="*/ 931752 w 1564191"/>
                <a:gd name="connsiteY14" fmla="*/ 985706 h 1189836"/>
                <a:gd name="connsiteX15" fmla="*/ 931752 w 1564191"/>
                <a:gd name="connsiteY15" fmla="*/ 985526 h 1189836"/>
                <a:gd name="connsiteX16" fmla="*/ 639997 w 1564191"/>
                <a:gd name="connsiteY16" fmla="*/ 985526 h 1189836"/>
                <a:gd name="connsiteX17" fmla="*/ 639997 w 1564191"/>
                <a:gd name="connsiteY17" fmla="*/ 1189836 h 1189836"/>
                <a:gd name="connsiteX0" fmla="*/ 639997 w 1564191"/>
                <a:gd name="connsiteY0" fmla="*/ 1189836 h 1189836"/>
                <a:gd name="connsiteX1" fmla="*/ 0 w 1564191"/>
                <a:gd name="connsiteY1" fmla="*/ 781216 h 1189836"/>
                <a:gd name="connsiteX2" fmla="*/ 639997 w 1564191"/>
                <a:gd name="connsiteY2" fmla="*/ 372596 h 1189836"/>
                <a:gd name="connsiteX3" fmla="*/ 639997 w 1564191"/>
                <a:gd name="connsiteY3" fmla="*/ 576906 h 1189836"/>
                <a:gd name="connsiteX4" fmla="*/ 939150 w 1564191"/>
                <a:gd name="connsiteY4" fmla="*/ 576906 h 1189836"/>
                <a:gd name="connsiteX5" fmla="*/ 939150 w 1564191"/>
                <a:gd name="connsiteY5" fmla="*/ 577238 h 1189836"/>
                <a:gd name="connsiteX6" fmla="*/ 1564191 w 1564191"/>
                <a:gd name="connsiteY6" fmla="*/ 0 h 1189836"/>
                <a:gd name="connsiteX7" fmla="*/ 1388017 w 1564191"/>
                <a:gd name="connsiteY7" fmla="*/ 530857 h 1189836"/>
                <a:gd name="connsiteX8" fmla="*/ 1388955 w 1564191"/>
                <a:gd name="connsiteY8" fmla="*/ 530862 h 1189836"/>
                <a:gd name="connsiteX9" fmla="*/ 1419659 w 1564191"/>
                <a:gd name="connsiteY9" fmla="*/ 535648 h 1189836"/>
                <a:gd name="connsiteX10" fmla="*/ 939150 w 1564191"/>
                <a:gd name="connsiteY10" fmla="*/ 984963 h 1189836"/>
                <a:gd name="connsiteX11" fmla="*/ 939150 w 1564191"/>
                <a:gd name="connsiteY11" fmla="*/ 985526 h 1189836"/>
                <a:gd name="connsiteX12" fmla="*/ 933544 w 1564191"/>
                <a:gd name="connsiteY12" fmla="*/ 985526 h 1189836"/>
                <a:gd name="connsiteX13" fmla="*/ 931752 w 1564191"/>
                <a:gd name="connsiteY13" fmla="*/ 985706 h 1189836"/>
                <a:gd name="connsiteX14" fmla="*/ 931752 w 1564191"/>
                <a:gd name="connsiteY14" fmla="*/ 985526 h 1189836"/>
                <a:gd name="connsiteX15" fmla="*/ 639997 w 1564191"/>
                <a:gd name="connsiteY15" fmla="*/ 985526 h 1189836"/>
                <a:gd name="connsiteX16" fmla="*/ 639997 w 1564191"/>
                <a:gd name="connsiteY16" fmla="*/ 1189836 h 1189836"/>
                <a:gd name="connsiteX0" fmla="*/ 639997 w 1564191"/>
                <a:gd name="connsiteY0" fmla="*/ 1189836 h 1189836"/>
                <a:gd name="connsiteX1" fmla="*/ 0 w 1564191"/>
                <a:gd name="connsiteY1" fmla="*/ 781216 h 1189836"/>
                <a:gd name="connsiteX2" fmla="*/ 639997 w 1564191"/>
                <a:gd name="connsiteY2" fmla="*/ 372596 h 1189836"/>
                <a:gd name="connsiteX3" fmla="*/ 639997 w 1564191"/>
                <a:gd name="connsiteY3" fmla="*/ 576906 h 1189836"/>
                <a:gd name="connsiteX4" fmla="*/ 939150 w 1564191"/>
                <a:gd name="connsiteY4" fmla="*/ 576906 h 1189836"/>
                <a:gd name="connsiteX5" fmla="*/ 939150 w 1564191"/>
                <a:gd name="connsiteY5" fmla="*/ 577238 h 1189836"/>
                <a:gd name="connsiteX6" fmla="*/ 1564191 w 1564191"/>
                <a:gd name="connsiteY6" fmla="*/ 0 h 1189836"/>
                <a:gd name="connsiteX7" fmla="*/ 1388017 w 1564191"/>
                <a:gd name="connsiteY7" fmla="*/ 530857 h 1189836"/>
                <a:gd name="connsiteX8" fmla="*/ 1419659 w 1564191"/>
                <a:gd name="connsiteY8" fmla="*/ 535648 h 1189836"/>
                <a:gd name="connsiteX9" fmla="*/ 939150 w 1564191"/>
                <a:gd name="connsiteY9" fmla="*/ 984963 h 1189836"/>
                <a:gd name="connsiteX10" fmla="*/ 939150 w 1564191"/>
                <a:gd name="connsiteY10" fmla="*/ 985526 h 1189836"/>
                <a:gd name="connsiteX11" fmla="*/ 933544 w 1564191"/>
                <a:gd name="connsiteY11" fmla="*/ 985526 h 1189836"/>
                <a:gd name="connsiteX12" fmla="*/ 931752 w 1564191"/>
                <a:gd name="connsiteY12" fmla="*/ 985706 h 1189836"/>
                <a:gd name="connsiteX13" fmla="*/ 931752 w 1564191"/>
                <a:gd name="connsiteY13" fmla="*/ 985526 h 1189836"/>
                <a:gd name="connsiteX14" fmla="*/ 639997 w 1564191"/>
                <a:gd name="connsiteY14" fmla="*/ 985526 h 1189836"/>
                <a:gd name="connsiteX15" fmla="*/ 639997 w 1564191"/>
                <a:gd name="connsiteY15" fmla="*/ 1189836 h 1189836"/>
                <a:gd name="connsiteX0" fmla="*/ 639997 w 1564191"/>
                <a:gd name="connsiteY0" fmla="*/ 1189836 h 1189836"/>
                <a:gd name="connsiteX1" fmla="*/ 0 w 1564191"/>
                <a:gd name="connsiteY1" fmla="*/ 781216 h 1189836"/>
                <a:gd name="connsiteX2" fmla="*/ 639997 w 1564191"/>
                <a:gd name="connsiteY2" fmla="*/ 372596 h 1189836"/>
                <a:gd name="connsiteX3" fmla="*/ 639997 w 1564191"/>
                <a:gd name="connsiteY3" fmla="*/ 576906 h 1189836"/>
                <a:gd name="connsiteX4" fmla="*/ 939150 w 1564191"/>
                <a:gd name="connsiteY4" fmla="*/ 576906 h 1189836"/>
                <a:gd name="connsiteX5" fmla="*/ 939150 w 1564191"/>
                <a:gd name="connsiteY5" fmla="*/ 577238 h 1189836"/>
                <a:gd name="connsiteX6" fmla="*/ 1564191 w 1564191"/>
                <a:gd name="connsiteY6" fmla="*/ 0 h 1189836"/>
                <a:gd name="connsiteX7" fmla="*/ 1419659 w 1564191"/>
                <a:gd name="connsiteY7" fmla="*/ 535648 h 1189836"/>
                <a:gd name="connsiteX8" fmla="*/ 939150 w 1564191"/>
                <a:gd name="connsiteY8" fmla="*/ 984963 h 1189836"/>
                <a:gd name="connsiteX9" fmla="*/ 939150 w 1564191"/>
                <a:gd name="connsiteY9" fmla="*/ 985526 h 1189836"/>
                <a:gd name="connsiteX10" fmla="*/ 933544 w 1564191"/>
                <a:gd name="connsiteY10" fmla="*/ 985526 h 1189836"/>
                <a:gd name="connsiteX11" fmla="*/ 931752 w 1564191"/>
                <a:gd name="connsiteY11" fmla="*/ 985706 h 1189836"/>
                <a:gd name="connsiteX12" fmla="*/ 931752 w 1564191"/>
                <a:gd name="connsiteY12" fmla="*/ 985526 h 1189836"/>
                <a:gd name="connsiteX13" fmla="*/ 639997 w 1564191"/>
                <a:gd name="connsiteY13" fmla="*/ 985526 h 1189836"/>
                <a:gd name="connsiteX14" fmla="*/ 639997 w 1564191"/>
                <a:gd name="connsiteY14" fmla="*/ 1189836 h 1189836"/>
                <a:gd name="connsiteX0" fmla="*/ 639997 w 1564191"/>
                <a:gd name="connsiteY0" fmla="*/ 1189836 h 1189836"/>
                <a:gd name="connsiteX1" fmla="*/ 0 w 1564191"/>
                <a:gd name="connsiteY1" fmla="*/ 781216 h 1189836"/>
                <a:gd name="connsiteX2" fmla="*/ 639997 w 1564191"/>
                <a:gd name="connsiteY2" fmla="*/ 372596 h 1189836"/>
                <a:gd name="connsiteX3" fmla="*/ 639997 w 1564191"/>
                <a:gd name="connsiteY3" fmla="*/ 576906 h 1189836"/>
                <a:gd name="connsiteX4" fmla="*/ 939150 w 1564191"/>
                <a:gd name="connsiteY4" fmla="*/ 576906 h 1189836"/>
                <a:gd name="connsiteX5" fmla="*/ 939150 w 1564191"/>
                <a:gd name="connsiteY5" fmla="*/ 577238 h 1189836"/>
                <a:gd name="connsiteX6" fmla="*/ 1564191 w 1564191"/>
                <a:gd name="connsiteY6" fmla="*/ 0 h 1189836"/>
                <a:gd name="connsiteX7" fmla="*/ 1419659 w 1564191"/>
                <a:gd name="connsiteY7" fmla="*/ 535648 h 1189836"/>
                <a:gd name="connsiteX8" fmla="*/ 939150 w 1564191"/>
                <a:gd name="connsiteY8" fmla="*/ 984963 h 1189836"/>
                <a:gd name="connsiteX9" fmla="*/ 939150 w 1564191"/>
                <a:gd name="connsiteY9" fmla="*/ 985526 h 1189836"/>
                <a:gd name="connsiteX10" fmla="*/ 933544 w 1564191"/>
                <a:gd name="connsiteY10" fmla="*/ 985526 h 1189836"/>
                <a:gd name="connsiteX11" fmla="*/ 931752 w 1564191"/>
                <a:gd name="connsiteY11" fmla="*/ 985706 h 1189836"/>
                <a:gd name="connsiteX12" fmla="*/ 931752 w 1564191"/>
                <a:gd name="connsiteY12" fmla="*/ 985526 h 1189836"/>
                <a:gd name="connsiteX13" fmla="*/ 639997 w 1564191"/>
                <a:gd name="connsiteY13" fmla="*/ 985526 h 1189836"/>
                <a:gd name="connsiteX14" fmla="*/ 639997 w 1564191"/>
                <a:gd name="connsiteY14" fmla="*/ 1189836 h 1189836"/>
                <a:gd name="connsiteX0" fmla="*/ 639997 w 1938047"/>
                <a:gd name="connsiteY0" fmla="*/ 1094586 h 1094586"/>
                <a:gd name="connsiteX1" fmla="*/ 0 w 1938047"/>
                <a:gd name="connsiteY1" fmla="*/ 685966 h 1094586"/>
                <a:gd name="connsiteX2" fmla="*/ 639997 w 1938047"/>
                <a:gd name="connsiteY2" fmla="*/ 277346 h 1094586"/>
                <a:gd name="connsiteX3" fmla="*/ 639997 w 1938047"/>
                <a:gd name="connsiteY3" fmla="*/ 481656 h 1094586"/>
                <a:gd name="connsiteX4" fmla="*/ 939150 w 1938047"/>
                <a:gd name="connsiteY4" fmla="*/ 481656 h 1094586"/>
                <a:gd name="connsiteX5" fmla="*/ 939150 w 1938047"/>
                <a:gd name="connsiteY5" fmla="*/ 481988 h 1094586"/>
                <a:gd name="connsiteX6" fmla="*/ 1938047 w 1938047"/>
                <a:gd name="connsiteY6" fmla="*/ 0 h 1094586"/>
                <a:gd name="connsiteX7" fmla="*/ 1419659 w 1938047"/>
                <a:gd name="connsiteY7" fmla="*/ 440398 h 1094586"/>
                <a:gd name="connsiteX8" fmla="*/ 939150 w 1938047"/>
                <a:gd name="connsiteY8" fmla="*/ 889713 h 1094586"/>
                <a:gd name="connsiteX9" fmla="*/ 939150 w 1938047"/>
                <a:gd name="connsiteY9" fmla="*/ 890276 h 1094586"/>
                <a:gd name="connsiteX10" fmla="*/ 933544 w 1938047"/>
                <a:gd name="connsiteY10" fmla="*/ 890276 h 1094586"/>
                <a:gd name="connsiteX11" fmla="*/ 931752 w 1938047"/>
                <a:gd name="connsiteY11" fmla="*/ 890456 h 1094586"/>
                <a:gd name="connsiteX12" fmla="*/ 931752 w 1938047"/>
                <a:gd name="connsiteY12" fmla="*/ 890276 h 1094586"/>
                <a:gd name="connsiteX13" fmla="*/ 639997 w 1938047"/>
                <a:gd name="connsiteY13" fmla="*/ 890276 h 1094586"/>
                <a:gd name="connsiteX14" fmla="*/ 639997 w 1938047"/>
                <a:gd name="connsiteY14" fmla="*/ 1094586 h 1094586"/>
                <a:gd name="connsiteX0" fmla="*/ 639997 w 1938047"/>
                <a:gd name="connsiteY0" fmla="*/ 1094586 h 1094586"/>
                <a:gd name="connsiteX1" fmla="*/ 0 w 1938047"/>
                <a:gd name="connsiteY1" fmla="*/ 685966 h 1094586"/>
                <a:gd name="connsiteX2" fmla="*/ 639997 w 1938047"/>
                <a:gd name="connsiteY2" fmla="*/ 277346 h 1094586"/>
                <a:gd name="connsiteX3" fmla="*/ 639997 w 1938047"/>
                <a:gd name="connsiteY3" fmla="*/ 481656 h 1094586"/>
                <a:gd name="connsiteX4" fmla="*/ 939150 w 1938047"/>
                <a:gd name="connsiteY4" fmla="*/ 481656 h 1094586"/>
                <a:gd name="connsiteX5" fmla="*/ 939150 w 1938047"/>
                <a:gd name="connsiteY5" fmla="*/ 481988 h 1094586"/>
                <a:gd name="connsiteX6" fmla="*/ 1938047 w 1938047"/>
                <a:gd name="connsiteY6" fmla="*/ 0 h 1094586"/>
                <a:gd name="connsiteX7" fmla="*/ 1483952 w 1938047"/>
                <a:gd name="connsiteY7" fmla="*/ 502310 h 1094586"/>
                <a:gd name="connsiteX8" fmla="*/ 939150 w 1938047"/>
                <a:gd name="connsiteY8" fmla="*/ 889713 h 1094586"/>
                <a:gd name="connsiteX9" fmla="*/ 939150 w 1938047"/>
                <a:gd name="connsiteY9" fmla="*/ 890276 h 1094586"/>
                <a:gd name="connsiteX10" fmla="*/ 933544 w 1938047"/>
                <a:gd name="connsiteY10" fmla="*/ 890276 h 1094586"/>
                <a:gd name="connsiteX11" fmla="*/ 931752 w 1938047"/>
                <a:gd name="connsiteY11" fmla="*/ 890456 h 1094586"/>
                <a:gd name="connsiteX12" fmla="*/ 931752 w 1938047"/>
                <a:gd name="connsiteY12" fmla="*/ 890276 h 1094586"/>
                <a:gd name="connsiteX13" fmla="*/ 639997 w 1938047"/>
                <a:gd name="connsiteY13" fmla="*/ 890276 h 1094586"/>
                <a:gd name="connsiteX14" fmla="*/ 639997 w 1938047"/>
                <a:gd name="connsiteY14" fmla="*/ 1094586 h 1094586"/>
                <a:gd name="connsiteX0" fmla="*/ 639997 w 1938047"/>
                <a:gd name="connsiteY0" fmla="*/ 1094586 h 1094586"/>
                <a:gd name="connsiteX1" fmla="*/ 0 w 1938047"/>
                <a:gd name="connsiteY1" fmla="*/ 685966 h 1094586"/>
                <a:gd name="connsiteX2" fmla="*/ 639997 w 1938047"/>
                <a:gd name="connsiteY2" fmla="*/ 277346 h 1094586"/>
                <a:gd name="connsiteX3" fmla="*/ 639997 w 1938047"/>
                <a:gd name="connsiteY3" fmla="*/ 481656 h 1094586"/>
                <a:gd name="connsiteX4" fmla="*/ 939150 w 1938047"/>
                <a:gd name="connsiteY4" fmla="*/ 481656 h 1094586"/>
                <a:gd name="connsiteX5" fmla="*/ 939150 w 1938047"/>
                <a:gd name="connsiteY5" fmla="*/ 481988 h 1094586"/>
                <a:gd name="connsiteX6" fmla="*/ 1938047 w 1938047"/>
                <a:gd name="connsiteY6" fmla="*/ 0 h 1094586"/>
                <a:gd name="connsiteX7" fmla="*/ 1483952 w 1938047"/>
                <a:gd name="connsiteY7" fmla="*/ 502310 h 1094586"/>
                <a:gd name="connsiteX8" fmla="*/ 939150 w 1938047"/>
                <a:gd name="connsiteY8" fmla="*/ 889713 h 1094586"/>
                <a:gd name="connsiteX9" fmla="*/ 939150 w 1938047"/>
                <a:gd name="connsiteY9" fmla="*/ 890276 h 1094586"/>
                <a:gd name="connsiteX10" fmla="*/ 933544 w 1938047"/>
                <a:gd name="connsiteY10" fmla="*/ 890276 h 1094586"/>
                <a:gd name="connsiteX11" fmla="*/ 931752 w 1938047"/>
                <a:gd name="connsiteY11" fmla="*/ 890456 h 1094586"/>
                <a:gd name="connsiteX12" fmla="*/ 931752 w 1938047"/>
                <a:gd name="connsiteY12" fmla="*/ 890276 h 1094586"/>
                <a:gd name="connsiteX13" fmla="*/ 639997 w 1938047"/>
                <a:gd name="connsiteY13" fmla="*/ 890276 h 1094586"/>
                <a:gd name="connsiteX14" fmla="*/ 639997 w 1938047"/>
                <a:gd name="connsiteY14" fmla="*/ 1094586 h 1094586"/>
                <a:gd name="connsiteX0" fmla="*/ 639997 w 1938047"/>
                <a:gd name="connsiteY0" fmla="*/ 1094586 h 1094586"/>
                <a:gd name="connsiteX1" fmla="*/ 0 w 1938047"/>
                <a:gd name="connsiteY1" fmla="*/ 685966 h 1094586"/>
                <a:gd name="connsiteX2" fmla="*/ 639997 w 1938047"/>
                <a:gd name="connsiteY2" fmla="*/ 277346 h 1094586"/>
                <a:gd name="connsiteX3" fmla="*/ 639997 w 1938047"/>
                <a:gd name="connsiteY3" fmla="*/ 481656 h 1094586"/>
                <a:gd name="connsiteX4" fmla="*/ 939150 w 1938047"/>
                <a:gd name="connsiteY4" fmla="*/ 481656 h 1094586"/>
                <a:gd name="connsiteX5" fmla="*/ 1938047 w 1938047"/>
                <a:gd name="connsiteY5" fmla="*/ 0 h 1094586"/>
                <a:gd name="connsiteX6" fmla="*/ 1483952 w 1938047"/>
                <a:gd name="connsiteY6" fmla="*/ 502310 h 1094586"/>
                <a:gd name="connsiteX7" fmla="*/ 939150 w 1938047"/>
                <a:gd name="connsiteY7" fmla="*/ 889713 h 1094586"/>
                <a:gd name="connsiteX8" fmla="*/ 939150 w 1938047"/>
                <a:gd name="connsiteY8" fmla="*/ 890276 h 1094586"/>
                <a:gd name="connsiteX9" fmla="*/ 933544 w 1938047"/>
                <a:gd name="connsiteY9" fmla="*/ 890276 h 1094586"/>
                <a:gd name="connsiteX10" fmla="*/ 931752 w 1938047"/>
                <a:gd name="connsiteY10" fmla="*/ 890456 h 1094586"/>
                <a:gd name="connsiteX11" fmla="*/ 931752 w 1938047"/>
                <a:gd name="connsiteY11" fmla="*/ 890276 h 1094586"/>
                <a:gd name="connsiteX12" fmla="*/ 639997 w 1938047"/>
                <a:gd name="connsiteY12" fmla="*/ 890276 h 1094586"/>
                <a:gd name="connsiteX13" fmla="*/ 639997 w 1938047"/>
                <a:gd name="connsiteY13" fmla="*/ 1094586 h 1094586"/>
                <a:gd name="connsiteX0" fmla="*/ 639997 w 1938047"/>
                <a:gd name="connsiteY0" fmla="*/ 1094586 h 1094586"/>
                <a:gd name="connsiteX1" fmla="*/ 0 w 1938047"/>
                <a:gd name="connsiteY1" fmla="*/ 685966 h 1094586"/>
                <a:gd name="connsiteX2" fmla="*/ 639997 w 1938047"/>
                <a:gd name="connsiteY2" fmla="*/ 277346 h 1094586"/>
                <a:gd name="connsiteX3" fmla="*/ 639997 w 1938047"/>
                <a:gd name="connsiteY3" fmla="*/ 481656 h 1094586"/>
                <a:gd name="connsiteX4" fmla="*/ 1938047 w 1938047"/>
                <a:gd name="connsiteY4" fmla="*/ 0 h 1094586"/>
                <a:gd name="connsiteX5" fmla="*/ 1483952 w 1938047"/>
                <a:gd name="connsiteY5" fmla="*/ 502310 h 1094586"/>
                <a:gd name="connsiteX6" fmla="*/ 939150 w 1938047"/>
                <a:gd name="connsiteY6" fmla="*/ 889713 h 1094586"/>
                <a:gd name="connsiteX7" fmla="*/ 939150 w 1938047"/>
                <a:gd name="connsiteY7" fmla="*/ 890276 h 1094586"/>
                <a:gd name="connsiteX8" fmla="*/ 933544 w 1938047"/>
                <a:gd name="connsiteY8" fmla="*/ 890276 h 1094586"/>
                <a:gd name="connsiteX9" fmla="*/ 931752 w 1938047"/>
                <a:gd name="connsiteY9" fmla="*/ 890456 h 1094586"/>
                <a:gd name="connsiteX10" fmla="*/ 931752 w 1938047"/>
                <a:gd name="connsiteY10" fmla="*/ 890276 h 1094586"/>
                <a:gd name="connsiteX11" fmla="*/ 639997 w 1938047"/>
                <a:gd name="connsiteY11" fmla="*/ 890276 h 1094586"/>
                <a:gd name="connsiteX12" fmla="*/ 639997 w 1938047"/>
                <a:gd name="connsiteY12" fmla="*/ 1094586 h 1094586"/>
                <a:gd name="connsiteX0" fmla="*/ 639997 w 1938047"/>
                <a:gd name="connsiteY0" fmla="*/ 1094586 h 1094586"/>
                <a:gd name="connsiteX1" fmla="*/ 0 w 1938047"/>
                <a:gd name="connsiteY1" fmla="*/ 685966 h 1094586"/>
                <a:gd name="connsiteX2" fmla="*/ 639997 w 1938047"/>
                <a:gd name="connsiteY2" fmla="*/ 277346 h 1094586"/>
                <a:gd name="connsiteX3" fmla="*/ 639997 w 1938047"/>
                <a:gd name="connsiteY3" fmla="*/ 481656 h 1094586"/>
                <a:gd name="connsiteX4" fmla="*/ 1938047 w 1938047"/>
                <a:gd name="connsiteY4" fmla="*/ 0 h 1094586"/>
                <a:gd name="connsiteX5" fmla="*/ 1483952 w 1938047"/>
                <a:gd name="connsiteY5" fmla="*/ 502310 h 1094586"/>
                <a:gd name="connsiteX6" fmla="*/ 939150 w 1938047"/>
                <a:gd name="connsiteY6" fmla="*/ 889713 h 1094586"/>
                <a:gd name="connsiteX7" fmla="*/ 939150 w 1938047"/>
                <a:gd name="connsiteY7" fmla="*/ 890276 h 1094586"/>
                <a:gd name="connsiteX8" fmla="*/ 933544 w 1938047"/>
                <a:gd name="connsiteY8" fmla="*/ 890276 h 1094586"/>
                <a:gd name="connsiteX9" fmla="*/ 931752 w 1938047"/>
                <a:gd name="connsiteY9" fmla="*/ 890456 h 1094586"/>
                <a:gd name="connsiteX10" fmla="*/ 931752 w 1938047"/>
                <a:gd name="connsiteY10" fmla="*/ 890276 h 1094586"/>
                <a:gd name="connsiteX11" fmla="*/ 639997 w 1938047"/>
                <a:gd name="connsiteY11" fmla="*/ 890276 h 1094586"/>
                <a:gd name="connsiteX12" fmla="*/ 639997 w 1938047"/>
                <a:gd name="connsiteY12" fmla="*/ 1094586 h 1094586"/>
                <a:gd name="connsiteX0" fmla="*/ 639997 w 1938047"/>
                <a:gd name="connsiteY0" fmla="*/ 1094586 h 1094586"/>
                <a:gd name="connsiteX1" fmla="*/ 0 w 1938047"/>
                <a:gd name="connsiteY1" fmla="*/ 685966 h 1094586"/>
                <a:gd name="connsiteX2" fmla="*/ 639997 w 1938047"/>
                <a:gd name="connsiteY2" fmla="*/ 277346 h 1094586"/>
                <a:gd name="connsiteX3" fmla="*/ 639997 w 1938047"/>
                <a:gd name="connsiteY3" fmla="*/ 481656 h 1094586"/>
                <a:gd name="connsiteX4" fmla="*/ 1938047 w 1938047"/>
                <a:gd name="connsiteY4" fmla="*/ 0 h 1094586"/>
                <a:gd name="connsiteX5" fmla="*/ 1483952 w 1938047"/>
                <a:gd name="connsiteY5" fmla="*/ 502310 h 1094586"/>
                <a:gd name="connsiteX6" fmla="*/ 939150 w 1938047"/>
                <a:gd name="connsiteY6" fmla="*/ 889713 h 1094586"/>
                <a:gd name="connsiteX7" fmla="*/ 939150 w 1938047"/>
                <a:gd name="connsiteY7" fmla="*/ 890276 h 1094586"/>
                <a:gd name="connsiteX8" fmla="*/ 933544 w 1938047"/>
                <a:gd name="connsiteY8" fmla="*/ 890276 h 1094586"/>
                <a:gd name="connsiteX9" fmla="*/ 931752 w 1938047"/>
                <a:gd name="connsiteY9" fmla="*/ 890456 h 1094586"/>
                <a:gd name="connsiteX10" fmla="*/ 931752 w 1938047"/>
                <a:gd name="connsiteY10" fmla="*/ 890276 h 1094586"/>
                <a:gd name="connsiteX11" fmla="*/ 639997 w 1938047"/>
                <a:gd name="connsiteY11" fmla="*/ 890276 h 1094586"/>
                <a:gd name="connsiteX12" fmla="*/ 639997 w 1938047"/>
                <a:gd name="connsiteY12" fmla="*/ 1094586 h 1094586"/>
                <a:gd name="connsiteX0" fmla="*/ 639997 w 1860409"/>
                <a:gd name="connsiteY0" fmla="*/ 1275741 h 1275741"/>
                <a:gd name="connsiteX1" fmla="*/ 0 w 1860409"/>
                <a:gd name="connsiteY1" fmla="*/ 867121 h 1275741"/>
                <a:gd name="connsiteX2" fmla="*/ 639997 w 1860409"/>
                <a:gd name="connsiteY2" fmla="*/ 458501 h 1275741"/>
                <a:gd name="connsiteX3" fmla="*/ 639997 w 1860409"/>
                <a:gd name="connsiteY3" fmla="*/ 662811 h 1275741"/>
                <a:gd name="connsiteX4" fmla="*/ 1860409 w 1860409"/>
                <a:gd name="connsiteY4" fmla="*/ 0 h 1275741"/>
                <a:gd name="connsiteX5" fmla="*/ 1483952 w 1860409"/>
                <a:gd name="connsiteY5" fmla="*/ 683465 h 1275741"/>
                <a:gd name="connsiteX6" fmla="*/ 939150 w 1860409"/>
                <a:gd name="connsiteY6" fmla="*/ 1070868 h 1275741"/>
                <a:gd name="connsiteX7" fmla="*/ 939150 w 1860409"/>
                <a:gd name="connsiteY7" fmla="*/ 1071431 h 1275741"/>
                <a:gd name="connsiteX8" fmla="*/ 933544 w 1860409"/>
                <a:gd name="connsiteY8" fmla="*/ 1071431 h 1275741"/>
                <a:gd name="connsiteX9" fmla="*/ 931752 w 1860409"/>
                <a:gd name="connsiteY9" fmla="*/ 1071611 h 1275741"/>
                <a:gd name="connsiteX10" fmla="*/ 931752 w 1860409"/>
                <a:gd name="connsiteY10" fmla="*/ 1071431 h 1275741"/>
                <a:gd name="connsiteX11" fmla="*/ 639997 w 1860409"/>
                <a:gd name="connsiteY11" fmla="*/ 1071431 h 1275741"/>
                <a:gd name="connsiteX12" fmla="*/ 639997 w 1860409"/>
                <a:gd name="connsiteY12" fmla="*/ 1275741 h 1275741"/>
                <a:gd name="connsiteX0" fmla="*/ 639997 w 1860409"/>
                <a:gd name="connsiteY0" fmla="*/ 1275741 h 1275741"/>
                <a:gd name="connsiteX1" fmla="*/ 0 w 1860409"/>
                <a:gd name="connsiteY1" fmla="*/ 867121 h 1275741"/>
                <a:gd name="connsiteX2" fmla="*/ 639997 w 1860409"/>
                <a:gd name="connsiteY2" fmla="*/ 458501 h 1275741"/>
                <a:gd name="connsiteX3" fmla="*/ 639997 w 1860409"/>
                <a:gd name="connsiteY3" fmla="*/ 662811 h 1275741"/>
                <a:gd name="connsiteX4" fmla="*/ 1860409 w 1860409"/>
                <a:gd name="connsiteY4" fmla="*/ 0 h 1275741"/>
                <a:gd name="connsiteX5" fmla="*/ 1483952 w 1860409"/>
                <a:gd name="connsiteY5" fmla="*/ 683465 h 1275741"/>
                <a:gd name="connsiteX6" fmla="*/ 939150 w 1860409"/>
                <a:gd name="connsiteY6" fmla="*/ 1070868 h 1275741"/>
                <a:gd name="connsiteX7" fmla="*/ 939150 w 1860409"/>
                <a:gd name="connsiteY7" fmla="*/ 1071431 h 1275741"/>
                <a:gd name="connsiteX8" fmla="*/ 933544 w 1860409"/>
                <a:gd name="connsiteY8" fmla="*/ 1071431 h 1275741"/>
                <a:gd name="connsiteX9" fmla="*/ 931752 w 1860409"/>
                <a:gd name="connsiteY9" fmla="*/ 1071611 h 1275741"/>
                <a:gd name="connsiteX10" fmla="*/ 931752 w 1860409"/>
                <a:gd name="connsiteY10" fmla="*/ 1071431 h 1275741"/>
                <a:gd name="connsiteX11" fmla="*/ 639997 w 1860409"/>
                <a:gd name="connsiteY11" fmla="*/ 1071431 h 1275741"/>
                <a:gd name="connsiteX12" fmla="*/ 639997 w 1860409"/>
                <a:gd name="connsiteY12" fmla="*/ 1275741 h 1275741"/>
                <a:gd name="connsiteX0" fmla="*/ 639997 w 1860409"/>
                <a:gd name="connsiteY0" fmla="*/ 1275741 h 1275741"/>
                <a:gd name="connsiteX1" fmla="*/ 0 w 1860409"/>
                <a:gd name="connsiteY1" fmla="*/ 867121 h 1275741"/>
                <a:gd name="connsiteX2" fmla="*/ 639997 w 1860409"/>
                <a:gd name="connsiteY2" fmla="*/ 458501 h 1275741"/>
                <a:gd name="connsiteX3" fmla="*/ 639997 w 1860409"/>
                <a:gd name="connsiteY3" fmla="*/ 662811 h 1275741"/>
                <a:gd name="connsiteX4" fmla="*/ 1860409 w 1860409"/>
                <a:gd name="connsiteY4" fmla="*/ 0 h 1275741"/>
                <a:gd name="connsiteX5" fmla="*/ 1483952 w 1860409"/>
                <a:gd name="connsiteY5" fmla="*/ 683465 h 1275741"/>
                <a:gd name="connsiteX6" fmla="*/ 939150 w 1860409"/>
                <a:gd name="connsiteY6" fmla="*/ 1070868 h 1275741"/>
                <a:gd name="connsiteX7" fmla="*/ 939150 w 1860409"/>
                <a:gd name="connsiteY7" fmla="*/ 1071431 h 1275741"/>
                <a:gd name="connsiteX8" fmla="*/ 933544 w 1860409"/>
                <a:gd name="connsiteY8" fmla="*/ 1071431 h 1275741"/>
                <a:gd name="connsiteX9" fmla="*/ 931752 w 1860409"/>
                <a:gd name="connsiteY9" fmla="*/ 1071611 h 1275741"/>
                <a:gd name="connsiteX10" fmla="*/ 931752 w 1860409"/>
                <a:gd name="connsiteY10" fmla="*/ 1071431 h 1275741"/>
                <a:gd name="connsiteX11" fmla="*/ 639997 w 1860409"/>
                <a:gd name="connsiteY11" fmla="*/ 1071431 h 1275741"/>
                <a:gd name="connsiteX12" fmla="*/ 639997 w 1860409"/>
                <a:gd name="connsiteY12" fmla="*/ 1275741 h 1275741"/>
                <a:gd name="connsiteX0" fmla="*/ 639997 w 1860409"/>
                <a:gd name="connsiteY0" fmla="*/ 1275741 h 1275741"/>
                <a:gd name="connsiteX1" fmla="*/ 0 w 1860409"/>
                <a:gd name="connsiteY1" fmla="*/ 867121 h 1275741"/>
                <a:gd name="connsiteX2" fmla="*/ 639997 w 1860409"/>
                <a:gd name="connsiteY2" fmla="*/ 458501 h 1275741"/>
                <a:gd name="connsiteX3" fmla="*/ 639997 w 1860409"/>
                <a:gd name="connsiteY3" fmla="*/ 662811 h 1275741"/>
                <a:gd name="connsiteX4" fmla="*/ 1860409 w 1860409"/>
                <a:gd name="connsiteY4" fmla="*/ 0 h 1275741"/>
                <a:gd name="connsiteX5" fmla="*/ 1483952 w 1860409"/>
                <a:gd name="connsiteY5" fmla="*/ 683465 h 1275741"/>
                <a:gd name="connsiteX6" fmla="*/ 939150 w 1860409"/>
                <a:gd name="connsiteY6" fmla="*/ 1070868 h 1275741"/>
                <a:gd name="connsiteX7" fmla="*/ 939150 w 1860409"/>
                <a:gd name="connsiteY7" fmla="*/ 1071431 h 1275741"/>
                <a:gd name="connsiteX8" fmla="*/ 933544 w 1860409"/>
                <a:gd name="connsiteY8" fmla="*/ 1071431 h 1275741"/>
                <a:gd name="connsiteX9" fmla="*/ 931752 w 1860409"/>
                <a:gd name="connsiteY9" fmla="*/ 1071611 h 1275741"/>
                <a:gd name="connsiteX10" fmla="*/ 931752 w 1860409"/>
                <a:gd name="connsiteY10" fmla="*/ 1071431 h 1275741"/>
                <a:gd name="connsiteX11" fmla="*/ 639997 w 1860409"/>
                <a:gd name="connsiteY11" fmla="*/ 1071431 h 1275741"/>
                <a:gd name="connsiteX12" fmla="*/ 639997 w 1860409"/>
                <a:gd name="connsiteY12" fmla="*/ 1275741 h 1275741"/>
                <a:gd name="connsiteX0" fmla="*/ 639997 w 1860409"/>
                <a:gd name="connsiteY0" fmla="*/ 1275741 h 1275741"/>
                <a:gd name="connsiteX1" fmla="*/ 0 w 1860409"/>
                <a:gd name="connsiteY1" fmla="*/ 867121 h 1275741"/>
                <a:gd name="connsiteX2" fmla="*/ 639997 w 1860409"/>
                <a:gd name="connsiteY2" fmla="*/ 458501 h 1275741"/>
                <a:gd name="connsiteX3" fmla="*/ 639997 w 1860409"/>
                <a:gd name="connsiteY3" fmla="*/ 662811 h 1275741"/>
                <a:gd name="connsiteX4" fmla="*/ 1860409 w 1860409"/>
                <a:gd name="connsiteY4" fmla="*/ 0 h 1275741"/>
                <a:gd name="connsiteX5" fmla="*/ 1483952 w 1860409"/>
                <a:gd name="connsiteY5" fmla="*/ 683465 h 1275741"/>
                <a:gd name="connsiteX6" fmla="*/ 939150 w 1860409"/>
                <a:gd name="connsiteY6" fmla="*/ 1070868 h 1275741"/>
                <a:gd name="connsiteX7" fmla="*/ 939150 w 1860409"/>
                <a:gd name="connsiteY7" fmla="*/ 1071431 h 1275741"/>
                <a:gd name="connsiteX8" fmla="*/ 933544 w 1860409"/>
                <a:gd name="connsiteY8" fmla="*/ 1071431 h 1275741"/>
                <a:gd name="connsiteX9" fmla="*/ 931752 w 1860409"/>
                <a:gd name="connsiteY9" fmla="*/ 1071611 h 1275741"/>
                <a:gd name="connsiteX10" fmla="*/ 931752 w 1860409"/>
                <a:gd name="connsiteY10" fmla="*/ 1071431 h 1275741"/>
                <a:gd name="connsiteX11" fmla="*/ 639997 w 1860409"/>
                <a:gd name="connsiteY11" fmla="*/ 1071431 h 1275741"/>
                <a:gd name="connsiteX12" fmla="*/ 639997 w 1860409"/>
                <a:gd name="connsiteY12" fmla="*/ 1275741 h 1275741"/>
                <a:gd name="connsiteX0" fmla="*/ 639997 w 1860409"/>
                <a:gd name="connsiteY0" fmla="*/ 1275741 h 1275741"/>
                <a:gd name="connsiteX1" fmla="*/ 0 w 1860409"/>
                <a:gd name="connsiteY1" fmla="*/ 867121 h 1275741"/>
                <a:gd name="connsiteX2" fmla="*/ 639997 w 1860409"/>
                <a:gd name="connsiteY2" fmla="*/ 458501 h 1275741"/>
                <a:gd name="connsiteX3" fmla="*/ 639997 w 1860409"/>
                <a:gd name="connsiteY3" fmla="*/ 662811 h 1275741"/>
                <a:gd name="connsiteX4" fmla="*/ 1860409 w 1860409"/>
                <a:gd name="connsiteY4" fmla="*/ 0 h 1275741"/>
                <a:gd name="connsiteX5" fmla="*/ 1483952 w 1860409"/>
                <a:gd name="connsiteY5" fmla="*/ 683465 h 1275741"/>
                <a:gd name="connsiteX6" fmla="*/ 939150 w 1860409"/>
                <a:gd name="connsiteY6" fmla="*/ 1070868 h 1275741"/>
                <a:gd name="connsiteX7" fmla="*/ 939150 w 1860409"/>
                <a:gd name="connsiteY7" fmla="*/ 1071431 h 1275741"/>
                <a:gd name="connsiteX8" fmla="*/ 933544 w 1860409"/>
                <a:gd name="connsiteY8" fmla="*/ 1071431 h 1275741"/>
                <a:gd name="connsiteX9" fmla="*/ 931752 w 1860409"/>
                <a:gd name="connsiteY9" fmla="*/ 1071611 h 1275741"/>
                <a:gd name="connsiteX10" fmla="*/ 931752 w 1860409"/>
                <a:gd name="connsiteY10" fmla="*/ 1071431 h 1275741"/>
                <a:gd name="connsiteX11" fmla="*/ 639997 w 1860409"/>
                <a:gd name="connsiteY11" fmla="*/ 1071431 h 1275741"/>
                <a:gd name="connsiteX12" fmla="*/ 639997 w 1860409"/>
                <a:gd name="connsiteY12" fmla="*/ 1275741 h 1275741"/>
                <a:gd name="connsiteX0" fmla="*/ 639997 w 1860409"/>
                <a:gd name="connsiteY0" fmla="*/ 1275741 h 1275741"/>
                <a:gd name="connsiteX1" fmla="*/ 0 w 1860409"/>
                <a:gd name="connsiteY1" fmla="*/ 867121 h 1275741"/>
                <a:gd name="connsiteX2" fmla="*/ 639997 w 1860409"/>
                <a:gd name="connsiteY2" fmla="*/ 458501 h 1275741"/>
                <a:gd name="connsiteX3" fmla="*/ 639997 w 1860409"/>
                <a:gd name="connsiteY3" fmla="*/ 662811 h 1275741"/>
                <a:gd name="connsiteX4" fmla="*/ 1860409 w 1860409"/>
                <a:gd name="connsiteY4" fmla="*/ 0 h 1275741"/>
                <a:gd name="connsiteX5" fmla="*/ 1483952 w 1860409"/>
                <a:gd name="connsiteY5" fmla="*/ 683465 h 1275741"/>
                <a:gd name="connsiteX6" fmla="*/ 939150 w 1860409"/>
                <a:gd name="connsiteY6" fmla="*/ 1070868 h 1275741"/>
                <a:gd name="connsiteX7" fmla="*/ 939150 w 1860409"/>
                <a:gd name="connsiteY7" fmla="*/ 1071431 h 1275741"/>
                <a:gd name="connsiteX8" fmla="*/ 933544 w 1860409"/>
                <a:gd name="connsiteY8" fmla="*/ 1071431 h 1275741"/>
                <a:gd name="connsiteX9" fmla="*/ 931752 w 1860409"/>
                <a:gd name="connsiteY9" fmla="*/ 1071611 h 1275741"/>
                <a:gd name="connsiteX10" fmla="*/ 931752 w 1860409"/>
                <a:gd name="connsiteY10" fmla="*/ 1071431 h 1275741"/>
                <a:gd name="connsiteX11" fmla="*/ 639997 w 1860409"/>
                <a:gd name="connsiteY11" fmla="*/ 1071431 h 1275741"/>
                <a:gd name="connsiteX12" fmla="*/ 639997 w 1860409"/>
                <a:gd name="connsiteY12" fmla="*/ 1275741 h 1275741"/>
                <a:gd name="connsiteX0" fmla="*/ 639997 w 1860409"/>
                <a:gd name="connsiteY0" fmla="*/ 1275741 h 1275741"/>
                <a:gd name="connsiteX1" fmla="*/ 0 w 1860409"/>
                <a:gd name="connsiteY1" fmla="*/ 867121 h 1275741"/>
                <a:gd name="connsiteX2" fmla="*/ 639997 w 1860409"/>
                <a:gd name="connsiteY2" fmla="*/ 458501 h 1275741"/>
                <a:gd name="connsiteX3" fmla="*/ 639997 w 1860409"/>
                <a:gd name="connsiteY3" fmla="*/ 662811 h 1275741"/>
                <a:gd name="connsiteX4" fmla="*/ 1860409 w 1860409"/>
                <a:gd name="connsiteY4" fmla="*/ 0 h 1275741"/>
                <a:gd name="connsiteX5" fmla="*/ 1639227 w 1860409"/>
                <a:gd name="connsiteY5" fmla="*/ 717971 h 1275741"/>
                <a:gd name="connsiteX6" fmla="*/ 939150 w 1860409"/>
                <a:gd name="connsiteY6" fmla="*/ 1070868 h 1275741"/>
                <a:gd name="connsiteX7" fmla="*/ 939150 w 1860409"/>
                <a:gd name="connsiteY7" fmla="*/ 1071431 h 1275741"/>
                <a:gd name="connsiteX8" fmla="*/ 933544 w 1860409"/>
                <a:gd name="connsiteY8" fmla="*/ 1071431 h 1275741"/>
                <a:gd name="connsiteX9" fmla="*/ 931752 w 1860409"/>
                <a:gd name="connsiteY9" fmla="*/ 1071611 h 1275741"/>
                <a:gd name="connsiteX10" fmla="*/ 931752 w 1860409"/>
                <a:gd name="connsiteY10" fmla="*/ 1071431 h 1275741"/>
                <a:gd name="connsiteX11" fmla="*/ 639997 w 1860409"/>
                <a:gd name="connsiteY11" fmla="*/ 1071431 h 1275741"/>
                <a:gd name="connsiteX12" fmla="*/ 639997 w 1860409"/>
                <a:gd name="connsiteY12" fmla="*/ 1275741 h 1275741"/>
                <a:gd name="connsiteX0" fmla="*/ 639997 w 1860409"/>
                <a:gd name="connsiteY0" fmla="*/ 1275741 h 1275741"/>
                <a:gd name="connsiteX1" fmla="*/ 0 w 1860409"/>
                <a:gd name="connsiteY1" fmla="*/ 867121 h 1275741"/>
                <a:gd name="connsiteX2" fmla="*/ 639997 w 1860409"/>
                <a:gd name="connsiteY2" fmla="*/ 458501 h 1275741"/>
                <a:gd name="connsiteX3" fmla="*/ 639997 w 1860409"/>
                <a:gd name="connsiteY3" fmla="*/ 662811 h 1275741"/>
                <a:gd name="connsiteX4" fmla="*/ 1860409 w 1860409"/>
                <a:gd name="connsiteY4" fmla="*/ 0 h 1275741"/>
                <a:gd name="connsiteX5" fmla="*/ 1639227 w 1860409"/>
                <a:gd name="connsiteY5" fmla="*/ 717971 h 1275741"/>
                <a:gd name="connsiteX6" fmla="*/ 939150 w 1860409"/>
                <a:gd name="connsiteY6" fmla="*/ 1070868 h 1275741"/>
                <a:gd name="connsiteX7" fmla="*/ 939150 w 1860409"/>
                <a:gd name="connsiteY7" fmla="*/ 1071431 h 1275741"/>
                <a:gd name="connsiteX8" fmla="*/ 933544 w 1860409"/>
                <a:gd name="connsiteY8" fmla="*/ 1071431 h 1275741"/>
                <a:gd name="connsiteX9" fmla="*/ 931752 w 1860409"/>
                <a:gd name="connsiteY9" fmla="*/ 1071611 h 1275741"/>
                <a:gd name="connsiteX10" fmla="*/ 931752 w 1860409"/>
                <a:gd name="connsiteY10" fmla="*/ 1071431 h 1275741"/>
                <a:gd name="connsiteX11" fmla="*/ 639997 w 1860409"/>
                <a:gd name="connsiteY11" fmla="*/ 1071431 h 1275741"/>
                <a:gd name="connsiteX12" fmla="*/ 639997 w 1860409"/>
                <a:gd name="connsiteY12" fmla="*/ 1275741 h 1275741"/>
                <a:gd name="connsiteX0" fmla="*/ 639997 w 1860409"/>
                <a:gd name="connsiteY0" fmla="*/ 1275741 h 1275741"/>
                <a:gd name="connsiteX1" fmla="*/ 0 w 1860409"/>
                <a:gd name="connsiteY1" fmla="*/ 867121 h 1275741"/>
                <a:gd name="connsiteX2" fmla="*/ 639997 w 1860409"/>
                <a:gd name="connsiteY2" fmla="*/ 458501 h 1275741"/>
                <a:gd name="connsiteX3" fmla="*/ 639997 w 1860409"/>
                <a:gd name="connsiteY3" fmla="*/ 662811 h 1275741"/>
                <a:gd name="connsiteX4" fmla="*/ 1860409 w 1860409"/>
                <a:gd name="connsiteY4" fmla="*/ 0 h 1275741"/>
                <a:gd name="connsiteX5" fmla="*/ 1690986 w 1860409"/>
                <a:gd name="connsiteY5" fmla="*/ 700718 h 1275741"/>
                <a:gd name="connsiteX6" fmla="*/ 939150 w 1860409"/>
                <a:gd name="connsiteY6" fmla="*/ 1070868 h 1275741"/>
                <a:gd name="connsiteX7" fmla="*/ 939150 w 1860409"/>
                <a:gd name="connsiteY7" fmla="*/ 1071431 h 1275741"/>
                <a:gd name="connsiteX8" fmla="*/ 933544 w 1860409"/>
                <a:gd name="connsiteY8" fmla="*/ 1071431 h 1275741"/>
                <a:gd name="connsiteX9" fmla="*/ 931752 w 1860409"/>
                <a:gd name="connsiteY9" fmla="*/ 1071611 h 1275741"/>
                <a:gd name="connsiteX10" fmla="*/ 931752 w 1860409"/>
                <a:gd name="connsiteY10" fmla="*/ 1071431 h 1275741"/>
                <a:gd name="connsiteX11" fmla="*/ 639997 w 1860409"/>
                <a:gd name="connsiteY11" fmla="*/ 1071431 h 1275741"/>
                <a:gd name="connsiteX12" fmla="*/ 639997 w 1860409"/>
                <a:gd name="connsiteY12" fmla="*/ 1275741 h 1275741"/>
                <a:gd name="connsiteX0" fmla="*/ 639997 w 1860409"/>
                <a:gd name="connsiteY0" fmla="*/ 1275741 h 1275741"/>
                <a:gd name="connsiteX1" fmla="*/ 0 w 1860409"/>
                <a:gd name="connsiteY1" fmla="*/ 867121 h 1275741"/>
                <a:gd name="connsiteX2" fmla="*/ 639997 w 1860409"/>
                <a:gd name="connsiteY2" fmla="*/ 458501 h 1275741"/>
                <a:gd name="connsiteX3" fmla="*/ 639997 w 1860409"/>
                <a:gd name="connsiteY3" fmla="*/ 662811 h 1275741"/>
                <a:gd name="connsiteX4" fmla="*/ 1860409 w 1860409"/>
                <a:gd name="connsiteY4" fmla="*/ 0 h 1275741"/>
                <a:gd name="connsiteX5" fmla="*/ 1690986 w 1860409"/>
                <a:gd name="connsiteY5" fmla="*/ 700718 h 1275741"/>
                <a:gd name="connsiteX6" fmla="*/ 939150 w 1860409"/>
                <a:gd name="connsiteY6" fmla="*/ 1070868 h 1275741"/>
                <a:gd name="connsiteX7" fmla="*/ 939150 w 1860409"/>
                <a:gd name="connsiteY7" fmla="*/ 1071431 h 1275741"/>
                <a:gd name="connsiteX8" fmla="*/ 933544 w 1860409"/>
                <a:gd name="connsiteY8" fmla="*/ 1071431 h 1275741"/>
                <a:gd name="connsiteX9" fmla="*/ 931752 w 1860409"/>
                <a:gd name="connsiteY9" fmla="*/ 1071611 h 1275741"/>
                <a:gd name="connsiteX10" fmla="*/ 931752 w 1860409"/>
                <a:gd name="connsiteY10" fmla="*/ 1071431 h 1275741"/>
                <a:gd name="connsiteX11" fmla="*/ 639997 w 1860409"/>
                <a:gd name="connsiteY11" fmla="*/ 1071431 h 1275741"/>
                <a:gd name="connsiteX12" fmla="*/ 639997 w 1860409"/>
                <a:gd name="connsiteY12" fmla="*/ 1275741 h 1275741"/>
                <a:gd name="connsiteX0" fmla="*/ 639997 w 1860409"/>
                <a:gd name="connsiteY0" fmla="*/ 1275741 h 1275741"/>
                <a:gd name="connsiteX1" fmla="*/ 0 w 1860409"/>
                <a:gd name="connsiteY1" fmla="*/ 867121 h 1275741"/>
                <a:gd name="connsiteX2" fmla="*/ 639997 w 1860409"/>
                <a:gd name="connsiteY2" fmla="*/ 458501 h 1275741"/>
                <a:gd name="connsiteX3" fmla="*/ 639997 w 1860409"/>
                <a:gd name="connsiteY3" fmla="*/ 662811 h 1275741"/>
                <a:gd name="connsiteX4" fmla="*/ 1860409 w 1860409"/>
                <a:gd name="connsiteY4" fmla="*/ 0 h 1275741"/>
                <a:gd name="connsiteX5" fmla="*/ 1690986 w 1860409"/>
                <a:gd name="connsiteY5" fmla="*/ 700718 h 1275741"/>
                <a:gd name="connsiteX6" fmla="*/ 939150 w 1860409"/>
                <a:gd name="connsiteY6" fmla="*/ 1070868 h 1275741"/>
                <a:gd name="connsiteX7" fmla="*/ 939150 w 1860409"/>
                <a:gd name="connsiteY7" fmla="*/ 1071431 h 1275741"/>
                <a:gd name="connsiteX8" fmla="*/ 933544 w 1860409"/>
                <a:gd name="connsiteY8" fmla="*/ 1071431 h 1275741"/>
                <a:gd name="connsiteX9" fmla="*/ 931752 w 1860409"/>
                <a:gd name="connsiteY9" fmla="*/ 1071611 h 1275741"/>
                <a:gd name="connsiteX10" fmla="*/ 931752 w 1860409"/>
                <a:gd name="connsiteY10" fmla="*/ 1071431 h 1275741"/>
                <a:gd name="connsiteX11" fmla="*/ 639997 w 1860409"/>
                <a:gd name="connsiteY11" fmla="*/ 1071431 h 1275741"/>
                <a:gd name="connsiteX12" fmla="*/ 639997 w 1860409"/>
                <a:gd name="connsiteY12" fmla="*/ 1275741 h 1275741"/>
                <a:gd name="connsiteX0" fmla="*/ 639997 w 1860409"/>
                <a:gd name="connsiteY0" fmla="*/ 1275741 h 1275741"/>
                <a:gd name="connsiteX1" fmla="*/ 0 w 1860409"/>
                <a:gd name="connsiteY1" fmla="*/ 867121 h 1275741"/>
                <a:gd name="connsiteX2" fmla="*/ 639997 w 1860409"/>
                <a:gd name="connsiteY2" fmla="*/ 458501 h 1275741"/>
                <a:gd name="connsiteX3" fmla="*/ 639997 w 1860409"/>
                <a:gd name="connsiteY3" fmla="*/ 662811 h 1275741"/>
                <a:gd name="connsiteX4" fmla="*/ 1860409 w 1860409"/>
                <a:gd name="connsiteY4" fmla="*/ 0 h 1275741"/>
                <a:gd name="connsiteX5" fmla="*/ 1690986 w 1860409"/>
                <a:gd name="connsiteY5" fmla="*/ 700718 h 1275741"/>
                <a:gd name="connsiteX6" fmla="*/ 939150 w 1860409"/>
                <a:gd name="connsiteY6" fmla="*/ 1070868 h 1275741"/>
                <a:gd name="connsiteX7" fmla="*/ 939150 w 1860409"/>
                <a:gd name="connsiteY7" fmla="*/ 1071431 h 1275741"/>
                <a:gd name="connsiteX8" fmla="*/ 933544 w 1860409"/>
                <a:gd name="connsiteY8" fmla="*/ 1071431 h 1275741"/>
                <a:gd name="connsiteX9" fmla="*/ 931752 w 1860409"/>
                <a:gd name="connsiteY9" fmla="*/ 1071611 h 1275741"/>
                <a:gd name="connsiteX10" fmla="*/ 931752 w 1860409"/>
                <a:gd name="connsiteY10" fmla="*/ 1071431 h 1275741"/>
                <a:gd name="connsiteX11" fmla="*/ 639997 w 1860409"/>
                <a:gd name="connsiteY11" fmla="*/ 1071431 h 1275741"/>
                <a:gd name="connsiteX12" fmla="*/ 639997 w 1860409"/>
                <a:gd name="connsiteY12" fmla="*/ 1275741 h 1275741"/>
                <a:gd name="connsiteX0" fmla="*/ 639997 w 1860409"/>
                <a:gd name="connsiteY0" fmla="*/ 1275741 h 1275741"/>
                <a:gd name="connsiteX1" fmla="*/ 0 w 1860409"/>
                <a:gd name="connsiteY1" fmla="*/ 867121 h 1275741"/>
                <a:gd name="connsiteX2" fmla="*/ 639997 w 1860409"/>
                <a:gd name="connsiteY2" fmla="*/ 458501 h 1275741"/>
                <a:gd name="connsiteX3" fmla="*/ 639997 w 1860409"/>
                <a:gd name="connsiteY3" fmla="*/ 662811 h 1275741"/>
                <a:gd name="connsiteX4" fmla="*/ 1860409 w 1860409"/>
                <a:gd name="connsiteY4" fmla="*/ 0 h 1275741"/>
                <a:gd name="connsiteX5" fmla="*/ 1690986 w 1860409"/>
                <a:gd name="connsiteY5" fmla="*/ 700718 h 1275741"/>
                <a:gd name="connsiteX6" fmla="*/ 939150 w 1860409"/>
                <a:gd name="connsiteY6" fmla="*/ 1070868 h 1275741"/>
                <a:gd name="connsiteX7" fmla="*/ 939150 w 1860409"/>
                <a:gd name="connsiteY7" fmla="*/ 1071431 h 1275741"/>
                <a:gd name="connsiteX8" fmla="*/ 933544 w 1860409"/>
                <a:gd name="connsiteY8" fmla="*/ 1071431 h 1275741"/>
                <a:gd name="connsiteX9" fmla="*/ 931752 w 1860409"/>
                <a:gd name="connsiteY9" fmla="*/ 1071611 h 1275741"/>
                <a:gd name="connsiteX10" fmla="*/ 931752 w 1860409"/>
                <a:gd name="connsiteY10" fmla="*/ 1071431 h 1275741"/>
                <a:gd name="connsiteX11" fmla="*/ 639997 w 1860409"/>
                <a:gd name="connsiteY11" fmla="*/ 1071431 h 1275741"/>
                <a:gd name="connsiteX12" fmla="*/ 639997 w 1860409"/>
                <a:gd name="connsiteY12" fmla="*/ 1275741 h 1275741"/>
                <a:gd name="connsiteX0" fmla="*/ 639997 w 1860409"/>
                <a:gd name="connsiteY0" fmla="*/ 1275741 h 1275741"/>
                <a:gd name="connsiteX1" fmla="*/ 0 w 1860409"/>
                <a:gd name="connsiteY1" fmla="*/ 867121 h 1275741"/>
                <a:gd name="connsiteX2" fmla="*/ 639997 w 1860409"/>
                <a:gd name="connsiteY2" fmla="*/ 458501 h 1275741"/>
                <a:gd name="connsiteX3" fmla="*/ 639997 w 1860409"/>
                <a:gd name="connsiteY3" fmla="*/ 662811 h 1275741"/>
                <a:gd name="connsiteX4" fmla="*/ 1860409 w 1860409"/>
                <a:gd name="connsiteY4" fmla="*/ 0 h 1275741"/>
                <a:gd name="connsiteX5" fmla="*/ 1690986 w 1860409"/>
                <a:gd name="connsiteY5" fmla="*/ 700718 h 1275741"/>
                <a:gd name="connsiteX6" fmla="*/ 939150 w 1860409"/>
                <a:gd name="connsiteY6" fmla="*/ 1070868 h 1275741"/>
                <a:gd name="connsiteX7" fmla="*/ 939150 w 1860409"/>
                <a:gd name="connsiteY7" fmla="*/ 1071431 h 1275741"/>
                <a:gd name="connsiteX8" fmla="*/ 933544 w 1860409"/>
                <a:gd name="connsiteY8" fmla="*/ 1071431 h 1275741"/>
                <a:gd name="connsiteX9" fmla="*/ 931752 w 1860409"/>
                <a:gd name="connsiteY9" fmla="*/ 1071611 h 1275741"/>
                <a:gd name="connsiteX10" fmla="*/ 931752 w 1860409"/>
                <a:gd name="connsiteY10" fmla="*/ 1071431 h 1275741"/>
                <a:gd name="connsiteX11" fmla="*/ 639997 w 1860409"/>
                <a:gd name="connsiteY11" fmla="*/ 1071431 h 1275741"/>
                <a:gd name="connsiteX12" fmla="*/ 639997 w 1860409"/>
                <a:gd name="connsiteY12" fmla="*/ 1275741 h 1275741"/>
                <a:gd name="connsiteX0" fmla="*/ 639997 w 1860974"/>
                <a:gd name="connsiteY0" fmla="*/ 1275741 h 1275741"/>
                <a:gd name="connsiteX1" fmla="*/ 0 w 1860974"/>
                <a:gd name="connsiteY1" fmla="*/ 867121 h 1275741"/>
                <a:gd name="connsiteX2" fmla="*/ 639997 w 1860974"/>
                <a:gd name="connsiteY2" fmla="*/ 458501 h 1275741"/>
                <a:gd name="connsiteX3" fmla="*/ 639997 w 1860974"/>
                <a:gd name="connsiteY3" fmla="*/ 662811 h 1275741"/>
                <a:gd name="connsiteX4" fmla="*/ 1860409 w 1860974"/>
                <a:gd name="connsiteY4" fmla="*/ 0 h 1275741"/>
                <a:gd name="connsiteX5" fmla="*/ 1690986 w 1860974"/>
                <a:gd name="connsiteY5" fmla="*/ 700718 h 1275741"/>
                <a:gd name="connsiteX6" fmla="*/ 939150 w 1860974"/>
                <a:gd name="connsiteY6" fmla="*/ 1070868 h 1275741"/>
                <a:gd name="connsiteX7" fmla="*/ 939150 w 1860974"/>
                <a:gd name="connsiteY7" fmla="*/ 1071431 h 1275741"/>
                <a:gd name="connsiteX8" fmla="*/ 933544 w 1860974"/>
                <a:gd name="connsiteY8" fmla="*/ 1071431 h 1275741"/>
                <a:gd name="connsiteX9" fmla="*/ 931752 w 1860974"/>
                <a:gd name="connsiteY9" fmla="*/ 1071611 h 1275741"/>
                <a:gd name="connsiteX10" fmla="*/ 931752 w 1860974"/>
                <a:gd name="connsiteY10" fmla="*/ 1071431 h 1275741"/>
                <a:gd name="connsiteX11" fmla="*/ 639997 w 1860974"/>
                <a:gd name="connsiteY11" fmla="*/ 1071431 h 1275741"/>
                <a:gd name="connsiteX12" fmla="*/ 639997 w 1860974"/>
                <a:gd name="connsiteY12" fmla="*/ 1275741 h 1275741"/>
                <a:gd name="connsiteX0" fmla="*/ 657407 w 1878384"/>
                <a:gd name="connsiteY0" fmla="*/ 1275741 h 1275741"/>
                <a:gd name="connsiteX1" fmla="*/ 0 w 1878384"/>
                <a:gd name="connsiteY1" fmla="*/ 806186 h 1275741"/>
                <a:gd name="connsiteX2" fmla="*/ 657407 w 1878384"/>
                <a:gd name="connsiteY2" fmla="*/ 458501 h 1275741"/>
                <a:gd name="connsiteX3" fmla="*/ 657407 w 1878384"/>
                <a:gd name="connsiteY3" fmla="*/ 662811 h 1275741"/>
                <a:gd name="connsiteX4" fmla="*/ 1877819 w 1878384"/>
                <a:gd name="connsiteY4" fmla="*/ 0 h 1275741"/>
                <a:gd name="connsiteX5" fmla="*/ 1708396 w 1878384"/>
                <a:gd name="connsiteY5" fmla="*/ 700718 h 1275741"/>
                <a:gd name="connsiteX6" fmla="*/ 956560 w 1878384"/>
                <a:gd name="connsiteY6" fmla="*/ 1070868 h 1275741"/>
                <a:gd name="connsiteX7" fmla="*/ 956560 w 1878384"/>
                <a:gd name="connsiteY7" fmla="*/ 1071431 h 1275741"/>
                <a:gd name="connsiteX8" fmla="*/ 950954 w 1878384"/>
                <a:gd name="connsiteY8" fmla="*/ 1071431 h 1275741"/>
                <a:gd name="connsiteX9" fmla="*/ 949162 w 1878384"/>
                <a:gd name="connsiteY9" fmla="*/ 1071611 h 1275741"/>
                <a:gd name="connsiteX10" fmla="*/ 949162 w 1878384"/>
                <a:gd name="connsiteY10" fmla="*/ 1071431 h 1275741"/>
                <a:gd name="connsiteX11" fmla="*/ 657407 w 1878384"/>
                <a:gd name="connsiteY11" fmla="*/ 1071431 h 1275741"/>
                <a:gd name="connsiteX12" fmla="*/ 657407 w 1878384"/>
                <a:gd name="connsiteY12" fmla="*/ 1275741 h 1275741"/>
                <a:gd name="connsiteX0" fmla="*/ 648701 w 1869678"/>
                <a:gd name="connsiteY0" fmla="*/ 1275741 h 1275741"/>
                <a:gd name="connsiteX1" fmla="*/ 0 w 1869678"/>
                <a:gd name="connsiteY1" fmla="*/ 745250 h 1275741"/>
                <a:gd name="connsiteX2" fmla="*/ 648701 w 1869678"/>
                <a:gd name="connsiteY2" fmla="*/ 458501 h 1275741"/>
                <a:gd name="connsiteX3" fmla="*/ 648701 w 1869678"/>
                <a:gd name="connsiteY3" fmla="*/ 662811 h 1275741"/>
                <a:gd name="connsiteX4" fmla="*/ 1869113 w 1869678"/>
                <a:gd name="connsiteY4" fmla="*/ 0 h 1275741"/>
                <a:gd name="connsiteX5" fmla="*/ 1699690 w 1869678"/>
                <a:gd name="connsiteY5" fmla="*/ 700718 h 1275741"/>
                <a:gd name="connsiteX6" fmla="*/ 947854 w 1869678"/>
                <a:gd name="connsiteY6" fmla="*/ 1070868 h 1275741"/>
                <a:gd name="connsiteX7" fmla="*/ 947854 w 1869678"/>
                <a:gd name="connsiteY7" fmla="*/ 1071431 h 1275741"/>
                <a:gd name="connsiteX8" fmla="*/ 942248 w 1869678"/>
                <a:gd name="connsiteY8" fmla="*/ 1071431 h 1275741"/>
                <a:gd name="connsiteX9" fmla="*/ 940456 w 1869678"/>
                <a:gd name="connsiteY9" fmla="*/ 1071611 h 1275741"/>
                <a:gd name="connsiteX10" fmla="*/ 940456 w 1869678"/>
                <a:gd name="connsiteY10" fmla="*/ 1071431 h 1275741"/>
                <a:gd name="connsiteX11" fmla="*/ 648701 w 1869678"/>
                <a:gd name="connsiteY11" fmla="*/ 1071431 h 1275741"/>
                <a:gd name="connsiteX12" fmla="*/ 648701 w 1869678"/>
                <a:gd name="connsiteY12" fmla="*/ 1275741 h 1275741"/>
                <a:gd name="connsiteX0" fmla="*/ 648701 w 1869678"/>
                <a:gd name="connsiteY0" fmla="*/ 1275741 h 1275741"/>
                <a:gd name="connsiteX1" fmla="*/ 0 w 1869678"/>
                <a:gd name="connsiteY1" fmla="*/ 745250 h 1275741"/>
                <a:gd name="connsiteX2" fmla="*/ 692227 w 1869678"/>
                <a:gd name="connsiteY2" fmla="*/ 467206 h 1275741"/>
                <a:gd name="connsiteX3" fmla="*/ 648701 w 1869678"/>
                <a:gd name="connsiteY3" fmla="*/ 662811 h 1275741"/>
                <a:gd name="connsiteX4" fmla="*/ 1869113 w 1869678"/>
                <a:gd name="connsiteY4" fmla="*/ 0 h 1275741"/>
                <a:gd name="connsiteX5" fmla="*/ 1699690 w 1869678"/>
                <a:gd name="connsiteY5" fmla="*/ 700718 h 1275741"/>
                <a:gd name="connsiteX6" fmla="*/ 947854 w 1869678"/>
                <a:gd name="connsiteY6" fmla="*/ 1070868 h 1275741"/>
                <a:gd name="connsiteX7" fmla="*/ 947854 w 1869678"/>
                <a:gd name="connsiteY7" fmla="*/ 1071431 h 1275741"/>
                <a:gd name="connsiteX8" fmla="*/ 942248 w 1869678"/>
                <a:gd name="connsiteY8" fmla="*/ 1071431 h 1275741"/>
                <a:gd name="connsiteX9" fmla="*/ 940456 w 1869678"/>
                <a:gd name="connsiteY9" fmla="*/ 1071611 h 1275741"/>
                <a:gd name="connsiteX10" fmla="*/ 940456 w 1869678"/>
                <a:gd name="connsiteY10" fmla="*/ 1071431 h 1275741"/>
                <a:gd name="connsiteX11" fmla="*/ 648701 w 1869678"/>
                <a:gd name="connsiteY11" fmla="*/ 1071431 h 1275741"/>
                <a:gd name="connsiteX12" fmla="*/ 648701 w 1869678"/>
                <a:gd name="connsiteY12" fmla="*/ 1275741 h 1275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69678" h="1275741">
                  <a:moveTo>
                    <a:pt x="648701" y="1275741"/>
                  </a:moveTo>
                  <a:lnTo>
                    <a:pt x="0" y="745250"/>
                  </a:lnTo>
                  <a:lnTo>
                    <a:pt x="692227" y="467206"/>
                  </a:lnTo>
                  <a:lnTo>
                    <a:pt x="648701" y="662811"/>
                  </a:lnTo>
                  <a:cubicBezTo>
                    <a:pt x="1357429" y="830061"/>
                    <a:pt x="1695222" y="453850"/>
                    <a:pt x="1869113" y="0"/>
                  </a:cubicBezTo>
                  <a:cubicBezTo>
                    <a:pt x="1874698" y="336676"/>
                    <a:pt x="1840380" y="504920"/>
                    <a:pt x="1699690" y="700718"/>
                  </a:cubicBezTo>
                  <a:cubicBezTo>
                    <a:pt x="1447095" y="992167"/>
                    <a:pt x="1195243" y="1067624"/>
                    <a:pt x="947854" y="1070868"/>
                  </a:cubicBezTo>
                  <a:lnTo>
                    <a:pt x="947854" y="1071431"/>
                  </a:lnTo>
                  <a:lnTo>
                    <a:pt x="942248" y="1071431"/>
                  </a:lnTo>
                  <a:cubicBezTo>
                    <a:pt x="941652" y="1071610"/>
                    <a:pt x="941054" y="1071611"/>
                    <a:pt x="940456" y="1071611"/>
                  </a:cubicBezTo>
                  <a:lnTo>
                    <a:pt x="940456" y="1071431"/>
                  </a:lnTo>
                  <a:lnTo>
                    <a:pt x="648701" y="1071431"/>
                  </a:lnTo>
                  <a:lnTo>
                    <a:pt x="648701" y="127574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5" name="Left Arrow 2">
              <a:extLst>
                <a:ext uri="{FF2B5EF4-FFF2-40B4-BE49-F238E27FC236}">
                  <a16:creationId xmlns:a16="http://schemas.microsoft.com/office/drawing/2014/main" id="{D76689A1-2753-41BE-800A-89B832272AB9}"/>
                </a:ext>
              </a:extLst>
            </p:cNvPr>
            <p:cNvSpPr/>
            <p:nvPr/>
          </p:nvSpPr>
          <p:spPr>
            <a:xfrm rot="18900000">
              <a:off x="3948389" y="4128212"/>
              <a:ext cx="2550582" cy="1740344"/>
            </a:xfrm>
            <a:custGeom>
              <a:avLst/>
              <a:gdLst>
                <a:gd name="connsiteX0" fmla="*/ 639997 w 1564191"/>
                <a:gd name="connsiteY0" fmla="*/ 1189836 h 1189836"/>
                <a:gd name="connsiteX1" fmla="*/ 0 w 1564191"/>
                <a:gd name="connsiteY1" fmla="*/ 781216 h 1189836"/>
                <a:gd name="connsiteX2" fmla="*/ 639997 w 1564191"/>
                <a:gd name="connsiteY2" fmla="*/ 372596 h 1189836"/>
                <a:gd name="connsiteX3" fmla="*/ 639997 w 1564191"/>
                <a:gd name="connsiteY3" fmla="*/ 576906 h 1189836"/>
                <a:gd name="connsiteX4" fmla="*/ 939150 w 1564191"/>
                <a:gd name="connsiteY4" fmla="*/ 576906 h 1189836"/>
                <a:gd name="connsiteX5" fmla="*/ 939150 w 1564191"/>
                <a:gd name="connsiteY5" fmla="*/ 577238 h 1189836"/>
                <a:gd name="connsiteX6" fmla="*/ 981979 w 1564191"/>
                <a:gd name="connsiteY6" fmla="*/ 528765 h 1189836"/>
                <a:gd name="connsiteX7" fmla="*/ 983944 w 1564191"/>
                <a:gd name="connsiteY7" fmla="*/ 528775 h 1189836"/>
                <a:gd name="connsiteX8" fmla="*/ 1564191 w 1564191"/>
                <a:gd name="connsiteY8" fmla="*/ 0 h 1189836"/>
                <a:gd name="connsiteX9" fmla="*/ 1388017 w 1564191"/>
                <a:gd name="connsiteY9" fmla="*/ 530857 h 1189836"/>
                <a:gd name="connsiteX10" fmla="*/ 1388955 w 1564191"/>
                <a:gd name="connsiteY10" fmla="*/ 530862 h 1189836"/>
                <a:gd name="connsiteX11" fmla="*/ 1388758 w 1564191"/>
                <a:gd name="connsiteY11" fmla="*/ 532748 h 1189836"/>
                <a:gd name="connsiteX12" fmla="*/ 1388961 w 1564191"/>
                <a:gd name="connsiteY12" fmla="*/ 533267 h 1189836"/>
                <a:gd name="connsiteX13" fmla="*/ 1388703 w 1564191"/>
                <a:gd name="connsiteY13" fmla="*/ 533267 h 1189836"/>
                <a:gd name="connsiteX14" fmla="*/ 939150 w 1564191"/>
                <a:gd name="connsiteY14" fmla="*/ 984963 h 1189836"/>
                <a:gd name="connsiteX15" fmla="*/ 939150 w 1564191"/>
                <a:gd name="connsiteY15" fmla="*/ 985526 h 1189836"/>
                <a:gd name="connsiteX16" fmla="*/ 933544 w 1564191"/>
                <a:gd name="connsiteY16" fmla="*/ 985526 h 1189836"/>
                <a:gd name="connsiteX17" fmla="*/ 931752 w 1564191"/>
                <a:gd name="connsiteY17" fmla="*/ 985706 h 1189836"/>
                <a:gd name="connsiteX18" fmla="*/ 931752 w 1564191"/>
                <a:gd name="connsiteY18" fmla="*/ 985526 h 1189836"/>
                <a:gd name="connsiteX19" fmla="*/ 639997 w 1564191"/>
                <a:gd name="connsiteY19" fmla="*/ 985526 h 1189836"/>
                <a:gd name="connsiteX20" fmla="*/ 639997 w 1564191"/>
                <a:gd name="connsiteY20" fmla="*/ 1189836 h 1189836"/>
                <a:gd name="connsiteX0" fmla="*/ 639997 w 1564191"/>
                <a:gd name="connsiteY0" fmla="*/ 1189836 h 1189836"/>
                <a:gd name="connsiteX1" fmla="*/ 0 w 1564191"/>
                <a:gd name="connsiteY1" fmla="*/ 781216 h 1189836"/>
                <a:gd name="connsiteX2" fmla="*/ 639997 w 1564191"/>
                <a:gd name="connsiteY2" fmla="*/ 372596 h 1189836"/>
                <a:gd name="connsiteX3" fmla="*/ 639997 w 1564191"/>
                <a:gd name="connsiteY3" fmla="*/ 576906 h 1189836"/>
                <a:gd name="connsiteX4" fmla="*/ 939150 w 1564191"/>
                <a:gd name="connsiteY4" fmla="*/ 576906 h 1189836"/>
                <a:gd name="connsiteX5" fmla="*/ 939150 w 1564191"/>
                <a:gd name="connsiteY5" fmla="*/ 577238 h 1189836"/>
                <a:gd name="connsiteX6" fmla="*/ 981979 w 1564191"/>
                <a:gd name="connsiteY6" fmla="*/ 528765 h 1189836"/>
                <a:gd name="connsiteX7" fmla="*/ 983944 w 1564191"/>
                <a:gd name="connsiteY7" fmla="*/ 528775 h 1189836"/>
                <a:gd name="connsiteX8" fmla="*/ 1564191 w 1564191"/>
                <a:gd name="connsiteY8" fmla="*/ 0 h 1189836"/>
                <a:gd name="connsiteX9" fmla="*/ 1388017 w 1564191"/>
                <a:gd name="connsiteY9" fmla="*/ 530857 h 1189836"/>
                <a:gd name="connsiteX10" fmla="*/ 1388955 w 1564191"/>
                <a:gd name="connsiteY10" fmla="*/ 530862 h 1189836"/>
                <a:gd name="connsiteX11" fmla="*/ 1388758 w 1564191"/>
                <a:gd name="connsiteY11" fmla="*/ 532748 h 1189836"/>
                <a:gd name="connsiteX12" fmla="*/ 1388961 w 1564191"/>
                <a:gd name="connsiteY12" fmla="*/ 533267 h 1189836"/>
                <a:gd name="connsiteX13" fmla="*/ 1388703 w 1564191"/>
                <a:gd name="connsiteY13" fmla="*/ 533267 h 1189836"/>
                <a:gd name="connsiteX14" fmla="*/ 939150 w 1564191"/>
                <a:gd name="connsiteY14" fmla="*/ 984963 h 1189836"/>
                <a:gd name="connsiteX15" fmla="*/ 939150 w 1564191"/>
                <a:gd name="connsiteY15" fmla="*/ 985526 h 1189836"/>
                <a:gd name="connsiteX16" fmla="*/ 933544 w 1564191"/>
                <a:gd name="connsiteY16" fmla="*/ 985526 h 1189836"/>
                <a:gd name="connsiteX17" fmla="*/ 931752 w 1564191"/>
                <a:gd name="connsiteY17" fmla="*/ 985706 h 1189836"/>
                <a:gd name="connsiteX18" fmla="*/ 931752 w 1564191"/>
                <a:gd name="connsiteY18" fmla="*/ 985526 h 1189836"/>
                <a:gd name="connsiteX19" fmla="*/ 639997 w 1564191"/>
                <a:gd name="connsiteY19" fmla="*/ 985526 h 1189836"/>
                <a:gd name="connsiteX20" fmla="*/ 639997 w 1564191"/>
                <a:gd name="connsiteY20" fmla="*/ 1189836 h 1189836"/>
                <a:gd name="connsiteX0" fmla="*/ 639997 w 1564191"/>
                <a:gd name="connsiteY0" fmla="*/ 1189836 h 1189836"/>
                <a:gd name="connsiteX1" fmla="*/ 0 w 1564191"/>
                <a:gd name="connsiteY1" fmla="*/ 781216 h 1189836"/>
                <a:gd name="connsiteX2" fmla="*/ 639997 w 1564191"/>
                <a:gd name="connsiteY2" fmla="*/ 372596 h 1189836"/>
                <a:gd name="connsiteX3" fmla="*/ 639997 w 1564191"/>
                <a:gd name="connsiteY3" fmla="*/ 576906 h 1189836"/>
                <a:gd name="connsiteX4" fmla="*/ 939150 w 1564191"/>
                <a:gd name="connsiteY4" fmla="*/ 576906 h 1189836"/>
                <a:gd name="connsiteX5" fmla="*/ 939150 w 1564191"/>
                <a:gd name="connsiteY5" fmla="*/ 577238 h 1189836"/>
                <a:gd name="connsiteX6" fmla="*/ 981979 w 1564191"/>
                <a:gd name="connsiteY6" fmla="*/ 528765 h 1189836"/>
                <a:gd name="connsiteX7" fmla="*/ 1564191 w 1564191"/>
                <a:gd name="connsiteY7" fmla="*/ 0 h 1189836"/>
                <a:gd name="connsiteX8" fmla="*/ 1388017 w 1564191"/>
                <a:gd name="connsiteY8" fmla="*/ 530857 h 1189836"/>
                <a:gd name="connsiteX9" fmla="*/ 1388955 w 1564191"/>
                <a:gd name="connsiteY9" fmla="*/ 530862 h 1189836"/>
                <a:gd name="connsiteX10" fmla="*/ 1388758 w 1564191"/>
                <a:gd name="connsiteY10" fmla="*/ 532748 h 1189836"/>
                <a:gd name="connsiteX11" fmla="*/ 1388961 w 1564191"/>
                <a:gd name="connsiteY11" fmla="*/ 533267 h 1189836"/>
                <a:gd name="connsiteX12" fmla="*/ 1388703 w 1564191"/>
                <a:gd name="connsiteY12" fmla="*/ 533267 h 1189836"/>
                <a:gd name="connsiteX13" fmla="*/ 939150 w 1564191"/>
                <a:gd name="connsiteY13" fmla="*/ 984963 h 1189836"/>
                <a:gd name="connsiteX14" fmla="*/ 939150 w 1564191"/>
                <a:gd name="connsiteY14" fmla="*/ 985526 h 1189836"/>
                <a:gd name="connsiteX15" fmla="*/ 933544 w 1564191"/>
                <a:gd name="connsiteY15" fmla="*/ 985526 h 1189836"/>
                <a:gd name="connsiteX16" fmla="*/ 931752 w 1564191"/>
                <a:gd name="connsiteY16" fmla="*/ 985706 h 1189836"/>
                <a:gd name="connsiteX17" fmla="*/ 931752 w 1564191"/>
                <a:gd name="connsiteY17" fmla="*/ 985526 h 1189836"/>
                <a:gd name="connsiteX18" fmla="*/ 639997 w 1564191"/>
                <a:gd name="connsiteY18" fmla="*/ 985526 h 1189836"/>
                <a:gd name="connsiteX19" fmla="*/ 639997 w 1564191"/>
                <a:gd name="connsiteY19" fmla="*/ 1189836 h 1189836"/>
                <a:gd name="connsiteX0" fmla="*/ 639997 w 1564191"/>
                <a:gd name="connsiteY0" fmla="*/ 1189836 h 1189836"/>
                <a:gd name="connsiteX1" fmla="*/ 0 w 1564191"/>
                <a:gd name="connsiteY1" fmla="*/ 781216 h 1189836"/>
                <a:gd name="connsiteX2" fmla="*/ 639997 w 1564191"/>
                <a:gd name="connsiteY2" fmla="*/ 372596 h 1189836"/>
                <a:gd name="connsiteX3" fmla="*/ 639997 w 1564191"/>
                <a:gd name="connsiteY3" fmla="*/ 576906 h 1189836"/>
                <a:gd name="connsiteX4" fmla="*/ 939150 w 1564191"/>
                <a:gd name="connsiteY4" fmla="*/ 576906 h 1189836"/>
                <a:gd name="connsiteX5" fmla="*/ 939150 w 1564191"/>
                <a:gd name="connsiteY5" fmla="*/ 577238 h 1189836"/>
                <a:gd name="connsiteX6" fmla="*/ 1564191 w 1564191"/>
                <a:gd name="connsiteY6" fmla="*/ 0 h 1189836"/>
                <a:gd name="connsiteX7" fmla="*/ 1388017 w 1564191"/>
                <a:gd name="connsiteY7" fmla="*/ 530857 h 1189836"/>
                <a:gd name="connsiteX8" fmla="*/ 1388955 w 1564191"/>
                <a:gd name="connsiteY8" fmla="*/ 530862 h 1189836"/>
                <a:gd name="connsiteX9" fmla="*/ 1388758 w 1564191"/>
                <a:gd name="connsiteY9" fmla="*/ 532748 h 1189836"/>
                <a:gd name="connsiteX10" fmla="*/ 1388961 w 1564191"/>
                <a:gd name="connsiteY10" fmla="*/ 533267 h 1189836"/>
                <a:gd name="connsiteX11" fmla="*/ 1388703 w 1564191"/>
                <a:gd name="connsiteY11" fmla="*/ 533267 h 1189836"/>
                <a:gd name="connsiteX12" fmla="*/ 939150 w 1564191"/>
                <a:gd name="connsiteY12" fmla="*/ 984963 h 1189836"/>
                <a:gd name="connsiteX13" fmla="*/ 939150 w 1564191"/>
                <a:gd name="connsiteY13" fmla="*/ 985526 h 1189836"/>
                <a:gd name="connsiteX14" fmla="*/ 933544 w 1564191"/>
                <a:gd name="connsiteY14" fmla="*/ 985526 h 1189836"/>
                <a:gd name="connsiteX15" fmla="*/ 931752 w 1564191"/>
                <a:gd name="connsiteY15" fmla="*/ 985706 h 1189836"/>
                <a:gd name="connsiteX16" fmla="*/ 931752 w 1564191"/>
                <a:gd name="connsiteY16" fmla="*/ 985526 h 1189836"/>
                <a:gd name="connsiteX17" fmla="*/ 639997 w 1564191"/>
                <a:gd name="connsiteY17" fmla="*/ 985526 h 1189836"/>
                <a:gd name="connsiteX18" fmla="*/ 639997 w 1564191"/>
                <a:gd name="connsiteY18" fmla="*/ 1189836 h 1189836"/>
                <a:gd name="connsiteX0" fmla="*/ 639997 w 1564191"/>
                <a:gd name="connsiteY0" fmla="*/ 1189836 h 1189836"/>
                <a:gd name="connsiteX1" fmla="*/ 0 w 1564191"/>
                <a:gd name="connsiteY1" fmla="*/ 781216 h 1189836"/>
                <a:gd name="connsiteX2" fmla="*/ 639997 w 1564191"/>
                <a:gd name="connsiteY2" fmla="*/ 372596 h 1189836"/>
                <a:gd name="connsiteX3" fmla="*/ 639997 w 1564191"/>
                <a:gd name="connsiteY3" fmla="*/ 576906 h 1189836"/>
                <a:gd name="connsiteX4" fmla="*/ 939150 w 1564191"/>
                <a:gd name="connsiteY4" fmla="*/ 576906 h 1189836"/>
                <a:gd name="connsiteX5" fmla="*/ 939150 w 1564191"/>
                <a:gd name="connsiteY5" fmla="*/ 577238 h 1189836"/>
                <a:gd name="connsiteX6" fmla="*/ 1564191 w 1564191"/>
                <a:gd name="connsiteY6" fmla="*/ 0 h 1189836"/>
                <a:gd name="connsiteX7" fmla="*/ 1388017 w 1564191"/>
                <a:gd name="connsiteY7" fmla="*/ 530857 h 1189836"/>
                <a:gd name="connsiteX8" fmla="*/ 1388955 w 1564191"/>
                <a:gd name="connsiteY8" fmla="*/ 530862 h 1189836"/>
                <a:gd name="connsiteX9" fmla="*/ 1388758 w 1564191"/>
                <a:gd name="connsiteY9" fmla="*/ 532748 h 1189836"/>
                <a:gd name="connsiteX10" fmla="*/ 1388961 w 1564191"/>
                <a:gd name="connsiteY10" fmla="*/ 533267 h 1189836"/>
                <a:gd name="connsiteX11" fmla="*/ 1419659 w 1564191"/>
                <a:gd name="connsiteY11" fmla="*/ 535648 h 1189836"/>
                <a:gd name="connsiteX12" fmla="*/ 939150 w 1564191"/>
                <a:gd name="connsiteY12" fmla="*/ 984963 h 1189836"/>
                <a:gd name="connsiteX13" fmla="*/ 939150 w 1564191"/>
                <a:gd name="connsiteY13" fmla="*/ 985526 h 1189836"/>
                <a:gd name="connsiteX14" fmla="*/ 933544 w 1564191"/>
                <a:gd name="connsiteY14" fmla="*/ 985526 h 1189836"/>
                <a:gd name="connsiteX15" fmla="*/ 931752 w 1564191"/>
                <a:gd name="connsiteY15" fmla="*/ 985706 h 1189836"/>
                <a:gd name="connsiteX16" fmla="*/ 931752 w 1564191"/>
                <a:gd name="connsiteY16" fmla="*/ 985526 h 1189836"/>
                <a:gd name="connsiteX17" fmla="*/ 639997 w 1564191"/>
                <a:gd name="connsiteY17" fmla="*/ 985526 h 1189836"/>
                <a:gd name="connsiteX18" fmla="*/ 639997 w 1564191"/>
                <a:gd name="connsiteY18" fmla="*/ 1189836 h 1189836"/>
                <a:gd name="connsiteX0" fmla="*/ 639997 w 1564191"/>
                <a:gd name="connsiteY0" fmla="*/ 1189836 h 1189836"/>
                <a:gd name="connsiteX1" fmla="*/ 0 w 1564191"/>
                <a:gd name="connsiteY1" fmla="*/ 781216 h 1189836"/>
                <a:gd name="connsiteX2" fmla="*/ 639997 w 1564191"/>
                <a:gd name="connsiteY2" fmla="*/ 372596 h 1189836"/>
                <a:gd name="connsiteX3" fmla="*/ 639997 w 1564191"/>
                <a:gd name="connsiteY3" fmla="*/ 576906 h 1189836"/>
                <a:gd name="connsiteX4" fmla="*/ 939150 w 1564191"/>
                <a:gd name="connsiteY4" fmla="*/ 576906 h 1189836"/>
                <a:gd name="connsiteX5" fmla="*/ 939150 w 1564191"/>
                <a:gd name="connsiteY5" fmla="*/ 577238 h 1189836"/>
                <a:gd name="connsiteX6" fmla="*/ 1564191 w 1564191"/>
                <a:gd name="connsiteY6" fmla="*/ 0 h 1189836"/>
                <a:gd name="connsiteX7" fmla="*/ 1388017 w 1564191"/>
                <a:gd name="connsiteY7" fmla="*/ 530857 h 1189836"/>
                <a:gd name="connsiteX8" fmla="*/ 1388955 w 1564191"/>
                <a:gd name="connsiteY8" fmla="*/ 530862 h 1189836"/>
                <a:gd name="connsiteX9" fmla="*/ 1388758 w 1564191"/>
                <a:gd name="connsiteY9" fmla="*/ 532748 h 1189836"/>
                <a:gd name="connsiteX10" fmla="*/ 1419659 w 1564191"/>
                <a:gd name="connsiteY10" fmla="*/ 535648 h 1189836"/>
                <a:gd name="connsiteX11" fmla="*/ 939150 w 1564191"/>
                <a:gd name="connsiteY11" fmla="*/ 984963 h 1189836"/>
                <a:gd name="connsiteX12" fmla="*/ 939150 w 1564191"/>
                <a:gd name="connsiteY12" fmla="*/ 985526 h 1189836"/>
                <a:gd name="connsiteX13" fmla="*/ 933544 w 1564191"/>
                <a:gd name="connsiteY13" fmla="*/ 985526 h 1189836"/>
                <a:gd name="connsiteX14" fmla="*/ 931752 w 1564191"/>
                <a:gd name="connsiteY14" fmla="*/ 985706 h 1189836"/>
                <a:gd name="connsiteX15" fmla="*/ 931752 w 1564191"/>
                <a:gd name="connsiteY15" fmla="*/ 985526 h 1189836"/>
                <a:gd name="connsiteX16" fmla="*/ 639997 w 1564191"/>
                <a:gd name="connsiteY16" fmla="*/ 985526 h 1189836"/>
                <a:gd name="connsiteX17" fmla="*/ 639997 w 1564191"/>
                <a:gd name="connsiteY17" fmla="*/ 1189836 h 1189836"/>
                <a:gd name="connsiteX0" fmla="*/ 639997 w 1564191"/>
                <a:gd name="connsiteY0" fmla="*/ 1189836 h 1189836"/>
                <a:gd name="connsiteX1" fmla="*/ 0 w 1564191"/>
                <a:gd name="connsiteY1" fmla="*/ 781216 h 1189836"/>
                <a:gd name="connsiteX2" fmla="*/ 639997 w 1564191"/>
                <a:gd name="connsiteY2" fmla="*/ 372596 h 1189836"/>
                <a:gd name="connsiteX3" fmla="*/ 639997 w 1564191"/>
                <a:gd name="connsiteY3" fmla="*/ 576906 h 1189836"/>
                <a:gd name="connsiteX4" fmla="*/ 939150 w 1564191"/>
                <a:gd name="connsiteY4" fmla="*/ 576906 h 1189836"/>
                <a:gd name="connsiteX5" fmla="*/ 939150 w 1564191"/>
                <a:gd name="connsiteY5" fmla="*/ 577238 h 1189836"/>
                <a:gd name="connsiteX6" fmla="*/ 1564191 w 1564191"/>
                <a:gd name="connsiteY6" fmla="*/ 0 h 1189836"/>
                <a:gd name="connsiteX7" fmla="*/ 1388017 w 1564191"/>
                <a:gd name="connsiteY7" fmla="*/ 530857 h 1189836"/>
                <a:gd name="connsiteX8" fmla="*/ 1388955 w 1564191"/>
                <a:gd name="connsiteY8" fmla="*/ 530862 h 1189836"/>
                <a:gd name="connsiteX9" fmla="*/ 1419659 w 1564191"/>
                <a:gd name="connsiteY9" fmla="*/ 535648 h 1189836"/>
                <a:gd name="connsiteX10" fmla="*/ 939150 w 1564191"/>
                <a:gd name="connsiteY10" fmla="*/ 984963 h 1189836"/>
                <a:gd name="connsiteX11" fmla="*/ 939150 w 1564191"/>
                <a:gd name="connsiteY11" fmla="*/ 985526 h 1189836"/>
                <a:gd name="connsiteX12" fmla="*/ 933544 w 1564191"/>
                <a:gd name="connsiteY12" fmla="*/ 985526 h 1189836"/>
                <a:gd name="connsiteX13" fmla="*/ 931752 w 1564191"/>
                <a:gd name="connsiteY13" fmla="*/ 985706 h 1189836"/>
                <a:gd name="connsiteX14" fmla="*/ 931752 w 1564191"/>
                <a:gd name="connsiteY14" fmla="*/ 985526 h 1189836"/>
                <a:gd name="connsiteX15" fmla="*/ 639997 w 1564191"/>
                <a:gd name="connsiteY15" fmla="*/ 985526 h 1189836"/>
                <a:gd name="connsiteX16" fmla="*/ 639997 w 1564191"/>
                <a:gd name="connsiteY16" fmla="*/ 1189836 h 1189836"/>
                <a:gd name="connsiteX0" fmla="*/ 639997 w 1564191"/>
                <a:gd name="connsiteY0" fmla="*/ 1189836 h 1189836"/>
                <a:gd name="connsiteX1" fmla="*/ 0 w 1564191"/>
                <a:gd name="connsiteY1" fmla="*/ 781216 h 1189836"/>
                <a:gd name="connsiteX2" fmla="*/ 639997 w 1564191"/>
                <a:gd name="connsiteY2" fmla="*/ 372596 h 1189836"/>
                <a:gd name="connsiteX3" fmla="*/ 639997 w 1564191"/>
                <a:gd name="connsiteY3" fmla="*/ 576906 h 1189836"/>
                <a:gd name="connsiteX4" fmla="*/ 939150 w 1564191"/>
                <a:gd name="connsiteY4" fmla="*/ 576906 h 1189836"/>
                <a:gd name="connsiteX5" fmla="*/ 939150 w 1564191"/>
                <a:gd name="connsiteY5" fmla="*/ 577238 h 1189836"/>
                <a:gd name="connsiteX6" fmla="*/ 1564191 w 1564191"/>
                <a:gd name="connsiteY6" fmla="*/ 0 h 1189836"/>
                <a:gd name="connsiteX7" fmla="*/ 1388017 w 1564191"/>
                <a:gd name="connsiteY7" fmla="*/ 530857 h 1189836"/>
                <a:gd name="connsiteX8" fmla="*/ 1419659 w 1564191"/>
                <a:gd name="connsiteY8" fmla="*/ 535648 h 1189836"/>
                <a:gd name="connsiteX9" fmla="*/ 939150 w 1564191"/>
                <a:gd name="connsiteY9" fmla="*/ 984963 h 1189836"/>
                <a:gd name="connsiteX10" fmla="*/ 939150 w 1564191"/>
                <a:gd name="connsiteY10" fmla="*/ 985526 h 1189836"/>
                <a:gd name="connsiteX11" fmla="*/ 933544 w 1564191"/>
                <a:gd name="connsiteY11" fmla="*/ 985526 h 1189836"/>
                <a:gd name="connsiteX12" fmla="*/ 931752 w 1564191"/>
                <a:gd name="connsiteY12" fmla="*/ 985706 h 1189836"/>
                <a:gd name="connsiteX13" fmla="*/ 931752 w 1564191"/>
                <a:gd name="connsiteY13" fmla="*/ 985526 h 1189836"/>
                <a:gd name="connsiteX14" fmla="*/ 639997 w 1564191"/>
                <a:gd name="connsiteY14" fmla="*/ 985526 h 1189836"/>
                <a:gd name="connsiteX15" fmla="*/ 639997 w 1564191"/>
                <a:gd name="connsiteY15" fmla="*/ 1189836 h 1189836"/>
                <a:gd name="connsiteX0" fmla="*/ 639997 w 1564191"/>
                <a:gd name="connsiteY0" fmla="*/ 1189836 h 1189836"/>
                <a:gd name="connsiteX1" fmla="*/ 0 w 1564191"/>
                <a:gd name="connsiteY1" fmla="*/ 781216 h 1189836"/>
                <a:gd name="connsiteX2" fmla="*/ 639997 w 1564191"/>
                <a:gd name="connsiteY2" fmla="*/ 372596 h 1189836"/>
                <a:gd name="connsiteX3" fmla="*/ 639997 w 1564191"/>
                <a:gd name="connsiteY3" fmla="*/ 576906 h 1189836"/>
                <a:gd name="connsiteX4" fmla="*/ 939150 w 1564191"/>
                <a:gd name="connsiteY4" fmla="*/ 576906 h 1189836"/>
                <a:gd name="connsiteX5" fmla="*/ 939150 w 1564191"/>
                <a:gd name="connsiteY5" fmla="*/ 577238 h 1189836"/>
                <a:gd name="connsiteX6" fmla="*/ 1564191 w 1564191"/>
                <a:gd name="connsiteY6" fmla="*/ 0 h 1189836"/>
                <a:gd name="connsiteX7" fmla="*/ 1419659 w 1564191"/>
                <a:gd name="connsiteY7" fmla="*/ 535648 h 1189836"/>
                <a:gd name="connsiteX8" fmla="*/ 939150 w 1564191"/>
                <a:gd name="connsiteY8" fmla="*/ 984963 h 1189836"/>
                <a:gd name="connsiteX9" fmla="*/ 939150 w 1564191"/>
                <a:gd name="connsiteY9" fmla="*/ 985526 h 1189836"/>
                <a:gd name="connsiteX10" fmla="*/ 933544 w 1564191"/>
                <a:gd name="connsiteY10" fmla="*/ 985526 h 1189836"/>
                <a:gd name="connsiteX11" fmla="*/ 931752 w 1564191"/>
                <a:gd name="connsiteY11" fmla="*/ 985706 h 1189836"/>
                <a:gd name="connsiteX12" fmla="*/ 931752 w 1564191"/>
                <a:gd name="connsiteY12" fmla="*/ 985526 h 1189836"/>
                <a:gd name="connsiteX13" fmla="*/ 639997 w 1564191"/>
                <a:gd name="connsiteY13" fmla="*/ 985526 h 1189836"/>
                <a:gd name="connsiteX14" fmla="*/ 639997 w 1564191"/>
                <a:gd name="connsiteY14" fmla="*/ 1189836 h 1189836"/>
                <a:gd name="connsiteX0" fmla="*/ 639997 w 1564191"/>
                <a:gd name="connsiteY0" fmla="*/ 1189836 h 1189836"/>
                <a:gd name="connsiteX1" fmla="*/ 0 w 1564191"/>
                <a:gd name="connsiteY1" fmla="*/ 781216 h 1189836"/>
                <a:gd name="connsiteX2" fmla="*/ 639997 w 1564191"/>
                <a:gd name="connsiteY2" fmla="*/ 372596 h 1189836"/>
                <a:gd name="connsiteX3" fmla="*/ 639997 w 1564191"/>
                <a:gd name="connsiteY3" fmla="*/ 576906 h 1189836"/>
                <a:gd name="connsiteX4" fmla="*/ 939150 w 1564191"/>
                <a:gd name="connsiteY4" fmla="*/ 576906 h 1189836"/>
                <a:gd name="connsiteX5" fmla="*/ 939150 w 1564191"/>
                <a:gd name="connsiteY5" fmla="*/ 577238 h 1189836"/>
                <a:gd name="connsiteX6" fmla="*/ 1564191 w 1564191"/>
                <a:gd name="connsiteY6" fmla="*/ 0 h 1189836"/>
                <a:gd name="connsiteX7" fmla="*/ 1419659 w 1564191"/>
                <a:gd name="connsiteY7" fmla="*/ 535648 h 1189836"/>
                <a:gd name="connsiteX8" fmla="*/ 939150 w 1564191"/>
                <a:gd name="connsiteY8" fmla="*/ 984963 h 1189836"/>
                <a:gd name="connsiteX9" fmla="*/ 939150 w 1564191"/>
                <a:gd name="connsiteY9" fmla="*/ 985526 h 1189836"/>
                <a:gd name="connsiteX10" fmla="*/ 933544 w 1564191"/>
                <a:gd name="connsiteY10" fmla="*/ 985526 h 1189836"/>
                <a:gd name="connsiteX11" fmla="*/ 931752 w 1564191"/>
                <a:gd name="connsiteY11" fmla="*/ 985706 h 1189836"/>
                <a:gd name="connsiteX12" fmla="*/ 931752 w 1564191"/>
                <a:gd name="connsiteY12" fmla="*/ 985526 h 1189836"/>
                <a:gd name="connsiteX13" fmla="*/ 639997 w 1564191"/>
                <a:gd name="connsiteY13" fmla="*/ 985526 h 1189836"/>
                <a:gd name="connsiteX14" fmla="*/ 639997 w 1564191"/>
                <a:gd name="connsiteY14" fmla="*/ 1189836 h 1189836"/>
                <a:gd name="connsiteX0" fmla="*/ 639997 w 1938047"/>
                <a:gd name="connsiteY0" fmla="*/ 1094586 h 1094586"/>
                <a:gd name="connsiteX1" fmla="*/ 0 w 1938047"/>
                <a:gd name="connsiteY1" fmla="*/ 685966 h 1094586"/>
                <a:gd name="connsiteX2" fmla="*/ 639997 w 1938047"/>
                <a:gd name="connsiteY2" fmla="*/ 277346 h 1094586"/>
                <a:gd name="connsiteX3" fmla="*/ 639997 w 1938047"/>
                <a:gd name="connsiteY3" fmla="*/ 481656 h 1094586"/>
                <a:gd name="connsiteX4" fmla="*/ 939150 w 1938047"/>
                <a:gd name="connsiteY4" fmla="*/ 481656 h 1094586"/>
                <a:gd name="connsiteX5" fmla="*/ 939150 w 1938047"/>
                <a:gd name="connsiteY5" fmla="*/ 481988 h 1094586"/>
                <a:gd name="connsiteX6" fmla="*/ 1938047 w 1938047"/>
                <a:gd name="connsiteY6" fmla="*/ 0 h 1094586"/>
                <a:gd name="connsiteX7" fmla="*/ 1419659 w 1938047"/>
                <a:gd name="connsiteY7" fmla="*/ 440398 h 1094586"/>
                <a:gd name="connsiteX8" fmla="*/ 939150 w 1938047"/>
                <a:gd name="connsiteY8" fmla="*/ 889713 h 1094586"/>
                <a:gd name="connsiteX9" fmla="*/ 939150 w 1938047"/>
                <a:gd name="connsiteY9" fmla="*/ 890276 h 1094586"/>
                <a:gd name="connsiteX10" fmla="*/ 933544 w 1938047"/>
                <a:gd name="connsiteY10" fmla="*/ 890276 h 1094586"/>
                <a:gd name="connsiteX11" fmla="*/ 931752 w 1938047"/>
                <a:gd name="connsiteY11" fmla="*/ 890456 h 1094586"/>
                <a:gd name="connsiteX12" fmla="*/ 931752 w 1938047"/>
                <a:gd name="connsiteY12" fmla="*/ 890276 h 1094586"/>
                <a:gd name="connsiteX13" fmla="*/ 639997 w 1938047"/>
                <a:gd name="connsiteY13" fmla="*/ 890276 h 1094586"/>
                <a:gd name="connsiteX14" fmla="*/ 639997 w 1938047"/>
                <a:gd name="connsiteY14" fmla="*/ 1094586 h 1094586"/>
                <a:gd name="connsiteX0" fmla="*/ 639997 w 1938047"/>
                <a:gd name="connsiteY0" fmla="*/ 1094586 h 1094586"/>
                <a:gd name="connsiteX1" fmla="*/ 0 w 1938047"/>
                <a:gd name="connsiteY1" fmla="*/ 685966 h 1094586"/>
                <a:gd name="connsiteX2" fmla="*/ 639997 w 1938047"/>
                <a:gd name="connsiteY2" fmla="*/ 277346 h 1094586"/>
                <a:gd name="connsiteX3" fmla="*/ 639997 w 1938047"/>
                <a:gd name="connsiteY3" fmla="*/ 481656 h 1094586"/>
                <a:gd name="connsiteX4" fmla="*/ 939150 w 1938047"/>
                <a:gd name="connsiteY4" fmla="*/ 481656 h 1094586"/>
                <a:gd name="connsiteX5" fmla="*/ 939150 w 1938047"/>
                <a:gd name="connsiteY5" fmla="*/ 481988 h 1094586"/>
                <a:gd name="connsiteX6" fmla="*/ 1938047 w 1938047"/>
                <a:gd name="connsiteY6" fmla="*/ 0 h 1094586"/>
                <a:gd name="connsiteX7" fmla="*/ 1483952 w 1938047"/>
                <a:gd name="connsiteY7" fmla="*/ 502310 h 1094586"/>
                <a:gd name="connsiteX8" fmla="*/ 939150 w 1938047"/>
                <a:gd name="connsiteY8" fmla="*/ 889713 h 1094586"/>
                <a:gd name="connsiteX9" fmla="*/ 939150 w 1938047"/>
                <a:gd name="connsiteY9" fmla="*/ 890276 h 1094586"/>
                <a:gd name="connsiteX10" fmla="*/ 933544 w 1938047"/>
                <a:gd name="connsiteY10" fmla="*/ 890276 h 1094586"/>
                <a:gd name="connsiteX11" fmla="*/ 931752 w 1938047"/>
                <a:gd name="connsiteY11" fmla="*/ 890456 h 1094586"/>
                <a:gd name="connsiteX12" fmla="*/ 931752 w 1938047"/>
                <a:gd name="connsiteY12" fmla="*/ 890276 h 1094586"/>
                <a:gd name="connsiteX13" fmla="*/ 639997 w 1938047"/>
                <a:gd name="connsiteY13" fmla="*/ 890276 h 1094586"/>
                <a:gd name="connsiteX14" fmla="*/ 639997 w 1938047"/>
                <a:gd name="connsiteY14" fmla="*/ 1094586 h 1094586"/>
                <a:gd name="connsiteX0" fmla="*/ 639997 w 1938047"/>
                <a:gd name="connsiteY0" fmla="*/ 1094586 h 1094586"/>
                <a:gd name="connsiteX1" fmla="*/ 0 w 1938047"/>
                <a:gd name="connsiteY1" fmla="*/ 685966 h 1094586"/>
                <a:gd name="connsiteX2" fmla="*/ 639997 w 1938047"/>
                <a:gd name="connsiteY2" fmla="*/ 277346 h 1094586"/>
                <a:gd name="connsiteX3" fmla="*/ 639997 w 1938047"/>
                <a:gd name="connsiteY3" fmla="*/ 481656 h 1094586"/>
                <a:gd name="connsiteX4" fmla="*/ 939150 w 1938047"/>
                <a:gd name="connsiteY4" fmla="*/ 481656 h 1094586"/>
                <a:gd name="connsiteX5" fmla="*/ 939150 w 1938047"/>
                <a:gd name="connsiteY5" fmla="*/ 481988 h 1094586"/>
                <a:gd name="connsiteX6" fmla="*/ 1938047 w 1938047"/>
                <a:gd name="connsiteY6" fmla="*/ 0 h 1094586"/>
                <a:gd name="connsiteX7" fmla="*/ 1483952 w 1938047"/>
                <a:gd name="connsiteY7" fmla="*/ 502310 h 1094586"/>
                <a:gd name="connsiteX8" fmla="*/ 939150 w 1938047"/>
                <a:gd name="connsiteY8" fmla="*/ 889713 h 1094586"/>
                <a:gd name="connsiteX9" fmla="*/ 939150 w 1938047"/>
                <a:gd name="connsiteY9" fmla="*/ 890276 h 1094586"/>
                <a:gd name="connsiteX10" fmla="*/ 933544 w 1938047"/>
                <a:gd name="connsiteY10" fmla="*/ 890276 h 1094586"/>
                <a:gd name="connsiteX11" fmla="*/ 931752 w 1938047"/>
                <a:gd name="connsiteY11" fmla="*/ 890456 h 1094586"/>
                <a:gd name="connsiteX12" fmla="*/ 931752 w 1938047"/>
                <a:gd name="connsiteY12" fmla="*/ 890276 h 1094586"/>
                <a:gd name="connsiteX13" fmla="*/ 639997 w 1938047"/>
                <a:gd name="connsiteY13" fmla="*/ 890276 h 1094586"/>
                <a:gd name="connsiteX14" fmla="*/ 639997 w 1938047"/>
                <a:gd name="connsiteY14" fmla="*/ 1094586 h 1094586"/>
                <a:gd name="connsiteX0" fmla="*/ 639997 w 1938047"/>
                <a:gd name="connsiteY0" fmla="*/ 1094586 h 1094586"/>
                <a:gd name="connsiteX1" fmla="*/ 0 w 1938047"/>
                <a:gd name="connsiteY1" fmla="*/ 685966 h 1094586"/>
                <a:gd name="connsiteX2" fmla="*/ 639997 w 1938047"/>
                <a:gd name="connsiteY2" fmla="*/ 277346 h 1094586"/>
                <a:gd name="connsiteX3" fmla="*/ 639997 w 1938047"/>
                <a:gd name="connsiteY3" fmla="*/ 481656 h 1094586"/>
                <a:gd name="connsiteX4" fmla="*/ 939150 w 1938047"/>
                <a:gd name="connsiteY4" fmla="*/ 481656 h 1094586"/>
                <a:gd name="connsiteX5" fmla="*/ 1938047 w 1938047"/>
                <a:gd name="connsiteY5" fmla="*/ 0 h 1094586"/>
                <a:gd name="connsiteX6" fmla="*/ 1483952 w 1938047"/>
                <a:gd name="connsiteY6" fmla="*/ 502310 h 1094586"/>
                <a:gd name="connsiteX7" fmla="*/ 939150 w 1938047"/>
                <a:gd name="connsiteY7" fmla="*/ 889713 h 1094586"/>
                <a:gd name="connsiteX8" fmla="*/ 939150 w 1938047"/>
                <a:gd name="connsiteY8" fmla="*/ 890276 h 1094586"/>
                <a:gd name="connsiteX9" fmla="*/ 933544 w 1938047"/>
                <a:gd name="connsiteY9" fmla="*/ 890276 h 1094586"/>
                <a:gd name="connsiteX10" fmla="*/ 931752 w 1938047"/>
                <a:gd name="connsiteY10" fmla="*/ 890456 h 1094586"/>
                <a:gd name="connsiteX11" fmla="*/ 931752 w 1938047"/>
                <a:gd name="connsiteY11" fmla="*/ 890276 h 1094586"/>
                <a:gd name="connsiteX12" fmla="*/ 639997 w 1938047"/>
                <a:gd name="connsiteY12" fmla="*/ 890276 h 1094586"/>
                <a:gd name="connsiteX13" fmla="*/ 639997 w 1938047"/>
                <a:gd name="connsiteY13" fmla="*/ 1094586 h 1094586"/>
                <a:gd name="connsiteX0" fmla="*/ 639997 w 1938047"/>
                <a:gd name="connsiteY0" fmla="*/ 1094586 h 1094586"/>
                <a:gd name="connsiteX1" fmla="*/ 0 w 1938047"/>
                <a:gd name="connsiteY1" fmla="*/ 685966 h 1094586"/>
                <a:gd name="connsiteX2" fmla="*/ 639997 w 1938047"/>
                <a:gd name="connsiteY2" fmla="*/ 277346 h 1094586"/>
                <a:gd name="connsiteX3" fmla="*/ 639997 w 1938047"/>
                <a:gd name="connsiteY3" fmla="*/ 481656 h 1094586"/>
                <a:gd name="connsiteX4" fmla="*/ 1938047 w 1938047"/>
                <a:gd name="connsiteY4" fmla="*/ 0 h 1094586"/>
                <a:gd name="connsiteX5" fmla="*/ 1483952 w 1938047"/>
                <a:gd name="connsiteY5" fmla="*/ 502310 h 1094586"/>
                <a:gd name="connsiteX6" fmla="*/ 939150 w 1938047"/>
                <a:gd name="connsiteY6" fmla="*/ 889713 h 1094586"/>
                <a:gd name="connsiteX7" fmla="*/ 939150 w 1938047"/>
                <a:gd name="connsiteY7" fmla="*/ 890276 h 1094586"/>
                <a:gd name="connsiteX8" fmla="*/ 933544 w 1938047"/>
                <a:gd name="connsiteY8" fmla="*/ 890276 h 1094586"/>
                <a:gd name="connsiteX9" fmla="*/ 931752 w 1938047"/>
                <a:gd name="connsiteY9" fmla="*/ 890456 h 1094586"/>
                <a:gd name="connsiteX10" fmla="*/ 931752 w 1938047"/>
                <a:gd name="connsiteY10" fmla="*/ 890276 h 1094586"/>
                <a:gd name="connsiteX11" fmla="*/ 639997 w 1938047"/>
                <a:gd name="connsiteY11" fmla="*/ 890276 h 1094586"/>
                <a:gd name="connsiteX12" fmla="*/ 639997 w 1938047"/>
                <a:gd name="connsiteY12" fmla="*/ 1094586 h 1094586"/>
                <a:gd name="connsiteX0" fmla="*/ 639997 w 1938047"/>
                <a:gd name="connsiteY0" fmla="*/ 1094586 h 1094586"/>
                <a:gd name="connsiteX1" fmla="*/ 0 w 1938047"/>
                <a:gd name="connsiteY1" fmla="*/ 685966 h 1094586"/>
                <a:gd name="connsiteX2" fmla="*/ 639997 w 1938047"/>
                <a:gd name="connsiteY2" fmla="*/ 277346 h 1094586"/>
                <a:gd name="connsiteX3" fmla="*/ 639997 w 1938047"/>
                <a:gd name="connsiteY3" fmla="*/ 481656 h 1094586"/>
                <a:gd name="connsiteX4" fmla="*/ 1938047 w 1938047"/>
                <a:gd name="connsiteY4" fmla="*/ 0 h 1094586"/>
                <a:gd name="connsiteX5" fmla="*/ 1483952 w 1938047"/>
                <a:gd name="connsiteY5" fmla="*/ 502310 h 1094586"/>
                <a:gd name="connsiteX6" fmla="*/ 939150 w 1938047"/>
                <a:gd name="connsiteY6" fmla="*/ 889713 h 1094586"/>
                <a:gd name="connsiteX7" fmla="*/ 939150 w 1938047"/>
                <a:gd name="connsiteY7" fmla="*/ 890276 h 1094586"/>
                <a:gd name="connsiteX8" fmla="*/ 933544 w 1938047"/>
                <a:gd name="connsiteY8" fmla="*/ 890276 h 1094586"/>
                <a:gd name="connsiteX9" fmla="*/ 931752 w 1938047"/>
                <a:gd name="connsiteY9" fmla="*/ 890456 h 1094586"/>
                <a:gd name="connsiteX10" fmla="*/ 931752 w 1938047"/>
                <a:gd name="connsiteY10" fmla="*/ 890276 h 1094586"/>
                <a:gd name="connsiteX11" fmla="*/ 639997 w 1938047"/>
                <a:gd name="connsiteY11" fmla="*/ 890276 h 1094586"/>
                <a:gd name="connsiteX12" fmla="*/ 639997 w 1938047"/>
                <a:gd name="connsiteY12" fmla="*/ 1094586 h 1094586"/>
                <a:gd name="connsiteX0" fmla="*/ 639997 w 1938047"/>
                <a:gd name="connsiteY0" fmla="*/ 1094586 h 1094586"/>
                <a:gd name="connsiteX1" fmla="*/ 0 w 1938047"/>
                <a:gd name="connsiteY1" fmla="*/ 685966 h 1094586"/>
                <a:gd name="connsiteX2" fmla="*/ 639997 w 1938047"/>
                <a:gd name="connsiteY2" fmla="*/ 277346 h 1094586"/>
                <a:gd name="connsiteX3" fmla="*/ 639997 w 1938047"/>
                <a:gd name="connsiteY3" fmla="*/ 481656 h 1094586"/>
                <a:gd name="connsiteX4" fmla="*/ 1938047 w 1938047"/>
                <a:gd name="connsiteY4" fmla="*/ 0 h 1094586"/>
                <a:gd name="connsiteX5" fmla="*/ 1483952 w 1938047"/>
                <a:gd name="connsiteY5" fmla="*/ 502310 h 1094586"/>
                <a:gd name="connsiteX6" fmla="*/ 939150 w 1938047"/>
                <a:gd name="connsiteY6" fmla="*/ 889713 h 1094586"/>
                <a:gd name="connsiteX7" fmla="*/ 939150 w 1938047"/>
                <a:gd name="connsiteY7" fmla="*/ 890276 h 1094586"/>
                <a:gd name="connsiteX8" fmla="*/ 933544 w 1938047"/>
                <a:gd name="connsiteY8" fmla="*/ 890276 h 1094586"/>
                <a:gd name="connsiteX9" fmla="*/ 931752 w 1938047"/>
                <a:gd name="connsiteY9" fmla="*/ 890456 h 1094586"/>
                <a:gd name="connsiteX10" fmla="*/ 931752 w 1938047"/>
                <a:gd name="connsiteY10" fmla="*/ 890276 h 1094586"/>
                <a:gd name="connsiteX11" fmla="*/ 639997 w 1938047"/>
                <a:gd name="connsiteY11" fmla="*/ 890276 h 1094586"/>
                <a:gd name="connsiteX12" fmla="*/ 639997 w 1938047"/>
                <a:gd name="connsiteY12" fmla="*/ 1094586 h 1094586"/>
                <a:gd name="connsiteX0" fmla="*/ 639997 w 1860409"/>
                <a:gd name="connsiteY0" fmla="*/ 1275741 h 1275741"/>
                <a:gd name="connsiteX1" fmla="*/ 0 w 1860409"/>
                <a:gd name="connsiteY1" fmla="*/ 867121 h 1275741"/>
                <a:gd name="connsiteX2" fmla="*/ 639997 w 1860409"/>
                <a:gd name="connsiteY2" fmla="*/ 458501 h 1275741"/>
                <a:gd name="connsiteX3" fmla="*/ 639997 w 1860409"/>
                <a:gd name="connsiteY3" fmla="*/ 662811 h 1275741"/>
                <a:gd name="connsiteX4" fmla="*/ 1860409 w 1860409"/>
                <a:gd name="connsiteY4" fmla="*/ 0 h 1275741"/>
                <a:gd name="connsiteX5" fmla="*/ 1483952 w 1860409"/>
                <a:gd name="connsiteY5" fmla="*/ 683465 h 1275741"/>
                <a:gd name="connsiteX6" fmla="*/ 939150 w 1860409"/>
                <a:gd name="connsiteY6" fmla="*/ 1070868 h 1275741"/>
                <a:gd name="connsiteX7" fmla="*/ 939150 w 1860409"/>
                <a:gd name="connsiteY7" fmla="*/ 1071431 h 1275741"/>
                <a:gd name="connsiteX8" fmla="*/ 933544 w 1860409"/>
                <a:gd name="connsiteY8" fmla="*/ 1071431 h 1275741"/>
                <a:gd name="connsiteX9" fmla="*/ 931752 w 1860409"/>
                <a:gd name="connsiteY9" fmla="*/ 1071611 h 1275741"/>
                <a:gd name="connsiteX10" fmla="*/ 931752 w 1860409"/>
                <a:gd name="connsiteY10" fmla="*/ 1071431 h 1275741"/>
                <a:gd name="connsiteX11" fmla="*/ 639997 w 1860409"/>
                <a:gd name="connsiteY11" fmla="*/ 1071431 h 1275741"/>
                <a:gd name="connsiteX12" fmla="*/ 639997 w 1860409"/>
                <a:gd name="connsiteY12" fmla="*/ 1275741 h 1275741"/>
                <a:gd name="connsiteX0" fmla="*/ 639997 w 1860409"/>
                <a:gd name="connsiteY0" fmla="*/ 1275741 h 1275741"/>
                <a:gd name="connsiteX1" fmla="*/ 0 w 1860409"/>
                <a:gd name="connsiteY1" fmla="*/ 867121 h 1275741"/>
                <a:gd name="connsiteX2" fmla="*/ 639997 w 1860409"/>
                <a:gd name="connsiteY2" fmla="*/ 458501 h 1275741"/>
                <a:gd name="connsiteX3" fmla="*/ 639997 w 1860409"/>
                <a:gd name="connsiteY3" fmla="*/ 662811 h 1275741"/>
                <a:gd name="connsiteX4" fmla="*/ 1860409 w 1860409"/>
                <a:gd name="connsiteY4" fmla="*/ 0 h 1275741"/>
                <a:gd name="connsiteX5" fmla="*/ 1483952 w 1860409"/>
                <a:gd name="connsiteY5" fmla="*/ 683465 h 1275741"/>
                <a:gd name="connsiteX6" fmla="*/ 939150 w 1860409"/>
                <a:gd name="connsiteY6" fmla="*/ 1070868 h 1275741"/>
                <a:gd name="connsiteX7" fmla="*/ 939150 w 1860409"/>
                <a:gd name="connsiteY7" fmla="*/ 1071431 h 1275741"/>
                <a:gd name="connsiteX8" fmla="*/ 933544 w 1860409"/>
                <a:gd name="connsiteY8" fmla="*/ 1071431 h 1275741"/>
                <a:gd name="connsiteX9" fmla="*/ 931752 w 1860409"/>
                <a:gd name="connsiteY9" fmla="*/ 1071611 h 1275741"/>
                <a:gd name="connsiteX10" fmla="*/ 931752 w 1860409"/>
                <a:gd name="connsiteY10" fmla="*/ 1071431 h 1275741"/>
                <a:gd name="connsiteX11" fmla="*/ 639997 w 1860409"/>
                <a:gd name="connsiteY11" fmla="*/ 1071431 h 1275741"/>
                <a:gd name="connsiteX12" fmla="*/ 639997 w 1860409"/>
                <a:gd name="connsiteY12" fmla="*/ 1275741 h 1275741"/>
                <a:gd name="connsiteX0" fmla="*/ 639997 w 1860409"/>
                <a:gd name="connsiteY0" fmla="*/ 1275741 h 1275741"/>
                <a:gd name="connsiteX1" fmla="*/ 0 w 1860409"/>
                <a:gd name="connsiteY1" fmla="*/ 867121 h 1275741"/>
                <a:gd name="connsiteX2" fmla="*/ 639997 w 1860409"/>
                <a:gd name="connsiteY2" fmla="*/ 458501 h 1275741"/>
                <a:gd name="connsiteX3" fmla="*/ 639997 w 1860409"/>
                <a:gd name="connsiteY3" fmla="*/ 662811 h 1275741"/>
                <a:gd name="connsiteX4" fmla="*/ 1860409 w 1860409"/>
                <a:gd name="connsiteY4" fmla="*/ 0 h 1275741"/>
                <a:gd name="connsiteX5" fmla="*/ 1483952 w 1860409"/>
                <a:gd name="connsiteY5" fmla="*/ 683465 h 1275741"/>
                <a:gd name="connsiteX6" fmla="*/ 939150 w 1860409"/>
                <a:gd name="connsiteY6" fmla="*/ 1070868 h 1275741"/>
                <a:gd name="connsiteX7" fmla="*/ 939150 w 1860409"/>
                <a:gd name="connsiteY7" fmla="*/ 1071431 h 1275741"/>
                <a:gd name="connsiteX8" fmla="*/ 933544 w 1860409"/>
                <a:gd name="connsiteY8" fmla="*/ 1071431 h 1275741"/>
                <a:gd name="connsiteX9" fmla="*/ 931752 w 1860409"/>
                <a:gd name="connsiteY9" fmla="*/ 1071611 h 1275741"/>
                <a:gd name="connsiteX10" fmla="*/ 931752 w 1860409"/>
                <a:gd name="connsiteY10" fmla="*/ 1071431 h 1275741"/>
                <a:gd name="connsiteX11" fmla="*/ 639997 w 1860409"/>
                <a:gd name="connsiteY11" fmla="*/ 1071431 h 1275741"/>
                <a:gd name="connsiteX12" fmla="*/ 639997 w 1860409"/>
                <a:gd name="connsiteY12" fmla="*/ 1275741 h 1275741"/>
                <a:gd name="connsiteX0" fmla="*/ 639997 w 1860409"/>
                <a:gd name="connsiteY0" fmla="*/ 1275741 h 1275741"/>
                <a:gd name="connsiteX1" fmla="*/ 0 w 1860409"/>
                <a:gd name="connsiteY1" fmla="*/ 867121 h 1275741"/>
                <a:gd name="connsiteX2" fmla="*/ 639997 w 1860409"/>
                <a:gd name="connsiteY2" fmla="*/ 458501 h 1275741"/>
                <a:gd name="connsiteX3" fmla="*/ 639997 w 1860409"/>
                <a:gd name="connsiteY3" fmla="*/ 662811 h 1275741"/>
                <a:gd name="connsiteX4" fmla="*/ 1860409 w 1860409"/>
                <a:gd name="connsiteY4" fmla="*/ 0 h 1275741"/>
                <a:gd name="connsiteX5" fmla="*/ 1483952 w 1860409"/>
                <a:gd name="connsiteY5" fmla="*/ 683465 h 1275741"/>
                <a:gd name="connsiteX6" fmla="*/ 939150 w 1860409"/>
                <a:gd name="connsiteY6" fmla="*/ 1070868 h 1275741"/>
                <a:gd name="connsiteX7" fmla="*/ 939150 w 1860409"/>
                <a:gd name="connsiteY7" fmla="*/ 1071431 h 1275741"/>
                <a:gd name="connsiteX8" fmla="*/ 933544 w 1860409"/>
                <a:gd name="connsiteY8" fmla="*/ 1071431 h 1275741"/>
                <a:gd name="connsiteX9" fmla="*/ 931752 w 1860409"/>
                <a:gd name="connsiteY9" fmla="*/ 1071611 h 1275741"/>
                <a:gd name="connsiteX10" fmla="*/ 931752 w 1860409"/>
                <a:gd name="connsiteY10" fmla="*/ 1071431 h 1275741"/>
                <a:gd name="connsiteX11" fmla="*/ 639997 w 1860409"/>
                <a:gd name="connsiteY11" fmla="*/ 1071431 h 1275741"/>
                <a:gd name="connsiteX12" fmla="*/ 639997 w 1860409"/>
                <a:gd name="connsiteY12" fmla="*/ 1275741 h 1275741"/>
                <a:gd name="connsiteX0" fmla="*/ 639997 w 1860409"/>
                <a:gd name="connsiteY0" fmla="*/ 1275741 h 1275741"/>
                <a:gd name="connsiteX1" fmla="*/ 0 w 1860409"/>
                <a:gd name="connsiteY1" fmla="*/ 867121 h 1275741"/>
                <a:gd name="connsiteX2" fmla="*/ 639997 w 1860409"/>
                <a:gd name="connsiteY2" fmla="*/ 458501 h 1275741"/>
                <a:gd name="connsiteX3" fmla="*/ 639997 w 1860409"/>
                <a:gd name="connsiteY3" fmla="*/ 662811 h 1275741"/>
                <a:gd name="connsiteX4" fmla="*/ 1860409 w 1860409"/>
                <a:gd name="connsiteY4" fmla="*/ 0 h 1275741"/>
                <a:gd name="connsiteX5" fmla="*/ 1483952 w 1860409"/>
                <a:gd name="connsiteY5" fmla="*/ 683465 h 1275741"/>
                <a:gd name="connsiteX6" fmla="*/ 939150 w 1860409"/>
                <a:gd name="connsiteY6" fmla="*/ 1070868 h 1275741"/>
                <a:gd name="connsiteX7" fmla="*/ 939150 w 1860409"/>
                <a:gd name="connsiteY7" fmla="*/ 1071431 h 1275741"/>
                <a:gd name="connsiteX8" fmla="*/ 933544 w 1860409"/>
                <a:gd name="connsiteY8" fmla="*/ 1071431 h 1275741"/>
                <a:gd name="connsiteX9" fmla="*/ 931752 w 1860409"/>
                <a:gd name="connsiteY9" fmla="*/ 1071611 h 1275741"/>
                <a:gd name="connsiteX10" fmla="*/ 931752 w 1860409"/>
                <a:gd name="connsiteY10" fmla="*/ 1071431 h 1275741"/>
                <a:gd name="connsiteX11" fmla="*/ 639997 w 1860409"/>
                <a:gd name="connsiteY11" fmla="*/ 1071431 h 1275741"/>
                <a:gd name="connsiteX12" fmla="*/ 639997 w 1860409"/>
                <a:gd name="connsiteY12" fmla="*/ 1275741 h 1275741"/>
                <a:gd name="connsiteX0" fmla="*/ 639997 w 1860409"/>
                <a:gd name="connsiteY0" fmla="*/ 1275741 h 1275741"/>
                <a:gd name="connsiteX1" fmla="*/ 0 w 1860409"/>
                <a:gd name="connsiteY1" fmla="*/ 867121 h 1275741"/>
                <a:gd name="connsiteX2" fmla="*/ 639997 w 1860409"/>
                <a:gd name="connsiteY2" fmla="*/ 458501 h 1275741"/>
                <a:gd name="connsiteX3" fmla="*/ 639997 w 1860409"/>
                <a:gd name="connsiteY3" fmla="*/ 662811 h 1275741"/>
                <a:gd name="connsiteX4" fmla="*/ 1860409 w 1860409"/>
                <a:gd name="connsiteY4" fmla="*/ 0 h 1275741"/>
                <a:gd name="connsiteX5" fmla="*/ 1483952 w 1860409"/>
                <a:gd name="connsiteY5" fmla="*/ 683465 h 1275741"/>
                <a:gd name="connsiteX6" fmla="*/ 939150 w 1860409"/>
                <a:gd name="connsiteY6" fmla="*/ 1070868 h 1275741"/>
                <a:gd name="connsiteX7" fmla="*/ 939150 w 1860409"/>
                <a:gd name="connsiteY7" fmla="*/ 1071431 h 1275741"/>
                <a:gd name="connsiteX8" fmla="*/ 933544 w 1860409"/>
                <a:gd name="connsiteY8" fmla="*/ 1071431 h 1275741"/>
                <a:gd name="connsiteX9" fmla="*/ 931752 w 1860409"/>
                <a:gd name="connsiteY9" fmla="*/ 1071611 h 1275741"/>
                <a:gd name="connsiteX10" fmla="*/ 931752 w 1860409"/>
                <a:gd name="connsiteY10" fmla="*/ 1071431 h 1275741"/>
                <a:gd name="connsiteX11" fmla="*/ 639997 w 1860409"/>
                <a:gd name="connsiteY11" fmla="*/ 1071431 h 1275741"/>
                <a:gd name="connsiteX12" fmla="*/ 639997 w 1860409"/>
                <a:gd name="connsiteY12" fmla="*/ 1275741 h 1275741"/>
                <a:gd name="connsiteX0" fmla="*/ 639997 w 1860409"/>
                <a:gd name="connsiteY0" fmla="*/ 1275741 h 1275741"/>
                <a:gd name="connsiteX1" fmla="*/ 0 w 1860409"/>
                <a:gd name="connsiteY1" fmla="*/ 867121 h 1275741"/>
                <a:gd name="connsiteX2" fmla="*/ 639997 w 1860409"/>
                <a:gd name="connsiteY2" fmla="*/ 458501 h 1275741"/>
                <a:gd name="connsiteX3" fmla="*/ 639997 w 1860409"/>
                <a:gd name="connsiteY3" fmla="*/ 662811 h 1275741"/>
                <a:gd name="connsiteX4" fmla="*/ 1860409 w 1860409"/>
                <a:gd name="connsiteY4" fmla="*/ 0 h 1275741"/>
                <a:gd name="connsiteX5" fmla="*/ 1483952 w 1860409"/>
                <a:gd name="connsiteY5" fmla="*/ 683465 h 1275741"/>
                <a:gd name="connsiteX6" fmla="*/ 939150 w 1860409"/>
                <a:gd name="connsiteY6" fmla="*/ 1070868 h 1275741"/>
                <a:gd name="connsiteX7" fmla="*/ 939150 w 1860409"/>
                <a:gd name="connsiteY7" fmla="*/ 1071431 h 1275741"/>
                <a:gd name="connsiteX8" fmla="*/ 933544 w 1860409"/>
                <a:gd name="connsiteY8" fmla="*/ 1071431 h 1275741"/>
                <a:gd name="connsiteX9" fmla="*/ 931752 w 1860409"/>
                <a:gd name="connsiteY9" fmla="*/ 1071611 h 1275741"/>
                <a:gd name="connsiteX10" fmla="*/ 931752 w 1860409"/>
                <a:gd name="connsiteY10" fmla="*/ 1071431 h 1275741"/>
                <a:gd name="connsiteX11" fmla="*/ 639997 w 1860409"/>
                <a:gd name="connsiteY11" fmla="*/ 1071431 h 1275741"/>
                <a:gd name="connsiteX12" fmla="*/ 639997 w 1860409"/>
                <a:gd name="connsiteY12" fmla="*/ 1275741 h 1275741"/>
                <a:gd name="connsiteX0" fmla="*/ 639997 w 1860409"/>
                <a:gd name="connsiteY0" fmla="*/ 1275741 h 1275741"/>
                <a:gd name="connsiteX1" fmla="*/ 0 w 1860409"/>
                <a:gd name="connsiteY1" fmla="*/ 867121 h 1275741"/>
                <a:gd name="connsiteX2" fmla="*/ 639997 w 1860409"/>
                <a:gd name="connsiteY2" fmla="*/ 458501 h 1275741"/>
                <a:gd name="connsiteX3" fmla="*/ 639997 w 1860409"/>
                <a:gd name="connsiteY3" fmla="*/ 662811 h 1275741"/>
                <a:gd name="connsiteX4" fmla="*/ 1860409 w 1860409"/>
                <a:gd name="connsiteY4" fmla="*/ 0 h 1275741"/>
                <a:gd name="connsiteX5" fmla="*/ 1639227 w 1860409"/>
                <a:gd name="connsiteY5" fmla="*/ 717971 h 1275741"/>
                <a:gd name="connsiteX6" fmla="*/ 939150 w 1860409"/>
                <a:gd name="connsiteY6" fmla="*/ 1070868 h 1275741"/>
                <a:gd name="connsiteX7" fmla="*/ 939150 w 1860409"/>
                <a:gd name="connsiteY7" fmla="*/ 1071431 h 1275741"/>
                <a:gd name="connsiteX8" fmla="*/ 933544 w 1860409"/>
                <a:gd name="connsiteY8" fmla="*/ 1071431 h 1275741"/>
                <a:gd name="connsiteX9" fmla="*/ 931752 w 1860409"/>
                <a:gd name="connsiteY9" fmla="*/ 1071611 h 1275741"/>
                <a:gd name="connsiteX10" fmla="*/ 931752 w 1860409"/>
                <a:gd name="connsiteY10" fmla="*/ 1071431 h 1275741"/>
                <a:gd name="connsiteX11" fmla="*/ 639997 w 1860409"/>
                <a:gd name="connsiteY11" fmla="*/ 1071431 h 1275741"/>
                <a:gd name="connsiteX12" fmla="*/ 639997 w 1860409"/>
                <a:gd name="connsiteY12" fmla="*/ 1275741 h 1275741"/>
                <a:gd name="connsiteX0" fmla="*/ 639997 w 1860409"/>
                <a:gd name="connsiteY0" fmla="*/ 1275741 h 1275741"/>
                <a:gd name="connsiteX1" fmla="*/ 0 w 1860409"/>
                <a:gd name="connsiteY1" fmla="*/ 867121 h 1275741"/>
                <a:gd name="connsiteX2" fmla="*/ 639997 w 1860409"/>
                <a:gd name="connsiteY2" fmla="*/ 458501 h 1275741"/>
                <a:gd name="connsiteX3" fmla="*/ 639997 w 1860409"/>
                <a:gd name="connsiteY3" fmla="*/ 662811 h 1275741"/>
                <a:gd name="connsiteX4" fmla="*/ 1860409 w 1860409"/>
                <a:gd name="connsiteY4" fmla="*/ 0 h 1275741"/>
                <a:gd name="connsiteX5" fmla="*/ 1639227 w 1860409"/>
                <a:gd name="connsiteY5" fmla="*/ 717971 h 1275741"/>
                <a:gd name="connsiteX6" fmla="*/ 939150 w 1860409"/>
                <a:gd name="connsiteY6" fmla="*/ 1070868 h 1275741"/>
                <a:gd name="connsiteX7" fmla="*/ 939150 w 1860409"/>
                <a:gd name="connsiteY7" fmla="*/ 1071431 h 1275741"/>
                <a:gd name="connsiteX8" fmla="*/ 933544 w 1860409"/>
                <a:gd name="connsiteY8" fmla="*/ 1071431 h 1275741"/>
                <a:gd name="connsiteX9" fmla="*/ 931752 w 1860409"/>
                <a:gd name="connsiteY9" fmla="*/ 1071611 h 1275741"/>
                <a:gd name="connsiteX10" fmla="*/ 931752 w 1860409"/>
                <a:gd name="connsiteY10" fmla="*/ 1071431 h 1275741"/>
                <a:gd name="connsiteX11" fmla="*/ 639997 w 1860409"/>
                <a:gd name="connsiteY11" fmla="*/ 1071431 h 1275741"/>
                <a:gd name="connsiteX12" fmla="*/ 639997 w 1860409"/>
                <a:gd name="connsiteY12" fmla="*/ 1275741 h 1275741"/>
                <a:gd name="connsiteX0" fmla="*/ 639997 w 1860409"/>
                <a:gd name="connsiteY0" fmla="*/ 1275741 h 1275741"/>
                <a:gd name="connsiteX1" fmla="*/ 0 w 1860409"/>
                <a:gd name="connsiteY1" fmla="*/ 867121 h 1275741"/>
                <a:gd name="connsiteX2" fmla="*/ 639997 w 1860409"/>
                <a:gd name="connsiteY2" fmla="*/ 458501 h 1275741"/>
                <a:gd name="connsiteX3" fmla="*/ 639997 w 1860409"/>
                <a:gd name="connsiteY3" fmla="*/ 662811 h 1275741"/>
                <a:gd name="connsiteX4" fmla="*/ 1860409 w 1860409"/>
                <a:gd name="connsiteY4" fmla="*/ 0 h 1275741"/>
                <a:gd name="connsiteX5" fmla="*/ 1690986 w 1860409"/>
                <a:gd name="connsiteY5" fmla="*/ 700718 h 1275741"/>
                <a:gd name="connsiteX6" fmla="*/ 939150 w 1860409"/>
                <a:gd name="connsiteY6" fmla="*/ 1070868 h 1275741"/>
                <a:gd name="connsiteX7" fmla="*/ 939150 w 1860409"/>
                <a:gd name="connsiteY7" fmla="*/ 1071431 h 1275741"/>
                <a:gd name="connsiteX8" fmla="*/ 933544 w 1860409"/>
                <a:gd name="connsiteY8" fmla="*/ 1071431 h 1275741"/>
                <a:gd name="connsiteX9" fmla="*/ 931752 w 1860409"/>
                <a:gd name="connsiteY9" fmla="*/ 1071611 h 1275741"/>
                <a:gd name="connsiteX10" fmla="*/ 931752 w 1860409"/>
                <a:gd name="connsiteY10" fmla="*/ 1071431 h 1275741"/>
                <a:gd name="connsiteX11" fmla="*/ 639997 w 1860409"/>
                <a:gd name="connsiteY11" fmla="*/ 1071431 h 1275741"/>
                <a:gd name="connsiteX12" fmla="*/ 639997 w 1860409"/>
                <a:gd name="connsiteY12" fmla="*/ 1275741 h 1275741"/>
                <a:gd name="connsiteX0" fmla="*/ 639997 w 1860409"/>
                <a:gd name="connsiteY0" fmla="*/ 1275741 h 1275741"/>
                <a:gd name="connsiteX1" fmla="*/ 0 w 1860409"/>
                <a:gd name="connsiteY1" fmla="*/ 867121 h 1275741"/>
                <a:gd name="connsiteX2" fmla="*/ 639997 w 1860409"/>
                <a:gd name="connsiteY2" fmla="*/ 458501 h 1275741"/>
                <a:gd name="connsiteX3" fmla="*/ 639997 w 1860409"/>
                <a:gd name="connsiteY3" fmla="*/ 662811 h 1275741"/>
                <a:gd name="connsiteX4" fmla="*/ 1860409 w 1860409"/>
                <a:gd name="connsiteY4" fmla="*/ 0 h 1275741"/>
                <a:gd name="connsiteX5" fmla="*/ 1690986 w 1860409"/>
                <a:gd name="connsiteY5" fmla="*/ 700718 h 1275741"/>
                <a:gd name="connsiteX6" fmla="*/ 939150 w 1860409"/>
                <a:gd name="connsiteY6" fmla="*/ 1070868 h 1275741"/>
                <a:gd name="connsiteX7" fmla="*/ 939150 w 1860409"/>
                <a:gd name="connsiteY7" fmla="*/ 1071431 h 1275741"/>
                <a:gd name="connsiteX8" fmla="*/ 933544 w 1860409"/>
                <a:gd name="connsiteY8" fmla="*/ 1071431 h 1275741"/>
                <a:gd name="connsiteX9" fmla="*/ 931752 w 1860409"/>
                <a:gd name="connsiteY9" fmla="*/ 1071611 h 1275741"/>
                <a:gd name="connsiteX10" fmla="*/ 931752 w 1860409"/>
                <a:gd name="connsiteY10" fmla="*/ 1071431 h 1275741"/>
                <a:gd name="connsiteX11" fmla="*/ 639997 w 1860409"/>
                <a:gd name="connsiteY11" fmla="*/ 1071431 h 1275741"/>
                <a:gd name="connsiteX12" fmla="*/ 639997 w 1860409"/>
                <a:gd name="connsiteY12" fmla="*/ 1275741 h 1275741"/>
                <a:gd name="connsiteX0" fmla="*/ 639997 w 1860409"/>
                <a:gd name="connsiteY0" fmla="*/ 1275741 h 1275741"/>
                <a:gd name="connsiteX1" fmla="*/ 0 w 1860409"/>
                <a:gd name="connsiteY1" fmla="*/ 867121 h 1275741"/>
                <a:gd name="connsiteX2" fmla="*/ 639997 w 1860409"/>
                <a:gd name="connsiteY2" fmla="*/ 458501 h 1275741"/>
                <a:gd name="connsiteX3" fmla="*/ 639997 w 1860409"/>
                <a:gd name="connsiteY3" fmla="*/ 662811 h 1275741"/>
                <a:gd name="connsiteX4" fmla="*/ 1860409 w 1860409"/>
                <a:gd name="connsiteY4" fmla="*/ 0 h 1275741"/>
                <a:gd name="connsiteX5" fmla="*/ 1690986 w 1860409"/>
                <a:gd name="connsiteY5" fmla="*/ 700718 h 1275741"/>
                <a:gd name="connsiteX6" fmla="*/ 939150 w 1860409"/>
                <a:gd name="connsiteY6" fmla="*/ 1070868 h 1275741"/>
                <a:gd name="connsiteX7" fmla="*/ 939150 w 1860409"/>
                <a:gd name="connsiteY7" fmla="*/ 1071431 h 1275741"/>
                <a:gd name="connsiteX8" fmla="*/ 933544 w 1860409"/>
                <a:gd name="connsiteY8" fmla="*/ 1071431 h 1275741"/>
                <a:gd name="connsiteX9" fmla="*/ 931752 w 1860409"/>
                <a:gd name="connsiteY9" fmla="*/ 1071611 h 1275741"/>
                <a:gd name="connsiteX10" fmla="*/ 931752 w 1860409"/>
                <a:gd name="connsiteY10" fmla="*/ 1071431 h 1275741"/>
                <a:gd name="connsiteX11" fmla="*/ 639997 w 1860409"/>
                <a:gd name="connsiteY11" fmla="*/ 1071431 h 1275741"/>
                <a:gd name="connsiteX12" fmla="*/ 639997 w 1860409"/>
                <a:gd name="connsiteY12" fmla="*/ 1275741 h 1275741"/>
                <a:gd name="connsiteX0" fmla="*/ 639997 w 1860409"/>
                <a:gd name="connsiteY0" fmla="*/ 1275741 h 1275741"/>
                <a:gd name="connsiteX1" fmla="*/ 0 w 1860409"/>
                <a:gd name="connsiteY1" fmla="*/ 867121 h 1275741"/>
                <a:gd name="connsiteX2" fmla="*/ 639997 w 1860409"/>
                <a:gd name="connsiteY2" fmla="*/ 458501 h 1275741"/>
                <a:gd name="connsiteX3" fmla="*/ 639997 w 1860409"/>
                <a:gd name="connsiteY3" fmla="*/ 662811 h 1275741"/>
                <a:gd name="connsiteX4" fmla="*/ 1860409 w 1860409"/>
                <a:gd name="connsiteY4" fmla="*/ 0 h 1275741"/>
                <a:gd name="connsiteX5" fmla="*/ 1690986 w 1860409"/>
                <a:gd name="connsiteY5" fmla="*/ 700718 h 1275741"/>
                <a:gd name="connsiteX6" fmla="*/ 939150 w 1860409"/>
                <a:gd name="connsiteY6" fmla="*/ 1070868 h 1275741"/>
                <a:gd name="connsiteX7" fmla="*/ 939150 w 1860409"/>
                <a:gd name="connsiteY7" fmla="*/ 1071431 h 1275741"/>
                <a:gd name="connsiteX8" fmla="*/ 933544 w 1860409"/>
                <a:gd name="connsiteY8" fmla="*/ 1071431 h 1275741"/>
                <a:gd name="connsiteX9" fmla="*/ 931752 w 1860409"/>
                <a:gd name="connsiteY9" fmla="*/ 1071611 h 1275741"/>
                <a:gd name="connsiteX10" fmla="*/ 931752 w 1860409"/>
                <a:gd name="connsiteY10" fmla="*/ 1071431 h 1275741"/>
                <a:gd name="connsiteX11" fmla="*/ 639997 w 1860409"/>
                <a:gd name="connsiteY11" fmla="*/ 1071431 h 1275741"/>
                <a:gd name="connsiteX12" fmla="*/ 639997 w 1860409"/>
                <a:gd name="connsiteY12" fmla="*/ 1275741 h 1275741"/>
                <a:gd name="connsiteX0" fmla="*/ 639997 w 1860409"/>
                <a:gd name="connsiteY0" fmla="*/ 1275741 h 1275741"/>
                <a:gd name="connsiteX1" fmla="*/ 0 w 1860409"/>
                <a:gd name="connsiteY1" fmla="*/ 867121 h 1275741"/>
                <a:gd name="connsiteX2" fmla="*/ 639997 w 1860409"/>
                <a:gd name="connsiteY2" fmla="*/ 458501 h 1275741"/>
                <a:gd name="connsiteX3" fmla="*/ 639997 w 1860409"/>
                <a:gd name="connsiteY3" fmla="*/ 662811 h 1275741"/>
                <a:gd name="connsiteX4" fmla="*/ 1860409 w 1860409"/>
                <a:gd name="connsiteY4" fmla="*/ 0 h 1275741"/>
                <a:gd name="connsiteX5" fmla="*/ 1690986 w 1860409"/>
                <a:gd name="connsiteY5" fmla="*/ 700718 h 1275741"/>
                <a:gd name="connsiteX6" fmla="*/ 939150 w 1860409"/>
                <a:gd name="connsiteY6" fmla="*/ 1070868 h 1275741"/>
                <a:gd name="connsiteX7" fmla="*/ 939150 w 1860409"/>
                <a:gd name="connsiteY7" fmla="*/ 1071431 h 1275741"/>
                <a:gd name="connsiteX8" fmla="*/ 933544 w 1860409"/>
                <a:gd name="connsiteY8" fmla="*/ 1071431 h 1275741"/>
                <a:gd name="connsiteX9" fmla="*/ 931752 w 1860409"/>
                <a:gd name="connsiteY9" fmla="*/ 1071611 h 1275741"/>
                <a:gd name="connsiteX10" fmla="*/ 931752 w 1860409"/>
                <a:gd name="connsiteY10" fmla="*/ 1071431 h 1275741"/>
                <a:gd name="connsiteX11" fmla="*/ 639997 w 1860409"/>
                <a:gd name="connsiteY11" fmla="*/ 1071431 h 1275741"/>
                <a:gd name="connsiteX12" fmla="*/ 639997 w 1860409"/>
                <a:gd name="connsiteY12" fmla="*/ 1275741 h 1275741"/>
                <a:gd name="connsiteX0" fmla="*/ 639997 w 1860409"/>
                <a:gd name="connsiteY0" fmla="*/ 1275741 h 1275741"/>
                <a:gd name="connsiteX1" fmla="*/ 0 w 1860409"/>
                <a:gd name="connsiteY1" fmla="*/ 867121 h 1275741"/>
                <a:gd name="connsiteX2" fmla="*/ 639997 w 1860409"/>
                <a:gd name="connsiteY2" fmla="*/ 458501 h 1275741"/>
                <a:gd name="connsiteX3" fmla="*/ 639997 w 1860409"/>
                <a:gd name="connsiteY3" fmla="*/ 662811 h 1275741"/>
                <a:gd name="connsiteX4" fmla="*/ 1860409 w 1860409"/>
                <a:gd name="connsiteY4" fmla="*/ 0 h 1275741"/>
                <a:gd name="connsiteX5" fmla="*/ 1690986 w 1860409"/>
                <a:gd name="connsiteY5" fmla="*/ 700718 h 1275741"/>
                <a:gd name="connsiteX6" fmla="*/ 939150 w 1860409"/>
                <a:gd name="connsiteY6" fmla="*/ 1070868 h 1275741"/>
                <a:gd name="connsiteX7" fmla="*/ 939150 w 1860409"/>
                <a:gd name="connsiteY7" fmla="*/ 1071431 h 1275741"/>
                <a:gd name="connsiteX8" fmla="*/ 933544 w 1860409"/>
                <a:gd name="connsiteY8" fmla="*/ 1071431 h 1275741"/>
                <a:gd name="connsiteX9" fmla="*/ 931752 w 1860409"/>
                <a:gd name="connsiteY9" fmla="*/ 1071611 h 1275741"/>
                <a:gd name="connsiteX10" fmla="*/ 931752 w 1860409"/>
                <a:gd name="connsiteY10" fmla="*/ 1071431 h 1275741"/>
                <a:gd name="connsiteX11" fmla="*/ 639997 w 1860409"/>
                <a:gd name="connsiteY11" fmla="*/ 1071431 h 1275741"/>
                <a:gd name="connsiteX12" fmla="*/ 639997 w 1860409"/>
                <a:gd name="connsiteY12" fmla="*/ 1275741 h 1275741"/>
                <a:gd name="connsiteX0" fmla="*/ 639997 w 1860974"/>
                <a:gd name="connsiteY0" fmla="*/ 1275741 h 1275741"/>
                <a:gd name="connsiteX1" fmla="*/ 0 w 1860974"/>
                <a:gd name="connsiteY1" fmla="*/ 867121 h 1275741"/>
                <a:gd name="connsiteX2" fmla="*/ 639997 w 1860974"/>
                <a:gd name="connsiteY2" fmla="*/ 458501 h 1275741"/>
                <a:gd name="connsiteX3" fmla="*/ 639997 w 1860974"/>
                <a:gd name="connsiteY3" fmla="*/ 662811 h 1275741"/>
                <a:gd name="connsiteX4" fmla="*/ 1860409 w 1860974"/>
                <a:gd name="connsiteY4" fmla="*/ 0 h 1275741"/>
                <a:gd name="connsiteX5" fmla="*/ 1690986 w 1860974"/>
                <a:gd name="connsiteY5" fmla="*/ 700718 h 1275741"/>
                <a:gd name="connsiteX6" fmla="*/ 939150 w 1860974"/>
                <a:gd name="connsiteY6" fmla="*/ 1070868 h 1275741"/>
                <a:gd name="connsiteX7" fmla="*/ 939150 w 1860974"/>
                <a:gd name="connsiteY7" fmla="*/ 1071431 h 1275741"/>
                <a:gd name="connsiteX8" fmla="*/ 933544 w 1860974"/>
                <a:gd name="connsiteY8" fmla="*/ 1071431 h 1275741"/>
                <a:gd name="connsiteX9" fmla="*/ 931752 w 1860974"/>
                <a:gd name="connsiteY9" fmla="*/ 1071611 h 1275741"/>
                <a:gd name="connsiteX10" fmla="*/ 931752 w 1860974"/>
                <a:gd name="connsiteY10" fmla="*/ 1071431 h 1275741"/>
                <a:gd name="connsiteX11" fmla="*/ 639997 w 1860974"/>
                <a:gd name="connsiteY11" fmla="*/ 1071431 h 1275741"/>
                <a:gd name="connsiteX12" fmla="*/ 639997 w 1860974"/>
                <a:gd name="connsiteY12" fmla="*/ 1275741 h 1275741"/>
                <a:gd name="connsiteX0" fmla="*/ 657407 w 1878384"/>
                <a:gd name="connsiteY0" fmla="*/ 1275741 h 1275741"/>
                <a:gd name="connsiteX1" fmla="*/ 0 w 1878384"/>
                <a:gd name="connsiteY1" fmla="*/ 806186 h 1275741"/>
                <a:gd name="connsiteX2" fmla="*/ 657407 w 1878384"/>
                <a:gd name="connsiteY2" fmla="*/ 458501 h 1275741"/>
                <a:gd name="connsiteX3" fmla="*/ 657407 w 1878384"/>
                <a:gd name="connsiteY3" fmla="*/ 662811 h 1275741"/>
                <a:gd name="connsiteX4" fmla="*/ 1877819 w 1878384"/>
                <a:gd name="connsiteY4" fmla="*/ 0 h 1275741"/>
                <a:gd name="connsiteX5" fmla="*/ 1708396 w 1878384"/>
                <a:gd name="connsiteY5" fmla="*/ 700718 h 1275741"/>
                <a:gd name="connsiteX6" fmla="*/ 956560 w 1878384"/>
                <a:gd name="connsiteY6" fmla="*/ 1070868 h 1275741"/>
                <a:gd name="connsiteX7" fmla="*/ 956560 w 1878384"/>
                <a:gd name="connsiteY7" fmla="*/ 1071431 h 1275741"/>
                <a:gd name="connsiteX8" fmla="*/ 950954 w 1878384"/>
                <a:gd name="connsiteY8" fmla="*/ 1071431 h 1275741"/>
                <a:gd name="connsiteX9" fmla="*/ 949162 w 1878384"/>
                <a:gd name="connsiteY9" fmla="*/ 1071611 h 1275741"/>
                <a:gd name="connsiteX10" fmla="*/ 949162 w 1878384"/>
                <a:gd name="connsiteY10" fmla="*/ 1071431 h 1275741"/>
                <a:gd name="connsiteX11" fmla="*/ 657407 w 1878384"/>
                <a:gd name="connsiteY11" fmla="*/ 1071431 h 1275741"/>
                <a:gd name="connsiteX12" fmla="*/ 657407 w 1878384"/>
                <a:gd name="connsiteY12" fmla="*/ 1275741 h 1275741"/>
                <a:gd name="connsiteX0" fmla="*/ 648701 w 1869678"/>
                <a:gd name="connsiteY0" fmla="*/ 1275741 h 1275741"/>
                <a:gd name="connsiteX1" fmla="*/ 0 w 1869678"/>
                <a:gd name="connsiteY1" fmla="*/ 745250 h 1275741"/>
                <a:gd name="connsiteX2" fmla="*/ 648701 w 1869678"/>
                <a:gd name="connsiteY2" fmla="*/ 458501 h 1275741"/>
                <a:gd name="connsiteX3" fmla="*/ 648701 w 1869678"/>
                <a:gd name="connsiteY3" fmla="*/ 662811 h 1275741"/>
                <a:gd name="connsiteX4" fmla="*/ 1869113 w 1869678"/>
                <a:gd name="connsiteY4" fmla="*/ 0 h 1275741"/>
                <a:gd name="connsiteX5" fmla="*/ 1699690 w 1869678"/>
                <a:gd name="connsiteY5" fmla="*/ 700718 h 1275741"/>
                <a:gd name="connsiteX6" fmla="*/ 947854 w 1869678"/>
                <a:gd name="connsiteY6" fmla="*/ 1070868 h 1275741"/>
                <a:gd name="connsiteX7" fmla="*/ 947854 w 1869678"/>
                <a:gd name="connsiteY7" fmla="*/ 1071431 h 1275741"/>
                <a:gd name="connsiteX8" fmla="*/ 942248 w 1869678"/>
                <a:gd name="connsiteY8" fmla="*/ 1071431 h 1275741"/>
                <a:gd name="connsiteX9" fmla="*/ 940456 w 1869678"/>
                <a:gd name="connsiteY9" fmla="*/ 1071611 h 1275741"/>
                <a:gd name="connsiteX10" fmla="*/ 940456 w 1869678"/>
                <a:gd name="connsiteY10" fmla="*/ 1071431 h 1275741"/>
                <a:gd name="connsiteX11" fmla="*/ 648701 w 1869678"/>
                <a:gd name="connsiteY11" fmla="*/ 1071431 h 1275741"/>
                <a:gd name="connsiteX12" fmla="*/ 648701 w 1869678"/>
                <a:gd name="connsiteY12" fmla="*/ 1275741 h 1275741"/>
                <a:gd name="connsiteX0" fmla="*/ 648701 w 1869678"/>
                <a:gd name="connsiteY0" fmla="*/ 1275741 h 1275741"/>
                <a:gd name="connsiteX1" fmla="*/ 0 w 1869678"/>
                <a:gd name="connsiteY1" fmla="*/ 745250 h 1275741"/>
                <a:gd name="connsiteX2" fmla="*/ 692227 w 1869678"/>
                <a:gd name="connsiteY2" fmla="*/ 467206 h 1275741"/>
                <a:gd name="connsiteX3" fmla="*/ 648701 w 1869678"/>
                <a:gd name="connsiteY3" fmla="*/ 662811 h 1275741"/>
                <a:gd name="connsiteX4" fmla="*/ 1869113 w 1869678"/>
                <a:gd name="connsiteY4" fmla="*/ 0 h 1275741"/>
                <a:gd name="connsiteX5" fmla="*/ 1699690 w 1869678"/>
                <a:gd name="connsiteY5" fmla="*/ 700718 h 1275741"/>
                <a:gd name="connsiteX6" fmla="*/ 947854 w 1869678"/>
                <a:gd name="connsiteY6" fmla="*/ 1070868 h 1275741"/>
                <a:gd name="connsiteX7" fmla="*/ 947854 w 1869678"/>
                <a:gd name="connsiteY7" fmla="*/ 1071431 h 1275741"/>
                <a:gd name="connsiteX8" fmla="*/ 942248 w 1869678"/>
                <a:gd name="connsiteY8" fmla="*/ 1071431 h 1275741"/>
                <a:gd name="connsiteX9" fmla="*/ 940456 w 1869678"/>
                <a:gd name="connsiteY9" fmla="*/ 1071611 h 1275741"/>
                <a:gd name="connsiteX10" fmla="*/ 940456 w 1869678"/>
                <a:gd name="connsiteY10" fmla="*/ 1071431 h 1275741"/>
                <a:gd name="connsiteX11" fmla="*/ 648701 w 1869678"/>
                <a:gd name="connsiteY11" fmla="*/ 1071431 h 1275741"/>
                <a:gd name="connsiteX12" fmla="*/ 648701 w 1869678"/>
                <a:gd name="connsiteY12" fmla="*/ 1275741 h 1275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69678" h="1275741">
                  <a:moveTo>
                    <a:pt x="648701" y="1275741"/>
                  </a:moveTo>
                  <a:lnTo>
                    <a:pt x="0" y="745250"/>
                  </a:lnTo>
                  <a:lnTo>
                    <a:pt x="692227" y="467206"/>
                  </a:lnTo>
                  <a:lnTo>
                    <a:pt x="648701" y="662811"/>
                  </a:lnTo>
                  <a:cubicBezTo>
                    <a:pt x="1357429" y="830061"/>
                    <a:pt x="1695222" y="453850"/>
                    <a:pt x="1869113" y="0"/>
                  </a:cubicBezTo>
                  <a:cubicBezTo>
                    <a:pt x="1874698" y="336676"/>
                    <a:pt x="1840380" y="504920"/>
                    <a:pt x="1699690" y="700718"/>
                  </a:cubicBezTo>
                  <a:cubicBezTo>
                    <a:pt x="1447095" y="992167"/>
                    <a:pt x="1195243" y="1067624"/>
                    <a:pt x="947854" y="1070868"/>
                  </a:cubicBezTo>
                  <a:lnTo>
                    <a:pt x="947854" y="1071431"/>
                  </a:lnTo>
                  <a:lnTo>
                    <a:pt x="942248" y="1071431"/>
                  </a:lnTo>
                  <a:cubicBezTo>
                    <a:pt x="941652" y="1071610"/>
                    <a:pt x="941054" y="1071611"/>
                    <a:pt x="940456" y="1071611"/>
                  </a:cubicBezTo>
                  <a:lnTo>
                    <a:pt x="940456" y="1071431"/>
                  </a:lnTo>
                  <a:lnTo>
                    <a:pt x="648701" y="1071431"/>
                  </a:lnTo>
                  <a:lnTo>
                    <a:pt x="648701" y="127574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6" name="Left Arrow 2">
              <a:extLst>
                <a:ext uri="{FF2B5EF4-FFF2-40B4-BE49-F238E27FC236}">
                  <a16:creationId xmlns:a16="http://schemas.microsoft.com/office/drawing/2014/main" id="{25CF940B-7890-4DEF-B23D-F2D7EAE81E7E}"/>
                </a:ext>
              </a:extLst>
            </p:cNvPr>
            <p:cNvSpPr/>
            <p:nvPr/>
          </p:nvSpPr>
          <p:spPr>
            <a:xfrm rot="2700000">
              <a:off x="1933461" y="3948776"/>
              <a:ext cx="2550582" cy="1740344"/>
            </a:xfrm>
            <a:custGeom>
              <a:avLst/>
              <a:gdLst>
                <a:gd name="connsiteX0" fmla="*/ 639997 w 1564191"/>
                <a:gd name="connsiteY0" fmla="*/ 1189836 h 1189836"/>
                <a:gd name="connsiteX1" fmla="*/ 0 w 1564191"/>
                <a:gd name="connsiteY1" fmla="*/ 781216 h 1189836"/>
                <a:gd name="connsiteX2" fmla="*/ 639997 w 1564191"/>
                <a:gd name="connsiteY2" fmla="*/ 372596 h 1189836"/>
                <a:gd name="connsiteX3" fmla="*/ 639997 w 1564191"/>
                <a:gd name="connsiteY3" fmla="*/ 576906 h 1189836"/>
                <a:gd name="connsiteX4" fmla="*/ 939150 w 1564191"/>
                <a:gd name="connsiteY4" fmla="*/ 576906 h 1189836"/>
                <a:gd name="connsiteX5" fmla="*/ 939150 w 1564191"/>
                <a:gd name="connsiteY5" fmla="*/ 577238 h 1189836"/>
                <a:gd name="connsiteX6" fmla="*/ 981979 w 1564191"/>
                <a:gd name="connsiteY6" fmla="*/ 528765 h 1189836"/>
                <a:gd name="connsiteX7" fmla="*/ 983944 w 1564191"/>
                <a:gd name="connsiteY7" fmla="*/ 528775 h 1189836"/>
                <a:gd name="connsiteX8" fmla="*/ 1564191 w 1564191"/>
                <a:gd name="connsiteY8" fmla="*/ 0 h 1189836"/>
                <a:gd name="connsiteX9" fmla="*/ 1388017 w 1564191"/>
                <a:gd name="connsiteY9" fmla="*/ 530857 h 1189836"/>
                <a:gd name="connsiteX10" fmla="*/ 1388955 w 1564191"/>
                <a:gd name="connsiteY10" fmla="*/ 530862 h 1189836"/>
                <a:gd name="connsiteX11" fmla="*/ 1388758 w 1564191"/>
                <a:gd name="connsiteY11" fmla="*/ 532748 h 1189836"/>
                <a:gd name="connsiteX12" fmla="*/ 1388961 w 1564191"/>
                <a:gd name="connsiteY12" fmla="*/ 533267 h 1189836"/>
                <a:gd name="connsiteX13" fmla="*/ 1388703 w 1564191"/>
                <a:gd name="connsiteY13" fmla="*/ 533267 h 1189836"/>
                <a:gd name="connsiteX14" fmla="*/ 939150 w 1564191"/>
                <a:gd name="connsiteY14" fmla="*/ 984963 h 1189836"/>
                <a:gd name="connsiteX15" fmla="*/ 939150 w 1564191"/>
                <a:gd name="connsiteY15" fmla="*/ 985526 h 1189836"/>
                <a:gd name="connsiteX16" fmla="*/ 933544 w 1564191"/>
                <a:gd name="connsiteY16" fmla="*/ 985526 h 1189836"/>
                <a:gd name="connsiteX17" fmla="*/ 931752 w 1564191"/>
                <a:gd name="connsiteY17" fmla="*/ 985706 h 1189836"/>
                <a:gd name="connsiteX18" fmla="*/ 931752 w 1564191"/>
                <a:gd name="connsiteY18" fmla="*/ 985526 h 1189836"/>
                <a:gd name="connsiteX19" fmla="*/ 639997 w 1564191"/>
                <a:gd name="connsiteY19" fmla="*/ 985526 h 1189836"/>
                <a:gd name="connsiteX20" fmla="*/ 639997 w 1564191"/>
                <a:gd name="connsiteY20" fmla="*/ 1189836 h 1189836"/>
                <a:gd name="connsiteX0" fmla="*/ 639997 w 1564191"/>
                <a:gd name="connsiteY0" fmla="*/ 1189836 h 1189836"/>
                <a:gd name="connsiteX1" fmla="*/ 0 w 1564191"/>
                <a:gd name="connsiteY1" fmla="*/ 781216 h 1189836"/>
                <a:gd name="connsiteX2" fmla="*/ 639997 w 1564191"/>
                <a:gd name="connsiteY2" fmla="*/ 372596 h 1189836"/>
                <a:gd name="connsiteX3" fmla="*/ 639997 w 1564191"/>
                <a:gd name="connsiteY3" fmla="*/ 576906 h 1189836"/>
                <a:gd name="connsiteX4" fmla="*/ 939150 w 1564191"/>
                <a:gd name="connsiteY4" fmla="*/ 576906 h 1189836"/>
                <a:gd name="connsiteX5" fmla="*/ 939150 w 1564191"/>
                <a:gd name="connsiteY5" fmla="*/ 577238 h 1189836"/>
                <a:gd name="connsiteX6" fmla="*/ 981979 w 1564191"/>
                <a:gd name="connsiteY6" fmla="*/ 528765 h 1189836"/>
                <a:gd name="connsiteX7" fmla="*/ 983944 w 1564191"/>
                <a:gd name="connsiteY7" fmla="*/ 528775 h 1189836"/>
                <a:gd name="connsiteX8" fmla="*/ 1564191 w 1564191"/>
                <a:gd name="connsiteY8" fmla="*/ 0 h 1189836"/>
                <a:gd name="connsiteX9" fmla="*/ 1388017 w 1564191"/>
                <a:gd name="connsiteY9" fmla="*/ 530857 h 1189836"/>
                <a:gd name="connsiteX10" fmla="*/ 1388955 w 1564191"/>
                <a:gd name="connsiteY10" fmla="*/ 530862 h 1189836"/>
                <a:gd name="connsiteX11" fmla="*/ 1388758 w 1564191"/>
                <a:gd name="connsiteY11" fmla="*/ 532748 h 1189836"/>
                <a:gd name="connsiteX12" fmla="*/ 1388961 w 1564191"/>
                <a:gd name="connsiteY12" fmla="*/ 533267 h 1189836"/>
                <a:gd name="connsiteX13" fmla="*/ 1388703 w 1564191"/>
                <a:gd name="connsiteY13" fmla="*/ 533267 h 1189836"/>
                <a:gd name="connsiteX14" fmla="*/ 939150 w 1564191"/>
                <a:gd name="connsiteY14" fmla="*/ 984963 h 1189836"/>
                <a:gd name="connsiteX15" fmla="*/ 939150 w 1564191"/>
                <a:gd name="connsiteY15" fmla="*/ 985526 h 1189836"/>
                <a:gd name="connsiteX16" fmla="*/ 933544 w 1564191"/>
                <a:gd name="connsiteY16" fmla="*/ 985526 h 1189836"/>
                <a:gd name="connsiteX17" fmla="*/ 931752 w 1564191"/>
                <a:gd name="connsiteY17" fmla="*/ 985706 h 1189836"/>
                <a:gd name="connsiteX18" fmla="*/ 931752 w 1564191"/>
                <a:gd name="connsiteY18" fmla="*/ 985526 h 1189836"/>
                <a:gd name="connsiteX19" fmla="*/ 639997 w 1564191"/>
                <a:gd name="connsiteY19" fmla="*/ 985526 h 1189836"/>
                <a:gd name="connsiteX20" fmla="*/ 639997 w 1564191"/>
                <a:gd name="connsiteY20" fmla="*/ 1189836 h 1189836"/>
                <a:gd name="connsiteX0" fmla="*/ 639997 w 1564191"/>
                <a:gd name="connsiteY0" fmla="*/ 1189836 h 1189836"/>
                <a:gd name="connsiteX1" fmla="*/ 0 w 1564191"/>
                <a:gd name="connsiteY1" fmla="*/ 781216 h 1189836"/>
                <a:gd name="connsiteX2" fmla="*/ 639997 w 1564191"/>
                <a:gd name="connsiteY2" fmla="*/ 372596 h 1189836"/>
                <a:gd name="connsiteX3" fmla="*/ 639997 w 1564191"/>
                <a:gd name="connsiteY3" fmla="*/ 576906 h 1189836"/>
                <a:gd name="connsiteX4" fmla="*/ 939150 w 1564191"/>
                <a:gd name="connsiteY4" fmla="*/ 576906 h 1189836"/>
                <a:gd name="connsiteX5" fmla="*/ 939150 w 1564191"/>
                <a:gd name="connsiteY5" fmla="*/ 577238 h 1189836"/>
                <a:gd name="connsiteX6" fmla="*/ 981979 w 1564191"/>
                <a:gd name="connsiteY6" fmla="*/ 528765 h 1189836"/>
                <a:gd name="connsiteX7" fmla="*/ 1564191 w 1564191"/>
                <a:gd name="connsiteY7" fmla="*/ 0 h 1189836"/>
                <a:gd name="connsiteX8" fmla="*/ 1388017 w 1564191"/>
                <a:gd name="connsiteY8" fmla="*/ 530857 h 1189836"/>
                <a:gd name="connsiteX9" fmla="*/ 1388955 w 1564191"/>
                <a:gd name="connsiteY9" fmla="*/ 530862 h 1189836"/>
                <a:gd name="connsiteX10" fmla="*/ 1388758 w 1564191"/>
                <a:gd name="connsiteY10" fmla="*/ 532748 h 1189836"/>
                <a:gd name="connsiteX11" fmla="*/ 1388961 w 1564191"/>
                <a:gd name="connsiteY11" fmla="*/ 533267 h 1189836"/>
                <a:gd name="connsiteX12" fmla="*/ 1388703 w 1564191"/>
                <a:gd name="connsiteY12" fmla="*/ 533267 h 1189836"/>
                <a:gd name="connsiteX13" fmla="*/ 939150 w 1564191"/>
                <a:gd name="connsiteY13" fmla="*/ 984963 h 1189836"/>
                <a:gd name="connsiteX14" fmla="*/ 939150 w 1564191"/>
                <a:gd name="connsiteY14" fmla="*/ 985526 h 1189836"/>
                <a:gd name="connsiteX15" fmla="*/ 933544 w 1564191"/>
                <a:gd name="connsiteY15" fmla="*/ 985526 h 1189836"/>
                <a:gd name="connsiteX16" fmla="*/ 931752 w 1564191"/>
                <a:gd name="connsiteY16" fmla="*/ 985706 h 1189836"/>
                <a:gd name="connsiteX17" fmla="*/ 931752 w 1564191"/>
                <a:gd name="connsiteY17" fmla="*/ 985526 h 1189836"/>
                <a:gd name="connsiteX18" fmla="*/ 639997 w 1564191"/>
                <a:gd name="connsiteY18" fmla="*/ 985526 h 1189836"/>
                <a:gd name="connsiteX19" fmla="*/ 639997 w 1564191"/>
                <a:gd name="connsiteY19" fmla="*/ 1189836 h 1189836"/>
                <a:gd name="connsiteX0" fmla="*/ 639997 w 1564191"/>
                <a:gd name="connsiteY0" fmla="*/ 1189836 h 1189836"/>
                <a:gd name="connsiteX1" fmla="*/ 0 w 1564191"/>
                <a:gd name="connsiteY1" fmla="*/ 781216 h 1189836"/>
                <a:gd name="connsiteX2" fmla="*/ 639997 w 1564191"/>
                <a:gd name="connsiteY2" fmla="*/ 372596 h 1189836"/>
                <a:gd name="connsiteX3" fmla="*/ 639997 w 1564191"/>
                <a:gd name="connsiteY3" fmla="*/ 576906 h 1189836"/>
                <a:gd name="connsiteX4" fmla="*/ 939150 w 1564191"/>
                <a:gd name="connsiteY4" fmla="*/ 576906 h 1189836"/>
                <a:gd name="connsiteX5" fmla="*/ 939150 w 1564191"/>
                <a:gd name="connsiteY5" fmla="*/ 577238 h 1189836"/>
                <a:gd name="connsiteX6" fmla="*/ 1564191 w 1564191"/>
                <a:gd name="connsiteY6" fmla="*/ 0 h 1189836"/>
                <a:gd name="connsiteX7" fmla="*/ 1388017 w 1564191"/>
                <a:gd name="connsiteY7" fmla="*/ 530857 h 1189836"/>
                <a:gd name="connsiteX8" fmla="*/ 1388955 w 1564191"/>
                <a:gd name="connsiteY8" fmla="*/ 530862 h 1189836"/>
                <a:gd name="connsiteX9" fmla="*/ 1388758 w 1564191"/>
                <a:gd name="connsiteY9" fmla="*/ 532748 h 1189836"/>
                <a:gd name="connsiteX10" fmla="*/ 1388961 w 1564191"/>
                <a:gd name="connsiteY10" fmla="*/ 533267 h 1189836"/>
                <a:gd name="connsiteX11" fmla="*/ 1388703 w 1564191"/>
                <a:gd name="connsiteY11" fmla="*/ 533267 h 1189836"/>
                <a:gd name="connsiteX12" fmla="*/ 939150 w 1564191"/>
                <a:gd name="connsiteY12" fmla="*/ 984963 h 1189836"/>
                <a:gd name="connsiteX13" fmla="*/ 939150 w 1564191"/>
                <a:gd name="connsiteY13" fmla="*/ 985526 h 1189836"/>
                <a:gd name="connsiteX14" fmla="*/ 933544 w 1564191"/>
                <a:gd name="connsiteY14" fmla="*/ 985526 h 1189836"/>
                <a:gd name="connsiteX15" fmla="*/ 931752 w 1564191"/>
                <a:gd name="connsiteY15" fmla="*/ 985706 h 1189836"/>
                <a:gd name="connsiteX16" fmla="*/ 931752 w 1564191"/>
                <a:gd name="connsiteY16" fmla="*/ 985526 h 1189836"/>
                <a:gd name="connsiteX17" fmla="*/ 639997 w 1564191"/>
                <a:gd name="connsiteY17" fmla="*/ 985526 h 1189836"/>
                <a:gd name="connsiteX18" fmla="*/ 639997 w 1564191"/>
                <a:gd name="connsiteY18" fmla="*/ 1189836 h 1189836"/>
                <a:gd name="connsiteX0" fmla="*/ 639997 w 1564191"/>
                <a:gd name="connsiteY0" fmla="*/ 1189836 h 1189836"/>
                <a:gd name="connsiteX1" fmla="*/ 0 w 1564191"/>
                <a:gd name="connsiteY1" fmla="*/ 781216 h 1189836"/>
                <a:gd name="connsiteX2" fmla="*/ 639997 w 1564191"/>
                <a:gd name="connsiteY2" fmla="*/ 372596 h 1189836"/>
                <a:gd name="connsiteX3" fmla="*/ 639997 w 1564191"/>
                <a:gd name="connsiteY3" fmla="*/ 576906 h 1189836"/>
                <a:gd name="connsiteX4" fmla="*/ 939150 w 1564191"/>
                <a:gd name="connsiteY4" fmla="*/ 576906 h 1189836"/>
                <a:gd name="connsiteX5" fmla="*/ 939150 w 1564191"/>
                <a:gd name="connsiteY5" fmla="*/ 577238 h 1189836"/>
                <a:gd name="connsiteX6" fmla="*/ 1564191 w 1564191"/>
                <a:gd name="connsiteY6" fmla="*/ 0 h 1189836"/>
                <a:gd name="connsiteX7" fmla="*/ 1388017 w 1564191"/>
                <a:gd name="connsiteY7" fmla="*/ 530857 h 1189836"/>
                <a:gd name="connsiteX8" fmla="*/ 1388955 w 1564191"/>
                <a:gd name="connsiteY8" fmla="*/ 530862 h 1189836"/>
                <a:gd name="connsiteX9" fmla="*/ 1388758 w 1564191"/>
                <a:gd name="connsiteY9" fmla="*/ 532748 h 1189836"/>
                <a:gd name="connsiteX10" fmla="*/ 1388961 w 1564191"/>
                <a:gd name="connsiteY10" fmla="*/ 533267 h 1189836"/>
                <a:gd name="connsiteX11" fmla="*/ 1419659 w 1564191"/>
                <a:gd name="connsiteY11" fmla="*/ 535648 h 1189836"/>
                <a:gd name="connsiteX12" fmla="*/ 939150 w 1564191"/>
                <a:gd name="connsiteY12" fmla="*/ 984963 h 1189836"/>
                <a:gd name="connsiteX13" fmla="*/ 939150 w 1564191"/>
                <a:gd name="connsiteY13" fmla="*/ 985526 h 1189836"/>
                <a:gd name="connsiteX14" fmla="*/ 933544 w 1564191"/>
                <a:gd name="connsiteY14" fmla="*/ 985526 h 1189836"/>
                <a:gd name="connsiteX15" fmla="*/ 931752 w 1564191"/>
                <a:gd name="connsiteY15" fmla="*/ 985706 h 1189836"/>
                <a:gd name="connsiteX16" fmla="*/ 931752 w 1564191"/>
                <a:gd name="connsiteY16" fmla="*/ 985526 h 1189836"/>
                <a:gd name="connsiteX17" fmla="*/ 639997 w 1564191"/>
                <a:gd name="connsiteY17" fmla="*/ 985526 h 1189836"/>
                <a:gd name="connsiteX18" fmla="*/ 639997 w 1564191"/>
                <a:gd name="connsiteY18" fmla="*/ 1189836 h 1189836"/>
                <a:gd name="connsiteX0" fmla="*/ 639997 w 1564191"/>
                <a:gd name="connsiteY0" fmla="*/ 1189836 h 1189836"/>
                <a:gd name="connsiteX1" fmla="*/ 0 w 1564191"/>
                <a:gd name="connsiteY1" fmla="*/ 781216 h 1189836"/>
                <a:gd name="connsiteX2" fmla="*/ 639997 w 1564191"/>
                <a:gd name="connsiteY2" fmla="*/ 372596 h 1189836"/>
                <a:gd name="connsiteX3" fmla="*/ 639997 w 1564191"/>
                <a:gd name="connsiteY3" fmla="*/ 576906 h 1189836"/>
                <a:gd name="connsiteX4" fmla="*/ 939150 w 1564191"/>
                <a:gd name="connsiteY4" fmla="*/ 576906 h 1189836"/>
                <a:gd name="connsiteX5" fmla="*/ 939150 w 1564191"/>
                <a:gd name="connsiteY5" fmla="*/ 577238 h 1189836"/>
                <a:gd name="connsiteX6" fmla="*/ 1564191 w 1564191"/>
                <a:gd name="connsiteY6" fmla="*/ 0 h 1189836"/>
                <a:gd name="connsiteX7" fmla="*/ 1388017 w 1564191"/>
                <a:gd name="connsiteY7" fmla="*/ 530857 h 1189836"/>
                <a:gd name="connsiteX8" fmla="*/ 1388955 w 1564191"/>
                <a:gd name="connsiteY8" fmla="*/ 530862 h 1189836"/>
                <a:gd name="connsiteX9" fmla="*/ 1388758 w 1564191"/>
                <a:gd name="connsiteY9" fmla="*/ 532748 h 1189836"/>
                <a:gd name="connsiteX10" fmla="*/ 1419659 w 1564191"/>
                <a:gd name="connsiteY10" fmla="*/ 535648 h 1189836"/>
                <a:gd name="connsiteX11" fmla="*/ 939150 w 1564191"/>
                <a:gd name="connsiteY11" fmla="*/ 984963 h 1189836"/>
                <a:gd name="connsiteX12" fmla="*/ 939150 w 1564191"/>
                <a:gd name="connsiteY12" fmla="*/ 985526 h 1189836"/>
                <a:gd name="connsiteX13" fmla="*/ 933544 w 1564191"/>
                <a:gd name="connsiteY13" fmla="*/ 985526 h 1189836"/>
                <a:gd name="connsiteX14" fmla="*/ 931752 w 1564191"/>
                <a:gd name="connsiteY14" fmla="*/ 985706 h 1189836"/>
                <a:gd name="connsiteX15" fmla="*/ 931752 w 1564191"/>
                <a:gd name="connsiteY15" fmla="*/ 985526 h 1189836"/>
                <a:gd name="connsiteX16" fmla="*/ 639997 w 1564191"/>
                <a:gd name="connsiteY16" fmla="*/ 985526 h 1189836"/>
                <a:gd name="connsiteX17" fmla="*/ 639997 w 1564191"/>
                <a:gd name="connsiteY17" fmla="*/ 1189836 h 1189836"/>
                <a:gd name="connsiteX0" fmla="*/ 639997 w 1564191"/>
                <a:gd name="connsiteY0" fmla="*/ 1189836 h 1189836"/>
                <a:gd name="connsiteX1" fmla="*/ 0 w 1564191"/>
                <a:gd name="connsiteY1" fmla="*/ 781216 h 1189836"/>
                <a:gd name="connsiteX2" fmla="*/ 639997 w 1564191"/>
                <a:gd name="connsiteY2" fmla="*/ 372596 h 1189836"/>
                <a:gd name="connsiteX3" fmla="*/ 639997 w 1564191"/>
                <a:gd name="connsiteY3" fmla="*/ 576906 h 1189836"/>
                <a:gd name="connsiteX4" fmla="*/ 939150 w 1564191"/>
                <a:gd name="connsiteY4" fmla="*/ 576906 h 1189836"/>
                <a:gd name="connsiteX5" fmla="*/ 939150 w 1564191"/>
                <a:gd name="connsiteY5" fmla="*/ 577238 h 1189836"/>
                <a:gd name="connsiteX6" fmla="*/ 1564191 w 1564191"/>
                <a:gd name="connsiteY6" fmla="*/ 0 h 1189836"/>
                <a:gd name="connsiteX7" fmla="*/ 1388017 w 1564191"/>
                <a:gd name="connsiteY7" fmla="*/ 530857 h 1189836"/>
                <a:gd name="connsiteX8" fmla="*/ 1388955 w 1564191"/>
                <a:gd name="connsiteY8" fmla="*/ 530862 h 1189836"/>
                <a:gd name="connsiteX9" fmla="*/ 1419659 w 1564191"/>
                <a:gd name="connsiteY9" fmla="*/ 535648 h 1189836"/>
                <a:gd name="connsiteX10" fmla="*/ 939150 w 1564191"/>
                <a:gd name="connsiteY10" fmla="*/ 984963 h 1189836"/>
                <a:gd name="connsiteX11" fmla="*/ 939150 w 1564191"/>
                <a:gd name="connsiteY11" fmla="*/ 985526 h 1189836"/>
                <a:gd name="connsiteX12" fmla="*/ 933544 w 1564191"/>
                <a:gd name="connsiteY12" fmla="*/ 985526 h 1189836"/>
                <a:gd name="connsiteX13" fmla="*/ 931752 w 1564191"/>
                <a:gd name="connsiteY13" fmla="*/ 985706 h 1189836"/>
                <a:gd name="connsiteX14" fmla="*/ 931752 w 1564191"/>
                <a:gd name="connsiteY14" fmla="*/ 985526 h 1189836"/>
                <a:gd name="connsiteX15" fmla="*/ 639997 w 1564191"/>
                <a:gd name="connsiteY15" fmla="*/ 985526 h 1189836"/>
                <a:gd name="connsiteX16" fmla="*/ 639997 w 1564191"/>
                <a:gd name="connsiteY16" fmla="*/ 1189836 h 1189836"/>
                <a:gd name="connsiteX0" fmla="*/ 639997 w 1564191"/>
                <a:gd name="connsiteY0" fmla="*/ 1189836 h 1189836"/>
                <a:gd name="connsiteX1" fmla="*/ 0 w 1564191"/>
                <a:gd name="connsiteY1" fmla="*/ 781216 h 1189836"/>
                <a:gd name="connsiteX2" fmla="*/ 639997 w 1564191"/>
                <a:gd name="connsiteY2" fmla="*/ 372596 h 1189836"/>
                <a:gd name="connsiteX3" fmla="*/ 639997 w 1564191"/>
                <a:gd name="connsiteY3" fmla="*/ 576906 h 1189836"/>
                <a:gd name="connsiteX4" fmla="*/ 939150 w 1564191"/>
                <a:gd name="connsiteY4" fmla="*/ 576906 h 1189836"/>
                <a:gd name="connsiteX5" fmla="*/ 939150 w 1564191"/>
                <a:gd name="connsiteY5" fmla="*/ 577238 h 1189836"/>
                <a:gd name="connsiteX6" fmla="*/ 1564191 w 1564191"/>
                <a:gd name="connsiteY6" fmla="*/ 0 h 1189836"/>
                <a:gd name="connsiteX7" fmla="*/ 1388017 w 1564191"/>
                <a:gd name="connsiteY7" fmla="*/ 530857 h 1189836"/>
                <a:gd name="connsiteX8" fmla="*/ 1419659 w 1564191"/>
                <a:gd name="connsiteY8" fmla="*/ 535648 h 1189836"/>
                <a:gd name="connsiteX9" fmla="*/ 939150 w 1564191"/>
                <a:gd name="connsiteY9" fmla="*/ 984963 h 1189836"/>
                <a:gd name="connsiteX10" fmla="*/ 939150 w 1564191"/>
                <a:gd name="connsiteY10" fmla="*/ 985526 h 1189836"/>
                <a:gd name="connsiteX11" fmla="*/ 933544 w 1564191"/>
                <a:gd name="connsiteY11" fmla="*/ 985526 h 1189836"/>
                <a:gd name="connsiteX12" fmla="*/ 931752 w 1564191"/>
                <a:gd name="connsiteY12" fmla="*/ 985706 h 1189836"/>
                <a:gd name="connsiteX13" fmla="*/ 931752 w 1564191"/>
                <a:gd name="connsiteY13" fmla="*/ 985526 h 1189836"/>
                <a:gd name="connsiteX14" fmla="*/ 639997 w 1564191"/>
                <a:gd name="connsiteY14" fmla="*/ 985526 h 1189836"/>
                <a:gd name="connsiteX15" fmla="*/ 639997 w 1564191"/>
                <a:gd name="connsiteY15" fmla="*/ 1189836 h 1189836"/>
                <a:gd name="connsiteX0" fmla="*/ 639997 w 1564191"/>
                <a:gd name="connsiteY0" fmla="*/ 1189836 h 1189836"/>
                <a:gd name="connsiteX1" fmla="*/ 0 w 1564191"/>
                <a:gd name="connsiteY1" fmla="*/ 781216 h 1189836"/>
                <a:gd name="connsiteX2" fmla="*/ 639997 w 1564191"/>
                <a:gd name="connsiteY2" fmla="*/ 372596 h 1189836"/>
                <a:gd name="connsiteX3" fmla="*/ 639997 w 1564191"/>
                <a:gd name="connsiteY3" fmla="*/ 576906 h 1189836"/>
                <a:gd name="connsiteX4" fmla="*/ 939150 w 1564191"/>
                <a:gd name="connsiteY4" fmla="*/ 576906 h 1189836"/>
                <a:gd name="connsiteX5" fmla="*/ 939150 w 1564191"/>
                <a:gd name="connsiteY5" fmla="*/ 577238 h 1189836"/>
                <a:gd name="connsiteX6" fmla="*/ 1564191 w 1564191"/>
                <a:gd name="connsiteY6" fmla="*/ 0 h 1189836"/>
                <a:gd name="connsiteX7" fmla="*/ 1419659 w 1564191"/>
                <a:gd name="connsiteY7" fmla="*/ 535648 h 1189836"/>
                <a:gd name="connsiteX8" fmla="*/ 939150 w 1564191"/>
                <a:gd name="connsiteY8" fmla="*/ 984963 h 1189836"/>
                <a:gd name="connsiteX9" fmla="*/ 939150 w 1564191"/>
                <a:gd name="connsiteY9" fmla="*/ 985526 h 1189836"/>
                <a:gd name="connsiteX10" fmla="*/ 933544 w 1564191"/>
                <a:gd name="connsiteY10" fmla="*/ 985526 h 1189836"/>
                <a:gd name="connsiteX11" fmla="*/ 931752 w 1564191"/>
                <a:gd name="connsiteY11" fmla="*/ 985706 h 1189836"/>
                <a:gd name="connsiteX12" fmla="*/ 931752 w 1564191"/>
                <a:gd name="connsiteY12" fmla="*/ 985526 h 1189836"/>
                <a:gd name="connsiteX13" fmla="*/ 639997 w 1564191"/>
                <a:gd name="connsiteY13" fmla="*/ 985526 h 1189836"/>
                <a:gd name="connsiteX14" fmla="*/ 639997 w 1564191"/>
                <a:gd name="connsiteY14" fmla="*/ 1189836 h 1189836"/>
                <a:gd name="connsiteX0" fmla="*/ 639997 w 1564191"/>
                <a:gd name="connsiteY0" fmla="*/ 1189836 h 1189836"/>
                <a:gd name="connsiteX1" fmla="*/ 0 w 1564191"/>
                <a:gd name="connsiteY1" fmla="*/ 781216 h 1189836"/>
                <a:gd name="connsiteX2" fmla="*/ 639997 w 1564191"/>
                <a:gd name="connsiteY2" fmla="*/ 372596 h 1189836"/>
                <a:gd name="connsiteX3" fmla="*/ 639997 w 1564191"/>
                <a:gd name="connsiteY3" fmla="*/ 576906 h 1189836"/>
                <a:gd name="connsiteX4" fmla="*/ 939150 w 1564191"/>
                <a:gd name="connsiteY4" fmla="*/ 576906 h 1189836"/>
                <a:gd name="connsiteX5" fmla="*/ 939150 w 1564191"/>
                <a:gd name="connsiteY5" fmla="*/ 577238 h 1189836"/>
                <a:gd name="connsiteX6" fmla="*/ 1564191 w 1564191"/>
                <a:gd name="connsiteY6" fmla="*/ 0 h 1189836"/>
                <a:gd name="connsiteX7" fmla="*/ 1419659 w 1564191"/>
                <a:gd name="connsiteY7" fmla="*/ 535648 h 1189836"/>
                <a:gd name="connsiteX8" fmla="*/ 939150 w 1564191"/>
                <a:gd name="connsiteY8" fmla="*/ 984963 h 1189836"/>
                <a:gd name="connsiteX9" fmla="*/ 939150 w 1564191"/>
                <a:gd name="connsiteY9" fmla="*/ 985526 h 1189836"/>
                <a:gd name="connsiteX10" fmla="*/ 933544 w 1564191"/>
                <a:gd name="connsiteY10" fmla="*/ 985526 h 1189836"/>
                <a:gd name="connsiteX11" fmla="*/ 931752 w 1564191"/>
                <a:gd name="connsiteY11" fmla="*/ 985706 h 1189836"/>
                <a:gd name="connsiteX12" fmla="*/ 931752 w 1564191"/>
                <a:gd name="connsiteY12" fmla="*/ 985526 h 1189836"/>
                <a:gd name="connsiteX13" fmla="*/ 639997 w 1564191"/>
                <a:gd name="connsiteY13" fmla="*/ 985526 h 1189836"/>
                <a:gd name="connsiteX14" fmla="*/ 639997 w 1564191"/>
                <a:gd name="connsiteY14" fmla="*/ 1189836 h 1189836"/>
                <a:gd name="connsiteX0" fmla="*/ 639997 w 1938047"/>
                <a:gd name="connsiteY0" fmla="*/ 1094586 h 1094586"/>
                <a:gd name="connsiteX1" fmla="*/ 0 w 1938047"/>
                <a:gd name="connsiteY1" fmla="*/ 685966 h 1094586"/>
                <a:gd name="connsiteX2" fmla="*/ 639997 w 1938047"/>
                <a:gd name="connsiteY2" fmla="*/ 277346 h 1094586"/>
                <a:gd name="connsiteX3" fmla="*/ 639997 w 1938047"/>
                <a:gd name="connsiteY3" fmla="*/ 481656 h 1094586"/>
                <a:gd name="connsiteX4" fmla="*/ 939150 w 1938047"/>
                <a:gd name="connsiteY4" fmla="*/ 481656 h 1094586"/>
                <a:gd name="connsiteX5" fmla="*/ 939150 w 1938047"/>
                <a:gd name="connsiteY5" fmla="*/ 481988 h 1094586"/>
                <a:gd name="connsiteX6" fmla="*/ 1938047 w 1938047"/>
                <a:gd name="connsiteY6" fmla="*/ 0 h 1094586"/>
                <a:gd name="connsiteX7" fmla="*/ 1419659 w 1938047"/>
                <a:gd name="connsiteY7" fmla="*/ 440398 h 1094586"/>
                <a:gd name="connsiteX8" fmla="*/ 939150 w 1938047"/>
                <a:gd name="connsiteY8" fmla="*/ 889713 h 1094586"/>
                <a:gd name="connsiteX9" fmla="*/ 939150 w 1938047"/>
                <a:gd name="connsiteY9" fmla="*/ 890276 h 1094586"/>
                <a:gd name="connsiteX10" fmla="*/ 933544 w 1938047"/>
                <a:gd name="connsiteY10" fmla="*/ 890276 h 1094586"/>
                <a:gd name="connsiteX11" fmla="*/ 931752 w 1938047"/>
                <a:gd name="connsiteY11" fmla="*/ 890456 h 1094586"/>
                <a:gd name="connsiteX12" fmla="*/ 931752 w 1938047"/>
                <a:gd name="connsiteY12" fmla="*/ 890276 h 1094586"/>
                <a:gd name="connsiteX13" fmla="*/ 639997 w 1938047"/>
                <a:gd name="connsiteY13" fmla="*/ 890276 h 1094586"/>
                <a:gd name="connsiteX14" fmla="*/ 639997 w 1938047"/>
                <a:gd name="connsiteY14" fmla="*/ 1094586 h 1094586"/>
                <a:gd name="connsiteX0" fmla="*/ 639997 w 1938047"/>
                <a:gd name="connsiteY0" fmla="*/ 1094586 h 1094586"/>
                <a:gd name="connsiteX1" fmla="*/ 0 w 1938047"/>
                <a:gd name="connsiteY1" fmla="*/ 685966 h 1094586"/>
                <a:gd name="connsiteX2" fmla="*/ 639997 w 1938047"/>
                <a:gd name="connsiteY2" fmla="*/ 277346 h 1094586"/>
                <a:gd name="connsiteX3" fmla="*/ 639997 w 1938047"/>
                <a:gd name="connsiteY3" fmla="*/ 481656 h 1094586"/>
                <a:gd name="connsiteX4" fmla="*/ 939150 w 1938047"/>
                <a:gd name="connsiteY4" fmla="*/ 481656 h 1094586"/>
                <a:gd name="connsiteX5" fmla="*/ 939150 w 1938047"/>
                <a:gd name="connsiteY5" fmla="*/ 481988 h 1094586"/>
                <a:gd name="connsiteX6" fmla="*/ 1938047 w 1938047"/>
                <a:gd name="connsiteY6" fmla="*/ 0 h 1094586"/>
                <a:gd name="connsiteX7" fmla="*/ 1483952 w 1938047"/>
                <a:gd name="connsiteY7" fmla="*/ 502310 h 1094586"/>
                <a:gd name="connsiteX8" fmla="*/ 939150 w 1938047"/>
                <a:gd name="connsiteY8" fmla="*/ 889713 h 1094586"/>
                <a:gd name="connsiteX9" fmla="*/ 939150 w 1938047"/>
                <a:gd name="connsiteY9" fmla="*/ 890276 h 1094586"/>
                <a:gd name="connsiteX10" fmla="*/ 933544 w 1938047"/>
                <a:gd name="connsiteY10" fmla="*/ 890276 h 1094586"/>
                <a:gd name="connsiteX11" fmla="*/ 931752 w 1938047"/>
                <a:gd name="connsiteY11" fmla="*/ 890456 h 1094586"/>
                <a:gd name="connsiteX12" fmla="*/ 931752 w 1938047"/>
                <a:gd name="connsiteY12" fmla="*/ 890276 h 1094586"/>
                <a:gd name="connsiteX13" fmla="*/ 639997 w 1938047"/>
                <a:gd name="connsiteY13" fmla="*/ 890276 h 1094586"/>
                <a:gd name="connsiteX14" fmla="*/ 639997 w 1938047"/>
                <a:gd name="connsiteY14" fmla="*/ 1094586 h 1094586"/>
                <a:gd name="connsiteX0" fmla="*/ 639997 w 1938047"/>
                <a:gd name="connsiteY0" fmla="*/ 1094586 h 1094586"/>
                <a:gd name="connsiteX1" fmla="*/ 0 w 1938047"/>
                <a:gd name="connsiteY1" fmla="*/ 685966 h 1094586"/>
                <a:gd name="connsiteX2" fmla="*/ 639997 w 1938047"/>
                <a:gd name="connsiteY2" fmla="*/ 277346 h 1094586"/>
                <a:gd name="connsiteX3" fmla="*/ 639997 w 1938047"/>
                <a:gd name="connsiteY3" fmla="*/ 481656 h 1094586"/>
                <a:gd name="connsiteX4" fmla="*/ 939150 w 1938047"/>
                <a:gd name="connsiteY4" fmla="*/ 481656 h 1094586"/>
                <a:gd name="connsiteX5" fmla="*/ 939150 w 1938047"/>
                <a:gd name="connsiteY5" fmla="*/ 481988 h 1094586"/>
                <a:gd name="connsiteX6" fmla="*/ 1938047 w 1938047"/>
                <a:gd name="connsiteY6" fmla="*/ 0 h 1094586"/>
                <a:gd name="connsiteX7" fmla="*/ 1483952 w 1938047"/>
                <a:gd name="connsiteY7" fmla="*/ 502310 h 1094586"/>
                <a:gd name="connsiteX8" fmla="*/ 939150 w 1938047"/>
                <a:gd name="connsiteY8" fmla="*/ 889713 h 1094586"/>
                <a:gd name="connsiteX9" fmla="*/ 939150 w 1938047"/>
                <a:gd name="connsiteY9" fmla="*/ 890276 h 1094586"/>
                <a:gd name="connsiteX10" fmla="*/ 933544 w 1938047"/>
                <a:gd name="connsiteY10" fmla="*/ 890276 h 1094586"/>
                <a:gd name="connsiteX11" fmla="*/ 931752 w 1938047"/>
                <a:gd name="connsiteY11" fmla="*/ 890456 h 1094586"/>
                <a:gd name="connsiteX12" fmla="*/ 931752 w 1938047"/>
                <a:gd name="connsiteY12" fmla="*/ 890276 h 1094586"/>
                <a:gd name="connsiteX13" fmla="*/ 639997 w 1938047"/>
                <a:gd name="connsiteY13" fmla="*/ 890276 h 1094586"/>
                <a:gd name="connsiteX14" fmla="*/ 639997 w 1938047"/>
                <a:gd name="connsiteY14" fmla="*/ 1094586 h 1094586"/>
                <a:gd name="connsiteX0" fmla="*/ 639997 w 1938047"/>
                <a:gd name="connsiteY0" fmla="*/ 1094586 h 1094586"/>
                <a:gd name="connsiteX1" fmla="*/ 0 w 1938047"/>
                <a:gd name="connsiteY1" fmla="*/ 685966 h 1094586"/>
                <a:gd name="connsiteX2" fmla="*/ 639997 w 1938047"/>
                <a:gd name="connsiteY2" fmla="*/ 277346 h 1094586"/>
                <a:gd name="connsiteX3" fmla="*/ 639997 w 1938047"/>
                <a:gd name="connsiteY3" fmla="*/ 481656 h 1094586"/>
                <a:gd name="connsiteX4" fmla="*/ 939150 w 1938047"/>
                <a:gd name="connsiteY4" fmla="*/ 481656 h 1094586"/>
                <a:gd name="connsiteX5" fmla="*/ 1938047 w 1938047"/>
                <a:gd name="connsiteY5" fmla="*/ 0 h 1094586"/>
                <a:gd name="connsiteX6" fmla="*/ 1483952 w 1938047"/>
                <a:gd name="connsiteY6" fmla="*/ 502310 h 1094586"/>
                <a:gd name="connsiteX7" fmla="*/ 939150 w 1938047"/>
                <a:gd name="connsiteY7" fmla="*/ 889713 h 1094586"/>
                <a:gd name="connsiteX8" fmla="*/ 939150 w 1938047"/>
                <a:gd name="connsiteY8" fmla="*/ 890276 h 1094586"/>
                <a:gd name="connsiteX9" fmla="*/ 933544 w 1938047"/>
                <a:gd name="connsiteY9" fmla="*/ 890276 h 1094586"/>
                <a:gd name="connsiteX10" fmla="*/ 931752 w 1938047"/>
                <a:gd name="connsiteY10" fmla="*/ 890456 h 1094586"/>
                <a:gd name="connsiteX11" fmla="*/ 931752 w 1938047"/>
                <a:gd name="connsiteY11" fmla="*/ 890276 h 1094586"/>
                <a:gd name="connsiteX12" fmla="*/ 639997 w 1938047"/>
                <a:gd name="connsiteY12" fmla="*/ 890276 h 1094586"/>
                <a:gd name="connsiteX13" fmla="*/ 639997 w 1938047"/>
                <a:gd name="connsiteY13" fmla="*/ 1094586 h 1094586"/>
                <a:gd name="connsiteX0" fmla="*/ 639997 w 1938047"/>
                <a:gd name="connsiteY0" fmla="*/ 1094586 h 1094586"/>
                <a:gd name="connsiteX1" fmla="*/ 0 w 1938047"/>
                <a:gd name="connsiteY1" fmla="*/ 685966 h 1094586"/>
                <a:gd name="connsiteX2" fmla="*/ 639997 w 1938047"/>
                <a:gd name="connsiteY2" fmla="*/ 277346 h 1094586"/>
                <a:gd name="connsiteX3" fmla="*/ 639997 w 1938047"/>
                <a:gd name="connsiteY3" fmla="*/ 481656 h 1094586"/>
                <a:gd name="connsiteX4" fmla="*/ 1938047 w 1938047"/>
                <a:gd name="connsiteY4" fmla="*/ 0 h 1094586"/>
                <a:gd name="connsiteX5" fmla="*/ 1483952 w 1938047"/>
                <a:gd name="connsiteY5" fmla="*/ 502310 h 1094586"/>
                <a:gd name="connsiteX6" fmla="*/ 939150 w 1938047"/>
                <a:gd name="connsiteY6" fmla="*/ 889713 h 1094586"/>
                <a:gd name="connsiteX7" fmla="*/ 939150 w 1938047"/>
                <a:gd name="connsiteY7" fmla="*/ 890276 h 1094586"/>
                <a:gd name="connsiteX8" fmla="*/ 933544 w 1938047"/>
                <a:gd name="connsiteY8" fmla="*/ 890276 h 1094586"/>
                <a:gd name="connsiteX9" fmla="*/ 931752 w 1938047"/>
                <a:gd name="connsiteY9" fmla="*/ 890456 h 1094586"/>
                <a:gd name="connsiteX10" fmla="*/ 931752 w 1938047"/>
                <a:gd name="connsiteY10" fmla="*/ 890276 h 1094586"/>
                <a:gd name="connsiteX11" fmla="*/ 639997 w 1938047"/>
                <a:gd name="connsiteY11" fmla="*/ 890276 h 1094586"/>
                <a:gd name="connsiteX12" fmla="*/ 639997 w 1938047"/>
                <a:gd name="connsiteY12" fmla="*/ 1094586 h 1094586"/>
                <a:gd name="connsiteX0" fmla="*/ 639997 w 1938047"/>
                <a:gd name="connsiteY0" fmla="*/ 1094586 h 1094586"/>
                <a:gd name="connsiteX1" fmla="*/ 0 w 1938047"/>
                <a:gd name="connsiteY1" fmla="*/ 685966 h 1094586"/>
                <a:gd name="connsiteX2" fmla="*/ 639997 w 1938047"/>
                <a:gd name="connsiteY2" fmla="*/ 277346 h 1094586"/>
                <a:gd name="connsiteX3" fmla="*/ 639997 w 1938047"/>
                <a:gd name="connsiteY3" fmla="*/ 481656 h 1094586"/>
                <a:gd name="connsiteX4" fmla="*/ 1938047 w 1938047"/>
                <a:gd name="connsiteY4" fmla="*/ 0 h 1094586"/>
                <a:gd name="connsiteX5" fmla="*/ 1483952 w 1938047"/>
                <a:gd name="connsiteY5" fmla="*/ 502310 h 1094586"/>
                <a:gd name="connsiteX6" fmla="*/ 939150 w 1938047"/>
                <a:gd name="connsiteY6" fmla="*/ 889713 h 1094586"/>
                <a:gd name="connsiteX7" fmla="*/ 939150 w 1938047"/>
                <a:gd name="connsiteY7" fmla="*/ 890276 h 1094586"/>
                <a:gd name="connsiteX8" fmla="*/ 933544 w 1938047"/>
                <a:gd name="connsiteY8" fmla="*/ 890276 h 1094586"/>
                <a:gd name="connsiteX9" fmla="*/ 931752 w 1938047"/>
                <a:gd name="connsiteY9" fmla="*/ 890456 h 1094586"/>
                <a:gd name="connsiteX10" fmla="*/ 931752 w 1938047"/>
                <a:gd name="connsiteY10" fmla="*/ 890276 h 1094586"/>
                <a:gd name="connsiteX11" fmla="*/ 639997 w 1938047"/>
                <a:gd name="connsiteY11" fmla="*/ 890276 h 1094586"/>
                <a:gd name="connsiteX12" fmla="*/ 639997 w 1938047"/>
                <a:gd name="connsiteY12" fmla="*/ 1094586 h 1094586"/>
                <a:gd name="connsiteX0" fmla="*/ 639997 w 1938047"/>
                <a:gd name="connsiteY0" fmla="*/ 1094586 h 1094586"/>
                <a:gd name="connsiteX1" fmla="*/ 0 w 1938047"/>
                <a:gd name="connsiteY1" fmla="*/ 685966 h 1094586"/>
                <a:gd name="connsiteX2" fmla="*/ 639997 w 1938047"/>
                <a:gd name="connsiteY2" fmla="*/ 277346 h 1094586"/>
                <a:gd name="connsiteX3" fmla="*/ 639997 w 1938047"/>
                <a:gd name="connsiteY3" fmla="*/ 481656 h 1094586"/>
                <a:gd name="connsiteX4" fmla="*/ 1938047 w 1938047"/>
                <a:gd name="connsiteY4" fmla="*/ 0 h 1094586"/>
                <a:gd name="connsiteX5" fmla="*/ 1483952 w 1938047"/>
                <a:gd name="connsiteY5" fmla="*/ 502310 h 1094586"/>
                <a:gd name="connsiteX6" fmla="*/ 939150 w 1938047"/>
                <a:gd name="connsiteY6" fmla="*/ 889713 h 1094586"/>
                <a:gd name="connsiteX7" fmla="*/ 939150 w 1938047"/>
                <a:gd name="connsiteY7" fmla="*/ 890276 h 1094586"/>
                <a:gd name="connsiteX8" fmla="*/ 933544 w 1938047"/>
                <a:gd name="connsiteY8" fmla="*/ 890276 h 1094586"/>
                <a:gd name="connsiteX9" fmla="*/ 931752 w 1938047"/>
                <a:gd name="connsiteY9" fmla="*/ 890456 h 1094586"/>
                <a:gd name="connsiteX10" fmla="*/ 931752 w 1938047"/>
                <a:gd name="connsiteY10" fmla="*/ 890276 h 1094586"/>
                <a:gd name="connsiteX11" fmla="*/ 639997 w 1938047"/>
                <a:gd name="connsiteY11" fmla="*/ 890276 h 1094586"/>
                <a:gd name="connsiteX12" fmla="*/ 639997 w 1938047"/>
                <a:gd name="connsiteY12" fmla="*/ 1094586 h 1094586"/>
                <a:gd name="connsiteX0" fmla="*/ 639997 w 1860409"/>
                <a:gd name="connsiteY0" fmla="*/ 1275741 h 1275741"/>
                <a:gd name="connsiteX1" fmla="*/ 0 w 1860409"/>
                <a:gd name="connsiteY1" fmla="*/ 867121 h 1275741"/>
                <a:gd name="connsiteX2" fmla="*/ 639997 w 1860409"/>
                <a:gd name="connsiteY2" fmla="*/ 458501 h 1275741"/>
                <a:gd name="connsiteX3" fmla="*/ 639997 w 1860409"/>
                <a:gd name="connsiteY3" fmla="*/ 662811 h 1275741"/>
                <a:gd name="connsiteX4" fmla="*/ 1860409 w 1860409"/>
                <a:gd name="connsiteY4" fmla="*/ 0 h 1275741"/>
                <a:gd name="connsiteX5" fmla="*/ 1483952 w 1860409"/>
                <a:gd name="connsiteY5" fmla="*/ 683465 h 1275741"/>
                <a:gd name="connsiteX6" fmla="*/ 939150 w 1860409"/>
                <a:gd name="connsiteY6" fmla="*/ 1070868 h 1275741"/>
                <a:gd name="connsiteX7" fmla="*/ 939150 w 1860409"/>
                <a:gd name="connsiteY7" fmla="*/ 1071431 h 1275741"/>
                <a:gd name="connsiteX8" fmla="*/ 933544 w 1860409"/>
                <a:gd name="connsiteY8" fmla="*/ 1071431 h 1275741"/>
                <a:gd name="connsiteX9" fmla="*/ 931752 w 1860409"/>
                <a:gd name="connsiteY9" fmla="*/ 1071611 h 1275741"/>
                <a:gd name="connsiteX10" fmla="*/ 931752 w 1860409"/>
                <a:gd name="connsiteY10" fmla="*/ 1071431 h 1275741"/>
                <a:gd name="connsiteX11" fmla="*/ 639997 w 1860409"/>
                <a:gd name="connsiteY11" fmla="*/ 1071431 h 1275741"/>
                <a:gd name="connsiteX12" fmla="*/ 639997 w 1860409"/>
                <a:gd name="connsiteY12" fmla="*/ 1275741 h 1275741"/>
                <a:gd name="connsiteX0" fmla="*/ 639997 w 1860409"/>
                <a:gd name="connsiteY0" fmla="*/ 1275741 h 1275741"/>
                <a:gd name="connsiteX1" fmla="*/ 0 w 1860409"/>
                <a:gd name="connsiteY1" fmla="*/ 867121 h 1275741"/>
                <a:gd name="connsiteX2" fmla="*/ 639997 w 1860409"/>
                <a:gd name="connsiteY2" fmla="*/ 458501 h 1275741"/>
                <a:gd name="connsiteX3" fmla="*/ 639997 w 1860409"/>
                <a:gd name="connsiteY3" fmla="*/ 662811 h 1275741"/>
                <a:gd name="connsiteX4" fmla="*/ 1860409 w 1860409"/>
                <a:gd name="connsiteY4" fmla="*/ 0 h 1275741"/>
                <a:gd name="connsiteX5" fmla="*/ 1483952 w 1860409"/>
                <a:gd name="connsiteY5" fmla="*/ 683465 h 1275741"/>
                <a:gd name="connsiteX6" fmla="*/ 939150 w 1860409"/>
                <a:gd name="connsiteY6" fmla="*/ 1070868 h 1275741"/>
                <a:gd name="connsiteX7" fmla="*/ 939150 w 1860409"/>
                <a:gd name="connsiteY7" fmla="*/ 1071431 h 1275741"/>
                <a:gd name="connsiteX8" fmla="*/ 933544 w 1860409"/>
                <a:gd name="connsiteY8" fmla="*/ 1071431 h 1275741"/>
                <a:gd name="connsiteX9" fmla="*/ 931752 w 1860409"/>
                <a:gd name="connsiteY9" fmla="*/ 1071611 h 1275741"/>
                <a:gd name="connsiteX10" fmla="*/ 931752 w 1860409"/>
                <a:gd name="connsiteY10" fmla="*/ 1071431 h 1275741"/>
                <a:gd name="connsiteX11" fmla="*/ 639997 w 1860409"/>
                <a:gd name="connsiteY11" fmla="*/ 1071431 h 1275741"/>
                <a:gd name="connsiteX12" fmla="*/ 639997 w 1860409"/>
                <a:gd name="connsiteY12" fmla="*/ 1275741 h 1275741"/>
                <a:gd name="connsiteX0" fmla="*/ 639997 w 1860409"/>
                <a:gd name="connsiteY0" fmla="*/ 1275741 h 1275741"/>
                <a:gd name="connsiteX1" fmla="*/ 0 w 1860409"/>
                <a:gd name="connsiteY1" fmla="*/ 867121 h 1275741"/>
                <a:gd name="connsiteX2" fmla="*/ 639997 w 1860409"/>
                <a:gd name="connsiteY2" fmla="*/ 458501 h 1275741"/>
                <a:gd name="connsiteX3" fmla="*/ 639997 w 1860409"/>
                <a:gd name="connsiteY3" fmla="*/ 662811 h 1275741"/>
                <a:gd name="connsiteX4" fmla="*/ 1860409 w 1860409"/>
                <a:gd name="connsiteY4" fmla="*/ 0 h 1275741"/>
                <a:gd name="connsiteX5" fmla="*/ 1483952 w 1860409"/>
                <a:gd name="connsiteY5" fmla="*/ 683465 h 1275741"/>
                <a:gd name="connsiteX6" fmla="*/ 939150 w 1860409"/>
                <a:gd name="connsiteY6" fmla="*/ 1070868 h 1275741"/>
                <a:gd name="connsiteX7" fmla="*/ 939150 w 1860409"/>
                <a:gd name="connsiteY7" fmla="*/ 1071431 h 1275741"/>
                <a:gd name="connsiteX8" fmla="*/ 933544 w 1860409"/>
                <a:gd name="connsiteY8" fmla="*/ 1071431 h 1275741"/>
                <a:gd name="connsiteX9" fmla="*/ 931752 w 1860409"/>
                <a:gd name="connsiteY9" fmla="*/ 1071611 h 1275741"/>
                <a:gd name="connsiteX10" fmla="*/ 931752 w 1860409"/>
                <a:gd name="connsiteY10" fmla="*/ 1071431 h 1275741"/>
                <a:gd name="connsiteX11" fmla="*/ 639997 w 1860409"/>
                <a:gd name="connsiteY11" fmla="*/ 1071431 h 1275741"/>
                <a:gd name="connsiteX12" fmla="*/ 639997 w 1860409"/>
                <a:gd name="connsiteY12" fmla="*/ 1275741 h 1275741"/>
                <a:gd name="connsiteX0" fmla="*/ 639997 w 1860409"/>
                <a:gd name="connsiteY0" fmla="*/ 1275741 h 1275741"/>
                <a:gd name="connsiteX1" fmla="*/ 0 w 1860409"/>
                <a:gd name="connsiteY1" fmla="*/ 867121 h 1275741"/>
                <a:gd name="connsiteX2" fmla="*/ 639997 w 1860409"/>
                <a:gd name="connsiteY2" fmla="*/ 458501 h 1275741"/>
                <a:gd name="connsiteX3" fmla="*/ 639997 w 1860409"/>
                <a:gd name="connsiteY3" fmla="*/ 662811 h 1275741"/>
                <a:gd name="connsiteX4" fmla="*/ 1860409 w 1860409"/>
                <a:gd name="connsiteY4" fmla="*/ 0 h 1275741"/>
                <a:gd name="connsiteX5" fmla="*/ 1483952 w 1860409"/>
                <a:gd name="connsiteY5" fmla="*/ 683465 h 1275741"/>
                <a:gd name="connsiteX6" fmla="*/ 939150 w 1860409"/>
                <a:gd name="connsiteY6" fmla="*/ 1070868 h 1275741"/>
                <a:gd name="connsiteX7" fmla="*/ 939150 w 1860409"/>
                <a:gd name="connsiteY7" fmla="*/ 1071431 h 1275741"/>
                <a:gd name="connsiteX8" fmla="*/ 933544 w 1860409"/>
                <a:gd name="connsiteY8" fmla="*/ 1071431 h 1275741"/>
                <a:gd name="connsiteX9" fmla="*/ 931752 w 1860409"/>
                <a:gd name="connsiteY9" fmla="*/ 1071611 h 1275741"/>
                <a:gd name="connsiteX10" fmla="*/ 931752 w 1860409"/>
                <a:gd name="connsiteY10" fmla="*/ 1071431 h 1275741"/>
                <a:gd name="connsiteX11" fmla="*/ 639997 w 1860409"/>
                <a:gd name="connsiteY11" fmla="*/ 1071431 h 1275741"/>
                <a:gd name="connsiteX12" fmla="*/ 639997 w 1860409"/>
                <a:gd name="connsiteY12" fmla="*/ 1275741 h 1275741"/>
                <a:gd name="connsiteX0" fmla="*/ 639997 w 1860409"/>
                <a:gd name="connsiteY0" fmla="*/ 1275741 h 1275741"/>
                <a:gd name="connsiteX1" fmla="*/ 0 w 1860409"/>
                <a:gd name="connsiteY1" fmla="*/ 867121 h 1275741"/>
                <a:gd name="connsiteX2" fmla="*/ 639997 w 1860409"/>
                <a:gd name="connsiteY2" fmla="*/ 458501 h 1275741"/>
                <a:gd name="connsiteX3" fmla="*/ 639997 w 1860409"/>
                <a:gd name="connsiteY3" fmla="*/ 662811 h 1275741"/>
                <a:gd name="connsiteX4" fmla="*/ 1860409 w 1860409"/>
                <a:gd name="connsiteY4" fmla="*/ 0 h 1275741"/>
                <a:gd name="connsiteX5" fmla="*/ 1483952 w 1860409"/>
                <a:gd name="connsiteY5" fmla="*/ 683465 h 1275741"/>
                <a:gd name="connsiteX6" fmla="*/ 939150 w 1860409"/>
                <a:gd name="connsiteY6" fmla="*/ 1070868 h 1275741"/>
                <a:gd name="connsiteX7" fmla="*/ 939150 w 1860409"/>
                <a:gd name="connsiteY7" fmla="*/ 1071431 h 1275741"/>
                <a:gd name="connsiteX8" fmla="*/ 933544 w 1860409"/>
                <a:gd name="connsiteY8" fmla="*/ 1071431 h 1275741"/>
                <a:gd name="connsiteX9" fmla="*/ 931752 w 1860409"/>
                <a:gd name="connsiteY9" fmla="*/ 1071611 h 1275741"/>
                <a:gd name="connsiteX10" fmla="*/ 931752 w 1860409"/>
                <a:gd name="connsiteY10" fmla="*/ 1071431 h 1275741"/>
                <a:gd name="connsiteX11" fmla="*/ 639997 w 1860409"/>
                <a:gd name="connsiteY11" fmla="*/ 1071431 h 1275741"/>
                <a:gd name="connsiteX12" fmla="*/ 639997 w 1860409"/>
                <a:gd name="connsiteY12" fmla="*/ 1275741 h 1275741"/>
                <a:gd name="connsiteX0" fmla="*/ 639997 w 1860409"/>
                <a:gd name="connsiteY0" fmla="*/ 1275741 h 1275741"/>
                <a:gd name="connsiteX1" fmla="*/ 0 w 1860409"/>
                <a:gd name="connsiteY1" fmla="*/ 867121 h 1275741"/>
                <a:gd name="connsiteX2" fmla="*/ 639997 w 1860409"/>
                <a:gd name="connsiteY2" fmla="*/ 458501 h 1275741"/>
                <a:gd name="connsiteX3" fmla="*/ 639997 w 1860409"/>
                <a:gd name="connsiteY3" fmla="*/ 662811 h 1275741"/>
                <a:gd name="connsiteX4" fmla="*/ 1860409 w 1860409"/>
                <a:gd name="connsiteY4" fmla="*/ 0 h 1275741"/>
                <a:gd name="connsiteX5" fmla="*/ 1483952 w 1860409"/>
                <a:gd name="connsiteY5" fmla="*/ 683465 h 1275741"/>
                <a:gd name="connsiteX6" fmla="*/ 939150 w 1860409"/>
                <a:gd name="connsiteY6" fmla="*/ 1070868 h 1275741"/>
                <a:gd name="connsiteX7" fmla="*/ 939150 w 1860409"/>
                <a:gd name="connsiteY7" fmla="*/ 1071431 h 1275741"/>
                <a:gd name="connsiteX8" fmla="*/ 933544 w 1860409"/>
                <a:gd name="connsiteY8" fmla="*/ 1071431 h 1275741"/>
                <a:gd name="connsiteX9" fmla="*/ 931752 w 1860409"/>
                <a:gd name="connsiteY9" fmla="*/ 1071611 h 1275741"/>
                <a:gd name="connsiteX10" fmla="*/ 931752 w 1860409"/>
                <a:gd name="connsiteY10" fmla="*/ 1071431 h 1275741"/>
                <a:gd name="connsiteX11" fmla="*/ 639997 w 1860409"/>
                <a:gd name="connsiteY11" fmla="*/ 1071431 h 1275741"/>
                <a:gd name="connsiteX12" fmla="*/ 639997 w 1860409"/>
                <a:gd name="connsiteY12" fmla="*/ 1275741 h 1275741"/>
                <a:gd name="connsiteX0" fmla="*/ 639997 w 1860409"/>
                <a:gd name="connsiteY0" fmla="*/ 1275741 h 1275741"/>
                <a:gd name="connsiteX1" fmla="*/ 0 w 1860409"/>
                <a:gd name="connsiteY1" fmla="*/ 867121 h 1275741"/>
                <a:gd name="connsiteX2" fmla="*/ 639997 w 1860409"/>
                <a:gd name="connsiteY2" fmla="*/ 458501 h 1275741"/>
                <a:gd name="connsiteX3" fmla="*/ 639997 w 1860409"/>
                <a:gd name="connsiteY3" fmla="*/ 662811 h 1275741"/>
                <a:gd name="connsiteX4" fmla="*/ 1860409 w 1860409"/>
                <a:gd name="connsiteY4" fmla="*/ 0 h 1275741"/>
                <a:gd name="connsiteX5" fmla="*/ 1483952 w 1860409"/>
                <a:gd name="connsiteY5" fmla="*/ 683465 h 1275741"/>
                <a:gd name="connsiteX6" fmla="*/ 939150 w 1860409"/>
                <a:gd name="connsiteY6" fmla="*/ 1070868 h 1275741"/>
                <a:gd name="connsiteX7" fmla="*/ 939150 w 1860409"/>
                <a:gd name="connsiteY7" fmla="*/ 1071431 h 1275741"/>
                <a:gd name="connsiteX8" fmla="*/ 933544 w 1860409"/>
                <a:gd name="connsiteY8" fmla="*/ 1071431 h 1275741"/>
                <a:gd name="connsiteX9" fmla="*/ 931752 w 1860409"/>
                <a:gd name="connsiteY9" fmla="*/ 1071611 h 1275741"/>
                <a:gd name="connsiteX10" fmla="*/ 931752 w 1860409"/>
                <a:gd name="connsiteY10" fmla="*/ 1071431 h 1275741"/>
                <a:gd name="connsiteX11" fmla="*/ 639997 w 1860409"/>
                <a:gd name="connsiteY11" fmla="*/ 1071431 h 1275741"/>
                <a:gd name="connsiteX12" fmla="*/ 639997 w 1860409"/>
                <a:gd name="connsiteY12" fmla="*/ 1275741 h 1275741"/>
                <a:gd name="connsiteX0" fmla="*/ 639997 w 1860409"/>
                <a:gd name="connsiteY0" fmla="*/ 1275741 h 1275741"/>
                <a:gd name="connsiteX1" fmla="*/ 0 w 1860409"/>
                <a:gd name="connsiteY1" fmla="*/ 867121 h 1275741"/>
                <a:gd name="connsiteX2" fmla="*/ 639997 w 1860409"/>
                <a:gd name="connsiteY2" fmla="*/ 458501 h 1275741"/>
                <a:gd name="connsiteX3" fmla="*/ 639997 w 1860409"/>
                <a:gd name="connsiteY3" fmla="*/ 662811 h 1275741"/>
                <a:gd name="connsiteX4" fmla="*/ 1860409 w 1860409"/>
                <a:gd name="connsiteY4" fmla="*/ 0 h 1275741"/>
                <a:gd name="connsiteX5" fmla="*/ 1639227 w 1860409"/>
                <a:gd name="connsiteY5" fmla="*/ 717971 h 1275741"/>
                <a:gd name="connsiteX6" fmla="*/ 939150 w 1860409"/>
                <a:gd name="connsiteY6" fmla="*/ 1070868 h 1275741"/>
                <a:gd name="connsiteX7" fmla="*/ 939150 w 1860409"/>
                <a:gd name="connsiteY7" fmla="*/ 1071431 h 1275741"/>
                <a:gd name="connsiteX8" fmla="*/ 933544 w 1860409"/>
                <a:gd name="connsiteY8" fmla="*/ 1071431 h 1275741"/>
                <a:gd name="connsiteX9" fmla="*/ 931752 w 1860409"/>
                <a:gd name="connsiteY9" fmla="*/ 1071611 h 1275741"/>
                <a:gd name="connsiteX10" fmla="*/ 931752 w 1860409"/>
                <a:gd name="connsiteY10" fmla="*/ 1071431 h 1275741"/>
                <a:gd name="connsiteX11" fmla="*/ 639997 w 1860409"/>
                <a:gd name="connsiteY11" fmla="*/ 1071431 h 1275741"/>
                <a:gd name="connsiteX12" fmla="*/ 639997 w 1860409"/>
                <a:gd name="connsiteY12" fmla="*/ 1275741 h 1275741"/>
                <a:gd name="connsiteX0" fmla="*/ 639997 w 1860409"/>
                <a:gd name="connsiteY0" fmla="*/ 1275741 h 1275741"/>
                <a:gd name="connsiteX1" fmla="*/ 0 w 1860409"/>
                <a:gd name="connsiteY1" fmla="*/ 867121 h 1275741"/>
                <a:gd name="connsiteX2" fmla="*/ 639997 w 1860409"/>
                <a:gd name="connsiteY2" fmla="*/ 458501 h 1275741"/>
                <a:gd name="connsiteX3" fmla="*/ 639997 w 1860409"/>
                <a:gd name="connsiteY3" fmla="*/ 662811 h 1275741"/>
                <a:gd name="connsiteX4" fmla="*/ 1860409 w 1860409"/>
                <a:gd name="connsiteY4" fmla="*/ 0 h 1275741"/>
                <a:gd name="connsiteX5" fmla="*/ 1639227 w 1860409"/>
                <a:gd name="connsiteY5" fmla="*/ 717971 h 1275741"/>
                <a:gd name="connsiteX6" fmla="*/ 939150 w 1860409"/>
                <a:gd name="connsiteY6" fmla="*/ 1070868 h 1275741"/>
                <a:gd name="connsiteX7" fmla="*/ 939150 w 1860409"/>
                <a:gd name="connsiteY7" fmla="*/ 1071431 h 1275741"/>
                <a:gd name="connsiteX8" fmla="*/ 933544 w 1860409"/>
                <a:gd name="connsiteY8" fmla="*/ 1071431 h 1275741"/>
                <a:gd name="connsiteX9" fmla="*/ 931752 w 1860409"/>
                <a:gd name="connsiteY9" fmla="*/ 1071611 h 1275741"/>
                <a:gd name="connsiteX10" fmla="*/ 931752 w 1860409"/>
                <a:gd name="connsiteY10" fmla="*/ 1071431 h 1275741"/>
                <a:gd name="connsiteX11" fmla="*/ 639997 w 1860409"/>
                <a:gd name="connsiteY11" fmla="*/ 1071431 h 1275741"/>
                <a:gd name="connsiteX12" fmla="*/ 639997 w 1860409"/>
                <a:gd name="connsiteY12" fmla="*/ 1275741 h 1275741"/>
                <a:gd name="connsiteX0" fmla="*/ 639997 w 1860409"/>
                <a:gd name="connsiteY0" fmla="*/ 1275741 h 1275741"/>
                <a:gd name="connsiteX1" fmla="*/ 0 w 1860409"/>
                <a:gd name="connsiteY1" fmla="*/ 867121 h 1275741"/>
                <a:gd name="connsiteX2" fmla="*/ 639997 w 1860409"/>
                <a:gd name="connsiteY2" fmla="*/ 458501 h 1275741"/>
                <a:gd name="connsiteX3" fmla="*/ 639997 w 1860409"/>
                <a:gd name="connsiteY3" fmla="*/ 662811 h 1275741"/>
                <a:gd name="connsiteX4" fmla="*/ 1860409 w 1860409"/>
                <a:gd name="connsiteY4" fmla="*/ 0 h 1275741"/>
                <a:gd name="connsiteX5" fmla="*/ 1690986 w 1860409"/>
                <a:gd name="connsiteY5" fmla="*/ 700718 h 1275741"/>
                <a:gd name="connsiteX6" fmla="*/ 939150 w 1860409"/>
                <a:gd name="connsiteY6" fmla="*/ 1070868 h 1275741"/>
                <a:gd name="connsiteX7" fmla="*/ 939150 w 1860409"/>
                <a:gd name="connsiteY7" fmla="*/ 1071431 h 1275741"/>
                <a:gd name="connsiteX8" fmla="*/ 933544 w 1860409"/>
                <a:gd name="connsiteY8" fmla="*/ 1071431 h 1275741"/>
                <a:gd name="connsiteX9" fmla="*/ 931752 w 1860409"/>
                <a:gd name="connsiteY9" fmla="*/ 1071611 h 1275741"/>
                <a:gd name="connsiteX10" fmla="*/ 931752 w 1860409"/>
                <a:gd name="connsiteY10" fmla="*/ 1071431 h 1275741"/>
                <a:gd name="connsiteX11" fmla="*/ 639997 w 1860409"/>
                <a:gd name="connsiteY11" fmla="*/ 1071431 h 1275741"/>
                <a:gd name="connsiteX12" fmla="*/ 639997 w 1860409"/>
                <a:gd name="connsiteY12" fmla="*/ 1275741 h 1275741"/>
                <a:gd name="connsiteX0" fmla="*/ 639997 w 1860409"/>
                <a:gd name="connsiteY0" fmla="*/ 1275741 h 1275741"/>
                <a:gd name="connsiteX1" fmla="*/ 0 w 1860409"/>
                <a:gd name="connsiteY1" fmla="*/ 867121 h 1275741"/>
                <a:gd name="connsiteX2" fmla="*/ 639997 w 1860409"/>
                <a:gd name="connsiteY2" fmla="*/ 458501 h 1275741"/>
                <a:gd name="connsiteX3" fmla="*/ 639997 w 1860409"/>
                <a:gd name="connsiteY3" fmla="*/ 662811 h 1275741"/>
                <a:gd name="connsiteX4" fmla="*/ 1860409 w 1860409"/>
                <a:gd name="connsiteY4" fmla="*/ 0 h 1275741"/>
                <a:gd name="connsiteX5" fmla="*/ 1690986 w 1860409"/>
                <a:gd name="connsiteY5" fmla="*/ 700718 h 1275741"/>
                <a:gd name="connsiteX6" fmla="*/ 939150 w 1860409"/>
                <a:gd name="connsiteY6" fmla="*/ 1070868 h 1275741"/>
                <a:gd name="connsiteX7" fmla="*/ 939150 w 1860409"/>
                <a:gd name="connsiteY7" fmla="*/ 1071431 h 1275741"/>
                <a:gd name="connsiteX8" fmla="*/ 933544 w 1860409"/>
                <a:gd name="connsiteY8" fmla="*/ 1071431 h 1275741"/>
                <a:gd name="connsiteX9" fmla="*/ 931752 w 1860409"/>
                <a:gd name="connsiteY9" fmla="*/ 1071611 h 1275741"/>
                <a:gd name="connsiteX10" fmla="*/ 931752 w 1860409"/>
                <a:gd name="connsiteY10" fmla="*/ 1071431 h 1275741"/>
                <a:gd name="connsiteX11" fmla="*/ 639997 w 1860409"/>
                <a:gd name="connsiteY11" fmla="*/ 1071431 h 1275741"/>
                <a:gd name="connsiteX12" fmla="*/ 639997 w 1860409"/>
                <a:gd name="connsiteY12" fmla="*/ 1275741 h 1275741"/>
                <a:gd name="connsiteX0" fmla="*/ 639997 w 1860409"/>
                <a:gd name="connsiteY0" fmla="*/ 1275741 h 1275741"/>
                <a:gd name="connsiteX1" fmla="*/ 0 w 1860409"/>
                <a:gd name="connsiteY1" fmla="*/ 867121 h 1275741"/>
                <a:gd name="connsiteX2" fmla="*/ 639997 w 1860409"/>
                <a:gd name="connsiteY2" fmla="*/ 458501 h 1275741"/>
                <a:gd name="connsiteX3" fmla="*/ 639997 w 1860409"/>
                <a:gd name="connsiteY3" fmla="*/ 662811 h 1275741"/>
                <a:gd name="connsiteX4" fmla="*/ 1860409 w 1860409"/>
                <a:gd name="connsiteY4" fmla="*/ 0 h 1275741"/>
                <a:gd name="connsiteX5" fmla="*/ 1690986 w 1860409"/>
                <a:gd name="connsiteY5" fmla="*/ 700718 h 1275741"/>
                <a:gd name="connsiteX6" fmla="*/ 939150 w 1860409"/>
                <a:gd name="connsiteY6" fmla="*/ 1070868 h 1275741"/>
                <a:gd name="connsiteX7" fmla="*/ 939150 w 1860409"/>
                <a:gd name="connsiteY7" fmla="*/ 1071431 h 1275741"/>
                <a:gd name="connsiteX8" fmla="*/ 933544 w 1860409"/>
                <a:gd name="connsiteY8" fmla="*/ 1071431 h 1275741"/>
                <a:gd name="connsiteX9" fmla="*/ 931752 w 1860409"/>
                <a:gd name="connsiteY9" fmla="*/ 1071611 h 1275741"/>
                <a:gd name="connsiteX10" fmla="*/ 931752 w 1860409"/>
                <a:gd name="connsiteY10" fmla="*/ 1071431 h 1275741"/>
                <a:gd name="connsiteX11" fmla="*/ 639997 w 1860409"/>
                <a:gd name="connsiteY11" fmla="*/ 1071431 h 1275741"/>
                <a:gd name="connsiteX12" fmla="*/ 639997 w 1860409"/>
                <a:gd name="connsiteY12" fmla="*/ 1275741 h 1275741"/>
                <a:gd name="connsiteX0" fmla="*/ 639997 w 1860409"/>
                <a:gd name="connsiteY0" fmla="*/ 1275741 h 1275741"/>
                <a:gd name="connsiteX1" fmla="*/ 0 w 1860409"/>
                <a:gd name="connsiteY1" fmla="*/ 867121 h 1275741"/>
                <a:gd name="connsiteX2" fmla="*/ 639997 w 1860409"/>
                <a:gd name="connsiteY2" fmla="*/ 458501 h 1275741"/>
                <a:gd name="connsiteX3" fmla="*/ 639997 w 1860409"/>
                <a:gd name="connsiteY3" fmla="*/ 662811 h 1275741"/>
                <a:gd name="connsiteX4" fmla="*/ 1860409 w 1860409"/>
                <a:gd name="connsiteY4" fmla="*/ 0 h 1275741"/>
                <a:gd name="connsiteX5" fmla="*/ 1690986 w 1860409"/>
                <a:gd name="connsiteY5" fmla="*/ 700718 h 1275741"/>
                <a:gd name="connsiteX6" fmla="*/ 939150 w 1860409"/>
                <a:gd name="connsiteY6" fmla="*/ 1070868 h 1275741"/>
                <a:gd name="connsiteX7" fmla="*/ 939150 w 1860409"/>
                <a:gd name="connsiteY7" fmla="*/ 1071431 h 1275741"/>
                <a:gd name="connsiteX8" fmla="*/ 933544 w 1860409"/>
                <a:gd name="connsiteY8" fmla="*/ 1071431 h 1275741"/>
                <a:gd name="connsiteX9" fmla="*/ 931752 w 1860409"/>
                <a:gd name="connsiteY9" fmla="*/ 1071611 h 1275741"/>
                <a:gd name="connsiteX10" fmla="*/ 931752 w 1860409"/>
                <a:gd name="connsiteY10" fmla="*/ 1071431 h 1275741"/>
                <a:gd name="connsiteX11" fmla="*/ 639997 w 1860409"/>
                <a:gd name="connsiteY11" fmla="*/ 1071431 h 1275741"/>
                <a:gd name="connsiteX12" fmla="*/ 639997 w 1860409"/>
                <a:gd name="connsiteY12" fmla="*/ 1275741 h 1275741"/>
                <a:gd name="connsiteX0" fmla="*/ 639997 w 1860409"/>
                <a:gd name="connsiteY0" fmla="*/ 1275741 h 1275741"/>
                <a:gd name="connsiteX1" fmla="*/ 0 w 1860409"/>
                <a:gd name="connsiteY1" fmla="*/ 867121 h 1275741"/>
                <a:gd name="connsiteX2" fmla="*/ 639997 w 1860409"/>
                <a:gd name="connsiteY2" fmla="*/ 458501 h 1275741"/>
                <a:gd name="connsiteX3" fmla="*/ 639997 w 1860409"/>
                <a:gd name="connsiteY3" fmla="*/ 662811 h 1275741"/>
                <a:gd name="connsiteX4" fmla="*/ 1860409 w 1860409"/>
                <a:gd name="connsiteY4" fmla="*/ 0 h 1275741"/>
                <a:gd name="connsiteX5" fmla="*/ 1690986 w 1860409"/>
                <a:gd name="connsiteY5" fmla="*/ 700718 h 1275741"/>
                <a:gd name="connsiteX6" fmla="*/ 939150 w 1860409"/>
                <a:gd name="connsiteY6" fmla="*/ 1070868 h 1275741"/>
                <a:gd name="connsiteX7" fmla="*/ 939150 w 1860409"/>
                <a:gd name="connsiteY7" fmla="*/ 1071431 h 1275741"/>
                <a:gd name="connsiteX8" fmla="*/ 933544 w 1860409"/>
                <a:gd name="connsiteY8" fmla="*/ 1071431 h 1275741"/>
                <a:gd name="connsiteX9" fmla="*/ 931752 w 1860409"/>
                <a:gd name="connsiteY9" fmla="*/ 1071611 h 1275741"/>
                <a:gd name="connsiteX10" fmla="*/ 931752 w 1860409"/>
                <a:gd name="connsiteY10" fmla="*/ 1071431 h 1275741"/>
                <a:gd name="connsiteX11" fmla="*/ 639997 w 1860409"/>
                <a:gd name="connsiteY11" fmla="*/ 1071431 h 1275741"/>
                <a:gd name="connsiteX12" fmla="*/ 639997 w 1860409"/>
                <a:gd name="connsiteY12" fmla="*/ 1275741 h 1275741"/>
                <a:gd name="connsiteX0" fmla="*/ 639997 w 1860409"/>
                <a:gd name="connsiteY0" fmla="*/ 1275741 h 1275741"/>
                <a:gd name="connsiteX1" fmla="*/ 0 w 1860409"/>
                <a:gd name="connsiteY1" fmla="*/ 867121 h 1275741"/>
                <a:gd name="connsiteX2" fmla="*/ 639997 w 1860409"/>
                <a:gd name="connsiteY2" fmla="*/ 458501 h 1275741"/>
                <a:gd name="connsiteX3" fmla="*/ 639997 w 1860409"/>
                <a:gd name="connsiteY3" fmla="*/ 662811 h 1275741"/>
                <a:gd name="connsiteX4" fmla="*/ 1860409 w 1860409"/>
                <a:gd name="connsiteY4" fmla="*/ 0 h 1275741"/>
                <a:gd name="connsiteX5" fmla="*/ 1690986 w 1860409"/>
                <a:gd name="connsiteY5" fmla="*/ 700718 h 1275741"/>
                <a:gd name="connsiteX6" fmla="*/ 939150 w 1860409"/>
                <a:gd name="connsiteY6" fmla="*/ 1070868 h 1275741"/>
                <a:gd name="connsiteX7" fmla="*/ 939150 w 1860409"/>
                <a:gd name="connsiteY7" fmla="*/ 1071431 h 1275741"/>
                <a:gd name="connsiteX8" fmla="*/ 933544 w 1860409"/>
                <a:gd name="connsiteY8" fmla="*/ 1071431 h 1275741"/>
                <a:gd name="connsiteX9" fmla="*/ 931752 w 1860409"/>
                <a:gd name="connsiteY9" fmla="*/ 1071611 h 1275741"/>
                <a:gd name="connsiteX10" fmla="*/ 931752 w 1860409"/>
                <a:gd name="connsiteY10" fmla="*/ 1071431 h 1275741"/>
                <a:gd name="connsiteX11" fmla="*/ 639997 w 1860409"/>
                <a:gd name="connsiteY11" fmla="*/ 1071431 h 1275741"/>
                <a:gd name="connsiteX12" fmla="*/ 639997 w 1860409"/>
                <a:gd name="connsiteY12" fmla="*/ 1275741 h 1275741"/>
                <a:gd name="connsiteX0" fmla="*/ 639997 w 1860974"/>
                <a:gd name="connsiteY0" fmla="*/ 1275741 h 1275741"/>
                <a:gd name="connsiteX1" fmla="*/ 0 w 1860974"/>
                <a:gd name="connsiteY1" fmla="*/ 867121 h 1275741"/>
                <a:gd name="connsiteX2" fmla="*/ 639997 w 1860974"/>
                <a:gd name="connsiteY2" fmla="*/ 458501 h 1275741"/>
                <a:gd name="connsiteX3" fmla="*/ 639997 w 1860974"/>
                <a:gd name="connsiteY3" fmla="*/ 662811 h 1275741"/>
                <a:gd name="connsiteX4" fmla="*/ 1860409 w 1860974"/>
                <a:gd name="connsiteY4" fmla="*/ 0 h 1275741"/>
                <a:gd name="connsiteX5" fmla="*/ 1690986 w 1860974"/>
                <a:gd name="connsiteY5" fmla="*/ 700718 h 1275741"/>
                <a:gd name="connsiteX6" fmla="*/ 939150 w 1860974"/>
                <a:gd name="connsiteY6" fmla="*/ 1070868 h 1275741"/>
                <a:gd name="connsiteX7" fmla="*/ 939150 w 1860974"/>
                <a:gd name="connsiteY7" fmla="*/ 1071431 h 1275741"/>
                <a:gd name="connsiteX8" fmla="*/ 933544 w 1860974"/>
                <a:gd name="connsiteY8" fmla="*/ 1071431 h 1275741"/>
                <a:gd name="connsiteX9" fmla="*/ 931752 w 1860974"/>
                <a:gd name="connsiteY9" fmla="*/ 1071611 h 1275741"/>
                <a:gd name="connsiteX10" fmla="*/ 931752 w 1860974"/>
                <a:gd name="connsiteY10" fmla="*/ 1071431 h 1275741"/>
                <a:gd name="connsiteX11" fmla="*/ 639997 w 1860974"/>
                <a:gd name="connsiteY11" fmla="*/ 1071431 h 1275741"/>
                <a:gd name="connsiteX12" fmla="*/ 639997 w 1860974"/>
                <a:gd name="connsiteY12" fmla="*/ 1275741 h 1275741"/>
                <a:gd name="connsiteX0" fmla="*/ 657407 w 1878384"/>
                <a:gd name="connsiteY0" fmla="*/ 1275741 h 1275741"/>
                <a:gd name="connsiteX1" fmla="*/ 0 w 1878384"/>
                <a:gd name="connsiteY1" fmla="*/ 806186 h 1275741"/>
                <a:gd name="connsiteX2" fmla="*/ 657407 w 1878384"/>
                <a:gd name="connsiteY2" fmla="*/ 458501 h 1275741"/>
                <a:gd name="connsiteX3" fmla="*/ 657407 w 1878384"/>
                <a:gd name="connsiteY3" fmla="*/ 662811 h 1275741"/>
                <a:gd name="connsiteX4" fmla="*/ 1877819 w 1878384"/>
                <a:gd name="connsiteY4" fmla="*/ 0 h 1275741"/>
                <a:gd name="connsiteX5" fmla="*/ 1708396 w 1878384"/>
                <a:gd name="connsiteY5" fmla="*/ 700718 h 1275741"/>
                <a:gd name="connsiteX6" fmla="*/ 956560 w 1878384"/>
                <a:gd name="connsiteY6" fmla="*/ 1070868 h 1275741"/>
                <a:gd name="connsiteX7" fmla="*/ 956560 w 1878384"/>
                <a:gd name="connsiteY7" fmla="*/ 1071431 h 1275741"/>
                <a:gd name="connsiteX8" fmla="*/ 950954 w 1878384"/>
                <a:gd name="connsiteY8" fmla="*/ 1071431 h 1275741"/>
                <a:gd name="connsiteX9" fmla="*/ 949162 w 1878384"/>
                <a:gd name="connsiteY9" fmla="*/ 1071611 h 1275741"/>
                <a:gd name="connsiteX10" fmla="*/ 949162 w 1878384"/>
                <a:gd name="connsiteY10" fmla="*/ 1071431 h 1275741"/>
                <a:gd name="connsiteX11" fmla="*/ 657407 w 1878384"/>
                <a:gd name="connsiteY11" fmla="*/ 1071431 h 1275741"/>
                <a:gd name="connsiteX12" fmla="*/ 657407 w 1878384"/>
                <a:gd name="connsiteY12" fmla="*/ 1275741 h 1275741"/>
                <a:gd name="connsiteX0" fmla="*/ 648701 w 1869678"/>
                <a:gd name="connsiteY0" fmla="*/ 1275741 h 1275741"/>
                <a:gd name="connsiteX1" fmla="*/ 0 w 1869678"/>
                <a:gd name="connsiteY1" fmla="*/ 745250 h 1275741"/>
                <a:gd name="connsiteX2" fmla="*/ 648701 w 1869678"/>
                <a:gd name="connsiteY2" fmla="*/ 458501 h 1275741"/>
                <a:gd name="connsiteX3" fmla="*/ 648701 w 1869678"/>
                <a:gd name="connsiteY3" fmla="*/ 662811 h 1275741"/>
                <a:gd name="connsiteX4" fmla="*/ 1869113 w 1869678"/>
                <a:gd name="connsiteY4" fmla="*/ 0 h 1275741"/>
                <a:gd name="connsiteX5" fmla="*/ 1699690 w 1869678"/>
                <a:gd name="connsiteY5" fmla="*/ 700718 h 1275741"/>
                <a:gd name="connsiteX6" fmla="*/ 947854 w 1869678"/>
                <a:gd name="connsiteY6" fmla="*/ 1070868 h 1275741"/>
                <a:gd name="connsiteX7" fmla="*/ 947854 w 1869678"/>
                <a:gd name="connsiteY7" fmla="*/ 1071431 h 1275741"/>
                <a:gd name="connsiteX8" fmla="*/ 942248 w 1869678"/>
                <a:gd name="connsiteY8" fmla="*/ 1071431 h 1275741"/>
                <a:gd name="connsiteX9" fmla="*/ 940456 w 1869678"/>
                <a:gd name="connsiteY9" fmla="*/ 1071611 h 1275741"/>
                <a:gd name="connsiteX10" fmla="*/ 940456 w 1869678"/>
                <a:gd name="connsiteY10" fmla="*/ 1071431 h 1275741"/>
                <a:gd name="connsiteX11" fmla="*/ 648701 w 1869678"/>
                <a:gd name="connsiteY11" fmla="*/ 1071431 h 1275741"/>
                <a:gd name="connsiteX12" fmla="*/ 648701 w 1869678"/>
                <a:gd name="connsiteY12" fmla="*/ 1275741 h 1275741"/>
                <a:gd name="connsiteX0" fmla="*/ 648701 w 1869678"/>
                <a:gd name="connsiteY0" fmla="*/ 1275741 h 1275741"/>
                <a:gd name="connsiteX1" fmla="*/ 0 w 1869678"/>
                <a:gd name="connsiteY1" fmla="*/ 745250 h 1275741"/>
                <a:gd name="connsiteX2" fmla="*/ 692227 w 1869678"/>
                <a:gd name="connsiteY2" fmla="*/ 467206 h 1275741"/>
                <a:gd name="connsiteX3" fmla="*/ 648701 w 1869678"/>
                <a:gd name="connsiteY3" fmla="*/ 662811 h 1275741"/>
                <a:gd name="connsiteX4" fmla="*/ 1869113 w 1869678"/>
                <a:gd name="connsiteY4" fmla="*/ 0 h 1275741"/>
                <a:gd name="connsiteX5" fmla="*/ 1699690 w 1869678"/>
                <a:gd name="connsiteY5" fmla="*/ 700718 h 1275741"/>
                <a:gd name="connsiteX6" fmla="*/ 947854 w 1869678"/>
                <a:gd name="connsiteY6" fmla="*/ 1070868 h 1275741"/>
                <a:gd name="connsiteX7" fmla="*/ 947854 w 1869678"/>
                <a:gd name="connsiteY7" fmla="*/ 1071431 h 1275741"/>
                <a:gd name="connsiteX8" fmla="*/ 942248 w 1869678"/>
                <a:gd name="connsiteY8" fmla="*/ 1071431 h 1275741"/>
                <a:gd name="connsiteX9" fmla="*/ 940456 w 1869678"/>
                <a:gd name="connsiteY9" fmla="*/ 1071611 h 1275741"/>
                <a:gd name="connsiteX10" fmla="*/ 940456 w 1869678"/>
                <a:gd name="connsiteY10" fmla="*/ 1071431 h 1275741"/>
                <a:gd name="connsiteX11" fmla="*/ 648701 w 1869678"/>
                <a:gd name="connsiteY11" fmla="*/ 1071431 h 1275741"/>
                <a:gd name="connsiteX12" fmla="*/ 648701 w 1869678"/>
                <a:gd name="connsiteY12" fmla="*/ 1275741 h 1275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69678" h="1275741">
                  <a:moveTo>
                    <a:pt x="648701" y="1275741"/>
                  </a:moveTo>
                  <a:lnTo>
                    <a:pt x="0" y="745250"/>
                  </a:lnTo>
                  <a:lnTo>
                    <a:pt x="692227" y="467206"/>
                  </a:lnTo>
                  <a:lnTo>
                    <a:pt x="648701" y="662811"/>
                  </a:lnTo>
                  <a:cubicBezTo>
                    <a:pt x="1357429" y="830061"/>
                    <a:pt x="1695222" y="453850"/>
                    <a:pt x="1869113" y="0"/>
                  </a:cubicBezTo>
                  <a:cubicBezTo>
                    <a:pt x="1874698" y="336676"/>
                    <a:pt x="1840380" y="504920"/>
                    <a:pt x="1699690" y="700718"/>
                  </a:cubicBezTo>
                  <a:cubicBezTo>
                    <a:pt x="1447095" y="992167"/>
                    <a:pt x="1195243" y="1067624"/>
                    <a:pt x="947854" y="1070868"/>
                  </a:cubicBezTo>
                  <a:lnTo>
                    <a:pt x="947854" y="1071431"/>
                  </a:lnTo>
                  <a:lnTo>
                    <a:pt x="942248" y="1071431"/>
                  </a:lnTo>
                  <a:cubicBezTo>
                    <a:pt x="941652" y="1071610"/>
                    <a:pt x="941054" y="1071611"/>
                    <a:pt x="940456" y="1071611"/>
                  </a:cubicBezTo>
                  <a:lnTo>
                    <a:pt x="940456" y="1071431"/>
                  </a:lnTo>
                  <a:lnTo>
                    <a:pt x="648701" y="1071431"/>
                  </a:lnTo>
                  <a:lnTo>
                    <a:pt x="648701" y="127574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7" name="Left Arrow 2">
              <a:extLst>
                <a:ext uri="{FF2B5EF4-FFF2-40B4-BE49-F238E27FC236}">
                  <a16:creationId xmlns:a16="http://schemas.microsoft.com/office/drawing/2014/main" id="{050A6B94-659B-452E-A085-6DD931D1F899}"/>
                </a:ext>
              </a:extLst>
            </p:cNvPr>
            <p:cNvSpPr/>
            <p:nvPr/>
          </p:nvSpPr>
          <p:spPr>
            <a:xfrm rot="8100000">
              <a:off x="2154980" y="1987482"/>
              <a:ext cx="2550582" cy="1740344"/>
            </a:xfrm>
            <a:custGeom>
              <a:avLst/>
              <a:gdLst>
                <a:gd name="connsiteX0" fmla="*/ 639997 w 1564191"/>
                <a:gd name="connsiteY0" fmla="*/ 1189836 h 1189836"/>
                <a:gd name="connsiteX1" fmla="*/ 0 w 1564191"/>
                <a:gd name="connsiteY1" fmla="*/ 781216 h 1189836"/>
                <a:gd name="connsiteX2" fmla="*/ 639997 w 1564191"/>
                <a:gd name="connsiteY2" fmla="*/ 372596 h 1189836"/>
                <a:gd name="connsiteX3" fmla="*/ 639997 w 1564191"/>
                <a:gd name="connsiteY3" fmla="*/ 576906 h 1189836"/>
                <a:gd name="connsiteX4" fmla="*/ 939150 w 1564191"/>
                <a:gd name="connsiteY4" fmla="*/ 576906 h 1189836"/>
                <a:gd name="connsiteX5" fmla="*/ 939150 w 1564191"/>
                <a:gd name="connsiteY5" fmla="*/ 577238 h 1189836"/>
                <a:gd name="connsiteX6" fmla="*/ 981979 w 1564191"/>
                <a:gd name="connsiteY6" fmla="*/ 528765 h 1189836"/>
                <a:gd name="connsiteX7" fmla="*/ 983944 w 1564191"/>
                <a:gd name="connsiteY7" fmla="*/ 528775 h 1189836"/>
                <a:gd name="connsiteX8" fmla="*/ 1564191 w 1564191"/>
                <a:gd name="connsiteY8" fmla="*/ 0 h 1189836"/>
                <a:gd name="connsiteX9" fmla="*/ 1388017 w 1564191"/>
                <a:gd name="connsiteY9" fmla="*/ 530857 h 1189836"/>
                <a:gd name="connsiteX10" fmla="*/ 1388955 w 1564191"/>
                <a:gd name="connsiteY10" fmla="*/ 530862 h 1189836"/>
                <a:gd name="connsiteX11" fmla="*/ 1388758 w 1564191"/>
                <a:gd name="connsiteY11" fmla="*/ 532748 h 1189836"/>
                <a:gd name="connsiteX12" fmla="*/ 1388961 w 1564191"/>
                <a:gd name="connsiteY12" fmla="*/ 533267 h 1189836"/>
                <a:gd name="connsiteX13" fmla="*/ 1388703 w 1564191"/>
                <a:gd name="connsiteY13" fmla="*/ 533267 h 1189836"/>
                <a:gd name="connsiteX14" fmla="*/ 939150 w 1564191"/>
                <a:gd name="connsiteY14" fmla="*/ 984963 h 1189836"/>
                <a:gd name="connsiteX15" fmla="*/ 939150 w 1564191"/>
                <a:gd name="connsiteY15" fmla="*/ 985526 h 1189836"/>
                <a:gd name="connsiteX16" fmla="*/ 933544 w 1564191"/>
                <a:gd name="connsiteY16" fmla="*/ 985526 h 1189836"/>
                <a:gd name="connsiteX17" fmla="*/ 931752 w 1564191"/>
                <a:gd name="connsiteY17" fmla="*/ 985706 h 1189836"/>
                <a:gd name="connsiteX18" fmla="*/ 931752 w 1564191"/>
                <a:gd name="connsiteY18" fmla="*/ 985526 h 1189836"/>
                <a:gd name="connsiteX19" fmla="*/ 639997 w 1564191"/>
                <a:gd name="connsiteY19" fmla="*/ 985526 h 1189836"/>
                <a:gd name="connsiteX20" fmla="*/ 639997 w 1564191"/>
                <a:gd name="connsiteY20" fmla="*/ 1189836 h 1189836"/>
                <a:gd name="connsiteX0" fmla="*/ 639997 w 1564191"/>
                <a:gd name="connsiteY0" fmla="*/ 1189836 h 1189836"/>
                <a:gd name="connsiteX1" fmla="*/ 0 w 1564191"/>
                <a:gd name="connsiteY1" fmla="*/ 781216 h 1189836"/>
                <a:gd name="connsiteX2" fmla="*/ 639997 w 1564191"/>
                <a:gd name="connsiteY2" fmla="*/ 372596 h 1189836"/>
                <a:gd name="connsiteX3" fmla="*/ 639997 w 1564191"/>
                <a:gd name="connsiteY3" fmla="*/ 576906 h 1189836"/>
                <a:gd name="connsiteX4" fmla="*/ 939150 w 1564191"/>
                <a:gd name="connsiteY4" fmla="*/ 576906 h 1189836"/>
                <a:gd name="connsiteX5" fmla="*/ 939150 w 1564191"/>
                <a:gd name="connsiteY5" fmla="*/ 577238 h 1189836"/>
                <a:gd name="connsiteX6" fmla="*/ 981979 w 1564191"/>
                <a:gd name="connsiteY6" fmla="*/ 528765 h 1189836"/>
                <a:gd name="connsiteX7" fmla="*/ 983944 w 1564191"/>
                <a:gd name="connsiteY7" fmla="*/ 528775 h 1189836"/>
                <a:gd name="connsiteX8" fmla="*/ 1564191 w 1564191"/>
                <a:gd name="connsiteY8" fmla="*/ 0 h 1189836"/>
                <a:gd name="connsiteX9" fmla="*/ 1388017 w 1564191"/>
                <a:gd name="connsiteY9" fmla="*/ 530857 h 1189836"/>
                <a:gd name="connsiteX10" fmla="*/ 1388955 w 1564191"/>
                <a:gd name="connsiteY10" fmla="*/ 530862 h 1189836"/>
                <a:gd name="connsiteX11" fmla="*/ 1388758 w 1564191"/>
                <a:gd name="connsiteY11" fmla="*/ 532748 h 1189836"/>
                <a:gd name="connsiteX12" fmla="*/ 1388961 w 1564191"/>
                <a:gd name="connsiteY12" fmla="*/ 533267 h 1189836"/>
                <a:gd name="connsiteX13" fmla="*/ 1388703 w 1564191"/>
                <a:gd name="connsiteY13" fmla="*/ 533267 h 1189836"/>
                <a:gd name="connsiteX14" fmla="*/ 939150 w 1564191"/>
                <a:gd name="connsiteY14" fmla="*/ 984963 h 1189836"/>
                <a:gd name="connsiteX15" fmla="*/ 939150 w 1564191"/>
                <a:gd name="connsiteY15" fmla="*/ 985526 h 1189836"/>
                <a:gd name="connsiteX16" fmla="*/ 933544 w 1564191"/>
                <a:gd name="connsiteY16" fmla="*/ 985526 h 1189836"/>
                <a:gd name="connsiteX17" fmla="*/ 931752 w 1564191"/>
                <a:gd name="connsiteY17" fmla="*/ 985706 h 1189836"/>
                <a:gd name="connsiteX18" fmla="*/ 931752 w 1564191"/>
                <a:gd name="connsiteY18" fmla="*/ 985526 h 1189836"/>
                <a:gd name="connsiteX19" fmla="*/ 639997 w 1564191"/>
                <a:gd name="connsiteY19" fmla="*/ 985526 h 1189836"/>
                <a:gd name="connsiteX20" fmla="*/ 639997 w 1564191"/>
                <a:gd name="connsiteY20" fmla="*/ 1189836 h 1189836"/>
                <a:gd name="connsiteX0" fmla="*/ 639997 w 1564191"/>
                <a:gd name="connsiteY0" fmla="*/ 1189836 h 1189836"/>
                <a:gd name="connsiteX1" fmla="*/ 0 w 1564191"/>
                <a:gd name="connsiteY1" fmla="*/ 781216 h 1189836"/>
                <a:gd name="connsiteX2" fmla="*/ 639997 w 1564191"/>
                <a:gd name="connsiteY2" fmla="*/ 372596 h 1189836"/>
                <a:gd name="connsiteX3" fmla="*/ 639997 w 1564191"/>
                <a:gd name="connsiteY3" fmla="*/ 576906 h 1189836"/>
                <a:gd name="connsiteX4" fmla="*/ 939150 w 1564191"/>
                <a:gd name="connsiteY4" fmla="*/ 576906 h 1189836"/>
                <a:gd name="connsiteX5" fmla="*/ 939150 w 1564191"/>
                <a:gd name="connsiteY5" fmla="*/ 577238 h 1189836"/>
                <a:gd name="connsiteX6" fmla="*/ 981979 w 1564191"/>
                <a:gd name="connsiteY6" fmla="*/ 528765 h 1189836"/>
                <a:gd name="connsiteX7" fmla="*/ 1564191 w 1564191"/>
                <a:gd name="connsiteY7" fmla="*/ 0 h 1189836"/>
                <a:gd name="connsiteX8" fmla="*/ 1388017 w 1564191"/>
                <a:gd name="connsiteY8" fmla="*/ 530857 h 1189836"/>
                <a:gd name="connsiteX9" fmla="*/ 1388955 w 1564191"/>
                <a:gd name="connsiteY9" fmla="*/ 530862 h 1189836"/>
                <a:gd name="connsiteX10" fmla="*/ 1388758 w 1564191"/>
                <a:gd name="connsiteY10" fmla="*/ 532748 h 1189836"/>
                <a:gd name="connsiteX11" fmla="*/ 1388961 w 1564191"/>
                <a:gd name="connsiteY11" fmla="*/ 533267 h 1189836"/>
                <a:gd name="connsiteX12" fmla="*/ 1388703 w 1564191"/>
                <a:gd name="connsiteY12" fmla="*/ 533267 h 1189836"/>
                <a:gd name="connsiteX13" fmla="*/ 939150 w 1564191"/>
                <a:gd name="connsiteY13" fmla="*/ 984963 h 1189836"/>
                <a:gd name="connsiteX14" fmla="*/ 939150 w 1564191"/>
                <a:gd name="connsiteY14" fmla="*/ 985526 h 1189836"/>
                <a:gd name="connsiteX15" fmla="*/ 933544 w 1564191"/>
                <a:gd name="connsiteY15" fmla="*/ 985526 h 1189836"/>
                <a:gd name="connsiteX16" fmla="*/ 931752 w 1564191"/>
                <a:gd name="connsiteY16" fmla="*/ 985706 h 1189836"/>
                <a:gd name="connsiteX17" fmla="*/ 931752 w 1564191"/>
                <a:gd name="connsiteY17" fmla="*/ 985526 h 1189836"/>
                <a:gd name="connsiteX18" fmla="*/ 639997 w 1564191"/>
                <a:gd name="connsiteY18" fmla="*/ 985526 h 1189836"/>
                <a:gd name="connsiteX19" fmla="*/ 639997 w 1564191"/>
                <a:gd name="connsiteY19" fmla="*/ 1189836 h 1189836"/>
                <a:gd name="connsiteX0" fmla="*/ 639997 w 1564191"/>
                <a:gd name="connsiteY0" fmla="*/ 1189836 h 1189836"/>
                <a:gd name="connsiteX1" fmla="*/ 0 w 1564191"/>
                <a:gd name="connsiteY1" fmla="*/ 781216 h 1189836"/>
                <a:gd name="connsiteX2" fmla="*/ 639997 w 1564191"/>
                <a:gd name="connsiteY2" fmla="*/ 372596 h 1189836"/>
                <a:gd name="connsiteX3" fmla="*/ 639997 w 1564191"/>
                <a:gd name="connsiteY3" fmla="*/ 576906 h 1189836"/>
                <a:gd name="connsiteX4" fmla="*/ 939150 w 1564191"/>
                <a:gd name="connsiteY4" fmla="*/ 576906 h 1189836"/>
                <a:gd name="connsiteX5" fmla="*/ 939150 w 1564191"/>
                <a:gd name="connsiteY5" fmla="*/ 577238 h 1189836"/>
                <a:gd name="connsiteX6" fmla="*/ 1564191 w 1564191"/>
                <a:gd name="connsiteY6" fmla="*/ 0 h 1189836"/>
                <a:gd name="connsiteX7" fmla="*/ 1388017 w 1564191"/>
                <a:gd name="connsiteY7" fmla="*/ 530857 h 1189836"/>
                <a:gd name="connsiteX8" fmla="*/ 1388955 w 1564191"/>
                <a:gd name="connsiteY8" fmla="*/ 530862 h 1189836"/>
                <a:gd name="connsiteX9" fmla="*/ 1388758 w 1564191"/>
                <a:gd name="connsiteY9" fmla="*/ 532748 h 1189836"/>
                <a:gd name="connsiteX10" fmla="*/ 1388961 w 1564191"/>
                <a:gd name="connsiteY10" fmla="*/ 533267 h 1189836"/>
                <a:gd name="connsiteX11" fmla="*/ 1388703 w 1564191"/>
                <a:gd name="connsiteY11" fmla="*/ 533267 h 1189836"/>
                <a:gd name="connsiteX12" fmla="*/ 939150 w 1564191"/>
                <a:gd name="connsiteY12" fmla="*/ 984963 h 1189836"/>
                <a:gd name="connsiteX13" fmla="*/ 939150 w 1564191"/>
                <a:gd name="connsiteY13" fmla="*/ 985526 h 1189836"/>
                <a:gd name="connsiteX14" fmla="*/ 933544 w 1564191"/>
                <a:gd name="connsiteY14" fmla="*/ 985526 h 1189836"/>
                <a:gd name="connsiteX15" fmla="*/ 931752 w 1564191"/>
                <a:gd name="connsiteY15" fmla="*/ 985706 h 1189836"/>
                <a:gd name="connsiteX16" fmla="*/ 931752 w 1564191"/>
                <a:gd name="connsiteY16" fmla="*/ 985526 h 1189836"/>
                <a:gd name="connsiteX17" fmla="*/ 639997 w 1564191"/>
                <a:gd name="connsiteY17" fmla="*/ 985526 h 1189836"/>
                <a:gd name="connsiteX18" fmla="*/ 639997 w 1564191"/>
                <a:gd name="connsiteY18" fmla="*/ 1189836 h 1189836"/>
                <a:gd name="connsiteX0" fmla="*/ 639997 w 1564191"/>
                <a:gd name="connsiteY0" fmla="*/ 1189836 h 1189836"/>
                <a:gd name="connsiteX1" fmla="*/ 0 w 1564191"/>
                <a:gd name="connsiteY1" fmla="*/ 781216 h 1189836"/>
                <a:gd name="connsiteX2" fmla="*/ 639997 w 1564191"/>
                <a:gd name="connsiteY2" fmla="*/ 372596 h 1189836"/>
                <a:gd name="connsiteX3" fmla="*/ 639997 w 1564191"/>
                <a:gd name="connsiteY3" fmla="*/ 576906 h 1189836"/>
                <a:gd name="connsiteX4" fmla="*/ 939150 w 1564191"/>
                <a:gd name="connsiteY4" fmla="*/ 576906 h 1189836"/>
                <a:gd name="connsiteX5" fmla="*/ 939150 w 1564191"/>
                <a:gd name="connsiteY5" fmla="*/ 577238 h 1189836"/>
                <a:gd name="connsiteX6" fmla="*/ 1564191 w 1564191"/>
                <a:gd name="connsiteY6" fmla="*/ 0 h 1189836"/>
                <a:gd name="connsiteX7" fmla="*/ 1388017 w 1564191"/>
                <a:gd name="connsiteY7" fmla="*/ 530857 h 1189836"/>
                <a:gd name="connsiteX8" fmla="*/ 1388955 w 1564191"/>
                <a:gd name="connsiteY8" fmla="*/ 530862 h 1189836"/>
                <a:gd name="connsiteX9" fmla="*/ 1388758 w 1564191"/>
                <a:gd name="connsiteY9" fmla="*/ 532748 h 1189836"/>
                <a:gd name="connsiteX10" fmla="*/ 1388961 w 1564191"/>
                <a:gd name="connsiteY10" fmla="*/ 533267 h 1189836"/>
                <a:gd name="connsiteX11" fmla="*/ 1419659 w 1564191"/>
                <a:gd name="connsiteY11" fmla="*/ 535648 h 1189836"/>
                <a:gd name="connsiteX12" fmla="*/ 939150 w 1564191"/>
                <a:gd name="connsiteY12" fmla="*/ 984963 h 1189836"/>
                <a:gd name="connsiteX13" fmla="*/ 939150 w 1564191"/>
                <a:gd name="connsiteY13" fmla="*/ 985526 h 1189836"/>
                <a:gd name="connsiteX14" fmla="*/ 933544 w 1564191"/>
                <a:gd name="connsiteY14" fmla="*/ 985526 h 1189836"/>
                <a:gd name="connsiteX15" fmla="*/ 931752 w 1564191"/>
                <a:gd name="connsiteY15" fmla="*/ 985706 h 1189836"/>
                <a:gd name="connsiteX16" fmla="*/ 931752 w 1564191"/>
                <a:gd name="connsiteY16" fmla="*/ 985526 h 1189836"/>
                <a:gd name="connsiteX17" fmla="*/ 639997 w 1564191"/>
                <a:gd name="connsiteY17" fmla="*/ 985526 h 1189836"/>
                <a:gd name="connsiteX18" fmla="*/ 639997 w 1564191"/>
                <a:gd name="connsiteY18" fmla="*/ 1189836 h 1189836"/>
                <a:gd name="connsiteX0" fmla="*/ 639997 w 1564191"/>
                <a:gd name="connsiteY0" fmla="*/ 1189836 h 1189836"/>
                <a:gd name="connsiteX1" fmla="*/ 0 w 1564191"/>
                <a:gd name="connsiteY1" fmla="*/ 781216 h 1189836"/>
                <a:gd name="connsiteX2" fmla="*/ 639997 w 1564191"/>
                <a:gd name="connsiteY2" fmla="*/ 372596 h 1189836"/>
                <a:gd name="connsiteX3" fmla="*/ 639997 w 1564191"/>
                <a:gd name="connsiteY3" fmla="*/ 576906 h 1189836"/>
                <a:gd name="connsiteX4" fmla="*/ 939150 w 1564191"/>
                <a:gd name="connsiteY4" fmla="*/ 576906 h 1189836"/>
                <a:gd name="connsiteX5" fmla="*/ 939150 w 1564191"/>
                <a:gd name="connsiteY5" fmla="*/ 577238 h 1189836"/>
                <a:gd name="connsiteX6" fmla="*/ 1564191 w 1564191"/>
                <a:gd name="connsiteY6" fmla="*/ 0 h 1189836"/>
                <a:gd name="connsiteX7" fmla="*/ 1388017 w 1564191"/>
                <a:gd name="connsiteY7" fmla="*/ 530857 h 1189836"/>
                <a:gd name="connsiteX8" fmla="*/ 1388955 w 1564191"/>
                <a:gd name="connsiteY8" fmla="*/ 530862 h 1189836"/>
                <a:gd name="connsiteX9" fmla="*/ 1388758 w 1564191"/>
                <a:gd name="connsiteY9" fmla="*/ 532748 h 1189836"/>
                <a:gd name="connsiteX10" fmla="*/ 1419659 w 1564191"/>
                <a:gd name="connsiteY10" fmla="*/ 535648 h 1189836"/>
                <a:gd name="connsiteX11" fmla="*/ 939150 w 1564191"/>
                <a:gd name="connsiteY11" fmla="*/ 984963 h 1189836"/>
                <a:gd name="connsiteX12" fmla="*/ 939150 w 1564191"/>
                <a:gd name="connsiteY12" fmla="*/ 985526 h 1189836"/>
                <a:gd name="connsiteX13" fmla="*/ 933544 w 1564191"/>
                <a:gd name="connsiteY13" fmla="*/ 985526 h 1189836"/>
                <a:gd name="connsiteX14" fmla="*/ 931752 w 1564191"/>
                <a:gd name="connsiteY14" fmla="*/ 985706 h 1189836"/>
                <a:gd name="connsiteX15" fmla="*/ 931752 w 1564191"/>
                <a:gd name="connsiteY15" fmla="*/ 985526 h 1189836"/>
                <a:gd name="connsiteX16" fmla="*/ 639997 w 1564191"/>
                <a:gd name="connsiteY16" fmla="*/ 985526 h 1189836"/>
                <a:gd name="connsiteX17" fmla="*/ 639997 w 1564191"/>
                <a:gd name="connsiteY17" fmla="*/ 1189836 h 1189836"/>
                <a:gd name="connsiteX0" fmla="*/ 639997 w 1564191"/>
                <a:gd name="connsiteY0" fmla="*/ 1189836 h 1189836"/>
                <a:gd name="connsiteX1" fmla="*/ 0 w 1564191"/>
                <a:gd name="connsiteY1" fmla="*/ 781216 h 1189836"/>
                <a:gd name="connsiteX2" fmla="*/ 639997 w 1564191"/>
                <a:gd name="connsiteY2" fmla="*/ 372596 h 1189836"/>
                <a:gd name="connsiteX3" fmla="*/ 639997 w 1564191"/>
                <a:gd name="connsiteY3" fmla="*/ 576906 h 1189836"/>
                <a:gd name="connsiteX4" fmla="*/ 939150 w 1564191"/>
                <a:gd name="connsiteY4" fmla="*/ 576906 h 1189836"/>
                <a:gd name="connsiteX5" fmla="*/ 939150 w 1564191"/>
                <a:gd name="connsiteY5" fmla="*/ 577238 h 1189836"/>
                <a:gd name="connsiteX6" fmla="*/ 1564191 w 1564191"/>
                <a:gd name="connsiteY6" fmla="*/ 0 h 1189836"/>
                <a:gd name="connsiteX7" fmla="*/ 1388017 w 1564191"/>
                <a:gd name="connsiteY7" fmla="*/ 530857 h 1189836"/>
                <a:gd name="connsiteX8" fmla="*/ 1388955 w 1564191"/>
                <a:gd name="connsiteY8" fmla="*/ 530862 h 1189836"/>
                <a:gd name="connsiteX9" fmla="*/ 1419659 w 1564191"/>
                <a:gd name="connsiteY9" fmla="*/ 535648 h 1189836"/>
                <a:gd name="connsiteX10" fmla="*/ 939150 w 1564191"/>
                <a:gd name="connsiteY10" fmla="*/ 984963 h 1189836"/>
                <a:gd name="connsiteX11" fmla="*/ 939150 w 1564191"/>
                <a:gd name="connsiteY11" fmla="*/ 985526 h 1189836"/>
                <a:gd name="connsiteX12" fmla="*/ 933544 w 1564191"/>
                <a:gd name="connsiteY12" fmla="*/ 985526 h 1189836"/>
                <a:gd name="connsiteX13" fmla="*/ 931752 w 1564191"/>
                <a:gd name="connsiteY13" fmla="*/ 985706 h 1189836"/>
                <a:gd name="connsiteX14" fmla="*/ 931752 w 1564191"/>
                <a:gd name="connsiteY14" fmla="*/ 985526 h 1189836"/>
                <a:gd name="connsiteX15" fmla="*/ 639997 w 1564191"/>
                <a:gd name="connsiteY15" fmla="*/ 985526 h 1189836"/>
                <a:gd name="connsiteX16" fmla="*/ 639997 w 1564191"/>
                <a:gd name="connsiteY16" fmla="*/ 1189836 h 1189836"/>
                <a:gd name="connsiteX0" fmla="*/ 639997 w 1564191"/>
                <a:gd name="connsiteY0" fmla="*/ 1189836 h 1189836"/>
                <a:gd name="connsiteX1" fmla="*/ 0 w 1564191"/>
                <a:gd name="connsiteY1" fmla="*/ 781216 h 1189836"/>
                <a:gd name="connsiteX2" fmla="*/ 639997 w 1564191"/>
                <a:gd name="connsiteY2" fmla="*/ 372596 h 1189836"/>
                <a:gd name="connsiteX3" fmla="*/ 639997 w 1564191"/>
                <a:gd name="connsiteY3" fmla="*/ 576906 h 1189836"/>
                <a:gd name="connsiteX4" fmla="*/ 939150 w 1564191"/>
                <a:gd name="connsiteY4" fmla="*/ 576906 h 1189836"/>
                <a:gd name="connsiteX5" fmla="*/ 939150 w 1564191"/>
                <a:gd name="connsiteY5" fmla="*/ 577238 h 1189836"/>
                <a:gd name="connsiteX6" fmla="*/ 1564191 w 1564191"/>
                <a:gd name="connsiteY6" fmla="*/ 0 h 1189836"/>
                <a:gd name="connsiteX7" fmla="*/ 1388017 w 1564191"/>
                <a:gd name="connsiteY7" fmla="*/ 530857 h 1189836"/>
                <a:gd name="connsiteX8" fmla="*/ 1419659 w 1564191"/>
                <a:gd name="connsiteY8" fmla="*/ 535648 h 1189836"/>
                <a:gd name="connsiteX9" fmla="*/ 939150 w 1564191"/>
                <a:gd name="connsiteY9" fmla="*/ 984963 h 1189836"/>
                <a:gd name="connsiteX10" fmla="*/ 939150 w 1564191"/>
                <a:gd name="connsiteY10" fmla="*/ 985526 h 1189836"/>
                <a:gd name="connsiteX11" fmla="*/ 933544 w 1564191"/>
                <a:gd name="connsiteY11" fmla="*/ 985526 h 1189836"/>
                <a:gd name="connsiteX12" fmla="*/ 931752 w 1564191"/>
                <a:gd name="connsiteY12" fmla="*/ 985706 h 1189836"/>
                <a:gd name="connsiteX13" fmla="*/ 931752 w 1564191"/>
                <a:gd name="connsiteY13" fmla="*/ 985526 h 1189836"/>
                <a:gd name="connsiteX14" fmla="*/ 639997 w 1564191"/>
                <a:gd name="connsiteY14" fmla="*/ 985526 h 1189836"/>
                <a:gd name="connsiteX15" fmla="*/ 639997 w 1564191"/>
                <a:gd name="connsiteY15" fmla="*/ 1189836 h 1189836"/>
                <a:gd name="connsiteX0" fmla="*/ 639997 w 1564191"/>
                <a:gd name="connsiteY0" fmla="*/ 1189836 h 1189836"/>
                <a:gd name="connsiteX1" fmla="*/ 0 w 1564191"/>
                <a:gd name="connsiteY1" fmla="*/ 781216 h 1189836"/>
                <a:gd name="connsiteX2" fmla="*/ 639997 w 1564191"/>
                <a:gd name="connsiteY2" fmla="*/ 372596 h 1189836"/>
                <a:gd name="connsiteX3" fmla="*/ 639997 w 1564191"/>
                <a:gd name="connsiteY3" fmla="*/ 576906 h 1189836"/>
                <a:gd name="connsiteX4" fmla="*/ 939150 w 1564191"/>
                <a:gd name="connsiteY4" fmla="*/ 576906 h 1189836"/>
                <a:gd name="connsiteX5" fmla="*/ 939150 w 1564191"/>
                <a:gd name="connsiteY5" fmla="*/ 577238 h 1189836"/>
                <a:gd name="connsiteX6" fmla="*/ 1564191 w 1564191"/>
                <a:gd name="connsiteY6" fmla="*/ 0 h 1189836"/>
                <a:gd name="connsiteX7" fmla="*/ 1419659 w 1564191"/>
                <a:gd name="connsiteY7" fmla="*/ 535648 h 1189836"/>
                <a:gd name="connsiteX8" fmla="*/ 939150 w 1564191"/>
                <a:gd name="connsiteY8" fmla="*/ 984963 h 1189836"/>
                <a:gd name="connsiteX9" fmla="*/ 939150 w 1564191"/>
                <a:gd name="connsiteY9" fmla="*/ 985526 h 1189836"/>
                <a:gd name="connsiteX10" fmla="*/ 933544 w 1564191"/>
                <a:gd name="connsiteY10" fmla="*/ 985526 h 1189836"/>
                <a:gd name="connsiteX11" fmla="*/ 931752 w 1564191"/>
                <a:gd name="connsiteY11" fmla="*/ 985706 h 1189836"/>
                <a:gd name="connsiteX12" fmla="*/ 931752 w 1564191"/>
                <a:gd name="connsiteY12" fmla="*/ 985526 h 1189836"/>
                <a:gd name="connsiteX13" fmla="*/ 639997 w 1564191"/>
                <a:gd name="connsiteY13" fmla="*/ 985526 h 1189836"/>
                <a:gd name="connsiteX14" fmla="*/ 639997 w 1564191"/>
                <a:gd name="connsiteY14" fmla="*/ 1189836 h 1189836"/>
                <a:gd name="connsiteX0" fmla="*/ 639997 w 1564191"/>
                <a:gd name="connsiteY0" fmla="*/ 1189836 h 1189836"/>
                <a:gd name="connsiteX1" fmla="*/ 0 w 1564191"/>
                <a:gd name="connsiteY1" fmla="*/ 781216 h 1189836"/>
                <a:gd name="connsiteX2" fmla="*/ 639997 w 1564191"/>
                <a:gd name="connsiteY2" fmla="*/ 372596 h 1189836"/>
                <a:gd name="connsiteX3" fmla="*/ 639997 w 1564191"/>
                <a:gd name="connsiteY3" fmla="*/ 576906 h 1189836"/>
                <a:gd name="connsiteX4" fmla="*/ 939150 w 1564191"/>
                <a:gd name="connsiteY4" fmla="*/ 576906 h 1189836"/>
                <a:gd name="connsiteX5" fmla="*/ 939150 w 1564191"/>
                <a:gd name="connsiteY5" fmla="*/ 577238 h 1189836"/>
                <a:gd name="connsiteX6" fmla="*/ 1564191 w 1564191"/>
                <a:gd name="connsiteY6" fmla="*/ 0 h 1189836"/>
                <a:gd name="connsiteX7" fmla="*/ 1419659 w 1564191"/>
                <a:gd name="connsiteY7" fmla="*/ 535648 h 1189836"/>
                <a:gd name="connsiteX8" fmla="*/ 939150 w 1564191"/>
                <a:gd name="connsiteY8" fmla="*/ 984963 h 1189836"/>
                <a:gd name="connsiteX9" fmla="*/ 939150 w 1564191"/>
                <a:gd name="connsiteY9" fmla="*/ 985526 h 1189836"/>
                <a:gd name="connsiteX10" fmla="*/ 933544 w 1564191"/>
                <a:gd name="connsiteY10" fmla="*/ 985526 h 1189836"/>
                <a:gd name="connsiteX11" fmla="*/ 931752 w 1564191"/>
                <a:gd name="connsiteY11" fmla="*/ 985706 h 1189836"/>
                <a:gd name="connsiteX12" fmla="*/ 931752 w 1564191"/>
                <a:gd name="connsiteY12" fmla="*/ 985526 h 1189836"/>
                <a:gd name="connsiteX13" fmla="*/ 639997 w 1564191"/>
                <a:gd name="connsiteY13" fmla="*/ 985526 h 1189836"/>
                <a:gd name="connsiteX14" fmla="*/ 639997 w 1564191"/>
                <a:gd name="connsiteY14" fmla="*/ 1189836 h 1189836"/>
                <a:gd name="connsiteX0" fmla="*/ 639997 w 1938047"/>
                <a:gd name="connsiteY0" fmla="*/ 1094586 h 1094586"/>
                <a:gd name="connsiteX1" fmla="*/ 0 w 1938047"/>
                <a:gd name="connsiteY1" fmla="*/ 685966 h 1094586"/>
                <a:gd name="connsiteX2" fmla="*/ 639997 w 1938047"/>
                <a:gd name="connsiteY2" fmla="*/ 277346 h 1094586"/>
                <a:gd name="connsiteX3" fmla="*/ 639997 w 1938047"/>
                <a:gd name="connsiteY3" fmla="*/ 481656 h 1094586"/>
                <a:gd name="connsiteX4" fmla="*/ 939150 w 1938047"/>
                <a:gd name="connsiteY4" fmla="*/ 481656 h 1094586"/>
                <a:gd name="connsiteX5" fmla="*/ 939150 w 1938047"/>
                <a:gd name="connsiteY5" fmla="*/ 481988 h 1094586"/>
                <a:gd name="connsiteX6" fmla="*/ 1938047 w 1938047"/>
                <a:gd name="connsiteY6" fmla="*/ 0 h 1094586"/>
                <a:gd name="connsiteX7" fmla="*/ 1419659 w 1938047"/>
                <a:gd name="connsiteY7" fmla="*/ 440398 h 1094586"/>
                <a:gd name="connsiteX8" fmla="*/ 939150 w 1938047"/>
                <a:gd name="connsiteY8" fmla="*/ 889713 h 1094586"/>
                <a:gd name="connsiteX9" fmla="*/ 939150 w 1938047"/>
                <a:gd name="connsiteY9" fmla="*/ 890276 h 1094586"/>
                <a:gd name="connsiteX10" fmla="*/ 933544 w 1938047"/>
                <a:gd name="connsiteY10" fmla="*/ 890276 h 1094586"/>
                <a:gd name="connsiteX11" fmla="*/ 931752 w 1938047"/>
                <a:gd name="connsiteY11" fmla="*/ 890456 h 1094586"/>
                <a:gd name="connsiteX12" fmla="*/ 931752 w 1938047"/>
                <a:gd name="connsiteY12" fmla="*/ 890276 h 1094586"/>
                <a:gd name="connsiteX13" fmla="*/ 639997 w 1938047"/>
                <a:gd name="connsiteY13" fmla="*/ 890276 h 1094586"/>
                <a:gd name="connsiteX14" fmla="*/ 639997 w 1938047"/>
                <a:gd name="connsiteY14" fmla="*/ 1094586 h 1094586"/>
                <a:gd name="connsiteX0" fmla="*/ 639997 w 1938047"/>
                <a:gd name="connsiteY0" fmla="*/ 1094586 h 1094586"/>
                <a:gd name="connsiteX1" fmla="*/ 0 w 1938047"/>
                <a:gd name="connsiteY1" fmla="*/ 685966 h 1094586"/>
                <a:gd name="connsiteX2" fmla="*/ 639997 w 1938047"/>
                <a:gd name="connsiteY2" fmla="*/ 277346 h 1094586"/>
                <a:gd name="connsiteX3" fmla="*/ 639997 w 1938047"/>
                <a:gd name="connsiteY3" fmla="*/ 481656 h 1094586"/>
                <a:gd name="connsiteX4" fmla="*/ 939150 w 1938047"/>
                <a:gd name="connsiteY4" fmla="*/ 481656 h 1094586"/>
                <a:gd name="connsiteX5" fmla="*/ 939150 w 1938047"/>
                <a:gd name="connsiteY5" fmla="*/ 481988 h 1094586"/>
                <a:gd name="connsiteX6" fmla="*/ 1938047 w 1938047"/>
                <a:gd name="connsiteY6" fmla="*/ 0 h 1094586"/>
                <a:gd name="connsiteX7" fmla="*/ 1483952 w 1938047"/>
                <a:gd name="connsiteY7" fmla="*/ 502310 h 1094586"/>
                <a:gd name="connsiteX8" fmla="*/ 939150 w 1938047"/>
                <a:gd name="connsiteY8" fmla="*/ 889713 h 1094586"/>
                <a:gd name="connsiteX9" fmla="*/ 939150 w 1938047"/>
                <a:gd name="connsiteY9" fmla="*/ 890276 h 1094586"/>
                <a:gd name="connsiteX10" fmla="*/ 933544 w 1938047"/>
                <a:gd name="connsiteY10" fmla="*/ 890276 h 1094586"/>
                <a:gd name="connsiteX11" fmla="*/ 931752 w 1938047"/>
                <a:gd name="connsiteY11" fmla="*/ 890456 h 1094586"/>
                <a:gd name="connsiteX12" fmla="*/ 931752 w 1938047"/>
                <a:gd name="connsiteY12" fmla="*/ 890276 h 1094586"/>
                <a:gd name="connsiteX13" fmla="*/ 639997 w 1938047"/>
                <a:gd name="connsiteY13" fmla="*/ 890276 h 1094586"/>
                <a:gd name="connsiteX14" fmla="*/ 639997 w 1938047"/>
                <a:gd name="connsiteY14" fmla="*/ 1094586 h 1094586"/>
                <a:gd name="connsiteX0" fmla="*/ 639997 w 1938047"/>
                <a:gd name="connsiteY0" fmla="*/ 1094586 h 1094586"/>
                <a:gd name="connsiteX1" fmla="*/ 0 w 1938047"/>
                <a:gd name="connsiteY1" fmla="*/ 685966 h 1094586"/>
                <a:gd name="connsiteX2" fmla="*/ 639997 w 1938047"/>
                <a:gd name="connsiteY2" fmla="*/ 277346 h 1094586"/>
                <a:gd name="connsiteX3" fmla="*/ 639997 w 1938047"/>
                <a:gd name="connsiteY3" fmla="*/ 481656 h 1094586"/>
                <a:gd name="connsiteX4" fmla="*/ 939150 w 1938047"/>
                <a:gd name="connsiteY4" fmla="*/ 481656 h 1094586"/>
                <a:gd name="connsiteX5" fmla="*/ 939150 w 1938047"/>
                <a:gd name="connsiteY5" fmla="*/ 481988 h 1094586"/>
                <a:gd name="connsiteX6" fmla="*/ 1938047 w 1938047"/>
                <a:gd name="connsiteY6" fmla="*/ 0 h 1094586"/>
                <a:gd name="connsiteX7" fmla="*/ 1483952 w 1938047"/>
                <a:gd name="connsiteY7" fmla="*/ 502310 h 1094586"/>
                <a:gd name="connsiteX8" fmla="*/ 939150 w 1938047"/>
                <a:gd name="connsiteY8" fmla="*/ 889713 h 1094586"/>
                <a:gd name="connsiteX9" fmla="*/ 939150 w 1938047"/>
                <a:gd name="connsiteY9" fmla="*/ 890276 h 1094586"/>
                <a:gd name="connsiteX10" fmla="*/ 933544 w 1938047"/>
                <a:gd name="connsiteY10" fmla="*/ 890276 h 1094586"/>
                <a:gd name="connsiteX11" fmla="*/ 931752 w 1938047"/>
                <a:gd name="connsiteY11" fmla="*/ 890456 h 1094586"/>
                <a:gd name="connsiteX12" fmla="*/ 931752 w 1938047"/>
                <a:gd name="connsiteY12" fmla="*/ 890276 h 1094586"/>
                <a:gd name="connsiteX13" fmla="*/ 639997 w 1938047"/>
                <a:gd name="connsiteY13" fmla="*/ 890276 h 1094586"/>
                <a:gd name="connsiteX14" fmla="*/ 639997 w 1938047"/>
                <a:gd name="connsiteY14" fmla="*/ 1094586 h 1094586"/>
                <a:gd name="connsiteX0" fmla="*/ 639997 w 1938047"/>
                <a:gd name="connsiteY0" fmla="*/ 1094586 h 1094586"/>
                <a:gd name="connsiteX1" fmla="*/ 0 w 1938047"/>
                <a:gd name="connsiteY1" fmla="*/ 685966 h 1094586"/>
                <a:gd name="connsiteX2" fmla="*/ 639997 w 1938047"/>
                <a:gd name="connsiteY2" fmla="*/ 277346 h 1094586"/>
                <a:gd name="connsiteX3" fmla="*/ 639997 w 1938047"/>
                <a:gd name="connsiteY3" fmla="*/ 481656 h 1094586"/>
                <a:gd name="connsiteX4" fmla="*/ 939150 w 1938047"/>
                <a:gd name="connsiteY4" fmla="*/ 481656 h 1094586"/>
                <a:gd name="connsiteX5" fmla="*/ 1938047 w 1938047"/>
                <a:gd name="connsiteY5" fmla="*/ 0 h 1094586"/>
                <a:gd name="connsiteX6" fmla="*/ 1483952 w 1938047"/>
                <a:gd name="connsiteY6" fmla="*/ 502310 h 1094586"/>
                <a:gd name="connsiteX7" fmla="*/ 939150 w 1938047"/>
                <a:gd name="connsiteY7" fmla="*/ 889713 h 1094586"/>
                <a:gd name="connsiteX8" fmla="*/ 939150 w 1938047"/>
                <a:gd name="connsiteY8" fmla="*/ 890276 h 1094586"/>
                <a:gd name="connsiteX9" fmla="*/ 933544 w 1938047"/>
                <a:gd name="connsiteY9" fmla="*/ 890276 h 1094586"/>
                <a:gd name="connsiteX10" fmla="*/ 931752 w 1938047"/>
                <a:gd name="connsiteY10" fmla="*/ 890456 h 1094586"/>
                <a:gd name="connsiteX11" fmla="*/ 931752 w 1938047"/>
                <a:gd name="connsiteY11" fmla="*/ 890276 h 1094586"/>
                <a:gd name="connsiteX12" fmla="*/ 639997 w 1938047"/>
                <a:gd name="connsiteY12" fmla="*/ 890276 h 1094586"/>
                <a:gd name="connsiteX13" fmla="*/ 639997 w 1938047"/>
                <a:gd name="connsiteY13" fmla="*/ 1094586 h 1094586"/>
                <a:gd name="connsiteX0" fmla="*/ 639997 w 1938047"/>
                <a:gd name="connsiteY0" fmla="*/ 1094586 h 1094586"/>
                <a:gd name="connsiteX1" fmla="*/ 0 w 1938047"/>
                <a:gd name="connsiteY1" fmla="*/ 685966 h 1094586"/>
                <a:gd name="connsiteX2" fmla="*/ 639997 w 1938047"/>
                <a:gd name="connsiteY2" fmla="*/ 277346 h 1094586"/>
                <a:gd name="connsiteX3" fmla="*/ 639997 w 1938047"/>
                <a:gd name="connsiteY3" fmla="*/ 481656 h 1094586"/>
                <a:gd name="connsiteX4" fmla="*/ 1938047 w 1938047"/>
                <a:gd name="connsiteY4" fmla="*/ 0 h 1094586"/>
                <a:gd name="connsiteX5" fmla="*/ 1483952 w 1938047"/>
                <a:gd name="connsiteY5" fmla="*/ 502310 h 1094586"/>
                <a:gd name="connsiteX6" fmla="*/ 939150 w 1938047"/>
                <a:gd name="connsiteY6" fmla="*/ 889713 h 1094586"/>
                <a:gd name="connsiteX7" fmla="*/ 939150 w 1938047"/>
                <a:gd name="connsiteY7" fmla="*/ 890276 h 1094586"/>
                <a:gd name="connsiteX8" fmla="*/ 933544 w 1938047"/>
                <a:gd name="connsiteY8" fmla="*/ 890276 h 1094586"/>
                <a:gd name="connsiteX9" fmla="*/ 931752 w 1938047"/>
                <a:gd name="connsiteY9" fmla="*/ 890456 h 1094586"/>
                <a:gd name="connsiteX10" fmla="*/ 931752 w 1938047"/>
                <a:gd name="connsiteY10" fmla="*/ 890276 h 1094586"/>
                <a:gd name="connsiteX11" fmla="*/ 639997 w 1938047"/>
                <a:gd name="connsiteY11" fmla="*/ 890276 h 1094586"/>
                <a:gd name="connsiteX12" fmla="*/ 639997 w 1938047"/>
                <a:gd name="connsiteY12" fmla="*/ 1094586 h 1094586"/>
                <a:gd name="connsiteX0" fmla="*/ 639997 w 1938047"/>
                <a:gd name="connsiteY0" fmla="*/ 1094586 h 1094586"/>
                <a:gd name="connsiteX1" fmla="*/ 0 w 1938047"/>
                <a:gd name="connsiteY1" fmla="*/ 685966 h 1094586"/>
                <a:gd name="connsiteX2" fmla="*/ 639997 w 1938047"/>
                <a:gd name="connsiteY2" fmla="*/ 277346 h 1094586"/>
                <a:gd name="connsiteX3" fmla="*/ 639997 w 1938047"/>
                <a:gd name="connsiteY3" fmla="*/ 481656 h 1094586"/>
                <a:gd name="connsiteX4" fmla="*/ 1938047 w 1938047"/>
                <a:gd name="connsiteY4" fmla="*/ 0 h 1094586"/>
                <a:gd name="connsiteX5" fmla="*/ 1483952 w 1938047"/>
                <a:gd name="connsiteY5" fmla="*/ 502310 h 1094586"/>
                <a:gd name="connsiteX6" fmla="*/ 939150 w 1938047"/>
                <a:gd name="connsiteY6" fmla="*/ 889713 h 1094586"/>
                <a:gd name="connsiteX7" fmla="*/ 939150 w 1938047"/>
                <a:gd name="connsiteY7" fmla="*/ 890276 h 1094586"/>
                <a:gd name="connsiteX8" fmla="*/ 933544 w 1938047"/>
                <a:gd name="connsiteY8" fmla="*/ 890276 h 1094586"/>
                <a:gd name="connsiteX9" fmla="*/ 931752 w 1938047"/>
                <a:gd name="connsiteY9" fmla="*/ 890456 h 1094586"/>
                <a:gd name="connsiteX10" fmla="*/ 931752 w 1938047"/>
                <a:gd name="connsiteY10" fmla="*/ 890276 h 1094586"/>
                <a:gd name="connsiteX11" fmla="*/ 639997 w 1938047"/>
                <a:gd name="connsiteY11" fmla="*/ 890276 h 1094586"/>
                <a:gd name="connsiteX12" fmla="*/ 639997 w 1938047"/>
                <a:gd name="connsiteY12" fmla="*/ 1094586 h 1094586"/>
                <a:gd name="connsiteX0" fmla="*/ 639997 w 1938047"/>
                <a:gd name="connsiteY0" fmla="*/ 1094586 h 1094586"/>
                <a:gd name="connsiteX1" fmla="*/ 0 w 1938047"/>
                <a:gd name="connsiteY1" fmla="*/ 685966 h 1094586"/>
                <a:gd name="connsiteX2" fmla="*/ 639997 w 1938047"/>
                <a:gd name="connsiteY2" fmla="*/ 277346 h 1094586"/>
                <a:gd name="connsiteX3" fmla="*/ 639997 w 1938047"/>
                <a:gd name="connsiteY3" fmla="*/ 481656 h 1094586"/>
                <a:gd name="connsiteX4" fmla="*/ 1938047 w 1938047"/>
                <a:gd name="connsiteY4" fmla="*/ 0 h 1094586"/>
                <a:gd name="connsiteX5" fmla="*/ 1483952 w 1938047"/>
                <a:gd name="connsiteY5" fmla="*/ 502310 h 1094586"/>
                <a:gd name="connsiteX6" fmla="*/ 939150 w 1938047"/>
                <a:gd name="connsiteY6" fmla="*/ 889713 h 1094586"/>
                <a:gd name="connsiteX7" fmla="*/ 939150 w 1938047"/>
                <a:gd name="connsiteY7" fmla="*/ 890276 h 1094586"/>
                <a:gd name="connsiteX8" fmla="*/ 933544 w 1938047"/>
                <a:gd name="connsiteY8" fmla="*/ 890276 h 1094586"/>
                <a:gd name="connsiteX9" fmla="*/ 931752 w 1938047"/>
                <a:gd name="connsiteY9" fmla="*/ 890456 h 1094586"/>
                <a:gd name="connsiteX10" fmla="*/ 931752 w 1938047"/>
                <a:gd name="connsiteY10" fmla="*/ 890276 h 1094586"/>
                <a:gd name="connsiteX11" fmla="*/ 639997 w 1938047"/>
                <a:gd name="connsiteY11" fmla="*/ 890276 h 1094586"/>
                <a:gd name="connsiteX12" fmla="*/ 639997 w 1938047"/>
                <a:gd name="connsiteY12" fmla="*/ 1094586 h 1094586"/>
                <a:gd name="connsiteX0" fmla="*/ 639997 w 1860409"/>
                <a:gd name="connsiteY0" fmla="*/ 1275741 h 1275741"/>
                <a:gd name="connsiteX1" fmla="*/ 0 w 1860409"/>
                <a:gd name="connsiteY1" fmla="*/ 867121 h 1275741"/>
                <a:gd name="connsiteX2" fmla="*/ 639997 w 1860409"/>
                <a:gd name="connsiteY2" fmla="*/ 458501 h 1275741"/>
                <a:gd name="connsiteX3" fmla="*/ 639997 w 1860409"/>
                <a:gd name="connsiteY3" fmla="*/ 662811 h 1275741"/>
                <a:gd name="connsiteX4" fmla="*/ 1860409 w 1860409"/>
                <a:gd name="connsiteY4" fmla="*/ 0 h 1275741"/>
                <a:gd name="connsiteX5" fmla="*/ 1483952 w 1860409"/>
                <a:gd name="connsiteY5" fmla="*/ 683465 h 1275741"/>
                <a:gd name="connsiteX6" fmla="*/ 939150 w 1860409"/>
                <a:gd name="connsiteY6" fmla="*/ 1070868 h 1275741"/>
                <a:gd name="connsiteX7" fmla="*/ 939150 w 1860409"/>
                <a:gd name="connsiteY7" fmla="*/ 1071431 h 1275741"/>
                <a:gd name="connsiteX8" fmla="*/ 933544 w 1860409"/>
                <a:gd name="connsiteY8" fmla="*/ 1071431 h 1275741"/>
                <a:gd name="connsiteX9" fmla="*/ 931752 w 1860409"/>
                <a:gd name="connsiteY9" fmla="*/ 1071611 h 1275741"/>
                <a:gd name="connsiteX10" fmla="*/ 931752 w 1860409"/>
                <a:gd name="connsiteY10" fmla="*/ 1071431 h 1275741"/>
                <a:gd name="connsiteX11" fmla="*/ 639997 w 1860409"/>
                <a:gd name="connsiteY11" fmla="*/ 1071431 h 1275741"/>
                <a:gd name="connsiteX12" fmla="*/ 639997 w 1860409"/>
                <a:gd name="connsiteY12" fmla="*/ 1275741 h 1275741"/>
                <a:gd name="connsiteX0" fmla="*/ 639997 w 1860409"/>
                <a:gd name="connsiteY0" fmla="*/ 1275741 h 1275741"/>
                <a:gd name="connsiteX1" fmla="*/ 0 w 1860409"/>
                <a:gd name="connsiteY1" fmla="*/ 867121 h 1275741"/>
                <a:gd name="connsiteX2" fmla="*/ 639997 w 1860409"/>
                <a:gd name="connsiteY2" fmla="*/ 458501 h 1275741"/>
                <a:gd name="connsiteX3" fmla="*/ 639997 w 1860409"/>
                <a:gd name="connsiteY3" fmla="*/ 662811 h 1275741"/>
                <a:gd name="connsiteX4" fmla="*/ 1860409 w 1860409"/>
                <a:gd name="connsiteY4" fmla="*/ 0 h 1275741"/>
                <a:gd name="connsiteX5" fmla="*/ 1483952 w 1860409"/>
                <a:gd name="connsiteY5" fmla="*/ 683465 h 1275741"/>
                <a:gd name="connsiteX6" fmla="*/ 939150 w 1860409"/>
                <a:gd name="connsiteY6" fmla="*/ 1070868 h 1275741"/>
                <a:gd name="connsiteX7" fmla="*/ 939150 w 1860409"/>
                <a:gd name="connsiteY7" fmla="*/ 1071431 h 1275741"/>
                <a:gd name="connsiteX8" fmla="*/ 933544 w 1860409"/>
                <a:gd name="connsiteY8" fmla="*/ 1071431 h 1275741"/>
                <a:gd name="connsiteX9" fmla="*/ 931752 w 1860409"/>
                <a:gd name="connsiteY9" fmla="*/ 1071611 h 1275741"/>
                <a:gd name="connsiteX10" fmla="*/ 931752 w 1860409"/>
                <a:gd name="connsiteY10" fmla="*/ 1071431 h 1275741"/>
                <a:gd name="connsiteX11" fmla="*/ 639997 w 1860409"/>
                <a:gd name="connsiteY11" fmla="*/ 1071431 h 1275741"/>
                <a:gd name="connsiteX12" fmla="*/ 639997 w 1860409"/>
                <a:gd name="connsiteY12" fmla="*/ 1275741 h 1275741"/>
                <a:gd name="connsiteX0" fmla="*/ 639997 w 1860409"/>
                <a:gd name="connsiteY0" fmla="*/ 1275741 h 1275741"/>
                <a:gd name="connsiteX1" fmla="*/ 0 w 1860409"/>
                <a:gd name="connsiteY1" fmla="*/ 867121 h 1275741"/>
                <a:gd name="connsiteX2" fmla="*/ 639997 w 1860409"/>
                <a:gd name="connsiteY2" fmla="*/ 458501 h 1275741"/>
                <a:gd name="connsiteX3" fmla="*/ 639997 w 1860409"/>
                <a:gd name="connsiteY3" fmla="*/ 662811 h 1275741"/>
                <a:gd name="connsiteX4" fmla="*/ 1860409 w 1860409"/>
                <a:gd name="connsiteY4" fmla="*/ 0 h 1275741"/>
                <a:gd name="connsiteX5" fmla="*/ 1483952 w 1860409"/>
                <a:gd name="connsiteY5" fmla="*/ 683465 h 1275741"/>
                <a:gd name="connsiteX6" fmla="*/ 939150 w 1860409"/>
                <a:gd name="connsiteY6" fmla="*/ 1070868 h 1275741"/>
                <a:gd name="connsiteX7" fmla="*/ 939150 w 1860409"/>
                <a:gd name="connsiteY7" fmla="*/ 1071431 h 1275741"/>
                <a:gd name="connsiteX8" fmla="*/ 933544 w 1860409"/>
                <a:gd name="connsiteY8" fmla="*/ 1071431 h 1275741"/>
                <a:gd name="connsiteX9" fmla="*/ 931752 w 1860409"/>
                <a:gd name="connsiteY9" fmla="*/ 1071611 h 1275741"/>
                <a:gd name="connsiteX10" fmla="*/ 931752 w 1860409"/>
                <a:gd name="connsiteY10" fmla="*/ 1071431 h 1275741"/>
                <a:gd name="connsiteX11" fmla="*/ 639997 w 1860409"/>
                <a:gd name="connsiteY11" fmla="*/ 1071431 h 1275741"/>
                <a:gd name="connsiteX12" fmla="*/ 639997 w 1860409"/>
                <a:gd name="connsiteY12" fmla="*/ 1275741 h 1275741"/>
                <a:gd name="connsiteX0" fmla="*/ 639997 w 1860409"/>
                <a:gd name="connsiteY0" fmla="*/ 1275741 h 1275741"/>
                <a:gd name="connsiteX1" fmla="*/ 0 w 1860409"/>
                <a:gd name="connsiteY1" fmla="*/ 867121 h 1275741"/>
                <a:gd name="connsiteX2" fmla="*/ 639997 w 1860409"/>
                <a:gd name="connsiteY2" fmla="*/ 458501 h 1275741"/>
                <a:gd name="connsiteX3" fmla="*/ 639997 w 1860409"/>
                <a:gd name="connsiteY3" fmla="*/ 662811 h 1275741"/>
                <a:gd name="connsiteX4" fmla="*/ 1860409 w 1860409"/>
                <a:gd name="connsiteY4" fmla="*/ 0 h 1275741"/>
                <a:gd name="connsiteX5" fmla="*/ 1483952 w 1860409"/>
                <a:gd name="connsiteY5" fmla="*/ 683465 h 1275741"/>
                <a:gd name="connsiteX6" fmla="*/ 939150 w 1860409"/>
                <a:gd name="connsiteY6" fmla="*/ 1070868 h 1275741"/>
                <a:gd name="connsiteX7" fmla="*/ 939150 w 1860409"/>
                <a:gd name="connsiteY7" fmla="*/ 1071431 h 1275741"/>
                <a:gd name="connsiteX8" fmla="*/ 933544 w 1860409"/>
                <a:gd name="connsiteY8" fmla="*/ 1071431 h 1275741"/>
                <a:gd name="connsiteX9" fmla="*/ 931752 w 1860409"/>
                <a:gd name="connsiteY9" fmla="*/ 1071611 h 1275741"/>
                <a:gd name="connsiteX10" fmla="*/ 931752 w 1860409"/>
                <a:gd name="connsiteY10" fmla="*/ 1071431 h 1275741"/>
                <a:gd name="connsiteX11" fmla="*/ 639997 w 1860409"/>
                <a:gd name="connsiteY11" fmla="*/ 1071431 h 1275741"/>
                <a:gd name="connsiteX12" fmla="*/ 639997 w 1860409"/>
                <a:gd name="connsiteY12" fmla="*/ 1275741 h 1275741"/>
                <a:gd name="connsiteX0" fmla="*/ 639997 w 1860409"/>
                <a:gd name="connsiteY0" fmla="*/ 1275741 h 1275741"/>
                <a:gd name="connsiteX1" fmla="*/ 0 w 1860409"/>
                <a:gd name="connsiteY1" fmla="*/ 867121 h 1275741"/>
                <a:gd name="connsiteX2" fmla="*/ 639997 w 1860409"/>
                <a:gd name="connsiteY2" fmla="*/ 458501 h 1275741"/>
                <a:gd name="connsiteX3" fmla="*/ 639997 w 1860409"/>
                <a:gd name="connsiteY3" fmla="*/ 662811 h 1275741"/>
                <a:gd name="connsiteX4" fmla="*/ 1860409 w 1860409"/>
                <a:gd name="connsiteY4" fmla="*/ 0 h 1275741"/>
                <a:gd name="connsiteX5" fmla="*/ 1483952 w 1860409"/>
                <a:gd name="connsiteY5" fmla="*/ 683465 h 1275741"/>
                <a:gd name="connsiteX6" fmla="*/ 939150 w 1860409"/>
                <a:gd name="connsiteY6" fmla="*/ 1070868 h 1275741"/>
                <a:gd name="connsiteX7" fmla="*/ 939150 w 1860409"/>
                <a:gd name="connsiteY7" fmla="*/ 1071431 h 1275741"/>
                <a:gd name="connsiteX8" fmla="*/ 933544 w 1860409"/>
                <a:gd name="connsiteY8" fmla="*/ 1071431 h 1275741"/>
                <a:gd name="connsiteX9" fmla="*/ 931752 w 1860409"/>
                <a:gd name="connsiteY9" fmla="*/ 1071611 h 1275741"/>
                <a:gd name="connsiteX10" fmla="*/ 931752 w 1860409"/>
                <a:gd name="connsiteY10" fmla="*/ 1071431 h 1275741"/>
                <a:gd name="connsiteX11" fmla="*/ 639997 w 1860409"/>
                <a:gd name="connsiteY11" fmla="*/ 1071431 h 1275741"/>
                <a:gd name="connsiteX12" fmla="*/ 639997 w 1860409"/>
                <a:gd name="connsiteY12" fmla="*/ 1275741 h 1275741"/>
                <a:gd name="connsiteX0" fmla="*/ 639997 w 1860409"/>
                <a:gd name="connsiteY0" fmla="*/ 1275741 h 1275741"/>
                <a:gd name="connsiteX1" fmla="*/ 0 w 1860409"/>
                <a:gd name="connsiteY1" fmla="*/ 867121 h 1275741"/>
                <a:gd name="connsiteX2" fmla="*/ 639997 w 1860409"/>
                <a:gd name="connsiteY2" fmla="*/ 458501 h 1275741"/>
                <a:gd name="connsiteX3" fmla="*/ 639997 w 1860409"/>
                <a:gd name="connsiteY3" fmla="*/ 662811 h 1275741"/>
                <a:gd name="connsiteX4" fmla="*/ 1860409 w 1860409"/>
                <a:gd name="connsiteY4" fmla="*/ 0 h 1275741"/>
                <a:gd name="connsiteX5" fmla="*/ 1483952 w 1860409"/>
                <a:gd name="connsiteY5" fmla="*/ 683465 h 1275741"/>
                <a:gd name="connsiteX6" fmla="*/ 939150 w 1860409"/>
                <a:gd name="connsiteY6" fmla="*/ 1070868 h 1275741"/>
                <a:gd name="connsiteX7" fmla="*/ 939150 w 1860409"/>
                <a:gd name="connsiteY7" fmla="*/ 1071431 h 1275741"/>
                <a:gd name="connsiteX8" fmla="*/ 933544 w 1860409"/>
                <a:gd name="connsiteY8" fmla="*/ 1071431 h 1275741"/>
                <a:gd name="connsiteX9" fmla="*/ 931752 w 1860409"/>
                <a:gd name="connsiteY9" fmla="*/ 1071611 h 1275741"/>
                <a:gd name="connsiteX10" fmla="*/ 931752 w 1860409"/>
                <a:gd name="connsiteY10" fmla="*/ 1071431 h 1275741"/>
                <a:gd name="connsiteX11" fmla="*/ 639997 w 1860409"/>
                <a:gd name="connsiteY11" fmla="*/ 1071431 h 1275741"/>
                <a:gd name="connsiteX12" fmla="*/ 639997 w 1860409"/>
                <a:gd name="connsiteY12" fmla="*/ 1275741 h 1275741"/>
                <a:gd name="connsiteX0" fmla="*/ 639997 w 1860409"/>
                <a:gd name="connsiteY0" fmla="*/ 1275741 h 1275741"/>
                <a:gd name="connsiteX1" fmla="*/ 0 w 1860409"/>
                <a:gd name="connsiteY1" fmla="*/ 867121 h 1275741"/>
                <a:gd name="connsiteX2" fmla="*/ 639997 w 1860409"/>
                <a:gd name="connsiteY2" fmla="*/ 458501 h 1275741"/>
                <a:gd name="connsiteX3" fmla="*/ 639997 w 1860409"/>
                <a:gd name="connsiteY3" fmla="*/ 662811 h 1275741"/>
                <a:gd name="connsiteX4" fmla="*/ 1860409 w 1860409"/>
                <a:gd name="connsiteY4" fmla="*/ 0 h 1275741"/>
                <a:gd name="connsiteX5" fmla="*/ 1483952 w 1860409"/>
                <a:gd name="connsiteY5" fmla="*/ 683465 h 1275741"/>
                <a:gd name="connsiteX6" fmla="*/ 939150 w 1860409"/>
                <a:gd name="connsiteY6" fmla="*/ 1070868 h 1275741"/>
                <a:gd name="connsiteX7" fmla="*/ 939150 w 1860409"/>
                <a:gd name="connsiteY7" fmla="*/ 1071431 h 1275741"/>
                <a:gd name="connsiteX8" fmla="*/ 933544 w 1860409"/>
                <a:gd name="connsiteY8" fmla="*/ 1071431 h 1275741"/>
                <a:gd name="connsiteX9" fmla="*/ 931752 w 1860409"/>
                <a:gd name="connsiteY9" fmla="*/ 1071611 h 1275741"/>
                <a:gd name="connsiteX10" fmla="*/ 931752 w 1860409"/>
                <a:gd name="connsiteY10" fmla="*/ 1071431 h 1275741"/>
                <a:gd name="connsiteX11" fmla="*/ 639997 w 1860409"/>
                <a:gd name="connsiteY11" fmla="*/ 1071431 h 1275741"/>
                <a:gd name="connsiteX12" fmla="*/ 639997 w 1860409"/>
                <a:gd name="connsiteY12" fmla="*/ 1275741 h 1275741"/>
                <a:gd name="connsiteX0" fmla="*/ 639997 w 1860409"/>
                <a:gd name="connsiteY0" fmla="*/ 1275741 h 1275741"/>
                <a:gd name="connsiteX1" fmla="*/ 0 w 1860409"/>
                <a:gd name="connsiteY1" fmla="*/ 867121 h 1275741"/>
                <a:gd name="connsiteX2" fmla="*/ 639997 w 1860409"/>
                <a:gd name="connsiteY2" fmla="*/ 458501 h 1275741"/>
                <a:gd name="connsiteX3" fmla="*/ 639997 w 1860409"/>
                <a:gd name="connsiteY3" fmla="*/ 662811 h 1275741"/>
                <a:gd name="connsiteX4" fmla="*/ 1860409 w 1860409"/>
                <a:gd name="connsiteY4" fmla="*/ 0 h 1275741"/>
                <a:gd name="connsiteX5" fmla="*/ 1639227 w 1860409"/>
                <a:gd name="connsiteY5" fmla="*/ 717971 h 1275741"/>
                <a:gd name="connsiteX6" fmla="*/ 939150 w 1860409"/>
                <a:gd name="connsiteY6" fmla="*/ 1070868 h 1275741"/>
                <a:gd name="connsiteX7" fmla="*/ 939150 w 1860409"/>
                <a:gd name="connsiteY7" fmla="*/ 1071431 h 1275741"/>
                <a:gd name="connsiteX8" fmla="*/ 933544 w 1860409"/>
                <a:gd name="connsiteY8" fmla="*/ 1071431 h 1275741"/>
                <a:gd name="connsiteX9" fmla="*/ 931752 w 1860409"/>
                <a:gd name="connsiteY9" fmla="*/ 1071611 h 1275741"/>
                <a:gd name="connsiteX10" fmla="*/ 931752 w 1860409"/>
                <a:gd name="connsiteY10" fmla="*/ 1071431 h 1275741"/>
                <a:gd name="connsiteX11" fmla="*/ 639997 w 1860409"/>
                <a:gd name="connsiteY11" fmla="*/ 1071431 h 1275741"/>
                <a:gd name="connsiteX12" fmla="*/ 639997 w 1860409"/>
                <a:gd name="connsiteY12" fmla="*/ 1275741 h 1275741"/>
                <a:gd name="connsiteX0" fmla="*/ 639997 w 1860409"/>
                <a:gd name="connsiteY0" fmla="*/ 1275741 h 1275741"/>
                <a:gd name="connsiteX1" fmla="*/ 0 w 1860409"/>
                <a:gd name="connsiteY1" fmla="*/ 867121 h 1275741"/>
                <a:gd name="connsiteX2" fmla="*/ 639997 w 1860409"/>
                <a:gd name="connsiteY2" fmla="*/ 458501 h 1275741"/>
                <a:gd name="connsiteX3" fmla="*/ 639997 w 1860409"/>
                <a:gd name="connsiteY3" fmla="*/ 662811 h 1275741"/>
                <a:gd name="connsiteX4" fmla="*/ 1860409 w 1860409"/>
                <a:gd name="connsiteY4" fmla="*/ 0 h 1275741"/>
                <a:gd name="connsiteX5" fmla="*/ 1639227 w 1860409"/>
                <a:gd name="connsiteY5" fmla="*/ 717971 h 1275741"/>
                <a:gd name="connsiteX6" fmla="*/ 939150 w 1860409"/>
                <a:gd name="connsiteY6" fmla="*/ 1070868 h 1275741"/>
                <a:gd name="connsiteX7" fmla="*/ 939150 w 1860409"/>
                <a:gd name="connsiteY7" fmla="*/ 1071431 h 1275741"/>
                <a:gd name="connsiteX8" fmla="*/ 933544 w 1860409"/>
                <a:gd name="connsiteY8" fmla="*/ 1071431 h 1275741"/>
                <a:gd name="connsiteX9" fmla="*/ 931752 w 1860409"/>
                <a:gd name="connsiteY9" fmla="*/ 1071611 h 1275741"/>
                <a:gd name="connsiteX10" fmla="*/ 931752 w 1860409"/>
                <a:gd name="connsiteY10" fmla="*/ 1071431 h 1275741"/>
                <a:gd name="connsiteX11" fmla="*/ 639997 w 1860409"/>
                <a:gd name="connsiteY11" fmla="*/ 1071431 h 1275741"/>
                <a:gd name="connsiteX12" fmla="*/ 639997 w 1860409"/>
                <a:gd name="connsiteY12" fmla="*/ 1275741 h 1275741"/>
                <a:gd name="connsiteX0" fmla="*/ 639997 w 1860409"/>
                <a:gd name="connsiteY0" fmla="*/ 1275741 h 1275741"/>
                <a:gd name="connsiteX1" fmla="*/ 0 w 1860409"/>
                <a:gd name="connsiteY1" fmla="*/ 867121 h 1275741"/>
                <a:gd name="connsiteX2" fmla="*/ 639997 w 1860409"/>
                <a:gd name="connsiteY2" fmla="*/ 458501 h 1275741"/>
                <a:gd name="connsiteX3" fmla="*/ 639997 w 1860409"/>
                <a:gd name="connsiteY3" fmla="*/ 662811 h 1275741"/>
                <a:gd name="connsiteX4" fmla="*/ 1860409 w 1860409"/>
                <a:gd name="connsiteY4" fmla="*/ 0 h 1275741"/>
                <a:gd name="connsiteX5" fmla="*/ 1690986 w 1860409"/>
                <a:gd name="connsiteY5" fmla="*/ 700718 h 1275741"/>
                <a:gd name="connsiteX6" fmla="*/ 939150 w 1860409"/>
                <a:gd name="connsiteY6" fmla="*/ 1070868 h 1275741"/>
                <a:gd name="connsiteX7" fmla="*/ 939150 w 1860409"/>
                <a:gd name="connsiteY7" fmla="*/ 1071431 h 1275741"/>
                <a:gd name="connsiteX8" fmla="*/ 933544 w 1860409"/>
                <a:gd name="connsiteY8" fmla="*/ 1071431 h 1275741"/>
                <a:gd name="connsiteX9" fmla="*/ 931752 w 1860409"/>
                <a:gd name="connsiteY9" fmla="*/ 1071611 h 1275741"/>
                <a:gd name="connsiteX10" fmla="*/ 931752 w 1860409"/>
                <a:gd name="connsiteY10" fmla="*/ 1071431 h 1275741"/>
                <a:gd name="connsiteX11" fmla="*/ 639997 w 1860409"/>
                <a:gd name="connsiteY11" fmla="*/ 1071431 h 1275741"/>
                <a:gd name="connsiteX12" fmla="*/ 639997 w 1860409"/>
                <a:gd name="connsiteY12" fmla="*/ 1275741 h 1275741"/>
                <a:gd name="connsiteX0" fmla="*/ 639997 w 1860409"/>
                <a:gd name="connsiteY0" fmla="*/ 1275741 h 1275741"/>
                <a:gd name="connsiteX1" fmla="*/ 0 w 1860409"/>
                <a:gd name="connsiteY1" fmla="*/ 867121 h 1275741"/>
                <a:gd name="connsiteX2" fmla="*/ 639997 w 1860409"/>
                <a:gd name="connsiteY2" fmla="*/ 458501 h 1275741"/>
                <a:gd name="connsiteX3" fmla="*/ 639997 w 1860409"/>
                <a:gd name="connsiteY3" fmla="*/ 662811 h 1275741"/>
                <a:gd name="connsiteX4" fmla="*/ 1860409 w 1860409"/>
                <a:gd name="connsiteY4" fmla="*/ 0 h 1275741"/>
                <a:gd name="connsiteX5" fmla="*/ 1690986 w 1860409"/>
                <a:gd name="connsiteY5" fmla="*/ 700718 h 1275741"/>
                <a:gd name="connsiteX6" fmla="*/ 939150 w 1860409"/>
                <a:gd name="connsiteY6" fmla="*/ 1070868 h 1275741"/>
                <a:gd name="connsiteX7" fmla="*/ 939150 w 1860409"/>
                <a:gd name="connsiteY7" fmla="*/ 1071431 h 1275741"/>
                <a:gd name="connsiteX8" fmla="*/ 933544 w 1860409"/>
                <a:gd name="connsiteY8" fmla="*/ 1071431 h 1275741"/>
                <a:gd name="connsiteX9" fmla="*/ 931752 w 1860409"/>
                <a:gd name="connsiteY9" fmla="*/ 1071611 h 1275741"/>
                <a:gd name="connsiteX10" fmla="*/ 931752 w 1860409"/>
                <a:gd name="connsiteY10" fmla="*/ 1071431 h 1275741"/>
                <a:gd name="connsiteX11" fmla="*/ 639997 w 1860409"/>
                <a:gd name="connsiteY11" fmla="*/ 1071431 h 1275741"/>
                <a:gd name="connsiteX12" fmla="*/ 639997 w 1860409"/>
                <a:gd name="connsiteY12" fmla="*/ 1275741 h 1275741"/>
                <a:gd name="connsiteX0" fmla="*/ 639997 w 1860409"/>
                <a:gd name="connsiteY0" fmla="*/ 1275741 h 1275741"/>
                <a:gd name="connsiteX1" fmla="*/ 0 w 1860409"/>
                <a:gd name="connsiteY1" fmla="*/ 867121 h 1275741"/>
                <a:gd name="connsiteX2" fmla="*/ 639997 w 1860409"/>
                <a:gd name="connsiteY2" fmla="*/ 458501 h 1275741"/>
                <a:gd name="connsiteX3" fmla="*/ 639997 w 1860409"/>
                <a:gd name="connsiteY3" fmla="*/ 662811 h 1275741"/>
                <a:gd name="connsiteX4" fmla="*/ 1860409 w 1860409"/>
                <a:gd name="connsiteY4" fmla="*/ 0 h 1275741"/>
                <a:gd name="connsiteX5" fmla="*/ 1690986 w 1860409"/>
                <a:gd name="connsiteY5" fmla="*/ 700718 h 1275741"/>
                <a:gd name="connsiteX6" fmla="*/ 939150 w 1860409"/>
                <a:gd name="connsiteY6" fmla="*/ 1070868 h 1275741"/>
                <a:gd name="connsiteX7" fmla="*/ 939150 w 1860409"/>
                <a:gd name="connsiteY7" fmla="*/ 1071431 h 1275741"/>
                <a:gd name="connsiteX8" fmla="*/ 933544 w 1860409"/>
                <a:gd name="connsiteY8" fmla="*/ 1071431 h 1275741"/>
                <a:gd name="connsiteX9" fmla="*/ 931752 w 1860409"/>
                <a:gd name="connsiteY9" fmla="*/ 1071611 h 1275741"/>
                <a:gd name="connsiteX10" fmla="*/ 931752 w 1860409"/>
                <a:gd name="connsiteY10" fmla="*/ 1071431 h 1275741"/>
                <a:gd name="connsiteX11" fmla="*/ 639997 w 1860409"/>
                <a:gd name="connsiteY11" fmla="*/ 1071431 h 1275741"/>
                <a:gd name="connsiteX12" fmla="*/ 639997 w 1860409"/>
                <a:gd name="connsiteY12" fmla="*/ 1275741 h 1275741"/>
                <a:gd name="connsiteX0" fmla="*/ 639997 w 1860409"/>
                <a:gd name="connsiteY0" fmla="*/ 1275741 h 1275741"/>
                <a:gd name="connsiteX1" fmla="*/ 0 w 1860409"/>
                <a:gd name="connsiteY1" fmla="*/ 867121 h 1275741"/>
                <a:gd name="connsiteX2" fmla="*/ 639997 w 1860409"/>
                <a:gd name="connsiteY2" fmla="*/ 458501 h 1275741"/>
                <a:gd name="connsiteX3" fmla="*/ 639997 w 1860409"/>
                <a:gd name="connsiteY3" fmla="*/ 662811 h 1275741"/>
                <a:gd name="connsiteX4" fmla="*/ 1860409 w 1860409"/>
                <a:gd name="connsiteY4" fmla="*/ 0 h 1275741"/>
                <a:gd name="connsiteX5" fmla="*/ 1690986 w 1860409"/>
                <a:gd name="connsiteY5" fmla="*/ 700718 h 1275741"/>
                <a:gd name="connsiteX6" fmla="*/ 939150 w 1860409"/>
                <a:gd name="connsiteY6" fmla="*/ 1070868 h 1275741"/>
                <a:gd name="connsiteX7" fmla="*/ 939150 w 1860409"/>
                <a:gd name="connsiteY7" fmla="*/ 1071431 h 1275741"/>
                <a:gd name="connsiteX8" fmla="*/ 933544 w 1860409"/>
                <a:gd name="connsiteY8" fmla="*/ 1071431 h 1275741"/>
                <a:gd name="connsiteX9" fmla="*/ 931752 w 1860409"/>
                <a:gd name="connsiteY9" fmla="*/ 1071611 h 1275741"/>
                <a:gd name="connsiteX10" fmla="*/ 931752 w 1860409"/>
                <a:gd name="connsiteY10" fmla="*/ 1071431 h 1275741"/>
                <a:gd name="connsiteX11" fmla="*/ 639997 w 1860409"/>
                <a:gd name="connsiteY11" fmla="*/ 1071431 h 1275741"/>
                <a:gd name="connsiteX12" fmla="*/ 639997 w 1860409"/>
                <a:gd name="connsiteY12" fmla="*/ 1275741 h 1275741"/>
                <a:gd name="connsiteX0" fmla="*/ 639997 w 1860409"/>
                <a:gd name="connsiteY0" fmla="*/ 1275741 h 1275741"/>
                <a:gd name="connsiteX1" fmla="*/ 0 w 1860409"/>
                <a:gd name="connsiteY1" fmla="*/ 867121 h 1275741"/>
                <a:gd name="connsiteX2" fmla="*/ 639997 w 1860409"/>
                <a:gd name="connsiteY2" fmla="*/ 458501 h 1275741"/>
                <a:gd name="connsiteX3" fmla="*/ 639997 w 1860409"/>
                <a:gd name="connsiteY3" fmla="*/ 662811 h 1275741"/>
                <a:gd name="connsiteX4" fmla="*/ 1860409 w 1860409"/>
                <a:gd name="connsiteY4" fmla="*/ 0 h 1275741"/>
                <a:gd name="connsiteX5" fmla="*/ 1690986 w 1860409"/>
                <a:gd name="connsiteY5" fmla="*/ 700718 h 1275741"/>
                <a:gd name="connsiteX6" fmla="*/ 939150 w 1860409"/>
                <a:gd name="connsiteY6" fmla="*/ 1070868 h 1275741"/>
                <a:gd name="connsiteX7" fmla="*/ 939150 w 1860409"/>
                <a:gd name="connsiteY7" fmla="*/ 1071431 h 1275741"/>
                <a:gd name="connsiteX8" fmla="*/ 933544 w 1860409"/>
                <a:gd name="connsiteY8" fmla="*/ 1071431 h 1275741"/>
                <a:gd name="connsiteX9" fmla="*/ 931752 w 1860409"/>
                <a:gd name="connsiteY9" fmla="*/ 1071611 h 1275741"/>
                <a:gd name="connsiteX10" fmla="*/ 931752 w 1860409"/>
                <a:gd name="connsiteY10" fmla="*/ 1071431 h 1275741"/>
                <a:gd name="connsiteX11" fmla="*/ 639997 w 1860409"/>
                <a:gd name="connsiteY11" fmla="*/ 1071431 h 1275741"/>
                <a:gd name="connsiteX12" fmla="*/ 639997 w 1860409"/>
                <a:gd name="connsiteY12" fmla="*/ 1275741 h 1275741"/>
                <a:gd name="connsiteX0" fmla="*/ 639997 w 1860409"/>
                <a:gd name="connsiteY0" fmla="*/ 1275741 h 1275741"/>
                <a:gd name="connsiteX1" fmla="*/ 0 w 1860409"/>
                <a:gd name="connsiteY1" fmla="*/ 867121 h 1275741"/>
                <a:gd name="connsiteX2" fmla="*/ 639997 w 1860409"/>
                <a:gd name="connsiteY2" fmla="*/ 458501 h 1275741"/>
                <a:gd name="connsiteX3" fmla="*/ 639997 w 1860409"/>
                <a:gd name="connsiteY3" fmla="*/ 662811 h 1275741"/>
                <a:gd name="connsiteX4" fmla="*/ 1860409 w 1860409"/>
                <a:gd name="connsiteY4" fmla="*/ 0 h 1275741"/>
                <a:gd name="connsiteX5" fmla="*/ 1690986 w 1860409"/>
                <a:gd name="connsiteY5" fmla="*/ 700718 h 1275741"/>
                <a:gd name="connsiteX6" fmla="*/ 939150 w 1860409"/>
                <a:gd name="connsiteY6" fmla="*/ 1070868 h 1275741"/>
                <a:gd name="connsiteX7" fmla="*/ 939150 w 1860409"/>
                <a:gd name="connsiteY7" fmla="*/ 1071431 h 1275741"/>
                <a:gd name="connsiteX8" fmla="*/ 933544 w 1860409"/>
                <a:gd name="connsiteY8" fmla="*/ 1071431 h 1275741"/>
                <a:gd name="connsiteX9" fmla="*/ 931752 w 1860409"/>
                <a:gd name="connsiteY9" fmla="*/ 1071611 h 1275741"/>
                <a:gd name="connsiteX10" fmla="*/ 931752 w 1860409"/>
                <a:gd name="connsiteY10" fmla="*/ 1071431 h 1275741"/>
                <a:gd name="connsiteX11" fmla="*/ 639997 w 1860409"/>
                <a:gd name="connsiteY11" fmla="*/ 1071431 h 1275741"/>
                <a:gd name="connsiteX12" fmla="*/ 639997 w 1860409"/>
                <a:gd name="connsiteY12" fmla="*/ 1275741 h 1275741"/>
                <a:gd name="connsiteX0" fmla="*/ 639997 w 1860974"/>
                <a:gd name="connsiteY0" fmla="*/ 1275741 h 1275741"/>
                <a:gd name="connsiteX1" fmla="*/ 0 w 1860974"/>
                <a:gd name="connsiteY1" fmla="*/ 867121 h 1275741"/>
                <a:gd name="connsiteX2" fmla="*/ 639997 w 1860974"/>
                <a:gd name="connsiteY2" fmla="*/ 458501 h 1275741"/>
                <a:gd name="connsiteX3" fmla="*/ 639997 w 1860974"/>
                <a:gd name="connsiteY3" fmla="*/ 662811 h 1275741"/>
                <a:gd name="connsiteX4" fmla="*/ 1860409 w 1860974"/>
                <a:gd name="connsiteY4" fmla="*/ 0 h 1275741"/>
                <a:gd name="connsiteX5" fmla="*/ 1690986 w 1860974"/>
                <a:gd name="connsiteY5" fmla="*/ 700718 h 1275741"/>
                <a:gd name="connsiteX6" fmla="*/ 939150 w 1860974"/>
                <a:gd name="connsiteY6" fmla="*/ 1070868 h 1275741"/>
                <a:gd name="connsiteX7" fmla="*/ 939150 w 1860974"/>
                <a:gd name="connsiteY7" fmla="*/ 1071431 h 1275741"/>
                <a:gd name="connsiteX8" fmla="*/ 933544 w 1860974"/>
                <a:gd name="connsiteY8" fmla="*/ 1071431 h 1275741"/>
                <a:gd name="connsiteX9" fmla="*/ 931752 w 1860974"/>
                <a:gd name="connsiteY9" fmla="*/ 1071611 h 1275741"/>
                <a:gd name="connsiteX10" fmla="*/ 931752 w 1860974"/>
                <a:gd name="connsiteY10" fmla="*/ 1071431 h 1275741"/>
                <a:gd name="connsiteX11" fmla="*/ 639997 w 1860974"/>
                <a:gd name="connsiteY11" fmla="*/ 1071431 h 1275741"/>
                <a:gd name="connsiteX12" fmla="*/ 639997 w 1860974"/>
                <a:gd name="connsiteY12" fmla="*/ 1275741 h 1275741"/>
                <a:gd name="connsiteX0" fmla="*/ 657407 w 1878384"/>
                <a:gd name="connsiteY0" fmla="*/ 1275741 h 1275741"/>
                <a:gd name="connsiteX1" fmla="*/ 0 w 1878384"/>
                <a:gd name="connsiteY1" fmla="*/ 806186 h 1275741"/>
                <a:gd name="connsiteX2" fmla="*/ 657407 w 1878384"/>
                <a:gd name="connsiteY2" fmla="*/ 458501 h 1275741"/>
                <a:gd name="connsiteX3" fmla="*/ 657407 w 1878384"/>
                <a:gd name="connsiteY3" fmla="*/ 662811 h 1275741"/>
                <a:gd name="connsiteX4" fmla="*/ 1877819 w 1878384"/>
                <a:gd name="connsiteY4" fmla="*/ 0 h 1275741"/>
                <a:gd name="connsiteX5" fmla="*/ 1708396 w 1878384"/>
                <a:gd name="connsiteY5" fmla="*/ 700718 h 1275741"/>
                <a:gd name="connsiteX6" fmla="*/ 956560 w 1878384"/>
                <a:gd name="connsiteY6" fmla="*/ 1070868 h 1275741"/>
                <a:gd name="connsiteX7" fmla="*/ 956560 w 1878384"/>
                <a:gd name="connsiteY7" fmla="*/ 1071431 h 1275741"/>
                <a:gd name="connsiteX8" fmla="*/ 950954 w 1878384"/>
                <a:gd name="connsiteY8" fmla="*/ 1071431 h 1275741"/>
                <a:gd name="connsiteX9" fmla="*/ 949162 w 1878384"/>
                <a:gd name="connsiteY9" fmla="*/ 1071611 h 1275741"/>
                <a:gd name="connsiteX10" fmla="*/ 949162 w 1878384"/>
                <a:gd name="connsiteY10" fmla="*/ 1071431 h 1275741"/>
                <a:gd name="connsiteX11" fmla="*/ 657407 w 1878384"/>
                <a:gd name="connsiteY11" fmla="*/ 1071431 h 1275741"/>
                <a:gd name="connsiteX12" fmla="*/ 657407 w 1878384"/>
                <a:gd name="connsiteY12" fmla="*/ 1275741 h 1275741"/>
                <a:gd name="connsiteX0" fmla="*/ 648701 w 1869678"/>
                <a:gd name="connsiteY0" fmla="*/ 1275741 h 1275741"/>
                <a:gd name="connsiteX1" fmla="*/ 0 w 1869678"/>
                <a:gd name="connsiteY1" fmla="*/ 745250 h 1275741"/>
                <a:gd name="connsiteX2" fmla="*/ 648701 w 1869678"/>
                <a:gd name="connsiteY2" fmla="*/ 458501 h 1275741"/>
                <a:gd name="connsiteX3" fmla="*/ 648701 w 1869678"/>
                <a:gd name="connsiteY3" fmla="*/ 662811 h 1275741"/>
                <a:gd name="connsiteX4" fmla="*/ 1869113 w 1869678"/>
                <a:gd name="connsiteY4" fmla="*/ 0 h 1275741"/>
                <a:gd name="connsiteX5" fmla="*/ 1699690 w 1869678"/>
                <a:gd name="connsiteY5" fmla="*/ 700718 h 1275741"/>
                <a:gd name="connsiteX6" fmla="*/ 947854 w 1869678"/>
                <a:gd name="connsiteY6" fmla="*/ 1070868 h 1275741"/>
                <a:gd name="connsiteX7" fmla="*/ 947854 w 1869678"/>
                <a:gd name="connsiteY7" fmla="*/ 1071431 h 1275741"/>
                <a:gd name="connsiteX8" fmla="*/ 942248 w 1869678"/>
                <a:gd name="connsiteY8" fmla="*/ 1071431 h 1275741"/>
                <a:gd name="connsiteX9" fmla="*/ 940456 w 1869678"/>
                <a:gd name="connsiteY9" fmla="*/ 1071611 h 1275741"/>
                <a:gd name="connsiteX10" fmla="*/ 940456 w 1869678"/>
                <a:gd name="connsiteY10" fmla="*/ 1071431 h 1275741"/>
                <a:gd name="connsiteX11" fmla="*/ 648701 w 1869678"/>
                <a:gd name="connsiteY11" fmla="*/ 1071431 h 1275741"/>
                <a:gd name="connsiteX12" fmla="*/ 648701 w 1869678"/>
                <a:gd name="connsiteY12" fmla="*/ 1275741 h 1275741"/>
                <a:gd name="connsiteX0" fmla="*/ 648701 w 1869678"/>
                <a:gd name="connsiteY0" fmla="*/ 1275741 h 1275741"/>
                <a:gd name="connsiteX1" fmla="*/ 0 w 1869678"/>
                <a:gd name="connsiteY1" fmla="*/ 745250 h 1275741"/>
                <a:gd name="connsiteX2" fmla="*/ 692227 w 1869678"/>
                <a:gd name="connsiteY2" fmla="*/ 467206 h 1275741"/>
                <a:gd name="connsiteX3" fmla="*/ 648701 w 1869678"/>
                <a:gd name="connsiteY3" fmla="*/ 662811 h 1275741"/>
                <a:gd name="connsiteX4" fmla="*/ 1869113 w 1869678"/>
                <a:gd name="connsiteY4" fmla="*/ 0 h 1275741"/>
                <a:gd name="connsiteX5" fmla="*/ 1699690 w 1869678"/>
                <a:gd name="connsiteY5" fmla="*/ 700718 h 1275741"/>
                <a:gd name="connsiteX6" fmla="*/ 947854 w 1869678"/>
                <a:gd name="connsiteY6" fmla="*/ 1070868 h 1275741"/>
                <a:gd name="connsiteX7" fmla="*/ 947854 w 1869678"/>
                <a:gd name="connsiteY7" fmla="*/ 1071431 h 1275741"/>
                <a:gd name="connsiteX8" fmla="*/ 942248 w 1869678"/>
                <a:gd name="connsiteY8" fmla="*/ 1071431 h 1275741"/>
                <a:gd name="connsiteX9" fmla="*/ 940456 w 1869678"/>
                <a:gd name="connsiteY9" fmla="*/ 1071611 h 1275741"/>
                <a:gd name="connsiteX10" fmla="*/ 940456 w 1869678"/>
                <a:gd name="connsiteY10" fmla="*/ 1071431 h 1275741"/>
                <a:gd name="connsiteX11" fmla="*/ 648701 w 1869678"/>
                <a:gd name="connsiteY11" fmla="*/ 1071431 h 1275741"/>
                <a:gd name="connsiteX12" fmla="*/ 648701 w 1869678"/>
                <a:gd name="connsiteY12" fmla="*/ 1275741 h 1275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69678" h="1275741">
                  <a:moveTo>
                    <a:pt x="648701" y="1275741"/>
                  </a:moveTo>
                  <a:lnTo>
                    <a:pt x="0" y="745250"/>
                  </a:lnTo>
                  <a:lnTo>
                    <a:pt x="692227" y="467206"/>
                  </a:lnTo>
                  <a:lnTo>
                    <a:pt x="648701" y="662811"/>
                  </a:lnTo>
                  <a:cubicBezTo>
                    <a:pt x="1357429" y="830061"/>
                    <a:pt x="1695222" y="453850"/>
                    <a:pt x="1869113" y="0"/>
                  </a:cubicBezTo>
                  <a:cubicBezTo>
                    <a:pt x="1874698" y="336676"/>
                    <a:pt x="1840380" y="504920"/>
                    <a:pt x="1699690" y="700718"/>
                  </a:cubicBezTo>
                  <a:cubicBezTo>
                    <a:pt x="1447095" y="992167"/>
                    <a:pt x="1195243" y="1067624"/>
                    <a:pt x="947854" y="1070868"/>
                  </a:cubicBezTo>
                  <a:lnTo>
                    <a:pt x="947854" y="1071431"/>
                  </a:lnTo>
                  <a:lnTo>
                    <a:pt x="942248" y="1071431"/>
                  </a:lnTo>
                  <a:cubicBezTo>
                    <a:pt x="941652" y="1071610"/>
                    <a:pt x="941054" y="1071611"/>
                    <a:pt x="940456" y="1071611"/>
                  </a:cubicBezTo>
                  <a:lnTo>
                    <a:pt x="940456" y="1071431"/>
                  </a:lnTo>
                  <a:lnTo>
                    <a:pt x="648701" y="1071431"/>
                  </a:lnTo>
                  <a:lnTo>
                    <a:pt x="648701" y="127574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60C9E37F-C713-446B-A018-AC95382ADE33}"/>
              </a:ext>
            </a:extLst>
          </p:cNvPr>
          <p:cNvGrpSpPr/>
          <p:nvPr/>
        </p:nvGrpSpPr>
        <p:grpSpPr>
          <a:xfrm>
            <a:off x="5368574" y="3815141"/>
            <a:ext cx="1488568" cy="910465"/>
            <a:chOff x="3233964" y="1845713"/>
            <a:chExt cx="1661755" cy="91046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9BFF32A-90D2-44EC-9C78-37E9D04EFB44}"/>
                </a:ext>
              </a:extLst>
            </p:cNvPr>
            <p:cNvSpPr txBox="1"/>
            <p:nvPr/>
          </p:nvSpPr>
          <p:spPr>
            <a:xfrm>
              <a:off x="3233964" y="1845713"/>
              <a:ext cx="165223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Add Text</a:t>
              </a:r>
              <a:endPara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86D93F3-0522-4863-9857-AB9A36D12261}"/>
                </a:ext>
              </a:extLst>
            </p:cNvPr>
            <p:cNvSpPr txBox="1"/>
            <p:nvPr/>
          </p:nvSpPr>
          <p:spPr>
            <a:xfrm>
              <a:off x="3243488" y="2171403"/>
              <a:ext cx="165223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PowerPoint Presentation </a:t>
              </a:r>
              <a:endPara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10D11C4-BD6E-40E4-A9D7-3115B80A117F}"/>
              </a:ext>
            </a:extLst>
          </p:cNvPr>
          <p:cNvGrpSpPr/>
          <p:nvPr/>
        </p:nvGrpSpPr>
        <p:grpSpPr>
          <a:xfrm>
            <a:off x="8130274" y="1821659"/>
            <a:ext cx="3192723" cy="1292662"/>
            <a:chOff x="6210998" y="1433695"/>
            <a:chExt cx="2229890" cy="919631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5CE6B47-ABD7-4C92-B3DD-B58C18AE4FE6}"/>
                </a:ext>
              </a:extLst>
            </p:cNvPr>
            <p:cNvSpPr txBox="1"/>
            <p:nvPr/>
          </p:nvSpPr>
          <p:spPr>
            <a:xfrm>
              <a:off x="6210999" y="1433695"/>
              <a:ext cx="2229889" cy="197064"/>
            </a:xfrm>
            <a:prstGeom prst="rect">
              <a:avLst/>
            </a:prstGeom>
            <a:solidFill>
              <a:schemeClr val="accent3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Your Text  Here</a:t>
              </a:r>
              <a:endPara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E43A398-AA7F-4E01-B920-9B4798C3A013}"/>
                </a:ext>
              </a:extLst>
            </p:cNvPr>
            <p:cNvSpPr txBox="1"/>
            <p:nvPr/>
          </p:nvSpPr>
          <p:spPr>
            <a:xfrm>
              <a:off x="6210998" y="1630759"/>
              <a:ext cx="2229889" cy="7225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You can simply impress your audience and add a unique zing and appeal to your Presentations. 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I hope and I believe that this Template will your Time, Money and Reputation.        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0A204D7-BB6A-44A7-90B6-FA55A89DEDA8}"/>
              </a:ext>
            </a:extLst>
          </p:cNvPr>
          <p:cNvGrpSpPr/>
          <p:nvPr/>
        </p:nvGrpSpPr>
        <p:grpSpPr>
          <a:xfrm>
            <a:off x="8130274" y="4793061"/>
            <a:ext cx="3192723" cy="1292662"/>
            <a:chOff x="6210998" y="1433695"/>
            <a:chExt cx="2229890" cy="919631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CCBF5A9-9315-40F3-9247-A971BEE5716B}"/>
                </a:ext>
              </a:extLst>
            </p:cNvPr>
            <p:cNvSpPr txBox="1"/>
            <p:nvPr/>
          </p:nvSpPr>
          <p:spPr>
            <a:xfrm>
              <a:off x="6210999" y="1433695"/>
              <a:ext cx="2229889" cy="197064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Your Text  Here</a:t>
              </a:r>
              <a:endPara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75A9870-6EEC-4757-8715-35134AF60F1A}"/>
                </a:ext>
              </a:extLst>
            </p:cNvPr>
            <p:cNvSpPr txBox="1"/>
            <p:nvPr/>
          </p:nvSpPr>
          <p:spPr>
            <a:xfrm>
              <a:off x="6210998" y="1630759"/>
              <a:ext cx="2229889" cy="7225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You can simply impress your audience and add a unique zing and appeal to your Presentations. 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I hope and I believe that this Template will your Time, Money and Reputation.        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7ED7F27-F036-43BC-B10B-BA9D6546CC91}"/>
              </a:ext>
            </a:extLst>
          </p:cNvPr>
          <p:cNvGrpSpPr/>
          <p:nvPr/>
        </p:nvGrpSpPr>
        <p:grpSpPr>
          <a:xfrm>
            <a:off x="911293" y="1821659"/>
            <a:ext cx="3151047" cy="1292662"/>
            <a:chOff x="6210998" y="1433695"/>
            <a:chExt cx="2229890" cy="919631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BA21821-9DFF-423B-90FE-F901F4BE1857}"/>
                </a:ext>
              </a:extLst>
            </p:cNvPr>
            <p:cNvSpPr txBox="1"/>
            <p:nvPr/>
          </p:nvSpPr>
          <p:spPr>
            <a:xfrm>
              <a:off x="6210999" y="1433695"/>
              <a:ext cx="2229889" cy="197064"/>
            </a:xfrm>
            <a:prstGeom prst="rect">
              <a:avLst/>
            </a:prstGeom>
            <a:solidFill>
              <a:schemeClr val="accent4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Your Text  Here</a:t>
              </a:r>
              <a:endPara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BB5B2AF-4418-4AAE-8373-BB4065D6A66F}"/>
                </a:ext>
              </a:extLst>
            </p:cNvPr>
            <p:cNvSpPr txBox="1"/>
            <p:nvPr/>
          </p:nvSpPr>
          <p:spPr>
            <a:xfrm>
              <a:off x="6210998" y="1630759"/>
              <a:ext cx="2229889" cy="7225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You can simply impress your audience and add a unique zing and appeal to your Presentations. 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I hope and I believe that this Template will your Time, Money and Reputation.        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45AD44E-FBFD-4545-A9AE-1720DEAF58B6}"/>
              </a:ext>
            </a:extLst>
          </p:cNvPr>
          <p:cNvGrpSpPr/>
          <p:nvPr/>
        </p:nvGrpSpPr>
        <p:grpSpPr>
          <a:xfrm>
            <a:off x="898189" y="4793061"/>
            <a:ext cx="3192724" cy="1292662"/>
            <a:chOff x="6210999" y="1433695"/>
            <a:chExt cx="2259383" cy="919631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7A01487-5FC1-4715-98FF-E9B65B303BBE}"/>
                </a:ext>
              </a:extLst>
            </p:cNvPr>
            <p:cNvSpPr txBox="1"/>
            <p:nvPr/>
          </p:nvSpPr>
          <p:spPr>
            <a:xfrm>
              <a:off x="6210999" y="1433695"/>
              <a:ext cx="2229889" cy="197064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Your Text  Here</a:t>
              </a:r>
              <a:endPara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4E51556-8F83-4474-9794-5F3B12DE1EF3}"/>
                </a:ext>
              </a:extLst>
            </p:cNvPr>
            <p:cNvSpPr txBox="1"/>
            <p:nvPr/>
          </p:nvSpPr>
          <p:spPr>
            <a:xfrm>
              <a:off x="6240493" y="1630759"/>
              <a:ext cx="2229889" cy="7225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You can simply impress your audience and add a unique zing and appeal to your Presentations.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I hope and I believe that this Template will your Time, Money and Reputation.        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</p:grpSp>
      <p:sp>
        <p:nvSpPr>
          <p:cNvPr id="23" name="Rectangle 16">
            <a:extLst>
              <a:ext uri="{FF2B5EF4-FFF2-40B4-BE49-F238E27FC236}">
                <a16:creationId xmlns:a16="http://schemas.microsoft.com/office/drawing/2014/main" id="{384527E0-1617-465D-AC33-154C3C6679E4}"/>
              </a:ext>
            </a:extLst>
          </p:cNvPr>
          <p:cNvSpPr/>
          <p:nvPr/>
        </p:nvSpPr>
        <p:spPr>
          <a:xfrm rot="2700000">
            <a:off x="5881505" y="3023936"/>
            <a:ext cx="428993" cy="769104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3258895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그룹 64">
            <a:extLst>
              <a:ext uri="{FF2B5EF4-FFF2-40B4-BE49-F238E27FC236}">
                <a16:creationId xmlns:a16="http://schemas.microsoft.com/office/drawing/2014/main" id="{67465B1C-FB74-4C4E-ADAE-FE1B28A0ACC9}"/>
              </a:ext>
            </a:extLst>
          </p:cNvPr>
          <p:cNvGrpSpPr/>
          <p:nvPr/>
        </p:nvGrpSpPr>
        <p:grpSpPr>
          <a:xfrm>
            <a:off x="6366274" y="1702102"/>
            <a:ext cx="410445" cy="3694005"/>
            <a:chOff x="6451386" y="1702101"/>
            <a:chExt cx="410445" cy="3694005"/>
          </a:xfrm>
          <a:solidFill>
            <a:schemeClr val="bg1"/>
          </a:solidFill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AC3D8F5C-CA0C-4125-B2F5-23F22768DCF7}"/>
                </a:ext>
              </a:extLst>
            </p:cNvPr>
            <p:cNvSpPr/>
            <p:nvPr/>
          </p:nvSpPr>
          <p:spPr>
            <a:xfrm rot="10800000">
              <a:off x="6451386" y="1702101"/>
              <a:ext cx="410445" cy="3694005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5" name="사각형: 둥근 위쪽 모서리 6">
              <a:extLst>
                <a:ext uri="{FF2B5EF4-FFF2-40B4-BE49-F238E27FC236}">
                  <a16:creationId xmlns:a16="http://schemas.microsoft.com/office/drawing/2014/main" id="{028B3CB5-CB5D-4FF7-ADA3-918D39CBFF6C}"/>
                </a:ext>
              </a:extLst>
            </p:cNvPr>
            <p:cNvSpPr/>
            <p:nvPr/>
          </p:nvSpPr>
          <p:spPr>
            <a:xfrm rot="10800000">
              <a:off x="6451386" y="4481706"/>
              <a:ext cx="410400" cy="9144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grpSp>
        <p:nvGrpSpPr>
          <p:cNvPr id="6" name="그룹 65">
            <a:extLst>
              <a:ext uri="{FF2B5EF4-FFF2-40B4-BE49-F238E27FC236}">
                <a16:creationId xmlns:a16="http://schemas.microsoft.com/office/drawing/2014/main" id="{729C43F7-C09E-44C3-8CAD-30B16074F276}"/>
              </a:ext>
            </a:extLst>
          </p:cNvPr>
          <p:cNvGrpSpPr/>
          <p:nvPr/>
        </p:nvGrpSpPr>
        <p:grpSpPr>
          <a:xfrm>
            <a:off x="7780975" y="1702102"/>
            <a:ext cx="410445" cy="3694005"/>
            <a:chOff x="7859079" y="1702101"/>
            <a:chExt cx="410445" cy="3694005"/>
          </a:xfrm>
          <a:solidFill>
            <a:schemeClr val="bg1"/>
          </a:solidFill>
        </p:grpSpPr>
        <p:sp>
          <p:nvSpPr>
            <p:cNvPr id="7" name="Rounded Rectangle 12">
              <a:extLst>
                <a:ext uri="{FF2B5EF4-FFF2-40B4-BE49-F238E27FC236}">
                  <a16:creationId xmlns:a16="http://schemas.microsoft.com/office/drawing/2014/main" id="{4D80F7F1-9816-4AEE-98C4-D6F63BFBBFE5}"/>
                </a:ext>
              </a:extLst>
            </p:cNvPr>
            <p:cNvSpPr/>
            <p:nvPr/>
          </p:nvSpPr>
          <p:spPr>
            <a:xfrm rot="10800000">
              <a:off x="7859079" y="1702101"/>
              <a:ext cx="410445" cy="3694005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8" name="사각형: 둥근 위쪽 모서리 61">
              <a:extLst>
                <a:ext uri="{FF2B5EF4-FFF2-40B4-BE49-F238E27FC236}">
                  <a16:creationId xmlns:a16="http://schemas.microsoft.com/office/drawing/2014/main" id="{828592B6-8D95-4E0A-B7F0-18D3623702EC}"/>
                </a:ext>
              </a:extLst>
            </p:cNvPr>
            <p:cNvSpPr/>
            <p:nvPr/>
          </p:nvSpPr>
          <p:spPr>
            <a:xfrm rot="10800000">
              <a:off x="7859079" y="4481705"/>
              <a:ext cx="410400" cy="9144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grpSp>
        <p:nvGrpSpPr>
          <p:cNvPr id="9" name="그룹 66">
            <a:extLst>
              <a:ext uri="{FF2B5EF4-FFF2-40B4-BE49-F238E27FC236}">
                <a16:creationId xmlns:a16="http://schemas.microsoft.com/office/drawing/2014/main" id="{BA5A1D27-11D9-4106-8F8C-BF3C8024DA02}"/>
              </a:ext>
            </a:extLst>
          </p:cNvPr>
          <p:cNvGrpSpPr/>
          <p:nvPr/>
        </p:nvGrpSpPr>
        <p:grpSpPr>
          <a:xfrm>
            <a:off x="9203908" y="1702102"/>
            <a:ext cx="410445" cy="3694005"/>
            <a:chOff x="9266772" y="1702101"/>
            <a:chExt cx="410445" cy="3694005"/>
          </a:xfrm>
          <a:solidFill>
            <a:schemeClr val="bg1"/>
          </a:solidFill>
        </p:grpSpPr>
        <p:sp>
          <p:nvSpPr>
            <p:cNvPr id="10" name="Rounded Rectangle 19">
              <a:extLst>
                <a:ext uri="{FF2B5EF4-FFF2-40B4-BE49-F238E27FC236}">
                  <a16:creationId xmlns:a16="http://schemas.microsoft.com/office/drawing/2014/main" id="{F4F7E908-2D10-4112-AB1A-5AC4080C18FA}"/>
                </a:ext>
              </a:extLst>
            </p:cNvPr>
            <p:cNvSpPr/>
            <p:nvPr/>
          </p:nvSpPr>
          <p:spPr>
            <a:xfrm rot="10800000">
              <a:off x="9266772" y="1702101"/>
              <a:ext cx="410445" cy="3694005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1" name="사각형: 둥근 위쪽 모서리 62">
              <a:extLst>
                <a:ext uri="{FF2B5EF4-FFF2-40B4-BE49-F238E27FC236}">
                  <a16:creationId xmlns:a16="http://schemas.microsoft.com/office/drawing/2014/main" id="{1C102D59-EBAB-41B2-BD34-7CAFED8E0492}"/>
                </a:ext>
              </a:extLst>
            </p:cNvPr>
            <p:cNvSpPr/>
            <p:nvPr/>
          </p:nvSpPr>
          <p:spPr>
            <a:xfrm rot="10800000">
              <a:off x="9266772" y="4481705"/>
              <a:ext cx="410400" cy="9144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grpSp>
        <p:nvGrpSpPr>
          <p:cNvPr id="12" name="그룹 67">
            <a:extLst>
              <a:ext uri="{FF2B5EF4-FFF2-40B4-BE49-F238E27FC236}">
                <a16:creationId xmlns:a16="http://schemas.microsoft.com/office/drawing/2014/main" id="{29AEFB47-ADD2-48D7-A3B2-A145651134BF}"/>
              </a:ext>
            </a:extLst>
          </p:cNvPr>
          <p:cNvGrpSpPr/>
          <p:nvPr/>
        </p:nvGrpSpPr>
        <p:grpSpPr>
          <a:xfrm>
            <a:off x="10619743" y="1702102"/>
            <a:ext cx="410445" cy="3694005"/>
            <a:chOff x="10684141" y="1702101"/>
            <a:chExt cx="410445" cy="3694005"/>
          </a:xfrm>
          <a:solidFill>
            <a:schemeClr val="bg1"/>
          </a:solidFill>
        </p:grpSpPr>
        <p:sp>
          <p:nvSpPr>
            <p:cNvPr id="13" name="Rounded Rectangle 26">
              <a:extLst>
                <a:ext uri="{FF2B5EF4-FFF2-40B4-BE49-F238E27FC236}">
                  <a16:creationId xmlns:a16="http://schemas.microsoft.com/office/drawing/2014/main" id="{5C0C5048-D7A2-4ED2-9BE7-6BF1643395E8}"/>
                </a:ext>
              </a:extLst>
            </p:cNvPr>
            <p:cNvSpPr/>
            <p:nvPr/>
          </p:nvSpPr>
          <p:spPr>
            <a:xfrm rot="10800000">
              <a:off x="10684141" y="1702101"/>
              <a:ext cx="410445" cy="3694005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4" name="사각형: 둥근 위쪽 모서리 63">
              <a:extLst>
                <a:ext uri="{FF2B5EF4-FFF2-40B4-BE49-F238E27FC236}">
                  <a16:creationId xmlns:a16="http://schemas.microsoft.com/office/drawing/2014/main" id="{746D2BE5-C1C0-46E0-98DA-F16EEA3B5974}"/>
                </a:ext>
              </a:extLst>
            </p:cNvPr>
            <p:cNvSpPr/>
            <p:nvPr/>
          </p:nvSpPr>
          <p:spPr>
            <a:xfrm rot="10800000">
              <a:off x="10684141" y="4481705"/>
              <a:ext cx="410400" cy="9144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9FDBE90-357B-4389-B0B5-22F92578A51E}"/>
              </a:ext>
            </a:extLst>
          </p:cNvPr>
          <p:cNvGrpSpPr/>
          <p:nvPr/>
        </p:nvGrpSpPr>
        <p:grpSpPr>
          <a:xfrm>
            <a:off x="6084393" y="5428814"/>
            <a:ext cx="974204" cy="672968"/>
            <a:chOff x="2914679" y="1963944"/>
            <a:chExt cx="974204" cy="672968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87A6091-5A9E-4F9A-80B6-8C08CE2EA598}"/>
                </a:ext>
              </a:extLst>
            </p:cNvPr>
            <p:cNvSpPr txBox="1"/>
            <p:nvPr/>
          </p:nvSpPr>
          <p:spPr>
            <a:xfrm>
              <a:off x="2914679" y="1963944"/>
              <a:ext cx="97420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rPr>
                <a:t>68</a:t>
              </a:r>
              <a:r>
                <a: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rPr>
                <a:t>%</a:t>
              </a:r>
              <a:endPara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2648021-6657-4AE4-9086-5E2D15353F26}"/>
                </a:ext>
              </a:extLst>
            </p:cNvPr>
            <p:cNvSpPr txBox="1"/>
            <p:nvPr/>
          </p:nvSpPr>
          <p:spPr>
            <a:xfrm>
              <a:off x="2914679" y="2329135"/>
              <a:ext cx="9742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rPr>
                <a:t>Add Text</a:t>
              </a:r>
              <a:endPara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92C89AD-22A6-4941-8B57-FD1DDBA9D116}"/>
              </a:ext>
            </a:extLst>
          </p:cNvPr>
          <p:cNvGrpSpPr/>
          <p:nvPr/>
        </p:nvGrpSpPr>
        <p:grpSpPr>
          <a:xfrm>
            <a:off x="7502216" y="5428814"/>
            <a:ext cx="974204" cy="672968"/>
            <a:chOff x="2914679" y="1963944"/>
            <a:chExt cx="974204" cy="672968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EDCF13C-A7F6-45D9-BF1F-ACE89C626806}"/>
                </a:ext>
              </a:extLst>
            </p:cNvPr>
            <p:cNvSpPr txBox="1"/>
            <p:nvPr/>
          </p:nvSpPr>
          <p:spPr>
            <a:xfrm>
              <a:off x="2914679" y="1963944"/>
              <a:ext cx="97420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rPr>
                <a:t>55</a:t>
              </a:r>
              <a:r>
                <a: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rPr>
                <a:t>%</a:t>
              </a:r>
              <a:endPara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B08C008-A97D-4705-A0BB-F84690DF7B91}"/>
                </a:ext>
              </a:extLst>
            </p:cNvPr>
            <p:cNvSpPr txBox="1"/>
            <p:nvPr/>
          </p:nvSpPr>
          <p:spPr>
            <a:xfrm>
              <a:off x="2914679" y="2329135"/>
              <a:ext cx="9742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rPr>
                <a:t>Add Text</a:t>
              </a:r>
              <a:endPara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1F07855-9E91-4124-853D-7A3CD913CE82}"/>
              </a:ext>
            </a:extLst>
          </p:cNvPr>
          <p:cNvGrpSpPr/>
          <p:nvPr/>
        </p:nvGrpSpPr>
        <p:grpSpPr>
          <a:xfrm>
            <a:off x="8920039" y="5428814"/>
            <a:ext cx="974204" cy="672968"/>
            <a:chOff x="2914679" y="1963944"/>
            <a:chExt cx="974204" cy="672968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8DA2BEC-0BD5-4C19-A3E0-A3CF7ED80B3F}"/>
                </a:ext>
              </a:extLst>
            </p:cNvPr>
            <p:cNvSpPr txBox="1"/>
            <p:nvPr/>
          </p:nvSpPr>
          <p:spPr>
            <a:xfrm>
              <a:off x="2914679" y="1963944"/>
              <a:ext cx="97420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rPr>
                <a:t>77</a:t>
              </a:r>
              <a:r>
                <a: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rPr>
                <a:t>%</a:t>
              </a:r>
              <a:endPara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DD1E463-2EDE-48FB-880D-BF7C250029AD}"/>
                </a:ext>
              </a:extLst>
            </p:cNvPr>
            <p:cNvSpPr txBox="1"/>
            <p:nvPr/>
          </p:nvSpPr>
          <p:spPr>
            <a:xfrm>
              <a:off x="2914679" y="2329135"/>
              <a:ext cx="9742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rPr>
                <a:t>Add Text</a:t>
              </a:r>
              <a:endPara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BCF8470-3BA5-427F-86EA-73CE265F6EEE}"/>
              </a:ext>
            </a:extLst>
          </p:cNvPr>
          <p:cNvGrpSpPr/>
          <p:nvPr/>
        </p:nvGrpSpPr>
        <p:grpSpPr>
          <a:xfrm>
            <a:off x="10337862" y="5428814"/>
            <a:ext cx="974204" cy="672968"/>
            <a:chOff x="2914679" y="1963944"/>
            <a:chExt cx="974204" cy="672968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0066D66-0271-43F5-BF75-965228B009F5}"/>
                </a:ext>
              </a:extLst>
            </p:cNvPr>
            <p:cNvSpPr txBox="1"/>
            <p:nvPr/>
          </p:nvSpPr>
          <p:spPr>
            <a:xfrm>
              <a:off x="2914679" y="1963944"/>
              <a:ext cx="97420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rPr>
                <a:t>92</a:t>
              </a:r>
              <a:r>
                <a: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rPr>
                <a:t>%</a:t>
              </a:r>
              <a:endPara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91E7579-0420-4F59-9D7A-6A544B0F9A6F}"/>
                </a:ext>
              </a:extLst>
            </p:cNvPr>
            <p:cNvSpPr txBox="1"/>
            <p:nvPr/>
          </p:nvSpPr>
          <p:spPr>
            <a:xfrm>
              <a:off x="2914679" y="2329135"/>
              <a:ext cx="9742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rPr>
                <a:t>Add Text</a:t>
              </a:r>
              <a:endPara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7E644F0-74B7-4FBA-96A0-CE2075A51151}"/>
              </a:ext>
            </a:extLst>
          </p:cNvPr>
          <p:cNvGrpSpPr/>
          <p:nvPr/>
        </p:nvGrpSpPr>
        <p:grpSpPr>
          <a:xfrm>
            <a:off x="919818" y="1776479"/>
            <a:ext cx="4568470" cy="2879102"/>
            <a:chOff x="1395848" y="3256486"/>
            <a:chExt cx="2952327" cy="287910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FEF56CC-74DB-4815-9B80-F14D2FC3417F}"/>
                </a:ext>
              </a:extLst>
            </p:cNvPr>
            <p:cNvSpPr txBox="1"/>
            <p:nvPr/>
          </p:nvSpPr>
          <p:spPr>
            <a:xfrm>
              <a:off x="1395848" y="3625125"/>
              <a:ext cx="2952327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rPr>
                <a:t>Get a modern PowerPoint  Presentation that is beautifully designed. I hope and I believe that this Template will your Time, Money and Reputation. Easy to change colors, photos and Text.</a:t>
              </a: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rPr>
                <a:t> 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rPr>
                <a:t>You can simply impress your audience.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 You can simply impress your audience and add a unique zing and appeal to your Presentations. 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2F5C0F0-8417-4883-8EE0-373F3E411C2C}"/>
                </a:ext>
              </a:extLst>
            </p:cNvPr>
            <p:cNvSpPr txBox="1"/>
            <p:nvPr/>
          </p:nvSpPr>
          <p:spPr>
            <a:xfrm>
              <a:off x="1395848" y="3256486"/>
              <a:ext cx="295232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33E97C"/>
                  </a:solidFill>
                  <a:effectLst/>
                  <a:uLnTx/>
                  <a:uFillTx/>
                  <a:latin typeface="Arial"/>
                  <a:cs typeface="+mn-cs"/>
                </a:rPr>
                <a:t>Add Contents Title</a:t>
              </a:r>
              <a:endPara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33E97C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613D4F6-3261-470F-AB36-454A46C2882C}"/>
                </a:ext>
              </a:extLst>
            </p:cNvPr>
            <p:cNvSpPr txBox="1"/>
            <p:nvPr/>
          </p:nvSpPr>
          <p:spPr>
            <a:xfrm>
              <a:off x="1395848" y="5304591"/>
              <a:ext cx="295232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9" marR="0" lvl="0" indent="-171459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itchFamily="2" charset="2"/>
                <a:buChar char="v"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rPr>
                <a:t>Get a modern PowerPoint</a:t>
              </a:r>
            </a:p>
            <a:p>
              <a:pPr marL="171459" marR="0" lvl="0" indent="-171459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itchFamily="2" charset="2"/>
                <a:buChar char="v"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rPr>
                <a:t>Get a modern PowerPoint</a:t>
              </a:r>
            </a:p>
            <a:p>
              <a:pPr marL="171459" marR="0" lvl="0" indent="-171459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itchFamily="2" charset="2"/>
                <a:buChar char="v"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rPr>
                <a:t>Get a modern PowerPoint</a:t>
              </a:r>
            </a:p>
            <a:p>
              <a:pPr marL="171459" marR="0" lvl="0" indent="-171459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itchFamily="2" charset="2"/>
                <a:buChar char="v"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rPr>
                <a:t>Get a modern PowerPoint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F4483FD-FFC0-428C-AC4B-83C7A08ED03E}"/>
                </a:ext>
              </a:extLst>
            </p:cNvPr>
            <p:cNvSpPr txBox="1"/>
            <p:nvPr/>
          </p:nvSpPr>
          <p:spPr>
            <a:xfrm>
              <a:off x="1395848" y="5035723"/>
              <a:ext cx="295232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rPr>
                <a:t>Add Contents Title</a:t>
              </a:r>
              <a:endPara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graphicFrame>
        <p:nvGraphicFramePr>
          <p:cNvPr id="32" name="Chart 38">
            <a:extLst>
              <a:ext uri="{FF2B5EF4-FFF2-40B4-BE49-F238E27FC236}">
                <a16:creationId xmlns:a16="http://schemas.microsoft.com/office/drawing/2014/main" id="{E5CD8F75-4DAB-4D81-BB2B-29AFF243712D}"/>
              </a:ext>
            </a:extLst>
          </p:cNvPr>
          <p:cNvGraphicFramePr/>
          <p:nvPr/>
        </p:nvGraphicFramePr>
        <p:xfrm>
          <a:off x="5642794" y="1748708"/>
          <a:ext cx="5975134" cy="33650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3" name="Isosceles Triangle 32">
            <a:extLst>
              <a:ext uri="{FF2B5EF4-FFF2-40B4-BE49-F238E27FC236}">
                <a16:creationId xmlns:a16="http://schemas.microsoft.com/office/drawing/2014/main" id="{6B189E2E-29B5-4E3B-8A75-5EFA47C5CAA6}"/>
              </a:ext>
            </a:extLst>
          </p:cNvPr>
          <p:cNvSpPr/>
          <p:nvPr/>
        </p:nvSpPr>
        <p:spPr>
          <a:xfrm rot="5400000">
            <a:off x="6014308" y="2845450"/>
            <a:ext cx="131639" cy="263277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34" name="Isosceles Triangle 33">
            <a:extLst>
              <a:ext uri="{FF2B5EF4-FFF2-40B4-BE49-F238E27FC236}">
                <a16:creationId xmlns:a16="http://schemas.microsoft.com/office/drawing/2014/main" id="{E6610875-C592-4C44-8951-CB30BE90AB3A}"/>
              </a:ext>
            </a:extLst>
          </p:cNvPr>
          <p:cNvSpPr/>
          <p:nvPr/>
        </p:nvSpPr>
        <p:spPr>
          <a:xfrm rot="5400000">
            <a:off x="7409906" y="3238257"/>
            <a:ext cx="131639" cy="263277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C2E6AB21-85E6-46EB-8371-003053EEAC57}"/>
              </a:ext>
            </a:extLst>
          </p:cNvPr>
          <p:cNvSpPr/>
          <p:nvPr/>
        </p:nvSpPr>
        <p:spPr>
          <a:xfrm rot="5400000">
            <a:off x="8805504" y="2577609"/>
            <a:ext cx="131639" cy="263277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36" name="Isosceles Triangle 35">
            <a:extLst>
              <a:ext uri="{FF2B5EF4-FFF2-40B4-BE49-F238E27FC236}">
                <a16:creationId xmlns:a16="http://schemas.microsoft.com/office/drawing/2014/main" id="{24BBAD7A-1156-430F-939A-47672E2E0C60}"/>
              </a:ext>
            </a:extLst>
          </p:cNvPr>
          <p:cNvSpPr/>
          <p:nvPr/>
        </p:nvSpPr>
        <p:spPr>
          <a:xfrm rot="5400000">
            <a:off x="10201102" y="2114134"/>
            <a:ext cx="131639" cy="263277"/>
          </a:xfrm>
          <a:prstGeom prst="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9480489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13378" y="339509"/>
            <a:ext cx="11183348" cy="724247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/>
              <a:t>Infographic Style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C8D0511-E813-4918-8042-85FF19BB890B}"/>
              </a:ext>
            </a:extLst>
          </p:cNvPr>
          <p:cNvSpPr/>
          <p:nvPr/>
        </p:nvSpPr>
        <p:spPr>
          <a:xfrm>
            <a:off x="0" y="2462553"/>
            <a:ext cx="6096000" cy="46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8057E79-BBF6-4483-8277-DE45B7A2859B}"/>
              </a:ext>
            </a:extLst>
          </p:cNvPr>
          <p:cNvGrpSpPr/>
          <p:nvPr/>
        </p:nvGrpSpPr>
        <p:grpSpPr>
          <a:xfrm>
            <a:off x="713379" y="2511890"/>
            <a:ext cx="5382622" cy="2327536"/>
            <a:chOff x="720001" y="2416191"/>
            <a:chExt cx="3401927" cy="232753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5EE02C6-0ECF-4A12-9855-75A293BBD2A1}"/>
                </a:ext>
              </a:extLst>
            </p:cNvPr>
            <p:cNvSpPr txBox="1"/>
            <p:nvPr/>
          </p:nvSpPr>
          <p:spPr>
            <a:xfrm>
              <a:off x="720002" y="2416191"/>
              <a:ext cx="3401926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Simple PowerPoint Presentation</a:t>
              </a:r>
              <a:endPara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E4D347B-5613-4711-8CC5-4861D3676798}"/>
                </a:ext>
              </a:extLst>
            </p:cNvPr>
            <p:cNvSpPr txBox="1"/>
            <p:nvPr/>
          </p:nvSpPr>
          <p:spPr>
            <a:xfrm>
              <a:off x="720001" y="2989401"/>
              <a:ext cx="3401927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Get a modern PowerPoint  Presentation that is beautifully designed. I hope and I believe that this Template will your Time, Money and Reputation. Easy to change colors, photos and Text. Get a modern PowerPoint  Presentation that is beautifully designed. You can simply impress your audience and add a unique zing and appeal to your Presentations. 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You can simply impress your audience and add a unique zing and appeal to your Presentations. Get a modern PowerPoint  Presentation that is beautifully designed. Easy to change colors, photos and Text.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070E424-D187-472D-918B-3EEB6D430D44}"/>
              </a:ext>
            </a:extLst>
          </p:cNvPr>
          <p:cNvGrpSpPr/>
          <p:nvPr/>
        </p:nvGrpSpPr>
        <p:grpSpPr>
          <a:xfrm>
            <a:off x="713378" y="1788840"/>
            <a:ext cx="3131919" cy="567656"/>
            <a:chOff x="6324699" y="2356411"/>
            <a:chExt cx="2736305" cy="567656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3D9B553-13E4-4A2F-AFF5-60B7F2FE37D6}"/>
                </a:ext>
              </a:extLst>
            </p:cNvPr>
            <p:cNvSpPr txBox="1"/>
            <p:nvPr/>
          </p:nvSpPr>
          <p:spPr>
            <a:xfrm>
              <a:off x="6324700" y="2616290"/>
              <a:ext cx="27363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2FC5FA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Simple PowerPoint Presentation 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2BA371D-5F46-4DB3-9592-C5CC64DDB389}"/>
                </a:ext>
              </a:extLst>
            </p:cNvPr>
            <p:cNvSpPr txBox="1"/>
            <p:nvPr/>
          </p:nvSpPr>
          <p:spPr>
            <a:xfrm>
              <a:off x="6324699" y="2356411"/>
              <a:ext cx="27363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2FC5FA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Add Contents Title</a:t>
              </a:r>
              <a:endPara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2FC5FA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C813544-C6B6-4FF4-826A-6F84AB738F4F}"/>
              </a:ext>
            </a:extLst>
          </p:cNvPr>
          <p:cNvGrpSpPr/>
          <p:nvPr/>
        </p:nvGrpSpPr>
        <p:grpSpPr>
          <a:xfrm rot="19508924">
            <a:off x="9120205" y="488615"/>
            <a:ext cx="1192555" cy="811802"/>
            <a:chOff x="6936205" y="2105936"/>
            <a:chExt cx="1051344" cy="715676"/>
          </a:xfrm>
          <a:solidFill>
            <a:schemeClr val="accent4"/>
          </a:solidFill>
        </p:grpSpPr>
        <p:sp>
          <p:nvSpPr>
            <p:cNvPr id="26" name="Oval 17">
              <a:extLst>
                <a:ext uri="{FF2B5EF4-FFF2-40B4-BE49-F238E27FC236}">
                  <a16:creationId xmlns:a16="http://schemas.microsoft.com/office/drawing/2014/main" id="{31C33908-FFD7-4328-915A-8AB63B1F16D9}"/>
                </a:ext>
              </a:extLst>
            </p:cNvPr>
            <p:cNvSpPr/>
            <p:nvPr/>
          </p:nvSpPr>
          <p:spPr>
            <a:xfrm rot="1802267">
              <a:off x="6936205" y="2105936"/>
              <a:ext cx="1051344" cy="534013"/>
            </a:xfrm>
            <a:custGeom>
              <a:avLst/>
              <a:gdLst/>
              <a:ahLst/>
              <a:cxnLst/>
              <a:rect l="l" t="t" r="r" b="b"/>
              <a:pathLst>
                <a:path w="1642560" h="1112415">
                  <a:moveTo>
                    <a:pt x="785832" y="0"/>
                  </a:moveTo>
                  <a:cubicBezTo>
                    <a:pt x="889284" y="0"/>
                    <a:pt x="978919" y="59154"/>
                    <a:pt x="1021736" y="146002"/>
                  </a:cubicBezTo>
                  <a:cubicBezTo>
                    <a:pt x="1051604" y="124976"/>
                    <a:pt x="1088165" y="114656"/>
                    <a:pt x="1127136" y="114656"/>
                  </a:cubicBezTo>
                  <a:cubicBezTo>
                    <a:pt x="1241918" y="114656"/>
                    <a:pt x="1335792" y="204176"/>
                    <a:pt x="1341808" y="317265"/>
                  </a:cubicBezTo>
                  <a:cubicBezTo>
                    <a:pt x="1367781" y="306011"/>
                    <a:pt x="1396440" y="299856"/>
                    <a:pt x="1426536" y="299856"/>
                  </a:cubicBezTo>
                  <a:cubicBezTo>
                    <a:pt x="1545843" y="299856"/>
                    <a:pt x="1642560" y="396573"/>
                    <a:pt x="1642560" y="515880"/>
                  </a:cubicBezTo>
                  <a:cubicBezTo>
                    <a:pt x="1642560" y="635187"/>
                    <a:pt x="1545843" y="731904"/>
                    <a:pt x="1426536" y="731904"/>
                  </a:cubicBezTo>
                  <a:cubicBezTo>
                    <a:pt x="1410361" y="731904"/>
                    <a:pt x="1394601" y="730126"/>
                    <a:pt x="1379539" y="726326"/>
                  </a:cubicBezTo>
                  <a:cubicBezTo>
                    <a:pt x="1382751" y="740807"/>
                    <a:pt x="1384368" y="755855"/>
                    <a:pt x="1384368" y="771280"/>
                  </a:cubicBezTo>
                  <a:cubicBezTo>
                    <a:pt x="1384368" y="890587"/>
                    <a:pt x="1287651" y="987304"/>
                    <a:pt x="1168344" y="987304"/>
                  </a:cubicBezTo>
                  <a:cubicBezTo>
                    <a:pt x="1116932" y="987304"/>
                    <a:pt x="1069714" y="969344"/>
                    <a:pt x="1034633" y="936870"/>
                  </a:cubicBezTo>
                  <a:cubicBezTo>
                    <a:pt x="998570" y="1039401"/>
                    <a:pt x="900661" y="1112415"/>
                    <a:pt x="785697" y="1112415"/>
                  </a:cubicBezTo>
                  <a:cubicBezTo>
                    <a:pt x="664714" y="1112415"/>
                    <a:pt x="562616" y="1031553"/>
                    <a:pt x="531704" y="920578"/>
                  </a:cubicBezTo>
                  <a:cubicBezTo>
                    <a:pt x="504162" y="935791"/>
                    <a:pt x="472429" y="943424"/>
                    <a:pt x="438912" y="943424"/>
                  </a:cubicBezTo>
                  <a:cubicBezTo>
                    <a:pt x="328998" y="943424"/>
                    <a:pt x="238256" y="861336"/>
                    <a:pt x="225670" y="754991"/>
                  </a:cubicBezTo>
                  <a:cubicBezTo>
                    <a:pt x="222493" y="755833"/>
                    <a:pt x="219267" y="755904"/>
                    <a:pt x="216024" y="755904"/>
                  </a:cubicBezTo>
                  <a:cubicBezTo>
                    <a:pt x="96717" y="755904"/>
                    <a:pt x="0" y="659187"/>
                    <a:pt x="0" y="539880"/>
                  </a:cubicBezTo>
                  <a:cubicBezTo>
                    <a:pt x="0" y="429577"/>
                    <a:pt x="82669" y="338583"/>
                    <a:pt x="189559" y="326524"/>
                  </a:cubicBezTo>
                  <a:cubicBezTo>
                    <a:pt x="199739" y="217704"/>
                    <a:pt x="291631" y="132944"/>
                    <a:pt x="403320" y="132944"/>
                  </a:cubicBezTo>
                  <a:cubicBezTo>
                    <a:pt x="453838" y="132944"/>
                    <a:pt x="500306" y="150285"/>
                    <a:pt x="534992" y="182003"/>
                  </a:cubicBezTo>
                  <a:cubicBezTo>
                    <a:pt x="568948" y="76087"/>
                    <a:pt x="668505" y="0"/>
                    <a:pt x="785832" y="0"/>
                  </a:cubicBezTo>
                  <a:close/>
                </a:path>
              </a:pathLst>
            </a:custGeom>
            <a:grpFill/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4BC59171-F416-42E0-8878-4551E6BE8585}"/>
                </a:ext>
              </a:extLst>
            </p:cNvPr>
            <p:cNvSpPr/>
            <p:nvPr/>
          </p:nvSpPr>
          <p:spPr>
            <a:xfrm rot="1802267">
              <a:off x="7415754" y="2668663"/>
              <a:ext cx="138270" cy="82883"/>
            </a:xfrm>
            <a:prstGeom prst="ellipse">
              <a:avLst/>
            </a:prstGeom>
            <a:grpFill/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875F46CD-2E3B-4656-8950-DF21F980681D}"/>
                </a:ext>
              </a:extLst>
            </p:cNvPr>
            <p:cNvSpPr/>
            <p:nvPr/>
          </p:nvSpPr>
          <p:spPr>
            <a:xfrm rot="1802267">
              <a:off x="7328019" y="2747505"/>
              <a:ext cx="99123" cy="59418"/>
            </a:xfrm>
            <a:prstGeom prst="ellipse">
              <a:avLst/>
            </a:prstGeom>
            <a:grpFill/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0D54D73F-BE4D-4702-BD1C-1A2840131471}"/>
                </a:ext>
              </a:extLst>
            </p:cNvPr>
            <p:cNvSpPr/>
            <p:nvPr/>
          </p:nvSpPr>
          <p:spPr>
            <a:xfrm rot="1802267">
              <a:off x="7223281" y="2780130"/>
              <a:ext cx="69202" cy="41482"/>
            </a:xfrm>
            <a:prstGeom prst="ellipse">
              <a:avLst/>
            </a:prstGeom>
            <a:grpFill/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sp>
        <p:nvSpPr>
          <p:cNvPr id="11" name="Freeform 25">
            <a:extLst>
              <a:ext uri="{FF2B5EF4-FFF2-40B4-BE49-F238E27FC236}">
                <a16:creationId xmlns:a16="http://schemas.microsoft.com/office/drawing/2014/main" id="{0B1BF092-4A53-4452-879C-02CCAFA57EA7}"/>
              </a:ext>
            </a:extLst>
          </p:cNvPr>
          <p:cNvSpPr/>
          <p:nvPr/>
        </p:nvSpPr>
        <p:spPr>
          <a:xfrm rot="310011">
            <a:off x="10298246" y="773569"/>
            <a:ext cx="1189563" cy="893203"/>
          </a:xfrm>
          <a:custGeom>
            <a:avLst/>
            <a:gdLst/>
            <a:ahLst/>
            <a:cxnLst/>
            <a:rect l="l" t="t" r="r" b="b"/>
            <a:pathLst>
              <a:path w="3379769" h="3383677">
                <a:moveTo>
                  <a:pt x="1566674" y="8617"/>
                </a:moveTo>
                <a:cubicBezTo>
                  <a:pt x="2497447" y="-75547"/>
                  <a:pt x="3307150" y="466278"/>
                  <a:pt x="3375197" y="1218817"/>
                </a:cubicBezTo>
                <a:cubicBezTo>
                  <a:pt x="3414663" y="1655275"/>
                  <a:pt x="3195986" y="2066754"/>
                  <a:pt x="2822915" y="2350758"/>
                </a:cubicBezTo>
                <a:lnTo>
                  <a:pt x="2415824" y="3383677"/>
                </a:lnTo>
                <a:lnTo>
                  <a:pt x="2346481" y="2612235"/>
                </a:lnTo>
                <a:cubicBezTo>
                  <a:pt x="2181509" y="2675136"/>
                  <a:pt x="2002072" y="2716714"/>
                  <a:pt x="1813096" y="2733802"/>
                </a:cubicBezTo>
                <a:cubicBezTo>
                  <a:pt x="882323" y="2817966"/>
                  <a:pt x="72620" y="2276141"/>
                  <a:pt x="4573" y="1523602"/>
                </a:cubicBezTo>
                <a:cubicBezTo>
                  <a:pt x="-63475" y="771063"/>
                  <a:pt x="635901" y="92781"/>
                  <a:pt x="1566674" y="8617"/>
                </a:cubicBezTo>
                <a:close/>
              </a:path>
            </a:pathLst>
          </a:custGeom>
          <a:solidFill>
            <a:schemeClr val="accent1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2" name="Rounded Rectangle 15">
            <a:extLst>
              <a:ext uri="{FF2B5EF4-FFF2-40B4-BE49-F238E27FC236}">
                <a16:creationId xmlns:a16="http://schemas.microsoft.com/office/drawing/2014/main" id="{0B0D2500-0CF4-459D-BD9D-E86CA71933CD}"/>
              </a:ext>
            </a:extLst>
          </p:cNvPr>
          <p:cNvSpPr/>
          <p:nvPr/>
        </p:nvSpPr>
        <p:spPr>
          <a:xfrm rot="1114331">
            <a:off x="10815559" y="1871338"/>
            <a:ext cx="1009511" cy="934283"/>
          </a:xfrm>
          <a:custGeom>
            <a:avLst/>
            <a:gdLst/>
            <a:ahLst/>
            <a:cxnLst/>
            <a:rect l="l" t="t" r="r" b="b"/>
            <a:pathLst>
              <a:path w="936104" h="1001868">
                <a:moveTo>
                  <a:pt x="108014" y="0"/>
                </a:moveTo>
                <a:lnTo>
                  <a:pt x="828090" y="0"/>
                </a:lnTo>
                <a:cubicBezTo>
                  <a:pt x="887744" y="0"/>
                  <a:pt x="936104" y="48360"/>
                  <a:pt x="936104" y="108014"/>
                </a:cubicBezTo>
                <a:lnTo>
                  <a:pt x="936104" y="540058"/>
                </a:lnTo>
                <a:cubicBezTo>
                  <a:pt x="936104" y="599712"/>
                  <a:pt x="887744" y="648072"/>
                  <a:pt x="828090" y="648072"/>
                </a:cubicBezTo>
                <a:lnTo>
                  <a:pt x="676954" y="648072"/>
                </a:lnTo>
                <a:lnTo>
                  <a:pt x="500056" y="1001868"/>
                </a:lnTo>
                <a:lnTo>
                  <a:pt x="521498" y="648072"/>
                </a:lnTo>
                <a:lnTo>
                  <a:pt x="108014" y="648072"/>
                </a:lnTo>
                <a:cubicBezTo>
                  <a:pt x="48360" y="648072"/>
                  <a:pt x="0" y="599712"/>
                  <a:pt x="0" y="540058"/>
                </a:cubicBezTo>
                <a:lnTo>
                  <a:pt x="0" y="108014"/>
                </a:lnTo>
                <a:cubicBezTo>
                  <a:pt x="0" y="48360"/>
                  <a:pt x="48360" y="0"/>
                  <a:pt x="108014" y="0"/>
                </a:cubicBezTo>
                <a:close/>
              </a:path>
            </a:pathLst>
          </a:custGeom>
          <a:solidFill>
            <a:schemeClr val="accent2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3" name="Freeform 31">
            <a:extLst>
              <a:ext uri="{FF2B5EF4-FFF2-40B4-BE49-F238E27FC236}">
                <a16:creationId xmlns:a16="http://schemas.microsoft.com/office/drawing/2014/main" id="{CA4E09E2-96F7-468A-8C7A-14256830E52F}"/>
              </a:ext>
            </a:extLst>
          </p:cNvPr>
          <p:cNvSpPr/>
          <p:nvPr/>
        </p:nvSpPr>
        <p:spPr>
          <a:xfrm rot="20895801" flipH="1">
            <a:off x="7056356" y="1477464"/>
            <a:ext cx="1112127" cy="784551"/>
          </a:xfrm>
          <a:custGeom>
            <a:avLst/>
            <a:gdLst/>
            <a:ahLst/>
            <a:cxnLst/>
            <a:rect l="l" t="t" r="r" b="b"/>
            <a:pathLst>
              <a:path w="3369265" h="3169133">
                <a:moveTo>
                  <a:pt x="1853392" y="22467"/>
                </a:moveTo>
                <a:cubicBezTo>
                  <a:pt x="2779038" y="151306"/>
                  <a:pt x="3453866" y="798582"/>
                  <a:pt x="3360663" y="1468199"/>
                </a:cubicBezTo>
                <a:cubicBezTo>
                  <a:pt x="3310970" y="1825219"/>
                  <a:pt x="3052981" y="2116507"/>
                  <a:pt x="2681968" y="2289712"/>
                </a:cubicBezTo>
                <a:cubicBezTo>
                  <a:pt x="2533004" y="2673273"/>
                  <a:pt x="2266664" y="2974536"/>
                  <a:pt x="1905221" y="3169133"/>
                </a:cubicBezTo>
                <a:cubicBezTo>
                  <a:pt x="2064692" y="2914965"/>
                  <a:pt x="2148188" y="2677164"/>
                  <a:pt x="2159688" y="2445531"/>
                </a:cubicBezTo>
                <a:cubicBezTo>
                  <a:pt x="1956897" y="2476512"/>
                  <a:pt x="1739289" y="2478459"/>
                  <a:pt x="1515873" y="2447362"/>
                </a:cubicBezTo>
                <a:cubicBezTo>
                  <a:pt x="590227" y="2318523"/>
                  <a:pt x="-84601" y="1671247"/>
                  <a:pt x="8602" y="1001630"/>
                </a:cubicBezTo>
                <a:cubicBezTo>
                  <a:pt x="101805" y="332013"/>
                  <a:pt x="927745" y="-106373"/>
                  <a:pt x="1853392" y="22467"/>
                </a:cubicBezTo>
                <a:close/>
              </a:path>
            </a:pathLst>
          </a:custGeom>
          <a:solidFill>
            <a:schemeClr val="accent2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4" name="Rounded Rectangle 15">
            <a:extLst>
              <a:ext uri="{FF2B5EF4-FFF2-40B4-BE49-F238E27FC236}">
                <a16:creationId xmlns:a16="http://schemas.microsoft.com/office/drawing/2014/main" id="{48AF2B54-3FCC-4278-A20D-FE88A8240CA6}"/>
              </a:ext>
            </a:extLst>
          </p:cNvPr>
          <p:cNvSpPr/>
          <p:nvPr/>
        </p:nvSpPr>
        <p:spPr>
          <a:xfrm rot="20299704" flipH="1">
            <a:off x="6915691" y="2462557"/>
            <a:ext cx="1009511" cy="934283"/>
          </a:xfrm>
          <a:custGeom>
            <a:avLst/>
            <a:gdLst/>
            <a:ahLst/>
            <a:cxnLst/>
            <a:rect l="l" t="t" r="r" b="b"/>
            <a:pathLst>
              <a:path w="936104" h="1001868">
                <a:moveTo>
                  <a:pt x="108014" y="0"/>
                </a:moveTo>
                <a:lnTo>
                  <a:pt x="828090" y="0"/>
                </a:lnTo>
                <a:cubicBezTo>
                  <a:pt x="887744" y="0"/>
                  <a:pt x="936104" y="48360"/>
                  <a:pt x="936104" y="108014"/>
                </a:cubicBezTo>
                <a:lnTo>
                  <a:pt x="936104" y="540058"/>
                </a:lnTo>
                <a:cubicBezTo>
                  <a:pt x="936104" y="599712"/>
                  <a:pt x="887744" y="648072"/>
                  <a:pt x="828090" y="648072"/>
                </a:cubicBezTo>
                <a:lnTo>
                  <a:pt x="676954" y="648072"/>
                </a:lnTo>
                <a:lnTo>
                  <a:pt x="500056" y="1001868"/>
                </a:lnTo>
                <a:lnTo>
                  <a:pt x="521498" y="648072"/>
                </a:lnTo>
                <a:lnTo>
                  <a:pt x="108014" y="648072"/>
                </a:lnTo>
                <a:cubicBezTo>
                  <a:pt x="48360" y="648072"/>
                  <a:pt x="0" y="599712"/>
                  <a:pt x="0" y="540058"/>
                </a:cubicBezTo>
                <a:lnTo>
                  <a:pt x="0" y="108014"/>
                </a:lnTo>
                <a:cubicBezTo>
                  <a:pt x="0" y="48360"/>
                  <a:pt x="48360" y="0"/>
                  <a:pt x="108014" y="0"/>
                </a:cubicBezTo>
                <a:close/>
              </a:path>
            </a:pathLst>
          </a:custGeom>
          <a:solidFill>
            <a:schemeClr val="accent1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5" name="Rounded Rectangle 15">
            <a:extLst>
              <a:ext uri="{FF2B5EF4-FFF2-40B4-BE49-F238E27FC236}">
                <a16:creationId xmlns:a16="http://schemas.microsoft.com/office/drawing/2014/main" id="{43833AB4-A5CF-4B11-A7DC-20047DEF3DF0}"/>
              </a:ext>
            </a:extLst>
          </p:cNvPr>
          <p:cNvSpPr/>
          <p:nvPr/>
        </p:nvSpPr>
        <p:spPr>
          <a:xfrm rot="20299704" flipH="1">
            <a:off x="7897082" y="588337"/>
            <a:ext cx="1009511" cy="934283"/>
          </a:xfrm>
          <a:custGeom>
            <a:avLst/>
            <a:gdLst/>
            <a:ahLst/>
            <a:cxnLst/>
            <a:rect l="l" t="t" r="r" b="b"/>
            <a:pathLst>
              <a:path w="936104" h="1001868">
                <a:moveTo>
                  <a:pt x="108014" y="0"/>
                </a:moveTo>
                <a:lnTo>
                  <a:pt x="828090" y="0"/>
                </a:lnTo>
                <a:cubicBezTo>
                  <a:pt x="887744" y="0"/>
                  <a:pt x="936104" y="48360"/>
                  <a:pt x="936104" y="108014"/>
                </a:cubicBezTo>
                <a:lnTo>
                  <a:pt x="936104" y="540058"/>
                </a:lnTo>
                <a:cubicBezTo>
                  <a:pt x="936104" y="599712"/>
                  <a:pt x="887744" y="648072"/>
                  <a:pt x="828090" y="648072"/>
                </a:cubicBezTo>
                <a:lnTo>
                  <a:pt x="676954" y="648072"/>
                </a:lnTo>
                <a:lnTo>
                  <a:pt x="500056" y="1001868"/>
                </a:lnTo>
                <a:lnTo>
                  <a:pt x="521498" y="648072"/>
                </a:lnTo>
                <a:lnTo>
                  <a:pt x="108014" y="648072"/>
                </a:lnTo>
                <a:cubicBezTo>
                  <a:pt x="48360" y="648072"/>
                  <a:pt x="0" y="599712"/>
                  <a:pt x="0" y="540058"/>
                </a:cubicBezTo>
                <a:lnTo>
                  <a:pt x="0" y="108014"/>
                </a:lnTo>
                <a:cubicBezTo>
                  <a:pt x="0" y="48360"/>
                  <a:pt x="48360" y="0"/>
                  <a:pt x="108014" y="0"/>
                </a:cubicBezTo>
                <a:close/>
              </a:path>
            </a:pathLst>
          </a:custGeom>
          <a:solidFill>
            <a:schemeClr val="accent3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9" name="Rounded Rectangle 27">
            <a:extLst>
              <a:ext uri="{FF2B5EF4-FFF2-40B4-BE49-F238E27FC236}">
                <a16:creationId xmlns:a16="http://schemas.microsoft.com/office/drawing/2014/main" id="{315DAE10-8844-419D-99C1-F5B292E37A8D}"/>
              </a:ext>
            </a:extLst>
          </p:cNvPr>
          <p:cNvSpPr/>
          <p:nvPr/>
        </p:nvSpPr>
        <p:spPr>
          <a:xfrm>
            <a:off x="8114270" y="717079"/>
            <a:ext cx="397721" cy="305504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0" name="Rounded Rectangle 7">
            <a:extLst>
              <a:ext uri="{FF2B5EF4-FFF2-40B4-BE49-F238E27FC236}">
                <a16:creationId xmlns:a16="http://schemas.microsoft.com/office/drawing/2014/main" id="{9F5EB594-A36D-4382-9B3F-A91A1BED085F}"/>
              </a:ext>
            </a:extLst>
          </p:cNvPr>
          <p:cNvSpPr/>
          <p:nvPr/>
        </p:nvSpPr>
        <p:spPr>
          <a:xfrm>
            <a:off x="7412219" y="1570441"/>
            <a:ext cx="404358" cy="348957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1" name="Teardrop 6">
            <a:extLst>
              <a:ext uri="{FF2B5EF4-FFF2-40B4-BE49-F238E27FC236}">
                <a16:creationId xmlns:a16="http://schemas.microsoft.com/office/drawing/2014/main" id="{A98D312C-A153-40BC-A2EE-07BB7E61E458}"/>
              </a:ext>
            </a:extLst>
          </p:cNvPr>
          <p:cNvSpPr/>
          <p:nvPr/>
        </p:nvSpPr>
        <p:spPr>
          <a:xfrm rot="8100000">
            <a:off x="9526406" y="669362"/>
            <a:ext cx="277938" cy="277939"/>
          </a:xfrm>
          <a:custGeom>
            <a:avLst/>
            <a:gdLst/>
            <a:ahLst/>
            <a:cxnLst/>
            <a:rect l="l" t="t" r="r" b="b"/>
            <a:pathLst>
              <a:path w="2483832" h="2483835">
                <a:moveTo>
                  <a:pt x="657616" y="1826218"/>
                </a:moveTo>
                <a:cubicBezTo>
                  <a:pt x="806520" y="1975122"/>
                  <a:pt x="1047940" y="1975122"/>
                  <a:pt x="1196844" y="1826218"/>
                </a:cubicBezTo>
                <a:cubicBezTo>
                  <a:pt x="1345748" y="1677314"/>
                  <a:pt x="1345748" y="1435894"/>
                  <a:pt x="1196844" y="1286990"/>
                </a:cubicBezTo>
                <a:cubicBezTo>
                  <a:pt x="1047940" y="1138086"/>
                  <a:pt x="806520" y="1138086"/>
                  <a:pt x="657616" y="1286990"/>
                </a:cubicBezTo>
                <a:cubicBezTo>
                  <a:pt x="508712" y="1435894"/>
                  <a:pt x="508712" y="1677314"/>
                  <a:pt x="657616" y="1826218"/>
                </a:cubicBezTo>
                <a:close/>
                <a:moveTo>
                  <a:pt x="293335" y="2190500"/>
                </a:moveTo>
                <a:cubicBezTo>
                  <a:pt x="112098" y="2009262"/>
                  <a:pt x="0" y="1758885"/>
                  <a:pt x="0" y="1482325"/>
                </a:cubicBezTo>
                <a:cubicBezTo>
                  <a:pt x="0" y="929206"/>
                  <a:pt x="459290" y="590078"/>
                  <a:pt x="1001509" y="480815"/>
                </a:cubicBezTo>
                <a:cubicBezTo>
                  <a:pt x="1569704" y="366317"/>
                  <a:pt x="1861757" y="259925"/>
                  <a:pt x="2483832" y="0"/>
                </a:cubicBezTo>
                <a:cubicBezTo>
                  <a:pt x="2230640" y="682694"/>
                  <a:pt x="2130986" y="873716"/>
                  <a:pt x="2003018" y="1482325"/>
                </a:cubicBezTo>
                <a:cubicBezTo>
                  <a:pt x="1901990" y="2042180"/>
                  <a:pt x="1554627" y="2483835"/>
                  <a:pt x="1001509" y="2483835"/>
                </a:cubicBezTo>
                <a:cubicBezTo>
                  <a:pt x="724950" y="2483835"/>
                  <a:pt x="474573" y="2371737"/>
                  <a:pt x="293335" y="219050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E4ADA84-5358-4410-A7CB-A86664DEF26A}"/>
              </a:ext>
            </a:extLst>
          </p:cNvPr>
          <p:cNvSpPr>
            <a:spLocks noChangeAspect="1"/>
          </p:cNvSpPr>
          <p:nvPr/>
        </p:nvSpPr>
        <p:spPr>
          <a:xfrm>
            <a:off x="7165390" y="2613713"/>
            <a:ext cx="341041" cy="343889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3" name="Rectangle 16">
            <a:extLst>
              <a:ext uri="{FF2B5EF4-FFF2-40B4-BE49-F238E27FC236}">
                <a16:creationId xmlns:a16="http://schemas.microsoft.com/office/drawing/2014/main" id="{C923D635-679C-41E5-BF7A-2FC50BACC61F}"/>
              </a:ext>
            </a:extLst>
          </p:cNvPr>
          <p:cNvSpPr/>
          <p:nvPr/>
        </p:nvSpPr>
        <p:spPr>
          <a:xfrm rot="2700000">
            <a:off x="11261782" y="1917101"/>
            <a:ext cx="284065" cy="509277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4" name="Rectangle 9">
            <a:extLst>
              <a:ext uri="{FF2B5EF4-FFF2-40B4-BE49-F238E27FC236}">
                <a16:creationId xmlns:a16="http://schemas.microsoft.com/office/drawing/2014/main" id="{E7D1C239-CAD0-4411-BAC6-5F8B1A73BFEF}"/>
              </a:ext>
            </a:extLst>
          </p:cNvPr>
          <p:cNvSpPr/>
          <p:nvPr/>
        </p:nvSpPr>
        <p:spPr>
          <a:xfrm>
            <a:off x="10732356" y="953685"/>
            <a:ext cx="384700" cy="360113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6C87073-FB65-4650-AA7F-195CAFC451B9}"/>
              </a:ext>
            </a:extLst>
          </p:cNvPr>
          <p:cNvSpPr>
            <a:spLocks noGrp="1"/>
          </p:cNvSpPr>
          <p:nvPr>
            <p:ph type="pic" idx="14"/>
          </p:nvPr>
        </p:nvSpPr>
        <p:spPr/>
      </p:sp>
    </p:spTree>
    <p:extLst>
      <p:ext uri="{BB962C8B-B14F-4D97-AF65-F5344CB8AC3E}">
        <p14:creationId xmlns:p14="http://schemas.microsoft.com/office/powerpoint/2010/main" val="67975025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57A63250-32D3-400D-9D7A-3B598B2FCB8D}"/>
              </a:ext>
            </a:extLst>
          </p:cNvPr>
          <p:cNvGraphicFramePr>
            <a:graphicFrameLocks noGrp="1"/>
          </p:cNvGraphicFramePr>
          <p:nvPr/>
        </p:nvGraphicFramePr>
        <p:xfrm>
          <a:off x="3670164" y="1824480"/>
          <a:ext cx="2144560" cy="4270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2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08000">
                <a:tc>
                  <a:txBody>
                    <a:bodyPr/>
                    <a:lstStyle/>
                    <a:p>
                      <a:endParaRPr lang="ko-KR" altLang="en-US" sz="2700" dirty="0"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  <a:endParaRPr lang="ko-KR" altLang="en-US" sz="18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700" dirty="0">
                        <a:latin typeface="+mn-lt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62122">
                <a:tc>
                  <a:txBody>
                    <a:bodyPr/>
                    <a:lstStyle/>
                    <a:p>
                      <a:endParaRPr lang="ko-KR" altLang="en-US" sz="270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Simple PowerPoint Presentation 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70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64801">
                <a:tc>
                  <a:txBody>
                    <a:bodyPr/>
                    <a:lstStyle/>
                    <a:p>
                      <a:endParaRPr lang="ko-KR" altLang="en-US" sz="270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You can simply impress your audience and add a unique zing and appeal to your Presentations.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70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87167">
                <a:tc>
                  <a:txBody>
                    <a:bodyPr/>
                    <a:lstStyle/>
                    <a:p>
                      <a:endParaRPr lang="ko-KR" altLang="en-US" sz="270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70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261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307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r>
                        <a:rPr lang="en-US" altLang="ko-KR" sz="1400" b="1" baseline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  Here</a:t>
                      </a:r>
                      <a:endParaRPr lang="en-US" altLang="ko-KR" sz="14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261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0974566-16B0-4CDF-9590-5E332D59B6A1}"/>
              </a:ext>
            </a:extLst>
          </p:cNvPr>
          <p:cNvGraphicFramePr>
            <a:graphicFrameLocks noGrp="1"/>
          </p:cNvGraphicFramePr>
          <p:nvPr/>
        </p:nvGraphicFramePr>
        <p:xfrm>
          <a:off x="6377275" y="1824480"/>
          <a:ext cx="2144560" cy="4270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2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08000">
                <a:tc>
                  <a:txBody>
                    <a:bodyPr/>
                    <a:lstStyle/>
                    <a:p>
                      <a:endParaRPr lang="ko-KR" altLang="en-US" sz="2700" dirty="0"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  <a:endParaRPr lang="ko-KR" altLang="en-US" sz="18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700" dirty="0">
                        <a:latin typeface="+mn-lt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62122">
                <a:tc>
                  <a:txBody>
                    <a:bodyPr/>
                    <a:lstStyle/>
                    <a:p>
                      <a:endParaRPr lang="ko-KR" altLang="en-US" sz="270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Simple PowerPoint Presentation 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70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64801">
                <a:tc>
                  <a:txBody>
                    <a:bodyPr/>
                    <a:lstStyle/>
                    <a:p>
                      <a:endParaRPr lang="ko-KR" altLang="en-US" sz="270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You can simply impress your audience and add a unique zing and appeal to your Presentations.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70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87167">
                <a:tc>
                  <a:txBody>
                    <a:bodyPr/>
                    <a:lstStyle/>
                    <a:p>
                      <a:endParaRPr lang="ko-KR" altLang="en-US" sz="270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70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261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307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r>
                        <a:rPr lang="en-US" altLang="ko-KR" sz="1400" b="1" baseline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  Here</a:t>
                      </a:r>
                      <a:endParaRPr lang="en-US" altLang="ko-KR" sz="14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261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8D0C6B6-97A7-4F28-9E30-1C8C6DC13ED7}"/>
              </a:ext>
            </a:extLst>
          </p:cNvPr>
          <p:cNvGraphicFramePr>
            <a:graphicFrameLocks noGrp="1"/>
          </p:cNvGraphicFramePr>
          <p:nvPr/>
        </p:nvGraphicFramePr>
        <p:xfrm>
          <a:off x="9084387" y="1824480"/>
          <a:ext cx="2144560" cy="4270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2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08000">
                <a:tc>
                  <a:txBody>
                    <a:bodyPr/>
                    <a:lstStyle/>
                    <a:p>
                      <a:endParaRPr lang="ko-KR" altLang="en-US" sz="2700" dirty="0"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  <a:endParaRPr lang="ko-KR" altLang="en-US" sz="18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70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62122">
                <a:tc>
                  <a:txBody>
                    <a:bodyPr/>
                    <a:lstStyle/>
                    <a:p>
                      <a:endParaRPr lang="ko-KR" altLang="en-US" sz="270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Simple PowerPoint Presentation 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70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64801">
                <a:tc>
                  <a:txBody>
                    <a:bodyPr/>
                    <a:lstStyle/>
                    <a:p>
                      <a:endParaRPr lang="ko-KR" altLang="en-US" sz="270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You can simply impress your audience and add a unique zing and appeal to your Presentations.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70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87167">
                <a:tc>
                  <a:txBody>
                    <a:bodyPr/>
                    <a:lstStyle/>
                    <a:p>
                      <a:endParaRPr lang="ko-KR" altLang="en-US" sz="270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70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261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307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r>
                        <a:rPr lang="en-US" altLang="ko-KR" sz="1400" b="1" baseline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  Here</a:t>
                      </a:r>
                      <a:endParaRPr lang="en-US" altLang="ko-KR" sz="14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261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5DC14DA2-E223-411E-B698-B2E52355022B}"/>
              </a:ext>
            </a:extLst>
          </p:cNvPr>
          <p:cNvGraphicFramePr>
            <a:graphicFrameLocks noGrp="1"/>
          </p:cNvGraphicFramePr>
          <p:nvPr/>
        </p:nvGraphicFramePr>
        <p:xfrm>
          <a:off x="963053" y="1824480"/>
          <a:ext cx="2144560" cy="4270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2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08000">
                <a:tc>
                  <a:txBody>
                    <a:bodyPr/>
                    <a:lstStyle/>
                    <a:p>
                      <a:endParaRPr lang="ko-KR" altLang="en-US" sz="2700" dirty="0"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  <a:endParaRPr lang="ko-KR" altLang="en-US" sz="18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700" dirty="0">
                        <a:latin typeface="+mn-lt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62122">
                <a:tc>
                  <a:txBody>
                    <a:bodyPr/>
                    <a:lstStyle/>
                    <a:p>
                      <a:endParaRPr lang="ko-KR" altLang="en-US" sz="270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Simple PowerPoint Presentation 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70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64801">
                <a:tc>
                  <a:txBody>
                    <a:bodyPr/>
                    <a:lstStyle/>
                    <a:p>
                      <a:endParaRPr lang="ko-KR" altLang="en-US" sz="270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You can simply impress your audience and add a unique zing and appeal to your Presentations.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70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87167">
                <a:tc>
                  <a:txBody>
                    <a:bodyPr/>
                    <a:lstStyle/>
                    <a:p>
                      <a:endParaRPr lang="ko-KR" altLang="en-US" sz="270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70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261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307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r>
                        <a:rPr lang="en-US" altLang="ko-KR" sz="1400" b="1" baseline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  Here</a:t>
                      </a:r>
                      <a:endParaRPr lang="en-US" altLang="ko-KR" sz="14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261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145997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3F679AA-65C6-4235-8FB7-F43FF5B631BC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1591532" y="2125602"/>
            <a:ext cx="960137" cy="1190225"/>
          </a:xfrm>
          <a:prstGeom prst="line">
            <a:avLst/>
          </a:prstGeom>
          <a:ln w="3810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D57F5BE-54D2-450F-81D8-C858344AF78C}"/>
              </a:ext>
            </a:extLst>
          </p:cNvPr>
          <p:cNvCxnSpPr>
            <a:cxnSpLocks/>
            <a:stCxn id="18" idx="3"/>
          </p:cNvCxnSpPr>
          <p:nvPr/>
        </p:nvCxnSpPr>
        <p:spPr>
          <a:xfrm flipV="1">
            <a:off x="1591532" y="3933350"/>
            <a:ext cx="667036" cy="6165"/>
          </a:xfrm>
          <a:prstGeom prst="line">
            <a:avLst/>
          </a:prstGeom>
          <a:ln w="3810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DE9848B-9F24-45D6-8B95-96B57E0F03F5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1591532" y="4535676"/>
            <a:ext cx="938557" cy="1217752"/>
          </a:xfrm>
          <a:prstGeom prst="line">
            <a:avLst/>
          </a:prstGeom>
          <a:ln w="3810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A1F05E9-39FA-4AF6-AC52-6743AD0D04BC}"/>
              </a:ext>
            </a:extLst>
          </p:cNvPr>
          <p:cNvCxnSpPr>
            <a:cxnSpLocks/>
            <a:stCxn id="16" idx="0"/>
          </p:cNvCxnSpPr>
          <p:nvPr/>
        </p:nvCxnSpPr>
        <p:spPr>
          <a:xfrm flipV="1">
            <a:off x="3132848" y="4538349"/>
            <a:ext cx="2" cy="783031"/>
          </a:xfrm>
          <a:prstGeom prst="line">
            <a:avLst/>
          </a:prstGeom>
          <a:ln w="3810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9EF076C-FF72-4A92-8BD0-BA9721833742}"/>
              </a:ext>
            </a:extLst>
          </p:cNvPr>
          <p:cNvCxnSpPr>
            <a:cxnSpLocks/>
            <a:endCxn id="12" idx="2"/>
          </p:cNvCxnSpPr>
          <p:nvPr/>
        </p:nvCxnSpPr>
        <p:spPr>
          <a:xfrm flipV="1">
            <a:off x="3129281" y="2557650"/>
            <a:ext cx="3567" cy="758177"/>
          </a:xfrm>
          <a:prstGeom prst="line">
            <a:avLst/>
          </a:prstGeom>
          <a:ln w="3810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9CC02C3-3909-4FED-9C65-29B182EB55B8}"/>
              </a:ext>
            </a:extLst>
          </p:cNvPr>
          <p:cNvCxnSpPr>
            <a:cxnSpLocks/>
            <a:stCxn id="15" idx="1"/>
          </p:cNvCxnSpPr>
          <p:nvPr/>
        </p:nvCxnSpPr>
        <p:spPr>
          <a:xfrm flipH="1" flipV="1">
            <a:off x="3735529" y="4538349"/>
            <a:ext cx="938635" cy="1215079"/>
          </a:xfrm>
          <a:prstGeom prst="line">
            <a:avLst/>
          </a:prstGeom>
          <a:ln w="3810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5C2091E-36A9-42EA-8780-8C7050584D0E}"/>
              </a:ext>
            </a:extLst>
          </p:cNvPr>
          <p:cNvCxnSpPr>
            <a:cxnSpLocks/>
            <a:endCxn id="14" idx="1"/>
          </p:cNvCxnSpPr>
          <p:nvPr/>
        </p:nvCxnSpPr>
        <p:spPr>
          <a:xfrm flipV="1">
            <a:off x="3998761" y="3939515"/>
            <a:ext cx="675403" cy="2"/>
          </a:xfrm>
          <a:prstGeom prst="line">
            <a:avLst/>
          </a:prstGeom>
          <a:ln w="3810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221ABEE-C0C1-4DDC-A8E4-041EAEDF6BF6}"/>
              </a:ext>
            </a:extLst>
          </p:cNvPr>
          <p:cNvCxnSpPr>
            <a:cxnSpLocks/>
            <a:stCxn id="13" idx="1"/>
          </p:cNvCxnSpPr>
          <p:nvPr/>
        </p:nvCxnSpPr>
        <p:spPr>
          <a:xfrm flipH="1">
            <a:off x="3676937" y="2125602"/>
            <a:ext cx="997227" cy="1173053"/>
          </a:xfrm>
          <a:prstGeom prst="line">
            <a:avLst/>
          </a:prstGeom>
          <a:ln w="3810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CB98B8DE-D911-4F04-B4B4-EE7FB4ADE927}"/>
              </a:ext>
            </a:extLst>
          </p:cNvPr>
          <p:cNvSpPr/>
          <p:nvPr/>
        </p:nvSpPr>
        <p:spPr>
          <a:xfrm>
            <a:off x="727436" y="1693554"/>
            <a:ext cx="864096" cy="864096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4226646-DDB0-4F60-A44C-BCEC15BA96F3}"/>
              </a:ext>
            </a:extLst>
          </p:cNvPr>
          <p:cNvSpPr/>
          <p:nvPr/>
        </p:nvSpPr>
        <p:spPr>
          <a:xfrm>
            <a:off x="2700800" y="1693554"/>
            <a:ext cx="864096" cy="864096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D0DF4DB-58A0-4CA5-8B5E-92A871CED61F}"/>
              </a:ext>
            </a:extLst>
          </p:cNvPr>
          <p:cNvSpPr/>
          <p:nvPr/>
        </p:nvSpPr>
        <p:spPr>
          <a:xfrm>
            <a:off x="4674164" y="1693554"/>
            <a:ext cx="864096" cy="864096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EC9091B-F609-4981-ADA8-1907E9856846}"/>
              </a:ext>
            </a:extLst>
          </p:cNvPr>
          <p:cNvSpPr/>
          <p:nvPr/>
        </p:nvSpPr>
        <p:spPr>
          <a:xfrm>
            <a:off x="4674164" y="3507467"/>
            <a:ext cx="864096" cy="864096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E157989-45CB-420D-9C1F-DC0F3CFFE63F}"/>
              </a:ext>
            </a:extLst>
          </p:cNvPr>
          <p:cNvSpPr/>
          <p:nvPr/>
        </p:nvSpPr>
        <p:spPr>
          <a:xfrm>
            <a:off x="4674164" y="5321380"/>
            <a:ext cx="864096" cy="864096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02FBA8B-E4BE-44F8-BDA0-72DE88D10E10}"/>
              </a:ext>
            </a:extLst>
          </p:cNvPr>
          <p:cNvSpPr/>
          <p:nvPr/>
        </p:nvSpPr>
        <p:spPr>
          <a:xfrm>
            <a:off x="2700800" y="5321380"/>
            <a:ext cx="864096" cy="864096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414A961-2AB0-4204-9A03-93C958CAE47E}"/>
              </a:ext>
            </a:extLst>
          </p:cNvPr>
          <p:cNvSpPr/>
          <p:nvPr/>
        </p:nvSpPr>
        <p:spPr>
          <a:xfrm>
            <a:off x="727436" y="5321380"/>
            <a:ext cx="864096" cy="864096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005328C-8BC1-43D0-AE92-587A1C37CA03}"/>
              </a:ext>
            </a:extLst>
          </p:cNvPr>
          <p:cNvSpPr/>
          <p:nvPr/>
        </p:nvSpPr>
        <p:spPr>
          <a:xfrm>
            <a:off x="727436" y="3507467"/>
            <a:ext cx="864096" cy="864096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9" name="Oval 21">
            <a:extLst>
              <a:ext uri="{FF2B5EF4-FFF2-40B4-BE49-F238E27FC236}">
                <a16:creationId xmlns:a16="http://schemas.microsoft.com/office/drawing/2014/main" id="{296B032C-53B1-4323-8CA9-556CDEA04D99}"/>
              </a:ext>
            </a:extLst>
          </p:cNvPr>
          <p:cNvSpPr/>
          <p:nvPr/>
        </p:nvSpPr>
        <p:spPr>
          <a:xfrm rot="20700000">
            <a:off x="2906180" y="5562820"/>
            <a:ext cx="434971" cy="381221"/>
          </a:xfrm>
          <a:custGeom>
            <a:avLst/>
            <a:gdLst/>
            <a:ahLst/>
            <a:cxnLst/>
            <a:rect l="l" t="t" r="r" b="b"/>
            <a:pathLst>
              <a:path w="4088377" h="3321003">
                <a:moveTo>
                  <a:pt x="1365628" y="1622218"/>
                </a:moveTo>
                <a:cubicBezTo>
                  <a:pt x="1121373" y="1556771"/>
                  <a:pt x="870309" y="1701722"/>
                  <a:pt x="804861" y="1945977"/>
                </a:cubicBezTo>
                <a:cubicBezTo>
                  <a:pt x="739413" y="2190232"/>
                  <a:pt x="884365" y="2441296"/>
                  <a:pt x="1128620" y="2506744"/>
                </a:cubicBezTo>
                <a:cubicBezTo>
                  <a:pt x="1372875" y="2572191"/>
                  <a:pt x="1623939" y="2427240"/>
                  <a:pt x="1689387" y="2182985"/>
                </a:cubicBezTo>
                <a:cubicBezTo>
                  <a:pt x="1754835" y="1938730"/>
                  <a:pt x="1609883" y="1687666"/>
                  <a:pt x="1365628" y="1622218"/>
                </a:cubicBezTo>
                <a:close/>
                <a:moveTo>
                  <a:pt x="1447099" y="1318163"/>
                </a:moveTo>
                <a:cubicBezTo>
                  <a:pt x="1859279" y="1428606"/>
                  <a:pt x="2103885" y="1852277"/>
                  <a:pt x="1993442" y="2264456"/>
                </a:cubicBezTo>
                <a:cubicBezTo>
                  <a:pt x="1882999" y="2676636"/>
                  <a:pt x="1459328" y="2921242"/>
                  <a:pt x="1047149" y="2810799"/>
                </a:cubicBezTo>
                <a:cubicBezTo>
                  <a:pt x="634969" y="2700356"/>
                  <a:pt x="390363" y="2276685"/>
                  <a:pt x="500806" y="1864505"/>
                </a:cubicBezTo>
                <a:cubicBezTo>
                  <a:pt x="611249" y="1452326"/>
                  <a:pt x="1034920" y="1207720"/>
                  <a:pt x="1447099" y="1318163"/>
                </a:cubicBezTo>
                <a:close/>
                <a:moveTo>
                  <a:pt x="1476725" y="1207597"/>
                </a:moveTo>
                <a:cubicBezTo>
                  <a:pt x="1003481" y="1080792"/>
                  <a:pt x="517045" y="1361635"/>
                  <a:pt x="390240" y="1834879"/>
                </a:cubicBezTo>
                <a:cubicBezTo>
                  <a:pt x="263435" y="2308124"/>
                  <a:pt x="544279" y="2794559"/>
                  <a:pt x="1017523" y="2921365"/>
                </a:cubicBezTo>
                <a:cubicBezTo>
                  <a:pt x="1490767" y="3048170"/>
                  <a:pt x="1977202" y="2767326"/>
                  <a:pt x="2104008" y="2294082"/>
                </a:cubicBezTo>
                <a:cubicBezTo>
                  <a:pt x="2230813" y="1820838"/>
                  <a:pt x="1949969" y="1334403"/>
                  <a:pt x="1476725" y="1207597"/>
                </a:cubicBezTo>
                <a:close/>
                <a:moveTo>
                  <a:pt x="3290290" y="1590224"/>
                </a:moveTo>
                <a:cubicBezTo>
                  <a:pt x="3269727" y="1586016"/>
                  <a:pt x="3248437" y="1583806"/>
                  <a:pt x="3226630" y="1583806"/>
                </a:cubicBezTo>
                <a:cubicBezTo>
                  <a:pt x="3052179" y="1583806"/>
                  <a:pt x="2910758" y="1725227"/>
                  <a:pt x="2910758" y="1899678"/>
                </a:cubicBezTo>
                <a:cubicBezTo>
                  <a:pt x="2910758" y="2074130"/>
                  <a:pt x="3052179" y="2215551"/>
                  <a:pt x="3226630" y="2215550"/>
                </a:cubicBezTo>
                <a:cubicBezTo>
                  <a:pt x="3401082" y="2215551"/>
                  <a:pt x="3542503" y="2074130"/>
                  <a:pt x="3542502" y="1899678"/>
                </a:cubicBezTo>
                <a:cubicBezTo>
                  <a:pt x="3542503" y="1747033"/>
                  <a:pt x="3434228" y="1619677"/>
                  <a:pt x="3290290" y="1590224"/>
                </a:cubicBezTo>
                <a:close/>
                <a:moveTo>
                  <a:pt x="3334055" y="1377473"/>
                </a:moveTo>
                <a:cubicBezTo>
                  <a:pt x="3576950" y="1427177"/>
                  <a:pt x="3759665" y="1642090"/>
                  <a:pt x="3759665" y="1899678"/>
                </a:cubicBezTo>
                <a:cubicBezTo>
                  <a:pt x="3759665" y="2194064"/>
                  <a:pt x="3521017" y="2432713"/>
                  <a:pt x="3226630" y="2432713"/>
                </a:cubicBezTo>
                <a:cubicBezTo>
                  <a:pt x="2932244" y="2432712"/>
                  <a:pt x="2693596" y="2194065"/>
                  <a:pt x="2693596" y="1899678"/>
                </a:cubicBezTo>
                <a:cubicBezTo>
                  <a:pt x="2693596" y="1605292"/>
                  <a:pt x="2932244" y="1366644"/>
                  <a:pt x="3226630" y="1366644"/>
                </a:cubicBezTo>
                <a:cubicBezTo>
                  <a:pt x="3263429" y="1366644"/>
                  <a:pt x="3299356" y="1370373"/>
                  <a:pt x="3334055" y="1377473"/>
                </a:cubicBezTo>
                <a:close/>
                <a:moveTo>
                  <a:pt x="1391137" y="789478"/>
                </a:moveTo>
                <a:lnTo>
                  <a:pt x="1759910" y="888290"/>
                </a:lnTo>
                <a:lnTo>
                  <a:pt x="1754625" y="1202375"/>
                </a:lnTo>
                <a:lnTo>
                  <a:pt x="1744979" y="1199790"/>
                </a:lnTo>
                <a:cubicBezTo>
                  <a:pt x="1823578" y="1244024"/>
                  <a:pt x="1894617" y="1298265"/>
                  <a:pt x="1954704" y="1362586"/>
                </a:cubicBezTo>
                <a:lnTo>
                  <a:pt x="2234317" y="1293059"/>
                </a:lnTo>
                <a:lnTo>
                  <a:pt x="2413554" y="1630152"/>
                </a:lnTo>
                <a:lnTo>
                  <a:pt x="2214321" y="1809770"/>
                </a:lnTo>
                <a:cubicBezTo>
                  <a:pt x="2239296" y="1900740"/>
                  <a:pt x="2251067" y="1995997"/>
                  <a:pt x="2246841" y="2092825"/>
                </a:cubicBezTo>
                <a:lnTo>
                  <a:pt x="2495698" y="2230974"/>
                </a:lnTo>
                <a:lnTo>
                  <a:pt x="2396885" y="2599747"/>
                </a:lnTo>
                <a:lnTo>
                  <a:pt x="2094912" y="2594668"/>
                </a:lnTo>
                <a:cubicBezTo>
                  <a:pt x="2056732" y="2658461"/>
                  <a:pt x="2010475" y="2715996"/>
                  <a:pt x="1958644" y="2767359"/>
                </a:cubicBezTo>
                <a:lnTo>
                  <a:pt x="2057814" y="3026193"/>
                </a:lnTo>
                <a:lnTo>
                  <a:pt x="1745078" y="3245174"/>
                </a:lnTo>
                <a:lnTo>
                  <a:pt x="1507869" y="3039237"/>
                </a:lnTo>
                <a:lnTo>
                  <a:pt x="1536736" y="3019025"/>
                </a:lnTo>
                <a:cubicBezTo>
                  <a:pt x="1445878" y="3048429"/>
                  <a:pt x="1349798" y="3062567"/>
                  <a:pt x="1251837" y="3062021"/>
                </a:cubicBezTo>
                <a:lnTo>
                  <a:pt x="1108065" y="3321003"/>
                </a:lnTo>
                <a:lnTo>
                  <a:pt x="739291" y="3222191"/>
                </a:lnTo>
                <a:lnTo>
                  <a:pt x="744274" y="2926021"/>
                </a:lnTo>
                <a:cubicBezTo>
                  <a:pt x="666128" y="2881484"/>
                  <a:pt x="595548" y="2827017"/>
                  <a:pt x="535891" y="2762576"/>
                </a:cubicBezTo>
                <a:lnTo>
                  <a:pt x="540671" y="2772825"/>
                </a:lnTo>
                <a:lnTo>
                  <a:pt x="232276" y="2832568"/>
                </a:lnTo>
                <a:lnTo>
                  <a:pt x="70927" y="2486556"/>
                </a:lnTo>
                <a:lnTo>
                  <a:pt x="279495" y="2317444"/>
                </a:lnTo>
                <a:cubicBezTo>
                  <a:pt x="257233" y="2235849"/>
                  <a:pt x="245603" y="2150814"/>
                  <a:pt x="245586" y="2064274"/>
                </a:cubicBezTo>
                <a:lnTo>
                  <a:pt x="0" y="1927940"/>
                </a:lnTo>
                <a:lnTo>
                  <a:pt x="98812" y="1559167"/>
                </a:lnTo>
                <a:lnTo>
                  <a:pt x="380240" y="1563901"/>
                </a:lnTo>
                <a:cubicBezTo>
                  <a:pt x="418421" y="1496524"/>
                  <a:pt x="464524" y="1435092"/>
                  <a:pt x="516679" y="1380105"/>
                </a:cubicBezTo>
                <a:lnTo>
                  <a:pt x="422419" y="1089378"/>
                </a:lnTo>
                <a:lnTo>
                  <a:pt x="746189" y="887063"/>
                </a:lnTo>
                <a:lnTo>
                  <a:pt x="972292" y="1105134"/>
                </a:lnTo>
                <a:lnTo>
                  <a:pt x="970019" y="1106554"/>
                </a:lnTo>
                <a:cubicBezTo>
                  <a:pt x="1058903" y="1078586"/>
                  <a:pt x="1152743" y="1065659"/>
                  <a:pt x="1248316" y="1066709"/>
                </a:cubicBezTo>
                <a:lnTo>
                  <a:pt x="1238669" y="1064125"/>
                </a:lnTo>
                <a:close/>
                <a:moveTo>
                  <a:pt x="3349970" y="1300109"/>
                </a:moveTo>
                <a:cubicBezTo>
                  <a:pt x="3310130" y="1291957"/>
                  <a:pt x="3268880" y="1287676"/>
                  <a:pt x="3226630" y="1287676"/>
                </a:cubicBezTo>
                <a:cubicBezTo>
                  <a:pt x="2888631" y="1287676"/>
                  <a:pt x="2614628" y="1561679"/>
                  <a:pt x="2614628" y="1899678"/>
                </a:cubicBezTo>
                <a:cubicBezTo>
                  <a:pt x="2614628" y="2237678"/>
                  <a:pt x="2888630" y="2511680"/>
                  <a:pt x="3226630" y="2511681"/>
                </a:cubicBezTo>
                <a:cubicBezTo>
                  <a:pt x="3564630" y="2511681"/>
                  <a:pt x="3838633" y="2237678"/>
                  <a:pt x="3838633" y="1899678"/>
                </a:cubicBezTo>
                <a:cubicBezTo>
                  <a:pt x="3838632" y="1603928"/>
                  <a:pt x="3628849" y="1357176"/>
                  <a:pt x="3349970" y="1300109"/>
                </a:cubicBezTo>
                <a:close/>
                <a:moveTo>
                  <a:pt x="3358324" y="1024334"/>
                </a:moveTo>
                <a:lnTo>
                  <a:pt x="3410883" y="1234575"/>
                </a:lnTo>
                <a:lnTo>
                  <a:pt x="3403994" y="1234575"/>
                </a:lnTo>
                <a:cubicBezTo>
                  <a:pt x="3464268" y="1250018"/>
                  <a:pt x="3521292" y="1273478"/>
                  <a:pt x="3572818" y="1305612"/>
                </a:cubicBezTo>
                <a:lnTo>
                  <a:pt x="3746730" y="1209354"/>
                </a:lnTo>
                <a:lnTo>
                  <a:pt x="3926358" y="1401981"/>
                </a:lnTo>
                <a:lnTo>
                  <a:pt x="3825667" y="1557247"/>
                </a:lnTo>
                <a:cubicBezTo>
                  <a:pt x="3858552" y="1613408"/>
                  <a:pt x="3883404" y="1674784"/>
                  <a:pt x="3897877" y="1740062"/>
                </a:cubicBezTo>
                <a:lnTo>
                  <a:pt x="4088377" y="1787686"/>
                </a:lnTo>
                <a:lnTo>
                  <a:pt x="4088377" y="2051071"/>
                </a:lnTo>
                <a:lnTo>
                  <a:pt x="3886243" y="2101605"/>
                </a:lnTo>
                <a:cubicBezTo>
                  <a:pt x="3872191" y="2150933"/>
                  <a:pt x="3851639" y="2197531"/>
                  <a:pt x="3826272" y="2241013"/>
                </a:cubicBezTo>
                <a:lnTo>
                  <a:pt x="3938572" y="2395786"/>
                </a:lnTo>
                <a:lnTo>
                  <a:pt x="3769272" y="2597551"/>
                </a:lnTo>
                <a:lnTo>
                  <a:pt x="3574432" y="2502674"/>
                </a:lnTo>
                <a:lnTo>
                  <a:pt x="3590059" y="2484050"/>
                </a:lnTo>
                <a:cubicBezTo>
                  <a:pt x="3534764" y="2519868"/>
                  <a:pt x="3473263" y="2546445"/>
                  <a:pt x="3407886" y="2563572"/>
                </a:cubicBezTo>
                <a:lnTo>
                  <a:pt x="3358323" y="2761823"/>
                </a:lnTo>
                <a:lnTo>
                  <a:pt x="3094938" y="2761823"/>
                </a:lnTo>
                <a:lnTo>
                  <a:pt x="3045375" y="2563574"/>
                </a:lnTo>
                <a:cubicBezTo>
                  <a:pt x="2985349" y="2547848"/>
                  <a:pt x="2928591" y="2524155"/>
                  <a:pt x="2877330" y="2491865"/>
                </a:cubicBezTo>
                <a:lnTo>
                  <a:pt x="2882346" y="2497841"/>
                </a:lnTo>
                <a:lnTo>
                  <a:pt x="2687507" y="2592718"/>
                </a:lnTo>
                <a:lnTo>
                  <a:pt x="2518206" y="2390954"/>
                </a:lnTo>
                <a:lnTo>
                  <a:pt x="2626994" y="2241021"/>
                </a:lnTo>
                <a:cubicBezTo>
                  <a:pt x="2597591" y="2190623"/>
                  <a:pt x="2574657" y="2136035"/>
                  <a:pt x="2559194" y="2078370"/>
                </a:cubicBezTo>
                <a:lnTo>
                  <a:pt x="2371198" y="2031371"/>
                </a:lnTo>
                <a:lnTo>
                  <a:pt x="2371198" y="1767986"/>
                </a:lnTo>
                <a:lnTo>
                  <a:pt x="2559579" y="1720890"/>
                </a:lnTo>
                <a:cubicBezTo>
                  <a:pt x="2572992" y="1669175"/>
                  <a:pt x="2592745" y="1620006"/>
                  <a:pt x="2617681" y="1574051"/>
                </a:cubicBezTo>
                <a:lnTo>
                  <a:pt x="2502958" y="1397149"/>
                </a:lnTo>
                <a:lnTo>
                  <a:pt x="2682587" y="1204520"/>
                </a:lnTo>
                <a:lnTo>
                  <a:pt x="2872193" y="1309466"/>
                </a:lnTo>
                <a:lnTo>
                  <a:pt x="2870932" y="1310818"/>
                </a:lnTo>
                <a:cubicBezTo>
                  <a:pt x="2925169" y="1276310"/>
                  <a:pt x="2985393" y="1250941"/>
                  <a:pt x="3049268" y="1234575"/>
                </a:cubicBezTo>
                <a:lnTo>
                  <a:pt x="3042378" y="1234576"/>
                </a:lnTo>
                <a:lnTo>
                  <a:pt x="3094939" y="1024334"/>
                </a:lnTo>
                <a:close/>
                <a:moveTo>
                  <a:pt x="2786480" y="402820"/>
                </a:moveTo>
                <a:cubicBezTo>
                  <a:pt x="2745900" y="389943"/>
                  <a:pt x="2701172" y="388627"/>
                  <a:pt x="2657264" y="401580"/>
                </a:cubicBezTo>
                <a:cubicBezTo>
                  <a:pt x="2540176" y="436121"/>
                  <a:pt x="2473258" y="559041"/>
                  <a:pt x="2507800" y="676128"/>
                </a:cubicBezTo>
                <a:cubicBezTo>
                  <a:pt x="2542340" y="793216"/>
                  <a:pt x="2665260" y="860133"/>
                  <a:pt x="2782348" y="825592"/>
                </a:cubicBezTo>
                <a:cubicBezTo>
                  <a:pt x="2899435" y="791051"/>
                  <a:pt x="2966353" y="668132"/>
                  <a:pt x="2931812" y="551045"/>
                </a:cubicBezTo>
                <a:cubicBezTo>
                  <a:pt x="2910223" y="477864"/>
                  <a:pt x="2854113" y="424282"/>
                  <a:pt x="2786480" y="402820"/>
                </a:cubicBezTo>
                <a:close/>
                <a:moveTo>
                  <a:pt x="2932202" y="47278"/>
                </a:moveTo>
                <a:lnTo>
                  <a:pt x="3090904" y="140999"/>
                </a:lnTo>
                <a:lnTo>
                  <a:pt x="3054065" y="265147"/>
                </a:lnTo>
                <a:cubicBezTo>
                  <a:pt x="3087256" y="296329"/>
                  <a:pt x="3116089" y="332603"/>
                  <a:pt x="3138727" y="373550"/>
                </a:cubicBezTo>
                <a:lnTo>
                  <a:pt x="3276016" y="367796"/>
                </a:lnTo>
                <a:lnTo>
                  <a:pt x="3328165" y="544574"/>
                </a:lnTo>
                <a:lnTo>
                  <a:pt x="3202503" y="618514"/>
                </a:lnTo>
                <a:cubicBezTo>
                  <a:pt x="3202838" y="654403"/>
                  <a:pt x="3198271" y="689748"/>
                  <a:pt x="3189855" y="723955"/>
                </a:cubicBezTo>
                <a:lnTo>
                  <a:pt x="3295873" y="805599"/>
                </a:lnTo>
                <a:lnTo>
                  <a:pt x="3222192" y="974540"/>
                </a:lnTo>
                <a:lnTo>
                  <a:pt x="3072634" y="949439"/>
                </a:lnTo>
                <a:lnTo>
                  <a:pt x="3079435" y="933845"/>
                </a:lnTo>
                <a:cubicBezTo>
                  <a:pt x="3049413" y="968833"/>
                  <a:pt x="3013398" y="998848"/>
                  <a:pt x="2972910" y="1023288"/>
                </a:cubicBezTo>
                <a:lnTo>
                  <a:pt x="2978897" y="1166163"/>
                </a:lnTo>
                <a:lnTo>
                  <a:pt x="2802119" y="1218312"/>
                </a:lnTo>
                <a:lnTo>
                  <a:pt x="2729602" y="1095065"/>
                </a:lnTo>
                <a:cubicBezTo>
                  <a:pt x="2686199" y="1096396"/>
                  <a:pt x="2643414" y="1091732"/>
                  <a:pt x="2602615" y="1080209"/>
                </a:cubicBezTo>
                <a:lnTo>
                  <a:pt x="2607165" y="1083226"/>
                </a:lnTo>
                <a:lnTo>
                  <a:pt x="2495179" y="1185484"/>
                </a:lnTo>
                <a:lnTo>
                  <a:pt x="2341599" y="1083585"/>
                </a:lnTo>
                <a:lnTo>
                  <a:pt x="2384929" y="961414"/>
                </a:lnTo>
                <a:cubicBezTo>
                  <a:pt x="2355215" y="933409"/>
                  <a:pt x="2329015" y="901312"/>
                  <a:pt x="2307218" y="865670"/>
                </a:cubicBezTo>
                <a:lnTo>
                  <a:pt x="2171734" y="871348"/>
                </a:lnTo>
                <a:lnTo>
                  <a:pt x="2119584" y="694571"/>
                </a:lnTo>
                <a:lnTo>
                  <a:pt x="2236697" y="625662"/>
                </a:lnTo>
                <a:cubicBezTo>
                  <a:pt x="2235459" y="588297"/>
                  <a:pt x="2238982" y="551385"/>
                  <a:pt x="2246620" y="515603"/>
                </a:cubicBezTo>
                <a:lnTo>
                  <a:pt x="2134594" y="419585"/>
                </a:lnTo>
                <a:lnTo>
                  <a:pt x="2217016" y="254732"/>
                </a:lnTo>
                <a:lnTo>
                  <a:pt x="2365055" y="287627"/>
                </a:lnTo>
                <a:lnTo>
                  <a:pt x="2364476" y="288784"/>
                </a:lnTo>
                <a:cubicBezTo>
                  <a:pt x="2394046" y="254885"/>
                  <a:pt x="2429444" y="225933"/>
                  <a:pt x="2469075" y="202302"/>
                </a:cubicBezTo>
                <a:lnTo>
                  <a:pt x="2464452" y="203666"/>
                </a:lnTo>
                <a:lnTo>
                  <a:pt x="2458102" y="52150"/>
                </a:lnTo>
                <a:lnTo>
                  <a:pt x="2634880" y="0"/>
                </a:lnTo>
                <a:lnTo>
                  <a:pt x="2711784" y="130703"/>
                </a:lnTo>
                <a:lnTo>
                  <a:pt x="2707159" y="132067"/>
                </a:lnTo>
                <a:cubicBezTo>
                  <a:pt x="2750672" y="130497"/>
                  <a:pt x="2793590" y="134953"/>
                  <a:pt x="2834535" y="14631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0" name="Trapezoid 3">
            <a:extLst>
              <a:ext uri="{FF2B5EF4-FFF2-40B4-BE49-F238E27FC236}">
                <a16:creationId xmlns:a16="http://schemas.microsoft.com/office/drawing/2014/main" id="{73C637A0-24EE-420C-811F-C6D85C604CD4}"/>
              </a:ext>
            </a:extLst>
          </p:cNvPr>
          <p:cNvSpPr/>
          <p:nvPr/>
        </p:nvSpPr>
        <p:spPr>
          <a:xfrm>
            <a:off x="2972299" y="1960945"/>
            <a:ext cx="316345" cy="322413"/>
          </a:xfrm>
          <a:custGeom>
            <a:avLst/>
            <a:gdLst/>
            <a:ahLst/>
            <a:cxnLst/>
            <a:rect l="l" t="t" r="r" b="b"/>
            <a:pathLst>
              <a:path w="3890855" h="3965475">
                <a:moveTo>
                  <a:pt x="513635" y="2426125"/>
                </a:moveTo>
                <a:lnTo>
                  <a:pt x="1518439" y="2426125"/>
                </a:lnTo>
                <a:cubicBezTo>
                  <a:pt x="1550976" y="2510415"/>
                  <a:pt x="1581900" y="2596962"/>
                  <a:pt x="1610725" y="2683637"/>
                </a:cubicBezTo>
                <a:lnTo>
                  <a:pt x="901668" y="2683637"/>
                </a:lnTo>
                <a:lnTo>
                  <a:pt x="559881" y="3707964"/>
                </a:lnTo>
                <a:lnTo>
                  <a:pt x="1917114" y="3707964"/>
                </a:lnTo>
                <a:cubicBezTo>
                  <a:pt x="1925031" y="3729959"/>
                  <a:pt x="1931702" y="3744180"/>
                  <a:pt x="1936944" y="3749452"/>
                </a:cubicBezTo>
                <a:cubicBezTo>
                  <a:pt x="1940579" y="3743065"/>
                  <a:pt x="1945876" y="3728913"/>
                  <a:pt x="1952632" y="3707964"/>
                </a:cubicBezTo>
                <a:lnTo>
                  <a:pt x="3330974" y="3707964"/>
                </a:lnTo>
                <a:lnTo>
                  <a:pt x="2989187" y="2683637"/>
                </a:lnTo>
                <a:lnTo>
                  <a:pt x="2271337" y="2683637"/>
                </a:lnTo>
                <a:cubicBezTo>
                  <a:pt x="2301469" y="2597098"/>
                  <a:pt x="2333531" y="2510572"/>
                  <a:pt x="2366939" y="2426125"/>
                </a:cubicBezTo>
                <a:lnTo>
                  <a:pt x="3377220" y="2426125"/>
                </a:lnTo>
                <a:lnTo>
                  <a:pt x="3890855" y="3965475"/>
                </a:lnTo>
                <a:lnTo>
                  <a:pt x="0" y="3965475"/>
                </a:lnTo>
                <a:close/>
                <a:moveTo>
                  <a:pt x="1936944" y="620869"/>
                </a:moveTo>
                <a:cubicBezTo>
                  <a:pt x="1782578" y="620869"/>
                  <a:pt x="1657440" y="746006"/>
                  <a:pt x="1657440" y="900372"/>
                </a:cubicBezTo>
                <a:cubicBezTo>
                  <a:pt x="1657440" y="1054738"/>
                  <a:pt x="1782578" y="1179876"/>
                  <a:pt x="1936944" y="1179876"/>
                </a:cubicBezTo>
                <a:cubicBezTo>
                  <a:pt x="2091310" y="1179876"/>
                  <a:pt x="2216447" y="1054738"/>
                  <a:pt x="2216447" y="900372"/>
                </a:cubicBezTo>
                <a:cubicBezTo>
                  <a:pt x="2216447" y="746006"/>
                  <a:pt x="2091310" y="620869"/>
                  <a:pt x="1936944" y="620869"/>
                </a:cubicBezTo>
                <a:close/>
                <a:moveTo>
                  <a:pt x="1936944" y="0"/>
                </a:moveTo>
                <a:cubicBezTo>
                  <a:pt x="2169175" y="0"/>
                  <a:pt x="2401406" y="88593"/>
                  <a:pt x="2578592" y="265779"/>
                </a:cubicBezTo>
                <a:lnTo>
                  <a:pt x="2578592" y="265780"/>
                </a:lnTo>
                <a:cubicBezTo>
                  <a:pt x="2932964" y="620153"/>
                  <a:pt x="2888999" y="1155622"/>
                  <a:pt x="2578592" y="1549077"/>
                </a:cubicBezTo>
                <a:cubicBezTo>
                  <a:pt x="2248849" y="1967039"/>
                  <a:pt x="1976153" y="3125749"/>
                  <a:pt x="1936944" y="3194660"/>
                </a:cubicBezTo>
                <a:cubicBezTo>
                  <a:pt x="1883033" y="3140450"/>
                  <a:pt x="1647095" y="1944983"/>
                  <a:pt x="1295295" y="1549076"/>
                </a:cubicBezTo>
                <a:cubicBezTo>
                  <a:pt x="962406" y="1174450"/>
                  <a:pt x="940923" y="620152"/>
                  <a:pt x="1295295" y="265779"/>
                </a:cubicBezTo>
                <a:cubicBezTo>
                  <a:pt x="1472481" y="88593"/>
                  <a:pt x="1704713" y="0"/>
                  <a:pt x="193694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1" name="Down Arrow 1">
            <a:extLst>
              <a:ext uri="{FF2B5EF4-FFF2-40B4-BE49-F238E27FC236}">
                <a16:creationId xmlns:a16="http://schemas.microsoft.com/office/drawing/2014/main" id="{351E02B8-CB7C-47EE-B3B0-874141CC3BAD}"/>
              </a:ext>
            </a:extLst>
          </p:cNvPr>
          <p:cNvSpPr/>
          <p:nvPr/>
        </p:nvSpPr>
        <p:spPr>
          <a:xfrm rot="10800000" flipH="1">
            <a:off x="978412" y="3761809"/>
            <a:ext cx="362145" cy="406688"/>
          </a:xfrm>
          <a:custGeom>
            <a:avLst/>
            <a:gdLst/>
            <a:ahLst/>
            <a:cxnLst/>
            <a:rect l="l" t="t" r="r" b="b"/>
            <a:pathLst>
              <a:path w="3496146" h="3926159">
                <a:moveTo>
                  <a:pt x="1476067" y="1782198"/>
                </a:moveTo>
                <a:lnTo>
                  <a:pt x="2085005" y="1782198"/>
                </a:lnTo>
                <a:lnTo>
                  <a:pt x="2085005" y="560436"/>
                </a:lnTo>
                <a:lnTo>
                  <a:pt x="2389473" y="560436"/>
                </a:lnTo>
                <a:lnTo>
                  <a:pt x="1780536" y="0"/>
                </a:lnTo>
                <a:lnTo>
                  <a:pt x="1171598" y="560436"/>
                </a:lnTo>
                <a:lnTo>
                  <a:pt x="1476067" y="560436"/>
                </a:lnTo>
                <a:close/>
                <a:moveTo>
                  <a:pt x="2794909" y="2376264"/>
                </a:moveTo>
                <a:lnTo>
                  <a:pt x="3403846" y="1815828"/>
                </a:lnTo>
                <a:lnTo>
                  <a:pt x="3099377" y="1815828"/>
                </a:lnTo>
                <a:lnTo>
                  <a:pt x="3099377" y="594066"/>
                </a:lnTo>
                <a:lnTo>
                  <a:pt x="2490440" y="594066"/>
                </a:lnTo>
                <a:lnTo>
                  <a:pt x="2490440" y="1815828"/>
                </a:lnTo>
                <a:lnTo>
                  <a:pt x="2185971" y="1815828"/>
                </a:lnTo>
                <a:close/>
                <a:moveTo>
                  <a:pt x="1738539" y="2704452"/>
                </a:moveTo>
                <a:cubicBezTo>
                  <a:pt x="2025742" y="2708651"/>
                  <a:pt x="2249289" y="2617027"/>
                  <a:pt x="2474392" y="2519294"/>
                </a:cubicBezTo>
                <a:cubicBezTo>
                  <a:pt x="2631335" y="2431624"/>
                  <a:pt x="2641220" y="2356014"/>
                  <a:pt x="2614641" y="2282563"/>
                </a:cubicBezTo>
                <a:cubicBezTo>
                  <a:pt x="2582745" y="2203226"/>
                  <a:pt x="2511446" y="2141129"/>
                  <a:pt x="2374721" y="2203680"/>
                </a:cubicBezTo>
                <a:cubicBezTo>
                  <a:pt x="2195292" y="2350932"/>
                  <a:pt x="1621166" y="2470817"/>
                  <a:pt x="1266317" y="2262320"/>
                </a:cubicBezTo>
                <a:cubicBezTo>
                  <a:pt x="1169173" y="2191011"/>
                  <a:pt x="970584" y="2135007"/>
                  <a:pt x="918755" y="2260582"/>
                </a:cubicBezTo>
                <a:cubicBezTo>
                  <a:pt x="905798" y="2301917"/>
                  <a:pt x="901034" y="2336556"/>
                  <a:pt x="904186" y="2366667"/>
                </a:cubicBezTo>
                <a:cubicBezTo>
                  <a:pt x="913642" y="2457000"/>
                  <a:pt x="994333" y="2506589"/>
                  <a:pt x="1138739" y="2574025"/>
                </a:cubicBezTo>
                <a:cubicBezTo>
                  <a:pt x="1370979" y="2664916"/>
                  <a:pt x="1566218" y="2701932"/>
                  <a:pt x="1738539" y="2704452"/>
                </a:cubicBezTo>
                <a:close/>
                <a:moveTo>
                  <a:pt x="1709810" y="3318171"/>
                </a:moveTo>
                <a:cubicBezTo>
                  <a:pt x="2287461" y="3321186"/>
                  <a:pt x="2747532" y="3089987"/>
                  <a:pt x="2907033" y="2982480"/>
                </a:cubicBezTo>
                <a:cubicBezTo>
                  <a:pt x="3019837" y="2919930"/>
                  <a:pt x="3127019" y="2830470"/>
                  <a:pt x="3047283" y="2692494"/>
                </a:cubicBezTo>
                <a:cubicBezTo>
                  <a:pt x="2931427" y="2583612"/>
                  <a:pt x="2859428" y="2623285"/>
                  <a:pt x="2747560" y="2705958"/>
                </a:cubicBezTo>
                <a:cubicBezTo>
                  <a:pt x="2476410" y="2811508"/>
                  <a:pt x="1878339" y="3347087"/>
                  <a:pt x="714142" y="2686413"/>
                </a:cubicBezTo>
                <a:cubicBezTo>
                  <a:pt x="581403" y="2592588"/>
                  <a:pt x="478211" y="2639047"/>
                  <a:pt x="434354" y="2730111"/>
                </a:cubicBezTo>
                <a:cubicBezTo>
                  <a:pt x="423118" y="2754726"/>
                  <a:pt x="419107" y="2778362"/>
                  <a:pt x="421326" y="2801084"/>
                </a:cubicBezTo>
                <a:cubicBezTo>
                  <a:pt x="427982" y="2869247"/>
                  <a:pt x="490703" y="2929162"/>
                  <a:pt x="582577" y="2982481"/>
                </a:cubicBezTo>
                <a:cubicBezTo>
                  <a:pt x="974299" y="3230234"/>
                  <a:pt x="1363219" y="3316361"/>
                  <a:pt x="1709810" y="3318171"/>
                </a:cubicBezTo>
                <a:close/>
                <a:moveTo>
                  <a:pt x="1650124" y="3925606"/>
                </a:moveTo>
                <a:cubicBezTo>
                  <a:pt x="2273556" y="3938577"/>
                  <a:pt x="2858828" y="3722251"/>
                  <a:pt x="3329308" y="3414392"/>
                </a:cubicBezTo>
                <a:cubicBezTo>
                  <a:pt x="3434138" y="3367480"/>
                  <a:pt x="3549293" y="3215474"/>
                  <a:pt x="3469556" y="3100952"/>
                </a:cubicBezTo>
                <a:cubicBezTo>
                  <a:pt x="3361675" y="3005103"/>
                  <a:pt x="3225886" y="3077348"/>
                  <a:pt x="3149901" y="3145689"/>
                </a:cubicBezTo>
                <a:cubicBezTo>
                  <a:pt x="2987266" y="3247333"/>
                  <a:pt x="1796029" y="4146474"/>
                  <a:pt x="297808" y="3098777"/>
                </a:cubicBezTo>
                <a:cubicBezTo>
                  <a:pt x="177029" y="2997135"/>
                  <a:pt x="65861" y="3063139"/>
                  <a:pt x="18020" y="3134657"/>
                </a:cubicBezTo>
                <a:cubicBezTo>
                  <a:pt x="4124" y="3161552"/>
                  <a:pt x="-1298" y="3188690"/>
                  <a:pt x="257" y="3215218"/>
                </a:cubicBezTo>
                <a:cubicBezTo>
                  <a:pt x="4919" y="3294803"/>
                  <a:pt x="72375" y="3368892"/>
                  <a:pt x="162256" y="3414392"/>
                </a:cubicBezTo>
                <a:cubicBezTo>
                  <a:pt x="657258" y="3766720"/>
                  <a:pt x="1165233" y="3915518"/>
                  <a:pt x="1650124" y="392560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2" name="Rectangle 15">
            <a:extLst>
              <a:ext uri="{FF2B5EF4-FFF2-40B4-BE49-F238E27FC236}">
                <a16:creationId xmlns:a16="http://schemas.microsoft.com/office/drawing/2014/main" id="{4778D40A-A499-4278-9DDE-BE83AFF0EE7B}"/>
              </a:ext>
            </a:extLst>
          </p:cNvPr>
          <p:cNvSpPr/>
          <p:nvPr/>
        </p:nvSpPr>
        <p:spPr>
          <a:xfrm rot="14270044">
            <a:off x="978972" y="1937564"/>
            <a:ext cx="361027" cy="376076"/>
          </a:xfrm>
          <a:custGeom>
            <a:avLst/>
            <a:gdLst/>
            <a:ahLst/>
            <a:cxnLst/>
            <a:rect l="l" t="t" r="r" b="b"/>
            <a:pathLst>
              <a:path w="4088964" h="4259405">
                <a:moveTo>
                  <a:pt x="1480605" y="2231940"/>
                </a:moveTo>
                <a:lnTo>
                  <a:pt x="1199818" y="2044620"/>
                </a:lnTo>
                <a:lnTo>
                  <a:pt x="761621" y="2687221"/>
                </a:lnTo>
                <a:cubicBezTo>
                  <a:pt x="501536" y="2652619"/>
                  <a:pt x="265323" y="2467912"/>
                  <a:pt x="39127" y="2272940"/>
                </a:cubicBezTo>
                <a:cubicBezTo>
                  <a:pt x="-80639" y="2070133"/>
                  <a:pt x="269496" y="1743507"/>
                  <a:pt x="374515" y="1494038"/>
                </a:cubicBezTo>
                <a:lnTo>
                  <a:pt x="93728" y="1306717"/>
                </a:lnTo>
                <a:lnTo>
                  <a:pt x="1091841" y="1312633"/>
                </a:lnTo>
                <a:close/>
                <a:moveTo>
                  <a:pt x="2759566" y="226796"/>
                </a:moveTo>
                <a:cubicBezTo>
                  <a:pt x="2331051" y="377379"/>
                  <a:pt x="2150002" y="492309"/>
                  <a:pt x="1991062" y="643648"/>
                </a:cubicBezTo>
                <a:lnTo>
                  <a:pt x="1463599" y="1446568"/>
                </a:lnTo>
                <a:lnTo>
                  <a:pt x="610317" y="909936"/>
                </a:lnTo>
                <a:cubicBezTo>
                  <a:pt x="810411" y="627556"/>
                  <a:pt x="1020899" y="239191"/>
                  <a:pt x="1244930" y="61882"/>
                </a:cubicBezTo>
                <a:cubicBezTo>
                  <a:pt x="1491876" y="-75367"/>
                  <a:pt x="1697752" y="31605"/>
                  <a:pt x="2759566" y="226796"/>
                </a:cubicBezTo>
                <a:close/>
                <a:moveTo>
                  <a:pt x="1722488" y="3820535"/>
                </a:moveTo>
                <a:cubicBezTo>
                  <a:pt x="1376925" y="3801485"/>
                  <a:pt x="936112" y="3830060"/>
                  <a:pt x="666750" y="3734810"/>
                </a:cubicBezTo>
                <a:cubicBezTo>
                  <a:pt x="419100" y="3598835"/>
                  <a:pt x="400050" y="3367610"/>
                  <a:pt x="0" y="2364860"/>
                </a:cubicBezTo>
                <a:cubicBezTo>
                  <a:pt x="355600" y="2647435"/>
                  <a:pt x="549276" y="2739510"/>
                  <a:pt x="762000" y="2793485"/>
                </a:cubicBezTo>
                <a:lnTo>
                  <a:pt x="1722487" y="2812535"/>
                </a:lnTo>
                <a:close/>
                <a:moveTo>
                  <a:pt x="3605396" y="869465"/>
                </a:moveTo>
                <a:lnTo>
                  <a:pt x="3069019" y="1711228"/>
                </a:lnTo>
                <a:lnTo>
                  <a:pt x="2083849" y="1550906"/>
                </a:lnTo>
                <a:lnTo>
                  <a:pt x="2391902" y="1412941"/>
                </a:lnTo>
                <a:lnTo>
                  <a:pt x="2081217" y="699900"/>
                </a:lnTo>
                <a:cubicBezTo>
                  <a:pt x="2248971" y="498156"/>
                  <a:pt x="2531081" y="396532"/>
                  <a:pt x="2816547" y="308854"/>
                </a:cubicBezTo>
                <a:cubicBezTo>
                  <a:pt x="3051986" y="315439"/>
                  <a:pt x="3142075" y="785719"/>
                  <a:pt x="3297344" y="1007430"/>
                </a:cubicBezTo>
                <a:close/>
                <a:moveTo>
                  <a:pt x="3222215" y="3788662"/>
                </a:moveTo>
                <a:cubicBezTo>
                  <a:pt x="3089072" y="3954283"/>
                  <a:pt x="2662122" y="3869088"/>
                  <a:pt x="2413930" y="3921936"/>
                </a:cubicBezTo>
                <a:lnTo>
                  <a:pt x="2420658" y="4259405"/>
                </a:lnTo>
                <a:lnTo>
                  <a:pt x="1855155" y="3436926"/>
                </a:lnTo>
                <a:lnTo>
                  <a:pt x="2387428" y="2592563"/>
                </a:lnTo>
                <a:lnTo>
                  <a:pt x="2394156" y="2930032"/>
                </a:lnTo>
                <a:lnTo>
                  <a:pt x="3171906" y="2922431"/>
                </a:lnTo>
                <a:cubicBezTo>
                  <a:pt x="3292132" y="3155642"/>
                  <a:pt x="3275533" y="3455038"/>
                  <a:pt x="3244786" y="3752078"/>
                </a:cubicBezTo>
                <a:cubicBezTo>
                  <a:pt x="3238662" y="3765464"/>
                  <a:pt x="3231091" y="3777620"/>
                  <a:pt x="3222215" y="3788662"/>
                </a:cubicBezTo>
                <a:close/>
                <a:moveTo>
                  <a:pt x="3948285" y="2834020"/>
                </a:moveTo>
                <a:cubicBezTo>
                  <a:pt x="3833022" y="3018741"/>
                  <a:pt x="3639730" y="3281008"/>
                  <a:pt x="3342579" y="3731662"/>
                </a:cubicBezTo>
                <a:cubicBezTo>
                  <a:pt x="3371271" y="3278367"/>
                  <a:pt x="3336159" y="3066813"/>
                  <a:pt x="3258895" y="2861397"/>
                </a:cubicBezTo>
                <a:lnTo>
                  <a:pt x="2725671" y="2062291"/>
                </a:lnTo>
                <a:lnTo>
                  <a:pt x="3552883" y="1486284"/>
                </a:lnTo>
                <a:cubicBezTo>
                  <a:pt x="3734716" y="1780754"/>
                  <a:pt x="4010062" y="2126176"/>
                  <a:pt x="4085819" y="2401657"/>
                </a:cubicBezTo>
                <a:cubicBezTo>
                  <a:pt x="4100783" y="2542124"/>
                  <a:pt x="4063549" y="2649298"/>
                  <a:pt x="3948285" y="283402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3" name="Frame 1">
            <a:extLst>
              <a:ext uri="{FF2B5EF4-FFF2-40B4-BE49-F238E27FC236}">
                <a16:creationId xmlns:a16="http://schemas.microsoft.com/office/drawing/2014/main" id="{8396077A-3BB0-4575-BDCE-553BAF40F4FA}"/>
              </a:ext>
            </a:extLst>
          </p:cNvPr>
          <p:cNvSpPr/>
          <p:nvPr/>
        </p:nvSpPr>
        <p:spPr>
          <a:xfrm>
            <a:off x="4907280" y="3715296"/>
            <a:ext cx="387852" cy="387852"/>
          </a:xfrm>
          <a:custGeom>
            <a:avLst/>
            <a:gdLst/>
            <a:ahLst/>
            <a:cxnLst/>
            <a:rect l="l" t="t" r="r" b="b"/>
            <a:pathLst>
              <a:path w="3960000" h="3960000">
                <a:moveTo>
                  <a:pt x="0" y="2700080"/>
                </a:moveTo>
                <a:lnTo>
                  <a:pt x="569408" y="2700080"/>
                </a:lnTo>
                <a:lnTo>
                  <a:pt x="569408" y="3390592"/>
                </a:lnTo>
                <a:lnTo>
                  <a:pt x="3390592" y="3390592"/>
                </a:lnTo>
                <a:lnTo>
                  <a:pt x="3390592" y="2700080"/>
                </a:lnTo>
                <a:lnTo>
                  <a:pt x="3960000" y="2700080"/>
                </a:lnTo>
                <a:lnTo>
                  <a:pt x="3960000" y="3960000"/>
                </a:lnTo>
                <a:lnTo>
                  <a:pt x="0" y="3960000"/>
                </a:lnTo>
                <a:close/>
                <a:moveTo>
                  <a:pt x="1530791" y="0"/>
                </a:moveTo>
                <a:lnTo>
                  <a:pt x="2429209" y="0"/>
                </a:lnTo>
                <a:lnTo>
                  <a:pt x="2429209" y="2108456"/>
                </a:lnTo>
                <a:lnTo>
                  <a:pt x="2772088" y="2108456"/>
                </a:lnTo>
                <a:lnTo>
                  <a:pt x="1980000" y="3198242"/>
                </a:lnTo>
                <a:lnTo>
                  <a:pt x="1187912" y="2108456"/>
                </a:lnTo>
                <a:lnTo>
                  <a:pt x="1530791" y="2108456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4" name="Donut 15">
            <a:extLst>
              <a:ext uri="{FF2B5EF4-FFF2-40B4-BE49-F238E27FC236}">
                <a16:creationId xmlns:a16="http://schemas.microsoft.com/office/drawing/2014/main" id="{3631C4B5-78D1-453B-910F-4906D75FADF1}"/>
              </a:ext>
            </a:extLst>
          </p:cNvPr>
          <p:cNvSpPr/>
          <p:nvPr/>
        </p:nvSpPr>
        <p:spPr>
          <a:xfrm>
            <a:off x="4939294" y="1956688"/>
            <a:ext cx="333838" cy="335242"/>
          </a:xfrm>
          <a:custGeom>
            <a:avLst/>
            <a:gdLst/>
            <a:ahLst/>
            <a:cxnLst/>
            <a:rect l="l" t="t" r="r" b="b"/>
            <a:pathLst>
              <a:path w="3821708" h="3795110">
                <a:moveTo>
                  <a:pt x="1910854" y="903842"/>
                </a:moveTo>
                <a:lnTo>
                  <a:pt x="1793831" y="1129420"/>
                </a:lnTo>
                <a:lnTo>
                  <a:pt x="1791613" y="1129420"/>
                </a:lnTo>
                <a:lnTo>
                  <a:pt x="1791892" y="1133157"/>
                </a:lnTo>
                <a:lnTo>
                  <a:pt x="1791613" y="1133695"/>
                </a:lnTo>
                <a:lnTo>
                  <a:pt x="1791933" y="1133695"/>
                </a:lnTo>
                <a:lnTo>
                  <a:pt x="1833002" y="1683464"/>
                </a:lnTo>
                <a:cubicBezTo>
                  <a:pt x="1744939" y="1714584"/>
                  <a:pt x="1682254" y="1798749"/>
                  <a:pt x="1682254" y="1897555"/>
                </a:cubicBezTo>
                <a:cubicBezTo>
                  <a:pt x="1682254" y="2023808"/>
                  <a:pt x="1784602" y="2126156"/>
                  <a:pt x="1910855" y="2126156"/>
                </a:cubicBezTo>
                <a:cubicBezTo>
                  <a:pt x="1975561" y="2126156"/>
                  <a:pt x="2033988" y="2099273"/>
                  <a:pt x="2075304" y="2055803"/>
                </a:cubicBezTo>
                <a:lnTo>
                  <a:pt x="2443125" y="2288080"/>
                </a:lnTo>
                <a:lnTo>
                  <a:pt x="2443003" y="2288309"/>
                </a:lnTo>
                <a:lnTo>
                  <a:pt x="2443494" y="2288314"/>
                </a:lnTo>
                <a:lnTo>
                  <a:pt x="2446061" y="2289935"/>
                </a:lnTo>
                <a:lnTo>
                  <a:pt x="2446904" y="2288348"/>
                </a:lnTo>
                <a:lnTo>
                  <a:pt x="2652725" y="2290436"/>
                </a:lnTo>
                <a:lnTo>
                  <a:pt x="2535900" y="2120971"/>
                </a:lnTo>
                <a:lnTo>
                  <a:pt x="2536744" y="2119385"/>
                </a:lnTo>
                <a:lnTo>
                  <a:pt x="2533964" y="2118163"/>
                </a:lnTo>
                <a:lnTo>
                  <a:pt x="2533686" y="2117759"/>
                </a:lnTo>
                <a:lnTo>
                  <a:pt x="2533565" y="2117988"/>
                </a:lnTo>
                <a:lnTo>
                  <a:pt x="2134900" y="1942755"/>
                </a:lnTo>
                <a:cubicBezTo>
                  <a:pt x="2137918" y="1928156"/>
                  <a:pt x="2139456" y="1913035"/>
                  <a:pt x="2139456" y="1897555"/>
                </a:cubicBezTo>
                <a:cubicBezTo>
                  <a:pt x="2139456" y="1798748"/>
                  <a:pt x="2076770" y="1714583"/>
                  <a:pt x="1988706" y="1683463"/>
                </a:cubicBezTo>
                <a:lnTo>
                  <a:pt x="2029775" y="1133695"/>
                </a:lnTo>
                <a:lnTo>
                  <a:pt x="2030094" y="1133695"/>
                </a:lnTo>
                <a:lnTo>
                  <a:pt x="2029815" y="1133157"/>
                </a:lnTo>
                <a:lnTo>
                  <a:pt x="2030094" y="1129420"/>
                </a:lnTo>
                <a:lnTo>
                  <a:pt x="2027877" y="1129420"/>
                </a:lnTo>
                <a:close/>
                <a:moveTo>
                  <a:pt x="1910854" y="565406"/>
                </a:moveTo>
                <a:cubicBezTo>
                  <a:pt x="2646579" y="565406"/>
                  <a:pt x="3243002" y="1161829"/>
                  <a:pt x="3243002" y="1897554"/>
                </a:cubicBezTo>
                <a:cubicBezTo>
                  <a:pt x="3243002" y="2633279"/>
                  <a:pt x="2646579" y="3229702"/>
                  <a:pt x="1910854" y="3229702"/>
                </a:cubicBezTo>
                <a:cubicBezTo>
                  <a:pt x="1175129" y="3229702"/>
                  <a:pt x="578706" y="2633279"/>
                  <a:pt x="578706" y="1897554"/>
                </a:cubicBezTo>
                <a:cubicBezTo>
                  <a:pt x="578706" y="1161829"/>
                  <a:pt x="1175129" y="565406"/>
                  <a:pt x="1910854" y="565406"/>
                </a:cubicBezTo>
                <a:close/>
                <a:moveTo>
                  <a:pt x="1766837" y="367010"/>
                </a:moveTo>
                <a:cubicBezTo>
                  <a:pt x="1050362" y="432397"/>
                  <a:pt x="475174" y="981146"/>
                  <a:pt x="377476" y="1681610"/>
                </a:cubicBezTo>
                <a:lnTo>
                  <a:pt x="426306" y="1681610"/>
                </a:lnTo>
                <a:cubicBezTo>
                  <a:pt x="510474" y="1681610"/>
                  <a:pt x="578706" y="1746088"/>
                  <a:pt x="578706" y="1825626"/>
                </a:cubicBezTo>
                <a:cubicBezTo>
                  <a:pt x="578706" y="1905164"/>
                  <a:pt x="510474" y="1969642"/>
                  <a:pt x="426306" y="1969642"/>
                </a:cubicBezTo>
                <a:lnTo>
                  <a:pt x="364094" y="1969642"/>
                </a:lnTo>
                <a:cubicBezTo>
                  <a:pt x="398055" y="2738400"/>
                  <a:pt x="1003246" y="3359660"/>
                  <a:pt x="1769417" y="3427809"/>
                </a:cubicBezTo>
                <a:lnTo>
                  <a:pt x="1769417" y="3382101"/>
                </a:lnTo>
                <a:cubicBezTo>
                  <a:pt x="1769417" y="3297933"/>
                  <a:pt x="1833895" y="3229701"/>
                  <a:pt x="1913433" y="3229701"/>
                </a:cubicBezTo>
                <a:cubicBezTo>
                  <a:pt x="1992971" y="3229701"/>
                  <a:pt x="2057449" y="3297933"/>
                  <a:pt x="2057449" y="3382101"/>
                </a:cubicBezTo>
                <a:lnTo>
                  <a:pt x="2057449" y="3427707"/>
                </a:lnTo>
                <a:cubicBezTo>
                  <a:pt x="2804164" y="3358467"/>
                  <a:pt x="3396856" y="2764020"/>
                  <a:pt x="3455018" y="2020616"/>
                </a:cubicBezTo>
                <a:lnTo>
                  <a:pt x="3395402" y="2020616"/>
                </a:lnTo>
                <a:cubicBezTo>
                  <a:pt x="3311234" y="2020616"/>
                  <a:pt x="3243002" y="1956138"/>
                  <a:pt x="3243002" y="1876600"/>
                </a:cubicBezTo>
                <a:cubicBezTo>
                  <a:pt x="3243002" y="1797062"/>
                  <a:pt x="3311234" y="1732584"/>
                  <a:pt x="3395402" y="1732584"/>
                </a:cubicBezTo>
                <a:lnTo>
                  <a:pt x="3451747" y="1732584"/>
                </a:lnTo>
                <a:cubicBezTo>
                  <a:pt x="3374444" y="1008025"/>
                  <a:pt x="2788738" y="434055"/>
                  <a:pt x="2054869" y="367632"/>
                </a:cubicBezTo>
                <a:lnTo>
                  <a:pt x="2054869" y="407296"/>
                </a:lnTo>
                <a:cubicBezTo>
                  <a:pt x="2054869" y="491464"/>
                  <a:pt x="1990391" y="559696"/>
                  <a:pt x="1910853" y="559696"/>
                </a:cubicBezTo>
                <a:cubicBezTo>
                  <a:pt x="1831315" y="559696"/>
                  <a:pt x="1766837" y="491464"/>
                  <a:pt x="1766837" y="407296"/>
                </a:cubicBezTo>
                <a:close/>
                <a:moveTo>
                  <a:pt x="1910854" y="0"/>
                </a:moveTo>
                <a:cubicBezTo>
                  <a:pt x="2966190" y="0"/>
                  <a:pt x="3821708" y="849564"/>
                  <a:pt x="3821708" y="1897555"/>
                </a:cubicBezTo>
                <a:cubicBezTo>
                  <a:pt x="3821708" y="2945546"/>
                  <a:pt x="2966190" y="3795110"/>
                  <a:pt x="1910854" y="3795110"/>
                </a:cubicBezTo>
                <a:cubicBezTo>
                  <a:pt x="855518" y="3795110"/>
                  <a:pt x="0" y="2945546"/>
                  <a:pt x="0" y="1897555"/>
                </a:cubicBezTo>
                <a:cubicBezTo>
                  <a:pt x="0" y="849564"/>
                  <a:pt x="855518" y="0"/>
                  <a:pt x="191085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5" name="Rectangle 3">
            <a:extLst>
              <a:ext uri="{FF2B5EF4-FFF2-40B4-BE49-F238E27FC236}">
                <a16:creationId xmlns:a16="http://schemas.microsoft.com/office/drawing/2014/main" id="{719EF0FF-00DD-4AD6-AA60-B6B4ED31BCA2}"/>
              </a:ext>
            </a:extLst>
          </p:cNvPr>
          <p:cNvSpPr/>
          <p:nvPr/>
        </p:nvSpPr>
        <p:spPr>
          <a:xfrm rot="18900000">
            <a:off x="4926826" y="5609763"/>
            <a:ext cx="410053" cy="329391"/>
          </a:xfrm>
          <a:custGeom>
            <a:avLst/>
            <a:gdLst/>
            <a:ahLst/>
            <a:cxnLst/>
            <a:rect l="l" t="t" r="r" b="b"/>
            <a:pathLst>
              <a:path w="5420988" h="4354613">
                <a:moveTo>
                  <a:pt x="1348767" y="746532"/>
                </a:moveTo>
                <a:lnTo>
                  <a:pt x="557008" y="1538292"/>
                </a:lnTo>
                <a:lnTo>
                  <a:pt x="242696" y="1223981"/>
                </a:lnTo>
                <a:lnTo>
                  <a:pt x="720144" y="746532"/>
                </a:lnTo>
                <a:close/>
                <a:moveTo>
                  <a:pt x="2953020" y="1710427"/>
                </a:moveTo>
                <a:lnTo>
                  <a:pt x="1841912" y="2821534"/>
                </a:lnTo>
                <a:lnTo>
                  <a:pt x="1527601" y="2507223"/>
                </a:lnTo>
                <a:lnTo>
                  <a:pt x="2507669" y="1527155"/>
                </a:lnTo>
                <a:lnTo>
                  <a:pt x="2507669" y="1710427"/>
                </a:lnTo>
                <a:close/>
                <a:moveTo>
                  <a:pt x="2204816" y="746532"/>
                </a:moveTo>
                <a:lnTo>
                  <a:pt x="984202" y="1967146"/>
                </a:lnTo>
                <a:lnTo>
                  <a:pt x="669891" y="1652835"/>
                </a:lnTo>
                <a:lnTo>
                  <a:pt x="1576193" y="746532"/>
                </a:lnTo>
                <a:close/>
                <a:moveTo>
                  <a:pt x="2507669" y="704276"/>
                </a:moveTo>
                <a:lnTo>
                  <a:pt x="2507669" y="1299728"/>
                </a:lnTo>
                <a:lnTo>
                  <a:pt x="1413057" y="2394340"/>
                </a:lnTo>
                <a:lnTo>
                  <a:pt x="1098746" y="2080028"/>
                </a:lnTo>
                <a:lnTo>
                  <a:pt x="2474499" y="704276"/>
                </a:lnTo>
                <a:close/>
                <a:moveTo>
                  <a:pt x="3783840" y="1735655"/>
                </a:moveTo>
                <a:lnTo>
                  <a:pt x="2270767" y="3248728"/>
                </a:lnTo>
                <a:lnTo>
                  <a:pt x="1956456" y="2934416"/>
                </a:lnTo>
                <a:lnTo>
                  <a:pt x="3136451" y="1754421"/>
                </a:lnTo>
                <a:close/>
                <a:moveTo>
                  <a:pt x="4496799" y="1714987"/>
                </a:moveTo>
                <a:lnTo>
                  <a:pt x="4496799" y="1878748"/>
                </a:lnTo>
                <a:lnTo>
                  <a:pt x="2696301" y="3679245"/>
                </a:lnTo>
                <a:lnTo>
                  <a:pt x="2381990" y="3364934"/>
                </a:lnTo>
                <a:lnTo>
                  <a:pt x="4018059" y="1728865"/>
                </a:lnTo>
                <a:close/>
                <a:moveTo>
                  <a:pt x="5188803" y="1234621"/>
                </a:moveTo>
                <a:lnTo>
                  <a:pt x="4712161" y="1707180"/>
                </a:lnTo>
                <a:lnTo>
                  <a:pt x="4712161" y="1499750"/>
                </a:lnTo>
                <a:lnTo>
                  <a:pt x="3254907" y="1499750"/>
                </a:lnTo>
                <a:lnTo>
                  <a:pt x="3254907" y="1501015"/>
                </a:lnTo>
                <a:lnTo>
                  <a:pt x="2718814" y="1501014"/>
                </a:lnTo>
                <a:lnTo>
                  <a:pt x="2718814" y="536093"/>
                </a:lnTo>
                <a:lnTo>
                  <a:pt x="931605" y="536093"/>
                </a:lnTo>
                <a:lnTo>
                  <a:pt x="931605" y="535070"/>
                </a:lnTo>
                <a:lnTo>
                  <a:pt x="1489071" y="0"/>
                </a:lnTo>
                <a:lnTo>
                  <a:pt x="3243560" y="0"/>
                </a:lnTo>
                <a:lnTo>
                  <a:pt x="3243560" y="11638"/>
                </a:lnTo>
                <a:lnTo>
                  <a:pt x="3254907" y="11638"/>
                </a:lnTo>
                <a:lnTo>
                  <a:pt x="3254907" y="969491"/>
                </a:lnTo>
                <a:lnTo>
                  <a:pt x="4712161" y="969491"/>
                </a:lnTo>
                <a:lnTo>
                  <a:pt x="4712161" y="762061"/>
                </a:lnTo>
                <a:close/>
                <a:moveTo>
                  <a:pt x="5420988" y="1433714"/>
                </a:moveTo>
                <a:cubicBezTo>
                  <a:pt x="5477229" y="1489956"/>
                  <a:pt x="5477229" y="1581142"/>
                  <a:pt x="5420988" y="1637384"/>
                </a:cubicBezTo>
                <a:lnTo>
                  <a:pt x="2907428" y="4150943"/>
                </a:lnTo>
                <a:lnTo>
                  <a:pt x="2703759" y="4354613"/>
                </a:lnTo>
                <a:lnTo>
                  <a:pt x="2500089" y="4150943"/>
                </a:lnTo>
                <a:lnTo>
                  <a:pt x="0" y="1650854"/>
                </a:lnTo>
                <a:cubicBezTo>
                  <a:pt x="-56242" y="1594612"/>
                  <a:pt x="-56242" y="1503426"/>
                  <a:pt x="0" y="1447185"/>
                </a:cubicBezTo>
                <a:cubicBezTo>
                  <a:pt x="56242" y="1390943"/>
                  <a:pt x="147427" y="1390943"/>
                  <a:pt x="203669" y="1447185"/>
                </a:cubicBezTo>
                <a:lnTo>
                  <a:pt x="2703759" y="3947274"/>
                </a:lnTo>
                <a:lnTo>
                  <a:pt x="5217318" y="1433714"/>
                </a:lnTo>
                <a:cubicBezTo>
                  <a:pt x="5273560" y="1377472"/>
                  <a:pt x="5364746" y="1377472"/>
                  <a:pt x="5420988" y="143371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6" name="Round Same Side Corner Rectangle 12">
            <a:extLst>
              <a:ext uri="{FF2B5EF4-FFF2-40B4-BE49-F238E27FC236}">
                <a16:creationId xmlns:a16="http://schemas.microsoft.com/office/drawing/2014/main" id="{E8221B6A-7054-4664-A756-5AB9C74B78BB}"/>
              </a:ext>
            </a:extLst>
          </p:cNvPr>
          <p:cNvSpPr/>
          <p:nvPr/>
        </p:nvSpPr>
        <p:spPr>
          <a:xfrm>
            <a:off x="967357" y="5598648"/>
            <a:ext cx="307175" cy="309563"/>
          </a:xfrm>
          <a:custGeom>
            <a:avLst/>
            <a:gdLst/>
            <a:ahLst/>
            <a:cxnLst/>
            <a:rect l="l" t="t" r="r" b="b"/>
            <a:pathLst>
              <a:path w="3891831" h="3922089">
                <a:moveTo>
                  <a:pt x="1662674" y="3168351"/>
                </a:moveTo>
                <a:lnTo>
                  <a:pt x="1502829" y="3373344"/>
                </a:lnTo>
                <a:lnTo>
                  <a:pt x="2417229" y="3373344"/>
                </a:lnTo>
                <a:lnTo>
                  <a:pt x="2257384" y="3168351"/>
                </a:lnTo>
                <a:close/>
                <a:moveTo>
                  <a:pt x="2523259" y="1171504"/>
                </a:moveTo>
                <a:cubicBezTo>
                  <a:pt x="2532472" y="1171504"/>
                  <a:pt x="2541686" y="1175018"/>
                  <a:pt x="2548715" y="1182047"/>
                </a:cubicBezTo>
                <a:cubicBezTo>
                  <a:pt x="2562774" y="1196106"/>
                  <a:pt x="2562774" y="1218900"/>
                  <a:pt x="2548715" y="1232959"/>
                </a:cubicBezTo>
                <a:lnTo>
                  <a:pt x="2192302" y="1589372"/>
                </a:lnTo>
                <a:cubicBezTo>
                  <a:pt x="2215318" y="1634545"/>
                  <a:pt x="2208007" y="1691005"/>
                  <a:pt x="2170778" y="1729629"/>
                </a:cubicBezTo>
                <a:lnTo>
                  <a:pt x="1842194" y="2070527"/>
                </a:lnTo>
                <a:lnTo>
                  <a:pt x="1840602" y="2068993"/>
                </a:lnTo>
                <a:lnTo>
                  <a:pt x="1839683" y="2070526"/>
                </a:lnTo>
                <a:lnTo>
                  <a:pt x="1772706" y="2003549"/>
                </a:lnTo>
                <a:lnTo>
                  <a:pt x="1671997" y="1906478"/>
                </a:lnTo>
                <a:lnTo>
                  <a:pt x="1671997" y="2304256"/>
                </a:lnTo>
                <a:lnTo>
                  <a:pt x="519869" y="2304256"/>
                </a:lnTo>
                <a:lnTo>
                  <a:pt x="519869" y="1555463"/>
                </a:lnTo>
                <a:cubicBezTo>
                  <a:pt x="519869" y="1430811"/>
                  <a:pt x="620920" y="1329760"/>
                  <a:pt x="745572" y="1329760"/>
                </a:cubicBezTo>
                <a:lnTo>
                  <a:pt x="887110" y="1329760"/>
                </a:lnTo>
                <a:lnTo>
                  <a:pt x="1095933" y="1689800"/>
                </a:lnTo>
                <a:lnTo>
                  <a:pt x="1304756" y="1329760"/>
                </a:lnTo>
                <a:lnTo>
                  <a:pt x="1446294" y="1329760"/>
                </a:lnTo>
                <a:cubicBezTo>
                  <a:pt x="1483655" y="1329760"/>
                  <a:pt x="1518895" y="1338838"/>
                  <a:pt x="1549463" y="1355810"/>
                </a:cubicBezTo>
                <a:lnTo>
                  <a:pt x="1551429" y="1352534"/>
                </a:lnTo>
                <a:lnTo>
                  <a:pt x="1560928" y="1362033"/>
                </a:lnTo>
                <a:cubicBezTo>
                  <a:pt x="1593912" y="1380586"/>
                  <a:pt x="1621171" y="1407846"/>
                  <a:pt x="1639724" y="1440829"/>
                </a:cubicBezTo>
                <a:lnTo>
                  <a:pt x="1875719" y="1676823"/>
                </a:lnTo>
                <a:lnTo>
                  <a:pt x="1991438" y="1556767"/>
                </a:lnTo>
                <a:cubicBezTo>
                  <a:pt x="2032038" y="1514646"/>
                  <a:pt x="2095142" y="1507302"/>
                  <a:pt x="2142374" y="1537477"/>
                </a:cubicBezTo>
                <a:lnTo>
                  <a:pt x="2497803" y="1182047"/>
                </a:lnTo>
                <a:cubicBezTo>
                  <a:pt x="2504833" y="1175018"/>
                  <a:pt x="2514046" y="1171504"/>
                  <a:pt x="2523259" y="1171504"/>
                </a:cubicBezTo>
                <a:close/>
                <a:moveTo>
                  <a:pt x="3270424" y="602451"/>
                </a:moveTo>
                <a:cubicBezTo>
                  <a:pt x="3365959" y="700507"/>
                  <a:pt x="3424268" y="834597"/>
                  <a:pt x="3424268" y="982306"/>
                </a:cubicBezTo>
                <a:lnTo>
                  <a:pt x="2890568" y="982307"/>
                </a:lnTo>
                <a:close/>
                <a:moveTo>
                  <a:pt x="1095932" y="477151"/>
                </a:moveTo>
                <a:cubicBezTo>
                  <a:pt x="1287178" y="477151"/>
                  <a:pt x="1442214" y="632187"/>
                  <a:pt x="1442214" y="823433"/>
                </a:cubicBezTo>
                <a:cubicBezTo>
                  <a:pt x="1442214" y="1014679"/>
                  <a:pt x="1287178" y="1169715"/>
                  <a:pt x="1095932" y="1169715"/>
                </a:cubicBezTo>
                <a:cubicBezTo>
                  <a:pt x="904686" y="1169715"/>
                  <a:pt x="749650" y="1014679"/>
                  <a:pt x="749650" y="823433"/>
                </a:cubicBezTo>
                <a:cubicBezTo>
                  <a:pt x="749650" y="632187"/>
                  <a:pt x="904686" y="477151"/>
                  <a:pt x="1095932" y="477151"/>
                </a:cubicBezTo>
                <a:close/>
                <a:moveTo>
                  <a:pt x="2797293" y="477150"/>
                </a:moveTo>
                <a:cubicBezTo>
                  <a:pt x="2797293" y="660228"/>
                  <a:pt x="2797294" y="843306"/>
                  <a:pt x="2797294" y="1026384"/>
                </a:cubicBezTo>
                <a:lnTo>
                  <a:pt x="3346527" y="1026384"/>
                </a:lnTo>
                <a:cubicBezTo>
                  <a:pt x="3346527" y="1329718"/>
                  <a:pt x="3100627" y="1575618"/>
                  <a:pt x="2797293" y="1575618"/>
                </a:cubicBezTo>
                <a:cubicBezTo>
                  <a:pt x="2647814" y="1575618"/>
                  <a:pt x="2512282" y="1515904"/>
                  <a:pt x="2413635" y="1418636"/>
                </a:cubicBezTo>
                <a:lnTo>
                  <a:pt x="2585415" y="1246856"/>
                </a:lnTo>
                <a:cubicBezTo>
                  <a:pt x="2612360" y="1219912"/>
                  <a:pt x="2612360" y="1176226"/>
                  <a:pt x="2585415" y="1149281"/>
                </a:cubicBezTo>
                <a:cubicBezTo>
                  <a:pt x="2558471" y="1122337"/>
                  <a:pt x="2514785" y="1122337"/>
                  <a:pt x="2487840" y="1149281"/>
                </a:cubicBezTo>
                <a:lnTo>
                  <a:pt x="2328419" y="1308703"/>
                </a:lnTo>
                <a:cubicBezTo>
                  <a:pt x="2276781" y="1227012"/>
                  <a:pt x="2248059" y="1130052"/>
                  <a:pt x="2248059" y="1026384"/>
                </a:cubicBezTo>
                <a:cubicBezTo>
                  <a:pt x="2248059" y="723050"/>
                  <a:pt x="2493959" y="477150"/>
                  <a:pt x="2797293" y="477150"/>
                </a:cubicBezTo>
                <a:close/>
                <a:moveTo>
                  <a:pt x="2842770" y="361048"/>
                </a:moveTo>
                <a:cubicBezTo>
                  <a:pt x="2979660" y="362831"/>
                  <a:pt x="3115706" y="416416"/>
                  <a:pt x="3220152" y="520862"/>
                </a:cubicBezTo>
                <a:lnTo>
                  <a:pt x="2842770" y="898246"/>
                </a:lnTo>
                <a:close/>
                <a:moveTo>
                  <a:pt x="745283" y="252264"/>
                </a:moveTo>
                <a:cubicBezTo>
                  <a:pt x="540043" y="252264"/>
                  <a:pt x="373664" y="418643"/>
                  <a:pt x="373664" y="623883"/>
                </a:cubicBezTo>
                <a:lnTo>
                  <a:pt x="373664" y="2481932"/>
                </a:lnTo>
                <a:lnTo>
                  <a:pt x="3505664" y="2481932"/>
                </a:lnTo>
                <a:lnTo>
                  <a:pt x="3505664" y="623883"/>
                </a:lnTo>
                <a:cubicBezTo>
                  <a:pt x="3505664" y="418643"/>
                  <a:pt x="3339285" y="252264"/>
                  <a:pt x="3134045" y="252264"/>
                </a:cubicBezTo>
                <a:close/>
                <a:moveTo>
                  <a:pt x="561239" y="0"/>
                </a:moveTo>
                <a:lnTo>
                  <a:pt x="3333911" y="0"/>
                </a:lnTo>
                <a:cubicBezTo>
                  <a:pt x="3562371" y="0"/>
                  <a:pt x="3747575" y="185204"/>
                  <a:pt x="3747575" y="413664"/>
                </a:cubicBezTo>
                <a:lnTo>
                  <a:pt x="3747575" y="2481932"/>
                </a:lnTo>
                <a:lnTo>
                  <a:pt x="3751166" y="2481932"/>
                </a:lnTo>
                <a:lnTo>
                  <a:pt x="3891831" y="3528390"/>
                </a:lnTo>
                <a:lnTo>
                  <a:pt x="3891831" y="3528390"/>
                </a:lnTo>
                <a:lnTo>
                  <a:pt x="3891831" y="3528392"/>
                </a:lnTo>
                <a:lnTo>
                  <a:pt x="3891831" y="3725239"/>
                </a:lnTo>
                <a:cubicBezTo>
                  <a:pt x="3891831" y="3833956"/>
                  <a:pt x="3803698" y="3922089"/>
                  <a:pt x="3694981" y="3922089"/>
                </a:cubicBezTo>
                <a:lnTo>
                  <a:pt x="196850" y="3922089"/>
                </a:lnTo>
                <a:cubicBezTo>
                  <a:pt x="88133" y="3922089"/>
                  <a:pt x="0" y="3833956"/>
                  <a:pt x="0" y="3725239"/>
                </a:cubicBezTo>
                <a:cubicBezTo>
                  <a:pt x="0" y="3659623"/>
                  <a:pt x="1" y="3594006"/>
                  <a:pt x="1" y="3528390"/>
                </a:cubicBezTo>
                <a:lnTo>
                  <a:pt x="3399" y="3528390"/>
                </a:lnTo>
                <a:lnTo>
                  <a:pt x="144064" y="2481932"/>
                </a:lnTo>
                <a:lnTo>
                  <a:pt x="147575" y="2481932"/>
                </a:lnTo>
                <a:lnTo>
                  <a:pt x="147575" y="413664"/>
                </a:lnTo>
                <a:cubicBezTo>
                  <a:pt x="147575" y="185204"/>
                  <a:pt x="332779" y="0"/>
                  <a:pt x="56123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7DCBA40-B3FB-4AB0-8B77-914F00C47CD7}"/>
              </a:ext>
            </a:extLst>
          </p:cNvPr>
          <p:cNvGrpSpPr/>
          <p:nvPr/>
        </p:nvGrpSpPr>
        <p:grpSpPr>
          <a:xfrm>
            <a:off x="6280478" y="2905942"/>
            <a:ext cx="5327572" cy="734839"/>
            <a:chOff x="395534" y="3722056"/>
            <a:chExt cx="3972999" cy="734839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B809FEC-1774-4522-82E3-334DF95F036D}"/>
                </a:ext>
              </a:extLst>
            </p:cNvPr>
            <p:cNvSpPr txBox="1"/>
            <p:nvPr/>
          </p:nvSpPr>
          <p:spPr>
            <a:xfrm>
              <a:off x="395534" y="3722056"/>
              <a:ext cx="3972999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Content  Here</a:t>
              </a:r>
              <a:endPara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59A3942-C228-4D77-B4B1-39C53F086444}"/>
                </a:ext>
              </a:extLst>
            </p:cNvPr>
            <p:cNvSpPr txBox="1"/>
            <p:nvPr/>
          </p:nvSpPr>
          <p:spPr>
            <a:xfrm>
              <a:off x="395536" y="3995230"/>
              <a:ext cx="397299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You can simply impress your audience and add a unique zing and appeal to your Presentations. Easy to change colors, photos and Text. 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C5A1D05D-FE97-4755-8031-A987A6EF289E}"/>
              </a:ext>
            </a:extLst>
          </p:cNvPr>
          <p:cNvGrpSpPr/>
          <p:nvPr/>
        </p:nvGrpSpPr>
        <p:grpSpPr>
          <a:xfrm>
            <a:off x="6280478" y="4119260"/>
            <a:ext cx="5327572" cy="734839"/>
            <a:chOff x="395534" y="3722056"/>
            <a:chExt cx="3972999" cy="734839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C8E1CD5-EEE6-46AE-A520-DE623089A323}"/>
                </a:ext>
              </a:extLst>
            </p:cNvPr>
            <p:cNvSpPr txBox="1"/>
            <p:nvPr/>
          </p:nvSpPr>
          <p:spPr>
            <a:xfrm>
              <a:off x="395534" y="3722056"/>
              <a:ext cx="3972999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Content  Here</a:t>
              </a:r>
              <a:endPara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FA1231F-24A0-43E0-8459-1AE3EF4661B6}"/>
                </a:ext>
              </a:extLst>
            </p:cNvPr>
            <p:cNvSpPr txBox="1"/>
            <p:nvPr/>
          </p:nvSpPr>
          <p:spPr>
            <a:xfrm>
              <a:off x="395536" y="3995230"/>
              <a:ext cx="397299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You can simply impress your audience and add a unique zing and appeal to your Presentations. Easy to change colors, photos and Text. 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B012235-3395-4614-B53D-AB90D6768476}"/>
              </a:ext>
            </a:extLst>
          </p:cNvPr>
          <p:cNvGrpSpPr/>
          <p:nvPr/>
        </p:nvGrpSpPr>
        <p:grpSpPr>
          <a:xfrm>
            <a:off x="6276164" y="5332579"/>
            <a:ext cx="5327572" cy="734839"/>
            <a:chOff x="395534" y="3722056"/>
            <a:chExt cx="3972999" cy="734839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3740F92-3768-400A-B08F-BA467C331608}"/>
                </a:ext>
              </a:extLst>
            </p:cNvPr>
            <p:cNvSpPr txBox="1"/>
            <p:nvPr/>
          </p:nvSpPr>
          <p:spPr>
            <a:xfrm>
              <a:off x="395534" y="3722056"/>
              <a:ext cx="3972999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Content  Here</a:t>
              </a:r>
              <a:endPara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BC79688C-2476-443C-9AB8-8B4BA7615968}"/>
                </a:ext>
              </a:extLst>
            </p:cNvPr>
            <p:cNvSpPr txBox="1"/>
            <p:nvPr/>
          </p:nvSpPr>
          <p:spPr>
            <a:xfrm>
              <a:off x="395536" y="3995230"/>
              <a:ext cx="397299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You can simply impress your audience and add a unique zing and appeal to your Presentations. Easy to change colors, photos and Text. 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B7A1D8C3-3A40-416D-931C-BBD064EC8207}"/>
              </a:ext>
            </a:extLst>
          </p:cNvPr>
          <p:cNvGrpSpPr/>
          <p:nvPr/>
        </p:nvGrpSpPr>
        <p:grpSpPr>
          <a:xfrm>
            <a:off x="6280478" y="1692624"/>
            <a:ext cx="5327572" cy="734839"/>
            <a:chOff x="395534" y="3722056"/>
            <a:chExt cx="3972999" cy="734839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244C683-EB81-4BFE-B24D-A222F1D7D642}"/>
                </a:ext>
              </a:extLst>
            </p:cNvPr>
            <p:cNvSpPr txBox="1"/>
            <p:nvPr/>
          </p:nvSpPr>
          <p:spPr>
            <a:xfrm>
              <a:off x="395534" y="3722056"/>
              <a:ext cx="3972999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Content  Here</a:t>
              </a:r>
              <a:endPara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9C92A33-D166-408F-8BB1-509CCC7F2234}"/>
                </a:ext>
              </a:extLst>
            </p:cNvPr>
            <p:cNvSpPr txBox="1"/>
            <p:nvPr/>
          </p:nvSpPr>
          <p:spPr>
            <a:xfrm>
              <a:off x="395536" y="3995230"/>
              <a:ext cx="397299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You can simply impress your audience and add a unique zing and appeal to your Presentations. Easy to change colors, photos and Text. 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</p:grpSp>
      <p:sp>
        <p:nvSpPr>
          <p:cNvPr id="39" name="Trapezoid 18">
            <a:extLst>
              <a:ext uri="{FF2B5EF4-FFF2-40B4-BE49-F238E27FC236}">
                <a16:creationId xmlns:a16="http://schemas.microsoft.com/office/drawing/2014/main" id="{16233FF5-8539-4E74-8B1A-0A8AAA2F05F6}"/>
              </a:ext>
            </a:extLst>
          </p:cNvPr>
          <p:cNvSpPr/>
          <p:nvPr/>
        </p:nvSpPr>
        <p:spPr>
          <a:xfrm rot="10800000">
            <a:off x="2022107" y="3301460"/>
            <a:ext cx="2235344" cy="1236889"/>
          </a:xfrm>
          <a:custGeom>
            <a:avLst/>
            <a:gdLst/>
            <a:ahLst/>
            <a:cxnLst/>
            <a:rect l="l" t="t" r="r" b="b"/>
            <a:pathLst>
              <a:path w="2513902" h="1391026">
                <a:moveTo>
                  <a:pt x="1390337" y="97116"/>
                </a:moveTo>
                <a:lnTo>
                  <a:pt x="1390337" y="72919"/>
                </a:lnTo>
                <a:lnTo>
                  <a:pt x="1123565" y="72919"/>
                </a:lnTo>
                <a:lnTo>
                  <a:pt x="1123565" y="97116"/>
                </a:lnTo>
                <a:close/>
                <a:moveTo>
                  <a:pt x="2178715" y="1323989"/>
                </a:moveTo>
                <a:lnTo>
                  <a:pt x="2178715" y="217871"/>
                </a:lnTo>
                <a:lnTo>
                  <a:pt x="335187" y="217871"/>
                </a:lnTo>
                <a:lnTo>
                  <a:pt x="335187" y="1323989"/>
                </a:lnTo>
                <a:close/>
                <a:moveTo>
                  <a:pt x="2190205" y="1391026"/>
                </a:moveTo>
                <a:lnTo>
                  <a:pt x="323696" y="1391026"/>
                </a:lnTo>
                <a:cubicBezTo>
                  <a:pt x="293019" y="1391026"/>
                  <a:pt x="268149" y="1366157"/>
                  <a:pt x="268149" y="1335479"/>
                </a:cubicBezTo>
                <a:lnTo>
                  <a:pt x="268149" y="117315"/>
                </a:lnTo>
                <a:lnTo>
                  <a:pt x="0" y="117315"/>
                </a:lnTo>
                <a:lnTo>
                  <a:pt x="0" y="50278"/>
                </a:lnTo>
                <a:lnTo>
                  <a:pt x="65286" y="0"/>
                </a:lnTo>
                <a:lnTo>
                  <a:pt x="2448616" y="0"/>
                </a:lnTo>
                <a:lnTo>
                  <a:pt x="2513902" y="50278"/>
                </a:lnTo>
                <a:lnTo>
                  <a:pt x="2513902" y="117315"/>
                </a:lnTo>
                <a:lnTo>
                  <a:pt x="2245752" y="117315"/>
                </a:lnTo>
                <a:lnTo>
                  <a:pt x="2245752" y="1335479"/>
                </a:lnTo>
                <a:cubicBezTo>
                  <a:pt x="2245752" y="1366157"/>
                  <a:pt x="2220883" y="1391026"/>
                  <a:pt x="2190205" y="1391026"/>
                </a:cubicBezTo>
                <a:close/>
              </a:path>
            </a:pathLst>
          </a:custGeom>
          <a:solidFill>
            <a:schemeClr val="bg1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738FBB4-7FAE-4F1C-8B6B-F08E9667D737}"/>
              </a:ext>
            </a:extLst>
          </p:cNvPr>
          <p:cNvSpPr txBox="1"/>
          <p:nvPr/>
        </p:nvSpPr>
        <p:spPr>
          <a:xfrm>
            <a:off x="2484978" y="3586573"/>
            <a:ext cx="13121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FZShuTi" pitchFamily="2" charset="-122"/>
                <a:cs typeface="Arial" pitchFamily="34" charset="0"/>
              </a:rPr>
              <a:t>Content Title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FZShuTi" pitchFamily="2" charset="-122"/>
                <a:cs typeface="Arial" pitchFamily="34" charset="0"/>
              </a:rPr>
              <a:t>Here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918179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19125" y="339725"/>
            <a:ext cx="11572875" cy="7239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489BEEF-AB55-4831-AB4A-D180EEA82DFA}"/>
              </a:ext>
            </a:extLst>
          </p:cNvPr>
          <p:cNvSpPr/>
          <p:nvPr/>
        </p:nvSpPr>
        <p:spPr>
          <a:xfrm>
            <a:off x="3781425" y="409575"/>
            <a:ext cx="4629150" cy="6038850"/>
          </a:xfrm>
          <a:custGeom>
            <a:avLst/>
            <a:gdLst>
              <a:gd name="connsiteX0" fmla="*/ 0 w 4629150"/>
              <a:gd name="connsiteY0" fmla="*/ 0 h 6038850"/>
              <a:gd name="connsiteX1" fmla="*/ 4629150 w 4629150"/>
              <a:gd name="connsiteY1" fmla="*/ 0 h 6038850"/>
              <a:gd name="connsiteX2" fmla="*/ 4629150 w 4629150"/>
              <a:gd name="connsiteY2" fmla="*/ 6038850 h 6038850"/>
              <a:gd name="connsiteX3" fmla="*/ 0 w 4629150"/>
              <a:gd name="connsiteY3" fmla="*/ 6038850 h 6038850"/>
              <a:gd name="connsiteX4" fmla="*/ 0 w 4629150"/>
              <a:gd name="connsiteY4" fmla="*/ 4404604 h 6038850"/>
              <a:gd name="connsiteX5" fmla="*/ 83325 w 4629150"/>
              <a:gd name="connsiteY5" fmla="*/ 4506396 h 6038850"/>
              <a:gd name="connsiteX6" fmla="*/ 83325 w 4629150"/>
              <a:gd name="connsiteY6" fmla="*/ 5955525 h 6038850"/>
              <a:gd name="connsiteX7" fmla="*/ 4545825 w 4629150"/>
              <a:gd name="connsiteY7" fmla="*/ 5955525 h 6038850"/>
              <a:gd name="connsiteX8" fmla="*/ 4545825 w 4629150"/>
              <a:gd name="connsiteY8" fmla="*/ 83325 h 6038850"/>
              <a:gd name="connsiteX9" fmla="*/ 83325 w 4629150"/>
              <a:gd name="connsiteY9" fmla="*/ 83325 h 6038850"/>
              <a:gd name="connsiteX10" fmla="*/ 83325 w 4629150"/>
              <a:gd name="connsiteY10" fmla="*/ 2329522 h 6038850"/>
              <a:gd name="connsiteX11" fmla="*/ 0 w 4629150"/>
              <a:gd name="connsiteY11" fmla="*/ 2211959 h 6038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629150" h="6038850">
                <a:moveTo>
                  <a:pt x="0" y="0"/>
                </a:moveTo>
                <a:lnTo>
                  <a:pt x="4629150" y="0"/>
                </a:lnTo>
                <a:lnTo>
                  <a:pt x="4629150" y="6038850"/>
                </a:lnTo>
                <a:lnTo>
                  <a:pt x="0" y="6038850"/>
                </a:lnTo>
                <a:lnTo>
                  <a:pt x="0" y="4404604"/>
                </a:lnTo>
                <a:lnTo>
                  <a:pt x="83325" y="4506396"/>
                </a:lnTo>
                <a:lnTo>
                  <a:pt x="83325" y="5955525"/>
                </a:lnTo>
                <a:lnTo>
                  <a:pt x="4545825" y="5955525"/>
                </a:lnTo>
                <a:lnTo>
                  <a:pt x="4545825" y="83325"/>
                </a:lnTo>
                <a:lnTo>
                  <a:pt x="83325" y="83325"/>
                </a:lnTo>
                <a:lnTo>
                  <a:pt x="83325" y="2329522"/>
                </a:lnTo>
                <a:lnTo>
                  <a:pt x="0" y="221195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3239D3C-28E4-4DD8-A036-B6C066282704}"/>
              </a:ext>
            </a:extLst>
          </p:cNvPr>
          <p:cNvGrpSpPr/>
          <p:nvPr/>
        </p:nvGrpSpPr>
        <p:grpSpPr>
          <a:xfrm>
            <a:off x="4239562" y="1125114"/>
            <a:ext cx="3712877" cy="1359747"/>
            <a:chOff x="4239562" y="1063625"/>
            <a:chExt cx="3712877" cy="1359747"/>
          </a:xfrm>
        </p:grpSpPr>
        <p:sp>
          <p:nvSpPr>
            <p:cNvPr id="4" name="직사각형 5">
              <a:extLst>
                <a:ext uri="{FF2B5EF4-FFF2-40B4-BE49-F238E27FC236}">
                  <a16:creationId xmlns:a16="http://schemas.microsoft.com/office/drawing/2014/main" id="{871C78D2-A8E6-4EA8-925A-973031FF3602}"/>
                </a:ext>
              </a:extLst>
            </p:cNvPr>
            <p:cNvSpPr/>
            <p:nvPr/>
          </p:nvSpPr>
          <p:spPr>
            <a:xfrm>
              <a:off x="4239562" y="1063625"/>
              <a:ext cx="3712876" cy="720638"/>
            </a:xfrm>
            <a:prstGeom prst="rect">
              <a:avLst/>
            </a:prstGeom>
            <a:noFill/>
          </p:spPr>
          <p:txBody>
            <a:bodyPr lIns="0" anchor="ctr"/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600" b="1" i="0" u="none" strike="noStrike" kern="1200" cap="none" spc="0" normalizeH="0" baseline="0" noProof="0" dirty="0">
                  <a:ln>
                    <a:noFill/>
                  </a:ln>
                  <a:solidFill>
                    <a:srgbClr val="2FC5FA"/>
                  </a:solidFill>
                  <a:effectLst/>
                  <a:uLnTx/>
                  <a:uFillTx/>
                  <a:latin typeface="Arial"/>
                  <a:cs typeface="+mn-cs"/>
                </a:rPr>
                <a:t>PORTFOLIO</a:t>
              </a:r>
            </a:p>
          </p:txBody>
        </p:sp>
        <p:sp>
          <p:nvSpPr>
            <p:cNvPr id="5" name="직사각형 6">
              <a:extLst>
                <a:ext uri="{FF2B5EF4-FFF2-40B4-BE49-F238E27FC236}">
                  <a16:creationId xmlns:a16="http://schemas.microsoft.com/office/drawing/2014/main" id="{067D7779-AF49-4E05-8C36-2FE54575F7CB}"/>
                </a:ext>
              </a:extLst>
            </p:cNvPr>
            <p:cNvSpPr/>
            <p:nvPr/>
          </p:nvSpPr>
          <p:spPr>
            <a:xfrm>
              <a:off x="4239562" y="1702734"/>
              <a:ext cx="3712877" cy="720638"/>
            </a:xfrm>
            <a:prstGeom prst="rect">
              <a:avLst/>
            </a:prstGeom>
            <a:noFill/>
          </p:spPr>
          <p:txBody>
            <a:bodyPr lIns="0" anchor="ctr"/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600" b="1" i="0" u="none" strike="noStrike" kern="1200" cap="none" spc="0" normalizeH="0" baseline="0" noProof="0" dirty="0">
                  <a:ln>
                    <a:noFill/>
                  </a:ln>
                  <a:solidFill>
                    <a:srgbClr val="33E97C"/>
                  </a:solidFill>
                  <a:effectLst/>
                  <a:uLnTx/>
                  <a:uFillTx/>
                  <a:latin typeface="Arial"/>
                  <a:cs typeface="+mn-cs"/>
                </a:rPr>
                <a:t>PRESENTATION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65DB6EC3-F5BB-421B-879C-F2E215E91C9A}"/>
              </a:ext>
            </a:extLst>
          </p:cNvPr>
          <p:cNvSpPr txBox="1"/>
          <p:nvPr/>
        </p:nvSpPr>
        <p:spPr>
          <a:xfrm>
            <a:off x="5829300" y="5755928"/>
            <a:ext cx="23860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Portfolio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9918D7-15C2-44A0-A568-7543673152A1}"/>
              </a:ext>
            </a:extLst>
          </p:cNvPr>
          <p:cNvSpPr txBox="1"/>
          <p:nvPr/>
        </p:nvSpPr>
        <p:spPr>
          <a:xfrm>
            <a:off x="8602953" y="5525095"/>
            <a:ext cx="3204748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ALLPPT Layout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Clean Text Slide for your Presentation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188525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2DABF51-840E-47E9-8D89-1057C295BE80}"/>
              </a:ext>
            </a:extLst>
          </p:cNvPr>
          <p:cNvSpPr txBox="1"/>
          <p:nvPr/>
        </p:nvSpPr>
        <p:spPr>
          <a:xfrm>
            <a:off x="3589897" y="2716538"/>
            <a:ext cx="2506103" cy="461665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2FC5FA"/>
                </a:solidFill>
                <a:effectLst/>
                <a:uLnTx/>
                <a:uFillTx/>
                <a:latin typeface="Arial"/>
                <a:cs typeface="Arial" pitchFamily="34" charset="0"/>
              </a:rPr>
              <a:t>40%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2FC5FA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CA8958-7E3D-47FD-8D73-AAF6F855FFD4}"/>
              </a:ext>
            </a:extLst>
          </p:cNvPr>
          <p:cNvSpPr txBox="1"/>
          <p:nvPr/>
        </p:nvSpPr>
        <p:spPr>
          <a:xfrm>
            <a:off x="3589897" y="3163552"/>
            <a:ext cx="2506103" cy="646331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You can simply impress your audience and add a unique zing and appeal to your Presentations.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EAF27EA-EDF4-4ACC-B099-A9805BF88079}"/>
              </a:ext>
            </a:extLst>
          </p:cNvPr>
          <p:cNvGrpSpPr/>
          <p:nvPr/>
        </p:nvGrpSpPr>
        <p:grpSpPr>
          <a:xfrm>
            <a:off x="3992306" y="1908833"/>
            <a:ext cx="1701282" cy="692561"/>
            <a:chOff x="2626230" y="1861456"/>
            <a:chExt cx="1701282" cy="692561"/>
          </a:xfrm>
        </p:grpSpPr>
        <p:sp>
          <p:nvSpPr>
            <p:cNvPr id="6" name="Rounded Rectangle 112">
              <a:extLst>
                <a:ext uri="{FF2B5EF4-FFF2-40B4-BE49-F238E27FC236}">
                  <a16:creationId xmlns:a16="http://schemas.microsoft.com/office/drawing/2014/main" id="{DB05967A-C2C1-4A75-A5BD-76EC6BF4EF57}"/>
                </a:ext>
              </a:extLst>
            </p:cNvPr>
            <p:cNvSpPr/>
            <p:nvPr/>
          </p:nvSpPr>
          <p:spPr>
            <a:xfrm>
              <a:off x="2626230" y="1861456"/>
              <a:ext cx="1584176" cy="692561"/>
            </a:xfrm>
            <a:prstGeom prst="roundRect">
              <a:avLst>
                <a:gd name="adj" fmla="val 13643"/>
              </a:avLst>
            </a:prstGeom>
            <a:noFill/>
            <a:ln w="8572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7" name="Rounded Rectangle 113">
              <a:extLst>
                <a:ext uri="{FF2B5EF4-FFF2-40B4-BE49-F238E27FC236}">
                  <a16:creationId xmlns:a16="http://schemas.microsoft.com/office/drawing/2014/main" id="{F6514AE6-BE28-4145-B42B-54D8A6BFDA30}"/>
                </a:ext>
              </a:extLst>
            </p:cNvPr>
            <p:cNvSpPr/>
            <p:nvPr/>
          </p:nvSpPr>
          <p:spPr>
            <a:xfrm>
              <a:off x="4188634" y="2027716"/>
              <a:ext cx="138878" cy="360040"/>
            </a:xfrm>
            <a:prstGeom prst="roundRect">
              <a:avLst>
                <a:gd name="adj" fmla="val 35564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DEE6472B-F7A2-4C90-99E6-B911AC971F8D}"/>
                </a:ext>
              </a:extLst>
            </p:cNvPr>
            <p:cNvGrpSpPr/>
            <p:nvPr/>
          </p:nvGrpSpPr>
          <p:grpSpPr>
            <a:xfrm>
              <a:off x="2734241" y="1953054"/>
              <a:ext cx="1378024" cy="506682"/>
              <a:chOff x="2734241" y="1953556"/>
              <a:chExt cx="1378024" cy="506682"/>
            </a:xfrm>
          </p:grpSpPr>
          <p:sp>
            <p:nvSpPr>
              <p:cNvPr id="9" name="Rounded Rectangle 114">
                <a:extLst>
                  <a:ext uri="{FF2B5EF4-FFF2-40B4-BE49-F238E27FC236}">
                    <a16:creationId xmlns:a16="http://schemas.microsoft.com/office/drawing/2014/main" id="{39C864F3-5081-4D55-B55A-3291FF723C40}"/>
                  </a:ext>
                </a:extLst>
              </p:cNvPr>
              <p:cNvSpPr/>
              <p:nvPr/>
            </p:nvSpPr>
            <p:spPr>
              <a:xfrm>
                <a:off x="2734241" y="1956238"/>
                <a:ext cx="226673" cy="504000"/>
              </a:xfrm>
              <a:prstGeom prst="roundRect">
                <a:avLst>
                  <a:gd name="adj" fmla="val 34808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7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0" name="Rounded Rectangle 147">
                <a:extLst>
                  <a:ext uri="{FF2B5EF4-FFF2-40B4-BE49-F238E27FC236}">
                    <a16:creationId xmlns:a16="http://schemas.microsoft.com/office/drawing/2014/main" id="{E542B056-ED65-4E7C-AE23-EA8FB46B5AA1}"/>
                  </a:ext>
                </a:extLst>
              </p:cNvPr>
              <p:cNvSpPr/>
              <p:nvPr/>
            </p:nvSpPr>
            <p:spPr>
              <a:xfrm>
                <a:off x="3019399" y="1956238"/>
                <a:ext cx="226673" cy="504000"/>
              </a:xfrm>
              <a:prstGeom prst="roundRect">
                <a:avLst>
                  <a:gd name="adj" fmla="val 34808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7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1" name="Rounded Rectangle 147">
                <a:extLst>
                  <a:ext uri="{FF2B5EF4-FFF2-40B4-BE49-F238E27FC236}">
                    <a16:creationId xmlns:a16="http://schemas.microsoft.com/office/drawing/2014/main" id="{98B2E647-95CE-4F38-A84A-F0D7C465C9F3}"/>
                  </a:ext>
                </a:extLst>
              </p:cNvPr>
              <p:cNvSpPr/>
              <p:nvPr/>
            </p:nvSpPr>
            <p:spPr>
              <a:xfrm>
                <a:off x="3308130" y="1955344"/>
                <a:ext cx="226673" cy="504000"/>
              </a:xfrm>
              <a:prstGeom prst="roundRect">
                <a:avLst>
                  <a:gd name="adj" fmla="val 34808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7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2" name="Rounded Rectangle 147">
                <a:extLst>
                  <a:ext uri="{FF2B5EF4-FFF2-40B4-BE49-F238E27FC236}">
                    <a16:creationId xmlns:a16="http://schemas.microsoft.com/office/drawing/2014/main" id="{8830B808-FA24-46AB-8CC2-0BCA1B493644}"/>
                  </a:ext>
                </a:extLst>
              </p:cNvPr>
              <p:cNvSpPr/>
              <p:nvPr/>
            </p:nvSpPr>
            <p:spPr>
              <a:xfrm>
                <a:off x="3596861" y="1954450"/>
                <a:ext cx="226673" cy="504000"/>
              </a:xfrm>
              <a:prstGeom prst="roundRect">
                <a:avLst>
                  <a:gd name="adj" fmla="val 34808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7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3" name="Rounded Rectangle 147">
                <a:extLst>
                  <a:ext uri="{FF2B5EF4-FFF2-40B4-BE49-F238E27FC236}">
                    <a16:creationId xmlns:a16="http://schemas.microsoft.com/office/drawing/2014/main" id="{43987049-DA34-4A7D-8615-C2AACA2398FF}"/>
                  </a:ext>
                </a:extLst>
              </p:cNvPr>
              <p:cNvSpPr/>
              <p:nvPr/>
            </p:nvSpPr>
            <p:spPr>
              <a:xfrm>
                <a:off x="3885592" y="1953556"/>
                <a:ext cx="226673" cy="504000"/>
              </a:xfrm>
              <a:prstGeom prst="roundRect">
                <a:avLst>
                  <a:gd name="adj" fmla="val 34808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7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</p:grp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9D2DF338-ECF8-4EEB-8B41-C668761481BF}"/>
              </a:ext>
            </a:extLst>
          </p:cNvPr>
          <p:cNvSpPr txBox="1"/>
          <p:nvPr/>
        </p:nvSpPr>
        <p:spPr>
          <a:xfrm>
            <a:off x="974050" y="2717232"/>
            <a:ext cx="2506103" cy="461665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33E97C"/>
                </a:solidFill>
                <a:effectLst/>
                <a:uLnTx/>
                <a:uFillTx/>
                <a:latin typeface="Arial"/>
                <a:cs typeface="Arial" pitchFamily="34" charset="0"/>
              </a:rPr>
              <a:t>20%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33E97C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B644AC6-0E48-4612-AFBF-2880F5EE8EAF}"/>
              </a:ext>
            </a:extLst>
          </p:cNvPr>
          <p:cNvSpPr txBox="1"/>
          <p:nvPr/>
        </p:nvSpPr>
        <p:spPr>
          <a:xfrm>
            <a:off x="974050" y="3164246"/>
            <a:ext cx="2506103" cy="646331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You can simply impress your audience and add a unique zing and appeal to your Presentations.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grpSp>
        <p:nvGrpSpPr>
          <p:cNvPr id="16" name="그룹 3">
            <a:extLst>
              <a:ext uri="{FF2B5EF4-FFF2-40B4-BE49-F238E27FC236}">
                <a16:creationId xmlns:a16="http://schemas.microsoft.com/office/drawing/2014/main" id="{64CF52F9-FED2-4F33-8E7F-42711599701B}"/>
              </a:ext>
            </a:extLst>
          </p:cNvPr>
          <p:cNvGrpSpPr/>
          <p:nvPr/>
        </p:nvGrpSpPr>
        <p:grpSpPr>
          <a:xfrm>
            <a:off x="1376460" y="1909527"/>
            <a:ext cx="1701282" cy="692561"/>
            <a:chOff x="1376459" y="1909526"/>
            <a:chExt cx="1701282" cy="692561"/>
          </a:xfrm>
        </p:grpSpPr>
        <p:sp>
          <p:nvSpPr>
            <p:cNvPr id="17" name="Rounded Rectangle 155">
              <a:extLst>
                <a:ext uri="{FF2B5EF4-FFF2-40B4-BE49-F238E27FC236}">
                  <a16:creationId xmlns:a16="http://schemas.microsoft.com/office/drawing/2014/main" id="{CF5DBE43-E2DE-42A5-99FD-8B31F287CF3B}"/>
                </a:ext>
              </a:extLst>
            </p:cNvPr>
            <p:cNvSpPr/>
            <p:nvPr/>
          </p:nvSpPr>
          <p:spPr>
            <a:xfrm>
              <a:off x="1376459" y="1909526"/>
              <a:ext cx="1584176" cy="692561"/>
            </a:xfrm>
            <a:prstGeom prst="roundRect">
              <a:avLst>
                <a:gd name="adj" fmla="val 13643"/>
              </a:avLst>
            </a:prstGeom>
            <a:noFill/>
            <a:ln w="857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8" name="Rounded Rectangle 156">
              <a:extLst>
                <a:ext uri="{FF2B5EF4-FFF2-40B4-BE49-F238E27FC236}">
                  <a16:creationId xmlns:a16="http://schemas.microsoft.com/office/drawing/2014/main" id="{0CF33E38-86C6-4005-9177-5B7E0A89B88F}"/>
                </a:ext>
              </a:extLst>
            </p:cNvPr>
            <p:cNvSpPr/>
            <p:nvPr/>
          </p:nvSpPr>
          <p:spPr>
            <a:xfrm>
              <a:off x="2938863" y="2075786"/>
              <a:ext cx="138878" cy="360040"/>
            </a:xfrm>
            <a:prstGeom prst="roundRect">
              <a:avLst>
                <a:gd name="adj" fmla="val 35564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9" name="Rounded Rectangle 158">
              <a:extLst>
                <a:ext uri="{FF2B5EF4-FFF2-40B4-BE49-F238E27FC236}">
                  <a16:creationId xmlns:a16="http://schemas.microsoft.com/office/drawing/2014/main" id="{9D18CF60-791C-4364-B08C-62C6912565A8}"/>
                </a:ext>
              </a:extLst>
            </p:cNvPr>
            <p:cNvSpPr/>
            <p:nvPr/>
          </p:nvSpPr>
          <p:spPr>
            <a:xfrm>
              <a:off x="1484470" y="2003806"/>
              <a:ext cx="226673" cy="504000"/>
            </a:xfrm>
            <a:prstGeom prst="roundRect">
              <a:avLst>
                <a:gd name="adj" fmla="val 34808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EBBE33A4-C85C-481D-8282-EC0D612AE357}"/>
              </a:ext>
            </a:extLst>
          </p:cNvPr>
          <p:cNvSpPr txBox="1"/>
          <p:nvPr/>
        </p:nvSpPr>
        <p:spPr>
          <a:xfrm>
            <a:off x="3589897" y="4975957"/>
            <a:ext cx="2506103" cy="461665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F2AC30"/>
                </a:solidFill>
                <a:effectLst/>
                <a:uLnTx/>
                <a:uFillTx/>
                <a:latin typeface="Arial"/>
                <a:cs typeface="Arial" pitchFamily="34" charset="0"/>
              </a:rPr>
              <a:t>80%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2AC30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59FF7C4-7E30-4658-90D4-6C26E86AC4DF}"/>
              </a:ext>
            </a:extLst>
          </p:cNvPr>
          <p:cNvSpPr txBox="1"/>
          <p:nvPr/>
        </p:nvSpPr>
        <p:spPr>
          <a:xfrm>
            <a:off x="3589897" y="5422971"/>
            <a:ext cx="2506103" cy="646331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You can simply impress your audience and add a unique zing and appeal to your Presentations.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1DD10E2-D53C-4989-B4A9-3C0939037A20}"/>
              </a:ext>
            </a:extLst>
          </p:cNvPr>
          <p:cNvGrpSpPr/>
          <p:nvPr/>
        </p:nvGrpSpPr>
        <p:grpSpPr>
          <a:xfrm>
            <a:off x="3992306" y="4168252"/>
            <a:ext cx="1701282" cy="692561"/>
            <a:chOff x="2626230" y="1861456"/>
            <a:chExt cx="1701282" cy="692561"/>
          </a:xfrm>
        </p:grpSpPr>
        <p:sp>
          <p:nvSpPr>
            <p:cNvPr id="23" name="Rounded Rectangle 167">
              <a:extLst>
                <a:ext uri="{FF2B5EF4-FFF2-40B4-BE49-F238E27FC236}">
                  <a16:creationId xmlns:a16="http://schemas.microsoft.com/office/drawing/2014/main" id="{4DC40083-F2D4-44E6-8446-9A49FDEE0C31}"/>
                </a:ext>
              </a:extLst>
            </p:cNvPr>
            <p:cNvSpPr/>
            <p:nvPr/>
          </p:nvSpPr>
          <p:spPr>
            <a:xfrm>
              <a:off x="2626230" y="1861456"/>
              <a:ext cx="1584176" cy="692561"/>
            </a:xfrm>
            <a:prstGeom prst="roundRect">
              <a:avLst>
                <a:gd name="adj" fmla="val 13643"/>
              </a:avLst>
            </a:prstGeom>
            <a:noFill/>
            <a:ln w="85725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4" name="Rounded Rectangle 168">
              <a:extLst>
                <a:ext uri="{FF2B5EF4-FFF2-40B4-BE49-F238E27FC236}">
                  <a16:creationId xmlns:a16="http://schemas.microsoft.com/office/drawing/2014/main" id="{542B6A05-D183-4BF5-AE31-C8C3650CEBD4}"/>
                </a:ext>
              </a:extLst>
            </p:cNvPr>
            <p:cNvSpPr/>
            <p:nvPr/>
          </p:nvSpPr>
          <p:spPr>
            <a:xfrm>
              <a:off x="4188634" y="2027716"/>
              <a:ext cx="138878" cy="360040"/>
            </a:xfrm>
            <a:prstGeom prst="roundRect">
              <a:avLst>
                <a:gd name="adj" fmla="val 35564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538DDBB2-B190-4D34-B1DE-38706ED8AE7C}"/>
                </a:ext>
              </a:extLst>
            </p:cNvPr>
            <p:cNvGrpSpPr/>
            <p:nvPr/>
          </p:nvGrpSpPr>
          <p:grpSpPr>
            <a:xfrm>
              <a:off x="2734241" y="1953196"/>
              <a:ext cx="1365653" cy="506540"/>
              <a:chOff x="2734241" y="1953698"/>
              <a:chExt cx="1365653" cy="506540"/>
            </a:xfrm>
          </p:grpSpPr>
          <p:sp>
            <p:nvSpPr>
              <p:cNvPr id="26" name="Rounded Rectangle 170">
                <a:extLst>
                  <a:ext uri="{FF2B5EF4-FFF2-40B4-BE49-F238E27FC236}">
                    <a16:creationId xmlns:a16="http://schemas.microsoft.com/office/drawing/2014/main" id="{923BE536-A721-4456-8D25-54E4E1EC4376}"/>
                  </a:ext>
                </a:extLst>
              </p:cNvPr>
              <p:cNvSpPr/>
              <p:nvPr/>
            </p:nvSpPr>
            <p:spPr>
              <a:xfrm>
                <a:off x="2734241" y="1956238"/>
                <a:ext cx="226673" cy="504000"/>
              </a:xfrm>
              <a:prstGeom prst="roundRect">
                <a:avLst>
                  <a:gd name="adj" fmla="val 34808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7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27" name="Rounded Rectangle 171">
                <a:extLst>
                  <a:ext uri="{FF2B5EF4-FFF2-40B4-BE49-F238E27FC236}">
                    <a16:creationId xmlns:a16="http://schemas.microsoft.com/office/drawing/2014/main" id="{1E79B71D-2770-49E6-8754-E1C852CF3A7C}"/>
                  </a:ext>
                </a:extLst>
              </p:cNvPr>
              <p:cNvSpPr/>
              <p:nvPr/>
            </p:nvSpPr>
            <p:spPr>
              <a:xfrm>
                <a:off x="3019399" y="1956238"/>
                <a:ext cx="226673" cy="504000"/>
              </a:xfrm>
              <a:prstGeom prst="roundRect">
                <a:avLst>
                  <a:gd name="adj" fmla="val 34808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7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28" name="Rounded Rectangle 172">
                <a:extLst>
                  <a:ext uri="{FF2B5EF4-FFF2-40B4-BE49-F238E27FC236}">
                    <a16:creationId xmlns:a16="http://schemas.microsoft.com/office/drawing/2014/main" id="{033DB1E4-FF35-4330-9805-5C615254170F}"/>
                  </a:ext>
                </a:extLst>
              </p:cNvPr>
              <p:cNvSpPr/>
              <p:nvPr/>
            </p:nvSpPr>
            <p:spPr>
              <a:xfrm>
                <a:off x="3304557" y="1956238"/>
                <a:ext cx="226673" cy="504000"/>
              </a:xfrm>
              <a:prstGeom prst="roundRect">
                <a:avLst>
                  <a:gd name="adj" fmla="val 34808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7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29" name="Rounded Rectangle 173">
                <a:extLst>
                  <a:ext uri="{FF2B5EF4-FFF2-40B4-BE49-F238E27FC236}">
                    <a16:creationId xmlns:a16="http://schemas.microsoft.com/office/drawing/2014/main" id="{8F115147-6047-4A6D-80FF-AB40685E3CA1}"/>
                  </a:ext>
                </a:extLst>
              </p:cNvPr>
              <p:cNvSpPr/>
              <p:nvPr/>
            </p:nvSpPr>
            <p:spPr>
              <a:xfrm>
                <a:off x="3589715" y="1956238"/>
                <a:ext cx="226673" cy="504000"/>
              </a:xfrm>
              <a:prstGeom prst="roundRect">
                <a:avLst>
                  <a:gd name="adj" fmla="val 34808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7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30" name="Rounded Rectangle 173">
                <a:extLst>
                  <a:ext uri="{FF2B5EF4-FFF2-40B4-BE49-F238E27FC236}">
                    <a16:creationId xmlns:a16="http://schemas.microsoft.com/office/drawing/2014/main" id="{E1844C75-75C5-468B-8C1A-2764607FFB12}"/>
                  </a:ext>
                </a:extLst>
              </p:cNvPr>
              <p:cNvSpPr/>
              <p:nvPr/>
            </p:nvSpPr>
            <p:spPr>
              <a:xfrm>
                <a:off x="3873221" y="1953698"/>
                <a:ext cx="226673" cy="504000"/>
              </a:xfrm>
              <a:prstGeom prst="roundRect">
                <a:avLst>
                  <a:gd name="adj" fmla="val 34808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7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</p:grp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417A0B8A-4E00-4AA6-BFB6-3CD5073D5DC1}"/>
              </a:ext>
            </a:extLst>
          </p:cNvPr>
          <p:cNvSpPr txBox="1"/>
          <p:nvPr/>
        </p:nvSpPr>
        <p:spPr>
          <a:xfrm>
            <a:off x="974050" y="4976651"/>
            <a:ext cx="2506103" cy="461665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FE3FE4"/>
                </a:solidFill>
                <a:effectLst/>
                <a:uLnTx/>
                <a:uFillTx/>
                <a:latin typeface="Arial"/>
                <a:cs typeface="Arial" pitchFamily="34" charset="0"/>
              </a:rPr>
              <a:t>60%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E3FE4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6331B9A-2CFA-49B6-B2BE-C9A9102FACE1}"/>
              </a:ext>
            </a:extLst>
          </p:cNvPr>
          <p:cNvSpPr txBox="1"/>
          <p:nvPr/>
        </p:nvSpPr>
        <p:spPr>
          <a:xfrm>
            <a:off x="974050" y="5423665"/>
            <a:ext cx="2506103" cy="646331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You can simply impress your audience and add a unique zing and appeal to your Presentations.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907158C-7B72-4212-8AE0-A9FC53B6A4C6}"/>
              </a:ext>
            </a:extLst>
          </p:cNvPr>
          <p:cNvGrpSpPr/>
          <p:nvPr/>
        </p:nvGrpSpPr>
        <p:grpSpPr>
          <a:xfrm>
            <a:off x="1376460" y="4168946"/>
            <a:ext cx="1701282" cy="692561"/>
            <a:chOff x="2626230" y="1861456"/>
            <a:chExt cx="1701282" cy="692561"/>
          </a:xfrm>
        </p:grpSpPr>
        <p:sp>
          <p:nvSpPr>
            <p:cNvPr id="34" name="Rounded Rectangle 179">
              <a:extLst>
                <a:ext uri="{FF2B5EF4-FFF2-40B4-BE49-F238E27FC236}">
                  <a16:creationId xmlns:a16="http://schemas.microsoft.com/office/drawing/2014/main" id="{35C86047-3CF7-475D-AAF5-8100F5BEAAA9}"/>
                </a:ext>
              </a:extLst>
            </p:cNvPr>
            <p:cNvSpPr/>
            <p:nvPr/>
          </p:nvSpPr>
          <p:spPr>
            <a:xfrm>
              <a:off x="2626230" y="1861456"/>
              <a:ext cx="1584176" cy="692561"/>
            </a:xfrm>
            <a:prstGeom prst="roundRect">
              <a:avLst>
                <a:gd name="adj" fmla="val 13643"/>
              </a:avLst>
            </a:prstGeom>
            <a:noFill/>
            <a:ln w="857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35" name="Rounded Rectangle 180">
              <a:extLst>
                <a:ext uri="{FF2B5EF4-FFF2-40B4-BE49-F238E27FC236}">
                  <a16:creationId xmlns:a16="http://schemas.microsoft.com/office/drawing/2014/main" id="{FD131567-0D54-4E96-B015-BD3E223C6196}"/>
                </a:ext>
              </a:extLst>
            </p:cNvPr>
            <p:cNvSpPr/>
            <p:nvPr/>
          </p:nvSpPr>
          <p:spPr>
            <a:xfrm>
              <a:off x="4188634" y="2027716"/>
              <a:ext cx="138878" cy="360040"/>
            </a:xfrm>
            <a:prstGeom prst="roundRect">
              <a:avLst>
                <a:gd name="adj" fmla="val 35564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52794576-912B-48C8-B954-9E5A2D5C6006}"/>
                </a:ext>
              </a:extLst>
            </p:cNvPr>
            <p:cNvGrpSpPr/>
            <p:nvPr/>
          </p:nvGrpSpPr>
          <p:grpSpPr>
            <a:xfrm>
              <a:off x="2734241" y="1949268"/>
              <a:ext cx="1357149" cy="510468"/>
              <a:chOff x="2734241" y="1949770"/>
              <a:chExt cx="1357149" cy="510468"/>
            </a:xfrm>
          </p:grpSpPr>
          <p:sp>
            <p:nvSpPr>
              <p:cNvPr id="37" name="Rounded Rectangle 182">
                <a:extLst>
                  <a:ext uri="{FF2B5EF4-FFF2-40B4-BE49-F238E27FC236}">
                    <a16:creationId xmlns:a16="http://schemas.microsoft.com/office/drawing/2014/main" id="{EFA6E0A2-DD10-48FB-A70F-6B49ADBD082F}"/>
                  </a:ext>
                </a:extLst>
              </p:cNvPr>
              <p:cNvSpPr/>
              <p:nvPr/>
            </p:nvSpPr>
            <p:spPr>
              <a:xfrm>
                <a:off x="2734241" y="1956238"/>
                <a:ext cx="226673" cy="504000"/>
              </a:xfrm>
              <a:prstGeom prst="roundRect">
                <a:avLst>
                  <a:gd name="adj" fmla="val 34808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7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38" name="Rounded Rectangle 183">
                <a:extLst>
                  <a:ext uri="{FF2B5EF4-FFF2-40B4-BE49-F238E27FC236}">
                    <a16:creationId xmlns:a16="http://schemas.microsoft.com/office/drawing/2014/main" id="{B50A33C8-7B37-41C3-BFA0-BA222D5C8FA3}"/>
                  </a:ext>
                </a:extLst>
              </p:cNvPr>
              <p:cNvSpPr/>
              <p:nvPr/>
            </p:nvSpPr>
            <p:spPr>
              <a:xfrm>
                <a:off x="3019399" y="1956238"/>
                <a:ext cx="226673" cy="504000"/>
              </a:xfrm>
              <a:prstGeom prst="roundRect">
                <a:avLst>
                  <a:gd name="adj" fmla="val 34808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7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39" name="Rounded Rectangle 184">
                <a:extLst>
                  <a:ext uri="{FF2B5EF4-FFF2-40B4-BE49-F238E27FC236}">
                    <a16:creationId xmlns:a16="http://schemas.microsoft.com/office/drawing/2014/main" id="{2BBDEE40-BCEC-487B-8916-68A2BA12BF2B}"/>
                  </a:ext>
                </a:extLst>
              </p:cNvPr>
              <p:cNvSpPr/>
              <p:nvPr/>
            </p:nvSpPr>
            <p:spPr>
              <a:xfrm>
                <a:off x="3304557" y="1956238"/>
                <a:ext cx="226673" cy="504000"/>
              </a:xfrm>
              <a:prstGeom prst="roundRect">
                <a:avLst>
                  <a:gd name="adj" fmla="val 34808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40" name="Rounded Rectangle 184">
                <a:extLst>
                  <a:ext uri="{FF2B5EF4-FFF2-40B4-BE49-F238E27FC236}">
                    <a16:creationId xmlns:a16="http://schemas.microsoft.com/office/drawing/2014/main" id="{BBEBF0CE-A109-43FE-8D33-E0B5C5B6DB11}"/>
                  </a:ext>
                </a:extLst>
              </p:cNvPr>
              <p:cNvSpPr/>
              <p:nvPr/>
            </p:nvSpPr>
            <p:spPr>
              <a:xfrm>
                <a:off x="3584637" y="1953004"/>
                <a:ext cx="226673" cy="504000"/>
              </a:xfrm>
              <a:prstGeom prst="roundRect">
                <a:avLst>
                  <a:gd name="adj" fmla="val 34808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41" name="Rounded Rectangle 184">
                <a:extLst>
                  <a:ext uri="{FF2B5EF4-FFF2-40B4-BE49-F238E27FC236}">
                    <a16:creationId xmlns:a16="http://schemas.microsoft.com/office/drawing/2014/main" id="{B3562009-E388-440E-84F6-37F4E23338AA}"/>
                  </a:ext>
                </a:extLst>
              </p:cNvPr>
              <p:cNvSpPr/>
              <p:nvPr/>
            </p:nvSpPr>
            <p:spPr>
              <a:xfrm>
                <a:off x="3864717" y="1949770"/>
                <a:ext cx="226673" cy="504000"/>
              </a:xfrm>
              <a:prstGeom prst="roundRect">
                <a:avLst>
                  <a:gd name="adj" fmla="val 34808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</p:grp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F2D9D4E-2EB7-4B77-B860-13CE3A6D2A94}"/>
              </a:ext>
            </a:extLst>
          </p:cNvPr>
          <p:cNvGrpSpPr/>
          <p:nvPr/>
        </p:nvGrpSpPr>
        <p:grpSpPr>
          <a:xfrm>
            <a:off x="6904790" y="1787795"/>
            <a:ext cx="1843006" cy="1840000"/>
            <a:chOff x="302738" y="4401667"/>
            <a:chExt cx="1492734" cy="1840000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55AACD5-D49E-4758-A1BC-A96363343236}"/>
                </a:ext>
              </a:extLst>
            </p:cNvPr>
            <p:cNvSpPr txBox="1"/>
            <p:nvPr/>
          </p:nvSpPr>
          <p:spPr>
            <a:xfrm>
              <a:off x="302738" y="4401667"/>
              <a:ext cx="1492734" cy="307777"/>
            </a:xfrm>
            <a:prstGeom prst="rect">
              <a:avLst/>
            </a:prstGeom>
            <a:noFill/>
          </p:spPr>
          <p:txBody>
            <a:bodyPr wrap="square" lIns="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Content  Here</a:t>
              </a:r>
              <a:endPara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E5BC817B-CD15-463F-88B8-4B59ACB98A6D}"/>
                </a:ext>
              </a:extLst>
            </p:cNvPr>
            <p:cNvSpPr txBox="1"/>
            <p:nvPr/>
          </p:nvSpPr>
          <p:spPr>
            <a:xfrm>
              <a:off x="302738" y="4672007"/>
              <a:ext cx="1492734" cy="1569660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Get a modern PowerPoint  Presentation that is beautifully designed.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 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I hope and I believe that this Template will your Time, Money and Reputation.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DE73430B-3913-4162-A8C3-EC73087B8701}"/>
              </a:ext>
            </a:extLst>
          </p:cNvPr>
          <p:cNvGrpSpPr/>
          <p:nvPr/>
        </p:nvGrpSpPr>
        <p:grpSpPr>
          <a:xfrm>
            <a:off x="9374946" y="1799158"/>
            <a:ext cx="1843006" cy="1840000"/>
            <a:chOff x="302738" y="4401667"/>
            <a:chExt cx="1492734" cy="1840000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5EEB6FB0-C058-43A6-9EEF-4D8D3B1F5F0D}"/>
                </a:ext>
              </a:extLst>
            </p:cNvPr>
            <p:cNvSpPr txBox="1"/>
            <p:nvPr/>
          </p:nvSpPr>
          <p:spPr>
            <a:xfrm>
              <a:off x="302738" y="4401667"/>
              <a:ext cx="1492734" cy="307777"/>
            </a:xfrm>
            <a:prstGeom prst="rect">
              <a:avLst/>
            </a:prstGeom>
            <a:noFill/>
          </p:spPr>
          <p:txBody>
            <a:bodyPr wrap="square" lIns="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Content  Here</a:t>
              </a:r>
              <a:endPara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6CFC3FC6-1D53-47FD-94EF-1894F63353D5}"/>
                </a:ext>
              </a:extLst>
            </p:cNvPr>
            <p:cNvSpPr txBox="1"/>
            <p:nvPr/>
          </p:nvSpPr>
          <p:spPr>
            <a:xfrm>
              <a:off x="302738" y="4672007"/>
              <a:ext cx="1492734" cy="1569660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Get a modern PowerPoint  Presentation that is beautifully designed.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 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I hope and I believe that this Template will your Time, Money and Reputation.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3466FE4A-EE0A-49AA-9CA4-0DD9249039BC}"/>
              </a:ext>
            </a:extLst>
          </p:cNvPr>
          <p:cNvGrpSpPr/>
          <p:nvPr/>
        </p:nvGrpSpPr>
        <p:grpSpPr>
          <a:xfrm>
            <a:off x="6915676" y="4230290"/>
            <a:ext cx="1843006" cy="1840000"/>
            <a:chOff x="302738" y="4401667"/>
            <a:chExt cx="1492734" cy="1840000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ACF35DBB-8B05-4C5B-82F9-F07EB32417F7}"/>
                </a:ext>
              </a:extLst>
            </p:cNvPr>
            <p:cNvSpPr txBox="1"/>
            <p:nvPr/>
          </p:nvSpPr>
          <p:spPr>
            <a:xfrm>
              <a:off x="302738" y="4401667"/>
              <a:ext cx="1492734" cy="307777"/>
            </a:xfrm>
            <a:prstGeom prst="rect">
              <a:avLst/>
            </a:prstGeom>
            <a:noFill/>
          </p:spPr>
          <p:txBody>
            <a:bodyPr wrap="square" lIns="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Content  Here</a:t>
              </a:r>
              <a:endPara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2D9233F2-57F6-489E-BD15-B193CB7BF7C4}"/>
                </a:ext>
              </a:extLst>
            </p:cNvPr>
            <p:cNvSpPr txBox="1"/>
            <p:nvPr/>
          </p:nvSpPr>
          <p:spPr>
            <a:xfrm>
              <a:off x="302738" y="4672007"/>
              <a:ext cx="1492734" cy="1569660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Get a modern PowerPoint  Presentation that is beautifully designed.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I hope and I believe that this Template will your Time, Money and Reputation.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AD654425-5505-4D90-9ED2-392ED82A3C4F}"/>
              </a:ext>
            </a:extLst>
          </p:cNvPr>
          <p:cNvGrpSpPr/>
          <p:nvPr/>
        </p:nvGrpSpPr>
        <p:grpSpPr>
          <a:xfrm>
            <a:off x="9385832" y="4241653"/>
            <a:ext cx="1843006" cy="1840000"/>
            <a:chOff x="302738" y="4401667"/>
            <a:chExt cx="1492734" cy="1840000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5F63F241-61DE-4DA4-A849-7CDEA4A3A1B0}"/>
                </a:ext>
              </a:extLst>
            </p:cNvPr>
            <p:cNvSpPr txBox="1"/>
            <p:nvPr/>
          </p:nvSpPr>
          <p:spPr>
            <a:xfrm>
              <a:off x="302738" y="4401667"/>
              <a:ext cx="1492734" cy="307777"/>
            </a:xfrm>
            <a:prstGeom prst="rect">
              <a:avLst/>
            </a:prstGeom>
            <a:noFill/>
          </p:spPr>
          <p:txBody>
            <a:bodyPr wrap="square" lIns="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Content  Here</a:t>
              </a:r>
              <a:endPara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972AA06A-9BB0-4CBD-9099-4E4BE4958B7D}"/>
                </a:ext>
              </a:extLst>
            </p:cNvPr>
            <p:cNvSpPr txBox="1"/>
            <p:nvPr/>
          </p:nvSpPr>
          <p:spPr>
            <a:xfrm>
              <a:off x="302738" y="4672007"/>
              <a:ext cx="1492734" cy="1569660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Get a modern PowerPoint  Presentation that is beautifully designed.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I hope and I believe that this Template will your Time, Money and Reputation.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</p:grpSp>
      <p:sp>
        <p:nvSpPr>
          <p:cNvPr id="54" name="Rounded Rectangle 171">
            <a:extLst>
              <a:ext uri="{FF2B5EF4-FFF2-40B4-BE49-F238E27FC236}">
                <a16:creationId xmlns:a16="http://schemas.microsoft.com/office/drawing/2014/main" id="{76137D83-F94D-4ACA-BF2E-AC925388764B}"/>
              </a:ext>
            </a:extLst>
          </p:cNvPr>
          <p:cNvSpPr/>
          <p:nvPr/>
        </p:nvSpPr>
        <p:spPr>
          <a:xfrm>
            <a:off x="1765978" y="2008333"/>
            <a:ext cx="226673" cy="504000"/>
          </a:xfrm>
          <a:prstGeom prst="roundRect">
            <a:avLst>
              <a:gd name="adj" fmla="val 3480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55" name="Rounded Rectangle 172">
            <a:extLst>
              <a:ext uri="{FF2B5EF4-FFF2-40B4-BE49-F238E27FC236}">
                <a16:creationId xmlns:a16="http://schemas.microsoft.com/office/drawing/2014/main" id="{19CB35BE-AF9A-4FCE-8E89-49ABA4528C71}"/>
              </a:ext>
            </a:extLst>
          </p:cNvPr>
          <p:cNvSpPr/>
          <p:nvPr/>
        </p:nvSpPr>
        <p:spPr>
          <a:xfrm>
            <a:off x="2051136" y="2008333"/>
            <a:ext cx="226673" cy="504000"/>
          </a:xfrm>
          <a:prstGeom prst="roundRect">
            <a:avLst>
              <a:gd name="adj" fmla="val 3480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56" name="Rounded Rectangle 173">
            <a:extLst>
              <a:ext uri="{FF2B5EF4-FFF2-40B4-BE49-F238E27FC236}">
                <a16:creationId xmlns:a16="http://schemas.microsoft.com/office/drawing/2014/main" id="{95D4F689-6149-4EA3-A394-42F0EDF64215}"/>
              </a:ext>
            </a:extLst>
          </p:cNvPr>
          <p:cNvSpPr/>
          <p:nvPr/>
        </p:nvSpPr>
        <p:spPr>
          <a:xfrm>
            <a:off x="2336294" y="2008333"/>
            <a:ext cx="226673" cy="504000"/>
          </a:xfrm>
          <a:prstGeom prst="roundRect">
            <a:avLst>
              <a:gd name="adj" fmla="val 3480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57" name="Rounded Rectangle 173">
            <a:extLst>
              <a:ext uri="{FF2B5EF4-FFF2-40B4-BE49-F238E27FC236}">
                <a16:creationId xmlns:a16="http://schemas.microsoft.com/office/drawing/2014/main" id="{81108B7F-6411-42C0-B5C0-DE49619D639A}"/>
              </a:ext>
            </a:extLst>
          </p:cNvPr>
          <p:cNvSpPr/>
          <p:nvPr/>
        </p:nvSpPr>
        <p:spPr>
          <a:xfrm>
            <a:off x="2619800" y="2005793"/>
            <a:ext cx="226673" cy="504000"/>
          </a:xfrm>
          <a:prstGeom prst="roundRect">
            <a:avLst>
              <a:gd name="adj" fmla="val 3480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58" name="Round Same Side Corner Rectangle 11">
            <a:extLst>
              <a:ext uri="{FF2B5EF4-FFF2-40B4-BE49-F238E27FC236}">
                <a16:creationId xmlns:a16="http://schemas.microsoft.com/office/drawing/2014/main" id="{08F5BA4E-382C-47CD-A4E0-7EFA08F9C1D0}"/>
              </a:ext>
            </a:extLst>
          </p:cNvPr>
          <p:cNvSpPr>
            <a:spLocks noChangeAspect="1"/>
          </p:cNvSpPr>
          <p:nvPr/>
        </p:nvSpPr>
        <p:spPr>
          <a:xfrm rot="9900000">
            <a:off x="8832342" y="1893605"/>
            <a:ext cx="458058" cy="389032"/>
          </a:xfrm>
          <a:custGeom>
            <a:avLst/>
            <a:gdLst/>
            <a:ahLst/>
            <a:cxnLst/>
            <a:rect l="l" t="t" r="r" b="b"/>
            <a:pathLst>
              <a:path w="2911009" h="2472345">
                <a:moveTo>
                  <a:pt x="2219598" y="1335309"/>
                </a:moveTo>
                <a:lnTo>
                  <a:pt x="2219598" y="1222573"/>
                </a:lnTo>
                <a:cubicBezTo>
                  <a:pt x="2219598" y="1176944"/>
                  <a:pt x="2241926" y="1136530"/>
                  <a:pt x="2277694" y="1113650"/>
                </a:cubicBezTo>
                <a:lnTo>
                  <a:pt x="2277694" y="137786"/>
                </a:lnTo>
                <a:cubicBezTo>
                  <a:pt x="2277694" y="61689"/>
                  <a:pt x="2339383" y="0"/>
                  <a:pt x="2415480" y="0"/>
                </a:cubicBezTo>
                <a:lnTo>
                  <a:pt x="2545196" y="0"/>
                </a:lnTo>
                <a:cubicBezTo>
                  <a:pt x="2621293" y="0"/>
                  <a:pt x="2682982" y="61689"/>
                  <a:pt x="2682982" y="137786"/>
                </a:cubicBezTo>
                <a:lnTo>
                  <a:pt x="2682982" y="1099067"/>
                </a:lnTo>
                <a:cubicBezTo>
                  <a:pt x="2730197" y="1120049"/>
                  <a:pt x="2762708" y="1167515"/>
                  <a:pt x="2762708" y="1222573"/>
                </a:cubicBezTo>
                <a:lnTo>
                  <a:pt x="2762708" y="1480834"/>
                </a:lnTo>
                <a:close/>
                <a:moveTo>
                  <a:pt x="241900" y="1676361"/>
                </a:moveTo>
                <a:cubicBezTo>
                  <a:pt x="69371" y="1631107"/>
                  <a:pt x="-34146" y="1454930"/>
                  <a:pt x="10296" y="1282189"/>
                </a:cubicBezTo>
                <a:cubicBezTo>
                  <a:pt x="54739" y="1109449"/>
                  <a:pt x="230428" y="1005105"/>
                  <a:pt x="403375" y="1048736"/>
                </a:cubicBezTo>
                <a:cubicBezTo>
                  <a:pt x="349550" y="1257945"/>
                  <a:pt x="295726" y="1467153"/>
                  <a:pt x="241900" y="1676361"/>
                </a:cubicBezTo>
                <a:close/>
                <a:moveTo>
                  <a:pt x="2578947" y="2467929"/>
                </a:moveTo>
                <a:lnTo>
                  <a:pt x="1957545" y="2301425"/>
                </a:lnTo>
                <a:lnTo>
                  <a:pt x="2194209" y="1418183"/>
                </a:lnTo>
                <a:lnTo>
                  <a:pt x="2815611" y="1584687"/>
                </a:lnTo>
                <a:cubicBezTo>
                  <a:pt x="2884250" y="1603079"/>
                  <a:pt x="2924985" y="1673632"/>
                  <a:pt x="2906593" y="1742272"/>
                </a:cubicBezTo>
                <a:lnTo>
                  <a:pt x="2736532" y="2376947"/>
                </a:lnTo>
                <a:cubicBezTo>
                  <a:pt x="2718140" y="2445587"/>
                  <a:pt x="2647586" y="2486321"/>
                  <a:pt x="2578947" y="2467929"/>
                </a:cubicBezTo>
                <a:close/>
                <a:moveTo>
                  <a:pt x="610249" y="2287120"/>
                </a:moveTo>
                <a:lnTo>
                  <a:pt x="1020264" y="756923"/>
                </a:lnTo>
                <a:lnTo>
                  <a:pt x="2107356" y="1398691"/>
                </a:lnTo>
                <a:lnTo>
                  <a:pt x="1872582" y="2274879"/>
                </a:lnTo>
                <a:close/>
                <a:moveTo>
                  <a:pt x="426016" y="2349577"/>
                </a:moveTo>
                <a:lnTo>
                  <a:pt x="243978" y="2300800"/>
                </a:lnTo>
                <a:cubicBezTo>
                  <a:pt x="205115" y="2290387"/>
                  <a:pt x="182051" y="2250439"/>
                  <a:pt x="192464" y="2211576"/>
                </a:cubicBezTo>
                <a:lnTo>
                  <a:pt x="620679" y="613455"/>
                </a:lnTo>
                <a:cubicBezTo>
                  <a:pt x="631093" y="574592"/>
                  <a:pt x="671040" y="551528"/>
                  <a:pt x="709903" y="561941"/>
                </a:cubicBezTo>
                <a:lnTo>
                  <a:pt x="891942" y="610718"/>
                </a:lnTo>
                <a:cubicBezTo>
                  <a:pt x="930805" y="621132"/>
                  <a:pt x="953869" y="661079"/>
                  <a:pt x="943455" y="699942"/>
                </a:cubicBezTo>
                <a:lnTo>
                  <a:pt x="515240" y="2298064"/>
                </a:lnTo>
                <a:cubicBezTo>
                  <a:pt x="504827" y="2336927"/>
                  <a:pt x="464879" y="2359990"/>
                  <a:pt x="426016" y="234957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59" name="Rounded Rectangle 27">
            <a:extLst>
              <a:ext uri="{FF2B5EF4-FFF2-40B4-BE49-F238E27FC236}">
                <a16:creationId xmlns:a16="http://schemas.microsoft.com/office/drawing/2014/main" id="{95697201-DA1F-4D4C-89FC-835E42E785C9}"/>
              </a:ext>
            </a:extLst>
          </p:cNvPr>
          <p:cNvSpPr/>
          <p:nvPr/>
        </p:nvSpPr>
        <p:spPr>
          <a:xfrm>
            <a:off x="6358420" y="1864342"/>
            <a:ext cx="400679" cy="307776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60" name="Rectangle 16">
            <a:extLst>
              <a:ext uri="{FF2B5EF4-FFF2-40B4-BE49-F238E27FC236}">
                <a16:creationId xmlns:a16="http://schemas.microsoft.com/office/drawing/2014/main" id="{67699F55-EBAD-4FDC-AED4-69C34D9BAF4C}"/>
              </a:ext>
            </a:extLst>
          </p:cNvPr>
          <p:cNvSpPr/>
          <p:nvPr/>
        </p:nvSpPr>
        <p:spPr>
          <a:xfrm>
            <a:off x="8844316" y="4315316"/>
            <a:ext cx="455880" cy="299611"/>
          </a:xfrm>
          <a:custGeom>
            <a:avLst/>
            <a:gdLst/>
            <a:ahLst/>
            <a:cxnLst/>
            <a:rect l="l" t="t" r="r" b="b"/>
            <a:pathLst>
              <a:path w="3240006" h="2129375">
                <a:moveTo>
                  <a:pt x="1916836" y="454558"/>
                </a:moveTo>
                <a:cubicBezTo>
                  <a:pt x="2018418" y="454558"/>
                  <a:pt x="2100766" y="536906"/>
                  <a:pt x="2100766" y="638488"/>
                </a:cubicBezTo>
                <a:cubicBezTo>
                  <a:pt x="2100766" y="740070"/>
                  <a:pt x="2018418" y="822418"/>
                  <a:pt x="1916836" y="822418"/>
                </a:cubicBezTo>
                <a:cubicBezTo>
                  <a:pt x="1815254" y="822418"/>
                  <a:pt x="1732906" y="740070"/>
                  <a:pt x="1732906" y="638488"/>
                </a:cubicBezTo>
                <a:cubicBezTo>
                  <a:pt x="1732906" y="536906"/>
                  <a:pt x="1815254" y="454558"/>
                  <a:pt x="1916836" y="454558"/>
                </a:cubicBezTo>
                <a:close/>
                <a:moveTo>
                  <a:pt x="1197545" y="272737"/>
                </a:moveTo>
                <a:lnTo>
                  <a:pt x="1861974" y="1458536"/>
                </a:lnTo>
                <a:lnTo>
                  <a:pt x="2263096" y="848801"/>
                </a:lnTo>
                <a:lnTo>
                  <a:pt x="2919562" y="1846679"/>
                </a:lnTo>
                <a:lnTo>
                  <a:pt x="2079459" y="1846679"/>
                </a:lnTo>
                <a:lnTo>
                  <a:pt x="1606629" y="1846679"/>
                </a:lnTo>
                <a:lnTo>
                  <a:pt x="315630" y="1846679"/>
                </a:lnTo>
                <a:close/>
                <a:moveTo>
                  <a:pt x="180003" y="164687"/>
                </a:moveTo>
                <a:lnTo>
                  <a:pt x="180003" y="1964687"/>
                </a:lnTo>
                <a:lnTo>
                  <a:pt x="3060003" y="1964687"/>
                </a:lnTo>
                <a:lnTo>
                  <a:pt x="3060003" y="164687"/>
                </a:lnTo>
                <a:close/>
                <a:moveTo>
                  <a:pt x="0" y="0"/>
                </a:moveTo>
                <a:lnTo>
                  <a:pt x="3240006" y="0"/>
                </a:lnTo>
                <a:lnTo>
                  <a:pt x="3240006" y="2129375"/>
                </a:lnTo>
                <a:lnTo>
                  <a:pt x="0" y="212937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61" name="Oval 21">
            <a:extLst>
              <a:ext uri="{FF2B5EF4-FFF2-40B4-BE49-F238E27FC236}">
                <a16:creationId xmlns:a16="http://schemas.microsoft.com/office/drawing/2014/main" id="{887CBC49-D09C-4071-9E26-72F10EA1BDFB}"/>
              </a:ext>
            </a:extLst>
          </p:cNvPr>
          <p:cNvSpPr>
            <a:spLocks noChangeAspect="1"/>
          </p:cNvSpPr>
          <p:nvPr/>
        </p:nvSpPr>
        <p:spPr>
          <a:xfrm>
            <a:off x="6410876" y="4315316"/>
            <a:ext cx="441753" cy="445442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4962575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158495A0-CEE7-4AA5-A47D-EDE92753AE38}"/>
              </a:ext>
            </a:extLst>
          </p:cNvPr>
          <p:cNvSpPr/>
          <p:nvPr/>
        </p:nvSpPr>
        <p:spPr>
          <a:xfrm>
            <a:off x="4429125" y="1544729"/>
            <a:ext cx="3590925" cy="4894171"/>
          </a:xfrm>
          <a:prstGeom prst="roundRect">
            <a:avLst>
              <a:gd name="adj" fmla="val 3935"/>
            </a:avLst>
          </a:prstGeom>
          <a:noFill/>
          <a:ln w="349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1EF80CB-B91A-4A46-94D1-F6D5B40D6386}"/>
              </a:ext>
            </a:extLst>
          </p:cNvPr>
          <p:cNvGrpSpPr/>
          <p:nvPr/>
        </p:nvGrpSpPr>
        <p:grpSpPr>
          <a:xfrm>
            <a:off x="967155" y="1621703"/>
            <a:ext cx="3121062" cy="2062044"/>
            <a:chOff x="567105" y="461682"/>
            <a:chExt cx="3121062" cy="2062044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70E152D-7819-471F-9B09-61680F355182}"/>
                </a:ext>
              </a:extLst>
            </p:cNvPr>
            <p:cNvSpPr txBox="1"/>
            <p:nvPr/>
          </p:nvSpPr>
          <p:spPr>
            <a:xfrm>
              <a:off x="567105" y="461682"/>
              <a:ext cx="1134358" cy="110799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6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01</a:t>
              </a:r>
              <a:endParaRPr kumimoji="0" lang="ko-KR" altLang="en-US" sz="6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718076E-1C56-446F-86DA-663FC54A9B75}"/>
                </a:ext>
              </a:extLst>
            </p:cNvPr>
            <p:cNvSpPr txBox="1"/>
            <p:nvPr/>
          </p:nvSpPr>
          <p:spPr>
            <a:xfrm>
              <a:off x="1310727" y="735059"/>
              <a:ext cx="23774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33E97C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Modern PowerPoint</a:t>
              </a:r>
              <a:endPara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E97C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47EB6C9-7E8A-4854-91AB-C1A564AA2407}"/>
                </a:ext>
              </a:extLst>
            </p:cNvPr>
            <p:cNvSpPr txBox="1"/>
            <p:nvPr/>
          </p:nvSpPr>
          <p:spPr>
            <a:xfrm>
              <a:off x="1310727" y="1138731"/>
              <a:ext cx="2377440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You can simply impress your audience and add a unique zing and appeal to your Presentations. I hope and I believe that this Template will your Time, Money and Reputation.  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A9C8E0A-4AFF-4998-99FD-4695F49458CD}"/>
              </a:ext>
            </a:extLst>
          </p:cNvPr>
          <p:cNvGrpSpPr/>
          <p:nvPr/>
        </p:nvGrpSpPr>
        <p:grpSpPr>
          <a:xfrm>
            <a:off x="4541121" y="1621703"/>
            <a:ext cx="3121062" cy="2062044"/>
            <a:chOff x="567105" y="461682"/>
            <a:chExt cx="3121062" cy="2062044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A21B930-3EF3-4908-AD73-088D6D785153}"/>
                </a:ext>
              </a:extLst>
            </p:cNvPr>
            <p:cNvSpPr txBox="1"/>
            <p:nvPr/>
          </p:nvSpPr>
          <p:spPr>
            <a:xfrm>
              <a:off x="567105" y="461682"/>
              <a:ext cx="1134358" cy="110799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6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02</a:t>
              </a:r>
              <a:endParaRPr kumimoji="0" lang="ko-KR" altLang="en-US" sz="6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3B43B9A-5F8A-4F68-82BF-029331E4F538}"/>
                </a:ext>
              </a:extLst>
            </p:cNvPr>
            <p:cNvSpPr txBox="1"/>
            <p:nvPr/>
          </p:nvSpPr>
          <p:spPr>
            <a:xfrm>
              <a:off x="1310727" y="735059"/>
              <a:ext cx="23774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2FC5FA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Modern PowerPoint</a:t>
              </a:r>
              <a:endPara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2FC5FA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37599C0-5A9B-483A-8F18-2E293EFC2B38}"/>
                </a:ext>
              </a:extLst>
            </p:cNvPr>
            <p:cNvSpPr txBox="1"/>
            <p:nvPr/>
          </p:nvSpPr>
          <p:spPr>
            <a:xfrm>
              <a:off x="1310727" y="1138731"/>
              <a:ext cx="2377440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You can simply impress your audience and add a unique zing and appeal to your Presentations. I hope and I believe that this Template will your Time, Money and Reputation.  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741EDFB-7092-41C2-BC5E-C39D726922E7}"/>
              </a:ext>
            </a:extLst>
          </p:cNvPr>
          <p:cNvGrpSpPr/>
          <p:nvPr/>
        </p:nvGrpSpPr>
        <p:grpSpPr>
          <a:xfrm>
            <a:off x="4541121" y="4205275"/>
            <a:ext cx="3121062" cy="2062044"/>
            <a:chOff x="567105" y="461682"/>
            <a:chExt cx="3121062" cy="2062044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9DDBAFE-F239-46C3-B9A2-B4B5161E21F2}"/>
                </a:ext>
              </a:extLst>
            </p:cNvPr>
            <p:cNvSpPr txBox="1"/>
            <p:nvPr/>
          </p:nvSpPr>
          <p:spPr>
            <a:xfrm>
              <a:off x="567105" y="461682"/>
              <a:ext cx="1134358" cy="110799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6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03</a:t>
              </a:r>
              <a:endParaRPr kumimoji="0" lang="ko-KR" altLang="en-US" sz="6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ADC162F-EB32-4534-9156-96108D685DC4}"/>
                </a:ext>
              </a:extLst>
            </p:cNvPr>
            <p:cNvSpPr txBox="1"/>
            <p:nvPr/>
          </p:nvSpPr>
          <p:spPr>
            <a:xfrm>
              <a:off x="1310727" y="735059"/>
              <a:ext cx="23774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2AC30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Modern PowerPoint</a:t>
              </a:r>
              <a:endPara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2AC30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E27D6FE-2319-4EB2-90CF-48B39F156CE7}"/>
                </a:ext>
              </a:extLst>
            </p:cNvPr>
            <p:cNvSpPr txBox="1"/>
            <p:nvPr/>
          </p:nvSpPr>
          <p:spPr>
            <a:xfrm>
              <a:off x="1310727" y="1138731"/>
              <a:ext cx="2377440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You can simply impress your audience and add a unique zing and appeal to your Presentations. I hope and I believe that this Template will your Time, Money and Reputation.  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48C10C5-C173-494A-988D-7015373AD386}"/>
              </a:ext>
            </a:extLst>
          </p:cNvPr>
          <p:cNvGrpSpPr/>
          <p:nvPr/>
        </p:nvGrpSpPr>
        <p:grpSpPr>
          <a:xfrm>
            <a:off x="8115087" y="4205275"/>
            <a:ext cx="3121062" cy="2062044"/>
            <a:chOff x="567105" y="461682"/>
            <a:chExt cx="3121062" cy="2062044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69CC06F-2536-44E0-9B55-F256F2A01AEB}"/>
                </a:ext>
              </a:extLst>
            </p:cNvPr>
            <p:cNvSpPr txBox="1"/>
            <p:nvPr/>
          </p:nvSpPr>
          <p:spPr>
            <a:xfrm>
              <a:off x="567105" y="461682"/>
              <a:ext cx="1134358" cy="110799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6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04</a:t>
              </a:r>
              <a:endParaRPr kumimoji="0" lang="ko-KR" altLang="en-US" sz="6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792F273-628C-4163-A014-56DC2866651A}"/>
                </a:ext>
              </a:extLst>
            </p:cNvPr>
            <p:cNvSpPr txBox="1"/>
            <p:nvPr/>
          </p:nvSpPr>
          <p:spPr>
            <a:xfrm>
              <a:off x="1310727" y="735059"/>
              <a:ext cx="23774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E3FE4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Modern PowerPoint</a:t>
              </a:r>
              <a:endPara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E3FE4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5302FD0-FA78-4363-8F43-48AE5C3A42FC}"/>
                </a:ext>
              </a:extLst>
            </p:cNvPr>
            <p:cNvSpPr txBox="1"/>
            <p:nvPr/>
          </p:nvSpPr>
          <p:spPr>
            <a:xfrm>
              <a:off x="1310727" y="1138731"/>
              <a:ext cx="2377440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You can simply impress your audience and add a unique zing and appeal to your Presentations. I hope and I believe that this Template will your Time, Money and Reputation. 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352156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19125" y="339725"/>
            <a:ext cx="11572875" cy="7239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6A5E1E-BF40-42D9-A2FC-5E77F5D1A7D7}"/>
              </a:ext>
            </a:extLst>
          </p:cNvPr>
          <p:cNvSpPr txBox="1"/>
          <p:nvPr/>
        </p:nvSpPr>
        <p:spPr>
          <a:xfrm>
            <a:off x="619125" y="5141833"/>
            <a:ext cx="7810500" cy="1354217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We Create Quality </a:t>
            </a:r>
            <a:r>
              <a:rPr kumimoji="0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srgbClr val="33E97C"/>
                </a:solidFill>
                <a:effectLst/>
                <a:uLnTx/>
                <a:uFillTx/>
                <a:latin typeface="Arial"/>
                <a:cs typeface="+mn-cs"/>
              </a:rPr>
              <a:t>Professional PPT</a:t>
            </a:r>
            <a:r>
              <a:rPr kumimoji="0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 Presentation</a:t>
            </a: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F27F3DA8-5E2E-4C88-BAC9-C8440B7C1A3A}"/>
              </a:ext>
            </a:extLst>
          </p:cNvPr>
          <p:cNvSpPr/>
          <p:nvPr/>
        </p:nvSpPr>
        <p:spPr>
          <a:xfrm>
            <a:off x="8368951" y="2974156"/>
            <a:ext cx="425726" cy="393733"/>
          </a:xfrm>
          <a:custGeom>
            <a:avLst/>
            <a:gdLst/>
            <a:ahLst/>
            <a:cxnLst/>
            <a:rect l="l" t="t" r="r" b="b"/>
            <a:pathLst>
              <a:path w="115863" h="107156">
                <a:moveTo>
                  <a:pt x="106040" y="0"/>
                </a:moveTo>
                <a:lnTo>
                  <a:pt x="115863" y="15627"/>
                </a:lnTo>
                <a:cubicBezTo>
                  <a:pt x="107677" y="19050"/>
                  <a:pt x="101650" y="24148"/>
                  <a:pt x="97780" y="30919"/>
                </a:cubicBezTo>
                <a:cubicBezTo>
                  <a:pt x="93911" y="37691"/>
                  <a:pt x="91753" y="47551"/>
                  <a:pt x="91306" y="60499"/>
                </a:cubicBezTo>
                <a:lnTo>
                  <a:pt x="112291" y="60499"/>
                </a:lnTo>
                <a:lnTo>
                  <a:pt x="112291" y="107156"/>
                </a:lnTo>
                <a:lnTo>
                  <a:pt x="69205" y="107156"/>
                </a:lnTo>
                <a:lnTo>
                  <a:pt x="69205" y="70321"/>
                </a:lnTo>
                <a:cubicBezTo>
                  <a:pt x="69205" y="50378"/>
                  <a:pt x="71587" y="35942"/>
                  <a:pt x="76349" y="27012"/>
                </a:cubicBezTo>
                <a:cubicBezTo>
                  <a:pt x="82600" y="15106"/>
                  <a:pt x="92497" y="6102"/>
                  <a:pt x="106040" y="0"/>
                </a:cubicBezTo>
                <a:close/>
                <a:moveTo>
                  <a:pt x="36835" y="0"/>
                </a:moveTo>
                <a:lnTo>
                  <a:pt x="46658" y="15627"/>
                </a:lnTo>
                <a:cubicBezTo>
                  <a:pt x="38472" y="19050"/>
                  <a:pt x="32445" y="24148"/>
                  <a:pt x="28575" y="30919"/>
                </a:cubicBezTo>
                <a:cubicBezTo>
                  <a:pt x="24706" y="37691"/>
                  <a:pt x="22548" y="47551"/>
                  <a:pt x="22101" y="60499"/>
                </a:cubicBezTo>
                <a:lnTo>
                  <a:pt x="43086" y="60499"/>
                </a:lnTo>
                <a:lnTo>
                  <a:pt x="43086" y="107156"/>
                </a:lnTo>
                <a:lnTo>
                  <a:pt x="0" y="107156"/>
                </a:lnTo>
                <a:lnTo>
                  <a:pt x="0" y="70321"/>
                </a:lnTo>
                <a:cubicBezTo>
                  <a:pt x="0" y="50378"/>
                  <a:pt x="2382" y="35942"/>
                  <a:pt x="7144" y="27012"/>
                </a:cubicBezTo>
                <a:cubicBezTo>
                  <a:pt x="13395" y="15106"/>
                  <a:pt x="23292" y="6102"/>
                  <a:pt x="3683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268358-7157-4A13-8D6D-A86E43A6F714}"/>
              </a:ext>
            </a:extLst>
          </p:cNvPr>
          <p:cNvSpPr txBox="1"/>
          <p:nvPr/>
        </p:nvSpPr>
        <p:spPr>
          <a:xfrm>
            <a:off x="8368951" y="3511563"/>
            <a:ext cx="2927477" cy="1107996"/>
          </a:xfrm>
          <a:prstGeom prst="rect">
            <a:avLst/>
          </a:prstGeom>
          <a:noFill/>
        </p:spPr>
        <p:txBody>
          <a:bodyPr wrap="square" lIns="36000" tIns="0" rIns="36000" bIns="0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We Create Quality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Professional PPT Presentation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6" name="직사각형 1">
            <a:extLst>
              <a:ext uri="{FF2B5EF4-FFF2-40B4-BE49-F238E27FC236}">
                <a16:creationId xmlns:a16="http://schemas.microsoft.com/office/drawing/2014/main" id="{8ADF529E-9A08-4C60-B442-5D9BB09E3948}"/>
              </a:ext>
            </a:extLst>
          </p:cNvPr>
          <p:cNvSpPr/>
          <p:nvPr/>
        </p:nvSpPr>
        <p:spPr>
          <a:xfrm>
            <a:off x="7434752" y="1023669"/>
            <a:ext cx="3566808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You can simply impress your audience and add a unique zing and appeal to your Presentations. Get a modern PowerPoint  Presentation that is beautifully designed. Easy to change colors, photos and Text. I hope and I believe that this Template will your Time, Money and Reputation. Easy to change colors, photos and Text.    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B821399-2F10-4434-B2FA-4C0B54C8F662}"/>
              </a:ext>
            </a:extLst>
          </p:cNvPr>
          <p:cNvSpPr/>
          <p:nvPr/>
        </p:nvSpPr>
        <p:spPr>
          <a:xfrm rot="10800000">
            <a:off x="10575834" y="4530790"/>
            <a:ext cx="425726" cy="393733"/>
          </a:xfrm>
          <a:custGeom>
            <a:avLst/>
            <a:gdLst/>
            <a:ahLst/>
            <a:cxnLst/>
            <a:rect l="l" t="t" r="r" b="b"/>
            <a:pathLst>
              <a:path w="115863" h="107156">
                <a:moveTo>
                  <a:pt x="106040" y="0"/>
                </a:moveTo>
                <a:lnTo>
                  <a:pt x="115863" y="15627"/>
                </a:lnTo>
                <a:cubicBezTo>
                  <a:pt x="107677" y="19050"/>
                  <a:pt x="101650" y="24148"/>
                  <a:pt x="97780" y="30919"/>
                </a:cubicBezTo>
                <a:cubicBezTo>
                  <a:pt x="93911" y="37691"/>
                  <a:pt x="91753" y="47551"/>
                  <a:pt x="91306" y="60499"/>
                </a:cubicBezTo>
                <a:lnTo>
                  <a:pt x="112291" y="60499"/>
                </a:lnTo>
                <a:lnTo>
                  <a:pt x="112291" y="107156"/>
                </a:lnTo>
                <a:lnTo>
                  <a:pt x="69205" y="107156"/>
                </a:lnTo>
                <a:lnTo>
                  <a:pt x="69205" y="70321"/>
                </a:lnTo>
                <a:cubicBezTo>
                  <a:pt x="69205" y="50378"/>
                  <a:pt x="71587" y="35942"/>
                  <a:pt x="76349" y="27012"/>
                </a:cubicBezTo>
                <a:cubicBezTo>
                  <a:pt x="82600" y="15106"/>
                  <a:pt x="92497" y="6102"/>
                  <a:pt x="106040" y="0"/>
                </a:cubicBezTo>
                <a:close/>
                <a:moveTo>
                  <a:pt x="36835" y="0"/>
                </a:moveTo>
                <a:lnTo>
                  <a:pt x="46658" y="15627"/>
                </a:lnTo>
                <a:cubicBezTo>
                  <a:pt x="38472" y="19050"/>
                  <a:pt x="32445" y="24148"/>
                  <a:pt x="28575" y="30919"/>
                </a:cubicBezTo>
                <a:cubicBezTo>
                  <a:pt x="24706" y="37691"/>
                  <a:pt x="22548" y="47551"/>
                  <a:pt x="22101" y="60499"/>
                </a:cubicBezTo>
                <a:lnTo>
                  <a:pt x="43086" y="60499"/>
                </a:lnTo>
                <a:lnTo>
                  <a:pt x="43086" y="107156"/>
                </a:lnTo>
                <a:lnTo>
                  <a:pt x="0" y="107156"/>
                </a:lnTo>
                <a:lnTo>
                  <a:pt x="0" y="70321"/>
                </a:lnTo>
                <a:cubicBezTo>
                  <a:pt x="0" y="50378"/>
                  <a:pt x="2382" y="35942"/>
                  <a:pt x="7144" y="27012"/>
                </a:cubicBezTo>
                <a:cubicBezTo>
                  <a:pt x="13395" y="15106"/>
                  <a:pt x="23292" y="6102"/>
                  <a:pt x="3683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247491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1E34BE2-4D95-92D4-94F4-58233C73AD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CH" dirty="0"/>
              <a:t>What are the next steps?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0A606B86-B730-D4FF-9F9A-7C2C7583B03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69660879"/>
              </p:ext>
            </p:extLst>
          </p:nvPr>
        </p:nvGraphicFramePr>
        <p:xfrm>
          <a:off x="717631" y="1170847"/>
          <a:ext cx="10880202" cy="45044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1E124FB0-2EAA-4FE1-9092-800018AD852C}"/>
              </a:ext>
            </a:extLst>
          </p:cNvPr>
          <p:cNvSpPr txBox="1"/>
          <p:nvPr/>
        </p:nvSpPr>
        <p:spPr>
          <a:xfrm>
            <a:off x="2186081" y="1396831"/>
            <a:ext cx="80502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H" sz="6600" dirty="0"/>
              <a:t>☑︎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9BB395-A669-C900-8250-BA3624ABECBB}"/>
              </a:ext>
            </a:extLst>
          </p:cNvPr>
          <p:cNvSpPr txBox="1"/>
          <p:nvPr/>
        </p:nvSpPr>
        <p:spPr>
          <a:xfrm>
            <a:off x="5382623" y="1396831"/>
            <a:ext cx="80502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H" sz="6600" dirty="0"/>
              <a:t>☒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B59EB6-5876-B495-7BF7-6CEBE49C6070}"/>
              </a:ext>
            </a:extLst>
          </p:cNvPr>
          <p:cNvSpPr txBox="1"/>
          <p:nvPr/>
        </p:nvSpPr>
        <p:spPr>
          <a:xfrm>
            <a:off x="8926406" y="1396831"/>
            <a:ext cx="80502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H" sz="6600" dirty="0"/>
              <a:t>☒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3ED8172-4329-D1DF-CB47-85DD5C2EB31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34606" y="4476997"/>
            <a:ext cx="1980046" cy="169718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471AC09-20DB-CC4E-F575-A72E9DDAB31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48983" y="4427440"/>
            <a:ext cx="3335977" cy="17962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6362D8B-E458-04FB-D203-8CBC8383A83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31627" y="4610594"/>
            <a:ext cx="3184721" cy="1433946"/>
          </a:xfrm>
          <a:prstGeom prst="rect">
            <a:avLst/>
          </a:prstGeom>
        </p:spPr>
      </p:pic>
      <p:pic>
        <p:nvPicPr>
          <p:cNvPr id="1026" name="Picture 2" descr="Happy-PC-user - INTRO TO DIGITAL">
            <a:extLst>
              <a:ext uri="{FF2B5EF4-FFF2-40B4-BE49-F238E27FC236}">
                <a16:creationId xmlns:a16="http://schemas.microsoft.com/office/drawing/2014/main" id="{C354D59F-0DE2-4E17-B6B4-C58EFF0413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3704" y="1108390"/>
            <a:ext cx="1982337" cy="1322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147944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graphicFrame>
        <p:nvGraphicFramePr>
          <p:cNvPr id="9" name="Table Placeholder 5">
            <a:extLst>
              <a:ext uri="{FF2B5EF4-FFF2-40B4-BE49-F238E27FC236}">
                <a16:creationId xmlns:a16="http://schemas.microsoft.com/office/drawing/2014/main" id="{BCB39FB2-43C8-4A10-AF1A-B97E32EBCB2D}"/>
              </a:ext>
            </a:extLst>
          </p:cNvPr>
          <p:cNvGraphicFramePr>
            <a:graphicFrameLocks/>
          </p:cNvGraphicFramePr>
          <p:nvPr/>
        </p:nvGraphicFramePr>
        <p:xfrm>
          <a:off x="1020247" y="2248080"/>
          <a:ext cx="10257623" cy="1567022"/>
        </p:xfrm>
        <a:graphic>
          <a:graphicData uri="http://schemas.openxmlformats.org/drawingml/2006/table">
            <a:tbl>
              <a:tblPr firstRow="1" lastCol="1" bandRow="1" bandCol="1">
                <a:tableStyleId>{5C22544A-7EE6-4342-B048-85BDC9FD1C3A}</a:tableStyleId>
              </a:tblPr>
              <a:tblGrid>
                <a:gridCol w="27911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81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422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422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12116"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</a:pPr>
                      <a:r>
                        <a:rPr lang="en-JM" altLang="ko-KR" sz="1400" b="1" spc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A TITLE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</a:pPr>
                      <a:r>
                        <a:rPr lang="en-JM" altLang="ko-KR" sz="1400" b="1" spc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B TITLE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</a:pPr>
                      <a:r>
                        <a:rPr lang="en-JM" altLang="ko-KR" sz="1400" b="1" spc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 TITLE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400" b="1" spc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 TITLE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Replaced with your own text. </a:t>
                      </a:r>
                      <a:endParaRPr lang="en-JM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Text Here</a:t>
                      </a:r>
                      <a:endParaRPr lang="en-JM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endParaRPr lang="en-JM" sz="12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b="0" kern="120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  <a:endParaRPr lang="en-JM" altLang="ko-KR" sz="12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6862">
                <a:tc>
                  <a:txBody>
                    <a:bodyPr/>
                    <a:lstStyle/>
                    <a:p>
                      <a:pPr algn="l"/>
                      <a:r>
                        <a:rPr lang="en-JM" sz="1200" kern="120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PowerPiont Template</a:t>
                      </a:r>
                      <a:endParaRPr lang="en-JM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sz="1200" kern="120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  <a:endParaRPr lang="en-JM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b="0" kern="120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  <a:endParaRPr lang="en-JM" altLang="ko-KR" sz="12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endParaRPr lang="en-JM" altLang="ko-KR" sz="12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6862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Replaced with your own text. </a:t>
                      </a:r>
                      <a:endParaRPr lang="en-JM" altLang="ko-KR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Text Here</a:t>
                      </a:r>
                      <a:endParaRPr lang="en-JM" altLang="ko-KR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endParaRPr lang="en-JM" altLang="ko-KR" sz="12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b="0" kern="120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  <a:endParaRPr lang="en-JM" altLang="ko-KR" sz="12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6862">
                <a:tc>
                  <a:txBody>
                    <a:bodyPr/>
                    <a:lstStyle/>
                    <a:p>
                      <a:pPr algn="l"/>
                      <a:r>
                        <a:rPr lang="en-JM" altLang="ko-KR" sz="1200" kern="120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PowerPiont Template</a:t>
                      </a:r>
                      <a:endParaRPr lang="en-JM" altLang="ko-KR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kern="120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  <a:endParaRPr lang="en-JM" altLang="ko-KR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b="0" kern="120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  <a:endParaRPr lang="en-JM" altLang="ko-KR" sz="12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endParaRPr lang="en-JM" altLang="ko-KR" sz="12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0" name="Table Placeholder 5">
            <a:extLst>
              <a:ext uri="{FF2B5EF4-FFF2-40B4-BE49-F238E27FC236}">
                <a16:creationId xmlns:a16="http://schemas.microsoft.com/office/drawing/2014/main" id="{DF4D34AC-9055-4DCA-B974-F82061CC3F70}"/>
              </a:ext>
            </a:extLst>
          </p:cNvPr>
          <p:cNvGraphicFramePr>
            <a:graphicFrameLocks/>
          </p:cNvGraphicFramePr>
          <p:nvPr/>
        </p:nvGraphicFramePr>
        <p:xfrm>
          <a:off x="1020247" y="4502334"/>
          <a:ext cx="10257623" cy="1567022"/>
        </p:xfrm>
        <a:graphic>
          <a:graphicData uri="http://schemas.openxmlformats.org/drawingml/2006/table">
            <a:tbl>
              <a:tblPr firstRow="1" lastCol="1" bandRow="1" bandCol="1">
                <a:tableStyleId>{5C22544A-7EE6-4342-B048-85BDC9FD1C3A}</a:tableStyleId>
              </a:tblPr>
              <a:tblGrid>
                <a:gridCol w="27911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81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422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422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12116"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</a:pPr>
                      <a:r>
                        <a:rPr lang="en-JM" altLang="ko-KR" sz="1400" b="1" spc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A TITLE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</a:pPr>
                      <a:r>
                        <a:rPr lang="en-JM" altLang="ko-KR" sz="1400" b="1" spc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B TITLE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</a:pPr>
                      <a:r>
                        <a:rPr lang="en-JM" altLang="ko-KR" sz="1400" b="1" spc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 TITLE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400" b="1" spc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 TITLE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Replaced with your own text. </a:t>
                      </a:r>
                      <a:endParaRPr lang="en-JM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Text Here</a:t>
                      </a:r>
                      <a:endParaRPr lang="en-JM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endParaRPr lang="en-JM" sz="12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b="0" kern="120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  <a:endParaRPr lang="en-JM" altLang="ko-KR" sz="12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6862">
                <a:tc>
                  <a:txBody>
                    <a:bodyPr/>
                    <a:lstStyle/>
                    <a:p>
                      <a:pPr algn="l"/>
                      <a:r>
                        <a:rPr lang="en-JM" sz="1200" kern="120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PowerPiont Template</a:t>
                      </a:r>
                      <a:endParaRPr lang="en-JM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sz="1200" kern="120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  <a:endParaRPr lang="en-JM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b="0" kern="120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  <a:endParaRPr lang="en-JM" altLang="ko-KR" sz="12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endParaRPr lang="en-JM" altLang="ko-KR" sz="12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6862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Replaced with your own text. </a:t>
                      </a:r>
                      <a:endParaRPr lang="en-JM" altLang="ko-KR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Text Here</a:t>
                      </a:r>
                      <a:endParaRPr lang="en-JM" altLang="ko-KR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endParaRPr lang="en-JM" altLang="ko-KR" sz="12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b="0" kern="120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  <a:endParaRPr lang="en-JM" altLang="ko-KR" sz="12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6862">
                <a:tc>
                  <a:txBody>
                    <a:bodyPr/>
                    <a:lstStyle/>
                    <a:p>
                      <a:pPr algn="l"/>
                      <a:r>
                        <a:rPr lang="en-JM" altLang="ko-KR" sz="1200" kern="120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PowerPiont Template</a:t>
                      </a:r>
                      <a:endParaRPr lang="en-JM" altLang="ko-KR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kern="120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  <a:endParaRPr lang="en-JM" altLang="ko-KR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b="0" kern="120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  <a:endParaRPr lang="en-JM" altLang="ko-KR" sz="12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endParaRPr lang="en-JM" altLang="ko-KR" sz="12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11" name="Group 10">
            <a:extLst>
              <a:ext uri="{FF2B5EF4-FFF2-40B4-BE49-F238E27FC236}">
                <a16:creationId xmlns:a16="http://schemas.microsoft.com/office/drawing/2014/main" id="{0C9A31D4-E452-4547-96A0-E23EEF661A9B}"/>
              </a:ext>
            </a:extLst>
          </p:cNvPr>
          <p:cNvGrpSpPr/>
          <p:nvPr/>
        </p:nvGrpSpPr>
        <p:grpSpPr>
          <a:xfrm flipH="1">
            <a:off x="909166" y="1800866"/>
            <a:ext cx="2448272" cy="475860"/>
            <a:chOff x="1991588" y="2017033"/>
            <a:chExt cx="2448272" cy="376914"/>
          </a:xfrm>
        </p:grpSpPr>
        <p:sp>
          <p:nvSpPr>
            <p:cNvPr id="12" name="Rectangle 9">
              <a:extLst>
                <a:ext uri="{FF2B5EF4-FFF2-40B4-BE49-F238E27FC236}">
                  <a16:creationId xmlns:a16="http://schemas.microsoft.com/office/drawing/2014/main" id="{51609352-2A12-4472-ADEE-38CEC0A8DBAA}"/>
                </a:ext>
              </a:extLst>
            </p:cNvPr>
            <p:cNvSpPr/>
            <p:nvPr/>
          </p:nvSpPr>
          <p:spPr>
            <a:xfrm>
              <a:off x="4319543" y="2027138"/>
              <a:ext cx="115353" cy="366809"/>
            </a:xfrm>
            <a:custGeom>
              <a:avLst/>
              <a:gdLst>
                <a:gd name="connsiteX0" fmla="*/ 0 w 914400"/>
                <a:gd name="connsiteY0" fmla="*/ 0 h 914400"/>
                <a:gd name="connsiteX1" fmla="*/ 914400 w 914400"/>
                <a:gd name="connsiteY1" fmla="*/ 0 h 914400"/>
                <a:gd name="connsiteX2" fmla="*/ 914400 w 914400"/>
                <a:gd name="connsiteY2" fmla="*/ 914400 h 914400"/>
                <a:gd name="connsiteX3" fmla="*/ 0 w 914400"/>
                <a:gd name="connsiteY3" fmla="*/ 914400 h 914400"/>
                <a:gd name="connsiteX4" fmla="*/ 0 w 914400"/>
                <a:gd name="connsiteY4" fmla="*/ 0 h 914400"/>
                <a:gd name="connsiteX0" fmla="*/ 0 w 914400"/>
                <a:gd name="connsiteY0" fmla="*/ 292963 h 1207363"/>
                <a:gd name="connsiteX1" fmla="*/ 914400 w 914400"/>
                <a:gd name="connsiteY1" fmla="*/ 0 h 1207363"/>
                <a:gd name="connsiteX2" fmla="*/ 914400 w 914400"/>
                <a:gd name="connsiteY2" fmla="*/ 1207363 h 1207363"/>
                <a:gd name="connsiteX3" fmla="*/ 0 w 914400"/>
                <a:gd name="connsiteY3" fmla="*/ 1207363 h 1207363"/>
                <a:gd name="connsiteX4" fmla="*/ 0 w 914400"/>
                <a:gd name="connsiteY4" fmla="*/ 292963 h 1207363"/>
                <a:gd name="connsiteX0" fmla="*/ 612559 w 914400"/>
                <a:gd name="connsiteY0" fmla="*/ 8877 h 1207363"/>
                <a:gd name="connsiteX1" fmla="*/ 914400 w 914400"/>
                <a:gd name="connsiteY1" fmla="*/ 0 h 1207363"/>
                <a:gd name="connsiteX2" fmla="*/ 914400 w 914400"/>
                <a:gd name="connsiteY2" fmla="*/ 1207363 h 1207363"/>
                <a:gd name="connsiteX3" fmla="*/ 0 w 914400"/>
                <a:gd name="connsiteY3" fmla="*/ 1207363 h 1207363"/>
                <a:gd name="connsiteX4" fmla="*/ 612559 w 914400"/>
                <a:gd name="connsiteY4" fmla="*/ 8877 h 1207363"/>
                <a:gd name="connsiteX0" fmla="*/ 0 w 301841"/>
                <a:gd name="connsiteY0" fmla="*/ 8877 h 1207363"/>
                <a:gd name="connsiteX1" fmla="*/ 301841 w 301841"/>
                <a:gd name="connsiteY1" fmla="*/ 0 h 1207363"/>
                <a:gd name="connsiteX2" fmla="*/ 301841 w 301841"/>
                <a:gd name="connsiteY2" fmla="*/ 1207363 h 1207363"/>
                <a:gd name="connsiteX3" fmla="*/ 186432 w 301841"/>
                <a:gd name="connsiteY3" fmla="*/ 408372 h 1207363"/>
                <a:gd name="connsiteX4" fmla="*/ 0 w 301841"/>
                <a:gd name="connsiteY4" fmla="*/ 8877 h 1207363"/>
                <a:gd name="connsiteX0" fmla="*/ 0 w 133166"/>
                <a:gd name="connsiteY0" fmla="*/ 0 h 1207364"/>
                <a:gd name="connsiteX1" fmla="*/ 133166 w 133166"/>
                <a:gd name="connsiteY1" fmla="*/ 1 h 1207364"/>
                <a:gd name="connsiteX2" fmla="*/ 133166 w 133166"/>
                <a:gd name="connsiteY2" fmla="*/ 1207364 h 1207364"/>
                <a:gd name="connsiteX3" fmla="*/ 17757 w 133166"/>
                <a:gd name="connsiteY3" fmla="*/ 408373 h 1207364"/>
                <a:gd name="connsiteX4" fmla="*/ 0 w 133166"/>
                <a:gd name="connsiteY4" fmla="*/ 0 h 1207364"/>
                <a:gd name="connsiteX0" fmla="*/ 0 w 142044"/>
                <a:gd name="connsiteY0" fmla="*/ 0 h 408373"/>
                <a:gd name="connsiteX1" fmla="*/ 133166 w 142044"/>
                <a:gd name="connsiteY1" fmla="*/ 1 h 408373"/>
                <a:gd name="connsiteX2" fmla="*/ 142044 w 142044"/>
                <a:gd name="connsiteY2" fmla="*/ 301842 h 408373"/>
                <a:gd name="connsiteX3" fmla="*/ 17757 w 142044"/>
                <a:gd name="connsiteY3" fmla="*/ 408373 h 408373"/>
                <a:gd name="connsiteX4" fmla="*/ 0 w 142044"/>
                <a:gd name="connsiteY4" fmla="*/ 0 h 408373"/>
                <a:gd name="connsiteX0" fmla="*/ 0 w 133166"/>
                <a:gd name="connsiteY0" fmla="*/ 0 h 408373"/>
                <a:gd name="connsiteX1" fmla="*/ 133166 w 133166"/>
                <a:gd name="connsiteY1" fmla="*/ 1 h 408373"/>
                <a:gd name="connsiteX2" fmla="*/ 118293 w 133166"/>
                <a:gd name="connsiteY2" fmla="*/ 313717 h 408373"/>
                <a:gd name="connsiteX3" fmla="*/ 17757 w 133166"/>
                <a:gd name="connsiteY3" fmla="*/ 408373 h 408373"/>
                <a:gd name="connsiteX4" fmla="*/ 0 w 133166"/>
                <a:gd name="connsiteY4" fmla="*/ 0 h 408373"/>
                <a:gd name="connsiteX0" fmla="*/ 0 w 118293"/>
                <a:gd name="connsiteY0" fmla="*/ 5937 h 414310"/>
                <a:gd name="connsiteX1" fmla="*/ 115353 w 118293"/>
                <a:gd name="connsiteY1" fmla="*/ 0 h 414310"/>
                <a:gd name="connsiteX2" fmla="*/ 118293 w 118293"/>
                <a:gd name="connsiteY2" fmla="*/ 319654 h 414310"/>
                <a:gd name="connsiteX3" fmla="*/ 17757 w 118293"/>
                <a:gd name="connsiteY3" fmla="*/ 414310 h 414310"/>
                <a:gd name="connsiteX4" fmla="*/ 0 w 118293"/>
                <a:gd name="connsiteY4" fmla="*/ 5937 h 414310"/>
                <a:gd name="connsiteX0" fmla="*/ 0 w 118293"/>
                <a:gd name="connsiteY0" fmla="*/ 5937 h 366809"/>
                <a:gd name="connsiteX1" fmla="*/ 115353 w 118293"/>
                <a:gd name="connsiteY1" fmla="*/ 0 h 366809"/>
                <a:gd name="connsiteX2" fmla="*/ 118293 w 118293"/>
                <a:gd name="connsiteY2" fmla="*/ 319654 h 366809"/>
                <a:gd name="connsiteX3" fmla="*/ 5882 w 118293"/>
                <a:gd name="connsiteY3" fmla="*/ 366809 h 366809"/>
                <a:gd name="connsiteX4" fmla="*/ 0 w 118293"/>
                <a:gd name="connsiteY4" fmla="*/ 5937 h 366809"/>
                <a:gd name="connsiteX0" fmla="*/ 0 w 115353"/>
                <a:gd name="connsiteY0" fmla="*/ 5937 h 366809"/>
                <a:gd name="connsiteX1" fmla="*/ 115353 w 115353"/>
                <a:gd name="connsiteY1" fmla="*/ 0 h 366809"/>
                <a:gd name="connsiteX2" fmla="*/ 112356 w 115353"/>
                <a:gd name="connsiteY2" fmla="*/ 278091 h 366809"/>
                <a:gd name="connsiteX3" fmla="*/ 5882 w 115353"/>
                <a:gd name="connsiteY3" fmla="*/ 366809 h 366809"/>
                <a:gd name="connsiteX4" fmla="*/ 0 w 115353"/>
                <a:gd name="connsiteY4" fmla="*/ 5937 h 366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353" h="366809">
                  <a:moveTo>
                    <a:pt x="0" y="5937"/>
                  </a:moveTo>
                  <a:lnTo>
                    <a:pt x="115353" y="0"/>
                  </a:lnTo>
                  <a:lnTo>
                    <a:pt x="112356" y="278091"/>
                  </a:lnTo>
                  <a:lnTo>
                    <a:pt x="5882" y="366809"/>
                  </a:lnTo>
                  <a:cubicBezTo>
                    <a:pt x="3921" y="246518"/>
                    <a:pt x="1961" y="126228"/>
                    <a:pt x="0" y="5937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  <p:sp>
          <p:nvSpPr>
            <p:cNvPr id="13" name="Rectangle 6">
              <a:extLst>
                <a:ext uri="{FF2B5EF4-FFF2-40B4-BE49-F238E27FC236}">
                  <a16:creationId xmlns:a16="http://schemas.microsoft.com/office/drawing/2014/main" id="{6A7D6401-33E9-4ABA-B875-109C8F6BAC67}"/>
                </a:ext>
              </a:extLst>
            </p:cNvPr>
            <p:cNvSpPr/>
            <p:nvPr/>
          </p:nvSpPr>
          <p:spPr>
            <a:xfrm flipH="1">
              <a:off x="1991588" y="2017033"/>
              <a:ext cx="2448272" cy="288033"/>
            </a:xfrm>
            <a:custGeom>
              <a:avLst/>
              <a:gdLst>
                <a:gd name="connsiteX0" fmla="*/ 0 w 5285462"/>
                <a:gd name="connsiteY0" fmla="*/ 0 h 576064"/>
                <a:gd name="connsiteX1" fmla="*/ 4724629 w 5285462"/>
                <a:gd name="connsiteY1" fmla="*/ 0 h 576064"/>
                <a:gd name="connsiteX2" fmla="*/ 5285462 w 5285462"/>
                <a:gd name="connsiteY2" fmla="*/ 576064 h 576064"/>
                <a:gd name="connsiteX3" fmla="*/ 0 w 5285462"/>
                <a:gd name="connsiteY3" fmla="*/ 576064 h 576064"/>
                <a:gd name="connsiteX4" fmla="*/ 0 w 5285462"/>
                <a:gd name="connsiteY4" fmla="*/ 0 h 576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85462" h="576064">
                  <a:moveTo>
                    <a:pt x="0" y="0"/>
                  </a:moveTo>
                  <a:lnTo>
                    <a:pt x="4724629" y="0"/>
                  </a:lnTo>
                  <a:lnTo>
                    <a:pt x="5285462" y="576064"/>
                  </a:lnTo>
                  <a:lnTo>
                    <a:pt x="0" y="5760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24F93680-DB8F-4830-8245-0910310A2967}"/>
              </a:ext>
            </a:extLst>
          </p:cNvPr>
          <p:cNvSpPr txBox="1"/>
          <p:nvPr/>
        </p:nvSpPr>
        <p:spPr>
          <a:xfrm>
            <a:off x="1058167" y="1819374"/>
            <a:ext cx="18826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Your Text Here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87FDA50-F3F4-43F0-8338-DC6D60ED6549}"/>
              </a:ext>
            </a:extLst>
          </p:cNvPr>
          <p:cNvGrpSpPr/>
          <p:nvPr/>
        </p:nvGrpSpPr>
        <p:grpSpPr>
          <a:xfrm flipH="1">
            <a:off x="909166" y="4041113"/>
            <a:ext cx="2448272" cy="475860"/>
            <a:chOff x="1991588" y="2017033"/>
            <a:chExt cx="2448272" cy="376914"/>
          </a:xfrm>
        </p:grpSpPr>
        <p:sp>
          <p:nvSpPr>
            <p:cNvPr id="16" name="Rectangle 9">
              <a:extLst>
                <a:ext uri="{FF2B5EF4-FFF2-40B4-BE49-F238E27FC236}">
                  <a16:creationId xmlns:a16="http://schemas.microsoft.com/office/drawing/2014/main" id="{C7891EEC-342A-4F88-AE50-6BE2271F9390}"/>
                </a:ext>
              </a:extLst>
            </p:cNvPr>
            <p:cNvSpPr/>
            <p:nvPr/>
          </p:nvSpPr>
          <p:spPr>
            <a:xfrm>
              <a:off x="4319543" y="2027138"/>
              <a:ext cx="115353" cy="366809"/>
            </a:xfrm>
            <a:custGeom>
              <a:avLst/>
              <a:gdLst>
                <a:gd name="connsiteX0" fmla="*/ 0 w 914400"/>
                <a:gd name="connsiteY0" fmla="*/ 0 h 914400"/>
                <a:gd name="connsiteX1" fmla="*/ 914400 w 914400"/>
                <a:gd name="connsiteY1" fmla="*/ 0 h 914400"/>
                <a:gd name="connsiteX2" fmla="*/ 914400 w 914400"/>
                <a:gd name="connsiteY2" fmla="*/ 914400 h 914400"/>
                <a:gd name="connsiteX3" fmla="*/ 0 w 914400"/>
                <a:gd name="connsiteY3" fmla="*/ 914400 h 914400"/>
                <a:gd name="connsiteX4" fmla="*/ 0 w 914400"/>
                <a:gd name="connsiteY4" fmla="*/ 0 h 914400"/>
                <a:gd name="connsiteX0" fmla="*/ 0 w 914400"/>
                <a:gd name="connsiteY0" fmla="*/ 292963 h 1207363"/>
                <a:gd name="connsiteX1" fmla="*/ 914400 w 914400"/>
                <a:gd name="connsiteY1" fmla="*/ 0 h 1207363"/>
                <a:gd name="connsiteX2" fmla="*/ 914400 w 914400"/>
                <a:gd name="connsiteY2" fmla="*/ 1207363 h 1207363"/>
                <a:gd name="connsiteX3" fmla="*/ 0 w 914400"/>
                <a:gd name="connsiteY3" fmla="*/ 1207363 h 1207363"/>
                <a:gd name="connsiteX4" fmla="*/ 0 w 914400"/>
                <a:gd name="connsiteY4" fmla="*/ 292963 h 1207363"/>
                <a:gd name="connsiteX0" fmla="*/ 612559 w 914400"/>
                <a:gd name="connsiteY0" fmla="*/ 8877 h 1207363"/>
                <a:gd name="connsiteX1" fmla="*/ 914400 w 914400"/>
                <a:gd name="connsiteY1" fmla="*/ 0 h 1207363"/>
                <a:gd name="connsiteX2" fmla="*/ 914400 w 914400"/>
                <a:gd name="connsiteY2" fmla="*/ 1207363 h 1207363"/>
                <a:gd name="connsiteX3" fmla="*/ 0 w 914400"/>
                <a:gd name="connsiteY3" fmla="*/ 1207363 h 1207363"/>
                <a:gd name="connsiteX4" fmla="*/ 612559 w 914400"/>
                <a:gd name="connsiteY4" fmla="*/ 8877 h 1207363"/>
                <a:gd name="connsiteX0" fmla="*/ 0 w 301841"/>
                <a:gd name="connsiteY0" fmla="*/ 8877 h 1207363"/>
                <a:gd name="connsiteX1" fmla="*/ 301841 w 301841"/>
                <a:gd name="connsiteY1" fmla="*/ 0 h 1207363"/>
                <a:gd name="connsiteX2" fmla="*/ 301841 w 301841"/>
                <a:gd name="connsiteY2" fmla="*/ 1207363 h 1207363"/>
                <a:gd name="connsiteX3" fmla="*/ 186432 w 301841"/>
                <a:gd name="connsiteY3" fmla="*/ 408372 h 1207363"/>
                <a:gd name="connsiteX4" fmla="*/ 0 w 301841"/>
                <a:gd name="connsiteY4" fmla="*/ 8877 h 1207363"/>
                <a:gd name="connsiteX0" fmla="*/ 0 w 133166"/>
                <a:gd name="connsiteY0" fmla="*/ 0 h 1207364"/>
                <a:gd name="connsiteX1" fmla="*/ 133166 w 133166"/>
                <a:gd name="connsiteY1" fmla="*/ 1 h 1207364"/>
                <a:gd name="connsiteX2" fmla="*/ 133166 w 133166"/>
                <a:gd name="connsiteY2" fmla="*/ 1207364 h 1207364"/>
                <a:gd name="connsiteX3" fmla="*/ 17757 w 133166"/>
                <a:gd name="connsiteY3" fmla="*/ 408373 h 1207364"/>
                <a:gd name="connsiteX4" fmla="*/ 0 w 133166"/>
                <a:gd name="connsiteY4" fmla="*/ 0 h 1207364"/>
                <a:gd name="connsiteX0" fmla="*/ 0 w 142044"/>
                <a:gd name="connsiteY0" fmla="*/ 0 h 408373"/>
                <a:gd name="connsiteX1" fmla="*/ 133166 w 142044"/>
                <a:gd name="connsiteY1" fmla="*/ 1 h 408373"/>
                <a:gd name="connsiteX2" fmla="*/ 142044 w 142044"/>
                <a:gd name="connsiteY2" fmla="*/ 301842 h 408373"/>
                <a:gd name="connsiteX3" fmla="*/ 17757 w 142044"/>
                <a:gd name="connsiteY3" fmla="*/ 408373 h 408373"/>
                <a:gd name="connsiteX4" fmla="*/ 0 w 142044"/>
                <a:gd name="connsiteY4" fmla="*/ 0 h 408373"/>
                <a:gd name="connsiteX0" fmla="*/ 0 w 133166"/>
                <a:gd name="connsiteY0" fmla="*/ 0 h 408373"/>
                <a:gd name="connsiteX1" fmla="*/ 133166 w 133166"/>
                <a:gd name="connsiteY1" fmla="*/ 1 h 408373"/>
                <a:gd name="connsiteX2" fmla="*/ 118293 w 133166"/>
                <a:gd name="connsiteY2" fmla="*/ 313717 h 408373"/>
                <a:gd name="connsiteX3" fmla="*/ 17757 w 133166"/>
                <a:gd name="connsiteY3" fmla="*/ 408373 h 408373"/>
                <a:gd name="connsiteX4" fmla="*/ 0 w 133166"/>
                <a:gd name="connsiteY4" fmla="*/ 0 h 408373"/>
                <a:gd name="connsiteX0" fmla="*/ 0 w 118293"/>
                <a:gd name="connsiteY0" fmla="*/ 5937 h 414310"/>
                <a:gd name="connsiteX1" fmla="*/ 115353 w 118293"/>
                <a:gd name="connsiteY1" fmla="*/ 0 h 414310"/>
                <a:gd name="connsiteX2" fmla="*/ 118293 w 118293"/>
                <a:gd name="connsiteY2" fmla="*/ 319654 h 414310"/>
                <a:gd name="connsiteX3" fmla="*/ 17757 w 118293"/>
                <a:gd name="connsiteY3" fmla="*/ 414310 h 414310"/>
                <a:gd name="connsiteX4" fmla="*/ 0 w 118293"/>
                <a:gd name="connsiteY4" fmla="*/ 5937 h 414310"/>
                <a:gd name="connsiteX0" fmla="*/ 0 w 118293"/>
                <a:gd name="connsiteY0" fmla="*/ 5937 h 366809"/>
                <a:gd name="connsiteX1" fmla="*/ 115353 w 118293"/>
                <a:gd name="connsiteY1" fmla="*/ 0 h 366809"/>
                <a:gd name="connsiteX2" fmla="*/ 118293 w 118293"/>
                <a:gd name="connsiteY2" fmla="*/ 319654 h 366809"/>
                <a:gd name="connsiteX3" fmla="*/ 5882 w 118293"/>
                <a:gd name="connsiteY3" fmla="*/ 366809 h 366809"/>
                <a:gd name="connsiteX4" fmla="*/ 0 w 118293"/>
                <a:gd name="connsiteY4" fmla="*/ 5937 h 366809"/>
                <a:gd name="connsiteX0" fmla="*/ 0 w 115353"/>
                <a:gd name="connsiteY0" fmla="*/ 5937 h 366809"/>
                <a:gd name="connsiteX1" fmla="*/ 115353 w 115353"/>
                <a:gd name="connsiteY1" fmla="*/ 0 h 366809"/>
                <a:gd name="connsiteX2" fmla="*/ 112356 w 115353"/>
                <a:gd name="connsiteY2" fmla="*/ 278091 h 366809"/>
                <a:gd name="connsiteX3" fmla="*/ 5882 w 115353"/>
                <a:gd name="connsiteY3" fmla="*/ 366809 h 366809"/>
                <a:gd name="connsiteX4" fmla="*/ 0 w 115353"/>
                <a:gd name="connsiteY4" fmla="*/ 5937 h 366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353" h="366809">
                  <a:moveTo>
                    <a:pt x="0" y="5937"/>
                  </a:moveTo>
                  <a:lnTo>
                    <a:pt x="115353" y="0"/>
                  </a:lnTo>
                  <a:lnTo>
                    <a:pt x="112356" y="278091"/>
                  </a:lnTo>
                  <a:lnTo>
                    <a:pt x="5882" y="366809"/>
                  </a:lnTo>
                  <a:cubicBezTo>
                    <a:pt x="3921" y="246518"/>
                    <a:pt x="1961" y="126228"/>
                    <a:pt x="0" y="5937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  <p:sp>
          <p:nvSpPr>
            <p:cNvPr id="17" name="Rectangle 6">
              <a:extLst>
                <a:ext uri="{FF2B5EF4-FFF2-40B4-BE49-F238E27FC236}">
                  <a16:creationId xmlns:a16="http://schemas.microsoft.com/office/drawing/2014/main" id="{BDAB89D7-A440-4558-9C34-46113407EA77}"/>
                </a:ext>
              </a:extLst>
            </p:cNvPr>
            <p:cNvSpPr/>
            <p:nvPr/>
          </p:nvSpPr>
          <p:spPr>
            <a:xfrm flipH="1">
              <a:off x="1991588" y="2017033"/>
              <a:ext cx="2448272" cy="288033"/>
            </a:xfrm>
            <a:custGeom>
              <a:avLst/>
              <a:gdLst>
                <a:gd name="connsiteX0" fmla="*/ 0 w 5285462"/>
                <a:gd name="connsiteY0" fmla="*/ 0 h 576064"/>
                <a:gd name="connsiteX1" fmla="*/ 4724629 w 5285462"/>
                <a:gd name="connsiteY1" fmla="*/ 0 h 576064"/>
                <a:gd name="connsiteX2" fmla="*/ 5285462 w 5285462"/>
                <a:gd name="connsiteY2" fmla="*/ 576064 h 576064"/>
                <a:gd name="connsiteX3" fmla="*/ 0 w 5285462"/>
                <a:gd name="connsiteY3" fmla="*/ 576064 h 576064"/>
                <a:gd name="connsiteX4" fmla="*/ 0 w 5285462"/>
                <a:gd name="connsiteY4" fmla="*/ 0 h 576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85462" h="576064">
                  <a:moveTo>
                    <a:pt x="0" y="0"/>
                  </a:moveTo>
                  <a:lnTo>
                    <a:pt x="4724629" y="0"/>
                  </a:lnTo>
                  <a:lnTo>
                    <a:pt x="5285462" y="576064"/>
                  </a:lnTo>
                  <a:lnTo>
                    <a:pt x="0" y="5760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9635FDD6-9554-45D0-93C8-5058986C2924}"/>
              </a:ext>
            </a:extLst>
          </p:cNvPr>
          <p:cNvSpPr txBox="1"/>
          <p:nvPr/>
        </p:nvSpPr>
        <p:spPr>
          <a:xfrm>
            <a:off x="1058167" y="4059622"/>
            <a:ext cx="18826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Your Text Here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629628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9DAB45E-D1C1-4343-819F-4565A413F167}"/>
              </a:ext>
            </a:extLst>
          </p:cNvPr>
          <p:cNvGrpSpPr/>
          <p:nvPr/>
        </p:nvGrpSpPr>
        <p:grpSpPr>
          <a:xfrm>
            <a:off x="918470" y="3838460"/>
            <a:ext cx="10334953" cy="2229130"/>
            <a:chOff x="641074" y="3933059"/>
            <a:chExt cx="7838416" cy="2014553"/>
          </a:xfrm>
        </p:grpSpPr>
        <p:sp>
          <p:nvSpPr>
            <p:cNvPr id="4" name="L-Shape 3">
              <a:extLst>
                <a:ext uri="{FF2B5EF4-FFF2-40B4-BE49-F238E27FC236}">
                  <a16:creationId xmlns:a16="http://schemas.microsoft.com/office/drawing/2014/main" id="{FE3CDA99-0DDD-40FD-A423-2963B95EB35B}"/>
                </a:ext>
              </a:extLst>
            </p:cNvPr>
            <p:cNvSpPr/>
            <p:nvPr/>
          </p:nvSpPr>
          <p:spPr>
            <a:xfrm rot="10800000" flipH="1">
              <a:off x="6977784" y="3935711"/>
              <a:ext cx="1501706" cy="715762"/>
            </a:xfrm>
            <a:prstGeom prst="corner">
              <a:avLst>
                <a:gd name="adj1" fmla="val 19327"/>
                <a:gd name="adj2" fmla="val 19583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5" name="L-Shape 4">
              <a:extLst>
                <a:ext uri="{FF2B5EF4-FFF2-40B4-BE49-F238E27FC236}">
                  <a16:creationId xmlns:a16="http://schemas.microsoft.com/office/drawing/2014/main" id="{4ACD5A94-7F85-4D20-8C0B-B4ABD4BABE78}"/>
                </a:ext>
              </a:extLst>
            </p:cNvPr>
            <p:cNvSpPr/>
            <p:nvPr/>
          </p:nvSpPr>
          <p:spPr>
            <a:xfrm rot="10800000" flipH="1">
              <a:off x="5393608" y="4259746"/>
              <a:ext cx="1501706" cy="715762"/>
            </a:xfrm>
            <a:prstGeom prst="corner">
              <a:avLst>
                <a:gd name="adj1" fmla="val 19327"/>
                <a:gd name="adj2" fmla="val 19583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6" name="L-Shape 5">
              <a:extLst>
                <a:ext uri="{FF2B5EF4-FFF2-40B4-BE49-F238E27FC236}">
                  <a16:creationId xmlns:a16="http://schemas.microsoft.com/office/drawing/2014/main" id="{2EB1C4BD-DCCC-4A74-B73A-420B70A55588}"/>
                </a:ext>
              </a:extLst>
            </p:cNvPr>
            <p:cNvSpPr/>
            <p:nvPr/>
          </p:nvSpPr>
          <p:spPr>
            <a:xfrm rot="10800000" flipH="1">
              <a:off x="3809430" y="4583781"/>
              <a:ext cx="1501706" cy="715762"/>
            </a:xfrm>
            <a:prstGeom prst="corner">
              <a:avLst>
                <a:gd name="adj1" fmla="val 19327"/>
                <a:gd name="adj2" fmla="val 19583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7" name="L-Shape 6">
              <a:extLst>
                <a:ext uri="{FF2B5EF4-FFF2-40B4-BE49-F238E27FC236}">
                  <a16:creationId xmlns:a16="http://schemas.microsoft.com/office/drawing/2014/main" id="{7829C329-4DC2-4788-83C5-57807B808883}"/>
                </a:ext>
              </a:extLst>
            </p:cNvPr>
            <p:cNvSpPr/>
            <p:nvPr/>
          </p:nvSpPr>
          <p:spPr>
            <a:xfrm rot="10800000" flipH="1">
              <a:off x="2225251" y="4907816"/>
              <a:ext cx="1501706" cy="715762"/>
            </a:xfrm>
            <a:prstGeom prst="corner">
              <a:avLst>
                <a:gd name="adj1" fmla="val 19327"/>
                <a:gd name="adj2" fmla="val 1958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8" name="L-Shape 7">
              <a:extLst>
                <a:ext uri="{FF2B5EF4-FFF2-40B4-BE49-F238E27FC236}">
                  <a16:creationId xmlns:a16="http://schemas.microsoft.com/office/drawing/2014/main" id="{3D8923CD-F1C5-4CFD-86D8-2D7D04DDB5D1}"/>
                </a:ext>
              </a:extLst>
            </p:cNvPr>
            <p:cNvSpPr/>
            <p:nvPr/>
          </p:nvSpPr>
          <p:spPr>
            <a:xfrm rot="10800000" flipH="1">
              <a:off x="641074" y="5231850"/>
              <a:ext cx="1501706" cy="715762"/>
            </a:xfrm>
            <a:prstGeom prst="corner">
              <a:avLst>
                <a:gd name="adj1" fmla="val 19327"/>
                <a:gd name="adj2" fmla="val 19583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9" name="Rectangle 6">
              <a:extLst>
                <a:ext uri="{FF2B5EF4-FFF2-40B4-BE49-F238E27FC236}">
                  <a16:creationId xmlns:a16="http://schemas.microsoft.com/office/drawing/2014/main" id="{E6A2F72A-9083-4FBC-9E03-9E59186CA5C4}"/>
                </a:ext>
              </a:extLst>
            </p:cNvPr>
            <p:cNvSpPr/>
            <p:nvPr/>
          </p:nvSpPr>
          <p:spPr>
            <a:xfrm>
              <a:off x="1890754" y="4905173"/>
              <a:ext cx="218430" cy="260276"/>
            </a:xfrm>
            <a:custGeom>
              <a:avLst/>
              <a:gdLst/>
              <a:ahLst/>
              <a:cxnLst/>
              <a:rect l="l" t="t" r="r" b="b"/>
              <a:pathLst>
                <a:path w="648072" h="648072">
                  <a:moveTo>
                    <a:pt x="629716" y="0"/>
                  </a:moveTo>
                  <a:lnTo>
                    <a:pt x="648072" y="0"/>
                  </a:lnTo>
                  <a:lnTo>
                    <a:pt x="648072" y="648072"/>
                  </a:lnTo>
                  <a:lnTo>
                    <a:pt x="0" y="648072"/>
                  </a:lnTo>
                  <a:lnTo>
                    <a:pt x="0" y="633586"/>
                  </a:lnTo>
                  <a:cubicBezTo>
                    <a:pt x="347978" y="633586"/>
                    <a:pt x="630070" y="351494"/>
                    <a:pt x="630070" y="3516"/>
                  </a:cubicBezTo>
                  <a:cubicBezTo>
                    <a:pt x="630070" y="2343"/>
                    <a:pt x="630067" y="1170"/>
                    <a:pt x="6297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0" name="Rectangle 6">
              <a:extLst>
                <a:ext uri="{FF2B5EF4-FFF2-40B4-BE49-F238E27FC236}">
                  <a16:creationId xmlns:a16="http://schemas.microsoft.com/office/drawing/2014/main" id="{31CD199F-017B-4A67-BD2C-84BD3114A215}"/>
                </a:ext>
              </a:extLst>
            </p:cNvPr>
            <p:cNvSpPr/>
            <p:nvPr/>
          </p:nvSpPr>
          <p:spPr>
            <a:xfrm>
              <a:off x="3474931" y="4581137"/>
              <a:ext cx="218430" cy="260276"/>
            </a:xfrm>
            <a:custGeom>
              <a:avLst/>
              <a:gdLst/>
              <a:ahLst/>
              <a:cxnLst/>
              <a:rect l="l" t="t" r="r" b="b"/>
              <a:pathLst>
                <a:path w="648072" h="648072">
                  <a:moveTo>
                    <a:pt x="629716" y="0"/>
                  </a:moveTo>
                  <a:lnTo>
                    <a:pt x="648072" y="0"/>
                  </a:lnTo>
                  <a:lnTo>
                    <a:pt x="648072" y="648072"/>
                  </a:lnTo>
                  <a:lnTo>
                    <a:pt x="0" y="648072"/>
                  </a:lnTo>
                  <a:lnTo>
                    <a:pt x="0" y="633586"/>
                  </a:lnTo>
                  <a:cubicBezTo>
                    <a:pt x="347978" y="633586"/>
                    <a:pt x="630070" y="351494"/>
                    <a:pt x="630070" y="3516"/>
                  </a:cubicBezTo>
                  <a:cubicBezTo>
                    <a:pt x="630070" y="2343"/>
                    <a:pt x="630067" y="1170"/>
                    <a:pt x="62971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1" name="Rectangle 6">
              <a:extLst>
                <a:ext uri="{FF2B5EF4-FFF2-40B4-BE49-F238E27FC236}">
                  <a16:creationId xmlns:a16="http://schemas.microsoft.com/office/drawing/2014/main" id="{0D9EBEE2-AF89-4799-ACE2-92DB5F8E4947}"/>
                </a:ext>
              </a:extLst>
            </p:cNvPr>
            <p:cNvSpPr/>
            <p:nvPr/>
          </p:nvSpPr>
          <p:spPr>
            <a:xfrm>
              <a:off x="5059109" y="4257101"/>
              <a:ext cx="218430" cy="260276"/>
            </a:xfrm>
            <a:custGeom>
              <a:avLst/>
              <a:gdLst/>
              <a:ahLst/>
              <a:cxnLst/>
              <a:rect l="l" t="t" r="r" b="b"/>
              <a:pathLst>
                <a:path w="648072" h="648072">
                  <a:moveTo>
                    <a:pt x="629716" y="0"/>
                  </a:moveTo>
                  <a:lnTo>
                    <a:pt x="648072" y="0"/>
                  </a:lnTo>
                  <a:lnTo>
                    <a:pt x="648072" y="648072"/>
                  </a:lnTo>
                  <a:lnTo>
                    <a:pt x="0" y="648072"/>
                  </a:lnTo>
                  <a:lnTo>
                    <a:pt x="0" y="633586"/>
                  </a:lnTo>
                  <a:cubicBezTo>
                    <a:pt x="347978" y="633586"/>
                    <a:pt x="630070" y="351494"/>
                    <a:pt x="630070" y="3516"/>
                  </a:cubicBezTo>
                  <a:cubicBezTo>
                    <a:pt x="630070" y="2343"/>
                    <a:pt x="630067" y="1170"/>
                    <a:pt x="62971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2" name="Rectangle 6">
              <a:extLst>
                <a:ext uri="{FF2B5EF4-FFF2-40B4-BE49-F238E27FC236}">
                  <a16:creationId xmlns:a16="http://schemas.microsoft.com/office/drawing/2014/main" id="{AA7CC6BF-2E70-4477-B4D2-B5FDC8682E81}"/>
                </a:ext>
              </a:extLst>
            </p:cNvPr>
            <p:cNvSpPr/>
            <p:nvPr/>
          </p:nvSpPr>
          <p:spPr>
            <a:xfrm>
              <a:off x="6643280" y="3933059"/>
              <a:ext cx="218430" cy="260276"/>
            </a:xfrm>
            <a:custGeom>
              <a:avLst/>
              <a:gdLst/>
              <a:ahLst/>
              <a:cxnLst/>
              <a:rect l="l" t="t" r="r" b="b"/>
              <a:pathLst>
                <a:path w="648072" h="648072">
                  <a:moveTo>
                    <a:pt x="629716" y="0"/>
                  </a:moveTo>
                  <a:lnTo>
                    <a:pt x="648072" y="0"/>
                  </a:lnTo>
                  <a:lnTo>
                    <a:pt x="648072" y="648072"/>
                  </a:lnTo>
                  <a:lnTo>
                    <a:pt x="0" y="648072"/>
                  </a:lnTo>
                  <a:lnTo>
                    <a:pt x="0" y="633586"/>
                  </a:lnTo>
                  <a:cubicBezTo>
                    <a:pt x="347978" y="633586"/>
                    <a:pt x="630070" y="351494"/>
                    <a:pt x="630070" y="3516"/>
                  </a:cubicBezTo>
                  <a:cubicBezTo>
                    <a:pt x="630070" y="2343"/>
                    <a:pt x="630067" y="1170"/>
                    <a:pt x="62971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3458B7CA-D3C1-4CEC-9572-3D89B8DBB15D}"/>
              </a:ext>
            </a:extLst>
          </p:cNvPr>
          <p:cNvSpPr txBox="1"/>
          <p:nvPr/>
        </p:nvSpPr>
        <p:spPr>
          <a:xfrm>
            <a:off x="1122997" y="5492752"/>
            <a:ext cx="138720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33E97C"/>
                </a:solidFill>
                <a:effectLst/>
                <a:uLnTx/>
                <a:uFillTx/>
                <a:latin typeface="Arial"/>
                <a:cs typeface="+mn-cs"/>
              </a:rPr>
              <a:t>$34,400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33E97C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0E97111-7AC2-44B6-82BB-A8D8658E56F1}"/>
              </a:ext>
            </a:extLst>
          </p:cNvPr>
          <p:cNvSpPr txBox="1"/>
          <p:nvPr/>
        </p:nvSpPr>
        <p:spPr>
          <a:xfrm>
            <a:off x="1124136" y="5807068"/>
            <a:ext cx="13850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Add Text Here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05CB4BD-284D-4ADA-8C2C-B9548152A499}"/>
              </a:ext>
            </a:extLst>
          </p:cNvPr>
          <p:cNvSpPr txBox="1"/>
          <p:nvPr/>
        </p:nvSpPr>
        <p:spPr>
          <a:xfrm>
            <a:off x="3212219" y="5134577"/>
            <a:ext cx="138720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2FC5FA"/>
                </a:solidFill>
                <a:effectLst/>
                <a:uLnTx/>
                <a:uFillTx/>
                <a:latin typeface="Arial"/>
                <a:cs typeface="+mn-cs"/>
              </a:rPr>
              <a:t>$39,200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2FC5FA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DA7E472-FB50-4EF5-AF99-CABCE5275736}"/>
              </a:ext>
            </a:extLst>
          </p:cNvPr>
          <p:cNvSpPr txBox="1"/>
          <p:nvPr/>
        </p:nvSpPr>
        <p:spPr>
          <a:xfrm>
            <a:off x="3213358" y="5448893"/>
            <a:ext cx="13850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Add Text Here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01069BD-7A0A-434B-B8B9-262854338B20}"/>
              </a:ext>
            </a:extLst>
          </p:cNvPr>
          <p:cNvSpPr txBox="1"/>
          <p:nvPr/>
        </p:nvSpPr>
        <p:spPr>
          <a:xfrm>
            <a:off x="5301441" y="4776404"/>
            <a:ext cx="138720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2AC30"/>
                </a:solidFill>
                <a:effectLst/>
                <a:uLnTx/>
                <a:uFillTx/>
                <a:latin typeface="Arial"/>
                <a:cs typeface="+mn-cs"/>
              </a:rPr>
              <a:t>$44,600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2AC30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335931B-BE96-4290-81D5-FABBA17131B9}"/>
              </a:ext>
            </a:extLst>
          </p:cNvPr>
          <p:cNvSpPr txBox="1"/>
          <p:nvPr/>
        </p:nvSpPr>
        <p:spPr>
          <a:xfrm>
            <a:off x="5302580" y="5090720"/>
            <a:ext cx="13850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Add Text Here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9F6EDE9-2164-4D00-BD11-3178B106BF3B}"/>
              </a:ext>
            </a:extLst>
          </p:cNvPr>
          <p:cNvSpPr txBox="1"/>
          <p:nvPr/>
        </p:nvSpPr>
        <p:spPr>
          <a:xfrm>
            <a:off x="7390664" y="4418231"/>
            <a:ext cx="138720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E3FE4"/>
                </a:solidFill>
                <a:effectLst/>
                <a:uLnTx/>
                <a:uFillTx/>
                <a:latin typeface="Arial"/>
                <a:cs typeface="+mn-cs"/>
              </a:rPr>
              <a:t>$54,000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E3FE4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E812B18-042D-48EB-96D9-608B7C926B24}"/>
              </a:ext>
            </a:extLst>
          </p:cNvPr>
          <p:cNvSpPr txBox="1"/>
          <p:nvPr/>
        </p:nvSpPr>
        <p:spPr>
          <a:xfrm>
            <a:off x="7391803" y="4732547"/>
            <a:ext cx="13850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Add Text Here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5179F9E-0633-45D7-9169-716CD1DDCF49}"/>
              </a:ext>
            </a:extLst>
          </p:cNvPr>
          <p:cNvSpPr txBox="1"/>
          <p:nvPr/>
        </p:nvSpPr>
        <p:spPr>
          <a:xfrm>
            <a:off x="9479887" y="4060056"/>
            <a:ext cx="138720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E4D3B"/>
                </a:solidFill>
                <a:effectLst/>
                <a:uLnTx/>
                <a:uFillTx/>
                <a:latin typeface="Arial"/>
                <a:cs typeface="+mn-cs"/>
              </a:rPr>
              <a:t>$66,800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E4D3B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FC11A54-73A7-4A50-8CF5-D9D5FDD8F1C5}"/>
              </a:ext>
            </a:extLst>
          </p:cNvPr>
          <p:cNvSpPr txBox="1"/>
          <p:nvPr/>
        </p:nvSpPr>
        <p:spPr>
          <a:xfrm>
            <a:off x="9481026" y="4374372"/>
            <a:ext cx="13850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Add Text Here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0220FF5-F64F-48EF-9D49-C6C9942A2FEC}"/>
              </a:ext>
            </a:extLst>
          </p:cNvPr>
          <p:cNvGrpSpPr/>
          <p:nvPr/>
        </p:nvGrpSpPr>
        <p:grpSpPr>
          <a:xfrm>
            <a:off x="783654" y="3759608"/>
            <a:ext cx="2241176" cy="650773"/>
            <a:chOff x="305526" y="2756545"/>
            <a:chExt cx="1764196" cy="650773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1B71533-D25F-478F-BFD0-FBE6B613BD1B}"/>
                </a:ext>
              </a:extLst>
            </p:cNvPr>
            <p:cNvSpPr txBox="1"/>
            <p:nvPr/>
          </p:nvSpPr>
          <p:spPr>
            <a:xfrm>
              <a:off x="305526" y="2945653"/>
              <a:ext cx="176419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rPr>
                <a:t>Get a modern PowerPoint  Presentation.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C926C8F-A33C-4444-AB0E-0B47DA95BEC2}"/>
                </a:ext>
              </a:extLst>
            </p:cNvPr>
            <p:cNvSpPr txBox="1"/>
            <p:nvPr/>
          </p:nvSpPr>
          <p:spPr>
            <a:xfrm>
              <a:off x="329757" y="2756545"/>
              <a:ext cx="171573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rPr>
                <a:t>Add Text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57BF867-F7E9-438C-A6C9-11458E312172}"/>
              </a:ext>
            </a:extLst>
          </p:cNvPr>
          <p:cNvGrpSpPr/>
          <p:nvPr/>
        </p:nvGrpSpPr>
        <p:grpSpPr>
          <a:xfrm>
            <a:off x="2920625" y="3402778"/>
            <a:ext cx="2179612" cy="650773"/>
            <a:chOff x="442253" y="2756545"/>
            <a:chExt cx="1715734" cy="650773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1C74D6A-A9DA-4CC5-ABB3-EA8F8A44A26B}"/>
                </a:ext>
              </a:extLst>
            </p:cNvPr>
            <p:cNvSpPr txBox="1"/>
            <p:nvPr/>
          </p:nvSpPr>
          <p:spPr>
            <a:xfrm>
              <a:off x="462000" y="2945653"/>
              <a:ext cx="167624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rPr>
                <a:t>Get a modern PowerPoint  Presentation.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0124C5E-7AED-4E3C-8FE4-8F1B8462BAF7}"/>
                </a:ext>
              </a:extLst>
            </p:cNvPr>
            <p:cNvSpPr txBox="1"/>
            <p:nvPr/>
          </p:nvSpPr>
          <p:spPr>
            <a:xfrm>
              <a:off x="442253" y="2756545"/>
              <a:ext cx="171573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rPr>
                <a:t>Add Text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45264DC-B262-4424-A78A-FBBFBB1E5A2D}"/>
              </a:ext>
            </a:extLst>
          </p:cNvPr>
          <p:cNvGrpSpPr/>
          <p:nvPr/>
        </p:nvGrpSpPr>
        <p:grpSpPr>
          <a:xfrm>
            <a:off x="7071441" y="2689120"/>
            <a:ext cx="2179612" cy="650773"/>
            <a:chOff x="432225" y="2756545"/>
            <a:chExt cx="1715734" cy="650773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AC2BB75-151A-40AA-A2CC-2ED509DAA857}"/>
                </a:ext>
              </a:extLst>
            </p:cNvPr>
            <p:cNvSpPr txBox="1"/>
            <p:nvPr/>
          </p:nvSpPr>
          <p:spPr>
            <a:xfrm>
              <a:off x="462000" y="2945653"/>
              <a:ext cx="165618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rPr>
                <a:t>Get a modern PowerPoint  Presentation.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78D555B-DA72-4C1B-A73E-24958818FEAE}"/>
                </a:ext>
              </a:extLst>
            </p:cNvPr>
            <p:cNvSpPr txBox="1"/>
            <p:nvPr/>
          </p:nvSpPr>
          <p:spPr>
            <a:xfrm>
              <a:off x="432225" y="2756545"/>
              <a:ext cx="171573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rPr>
                <a:t>Add Text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B5AA9AA-E279-4894-AFEC-7816C132942E}"/>
              </a:ext>
            </a:extLst>
          </p:cNvPr>
          <p:cNvGrpSpPr/>
          <p:nvPr/>
        </p:nvGrpSpPr>
        <p:grpSpPr>
          <a:xfrm>
            <a:off x="4996033" y="3045950"/>
            <a:ext cx="2179612" cy="650773"/>
            <a:chOff x="432225" y="2756545"/>
            <a:chExt cx="1715734" cy="650773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B3D23D7-926E-4CA7-8465-38D2A62F2C91}"/>
                </a:ext>
              </a:extLst>
            </p:cNvPr>
            <p:cNvSpPr txBox="1"/>
            <p:nvPr/>
          </p:nvSpPr>
          <p:spPr>
            <a:xfrm>
              <a:off x="462000" y="2945653"/>
              <a:ext cx="165618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rPr>
                <a:t>Get a modern PowerPoint  Presentation.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4360177-4757-4491-8786-B27B30876650}"/>
                </a:ext>
              </a:extLst>
            </p:cNvPr>
            <p:cNvSpPr txBox="1"/>
            <p:nvPr/>
          </p:nvSpPr>
          <p:spPr>
            <a:xfrm>
              <a:off x="432225" y="2756545"/>
              <a:ext cx="171573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rPr>
                <a:t>Add Text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E82C1B1E-0C8B-4CD0-AF3C-B798A41C6843}"/>
              </a:ext>
            </a:extLst>
          </p:cNvPr>
          <p:cNvGrpSpPr/>
          <p:nvPr/>
        </p:nvGrpSpPr>
        <p:grpSpPr>
          <a:xfrm>
            <a:off x="9146848" y="2332292"/>
            <a:ext cx="2202480" cy="650773"/>
            <a:chOff x="434997" y="2756545"/>
            <a:chExt cx="1733736" cy="650773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B318CB35-B657-4064-B9F2-629478409540}"/>
                </a:ext>
              </a:extLst>
            </p:cNvPr>
            <p:cNvSpPr txBox="1"/>
            <p:nvPr/>
          </p:nvSpPr>
          <p:spPr>
            <a:xfrm>
              <a:off x="434997" y="2945653"/>
              <a:ext cx="173373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rPr>
                <a:t>Get a modern PowerPoint  Presentation. 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0157A2B-6A16-431A-9A04-E56918279D85}"/>
                </a:ext>
              </a:extLst>
            </p:cNvPr>
            <p:cNvSpPr txBox="1"/>
            <p:nvPr/>
          </p:nvSpPr>
          <p:spPr>
            <a:xfrm>
              <a:off x="443998" y="2756545"/>
              <a:ext cx="171573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rPr>
                <a:t>Add Text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A7695A8E-DFD1-4987-B5A8-70BD61DDEABC}"/>
              </a:ext>
            </a:extLst>
          </p:cNvPr>
          <p:cNvCxnSpPr/>
          <p:nvPr/>
        </p:nvCxnSpPr>
        <p:spPr>
          <a:xfrm>
            <a:off x="1917869" y="4534401"/>
            <a:ext cx="0" cy="610704"/>
          </a:xfrm>
          <a:prstGeom prst="line">
            <a:avLst/>
          </a:prstGeom>
          <a:ln w="12700">
            <a:solidFill>
              <a:schemeClr val="bg1"/>
            </a:solidFill>
            <a:prstDash val="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9C77743B-69A0-4413-BDD2-DCB040C10A73}"/>
              </a:ext>
            </a:extLst>
          </p:cNvPr>
          <p:cNvCxnSpPr/>
          <p:nvPr/>
        </p:nvCxnSpPr>
        <p:spPr>
          <a:xfrm>
            <a:off x="4039006" y="4173306"/>
            <a:ext cx="0" cy="610704"/>
          </a:xfrm>
          <a:prstGeom prst="line">
            <a:avLst/>
          </a:prstGeom>
          <a:ln w="12700">
            <a:solidFill>
              <a:schemeClr val="bg1"/>
            </a:solidFill>
            <a:prstDash val="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623DA38E-82F7-4D43-8336-BA5E57107B24}"/>
              </a:ext>
            </a:extLst>
          </p:cNvPr>
          <p:cNvCxnSpPr/>
          <p:nvPr/>
        </p:nvCxnSpPr>
        <p:spPr>
          <a:xfrm>
            <a:off x="6114414" y="3812213"/>
            <a:ext cx="0" cy="610704"/>
          </a:xfrm>
          <a:prstGeom prst="line">
            <a:avLst/>
          </a:prstGeom>
          <a:ln w="12700">
            <a:solidFill>
              <a:schemeClr val="bg1"/>
            </a:solidFill>
            <a:prstDash val="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40751226-5214-4DF7-85AB-992E6C22608F}"/>
              </a:ext>
            </a:extLst>
          </p:cNvPr>
          <p:cNvCxnSpPr/>
          <p:nvPr/>
        </p:nvCxnSpPr>
        <p:spPr>
          <a:xfrm>
            <a:off x="8189822" y="3451120"/>
            <a:ext cx="0" cy="610704"/>
          </a:xfrm>
          <a:prstGeom prst="line">
            <a:avLst/>
          </a:prstGeom>
          <a:ln w="12700">
            <a:solidFill>
              <a:schemeClr val="bg1"/>
            </a:solidFill>
            <a:prstDash val="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C753FF6E-9A26-4870-B27B-2909B2558BD0}"/>
              </a:ext>
            </a:extLst>
          </p:cNvPr>
          <p:cNvCxnSpPr/>
          <p:nvPr/>
        </p:nvCxnSpPr>
        <p:spPr>
          <a:xfrm>
            <a:off x="10248088" y="3090027"/>
            <a:ext cx="0" cy="610704"/>
          </a:xfrm>
          <a:prstGeom prst="line">
            <a:avLst/>
          </a:prstGeom>
          <a:ln w="12700">
            <a:solidFill>
              <a:schemeClr val="bg1"/>
            </a:solidFill>
            <a:prstDash val="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Parallelogram 15">
            <a:extLst>
              <a:ext uri="{FF2B5EF4-FFF2-40B4-BE49-F238E27FC236}">
                <a16:creationId xmlns:a16="http://schemas.microsoft.com/office/drawing/2014/main" id="{2A9BAE46-0CB7-43E8-BFD5-4228783D997A}"/>
              </a:ext>
            </a:extLst>
          </p:cNvPr>
          <p:cNvSpPr/>
          <p:nvPr/>
        </p:nvSpPr>
        <p:spPr>
          <a:xfrm flipH="1">
            <a:off x="3787906" y="2895743"/>
            <a:ext cx="422185" cy="422185"/>
          </a:xfrm>
          <a:custGeom>
            <a:avLst/>
            <a:gdLst/>
            <a:ahLst/>
            <a:cxnLst/>
            <a:rect l="l" t="t" r="r" b="b"/>
            <a:pathLst>
              <a:path w="3242753" h="3227814">
                <a:moveTo>
                  <a:pt x="1621376" y="1043635"/>
                </a:moveTo>
                <a:cubicBezTo>
                  <a:pt x="1557188" y="1043635"/>
                  <a:pt x="1505154" y="1095669"/>
                  <a:pt x="1505154" y="1159857"/>
                </a:cubicBezTo>
                <a:lnTo>
                  <a:pt x="1505154" y="1625483"/>
                </a:lnTo>
                <a:lnTo>
                  <a:pt x="1033577" y="1625483"/>
                </a:lnTo>
                <a:cubicBezTo>
                  <a:pt x="969389" y="1625483"/>
                  <a:pt x="917355" y="1677517"/>
                  <a:pt x="917355" y="1741705"/>
                </a:cubicBezTo>
                <a:cubicBezTo>
                  <a:pt x="917355" y="1805893"/>
                  <a:pt x="969389" y="1857927"/>
                  <a:pt x="1033577" y="1857927"/>
                </a:cubicBezTo>
                <a:lnTo>
                  <a:pt x="1614688" y="1857927"/>
                </a:lnTo>
                <a:lnTo>
                  <a:pt x="1619859" y="1856884"/>
                </a:lnTo>
                <a:cubicBezTo>
                  <a:pt x="1620361" y="1857187"/>
                  <a:pt x="1620868" y="1857190"/>
                  <a:pt x="1621376" y="1857190"/>
                </a:cubicBezTo>
                <a:cubicBezTo>
                  <a:pt x="1685564" y="1857190"/>
                  <a:pt x="1737598" y="1805156"/>
                  <a:pt x="1737598" y="1740968"/>
                </a:cubicBezTo>
                <a:lnTo>
                  <a:pt x="1737598" y="1159857"/>
                </a:lnTo>
                <a:cubicBezTo>
                  <a:pt x="1737598" y="1095669"/>
                  <a:pt x="1685564" y="1043635"/>
                  <a:pt x="1621376" y="1043635"/>
                </a:cubicBezTo>
                <a:close/>
                <a:moveTo>
                  <a:pt x="1621376" y="628818"/>
                </a:moveTo>
                <a:cubicBezTo>
                  <a:pt x="2206882" y="628818"/>
                  <a:pt x="2681529" y="1103464"/>
                  <a:pt x="2681529" y="1688970"/>
                </a:cubicBezTo>
                <a:cubicBezTo>
                  <a:pt x="2681529" y="2274476"/>
                  <a:pt x="2206882" y="2749122"/>
                  <a:pt x="1621376" y="2749122"/>
                </a:cubicBezTo>
                <a:cubicBezTo>
                  <a:pt x="1035870" y="2749122"/>
                  <a:pt x="561223" y="2274476"/>
                  <a:pt x="561223" y="1688970"/>
                </a:cubicBezTo>
                <a:cubicBezTo>
                  <a:pt x="561223" y="1103464"/>
                  <a:pt x="1035870" y="628818"/>
                  <a:pt x="1621376" y="628818"/>
                </a:cubicBezTo>
                <a:close/>
                <a:moveTo>
                  <a:pt x="1621376" y="424596"/>
                </a:moveTo>
                <a:cubicBezTo>
                  <a:pt x="923081" y="424596"/>
                  <a:pt x="357001" y="990676"/>
                  <a:pt x="357001" y="1688970"/>
                </a:cubicBezTo>
                <a:cubicBezTo>
                  <a:pt x="357001" y="2128645"/>
                  <a:pt x="581423" y="2515905"/>
                  <a:pt x="922189" y="2742109"/>
                </a:cubicBezTo>
                <a:lnTo>
                  <a:pt x="652992" y="3227814"/>
                </a:lnTo>
                <a:lnTo>
                  <a:pt x="911997" y="3227814"/>
                </a:lnTo>
                <a:lnTo>
                  <a:pt x="1121304" y="2850168"/>
                </a:lnTo>
                <a:cubicBezTo>
                  <a:pt x="1274563" y="2916691"/>
                  <a:pt x="1443689" y="2953344"/>
                  <a:pt x="1621376" y="2953344"/>
                </a:cubicBezTo>
                <a:cubicBezTo>
                  <a:pt x="1799063" y="2953344"/>
                  <a:pt x="1968189" y="2916691"/>
                  <a:pt x="2121449" y="2850168"/>
                </a:cubicBezTo>
                <a:lnTo>
                  <a:pt x="2330755" y="3227814"/>
                </a:lnTo>
                <a:lnTo>
                  <a:pt x="2589760" y="3227814"/>
                </a:lnTo>
                <a:lnTo>
                  <a:pt x="2320563" y="2742109"/>
                </a:lnTo>
                <a:cubicBezTo>
                  <a:pt x="2661329" y="2515905"/>
                  <a:pt x="2885751" y="2128645"/>
                  <a:pt x="2885751" y="1688970"/>
                </a:cubicBezTo>
                <a:cubicBezTo>
                  <a:pt x="2885751" y="990676"/>
                  <a:pt x="2319671" y="424596"/>
                  <a:pt x="1621376" y="424596"/>
                </a:cubicBezTo>
                <a:close/>
                <a:moveTo>
                  <a:pt x="2599800" y="123238"/>
                </a:moveTo>
                <a:cubicBezTo>
                  <a:pt x="2434609" y="120698"/>
                  <a:pt x="2268460" y="180476"/>
                  <a:pt x="2139563" y="303161"/>
                </a:cubicBezTo>
                <a:lnTo>
                  <a:pt x="3057258" y="1232053"/>
                </a:lnTo>
                <a:cubicBezTo>
                  <a:pt x="3305736" y="977255"/>
                  <a:pt x="3304415" y="570405"/>
                  <a:pt x="3054287" y="317226"/>
                </a:cubicBezTo>
                <a:cubicBezTo>
                  <a:pt x="2929224" y="190636"/>
                  <a:pt x="2764991" y="125778"/>
                  <a:pt x="2599800" y="123238"/>
                </a:cubicBezTo>
                <a:close/>
                <a:moveTo>
                  <a:pt x="642953" y="123238"/>
                </a:moveTo>
                <a:cubicBezTo>
                  <a:pt x="477762" y="125778"/>
                  <a:pt x="313529" y="190636"/>
                  <a:pt x="188466" y="317226"/>
                </a:cubicBezTo>
                <a:cubicBezTo>
                  <a:pt x="-61662" y="570405"/>
                  <a:pt x="-62983" y="977255"/>
                  <a:pt x="185495" y="1232053"/>
                </a:cubicBezTo>
                <a:lnTo>
                  <a:pt x="1103190" y="303161"/>
                </a:lnTo>
                <a:cubicBezTo>
                  <a:pt x="974294" y="180476"/>
                  <a:pt x="808144" y="120698"/>
                  <a:pt x="642953" y="123238"/>
                </a:cubicBezTo>
                <a:close/>
                <a:moveTo>
                  <a:pt x="1722692" y="0"/>
                </a:moveTo>
                <a:lnTo>
                  <a:pt x="1520061" y="0"/>
                </a:lnTo>
                <a:cubicBezTo>
                  <a:pt x="1440152" y="0"/>
                  <a:pt x="1375373" y="64779"/>
                  <a:pt x="1375373" y="144688"/>
                </a:cubicBezTo>
                <a:lnTo>
                  <a:pt x="1375373" y="289376"/>
                </a:lnTo>
                <a:lnTo>
                  <a:pt x="1867380" y="289376"/>
                </a:lnTo>
                <a:lnTo>
                  <a:pt x="1867380" y="144688"/>
                </a:lnTo>
                <a:cubicBezTo>
                  <a:pt x="1867380" y="64779"/>
                  <a:pt x="1802601" y="0"/>
                  <a:pt x="172269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44" name="Rounded Rectangle 32">
            <a:extLst>
              <a:ext uri="{FF2B5EF4-FFF2-40B4-BE49-F238E27FC236}">
                <a16:creationId xmlns:a16="http://schemas.microsoft.com/office/drawing/2014/main" id="{B01D0D12-0763-4748-B191-D1010BC4D352}"/>
              </a:ext>
            </a:extLst>
          </p:cNvPr>
          <p:cNvSpPr/>
          <p:nvPr/>
        </p:nvSpPr>
        <p:spPr>
          <a:xfrm>
            <a:off x="1670450" y="3235058"/>
            <a:ext cx="401099" cy="401099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19696" y="2510955"/>
                </a:moveTo>
                <a:lnTo>
                  <a:pt x="2019696" y="2797359"/>
                </a:lnTo>
                <a:lnTo>
                  <a:pt x="2914589" y="2797359"/>
                </a:lnTo>
                <a:lnTo>
                  <a:pt x="2914589" y="2510955"/>
                </a:lnTo>
                <a:close/>
                <a:moveTo>
                  <a:pt x="2019696" y="2081348"/>
                </a:moveTo>
                <a:lnTo>
                  <a:pt x="2019696" y="2367752"/>
                </a:lnTo>
                <a:lnTo>
                  <a:pt x="2914589" y="2367752"/>
                </a:lnTo>
                <a:lnTo>
                  <a:pt x="2914589" y="2081348"/>
                </a:lnTo>
                <a:close/>
                <a:moveTo>
                  <a:pt x="580710" y="2021703"/>
                </a:moveTo>
                <a:lnTo>
                  <a:pt x="378191" y="2224222"/>
                </a:lnTo>
                <a:lnTo>
                  <a:pt x="593323" y="2439354"/>
                </a:lnTo>
                <a:lnTo>
                  <a:pt x="378191" y="2654485"/>
                </a:lnTo>
                <a:lnTo>
                  <a:pt x="580710" y="2857004"/>
                </a:lnTo>
                <a:lnTo>
                  <a:pt x="795842" y="2641872"/>
                </a:lnTo>
                <a:lnTo>
                  <a:pt x="1010973" y="2857004"/>
                </a:lnTo>
                <a:lnTo>
                  <a:pt x="1213492" y="2654485"/>
                </a:lnTo>
                <a:lnTo>
                  <a:pt x="998360" y="2439354"/>
                </a:lnTo>
                <a:lnTo>
                  <a:pt x="1213492" y="2224222"/>
                </a:lnTo>
                <a:lnTo>
                  <a:pt x="1010973" y="2021703"/>
                </a:lnTo>
                <a:lnTo>
                  <a:pt x="795842" y="2236835"/>
                </a:lnTo>
                <a:close/>
                <a:moveTo>
                  <a:pt x="1656000" y="1656001"/>
                </a:moveTo>
                <a:lnTo>
                  <a:pt x="3240000" y="1656001"/>
                </a:lnTo>
                <a:lnTo>
                  <a:pt x="3240000" y="2699989"/>
                </a:lnTo>
                <a:cubicBezTo>
                  <a:pt x="3240000" y="2998229"/>
                  <a:pt x="2998229" y="3240000"/>
                  <a:pt x="2699989" y="3240000"/>
                </a:cubicBezTo>
                <a:lnTo>
                  <a:pt x="1656000" y="3240000"/>
                </a:lnTo>
                <a:close/>
                <a:moveTo>
                  <a:pt x="0" y="1656001"/>
                </a:moveTo>
                <a:lnTo>
                  <a:pt x="1584000" y="1656001"/>
                </a:lnTo>
                <a:lnTo>
                  <a:pt x="1584000" y="3240000"/>
                </a:lnTo>
                <a:lnTo>
                  <a:pt x="540011" y="3240000"/>
                </a:lnTo>
                <a:cubicBezTo>
                  <a:pt x="241771" y="3240000"/>
                  <a:pt x="0" y="2998229"/>
                  <a:pt x="0" y="2699989"/>
                </a:cubicBezTo>
                <a:close/>
                <a:moveTo>
                  <a:pt x="2467143" y="957859"/>
                </a:moveTo>
                <a:cubicBezTo>
                  <a:pt x="2388055" y="957859"/>
                  <a:pt x="2323941" y="1021973"/>
                  <a:pt x="2323941" y="1101061"/>
                </a:cubicBezTo>
                <a:cubicBezTo>
                  <a:pt x="2323941" y="1180149"/>
                  <a:pt x="2388055" y="1244263"/>
                  <a:pt x="2467143" y="1244263"/>
                </a:cubicBezTo>
                <a:cubicBezTo>
                  <a:pt x="2546231" y="1244263"/>
                  <a:pt x="2610345" y="1180149"/>
                  <a:pt x="2610345" y="1101061"/>
                </a:cubicBezTo>
                <a:cubicBezTo>
                  <a:pt x="2610345" y="1021973"/>
                  <a:pt x="2546231" y="957859"/>
                  <a:pt x="2467143" y="957859"/>
                </a:cubicBezTo>
                <a:close/>
                <a:moveTo>
                  <a:pt x="2019696" y="635775"/>
                </a:moveTo>
                <a:lnTo>
                  <a:pt x="2019696" y="922180"/>
                </a:lnTo>
                <a:lnTo>
                  <a:pt x="2914589" y="922180"/>
                </a:lnTo>
                <a:lnTo>
                  <a:pt x="2914589" y="635775"/>
                </a:lnTo>
                <a:close/>
                <a:moveTo>
                  <a:pt x="652639" y="331531"/>
                </a:moveTo>
                <a:lnTo>
                  <a:pt x="652639" y="635775"/>
                </a:lnTo>
                <a:lnTo>
                  <a:pt x="348395" y="635775"/>
                </a:lnTo>
                <a:lnTo>
                  <a:pt x="348395" y="922180"/>
                </a:lnTo>
                <a:lnTo>
                  <a:pt x="652639" y="922180"/>
                </a:lnTo>
                <a:lnTo>
                  <a:pt x="652639" y="1226424"/>
                </a:lnTo>
                <a:lnTo>
                  <a:pt x="939044" y="1226424"/>
                </a:lnTo>
                <a:lnTo>
                  <a:pt x="939044" y="922180"/>
                </a:lnTo>
                <a:lnTo>
                  <a:pt x="1243288" y="922180"/>
                </a:lnTo>
                <a:lnTo>
                  <a:pt x="1243288" y="635775"/>
                </a:lnTo>
                <a:lnTo>
                  <a:pt x="939044" y="635775"/>
                </a:lnTo>
                <a:lnTo>
                  <a:pt x="939044" y="331531"/>
                </a:lnTo>
                <a:close/>
                <a:moveTo>
                  <a:pt x="2467143" y="313692"/>
                </a:moveTo>
                <a:cubicBezTo>
                  <a:pt x="2388055" y="313692"/>
                  <a:pt x="2323941" y="377806"/>
                  <a:pt x="2323941" y="456894"/>
                </a:cubicBezTo>
                <a:cubicBezTo>
                  <a:pt x="2323941" y="535982"/>
                  <a:pt x="2388055" y="600096"/>
                  <a:pt x="2467143" y="600096"/>
                </a:cubicBezTo>
                <a:cubicBezTo>
                  <a:pt x="2546231" y="600096"/>
                  <a:pt x="2610345" y="535982"/>
                  <a:pt x="2610345" y="456894"/>
                </a:cubicBezTo>
                <a:cubicBezTo>
                  <a:pt x="2610345" y="377806"/>
                  <a:pt x="2546231" y="313692"/>
                  <a:pt x="2467143" y="313692"/>
                </a:cubicBezTo>
                <a:close/>
                <a:moveTo>
                  <a:pt x="540011" y="0"/>
                </a:moveTo>
                <a:lnTo>
                  <a:pt x="2699989" y="0"/>
                </a:lnTo>
                <a:cubicBezTo>
                  <a:pt x="2998229" y="0"/>
                  <a:pt x="3240000" y="241771"/>
                  <a:pt x="3240000" y="540011"/>
                </a:cubicBezTo>
                <a:lnTo>
                  <a:pt x="3240000" y="1584001"/>
                </a:lnTo>
                <a:lnTo>
                  <a:pt x="1656000" y="1584001"/>
                </a:lnTo>
                <a:lnTo>
                  <a:pt x="1656000" y="1"/>
                </a:lnTo>
                <a:lnTo>
                  <a:pt x="1584000" y="1"/>
                </a:lnTo>
                <a:lnTo>
                  <a:pt x="1584000" y="1584001"/>
                </a:lnTo>
                <a:lnTo>
                  <a:pt x="0" y="1584001"/>
                </a:lnTo>
                <a:lnTo>
                  <a:pt x="0" y="540011"/>
                </a:lnTo>
                <a:cubicBezTo>
                  <a:pt x="0" y="241771"/>
                  <a:pt x="241771" y="0"/>
                  <a:pt x="54001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45" name="Rectangle 9">
            <a:extLst>
              <a:ext uri="{FF2B5EF4-FFF2-40B4-BE49-F238E27FC236}">
                <a16:creationId xmlns:a16="http://schemas.microsoft.com/office/drawing/2014/main" id="{BC883A39-18FF-43DB-8472-3A8A0E226D8B}"/>
              </a:ext>
            </a:extLst>
          </p:cNvPr>
          <p:cNvSpPr/>
          <p:nvPr/>
        </p:nvSpPr>
        <p:spPr>
          <a:xfrm>
            <a:off x="10016991" y="1727795"/>
            <a:ext cx="462195" cy="461444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46" name="Chord 15">
            <a:extLst>
              <a:ext uri="{FF2B5EF4-FFF2-40B4-BE49-F238E27FC236}">
                <a16:creationId xmlns:a16="http://schemas.microsoft.com/office/drawing/2014/main" id="{19B14448-BD83-4C26-AF83-9008551DC887}"/>
              </a:ext>
            </a:extLst>
          </p:cNvPr>
          <p:cNvSpPr/>
          <p:nvPr/>
        </p:nvSpPr>
        <p:spPr>
          <a:xfrm>
            <a:off x="5966700" y="2426394"/>
            <a:ext cx="247550" cy="539726"/>
          </a:xfrm>
          <a:custGeom>
            <a:avLst/>
            <a:gdLst/>
            <a:ahLst/>
            <a:cxnLst/>
            <a:rect l="l" t="t" r="r" b="b"/>
            <a:pathLst>
              <a:path w="1492970" h="3255081">
                <a:moveTo>
                  <a:pt x="1492970" y="1569688"/>
                </a:moveTo>
                <a:cubicBezTo>
                  <a:pt x="1492970" y="1957118"/>
                  <a:pt x="1197680" y="2277765"/>
                  <a:pt x="816277" y="2310957"/>
                </a:cubicBezTo>
                <a:lnTo>
                  <a:pt x="816277" y="2787043"/>
                </a:lnTo>
                <a:cubicBezTo>
                  <a:pt x="873982" y="2789209"/>
                  <a:pt x="931009" y="2798017"/>
                  <a:pt x="986081" y="2811674"/>
                </a:cubicBezTo>
                <a:cubicBezTo>
                  <a:pt x="1252919" y="2877847"/>
                  <a:pt x="1430830" y="3046369"/>
                  <a:pt x="1433593" y="3235566"/>
                </a:cubicBezTo>
                <a:lnTo>
                  <a:pt x="57488" y="3255081"/>
                </a:lnTo>
                <a:cubicBezTo>
                  <a:pt x="47920" y="3062506"/>
                  <a:pt x="221127" y="2886615"/>
                  <a:pt x="490574" y="2815284"/>
                </a:cubicBezTo>
                <a:cubicBezTo>
                  <a:pt x="549928" y="2799571"/>
                  <a:pt x="611777" y="2789553"/>
                  <a:pt x="674460" y="2787163"/>
                </a:cubicBezTo>
                <a:lnTo>
                  <a:pt x="674460" y="2310809"/>
                </a:lnTo>
                <a:cubicBezTo>
                  <a:pt x="317470" y="2280245"/>
                  <a:pt x="28405" y="1994114"/>
                  <a:pt x="0" y="1627428"/>
                </a:cubicBezTo>
                <a:lnTo>
                  <a:pt x="142201" y="1616413"/>
                </a:lnTo>
                <a:cubicBezTo>
                  <a:pt x="167304" y="1940464"/>
                  <a:pt x="443969" y="2186771"/>
                  <a:pt x="768748" y="2174211"/>
                </a:cubicBezTo>
                <a:cubicBezTo>
                  <a:pt x="1093527" y="2161650"/>
                  <a:pt x="1350342" y="1894710"/>
                  <a:pt x="1350342" y="1569689"/>
                </a:cubicBezTo>
                <a:close/>
                <a:moveTo>
                  <a:pt x="745368" y="0"/>
                </a:moveTo>
                <a:cubicBezTo>
                  <a:pt x="989132" y="0"/>
                  <a:pt x="1186742" y="197610"/>
                  <a:pt x="1186742" y="441374"/>
                </a:cubicBezTo>
                <a:lnTo>
                  <a:pt x="1186742" y="1575353"/>
                </a:lnTo>
                <a:cubicBezTo>
                  <a:pt x="1186742" y="1819117"/>
                  <a:pt x="989132" y="2016727"/>
                  <a:pt x="745368" y="2016727"/>
                </a:cubicBezTo>
                <a:cubicBezTo>
                  <a:pt x="501604" y="2016727"/>
                  <a:pt x="303994" y="1819117"/>
                  <a:pt x="303994" y="1575353"/>
                </a:cubicBezTo>
                <a:lnTo>
                  <a:pt x="303994" y="441374"/>
                </a:lnTo>
                <a:cubicBezTo>
                  <a:pt x="303994" y="197610"/>
                  <a:pt x="501604" y="0"/>
                  <a:pt x="74536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47" name="Rectangle 16">
            <a:extLst>
              <a:ext uri="{FF2B5EF4-FFF2-40B4-BE49-F238E27FC236}">
                <a16:creationId xmlns:a16="http://schemas.microsoft.com/office/drawing/2014/main" id="{5207A677-C628-4758-8414-3F0E6752178B}"/>
              </a:ext>
            </a:extLst>
          </p:cNvPr>
          <p:cNvSpPr/>
          <p:nvPr/>
        </p:nvSpPr>
        <p:spPr>
          <a:xfrm>
            <a:off x="7916266" y="2222102"/>
            <a:ext cx="489963" cy="322011"/>
          </a:xfrm>
          <a:custGeom>
            <a:avLst/>
            <a:gdLst/>
            <a:ahLst/>
            <a:cxnLst/>
            <a:rect l="l" t="t" r="r" b="b"/>
            <a:pathLst>
              <a:path w="3240006" h="2129375">
                <a:moveTo>
                  <a:pt x="1916836" y="454558"/>
                </a:moveTo>
                <a:cubicBezTo>
                  <a:pt x="2018418" y="454558"/>
                  <a:pt x="2100766" y="536906"/>
                  <a:pt x="2100766" y="638488"/>
                </a:cubicBezTo>
                <a:cubicBezTo>
                  <a:pt x="2100766" y="740070"/>
                  <a:pt x="2018418" y="822418"/>
                  <a:pt x="1916836" y="822418"/>
                </a:cubicBezTo>
                <a:cubicBezTo>
                  <a:pt x="1815254" y="822418"/>
                  <a:pt x="1732906" y="740070"/>
                  <a:pt x="1732906" y="638488"/>
                </a:cubicBezTo>
                <a:cubicBezTo>
                  <a:pt x="1732906" y="536906"/>
                  <a:pt x="1815254" y="454558"/>
                  <a:pt x="1916836" y="454558"/>
                </a:cubicBezTo>
                <a:close/>
                <a:moveTo>
                  <a:pt x="1197545" y="272737"/>
                </a:moveTo>
                <a:lnTo>
                  <a:pt x="1861974" y="1458536"/>
                </a:lnTo>
                <a:lnTo>
                  <a:pt x="2263096" y="848801"/>
                </a:lnTo>
                <a:lnTo>
                  <a:pt x="2919562" y="1846679"/>
                </a:lnTo>
                <a:lnTo>
                  <a:pt x="2079459" y="1846679"/>
                </a:lnTo>
                <a:lnTo>
                  <a:pt x="1606629" y="1846679"/>
                </a:lnTo>
                <a:lnTo>
                  <a:pt x="315630" y="1846679"/>
                </a:lnTo>
                <a:close/>
                <a:moveTo>
                  <a:pt x="180003" y="164687"/>
                </a:moveTo>
                <a:lnTo>
                  <a:pt x="180003" y="1964687"/>
                </a:lnTo>
                <a:lnTo>
                  <a:pt x="3060003" y="1964687"/>
                </a:lnTo>
                <a:lnTo>
                  <a:pt x="3060003" y="164687"/>
                </a:lnTo>
                <a:close/>
                <a:moveTo>
                  <a:pt x="0" y="0"/>
                </a:moveTo>
                <a:lnTo>
                  <a:pt x="3240006" y="0"/>
                </a:lnTo>
                <a:lnTo>
                  <a:pt x="3240006" y="2129375"/>
                </a:lnTo>
                <a:lnTo>
                  <a:pt x="0" y="212937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7423887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C864451-8A8D-4B12-A976-7CD1A4011704}"/>
              </a:ext>
            </a:extLst>
          </p:cNvPr>
          <p:cNvSpPr txBox="1"/>
          <p:nvPr/>
        </p:nvSpPr>
        <p:spPr>
          <a:xfrm>
            <a:off x="5610752" y="3108603"/>
            <a:ext cx="970499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VS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graphicFrame>
        <p:nvGraphicFramePr>
          <p:cNvPr id="16" name="Chart 15">
            <a:extLst>
              <a:ext uri="{FF2B5EF4-FFF2-40B4-BE49-F238E27FC236}">
                <a16:creationId xmlns:a16="http://schemas.microsoft.com/office/drawing/2014/main" id="{8ABD1469-5C30-4504-859F-A068F58BA021}"/>
              </a:ext>
            </a:extLst>
          </p:cNvPr>
          <p:cNvGraphicFramePr/>
          <p:nvPr/>
        </p:nvGraphicFramePr>
        <p:xfrm>
          <a:off x="638927" y="1504406"/>
          <a:ext cx="2686471" cy="26642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17" name="Group 16">
            <a:extLst>
              <a:ext uri="{FF2B5EF4-FFF2-40B4-BE49-F238E27FC236}">
                <a16:creationId xmlns:a16="http://schemas.microsoft.com/office/drawing/2014/main" id="{D3C4F817-4BE6-4208-AF81-CA77810A2F88}"/>
              </a:ext>
            </a:extLst>
          </p:cNvPr>
          <p:cNvGrpSpPr/>
          <p:nvPr/>
        </p:nvGrpSpPr>
        <p:grpSpPr>
          <a:xfrm>
            <a:off x="607661" y="4304942"/>
            <a:ext cx="2443170" cy="1538882"/>
            <a:chOff x="6357424" y="5575593"/>
            <a:chExt cx="1728192" cy="1538882"/>
          </a:xfrm>
        </p:grpSpPr>
        <p:sp>
          <p:nvSpPr>
            <p:cNvPr id="18" name="TextBox 9">
              <a:extLst>
                <a:ext uri="{FF2B5EF4-FFF2-40B4-BE49-F238E27FC236}">
                  <a16:creationId xmlns:a16="http://schemas.microsoft.com/office/drawing/2014/main" id="{BE240990-D7A9-490D-B5C2-12CED079D90B}"/>
                </a:ext>
              </a:extLst>
            </p:cNvPr>
            <p:cNvSpPr txBox="1"/>
            <p:nvPr/>
          </p:nvSpPr>
          <p:spPr>
            <a:xfrm>
              <a:off x="6357424" y="5575593"/>
              <a:ext cx="1728192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2FC5FA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Content  Here</a:t>
              </a:r>
              <a:endPara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2FC5FA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  <p:sp>
          <p:nvSpPr>
            <p:cNvPr id="19" name="TextBox 10">
              <a:extLst>
                <a:ext uri="{FF2B5EF4-FFF2-40B4-BE49-F238E27FC236}">
                  <a16:creationId xmlns:a16="http://schemas.microsoft.com/office/drawing/2014/main" id="{5CBC2FE9-529E-461F-BCBA-C80E8C970000}"/>
                </a:ext>
              </a:extLst>
            </p:cNvPr>
            <p:cNvSpPr txBox="1"/>
            <p:nvPr/>
          </p:nvSpPr>
          <p:spPr>
            <a:xfrm>
              <a:off x="6357424" y="5914146"/>
              <a:ext cx="172819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You can simply impress your audience and add a unique zing and appeal to your Presentations. Get a modern PowerPoint  Presentation that is beautifully designed.</a:t>
              </a:r>
              <a:endPara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graphicFrame>
        <p:nvGraphicFramePr>
          <p:cNvPr id="20" name="Chart 19">
            <a:extLst>
              <a:ext uri="{FF2B5EF4-FFF2-40B4-BE49-F238E27FC236}">
                <a16:creationId xmlns:a16="http://schemas.microsoft.com/office/drawing/2014/main" id="{7422B7C8-C15D-471C-8AB5-800FF2BDB165}"/>
              </a:ext>
            </a:extLst>
          </p:cNvPr>
          <p:cNvGraphicFramePr/>
          <p:nvPr/>
        </p:nvGraphicFramePr>
        <p:xfrm>
          <a:off x="9046906" y="1504406"/>
          <a:ext cx="2686471" cy="26642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21" name="Group 20">
            <a:extLst>
              <a:ext uri="{FF2B5EF4-FFF2-40B4-BE49-F238E27FC236}">
                <a16:creationId xmlns:a16="http://schemas.microsoft.com/office/drawing/2014/main" id="{3BEEFF01-42BD-4BE9-B544-6A79FF067FE7}"/>
              </a:ext>
            </a:extLst>
          </p:cNvPr>
          <p:cNvGrpSpPr/>
          <p:nvPr/>
        </p:nvGrpSpPr>
        <p:grpSpPr>
          <a:xfrm>
            <a:off x="9168556" y="4304942"/>
            <a:ext cx="2443170" cy="1538882"/>
            <a:chOff x="6357424" y="5575593"/>
            <a:chExt cx="1728192" cy="1538882"/>
          </a:xfrm>
        </p:grpSpPr>
        <p:sp>
          <p:nvSpPr>
            <p:cNvPr id="22" name="TextBox 9">
              <a:extLst>
                <a:ext uri="{FF2B5EF4-FFF2-40B4-BE49-F238E27FC236}">
                  <a16:creationId xmlns:a16="http://schemas.microsoft.com/office/drawing/2014/main" id="{7F82BD28-1008-4B4B-B006-CFC04B596AE5}"/>
                </a:ext>
              </a:extLst>
            </p:cNvPr>
            <p:cNvSpPr txBox="1"/>
            <p:nvPr/>
          </p:nvSpPr>
          <p:spPr>
            <a:xfrm>
              <a:off x="6357424" y="5575593"/>
              <a:ext cx="1728192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33E97C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Content  Here</a:t>
              </a:r>
              <a:endPara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33E97C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  <p:sp>
          <p:nvSpPr>
            <p:cNvPr id="23" name="TextBox 10">
              <a:extLst>
                <a:ext uri="{FF2B5EF4-FFF2-40B4-BE49-F238E27FC236}">
                  <a16:creationId xmlns:a16="http://schemas.microsoft.com/office/drawing/2014/main" id="{7F3E947A-6235-4155-9E1F-68B82995DE69}"/>
                </a:ext>
              </a:extLst>
            </p:cNvPr>
            <p:cNvSpPr txBox="1"/>
            <p:nvPr/>
          </p:nvSpPr>
          <p:spPr>
            <a:xfrm>
              <a:off x="6357424" y="5914146"/>
              <a:ext cx="172819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You can simply impress your audience and add a unique zing and appeal to your Presentations. Get a modern PowerPoint  Presentation that is beautifully designed.</a:t>
              </a:r>
              <a:endPara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grpSp>
        <p:nvGrpSpPr>
          <p:cNvPr id="24" name="그룹 5">
            <a:extLst>
              <a:ext uri="{FF2B5EF4-FFF2-40B4-BE49-F238E27FC236}">
                <a16:creationId xmlns:a16="http://schemas.microsoft.com/office/drawing/2014/main" id="{55FB65C9-E692-4FEE-B8FF-42AD812AA1D5}"/>
              </a:ext>
            </a:extLst>
          </p:cNvPr>
          <p:cNvGrpSpPr/>
          <p:nvPr/>
        </p:nvGrpSpPr>
        <p:grpSpPr>
          <a:xfrm>
            <a:off x="3945902" y="5542196"/>
            <a:ext cx="1098395" cy="276999"/>
            <a:chOff x="3819762" y="5706271"/>
            <a:chExt cx="1098395" cy="276999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57A259F9-2EDC-427E-B7D0-048A7B5B4225}"/>
                </a:ext>
              </a:extLst>
            </p:cNvPr>
            <p:cNvSpPr/>
            <p:nvPr/>
          </p:nvSpPr>
          <p:spPr>
            <a:xfrm>
              <a:off x="3819762" y="5736758"/>
              <a:ext cx="216000" cy="216024"/>
            </a:xfrm>
            <a:prstGeom prst="rect">
              <a:avLst/>
            </a:prstGeom>
            <a:solidFill>
              <a:schemeClr val="accent2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79C4D4D-D020-4F87-B4A8-D2AB36D7AB27}"/>
                </a:ext>
              </a:extLst>
            </p:cNvPr>
            <p:cNvSpPr txBox="1"/>
            <p:nvPr/>
          </p:nvSpPr>
          <p:spPr>
            <a:xfrm>
              <a:off x="4112427" y="5706271"/>
              <a:ext cx="805730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Contents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</p:grpSp>
      <p:grpSp>
        <p:nvGrpSpPr>
          <p:cNvPr id="28" name="그룹 6">
            <a:extLst>
              <a:ext uri="{FF2B5EF4-FFF2-40B4-BE49-F238E27FC236}">
                <a16:creationId xmlns:a16="http://schemas.microsoft.com/office/drawing/2014/main" id="{2E986D04-EA33-4E08-8D31-BA9B1B0F44AF}"/>
              </a:ext>
            </a:extLst>
          </p:cNvPr>
          <p:cNvGrpSpPr/>
          <p:nvPr/>
        </p:nvGrpSpPr>
        <p:grpSpPr>
          <a:xfrm>
            <a:off x="7175949" y="5542196"/>
            <a:ext cx="1098395" cy="276999"/>
            <a:chOff x="6690782" y="5736757"/>
            <a:chExt cx="1098395" cy="276999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F3084FC-A012-4E32-8112-4155F4FDC35E}"/>
                </a:ext>
              </a:extLst>
            </p:cNvPr>
            <p:cNvSpPr/>
            <p:nvPr/>
          </p:nvSpPr>
          <p:spPr>
            <a:xfrm>
              <a:off x="6690782" y="5767244"/>
              <a:ext cx="216000" cy="216024"/>
            </a:xfrm>
            <a:prstGeom prst="rect">
              <a:avLst/>
            </a:prstGeom>
            <a:solidFill>
              <a:schemeClr val="accent1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B9F53F3-5B26-4CA3-96E4-9906D9CD1C03}"/>
                </a:ext>
              </a:extLst>
            </p:cNvPr>
            <p:cNvSpPr txBox="1"/>
            <p:nvPr/>
          </p:nvSpPr>
          <p:spPr>
            <a:xfrm>
              <a:off x="6983447" y="5736757"/>
              <a:ext cx="805730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Contents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</p:grp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785260E4-B1CB-4DDD-84DF-64BC1DB99CE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EFA8D6D6-D3BC-4E80-B288-A7C1185CAD8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54345553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742CE94-2CAB-4550-90A2-9430B6F9A2CD}"/>
              </a:ext>
            </a:extLst>
          </p:cNvPr>
          <p:cNvGrpSpPr/>
          <p:nvPr/>
        </p:nvGrpSpPr>
        <p:grpSpPr>
          <a:xfrm>
            <a:off x="3855932" y="2242964"/>
            <a:ext cx="4459394" cy="3709346"/>
            <a:chOff x="3279257" y="1018149"/>
            <a:chExt cx="5397487" cy="4489656"/>
          </a:xfrm>
        </p:grpSpPr>
        <p:sp>
          <p:nvSpPr>
            <p:cNvPr id="4" name="Isosceles Triangle 3">
              <a:extLst>
                <a:ext uri="{FF2B5EF4-FFF2-40B4-BE49-F238E27FC236}">
                  <a16:creationId xmlns:a16="http://schemas.microsoft.com/office/drawing/2014/main" id="{89379A01-DF9B-477E-8B84-64038510824C}"/>
                </a:ext>
              </a:extLst>
            </p:cNvPr>
            <p:cNvSpPr/>
            <p:nvPr/>
          </p:nvSpPr>
          <p:spPr>
            <a:xfrm>
              <a:off x="5167113" y="1018149"/>
              <a:ext cx="1670586" cy="1440161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5" name="Isosceles Triangle 4">
              <a:extLst>
                <a:ext uri="{FF2B5EF4-FFF2-40B4-BE49-F238E27FC236}">
                  <a16:creationId xmlns:a16="http://schemas.microsoft.com/office/drawing/2014/main" id="{D4694A9C-518A-4983-9167-328D59A6F4AE}"/>
                </a:ext>
              </a:extLst>
            </p:cNvPr>
            <p:cNvSpPr/>
            <p:nvPr/>
          </p:nvSpPr>
          <p:spPr>
            <a:xfrm rot="10800000">
              <a:off x="5159913" y="2533532"/>
              <a:ext cx="1670586" cy="1440161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6" name="Isosceles Triangle 5">
              <a:extLst>
                <a:ext uri="{FF2B5EF4-FFF2-40B4-BE49-F238E27FC236}">
                  <a16:creationId xmlns:a16="http://schemas.microsoft.com/office/drawing/2014/main" id="{DC615575-2164-4443-A1DA-E855D547FD3A}"/>
                </a:ext>
              </a:extLst>
            </p:cNvPr>
            <p:cNvSpPr/>
            <p:nvPr/>
          </p:nvSpPr>
          <p:spPr>
            <a:xfrm>
              <a:off x="6069766" y="2556588"/>
              <a:ext cx="1670586" cy="1440160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7" name="Isosceles Triangle 6">
              <a:extLst>
                <a:ext uri="{FF2B5EF4-FFF2-40B4-BE49-F238E27FC236}">
                  <a16:creationId xmlns:a16="http://schemas.microsoft.com/office/drawing/2014/main" id="{C84CD447-170C-44E4-B210-669CE60F2D89}"/>
                </a:ext>
              </a:extLst>
            </p:cNvPr>
            <p:cNvSpPr/>
            <p:nvPr/>
          </p:nvSpPr>
          <p:spPr>
            <a:xfrm>
              <a:off x="4250060" y="2556589"/>
              <a:ext cx="1670586" cy="1440160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8" name="Trapezoid 7">
              <a:extLst>
                <a:ext uri="{FF2B5EF4-FFF2-40B4-BE49-F238E27FC236}">
                  <a16:creationId xmlns:a16="http://schemas.microsoft.com/office/drawing/2014/main" id="{DDC7ABB4-FF05-4057-9901-26BBB7E8452C}"/>
                </a:ext>
              </a:extLst>
            </p:cNvPr>
            <p:cNvSpPr/>
            <p:nvPr/>
          </p:nvSpPr>
          <p:spPr>
            <a:xfrm>
              <a:off x="3279257" y="4067645"/>
              <a:ext cx="5397487" cy="1440160"/>
            </a:xfrm>
            <a:prstGeom prst="trapezoid">
              <a:avLst>
                <a:gd name="adj" fmla="val 60904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B0421B3-4A68-44F1-BEF4-AA83E69B548E}"/>
              </a:ext>
            </a:extLst>
          </p:cNvPr>
          <p:cNvCxnSpPr>
            <a:cxnSpLocks/>
            <a:stCxn id="4" idx="0"/>
          </p:cNvCxnSpPr>
          <p:nvPr/>
        </p:nvCxnSpPr>
        <p:spPr>
          <a:xfrm flipV="1">
            <a:off x="6105792" y="2224042"/>
            <a:ext cx="5147452" cy="18923"/>
          </a:xfrm>
          <a:prstGeom prst="line">
            <a:avLst/>
          </a:prstGeom>
          <a:ln w="15875">
            <a:solidFill>
              <a:schemeClr val="accent4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DC54E64-E079-427F-8AD5-D34D9F80A25E}"/>
              </a:ext>
            </a:extLst>
          </p:cNvPr>
          <p:cNvCxnSpPr>
            <a:cxnSpLocks/>
          </p:cNvCxnSpPr>
          <p:nvPr/>
        </p:nvCxnSpPr>
        <p:spPr>
          <a:xfrm flipV="1">
            <a:off x="6851562" y="3508290"/>
            <a:ext cx="4388586" cy="5730"/>
          </a:xfrm>
          <a:prstGeom prst="line">
            <a:avLst/>
          </a:prstGeom>
          <a:ln w="15875">
            <a:solidFill>
              <a:schemeClr val="accent3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6DF776D-33F9-4039-84BA-78F2DF172EAE}"/>
              </a:ext>
            </a:extLst>
          </p:cNvPr>
          <p:cNvCxnSpPr>
            <a:cxnSpLocks/>
          </p:cNvCxnSpPr>
          <p:nvPr/>
        </p:nvCxnSpPr>
        <p:spPr>
          <a:xfrm flipV="1">
            <a:off x="7591426" y="4762452"/>
            <a:ext cx="3661818" cy="9574"/>
          </a:xfrm>
          <a:prstGeom prst="line">
            <a:avLst/>
          </a:prstGeom>
          <a:ln w="15875">
            <a:solidFill>
              <a:schemeClr val="accent2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5E8F5B1-10AA-4EF3-9A98-D1044A7A5514}"/>
              </a:ext>
            </a:extLst>
          </p:cNvPr>
          <p:cNvGrpSpPr/>
          <p:nvPr/>
        </p:nvGrpSpPr>
        <p:grpSpPr>
          <a:xfrm>
            <a:off x="8646500" y="2343547"/>
            <a:ext cx="2606745" cy="766247"/>
            <a:chOff x="6328767" y="2305447"/>
            <a:chExt cx="2345404" cy="766247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831828E-2BF7-4BE5-BCD5-5DC3B944DA27}"/>
                </a:ext>
              </a:extLst>
            </p:cNvPr>
            <p:cNvSpPr txBox="1"/>
            <p:nvPr/>
          </p:nvSpPr>
          <p:spPr>
            <a:xfrm>
              <a:off x="6717031" y="2517696"/>
              <a:ext cx="1945357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rPr>
                <a:t>Get a modern PowerPoint  Presentation that is beautifully designed. 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777EF9E-7E31-4063-9218-63AB84157DCD}"/>
                </a:ext>
              </a:extLst>
            </p:cNvPr>
            <p:cNvSpPr txBox="1"/>
            <p:nvPr/>
          </p:nvSpPr>
          <p:spPr>
            <a:xfrm>
              <a:off x="6328767" y="2305447"/>
              <a:ext cx="2345404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FE3FE4"/>
                  </a:solidFill>
                  <a:effectLst/>
                  <a:uLnTx/>
                  <a:uFillTx/>
                  <a:latin typeface="Arial"/>
                  <a:cs typeface="+mn-cs"/>
                </a:rPr>
                <a:t>VISION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F75FA3B-FCF6-4428-A77C-7C288758E7A4}"/>
              </a:ext>
            </a:extLst>
          </p:cNvPr>
          <p:cNvGrpSpPr/>
          <p:nvPr/>
        </p:nvGrpSpPr>
        <p:grpSpPr>
          <a:xfrm>
            <a:off x="8648785" y="3620641"/>
            <a:ext cx="2606745" cy="766247"/>
            <a:chOff x="6331052" y="3582541"/>
            <a:chExt cx="2345404" cy="766247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B9044C1-77FF-497A-974E-4580FDE71AE3}"/>
                </a:ext>
              </a:extLst>
            </p:cNvPr>
            <p:cNvSpPr txBox="1"/>
            <p:nvPr/>
          </p:nvSpPr>
          <p:spPr>
            <a:xfrm>
              <a:off x="6719316" y="3794790"/>
              <a:ext cx="1945357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rPr>
                <a:t>Get a modern PowerPoint  Presentation that is beautifully designed. 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C094B08-A3B6-4611-BB95-5292C10201DF}"/>
                </a:ext>
              </a:extLst>
            </p:cNvPr>
            <p:cNvSpPr txBox="1"/>
            <p:nvPr/>
          </p:nvSpPr>
          <p:spPr>
            <a:xfrm>
              <a:off x="6331052" y="3582541"/>
              <a:ext cx="2345404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F2AC30"/>
                  </a:solidFill>
                  <a:effectLst/>
                  <a:uLnTx/>
                  <a:uFillTx/>
                  <a:latin typeface="Arial"/>
                  <a:cs typeface="+mn-cs"/>
                </a:rPr>
                <a:t>VALUES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3A8B0B9-73AA-4021-8372-650B2103D13F}"/>
              </a:ext>
            </a:extLst>
          </p:cNvPr>
          <p:cNvGrpSpPr/>
          <p:nvPr/>
        </p:nvGrpSpPr>
        <p:grpSpPr>
          <a:xfrm>
            <a:off x="8651070" y="4897734"/>
            <a:ext cx="2606745" cy="766247"/>
            <a:chOff x="6333337" y="4859635"/>
            <a:chExt cx="2345404" cy="766247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4941816-DF94-4139-85A4-B1A8297B6334}"/>
                </a:ext>
              </a:extLst>
            </p:cNvPr>
            <p:cNvSpPr txBox="1"/>
            <p:nvPr/>
          </p:nvSpPr>
          <p:spPr>
            <a:xfrm>
              <a:off x="6721601" y="5071884"/>
              <a:ext cx="1945357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rPr>
                <a:t>Get a modern PowerPoint  Presentation that is beautifully designed. 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BF90A26-1EFC-49AA-8937-FB40939495D9}"/>
                </a:ext>
              </a:extLst>
            </p:cNvPr>
            <p:cNvSpPr txBox="1"/>
            <p:nvPr/>
          </p:nvSpPr>
          <p:spPr>
            <a:xfrm>
              <a:off x="6333337" y="4859635"/>
              <a:ext cx="2345404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2FC5FA"/>
                  </a:solidFill>
                  <a:effectLst/>
                  <a:uLnTx/>
                  <a:uFillTx/>
                  <a:latin typeface="Arial"/>
                  <a:cs typeface="+mn-cs"/>
                </a:rPr>
                <a:t>MISSION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36227F91-2FD6-46C3-9224-0DB194E961BC}"/>
              </a:ext>
            </a:extLst>
          </p:cNvPr>
          <p:cNvSpPr txBox="1"/>
          <p:nvPr/>
        </p:nvSpPr>
        <p:spPr>
          <a:xfrm>
            <a:off x="5592211" y="3044786"/>
            <a:ext cx="1008112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VISION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ECE2469-AC05-4BC7-B05E-866DC5DAAEB9}"/>
              </a:ext>
            </a:extLst>
          </p:cNvPr>
          <p:cNvSpPr txBox="1"/>
          <p:nvPr/>
        </p:nvSpPr>
        <p:spPr>
          <a:xfrm>
            <a:off x="5592211" y="3728364"/>
            <a:ext cx="1008112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VALUES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364B7E4-1689-4918-8D8F-4E9E4B252103}"/>
              </a:ext>
            </a:extLst>
          </p:cNvPr>
          <p:cNvSpPr txBox="1"/>
          <p:nvPr/>
        </p:nvSpPr>
        <p:spPr>
          <a:xfrm>
            <a:off x="6347505" y="4277511"/>
            <a:ext cx="1008112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VALUES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2681734-1407-47C9-9D62-4E82299E01B4}"/>
              </a:ext>
            </a:extLst>
          </p:cNvPr>
          <p:cNvSpPr txBox="1"/>
          <p:nvPr/>
        </p:nvSpPr>
        <p:spPr>
          <a:xfrm>
            <a:off x="4844068" y="4277511"/>
            <a:ext cx="1008112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VALUES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4D12B59-763E-4CC2-A714-5389E4F641AD}"/>
              </a:ext>
            </a:extLst>
          </p:cNvPr>
          <p:cNvSpPr txBox="1"/>
          <p:nvPr/>
        </p:nvSpPr>
        <p:spPr>
          <a:xfrm>
            <a:off x="4658009" y="5048827"/>
            <a:ext cx="2883671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MISSION _A : TEXT HERE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MISSION _B : TEXT HERE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MISSION _C : TEXT HERE</a:t>
            </a:r>
          </a:p>
        </p:txBody>
      </p:sp>
      <p:grpSp>
        <p:nvGrpSpPr>
          <p:cNvPr id="26" name="그룹 3">
            <a:extLst>
              <a:ext uri="{FF2B5EF4-FFF2-40B4-BE49-F238E27FC236}">
                <a16:creationId xmlns:a16="http://schemas.microsoft.com/office/drawing/2014/main" id="{FC732BAC-75DD-46EF-9CB8-C6674E517800}"/>
              </a:ext>
            </a:extLst>
          </p:cNvPr>
          <p:cNvGrpSpPr/>
          <p:nvPr/>
        </p:nvGrpSpPr>
        <p:grpSpPr>
          <a:xfrm>
            <a:off x="868736" y="2768684"/>
            <a:ext cx="2707970" cy="1651953"/>
            <a:chOff x="868736" y="2730584"/>
            <a:chExt cx="2707970" cy="1651953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7B070D6-E807-4023-8EBC-6CA019E54ABA}"/>
                </a:ext>
              </a:extLst>
            </p:cNvPr>
            <p:cNvSpPr txBox="1"/>
            <p:nvPr/>
          </p:nvSpPr>
          <p:spPr>
            <a:xfrm>
              <a:off x="868736" y="2730584"/>
              <a:ext cx="27079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Your Text  Here</a:t>
              </a:r>
              <a:endPara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5C27EF7-41EA-43E2-9EEE-1729C284A7FF}"/>
                </a:ext>
              </a:extLst>
            </p:cNvPr>
            <p:cNvSpPr txBox="1"/>
            <p:nvPr/>
          </p:nvSpPr>
          <p:spPr>
            <a:xfrm>
              <a:off x="868736" y="2997542"/>
              <a:ext cx="2707970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You can simply impress your audience and add a unique zing and appeal to your Presentations. Easy to change colors, photos and Text. I hope and I believe that this Template will your Time, Money and Reputation. 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823314FF-1809-4A27-AADB-5F6ECD8947AF}"/>
              </a:ext>
            </a:extLst>
          </p:cNvPr>
          <p:cNvSpPr txBox="1"/>
          <p:nvPr/>
        </p:nvSpPr>
        <p:spPr>
          <a:xfrm>
            <a:off x="868736" y="1808544"/>
            <a:ext cx="25221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33E97C"/>
                </a:solidFill>
                <a:effectLst/>
                <a:uLnTx/>
                <a:uFillTx/>
                <a:latin typeface="Arial"/>
                <a:cs typeface="Arial" pitchFamily="34" charset="0"/>
              </a:rPr>
              <a:t>Arrow Style 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Infographic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616872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68E75E8-EEE8-4616-B237-E690A9B6C9DD}"/>
              </a:ext>
            </a:extLst>
          </p:cNvPr>
          <p:cNvGrpSpPr/>
          <p:nvPr/>
        </p:nvGrpSpPr>
        <p:grpSpPr>
          <a:xfrm>
            <a:off x="6152024" y="3260966"/>
            <a:ext cx="1309197" cy="2785060"/>
            <a:chOff x="4630955" y="3880561"/>
            <a:chExt cx="914400" cy="1945207"/>
          </a:xfrm>
        </p:grpSpPr>
        <p:sp>
          <p:nvSpPr>
            <p:cNvPr id="4" name="Right Triangle 3">
              <a:extLst>
                <a:ext uri="{FF2B5EF4-FFF2-40B4-BE49-F238E27FC236}">
                  <a16:creationId xmlns:a16="http://schemas.microsoft.com/office/drawing/2014/main" id="{DAB4F0EA-BA8A-4599-826D-D20B4BA0882F}"/>
                </a:ext>
              </a:extLst>
            </p:cNvPr>
            <p:cNvSpPr/>
            <p:nvPr/>
          </p:nvSpPr>
          <p:spPr>
            <a:xfrm>
              <a:off x="4630955" y="3880561"/>
              <a:ext cx="914400" cy="9144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5" name="Right Triangle 4">
              <a:extLst>
                <a:ext uri="{FF2B5EF4-FFF2-40B4-BE49-F238E27FC236}">
                  <a16:creationId xmlns:a16="http://schemas.microsoft.com/office/drawing/2014/main" id="{9E223480-2027-4770-8C16-895B194D1013}"/>
                </a:ext>
              </a:extLst>
            </p:cNvPr>
            <p:cNvSpPr/>
            <p:nvPr/>
          </p:nvSpPr>
          <p:spPr>
            <a:xfrm rot="5400000">
              <a:off x="4630955" y="4911368"/>
              <a:ext cx="914400" cy="9144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3E3E4E34-1E85-4567-B18F-53545CA36F15}"/>
              </a:ext>
            </a:extLst>
          </p:cNvPr>
          <p:cNvGrpSpPr/>
          <p:nvPr/>
        </p:nvGrpSpPr>
        <p:grpSpPr>
          <a:xfrm rot="10800000">
            <a:off x="4738992" y="1789426"/>
            <a:ext cx="1309197" cy="2785060"/>
            <a:chOff x="4630955" y="3880561"/>
            <a:chExt cx="914400" cy="1945207"/>
          </a:xfrm>
        </p:grpSpPr>
        <p:sp>
          <p:nvSpPr>
            <p:cNvPr id="7" name="Right Triangle 6">
              <a:extLst>
                <a:ext uri="{FF2B5EF4-FFF2-40B4-BE49-F238E27FC236}">
                  <a16:creationId xmlns:a16="http://schemas.microsoft.com/office/drawing/2014/main" id="{2B5E9313-122F-4450-9227-F4B845A88735}"/>
                </a:ext>
              </a:extLst>
            </p:cNvPr>
            <p:cNvSpPr/>
            <p:nvPr/>
          </p:nvSpPr>
          <p:spPr>
            <a:xfrm>
              <a:off x="4630955" y="3880561"/>
              <a:ext cx="914400" cy="9144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8" name="Right Triangle 7">
              <a:extLst>
                <a:ext uri="{FF2B5EF4-FFF2-40B4-BE49-F238E27FC236}">
                  <a16:creationId xmlns:a16="http://schemas.microsoft.com/office/drawing/2014/main" id="{3A7C6260-C006-4E92-9F90-AF382B196631}"/>
                </a:ext>
              </a:extLst>
            </p:cNvPr>
            <p:cNvSpPr/>
            <p:nvPr/>
          </p:nvSpPr>
          <p:spPr>
            <a:xfrm rot="5400000">
              <a:off x="4630955" y="4911368"/>
              <a:ext cx="914400" cy="9144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54264D70-45E4-470B-BAF7-092B2220D5C1}"/>
              </a:ext>
            </a:extLst>
          </p:cNvPr>
          <p:cNvGrpSpPr/>
          <p:nvPr/>
        </p:nvGrpSpPr>
        <p:grpSpPr>
          <a:xfrm>
            <a:off x="823858" y="2027417"/>
            <a:ext cx="4007774" cy="738664"/>
            <a:chOff x="3017859" y="4283314"/>
            <a:chExt cx="1890849" cy="73866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64CA608-4C6D-468A-8099-247C08A321C3}"/>
                </a:ext>
              </a:extLst>
            </p:cNvPr>
            <p:cNvSpPr txBox="1"/>
            <p:nvPr/>
          </p:nvSpPr>
          <p:spPr>
            <a:xfrm>
              <a:off x="3021856" y="4560313"/>
              <a:ext cx="18868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You can simply impress your audience and add a unique zing and appeal to your Presentations. 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345914A-0BB9-4F17-9832-49D50B18A014}"/>
                </a:ext>
              </a:extLst>
            </p:cNvPr>
            <p:cNvSpPr txBox="1"/>
            <p:nvPr/>
          </p:nvSpPr>
          <p:spPr>
            <a:xfrm>
              <a:off x="3017859" y="4283314"/>
              <a:ext cx="18708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FE3FE4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Your Text Here</a:t>
              </a:r>
              <a:endPara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E3FE4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5B031B8-F11B-4D1A-B4B9-416308E519EB}"/>
              </a:ext>
            </a:extLst>
          </p:cNvPr>
          <p:cNvGrpSpPr/>
          <p:nvPr/>
        </p:nvGrpSpPr>
        <p:grpSpPr>
          <a:xfrm>
            <a:off x="7375296" y="5060895"/>
            <a:ext cx="4104499" cy="738664"/>
            <a:chOff x="3017859" y="4283314"/>
            <a:chExt cx="1890849" cy="738664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DB957CD-8E84-41E0-826F-DC0442DDD7F5}"/>
                </a:ext>
              </a:extLst>
            </p:cNvPr>
            <p:cNvSpPr txBox="1"/>
            <p:nvPr/>
          </p:nvSpPr>
          <p:spPr>
            <a:xfrm>
              <a:off x="3021856" y="4560313"/>
              <a:ext cx="18868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You can simply impress your audience and add a unique zing and appeal to your Presentations. 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6A5C33A-BFEF-4D15-AD6C-BBFE9DF0CC36}"/>
                </a:ext>
              </a:extLst>
            </p:cNvPr>
            <p:cNvSpPr txBox="1"/>
            <p:nvPr/>
          </p:nvSpPr>
          <p:spPr>
            <a:xfrm>
              <a:off x="3017859" y="4283314"/>
              <a:ext cx="18708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33E97C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Your Text Here</a:t>
              </a:r>
              <a:endPara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33E97C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C67B1DF-4F5B-48DD-A9FC-B5DE21F9B484}"/>
              </a:ext>
            </a:extLst>
          </p:cNvPr>
          <p:cNvGrpSpPr/>
          <p:nvPr/>
        </p:nvGrpSpPr>
        <p:grpSpPr>
          <a:xfrm>
            <a:off x="7375296" y="3544155"/>
            <a:ext cx="4104499" cy="738664"/>
            <a:chOff x="3017859" y="4283314"/>
            <a:chExt cx="1890849" cy="738664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3121652-6459-43CC-A564-7B523D5B2FE0}"/>
                </a:ext>
              </a:extLst>
            </p:cNvPr>
            <p:cNvSpPr txBox="1"/>
            <p:nvPr/>
          </p:nvSpPr>
          <p:spPr>
            <a:xfrm>
              <a:off x="3021856" y="4560313"/>
              <a:ext cx="18868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You can simply impress your audience and add a unique zing and appeal to your Presentations.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3DEEC02-BC63-4420-894B-C2AC1BA1CA5B}"/>
                </a:ext>
              </a:extLst>
            </p:cNvPr>
            <p:cNvSpPr txBox="1"/>
            <p:nvPr/>
          </p:nvSpPr>
          <p:spPr>
            <a:xfrm>
              <a:off x="3017859" y="4283314"/>
              <a:ext cx="18708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2FC5FA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Your Text Here</a:t>
              </a:r>
              <a:endPara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2FC5FA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A93ADA2-4A16-414E-9697-6EE6F095559D}"/>
              </a:ext>
            </a:extLst>
          </p:cNvPr>
          <p:cNvGrpSpPr/>
          <p:nvPr/>
        </p:nvGrpSpPr>
        <p:grpSpPr>
          <a:xfrm>
            <a:off x="823858" y="3544155"/>
            <a:ext cx="4007774" cy="738664"/>
            <a:chOff x="3017859" y="4283314"/>
            <a:chExt cx="1890849" cy="738664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F63BA19-9887-4AA2-A3CB-5037CC018E47}"/>
                </a:ext>
              </a:extLst>
            </p:cNvPr>
            <p:cNvSpPr txBox="1"/>
            <p:nvPr/>
          </p:nvSpPr>
          <p:spPr>
            <a:xfrm>
              <a:off x="3021856" y="4560313"/>
              <a:ext cx="18868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You can simply impress your audience and add a unique zing and appeal to your Presentations. 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8F85812-530D-459A-9C40-6BCD4DB1B138}"/>
                </a:ext>
              </a:extLst>
            </p:cNvPr>
            <p:cNvSpPr txBox="1"/>
            <p:nvPr/>
          </p:nvSpPr>
          <p:spPr>
            <a:xfrm>
              <a:off x="3017859" y="4283314"/>
              <a:ext cx="18708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F2AC30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Your Text Here</a:t>
              </a:r>
              <a:endPara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2AC30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EA171E59-1298-46DD-A3E6-E66CEAE6EA6A}"/>
              </a:ext>
            </a:extLst>
          </p:cNvPr>
          <p:cNvSpPr txBox="1"/>
          <p:nvPr/>
        </p:nvSpPr>
        <p:spPr>
          <a:xfrm>
            <a:off x="5102774" y="2411763"/>
            <a:ext cx="10154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01</a:t>
            </a:r>
            <a:endParaRPr kumimoji="0" lang="ko-KR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6B3126C-628B-497A-9162-DB1D082516EE}"/>
              </a:ext>
            </a:extLst>
          </p:cNvPr>
          <p:cNvSpPr txBox="1"/>
          <p:nvPr/>
        </p:nvSpPr>
        <p:spPr>
          <a:xfrm>
            <a:off x="5102774" y="3352228"/>
            <a:ext cx="10154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02</a:t>
            </a:r>
            <a:endParaRPr kumimoji="0" lang="ko-KR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3265465-1540-43B6-A5DE-0D72D410C754}"/>
              </a:ext>
            </a:extLst>
          </p:cNvPr>
          <p:cNvSpPr txBox="1"/>
          <p:nvPr/>
        </p:nvSpPr>
        <p:spPr>
          <a:xfrm>
            <a:off x="6078035" y="3937782"/>
            <a:ext cx="10154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03</a:t>
            </a:r>
            <a:endParaRPr kumimoji="0" lang="ko-KR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294635C-C379-4A74-896B-1FC048ACC899}"/>
              </a:ext>
            </a:extLst>
          </p:cNvPr>
          <p:cNvSpPr txBox="1"/>
          <p:nvPr/>
        </p:nvSpPr>
        <p:spPr>
          <a:xfrm>
            <a:off x="6078035" y="4806654"/>
            <a:ext cx="10154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04</a:t>
            </a:r>
            <a:endParaRPr kumimoji="0" lang="ko-KR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468263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B9DC178-978A-49CE-8962-4987DFB94587}"/>
              </a:ext>
            </a:extLst>
          </p:cNvPr>
          <p:cNvSpPr>
            <a:spLocks noGrp="1"/>
          </p:cNvSpPr>
          <p:nvPr>
            <p:ph type="pic" sz="quarter" idx="65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15E614A-4C4A-4D77-80E6-37A8533397F9}"/>
              </a:ext>
            </a:extLst>
          </p:cNvPr>
          <p:cNvSpPr>
            <a:spLocks noGrp="1"/>
          </p:cNvSpPr>
          <p:nvPr>
            <p:ph type="pic" sz="quarter" idx="66"/>
          </p:nvPr>
        </p:nvSpPr>
        <p:spPr/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5" name="자유형: 도형 20">
            <a:extLst>
              <a:ext uri="{FF2B5EF4-FFF2-40B4-BE49-F238E27FC236}">
                <a16:creationId xmlns:a16="http://schemas.microsoft.com/office/drawing/2014/main" id="{29594F22-543B-4E01-A085-38908C614C02}"/>
              </a:ext>
            </a:extLst>
          </p:cNvPr>
          <p:cNvSpPr/>
          <p:nvPr/>
        </p:nvSpPr>
        <p:spPr>
          <a:xfrm>
            <a:off x="2683539" y="1674812"/>
            <a:ext cx="3456000" cy="2316163"/>
          </a:xfrm>
          <a:custGeom>
            <a:avLst/>
            <a:gdLst>
              <a:gd name="connsiteX0" fmla="*/ 0 w 3456000"/>
              <a:gd name="connsiteY0" fmla="*/ 0 h 1878013"/>
              <a:gd name="connsiteX1" fmla="*/ 3456000 w 3456000"/>
              <a:gd name="connsiteY1" fmla="*/ 0 h 1878013"/>
              <a:gd name="connsiteX2" fmla="*/ 3456000 w 3456000"/>
              <a:gd name="connsiteY2" fmla="*/ 1878013 h 1878013"/>
              <a:gd name="connsiteX3" fmla="*/ 3371363 w 3456000"/>
              <a:gd name="connsiteY3" fmla="*/ 1878013 h 1878013"/>
              <a:gd name="connsiteX4" fmla="*/ 3371363 w 3456000"/>
              <a:gd name="connsiteY4" fmla="*/ 84637 h 1878013"/>
              <a:gd name="connsiteX5" fmla="*/ 84637 w 3456000"/>
              <a:gd name="connsiteY5" fmla="*/ 84637 h 1878013"/>
              <a:gd name="connsiteX6" fmla="*/ 84637 w 3456000"/>
              <a:gd name="connsiteY6" fmla="*/ 1878013 h 1878013"/>
              <a:gd name="connsiteX7" fmla="*/ 0 w 3456000"/>
              <a:gd name="connsiteY7" fmla="*/ 1878013 h 1878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56000" h="1878013">
                <a:moveTo>
                  <a:pt x="0" y="0"/>
                </a:moveTo>
                <a:lnTo>
                  <a:pt x="3456000" y="0"/>
                </a:lnTo>
                <a:lnTo>
                  <a:pt x="3456000" y="1878013"/>
                </a:lnTo>
                <a:lnTo>
                  <a:pt x="3371363" y="1878013"/>
                </a:lnTo>
                <a:lnTo>
                  <a:pt x="3371363" y="84637"/>
                </a:lnTo>
                <a:lnTo>
                  <a:pt x="84637" y="84637"/>
                </a:lnTo>
                <a:lnTo>
                  <a:pt x="84637" y="1878013"/>
                </a:lnTo>
                <a:lnTo>
                  <a:pt x="0" y="187801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rPr>
              <a:t>  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6" name="자유형: 도형 23">
            <a:extLst>
              <a:ext uri="{FF2B5EF4-FFF2-40B4-BE49-F238E27FC236}">
                <a16:creationId xmlns:a16="http://schemas.microsoft.com/office/drawing/2014/main" id="{8238F583-DF23-456D-BD27-8759EE65363A}"/>
              </a:ext>
            </a:extLst>
          </p:cNvPr>
          <p:cNvSpPr/>
          <p:nvPr/>
        </p:nvSpPr>
        <p:spPr>
          <a:xfrm>
            <a:off x="6057900" y="3981450"/>
            <a:ext cx="3456000" cy="2293936"/>
          </a:xfrm>
          <a:custGeom>
            <a:avLst/>
            <a:gdLst>
              <a:gd name="connsiteX0" fmla="*/ 0 w 3456000"/>
              <a:gd name="connsiteY0" fmla="*/ 0 h 2722562"/>
              <a:gd name="connsiteX1" fmla="*/ 84637 w 3456000"/>
              <a:gd name="connsiteY1" fmla="*/ 0 h 2722562"/>
              <a:gd name="connsiteX2" fmla="*/ 84637 w 3456000"/>
              <a:gd name="connsiteY2" fmla="*/ 2637925 h 2722562"/>
              <a:gd name="connsiteX3" fmla="*/ 3371363 w 3456000"/>
              <a:gd name="connsiteY3" fmla="*/ 2637925 h 2722562"/>
              <a:gd name="connsiteX4" fmla="*/ 3371363 w 3456000"/>
              <a:gd name="connsiteY4" fmla="*/ 0 h 2722562"/>
              <a:gd name="connsiteX5" fmla="*/ 3456000 w 3456000"/>
              <a:gd name="connsiteY5" fmla="*/ 0 h 2722562"/>
              <a:gd name="connsiteX6" fmla="*/ 3456000 w 3456000"/>
              <a:gd name="connsiteY6" fmla="*/ 2722562 h 2722562"/>
              <a:gd name="connsiteX7" fmla="*/ 0 w 3456000"/>
              <a:gd name="connsiteY7" fmla="*/ 2722562 h 2722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56000" h="2722562">
                <a:moveTo>
                  <a:pt x="0" y="0"/>
                </a:moveTo>
                <a:lnTo>
                  <a:pt x="84637" y="0"/>
                </a:lnTo>
                <a:lnTo>
                  <a:pt x="84637" y="2637925"/>
                </a:lnTo>
                <a:lnTo>
                  <a:pt x="3371363" y="2637925"/>
                </a:lnTo>
                <a:lnTo>
                  <a:pt x="3371363" y="0"/>
                </a:lnTo>
                <a:lnTo>
                  <a:pt x="3456000" y="0"/>
                </a:lnTo>
                <a:lnTo>
                  <a:pt x="3456000" y="2722562"/>
                </a:lnTo>
                <a:lnTo>
                  <a:pt x="0" y="272256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F75D0EB-9667-4C68-BEAF-FDFF4010C90A}"/>
              </a:ext>
            </a:extLst>
          </p:cNvPr>
          <p:cNvSpPr txBox="1"/>
          <p:nvPr/>
        </p:nvSpPr>
        <p:spPr>
          <a:xfrm>
            <a:off x="9654511" y="5634353"/>
            <a:ext cx="2145250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ko-KR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L</a:t>
            </a:r>
            <a:r>
              <a:rPr kumimoji="0" lang="en-US" altLang="ko-KR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OREM IPSUM DOLOR SIT AMET, CU USU AGAM INTEGRE IMPEDIT.</a:t>
            </a:r>
            <a:endParaRPr kumimoji="0" lang="ko-KR" altLang="en-US" sz="12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03423D7-2CDD-4D9C-9297-24DA3FBB5A7D}"/>
              </a:ext>
            </a:extLst>
          </p:cNvPr>
          <p:cNvSpPr txBox="1"/>
          <p:nvPr/>
        </p:nvSpPr>
        <p:spPr>
          <a:xfrm>
            <a:off x="9654511" y="4988022"/>
            <a:ext cx="2145250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ko-KR" sz="1800" b="0" i="1" u="none" strike="noStrike" kern="1200" cap="none" spc="0" normalizeH="0" baseline="0" noProof="0" dirty="0">
                <a:ln>
                  <a:noFill/>
                </a:ln>
                <a:solidFill>
                  <a:srgbClr val="33E97C"/>
                </a:solidFill>
                <a:effectLst/>
                <a:uLnTx/>
                <a:uFillTx/>
                <a:latin typeface="Arial"/>
                <a:cs typeface="Arial" pitchFamily="34" charset="0"/>
              </a:rPr>
              <a:t>L</a:t>
            </a:r>
            <a:r>
              <a:rPr kumimoji="0" lang="en-US" altLang="ko-KR" sz="1800" b="0" i="1" u="none" strike="noStrike" kern="1200" cap="none" spc="0" normalizeH="0" baseline="0" noProof="0" dirty="0">
                <a:ln>
                  <a:noFill/>
                </a:ln>
                <a:solidFill>
                  <a:srgbClr val="33E97C"/>
                </a:solidFill>
                <a:effectLst/>
                <a:uLnTx/>
                <a:uFillTx/>
                <a:latin typeface="Arial"/>
                <a:cs typeface="Arial" pitchFamily="34" charset="0"/>
              </a:rPr>
              <a:t>OREM IPSUM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1" u="none" strike="noStrike" kern="1200" cap="none" spc="0" normalizeH="0" baseline="0" noProof="0" dirty="0">
                <a:ln>
                  <a:noFill/>
                </a:ln>
                <a:solidFill>
                  <a:srgbClr val="33E97C"/>
                </a:solidFill>
                <a:effectLst/>
                <a:uLnTx/>
                <a:uFillTx/>
                <a:latin typeface="Arial"/>
                <a:cs typeface="Arial" pitchFamily="34" charset="0"/>
              </a:rPr>
              <a:t>DOLOR SIT AMET</a:t>
            </a:r>
            <a:endParaRPr kumimoji="0" lang="ko-KR" altLang="en-US" sz="1800" b="0" i="1" u="none" strike="noStrike" kern="1200" cap="none" spc="0" normalizeH="0" baseline="0" noProof="0" dirty="0">
              <a:ln>
                <a:noFill/>
              </a:ln>
              <a:solidFill>
                <a:srgbClr val="33E97C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D37E054-0C6C-445D-9832-ABE9EE81CF96}"/>
              </a:ext>
            </a:extLst>
          </p:cNvPr>
          <p:cNvGrpSpPr/>
          <p:nvPr/>
        </p:nvGrpSpPr>
        <p:grpSpPr>
          <a:xfrm flipV="1">
            <a:off x="8678699" y="1919406"/>
            <a:ext cx="3121062" cy="2062044"/>
            <a:chOff x="567105" y="461682"/>
            <a:chExt cx="3121062" cy="2062044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0E61882-2182-4365-955C-AE58C0F4BD5F}"/>
                </a:ext>
              </a:extLst>
            </p:cNvPr>
            <p:cNvSpPr txBox="1"/>
            <p:nvPr/>
          </p:nvSpPr>
          <p:spPr>
            <a:xfrm flipV="1">
              <a:off x="567105" y="461682"/>
              <a:ext cx="1134358" cy="110799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6600" b="1" i="0" u="none" strike="noStrike" kern="1200" cap="none" spc="0" normalizeH="0" baseline="0" noProof="0" dirty="0">
                  <a:ln>
                    <a:noFill/>
                  </a:ln>
                  <a:solidFill>
                    <a:srgbClr val="2FC5FA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01</a:t>
              </a:r>
              <a:endParaRPr kumimoji="0" lang="ko-KR" altLang="en-US" sz="6600" b="1" i="0" u="none" strike="noStrike" kern="1200" cap="none" spc="0" normalizeH="0" baseline="0" noProof="0" dirty="0">
                <a:ln>
                  <a:noFill/>
                </a:ln>
                <a:solidFill>
                  <a:srgbClr val="2FC5FA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D57C872-C112-4819-92EE-57805A6A685D}"/>
                </a:ext>
              </a:extLst>
            </p:cNvPr>
            <p:cNvSpPr txBox="1"/>
            <p:nvPr/>
          </p:nvSpPr>
          <p:spPr>
            <a:xfrm flipV="1">
              <a:off x="1310727" y="735059"/>
              <a:ext cx="23774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Modern PowerPoint</a:t>
              </a:r>
              <a:endPara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D4F4C75-00CE-4DF0-92DE-80F9EBF9B9EC}"/>
                </a:ext>
              </a:extLst>
            </p:cNvPr>
            <p:cNvSpPr txBox="1"/>
            <p:nvPr/>
          </p:nvSpPr>
          <p:spPr>
            <a:xfrm flipV="1">
              <a:off x="1310727" y="1138731"/>
              <a:ext cx="2377440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You can simply impress your audience and add a unique zing and appeal to your Presentations. I hope and I believe that this Template will your Time, Money and Reputation.  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320D81B-B60D-4D74-9295-86ECD2453C2A}"/>
              </a:ext>
            </a:extLst>
          </p:cNvPr>
          <p:cNvGrpSpPr/>
          <p:nvPr/>
        </p:nvGrpSpPr>
        <p:grpSpPr>
          <a:xfrm flipH="1">
            <a:off x="252803" y="3817921"/>
            <a:ext cx="3187737" cy="2062044"/>
            <a:chOff x="567105" y="461682"/>
            <a:chExt cx="3187737" cy="2062044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A0A1B36-1F6E-49E2-AE71-761FE7E60E21}"/>
                </a:ext>
              </a:extLst>
            </p:cNvPr>
            <p:cNvSpPr txBox="1"/>
            <p:nvPr/>
          </p:nvSpPr>
          <p:spPr>
            <a:xfrm>
              <a:off x="567105" y="461682"/>
              <a:ext cx="1134358" cy="110799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6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02</a:t>
              </a:r>
              <a:endParaRPr kumimoji="0" lang="ko-KR" altLang="en-US" sz="6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9A0A8DF-B033-4640-9E58-2B1DF2BA90E2}"/>
                </a:ext>
              </a:extLst>
            </p:cNvPr>
            <p:cNvSpPr txBox="1"/>
            <p:nvPr/>
          </p:nvSpPr>
          <p:spPr>
            <a:xfrm>
              <a:off x="1377402" y="735059"/>
              <a:ext cx="23774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Modern PowerPoint</a:t>
              </a:r>
              <a:endPara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50977DC-214C-4E87-AB9E-7C7D3AFE3CDE}"/>
                </a:ext>
              </a:extLst>
            </p:cNvPr>
            <p:cNvSpPr txBox="1"/>
            <p:nvPr/>
          </p:nvSpPr>
          <p:spPr>
            <a:xfrm>
              <a:off x="1377402" y="1138731"/>
              <a:ext cx="2377440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You can simply impress your audience and add a unique zing and appeal to your Presentations. I hope and I believe that this Template will your Time, Money and Reputation.  </a:t>
              </a: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FF027095-4D3A-48AF-9AD4-68036DE4F427}"/>
              </a:ext>
            </a:extLst>
          </p:cNvPr>
          <p:cNvSpPr txBox="1"/>
          <p:nvPr/>
        </p:nvSpPr>
        <p:spPr>
          <a:xfrm>
            <a:off x="393590" y="2226297"/>
            <a:ext cx="2145250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ko-KR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L</a:t>
            </a:r>
            <a:r>
              <a:rPr kumimoji="0" lang="en-US" altLang="ko-KR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OREM IPSUM DOLOR SIT AMET, CU USU AGAM INTEGRE IMPEDIT.</a:t>
            </a:r>
            <a:endParaRPr kumimoji="0" lang="ko-KR" altLang="en-US" sz="12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CFEF94F-D768-491E-80E3-DBC22E32D164}"/>
              </a:ext>
            </a:extLst>
          </p:cNvPr>
          <p:cNvSpPr txBox="1"/>
          <p:nvPr/>
        </p:nvSpPr>
        <p:spPr>
          <a:xfrm>
            <a:off x="393590" y="1579966"/>
            <a:ext cx="2145250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ko-KR" sz="1800" b="0" i="1" u="none" strike="noStrike" kern="1200" cap="none" spc="0" normalizeH="0" baseline="0" noProof="0" dirty="0">
                <a:ln>
                  <a:noFill/>
                </a:ln>
                <a:solidFill>
                  <a:srgbClr val="FE3FE4"/>
                </a:solidFill>
                <a:effectLst/>
                <a:uLnTx/>
                <a:uFillTx/>
                <a:latin typeface="Arial"/>
                <a:cs typeface="Arial" pitchFamily="34" charset="0"/>
              </a:rPr>
              <a:t>L</a:t>
            </a:r>
            <a:r>
              <a:rPr kumimoji="0" lang="en-US" altLang="ko-KR" sz="1800" b="0" i="1" u="none" strike="noStrike" kern="1200" cap="none" spc="0" normalizeH="0" baseline="0" noProof="0" dirty="0">
                <a:ln>
                  <a:noFill/>
                </a:ln>
                <a:solidFill>
                  <a:srgbClr val="FE3FE4"/>
                </a:solidFill>
                <a:effectLst/>
                <a:uLnTx/>
                <a:uFillTx/>
                <a:latin typeface="Arial"/>
                <a:cs typeface="Arial" pitchFamily="34" charset="0"/>
              </a:rPr>
              <a:t>OREM IPSUM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1" u="none" strike="noStrike" kern="1200" cap="none" spc="0" normalizeH="0" baseline="0" noProof="0" dirty="0">
                <a:ln>
                  <a:noFill/>
                </a:ln>
                <a:solidFill>
                  <a:srgbClr val="FE3FE4"/>
                </a:solidFill>
                <a:effectLst/>
                <a:uLnTx/>
                <a:uFillTx/>
                <a:latin typeface="Arial"/>
                <a:cs typeface="Arial" pitchFamily="34" charset="0"/>
              </a:rPr>
              <a:t>DOLOR SIT AMET</a:t>
            </a:r>
            <a:endParaRPr kumimoji="0" lang="ko-KR" altLang="en-US" sz="1800" b="0" i="1" u="none" strike="noStrike" kern="1200" cap="none" spc="0" normalizeH="0" baseline="0" noProof="0" dirty="0">
              <a:ln>
                <a:noFill/>
              </a:ln>
              <a:solidFill>
                <a:srgbClr val="FE3FE4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8638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5472169-256C-400E-9CE0-5BACFEEB8B05}"/>
              </a:ext>
            </a:extLst>
          </p:cNvPr>
          <p:cNvSpPr/>
          <p:nvPr/>
        </p:nvSpPr>
        <p:spPr>
          <a:xfrm>
            <a:off x="3662115" y="2234495"/>
            <a:ext cx="2032964" cy="2032964"/>
          </a:xfrm>
          <a:prstGeom prst="diamond">
            <a:avLst/>
          </a:prstGeom>
          <a:noFill/>
          <a:ln>
            <a:solidFill>
              <a:schemeClr val="accent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D293F44B-0B43-4FBE-AF7B-51FFCBE4C620}"/>
              </a:ext>
            </a:extLst>
          </p:cNvPr>
          <p:cNvSpPr/>
          <p:nvPr/>
        </p:nvSpPr>
        <p:spPr>
          <a:xfrm>
            <a:off x="3751043" y="3236232"/>
            <a:ext cx="1855107" cy="942298"/>
          </a:xfrm>
          <a:custGeom>
            <a:avLst/>
            <a:gdLst>
              <a:gd name="connsiteX0" fmla="*/ 14745 w 1855107"/>
              <a:gd name="connsiteY0" fmla="*/ 0 h 942298"/>
              <a:gd name="connsiteX1" fmla="*/ 1840362 w 1855107"/>
              <a:gd name="connsiteY1" fmla="*/ 0 h 942298"/>
              <a:gd name="connsiteX2" fmla="*/ 1855107 w 1855107"/>
              <a:gd name="connsiteY2" fmla="*/ 14745 h 942298"/>
              <a:gd name="connsiteX3" fmla="*/ 927554 w 1855107"/>
              <a:gd name="connsiteY3" fmla="*/ 942298 h 942298"/>
              <a:gd name="connsiteX4" fmla="*/ 0 w 1855107"/>
              <a:gd name="connsiteY4" fmla="*/ 14745 h 942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55107" h="942298">
                <a:moveTo>
                  <a:pt x="14745" y="0"/>
                </a:moveTo>
                <a:lnTo>
                  <a:pt x="1840362" y="0"/>
                </a:lnTo>
                <a:lnTo>
                  <a:pt x="1855107" y="14745"/>
                </a:lnTo>
                <a:lnTo>
                  <a:pt x="927554" y="942298"/>
                </a:lnTo>
                <a:lnTo>
                  <a:pt x="0" y="1474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9CB2095-0AFA-4F6E-AE38-BB4DAEF84C01}"/>
              </a:ext>
            </a:extLst>
          </p:cNvPr>
          <p:cNvSpPr/>
          <p:nvPr/>
        </p:nvSpPr>
        <p:spPr>
          <a:xfrm>
            <a:off x="6378231" y="2234495"/>
            <a:ext cx="2032964" cy="2032964"/>
          </a:xfrm>
          <a:prstGeom prst="diamond">
            <a:avLst/>
          </a:prstGeom>
          <a:noFill/>
          <a:ln>
            <a:solidFill>
              <a:schemeClr val="accent3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8BB88A4C-F4C4-4D49-8FD2-DD0712BF5E80}"/>
              </a:ext>
            </a:extLst>
          </p:cNvPr>
          <p:cNvSpPr/>
          <p:nvPr/>
        </p:nvSpPr>
        <p:spPr>
          <a:xfrm>
            <a:off x="6467159" y="3236232"/>
            <a:ext cx="1855107" cy="942298"/>
          </a:xfrm>
          <a:custGeom>
            <a:avLst/>
            <a:gdLst>
              <a:gd name="connsiteX0" fmla="*/ 14745 w 1855107"/>
              <a:gd name="connsiteY0" fmla="*/ 0 h 942298"/>
              <a:gd name="connsiteX1" fmla="*/ 1840362 w 1855107"/>
              <a:gd name="connsiteY1" fmla="*/ 0 h 942298"/>
              <a:gd name="connsiteX2" fmla="*/ 1855107 w 1855107"/>
              <a:gd name="connsiteY2" fmla="*/ 14745 h 942298"/>
              <a:gd name="connsiteX3" fmla="*/ 927554 w 1855107"/>
              <a:gd name="connsiteY3" fmla="*/ 942298 h 942298"/>
              <a:gd name="connsiteX4" fmla="*/ 0 w 1855107"/>
              <a:gd name="connsiteY4" fmla="*/ 14745 h 942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55107" h="942298">
                <a:moveTo>
                  <a:pt x="14745" y="0"/>
                </a:moveTo>
                <a:lnTo>
                  <a:pt x="1840362" y="0"/>
                </a:lnTo>
                <a:lnTo>
                  <a:pt x="1855107" y="14745"/>
                </a:lnTo>
                <a:lnTo>
                  <a:pt x="927554" y="942298"/>
                </a:lnTo>
                <a:lnTo>
                  <a:pt x="0" y="1474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D1B8DC3-D939-4386-86A5-7539A7E15829}"/>
              </a:ext>
            </a:extLst>
          </p:cNvPr>
          <p:cNvSpPr/>
          <p:nvPr/>
        </p:nvSpPr>
        <p:spPr>
          <a:xfrm>
            <a:off x="9106068" y="2234495"/>
            <a:ext cx="2032964" cy="2032964"/>
          </a:xfrm>
          <a:prstGeom prst="diamond">
            <a:avLst/>
          </a:prstGeom>
          <a:noFill/>
          <a:ln>
            <a:solidFill>
              <a:schemeClr val="accent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A2289DCA-1151-40DA-B5E9-352AC4A42845}"/>
              </a:ext>
            </a:extLst>
          </p:cNvPr>
          <p:cNvSpPr/>
          <p:nvPr/>
        </p:nvSpPr>
        <p:spPr>
          <a:xfrm>
            <a:off x="9194996" y="3236232"/>
            <a:ext cx="1855107" cy="942298"/>
          </a:xfrm>
          <a:custGeom>
            <a:avLst/>
            <a:gdLst>
              <a:gd name="connsiteX0" fmla="*/ 14745 w 1855107"/>
              <a:gd name="connsiteY0" fmla="*/ 0 h 942298"/>
              <a:gd name="connsiteX1" fmla="*/ 1840362 w 1855107"/>
              <a:gd name="connsiteY1" fmla="*/ 0 h 942298"/>
              <a:gd name="connsiteX2" fmla="*/ 1855107 w 1855107"/>
              <a:gd name="connsiteY2" fmla="*/ 14745 h 942298"/>
              <a:gd name="connsiteX3" fmla="*/ 927554 w 1855107"/>
              <a:gd name="connsiteY3" fmla="*/ 942298 h 942298"/>
              <a:gd name="connsiteX4" fmla="*/ 0 w 1855107"/>
              <a:gd name="connsiteY4" fmla="*/ 14745 h 942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55107" h="942298">
                <a:moveTo>
                  <a:pt x="14745" y="0"/>
                </a:moveTo>
                <a:lnTo>
                  <a:pt x="1840362" y="0"/>
                </a:lnTo>
                <a:lnTo>
                  <a:pt x="1855107" y="14745"/>
                </a:lnTo>
                <a:lnTo>
                  <a:pt x="927554" y="942298"/>
                </a:lnTo>
                <a:lnTo>
                  <a:pt x="0" y="14745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B7C018B-9500-413E-A4E6-4063831A8BE1}"/>
              </a:ext>
            </a:extLst>
          </p:cNvPr>
          <p:cNvSpPr/>
          <p:nvPr/>
        </p:nvSpPr>
        <p:spPr>
          <a:xfrm>
            <a:off x="947780" y="2233971"/>
            <a:ext cx="2032964" cy="2032964"/>
          </a:xfrm>
          <a:prstGeom prst="diamond">
            <a:avLst/>
          </a:prstGeom>
          <a:noFill/>
          <a:ln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22DC6758-8F21-40D8-A258-41732568B1F9}"/>
              </a:ext>
            </a:extLst>
          </p:cNvPr>
          <p:cNvSpPr/>
          <p:nvPr/>
        </p:nvSpPr>
        <p:spPr>
          <a:xfrm>
            <a:off x="1036708" y="3236232"/>
            <a:ext cx="1855107" cy="941774"/>
          </a:xfrm>
          <a:custGeom>
            <a:avLst/>
            <a:gdLst>
              <a:gd name="connsiteX0" fmla="*/ 14221 w 1855107"/>
              <a:gd name="connsiteY0" fmla="*/ 0 h 941774"/>
              <a:gd name="connsiteX1" fmla="*/ 1840886 w 1855107"/>
              <a:gd name="connsiteY1" fmla="*/ 0 h 941774"/>
              <a:gd name="connsiteX2" fmla="*/ 1855107 w 1855107"/>
              <a:gd name="connsiteY2" fmla="*/ 14221 h 941774"/>
              <a:gd name="connsiteX3" fmla="*/ 927554 w 1855107"/>
              <a:gd name="connsiteY3" fmla="*/ 941774 h 941774"/>
              <a:gd name="connsiteX4" fmla="*/ 0 w 1855107"/>
              <a:gd name="connsiteY4" fmla="*/ 14221 h 9417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55107" h="941774">
                <a:moveTo>
                  <a:pt x="14221" y="0"/>
                </a:moveTo>
                <a:lnTo>
                  <a:pt x="1840886" y="0"/>
                </a:lnTo>
                <a:lnTo>
                  <a:pt x="1855107" y="14221"/>
                </a:lnTo>
                <a:lnTo>
                  <a:pt x="927554" y="941774"/>
                </a:lnTo>
                <a:lnTo>
                  <a:pt x="0" y="1422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2180549-2B93-455E-9D6C-A7AED83AEB98}"/>
              </a:ext>
            </a:extLst>
          </p:cNvPr>
          <p:cNvSpPr txBox="1"/>
          <p:nvPr/>
        </p:nvSpPr>
        <p:spPr>
          <a:xfrm>
            <a:off x="4030720" y="3330766"/>
            <a:ext cx="12957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Content Here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52F356A-A532-4BF7-9DF7-00F7FB4994CD}"/>
              </a:ext>
            </a:extLst>
          </p:cNvPr>
          <p:cNvSpPr txBox="1"/>
          <p:nvPr/>
        </p:nvSpPr>
        <p:spPr>
          <a:xfrm>
            <a:off x="6746836" y="3330766"/>
            <a:ext cx="12957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Content Here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08CD3BA-D8DD-4739-B756-A820CCA2AE95}"/>
              </a:ext>
            </a:extLst>
          </p:cNvPr>
          <p:cNvSpPr txBox="1"/>
          <p:nvPr/>
        </p:nvSpPr>
        <p:spPr>
          <a:xfrm>
            <a:off x="9474673" y="3330766"/>
            <a:ext cx="12957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Content Here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C2A67CD-A268-4568-9C60-50FBB128A958}"/>
              </a:ext>
            </a:extLst>
          </p:cNvPr>
          <p:cNvSpPr txBox="1"/>
          <p:nvPr/>
        </p:nvSpPr>
        <p:spPr>
          <a:xfrm>
            <a:off x="1316385" y="3330242"/>
            <a:ext cx="12957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Content Here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6506A13-0C92-45CF-87F1-23D522E86A6A}"/>
              </a:ext>
            </a:extLst>
          </p:cNvPr>
          <p:cNvSpPr txBox="1"/>
          <p:nvPr/>
        </p:nvSpPr>
        <p:spPr>
          <a:xfrm>
            <a:off x="3750644" y="1721844"/>
            <a:ext cx="18559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2FC5FA"/>
                </a:solidFill>
                <a:effectLst/>
                <a:uLnTx/>
                <a:uFillTx/>
                <a:latin typeface="Arial"/>
                <a:cs typeface="Arial" pitchFamily="34" charset="0"/>
              </a:rPr>
              <a:t>Your Text Here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2FC5FA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CD510A8-6948-4AC2-BBAD-C52C91E294DA}"/>
              </a:ext>
            </a:extLst>
          </p:cNvPr>
          <p:cNvSpPr txBox="1"/>
          <p:nvPr/>
        </p:nvSpPr>
        <p:spPr>
          <a:xfrm>
            <a:off x="6466760" y="1721844"/>
            <a:ext cx="18559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F2AC30"/>
                </a:solidFill>
                <a:effectLst/>
                <a:uLnTx/>
                <a:uFillTx/>
                <a:latin typeface="Arial"/>
                <a:cs typeface="Arial" pitchFamily="34" charset="0"/>
              </a:rPr>
              <a:t>Your Text Here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F2AC30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71E9A07-7859-434D-823E-0301AC47D3D0}"/>
              </a:ext>
            </a:extLst>
          </p:cNvPr>
          <p:cNvSpPr txBox="1"/>
          <p:nvPr/>
        </p:nvSpPr>
        <p:spPr>
          <a:xfrm>
            <a:off x="9194597" y="1721844"/>
            <a:ext cx="18559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FE3FE4"/>
                </a:solidFill>
                <a:effectLst/>
                <a:uLnTx/>
                <a:uFillTx/>
                <a:latin typeface="Arial"/>
                <a:cs typeface="Arial" pitchFamily="34" charset="0"/>
              </a:rPr>
              <a:t>Your Text Here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FE3FE4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A8C77DC-08AD-44AD-A1D8-D67C426BDC01}"/>
              </a:ext>
            </a:extLst>
          </p:cNvPr>
          <p:cNvSpPr txBox="1"/>
          <p:nvPr/>
        </p:nvSpPr>
        <p:spPr>
          <a:xfrm>
            <a:off x="1036309" y="1721844"/>
            <a:ext cx="18559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33E97C"/>
                </a:solidFill>
                <a:effectLst/>
                <a:uLnTx/>
                <a:uFillTx/>
                <a:latin typeface="Arial"/>
                <a:cs typeface="Arial" pitchFamily="34" charset="0"/>
              </a:rPr>
              <a:t>Your Text Here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33E97C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AB62F4EF-1BE1-48DA-8A46-75F10994E514}"/>
              </a:ext>
            </a:extLst>
          </p:cNvPr>
          <p:cNvGrpSpPr/>
          <p:nvPr/>
        </p:nvGrpSpPr>
        <p:grpSpPr>
          <a:xfrm>
            <a:off x="3742689" y="4509373"/>
            <a:ext cx="1871817" cy="1584342"/>
            <a:chOff x="3742689" y="4509373"/>
            <a:chExt cx="1871817" cy="1584342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B1F22A3-0648-4083-AEE8-9B7AD1D3C324}"/>
                </a:ext>
              </a:extLst>
            </p:cNvPr>
            <p:cNvSpPr txBox="1"/>
            <p:nvPr/>
          </p:nvSpPr>
          <p:spPr>
            <a:xfrm>
              <a:off x="3742689" y="4893386"/>
              <a:ext cx="1871817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You can simply impress your audience and add a unique zing and appeal to your Presentations Easy to change colors, photos and Text. 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EE51E1F-3DDA-4CDA-9DE4-728BA5E39E0A}"/>
                </a:ext>
              </a:extLst>
            </p:cNvPr>
            <p:cNvSpPr txBox="1"/>
            <p:nvPr/>
          </p:nvSpPr>
          <p:spPr>
            <a:xfrm>
              <a:off x="3742689" y="4509373"/>
              <a:ext cx="187181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2FC5FA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Your Text Here</a:t>
              </a:r>
              <a:endPara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2FC5FA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297D455F-E69F-4D1D-9D92-C132E72039A6}"/>
              </a:ext>
            </a:extLst>
          </p:cNvPr>
          <p:cNvGrpSpPr/>
          <p:nvPr/>
        </p:nvGrpSpPr>
        <p:grpSpPr>
          <a:xfrm>
            <a:off x="6458805" y="4509373"/>
            <a:ext cx="1871817" cy="1584342"/>
            <a:chOff x="6458805" y="4509373"/>
            <a:chExt cx="1871817" cy="158434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3CCD3ED-F0AF-47AE-8E61-37DFFC65D7DF}"/>
                </a:ext>
              </a:extLst>
            </p:cNvPr>
            <p:cNvSpPr txBox="1"/>
            <p:nvPr/>
          </p:nvSpPr>
          <p:spPr>
            <a:xfrm>
              <a:off x="6458805" y="4893386"/>
              <a:ext cx="1871817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You can simply impress your audience and add a unique zing and appeal to your Presentations Easy to change colors, photos and Text. 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78D85B5-12AB-46DE-BC96-43D0F51D34D4}"/>
                </a:ext>
              </a:extLst>
            </p:cNvPr>
            <p:cNvSpPr txBox="1"/>
            <p:nvPr/>
          </p:nvSpPr>
          <p:spPr>
            <a:xfrm>
              <a:off x="6458805" y="4509373"/>
              <a:ext cx="187181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F2AC30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Your Text Here</a:t>
              </a:r>
              <a:endPara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2AC30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51931CD4-F91B-4F04-8313-66D30346CE06}"/>
              </a:ext>
            </a:extLst>
          </p:cNvPr>
          <p:cNvGrpSpPr/>
          <p:nvPr/>
        </p:nvGrpSpPr>
        <p:grpSpPr>
          <a:xfrm>
            <a:off x="9186642" y="4509373"/>
            <a:ext cx="1871817" cy="1584342"/>
            <a:chOff x="9186642" y="4509373"/>
            <a:chExt cx="1871817" cy="1584342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9FF7414-7237-4CEA-93C0-5BEA5085DA8C}"/>
                </a:ext>
              </a:extLst>
            </p:cNvPr>
            <p:cNvSpPr txBox="1"/>
            <p:nvPr/>
          </p:nvSpPr>
          <p:spPr>
            <a:xfrm>
              <a:off x="9186642" y="4893386"/>
              <a:ext cx="1871817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You can simply impress your audience and add a unique zing and appeal to your Presentations Easy to change colors, photos and Text. 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AD6354C1-1155-4492-8156-C9D6AABFE72E}"/>
                </a:ext>
              </a:extLst>
            </p:cNvPr>
            <p:cNvSpPr txBox="1"/>
            <p:nvPr/>
          </p:nvSpPr>
          <p:spPr>
            <a:xfrm>
              <a:off x="9186642" y="4509373"/>
              <a:ext cx="187181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FE3FE4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Your Text Here</a:t>
              </a:r>
              <a:endPara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E3FE4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D901AAEF-306B-4AF1-9EE8-4D4F4CDE0855}"/>
              </a:ext>
            </a:extLst>
          </p:cNvPr>
          <p:cNvGrpSpPr/>
          <p:nvPr/>
        </p:nvGrpSpPr>
        <p:grpSpPr>
          <a:xfrm>
            <a:off x="1028354" y="4509373"/>
            <a:ext cx="1871817" cy="1583818"/>
            <a:chOff x="1028354" y="4509373"/>
            <a:chExt cx="1871817" cy="1583818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000140D-F959-43CA-BC63-F60EE1383EE4}"/>
                </a:ext>
              </a:extLst>
            </p:cNvPr>
            <p:cNvSpPr txBox="1"/>
            <p:nvPr/>
          </p:nvSpPr>
          <p:spPr>
            <a:xfrm>
              <a:off x="1028354" y="4892862"/>
              <a:ext cx="1871817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You can simply impress your audience and add a unique zing and appeal to your Presentations Easy to change colors, photos and Text. 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AAF49465-0DAE-4393-BA76-C26D0C5A1991}"/>
                </a:ext>
              </a:extLst>
            </p:cNvPr>
            <p:cNvSpPr txBox="1"/>
            <p:nvPr/>
          </p:nvSpPr>
          <p:spPr>
            <a:xfrm>
              <a:off x="1028354" y="4509373"/>
              <a:ext cx="187181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33E97C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Your Text Here</a:t>
              </a:r>
              <a:endPara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33E97C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</p:grpSp>
      <p:sp>
        <p:nvSpPr>
          <p:cNvPr id="35" name="Rectangle 16">
            <a:extLst>
              <a:ext uri="{FF2B5EF4-FFF2-40B4-BE49-F238E27FC236}">
                <a16:creationId xmlns:a16="http://schemas.microsoft.com/office/drawing/2014/main" id="{2FFF4FA3-DD02-4964-BB97-B5327BCC4DCA}"/>
              </a:ext>
            </a:extLst>
          </p:cNvPr>
          <p:cNvSpPr/>
          <p:nvPr/>
        </p:nvSpPr>
        <p:spPr>
          <a:xfrm rot="2700000">
            <a:off x="4523694" y="2567599"/>
            <a:ext cx="309806" cy="555426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36" name="Rectangle 9">
            <a:extLst>
              <a:ext uri="{FF2B5EF4-FFF2-40B4-BE49-F238E27FC236}">
                <a16:creationId xmlns:a16="http://schemas.microsoft.com/office/drawing/2014/main" id="{6E88B302-D350-448D-AEA1-E0F595734E8A}"/>
              </a:ext>
            </a:extLst>
          </p:cNvPr>
          <p:cNvSpPr/>
          <p:nvPr/>
        </p:nvSpPr>
        <p:spPr>
          <a:xfrm>
            <a:off x="1760414" y="2606865"/>
            <a:ext cx="407696" cy="381640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37" name="Donut 24">
            <a:extLst>
              <a:ext uri="{FF2B5EF4-FFF2-40B4-BE49-F238E27FC236}">
                <a16:creationId xmlns:a16="http://schemas.microsoft.com/office/drawing/2014/main" id="{6F3436F8-E030-442C-A194-5DEF16ADBDD6}"/>
              </a:ext>
            </a:extLst>
          </p:cNvPr>
          <p:cNvSpPr/>
          <p:nvPr/>
        </p:nvSpPr>
        <p:spPr>
          <a:xfrm>
            <a:off x="9907950" y="2581341"/>
            <a:ext cx="429200" cy="432692"/>
          </a:xfrm>
          <a:custGeom>
            <a:avLst/>
            <a:gdLst/>
            <a:ahLst/>
            <a:cxnLst/>
            <a:rect l="l" t="t" r="r" b="b"/>
            <a:pathLst>
              <a:path w="3208412" h="3234532">
                <a:moveTo>
                  <a:pt x="1561445" y="1065858"/>
                </a:moveTo>
                <a:cubicBezTo>
                  <a:pt x="1654998" y="1065858"/>
                  <a:pt x="1743610" y="1087015"/>
                  <a:pt x="1821879" y="1126644"/>
                </a:cubicBezTo>
                <a:lnTo>
                  <a:pt x="1611352" y="1337172"/>
                </a:lnTo>
                <a:cubicBezTo>
                  <a:pt x="1595200" y="1333388"/>
                  <a:pt x="1578468" y="1332141"/>
                  <a:pt x="1561445" y="1332141"/>
                </a:cubicBezTo>
                <a:cubicBezTo>
                  <a:pt x="1373145" y="1332141"/>
                  <a:pt x="1220499" y="1484787"/>
                  <a:pt x="1220499" y="1673087"/>
                </a:cubicBezTo>
                <a:cubicBezTo>
                  <a:pt x="1220499" y="1861387"/>
                  <a:pt x="1373145" y="2014033"/>
                  <a:pt x="1561445" y="2014033"/>
                </a:cubicBezTo>
                <a:cubicBezTo>
                  <a:pt x="1749745" y="2014033"/>
                  <a:pt x="1902391" y="1861387"/>
                  <a:pt x="1902391" y="1673087"/>
                </a:cubicBezTo>
                <a:cubicBezTo>
                  <a:pt x="1902391" y="1643675"/>
                  <a:pt x="1898667" y="1615133"/>
                  <a:pt x="1890450" y="1588219"/>
                </a:cubicBezTo>
                <a:lnTo>
                  <a:pt x="2093156" y="1385512"/>
                </a:lnTo>
                <a:cubicBezTo>
                  <a:pt x="2142229" y="1470075"/>
                  <a:pt x="2168674" y="1568493"/>
                  <a:pt x="2168674" y="1673087"/>
                </a:cubicBezTo>
                <a:cubicBezTo>
                  <a:pt x="2168674" y="2008450"/>
                  <a:pt x="1896808" y="2280316"/>
                  <a:pt x="1561445" y="2280316"/>
                </a:cubicBezTo>
                <a:cubicBezTo>
                  <a:pt x="1226082" y="2280316"/>
                  <a:pt x="954217" y="2008450"/>
                  <a:pt x="954217" y="1673087"/>
                </a:cubicBezTo>
                <a:cubicBezTo>
                  <a:pt x="954217" y="1337724"/>
                  <a:pt x="1226082" y="1065858"/>
                  <a:pt x="1561445" y="1065858"/>
                </a:cubicBezTo>
                <a:close/>
                <a:moveTo>
                  <a:pt x="1561445" y="580076"/>
                </a:moveTo>
                <a:cubicBezTo>
                  <a:pt x="1790175" y="580076"/>
                  <a:pt x="2002494" y="650333"/>
                  <a:pt x="2177834" y="770690"/>
                </a:cubicBezTo>
                <a:lnTo>
                  <a:pt x="1968030" y="980494"/>
                </a:lnTo>
                <a:cubicBezTo>
                  <a:pt x="1849962" y="907198"/>
                  <a:pt x="1710422" y="866794"/>
                  <a:pt x="1561445" y="866794"/>
                </a:cubicBezTo>
                <a:cubicBezTo>
                  <a:pt x="1116142" y="866794"/>
                  <a:pt x="755153" y="1227784"/>
                  <a:pt x="755153" y="1673087"/>
                </a:cubicBezTo>
                <a:cubicBezTo>
                  <a:pt x="755153" y="2118390"/>
                  <a:pt x="1116142" y="2479380"/>
                  <a:pt x="1561445" y="2479380"/>
                </a:cubicBezTo>
                <a:cubicBezTo>
                  <a:pt x="2006748" y="2479380"/>
                  <a:pt x="2367738" y="2118390"/>
                  <a:pt x="2367738" y="1673087"/>
                </a:cubicBezTo>
                <a:cubicBezTo>
                  <a:pt x="2367738" y="1513043"/>
                  <a:pt x="2321108" y="1363890"/>
                  <a:pt x="2239307" y="1239362"/>
                </a:cubicBezTo>
                <a:lnTo>
                  <a:pt x="2445928" y="1032741"/>
                </a:lnTo>
                <a:cubicBezTo>
                  <a:pt x="2577451" y="1212149"/>
                  <a:pt x="2654457" y="1433625"/>
                  <a:pt x="2654457" y="1673087"/>
                </a:cubicBezTo>
                <a:cubicBezTo>
                  <a:pt x="2654457" y="2276741"/>
                  <a:pt x="2165099" y="2766099"/>
                  <a:pt x="1561445" y="2766099"/>
                </a:cubicBezTo>
                <a:cubicBezTo>
                  <a:pt x="957792" y="2766099"/>
                  <a:pt x="468434" y="2276741"/>
                  <a:pt x="468434" y="1673087"/>
                </a:cubicBezTo>
                <a:cubicBezTo>
                  <a:pt x="468434" y="1069433"/>
                  <a:pt x="957792" y="580076"/>
                  <a:pt x="1561445" y="580076"/>
                </a:cubicBezTo>
                <a:close/>
                <a:moveTo>
                  <a:pt x="1561445" y="111642"/>
                </a:moveTo>
                <a:cubicBezTo>
                  <a:pt x="1890473" y="111642"/>
                  <a:pt x="2195731" y="213411"/>
                  <a:pt x="2447076" y="387744"/>
                </a:cubicBezTo>
                <a:lnTo>
                  <a:pt x="2453780" y="494744"/>
                </a:lnTo>
                <a:lnTo>
                  <a:pt x="2309436" y="639088"/>
                </a:lnTo>
                <a:cubicBezTo>
                  <a:pt x="2099826" y="485554"/>
                  <a:pt x="1841132" y="395669"/>
                  <a:pt x="1561445" y="395669"/>
                </a:cubicBezTo>
                <a:cubicBezTo>
                  <a:pt x="855947" y="395669"/>
                  <a:pt x="284027" y="967589"/>
                  <a:pt x="284027" y="1673087"/>
                </a:cubicBezTo>
                <a:cubicBezTo>
                  <a:pt x="284027" y="2378585"/>
                  <a:pt x="855947" y="2950505"/>
                  <a:pt x="1561445" y="2950505"/>
                </a:cubicBezTo>
                <a:cubicBezTo>
                  <a:pt x="2266943" y="2950505"/>
                  <a:pt x="2838863" y="2378585"/>
                  <a:pt x="2838863" y="1673087"/>
                </a:cubicBezTo>
                <a:cubicBezTo>
                  <a:pt x="2838863" y="1382650"/>
                  <a:pt x="2741936" y="1114852"/>
                  <a:pt x="2577529" y="901139"/>
                </a:cubicBezTo>
                <a:lnTo>
                  <a:pt x="2706681" y="771988"/>
                </a:lnTo>
                <a:lnTo>
                  <a:pt x="2841540" y="780437"/>
                </a:lnTo>
                <a:cubicBezTo>
                  <a:pt x="3019168" y="1032973"/>
                  <a:pt x="3122890" y="1340917"/>
                  <a:pt x="3122890" y="1673087"/>
                </a:cubicBezTo>
                <a:cubicBezTo>
                  <a:pt x="3122890" y="2535449"/>
                  <a:pt x="2423807" y="3234532"/>
                  <a:pt x="1561445" y="3234532"/>
                </a:cubicBezTo>
                <a:cubicBezTo>
                  <a:pt x="699083" y="3234532"/>
                  <a:pt x="0" y="2535449"/>
                  <a:pt x="0" y="1673087"/>
                </a:cubicBezTo>
                <a:cubicBezTo>
                  <a:pt x="0" y="810725"/>
                  <a:pt x="699083" y="111642"/>
                  <a:pt x="1561445" y="111642"/>
                </a:cubicBezTo>
                <a:close/>
                <a:moveTo>
                  <a:pt x="2909110" y="0"/>
                </a:moveTo>
                <a:lnTo>
                  <a:pt x="2926757" y="281655"/>
                </a:lnTo>
                <a:lnTo>
                  <a:pt x="3208412" y="299301"/>
                </a:lnTo>
                <a:lnTo>
                  <a:pt x="2863230" y="644483"/>
                </a:lnTo>
                <a:lnTo>
                  <a:pt x="2685547" y="633351"/>
                </a:lnTo>
                <a:lnTo>
                  <a:pt x="1718098" y="1600799"/>
                </a:lnTo>
                <a:cubicBezTo>
                  <a:pt x="1729236" y="1622491"/>
                  <a:pt x="1734939" y="1647123"/>
                  <a:pt x="1734939" y="1673087"/>
                </a:cubicBezTo>
                <a:cubicBezTo>
                  <a:pt x="1734939" y="1768905"/>
                  <a:pt x="1657263" y="1846581"/>
                  <a:pt x="1561445" y="1846581"/>
                </a:cubicBezTo>
                <a:cubicBezTo>
                  <a:pt x="1465627" y="1846581"/>
                  <a:pt x="1387951" y="1768905"/>
                  <a:pt x="1387951" y="1673087"/>
                </a:cubicBezTo>
                <a:cubicBezTo>
                  <a:pt x="1387951" y="1577269"/>
                  <a:pt x="1465627" y="1499593"/>
                  <a:pt x="1561445" y="1499593"/>
                </a:cubicBezTo>
                <a:lnTo>
                  <a:pt x="1591006" y="1505561"/>
                </a:lnTo>
                <a:lnTo>
                  <a:pt x="2574981" y="521587"/>
                </a:lnTo>
                <a:lnTo>
                  <a:pt x="2563928" y="34518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38" name="Teardrop 1">
            <a:extLst>
              <a:ext uri="{FF2B5EF4-FFF2-40B4-BE49-F238E27FC236}">
                <a16:creationId xmlns:a16="http://schemas.microsoft.com/office/drawing/2014/main" id="{0D86C174-28B7-43C9-A555-70E9B0B572BA}"/>
              </a:ext>
            </a:extLst>
          </p:cNvPr>
          <p:cNvSpPr/>
          <p:nvPr/>
        </p:nvSpPr>
        <p:spPr>
          <a:xfrm rot="18805991">
            <a:off x="7161311" y="2623870"/>
            <a:ext cx="466804" cy="461934"/>
          </a:xfrm>
          <a:custGeom>
            <a:avLst/>
            <a:gdLst/>
            <a:ahLst/>
            <a:cxnLst/>
            <a:rect l="l" t="t" r="r" b="b"/>
            <a:pathLst>
              <a:path w="1807241" h="1788383">
                <a:moveTo>
                  <a:pt x="712876" y="1117592"/>
                </a:moveTo>
                <a:cubicBezTo>
                  <a:pt x="771173" y="1181828"/>
                  <a:pt x="811089" y="1255910"/>
                  <a:pt x="847925" y="1348018"/>
                </a:cubicBezTo>
                <a:cubicBezTo>
                  <a:pt x="814544" y="1418896"/>
                  <a:pt x="753893" y="1474052"/>
                  <a:pt x="679064" y="1498332"/>
                </a:cubicBezTo>
                <a:lnTo>
                  <a:pt x="308226" y="1106637"/>
                </a:lnTo>
                <a:cubicBezTo>
                  <a:pt x="336560" y="1033247"/>
                  <a:pt x="394949" y="975701"/>
                  <a:pt x="467546" y="946245"/>
                </a:cubicBezTo>
                <a:cubicBezTo>
                  <a:pt x="577903" y="998968"/>
                  <a:pt x="654580" y="1053357"/>
                  <a:pt x="712876" y="1117592"/>
                </a:cubicBezTo>
                <a:close/>
                <a:moveTo>
                  <a:pt x="1038527" y="398886"/>
                </a:moveTo>
                <a:lnTo>
                  <a:pt x="1405560" y="786562"/>
                </a:lnTo>
                <a:cubicBezTo>
                  <a:pt x="1374476" y="799049"/>
                  <a:pt x="1340402" y="804299"/>
                  <a:pt x="1305054" y="803332"/>
                </a:cubicBezTo>
                <a:lnTo>
                  <a:pt x="1008167" y="795212"/>
                </a:lnTo>
                <a:lnTo>
                  <a:pt x="1016288" y="498325"/>
                </a:lnTo>
                <a:cubicBezTo>
                  <a:pt x="1017255" y="462976"/>
                  <a:pt x="1024360" y="429240"/>
                  <a:pt x="1038527" y="398886"/>
                </a:cubicBezTo>
                <a:close/>
                <a:moveTo>
                  <a:pt x="1097925" y="218888"/>
                </a:moveTo>
                <a:cubicBezTo>
                  <a:pt x="992582" y="279303"/>
                  <a:pt x="921871" y="392886"/>
                  <a:pt x="921053" y="523256"/>
                </a:cubicBezTo>
                <a:lnTo>
                  <a:pt x="919136" y="828763"/>
                </a:lnTo>
                <a:lnTo>
                  <a:pt x="830924" y="915875"/>
                </a:lnTo>
                <a:lnTo>
                  <a:pt x="525417" y="913958"/>
                </a:lnTo>
                <a:cubicBezTo>
                  <a:pt x="403891" y="913196"/>
                  <a:pt x="296188" y="973343"/>
                  <a:pt x="234366" y="1067831"/>
                </a:cubicBezTo>
                <a:lnTo>
                  <a:pt x="710285" y="1570519"/>
                </a:lnTo>
                <a:cubicBezTo>
                  <a:pt x="811872" y="1510375"/>
                  <a:pt x="878808" y="1399439"/>
                  <a:pt x="879603" y="1272618"/>
                </a:cubicBezTo>
                <a:lnTo>
                  <a:pt x="881520" y="967111"/>
                </a:lnTo>
                <a:lnTo>
                  <a:pt x="969732" y="879999"/>
                </a:lnTo>
                <a:lnTo>
                  <a:pt x="1275239" y="881916"/>
                </a:lnTo>
                <a:cubicBezTo>
                  <a:pt x="1400271" y="882701"/>
                  <a:pt x="1510670" y="819011"/>
                  <a:pt x="1573529" y="721242"/>
                </a:cubicBezTo>
                <a:close/>
                <a:moveTo>
                  <a:pt x="1162945" y="27894"/>
                </a:moveTo>
                <a:lnTo>
                  <a:pt x="1782798" y="682611"/>
                </a:lnTo>
                <a:cubicBezTo>
                  <a:pt x="1816692" y="718411"/>
                  <a:pt x="1815147" y="774907"/>
                  <a:pt x="1779347" y="808801"/>
                </a:cubicBezTo>
                <a:cubicBezTo>
                  <a:pt x="1743547" y="842694"/>
                  <a:pt x="1687050" y="841149"/>
                  <a:pt x="1653157" y="805349"/>
                </a:cubicBezTo>
                <a:lnTo>
                  <a:pt x="1644015" y="795693"/>
                </a:lnTo>
                <a:cubicBezTo>
                  <a:pt x="1561789" y="910282"/>
                  <a:pt x="1426630" y="983636"/>
                  <a:pt x="1274606" y="982683"/>
                </a:cubicBezTo>
                <a:lnTo>
                  <a:pt x="980378" y="980836"/>
                </a:lnTo>
                <a:lnTo>
                  <a:pt x="980378" y="1270380"/>
                </a:lnTo>
                <a:cubicBezTo>
                  <a:pt x="980378" y="1427425"/>
                  <a:pt x="901198" y="1565976"/>
                  <a:pt x="779756" y="1647056"/>
                </a:cubicBezTo>
                <a:cubicBezTo>
                  <a:pt x="807405" y="1681913"/>
                  <a:pt x="803595" y="1732594"/>
                  <a:pt x="770486" y="1763941"/>
                </a:cubicBezTo>
                <a:cubicBezTo>
                  <a:pt x="734686" y="1797834"/>
                  <a:pt x="678189" y="1796289"/>
                  <a:pt x="644296" y="1760489"/>
                </a:cubicBezTo>
                <a:lnTo>
                  <a:pt x="24442" y="1105772"/>
                </a:lnTo>
                <a:cubicBezTo>
                  <a:pt x="-9451" y="1069973"/>
                  <a:pt x="-7906" y="1013476"/>
                  <a:pt x="27894" y="979583"/>
                </a:cubicBezTo>
                <a:cubicBezTo>
                  <a:pt x="63694" y="945689"/>
                  <a:pt x="120190" y="947235"/>
                  <a:pt x="154084" y="983034"/>
                </a:cubicBezTo>
                <a:lnTo>
                  <a:pt x="163237" y="992702"/>
                </a:lnTo>
                <a:cubicBezTo>
                  <a:pt x="244774" y="882877"/>
                  <a:pt x="375836" y="813180"/>
                  <a:pt x="523178" y="813180"/>
                </a:cubicBezTo>
                <a:lnTo>
                  <a:pt x="818460" y="813180"/>
                </a:lnTo>
                <a:lnTo>
                  <a:pt x="820284" y="522622"/>
                </a:lnTo>
                <a:cubicBezTo>
                  <a:pt x="821285" y="363119"/>
                  <a:pt x="903845" y="223207"/>
                  <a:pt x="1028952" y="143673"/>
                </a:cubicBezTo>
                <a:cubicBezTo>
                  <a:pt x="999689" y="108599"/>
                  <a:pt x="1002953" y="56445"/>
                  <a:pt x="1036755" y="24443"/>
                </a:cubicBezTo>
                <a:cubicBezTo>
                  <a:pt x="1072555" y="-9451"/>
                  <a:pt x="1129052" y="-7906"/>
                  <a:pt x="1162945" y="27894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9304043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D4384B1-AABF-4ABE-8057-AA1942D269A4}"/>
              </a:ext>
            </a:extLst>
          </p:cNvPr>
          <p:cNvGrpSpPr/>
          <p:nvPr/>
        </p:nvGrpSpPr>
        <p:grpSpPr>
          <a:xfrm>
            <a:off x="5181165" y="1801421"/>
            <a:ext cx="1685515" cy="4334795"/>
            <a:chOff x="3736544" y="1720397"/>
            <a:chExt cx="1579250" cy="4061504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690B17A2-C219-4518-A7F8-5EB7647F4640}"/>
                </a:ext>
              </a:extLst>
            </p:cNvPr>
            <p:cNvGrpSpPr/>
            <p:nvPr/>
          </p:nvGrpSpPr>
          <p:grpSpPr>
            <a:xfrm>
              <a:off x="3736544" y="2724048"/>
              <a:ext cx="1579250" cy="1050552"/>
              <a:chOff x="3040927" y="2691643"/>
              <a:chExt cx="2345158" cy="1560051"/>
            </a:xfrm>
          </p:grpSpPr>
          <p:sp>
            <p:nvSpPr>
              <p:cNvPr id="20" name="Flowchart: Decision 19">
                <a:extLst>
                  <a:ext uri="{FF2B5EF4-FFF2-40B4-BE49-F238E27FC236}">
                    <a16:creationId xmlns:a16="http://schemas.microsoft.com/office/drawing/2014/main" id="{F7EEF408-7FAD-472A-AB4A-90F963682817}"/>
                  </a:ext>
                </a:extLst>
              </p:cNvPr>
              <p:cNvSpPr/>
              <p:nvPr/>
            </p:nvSpPr>
            <p:spPr>
              <a:xfrm rot="2011191">
                <a:off x="3040927" y="2708397"/>
                <a:ext cx="1228464" cy="823071"/>
              </a:xfrm>
              <a:prstGeom prst="flowChartDecision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7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21" name="Flowchart: Decision 20">
                <a:extLst>
                  <a:ext uri="{FF2B5EF4-FFF2-40B4-BE49-F238E27FC236}">
                    <a16:creationId xmlns:a16="http://schemas.microsoft.com/office/drawing/2014/main" id="{6237E05E-4B26-402B-BFD8-563031A638C2}"/>
                  </a:ext>
                </a:extLst>
              </p:cNvPr>
              <p:cNvSpPr/>
              <p:nvPr/>
            </p:nvSpPr>
            <p:spPr>
              <a:xfrm rot="2011191">
                <a:off x="3351518" y="3428623"/>
                <a:ext cx="1228464" cy="823071"/>
              </a:xfrm>
              <a:prstGeom prst="flowChartDecision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7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22" name="Flowchart: Decision 21">
                <a:extLst>
                  <a:ext uri="{FF2B5EF4-FFF2-40B4-BE49-F238E27FC236}">
                    <a16:creationId xmlns:a16="http://schemas.microsoft.com/office/drawing/2014/main" id="{EDC82D10-B9BD-4B61-A2BD-90C4D3E6B152}"/>
                  </a:ext>
                </a:extLst>
              </p:cNvPr>
              <p:cNvSpPr/>
              <p:nvPr/>
            </p:nvSpPr>
            <p:spPr>
              <a:xfrm rot="2011191">
                <a:off x="3831275" y="2691643"/>
                <a:ext cx="1228464" cy="823071"/>
              </a:xfrm>
              <a:prstGeom prst="flowChartDecision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7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23" name="Flowchart: Decision 22">
                <a:extLst>
                  <a:ext uri="{FF2B5EF4-FFF2-40B4-BE49-F238E27FC236}">
                    <a16:creationId xmlns:a16="http://schemas.microsoft.com/office/drawing/2014/main" id="{8B742823-E59E-4D5C-B313-14A0E8DF2F01}"/>
                  </a:ext>
                </a:extLst>
              </p:cNvPr>
              <p:cNvSpPr/>
              <p:nvPr/>
            </p:nvSpPr>
            <p:spPr>
              <a:xfrm rot="2011191">
                <a:off x="4157621" y="3417440"/>
                <a:ext cx="1228464" cy="823071"/>
              </a:xfrm>
              <a:prstGeom prst="flowChartDecision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7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D1E416B8-E3D2-4E5A-A39B-AD66BD0BD366}"/>
                </a:ext>
              </a:extLst>
            </p:cNvPr>
            <p:cNvGrpSpPr/>
            <p:nvPr/>
          </p:nvGrpSpPr>
          <p:grpSpPr>
            <a:xfrm flipH="1">
              <a:off x="3736544" y="1720397"/>
              <a:ext cx="1564483" cy="1043162"/>
              <a:chOff x="4572358" y="1979116"/>
              <a:chExt cx="2323229" cy="1549077"/>
            </a:xfrm>
          </p:grpSpPr>
          <p:sp>
            <p:nvSpPr>
              <p:cNvPr id="16" name="Flowchart: Decision 15">
                <a:extLst>
                  <a:ext uri="{FF2B5EF4-FFF2-40B4-BE49-F238E27FC236}">
                    <a16:creationId xmlns:a16="http://schemas.microsoft.com/office/drawing/2014/main" id="{78569F13-0118-4227-A8A2-349BC73412B3}"/>
                  </a:ext>
                </a:extLst>
              </p:cNvPr>
              <p:cNvSpPr/>
              <p:nvPr/>
            </p:nvSpPr>
            <p:spPr>
              <a:xfrm rot="2011191">
                <a:off x="4572358" y="1984896"/>
                <a:ext cx="1228464" cy="823071"/>
              </a:xfrm>
              <a:prstGeom prst="flowChartDecision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7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7" name="Flowchart: Decision 16">
                <a:extLst>
                  <a:ext uri="{FF2B5EF4-FFF2-40B4-BE49-F238E27FC236}">
                    <a16:creationId xmlns:a16="http://schemas.microsoft.com/office/drawing/2014/main" id="{5FA7C942-4D6A-46F8-9D70-C83F6D252723}"/>
                  </a:ext>
                </a:extLst>
              </p:cNvPr>
              <p:cNvSpPr/>
              <p:nvPr/>
            </p:nvSpPr>
            <p:spPr>
              <a:xfrm rot="2011191">
                <a:off x="4875117" y="2705122"/>
                <a:ext cx="1228464" cy="823071"/>
              </a:xfrm>
              <a:prstGeom prst="flowChartDecision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7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8" name="Flowchart: Decision 17">
                <a:extLst>
                  <a:ext uri="{FF2B5EF4-FFF2-40B4-BE49-F238E27FC236}">
                    <a16:creationId xmlns:a16="http://schemas.microsoft.com/office/drawing/2014/main" id="{8D2562E4-01E2-4F5D-9652-1CACB7A06C8A}"/>
                  </a:ext>
                </a:extLst>
              </p:cNvPr>
              <p:cNvSpPr/>
              <p:nvPr/>
            </p:nvSpPr>
            <p:spPr>
              <a:xfrm rot="2011191">
                <a:off x="5359815" y="1979116"/>
                <a:ext cx="1228464" cy="823071"/>
              </a:xfrm>
              <a:prstGeom prst="flowChartDecision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7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9" name="Flowchart: Decision 18">
                <a:extLst>
                  <a:ext uri="{FF2B5EF4-FFF2-40B4-BE49-F238E27FC236}">
                    <a16:creationId xmlns:a16="http://schemas.microsoft.com/office/drawing/2014/main" id="{40CF9827-B1D2-4AAE-B28C-7F2380BB24FB}"/>
                  </a:ext>
                </a:extLst>
              </p:cNvPr>
              <p:cNvSpPr/>
              <p:nvPr/>
            </p:nvSpPr>
            <p:spPr>
              <a:xfrm rot="2011191">
                <a:off x="5667123" y="2705120"/>
                <a:ext cx="1228464" cy="823071"/>
              </a:xfrm>
              <a:prstGeom prst="flowChartDecision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7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109763DD-EE7A-4F38-99AD-0F61733505C3}"/>
                </a:ext>
              </a:extLst>
            </p:cNvPr>
            <p:cNvGrpSpPr/>
            <p:nvPr/>
          </p:nvGrpSpPr>
          <p:grpSpPr>
            <a:xfrm flipH="1">
              <a:off x="3736544" y="3735089"/>
              <a:ext cx="1564483" cy="1043162"/>
              <a:chOff x="4572358" y="1979116"/>
              <a:chExt cx="2323229" cy="1549077"/>
            </a:xfrm>
          </p:grpSpPr>
          <p:sp>
            <p:nvSpPr>
              <p:cNvPr id="12" name="Flowchart: Decision 11">
                <a:extLst>
                  <a:ext uri="{FF2B5EF4-FFF2-40B4-BE49-F238E27FC236}">
                    <a16:creationId xmlns:a16="http://schemas.microsoft.com/office/drawing/2014/main" id="{3C399AC4-6D06-4412-976F-010EFC213C86}"/>
                  </a:ext>
                </a:extLst>
              </p:cNvPr>
              <p:cNvSpPr/>
              <p:nvPr/>
            </p:nvSpPr>
            <p:spPr>
              <a:xfrm rot="2011191">
                <a:off x="4572358" y="1984896"/>
                <a:ext cx="1228464" cy="823071"/>
              </a:xfrm>
              <a:prstGeom prst="flowChartDecision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7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3" name="Flowchart: Decision 12">
                <a:extLst>
                  <a:ext uri="{FF2B5EF4-FFF2-40B4-BE49-F238E27FC236}">
                    <a16:creationId xmlns:a16="http://schemas.microsoft.com/office/drawing/2014/main" id="{F4FA6352-1C07-46D0-9C1E-909042E8AC75}"/>
                  </a:ext>
                </a:extLst>
              </p:cNvPr>
              <p:cNvSpPr/>
              <p:nvPr/>
            </p:nvSpPr>
            <p:spPr>
              <a:xfrm rot="2011191">
                <a:off x="4875117" y="2705122"/>
                <a:ext cx="1228464" cy="823071"/>
              </a:xfrm>
              <a:prstGeom prst="flowChartDecision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7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4" name="Flowchart: Decision 13">
                <a:extLst>
                  <a:ext uri="{FF2B5EF4-FFF2-40B4-BE49-F238E27FC236}">
                    <a16:creationId xmlns:a16="http://schemas.microsoft.com/office/drawing/2014/main" id="{2C6623FF-21DB-4FD4-B65E-99671F157BA6}"/>
                  </a:ext>
                </a:extLst>
              </p:cNvPr>
              <p:cNvSpPr/>
              <p:nvPr/>
            </p:nvSpPr>
            <p:spPr>
              <a:xfrm rot="2011191">
                <a:off x="5359815" y="1979116"/>
                <a:ext cx="1228464" cy="823071"/>
              </a:xfrm>
              <a:prstGeom prst="flowChartDecision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7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5" name="Flowchart: Decision 14">
                <a:extLst>
                  <a:ext uri="{FF2B5EF4-FFF2-40B4-BE49-F238E27FC236}">
                    <a16:creationId xmlns:a16="http://schemas.microsoft.com/office/drawing/2014/main" id="{F4474EC5-A040-4A0B-8D59-5D5ED87778DC}"/>
                  </a:ext>
                </a:extLst>
              </p:cNvPr>
              <p:cNvSpPr/>
              <p:nvPr/>
            </p:nvSpPr>
            <p:spPr>
              <a:xfrm rot="2011191">
                <a:off x="5667123" y="2705120"/>
                <a:ext cx="1228464" cy="823071"/>
              </a:xfrm>
              <a:prstGeom prst="flowChartDecision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7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1AF5580-59BB-489F-91DF-0DDEBAC0AE5A}"/>
                </a:ext>
              </a:extLst>
            </p:cNvPr>
            <p:cNvGrpSpPr/>
            <p:nvPr/>
          </p:nvGrpSpPr>
          <p:grpSpPr>
            <a:xfrm>
              <a:off x="3736544" y="4738739"/>
              <a:ext cx="1564483" cy="1043162"/>
              <a:chOff x="4572358" y="1979116"/>
              <a:chExt cx="2323229" cy="1549077"/>
            </a:xfrm>
          </p:grpSpPr>
          <p:sp>
            <p:nvSpPr>
              <p:cNvPr id="8" name="Flowchart: Decision 7">
                <a:extLst>
                  <a:ext uri="{FF2B5EF4-FFF2-40B4-BE49-F238E27FC236}">
                    <a16:creationId xmlns:a16="http://schemas.microsoft.com/office/drawing/2014/main" id="{AB305520-7A90-48AE-A1A6-E20B97838346}"/>
                  </a:ext>
                </a:extLst>
              </p:cNvPr>
              <p:cNvSpPr/>
              <p:nvPr/>
            </p:nvSpPr>
            <p:spPr>
              <a:xfrm rot="2011191">
                <a:off x="4572358" y="1984896"/>
                <a:ext cx="1228464" cy="823071"/>
              </a:xfrm>
              <a:prstGeom prst="flowChartDecision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7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9" name="Flowchart: Decision 8">
                <a:extLst>
                  <a:ext uri="{FF2B5EF4-FFF2-40B4-BE49-F238E27FC236}">
                    <a16:creationId xmlns:a16="http://schemas.microsoft.com/office/drawing/2014/main" id="{DD84F767-BD62-422C-BE8E-83781517D1CE}"/>
                  </a:ext>
                </a:extLst>
              </p:cNvPr>
              <p:cNvSpPr/>
              <p:nvPr/>
            </p:nvSpPr>
            <p:spPr>
              <a:xfrm rot="2011191">
                <a:off x="4875117" y="2705122"/>
                <a:ext cx="1228464" cy="823071"/>
              </a:xfrm>
              <a:prstGeom prst="flowChartDecision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7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0" name="Flowchart: Decision 9">
                <a:extLst>
                  <a:ext uri="{FF2B5EF4-FFF2-40B4-BE49-F238E27FC236}">
                    <a16:creationId xmlns:a16="http://schemas.microsoft.com/office/drawing/2014/main" id="{4A837A36-60DF-47A3-99F9-FCE1AB60332A}"/>
                  </a:ext>
                </a:extLst>
              </p:cNvPr>
              <p:cNvSpPr/>
              <p:nvPr/>
            </p:nvSpPr>
            <p:spPr>
              <a:xfrm rot="2011191">
                <a:off x="5359815" y="1979116"/>
                <a:ext cx="1228464" cy="823071"/>
              </a:xfrm>
              <a:prstGeom prst="flowChartDecision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7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1" name="Flowchart: Decision 10">
                <a:extLst>
                  <a:ext uri="{FF2B5EF4-FFF2-40B4-BE49-F238E27FC236}">
                    <a16:creationId xmlns:a16="http://schemas.microsoft.com/office/drawing/2014/main" id="{CDC3EAC4-92EC-4A47-9BA2-CC98F2F641F8}"/>
                  </a:ext>
                </a:extLst>
              </p:cNvPr>
              <p:cNvSpPr/>
              <p:nvPr/>
            </p:nvSpPr>
            <p:spPr>
              <a:xfrm rot="2011191">
                <a:off x="5667123" y="2705120"/>
                <a:ext cx="1228464" cy="823071"/>
              </a:xfrm>
              <a:prstGeom prst="flowChartDecision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7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</p:grp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9B8F77C-297C-4669-B9DD-D3B8FE351D0F}"/>
              </a:ext>
            </a:extLst>
          </p:cNvPr>
          <p:cNvGrpSpPr/>
          <p:nvPr/>
        </p:nvGrpSpPr>
        <p:grpSpPr>
          <a:xfrm>
            <a:off x="7185104" y="1925760"/>
            <a:ext cx="4121771" cy="923330"/>
            <a:chOff x="3017859" y="4283314"/>
            <a:chExt cx="1886852" cy="923330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AA6A71E-8E35-4ECD-BF1E-5F137976EBB9}"/>
                </a:ext>
              </a:extLst>
            </p:cNvPr>
            <p:cNvSpPr txBox="1"/>
            <p:nvPr/>
          </p:nvSpPr>
          <p:spPr>
            <a:xfrm>
              <a:off x="3017859" y="4560313"/>
              <a:ext cx="18868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You can simply impress your audience and add a unique zing and appeal to your Presentations . Easy to change colors, photos and Text.     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5123167-F212-4930-9E20-1603A41E57FE}"/>
                </a:ext>
              </a:extLst>
            </p:cNvPr>
            <p:cNvSpPr txBox="1"/>
            <p:nvPr/>
          </p:nvSpPr>
          <p:spPr>
            <a:xfrm>
              <a:off x="3017859" y="4283314"/>
              <a:ext cx="18708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FE3FE4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Your Text Here</a:t>
              </a:r>
              <a:endPara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E3FE4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ACDD136-AD47-4FFC-B3B5-674C4C79C2EE}"/>
              </a:ext>
            </a:extLst>
          </p:cNvPr>
          <p:cNvGrpSpPr/>
          <p:nvPr/>
        </p:nvGrpSpPr>
        <p:grpSpPr>
          <a:xfrm>
            <a:off x="7163838" y="4086000"/>
            <a:ext cx="4121771" cy="923330"/>
            <a:chOff x="3017859" y="4283314"/>
            <a:chExt cx="1886852" cy="923330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65F7881-3E07-4522-939E-9E8CD51FDCA5}"/>
                </a:ext>
              </a:extLst>
            </p:cNvPr>
            <p:cNvSpPr txBox="1"/>
            <p:nvPr/>
          </p:nvSpPr>
          <p:spPr>
            <a:xfrm>
              <a:off x="3017859" y="4560313"/>
              <a:ext cx="18868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You can simply impress your audience and add a unique zing and appeal to your Presentations . Easy to change colors, photos and Text.     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EA1534F-D8CD-44FC-845F-83F3307728B7}"/>
                </a:ext>
              </a:extLst>
            </p:cNvPr>
            <p:cNvSpPr txBox="1"/>
            <p:nvPr/>
          </p:nvSpPr>
          <p:spPr>
            <a:xfrm>
              <a:off x="3017859" y="4283314"/>
              <a:ext cx="18708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2FC5FA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Your Text Here</a:t>
              </a:r>
              <a:endPara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2FC5FA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3C676F2-BAB2-4984-9A73-1B321D59426E}"/>
              </a:ext>
            </a:extLst>
          </p:cNvPr>
          <p:cNvGrpSpPr/>
          <p:nvPr/>
        </p:nvGrpSpPr>
        <p:grpSpPr>
          <a:xfrm>
            <a:off x="721735" y="3005880"/>
            <a:ext cx="4175329" cy="923330"/>
            <a:chOff x="3017859" y="4283314"/>
            <a:chExt cx="1890849" cy="923330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83FD0EA-B6A6-44A5-A430-5EF87675637F}"/>
                </a:ext>
              </a:extLst>
            </p:cNvPr>
            <p:cNvSpPr txBox="1"/>
            <p:nvPr/>
          </p:nvSpPr>
          <p:spPr>
            <a:xfrm>
              <a:off x="3021856" y="4560313"/>
              <a:ext cx="18868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You can simply impress your audience and add a unique zing and appeal to your Presentations . Easy to change colors, photos and Text.     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B026EC3-8E39-422C-9272-43D5684C92C4}"/>
                </a:ext>
              </a:extLst>
            </p:cNvPr>
            <p:cNvSpPr txBox="1"/>
            <p:nvPr/>
          </p:nvSpPr>
          <p:spPr>
            <a:xfrm>
              <a:off x="3017859" y="4283314"/>
              <a:ext cx="18708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F2AC30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Your Text Here</a:t>
              </a:r>
              <a:endPara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2AC30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D902D88E-1833-4AE1-93C5-52544F651C5D}"/>
              </a:ext>
            </a:extLst>
          </p:cNvPr>
          <p:cNvGrpSpPr/>
          <p:nvPr/>
        </p:nvGrpSpPr>
        <p:grpSpPr>
          <a:xfrm>
            <a:off x="753634" y="5166120"/>
            <a:ext cx="4175329" cy="923330"/>
            <a:chOff x="3017859" y="4283314"/>
            <a:chExt cx="1890849" cy="923330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0A2E03D-9A35-484C-A17F-C05F913FD627}"/>
                </a:ext>
              </a:extLst>
            </p:cNvPr>
            <p:cNvSpPr txBox="1"/>
            <p:nvPr/>
          </p:nvSpPr>
          <p:spPr>
            <a:xfrm>
              <a:off x="3021856" y="4560313"/>
              <a:ext cx="18868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You can simply impress your audience and add a unique zing and appeal to your Presentations . Easy to change colors, photos and Text.     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6807321-8435-43A2-9B6C-330604786032}"/>
                </a:ext>
              </a:extLst>
            </p:cNvPr>
            <p:cNvSpPr txBox="1"/>
            <p:nvPr/>
          </p:nvSpPr>
          <p:spPr>
            <a:xfrm>
              <a:off x="3017859" y="4283314"/>
              <a:ext cx="18708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33E97C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Your Text Here</a:t>
              </a:r>
              <a:endPara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33E97C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</p:grpSp>
      <p:sp>
        <p:nvSpPr>
          <p:cNvPr id="36" name="Donut 8">
            <a:extLst>
              <a:ext uri="{FF2B5EF4-FFF2-40B4-BE49-F238E27FC236}">
                <a16:creationId xmlns:a16="http://schemas.microsoft.com/office/drawing/2014/main" id="{E27F97E0-9087-417D-A897-2D567E478CEE}"/>
              </a:ext>
            </a:extLst>
          </p:cNvPr>
          <p:cNvSpPr/>
          <p:nvPr/>
        </p:nvSpPr>
        <p:spPr>
          <a:xfrm>
            <a:off x="4377964" y="4247456"/>
            <a:ext cx="433022" cy="517600"/>
          </a:xfrm>
          <a:custGeom>
            <a:avLst/>
            <a:gdLst/>
            <a:ahLst/>
            <a:cxnLst/>
            <a:rect l="l" t="t" r="r" b="b"/>
            <a:pathLst>
              <a:path w="2688046" h="3213079">
                <a:moveTo>
                  <a:pt x="1056023" y="556744"/>
                </a:moveTo>
                <a:lnTo>
                  <a:pt x="1056023" y="906412"/>
                </a:lnTo>
                <a:cubicBezTo>
                  <a:pt x="641240" y="1029807"/>
                  <a:pt x="338989" y="1414134"/>
                  <a:pt x="338989" y="1869056"/>
                </a:cubicBezTo>
                <a:cubicBezTo>
                  <a:pt x="338989" y="2424121"/>
                  <a:pt x="788958" y="2874090"/>
                  <a:pt x="1344023" y="2874090"/>
                </a:cubicBezTo>
                <a:cubicBezTo>
                  <a:pt x="1899088" y="2874090"/>
                  <a:pt x="2349057" y="2424121"/>
                  <a:pt x="2349057" y="1869056"/>
                </a:cubicBezTo>
                <a:cubicBezTo>
                  <a:pt x="2349057" y="1414134"/>
                  <a:pt x="2046806" y="1029807"/>
                  <a:pt x="1632023" y="906412"/>
                </a:cubicBezTo>
                <a:lnTo>
                  <a:pt x="1632023" y="556744"/>
                </a:lnTo>
                <a:cubicBezTo>
                  <a:pt x="2235992" y="687900"/>
                  <a:pt x="2688046" y="1225687"/>
                  <a:pt x="2688046" y="1869056"/>
                </a:cubicBezTo>
                <a:cubicBezTo>
                  <a:pt x="2688046" y="2611339"/>
                  <a:pt x="2086306" y="3213079"/>
                  <a:pt x="1344023" y="3213079"/>
                </a:cubicBezTo>
                <a:cubicBezTo>
                  <a:pt x="601740" y="3213079"/>
                  <a:pt x="0" y="2611339"/>
                  <a:pt x="0" y="1869056"/>
                </a:cubicBezTo>
                <a:cubicBezTo>
                  <a:pt x="0" y="1225687"/>
                  <a:pt x="452054" y="687900"/>
                  <a:pt x="1056023" y="556744"/>
                </a:cubicBezTo>
                <a:close/>
                <a:moveTo>
                  <a:pt x="1344023" y="0"/>
                </a:moveTo>
                <a:cubicBezTo>
                  <a:pt x="1443445" y="0"/>
                  <a:pt x="1524043" y="80598"/>
                  <a:pt x="1524043" y="180020"/>
                </a:cubicBezTo>
                <a:lnTo>
                  <a:pt x="1524043" y="1413058"/>
                </a:lnTo>
                <a:cubicBezTo>
                  <a:pt x="1524043" y="1512480"/>
                  <a:pt x="1443445" y="1593078"/>
                  <a:pt x="1344023" y="1593078"/>
                </a:cubicBezTo>
                <a:cubicBezTo>
                  <a:pt x="1244601" y="1593078"/>
                  <a:pt x="1164003" y="1512480"/>
                  <a:pt x="1164003" y="1413058"/>
                </a:cubicBezTo>
                <a:lnTo>
                  <a:pt x="1164003" y="180020"/>
                </a:lnTo>
                <a:cubicBezTo>
                  <a:pt x="1164003" y="80598"/>
                  <a:pt x="1244601" y="0"/>
                  <a:pt x="134402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37" name="Donut 24">
            <a:extLst>
              <a:ext uri="{FF2B5EF4-FFF2-40B4-BE49-F238E27FC236}">
                <a16:creationId xmlns:a16="http://schemas.microsoft.com/office/drawing/2014/main" id="{88678315-13C4-4DA2-AD45-F178D88A96C3}"/>
              </a:ext>
            </a:extLst>
          </p:cNvPr>
          <p:cNvSpPr/>
          <p:nvPr/>
        </p:nvSpPr>
        <p:spPr>
          <a:xfrm>
            <a:off x="4344121" y="2097200"/>
            <a:ext cx="501263" cy="505343"/>
          </a:xfrm>
          <a:custGeom>
            <a:avLst/>
            <a:gdLst/>
            <a:ahLst/>
            <a:cxnLst/>
            <a:rect l="l" t="t" r="r" b="b"/>
            <a:pathLst>
              <a:path w="3208412" h="3234532">
                <a:moveTo>
                  <a:pt x="1561445" y="1065858"/>
                </a:moveTo>
                <a:cubicBezTo>
                  <a:pt x="1654998" y="1065858"/>
                  <a:pt x="1743610" y="1087015"/>
                  <a:pt x="1821879" y="1126644"/>
                </a:cubicBezTo>
                <a:lnTo>
                  <a:pt x="1611352" y="1337172"/>
                </a:lnTo>
                <a:cubicBezTo>
                  <a:pt x="1595200" y="1333388"/>
                  <a:pt x="1578468" y="1332141"/>
                  <a:pt x="1561445" y="1332141"/>
                </a:cubicBezTo>
                <a:cubicBezTo>
                  <a:pt x="1373145" y="1332141"/>
                  <a:pt x="1220499" y="1484787"/>
                  <a:pt x="1220499" y="1673087"/>
                </a:cubicBezTo>
                <a:cubicBezTo>
                  <a:pt x="1220499" y="1861387"/>
                  <a:pt x="1373145" y="2014033"/>
                  <a:pt x="1561445" y="2014033"/>
                </a:cubicBezTo>
                <a:cubicBezTo>
                  <a:pt x="1749745" y="2014033"/>
                  <a:pt x="1902391" y="1861387"/>
                  <a:pt x="1902391" y="1673087"/>
                </a:cubicBezTo>
                <a:cubicBezTo>
                  <a:pt x="1902391" y="1643675"/>
                  <a:pt x="1898667" y="1615133"/>
                  <a:pt x="1890450" y="1588219"/>
                </a:cubicBezTo>
                <a:lnTo>
                  <a:pt x="2093156" y="1385512"/>
                </a:lnTo>
                <a:cubicBezTo>
                  <a:pt x="2142229" y="1470075"/>
                  <a:pt x="2168674" y="1568493"/>
                  <a:pt x="2168674" y="1673087"/>
                </a:cubicBezTo>
                <a:cubicBezTo>
                  <a:pt x="2168674" y="2008450"/>
                  <a:pt x="1896808" y="2280316"/>
                  <a:pt x="1561445" y="2280316"/>
                </a:cubicBezTo>
                <a:cubicBezTo>
                  <a:pt x="1226082" y="2280316"/>
                  <a:pt x="954217" y="2008450"/>
                  <a:pt x="954217" y="1673087"/>
                </a:cubicBezTo>
                <a:cubicBezTo>
                  <a:pt x="954217" y="1337724"/>
                  <a:pt x="1226082" y="1065858"/>
                  <a:pt x="1561445" y="1065858"/>
                </a:cubicBezTo>
                <a:close/>
                <a:moveTo>
                  <a:pt x="1561445" y="580076"/>
                </a:moveTo>
                <a:cubicBezTo>
                  <a:pt x="1790175" y="580076"/>
                  <a:pt x="2002494" y="650333"/>
                  <a:pt x="2177834" y="770690"/>
                </a:cubicBezTo>
                <a:lnTo>
                  <a:pt x="1968030" y="980494"/>
                </a:lnTo>
                <a:cubicBezTo>
                  <a:pt x="1849962" y="907198"/>
                  <a:pt x="1710422" y="866794"/>
                  <a:pt x="1561445" y="866794"/>
                </a:cubicBezTo>
                <a:cubicBezTo>
                  <a:pt x="1116142" y="866794"/>
                  <a:pt x="755153" y="1227784"/>
                  <a:pt x="755153" y="1673087"/>
                </a:cubicBezTo>
                <a:cubicBezTo>
                  <a:pt x="755153" y="2118390"/>
                  <a:pt x="1116142" y="2479380"/>
                  <a:pt x="1561445" y="2479380"/>
                </a:cubicBezTo>
                <a:cubicBezTo>
                  <a:pt x="2006748" y="2479380"/>
                  <a:pt x="2367738" y="2118390"/>
                  <a:pt x="2367738" y="1673087"/>
                </a:cubicBezTo>
                <a:cubicBezTo>
                  <a:pt x="2367738" y="1513043"/>
                  <a:pt x="2321108" y="1363890"/>
                  <a:pt x="2239307" y="1239362"/>
                </a:cubicBezTo>
                <a:lnTo>
                  <a:pt x="2445928" y="1032741"/>
                </a:lnTo>
                <a:cubicBezTo>
                  <a:pt x="2577451" y="1212149"/>
                  <a:pt x="2654457" y="1433625"/>
                  <a:pt x="2654457" y="1673087"/>
                </a:cubicBezTo>
                <a:cubicBezTo>
                  <a:pt x="2654457" y="2276741"/>
                  <a:pt x="2165099" y="2766099"/>
                  <a:pt x="1561445" y="2766099"/>
                </a:cubicBezTo>
                <a:cubicBezTo>
                  <a:pt x="957792" y="2766099"/>
                  <a:pt x="468434" y="2276741"/>
                  <a:pt x="468434" y="1673087"/>
                </a:cubicBezTo>
                <a:cubicBezTo>
                  <a:pt x="468434" y="1069433"/>
                  <a:pt x="957792" y="580076"/>
                  <a:pt x="1561445" y="580076"/>
                </a:cubicBezTo>
                <a:close/>
                <a:moveTo>
                  <a:pt x="1561445" y="111642"/>
                </a:moveTo>
                <a:cubicBezTo>
                  <a:pt x="1890473" y="111642"/>
                  <a:pt x="2195731" y="213411"/>
                  <a:pt x="2447076" y="387744"/>
                </a:cubicBezTo>
                <a:lnTo>
                  <a:pt x="2453780" y="494744"/>
                </a:lnTo>
                <a:lnTo>
                  <a:pt x="2309436" y="639088"/>
                </a:lnTo>
                <a:cubicBezTo>
                  <a:pt x="2099826" y="485554"/>
                  <a:pt x="1841132" y="395669"/>
                  <a:pt x="1561445" y="395669"/>
                </a:cubicBezTo>
                <a:cubicBezTo>
                  <a:pt x="855947" y="395669"/>
                  <a:pt x="284027" y="967589"/>
                  <a:pt x="284027" y="1673087"/>
                </a:cubicBezTo>
                <a:cubicBezTo>
                  <a:pt x="284027" y="2378585"/>
                  <a:pt x="855947" y="2950505"/>
                  <a:pt x="1561445" y="2950505"/>
                </a:cubicBezTo>
                <a:cubicBezTo>
                  <a:pt x="2266943" y="2950505"/>
                  <a:pt x="2838863" y="2378585"/>
                  <a:pt x="2838863" y="1673087"/>
                </a:cubicBezTo>
                <a:cubicBezTo>
                  <a:pt x="2838863" y="1382650"/>
                  <a:pt x="2741936" y="1114852"/>
                  <a:pt x="2577529" y="901139"/>
                </a:cubicBezTo>
                <a:lnTo>
                  <a:pt x="2706681" y="771988"/>
                </a:lnTo>
                <a:lnTo>
                  <a:pt x="2841540" y="780437"/>
                </a:lnTo>
                <a:cubicBezTo>
                  <a:pt x="3019168" y="1032973"/>
                  <a:pt x="3122890" y="1340917"/>
                  <a:pt x="3122890" y="1673087"/>
                </a:cubicBezTo>
                <a:cubicBezTo>
                  <a:pt x="3122890" y="2535449"/>
                  <a:pt x="2423807" y="3234532"/>
                  <a:pt x="1561445" y="3234532"/>
                </a:cubicBezTo>
                <a:cubicBezTo>
                  <a:pt x="699083" y="3234532"/>
                  <a:pt x="0" y="2535449"/>
                  <a:pt x="0" y="1673087"/>
                </a:cubicBezTo>
                <a:cubicBezTo>
                  <a:pt x="0" y="810725"/>
                  <a:pt x="699083" y="111642"/>
                  <a:pt x="1561445" y="111642"/>
                </a:cubicBezTo>
                <a:close/>
                <a:moveTo>
                  <a:pt x="2909110" y="0"/>
                </a:moveTo>
                <a:lnTo>
                  <a:pt x="2926757" y="281655"/>
                </a:lnTo>
                <a:lnTo>
                  <a:pt x="3208412" y="299301"/>
                </a:lnTo>
                <a:lnTo>
                  <a:pt x="2863230" y="644483"/>
                </a:lnTo>
                <a:lnTo>
                  <a:pt x="2685547" y="633351"/>
                </a:lnTo>
                <a:lnTo>
                  <a:pt x="1718098" y="1600799"/>
                </a:lnTo>
                <a:cubicBezTo>
                  <a:pt x="1729236" y="1622491"/>
                  <a:pt x="1734939" y="1647123"/>
                  <a:pt x="1734939" y="1673087"/>
                </a:cubicBezTo>
                <a:cubicBezTo>
                  <a:pt x="1734939" y="1768905"/>
                  <a:pt x="1657263" y="1846581"/>
                  <a:pt x="1561445" y="1846581"/>
                </a:cubicBezTo>
                <a:cubicBezTo>
                  <a:pt x="1465627" y="1846581"/>
                  <a:pt x="1387951" y="1768905"/>
                  <a:pt x="1387951" y="1673087"/>
                </a:cubicBezTo>
                <a:cubicBezTo>
                  <a:pt x="1387951" y="1577269"/>
                  <a:pt x="1465627" y="1499593"/>
                  <a:pt x="1561445" y="1499593"/>
                </a:cubicBezTo>
                <a:lnTo>
                  <a:pt x="1591006" y="1505561"/>
                </a:lnTo>
                <a:lnTo>
                  <a:pt x="2574981" y="521587"/>
                </a:lnTo>
                <a:lnTo>
                  <a:pt x="2563928" y="34518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38" name="Block Arc 25">
            <a:extLst>
              <a:ext uri="{FF2B5EF4-FFF2-40B4-BE49-F238E27FC236}">
                <a16:creationId xmlns:a16="http://schemas.microsoft.com/office/drawing/2014/main" id="{B9E4D691-AAB4-4F55-A51C-CFE993E3B293}"/>
              </a:ext>
            </a:extLst>
          </p:cNvPr>
          <p:cNvSpPr>
            <a:spLocks noChangeAspect="1"/>
          </p:cNvSpPr>
          <p:nvPr/>
        </p:nvSpPr>
        <p:spPr>
          <a:xfrm>
            <a:off x="7269913" y="3069056"/>
            <a:ext cx="359923" cy="519981"/>
          </a:xfrm>
          <a:custGeom>
            <a:avLst/>
            <a:gdLst/>
            <a:ahLst/>
            <a:cxnLst/>
            <a:rect l="l" t="t" r="r" b="b"/>
            <a:pathLst>
              <a:path w="2215656" h="3200962">
                <a:moveTo>
                  <a:pt x="1107829" y="2097026"/>
                </a:moveTo>
                <a:cubicBezTo>
                  <a:pt x="1025315" y="2097026"/>
                  <a:pt x="958423" y="2163918"/>
                  <a:pt x="958423" y="2246432"/>
                </a:cubicBezTo>
                <a:cubicBezTo>
                  <a:pt x="958423" y="2302715"/>
                  <a:pt x="989546" y="2351730"/>
                  <a:pt x="1036590" y="2375275"/>
                </a:cubicBezTo>
                <a:lnTo>
                  <a:pt x="985422" y="2684898"/>
                </a:lnTo>
                <a:lnTo>
                  <a:pt x="1230236" y="2684898"/>
                </a:lnTo>
                <a:lnTo>
                  <a:pt x="1179068" y="2375275"/>
                </a:lnTo>
                <a:cubicBezTo>
                  <a:pt x="1226112" y="2351730"/>
                  <a:pt x="1257234" y="2302715"/>
                  <a:pt x="1257234" y="2246432"/>
                </a:cubicBezTo>
                <a:cubicBezTo>
                  <a:pt x="1257234" y="2163918"/>
                  <a:pt x="1190343" y="2097026"/>
                  <a:pt x="1107829" y="2097026"/>
                </a:cubicBezTo>
                <a:close/>
                <a:moveTo>
                  <a:pt x="1102513" y="266871"/>
                </a:moveTo>
                <a:cubicBezTo>
                  <a:pt x="874876" y="269781"/>
                  <a:pt x="691868" y="455143"/>
                  <a:pt x="691868" y="682798"/>
                </a:cubicBezTo>
                <a:lnTo>
                  <a:pt x="690469" y="682798"/>
                </a:lnTo>
                <a:lnTo>
                  <a:pt x="690469" y="1580962"/>
                </a:lnTo>
                <a:lnTo>
                  <a:pt x="1525188" y="1580962"/>
                </a:lnTo>
                <a:lnTo>
                  <a:pt x="1525188" y="672127"/>
                </a:lnTo>
                <a:lnTo>
                  <a:pt x="1523654" y="672166"/>
                </a:lnTo>
                <a:cubicBezTo>
                  <a:pt x="1517835" y="444585"/>
                  <a:pt x="1330149" y="263961"/>
                  <a:pt x="1102513" y="266871"/>
                </a:cubicBezTo>
                <a:close/>
                <a:moveTo>
                  <a:pt x="1099102" y="56"/>
                </a:moveTo>
                <a:cubicBezTo>
                  <a:pt x="1472767" y="-4720"/>
                  <a:pt x="1780852" y="291773"/>
                  <a:pt x="1790404" y="665346"/>
                </a:cubicBezTo>
                <a:lnTo>
                  <a:pt x="1742843" y="666562"/>
                </a:lnTo>
                <a:lnTo>
                  <a:pt x="1790627" y="666562"/>
                </a:lnTo>
                <a:lnTo>
                  <a:pt x="1790627" y="1580962"/>
                </a:lnTo>
                <a:lnTo>
                  <a:pt x="2041344" y="1580962"/>
                </a:lnTo>
                <a:cubicBezTo>
                  <a:pt x="2137614" y="1580962"/>
                  <a:pt x="2215656" y="1659004"/>
                  <a:pt x="2215656" y="1755274"/>
                </a:cubicBezTo>
                <a:lnTo>
                  <a:pt x="2215656" y="3026650"/>
                </a:lnTo>
                <a:cubicBezTo>
                  <a:pt x="2215656" y="3122920"/>
                  <a:pt x="2137614" y="3200962"/>
                  <a:pt x="2041344" y="3200962"/>
                </a:cubicBezTo>
                <a:lnTo>
                  <a:pt x="174312" y="3200962"/>
                </a:lnTo>
                <a:cubicBezTo>
                  <a:pt x="78042" y="3200962"/>
                  <a:pt x="0" y="3122920"/>
                  <a:pt x="0" y="3026650"/>
                </a:cubicBezTo>
                <a:lnTo>
                  <a:pt x="0" y="1755274"/>
                </a:lnTo>
                <a:cubicBezTo>
                  <a:pt x="0" y="1659004"/>
                  <a:pt x="78042" y="1580962"/>
                  <a:pt x="174312" y="1580962"/>
                </a:cubicBezTo>
                <a:lnTo>
                  <a:pt x="425030" y="1580962"/>
                </a:lnTo>
                <a:lnTo>
                  <a:pt x="425030" y="676764"/>
                </a:lnTo>
                <a:lnTo>
                  <a:pt x="425634" y="676764"/>
                </a:lnTo>
                <a:cubicBezTo>
                  <a:pt x="428273" y="305830"/>
                  <a:pt x="727452" y="4806"/>
                  <a:pt x="1099102" y="56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39" name="자유형 151">
            <a:extLst>
              <a:ext uri="{FF2B5EF4-FFF2-40B4-BE49-F238E27FC236}">
                <a16:creationId xmlns:a16="http://schemas.microsoft.com/office/drawing/2014/main" id="{082D07C3-82DA-4ACD-92DE-4F70E20CC252}"/>
              </a:ext>
            </a:extLst>
          </p:cNvPr>
          <p:cNvSpPr/>
          <p:nvPr/>
        </p:nvSpPr>
        <p:spPr>
          <a:xfrm>
            <a:off x="7161707" y="5282154"/>
            <a:ext cx="468128" cy="491333"/>
          </a:xfrm>
          <a:custGeom>
            <a:avLst/>
            <a:gdLst>
              <a:gd name="connsiteX0" fmla="*/ 1460984 w 2921968"/>
              <a:gd name="connsiteY0" fmla="*/ 233294 h 3066808"/>
              <a:gd name="connsiteX1" fmla="*/ 1320049 w 2921968"/>
              <a:gd name="connsiteY1" fmla="*/ 374229 h 3066808"/>
              <a:gd name="connsiteX2" fmla="*/ 1460984 w 2921968"/>
              <a:gd name="connsiteY2" fmla="*/ 515164 h 3066808"/>
              <a:gd name="connsiteX3" fmla="*/ 1601919 w 2921968"/>
              <a:gd name="connsiteY3" fmla="*/ 374229 h 3066808"/>
              <a:gd name="connsiteX4" fmla="*/ 1460984 w 2921968"/>
              <a:gd name="connsiteY4" fmla="*/ 233294 h 3066808"/>
              <a:gd name="connsiteX5" fmla="*/ 1460984 w 2921968"/>
              <a:gd name="connsiteY5" fmla="*/ 0 h 3066808"/>
              <a:gd name="connsiteX6" fmla="*/ 1835213 w 2921968"/>
              <a:gd name="connsiteY6" fmla="*/ 374229 h 3066808"/>
              <a:gd name="connsiteX7" fmla="*/ 1670219 w 2921968"/>
              <a:gd name="connsiteY7" fmla="*/ 684545 h 3066808"/>
              <a:gd name="connsiteX8" fmla="*/ 1626866 w 2921968"/>
              <a:gd name="connsiteY8" fmla="*/ 708077 h 3066808"/>
              <a:gd name="connsiteX9" fmla="*/ 1646248 w 2921968"/>
              <a:gd name="connsiteY9" fmla="*/ 873151 h 3066808"/>
              <a:gd name="connsiteX10" fmla="*/ 2235203 w 2921968"/>
              <a:gd name="connsiteY10" fmla="*/ 873151 h 3066808"/>
              <a:gd name="connsiteX11" fmla="*/ 2241832 w 2921968"/>
              <a:gd name="connsiteY11" fmla="*/ 851796 h 3066808"/>
              <a:gd name="connsiteX12" fmla="*/ 2430803 w 2921968"/>
              <a:gd name="connsiteY12" fmla="*/ 726537 h 3066808"/>
              <a:gd name="connsiteX13" fmla="*/ 2635891 w 2921968"/>
              <a:gd name="connsiteY13" fmla="*/ 931625 h 3066808"/>
              <a:gd name="connsiteX14" fmla="*/ 2430803 w 2921968"/>
              <a:gd name="connsiteY14" fmla="*/ 1136713 h 3066808"/>
              <a:gd name="connsiteX15" fmla="*/ 2241832 w 2921968"/>
              <a:gd name="connsiteY15" fmla="*/ 1011455 h 3066808"/>
              <a:gd name="connsiteX16" fmla="*/ 2233652 w 2921968"/>
              <a:gd name="connsiteY16" fmla="*/ 985105 h 3066808"/>
              <a:gd name="connsiteX17" fmla="*/ 1659393 w 2921968"/>
              <a:gd name="connsiteY17" fmla="*/ 985105 h 3066808"/>
              <a:gd name="connsiteX18" fmla="*/ 1835639 w 2921968"/>
              <a:gd name="connsiteY18" fmla="*/ 2486125 h 3066808"/>
              <a:gd name="connsiteX19" fmla="*/ 2605322 w 2921968"/>
              <a:gd name="connsiteY19" fmla="*/ 1804902 h 3066808"/>
              <a:gd name="connsiteX20" fmla="*/ 2437231 w 2921968"/>
              <a:gd name="connsiteY20" fmla="*/ 1828663 h 3066808"/>
              <a:gd name="connsiteX21" fmla="*/ 2679599 w 2921968"/>
              <a:gd name="connsiteY21" fmla="*/ 1472350 h 3066808"/>
              <a:gd name="connsiteX22" fmla="*/ 2921968 w 2921968"/>
              <a:gd name="connsiteY22" fmla="*/ 1828663 h 3066808"/>
              <a:gd name="connsiteX23" fmla="*/ 2749252 w 2921968"/>
              <a:gd name="connsiteY23" fmla="*/ 1804848 h 3066808"/>
              <a:gd name="connsiteX24" fmla="*/ 1665272 w 2921968"/>
              <a:gd name="connsiteY24" fmla="*/ 2905483 h 3066808"/>
              <a:gd name="connsiteX25" fmla="*/ 1462434 w 2921968"/>
              <a:gd name="connsiteY25" fmla="*/ 3066808 h 3066808"/>
              <a:gd name="connsiteX26" fmla="*/ 1265857 w 2921968"/>
              <a:gd name="connsiteY26" fmla="*/ 2910631 h 3066808"/>
              <a:gd name="connsiteX27" fmla="*/ 175466 w 2921968"/>
              <a:gd name="connsiteY27" fmla="*/ 1804523 h 3066808"/>
              <a:gd name="connsiteX28" fmla="*/ 0 w 2921968"/>
              <a:gd name="connsiteY28" fmla="*/ 1828663 h 3066808"/>
              <a:gd name="connsiteX29" fmla="*/ 242369 w 2921968"/>
              <a:gd name="connsiteY29" fmla="*/ 1472350 h 3066808"/>
              <a:gd name="connsiteX30" fmla="*/ 484739 w 2921968"/>
              <a:gd name="connsiteY30" fmla="*/ 1828663 h 3066808"/>
              <a:gd name="connsiteX31" fmla="*/ 319066 w 2921968"/>
              <a:gd name="connsiteY31" fmla="*/ 1805271 h 3066808"/>
              <a:gd name="connsiteX32" fmla="*/ 1095798 w 2921968"/>
              <a:gd name="connsiteY32" fmla="*/ 2488933 h 3066808"/>
              <a:gd name="connsiteX33" fmla="*/ 1266566 w 2921968"/>
              <a:gd name="connsiteY33" fmla="*/ 985105 h 3066808"/>
              <a:gd name="connsiteX34" fmla="*/ 728631 w 2921968"/>
              <a:gd name="connsiteY34" fmla="*/ 985105 h 3066808"/>
              <a:gd name="connsiteX35" fmla="*/ 727109 w 2921968"/>
              <a:gd name="connsiteY35" fmla="*/ 987221 h 3066808"/>
              <a:gd name="connsiteX36" fmla="*/ 719586 w 2921968"/>
              <a:gd name="connsiteY36" fmla="*/ 1011455 h 3066808"/>
              <a:gd name="connsiteX37" fmla="*/ 530615 w 2921968"/>
              <a:gd name="connsiteY37" fmla="*/ 1136713 h 3066808"/>
              <a:gd name="connsiteX38" fmla="*/ 325527 w 2921968"/>
              <a:gd name="connsiteY38" fmla="*/ 931625 h 3066808"/>
              <a:gd name="connsiteX39" fmla="*/ 530615 w 2921968"/>
              <a:gd name="connsiteY39" fmla="*/ 726537 h 3066808"/>
              <a:gd name="connsiteX40" fmla="*/ 719586 w 2921968"/>
              <a:gd name="connsiteY40" fmla="*/ 851796 h 3066808"/>
              <a:gd name="connsiteX41" fmla="*/ 724380 w 2921968"/>
              <a:gd name="connsiteY41" fmla="*/ 867240 h 3066808"/>
              <a:gd name="connsiteX42" fmla="*/ 728634 w 2921968"/>
              <a:gd name="connsiteY42" fmla="*/ 873151 h 3066808"/>
              <a:gd name="connsiteX43" fmla="*/ 1279279 w 2921968"/>
              <a:gd name="connsiteY43" fmla="*/ 873151 h 3066808"/>
              <a:gd name="connsiteX44" fmla="*/ 1297855 w 2921968"/>
              <a:gd name="connsiteY44" fmla="*/ 709571 h 3066808"/>
              <a:gd name="connsiteX45" fmla="*/ 1251749 w 2921968"/>
              <a:gd name="connsiteY45" fmla="*/ 684545 h 3066808"/>
              <a:gd name="connsiteX46" fmla="*/ 1086755 w 2921968"/>
              <a:gd name="connsiteY46" fmla="*/ 374229 h 3066808"/>
              <a:gd name="connsiteX47" fmla="*/ 1460984 w 2921968"/>
              <a:gd name="connsiteY47" fmla="*/ 0 h 30668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2921968" h="3066808">
                <a:moveTo>
                  <a:pt x="1460984" y="233294"/>
                </a:moveTo>
                <a:cubicBezTo>
                  <a:pt x="1383148" y="233294"/>
                  <a:pt x="1320049" y="296393"/>
                  <a:pt x="1320049" y="374229"/>
                </a:cubicBezTo>
                <a:cubicBezTo>
                  <a:pt x="1320049" y="452065"/>
                  <a:pt x="1383148" y="515164"/>
                  <a:pt x="1460984" y="515164"/>
                </a:cubicBezTo>
                <a:cubicBezTo>
                  <a:pt x="1538820" y="515164"/>
                  <a:pt x="1601919" y="452065"/>
                  <a:pt x="1601919" y="374229"/>
                </a:cubicBezTo>
                <a:cubicBezTo>
                  <a:pt x="1601919" y="296393"/>
                  <a:pt x="1538820" y="233294"/>
                  <a:pt x="1460984" y="233294"/>
                </a:cubicBezTo>
                <a:close/>
                <a:moveTo>
                  <a:pt x="1460984" y="0"/>
                </a:moveTo>
                <a:cubicBezTo>
                  <a:pt x="1667665" y="0"/>
                  <a:pt x="1835213" y="167548"/>
                  <a:pt x="1835213" y="374229"/>
                </a:cubicBezTo>
                <a:cubicBezTo>
                  <a:pt x="1835213" y="503404"/>
                  <a:pt x="1769765" y="617294"/>
                  <a:pt x="1670219" y="684545"/>
                </a:cubicBezTo>
                <a:lnTo>
                  <a:pt x="1626866" y="708077"/>
                </a:lnTo>
                <a:lnTo>
                  <a:pt x="1646248" y="873151"/>
                </a:lnTo>
                <a:lnTo>
                  <a:pt x="2235203" y="873151"/>
                </a:lnTo>
                <a:lnTo>
                  <a:pt x="2241832" y="851796"/>
                </a:lnTo>
                <a:cubicBezTo>
                  <a:pt x="2272966" y="778187"/>
                  <a:pt x="2345853" y="726537"/>
                  <a:pt x="2430803" y="726537"/>
                </a:cubicBezTo>
                <a:cubicBezTo>
                  <a:pt x="2544070" y="726537"/>
                  <a:pt x="2635891" y="818358"/>
                  <a:pt x="2635891" y="931625"/>
                </a:cubicBezTo>
                <a:cubicBezTo>
                  <a:pt x="2635891" y="1044892"/>
                  <a:pt x="2544070" y="1136713"/>
                  <a:pt x="2430803" y="1136713"/>
                </a:cubicBezTo>
                <a:cubicBezTo>
                  <a:pt x="2345853" y="1136713"/>
                  <a:pt x="2272966" y="1085064"/>
                  <a:pt x="2241832" y="1011455"/>
                </a:cubicBezTo>
                <a:lnTo>
                  <a:pt x="2233652" y="985105"/>
                </a:lnTo>
                <a:lnTo>
                  <a:pt x="1659393" y="985105"/>
                </a:lnTo>
                <a:lnTo>
                  <a:pt x="1835639" y="2486125"/>
                </a:lnTo>
                <a:cubicBezTo>
                  <a:pt x="2257126" y="2356235"/>
                  <a:pt x="2582425" y="2203368"/>
                  <a:pt x="2605322" y="1804902"/>
                </a:cubicBezTo>
                <a:cubicBezTo>
                  <a:pt x="2547615" y="1806965"/>
                  <a:pt x="2490707" y="1815307"/>
                  <a:pt x="2437231" y="1828663"/>
                </a:cubicBezTo>
                <a:cubicBezTo>
                  <a:pt x="2542844" y="1722240"/>
                  <a:pt x="2642253" y="1622871"/>
                  <a:pt x="2679599" y="1472350"/>
                </a:cubicBezTo>
                <a:cubicBezTo>
                  <a:pt x="2719016" y="1621107"/>
                  <a:pt x="2816355" y="1715183"/>
                  <a:pt x="2921968" y="1828663"/>
                </a:cubicBezTo>
                <a:cubicBezTo>
                  <a:pt x="2868630" y="1815688"/>
                  <a:pt x="2809977" y="1807008"/>
                  <a:pt x="2749252" y="1804848"/>
                </a:cubicBezTo>
                <a:cubicBezTo>
                  <a:pt x="2719427" y="2342499"/>
                  <a:pt x="2353693" y="2860207"/>
                  <a:pt x="1665272" y="2905483"/>
                </a:cubicBezTo>
                <a:cubicBezTo>
                  <a:pt x="1561523" y="2978866"/>
                  <a:pt x="1523475" y="3013033"/>
                  <a:pt x="1462434" y="3066808"/>
                </a:cubicBezTo>
                <a:cubicBezTo>
                  <a:pt x="1404574" y="3011016"/>
                  <a:pt x="1369708" y="2980430"/>
                  <a:pt x="1265857" y="2910631"/>
                </a:cubicBezTo>
                <a:cubicBezTo>
                  <a:pt x="648092" y="2849018"/>
                  <a:pt x="205460" y="2343748"/>
                  <a:pt x="175466" y="1804523"/>
                </a:cubicBezTo>
                <a:cubicBezTo>
                  <a:pt x="115256" y="1806261"/>
                  <a:pt x="55763" y="1814736"/>
                  <a:pt x="0" y="1828663"/>
                </a:cubicBezTo>
                <a:cubicBezTo>
                  <a:pt x="105615" y="1722240"/>
                  <a:pt x="205022" y="1622871"/>
                  <a:pt x="242369" y="1472350"/>
                </a:cubicBezTo>
                <a:cubicBezTo>
                  <a:pt x="281785" y="1621107"/>
                  <a:pt x="379124" y="1715183"/>
                  <a:pt x="484739" y="1828663"/>
                </a:cubicBezTo>
                <a:cubicBezTo>
                  <a:pt x="433473" y="1816193"/>
                  <a:pt x="377298" y="1807690"/>
                  <a:pt x="319066" y="1805271"/>
                </a:cubicBezTo>
                <a:cubicBezTo>
                  <a:pt x="342774" y="2204526"/>
                  <a:pt x="675270" y="2359301"/>
                  <a:pt x="1095798" y="2488933"/>
                </a:cubicBezTo>
                <a:lnTo>
                  <a:pt x="1266566" y="985105"/>
                </a:lnTo>
                <a:lnTo>
                  <a:pt x="728631" y="985105"/>
                </a:lnTo>
                <a:lnTo>
                  <a:pt x="727109" y="987221"/>
                </a:lnTo>
                <a:lnTo>
                  <a:pt x="719586" y="1011455"/>
                </a:lnTo>
                <a:cubicBezTo>
                  <a:pt x="688452" y="1085064"/>
                  <a:pt x="615566" y="1136713"/>
                  <a:pt x="530615" y="1136713"/>
                </a:cubicBezTo>
                <a:cubicBezTo>
                  <a:pt x="417348" y="1136713"/>
                  <a:pt x="325527" y="1044892"/>
                  <a:pt x="325527" y="931625"/>
                </a:cubicBezTo>
                <a:cubicBezTo>
                  <a:pt x="325527" y="818358"/>
                  <a:pt x="417348" y="726537"/>
                  <a:pt x="530615" y="726537"/>
                </a:cubicBezTo>
                <a:cubicBezTo>
                  <a:pt x="615566" y="726537"/>
                  <a:pt x="688452" y="778187"/>
                  <a:pt x="719586" y="851796"/>
                </a:cubicBezTo>
                <a:lnTo>
                  <a:pt x="724380" y="867240"/>
                </a:lnTo>
                <a:lnTo>
                  <a:pt x="728634" y="873151"/>
                </a:lnTo>
                <a:lnTo>
                  <a:pt x="1279279" y="873151"/>
                </a:lnTo>
                <a:lnTo>
                  <a:pt x="1297855" y="709571"/>
                </a:lnTo>
                <a:lnTo>
                  <a:pt x="1251749" y="684545"/>
                </a:lnTo>
                <a:cubicBezTo>
                  <a:pt x="1152204" y="617294"/>
                  <a:pt x="1086755" y="503404"/>
                  <a:pt x="1086755" y="374229"/>
                </a:cubicBezTo>
                <a:cubicBezTo>
                  <a:pt x="1086755" y="167548"/>
                  <a:pt x="1254303" y="0"/>
                  <a:pt x="146098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2881074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CCFF808D-EDF7-432E-A2FB-2D2699968C69}"/>
              </a:ext>
            </a:extLst>
          </p:cNvPr>
          <p:cNvSpPr txBox="1">
            <a:spLocks/>
          </p:cNvSpPr>
          <p:nvPr/>
        </p:nvSpPr>
        <p:spPr>
          <a:xfrm>
            <a:off x="1797516" y="4690925"/>
            <a:ext cx="2745574" cy="1613160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Column </a:t>
            </a:r>
          </a:p>
          <a:p>
            <a:pPr marL="0" marR="0" lvl="0" indent="0" algn="l" defTabSz="914400" rtl="0" eaLnBrk="1" fontAlgn="auto" latinLnBrk="1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Infographic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C1DF6041-30D7-4270-BDA7-38E3CFAF23C2}"/>
              </a:ext>
            </a:extLst>
          </p:cNvPr>
          <p:cNvSpPr/>
          <p:nvPr/>
        </p:nvSpPr>
        <p:spPr>
          <a:xfrm>
            <a:off x="317990" y="316523"/>
            <a:ext cx="11556022" cy="6224954"/>
          </a:xfrm>
          <a:custGeom>
            <a:avLst/>
            <a:gdLst>
              <a:gd name="connsiteX0" fmla="*/ 0 w 11556022"/>
              <a:gd name="connsiteY0" fmla="*/ 0 h 6224954"/>
              <a:gd name="connsiteX1" fmla="*/ 738419 w 11556022"/>
              <a:gd name="connsiteY1" fmla="*/ 0 h 6224954"/>
              <a:gd name="connsiteX2" fmla="*/ 760357 w 11556022"/>
              <a:gd name="connsiteY2" fmla="*/ 57145 h 6224954"/>
              <a:gd name="connsiteX3" fmla="*/ 57145 w 11556022"/>
              <a:gd name="connsiteY3" fmla="*/ 57145 h 6224954"/>
              <a:gd name="connsiteX4" fmla="*/ 57145 w 11556022"/>
              <a:gd name="connsiteY4" fmla="*/ 6167809 h 6224954"/>
              <a:gd name="connsiteX5" fmla="*/ 11498877 w 11556022"/>
              <a:gd name="connsiteY5" fmla="*/ 6167809 h 6224954"/>
              <a:gd name="connsiteX6" fmla="*/ 11498877 w 11556022"/>
              <a:gd name="connsiteY6" fmla="*/ 57145 h 6224954"/>
              <a:gd name="connsiteX7" fmla="*/ 2587418 w 11556022"/>
              <a:gd name="connsiteY7" fmla="*/ 57145 h 6224954"/>
              <a:gd name="connsiteX8" fmla="*/ 2625031 w 11556022"/>
              <a:gd name="connsiteY8" fmla="*/ 0 h 6224954"/>
              <a:gd name="connsiteX9" fmla="*/ 11556022 w 11556022"/>
              <a:gd name="connsiteY9" fmla="*/ 0 h 6224954"/>
              <a:gd name="connsiteX10" fmla="*/ 11556022 w 11556022"/>
              <a:gd name="connsiteY10" fmla="*/ 6224954 h 6224954"/>
              <a:gd name="connsiteX11" fmla="*/ 0 w 11556022"/>
              <a:gd name="connsiteY11" fmla="*/ 6224954 h 62249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556022" h="6224954">
                <a:moveTo>
                  <a:pt x="0" y="0"/>
                </a:moveTo>
                <a:lnTo>
                  <a:pt x="738419" y="0"/>
                </a:lnTo>
                <a:lnTo>
                  <a:pt x="760357" y="57145"/>
                </a:lnTo>
                <a:lnTo>
                  <a:pt x="57145" y="57145"/>
                </a:lnTo>
                <a:lnTo>
                  <a:pt x="57145" y="6167809"/>
                </a:lnTo>
                <a:lnTo>
                  <a:pt x="11498877" y="6167809"/>
                </a:lnTo>
                <a:lnTo>
                  <a:pt x="11498877" y="57145"/>
                </a:lnTo>
                <a:lnTo>
                  <a:pt x="2587418" y="57145"/>
                </a:lnTo>
                <a:lnTo>
                  <a:pt x="2625031" y="0"/>
                </a:lnTo>
                <a:lnTo>
                  <a:pt x="11556022" y="0"/>
                </a:lnTo>
                <a:lnTo>
                  <a:pt x="11556022" y="6224954"/>
                </a:lnTo>
                <a:lnTo>
                  <a:pt x="0" y="622495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0D7EA5-48C0-46A6-89EC-6E02C0ADBBCE}"/>
              </a:ext>
            </a:extLst>
          </p:cNvPr>
          <p:cNvGrpSpPr/>
          <p:nvPr/>
        </p:nvGrpSpPr>
        <p:grpSpPr>
          <a:xfrm>
            <a:off x="2611934" y="553915"/>
            <a:ext cx="2620319" cy="525185"/>
            <a:chOff x="1612709" y="1258934"/>
            <a:chExt cx="2620319" cy="525185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F2D9478C-BDBF-40E2-BB2D-14D71A2D35D6}"/>
                </a:ext>
              </a:extLst>
            </p:cNvPr>
            <p:cNvSpPr/>
            <p:nvPr/>
          </p:nvSpPr>
          <p:spPr>
            <a:xfrm>
              <a:off x="1933814" y="1259577"/>
              <a:ext cx="140381" cy="140381"/>
            </a:xfrm>
            <a:custGeom>
              <a:avLst/>
              <a:gdLst>
                <a:gd name="connsiteX0" fmla="*/ 53340 w 76200"/>
                <a:gd name="connsiteY0" fmla="*/ 11081 h 76200"/>
                <a:gd name="connsiteX1" fmla="*/ 42863 w 76200"/>
                <a:gd name="connsiteY1" fmla="*/ 22511 h 76200"/>
                <a:gd name="connsiteX2" fmla="*/ 32385 w 76200"/>
                <a:gd name="connsiteY2" fmla="*/ 11081 h 76200"/>
                <a:gd name="connsiteX3" fmla="*/ 11430 w 76200"/>
                <a:gd name="connsiteY3" fmla="*/ 11081 h 76200"/>
                <a:gd name="connsiteX4" fmla="*/ 11430 w 76200"/>
                <a:gd name="connsiteY4" fmla="*/ 31083 h 76200"/>
                <a:gd name="connsiteX5" fmla="*/ 21908 w 76200"/>
                <a:gd name="connsiteY5" fmla="*/ 41561 h 76200"/>
                <a:gd name="connsiteX6" fmla="*/ 11430 w 76200"/>
                <a:gd name="connsiteY6" fmla="*/ 52991 h 76200"/>
                <a:gd name="connsiteX7" fmla="*/ 11430 w 76200"/>
                <a:gd name="connsiteY7" fmla="*/ 72993 h 76200"/>
                <a:gd name="connsiteX8" fmla="*/ 32385 w 76200"/>
                <a:gd name="connsiteY8" fmla="*/ 73946 h 76200"/>
                <a:gd name="connsiteX9" fmla="*/ 42863 w 76200"/>
                <a:gd name="connsiteY9" fmla="*/ 63468 h 76200"/>
                <a:gd name="connsiteX10" fmla="*/ 53340 w 76200"/>
                <a:gd name="connsiteY10" fmla="*/ 73946 h 76200"/>
                <a:gd name="connsiteX11" fmla="*/ 74295 w 76200"/>
                <a:gd name="connsiteY11" fmla="*/ 73946 h 76200"/>
                <a:gd name="connsiteX12" fmla="*/ 74295 w 76200"/>
                <a:gd name="connsiteY12" fmla="*/ 53943 h 76200"/>
                <a:gd name="connsiteX13" fmla="*/ 63818 w 76200"/>
                <a:gd name="connsiteY13" fmla="*/ 42513 h 76200"/>
                <a:gd name="connsiteX14" fmla="*/ 74295 w 76200"/>
                <a:gd name="connsiteY14" fmla="*/ 32036 h 76200"/>
                <a:gd name="connsiteX15" fmla="*/ 74295 w 76200"/>
                <a:gd name="connsiteY15" fmla="*/ 11081 h 76200"/>
                <a:gd name="connsiteX16" fmla="*/ 53340 w 76200"/>
                <a:gd name="connsiteY16" fmla="*/ 110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3340" y="11081"/>
                  </a:moveTo>
                  <a:lnTo>
                    <a:pt x="42863" y="22511"/>
                  </a:lnTo>
                  <a:lnTo>
                    <a:pt x="32385" y="11081"/>
                  </a:lnTo>
                  <a:cubicBezTo>
                    <a:pt x="26670" y="6318"/>
                    <a:pt x="17145" y="6318"/>
                    <a:pt x="11430" y="11081"/>
                  </a:cubicBezTo>
                  <a:cubicBezTo>
                    <a:pt x="5715" y="15843"/>
                    <a:pt x="5715" y="26321"/>
                    <a:pt x="11430" y="31083"/>
                  </a:cubicBezTo>
                  <a:lnTo>
                    <a:pt x="21908" y="41561"/>
                  </a:lnTo>
                  <a:lnTo>
                    <a:pt x="11430" y="52991"/>
                  </a:lnTo>
                  <a:cubicBezTo>
                    <a:pt x="5715" y="58706"/>
                    <a:pt x="5715" y="68231"/>
                    <a:pt x="11430" y="72993"/>
                  </a:cubicBezTo>
                  <a:cubicBezTo>
                    <a:pt x="17145" y="77756"/>
                    <a:pt x="26670" y="79661"/>
                    <a:pt x="32385" y="73946"/>
                  </a:cubicBezTo>
                  <a:lnTo>
                    <a:pt x="42863" y="63468"/>
                  </a:lnTo>
                  <a:lnTo>
                    <a:pt x="53340" y="73946"/>
                  </a:lnTo>
                  <a:cubicBezTo>
                    <a:pt x="59055" y="79661"/>
                    <a:pt x="68580" y="79661"/>
                    <a:pt x="74295" y="73946"/>
                  </a:cubicBezTo>
                  <a:cubicBezTo>
                    <a:pt x="80010" y="68231"/>
                    <a:pt x="80010" y="58706"/>
                    <a:pt x="74295" y="53943"/>
                  </a:cubicBezTo>
                  <a:lnTo>
                    <a:pt x="63818" y="42513"/>
                  </a:lnTo>
                  <a:lnTo>
                    <a:pt x="74295" y="32036"/>
                  </a:lnTo>
                  <a:cubicBezTo>
                    <a:pt x="80010" y="26321"/>
                    <a:pt x="80010" y="16796"/>
                    <a:pt x="74295" y="11081"/>
                  </a:cubicBezTo>
                  <a:cubicBezTo>
                    <a:pt x="68580" y="5366"/>
                    <a:pt x="59055" y="6318"/>
                    <a:pt x="53340" y="1108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B5D173A2-80D1-4F01-ABF9-36D5F4D7D2EC}"/>
                </a:ext>
              </a:extLst>
            </p:cNvPr>
            <p:cNvSpPr/>
            <p:nvPr/>
          </p:nvSpPr>
          <p:spPr>
            <a:xfrm>
              <a:off x="2265942" y="125893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4FDA900A-FA3E-45CC-89FC-9CAB3A5874EC}"/>
                </a:ext>
              </a:extLst>
            </p:cNvPr>
            <p:cNvSpPr/>
            <p:nvPr/>
          </p:nvSpPr>
          <p:spPr>
            <a:xfrm>
              <a:off x="2598070" y="125893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3342 w 76200"/>
                <a:gd name="connsiteY11" fmla="*/ 74295 h 76200"/>
                <a:gd name="connsiteX12" fmla="*/ 73342 w 76200"/>
                <a:gd name="connsiteY12" fmla="*/ 54293 h 76200"/>
                <a:gd name="connsiteX13" fmla="*/ 62865 w 76200"/>
                <a:gd name="connsiteY13" fmla="*/ 43815 h 76200"/>
                <a:gd name="connsiteX14" fmla="*/ 73342 w 76200"/>
                <a:gd name="connsiteY14" fmla="*/ 33338 h 76200"/>
                <a:gd name="connsiteX15" fmla="*/ 73342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7153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3342" y="74295"/>
                  </a:cubicBezTo>
                  <a:cubicBezTo>
                    <a:pt x="79058" y="68580"/>
                    <a:pt x="79058" y="59055"/>
                    <a:pt x="73342" y="54293"/>
                  </a:cubicBezTo>
                  <a:lnTo>
                    <a:pt x="62865" y="43815"/>
                  </a:lnTo>
                  <a:lnTo>
                    <a:pt x="73342" y="33338"/>
                  </a:lnTo>
                  <a:cubicBezTo>
                    <a:pt x="79058" y="27623"/>
                    <a:pt x="79058" y="18098"/>
                    <a:pt x="73342" y="13335"/>
                  </a:cubicBezTo>
                  <a:cubicBezTo>
                    <a:pt x="67628" y="6668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C24D96D-9D3E-438F-8760-C39C6F6729AA}"/>
                </a:ext>
              </a:extLst>
            </p:cNvPr>
            <p:cNvSpPr/>
            <p:nvPr/>
          </p:nvSpPr>
          <p:spPr>
            <a:xfrm>
              <a:off x="2930198" y="125893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2863 h 76200"/>
                <a:gd name="connsiteX6" fmla="*/ 11430 w 76200"/>
                <a:gd name="connsiteY6" fmla="*/ 53340 h 76200"/>
                <a:gd name="connsiteX7" fmla="*/ 11430 w 76200"/>
                <a:gd name="connsiteY7" fmla="*/ 73343 h 76200"/>
                <a:gd name="connsiteX8" fmla="*/ 31433 w 76200"/>
                <a:gd name="connsiteY8" fmla="*/ 73343 h 76200"/>
                <a:gd name="connsiteX9" fmla="*/ 41910 w 76200"/>
                <a:gd name="connsiteY9" fmla="*/ 62865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3343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8" y="5715"/>
                    <a:pt x="16193" y="5715"/>
                    <a:pt x="11430" y="11430"/>
                  </a:cubicBezTo>
                  <a:cubicBezTo>
                    <a:pt x="6668" y="17145"/>
                    <a:pt x="5715" y="26670"/>
                    <a:pt x="11430" y="31433"/>
                  </a:cubicBezTo>
                  <a:lnTo>
                    <a:pt x="21908" y="42863"/>
                  </a:lnTo>
                  <a:lnTo>
                    <a:pt x="11430" y="53340"/>
                  </a:lnTo>
                  <a:cubicBezTo>
                    <a:pt x="5715" y="59055"/>
                    <a:pt x="5715" y="68580"/>
                    <a:pt x="11430" y="73343"/>
                  </a:cubicBezTo>
                  <a:cubicBezTo>
                    <a:pt x="17145" y="78105"/>
                    <a:pt x="26670" y="79058"/>
                    <a:pt x="31433" y="73343"/>
                  </a:cubicBezTo>
                  <a:lnTo>
                    <a:pt x="41910" y="62865"/>
                  </a:lnTo>
                  <a:lnTo>
                    <a:pt x="52388" y="74295"/>
                  </a:lnTo>
                  <a:cubicBezTo>
                    <a:pt x="58102" y="80010"/>
                    <a:pt x="67627" y="80010"/>
                    <a:pt x="72390" y="74295"/>
                  </a:cubicBezTo>
                  <a:cubicBezTo>
                    <a:pt x="78105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9058" y="26670"/>
                    <a:pt x="79058" y="17145"/>
                    <a:pt x="73343" y="11430"/>
                  </a:cubicBezTo>
                  <a:cubicBezTo>
                    <a:pt x="67627" y="6668"/>
                    <a:pt x="58102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7A77D89-CA1F-44D5-AD5D-ADA7F9188893}"/>
                </a:ext>
              </a:extLst>
            </p:cNvPr>
            <p:cNvSpPr/>
            <p:nvPr/>
          </p:nvSpPr>
          <p:spPr>
            <a:xfrm>
              <a:off x="3262326" y="125893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03D679CD-833A-472E-9970-02A36D0A22C6}"/>
                </a:ext>
              </a:extLst>
            </p:cNvPr>
            <p:cNvSpPr/>
            <p:nvPr/>
          </p:nvSpPr>
          <p:spPr>
            <a:xfrm>
              <a:off x="3594454" y="125893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7150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4810D72-960F-4278-AD71-28164075B230}"/>
                </a:ext>
              </a:extLst>
            </p:cNvPr>
            <p:cNvSpPr/>
            <p:nvPr/>
          </p:nvSpPr>
          <p:spPr>
            <a:xfrm>
              <a:off x="3926582" y="1258934"/>
              <a:ext cx="140381" cy="140381"/>
            </a:xfrm>
            <a:custGeom>
              <a:avLst/>
              <a:gdLst>
                <a:gd name="connsiteX0" fmla="*/ 52387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7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8 h 76200"/>
                <a:gd name="connsiteX13" fmla="*/ 61912 w 76200"/>
                <a:gd name="connsiteY13" fmla="*/ 41910 h 76200"/>
                <a:gd name="connsiteX14" fmla="*/ 72390 w 76200"/>
                <a:gd name="connsiteY14" fmla="*/ 31433 h 76200"/>
                <a:gd name="connsiteX15" fmla="*/ 72390 w 76200"/>
                <a:gd name="connsiteY15" fmla="*/ 11430 h 76200"/>
                <a:gd name="connsiteX16" fmla="*/ 52387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7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7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8105" y="66675"/>
                    <a:pt x="78105" y="57150"/>
                    <a:pt x="72390" y="52388"/>
                  </a:cubicBezTo>
                  <a:lnTo>
                    <a:pt x="61912" y="41910"/>
                  </a:lnTo>
                  <a:lnTo>
                    <a:pt x="72390" y="31433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6675" y="6668"/>
                    <a:pt x="58103" y="6668"/>
                    <a:pt x="52387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71472FAA-C5DD-4244-BC5C-18892EEC644D}"/>
                </a:ext>
              </a:extLst>
            </p:cNvPr>
            <p:cNvSpPr/>
            <p:nvPr/>
          </p:nvSpPr>
          <p:spPr>
            <a:xfrm>
              <a:off x="2099878" y="1451657"/>
              <a:ext cx="140381" cy="140381"/>
            </a:xfrm>
            <a:custGeom>
              <a:avLst/>
              <a:gdLst>
                <a:gd name="connsiteX0" fmla="*/ 53340 w 76200"/>
                <a:gd name="connsiteY0" fmla="*/ 11081 h 76200"/>
                <a:gd name="connsiteX1" fmla="*/ 42863 w 76200"/>
                <a:gd name="connsiteY1" fmla="*/ 22511 h 76200"/>
                <a:gd name="connsiteX2" fmla="*/ 32385 w 76200"/>
                <a:gd name="connsiteY2" fmla="*/ 11081 h 76200"/>
                <a:gd name="connsiteX3" fmla="*/ 11430 w 76200"/>
                <a:gd name="connsiteY3" fmla="*/ 11081 h 76200"/>
                <a:gd name="connsiteX4" fmla="*/ 11430 w 76200"/>
                <a:gd name="connsiteY4" fmla="*/ 31083 h 76200"/>
                <a:gd name="connsiteX5" fmla="*/ 21908 w 76200"/>
                <a:gd name="connsiteY5" fmla="*/ 41561 h 76200"/>
                <a:gd name="connsiteX6" fmla="*/ 11430 w 76200"/>
                <a:gd name="connsiteY6" fmla="*/ 52991 h 76200"/>
                <a:gd name="connsiteX7" fmla="*/ 11430 w 76200"/>
                <a:gd name="connsiteY7" fmla="*/ 72993 h 76200"/>
                <a:gd name="connsiteX8" fmla="*/ 32385 w 76200"/>
                <a:gd name="connsiteY8" fmla="*/ 73946 h 76200"/>
                <a:gd name="connsiteX9" fmla="*/ 42863 w 76200"/>
                <a:gd name="connsiteY9" fmla="*/ 63468 h 76200"/>
                <a:gd name="connsiteX10" fmla="*/ 53340 w 76200"/>
                <a:gd name="connsiteY10" fmla="*/ 73946 h 76200"/>
                <a:gd name="connsiteX11" fmla="*/ 74295 w 76200"/>
                <a:gd name="connsiteY11" fmla="*/ 73946 h 76200"/>
                <a:gd name="connsiteX12" fmla="*/ 74295 w 76200"/>
                <a:gd name="connsiteY12" fmla="*/ 53943 h 76200"/>
                <a:gd name="connsiteX13" fmla="*/ 63818 w 76200"/>
                <a:gd name="connsiteY13" fmla="*/ 42513 h 76200"/>
                <a:gd name="connsiteX14" fmla="*/ 74295 w 76200"/>
                <a:gd name="connsiteY14" fmla="*/ 32036 h 76200"/>
                <a:gd name="connsiteX15" fmla="*/ 74295 w 76200"/>
                <a:gd name="connsiteY15" fmla="*/ 11081 h 76200"/>
                <a:gd name="connsiteX16" fmla="*/ 53340 w 76200"/>
                <a:gd name="connsiteY16" fmla="*/ 110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3340" y="11081"/>
                  </a:moveTo>
                  <a:lnTo>
                    <a:pt x="42863" y="22511"/>
                  </a:lnTo>
                  <a:lnTo>
                    <a:pt x="32385" y="11081"/>
                  </a:lnTo>
                  <a:cubicBezTo>
                    <a:pt x="26670" y="6318"/>
                    <a:pt x="17145" y="6318"/>
                    <a:pt x="11430" y="11081"/>
                  </a:cubicBezTo>
                  <a:cubicBezTo>
                    <a:pt x="5715" y="15843"/>
                    <a:pt x="5715" y="26321"/>
                    <a:pt x="11430" y="31083"/>
                  </a:cubicBezTo>
                  <a:lnTo>
                    <a:pt x="21908" y="41561"/>
                  </a:lnTo>
                  <a:lnTo>
                    <a:pt x="11430" y="52991"/>
                  </a:lnTo>
                  <a:cubicBezTo>
                    <a:pt x="5715" y="58706"/>
                    <a:pt x="5715" y="68231"/>
                    <a:pt x="11430" y="72993"/>
                  </a:cubicBezTo>
                  <a:cubicBezTo>
                    <a:pt x="17145" y="77756"/>
                    <a:pt x="26670" y="79661"/>
                    <a:pt x="32385" y="73946"/>
                  </a:cubicBezTo>
                  <a:lnTo>
                    <a:pt x="42863" y="63468"/>
                  </a:lnTo>
                  <a:lnTo>
                    <a:pt x="53340" y="73946"/>
                  </a:lnTo>
                  <a:cubicBezTo>
                    <a:pt x="59055" y="79661"/>
                    <a:pt x="68580" y="79661"/>
                    <a:pt x="74295" y="73946"/>
                  </a:cubicBezTo>
                  <a:cubicBezTo>
                    <a:pt x="80010" y="68231"/>
                    <a:pt x="80010" y="58706"/>
                    <a:pt x="74295" y="53943"/>
                  </a:cubicBezTo>
                  <a:lnTo>
                    <a:pt x="63818" y="42513"/>
                  </a:lnTo>
                  <a:lnTo>
                    <a:pt x="74295" y="32036"/>
                  </a:lnTo>
                  <a:cubicBezTo>
                    <a:pt x="80010" y="26321"/>
                    <a:pt x="80010" y="16796"/>
                    <a:pt x="74295" y="11081"/>
                  </a:cubicBezTo>
                  <a:cubicBezTo>
                    <a:pt x="68580" y="5366"/>
                    <a:pt x="59055" y="6318"/>
                    <a:pt x="53340" y="1108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E8C48866-DEF8-4FFD-BD67-8DED2E2C5129}"/>
                </a:ext>
              </a:extLst>
            </p:cNvPr>
            <p:cNvSpPr/>
            <p:nvPr/>
          </p:nvSpPr>
          <p:spPr>
            <a:xfrm>
              <a:off x="2432006" y="145101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AB4AFC11-A64F-4B4F-B9C2-1AC02C45DF6F}"/>
                </a:ext>
              </a:extLst>
            </p:cNvPr>
            <p:cNvSpPr/>
            <p:nvPr/>
          </p:nvSpPr>
          <p:spPr>
            <a:xfrm>
              <a:off x="2764134" y="145101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3342 w 76200"/>
                <a:gd name="connsiteY11" fmla="*/ 74295 h 76200"/>
                <a:gd name="connsiteX12" fmla="*/ 73342 w 76200"/>
                <a:gd name="connsiteY12" fmla="*/ 54293 h 76200"/>
                <a:gd name="connsiteX13" fmla="*/ 62865 w 76200"/>
                <a:gd name="connsiteY13" fmla="*/ 43815 h 76200"/>
                <a:gd name="connsiteX14" fmla="*/ 73342 w 76200"/>
                <a:gd name="connsiteY14" fmla="*/ 33338 h 76200"/>
                <a:gd name="connsiteX15" fmla="*/ 73342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7153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3342" y="74295"/>
                  </a:cubicBezTo>
                  <a:cubicBezTo>
                    <a:pt x="79058" y="68580"/>
                    <a:pt x="79058" y="59055"/>
                    <a:pt x="73342" y="54293"/>
                  </a:cubicBezTo>
                  <a:lnTo>
                    <a:pt x="62865" y="43815"/>
                  </a:lnTo>
                  <a:lnTo>
                    <a:pt x="73342" y="33338"/>
                  </a:lnTo>
                  <a:cubicBezTo>
                    <a:pt x="79058" y="27623"/>
                    <a:pt x="79058" y="18098"/>
                    <a:pt x="73342" y="13335"/>
                  </a:cubicBezTo>
                  <a:cubicBezTo>
                    <a:pt x="67628" y="6668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F82D5A81-9F9F-4802-B744-BE0281A8CE6F}"/>
                </a:ext>
              </a:extLst>
            </p:cNvPr>
            <p:cNvSpPr/>
            <p:nvPr/>
          </p:nvSpPr>
          <p:spPr>
            <a:xfrm>
              <a:off x="3096262" y="145101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2863 h 76200"/>
                <a:gd name="connsiteX6" fmla="*/ 11430 w 76200"/>
                <a:gd name="connsiteY6" fmla="*/ 53340 h 76200"/>
                <a:gd name="connsiteX7" fmla="*/ 11430 w 76200"/>
                <a:gd name="connsiteY7" fmla="*/ 73343 h 76200"/>
                <a:gd name="connsiteX8" fmla="*/ 31433 w 76200"/>
                <a:gd name="connsiteY8" fmla="*/ 73343 h 76200"/>
                <a:gd name="connsiteX9" fmla="*/ 41910 w 76200"/>
                <a:gd name="connsiteY9" fmla="*/ 62865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3343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8" y="5715"/>
                    <a:pt x="16193" y="5715"/>
                    <a:pt x="11430" y="11430"/>
                  </a:cubicBezTo>
                  <a:cubicBezTo>
                    <a:pt x="6668" y="17145"/>
                    <a:pt x="5715" y="26670"/>
                    <a:pt x="11430" y="31433"/>
                  </a:cubicBezTo>
                  <a:lnTo>
                    <a:pt x="21908" y="42863"/>
                  </a:lnTo>
                  <a:lnTo>
                    <a:pt x="11430" y="53340"/>
                  </a:lnTo>
                  <a:cubicBezTo>
                    <a:pt x="5715" y="59055"/>
                    <a:pt x="5715" y="68580"/>
                    <a:pt x="11430" y="73343"/>
                  </a:cubicBezTo>
                  <a:cubicBezTo>
                    <a:pt x="17145" y="78105"/>
                    <a:pt x="26670" y="79058"/>
                    <a:pt x="31433" y="73343"/>
                  </a:cubicBezTo>
                  <a:lnTo>
                    <a:pt x="41910" y="62865"/>
                  </a:lnTo>
                  <a:lnTo>
                    <a:pt x="52388" y="74295"/>
                  </a:lnTo>
                  <a:cubicBezTo>
                    <a:pt x="58102" y="80010"/>
                    <a:pt x="67627" y="80010"/>
                    <a:pt x="72390" y="74295"/>
                  </a:cubicBezTo>
                  <a:cubicBezTo>
                    <a:pt x="78105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9058" y="26670"/>
                    <a:pt x="79058" y="17145"/>
                    <a:pt x="73343" y="11430"/>
                  </a:cubicBezTo>
                  <a:cubicBezTo>
                    <a:pt x="67627" y="6668"/>
                    <a:pt x="58102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D00A8C5F-C907-47C9-A3A9-3056A3FA8062}"/>
                </a:ext>
              </a:extLst>
            </p:cNvPr>
            <p:cNvSpPr/>
            <p:nvPr/>
          </p:nvSpPr>
          <p:spPr>
            <a:xfrm>
              <a:off x="3428390" y="145101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168BA3D-5871-44E3-AA5C-57A6E9AAC956}"/>
                </a:ext>
              </a:extLst>
            </p:cNvPr>
            <p:cNvSpPr/>
            <p:nvPr/>
          </p:nvSpPr>
          <p:spPr>
            <a:xfrm>
              <a:off x="3760518" y="145101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7150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34BA3E9C-4C64-4D91-A0F0-0EDBEE79596C}"/>
                </a:ext>
              </a:extLst>
            </p:cNvPr>
            <p:cNvSpPr/>
            <p:nvPr/>
          </p:nvSpPr>
          <p:spPr>
            <a:xfrm>
              <a:off x="4092647" y="1451014"/>
              <a:ext cx="140381" cy="140381"/>
            </a:xfrm>
            <a:custGeom>
              <a:avLst/>
              <a:gdLst>
                <a:gd name="connsiteX0" fmla="*/ 52387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7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8 h 76200"/>
                <a:gd name="connsiteX13" fmla="*/ 61912 w 76200"/>
                <a:gd name="connsiteY13" fmla="*/ 41910 h 76200"/>
                <a:gd name="connsiteX14" fmla="*/ 72390 w 76200"/>
                <a:gd name="connsiteY14" fmla="*/ 31433 h 76200"/>
                <a:gd name="connsiteX15" fmla="*/ 72390 w 76200"/>
                <a:gd name="connsiteY15" fmla="*/ 11430 h 76200"/>
                <a:gd name="connsiteX16" fmla="*/ 52387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7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7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8105" y="66675"/>
                    <a:pt x="78105" y="57150"/>
                    <a:pt x="72390" y="52388"/>
                  </a:cubicBezTo>
                  <a:lnTo>
                    <a:pt x="61912" y="41910"/>
                  </a:lnTo>
                  <a:lnTo>
                    <a:pt x="72390" y="31433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6675" y="6668"/>
                    <a:pt x="58103" y="6668"/>
                    <a:pt x="52387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D75A0E41-F8EA-4685-8AA9-DA36E4A7F0D7}"/>
                </a:ext>
              </a:extLst>
            </p:cNvPr>
            <p:cNvSpPr/>
            <p:nvPr/>
          </p:nvSpPr>
          <p:spPr>
            <a:xfrm>
              <a:off x="1612709" y="1643738"/>
              <a:ext cx="140381" cy="140381"/>
            </a:xfrm>
            <a:custGeom>
              <a:avLst/>
              <a:gdLst>
                <a:gd name="connsiteX0" fmla="*/ 53340 w 76200"/>
                <a:gd name="connsiteY0" fmla="*/ 11081 h 76200"/>
                <a:gd name="connsiteX1" fmla="*/ 42863 w 76200"/>
                <a:gd name="connsiteY1" fmla="*/ 22511 h 76200"/>
                <a:gd name="connsiteX2" fmla="*/ 32385 w 76200"/>
                <a:gd name="connsiteY2" fmla="*/ 11081 h 76200"/>
                <a:gd name="connsiteX3" fmla="*/ 11430 w 76200"/>
                <a:gd name="connsiteY3" fmla="*/ 11081 h 76200"/>
                <a:gd name="connsiteX4" fmla="*/ 11430 w 76200"/>
                <a:gd name="connsiteY4" fmla="*/ 31083 h 76200"/>
                <a:gd name="connsiteX5" fmla="*/ 21908 w 76200"/>
                <a:gd name="connsiteY5" fmla="*/ 41561 h 76200"/>
                <a:gd name="connsiteX6" fmla="*/ 11430 w 76200"/>
                <a:gd name="connsiteY6" fmla="*/ 52991 h 76200"/>
                <a:gd name="connsiteX7" fmla="*/ 11430 w 76200"/>
                <a:gd name="connsiteY7" fmla="*/ 72993 h 76200"/>
                <a:gd name="connsiteX8" fmla="*/ 32385 w 76200"/>
                <a:gd name="connsiteY8" fmla="*/ 73946 h 76200"/>
                <a:gd name="connsiteX9" fmla="*/ 42863 w 76200"/>
                <a:gd name="connsiteY9" fmla="*/ 63468 h 76200"/>
                <a:gd name="connsiteX10" fmla="*/ 53340 w 76200"/>
                <a:gd name="connsiteY10" fmla="*/ 73946 h 76200"/>
                <a:gd name="connsiteX11" fmla="*/ 74295 w 76200"/>
                <a:gd name="connsiteY11" fmla="*/ 73946 h 76200"/>
                <a:gd name="connsiteX12" fmla="*/ 74295 w 76200"/>
                <a:gd name="connsiteY12" fmla="*/ 53943 h 76200"/>
                <a:gd name="connsiteX13" fmla="*/ 63818 w 76200"/>
                <a:gd name="connsiteY13" fmla="*/ 42513 h 76200"/>
                <a:gd name="connsiteX14" fmla="*/ 74295 w 76200"/>
                <a:gd name="connsiteY14" fmla="*/ 32036 h 76200"/>
                <a:gd name="connsiteX15" fmla="*/ 74295 w 76200"/>
                <a:gd name="connsiteY15" fmla="*/ 11081 h 76200"/>
                <a:gd name="connsiteX16" fmla="*/ 53340 w 76200"/>
                <a:gd name="connsiteY16" fmla="*/ 110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3340" y="11081"/>
                  </a:moveTo>
                  <a:lnTo>
                    <a:pt x="42863" y="22511"/>
                  </a:lnTo>
                  <a:lnTo>
                    <a:pt x="32385" y="11081"/>
                  </a:lnTo>
                  <a:cubicBezTo>
                    <a:pt x="26670" y="6318"/>
                    <a:pt x="17145" y="6318"/>
                    <a:pt x="11430" y="11081"/>
                  </a:cubicBezTo>
                  <a:cubicBezTo>
                    <a:pt x="5715" y="15843"/>
                    <a:pt x="5715" y="26321"/>
                    <a:pt x="11430" y="31083"/>
                  </a:cubicBezTo>
                  <a:lnTo>
                    <a:pt x="21908" y="41561"/>
                  </a:lnTo>
                  <a:lnTo>
                    <a:pt x="11430" y="52991"/>
                  </a:lnTo>
                  <a:cubicBezTo>
                    <a:pt x="5715" y="58706"/>
                    <a:pt x="5715" y="68231"/>
                    <a:pt x="11430" y="72993"/>
                  </a:cubicBezTo>
                  <a:cubicBezTo>
                    <a:pt x="17145" y="77756"/>
                    <a:pt x="26670" y="79661"/>
                    <a:pt x="32385" y="73946"/>
                  </a:cubicBezTo>
                  <a:lnTo>
                    <a:pt x="42863" y="63468"/>
                  </a:lnTo>
                  <a:lnTo>
                    <a:pt x="53340" y="73946"/>
                  </a:lnTo>
                  <a:cubicBezTo>
                    <a:pt x="59055" y="79661"/>
                    <a:pt x="68580" y="79661"/>
                    <a:pt x="74295" y="73946"/>
                  </a:cubicBezTo>
                  <a:cubicBezTo>
                    <a:pt x="80010" y="68231"/>
                    <a:pt x="80010" y="58706"/>
                    <a:pt x="74295" y="53943"/>
                  </a:cubicBezTo>
                  <a:lnTo>
                    <a:pt x="63818" y="42513"/>
                  </a:lnTo>
                  <a:lnTo>
                    <a:pt x="74295" y="32036"/>
                  </a:lnTo>
                  <a:cubicBezTo>
                    <a:pt x="80010" y="26321"/>
                    <a:pt x="80010" y="16796"/>
                    <a:pt x="74295" y="11081"/>
                  </a:cubicBezTo>
                  <a:cubicBezTo>
                    <a:pt x="68580" y="5366"/>
                    <a:pt x="59055" y="6318"/>
                    <a:pt x="53340" y="1108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0F1C5F4D-4B54-484F-9311-D11052FDB86E}"/>
                </a:ext>
              </a:extLst>
            </p:cNvPr>
            <p:cNvSpPr/>
            <p:nvPr/>
          </p:nvSpPr>
          <p:spPr>
            <a:xfrm>
              <a:off x="1933814" y="1643095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58DF78AF-3E52-4BE5-92A7-E6F13A39FC84}"/>
                </a:ext>
              </a:extLst>
            </p:cNvPr>
            <p:cNvSpPr/>
            <p:nvPr/>
          </p:nvSpPr>
          <p:spPr>
            <a:xfrm>
              <a:off x="2265942" y="1643095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3342 w 76200"/>
                <a:gd name="connsiteY11" fmla="*/ 74295 h 76200"/>
                <a:gd name="connsiteX12" fmla="*/ 73342 w 76200"/>
                <a:gd name="connsiteY12" fmla="*/ 54293 h 76200"/>
                <a:gd name="connsiteX13" fmla="*/ 62865 w 76200"/>
                <a:gd name="connsiteY13" fmla="*/ 43815 h 76200"/>
                <a:gd name="connsiteX14" fmla="*/ 73342 w 76200"/>
                <a:gd name="connsiteY14" fmla="*/ 33338 h 76200"/>
                <a:gd name="connsiteX15" fmla="*/ 73342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7153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3342" y="74295"/>
                  </a:cubicBezTo>
                  <a:cubicBezTo>
                    <a:pt x="79058" y="68580"/>
                    <a:pt x="79058" y="59055"/>
                    <a:pt x="73342" y="54293"/>
                  </a:cubicBezTo>
                  <a:lnTo>
                    <a:pt x="62865" y="43815"/>
                  </a:lnTo>
                  <a:lnTo>
                    <a:pt x="73342" y="33338"/>
                  </a:lnTo>
                  <a:cubicBezTo>
                    <a:pt x="79058" y="27623"/>
                    <a:pt x="79058" y="18098"/>
                    <a:pt x="73342" y="13335"/>
                  </a:cubicBezTo>
                  <a:cubicBezTo>
                    <a:pt x="67628" y="6668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E5217E7-894B-47C5-A4A5-F50321E0E861}"/>
                </a:ext>
              </a:extLst>
            </p:cNvPr>
            <p:cNvSpPr/>
            <p:nvPr/>
          </p:nvSpPr>
          <p:spPr>
            <a:xfrm>
              <a:off x="2598070" y="1643095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2863 h 76200"/>
                <a:gd name="connsiteX6" fmla="*/ 11430 w 76200"/>
                <a:gd name="connsiteY6" fmla="*/ 53340 h 76200"/>
                <a:gd name="connsiteX7" fmla="*/ 11430 w 76200"/>
                <a:gd name="connsiteY7" fmla="*/ 73343 h 76200"/>
                <a:gd name="connsiteX8" fmla="*/ 31433 w 76200"/>
                <a:gd name="connsiteY8" fmla="*/ 73343 h 76200"/>
                <a:gd name="connsiteX9" fmla="*/ 41910 w 76200"/>
                <a:gd name="connsiteY9" fmla="*/ 62865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3343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8" y="5715"/>
                    <a:pt x="16193" y="5715"/>
                    <a:pt x="11430" y="11430"/>
                  </a:cubicBezTo>
                  <a:cubicBezTo>
                    <a:pt x="6668" y="17145"/>
                    <a:pt x="5715" y="26670"/>
                    <a:pt x="11430" y="31433"/>
                  </a:cubicBezTo>
                  <a:lnTo>
                    <a:pt x="21908" y="42863"/>
                  </a:lnTo>
                  <a:lnTo>
                    <a:pt x="11430" y="53340"/>
                  </a:lnTo>
                  <a:cubicBezTo>
                    <a:pt x="5715" y="59055"/>
                    <a:pt x="5715" y="68580"/>
                    <a:pt x="11430" y="73343"/>
                  </a:cubicBezTo>
                  <a:cubicBezTo>
                    <a:pt x="17145" y="78105"/>
                    <a:pt x="26670" y="79058"/>
                    <a:pt x="31433" y="73343"/>
                  </a:cubicBezTo>
                  <a:lnTo>
                    <a:pt x="41910" y="62865"/>
                  </a:lnTo>
                  <a:lnTo>
                    <a:pt x="52388" y="74295"/>
                  </a:lnTo>
                  <a:cubicBezTo>
                    <a:pt x="58102" y="80010"/>
                    <a:pt x="67627" y="80010"/>
                    <a:pt x="72390" y="74295"/>
                  </a:cubicBezTo>
                  <a:cubicBezTo>
                    <a:pt x="78105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9058" y="26670"/>
                    <a:pt x="79058" y="17145"/>
                    <a:pt x="73343" y="11430"/>
                  </a:cubicBezTo>
                  <a:cubicBezTo>
                    <a:pt x="67627" y="6668"/>
                    <a:pt x="58102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18E9358F-C045-4D59-82FD-D6571C4B3305}"/>
                </a:ext>
              </a:extLst>
            </p:cNvPr>
            <p:cNvSpPr/>
            <p:nvPr/>
          </p:nvSpPr>
          <p:spPr>
            <a:xfrm>
              <a:off x="2930198" y="1643095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DACC6330-E3C5-4629-91EC-DF98BAD6CFCB}"/>
                </a:ext>
              </a:extLst>
            </p:cNvPr>
            <p:cNvSpPr/>
            <p:nvPr/>
          </p:nvSpPr>
          <p:spPr>
            <a:xfrm>
              <a:off x="3262326" y="1643095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7150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F36426AE-FAD8-4CD1-9C49-CF89FEDDFCD5}"/>
                </a:ext>
              </a:extLst>
            </p:cNvPr>
            <p:cNvSpPr/>
            <p:nvPr/>
          </p:nvSpPr>
          <p:spPr>
            <a:xfrm>
              <a:off x="3594454" y="1643095"/>
              <a:ext cx="140381" cy="140381"/>
            </a:xfrm>
            <a:custGeom>
              <a:avLst/>
              <a:gdLst>
                <a:gd name="connsiteX0" fmla="*/ 52387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7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8 h 76200"/>
                <a:gd name="connsiteX13" fmla="*/ 61912 w 76200"/>
                <a:gd name="connsiteY13" fmla="*/ 41910 h 76200"/>
                <a:gd name="connsiteX14" fmla="*/ 72390 w 76200"/>
                <a:gd name="connsiteY14" fmla="*/ 31433 h 76200"/>
                <a:gd name="connsiteX15" fmla="*/ 72390 w 76200"/>
                <a:gd name="connsiteY15" fmla="*/ 11430 h 76200"/>
                <a:gd name="connsiteX16" fmla="*/ 52387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7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7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8105" y="66675"/>
                    <a:pt x="78105" y="57150"/>
                    <a:pt x="72390" y="52388"/>
                  </a:cubicBezTo>
                  <a:lnTo>
                    <a:pt x="61912" y="41910"/>
                  </a:lnTo>
                  <a:lnTo>
                    <a:pt x="72390" y="31433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6675" y="6668"/>
                    <a:pt x="58103" y="6668"/>
                    <a:pt x="52387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FF8A386-A6FB-49AD-BCFC-36E0C9313D04}"/>
              </a:ext>
            </a:extLst>
          </p:cNvPr>
          <p:cNvGrpSpPr/>
          <p:nvPr/>
        </p:nvGrpSpPr>
        <p:grpSpPr>
          <a:xfrm>
            <a:off x="781728" y="1123768"/>
            <a:ext cx="2620319" cy="525185"/>
            <a:chOff x="1612709" y="1258934"/>
            <a:chExt cx="2620319" cy="525185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C46751B0-9771-4B5A-9B09-15D1F5EFB577}"/>
                </a:ext>
              </a:extLst>
            </p:cNvPr>
            <p:cNvSpPr/>
            <p:nvPr/>
          </p:nvSpPr>
          <p:spPr>
            <a:xfrm>
              <a:off x="1933814" y="1259577"/>
              <a:ext cx="140381" cy="140381"/>
            </a:xfrm>
            <a:custGeom>
              <a:avLst/>
              <a:gdLst>
                <a:gd name="connsiteX0" fmla="*/ 53340 w 76200"/>
                <a:gd name="connsiteY0" fmla="*/ 11081 h 76200"/>
                <a:gd name="connsiteX1" fmla="*/ 42863 w 76200"/>
                <a:gd name="connsiteY1" fmla="*/ 22511 h 76200"/>
                <a:gd name="connsiteX2" fmla="*/ 32385 w 76200"/>
                <a:gd name="connsiteY2" fmla="*/ 11081 h 76200"/>
                <a:gd name="connsiteX3" fmla="*/ 11430 w 76200"/>
                <a:gd name="connsiteY3" fmla="*/ 11081 h 76200"/>
                <a:gd name="connsiteX4" fmla="*/ 11430 w 76200"/>
                <a:gd name="connsiteY4" fmla="*/ 31083 h 76200"/>
                <a:gd name="connsiteX5" fmla="*/ 21908 w 76200"/>
                <a:gd name="connsiteY5" fmla="*/ 41561 h 76200"/>
                <a:gd name="connsiteX6" fmla="*/ 11430 w 76200"/>
                <a:gd name="connsiteY6" fmla="*/ 52991 h 76200"/>
                <a:gd name="connsiteX7" fmla="*/ 11430 w 76200"/>
                <a:gd name="connsiteY7" fmla="*/ 72993 h 76200"/>
                <a:gd name="connsiteX8" fmla="*/ 32385 w 76200"/>
                <a:gd name="connsiteY8" fmla="*/ 73946 h 76200"/>
                <a:gd name="connsiteX9" fmla="*/ 42863 w 76200"/>
                <a:gd name="connsiteY9" fmla="*/ 63468 h 76200"/>
                <a:gd name="connsiteX10" fmla="*/ 53340 w 76200"/>
                <a:gd name="connsiteY10" fmla="*/ 73946 h 76200"/>
                <a:gd name="connsiteX11" fmla="*/ 74295 w 76200"/>
                <a:gd name="connsiteY11" fmla="*/ 73946 h 76200"/>
                <a:gd name="connsiteX12" fmla="*/ 74295 w 76200"/>
                <a:gd name="connsiteY12" fmla="*/ 53943 h 76200"/>
                <a:gd name="connsiteX13" fmla="*/ 63818 w 76200"/>
                <a:gd name="connsiteY13" fmla="*/ 42513 h 76200"/>
                <a:gd name="connsiteX14" fmla="*/ 74295 w 76200"/>
                <a:gd name="connsiteY14" fmla="*/ 32036 h 76200"/>
                <a:gd name="connsiteX15" fmla="*/ 74295 w 76200"/>
                <a:gd name="connsiteY15" fmla="*/ 11081 h 76200"/>
                <a:gd name="connsiteX16" fmla="*/ 53340 w 76200"/>
                <a:gd name="connsiteY16" fmla="*/ 110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3340" y="11081"/>
                  </a:moveTo>
                  <a:lnTo>
                    <a:pt x="42863" y="22511"/>
                  </a:lnTo>
                  <a:lnTo>
                    <a:pt x="32385" y="11081"/>
                  </a:lnTo>
                  <a:cubicBezTo>
                    <a:pt x="26670" y="6318"/>
                    <a:pt x="17145" y="6318"/>
                    <a:pt x="11430" y="11081"/>
                  </a:cubicBezTo>
                  <a:cubicBezTo>
                    <a:pt x="5715" y="15843"/>
                    <a:pt x="5715" y="26321"/>
                    <a:pt x="11430" y="31083"/>
                  </a:cubicBezTo>
                  <a:lnTo>
                    <a:pt x="21908" y="41561"/>
                  </a:lnTo>
                  <a:lnTo>
                    <a:pt x="11430" y="52991"/>
                  </a:lnTo>
                  <a:cubicBezTo>
                    <a:pt x="5715" y="58706"/>
                    <a:pt x="5715" y="68231"/>
                    <a:pt x="11430" y="72993"/>
                  </a:cubicBezTo>
                  <a:cubicBezTo>
                    <a:pt x="17145" y="77756"/>
                    <a:pt x="26670" y="79661"/>
                    <a:pt x="32385" y="73946"/>
                  </a:cubicBezTo>
                  <a:lnTo>
                    <a:pt x="42863" y="63468"/>
                  </a:lnTo>
                  <a:lnTo>
                    <a:pt x="53340" y="73946"/>
                  </a:lnTo>
                  <a:cubicBezTo>
                    <a:pt x="59055" y="79661"/>
                    <a:pt x="68580" y="79661"/>
                    <a:pt x="74295" y="73946"/>
                  </a:cubicBezTo>
                  <a:cubicBezTo>
                    <a:pt x="80010" y="68231"/>
                    <a:pt x="80010" y="58706"/>
                    <a:pt x="74295" y="53943"/>
                  </a:cubicBezTo>
                  <a:lnTo>
                    <a:pt x="63818" y="42513"/>
                  </a:lnTo>
                  <a:lnTo>
                    <a:pt x="74295" y="32036"/>
                  </a:lnTo>
                  <a:cubicBezTo>
                    <a:pt x="80010" y="26321"/>
                    <a:pt x="80010" y="16796"/>
                    <a:pt x="74295" y="11081"/>
                  </a:cubicBezTo>
                  <a:cubicBezTo>
                    <a:pt x="68580" y="5366"/>
                    <a:pt x="59055" y="6318"/>
                    <a:pt x="53340" y="1108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069E6C42-F3E9-4C71-AD84-B26655FC82FE}"/>
                </a:ext>
              </a:extLst>
            </p:cNvPr>
            <p:cNvSpPr/>
            <p:nvPr/>
          </p:nvSpPr>
          <p:spPr>
            <a:xfrm>
              <a:off x="2265942" y="125893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EB3A0BDD-C604-4E10-AB2F-5A1CBE25F995}"/>
                </a:ext>
              </a:extLst>
            </p:cNvPr>
            <p:cNvSpPr/>
            <p:nvPr/>
          </p:nvSpPr>
          <p:spPr>
            <a:xfrm>
              <a:off x="3594454" y="125893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7150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89DAB859-AAF2-43D1-8D45-444552D2D4B0}"/>
                </a:ext>
              </a:extLst>
            </p:cNvPr>
            <p:cNvSpPr/>
            <p:nvPr/>
          </p:nvSpPr>
          <p:spPr>
            <a:xfrm>
              <a:off x="3926582" y="1258934"/>
              <a:ext cx="140381" cy="140381"/>
            </a:xfrm>
            <a:custGeom>
              <a:avLst/>
              <a:gdLst>
                <a:gd name="connsiteX0" fmla="*/ 52387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7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8 h 76200"/>
                <a:gd name="connsiteX13" fmla="*/ 61912 w 76200"/>
                <a:gd name="connsiteY13" fmla="*/ 41910 h 76200"/>
                <a:gd name="connsiteX14" fmla="*/ 72390 w 76200"/>
                <a:gd name="connsiteY14" fmla="*/ 31433 h 76200"/>
                <a:gd name="connsiteX15" fmla="*/ 72390 w 76200"/>
                <a:gd name="connsiteY15" fmla="*/ 11430 h 76200"/>
                <a:gd name="connsiteX16" fmla="*/ 52387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7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7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8105" y="66675"/>
                    <a:pt x="78105" y="57150"/>
                    <a:pt x="72390" y="52388"/>
                  </a:cubicBezTo>
                  <a:lnTo>
                    <a:pt x="61912" y="41910"/>
                  </a:lnTo>
                  <a:lnTo>
                    <a:pt x="72390" y="31433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6675" y="6668"/>
                    <a:pt x="58103" y="6668"/>
                    <a:pt x="52387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25F41C7B-2525-4D6B-A836-0B77408F5E29}"/>
                </a:ext>
              </a:extLst>
            </p:cNvPr>
            <p:cNvSpPr/>
            <p:nvPr/>
          </p:nvSpPr>
          <p:spPr>
            <a:xfrm>
              <a:off x="2099878" y="1451657"/>
              <a:ext cx="140381" cy="140381"/>
            </a:xfrm>
            <a:custGeom>
              <a:avLst/>
              <a:gdLst>
                <a:gd name="connsiteX0" fmla="*/ 53340 w 76200"/>
                <a:gd name="connsiteY0" fmla="*/ 11081 h 76200"/>
                <a:gd name="connsiteX1" fmla="*/ 42863 w 76200"/>
                <a:gd name="connsiteY1" fmla="*/ 22511 h 76200"/>
                <a:gd name="connsiteX2" fmla="*/ 32385 w 76200"/>
                <a:gd name="connsiteY2" fmla="*/ 11081 h 76200"/>
                <a:gd name="connsiteX3" fmla="*/ 11430 w 76200"/>
                <a:gd name="connsiteY3" fmla="*/ 11081 h 76200"/>
                <a:gd name="connsiteX4" fmla="*/ 11430 w 76200"/>
                <a:gd name="connsiteY4" fmla="*/ 31083 h 76200"/>
                <a:gd name="connsiteX5" fmla="*/ 21908 w 76200"/>
                <a:gd name="connsiteY5" fmla="*/ 41561 h 76200"/>
                <a:gd name="connsiteX6" fmla="*/ 11430 w 76200"/>
                <a:gd name="connsiteY6" fmla="*/ 52991 h 76200"/>
                <a:gd name="connsiteX7" fmla="*/ 11430 w 76200"/>
                <a:gd name="connsiteY7" fmla="*/ 72993 h 76200"/>
                <a:gd name="connsiteX8" fmla="*/ 32385 w 76200"/>
                <a:gd name="connsiteY8" fmla="*/ 73946 h 76200"/>
                <a:gd name="connsiteX9" fmla="*/ 42863 w 76200"/>
                <a:gd name="connsiteY9" fmla="*/ 63468 h 76200"/>
                <a:gd name="connsiteX10" fmla="*/ 53340 w 76200"/>
                <a:gd name="connsiteY10" fmla="*/ 73946 h 76200"/>
                <a:gd name="connsiteX11" fmla="*/ 74295 w 76200"/>
                <a:gd name="connsiteY11" fmla="*/ 73946 h 76200"/>
                <a:gd name="connsiteX12" fmla="*/ 74295 w 76200"/>
                <a:gd name="connsiteY12" fmla="*/ 53943 h 76200"/>
                <a:gd name="connsiteX13" fmla="*/ 63818 w 76200"/>
                <a:gd name="connsiteY13" fmla="*/ 42513 h 76200"/>
                <a:gd name="connsiteX14" fmla="*/ 74295 w 76200"/>
                <a:gd name="connsiteY14" fmla="*/ 32036 h 76200"/>
                <a:gd name="connsiteX15" fmla="*/ 74295 w 76200"/>
                <a:gd name="connsiteY15" fmla="*/ 11081 h 76200"/>
                <a:gd name="connsiteX16" fmla="*/ 53340 w 76200"/>
                <a:gd name="connsiteY16" fmla="*/ 110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3340" y="11081"/>
                  </a:moveTo>
                  <a:lnTo>
                    <a:pt x="42863" y="22511"/>
                  </a:lnTo>
                  <a:lnTo>
                    <a:pt x="32385" y="11081"/>
                  </a:lnTo>
                  <a:cubicBezTo>
                    <a:pt x="26670" y="6318"/>
                    <a:pt x="17145" y="6318"/>
                    <a:pt x="11430" y="11081"/>
                  </a:cubicBezTo>
                  <a:cubicBezTo>
                    <a:pt x="5715" y="15843"/>
                    <a:pt x="5715" y="26321"/>
                    <a:pt x="11430" y="31083"/>
                  </a:cubicBezTo>
                  <a:lnTo>
                    <a:pt x="21908" y="41561"/>
                  </a:lnTo>
                  <a:lnTo>
                    <a:pt x="11430" y="52991"/>
                  </a:lnTo>
                  <a:cubicBezTo>
                    <a:pt x="5715" y="58706"/>
                    <a:pt x="5715" y="68231"/>
                    <a:pt x="11430" y="72993"/>
                  </a:cubicBezTo>
                  <a:cubicBezTo>
                    <a:pt x="17145" y="77756"/>
                    <a:pt x="26670" y="79661"/>
                    <a:pt x="32385" y="73946"/>
                  </a:cubicBezTo>
                  <a:lnTo>
                    <a:pt x="42863" y="63468"/>
                  </a:lnTo>
                  <a:lnTo>
                    <a:pt x="53340" y="73946"/>
                  </a:lnTo>
                  <a:cubicBezTo>
                    <a:pt x="59055" y="79661"/>
                    <a:pt x="68580" y="79661"/>
                    <a:pt x="74295" y="73946"/>
                  </a:cubicBezTo>
                  <a:cubicBezTo>
                    <a:pt x="80010" y="68231"/>
                    <a:pt x="80010" y="58706"/>
                    <a:pt x="74295" y="53943"/>
                  </a:cubicBezTo>
                  <a:lnTo>
                    <a:pt x="63818" y="42513"/>
                  </a:lnTo>
                  <a:lnTo>
                    <a:pt x="74295" y="32036"/>
                  </a:lnTo>
                  <a:cubicBezTo>
                    <a:pt x="80010" y="26321"/>
                    <a:pt x="80010" y="16796"/>
                    <a:pt x="74295" y="11081"/>
                  </a:cubicBezTo>
                  <a:cubicBezTo>
                    <a:pt x="68580" y="5366"/>
                    <a:pt x="59055" y="6318"/>
                    <a:pt x="53340" y="1108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AEB5D838-E33F-43B8-B77D-E2D9D393AF49}"/>
                </a:ext>
              </a:extLst>
            </p:cNvPr>
            <p:cNvSpPr/>
            <p:nvPr/>
          </p:nvSpPr>
          <p:spPr>
            <a:xfrm>
              <a:off x="2432006" y="145101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B240D9AB-93D6-4097-B60A-5A3C7A5B1F46}"/>
                </a:ext>
              </a:extLst>
            </p:cNvPr>
            <p:cNvSpPr/>
            <p:nvPr/>
          </p:nvSpPr>
          <p:spPr>
            <a:xfrm>
              <a:off x="3428390" y="145101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F87B3A4C-C20D-4A4B-B0C2-ED6776D14CCD}"/>
                </a:ext>
              </a:extLst>
            </p:cNvPr>
            <p:cNvSpPr/>
            <p:nvPr/>
          </p:nvSpPr>
          <p:spPr>
            <a:xfrm>
              <a:off x="3760518" y="145101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7150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F315136A-D1EF-4F37-A699-21B3293D307A}"/>
                </a:ext>
              </a:extLst>
            </p:cNvPr>
            <p:cNvSpPr/>
            <p:nvPr/>
          </p:nvSpPr>
          <p:spPr>
            <a:xfrm>
              <a:off x="4092647" y="1451014"/>
              <a:ext cx="140381" cy="140381"/>
            </a:xfrm>
            <a:custGeom>
              <a:avLst/>
              <a:gdLst>
                <a:gd name="connsiteX0" fmla="*/ 52387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7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8 h 76200"/>
                <a:gd name="connsiteX13" fmla="*/ 61912 w 76200"/>
                <a:gd name="connsiteY13" fmla="*/ 41910 h 76200"/>
                <a:gd name="connsiteX14" fmla="*/ 72390 w 76200"/>
                <a:gd name="connsiteY14" fmla="*/ 31433 h 76200"/>
                <a:gd name="connsiteX15" fmla="*/ 72390 w 76200"/>
                <a:gd name="connsiteY15" fmla="*/ 11430 h 76200"/>
                <a:gd name="connsiteX16" fmla="*/ 52387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7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7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8105" y="66675"/>
                    <a:pt x="78105" y="57150"/>
                    <a:pt x="72390" y="52388"/>
                  </a:cubicBezTo>
                  <a:lnTo>
                    <a:pt x="61912" y="41910"/>
                  </a:lnTo>
                  <a:lnTo>
                    <a:pt x="72390" y="31433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6675" y="6668"/>
                    <a:pt x="58103" y="6668"/>
                    <a:pt x="52387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133C342E-9F67-4CCC-8AE2-F4A9FFEF8AD8}"/>
                </a:ext>
              </a:extLst>
            </p:cNvPr>
            <p:cNvSpPr/>
            <p:nvPr/>
          </p:nvSpPr>
          <p:spPr>
            <a:xfrm>
              <a:off x="1612709" y="1643738"/>
              <a:ext cx="140381" cy="140381"/>
            </a:xfrm>
            <a:custGeom>
              <a:avLst/>
              <a:gdLst>
                <a:gd name="connsiteX0" fmla="*/ 53340 w 76200"/>
                <a:gd name="connsiteY0" fmla="*/ 11081 h 76200"/>
                <a:gd name="connsiteX1" fmla="*/ 42863 w 76200"/>
                <a:gd name="connsiteY1" fmla="*/ 22511 h 76200"/>
                <a:gd name="connsiteX2" fmla="*/ 32385 w 76200"/>
                <a:gd name="connsiteY2" fmla="*/ 11081 h 76200"/>
                <a:gd name="connsiteX3" fmla="*/ 11430 w 76200"/>
                <a:gd name="connsiteY3" fmla="*/ 11081 h 76200"/>
                <a:gd name="connsiteX4" fmla="*/ 11430 w 76200"/>
                <a:gd name="connsiteY4" fmla="*/ 31083 h 76200"/>
                <a:gd name="connsiteX5" fmla="*/ 21908 w 76200"/>
                <a:gd name="connsiteY5" fmla="*/ 41561 h 76200"/>
                <a:gd name="connsiteX6" fmla="*/ 11430 w 76200"/>
                <a:gd name="connsiteY6" fmla="*/ 52991 h 76200"/>
                <a:gd name="connsiteX7" fmla="*/ 11430 w 76200"/>
                <a:gd name="connsiteY7" fmla="*/ 72993 h 76200"/>
                <a:gd name="connsiteX8" fmla="*/ 32385 w 76200"/>
                <a:gd name="connsiteY8" fmla="*/ 73946 h 76200"/>
                <a:gd name="connsiteX9" fmla="*/ 42863 w 76200"/>
                <a:gd name="connsiteY9" fmla="*/ 63468 h 76200"/>
                <a:gd name="connsiteX10" fmla="*/ 53340 w 76200"/>
                <a:gd name="connsiteY10" fmla="*/ 73946 h 76200"/>
                <a:gd name="connsiteX11" fmla="*/ 74295 w 76200"/>
                <a:gd name="connsiteY11" fmla="*/ 73946 h 76200"/>
                <a:gd name="connsiteX12" fmla="*/ 74295 w 76200"/>
                <a:gd name="connsiteY12" fmla="*/ 53943 h 76200"/>
                <a:gd name="connsiteX13" fmla="*/ 63818 w 76200"/>
                <a:gd name="connsiteY13" fmla="*/ 42513 h 76200"/>
                <a:gd name="connsiteX14" fmla="*/ 74295 w 76200"/>
                <a:gd name="connsiteY14" fmla="*/ 32036 h 76200"/>
                <a:gd name="connsiteX15" fmla="*/ 74295 w 76200"/>
                <a:gd name="connsiteY15" fmla="*/ 11081 h 76200"/>
                <a:gd name="connsiteX16" fmla="*/ 53340 w 76200"/>
                <a:gd name="connsiteY16" fmla="*/ 110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3340" y="11081"/>
                  </a:moveTo>
                  <a:lnTo>
                    <a:pt x="42863" y="22511"/>
                  </a:lnTo>
                  <a:lnTo>
                    <a:pt x="32385" y="11081"/>
                  </a:lnTo>
                  <a:cubicBezTo>
                    <a:pt x="26670" y="6318"/>
                    <a:pt x="17145" y="6318"/>
                    <a:pt x="11430" y="11081"/>
                  </a:cubicBezTo>
                  <a:cubicBezTo>
                    <a:pt x="5715" y="15843"/>
                    <a:pt x="5715" y="26321"/>
                    <a:pt x="11430" y="31083"/>
                  </a:cubicBezTo>
                  <a:lnTo>
                    <a:pt x="21908" y="41561"/>
                  </a:lnTo>
                  <a:lnTo>
                    <a:pt x="11430" y="52991"/>
                  </a:lnTo>
                  <a:cubicBezTo>
                    <a:pt x="5715" y="58706"/>
                    <a:pt x="5715" y="68231"/>
                    <a:pt x="11430" y="72993"/>
                  </a:cubicBezTo>
                  <a:cubicBezTo>
                    <a:pt x="17145" y="77756"/>
                    <a:pt x="26670" y="79661"/>
                    <a:pt x="32385" y="73946"/>
                  </a:cubicBezTo>
                  <a:lnTo>
                    <a:pt x="42863" y="63468"/>
                  </a:lnTo>
                  <a:lnTo>
                    <a:pt x="53340" y="73946"/>
                  </a:lnTo>
                  <a:cubicBezTo>
                    <a:pt x="59055" y="79661"/>
                    <a:pt x="68580" y="79661"/>
                    <a:pt x="74295" y="73946"/>
                  </a:cubicBezTo>
                  <a:cubicBezTo>
                    <a:pt x="80010" y="68231"/>
                    <a:pt x="80010" y="58706"/>
                    <a:pt x="74295" y="53943"/>
                  </a:cubicBezTo>
                  <a:lnTo>
                    <a:pt x="63818" y="42513"/>
                  </a:lnTo>
                  <a:lnTo>
                    <a:pt x="74295" y="32036"/>
                  </a:lnTo>
                  <a:cubicBezTo>
                    <a:pt x="80010" y="26321"/>
                    <a:pt x="80010" y="16796"/>
                    <a:pt x="74295" y="11081"/>
                  </a:cubicBezTo>
                  <a:cubicBezTo>
                    <a:pt x="68580" y="5366"/>
                    <a:pt x="59055" y="6318"/>
                    <a:pt x="53340" y="1108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5940500F-E7B8-4051-A07F-0BB6E87A5F14}"/>
                </a:ext>
              </a:extLst>
            </p:cNvPr>
            <p:cNvSpPr/>
            <p:nvPr/>
          </p:nvSpPr>
          <p:spPr>
            <a:xfrm>
              <a:off x="1933814" y="1643095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76522742-B000-498D-907D-F7C331464A6F}"/>
                </a:ext>
              </a:extLst>
            </p:cNvPr>
            <p:cNvSpPr/>
            <p:nvPr/>
          </p:nvSpPr>
          <p:spPr>
            <a:xfrm>
              <a:off x="2265942" y="1643095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3342 w 76200"/>
                <a:gd name="connsiteY11" fmla="*/ 74295 h 76200"/>
                <a:gd name="connsiteX12" fmla="*/ 73342 w 76200"/>
                <a:gd name="connsiteY12" fmla="*/ 54293 h 76200"/>
                <a:gd name="connsiteX13" fmla="*/ 62865 w 76200"/>
                <a:gd name="connsiteY13" fmla="*/ 43815 h 76200"/>
                <a:gd name="connsiteX14" fmla="*/ 73342 w 76200"/>
                <a:gd name="connsiteY14" fmla="*/ 33338 h 76200"/>
                <a:gd name="connsiteX15" fmla="*/ 73342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7153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3342" y="74295"/>
                  </a:cubicBezTo>
                  <a:cubicBezTo>
                    <a:pt x="79058" y="68580"/>
                    <a:pt x="79058" y="59055"/>
                    <a:pt x="73342" y="54293"/>
                  </a:cubicBezTo>
                  <a:lnTo>
                    <a:pt x="62865" y="43815"/>
                  </a:lnTo>
                  <a:lnTo>
                    <a:pt x="73342" y="33338"/>
                  </a:lnTo>
                  <a:cubicBezTo>
                    <a:pt x="79058" y="27623"/>
                    <a:pt x="79058" y="18098"/>
                    <a:pt x="73342" y="13335"/>
                  </a:cubicBezTo>
                  <a:cubicBezTo>
                    <a:pt x="67628" y="6668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E56CB34E-C2FE-4833-A58F-3CBC2FF01E5B}"/>
                </a:ext>
              </a:extLst>
            </p:cNvPr>
            <p:cNvSpPr/>
            <p:nvPr/>
          </p:nvSpPr>
          <p:spPr>
            <a:xfrm>
              <a:off x="2598070" y="1643095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2863 h 76200"/>
                <a:gd name="connsiteX6" fmla="*/ 11430 w 76200"/>
                <a:gd name="connsiteY6" fmla="*/ 53340 h 76200"/>
                <a:gd name="connsiteX7" fmla="*/ 11430 w 76200"/>
                <a:gd name="connsiteY7" fmla="*/ 73343 h 76200"/>
                <a:gd name="connsiteX8" fmla="*/ 31433 w 76200"/>
                <a:gd name="connsiteY8" fmla="*/ 73343 h 76200"/>
                <a:gd name="connsiteX9" fmla="*/ 41910 w 76200"/>
                <a:gd name="connsiteY9" fmla="*/ 62865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3343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8" y="5715"/>
                    <a:pt x="16193" y="5715"/>
                    <a:pt x="11430" y="11430"/>
                  </a:cubicBezTo>
                  <a:cubicBezTo>
                    <a:pt x="6668" y="17145"/>
                    <a:pt x="5715" y="26670"/>
                    <a:pt x="11430" y="31433"/>
                  </a:cubicBezTo>
                  <a:lnTo>
                    <a:pt x="21908" y="42863"/>
                  </a:lnTo>
                  <a:lnTo>
                    <a:pt x="11430" y="53340"/>
                  </a:lnTo>
                  <a:cubicBezTo>
                    <a:pt x="5715" y="59055"/>
                    <a:pt x="5715" y="68580"/>
                    <a:pt x="11430" y="73343"/>
                  </a:cubicBezTo>
                  <a:cubicBezTo>
                    <a:pt x="17145" y="78105"/>
                    <a:pt x="26670" y="79058"/>
                    <a:pt x="31433" y="73343"/>
                  </a:cubicBezTo>
                  <a:lnTo>
                    <a:pt x="41910" y="62865"/>
                  </a:lnTo>
                  <a:lnTo>
                    <a:pt x="52388" y="74295"/>
                  </a:lnTo>
                  <a:cubicBezTo>
                    <a:pt x="58102" y="80010"/>
                    <a:pt x="67627" y="80010"/>
                    <a:pt x="72390" y="74295"/>
                  </a:cubicBezTo>
                  <a:cubicBezTo>
                    <a:pt x="78105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9058" y="26670"/>
                    <a:pt x="79058" y="17145"/>
                    <a:pt x="73343" y="11430"/>
                  </a:cubicBezTo>
                  <a:cubicBezTo>
                    <a:pt x="67627" y="6668"/>
                    <a:pt x="58102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8D2AC64-DDF4-47AF-967A-77D081F6E255}"/>
                </a:ext>
              </a:extLst>
            </p:cNvPr>
            <p:cNvSpPr/>
            <p:nvPr/>
          </p:nvSpPr>
          <p:spPr>
            <a:xfrm>
              <a:off x="3594454" y="1643095"/>
              <a:ext cx="140381" cy="140381"/>
            </a:xfrm>
            <a:custGeom>
              <a:avLst/>
              <a:gdLst>
                <a:gd name="connsiteX0" fmla="*/ 52387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7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8 h 76200"/>
                <a:gd name="connsiteX13" fmla="*/ 61912 w 76200"/>
                <a:gd name="connsiteY13" fmla="*/ 41910 h 76200"/>
                <a:gd name="connsiteX14" fmla="*/ 72390 w 76200"/>
                <a:gd name="connsiteY14" fmla="*/ 31433 h 76200"/>
                <a:gd name="connsiteX15" fmla="*/ 72390 w 76200"/>
                <a:gd name="connsiteY15" fmla="*/ 11430 h 76200"/>
                <a:gd name="connsiteX16" fmla="*/ 52387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7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7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8105" y="66675"/>
                    <a:pt x="78105" y="57150"/>
                    <a:pt x="72390" y="52388"/>
                  </a:cubicBezTo>
                  <a:lnTo>
                    <a:pt x="61912" y="41910"/>
                  </a:lnTo>
                  <a:lnTo>
                    <a:pt x="72390" y="31433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6675" y="6668"/>
                    <a:pt x="58103" y="6668"/>
                    <a:pt x="52387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3A8A1EE1-12CA-4FC8-8D75-4F9982D6AC90}"/>
              </a:ext>
            </a:extLst>
          </p:cNvPr>
          <p:cNvSpPr txBox="1"/>
          <p:nvPr/>
        </p:nvSpPr>
        <p:spPr>
          <a:xfrm>
            <a:off x="5352379" y="580908"/>
            <a:ext cx="1134358" cy="11079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01</a:t>
            </a:r>
            <a:endParaRPr kumimoji="0" lang="ko-KR" altLang="en-US" sz="66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6C63E72-41AA-42A3-84C5-A1393DD28197}"/>
              </a:ext>
            </a:extLst>
          </p:cNvPr>
          <p:cNvSpPr txBox="1"/>
          <p:nvPr/>
        </p:nvSpPr>
        <p:spPr>
          <a:xfrm>
            <a:off x="6096000" y="854285"/>
            <a:ext cx="52636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33E97C"/>
                </a:solidFill>
                <a:effectLst/>
                <a:uLnTx/>
                <a:uFillTx/>
                <a:latin typeface="Arial"/>
                <a:cs typeface="Arial" pitchFamily="34" charset="0"/>
              </a:rPr>
              <a:t>Modern PowerPoint  Presentation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33E97C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9820B6A-8883-4103-ACD0-0773D440CA96}"/>
              </a:ext>
            </a:extLst>
          </p:cNvPr>
          <p:cNvSpPr txBox="1"/>
          <p:nvPr/>
        </p:nvSpPr>
        <p:spPr>
          <a:xfrm>
            <a:off x="6096000" y="1257957"/>
            <a:ext cx="5114635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You can simply impress your audience and add a unique zing and appeal to your Presentations. I hope and I believe that this Template will your Time, Money and Reputation. You can simply impress your audience and add a unique zing and appeal to your Presentations. You can simply impress your audience and add a unique zing and appeal to your Presentations. I hope and I believe that this Template will your Time, Money and Reputation. You can simply impress your audience and add a unique zing and appeal to your Presentations. You can simply impress your audience and add a unique zing and appeal to your Presentations. You can simply impress your audience and add a unique zing and appeal to your Presentations. I hope and I believe that this Template will your Time, Money and Reputation. You can simply impress your audience and add a unique zing and appeal to your Presentations.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Arial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You can simply impress your audience and add a unique zing and appeal to your Presentations. I hope and I believe that this Template will your Time, Money and Reputation. You can simply impress your audience and add a unique zing and appeal to your Presentations. I hope and I believe that this Template will your Time, Money and Reputation. You can simply impress your audience and add a unique zing and appeal to your Presentations.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Arial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You can simply impress your audience and add a unique zing and appeal to your Presentations. I hope and I believe that this Template will your Time, Money and Reputation. You can simply impress your audience and add a unique zing and appeal to your Presentations.</a:t>
            </a:r>
          </a:p>
        </p:txBody>
      </p:sp>
    </p:spTree>
    <p:extLst>
      <p:ext uri="{BB962C8B-B14F-4D97-AF65-F5344CB8AC3E}">
        <p14:creationId xmlns:p14="http://schemas.microsoft.com/office/powerpoint/2010/main" val="287625234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345ABBFB-D363-4126-8585-DF143E16A91D}"/>
              </a:ext>
            </a:extLst>
          </p:cNvPr>
          <p:cNvSpPr txBox="1">
            <a:spLocks/>
          </p:cNvSpPr>
          <p:nvPr/>
        </p:nvSpPr>
        <p:spPr>
          <a:xfrm>
            <a:off x="8457036" y="467064"/>
            <a:ext cx="2745574" cy="1613160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1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Column </a:t>
            </a:r>
          </a:p>
          <a:p>
            <a:pPr marL="0" marR="0" lvl="0" indent="0" algn="r" defTabSz="914400" rtl="0" eaLnBrk="1" fontAlgn="auto" latinLnBrk="1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Infographic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9BF7181-2D2A-4A13-B1F2-32E4229D1050}"/>
              </a:ext>
            </a:extLst>
          </p:cNvPr>
          <p:cNvSpPr/>
          <p:nvPr/>
        </p:nvSpPr>
        <p:spPr>
          <a:xfrm>
            <a:off x="317990" y="316523"/>
            <a:ext cx="11556022" cy="6224954"/>
          </a:xfrm>
          <a:custGeom>
            <a:avLst/>
            <a:gdLst>
              <a:gd name="connsiteX0" fmla="*/ 0 w 11556022"/>
              <a:gd name="connsiteY0" fmla="*/ 0 h 6224954"/>
              <a:gd name="connsiteX1" fmla="*/ 11556022 w 11556022"/>
              <a:gd name="connsiteY1" fmla="*/ 0 h 6224954"/>
              <a:gd name="connsiteX2" fmla="*/ 11556022 w 11556022"/>
              <a:gd name="connsiteY2" fmla="*/ 6224954 h 6224954"/>
              <a:gd name="connsiteX3" fmla="*/ 9546663 w 11556022"/>
              <a:gd name="connsiteY3" fmla="*/ 6224954 h 6224954"/>
              <a:gd name="connsiteX4" fmla="*/ 9534806 w 11556022"/>
              <a:gd name="connsiteY4" fmla="*/ 6167809 h 6224954"/>
              <a:gd name="connsiteX5" fmla="*/ 11498877 w 11556022"/>
              <a:gd name="connsiteY5" fmla="*/ 6167809 h 6224954"/>
              <a:gd name="connsiteX6" fmla="*/ 11498877 w 11556022"/>
              <a:gd name="connsiteY6" fmla="*/ 57145 h 6224954"/>
              <a:gd name="connsiteX7" fmla="*/ 57145 w 11556022"/>
              <a:gd name="connsiteY7" fmla="*/ 57145 h 6224954"/>
              <a:gd name="connsiteX8" fmla="*/ 57145 w 11556022"/>
              <a:gd name="connsiteY8" fmla="*/ 6167809 h 6224954"/>
              <a:gd name="connsiteX9" fmla="*/ 7502962 w 11556022"/>
              <a:gd name="connsiteY9" fmla="*/ 6167809 h 6224954"/>
              <a:gd name="connsiteX10" fmla="*/ 7518173 w 11556022"/>
              <a:gd name="connsiteY10" fmla="*/ 6224954 h 6224954"/>
              <a:gd name="connsiteX11" fmla="*/ 0 w 11556022"/>
              <a:gd name="connsiteY11" fmla="*/ 6224954 h 62249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556022" h="6224954">
                <a:moveTo>
                  <a:pt x="0" y="0"/>
                </a:moveTo>
                <a:lnTo>
                  <a:pt x="11556022" y="0"/>
                </a:lnTo>
                <a:lnTo>
                  <a:pt x="11556022" y="6224954"/>
                </a:lnTo>
                <a:lnTo>
                  <a:pt x="9546663" y="6224954"/>
                </a:lnTo>
                <a:lnTo>
                  <a:pt x="9534806" y="6167809"/>
                </a:lnTo>
                <a:lnTo>
                  <a:pt x="11498877" y="6167809"/>
                </a:lnTo>
                <a:lnTo>
                  <a:pt x="11498877" y="57145"/>
                </a:lnTo>
                <a:lnTo>
                  <a:pt x="57145" y="57145"/>
                </a:lnTo>
                <a:lnTo>
                  <a:pt x="57145" y="6167809"/>
                </a:lnTo>
                <a:lnTo>
                  <a:pt x="7502962" y="6167809"/>
                </a:lnTo>
                <a:lnTo>
                  <a:pt x="7518173" y="6224954"/>
                </a:lnTo>
                <a:lnTo>
                  <a:pt x="0" y="622495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06592FB-FE63-4A21-B74C-A7487DA8C9E8}"/>
              </a:ext>
            </a:extLst>
          </p:cNvPr>
          <p:cNvGrpSpPr/>
          <p:nvPr/>
        </p:nvGrpSpPr>
        <p:grpSpPr>
          <a:xfrm>
            <a:off x="9675696" y="5865751"/>
            <a:ext cx="1967086" cy="524542"/>
            <a:chOff x="2265942" y="1258934"/>
            <a:chExt cx="1967086" cy="524542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21433AA-3EE4-4EDF-B937-14E381782903}"/>
                </a:ext>
              </a:extLst>
            </p:cNvPr>
            <p:cNvSpPr/>
            <p:nvPr/>
          </p:nvSpPr>
          <p:spPr>
            <a:xfrm>
              <a:off x="2265942" y="125893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FFFB35C-3554-403B-869D-16EF2C4FE65B}"/>
                </a:ext>
              </a:extLst>
            </p:cNvPr>
            <p:cNvSpPr/>
            <p:nvPr/>
          </p:nvSpPr>
          <p:spPr>
            <a:xfrm>
              <a:off x="2598070" y="125893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3342 w 76200"/>
                <a:gd name="connsiteY11" fmla="*/ 74295 h 76200"/>
                <a:gd name="connsiteX12" fmla="*/ 73342 w 76200"/>
                <a:gd name="connsiteY12" fmla="*/ 54293 h 76200"/>
                <a:gd name="connsiteX13" fmla="*/ 62865 w 76200"/>
                <a:gd name="connsiteY13" fmla="*/ 43815 h 76200"/>
                <a:gd name="connsiteX14" fmla="*/ 73342 w 76200"/>
                <a:gd name="connsiteY14" fmla="*/ 33338 h 76200"/>
                <a:gd name="connsiteX15" fmla="*/ 73342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7153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3342" y="74295"/>
                  </a:cubicBezTo>
                  <a:cubicBezTo>
                    <a:pt x="79058" y="68580"/>
                    <a:pt x="79058" y="59055"/>
                    <a:pt x="73342" y="54293"/>
                  </a:cubicBezTo>
                  <a:lnTo>
                    <a:pt x="62865" y="43815"/>
                  </a:lnTo>
                  <a:lnTo>
                    <a:pt x="73342" y="33338"/>
                  </a:lnTo>
                  <a:cubicBezTo>
                    <a:pt x="79058" y="27623"/>
                    <a:pt x="79058" y="18098"/>
                    <a:pt x="73342" y="13335"/>
                  </a:cubicBezTo>
                  <a:cubicBezTo>
                    <a:pt x="67628" y="6668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99DF6D8-95FB-4B00-8F5A-193E8C9D9655}"/>
                </a:ext>
              </a:extLst>
            </p:cNvPr>
            <p:cNvSpPr/>
            <p:nvPr/>
          </p:nvSpPr>
          <p:spPr>
            <a:xfrm>
              <a:off x="2930198" y="125893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2863 h 76200"/>
                <a:gd name="connsiteX6" fmla="*/ 11430 w 76200"/>
                <a:gd name="connsiteY6" fmla="*/ 53340 h 76200"/>
                <a:gd name="connsiteX7" fmla="*/ 11430 w 76200"/>
                <a:gd name="connsiteY7" fmla="*/ 73343 h 76200"/>
                <a:gd name="connsiteX8" fmla="*/ 31433 w 76200"/>
                <a:gd name="connsiteY8" fmla="*/ 73343 h 76200"/>
                <a:gd name="connsiteX9" fmla="*/ 41910 w 76200"/>
                <a:gd name="connsiteY9" fmla="*/ 62865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3343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8" y="5715"/>
                    <a:pt x="16193" y="5715"/>
                    <a:pt x="11430" y="11430"/>
                  </a:cubicBezTo>
                  <a:cubicBezTo>
                    <a:pt x="6668" y="17145"/>
                    <a:pt x="5715" y="26670"/>
                    <a:pt x="11430" y="31433"/>
                  </a:cubicBezTo>
                  <a:lnTo>
                    <a:pt x="21908" y="42863"/>
                  </a:lnTo>
                  <a:lnTo>
                    <a:pt x="11430" y="53340"/>
                  </a:lnTo>
                  <a:cubicBezTo>
                    <a:pt x="5715" y="59055"/>
                    <a:pt x="5715" y="68580"/>
                    <a:pt x="11430" y="73343"/>
                  </a:cubicBezTo>
                  <a:cubicBezTo>
                    <a:pt x="17145" y="78105"/>
                    <a:pt x="26670" y="79058"/>
                    <a:pt x="31433" y="73343"/>
                  </a:cubicBezTo>
                  <a:lnTo>
                    <a:pt x="41910" y="62865"/>
                  </a:lnTo>
                  <a:lnTo>
                    <a:pt x="52388" y="74295"/>
                  </a:lnTo>
                  <a:cubicBezTo>
                    <a:pt x="58102" y="80010"/>
                    <a:pt x="67627" y="80010"/>
                    <a:pt x="72390" y="74295"/>
                  </a:cubicBezTo>
                  <a:cubicBezTo>
                    <a:pt x="78105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9058" y="26670"/>
                    <a:pt x="79058" y="17145"/>
                    <a:pt x="73343" y="11430"/>
                  </a:cubicBezTo>
                  <a:cubicBezTo>
                    <a:pt x="67627" y="6668"/>
                    <a:pt x="58102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1336A60-ED34-4FCF-A91E-6AAF2409160C}"/>
                </a:ext>
              </a:extLst>
            </p:cNvPr>
            <p:cNvSpPr/>
            <p:nvPr/>
          </p:nvSpPr>
          <p:spPr>
            <a:xfrm>
              <a:off x="3262326" y="125893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D0AD82BB-FDA7-4755-927C-195DB870489B}"/>
                </a:ext>
              </a:extLst>
            </p:cNvPr>
            <p:cNvSpPr/>
            <p:nvPr/>
          </p:nvSpPr>
          <p:spPr>
            <a:xfrm>
              <a:off x="3594454" y="125893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7150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E338D3C9-7A25-47E1-99DC-F2F2CE1D05D0}"/>
                </a:ext>
              </a:extLst>
            </p:cNvPr>
            <p:cNvSpPr/>
            <p:nvPr/>
          </p:nvSpPr>
          <p:spPr>
            <a:xfrm>
              <a:off x="3926582" y="1258934"/>
              <a:ext cx="140381" cy="140381"/>
            </a:xfrm>
            <a:custGeom>
              <a:avLst/>
              <a:gdLst>
                <a:gd name="connsiteX0" fmla="*/ 52387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7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8 h 76200"/>
                <a:gd name="connsiteX13" fmla="*/ 61912 w 76200"/>
                <a:gd name="connsiteY13" fmla="*/ 41910 h 76200"/>
                <a:gd name="connsiteX14" fmla="*/ 72390 w 76200"/>
                <a:gd name="connsiteY14" fmla="*/ 31433 h 76200"/>
                <a:gd name="connsiteX15" fmla="*/ 72390 w 76200"/>
                <a:gd name="connsiteY15" fmla="*/ 11430 h 76200"/>
                <a:gd name="connsiteX16" fmla="*/ 52387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7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7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8105" y="66675"/>
                    <a:pt x="78105" y="57150"/>
                    <a:pt x="72390" y="52388"/>
                  </a:cubicBezTo>
                  <a:lnTo>
                    <a:pt x="61912" y="41910"/>
                  </a:lnTo>
                  <a:lnTo>
                    <a:pt x="72390" y="31433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6675" y="6668"/>
                    <a:pt x="58103" y="6668"/>
                    <a:pt x="52387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997424B4-EB89-4A59-A181-CB2CF3D53360}"/>
                </a:ext>
              </a:extLst>
            </p:cNvPr>
            <p:cNvSpPr/>
            <p:nvPr/>
          </p:nvSpPr>
          <p:spPr>
            <a:xfrm>
              <a:off x="2432006" y="145101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CC840C2F-47B2-45EB-B86E-9832BC4D18F5}"/>
                </a:ext>
              </a:extLst>
            </p:cNvPr>
            <p:cNvSpPr/>
            <p:nvPr/>
          </p:nvSpPr>
          <p:spPr>
            <a:xfrm>
              <a:off x="2764134" y="145101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3342 w 76200"/>
                <a:gd name="connsiteY11" fmla="*/ 74295 h 76200"/>
                <a:gd name="connsiteX12" fmla="*/ 73342 w 76200"/>
                <a:gd name="connsiteY12" fmla="*/ 54293 h 76200"/>
                <a:gd name="connsiteX13" fmla="*/ 62865 w 76200"/>
                <a:gd name="connsiteY13" fmla="*/ 43815 h 76200"/>
                <a:gd name="connsiteX14" fmla="*/ 73342 w 76200"/>
                <a:gd name="connsiteY14" fmla="*/ 33338 h 76200"/>
                <a:gd name="connsiteX15" fmla="*/ 73342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7153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3342" y="74295"/>
                  </a:cubicBezTo>
                  <a:cubicBezTo>
                    <a:pt x="79058" y="68580"/>
                    <a:pt x="79058" y="59055"/>
                    <a:pt x="73342" y="54293"/>
                  </a:cubicBezTo>
                  <a:lnTo>
                    <a:pt x="62865" y="43815"/>
                  </a:lnTo>
                  <a:lnTo>
                    <a:pt x="73342" y="33338"/>
                  </a:lnTo>
                  <a:cubicBezTo>
                    <a:pt x="79058" y="27623"/>
                    <a:pt x="79058" y="18098"/>
                    <a:pt x="73342" y="13335"/>
                  </a:cubicBezTo>
                  <a:cubicBezTo>
                    <a:pt x="67628" y="6668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059DAA3D-E04A-478B-A7D0-FC9B1C7FCFD2}"/>
                </a:ext>
              </a:extLst>
            </p:cNvPr>
            <p:cNvSpPr/>
            <p:nvPr/>
          </p:nvSpPr>
          <p:spPr>
            <a:xfrm>
              <a:off x="3096262" y="145101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2863 h 76200"/>
                <a:gd name="connsiteX6" fmla="*/ 11430 w 76200"/>
                <a:gd name="connsiteY6" fmla="*/ 53340 h 76200"/>
                <a:gd name="connsiteX7" fmla="*/ 11430 w 76200"/>
                <a:gd name="connsiteY7" fmla="*/ 73343 h 76200"/>
                <a:gd name="connsiteX8" fmla="*/ 31433 w 76200"/>
                <a:gd name="connsiteY8" fmla="*/ 73343 h 76200"/>
                <a:gd name="connsiteX9" fmla="*/ 41910 w 76200"/>
                <a:gd name="connsiteY9" fmla="*/ 62865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3343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8" y="5715"/>
                    <a:pt x="16193" y="5715"/>
                    <a:pt x="11430" y="11430"/>
                  </a:cubicBezTo>
                  <a:cubicBezTo>
                    <a:pt x="6668" y="17145"/>
                    <a:pt x="5715" y="26670"/>
                    <a:pt x="11430" y="31433"/>
                  </a:cubicBezTo>
                  <a:lnTo>
                    <a:pt x="21908" y="42863"/>
                  </a:lnTo>
                  <a:lnTo>
                    <a:pt x="11430" y="53340"/>
                  </a:lnTo>
                  <a:cubicBezTo>
                    <a:pt x="5715" y="59055"/>
                    <a:pt x="5715" y="68580"/>
                    <a:pt x="11430" y="73343"/>
                  </a:cubicBezTo>
                  <a:cubicBezTo>
                    <a:pt x="17145" y="78105"/>
                    <a:pt x="26670" y="79058"/>
                    <a:pt x="31433" y="73343"/>
                  </a:cubicBezTo>
                  <a:lnTo>
                    <a:pt x="41910" y="62865"/>
                  </a:lnTo>
                  <a:lnTo>
                    <a:pt x="52388" y="74295"/>
                  </a:lnTo>
                  <a:cubicBezTo>
                    <a:pt x="58102" y="80010"/>
                    <a:pt x="67627" y="80010"/>
                    <a:pt x="72390" y="74295"/>
                  </a:cubicBezTo>
                  <a:cubicBezTo>
                    <a:pt x="78105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9058" y="26670"/>
                    <a:pt x="79058" y="17145"/>
                    <a:pt x="73343" y="11430"/>
                  </a:cubicBezTo>
                  <a:cubicBezTo>
                    <a:pt x="67627" y="6668"/>
                    <a:pt x="58102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47633275-263B-4139-A43A-37C6078B6E9D}"/>
                </a:ext>
              </a:extLst>
            </p:cNvPr>
            <p:cNvSpPr/>
            <p:nvPr/>
          </p:nvSpPr>
          <p:spPr>
            <a:xfrm>
              <a:off x="3428390" y="145101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7926735A-AF41-44D6-9259-066664502383}"/>
                </a:ext>
              </a:extLst>
            </p:cNvPr>
            <p:cNvSpPr/>
            <p:nvPr/>
          </p:nvSpPr>
          <p:spPr>
            <a:xfrm>
              <a:off x="3760518" y="145101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7150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5D940C88-E683-4976-B16C-390E607E2BB6}"/>
                </a:ext>
              </a:extLst>
            </p:cNvPr>
            <p:cNvSpPr/>
            <p:nvPr/>
          </p:nvSpPr>
          <p:spPr>
            <a:xfrm>
              <a:off x="4092647" y="1451014"/>
              <a:ext cx="140381" cy="140381"/>
            </a:xfrm>
            <a:custGeom>
              <a:avLst/>
              <a:gdLst>
                <a:gd name="connsiteX0" fmla="*/ 52387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7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8 h 76200"/>
                <a:gd name="connsiteX13" fmla="*/ 61912 w 76200"/>
                <a:gd name="connsiteY13" fmla="*/ 41910 h 76200"/>
                <a:gd name="connsiteX14" fmla="*/ 72390 w 76200"/>
                <a:gd name="connsiteY14" fmla="*/ 31433 h 76200"/>
                <a:gd name="connsiteX15" fmla="*/ 72390 w 76200"/>
                <a:gd name="connsiteY15" fmla="*/ 11430 h 76200"/>
                <a:gd name="connsiteX16" fmla="*/ 52387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7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7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8105" y="66675"/>
                    <a:pt x="78105" y="57150"/>
                    <a:pt x="72390" y="52388"/>
                  </a:cubicBezTo>
                  <a:lnTo>
                    <a:pt x="61912" y="41910"/>
                  </a:lnTo>
                  <a:lnTo>
                    <a:pt x="72390" y="31433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6675" y="6668"/>
                    <a:pt x="58103" y="6668"/>
                    <a:pt x="52387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B438862C-492B-418C-ABBC-1149ED33E8D6}"/>
                </a:ext>
              </a:extLst>
            </p:cNvPr>
            <p:cNvSpPr/>
            <p:nvPr/>
          </p:nvSpPr>
          <p:spPr>
            <a:xfrm>
              <a:off x="2598070" y="1643095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2863 h 76200"/>
                <a:gd name="connsiteX6" fmla="*/ 11430 w 76200"/>
                <a:gd name="connsiteY6" fmla="*/ 53340 h 76200"/>
                <a:gd name="connsiteX7" fmla="*/ 11430 w 76200"/>
                <a:gd name="connsiteY7" fmla="*/ 73343 h 76200"/>
                <a:gd name="connsiteX8" fmla="*/ 31433 w 76200"/>
                <a:gd name="connsiteY8" fmla="*/ 73343 h 76200"/>
                <a:gd name="connsiteX9" fmla="*/ 41910 w 76200"/>
                <a:gd name="connsiteY9" fmla="*/ 62865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3343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8" y="5715"/>
                    <a:pt x="16193" y="5715"/>
                    <a:pt x="11430" y="11430"/>
                  </a:cubicBezTo>
                  <a:cubicBezTo>
                    <a:pt x="6668" y="17145"/>
                    <a:pt x="5715" y="26670"/>
                    <a:pt x="11430" y="31433"/>
                  </a:cubicBezTo>
                  <a:lnTo>
                    <a:pt x="21908" y="42863"/>
                  </a:lnTo>
                  <a:lnTo>
                    <a:pt x="11430" y="53340"/>
                  </a:lnTo>
                  <a:cubicBezTo>
                    <a:pt x="5715" y="59055"/>
                    <a:pt x="5715" y="68580"/>
                    <a:pt x="11430" y="73343"/>
                  </a:cubicBezTo>
                  <a:cubicBezTo>
                    <a:pt x="17145" y="78105"/>
                    <a:pt x="26670" y="79058"/>
                    <a:pt x="31433" y="73343"/>
                  </a:cubicBezTo>
                  <a:lnTo>
                    <a:pt x="41910" y="62865"/>
                  </a:lnTo>
                  <a:lnTo>
                    <a:pt x="52388" y="74295"/>
                  </a:lnTo>
                  <a:cubicBezTo>
                    <a:pt x="58102" y="80010"/>
                    <a:pt x="67627" y="80010"/>
                    <a:pt x="72390" y="74295"/>
                  </a:cubicBezTo>
                  <a:cubicBezTo>
                    <a:pt x="78105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9058" y="26670"/>
                    <a:pt x="79058" y="17145"/>
                    <a:pt x="73343" y="11430"/>
                  </a:cubicBezTo>
                  <a:cubicBezTo>
                    <a:pt x="67627" y="6668"/>
                    <a:pt x="58102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F2F4A8D3-169D-4ABE-A6FC-468D15ADCD2B}"/>
                </a:ext>
              </a:extLst>
            </p:cNvPr>
            <p:cNvSpPr/>
            <p:nvPr/>
          </p:nvSpPr>
          <p:spPr>
            <a:xfrm>
              <a:off x="2930198" y="1643095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E87B3D53-696B-482D-84E8-67FA2C5C0F04}"/>
                </a:ext>
              </a:extLst>
            </p:cNvPr>
            <p:cNvSpPr/>
            <p:nvPr/>
          </p:nvSpPr>
          <p:spPr>
            <a:xfrm>
              <a:off x="3262326" y="1643095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7150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399FECC4-39D8-4391-AC81-453977E4B9A3}"/>
                </a:ext>
              </a:extLst>
            </p:cNvPr>
            <p:cNvSpPr/>
            <p:nvPr/>
          </p:nvSpPr>
          <p:spPr>
            <a:xfrm>
              <a:off x="3594454" y="1643095"/>
              <a:ext cx="140381" cy="140381"/>
            </a:xfrm>
            <a:custGeom>
              <a:avLst/>
              <a:gdLst>
                <a:gd name="connsiteX0" fmla="*/ 52387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7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8 h 76200"/>
                <a:gd name="connsiteX13" fmla="*/ 61912 w 76200"/>
                <a:gd name="connsiteY13" fmla="*/ 41910 h 76200"/>
                <a:gd name="connsiteX14" fmla="*/ 72390 w 76200"/>
                <a:gd name="connsiteY14" fmla="*/ 31433 h 76200"/>
                <a:gd name="connsiteX15" fmla="*/ 72390 w 76200"/>
                <a:gd name="connsiteY15" fmla="*/ 11430 h 76200"/>
                <a:gd name="connsiteX16" fmla="*/ 52387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7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7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8105" y="66675"/>
                    <a:pt x="78105" y="57150"/>
                    <a:pt x="72390" y="52388"/>
                  </a:cubicBezTo>
                  <a:lnTo>
                    <a:pt x="61912" y="41910"/>
                  </a:lnTo>
                  <a:lnTo>
                    <a:pt x="72390" y="31433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6675" y="6668"/>
                    <a:pt x="58103" y="6668"/>
                    <a:pt x="52387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6F6634B-8C18-420A-AF09-7F9F80944037}"/>
              </a:ext>
            </a:extLst>
          </p:cNvPr>
          <p:cNvGrpSpPr/>
          <p:nvPr/>
        </p:nvGrpSpPr>
        <p:grpSpPr>
          <a:xfrm flipH="1">
            <a:off x="7055377" y="748459"/>
            <a:ext cx="2620319" cy="525185"/>
            <a:chOff x="1612709" y="1258934"/>
            <a:chExt cx="2620319" cy="525185"/>
          </a:xfrm>
        </p:grpSpPr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02D58B60-5880-4E92-A044-7430A2C2117F}"/>
                </a:ext>
              </a:extLst>
            </p:cNvPr>
            <p:cNvSpPr/>
            <p:nvPr/>
          </p:nvSpPr>
          <p:spPr>
            <a:xfrm>
              <a:off x="1933814" y="1259577"/>
              <a:ext cx="140381" cy="140381"/>
            </a:xfrm>
            <a:custGeom>
              <a:avLst/>
              <a:gdLst>
                <a:gd name="connsiteX0" fmla="*/ 53340 w 76200"/>
                <a:gd name="connsiteY0" fmla="*/ 11081 h 76200"/>
                <a:gd name="connsiteX1" fmla="*/ 42863 w 76200"/>
                <a:gd name="connsiteY1" fmla="*/ 22511 h 76200"/>
                <a:gd name="connsiteX2" fmla="*/ 32385 w 76200"/>
                <a:gd name="connsiteY2" fmla="*/ 11081 h 76200"/>
                <a:gd name="connsiteX3" fmla="*/ 11430 w 76200"/>
                <a:gd name="connsiteY3" fmla="*/ 11081 h 76200"/>
                <a:gd name="connsiteX4" fmla="*/ 11430 w 76200"/>
                <a:gd name="connsiteY4" fmla="*/ 31083 h 76200"/>
                <a:gd name="connsiteX5" fmla="*/ 21908 w 76200"/>
                <a:gd name="connsiteY5" fmla="*/ 41561 h 76200"/>
                <a:gd name="connsiteX6" fmla="*/ 11430 w 76200"/>
                <a:gd name="connsiteY6" fmla="*/ 52991 h 76200"/>
                <a:gd name="connsiteX7" fmla="*/ 11430 w 76200"/>
                <a:gd name="connsiteY7" fmla="*/ 72993 h 76200"/>
                <a:gd name="connsiteX8" fmla="*/ 32385 w 76200"/>
                <a:gd name="connsiteY8" fmla="*/ 73946 h 76200"/>
                <a:gd name="connsiteX9" fmla="*/ 42863 w 76200"/>
                <a:gd name="connsiteY9" fmla="*/ 63468 h 76200"/>
                <a:gd name="connsiteX10" fmla="*/ 53340 w 76200"/>
                <a:gd name="connsiteY10" fmla="*/ 73946 h 76200"/>
                <a:gd name="connsiteX11" fmla="*/ 74295 w 76200"/>
                <a:gd name="connsiteY11" fmla="*/ 73946 h 76200"/>
                <a:gd name="connsiteX12" fmla="*/ 74295 w 76200"/>
                <a:gd name="connsiteY12" fmla="*/ 53943 h 76200"/>
                <a:gd name="connsiteX13" fmla="*/ 63818 w 76200"/>
                <a:gd name="connsiteY13" fmla="*/ 42513 h 76200"/>
                <a:gd name="connsiteX14" fmla="*/ 74295 w 76200"/>
                <a:gd name="connsiteY14" fmla="*/ 32036 h 76200"/>
                <a:gd name="connsiteX15" fmla="*/ 74295 w 76200"/>
                <a:gd name="connsiteY15" fmla="*/ 11081 h 76200"/>
                <a:gd name="connsiteX16" fmla="*/ 53340 w 76200"/>
                <a:gd name="connsiteY16" fmla="*/ 110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3340" y="11081"/>
                  </a:moveTo>
                  <a:lnTo>
                    <a:pt x="42863" y="22511"/>
                  </a:lnTo>
                  <a:lnTo>
                    <a:pt x="32385" y="11081"/>
                  </a:lnTo>
                  <a:cubicBezTo>
                    <a:pt x="26670" y="6318"/>
                    <a:pt x="17145" y="6318"/>
                    <a:pt x="11430" y="11081"/>
                  </a:cubicBezTo>
                  <a:cubicBezTo>
                    <a:pt x="5715" y="15843"/>
                    <a:pt x="5715" y="26321"/>
                    <a:pt x="11430" y="31083"/>
                  </a:cubicBezTo>
                  <a:lnTo>
                    <a:pt x="21908" y="41561"/>
                  </a:lnTo>
                  <a:lnTo>
                    <a:pt x="11430" y="52991"/>
                  </a:lnTo>
                  <a:cubicBezTo>
                    <a:pt x="5715" y="58706"/>
                    <a:pt x="5715" y="68231"/>
                    <a:pt x="11430" y="72993"/>
                  </a:cubicBezTo>
                  <a:cubicBezTo>
                    <a:pt x="17145" y="77756"/>
                    <a:pt x="26670" y="79661"/>
                    <a:pt x="32385" y="73946"/>
                  </a:cubicBezTo>
                  <a:lnTo>
                    <a:pt x="42863" y="63468"/>
                  </a:lnTo>
                  <a:lnTo>
                    <a:pt x="53340" y="73946"/>
                  </a:lnTo>
                  <a:cubicBezTo>
                    <a:pt x="59055" y="79661"/>
                    <a:pt x="68580" y="79661"/>
                    <a:pt x="74295" y="73946"/>
                  </a:cubicBezTo>
                  <a:cubicBezTo>
                    <a:pt x="80010" y="68231"/>
                    <a:pt x="80010" y="58706"/>
                    <a:pt x="74295" y="53943"/>
                  </a:cubicBezTo>
                  <a:lnTo>
                    <a:pt x="63818" y="42513"/>
                  </a:lnTo>
                  <a:lnTo>
                    <a:pt x="74295" y="32036"/>
                  </a:lnTo>
                  <a:cubicBezTo>
                    <a:pt x="80010" y="26321"/>
                    <a:pt x="80010" y="16796"/>
                    <a:pt x="74295" y="11081"/>
                  </a:cubicBezTo>
                  <a:cubicBezTo>
                    <a:pt x="68580" y="5366"/>
                    <a:pt x="59055" y="6318"/>
                    <a:pt x="53340" y="1108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D0EC47C6-EBE3-4C1E-A4AB-B5F4415A9B0B}"/>
                </a:ext>
              </a:extLst>
            </p:cNvPr>
            <p:cNvSpPr/>
            <p:nvPr/>
          </p:nvSpPr>
          <p:spPr>
            <a:xfrm>
              <a:off x="2265942" y="125893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802BE2BE-2C28-4DE5-86A9-1CD6C7F2C458}"/>
                </a:ext>
              </a:extLst>
            </p:cNvPr>
            <p:cNvSpPr/>
            <p:nvPr/>
          </p:nvSpPr>
          <p:spPr>
            <a:xfrm>
              <a:off x="2598070" y="125893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3342 w 76200"/>
                <a:gd name="connsiteY11" fmla="*/ 74295 h 76200"/>
                <a:gd name="connsiteX12" fmla="*/ 73342 w 76200"/>
                <a:gd name="connsiteY12" fmla="*/ 54293 h 76200"/>
                <a:gd name="connsiteX13" fmla="*/ 62865 w 76200"/>
                <a:gd name="connsiteY13" fmla="*/ 43815 h 76200"/>
                <a:gd name="connsiteX14" fmla="*/ 73342 w 76200"/>
                <a:gd name="connsiteY14" fmla="*/ 33338 h 76200"/>
                <a:gd name="connsiteX15" fmla="*/ 73342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7153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3342" y="74295"/>
                  </a:cubicBezTo>
                  <a:cubicBezTo>
                    <a:pt x="79058" y="68580"/>
                    <a:pt x="79058" y="59055"/>
                    <a:pt x="73342" y="54293"/>
                  </a:cubicBezTo>
                  <a:lnTo>
                    <a:pt x="62865" y="43815"/>
                  </a:lnTo>
                  <a:lnTo>
                    <a:pt x="73342" y="33338"/>
                  </a:lnTo>
                  <a:cubicBezTo>
                    <a:pt x="79058" y="27623"/>
                    <a:pt x="79058" y="18098"/>
                    <a:pt x="73342" y="13335"/>
                  </a:cubicBezTo>
                  <a:cubicBezTo>
                    <a:pt x="67628" y="6668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598F9906-C511-4734-9A9D-AB9EC4F36F26}"/>
                </a:ext>
              </a:extLst>
            </p:cNvPr>
            <p:cNvSpPr/>
            <p:nvPr/>
          </p:nvSpPr>
          <p:spPr>
            <a:xfrm>
              <a:off x="2930198" y="125893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2863 h 76200"/>
                <a:gd name="connsiteX6" fmla="*/ 11430 w 76200"/>
                <a:gd name="connsiteY6" fmla="*/ 53340 h 76200"/>
                <a:gd name="connsiteX7" fmla="*/ 11430 w 76200"/>
                <a:gd name="connsiteY7" fmla="*/ 73343 h 76200"/>
                <a:gd name="connsiteX8" fmla="*/ 31433 w 76200"/>
                <a:gd name="connsiteY8" fmla="*/ 73343 h 76200"/>
                <a:gd name="connsiteX9" fmla="*/ 41910 w 76200"/>
                <a:gd name="connsiteY9" fmla="*/ 62865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3343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8" y="5715"/>
                    <a:pt x="16193" y="5715"/>
                    <a:pt x="11430" y="11430"/>
                  </a:cubicBezTo>
                  <a:cubicBezTo>
                    <a:pt x="6668" y="17145"/>
                    <a:pt x="5715" y="26670"/>
                    <a:pt x="11430" y="31433"/>
                  </a:cubicBezTo>
                  <a:lnTo>
                    <a:pt x="21908" y="42863"/>
                  </a:lnTo>
                  <a:lnTo>
                    <a:pt x="11430" y="53340"/>
                  </a:lnTo>
                  <a:cubicBezTo>
                    <a:pt x="5715" y="59055"/>
                    <a:pt x="5715" y="68580"/>
                    <a:pt x="11430" y="73343"/>
                  </a:cubicBezTo>
                  <a:cubicBezTo>
                    <a:pt x="17145" y="78105"/>
                    <a:pt x="26670" y="79058"/>
                    <a:pt x="31433" y="73343"/>
                  </a:cubicBezTo>
                  <a:lnTo>
                    <a:pt x="41910" y="62865"/>
                  </a:lnTo>
                  <a:lnTo>
                    <a:pt x="52388" y="74295"/>
                  </a:lnTo>
                  <a:cubicBezTo>
                    <a:pt x="58102" y="80010"/>
                    <a:pt x="67627" y="80010"/>
                    <a:pt x="72390" y="74295"/>
                  </a:cubicBezTo>
                  <a:cubicBezTo>
                    <a:pt x="78105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9058" y="26670"/>
                    <a:pt x="79058" y="17145"/>
                    <a:pt x="73343" y="11430"/>
                  </a:cubicBezTo>
                  <a:cubicBezTo>
                    <a:pt x="67627" y="6668"/>
                    <a:pt x="58102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2FF53A54-E01A-4A14-8447-3621485AE11F}"/>
                </a:ext>
              </a:extLst>
            </p:cNvPr>
            <p:cNvSpPr/>
            <p:nvPr/>
          </p:nvSpPr>
          <p:spPr>
            <a:xfrm>
              <a:off x="3262326" y="125893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6B66B65A-39C5-4812-A627-CC54BF44ED1C}"/>
                </a:ext>
              </a:extLst>
            </p:cNvPr>
            <p:cNvSpPr/>
            <p:nvPr/>
          </p:nvSpPr>
          <p:spPr>
            <a:xfrm>
              <a:off x="3594454" y="125893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7150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FC20550C-E6E5-4FCE-9A36-1B7B1039C7D0}"/>
                </a:ext>
              </a:extLst>
            </p:cNvPr>
            <p:cNvSpPr/>
            <p:nvPr/>
          </p:nvSpPr>
          <p:spPr>
            <a:xfrm>
              <a:off x="3926582" y="1258934"/>
              <a:ext cx="140381" cy="140381"/>
            </a:xfrm>
            <a:custGeom>
              <a:avLst/>
              <a:gdLst>
                <a:gd name="connsiteX0" fmla="*/ 52387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7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8 h 76200"/>
                <a:gd name="connsiteX13" fmla="*/ 61912 w 76200"/>
                <a:gd name="connsiteY13" fmla="*/ 41910 h 76200"/>
                <a:gd name="connsiteX14" fmla="*/ 72390 w 76200"/>
                <a:gd name="connsiteY14" fmla="*/ 31433 h 76200"/>
                <a:gd name="connsiteX15" fmla="*/ 72390 w 76200"/>
                <a:gd name="connsiteY15" fmla="*/ 11430 h 76200"/>
                <a:gd name="connsiteX16" fmla="*/ 52387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7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7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8105" y="66675"/>
                    <a:pt x="78105" y="57150"/>
                    <a:pt x="72390" y="52388"/>
                  </a:cubicBezTo>
                  <a:lnTo>
                    <a:pt x="61912" y="41910"/>
                  </a:lnTo>
                  <a:lnTo>
                    <a:pt x="72390" y="31433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6675" y="6668"/>
                    <a:pt x="58103" y="6668"/>
                    <a:pt x="52387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C4F2D60F-8DD0-4BE7-8A21-CC082DC6A636}"/>
                </a:ext>
              </a:extLst>
            </p:cNvPr>
            <p:cNvSpPr/>
            <p:nvPr/>
          </p:nvSpPr>
          <p:spPr>
            <a:xfrm>
              <a:off x="2099878" y="1451657"/>
              <a:ext cx="140381" cy="140381"/>
            </a:xfrm>
            <a:custGeom>
              <a:avLst/>
              <a:gdLst>
                <a:gd name="connsiteX0" fmla="*/ 53340 w 76200"/>
                <a:gd name="connsiteY0" fmla="*/ 11081 h 76200"/>
                <a:gd name="connsiteX1" fmla="*/ 42863 w 76200"/>
                <a:gd name="connsiteY1" fmla="*/ 22511 h 76200"/>
                <a:gd name="connsiteX2" fmla="*/ 32385 w 76200"/>
                <a:gd name="connsiteY2" fmla="*/ 11081 h 76200"/>
                <a:gd name="connsiteX3" fmla="*/ 11430 w 76200"/>
                <a:gd name="connsiteY3" fmla="*/ 11081 h 76200"/>
                <a:gd name="connsiteX4" fmla="*/ 11430 w 76200"/>
                <a:gd name="connsiteY4" fmla="*/ 31083 h 76200"/>
                <a:gd name="connsiteX5" fmla="*/ 21908 w 76200"/>
                <a:gd name="connsiteY5" fmla="*/ 41561 h 76200"/>
                <a:gd name="connsiteX6" fmla="*/ 11430 w 76200"/>
                <a:gd name="connsiteY6" fmla="*/ 52991 h 76200"/>
                <a:gd name="connsiteX7" fmla="*/ 11430 w 76200"/>
                <a:gd name="connsiteY7" fmla="*/ 72993 h 76200"/>
                <a:gd name="connsiteX8" fmla="*/ 32385 w 76200"/>
                <a:gd name="connsiteY8" fmla="*/ 73946 h 76200"/>
                <a:gd name="connsiteX9" fmla="*/ 42863 w 76200"/>
                <a:gd name="connsiteY9" fmla="*/ 63468 h 76200"/>
                <a:gd name="connsiteX10" fmla="*/ 53340 w 76200"/>
                <a:gd name="connsiteY10" fmla="*/ 73946 h 76200"/>
                <a:gd name="connsiteX11" fmla="*/ 74295 w 76200"/>
                <a:gd name="connsiteY11" fmla="*/ 73946 h 76200"/>
                <a:gd name="connsiteX12" fmla="*/ 74295 w 76200"/>
                <a:gd name="connsiteY12" fmla="*/ 53943 h 76200"/>
                <a:gd name="connsiteX13" fmla="*/ 63818 w 76200"/>
                <a:gd name="connsiteY13" fmla="*/ 42513 h 76200"/>
                <a:gd name="connsiteX14" fmla="*/ 74295 w 76200"/>
                <a:gd name="connsiteY14" fmla="*/ 32036 h 76200"/>
                <a:gd name="connsiteX15" fmla="*/ 74295 w 76200"/>
                <a:gd name="connsiteY15" fmla="*/ 11081 h 76200"/>
                <a:gd name="connsiteX16" fmla="*/ 53340 w 76200"/>
                <a:gd name="connsiteY16" fmla="*/ 110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3340" y="11081"/>
                  </a:moveTo>
                  <a:lnTo>
                    <a:pt x="42863" y="22511"/>
                  </a:lnTo>
                  <a:lnTo>
                    <a:pt x="32385" y="11081"/>
                  </a:lnTo>
                  <a:cubicBezTo>
                    <a:pt x="26670" y="6318"/>
                    <a:pt x="17145" y="6318"/>
                    <a:pt x="11430" y="11081"/>
                  </a:cubicBezTo>
                  <a:cubicBezTo>
                    <a:pt x="5715" y="15843"/>
                    <a:pt x="5715" y="26321"/>
                    <a:pt x="11430" y="31083"/>
                  </a:cubicBezTo>
                  <a:lnTo>
                    <a:pt x="21908" y="41561"/>
                  </a:lnTo>
                  <a:lnTo>
                    <a:pt x="11430" y="52991"/>
                  </a:lnTo>
                  <a:cubicBezTo>
                    <a:pt x="5715" y="58706"/>
                    <a:pt x="5715" y="68231"/>
                    <a:pt x="11430" y="72993"/>
                  </a:cubicBezTo>
                  <a:cubicBezTo>
                    <a:pt x="17145" y="77756"/>
                    <a:pt x="26670" y="79661"/>
                    <a:pt x="32385" y="73946"/>
                  </a:cubicBezTo>
                  <a:lnTo>
                    <a:pt x="42863" y="63468"/>
                  </a:lnTo>
                  <a:lnTo>
                    <a:pt x="53340" y="73946"/>
                  </a:lnTo>
                  <a:cubicBezTo>
                    <a:pt x="59055" y="79661"/>
                    <a:pt x="68580" y="79661"/>
                    <a:pt x="74295" y="73946"/>
                  </a:cubicBezTo>
                  <a:cubicBezTo>
                    <a:pt x="80010" y="68231"/>
                    <a:pt x="80010" y="58706"/>
                    <a:pt x="74295" y="53943"/>
                  </a:cubicBezTo>
                  <a:lnTo>
                    <a:pt x="63818" y="42513"/>
                  </a:lnTo>
                  <a:lnTo>
                    <a:pt x="74295" y="32036"/>
                  </a:lnTo>
                  <a:cubicBezTo>
                    <a:pt x="80010" y="26321"/>
                    <a:pt x="80010" y="16796"/>
                    <a:pt x="74295" y="11081"/>
                  </a:cubicBezTo>
                  <a:cubicBezTo>
                    <a:pt x="68580" y="5366"/>
                    <a:pt x="59055" y="6318"/>
                    <a:pt x="53340" y="1108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5F998009-69F6-4A4F-94FF-8A5AA5182080}"/>
                </a:ext>
              </a:extLst>
            </p:cNvPr>
            <p:cNvSpPr/>
            <p:nvPr/>
          </p:nvSpPr>
          <p:spPr>
            <a:xfrm>
              <a:off x="2432006" y="145101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214DBB4C-1854-4B8F-B36C-BE80BF21031B}"/>
                </a:ext>
              </a:extLst>
            </p:cNvPr>
            <p:cNvSpPr/>
            <p:nvPr/>
          </p:nvSpPr>
          <p:spPr>
            <a:xfrm>
              <a:off x="2764134" y="145101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3342 w 76200"/>
                <a:gd name="connsiteY11" fmla="*/ 74295 h 76200"/>
                <a:gd name="connsiteX12" fmla="*/ 73342 w 76200"/>
                <a:gd name="connsiteY12" fmla="*/ 54293 h 76200"/>
                <a:gd name="connsiteX13" fmla="*/ 62865 w 76200"/>
                <a:gd name="connsiteY13" fmla="*/ 43815 h 76200"/>
                <a:gd name="connsiteX14" fmla="*/ 73342 w 76200"/>
                <a:gd name="connsiteY14" fmla="*/ 33338 h 76200"/>
                <a:gd name="connsiteX15" fmla="*/ 73342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7153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3342" y="74295"/>
                  </a:cubicBezTo>
                  <a:cubicBezTo>
                    <a:pt x="79058" y="68580"/>
                    <a:pt x="79058" y="59055"/>
                    <a:pt x="73342" y="54293"/>
                  </a:cubicBezTo>
                  <a:lnTo>
                    <a:pt x="62865" y="43815"/>
                  </a:lnTo>
                  <a:lnTo>
                    <a:pt x="73342" y="33338"/>
                  </a:lnTo>
                  <a:cubicBezTo>
                    <a:pt x="79058" y="27623"/>
                    <a:pt x="79058" y="18098"/>
                    <a:pt x="73342" y="13335"/>
                  </a:cubicBezTo>
                  <a:cubicBezTo>
                    <a:pt x="67628" y="6668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C5589B05-B81F-4E9C-883A-57DABC969831}"/>
                </a:ext>
              </a:extLst>
            </p:cNvPr>
            <p:cNvSpPr/>
            <p:nvPr/>
          </p:nvSpPr>
          <p:spPr>
            <a:xfrm>
              <a:off x="3096262" y="145101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2863 h 76200"/>
                <a:gd name="connsiteX6" fmla="*/ 11430 w 76200"/>
                <a:gd name="connsiteY6" fmla="*/ 53340 h 76200"/>
                <a:gd name="connsiteX7" fmla="*/ 11430 w 76200"/>
                <a:gd name="connsiteY7" fmla="*/ 73343 h 76200"/>
                <a:gd name="connsiteX8" fmla="*/ 31433 w 76200"/>
                <a:gd name="connsiteY8" fmla="*/ 73343 h 76200"/>
                <a:gd name="connsiteX9" fmla="*/ 41910 w 76200"/>
                <a:gd name="connsiteY9" fmla="*/ 62865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3343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8" y="5715"/>
                    <a:pt x="16193" y="5715"/>
                    <a:pt x="11430" y="11430"/>
                  </a:cubicBezTo>
                  <a:cubicBezTo>
                    <a:pt x="6668" y="17145"/>
                    <a:pt x="5715" y="26670"/>
                    <a:pt x="11430" y="31433"/>
                  </a:cubicBezTo>
                  <a:lnTo>
                    <a:pt x="21908" y="42863"/>
                  </a:lnTo>
                  <a:lnTo>
                    <a:pt x="11430" y="53340"/>
                  </a:lnTo>
                  <a:cubicBezTo>
                    <a:pt x="5715" y="59055"/>
                    <a:pt x="5715" y="68580"/>
                    <a:pt x="11430" y="73343"/>
                  </a:cubicBezTo>
                  <a:cubicBezTo>
                    <a:pt x="17145" y="78105"/>
                    <a:pt x="26670" y="79058"/>
                    <a:pt x="31433" y="73343"/>
                  </a:cubicBezTo>
                  <a:lnTo>
                    <a:pt x="41910" y="62865"/>
                  </a:lnTo>
                  <a:lnTo>
                    <a:pt x="52388" y="74295"/>
                  </a:lnTo>
                  <a:cubicBezTo>
                    <a:pt x="58102" y="80010"/>
                    <a:pt x="67627" y="80010"/>
                    <a:pt x="72390" y="74295"/>
                  </a:cubicBezTo>
                  <a:cubicBezTo>
                    <a:pt x="78105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9058" y="26670"/>
                    <a:pt x="79058" y="17145"/>
                    <a:pt x="73343" y="11430"/>
                  </a:cubicBezTo>
                  <a:cubicBezTo>
                    <a:pt x="67627" y="6668"/>
                    <a:pt x="58102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CC61CBFE-A327-4058-B857-ADAE286E7461}"/>
                </a:ext>
              </a:extLst>
            </p:cNvPr>
            <p:cNvSpPr/>
            <p:nvPr/>
          </p:nvSpPr>
          <p:spPr>
            <a:xfrm>
              <a:off x="3428390" y="145101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C30F9394-132E-48AD-9E3F-D6AC981B243D}"/>
                </a:ext>
              </a:extLst>
            </p:cNvPr>
            <p:cNvSpPr/>
            <p:nvPr/>
          </p:nvSpPr>
          <p:spPr>
            <a:xfrm>
              <a:off x="3760518" y="145101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7150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BD7EB169-143A-4139-991A-C9CBB928EFAA}"/>
                </a:ext>
              </a:extLst>
            </p:cNvPr>
            <p:cNvSpPr/>
            <p:nvPr/>
          </p:nvSpPr>
          <p:spPr>
            <a:xfrm>
              <a:off x="4092647" y="1451014"/>
              <a:ext cx="140381" cy="140381"/>
            </a:xfrm>
            <a:custGeom>
              <a:avLst/>
              <a:gdLst>
                <a:gd name="connsiteX0" fmla="*/ 52387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7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8 h 76200"/>
                <a:gd name="connsiteX13" fmla="*/ 61912 w 76200"/>
                <a:gd name="connsiteY13" fmla="*/ 41910 h 76200"/>
                <a:gd name="connsiteX14" fmla="*/ 72390 w 76200"/>
                <a:gd name="connsiteY14" fmla="*/ 31433 h 76200"/>
                <a:gd name="connsiteX15" fmla="*/ 72390 w 76200"/>
                <a:gd name="connsiteY15" fmla="*/ 11430 h 76200"/>
                <a:gd name="connsiteX16" fmla="*/ 52387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7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7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8105" y="66675"/>
                    <a:pt x="78105" y="57150"/>
                    <a:pt x="72390" y="52388"/>
                  </a:cubicBezTo>
                  <a:lnTo>
                    <a:pt x="61912" y="41910"/>
                  </a:lnTo>
                  <a:lnTo>
                    <a:pt x="72390" y="31433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6675" y="6668"/>
                    <a:pt x="58103" y="6668"/>
                    <a:pt x="52387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9EF7271E-8031-4B07-B17E-1930D004155E}"/>
                </a:ext>
              </a:extLst>
            </p:cNvPr>
            <p:cNvSpPr/>
            <p:nvPr/>
          </p:nvSpPr>
          <p:spPr>
            <a:xfrm>
              <a:off x="1612709" y="1643738"/>
              <a:ext cx="140381" cy="140381"/>
            </a:xfrm>
            <a:custGeom>
              <a:avLst/>
              <a:gdLst>
                <a:gd name="connsiteX0" fmla="*/ 53340 w 76200"/>
                <a:gd name="connsiteY0" fmla="*/ 11081 h 76200"/>
                <a:gd name="connsiteX1" fmla="*/ 42863 w 76200"/>
                <a:gd name="connsiteY1" fmla="*/ 22511 h 76200"/>
                <a:gd name="connsiteX2" fmla="*/ 32385 w 76200"/>
                <a:gd name="connsiteY2" fmla="*/ 11081 h 76200"/>
                <a:gd name="connsiteX3" fmla="*/ 11430 w 76200"/>
                <a:gd name="connsiteY3" fmla="*/ 11081 h 76200"/>
                <a:gd name="connsiteX4" fmla="*/ 11430 w 76200"/>
                <a:gd name="connsiteY4" fmla="*/ 31083 h 76200"/>
                <a:gd name="connsiteX5" fmla="*/ 21908 w 76200"/>
                <a:gd name="connsiteY5" fmla="*/ 41561 h 76200"/>
                <a:gd name="connsiteX6" fmla="*/ 11430 w 76200"/>
                <a:gd name="connsiteY6" fmla="*/ 52991 h 76200"/>
                <a:gd name="connsiteX7" fmla="*/ 11430 w 76200"/>
                <a:gd name="connsiteY7" fmla="*/ 72993 h 76200"/>
                <a:gd name="connsiteX8" fmla="*/ 32385 w 76200"/>
                <a:gd name="connsiteY8" fmla="*/ 73946 h 76200"/>
                <a:gd name="connsiteX9" fmla="*/ 42863 w 76200"/>
                <a:gd name="connsiteY9" fmla="*/ 63468 h 76200"/>
                <a:gd name="connsiteX10" fmla="*/ 53340 w 76200"/>
                <a:gd name="connsiteY10" fmla="*/ 73946 h 76200"/>
                <a:gd name="connsiteX11" fmla="*/ 74295 w 76200"/>
                <a:gd name="connsiteY11" fmla="*/ 73946 h 76200"/>
                <a:gd name="connsiteX12" fmla="*/ 74295 w 76200"/>
                <a:gd name="connsiteY12" fmla="*/ 53943 h 76200"/>
                <a:gd name="connsiteX13" fmla="*/ 63818 w 76200"/>
                <a:gd name="connsiteY13" fmla="*/ 42513 h 76200"/>
                <a:gd name="connsiteX14" fmla="*/ 74295 w 76200"/>
                <a:gd name="connsiteY14" fmla="*/ 32036 h 76200"/>
                <a:gd name="connsiteX15" fmla="*/ 74295 w 76200"/>
                <a:gd name="connsiteY15" fmla="*/ 11081 h 76200"/>
                <a:gd name="connsiteX16" fmla="*/ 53340 w 76200"/>
                <a:gd name="connsiteY16" fmla="*/ 110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3340" y="11081"/>
                  </a:moveTo>
                  <a:lnTo>
                    <a:pt x="42863" y="22511"/>
                  </a:lnTo>
                  <a:lnTo>
                    <a:pt x="32385" y="11081"/>
                  </a:lnTo>
                  <a:cubicBezTo>
                    <a:pt x="26670" y="6318"/>
                    <a:pt x="17145" y="6318"/>
                    <a:pt x="11430" y="11081"/>
                  </a:cubicBezTo>
                  <a:cubicBezTo>
                    <a:pt x="5715" y="15843"/>
                    <a:pt x="5715" y="26321"/>
                    <a:pt x="11430" y="31083"/>
                  </a:cubicBezTo>
                  <a:lnTo>
                    <a:pt x="21908" y="41561"/>
                  </a:lnTo>
                  <a:lnTo>
                    <a:pt x="11430" y="52991"/>
                  </a:lnTo>
                  <a:cubicBezTo>
                    <a:pt x="5715" y="58706"/>
                    <a:pt x="5715" y="68231"/>
                    <a:pt x="11430" y="72993"/>
                  </a:cubicBezTo>
                  <a:cubicBezTo>
                    <a:pt x="17145" y="77756"/>
                    <a:pt x="26670" y="79661"/>
                    <a:pt x="32385" y="73946"/>
                  </a:cubicBezTo>
                  <a:lnTo>
                    <a:pt x="42863" y="63468"/>
                  </a:lnTo>
                  <a:lnTo>
                    <a:pt x="53340" y="73946"/>
                  </a:lnTo>
                  <a:cubicBezTo>
                    <a:pt x="59055" y="79661"/>
                    <a:pt x="68580" y="79661"/>
                    <a:pt x="74295" y="73946"/>
                  </a:cubicBezTo>
                  <a:cubicBezTo>
                    <a:pt x="80010" y="68231"/>
                    <a:pt x="80010" y="58706"/>
                    <a:pt x="74295" y="53943"/>
                  </a:cubicBezTo>
                  <a:lnTo>
                    <a:pt x="63818" y="42513"/>
                  </a:lnTo>
                  <a:lnTo>
                    <a:pt x="74295" y="32036"/>
                  </a:lnTo>
                  <a:cubicBezTo>
                    <a:pt x="80010" y="26321"/>
                    <a:pt x="80010" y="16796"/>
                    <a:pt x="74295" y="11081"/>
                  </a:cubicBezTo>
                  <a:cubicBezTo>
                    <a:pt x="68580" y="5366"/>
                    <a:pt x="59055" y="6318"/>
                    <a:pt x="53340" y="1108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19246561-2EBC-4798-B072-0E11245051B9}"/>
                </a:ext>
              </a:extLst>
            </p:cNvPr>
            <p:cNvSpPr/>
            <p:nvPr/>
          </p:nvSpPr>
          <p:spPr>
            <a:xfrm>
              <a:off x="1933814" y="1643095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A43371AE-43EB-4D5A-89C7-178F871C05FE}"/>
                </a:ext>
              </a:extLst>
            </p:cNvPr>
            <p:cNvSpPr/>
            <p:nvPr/>
          </p:nvSpPr>
          <p:spPr>
            <a:xfrm>
              <a:off x="2265942" y="1643095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3342 w 76200"/>
                <a:gd name="connsiteY11" fmla="*/ 74295 h 76200"/>
                <a:gd name="connsiteX12" fmla="*/ 73342 w 76200"/>
                <a:gd name="connsiteY12" fmla="*/ 54293 h 76200"/>
                <a:gd name="connsiteX13" fmla="*/ 62865 w 76200"/>
                <a:gd name="connsiteY13" fmla="*/ 43815 h 76200"/>
                <a:gd name="connsiteX14" fmla="*/ 73342 w 76200"/>
                <a:gd name="connsiteY14" fmla="*/ 33338 h 76200"/>
                <a:gd name="connsiteX15" fmla="*/ 73342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7153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3342" y="74295"/>
                  </a:cubicBezTo>
                  <a:cubicBezTo>
                    <a:pt x="79058" y="68580"/>
                    <a:pt x="79058" y="59055"/>
                    <a:pt x="73342" y="54293"/>
                  </a:cubicBezTo>
                  <a:lnTo>
                    <a:pt x="62865" y="43815"/>
                  </a:lnTo>
                  <a:lnTo>
                    <a:pt x="73342" y="33338"/>
                  </a:lnTo>
                  <a:cubicBezTo>
                    <a:pt x="79058" y="27623"/>
                    <a:pt x="79058" y="18098"/>
                    <a:pt x="73342" y="13335"/>
                  </a:cubicBezTo>
                  <a:cubicBezTo>
                    <a:pt x="67628" y="6668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4D009B18-A5DD-443A-8C52-5F3CEB2B007C}"/>
                </a:ext>
              </a:extLst>
            </p:cNvPr>
            <p:cNvSpPr/>
            <p:nvPr/>
          </p:nvSpPr>
          <p:spPr>
            <a:xfrm>
              <a:off x="2598070" y="1643095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2863 h 76200"/>
                <a:gd name="connsiteX6" fmla="*/ 11430 w 76200"/>
                <a:gd name="connsiteY6" fmla="*/ 53340 h 76200"/>
                <a:gd name="connsiteX7" fmla="*/ 11430 w 76200"/>
                <a:gd name="connsiteY7" fmla="*/ 73343 h 76200"/>
                <a:gd name="connsiteX8" fmla="*/ 31433 w 76200"/>
                <a:gd name="connsiteY8" fmla="*/ 73343 h 76200"/>
                <a:gd name="connsiteX9" fmla="*/ 41910 w 76200"/>
                <a:gd name="connsiteY9" fmla="*/ 62865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3343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8" y="5715"/>
                    <a:pt x="16193" y="5715"/>
                    <a:pt x="11430" y="11430"/>
                  </a:cubicBezTo>
                  <a:cubicBezTo>
                    <a:pt x="6668" y="17145"/>
                    <a:pt x="5715" y="26670"/>
                    <a:pt x="11430" y="31433"/>
                  </a:cubicBezTo>
                  <a:lnTo>
                    <a:pt x="21908" y="42863"/>
                  </a:lnTo>
                  <a:lnTo>
                    <a:pt x="11430" y="53340"/>
                  </a:lnTo>
                  <a:cubicBezTo>
                    <a:pt x="5715" y="59055"/>
                    <a:pt x="5715" y="68580"/>
                    <a:pt x="11430" y="73343"/>
                  </a:cubicBezTo>
                  <a:cubicBezTo>
                    <a:pt x="17145" y="78105"/>
                    <a:pt x="26670" y="79058"/>
                    <a:pt x="31433" y="73343"/>
                  </a:cubicBezTo>
                  <a:lnTo>
                    <a:pt x="41910" y="62865"/>
                  </a:lnTo>
                  <a:lnTo>
                    <a:pt x="52388" y="74295"/>
                  </a:lnTo>
                  <a:cubicBezTo>
                    <a:pt x="58102" y="80010"/>
                    <a:pt x="67627" y="80010"/>
                    <a:pt x="72390" y="74295"/>
                  </a:cubicBezTo>
                  <a:cubicBezTo>
                    <a:pt x="78105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9058" y="26670"/>
                    <a:pt x="79058" y="17145"/>
                    <a:pt x="73343" y="11430"/>
                  </a:cubicBezTo>
                  <a:cubicBezTo>
                    <a:pt x="67627" y="6668"/>
                    <a:pt x="58102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78D2FBFA-CD2D-46C0-8E96-7E8ADC3D7AFB}"/>
                </a:ext>
              </a:extLst>
            </p:cNvPr>
            <p:cNvSpPr/>
            <p:nvPr/>
          </p:nvSpPr>
          <p:spPr>
            <a:xfrm>
              <a:off x="2930198" y="1643095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89DDC466-54C4-4AF0-85FF-019ADF916FB1}"/>
                </a:ext>
              </a:extLst>
            </p:cNvPr>
            <p:cNvSpPr/>
            <p:nvPr/>
          </p:nvSpPr>
          <p:spPr>
            <a:xfrm>
              <a:off x="3262326" y="1643095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7150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B4258493-5492-4FC8-872D-B8EA1A9E674E}"/>
                </a:ext>
              </a:extLst>
            </p:cNvPr>
            <p:cNvSpPr/>
            <p:nvPr/>
          </p:nvSpPr>
          <p:spPr>
            <a:xfrm>
              <a:off x="3594454" y="1643095"/>
              <a:ext cx="140381" cy="140381"/>
            </a:xfrm>
            <a:custGeom>
              <a:avLst/>
              <a:gdLst>
                <a:gd name="connsiteX0" fmla="*/ 52387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7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8 h 76200"/>
                <a:gd name="connsiteX13" fmla="*/ 61912 w 76200"/>
                <a:gd name="connsiteY13" fmla="*/ 41910 h 76200"/>
                <a:gd name="connsiteX14" fmla="*/ 72390 w 76200"/>
                <a:gd name="connsiteY14" fmla="*/ 31433 h 76200"/>
                <a:gd name="connsiteX15" fmla="*/ 72390 w 76200"/>
                <a:gd name="connsiteY15" fmla="*/ 11430 h 76200"/>
                <a:gd name="connsiteX16" fmla="*/ 52387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7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7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8105" y="66675"/>
                    <a:pt x="78105" y="57150"/>
                    <a:pt x="72390" y="52388"/>
                  </a:cubicBezTo>
                  <a:lnTo>
                    <a:pt x="61912" y="41910"/>
                  </a:lnTo>
                  <a:lnTo>
                    <a:pt x="72390" y="31433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6675" y="6668"/>
                    <a:pt x="58103" y="6668"/>
                    <a:pt x="52387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6237F4E7-414B-4830-BC47-300170F13C49}"/>
              </a:ext>
            </a:extLst>
          </p:cNvPr>
          <p:cNvGrpSpPr/>
          <p:nvPr/>
        </p:nvGrpSpPr>
        <p:grpSpPr>
          <a:xfrm>
            <a:off x="805230" y="480732"/>
            <a:ext cx="6007282" cy="2985373"/>
            <a:chOff x="567105" y="461682"/>
            <a:chExt cx="6007282" cy="2985373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9B7E67A4-25E9-4397-A5E1-58986F858075}"/>
                </a:ext>
              </a:extLst>
            </p:cNvPr>
            <p:cNvSpPr txBox="1"/>
            <p:nvPr/>
          </p:nvSpPr>
          <p:spPr>
            <a:xfrm>
              <a:off x="567105" y="461682"/>
              <a:ext cx="1134358" cy="110799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6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01</a:t>
              </a:r>
              <a:endParaRPr kumimoji="0" lang="ko-KR" altLang="en-US" sz="6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5F624056-66B2-4258-BB66-C1886CBCBBB8}"/>
                </a:ext>
              </a:extLst>
            </p:cNvPr>
            <p:cNvSpPr txBox="1"/>
            <p:nvPr/>
          </p:nvSpPr>
          <p:spPr>
            <a:xfrm>
              <a:off x="1310726" y="735059"/>
              <a:ext cx="526366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33E97C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Modern PowerPoint  Presentation</a:t>
              </a:r>
              <a:endPara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33E97C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7CE5897F-99A9-4A70-B605-8B9E0F873F54}"/>
                </a:ext>
              </a:extLst>
            </p:cNvPr>
            <p:cNvSpPr txBox="1"/>
            <p:nvPr/>
          </p:nvSpPr>
          <p:spPr>
            <a:xfrm>
              <a:off x="1310726" y="1138731"/>
              <a:ext cx="5114635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You can simply impress your audience and add a unique zing and appeal to your Presentations. I hope and I believe that this Template will your Time, Money and Reputation. You can simply impress your audience and add a unique zing and appeal to your Presentations. You can simply impress your audience and add a unique zing and appeal to your Presentations. I hope and I believe that this Template will your Time, Money and Reputation. 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You can simply impress your audience and add a unique zing and appeal to your Presentations. I hope and I believe that this Template will your Time, Money and Reputation. You can simply impress your audience and add a unique zing and appeal to your Presentations.</a:t>
              </a: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B3A3722D-5B6C-4DFB-9E40-2BFEFA2C517F}"/>
              </a:ext>
            </a:extLst>
          </p:cNvPr>
          <p:cNvGrpSpPr/>
          <p:nvPr/>
        </p:nvGrpSpPr>
        <p:grpSpPr>
          <a:xfrm flipH="1">
            <a:off x="1391010" y="3314700"/>
            <a:ext cx="6093007" cy="2985373"/>
            <a:chOff x="567105" y="461682"/>
            <a:chExt cx="6093007" cy="2985373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2469AC60-D77E-47AE-BE6A-0CC5A9117720}"/>
                </a:ext>
              </a:extLst>
            </p:cNvPr>
            <p:cNvSpPr txBox="1"/>
            <p:nvPr/>
          </p:nvSpPr>
          <p:spPr>
            <a:xfrm>
              <a:off x="567105" y="461682"/>
              <a:ext cx="1134358" cy="110799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6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02</a:t>
              </a:r>
              <a:endParaRPr kumimoji="0" lang="ko-KR" altLang="en-US" sz="6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EAB6C6A5-8277-4FD5-8734-5CA7C31AE66C}"/>
                </a:ext>
              </a:extLst>
            </p:cNvPr>
            <p:cNvSpPr txBox="1"/>
            <p:nvPr/>
          </p:nvSpPr>
          <p:spPr>
            <a:xfrm>
              <a:off x="1396451" y="735059"/>
              <a:ext cx="526366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2FC5FA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Modern PowerPoint  Presentation</a:t>
              </a:r>
              <a:endPara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2FC5FA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7A4D6E30-C3B2-4AFE-A255-11EA4B027185}"/>
                </a:ext>
              </a:extLst>
            </p:cNvPr>
            <p:cNvSpPr txBox="1"/>
            <p:nvPr/>
          </p:nvSpPr>
          <p:spPr>
            <a:xfrm>
              <a:off x="1396451" y="1138731"/>
              <a:ext cx="5114635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You can simply impress your audience and add a unique zing and appeal to your Presentations. I hope and I believe that this Template will your Time, Money and Reputation. You can simply impress your audience and add a unique zing and appeal to your Presentations. You can simply impress your audience and add a unique zing and appeal to your Presentations. I hope and I believe that this Template will your Time, Money and Reputation. </a:t>
              </a:r>
            </a:p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You can simply impress your audience and add a unique zing and appeal to your Presentations. I hope and I believe that this Template will your Time, Money and Reputation. You can simply impress your audience and add a unique zing and appeal to your Presentations.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85242968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-616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BDFB"/>
      </a:accent1>
      <a:accent2>
        <a:srgbClr val="1ED0A6"/>
      </a:accent2>
      <a:accent3>
        <a:srgbClr val="1C82FF"/>
      </a:accent3>
      <a:accent4>
        <a:srgbClr val="595959"/>
      </a:accent4>
      <a:accent5>
        <a:srgbClr val="00BDFB"/>
      </a:accent5>
      <a:accent6>
        <a:srgbClr val="1ED0A6"/>
      </a:accent6>
      <a:hlink>
        <a:srgbClr val="262626"/>
      </a:hlink>
      <a:folHlink>
        <a:srgbClr val="262626"/>
      </a:folHlink>
    </a:clrScheme>
    <a:fontScheme name="ALLPPT PONTS">
      <a:majorFont>
        <a:latin typeface="Arial"/>
        <a:ea typeface="Malgun Gothic"/>
        <a:cs typeface=""/>
      </a:majorFont>
      <a:minorFont>
        <a:latin typeface="Arial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616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BDFB"/>
      </a:accent1>
      <a:accent2>
        <a:srgbClr val="1ED0A6"/>
      </a:accent2>
      <a:accent3>
        <a:srgbClr val="1C82FF"/>
      </a:accent3>
      <a:accent4>
        <a:srgbClr val="595959"/>
      </a:accent4>
      <a:accent5>
        <a:srgbClr val="00BDFB"/>
      </a:accent5>
      <a:accent6>
        <a:srgbClr val="1ED0A6"/>
      </a:accent6>
      <a:hlink>
        <a:srgbClr val="262626"/>
      </a:hlink>
      <a:folHlink>
        <a:srgbClr val="262626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60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2ECEC"/>
      </a:accent1>
      <a:accent2>
        <a:srgbClr val="0AA6ED"/>
      </a:accent2>
      <a:accent3>
        <a:srgbClr val="0085F2"/>
      </a:accent3>
      <a:accent4>
        <a:srgbClr val="125AC4"/>
      </a:accent4>
      <a:accent5>
        <a:srgbClr val="00307E"/>
      </a:accent5>
      <a:accent6>
        <a:srgbClr val="000096"/>
      </a:accent6>
      <a:hlink>
        <a:srgbClr val="FFFFFF"/>
      </a:hlink>
      <a:folHlink>
        <a:srgbClr val="262626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Cover and End Slide Master">
  <a:themeElements>
    <a:clrScheme name="ALLPPT-COLOR-A05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33E97C"/>
      </a:accent1>
      <a:accent2>
        <a:srgbClr val="2FC5FA"/>
      </a:accent2>
      <a:accent3>
        <a:srgbClr val="F2AC30"/>
      </a:accent3>
      <a:accent4>
        <a:srgbClr val="FE3FE4"/>
      </a:accent4>
      <a:accent5>
        <a:srgbClr val="FE4D3B"/>
      </a:accent5>
      <a:accent6>
        <a:srgbClr val="CBCBCB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1_Contents Slide Master">
  <a:themeElements>
    <a:clrScheme name="ALLPPT-COLOR-A05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33E97C"/>
      </a:accent1>
      <a:accent2>
        <a:srgbClr val="2FC5FA"/>
      </a:accent2>
      <a:accent3>
        <a:srgbClr val="F2AC30"/>
      </a:accent3>
      <a:accent4>
        <a:srgbClr val="FE3FE4"/>
      </a:accent4>
      <a:accent5>
        <a:srgbClr val="FE4D3B"/>
      </a:accent5>
      <a:accent6>
        <a:srgbClr val="CBCBCB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</TotalTime>
  <Words>9423</Words>
  <Application>Microsoft Macintosh PowerPoint</Application>
  <PresentationFormat>Widescreen</PresentationFormat>
  <Paragraphs>1197</Paragraphs>
  <Slides>105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105</vt:i4>
      </vt:variant>
    </vt:vector>
  </HeadingPairs>
  <TitlesOfParts>
    <vt:vector size="113" baseType="lpstr">
      <vt:lpstr>Arial</vt:lpstr>
      <vt:lpstr>Calibri</vt:lpstr>
      <vt:lpstr>Wingdings</vt:lpstr>
      <vt:lpstr>Cover and End Slide Master</vt:lpstr>
      <vt:lpstr>Contents Slide Master</vt:lpstr>
      <vt:lpstr>Section Break Slide Master</vt:lpstr>
      <vt:lpstr>1_Cover and End Slide Master</vt:lpstr>
      <vt:lpstr>1_Contents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Peter Janes</cp:lastModifiedBy>
  <cp:revision>76</cp:revision>
  <dcterms:created xsi:type="dcterms:W3CDTF">2020-01-20T05:08:25Z</dcterms:created>
  <dcterms:modified xsi:type="dcterms:W3CDTF">2023-03-24T13:55:54Z</dcterms:modified>
</cp:coreProperties>
</file>